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kv" ContentType="video/unknown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7" r:id="rId9"/>
    <p:sldId id="268" r:id="rId10"/>
    <p:sldId id="269" r:id="rId11"/>
    <p:sldId id="264" r:id="rId12"/>
    <p:sldId id="265" r:id="rId13"/>
    <p:sldId id="266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76" d="100"/>
          <a:sy n="76" d="100"/>
        </p:scale>
        <p:origin x="72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&#27963;&#38913;&#31807;3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&#27963;&#38913;&#31807;3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&#27963;&#38913;&#31807;3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&#27963;&#38913;&#31807;2" TargetMode="Externa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oleObject" Target="&#27963;&#38913;&#31807;2" TargetMode="External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oleObject" Target="&#27963;&#38913;&#31807;2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effectLst/>
      </c:spPr>
      <c:txPr>
        <a:bodyPr/>
        <a:lstStyle/>
        <a:p>
          <a:pPr>
            <a:defRPr altLang="zh-TW" sz="1400" b="1" u="none" strike="noStrike">
              <a:latin typeface="Arial Unicode MS"/>
              <a:ea typeface="Arial Unicode MS"/>
              <a:cs typeface="Arial Unicode MS"/>
            </a:defRPr>
          </a:pPr>
          <a:endParaRPr lang="zh-TW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資料!$C$1</c:f>
              <c:strCache>
                <c:ptCount val="1"/>
                <c:pt idx="0">
                  <c:v>P (軌跡:1) ( mm )</c:v>
                </c:pt>
              </c:strCache>
            </c:strRef>
          </c:tx>
          <c:spPr>
            <a:ln w="25400">
              <a:solidFill>
                <a:srgbClr val="000000"/>
              </a:solidFill>
              <a:prstDash val="solid"/>
            </a:ln>
          </c:spPr>
          <c:marker>
            <c:symbol val="none"/>
          </c:marker>
          <c:xVal>
            <c:numRef>
              <c:f>資料!$B$2:$B$5667</c:f>
              <c:numCache>
                <c:formatCode>0.00000</c:formatCode>
                <c:ptCount val="5666"/>
                <c:pt idx="0">
                  <c:v>0</c:v>
                </c:pt>
                <c:pt idx="1">
                  <c:v>1.2999999999999999E-3</c:v>
                </c:pt>
                <c:pt idx="2">
                  <c:v>2.9299999999999999E-3</c:v>
                </c:pt>
                <c:pt idx="3">
                  <c:v>5.6100000000000004E-3</c:v>
                </c:pt>
                <c:pt idx="4">
                  <c:v>9.1599999999999997E-3</c:v>
                </c:pt>
                <c:pt idx="5">
                  <c:v>1.0659999999999999E-2</c:v>
                </c:pt>
                <c:pt idx="6">
                  <c:v>1.494E-2</c:v>
                </c:pt>
                <c:pt idx="7">
                  <c:v>2.0760000000000001E-2</c:v>
                </c:pt>
                <c:pt idx="8">
                  <c:v>2.3310000000000001E-2</c:v>
                </c:pt>
                <c:pt idx="9">
                  <c:v>2.6519999999999998E-2</c:v>
                </c:pt>
                <c:pt idx="10">
                  <c:v>2.826E-2</c:v>
                </c:pt>
                <c:pt idx="11">
                  <c:v>2.9780000000000001E-2</c:v>
                </c:pt>
                <c:pt idx="12">
                  <c:v>3.092E-2</c:v>
                </c:pt>
                <c:pt idx="13">
                  <c:v>3.245E-2</c:v>
                </c:pt>
                <c:pt idx="14">
                  <c:v>3.4970000000000001E-2</c:v>
                </c:pt>
                <c:pt idx="15">
                  <c:v>3.805E-2</c:v>
                </c:pt>
                <c:pt idx="16">
                  <c:v>4.3249999999999997E-2</c:v>
                </c:pt>
                <c:pt idx="17">
                  <c:v>4.6240000000000003E-2</c:v>
                </c:pt>
                <c:pt idx="18">
                  <c:v>5.067E-2</c:v>
                </c:pt>
                <c:pt idx="19">
                  <c:v>5.2690000000000001E-2</c:v>
                </c:pt>
                <c:pt idx="20">
                  <c:v>5.4919999999999997E-2</c:v>
                </c:pt>
                <c:pt idx="21">
                  <c:v>5.663E-2</c:v>
                </c:pt>
                <c:pt idx="22">
                  <c:v>5.9429999999999997E-2</c:v>
                </c:pt>
                <c:pt idx="23">
                  <c:v>6.2630000000000005E-2</c:v>
                </c:pt>
                <c:pt idx="24">
                  <c:v>6.5310000000000007E-2</c:v>
                </c:pt>
                <c:pt idx="25">
                  <c:v>6.9620000000000001E-2</c:v>
                </c:pt>
                <c:pt idx="26">
                  <c:v>7.127E-2</c:v>
                </c:pt>
                <c:pt idx="27">
                  <c:v>7.3669999999999999E-2</c:v>
                </c:pt>
                <c:pt idx="28">
                  <c:v>7.5289999999999996E-2</c:v>
                </c:pt>
                <c:pt idx="29">
                  <c:v>7.7700000000000005E-2</c:v>
                </c:pt>
                <c:pt idx="30">
                  <c:v>8.0070000000000002E-2</c:v>
                </c:pt>
                <c:pt idx="31">
                  <c:v>8.1259999999999999E-2</c:v>
                </c:pt>
                <c:pt idx="32">
                  <c:v>8.4080000000000002E-2</c:v>
                </c:pt>
                <c:pt idx="33">
                  <c:v>8.6959999999999996E-2</c:v>
                </c:pt>
                <c:pt idx="34">
                  <c:v>9.1850000000000001E-2</c:v>
                </c:pt>
                <c:pt idx="35">
                  <c:v>9.8669999999999994E-2</c:v>
                </c:pt>
                <c:pt idx="36">
                  <c:v>0.10324999999999999</c:v>
                </c:pt>
                <c:pt idx="37">
                  <c:v>0.10600999999999999</c:v>
                </c:pt>
                <c:pt idx="38">
                  <c:v>0.10817</c:v>
                </c:pt>
                <c:pt idx="39">
                  <c:v>0.11</c:v>
                </c:pt>
                <c:pt idx="40">
                  <c:v>0.11312999999999999</c:v>
                </c:pt>
                <c:pt idx="41">
                  <c:v>0.1186</c:v>
                </c:pt>
                <c:pt idx="42">
                  <c:v>0.12336999999999999</c:v>
                </c:pt>
                <c:pt idx="43">
                  <c:v>0.12659000000000001</c:v>
                </c:pt>
                <c:pt idx="44">
                  <c:v>0.13012000000000001</c:v>
                </c:pt>
                <c:pt idx="45">
                  <c:v>0.13203000000000001</c:v>
                </c:pt>
                <c:pt idx="46">
                  <c:v>0.13442999999999999</c:v>
                </c:pt>
                <c:pt idx="47">
                  <c:v>0.13639000000000001</c:v>
                </c:pt>
                <c:pt idx="48">
                  <c:v>0.13968</c:v>
                </c:pt>
                <c:pt idx="49">
                  <c:v>0.14396</c:v>
                </c:pt>
                <c:pt idx="50">
                  <c:v>0.14813000000000001</c:v>
                </c:pt>
                <c:pt idx="51">
                  <c:v>0.15207000000000001</c:v>
                </c:pt>
                <c:pt idx="52">
                  <c:v>0.15348999999999999</c:v>
                </c:pt>
                <c:pt idx="53">
                  <c:v>0.15382000000000001</c:v>
                </c:pt>
                <c:pt idx="54">
                  <c:v>0.15404999999999999</c:v>
                </c:pt>
                <c:pt idx="55">
                  <c:v>0.15429000000000001</c:v>
                </c:pt>
                <c:pt idx="56">
                  <c:v>0.15454000000000001</c:v>
                </c:pt>
                <c:pt idx="57">
                  <c:v>0.15478</c:v>
                </c:pt>
                <c:pt idx="58">
                  <c:v>0.15497</c:v>
                </c:pt>
                <c:pt idx="59">
                  <c:v>0.15508</c:v>
                </c:pt>
                <c:pt idx="60">
                  <c:v>0.15515999999999999</c:v>
                </c:pt>
                <c:pt idx="61">
                  <c:v>0.15532000000000001</c:v>
                </c:pt>
                <c:pt idx="62">
                  <c:v>0.15551999999999999</c:v>
                </c:pt>
                <c:pt idx="63">
                  <c:v>0.15573999999999999</c:v>
                </c:pt>
                <c:pt idx="64">
                  <c:v>0.15598999999999999</c:v>
                </c:pt>
                <c:pt idx="65">
                  <c:v>0.15626000000000001</c:v>
                </c:pt>
                <c:pt idx="66">
                  <c:v>0.15705</c:v>
                </c:pt>
                <c:pt idx="67">
                  <c:v>0.15765000000000001</c:v>
                </c:pt>
                <c:pt idx="68">
                  <c:v>0.15823000000000001</c:v>
                </c:pt>
                <c:pt idx="69">
                  <c:v>0.15862000000000001</c:v>
                </c:pt>
                <c:pt idx="70">
                  <c:v>0.15920000000000001</c:v>
                </c:pt>
                <c:pt idx="71">
                  <c:v>0.16033</c:v>
                </c:pt>
                <c:pt idx="72">
                  <c:v>0.16159000000000001</c:v>
                </c:pt>
                <c:pt idx="73">
                  <c:v>0.16317999999999999</c:v>
                </c:pt>
                <c:pt idx="74">
                  <c:v>0.16675000000000001</c:v>
                </c:pt>
                <c:pt idx="75">
                  <c:v>0.16919000000000001</c:v>
                </c:pt>
                <c:pt idx="76">
                  <c:v>0.17218</c:v>
                </c:pt>
                <c:pt idx="77">
                  <c:v>0.17634</c:v>
                </c:pt>
                <c:pt idx="78">
                  <c:v>0.17749999999999999</c:v>
                </c:pt>
                <c:pt idx="79">
                  <c:v>0.18021000000000001</c:v>
                </c:pt>
                <c:pt idx="80">
                  <c:v>0.18207999999999999</c:v>
                </c:pt>
                <c:pt idx="81">
                  <c:v>0.18414</c:v>
                </c:pt>
                <c:pt idx="82">
                  <c:v>0.18823000000000001</c:v>
                </c:pt>
                <c:pt idx="83">
                  <c:v>0.19086</c:v>
                </c:pt>
                <c:pt idx="84">
                  <c:v>0.19281999999999999</c:v>
                </c:pt>
                <c:pt idx="85">
                  <c:v>0.19472999999999999</c:v>
                </c:pt>
                <c:pt idx="86">
                  <c:v>0.19711999999999999</c:v>
                </c:pt>
                <c:pt idx="87">
                  <c:v>0.19966999999999999</c:v>
                </c:pt>
                <c:pt idx="88">
                  <c:v>0.20186999999999999</c:v>
                </c:pt>
                <c:pt idx="89">
                  <c:v>0.20408999999999999</c:v>
                </c:pt>
                <c:pt idx="90">
                  <c:v>0.20624999999999999</c:v>
                </c:pt>
                <c:pt idx="91">
                  <c:v>0.20712</c:v>
                </c:pt>
                <c:pt idx="92">
                  <c:v>0.20799999999999999</c:v>
                </c:pt>
                <c:pt idx="93">
                  <c:v>0.2114</c:v>
                </c:pt>
                <c:pt idx="94">
                  <c:v>0.21279999999999999</c:v>
                </c:pt>
                <c:pt idx="95">
                  <c:v>0.21365999999999999</c:v>
                </c:pt>
                <c:pt idx="96">
                  <c:v>0.21676000000000001</c:v>
                </c:pt>
                <c:pt idx="97">
                  <c:v>0.21912000000000001</c:v>
                </c:pt>
                <c:pt idx="98">
                  <c:v>0.22239999999999999</c:v>
                </c:pt>
                <c:pt idx="99">
                  <c:v>0.22767000000000001</c:v>
                </c:pt>
                <c:pt idx="100">
                  <c:v>0.2326</c:v>
                </c:pt>
                <c:pt idx="101">
                  <c:v>0.23934</c:v>
                </c:pt>
                <c:pt idx="102">
                  <c:v>0.24210999999999999</c:v>
                </c:pt>
                <c:pt idx="103">
                  <c:v>0.24471999999999999</c:v>
                </c:pt>
                <c:pt idx="104">
                  <c:v>0.24734</c:v>
                </c:pt>
                <c:pt idx="105">
                  <c:v>0.25089</c:v>
                </c:pt>
                <c:pt idx="106">
                  <c:v>0.25396000000000002</c:v>
                </c:pt>
                <c:pt idx="107">
                  <c:v>0.25719999999999998</c:v>
                </c:pt>
                <c:pt idx="108">
                  <c:v>0.25933</c:v>
                </c:pt>
                <c:pt idx="109">
                  <c:v>0.26315</c:v>
                </c:pt>
                <c:pt idx="110">
                  <c:v>0.26354</c:v>
                </c:pt>
                <c:pt idx="111">
                  <c:v>0.26378000000000001</c:v>
                </c:pt>
                <c:pt idx="112">
                  <c:v>0.26383000000000001</c:v>
                </c:pt>
                <c:pt idx="113">
                  <c:v>0.26390000000000002</c:v>
                </c:pt>
                <c:pt idx="114">
                  <c:v>0.26400000000000001</c:v>
                </c:pt>
                <c:pt idx="115">
                  <c:v>0.26412000000000002</c:v>
                </c:pt>
                <c:pt idx="116">
                  <c:v>0.26479000000000003</c:v>
                </c:pt>
                <c:pt idx="117">
                  <c:v>0.26577000000000001</c:v>
                </c:pt>
                <c:pt idx="118">
                  <c:v>0.26876</c:v>
                </c:pt>
                <c:pt idx="119">
                  <c:v>0.27217000000000002</c:v>
                </c:pt>
                <c:pt idx="120">
                  <c:v>0.27444000000000002</c:v>
                </c:pt>
                <c:pt idx="121">
                  <c:v>0.27850999999999998</c:v>
                </c:pt>
                <c:pt idx="122">
                  <c:v>0.28381000000000001</c:v>
                </c:pt>
                <c:pt idx="123">
                  <c:v>0.28586</c:v>
                </c:pt>
                <c:pt idx="124">
                  <c:v>0.2873</c:v>
                </c:pt>
                <c:pt idx="125">
                  <c:v>0.28887000000000002</c:v>
                </c:pt>
                <c:pt idx="126">
                  <c:v>0.29157</c:v>
                </c:pt>
                <c:pt idx="127">
                  <c:v>0.29263</c:v>
                </c:pt>
                <c:pt idx="128">
                  <c:v>0.29474</c:v>
                </c:pt>
                <c:pt idx="129">
                  <c:v>0.29775000000000001</c:v>
                </c:pt>
                <c:pt idx="130">
                  <c:v>0.29920999999999998</c:v>
                </c:pt>
                <c:pt idx="131">
                  <c:v>0.30097000000000002</c:v>
                </c:pt>
                <c:pt idx="132">
                  <c:v>0.30237999999999998</c:v>
                </c:pt>
                <c:pt idx="133">
                  <c:v>0.30503999999999998</c:v>
                </c:pt>
                <c:pt idx="134">
                  <c:v>0.30786000000000002</c:v>
                </c:pt>
                <c:pt idx="135">
                  <c:v>0.31153999999999998</c:v>
                </c:pt>
                <c:pt idx="136">
                  <c:v>0.31247999999999998</c:v>
                </c:pt>
                <c:pt idx="137">
                  <c:v>0.31325999999999998</c:v>
                </c:pt>
                <c:pt idx="138">
                  <c:v>0.31358000000000003</c:v>
                </c:pt>
                <c:pt idx="139">
                  <c:v>0.31374999999999997</c:v>
                </c:pt>
                <c:pt idx="140">
                  <c:v>0.31394</c:v>
                </c:pt>
                <c:pt idx="141">
                  <c:v>0.31517000000000001</c:v>
                </c:pt>
                <c:pt idx="142">
                  <c:v>0.31590000000000001</c:v>
                </c:pt>
                <c:pt idx="143">
                  <c:v>0.31689000000000001</c:v>
                </c:pt>
                <c:pt idx="144">
                  <c:v>0.31847999999999999</c:v>
                </c:pt>
                <c:pt idx="145">
                  <c:v>0.32075999999999999</c:v>
                </c:pt>
                <c:pt idx="146">
                  <c:v>0.32303999999999999</c:v>
                </c:pt>
                <c:pt idx="147">
                  <c:v>0.32446999999999998</c:v>
                </c:pt>
                <c:pt idx="148">
                  <c:v>0.32569999999999999</c:v>
                </c:pt>
                <c:pt idx="149">
                  <c:v>0.32823999999999998</c:v>
                </c:pt>
                <c:pt idx="150">
                  <c:v>0.33122000000000001</c:v>
                </c:pt>
                <c:pt idx="151">
                  <c:v>0.33344000000000001</c:v>
                </c:pt>
                <c:pt idx="152">
                  <c:v>0.33556999999999998</c:v>
                </c:pt>
                <c:pt idx="153">
                  <c:v>0.33717999999999998</c:v>
                </c:pt>
                <c:pt idx="154">
                  <c:v>0.33883000000000002</c:v>
                </c:pt>
                <c:pt idx="155">
                  <c:v>0.34282000000000001</c:v>
                </c:pt>
                <c:pt idx="156">
                  <c:v>0.34505999999999998</c:v>
                </c:pt>
                <c:pt idx="157">
                  <c:v>0.34872999999999998</c:v>
                </c:pt>
                <c:pt idx="158">
                  <c:v>0.35200999999999999</c:v>
                </c:pt>
                <c:pt idx="159">
                  <c:v>0.35374</c:v>
                </c:pt>
                <c:pt idx="160">
                  <c:v>0.35426000000000002</c:v>
                </c:pt>
                <c:pt idx="161">
                  <c:v>0.3548</c:v>
                </c:pt>
                <c:pt idx="162">
                  <c:v>0.35514000000000001</c:v>
                </c:pt>
                <c:pt idx="163">
                  <c:v>0.35780000000000001</c:v>
                </c:pt>
                <c:pt idx="164">
                  <c:v>0.36066999999999999</c:v>
                </c:pt>
                <c:pt idx="165">
                  <c:v>0.36373</c:v>
                </c:pt>
                <c:pt idx="166">
                  <c:v>0.36731999999999998</c:v>
                </c:pt>
                <c:pt idx="167">
                  <c:v>0.36797999999999997</c:v>
                </c:pt>
                <c:pt idx="168">
                  <c:v>0.36853000000000002</c:v>
                </c:pt>
                <c:pt idx="169">
                  <c:v>0.36884</c:v>
                </c:pt>
                <c:pt idx="170">
                  <c:v>0.36914000000000002</c:v>
                </c:pt>
                <c:pt idx="171">
                  <c:v>0.36946000000000001</c:v>
                </c:pt>
                <c:pt idx="172">
                  <c:v>0.36973</c:v>
                </c:pt>
                <c:pt idx="173">
                  <c:v>0.37223000000000001</c:v>
                </c:pt>
                <c:pt idx="174">
                  <c:v>0.37386000000000003</c:v>
                </c:pt>
                <c:pt idx="175">
                  <c:v>0.37707000000000002</c:v>
                </c:pt>
                <c:pt idx="176">
                  <c:v>0.38</c:v>
                </c:pt>
                <c:pt idx="177">
                  <c:v>0.38058999999999998</c:v>
                </c:pt>
                <c:pt idx="178">
                  <c:v>0.38127</c:v>
                </c:pt>
                <c:pt idx="179">
                  <c:v>0.38438</c:v>
                </c:pt>
                <c:pt idx="180">
                  <c:v>0.38917000000000002</c:v>
                </c:pt>
                <c:pt idx="181">
                  <c:v>0.39</c:v>
                </c:pt>
                <c:pt idx="182">
                  <c:v>0.39155000000000001</c:v>
                </c:pt>
                <c:pt idx="183">
                  <c:v>0.39243</c:v>
                </c:pt>
                <c:pt idx="184">
                  <c:v>0.39491999999999999</c:v>
                </c:pt>
                <c:pt idx="185">
                  <c:v>0.39884999999999998</c:v>
                </c:pt>
                <c:pt idx="186">
                  <c:v>0.40331</c:v>
                </c:pt>
                <c:pt idx="187">
                  <c:v>0.40566000000000002</c:v>
                </c:pt>
                <c:pt idx="188">
                  <c:v>0.40783999999999998</c:v>
                </c:pt>
                <c:pt idx="189">
                  <c:v>0.40953000000000001</c:v>
                </c:pt>
                <c:pt idx="190">
                  <c:v>0.41081000000000001</c:v>
                </c:pt>
                <c:pt idx="191">
                  <c:v>0.41352</c:v>
                </c:pt>
                <c:pt idx="192">
                  <c:v>0.41614000000000001</c:v>
                </c:pt>
                <c:pt idx="193">
                  <c:v>0.42076000000000002</c:v>
                </c:pt>
                <c:pt idx="194">
                  <c:v>0.42320999999999998</c:v>
                </c:pt>
                <c:pt idx="195">
                  <c:v>0.42651</c:v>
                </c:pt>
                <c:pt idx="196">
                  <c:v>0.42735000000000001</c:v>
                </c:pt>
                <c:pt idx="197">
                  <c:v>0.42924000000000001</c:v>
                </c:pt>
                <c:pt idx="198">
                  <c:v>0.43225999999999998</c:v>
                </c:pt>
                <c:pt idx="199">
                  <c:v>0.43514999999999998</c:v>
                </c:pt>
                <c:pt idx="200">
                  <c:v>0.43741000000000002</c:v>
                </c:pt>
                <c:pt idx="201">
                  <c:v>0.43997999999999998</c:v>
                </c:pt>
                <c:pt idx="202">
                  <c:v>0.44146000000000002</c:v>
                </c:pt>
                <c:pt idx="203">
                  <c:v>0.44246999999999997</c:v>
                </c:pt>
                <c:pt idx="204">
                  <c:v>0.44473000000000001</c:v>
                </c:pt>
                <c:pt idx="205">
                  <c:v>0.44672000000000001</c:v>
                </c:pt>
                <c:pt idx="206">
                  <c:v>0.45029000000000002</c:v>
                </c:pt>
                <c:pt idx="207">
                  <c:v>0.45311000000000001</c:v>
                </c:pt>
                <c:pt idx="208">
                  <c:v>0.45737</c:v>
                </c:pt>
                <c:pt idx="209">
                  <c:v>0.45916000000000001</c:v>
                </c:pt>
                <c:pt idx="210">
                  <c:v>0.46127000000000001</c:v>
                </c:pt>
                <c:pt idx="211">
                  <c:v>0.46289000000000002</c:v>
                </c:pt>
                <c:pt idx="212">
                  <c:v>0.46337</c:v>
                </c:pt>
                <c:pt idx="213">
                  <c:v>0.46377000000000002</c:v>
                </c:pt>
                <c:pt idx="214">
                  <c:v>0.46401999999999999</c:v>
                </c:pt>
                <c:pt idx="215">
                  <c:v>0.4642</c:v>
                </c:pt>
                <c:pt idx="216">
                  <c:v>0.46437</c:v>
                </c:pt>
                <c:pt idx="217">
                  <c:v>0.46688000000000002</c:v>
                </c:pt>
                <c:pt idx="218">
                  <c:v>0.46948000000000001</c:v>
                </c:pt>
                <c:pt idx="219">
                  <c:v>0.47154000000000001</c:v>
                </c:pt>
                <c:pt idx="220">
                  <c:v>0.47658</c:v>
                </c:pt>
                <c:pt idx="221">
                  <c:v>0.48098000000000002</c:v>
                </c:pt>
                <c:pt idx="222">
                  <c:v>0.48169000000000001</c:v>
                </c:pt>
                <c:pt idx="223">
                  <c:v>0.48432999999999998</c:v>
                </c:pt>
                <c:pt idx="224">
                  <c:v>0.48776999999999998</c:v>
                </c:pt>
                <c:pt idx="225">
                  <c:v>0.49</c:v>
                </c:pt>
                <c:pt idx="226">
                  <c:v>0.49081000000000002</c:v>
                </c:pt>
                <c:pt idx="227">
                  <c:v>0.49308000000000002</c:v>
                </c:pt>
                <c:pt idx="228">
                  <c:v>0.49601000000000001</c:v>
                </c:pt>
                <c:pt idx="229">
                  <c:v>0.49976999999999999</c:v>
                </c:pt>
                <c:pt idx="230">
                  <c:v>0.50092000000000003</c:v>
                </c:pt>
                <c:pt idx="231">
                  <c:v>0.50210999999999995</c:v>
                </c:pt>
                <c:pt idx="232">
                  <c:v>0.50439000000000001</c:v>
                </c:pt>
                <c:pt idx="233">
                  <c:v>0.50763000000000003</c:v>
                </c:pt>
                <c:pt idx="234">
                  <c:v>0.51205999999999996</c:v>
                </c:pt>
                <c:pt idx="235">
                  <c:v>0.51405999999999996</c:v>
                </c:pt>
                <c:pt idx="236">
                  <c:v>0.51742999999999995</c:v>
                </c:pt>
                <c:pt idx="237">
                  <c:v>0.51802999999999999</c:v>
                </c:pt>
                <c:pt idx="238">
                  <c:v>0.51887000000000005</c:v>
                </c:pt>
                <c:pt idx="239">
                  <c:v>0.52195000000000003</c:v>
                </c:pt>
                <c:pt idx="240">
                  <c:v>0.52422999999999997</c:v>
                </c:pt>
                <c:pt idx="241">
                  <c:v>0.52737000000000001</c:v>
                </c:pt>
                <c:pt idx="242">
                  <c:v>0.53215999999999997</c:v>
                </c:pt>
                <c:pt idx="243">
                  <c:v>0.53407000000000004</c:v>
                </c:pt>
                <c:pt idx="244">
                  <c:v>0.53554999999999997</c:v>
                </c:pt>
                <c:pt idx="245">
                  <c:v>0.53927999999999998</c:v>
                </c:pt>
                <c:pt idx="246">
                  <c:v>0.54195000000000004</c:v>
                </c:pt>
                <c:pt idx="247">
                  <c:v>0.54291</c:v>
                </c:pt>
                <c:pt idx="248">
                  <c:v>0.54325000000000001</c:v>
                </c:pt>
                <c:pt idx="249">
                  <c:v>0.54456000000000004</c:v>
                </c:pt>
                <c:pt idx="250">
                  <c:v>0.54752999999999996</c:v>
                </c:pt>
                <c:pt idx="251">
                  <c:v>0.55000000000000004</c:v>
                </c:pt>
                <c:pt idx="252">
                  <c:v>0.55191999999999997</c:v>
                </c:pt>
                <c:pt idx="253">
                  <c:v>0.55527000000000004</c:v>
                </c:pt>
                <c:pt idx="254">
                  <c:v>0.56001999999999996</c:v>
                </c:pt>
                <c:pt idx="255">
                  <c:v>0.56479999999999997</c:v>
                </c:pt>
                <c:pt idx="256">
                  <c:v>0.56706999999999996</c:v>
                </c:pt>
                <c:pt idx="257">
                  <c:v>0.56974000000000002</c:v>
                </c:pt>
                <c:pt idx="258">
                  <c:v>0.57018999999999997</c:v>
                </c:pt>
                <c:pt idx="259">
                  <c:v>0.57159000000000004</c:v>
                </c:pt>
                <c:pt idx="260">
                  <c:v>0.57386000000000004</c:v>
                </c:pt>
                <c:pt idx="261">
                  <c:v>0.57565</c:v>
                </c:pt>
                <c:pt idx="262">
                  <c:v>0.57843999999999995</c:v>
                </c:pt>
                <c:pt idx="263">
                  <c:v>0.58176000000000005</c:v>
                </c:pt>
                <c:pt idx="264">
                  <c:v>0.58591000000000004</c:v>
                </c:pt>
                <c:pt idx="265">
                  <c:v>0.58725000000000005</c:v>
                </c:pt>
                <c:pt idx="266">
                  <c:v>0.58872999999999998</c:v>
                </c:pt>
                <c:pt idx="267">
                  <c:v>0.59289999999999998</c:v>
                </c:pt>
                <c:pt idx="268">
                  <c:v>0.59585999999999995</c:v>
                </c:pt>
                <c:pt idx="269">
                  <c:v>0.59631000000000001</c:v>
                </c:pt>
                <c:pt idx="270">
                  <c:v>0.59670000000000001</c:v>
                </c:pt>
                <c:pt idx="271">
                  <c:v>0.59894000000000003</c:v>
                </c:pt>
                <c:pt idx="272">
                  <c:v>0.60045999999999999</c:v>
                </c:pt>
                <c:pt idx="273">
                  <c:v>0.60407999999999995</c:v>
                </c:pt>
                <c:pt idx="274">
                  <c:v>0.60811000000000004</c:v>
                </c:pt>
                <c:pt idx="275">
                  <c:v>0.61360999999999999</c:v>
                </c:pt>
                <c:pt idx="276">
                  <c:v>0.61867000000000005</c:v>
                </c:pt>
                <c:pt idx="277">
                  <c:v>0.62253999999999998</c:v>
                </c:pt>
                <c:pt idx="278">
                  <c:v>0.62385999999999997</c:v>
                </c:pt>
                <c:pt idx="279">
                  <c:v>0.62524999999999997</c:v>
                </c:pt>
                <c:pt idx="280">
                  <c:v>0.62929999999999997</c:v>
                </c:pt>
                <c:pt idx="281">
                  <c:v>0.63095000000000001</c:v>
                </c:pt>
                <c:pt idx="282">
                  <c:v>0.63393999999999995</c:v>
                </c:pt>
                <c:pt idx="283">
                  <c:v>0.63648000000000005</c:v>
                </c:pt>
                <c:pt idx="284">
                  <c:v>0.63924999999999998</c:v>
                </c:pt>
                <c:pt idx="285">
                  <c:v>0.63958000000000004</c:v>
                </c:pt>
                <c:pt idx="286">
                  <c:v>0.64161999999999997</c:v>
                </c:pt>
                <c:pt idx="287">
                  <c:v>0.64309000000000005</c:v>
                </c:pt>
                <c:pt idx="288">
                  <c:v>0.64559999999999995</c:v>
                </c:pt>
                <c:pt idx="289">
                  <c:v>0.64695000000000003</c:v>
                </c:pt>
                <c:pt idx="290">
                  <c:v>0.64846000000000004</c:v>
                </c:pt>
                <c:pt idx="291">
                  <c:v>0.65012999999999999</c:v>
                </c:pt>
                <c:pt idx="292">
                  <c:v>0.65283000000000002</c:v>
                </c:pt>
                <c:pt idx="293">
                  <c:v>0.65615999999999997</c:v>
                </c:pt>
                <c:pt idx="294">
                  <c:v>0.66215000000000002</c:v>
                </c:pt>
                <c:pt idx="295">
                  <c:v>0.66701999999999995</c:v>
                </c:pt>
                <c:pt idx="296">
                  <c:v>0.67134000000000005</c:v>
                </c:pt>
                <c:pt idx="297">
                  <c:v>0.67474999999999996</c:v>
                </c:pt>
                <c:pt idx="298">
                  <c:v>0.67769000000000001</c:v>
                </c:pt>
                <c:pt idx="299">
                  <c:v>0.68020999999999998</c:v>
                </c:pt>
                <c:pt idx="300">
                  <c:v>0.6835</c:v>
                </c:pt>
                <c:pt idx="301">
                  <c:v>0.68906999999999996</c:v>
                </c:pt>
                <c:pt idx="302">
                  <c:v>0.69335999999999998</c:v>
                </c:pt>
                <c:pt idx="303">
                  <c:v>0.69450000000000001</c:v>
                </c:pt>
                <c:pt idx="304">
                  <c:v>0.69630999999999998</c:v>
                </c:pt>
                <c:pt idx="305">
                  <c:v>0.69891999999999999</c:v>
                </c:pt>
                <c:pt idx="306">
                  <c:v>0.70050999999999997</c:v>
                </c:pt>
                <c:pt idx="307">
                  <c:v>0.70474999999999999</c:v>
                </c:pt>
                <c:pt idx="308">
                  <c:v>0.70635000000000003</c:v>
                </c:pt>
                <c:pt idx="309">
                  <c:v>0.70920000000000005</c:v>
                </c:pt>
                <c:pt idx="310">
                  <c:v>0.71074999999999999</c:v>
                </c:pt>
                <c:pt idx="311">
                  <c:v>0.71257000000000004</c:v>
                </c:pt>
                <c:pt idx="312">
                  <c:v>0.71447000000000005</c:v>
                </c:pt>
                <c:pt idx="313">
                  <c:v>0.71558999999999995</c:v>
                </c:pt>
                <c:pt idx="314">
                  <c:v>0.71835000000000004</c:v>
                </c:pt>
                <c:pt idx="315">
                  <c:v>0.72035000000000005</c:v>
                </c:pt>
                <c:pt idx="316">
                  <c:v>0.72223000000000004</c:v>
                </c:pt>
                <c:pt idx="317">
                  <c:v>0.72316999999999998</c:v>
                </c:pt>
                <c:pt idx="318">
                  <c:v>0.72433999999999998</c:v>
                </c:pt>
                <c:pt idx="319">
                  <c:v>0.72562000000000004</c:v>
                </c:pt>
                <c:pt idx="320">
                  <c:v>0.72690999999999995</c:v>
                </c:pt>
                <c:pt idx="321">
                  <c:v>0.72960999999999998</c:v>
                </c:pt>
                <c:pt idx="322">
                  <c:v>0.73211000000000004</c:v>
                </c:pt>
                <c:pt idx="323">
                  <c:v>0.73556999999999995</c:v>
                </c:pt>
                <c:pt idx="324">
                  <c:v>0.73780000000000001</c:v>
                </c:pt>
                <c:pt idx="325">
                  <c:v>0.74</c:v>
                </c:pt>
                <c:pt idx="326">
                  <c:v>0.74407999999999996</c:v>
                </c:pt>
                <c:pt idx="327">
                  <c:v>0.74626000000000003</c:v>
                </c:pt>
                <c:pt idx="328">
                  <c:v>0.74829999999999997</c:v>
                </c:pt>
                <c:pt idx="329">
                  <c:v>0.74983</c:v>
                </c:pt>
                <c:pt idx="330">
                  <c:v>0.75253000000000003</c:v>
                </c:pt>
                <c:pt idx="331">
                  <c:v>0.75548999999999999</c:v>
                </c:pt>
                <c:pt idx="332">
                  <c:v>0.75814999999999999</c:v>
                </c:pt>
                <c:pt idx="333">
                  <c:v>0.75941000000000003</c:v>
                </c:pt>
                <c:pt idx="334">
                  <c:v>0.76141000000000003</c:v>
                </c:pt>
                <c:pt idx="335">
                  <c:v>0.76359999999999995</c:v>
                </c:pt>
                <c:pt idx="336">
                  <c:v>0.76798999999999995</c:v>
                </c:pt>
                <c:pt idx="337">
                  <c:v>0.77036000000000004</c:v>
                </c:pt>
                <c:pt idx="338">
                  <c:v>0.77244999999999997</c:v>
                </c:pt>
                <c:pt idx="339">
                  <c:v>0.77419000000000004</c:v>
                </c:pt>
                <c:pt idx="340">
                  <c:v>0.7772</c:v>
                </c:pt>
                <c:pt idx="341">
                  <c:v>0.77905999999999997</c:v>
                </c:pt>
                <c:pt idx="342">
                  <c:v>0.78146000000000004</c:v>
                </c:pt>
                <c:pt idx="343">
                  <c:v>0.78320999999999996</c:v>
                </c:pt>
                <c:pt idx="344">
                  <c:v>0.78591999999999995</c:v>
                </c:pt>
                <c:pt idx="345">
                  <c:v>0.78773000000000004</c:v>
                </c:pt>
                <c:pt idx="346">
                  <c:v>0.79229000000000005</c:v>
                </c:pt>
                <c:pt idx="347">
                  <c:v>0.79510000000000003</c:v>
                </c:pt>
                <c:pt idx="348">
                  <c:v>0.79722999999999999</c:v>
                </c:pt>
                <c:pt idx="349">
                  <c:v>0.79925999999999997</c:v>
                </c:pt>
                <c:pt idx="350">
                  <c:v>0.80150999999999994</c:v>
                </c:pt>
                <c:pt idx="351">
                  <c:v>0.80432999999999999</c:v>
                </c:pt>
                <c:pt idx="352">
                  <c:v>0.80576999999999999</c:v>
                </c:pt>
                <c:pt idx="353">
                  <c:v>0.80823</c:v>
                </c:pt>
                <c:pt idx="354">
                  <c:v>0.81018999999999997</c:v>
                </c:pt>
                <c:pt idx="355">
                  <c:v>0.81344000000000005</c:v>
                </c:pt>
                <c:pt idx="356">
                  <c:v>0.81957999999999998</c:v>
                </c:pt>
                <c:pt idx="357">
                  <c:v>0.82138999999999995</c:v>
                </c:pt>
                <c:pt idx="358">
                  <c:v>0.82308000000000003</c:v>
                </c:pt>
                <c:pt idx="359">
                  <c:v>0.82511000000000001</c:v>
                </c:pt>
                <c:pt idx="360">
                  <c:v>0.82852000000000003</c:v>
                </c:pt>
                <c:pt idx="361">
                  <c:v>0.83157000000000003</c:v>
                </c:pt>
                <c:pt idx="362">
                  <c:v>0.83409999999999995</c:v>
                </c:pt>
                <c:pt idx="363">
                  <c:v>0.83604999999999996</c:v>
                </c:pt>
                <c:pt idx="364">
                  <c:v>0.83743999999999996</c:v>
                </c:pt>
                <c:pt idx="365">
                  <c:v>0.83903000000000005</c:v>
                </c:pt>
                <c:pt idx="366">
                  <c:v>0.84141999999999995</c:v>
                </c:pt>
                <c:pt idx="367">
                  <c:v>0.84333999999999998</c:v>
                </c:pt>
                <c:pt idx="368">
                  <c:v>0.84635000000000005</c:v>
                </c:pt>
                <c:pt idx="369">
                  <c:v>0.84723000000000004</c:v>
                </c:pt>
                <c:pt idx="370">
                  <c:v>0.84804999999999997</c:v>
                </c:pt>
                <c:pt idx="371">
                  <c:v>0.84863</c:v>
                </c:pt>
                <c:pt idx="372">
                  <c:v>0.85163999999999995</c:v>
                </c:pt>
                <c:pt idx="373">
                  <c:v>0.85357000000000005</c:v>
                </c:pt>
                <c:pt idx="374">
                  <c:v>0.85575999999999997</c:v>
                </c:pt>
                <c:pt idx="375">
                  <c:v>0.85743999999999998</c:v>
                </c:pt>
                <c:pt idx="376">
                  <c:v>0.86041000000000001</c:v>
                </c:pt>
                <c:pt idx="377">
                  <c:v>0.86275999999999997</c:v>
                </c:pt>
                <c:pt idx="378">
                  <c:v>0.86665000000000003</c:v>
                </c:pt>
                <c:pt idx="379">
                  <c:v>0.87046999999999997</c:v>
                </c:pt>
                <c:pt idx="380">
                  <c:v>0.87212999999999996</c:v>
                </c:pt>
                <c:pt idx="381">
                  <c:v>0.87368000000000001</c:v>
                </c:pt>
                <c:pt idx="382">
                  <c:v>0.87634999999999996</c:v>
                </c:pt>
                <c:pt idx="383">
                  <c:v>0.87794000000000005</c:v>
                </c:pt>
                <c:pt idx="384">
                  <c:v>0.88058999999999998</c:v>
                </c:pt>
                <c:pt idx="385">
                  <c:v>0.88392999999999999</c:v>
                </c:pt>
                <c:pt idx="386">
                  <c:v>0.88573000000000002</c:v>
                </c:pt>
                <c:pt idx="387">
                  <c:v>0.88983000000000001</c:v>
                </c:pt>
                <c:pt idx="388">
                  <c:v>0.89359999999999995</c:v>
                </c:pt>
                <c:pt idx="389">
                  <c:v>0.89654999999999996</c:v>
                </c:pt>
                <c:pt idx="390">
                  <c:v>0.89798</c:v>
                </c:pt>
                <c:pt idx="391">
                  <c:v>0.89846000000000004</c:v>
                </c:pt>
                <c:pt idx="392">
                  <c:v>0.90169999999999995</c:v>
                </c:pt>
                <c:pt idx="393">
                  <c:v>0.90320999999999996</c:v>
                </c:pt>
                <c:pt idx="394">
                  <c:v>0.90600999999999998</c:v>
                </c:pt>
                <c:pt idx="395">
                  <c:v>0.90785000000000005</c:v>
                </c:pt>
                <c:pt idx="396">
                  <c:v>0.91</c:v>
                </c:pt>
                <c:pt idx="397">
                  <c:v>0.91244999999999998</c:v>
                </c:pt>
                <c:pt idx="398">
                  <c:v>0.91395000000000004</c:v>
                </c:pt>
                <c:pt idx="399">
                  <c:v>0.91625000000000001</c:v>
                </c:pt>
                <c:pt idx="400">
                  <c:v>0.91949000000000003</c:v>
                </c:pt>
                <c:pt idx="401">
                  <c:v>0.92054000000000002</c:v>
                </c:pt>
                <c:pt idx="402">
                  <c:v>0.92244999999999999</c:v>
                </c:pt>
                <c:pt idx="403">
                  <c:v>0.92456000000000005</c:v>
                </c:pt>
                <c:pt idx="404">
                  <c:v>0.92710000000000004</c:v>
                </c:pt>
                <c:pt idx="405">
                  <c:v>0.92913999999999997</c:v>
                </c:pt>
                <c:pt idx="406">
                  <c:v>0.93113000000000001</c:v>
                </c:pt>
                <c:pt idx="407">
                  <c:v>0.93344000000000005</c:v>
                </c:pt>
                <c:pt idx="408">
                  <c:v>0.93542999999999998</c:v>
                </c:pt>
                <c:pt idx="409">
                  <c:v>0.93810000000000004</c:v>
                </c:pt>
                <c:pt idx="410">
                  <c:v>0.94152000000000002</c:v>
                </c:pt>
                <c:pt idx="411">
                  <c:v>0.94474000000000002</c:v>
                </c:pt>
                <c:pt idx="412">
                  <c:v>0.94738</c:v>
                </c:pt>
                <c:pt idx="413">
                  <c:v>0.94816999999999996</c:v>
                </c:pt>
                <c:pt idx="414">
                  <c:v>0.94893000000000005</c:v>
                </c:pt>
                <c:pt idx="415">
                  <c:v>0.94935000000000003</c:v>
                </c:pt>
                <c:pt idx="416">
                  <c:v>0.95</c:v>
                </c:pt>
                <c:pt idx="417">
                  <c:v>0.95084999999999997</c:v>
                </c:pt>
                <c:pt idx="418">
                  <c:v>0.9526</c:v>
                </c:pt>
                <c:pt idx="419">
                  <c:v>0.95433999999999997</c:v>
                </c:pt>
                <c:pt idx="420">
                  <c:v>0.9577</c:v>
                </c:pt>
                <c:pt idx="421">
                  <c:v>0.95992999999999995</c:v>
                </c:pt>
                <c:pt idx="422">
                  <c:v>0.96138000000000001</c:v>
                </c:pt>
                <c:pt idx="423">
                  <c:v>0.96355999999999997</c:v>
                </c:pt>
                <c:pt idx="424">
                  <c:v>0.96711000000000003</c:v>
                </c:pt>
                <c:pt idx="425">
                  <c:v>0.96780999999999995</c:v>
                </c:pt>
                <c:pt idx="426">
                  <c:v>0.96853999999999996</c:v>
                </c:pt>
                <c:pt idx="427">
                  <c:v>0.96897999999999995</c:v>
                </c:pt>
                <c:pt idx="428">
                  <c:v>0.96930000000000005</c:v>
                </c:pt>
                <c:pt idx="429">
                  <c:v>0.96960999999999997</c:v>
                </c:pt>
                <c:pt idx="430">
                  <c:v>0.96994000000000002</c:v>
                </c:pt>
                <c:pt idx="431">
                  <c:v>0.97011999999999998</c:v>
                </c:pt>
                <c:pt idx="432">
                  <c:v>0.97030000000000005</c:v>
                </c:pt>
                <c:pt idx="433">
                  <c:v>0.97055000000000002</c:v>
                </c:pt>
                <c:pt idx="434">
                  <c:v>0.97087999999999997</c:v>
                </c:pt>
                <c:pt idx="435">
                  <c:v>0.97111000000000003</c:v>
                </c:pt>
                <c:pt idx="436">
                  <c:v>0.97345000000000004</c:v>
                </c:pt>
                <c:pt idx="437">
                  <c:v>0.97531999999999996</c:v>
                </c:pt>
                <c:pt idx="438">
                  <c:v>0.97848000000000002</c:v>
                </c:pt>
                <c:pt idx="439">
                  <c:v>0.98045000000000004</c:v>
                </c:pt>
                <c:pt idx="440">
                  <c:v>0.98253999999999997</c:v>
                </c:pt>
                <c:pt idx="441">
                  <c:v>0.98548999999999998</c:v>
                </c:pt>
                <c:pt idx="442">
                  <c:v>0.98833000000000004</c:v>
                </c:pt>
                <c:pt idx="443">
                  <c:v>0.99163000000000001</c:v>
                </c:pt>
                <c:pt idx="444">
                  <c:v>0.99360000000000004</c:v>
                </c:pt>
                <c:pt idx="445">
                  <c:v>0.99602999999999997</c:v>
                </c:pt>
                <c:pt idx="446">
                  <c:v>0.99656999999999996</c:v>
                </c:pt>
                <c:pt idx="447">
                  <c:v>0.99750000000000005</c:v>
                </c:pt>
                <c:pt idx="448">
                  <c:v>0.99863999999999997</c:v>
                </c:pt>
                <c:pt idx="449">
                  <c:v>1.0002200000000001</c:v>
                </c:pt>
                <c:pt idx="450">
                  <c:v>1.0019199999999999</c:v>
                </c:pt>
                <c:pt idx="451">
                  <c:v>1.0033799999999999</c:v>
                </c:pt>
                <c:pt idx="452">
                  <c:v>1.00623</c:v>
                </c:pt>
                <c:pt idx="453">
                  <c:v>1.00806</c:v>
                </c:pt>
                <c:pt idx="454">
                  <c:v>1.01067</c:v>
                </c:pt>
                <c:pt idx="455">
                  <c:v>1.0120899999999999</c:v>
                </c:pt>
                <c:pt idx="456">
                  <c:v>1.0148299999999999</c:v>
                </c:pt>
                <c:pt idx="457">
                  <c:v>1.01725</c:v>
                </c:pt>
                <c:pt idx="458">
                  <c:v>1.01935</c:v>
                </c:pt>
                <c:pt idx="459">
                  <c:v>1.02084</c:v>
                </c:pt>
                <c:pt idx="460">
                  <c:v>1.0218700000000001</c:v>
                </c:pt>
                <c:pt idx="461">
                  <c:v>1.02285</c:v>
                </c:pt>
                <c:pt idx="462">
                  <c:v>1.0248900000000001</c:v>
                </c:pt>
                <c:pt idx="463">
                  <c:v>1.0258400000000001</c:v>
                </c:pt>
                <c:pt idx="464">
                  <c:v>1.02763</c:v>
                </c:pt>
                <c:pt idx="465">
                  <c:v>1.0285</c:v>
                </c:pt>
                <c:pt idx="466">
                  <c:v>1.0295000000000001</c:v>
                </c:pt>
                <c:pt idx="467">
                  <c:v>1.0305200000000001</c:v>
                </c:pt>
                <c:pt idx="468">
                  <c:v>1.0315300000000001</c:v>
                </c:pt>
                <c:pt idx="469">
                  <c:v>1.0326</c:v>
                </c:pt>
                <c:pt idx="470">
                  <c:v>1.03392</c:v>
                </c:pt>
                <c:pt idx="471">
                  <c:v>1.0349999999999999</c:v>
                </c:pt>
                <c:pt idx="472">
                  <c:v>1.0361499999999999</c:v>
                </c:pt>
                <c:pt idx="473">
                  <c:v>1.0380499999999999</c:v>
                </c:pt>
                <c:pt idx="474">
                  <c:v>1.0399</c:v>
                </c:pt>
                <c:pt idx="475">
                  <c:v>1.04358</c:v>
                </c:pt>
                <c:pt idx="476">
                  <c:v>1.0469200000000001</c:v>
                </c:pt>
                <c:pt idx="477">
                  <c:v>1.05</c:v>
                </c:pt>
                <c:pt idx="478">
                  <c:v>1.0529200000000001</c:v>
                </c:pt>
                <c:pt idx="479">
                  <c:v>1.05457</c:v>
                </c:pt>
                <c:pt idx="480">
                  <c:v>1.0557399999999999</c:v>
                </c:pt>
                <c:pt idx="481">
                  <c:v>1.05786</c:v>
                </c:pt>
                <c:pt idx="482">
                  <c:v>1.0586899999999999</c:v>
                </c:pt>
                <c:pt idx="483">
                  <c:v>1.05979</c:v>
                </c:pt>
                <c:pt idx="484">
                  <c:v>1.06149</c:v>
                </c:pt>
                <c:pt idx="485">
                  <c:v>1.0632999999999999</c:v>
                </c:pt>
                <c:pt idx="486">
                  <c:v>1.06555</c:v>
                </c:pt>
                <c:pt idx="487">
                  <c:v>1.06945</c:v>
                </c:pt>
                <c:pt idx="488">
                  <c:v>1.0724</c:v>
                </c:pt>
                <c:pt idx="489">
                  <c:v>1.07369</c:v>
                </c:pt>
                <c:pt idx="490">
                  <c:v>1.07535</c:v>
                </c:pt>
                <c:pt idx="491">
                  <c:v>1.0762100000000001</c:v>
                </c:pt>
                <c:pt idx="492">
                  <c:v>1.07725</c:v>
                </c:pt>
                <c:pt idx="493">
                  <c:v>1.07822</c:v>
                </c:pt>
                <c:pt idx="494">
                  <c:v>1.0794900000000001</c:v>
                </c:pt>
                <c:pt idx="495">
                  <c:v>1.0809800000000001</c:v>
                </c:pt>
                <c:pt idx="496">
                  <c:v>1.08273</c:v>
                </c:pt>
                <c:pt idx="497">
                  <c:v>1.0844199999999999</c:v>
                </c:pt>
                <c:pt idx="498">
                  <c:v>1.0864100000000001</c:v>
                </c:pt>
                <c:pt idx="499">
                  <c:v>1.08755</c:v>
                </c:pt>
                <c:pt idx="500">
                  <c:v>1.0896600000000001</c:v>
                </c:pt>
                <c:pt idx="501">
                  <c:v>1.09057</c:v>
                </c:pt>
                <c:pt idx="502">
                  <c:v>1.0922499999999999</c:v>
                </c:pt>
                <c:pt idx="503">
                  <c:v>1.09449</c:v>
                </c:pt>
                <c:pt idx="504">
                  <c:v>1.0956699999999999</c:v>
                </c:pt>
                <c:pt idx="505">
                  <c:v>1.0972200000000001</c:v>
                </c:pt>
                <c:pt idx="506">
                  <c:v>1.0981799999999999</c:v>
                </c:pt>
                <c:pt idx="507">
                  <c:v>1.09945</c:v>
                </c:pt>
                <c:pt idx="508">
                  <c:v>1.1000700000000001</c:v>
                </c:pt>
                <c:pt idx="509">
                  <c:v>1.10076</c:v>
                </c:pt>
                <c:pt idx="510">
                  <c:v>1.1018300000000001</c:v>
                </c:pt>
                <c:pt idx="511">
                  <c:v>1.10318</c:v>
                </c:pt>
                <c:pt idx="512">
                  <c:v>1.10409</c:v>
                </c:pt>
                <c:pt idx="513">
                  <c:v>1.10561</c:v>
                </c:pt>
                <c:pt idx="514">
                  <c:v>1.1073299999999999</c:v>
                </c:pt>
                <c:pt idx="515">
                  <c:v>1.10964</c:v>
                </c:pt>
                <c:pt idx="516">
                  <c:v>1.1119000000000001</c:v>
                </c:pt>
                <c:pt idx="517">
                  <c:v>1.11337</c:v>
                </c:pt>
                <c:pt idx="518">
                  <c:v>1.11696</c:v>
                </c:pt>
                <c:pt idx="519">
                  <c:v>1.1173999999999999</c:v>
                </c:pt>
                <c:pt idx="520">
                  <c:v>1.1190500000000001</c:v>
                </c:pt>
                <c:pt idx="521">
                  <c:v>1.1196900000000001</c:v>
                </c:pt>
                <c:pt idx="522">
                  <c:v>1.12079</c:v>
                </c:pt>
                <c:pt idx="523">
                  <c:v>1.1244400000000001</c:v>
                </c:pt>
                <c:pt idx="524">
                  <c:v>1.12826</c:v>
                </c:pt>
                <c:pt idx="525">
                  <c:v>1.1304000000000001</c:v>
                </c:pt>
                <c:pt idx="526">
                  <c:v>1.13327</c:v>
                </c:pt>
                <c:pt idx="527">
                  <c:v>1.13584</c:v>
                </c:pt>
                <c:pt idx="528">
                  <c:v>1.1370100000000001</c:v>
                </c:pt>
                <c:pt idx="529">
                  <c:v>1.1391199999999999</c:v>
                </c:pt>
                <c:pt idx="530">
                  <c:v>1.1405400000000001</c:v>
                </c:pt>
                <c:pt idx="531">
                  <c:v>1.14218</c:v>
                </c:pt>
                <c:pt idx="532">
                  <c:v>1.1441399999999999</c:v>
                </c:pt>
                <c:pt idx="533">
                  <c:v>1.1454299999999999</c:v>
                </c:pt>
                <c:pt idx="534">
                  <c:v>1.1463000000000001</c:v>
                </c:pt>
                <c:pt idx="535">
                  <c:v>1.1480699999999999</c:v>
                </c:pt>
                <c:pt idx="536">
                  <c:v>1.1519600000000001</c:v>
                </c:pt>
                <c:pt idx="537">
                  <c:v>1.1548099999999999</c:v>
                </c:pt>
                <c:pt idx="538">
                  <c:v>1.15778</c:v>
                </c:pt>
                <c:pt idx="539">
                  <c:v>1.1599900000000001</c:v>
                </c:pt>
                <c:pt idx="540">
                  <c:v>1.1620900000000001</c:v>
                </c:pt>
                <c:pt idx="541">
                  <c:v>1.1625700000000001</c:v>
                </c:pt>
                <c:pt idx="542">
                  <c:v>1.1644399999999999</c:v>
                </c:pt>
                <c:pt idx="543">
                  <c:v>1.16648</c:v>
                </c:pt>
                <c:pt idx="544">
                  <c:v>1.16882</c:v>
                </c:pt>
                <c:pt idx="545">
                  <c:v>1.17093</c:v>
                </c:pt>
                <c:pt idx="546">
                  <c:v>1.1737599999999999</c:v>
                </c:pt>
                <c:pt idx="547">
                  <c:v>1.1757500000000001</c:v>
                </c:pt>
                <c:pt idx="548">
                  <c:v>1.17832</c:v>
                </c:pt>
                <c:pt idx="549">
                  <c:v>1.1802699999999999</c:v>
                </c:pt>
                <c:pt idx="550">
                  <c:v>1.18265</c:v>
                </c:pt>
                <c:pt idx="551">
                  <c:v>1.18485</c:v>
                </c:pt>
                <c:pt idx="552">
                  <c:v>1.1865399999999999</c:v>
                </c:pt>
                <c:pt idx="553">
                  <c:v>1.1877800000000001</c:v>
                </c:pt>
                <c:pt idx="554">
                  <c:v>1.1899299999999999</c:v>
                </c:pt>
                <c:pt idx="555">
                  <c:v>1.1917199999999999</c:v>
                </c:pt>
                <c:pt idx="556">
                  <c:v>1.19367</c:v>
                </c:pt>
                <c:pt idx="557">
                  <c:v>1.1974800000000001</c:v>
                </c:pt>
                <c:pt idx="558">
                  <c:v>1.2002699999999999</c:v>
                </c:pt>
                <c:pt idx="559">
                  <c:v>1.20397</c:v>
                </c:pt>
                <c:pt idx="560">
                  <c:v>1.2057899999999999</c:v>
                </c:pt>
                <c:pt idx="561">
                  <c:v>1.20729</c:v>
                </c:pt>
                <c:pt idx="562">
                  <c:v>1.2091099999999999</c:v>
                </c:pt>
                <c:pt idx="563">
                  <c:v>1.2125699999999999</c:v>
                </c:pt>
                <c:pt idx="564">
                  <c:v>1.21407</c:v>
                </c:pt>
                <c:pt idx="565">
                  <c:v>1.21668</c:v>
                </c:pt>
                <c:pt idx="566">
                  <c:v>1.21878</c:v>
                </c:pt>
                <c:pt idx="567">
                  <c:v>1.2206900000000001</c:v>
                </c:pt>
                <c:pt idx="568">
                  <c:v>1.22387</c:v>
                </c:pt>
                <c:pt idx="569">
                  <c:v>1.2281899999999999</c:v>
                </c:pt>
                <c:pt idx="570">
                  <c:v>1.22986</c:v>
                </c:pt>
                <c:pt idx="571">
                  <c:v>1.2307999999999999</c:v>
                </c:pt>
                <c:pt idx="572">
                  <c:v>1.23289</c:v>
                </c:pt>
                <c:pt idx="573">
                  <c:v>1.2346699999999999</c:v>
                </c:pt>
                <c:pt idx="574">
                  <c:v>1.2367900000000001</c:v>
                </c:pt>
                <c:pt idx="575">
                  <c:v>1.2386200000000001</c:v>
                </c:pt>
                <c:pt idx="576">
                  <c:v>1.2404299999999999</c:v>
                </c:pt>
                <c:pt idx="577">
                  <c:v>1.2440599999999999</c:v>
                </c:pt>
                <c:pt idx="578">
                  <c:v>1.24716</c:v>
                </c:pt>
                <c:pt idx="579">
                  <c:v>1.2503</c:v>
                </c:pt>
                <c:pt idx="580">
                  <c:v>1.2523599999999999</c:v>
                </c:pt>
                <c:pt idx="581">
                  <c:v>1.25467</c:v>
                </c:pt>
                <c:pt idx="582">
                  <c:v>1.25691</c:v>
                </c:pt>
                <c:pt idx="583">
                  <c:v>1.2584500000000001</c:v>
                </c:pt>
                <c:pt idx="584">
                  <c:v>1.26014</c:v>
                </c:pt>
                <c:pt idx="585">
                  <c:v>1.2622500000000001</c:v>
                </c:pt>
                <c:pt idx="586">
                  <c:v>1.2645599999999999</c:v>
                </c:pt>
                <c:pt idx="587">
                  <c:v>1.2681</c:v>
                </c:pt>
                <c:pt idx="588">
                  <c:v>1.27</c:v>
                </c:pt>
                <c:pt idx="589">
                  <c:v>1.27234</c:v>
                </c:pt>
                <c:pt idx="590">
                  <c:v>1.27345</c:v>
                </c:pt>
                <c:pt idx="591">
                  <c:v>1.2746599999999999</c:v>
                </c:pt>
                <c:pt idx="592">
                  <c:v>1.27756</c:v>
                </c:pt>
                <c:pt idx="593">
                  <c:v>1.27908</c:v>
                </c:pt>
                <c:pt idx="594">
                  <c:v>1.2801499999999999</c:v>
                </c:pt>
                <c:pt idx="595">
                  <c:v>1.2818400000000001</c:v>
                </c:pt>
                <c:pt idx="596">
                  <c:v>1.2836700000000001</c:v>
                </c:pt>
                <c:pt idx="597">
                  <c:v>1.2850299999999999</c:v>
                </c:pt>
                <c:pt idx="598">
                  <c:v>1.28796</c:v>
                </c:pt>
                <c:pt idx="599">
                  <c:v>1.2902800000000001</c:v>
                </c:pt>
                <c:pt idx="600">
                  <c:v>1.2919700000000001</c:v>
                </c:pt>
                <c:pt idx="601">
                  <c:v>1.2935399999999999</c:v>
                </c:pt>
                <c:pt idx="602">
                  <c:v>1.29609</c:v>
                </c:pt>
                <c:pt idx="603">
                  <c:v>1.29765</c:v>
                </c:pt>
                <c:pt idx="604">
                  <c:v>1.2990699999999999</c:v>
                </c:pt>
                <c:pt idx="605">
                  <c:v>1.3</c:v>
                </c:pt>
                <c:pt idx="606">
                  <c:v>1.3017000000000001</c:v>
                </c:pt>
                <c:pt idx="607">
                  <c:v>1.3025500000000001</c:v>
                </c:pt>
                <c:pt idx="608">
                  <c:v>1.30521</c:v>
                </c:pt>
                <c:pt idx="609">
                  <c:v>1.30654</c:v>
                </c:pt>
                <c:pt idx="610">
                  <c:v>1.3078399999999999</c:v>
                </c:pt>
                <c:pt idx="611">
                  <c:v>1.3091999999999999</c:v>
                </c:pt>
                <c:pt idx="612">
                  <c:v>1.3125500000000001</c:v>
                </c:pt>
                <c:pt idx="613">
                  <c:v>1.31593</c:v>
                </c:pt>
                <c:pt idx="614">
                  <c:v>1.3176600000000001</c:v>
                </c:pt>
                <c:pt idx="615">
                  <c:v>1.3189299999999999</c:v>
                </c:pt>
                <c:pt idx="616">
                  <c:v>1.32196</c:v>
                </c:pt>
                <c:pt idx="617">
                  <c:v>1.3235699999999999</c:v>
                </c:pt>
                <c:pt idx="618">
                  <c:v>1.32521</c:v>
                </c:pt>
                <c:pt idx="619">
                  <c:v>1.3277300000000001</c:v>
                </c:pt>
                <c:pt idx="620">
                  <c:v>1.3291299999999999</c:v>
                </c:pt>
                <c:pt idx="621">
                  <c:v>1.3302400000000001</c:v>
                </c:pt>
                <c:pt idx="622">
                  <c:v>1.33426</c:v>
                </c:pt>
                <c:pt idx="623">
                  <c:v>1.3354200000000001</c:v>
                </c:pt>
                <c:pt idx="624">
                  <c:v>1.33667</c:v>
                </c:pt>
                <c:pt idx="625">
                  <c:v>1.3384199999999999</c:v>
                </c:pt>
                <c:pt idx="626">
                  <c:v>1.3405499999999999</c:v>
                </c:pt>
                <c:pt idx="627">
                  <c:v>1.34185</c:v>
                </c:pt>
                <c:pt idx="628">
                  <c:v>1.34419</c:v>
                </c:pt>
                <c:pt idx="629">
                  <c:v>1.3448899999999999</c:v>
                </c:pt>
                <c:pt idx="630">
                  <c:v>1.3459099999999999</c:v>
                </c:pt>
                <c:pt idx="631">
                  <c:v>1.34745</c:v>
                </c:pt>
                <c:pt idx="632">
                  <c:v>1.34931</c:v>
                </c:pt>
                <c:pt idx="633">
                  <c:v>1.35026</c:v>
                </c:pt>
                <c:pt idx="634">
                  <c:v>1.3521099999999999</c:v>
                </c:pt>
                <c:pt idx="635">
                  <c:v>1.35364</c:v>
                </c:pt>
                <c:pt idx="636">
                  <c:v>1.3561099999999999</c:v>
                </c:pt>
                <c:pt idx="637">
                  <c:v>1.35747</c:v>
                </c:pt>
                <c:pt idx="638">
                  <c:v>1.35812</c:v>
                </c:pt>
                <c:pt idx="639">
                  <c:v>1.35907</c:v>
                </c:pt>
                <c:pt idx="640">
                  <c:v>1.35968</c:v>
                </c:pt>
                <c:pt idx="641">
                  <c:v>1.36029</c:v>
                </c:pt>
                <c:pt idx="642">
                  <c:v>1.3632500000000001</c:v>
                </c:pt>
                <c:pt idx="643">
                  <c:v>1.3656900000000001</c:v>
                </c:pt>
                <c:pt idx="644">
                  <c:v>1.36805</c:v>
                </c:pt>
                <c:pt idx="645">
                  <c:v>1.36968</c:v>
                </c:pt>
                <c:pt idx="646">
                  <c:v>1.3711100000000001</c:v>
                </c:pt>
                <c:pt idx="647">
                  <c:v>1.37378</c:v>
                </c:pt>
                <c:pt idx="648">
                  <c:v>1.3761099999999999</c:v>
                </c:pt>
                <c:pt idx="649">
                  <c:v>1.37782</c:v>
                </c:pt>
                <c:pt idx="650">
                  <c:v>1.3793899999999999</c:v>
                </c:pt>
                <c:pt idx="651">
                  <c:v>1.3815299999999999</c:v>
                </c:pt>
                <c:pt idx="652">
                  <c:v>1.3851500000000001</c:v>
                </c:pt>
                <c:pt idx="653">
                  <c:v>1.3884700000000001</c:v>
                </c:pt>
                <c:pt idx="654">
                  <c:v>1.39131</c:v>
                </c:pt>
                <c:pt idx="655">
                  <c:v>1.3920999999999999</c:v>
                </c:pt>
                <c:pt idx="656">
                  <c:v>1.3937200000000001</c:v>
                </c:pt>
                <c:pt idx="657">
                  <c:v>1.3967000000000001</c:v>
                </c:pt>
                <c:pt idx="658">
                  <c:v>1.3990199999999999</c:v>
                </c:pt>
                <c:pt idx="659">
                  <c:v>1.40144</c:v>
                </c:pt>
                <c:pt idx="660">
                  <c:v>1.40517</c:v>
                </c:pt>
                <c:pt idx="661">
                  <c:v>1.4085000000000001</c:v>
                </c:pt>
                <c:pt idx="662">
                  <c:v>1.41046</c:v>
                </c:pt>
                <c:pt idx="663">
                  <c:v>1.4143699999999999</c:v>
                </c:pt>
                <c:pt idx="664">
                  <c:v>1.41496</c:v>
                </c:pt>
                <c:pt idx="665">
                  <c:v>1.4167099999999999</c:v>
                </c:pt>
                <c:pt idx="666">
                  <c:v>1.41865</c:v>
                </c:pt>
                <c:pt idx="667">
                  <c:v>1.4203300000000001</c:v>
                </c:pt>
                <c:pt idx="668">
                  <c:v>1.42144</c:v>
                </c:pt>
                <c:pt idx="669">
                  <c:v>1.4231199999999999</c:v>
                </c:pt>
                <c:pt idx="670">
                  <c:v>1.4263300000000001</c:v>
                </c:pt>
                <c:pt idx="671">
                  <c:v>1.4270499999999999</c:v>
                </c:pt>
                <c:pt idx="672">
                  <c:v>1.43042</c:v>
                </c:pt>
                <c:pt idx="673">
                  <c:v>1.43292</c:v>
                </c:pt>
                <c:pt idx="674">
                  <c:v>1.43475</c:v>
                </c:pt>
                <c:pt idx="675">
                  <c:v>1.4356</c:v>
                </c:pt>
                <c:pt idx="676">
                  <c:v>1.43912</c:v>
                </c:pt>
                <c:pt idx="677">
                  <c:v>1.4418</c:v>
                </c:pt>
                <c:pt idx="678">
                  <c:v>1.44537</c:v>
                </c:pt>
                <c:pt idx="679">
                  <c:v>1.4474</c:v>
                </c:pt>
                <c:pt idx="680">
                  <c:v>1.4495199999999999</c:v>
                </c:pt>
                <c:pt idx="681">
                  <c:v>1.4515</c:v>
                </c:pt>
                <c:pt idx="682">
                  <c:v>1.4529300000000001</c:v>
                </c:pt>
                <c:pt idx="683">
                  <c:v>1.45465</c:v>
                </c:pt>
                <c:pt idx="684">
                  <c:v>1.4572400000000001</c:v>
                </c:pt>
                <c:pt idx="685">
                  <c:v>1.45956</c:v>
                </c:pt>
                <c:pt idx="686">
                  <c:v>1.4608399999999999</c:v>
                </c:pt>
                <c:pt idx="687">
                  <c:v>1.46184</c:v>
                </c:pt>
                <c:pt idx="688">
                  <c:v>1.46309</c:v>
                </c:pt>
                <c:pt idx="689">
                  <c:v>1.4648000000000001</c:v>
                </c:pt>
                <c:pt idx="690">
                  <c:v>1.4660899999999999</c:v>
                </c:pt>
                <c:pt idx="691">
                  <c:v>1.46726</c:v>
                </c:pt>
                <c:pt idx="692">
                  <c:v>1.4695800000000001</c:v>
                </c:pt>
                <c:pt idx="693">
                  <c:v>1.47105</c:v>
                </c:pt>
                <c:pt idx="694">
                  <c:v>1.47299</c:v>
                </c:pt>
                <c:pt idx="695">
                  <c:v>1.4739599999999999</c:v>
                </c:pt>
                <c:pt idx="696">
                  <c:v>1.4752700000000001</c:v>
                </c:pt>
                <c:pt idx="697">
                  <c:v>1.4770000000000001</c:v>
                </c:pt>
                <c:pt idx="698">
                  <c:v>1.47847</c:v>
                </c:pt>
                <c:pt idx="699">
                  <c:v>1.4789300000000001</c:v>
                </c:pt>
                <c:pt idx="700">
                  <c:v>1.4803599999999999</c:v>
                </c:pt>
                <c:pt idx="701">
                  <c:v>1.48078</c:v>
                </c:pt>
                <c:pt idx="702">
                  <c:v>1.48221</c:v>
                </c:pt>
                <c:pt idx="703">
                  <c:v>1.4829300000000001</c:v>
                </c:pt>
                <c:pt idx="704">
                  <c:v>1.48403</c:v>
                </c:pt>
                <c:pt idx="705">
                  <c:v>1.48529</c:v>
                </c:pt>
                <c:pt idx="706">
                  <c:v>1.4864299999999999</c:v>
                </c:pt>
                <c:pt idx="707">
                  <c:v>1.48712</c:v>
                </c:pt>
                <c:pt idx="708">
                  <c:v>1.4876400000000001</c:v>
                </c:pt>
                <c:pt idx="709">
                  <c:v>1.4883</c:v>
                </c:pt>
                <c:pt idx="710">
                  <c:v>1.48916</c:v>
                </c:pt>
                <c:pt idx="711">
                  <c:v>1.4897899999999999</c:v>
                </c:pt>
                <c:pt idx="712">
                  <c:v>1.49095</c:v>
                </c:pt>
                <c:pt idx="713">
                  <c:v>1.49197</c:v>
                </c:pt>
                <c:pt idx="714">
                  <c:v>1.4927600000000001</c:v>
                </c:pt>
                <c:pt idx="715">
                  <c:v>1.49343</c:v>
                </c:pt>
                <c:pt idx="716">
                  <c:v>1.49444</c:v>
                </c:pt>
                <c:pt idx="717">
                  <c:v>1.49478</c:v>
                </c:pt>
                <c:pt idx="718">
                  <c:v>1.4954000000000001</c:v>
                </c:pt>
                <c:pt idx="719">
                  <c:v>1.49641</c:v>
                </c:pt>
                <c:pt idx="720">
                  <c:v>1.49682</c:v>
                </c:pt>
                <c:pt idx="721">
                  <c:v>1.4978800000000001</c:v>
                </c:pt>
                <c:pt idx="722">
                  <c:v>1.4984900000000001</c:v>
                </c:pt>
                <c:pt idx="723">
                  <c:v>1.4991399999999999</c:v>
                </c:pt>
                <c:pt idx="724">
                  <c:v>1.4997799999999999</c:v>
                </c:pt>
                <c:pt idx="725">
                  <c:v>1.50037</c:v>
                </c:pt>
                <c:pt idx="726">
                  <c:v>1.5012300000000001</c:v>
                </c:pt>
                <c:pt idx="727">
                  <c:v>1.50237</c:v>
                </c:pt>
                <c:pt idx="728">
                  <c:v>1.50291</c:v>
                </c:pt>
                <c:pt idx="729">
                  <c:v>1.5039400000000001</c:v>
                </c:pt>
                <c:pt idx="730">
                  <c:v>1.5047600000000001</c:v>
                </c:pt>
                <c:pt idx="731">
                  <c:v>1.50556</c:v>
                </c:pt>
                <c:pt idx="732">
                  <c:v>1.5063500000000001</c:v>
                </c:pt>
                <c:pt idx="733">
                  <c:v>1.5072300000000001</c:v>
                </c:pt>
                <c:pt idx="734">
                  <c:v>1.50844</c:v>
                </c:pt>
                <c:pt idx="735">
                  <c:v>1.5093099999999999</c:v>
                </c:pt>
                <c:pt idx="736">
                  <c:v>1.5102800000000001</c:v>
                </c:pt>
                <c:pt idx="737">
                  <c:v>1.5112000000000001</c:v>
                </c:pt>
                <c:pt idx="738">
                  <c:v>1.51206</c:v>
                </c:pt>
                <c:pt idx="739">
                  <c:v>1.5134300000000001</c:v>
                </c:pt>
                <c:pt idx="740">
                  <c:v>1.51451</c:v>
                </c:pt>
                <c:pt idx="741">
                  <c:v>1.5151399999999999</c:v>
                </c:pt>
                <c:pt idx="742">
                  <c:v>1.5163899999999999</c:v>
                </c:pt>
                <c:pt idx="743">
                  <c:v>1.5174000000000001</c:v>
                </c:pt>
                <c:pt idx="744">
                  <c:v>1.5181899999999999</c:v>
                </c:pt>
                <c:pt idx="745">
                  <c:v>1.5188900000000001</c:v>
                </c:pt>
                <c:pt idx="746">
                  <c:v>1.51986</c:v>
                </c:pt>
                <c:pt idx="747">
                  <c:v>1.5203599999999999</c:v>
                </c:pt>
                <c:pt idx="748">
                  <c:v>1.52098</c:v>
                </c:pt>
                <c:pt idx="749">
                  <c:v>1.52169</c:v>
                </c:pt>
                <c:pt idx="750">
                  <c:v>1.52223</c:v>
                </c:pt>
                <c:pt idx="751">
                  <c:v>1.52318</c:v>
                </c:pt>
                <c:pt idx="752">
                  <c:v>1.52366</c:v>
                </c:pt>
                <c:pt idx="753">
                  <c:v>1.5248299999999999</c:v>
                </c:pt>
                <c:pt idx="754">
                  <c:v>1.5252699999999999</c:v>
                </c:pt>
                <c:pt idx="755">
                  <c:v>1.5262100000000001</c:v>
                </c:pt>
                <c:pt idx="756">
                  <c:v>1.52685</c:v>
                </c:pt>
                <c:pt idx="757">
                  <c:v>1.5276700000000001</c:v>
                </c:pt>
                <c:pt idx="758">
                  <c:v>1.5281400000000001</c:v>
                </c:pt>
                <c:pt idx="759">
                  <c:v>1.5290999999999999</c:v>
                </c:pt>
                <c:pt idx="760">
                  <c:v>1.5299400000000001</c:v>
                </c:pt>
                <c:pt idx="761">
                  <c:v>1.53034</c:v>
                </c:pt>
                <c:pt idx="762">
                  <c:v>1.5306999999999999</c:v>
                </c:pt>
                <c:pt idx="763">
                  <c:v>1.5317700000000001</c:v>
                </c:pt>
                <c:pt idx="764">
                  <c:v>1.53278</c:v>
                </c:pt>
                <c:pt idx="765">
                  <c:v>1.5331399999999999</c:v>
                </c:pt>
                <c:pt idx="766">
                  <c:v>1.53392</c:v>
                </c:pt>
                <c:pt idx="767">
                  <c:v>1.5344599999999999</c:v>
                </c:pt>
                <c:pt idx="768">
                  <c:v>1.5355300000000001</c:v>
                </c:pt>
                <c:pt idx="769">
                  <c:v>1.53603</c:v>
                </c:pt>
                <c:pt idx="770">
                  <c:v>1.53765</c:v>
                </c:pt>
                <c:pt idx="771">
                  <c:v>1.5381800000000001</c:v>
                </c:pt>
                <c:pt idx="772">
                  <c:v>1.5398099999999999</c:v>
                </c:pt>
                <c:pt idx="773">
                  <c:v>1.5401800000000001</c:v>
                </c:pt>
                <c:pt idx="774">
                  <c:v>1.5412399999999999</c:v>
                </c:pt>
                <c:pt idx="775">
                  <c:v>1.54203</c:v>
                </c:pt>
                <c:pt idx="776">
                  <c:v>1.5427900000000001</c:v>
                </c:pt>
                <c:pt idx="777">
                  <c:v>1.54369</c:v>
                </c:pt>
                <c:pt idx="778">
                  <c:v>1.54427</c:v>
                </c:pt>
                <c:pt idx="779">
                  <c:v>1.5448</c:v>
                </c:pt>
                <c:pt idx="780">
                  <c:v>1.5452900000000001</c:v>
                </c:pt>
                <c:pt idx="781">
                  <c:v>1.54596</c:v>
                </c:pt>
                <c:pt idx="782">
                  <c:v>1.5467900000000001</c:v>
                </c:pt>
                <c:pt idx="783">
                  <c:v>1.54735</c:v>
                </c:pt>
                <c:pt idx="784">
                  <c:v>1.54806</c:v>
                </c:pt>
                <c:pt idx="785">
                  <c:v>1.5488599999999999</c:v>
                </c:pt>
                <c:pt idx="786">
                  <c:v>1.54979</c:v>
                </c:pt>
                <c:pt idx="787">
                  <c:v>1.5505899999999999</c:v>
                </c:pt>
                <c:pt idx="788">
                  <c:v>1.5511200000000001</c:v>
                </c:pt>
                <c:pt idx="789">
                  <c:v>1.5519799999999999</c:v>
                </c:pt>
                <c:pt idx="790">
                  <c:v>1.5526500000000001</c:v>
                </c:pt>
                <c:pt idx="791">
                  <c:v>1.55332</c:v>
                </c:pt>
                <c:pt idx="792">
                  <c:v>1.5542400000000001</c:v>
                </c:pt>
                <c:pt idx="793">
                  <c:v>1.5547599999999999</c:v>
                </c:pt>
                <c:pt idx="794">
                  <c:v>1.5556300000000001</c:v>
                </c:pt>
                <c:pt idx="795">
                  <c:v>1.5569200000000001</c:v>
                </c:pt>
                <c:pt idx="796">
                  <c:v>1.55769</c:v>
                </c:pt>
                <c:pt idx="797">
                  <c:v>1.5586199999999999</c:v>
                </c:pt>
                <c:pt idx="798">
                  <c:v>1.55945</c:v>
                </c:pt>
                <c:pt idx="799">
                  <c:v>1.56054</c:v>
                </c:pt>
                <c:pt idx="800">
                  <c:v>1.5619099999999999</c:v>
                </c:pt>
                <c:pt idx="801">
                  <c:v>1.5627200000000001</c:v>
                </c:pt>
                <c:pt idx="802">
                  <c:v>1.5643400000000001</c:v>
                </c:pt>
                <c:pt idx="803">
                  <c:v>1.5649599999999999</c:v>
                </c:pt>
                <c:pt idx="804">
                  <c:v>1.56599</c:v>
                </c:pt>
                <c:pt idx="805">
                  <c:v>1.5670200000000001</c:v>
                </c:pt>
                <c:pt idx="806">
                  <c:v>1.56741</c:v>
                </c:pt>
                <c:pt idx="807">
                  <c:v>1.5683100000000001</c:v>
                </c:pt>
                <c:pt idx="808">
                  <c:v>1.56992</c:v>
                </c:pt>
                <c:pt idx="809">
                  <c:v>1.57057</c:v>
                </c:pt>
                <c:pt idx="810">
                  <c:v>1.57182</c:v>
                </c:pt>
                <c:pt idx="811">
                  <c:v>1.5737300000000001</c:v>
                </c:pt>
                <c:pt idx="812">
                  <c:v>1.5752200000000001</c:v>
                </c:pt>
                <c:pt idx="813">
                  <c:v>1.57714</c:v>
                </c:pt>
                <c:pt idx="814">
                  <c:v>1.5784800000000001</c:v>
                </c:pt>
                <c:pt idx="815">
                  <c:v>1.57901</c:v>
                </c:pt>
                <c:pt idx="816">
                  <c:v>1.5801400000000001</c:v>
                </c:pt>
                <c:pt idx="817">
                  <c:v>1.5820399999999999</c:v>
                </c:pt>
                <c:pt idx="818">
                  <c:v>1.58277</c:v>
                </c:pt>
                <c:pt idx="819">
                  <c:v>1.58449</c:v>
                </c:pt>
                <c:pt idx="820">
                  <c:v>1.58677</c:v>
                </c:pt>
                <c:pt idx="821">
                  <c:v>1.5876300000000001</c:v>
                </c:pt>
                <c:pt idx="822">
                  <c:v>1.5887</c:v>
                </c:pt>
                <c:pt idx="823">
                  <c:v>1.59039</c:v>
                </c:pt>
                <c:pt idx="824">
                  <c:v>1.59375</c:v>
                </c:pt>
                <c:pt idx="825">
                  <c:v>1.59839</c:v>
                </c:pt>
                <c:pt idx="826">
                  <c:v>1.6033900000000001</c:v>
                </c:pt>
                <c:pt idx="827">
                  <c:v>1.6065499999999999</c:v>
                </c:pt>
                <c:pt idx="828">
                  <c:v>1.6093200000000001</c:v>
                </c:pt>
                <c:pt idx="829">
                  <c:v>1.6119600000000001</c:v>
                </c:pt>
                <c:pt idx="830">
                  <c:v>1.61517</c:v>
                </c:pt>
                <c:pt idx="831">
                  <c:v>1.6176600000000001</c:v>
                </c:pt>
                <c:pt idx="832">
                  <c:v>1.62073</c:v>
                </c:pt>
                <c:pt idx="833">
                  <c:v>1.62432</c:v>
                </c:pt>
                <c:pt idx="834">
                  <c:v>1.62988</c:v>
                </c:pt>
                <c:pt idx="835">
                  <c:v>1.6326000000000001</c:v>
                </c:pt>
                <c:pt idx="836">
                  <c:v>1.63497</c:v>
                </c:pt>
                <c:pt idx="837">
                  <c:v>1.6370100000000001</c:v>
                </c:pt>
                <c:pt idx="838">
                  <c:v>1.6387400000000001</c:v>
                </c:pt>
                <c:pt idx="839">
                  <c:v>1.64072</c:v>
                </c:pt>
                <c:pt idx="840">
                  <c:v>1.64239</c:v>
                </c:pt>
                <c:pt idx="841">
                  <c:v>1.6447000000000001</c:v>
                </c:pt>
                <c:pt idx="842">
                  <c:v>1.6465799999999999</c:v>
                </c:pt>
                <c:pt idx="843">
                  <c:v>1.65059</c:v>
                </c:pt>
                <c:pt idx="844">
                  <c:v>1.6528499999999999</c:v>
                </c:pt>
                <c:pt idx="845">
                  <c:v>1.65602</c:v>
                </c:pt>
                <c:pt idx="846">
                  <c:v>1.6604300000000001</c:v>
                </c:pt>
                <c:pt idx="847">
                  <c:v>1.66154</c:v>
                </c:pt>
                <c:pt idx="848">
                  <c:v>1.66272</c:v>
                </c:pt>
                <c:pt idx="849">
                  <c:v>1.6663300000000001</c:v>
                </c:pt>
                <c:pt idx="850">
                  <c:v>1.66879</c:v>
                </c:pt>
                <c:pt idx="851">
                  <c:v>1.6715800000000001</c:v>
                </c:pt>
                <c:pt idx="852">
                  <c:v>1.6723699999999999</c:v>
                </c:pt>
                <c:pt idx="853">
                  <c:v>1.6754899999999999</c:v>
                </c:pt>
                <c:pt idx="854">
                  <c:v>1.67675</c:v>
                </c:pt>
                <c:pt idx="855">
                  <c:v>1.67919</c:v>
                </c:pt>
                <c:pt idx="856">
                  <c:v>1.68035</c:v>
                </c:pt>
                <c:pt idx="857">
                  <c:v>1.6817500000000001</c:v>
                </c:pt>
                <c:pt idx="858">
                  <c:v>1.68316</c:v>
                </c:pt>
                <c:pt idx="859">
                  <c:v>1.6848000000000001</c:v>
                </c:pt>
                <c:pt idx="860">
                  <c:v>1.6876800000000001</c:v>
                </c:pt>
                <c:pt idx="861">
                  <c:v>1.6906099999999999</c:v>
                </c:pt>
                <c:pt idx="862">
                  <c:v>1.6919</c:v>
                </c:pt>
                <c:pt idx="863">
                  <c:v>1.6939900000000001</c:v>
                </c:pt>
                <c:pt idx="864">
                  <c:v>1.69556</c:v>
                </c:pt>
                <c:pt idx="865">
                  <c:v>1.69655</c:v>
                </c:pt>
                <c:pt idx="866">
                  <c:v>1.69885</c:v>
                </c:pt>
                <c:pt idx="867">
                  <c:v>1.70086</c:v>
                </c:pt>
                <c:pt idx="868">
                  <c:v>1.70387</c:v>
                </c:pt>
                <c:pt idx="869">
                  <c:v>1.7057100000000001</c:v>
                </c:pt>
                <c:pt idx="870">
                  <c:v>1.7076899999999999</c:v>
                </c:pt>
                <c:pt idx="871">
                  <c:v>1.7098599999999999</c:v>
                </c:pt>
                <c:pt idx="872">
                  <c:v>1.7125300000000001</c:v>
                </c:pt>
                <c:pt idx="873">
                  <c:v>1.71431</c:v>
                </c:pt>
                <c:pt idx="874">
                  <c:v>1.7174499999999999</c:v>
                </c:pt>
                <c:pt idx="875">
                  <c:v>1.7202200000000001</c:v>
                </c:pt>
                <c:pt idx="876">
                  <c:v>1.72299</c:v>
                </c:pt>
                <c:pt idx="877">
                  <c:v>1.7254400000000001</c:v>
                </c:pt>
                <c:pt idx="878">
                  <c:v>1.7294499999999999</c:v>
                </c:pt>
                <c:pt idx="879">
                  <c:v>1.73064</c:v>
                </c:pt>
                <c:pt idx="880">
                  <c:v>1.73448</c:v>
                </c:pt>
                <c:pt idx="881">
                  <c:v>1.73542</c:v>
                </c:pt>
                <c:pt idx="882">
                  <c:v>1.7394400000000001</c:v>
                </c:pt>
                <c:pt idx="883">
                  <c:v>1.74207</c:v>
                </c:pt>
                <c:pt idx="884">
                  <c:v>1.7445999999999999</c:v>
                </c:pt>
                <c:pt idx="885">
                  <c:v>1.74766</c:v>
                </c:pt>
                <c:pt idx="886">
                  <c:v>1.74963</c:v>
                </c:pt>
                <c:pt idx="887">
                  <c:v>1.7512799999999999</c:v>
                </c:pt>
                <c:pt idx="888">
                  <c:v>1.7532700000000001</c:v>
                </c:pt>
                <c:pt idx="889">
                  <c:v>1.75488</c:v>
                </c:pt>
                <c:pt idx="890">
                  <c:v>1.75718</c:v>
                </c:pt>
                <c:pt idx="891">
                  <c:v>1.7587699999999999</c:v>
                </c:pt>
                <c:pt idx="892">
                  <c:v>1.7607999999999999</c:v>
                </c:pt>
                <c:pt idx="893">
                  <c:v>1.7624</c:v>
                </c:pt>
                <c:pt idx="894">
                  <c:v>1.7634700000000001</c:v>
                </c:pt>
                <c:pt idx="895">
                  <c:v>1.76552</c:v>
                </c:pt>
                <c:pt idx="896">
                  <c:v>1.7677400000000001</c:v>
                </c:pt>
                <c:pt idx="897">
                  <c:v>1.7691399999999999</c:v>
                </c:pt>
                <c:pt idx="898">
                  <c:v>1.77</c:v>
                </c:pt>
                <c:pt idx="899">
                  <c:v>1.77145</c:v>
                </c:pt>
                <c:pt idx="900">
                  <c:v>1.77372</c:v>
                </c:pt>
                <c:pt idx="901">
                  <c:v>1.7760800000000001</c:v>
                </c:pt>
                <c:pt idx="902">
                  <c:v>1.77732</c:v>
                </c:pt>
                <c:pt idx="903">
                  <c:v>1.7795000000000001</c:v>
                </c:pt>
                <c:pt idx="904">
                  <c:v>1.7818400000000001</c:v>
                </c:pt>
                <c:pt idx="905">
                  <c:v>1.78634</c:v>
                </c:pt>
                <c:pt idx="906">
                  <c:v>1.79</c:v>
                </c:pt>
                <c:pt idx="907">
                  <c:v>1.79217</c:v>
                </c:pt>
                <c:pt idx="908">
                  <c:v>1.79478</c:v>
                </c:pt>
                <c:pt idx="909">
                  <c:v>1.7977300000000001</c:v>
                </c:pt>
                <c:pt idx="910">
                  <c:v>1.79874</c:v>
                </c:pt>
                <c:pt idx="911">
                  <c:v>1.80246</c:v>
                </c:pt>
                <c:pt idx="912">
                  <c:v>1.8072299999999999</c:v>
                </c:pt>
                <c:pt idx="913">
                  <c:v>1.8086</c:v>
                </c:pt>
                <c:pt idx="914">
                  <c:v>1.80983</c:v>
                </c:pt>
                <c:pt idx="915">
                  <c:v>1.81149</c:v>
                </c:pt>
                <c:pt idx="916">
                  <c:v>1.81271</c:v>
                </c:pt>
                <c:pt idx="917">
                  <c:v>1.8140000000000001</c:v>
                </c:pt>
                <c:pt idx="918">
                  <c:v>1.81684</c:v>
                </c:pt>
                <c:pt idx="919">
                  <c:v>1.81867</c:v>
                </c:pt>
                <c:pt idx="920">
                  <c:v>1.8209599999999999</c:v>
                </c:pt>
                <c:pt idx="921">
                  <c:v>1.8229200000000001</c:v>
                </c:pt>
                <c:pt idx="922">
                  <c:v>1.8258000000000001</c:v>
                </c:pt>
                <c:pt idx="923">
                  <c:v>1.82873</c:v>
                </c:pt>
                <c:pt idx="924">
                  <c:v>1.8321099999999999</c:v>
                </c:pt>
                <c:pt idx="925">
                  <c:v>1.83483</c:v>
                </c:pt>
                <c:pt idx="926">
                  <c:v>1.83927</c:v>
                </c:pt>
                <c:pt idx="927">
                  <c:v>1.84371</c:v>
                </c:pt>
                <c:pt idx="928">
                  <c:v>1.84704</c:v>
                </c:pt>
                <c:pt idx="929">
                  <c:v>1.8506499999999999</c:v>
                </c:pt>
                <c:pt idx="930">
                  <c:v>1.8540399999999999</c:v>
                </c:pt>
                <c:pt idx="931">
                  <c:v>1.8559699999999999</c:v>
                </c:pt>
                <c:pt idx="932">
                  <c:v>1.8578699999999999</c:v>
                </c:pt>
                <c:pt idx="933">
                  <c:v>1.8602799999999999</c:v>
                </c:pt>
                <c:pt idx="934">
                  <c:v>1.8630899999999999</c:v>
                </c:pt>
                <c:pt idx="935">
                  <c:v>1.8658600000000001</c:v>
                </c:pt>
                <c:pt idx="936">
                  <c:v>1.86839</c:v>
                </c:pt>
                <c:pt idx="937">
                  <c:v>1.86982</c:v>
                </c:pt>
                <c:pt idx="938">
                  <c:v>1.87093</c:v>
                </c:pt>
                <c:pt idx="939">
                  <c:v>1.87148</c:v>
                </c:pt>
                <c:pt idx="940">
                  <c:v>1.8717900000000001</c:v>
                </c:pt>
                <c:pt idx="941">
                  <c:v>1.87201</c:v>
                </c:pt>
                <c:pt idx="942">
                  <c:v>1.8727799999999999</c:v>
                </c:pt>
                <c:pt idx="943">
                  <c:v>1.87538</c:v>
                </c:pt>
                <c:pt idx="944">
                  <c:v>1.8785499999999999</c:v>
                </c:pt>
                <c:pt idx="945">
                  <c:v>1.8808199999999999</c:v>
                </c:pt>
                <c:pt idx="946">
                  <c:v>1.88324</c:v>
                </c:pt>
                <c:pt idx="947">
                  <c:v>1.8869400000000001</c:v>
                </c:pt>
                <c:pt idx="948">
                  <c:v>1.89</c:v>
                </c:pt>
                <c:pt idx="949">
                  <c:v>1.8919299999999999</c:v>
                </c:pt>
                <c:pt idx="950">
                  <c:v>1.8935</c:v>
                </c:pt>
                <c:pt idx="951">
                  <c:v>1.8940300000000001</c:v>
                </c:pt>
                <c:pt idx="952">
                  <c:v>1.89449</c:v>
                </c:pt>
                <c:pt idx="953">
                  <c:v>1.8947499999999999</c:v>
                </c:pt>
                <c:pt idx="954">
                  <c:v>1.89493</c:v>
                </c:pt>
                <c:pt idx="955">
                  <c:v>1.8951499999999999</c:v>
                </c:pt>
                <c:pt idx="956">
                  <c:v>1.89534</c:v>
                </c:pt>
                <c:pt idx="957">
                  <c:v>1.89829</c:v>
                </c:pt>
                <c:pt idx="958">
                  <c:v>1.9003000000000001</c:v>
                </c:pt>
                <c:pt idx="959">
                  <c:v>1.9020699999999999</c:v>
                </c:pt>
                <c:pt idx="960">
                  <c:v>1.9056500000000001</c:v>
                </c:pt>
                <c:pt idx="961">
                  <c:v>1.9076500000000001</c:v>
                </c:pt>
                <c:pt idx="962">
                  <c:v>1.90828</c:v>
                </c:pt>
                <c:pt idx="963">
                  <c:v>1.91161</c:v>
                </c:pt>
                <c:pt idx="964">
                  <c:v>1.9161600000000001</c:v>
                </c:pt>
                <c:pt idx="965">
                  <c:v>1.91822</c:v>
                </c:pt>
                <c:pt idx="966">
                  <c:v>1.9191499999999999</c:v>
                </c:pt>
                <c:pt idx="967">
                  <c:v>1.92103</c:v>
                </c:pt>
                <c:pt idx="968">
                  <c:v>1.92269</c:v>
                </c:pt>
                <c:pt idx="969">
                  <c:v>1.9240200000000001</c:v>
                </c:pt>
                <c:pt idx="970">
                  <c:v>1.92659</c:v>
                </c:pt>
                <c:pt idx="971">
                  <c:v>1.93</c:v>
                </c:pt>
                <c:pt idx="972">
                  <c:v>1.9317599999999999</c:v>
                </c:pt>
                <c:pt idx="973">
                  <c:v>1.9332100000000001</c:v>
                </c:pt>
                <c:pt idx="974">
                  <c:v>1.9351</c:v>
                </c:pt>
                <c:pt idx="975">
                  <c:v>1.9378</c:v>
                </c:pt>
                <c:pt idx="976">
                  <c:v>1.93865</c:v>
                </c:pt>
                <c:pt idx="977">
                  <c:v>1.9420299999999999</c:v>
                </c:pt>
                <c:pt idx="978">
                  <c:v>1.9430799999999999</c:v>
                </c:pt>
                <c:pt idx="979">
                  <c:v>1.94493</c:v>
                </c:pt>
                <c:pt idx="980">
                  <c:v>1.9468799999999999</c:v>
                </c:pt>
                <c:pt idx="981">
                  <c:v>1.9482299999999999</c:v>
                </c:pt>
                <c:pt idx="982">
                  <c:v>1.9489099999999999</c:v>
                </c:pt>
                <c:pt idx="983">
                  <c:v>1.9514800000000001</c:v>
                </c:pt>
                <c:pt idx="984">
                  <c:v>1.95244</c:v>
                </c:pt>
                <c:pt idx="985">
                  <c:v>1.9539500000000001</c:v>
                </c:pt>
                <c:pt idx="986">
                  <c:v>1.95658</c:v>
                </c:pt>
                <c:pt idx="987">
                  <c:v>1.95838</c:v>
                </c:pt>
                <c:pt idx="988">
                  <c:v>1.9600599999999999</c:v>
                </c:pt>
                <c:pt idx="989">
                  <c:v>1.96126</c:v>
                </c:pt>
                <c:pt idx="990">
                  <c:v>1.96225</c:v>
                </c:pt>
                <c:pt idx="991">
                  <c:v>1.9648600000000001</c:v>
                </c:pt>
                <c:pt idx="992">
                  <c:v>1.96655</c:v>
                </c:pt>
                <c:pt idx="993">
                  <c:v>1.9686900000000001</c:v>
                </c:pt>
                <c:pt idx="994">
                  <c:v>1.97075</c:v>
                </c:pt>
                <c:pt idx="995">
                  <c:v>1.97193</c:v>
                </c:pt>
                <c:pt idx="996">
                  <c:v>1.9744699999999999</c:v>
                </c:pt>
                <c:pt idx="997">
                  <c:v>1.9768699999999999</c:v>
                </c:pt>
                <c:pt idx="998">
                  <c:v>1.97828</c:v>
                </c:pt>
                <c:pt idx="999">
                  <c:v>1.9792700000000001</c:v>
                </c:pt>
                <c:pt idx="1000">
                  <c:v>1.9817899999999999</c:v>
                </c:pt>
                <c:pt idx="1001">
                  <c:v>1.9841899999999999</c:v>
                </c:pt>
                <c:pt idx="1002">
                  <c:v>1.9856199999999999</c:v>
                </c:pt>
                <c:pt idx="1003">
                  <c:v>1.9874499999999999</c:v>
                </c:pt>
                <c:pt idx="1004">
                  <c:v>1.9885999999999999</c:v>
                </c:pt>
                <c:pt idx="1005">
                  <c:v>1.9901899999999999</c:v>
                </c:pt>
                <c:pt idx="1006">
                  <c:v>1.99251</c:v>
                </c:pt>
                <c:pt idx="1007">
                  <c:v>1.9934000000000001</c:v>
                </c:pt>
                <c:pt idx="1008">
                  <c:v>1.9952000000000001</c:v>
                </c:pt>
                <c:pt idx="1009">
                  <c:v>1.99654</c:v>
                </c:pt>
                <c:pt idx="1010">
                  <c:v>1.998</c:v>
                </c:pt>
                <c:pt idx="1011">
                  <c:v>1.9994700000000001</c:v>
                </c:pt>
                <c:pt idx="1012">
                  <c:v>2.0000100000000001</c:v>
                </c:pt>
                <c:pt idx="1013">
                  <c:v>2.00264</c:v>
                </c:pt>
                <c:pt idx="1014">
                  <c:v>2.0049100000000002</c:v>
                </c:pt>
                <c:pt idx="1015">
                  <c:v>2.0067900000000001</c:v>
                </c:pt>
                <c:pt idx="1016">
                  <c:v>2.0101800000000001</c:v>
                </c:pt>
                <c:pt idx="1017">
                  <c:v>2.01227</c:v>
                </c:pt>
                <c:pt idx="1018">
                  <c:v>2.0165999999999999</c:v>
                </c:pt>
                <c:pt idx="1019">
                  <c:v>2.0179100000000001</c:v>
                </c:pt>
                <c:pt idx="1020">
                  <c:v>2.02258</c:v>
                </c:pt>
                <c:pt idx="1021">
                  <c:v>2.0260099999999999</c:v>
                </c:pt>
                <c:pt idx="1022">
                  <c:v>2.0273500000000002</c:v>
                </c:pt>
                <c:pt idx="1023">
                  <c:v>2.0288300000000001</c:v>
                </c:pt>
                <c:pt idx="1024">
                  <c:v>2.0312000000000001</c:v>
                </c:pt>
                <c:pt idx="1025">
                  <c:v>2.0324</c:v>
                </c:pt>
                <c:pt idx="1026">
                  <c:v>2.0356000000000001</c:v>
                </c:pt>
                <c:pt idx="1027">
                  <c:v>2.0375200000000002</c:v>
                </c:pt>
                <c:pt idx="1028">
                  <c:v>2.0395400000000001</c:v>
                </c:pt>
                <c:pt idx="1029">
                  <c:v>2.0432000000000001</c:v>
                </c:pt>
                <c:pt idx="1030">
                  <c:v>2.04514</c:v>
                </c:pt>
                <c:pt idx="1031">
                  <c:v>2.0471300000000001</c:v>
                </c:pt>
                <c:pt idx="1032">
                  <c:v>2.0485799999999998</c:v>
                </c:pt>
                <c:pt idx="1033">
                  <c:v>2.0507900000000001</c:v>
                </c:pt>
                <c:pt idx="1034">
                  <c:v>2.05213</c:v>
                </c:pt>
                <c:pt idx="1035">
                  <c:v>2.0534500000000002</c:v>
                </c:pt>
                <c:pt idx="1036">
                  <c:v>2.0547300000000002</c:v>
                </c:pt>
                <c:pt idx="1037">
                  <c:v>2.0570400000000002</c:v>
                </c:pt>
                <c:pt idx="1038">
                  <c:v>2.0586799999999998</c:v>
                </c:pt>
                <c:pt idx="1039">
                  <c:v>2.0601099999999999</c:v>
                </c:pt>
                <c:pt idx="1040">
                  <c:v>2.0625100000000001</c:v>
                </c:pt>
                <c:pt idx="1041">
                  <c:v>2.0635400000000002</c:v>
                </c:pt>
                <c:pt idx="1042">
                  <c:v>2.0649500000000001</c:v>
                </c:pt>
                <c:pt idx="1043">
                  <c:v>2.0664899999999999</c:v>
                </c:pt>
                <c:pt idx="1044">
                  <c:v>2.0680399999999999</c:v>
                </c:pt>
                <c:pt idx="1045">
                  <c:v>2.0696300000000001</c:v>
                </c:pt>
                <c:pt idx="1046">
                  <c:v>2.07179</c:v>
                </c:pt>
                <c:pt idx="1047">
                  <c:v>2.0736599999999998</c:v>
                </c:pt>
                <c:pt idx="1048">
                  <c:v>2.0753300000000001</c:v>
                </c:pt>
                <c:pt idx="1049">
                  <c:v>2.0778099999999999</c:v>
                </c:pt>
                <c:pt idx="1050">
                  <c:v>2.0804399999999998</c:v>
                </c:pt>
                <c:pt idx="1051">
                  <c:v>2.08168</c:v>
                </c:pt>
                <c:pt idx="1052">
                  <c:v>2.0832700000000002</c:v>
                </c:pt>
                <c:pt idx="1053">
                  <c:v>2.0858300000000001</c:v>
                </c:pt>
                <c:pt idx="1054">
                  <c:v>2.0894300000000001</c:v>
                </c:pt>
                <c:pt idx="1055">
                  <c:v>2.0916899999999998</c:v>
                </c:pt>
                <c:pt idx="1056">
                  <c:v>2.0933299999999999</c:v>
                </c:pt>
                <c:pt idx="1057">
                  <c:v>2.0953599999999999</c:v>
                </c:pt>
                <c:pt idx="1058">
                  <c:v>2.0974499999999998</c:v>
                </c:pt>
                <c:pt idx="1059">
                  <c:v>2.1013899999999999</c:v>
                </c:pt>
                <c:pt idx="1060">
                  <c:v>2.10209</c:v>
                </c:pt>
                <c:pt idx="1061">
                  <c:v>2.1050300000000002</c:v>
                </c:pt>
                <c:pt idx="1062">
                  <c:v>2.1071499999999999</c:v>
                </c:pt>
                <c:pt idx="1063">
                  <c:v>2.1089899999999999</c:v>
                </c:pt>
                <c:pt idx="1064">
                  <c:v>2.1094900000000001</c:v>
                </c:pt>
                <c:pt idx="1065">
                  <c:v>2.1111399999999998</c:v>
                </c:pt>
                <c:pt idx="1066">
                  <c:v>2.1142300000000001</c:v>
                </c:pt>
                <c:pt idx="1067">
                  <c:v>2.1176499999999998</c:v>
                </c:pt>
                <c:pt idx="1068">
                  <c:v>2.1199499999999998</c:v>
                </c:pt>
                <c:pt idx="1069">
                  <c:v>2.1210499999999999</c:v>
                </c:pt>
                <c:pt idx="1070">
                  <c:v>2.1236899999999999</c:v>
                </c:pt>
                <c:pt idx="1071">
                  <c:v>2.1261299999999999</c:v>
                </c:pt>
                <c:pt idx="1072">
                  <c:v>2.12669</c:v>
                </c:pt>
                <c:pt idx="1073">
                  <c:v>2.1298300000000001</c:v>
                </c:pt>
                <c:pt idx="1074">
                  <c:v>2.13165</c:v>
                </c:pt>
                <c:pt idx="1075">
                  <c:v>2.1336900000000001</c:v>
                </c:pt>
                <c:pt idx="1076">
                  <c:v>2.1348699999999998</c:v>
                </c:pt>
                <c:pt idx="1077">
                  <c:v>2.13774</c:v>
                </c:pt>
                <c:pt idx="1078">
                  <c:v>2.1389499999999999</c:v>
                </c:pt>
                <c:pt idx="1079">
                  <c:v>2.14073</c:v>
                </c:pt>
                <c:pt idx="1080">
                  <c:v>2.14174</c:v>
                </c:pt>
                <c:pt idx="1081">
                  <c:v>2.14419</c:v>
                </c:pt>
                <c:pt idx="1082">
                  <c:v>2.1458699999999999</c:v>
                </c:pt>
                <c:pt idx="1083">
                  <c:v>2.1472799999999999</c:v>
                </c:pt>
                <c:pt idx="1084">
                  <c:v>2.1510699999999998</c:v>
                </c:pt>
                <c:pt idx="1085">
                  <c:v>2.1537600000000001</c:v>
                </c:pt>
                <c:pt idx="1086">
                  <c:v>2.1558000000000002</c:v>
                </c:pt>
                <c:pt idx="1087">
                  <c:v>2.1576200000000001</c:v>
                </c:pt>
                <c:pt idx="1088">
                  <c:v>2.1597599999999999</c:v>
                </c:pt>
                <c:pt idx="1089">
                  <c:v>2.16093</c:v>
                </c:pt>
                <c:pt idx="1090">
                  <c:v>2.1627800000000001</c:v>
                </c:pt>
                <c:pt idx="1091">
                  <c:v>2.1643699999999999</c:v>
                </c:pt>
                <c:pt idx="1092">
                  <c:v>2.1689699999999998</c:v>
                </c:pt>
                <c:pt idx="1093">
                  <c:v>2.1729500000000002</c:v>
                </c:pt>
                <c:pt idx="1094">
                  <c:v>2.1751800000000001</c:v>
                </c:pt>
                <c:pt idx="1095">
                  <c:v>2.17841</c:v>
                </c:pt>
                <c:pt idx="1096">
                  <c:v>2.1802600000000001</c:v>
                </c:pt>
                <c:pt idx="1097">
                  <c:v>2.1815699999999998</c:v>
                </c:pt>
                <c:pt idx="1098">
                  <c:v>2.18296</c:v>
                </c:pt>
                <c:pt idx="1099">
                  <c:v>2.1839300000000001</c:v>
                </c:pt>
                <c:pt idx="1100">
                  <c:v>2.1853400000000001</c:v>
                </c:pt>
                <c:pt idx="1101">
                  <c:v>2.1868400000000001</c:v>
                </c:pt>
                <c:pt idx="1102">
                  <c:v>2.18885</c:v>
                </c:pt>
                <c:pt idx="1103">
                  <c:v>2.1912199999999999</c:v>
                </c:pt>
                <c:pt idx="1104">
                  <c:v>2.1948300000000001</c:v>
                </c:pt>
                <c:pt idx="1105">
                  <c:v>2.1972100000000001</c:v>
                </c:pt>
                <c:pt idx="1106">
                  <c:v>2.1997200000000001</c:v>
                </c:pt>
                <c:pt idx="1107">
                  <c:v>2.2006700000000001</c:v>
                </c:pt>
                <c:pt idx="1108">
                  <c:v>2.2034899999999999</c:v>
                </c:pt>
                <c:pt idx="1109">
                  <c:v>2.2047400000000001</c:v>
                </c:pt>
                <c:pt idx="1110">
                  <c:v>2.2058900000000001</c:v>
                </c:pt>
                <c:pt idx="1111">
                  <c:v>2.20851</c:v>
                </c:pt>
                <c:pt idx="1112">
                  <c:v>2.2092700000000001</c:v>
                </c:pt>
                <c:pt idx="1113">
                  <c:v>2.2102200000000001</c:v>
                </c:pt>
                <c:pt idx="1114">
                  <c:v>2.2113800000000001</c:v>
                </c:pt>
                <c:pt idx="1115">
                  <c:v>2.2141600000000001</c:v>
                </c:pt>
                <c:pt idx="1116">
                  <c:v>2.2174299999999998</c:v>
                </c:pt>
                <c:pt idx="1117">
                  <c:v>2.2200000000000002</c:v>
                </c:pt>
                <c:pt idx="1118">
                  <c:v>2.22166</c:v>
                </c:pt>
                <c:pt idx="1119">
                  <c:v>2.2228300000000001</c:v>
                </c:pt>
                <c:pt idx="1120">
                  <c:v>2.2249400000000001</c:v>
                </c:pt>
                <c:pt idx="1121">
                  <c:v>2.2264400000000002</c:v>
                </c:pt>
                <c:pt idx="1122">
                  <c:v>2.2289599999999998</c:v>
                </c:pt>
                <c:pt idx="1123">
                  <c:v>2.2310599999999998</c:v>
                </c:pt>
                <c:pt idx="1124">
                  <c:v>2.23291</c:v>
                </c:pt>
                <c:pt idx="1125">
                  <c:v>2.2345700000000002</c:v>
                </c:pt>
                <c:pt idx="1126">
                  <c:v>2.2363900000000001</c:v>
                </c:pt>
                <c:pt idx="1127">
                  <c:v>2.2396099999999999</c:v>
                </c:pt>
                <c:pt idx="1128">
                  <c:v>2.2432300000000001</c:v>
                </c:pt>
                <c:pt idx="1129">
                  <c:v>2.2464599999999999</c:v>
                </c:pt>
                <c:pt idx="1130">
                  <c:v>2.2475900000000002</c:v>
                </c:pt>
                <c:pt idx="1131">
                  <c:v>2.2489699999999999</c:v>
                </c:pt>
                <c:pt idx="1132">
                  <c:v>2.25176</c:v>
                </c:pt>
                <c:pt idx="1133">
                  <c:v>2.25542</c:v>
                </c:pt>
                <c:pt idx="1134">
                  <c:v>2.2572100000000002</c:v>
                </c:pt>
                <c:pt idx="1135">
                  <c:v>2.2610100000000002</c:v>
                </c:pt>
                <c:pt idx="1136">
                  <c:v>2.2639800000000001</c:v>
                </c:pt>
                <c:pt idx="1137">
                  <c:v>2.2661699999999998</c:v>
                </c:pt>
                <c:pt idx="1138">
                  <c:v>2.2688700000000002</c:v>
                </c:pt>
                <c:pt idx="1139">
                  <c:v>2.27129</c:v>
                </c:pt>
                <c:pt idx="1140">
                  <c:v>2.2745600000000001</c:v>
                </c:pt>
                <c:pt idx="1141">
                  <c:v>2.2784</c:v>
                </c:pt>
                <c:pt idx="1142">
                  <c:v>2.2810899999999998</c:v>
                </c:pt>
                <c:pt idx="1143">
                  <c:v>2.2831800000000002</c:v>
                </c:pt>
                <c:pt idx="1144">
                  <c:v>2.2845599999999999</c:v>
                </c:pt>
                <c:pt idx="1145">
                  <c:v>2.2864800000000001</c:v>
                </c:pt>
                <c:pt idx="1146">
                  <c:v>2.2879499999999999</c:v>
                </c:pt>
                <c:pt idx="1147">
                  <c:v>2.2898000000000001</c:v>
                </c:pt>
                <c:pt idx="1148">
                  <c:v>2.2910699999999999</c:v>
                </c:pt>
                <c:pt idx="1149">
                  <c:v>2.2930799999999998</c:v>
                </c:pt>
                <c:pt idx="1150">
                  <c:v>2.2947000000000002</c:v>
                </c:pt>
                <c:pt idx="1151">
                  <c:v>2.2970199999999998</c:v>
                </c:pt>
                <c:pt idx="1152">
                  <c:v>2.2986200000000001</c:v>
                </c:pt>
                <c:pt idx="1153">
                  <c:v>2.3010299999999999</c:v>
                </c:pt>
                <c:pt idx="1154">
                  <c:v>2.30389</c:v>
                </c:pt>
                <c:pt idx="1155">
                  <c:v>2.3052899999999998</c:v>
                </c:pt>
                <c:pt idx="1156">
                  <c:v>2.3077399999999999</c:v>
                </c:pt>
                <c:pt idx="1157">
                  <c:v>2.31202</c:v>
                </c:pt>
                <c:pt idx="1158">
                  <c:v>2.3134000000000001</c:v>
                </c:pt>
                <c:pt idx="1159">
                  <c:v>2.3172299999999999</c:v>
                </c:pt>
                <c:pt idx="1160">
                  <c:v>2.3190300000000001</c:v>
                </c:pt>
                <c:pt idx="1161">
                  <c:v>2.32097</c:v>
                </c:pt>
                <c:pt idx="1162">
                  <c:v>2.3258399999999999</c:v>
                </c:pt>
                <c:pt idx="1163">
                  <c:v>2.3285300000000002</c:v>
                </c:pt>
                <c:pt idx="1164">
                  <c:v>2.33019</c:v>
                </c:pt>
                <c:pt idx="1165">
                  <c:v>2.3314900000000001</c:v>
                </c:pt>
                <c:pt idx="1166">
                  <c:v>2.3325</c:v>
                </c:pt>
                <c:pt idx="1167">
                  <c:v>2.33466</c:v>
                </c:pt>
                <c:pt idx="1168">
                  <c:v>2.3354499999999998</c:v>
                </c:pt>
                <c:pt idx="1169">
                  <c:v>2.33778</c:v>
                </c:pt>
                <c:pt idx="1170">
                  <c:v>2.3397299999999999</c:v>
                </c:pt>
                <c:pt idx="1171">
                  <c:v>2.3419300000000001</c:v>
                </c:pt>
                <c:pt idx="1172">
                  <c:v>2.3434200000000001</c:v>
                </c:pt>
                <c:pt idx="1173">
                  <c:v>2.3456600000000001</c:v>
                </c:pt>
                <c:pt idx="1174">
                  <c:v>2.3484400000000001</c:v>
                </c:pt>
                <c:pt idx="1175">
                  <c:v>2.3505600000000002</c:v>
                </c:pt>
                <c:pt idx="1176">
                  <c:v>2.35432</c:v>
                </c:pt>
                <c:pt idx="1177">
                  <c:v>2.3560300000000001</c:v>
                </c:pt>
                <c:pt idx="1178">
                  <c:v>2.36</c:v>
                </c:pt>
                <c:pt idx="1179">
                  <c:v>2.3652199999999999</c:v>
                </c:pt>
                <c:pt idx="1180">
                  <c:v>2.3695499999999998</c:v>
                </c:pt>
                <c:pt idx="1181">
                  <c:v>2.3727999999999998</c:v>
                </c:pt>
                <c:pt idx="1182">
                  <c:v>2.3739400000000002</c:v>
                </c:pt>
                <c:pt idx="1183">
                  <c:v>2.3744100000000001</c:v>
                </c:pt>
                <c:pt idx="1184">
                  <c:v>2.3751199999999999</c:v>
                </c:pt>
                <c:pt idx="1185">
                  <c:v>2.3775200000000001</c:v>
                </c:pt>
                <c:pt idx="1186">
                  <c:v>2.3792200000000001</c:v>
                </c:pt>
                <c:pt idx="1187">
                  <c:v>2.3820000000000001</c:v>
                </c:pt>
                <c:pt idx="1188">
                  <c:v>2.3829500000000001</c:v>
                </c:pt>
                <c:pt idx="1189">
                  <c:v>2.3833899999999999</c:v>
                </c:pt>
                <c:pt idx="1190">
                  <c:v>2.3845100000000001</c:v>
                </c:pt>
                <c:pt idx="1191">
                  <c:v>2.3849100000000001</c:v>
                </c:pt>
                <c:pt idx="1192">
                  <c:v>2.3855599999999999</c:v>
                </c:pt>
                <c:pt idx="1193">
                  <c:v>2.3859300000000001</c:v>
                </c:pt>
                <c:pt idx="1194">
                  <c:v>2.38652</c:v>
                </c:pt>
                <c:pt idx="1195">
                  <c:v>2.3894700000000002</c:v>
                </c:pt>
                <c:pt idx="1196">
                  <c:v>2.39134</c:v>
                </c:pt>
                <c:pt idx="1197">
                  <c:v>2.3933300000000002</c:v>
                </c:pt>
                <c:pt idx="1198">
                  <c:v>2.3958200000000001</c:v>
                </c:pt>
                <c:pt idx="1199">
                  <c:v>2.39662</c:v>
                </c:pt>
                <c:pt idx="1200">
                  <c:v>2.3977900000000001</c:v>
                </c:pt>
                <c:pt idx="1201">
                  <c:v>2.39981</c:v>
                </c:pt>
                <c:pt idx="1202">
                  <c:v>2.4027699999999999</c:v>
                </c:pt>
                <c:pt idx="1203">
                  <c:v>2.4042300000000001</c:v>
                </c:pt>
                <c:pt idx="1204">
                  <c:v>2.40645</c:v>
                </c:pt>
                <c:pt idx="1205">
                  <c:v>2.4082300000000001</c:v>
                </c:pt>
                <c:pt idx="1206">
                  <c:v>2.41038</c:v>
                </c:pt>
                <c:pt idx="1207">
                  <c:v>2.4132799999999999</c:v>
                </c:pt>
                <c:pt idx="1208">
                  <c:v>2.4148200000000002</c:v>
                </c:pt>
                <c:pt idx="1209">
                  <c:v>2.4161299999999999</c:v>
                </c:pt>
                <c:pt idx="1210">
                  <c:v>2.41906</c:v>
                </c:pt>
                <c:pt idx="1211">
                  <c:v>2.4215300000000002</c:v>
                </c:pt>
                <c:pt idx="1212">
                  <c:v>2.4241100000000002</c:v>
                </c:pt>
                <c:pt idx="1213">
                  <c:v>2.4277099999999998</c:v>
                </c:pt>
                <c:pt idx="1214">
                  <c:v>2.4303699999999999</c:v>
                </c:pt>
                <c:pt idx="1215">
                  <c:v>2.43587</c:v>
                </c:pt>
                <c:pt idx="1216">
                  <c:v>2.4372600000000002</c:v>
                </c:pt>
                <c:pt idx="1217">
                  <c:v>2.4386899999999998</c:v>
                </c:pt>
                <c:pt idx="1218">
                  <c:v>2.44</c:v>
                </c:pt>
                <c:pt idx="1219">
                  <c:v>2.4420199999999999</c:v>
                </c:pt>
                <c:pt idx="1220">
                  <c:v>2.4439099999999998</c:v>
                </c:pt>
                <c:pt idx="1221">
                  <c:v>2.4466000000000001</c:v>
                </c:pt>
                <c:pt idx="1222">
                  <c:v>2.4481000000000002</c:v>
                </c:pt>
                <c:pt idx="1223">
                  <c:v>2.4507099999999999</c:v>
                </c:pt>
                <c:pt idx="1224">
                  <c:v>2.4528599999999998</c:v>
                </c:pt>
                <c:pt idx="1225">
                  <c:v>2.4537399999999998</c:v>
                </c:pt>
                <c:pt idx="1226">
                  <c:v>2.4554800000000001</c:v>
                </c:pt>
                <c:pt idx="1227">
                  <c:v>2.45939</c:v>
                </c:pt>
                <c:pt idx="1228">
                  <c:v>2.4614400000000001</c:v>
                </c:pt>
                <c:pt idx="1229">
                  <c:v>2.4642400000000002</c:v>
                </c:pt>
                <c:pt idx="1230">
                  <c:v>2.46577</c:v>
                </c:pt>
                <c:pt idx="1231">
                  <c:v>2.4678599999999999</c:v>
                </c:pt>
                <c:pt idx="1232">
                  <c:v>2.4723899999999999</c:v>
                </c:pt>
                <c:pt idx="1233">
                  <c:v>2.47743</c:v>
                </c:pt>
                <c:pt idx="1234">
                  <c:v>2.47986</c:v>
                </c:pt>
                <c:pt idx="1235">
                  <c:v>2.4820600000000002</c:v>
                </c:pt>
                <c:pt idx="1236">
                  <c:v>2.4831300000000001</c:v>
                </c:pt>
                <c:pt idx="1237">
                  <c:v>2.4852699999999999</c:v>
                </c:pt>
                <c:pt idx="1238">
                  <c:v>2.48732</c:v>
                </c:pt>
                <c:pt idx="1239">
                  <c:v>2.4890400000000001</c:v>
                </c:pt>
                <c:pt idx="1240">
                  <c:v>2.4924599999999999</c:v>
                </c:pt>
                <c:pt idx="1241">
                  <c:v>2.4932799999999999</c:v>
                </c:pt>
                <c:pt idx="1242">
                  <c:v>2.4973999999999998</c:v>
                </c:pt>
                <c:pt idx="1243">
                  <c:v>2.5002900000000001</c:v>
                </c:pt>
                <c:pt idx="1244">
                  <c:v>2.5024799999999998</c:v>
                </c:pt>
                <c:pt idx="1245">
                  <c:v>2.50475</c:v>
                </c:pt>
                <c:pt idx="1246">
                  <c:v>2.5078200000000002</c:v>
                </c:pt>
                <c:pt idx="1247">
                  <c:v>2.5101599999999999</c:v>
                </c:pt>
                <c:pt idx="1248">
                  <c:v>2.5141200000000001</c:v>
                </c:pt>
                <c:pt idx="1249">
                  <c:v>2.5193099999999999</c:v>
                </c:pt>
                <c:pt idx="1250">
                  <c:v>2.5207099999999998</c:v>
                </c:pt>
                <c:pt idx="1251">
                  <c:v>2.5239199999999999</c:v>
                </c:pt>
                <c:pt idx="1252">
                  <c:v>2.5248900000000001</c:v>
                </c:pt>
                <c:pt idx="1253">
                  <c:v>2.52705</c:v>
                </c:pt>
                <c:pt idx="1254">
                  <c:v>2.5287199999999999</c:v>
                </c:pt>
                <c:pt idx="1255">
                  <c:v>2.5299999999999998</c:v>
                </c:pt>
                <c:pt idx="1256">
                  <c:v>2.53227</c:v>
                </c:pt>
                <c:pt idx="1257">
                  <c:v>2.53634</c:v>
                </c:pt>
                <c:pt idx="1258">
                  <c:v>2.5375000000000001</c:v>
                </c:pt>
                <c:pt idx="1259">
                  <c:v>2.54115</c:v>
                </c:pt>
                <c:pt idx="1260">
                  <c:v>2.5459399999999999</c:v>
                </c:pt>
                <c:pt idx="1261">
                  <c:v>2.54759</c:v>
                </c:pt>
                <c:pt idx="1262">
                  <c:v>2.5490599999999999</c:v>
                </c:pt>
                <c:pt idx="1263">
                  <c:v>2.5509400000000002</c:v>
                </c:pt>
                <c:pt idx="1264">
                  <c:v>2.5523099999999999</c:v>
                </c:pt>
                <c:pt idx="1265">
                  <c:v>2.5541299999999998</c:v>
                </c:pt>
                <c:pt idx="1266">
                  <c:v>2.5560100000000001</c:v>
                </c:pt>
                <c:pt idx="1267">
                  <c:v>2.5589400000000002</c:v>
                </c:pt>
                <c:pt idx="1268">
                  <c:v>2.5606800000000001</c:v>
                </c:pt>
                <c:pt idx="1269">
                  <c:v>2.5626899999999999</c:v>
                </c:pt>
                <c:pt idx="1270">
                  <c:v>2.5652699999999999</c:v>
                </c:pt>
                <c:pt idx="1271">
                  <c:v>2.5678000000000001</c:v>
                </c:pt>
                <c:pt idx="1272">
                  <c:v>2.5687600000000002</c:v>
                </c:pt>
                <c:pt idx="1273">
                  <c:v>2.5717699999999999</c:v>
                </c:pt>
                <c:pt idx="1274">
                  <c:v>2.5740799999999999</c:v>
                </c:pt>
                <c:pt idx="1275">
                  <c:v>2.5754999999999999</c:v>
                </c:pt>
                <c:pt idx="1276">
                  <c:v>2.57809</c:v>
                </c:pt>
                <c:pt idx="1277">
                  <c:v>2.57972</c:v>
                </c:pt>
                <c:pt idx="1278">
                  <c:v>2.5805500000000001</c:v>
                </c:pt>
                <c:pt idx="1279">
                  <c:v>2.58344</c:v>
                </c:pt>
                <c:pt idx="1280">
                  <c:v>2.5846900000000002</c:v>
                </c:pt>
                <c:pt idx="1281">
                  <c:v>2.5866799999999999</c:v>
                </c:pt>
                <c:pt idx="1282">
                  <c:v>2.5880800000000002</c:v>
                </c:pt>
                <c:pt idx="1283">
                  <c:v>2.5897299999999999</c:v>
                </c:pt>
                <c:pt idx="1284">
                  <c:v>2.5908699999999998</c:v>
                </c:pt>
                <c:pt idx="1285">
                  <c:v>2.59293</c:v>
                </c:pt>
                <c:pt idx="1286">
                  <c:v>2.5946799999999999</c:v>
                </c:pt>
                <c:pt idx="1287">
                  <c:v>2.5965500000000001</c:v>
                </c:pt>
                <c:pt idx="1288">
                  <c:v>2.5979899999999998</c:v>
                </c:pt>
                <c:pt idx="1289">
                  <c:v>2.5989599999999999</c:v>
                </c:pt>
                <c:pt idx="1290">
                  <c:v>2.6006399999999998</c:v>
                </c:pt>
                <c:pt idx="1291">
                  <c:v>2.6044499999999999</c:v>
                </c:pt>
                <c:pt idx="1292">
                  <c:v>2.6061100000000001</c:v>
                </c:pt>
                <c:pt idx="1293">
                  <c:v>2.60785</c:v>
                </c:pt>
                <c:pt idx="1294">
                  <c:v>2.61178</c:v>
                </c:pt>
                <c:pt idx="1295">
                  <c:v>2.61395</c:v>
                </c:pt>
                <c:pt idx="1296">
                  <c:v>2.6146199999999999</c:v>
                </c:pt>
                <c:pt idx="1297">
                  <c:v>2.6160399999999999</c:v>
                </c:pt>
                <c:pt idx="1298">
                  <c:v>2.61741</c:v>
                </c:pt>
                <c:pt idx="1299">
                  <c:v>2.6194099999999998</c:v>
                </c:pt>
                <c:pt idx="1300">
                  <c:v>2.6228799999999999</c:v>
                </c:pt>
                <c:pt idx="1301">
                  <c:v>2.62513</c:v>
                </c:pt>
                <c:pt idx="1302">
                  <c:v>2.6271800000000001</c:v>
                </c:pt>
                <c:pt idx="1303">
                  <c:v>2.6294499999999998</c:v>
                </c:pt>
                <c:pt idx="1304">
                  <c:v>2.6307499999999999</c:v>
                </c:pt>
                <c:pt idx="1305">
                  <c:v>2.6322899999999998</c:v>
                </c:pt>
                <c:pt idx="1306">
                  <c:v>2.63347</c:v>
                </c:pt>
                <c:pt idx="1307">
                  <c:v>2.6347700000000001</c:v>
                </c:pt>
                <c:pt idx="1308">
                  <c:v>2.63748</c:v>
                </c:pt>
                <c:pt idx="1309">
                  <c:v>2.6387999999999998</c:v>
                </c:pt>
                <c:pt idx="1310">
                  <c:v>2.6406700000000001</c:v>
                </c:pt>
                <c:pt idx="1311">
                  <c:v>2.64296</c:v>
                </c:pt>
                <c:pt idx="1312">
                  <c:v>2.6449099999999999</c:v>
                </c:pt>
                <c:pt idx="1313">
                  <c:v>2.6488499999999999</c:v>
                </c:pt>
                <c:pt idx="1314">
                  <c:v>2.6520800000000002</c:v>
                </c:pt>
                <c:pt idx="1315">
                  <c:v>2.6534</c:v>
                </c:pt>
                <c:pt idx="1316">
                  <c:v>2.6543100000000002</c:v>
                </c:pt>
                <c:pt idx="1317">
                  <c:v>2.6565400000000001</c:v>
                </c:pt>
                <c:pt idx="1318">
                  <c:v>2.6575700000000002</c:v>
                </c:pt>
                <c:pt idx="1319">
                  <c:v>2.6591</c:v>
                </c:pt>
                <c:pt idx="1320">
                  <c:v>2.66046</c:v>
                </c:pt>
                <c:pt idx="1321">
                  <c:v>2.6616900000000001</c:v>
                </c:pt>
                <c:pt idx="1322">
                  <c:v>2.6641699999999999</c:v>
                </c:pt>
                <c:pt idx="1323">
                  <c:v>2.6680000000000001</c:v>
                </c:pt>
                <c:pt idx="1324">
                  <c:v>2.6694100000000001</c:v>
                </c:pt>
                <c:pt idx="1325">
                  <c:v>2.6736300000000002</c:v>
                </c:pt>
                <c:pt idx="1326">
                  <c:v>2.6749800000000001</c:v>
                </c:pt>
                <c:pt idx="1327">
                  <c:v>2.6759400000000002</c:v>
                </c:pt>
                <c:pt idx="1328">
                  <c:v>2.6786500000000002</c:v>
                </c:pt>
                <c:pt idx="1329">
                  <c:v>2.68</c:v>
                </c:pt>
                <c:pt idx="1330">
                  <c:v>2.68161</c:v>
                </c:pt>
                <c:pt idx="1331">
                  <c:v>2.68323</c:v>
                </c:pt>
                <c:pt idx="1332">
                  <c:v>2.68445</c:v>
                </c:pt>
                <c:pt idx="1333">
                  <c:v>2.6886899999999998</c:v>
                </c:pt>
                <c:pt idx="1334">
                  <c:v>2.69354</c:v>
                </c:pt>
                <c:pt idx="1335">
                  <c:v>2.6964600000000001</c:v>
                </c:pt>
                <c:pt idx="1336">
                  <c:v>2.6997200000000001</c:v>
                </c:pt>
                <c:pt idx="1337">
                  <c:v>2.7017500000000001</c:v>
                </c:pt>
                <c:pt idx="1338">
                  <c:v>2.7024499999999998</c:v>
                </c:pt>
                <c:pt idx="1339">
                  <c:v>2.70383</c:v>
                </c:pt>
                <c:pt idx="1340">
                  <c:v>2.7052299999999998</c:v>
                </c:pt>
                <c:pt idx="1341">
                  <c:v>2.7064300000000001</c:v>
                </c:pt>
                <c:pt idx="1342">
                  <c:v>2.7075999999999998</c:v>
                </c:pt>
                <c:pt idx="1343">
                  <c:v>2.7103799999999998</c:v>
                </c:pt>
                <c:pt idx="1344">
                  <c:v>2.7122700000000002</c:v>
                </c:pt>
                <c:pt idx="1345">
                  <c:v>2.7137500000000001</c:v>
                </c:pt>
                <c:pt idx="1346">
                  <c:v>2.7162899999999999</c:v>
                </c:pt>
                <c:pt idx="1347">
                  <c:v>2.7176800000000001</c:v>
                </c:pt>
                <c:pt idx="1348">
                  <c:v>2.7194500000000001</c:v>
                </c:pt>
                <c:pt idx="1349">
                  <c:v>2.72323</c:v>
                </c:pt>
                <c:pt idx="1350">
                  <c:v>2.7251400000000001</c:v>
                </c:pt>
                <c:pt idx="1351">
                  <c:v>2.7266300000000001</c:v>
                </c:pt>
                <c:pt idx="1352">
                  <c:v>2.72872</c:v>
                </c:pt>
                <c:pt idx="1353">
                  <c:v>2.7319900000000001</c:v>
                </c:pt>
                <c:pt idx="1354">
                  <c:v>2.7355</c:v>
                </c:pt>
                <c:pt idx="1355">
                  <c:v>2.7373099999999999</c:v>
                </c:pt>
                <c:pt idx="1356">
                  <c:v>2.7387700000000001</c:v>
                </c:pt>
                <c:pt idx="1357">
                  <c:v>2.7403200000000001</c:v>
                </c:pt>
                <c:pt idx="1358">
                  <c:v>2.7434699999999999</c:v>
                </c:pt>
                <c:pt idx="1359">
                  <c:v>2.74546</c:v>
                </c:pt>
                <c:pt idx="1360">
                  <c:v>2.7482899999999999</c:v>
                </c:pt>
                <c:pt idx="1361">
                  <c:v>2.7505899999999999</c:v>
                </c:pt>
                <c:pt idx="1362">
                  <c:v>2.7554699999999999</c:v>
                </c:pt>
                <c:pt idx="1363">
                  <c:v>2.7578399999999998</c:v>
                </c:pt>
                <c:pt idx="1364">
                  <c:v>2.7607200000000001</c:v>
                </c:pt>
                <c:pt idx="1365">
                  <c:v>2.7633299999999998</c:v>
                </c:pt>
                <c:pt idx="1366">
                  <c:v>2.7656800000000001</c:v>
                </c:pt>
                <c:pt idx="1367">
                  <c:v>2.7674099999999999</c:v>
                </c:pt>
                <c:pt idx="1368">
                  <c:v>2.7693500000000002</c:v>
                </c:pt>
                <c:pt idx="1369">
                  <c:v>2.7702900000000001</c:v>
                </c:pt>
                <c:pt idx="1370">
                  <c:v>2.7737099999999999</c:v>
                </c:pt>
                <c:pt idx="1371">
                  <c:v>2.7750699999999999</c:v>
                </c:pt>
                <c:pt idx="1372">
                  <c:v>2.77685</c:v>
                </c:pt>
                <c:pt idx="1373">
                  <c:v>2.77915</c:v>
                </c:pt>
                <c:pt idx="1374">
                  <c:v>2.7821899999999999</c:v>
                </c:pt>
                <c:pt idx="1375">
                  <c:v>2.7837999999999998</c:v>
                </c:pt>
                <c:pt idx="1376">
                  <c:v>2.7883200000000001</c:v>
                </c:pt>
                <c:pt idx="1377">
                  <c:v>2.79081</c:v>
                </c:pt>
                <c:pt idx="1378">
                  <c:v>2.7921100000000001</c:v>
                </c:pt>
                <c:pt idx="1379">
                  <c:v>2.7938700000000001</c:v>
                </c:pt>
                <c:pt idx="1380">
                  <c:v>2.7978499999999999</c:v>
                </c:pt>
                <c:pt idx="1381">
                  <c:v>2.80335</c:v>
                </c:pt>
                <c:pt idx="1382">
                  <c:v>2.80667</c:v>
                </c:pt>
                <c:pt idx="1383">
                  <c:v>2.8079999999999998</c:v>
                </c:pt>
                <c:pt idx="1384">
                  <c:v>2.8095300000000001</c:v>
                </c:pt>
                <c:pt idx="1385">
                  <c:v>2.8106800000000001</c:v>
                </c:pt>
                <c:pt idx="1386">
                  <c:v>2.8123300000000002</c:v>
                </c:pt>
                <c:pt idx="1387">
                  <c:v>2.81385</c:v>
                </c:pt>
                <c:pt idx="1388">
                  <c:v>2.81576</c:v>
                </c:pt>
                <c:pt idx="1389">
                  <c:v>2.8173400000000002</c:v>
                </c:pt>
                <c:pt idx="1390">
                  <c:v>2.8198699999999999</c:v>
                </c:pt>
                <c:pt idx="1391">
                  <c:v>2.8210999999999999</c:v>
                </c:pt>
                <c:pt idx="1392">
                  <c:v>2.8224300000000002</c:v>
                </c:pt>
                <c:pt idx="1393">
                  <c:v>2.8253300000000001</c:v>
                </c:pt>
                <c:pt idx="1394">
                  <c:v>2.8286099999999998</c:v>
                </c:pt>
                <c:pt idx="1395">
                  <c:v>2.82979</c:v>
                </c:pt>
                <c:pt idx="1396">
                  <c:v>2.83155</c:v>
                </c:pt>
                <c:pt idx="1397">
                  <c:v>2.8335699999999999</c:v>
                </c:pt>
                <c:pt idx="1398">
                  <c:v>2.8349299999999999</c:v>
                </c:pt>
                <c:pt idx="1399">
                  <c:v>2.8391600000000001</c:v>
                </c:pt>
                <c:pt idx="1400">
                  <c:v>2.83995</c:v>
                </c:pt>
                <c:pt idx="1401">
                  <c:v>2.8418800000000002</c:v>
                </c:pt>
                <c:pt idx="1402">
                  <c:v>2.8436400000000002</c:v>
                </c:pt>
                <c:pt idx="1403">
                  <c:v>2.8453499999999998</c:v>
                </c:pt>
                <c:pt idx="1404">
                  <c:v>2.8456399999999999</c:v>
                </c:pt>
                <c:pt idx="1405">
                  <c:v>2.8458700000000001</c:v>
                </c:pt>
                <c:pt idx="1406">
                  <c:v>2.84605</c:v>
                </c:pt>
                <c:pt idx="1407">
                  <c:v>2.8461599999999998</c:v>
                </c:pt>
                <c:pt idx="1408">
                  <c:v>2.84741</c:v>
                </c:pt>
                <c:pt idx="1409">
                  <c:v>2.85025</c:v>
                </c:pt>
                <c:pt idx="1410">
                  <c:v>2.8515600000000001</c:v>
                </c:pt>
                <c:pt idx="1411">
                  <c:v>2.8525</c:v>
                </c:pt>
                <c:pt idx="1412">
                  <c:v>2.8546800000000001</c:v>
                </c:pt>
                <c:pt idx="1413">
                  <c:v>2.8564600000000002</c:v>
                </c:pt>
                <c:pt idx="1414">
                  <c:v>2.8615200000000001</c:v>
                </c:pt>
                <c:pt idx="1415">
                  <c:v>2.8654000000000002</c:v>
                </c:pt>
                <c:pt idx="1416">
                  <c:v>2.8680699999999999</c:v>
                </c:pt>
                <c:pt idx="1417">
                  <c:v>2.8700100000000002</c:v>
                </c:pt>
                <c:pt idx="1418">
                  <c:v>2.8727100000000001</c:v>
                </c:pt>
                <c:pt idx="1419">
                  <c:v>2.8744100000000001</c:v>
                </c:pt>
                <c:pt idx="1420">
                  <c:v>2.8755299999999999</c:v>
                </c:pt>
                <c:pt idx="1421">
                  <c:v>2.8784299999999998</c:v>
                </c:pt>
                <c:pt idx="1422">
                  <c:v>2.8790100000000001</c:v>
                </c:pt>
                <c:pt idx="1423">
                  <c:v>2.8804500000000002</c:v>
                </c:pt>
                <c:pt idx="1424">
                  <c:v>2.8824299999999998</c:v>
                </c:pt>
                <c:pt idx="1425">
                  <c:v>2.88598</c:v>
                </c:pt>
                <c:pt idx="1426">
                  <c:v>2.88896</c:v>
                </c:pt>
                <c:pt idx="1427">
                  <c:v>2.89</c:v>
                </c:pt>
                <c:pt idx="1428">
                  <c:v>2.8921999999999999</c:v>
                </c:pt>
                <c:pt idx="1429">
                  <c:v>2.8959600000000001</c:v>
                </c:pt>
                <c:pt idx="1430">
                  <c:v>2.8984000000000001</c:v>
                </c:pt>
                <c:pt idx="1431">
                  <c:v>2.9022399999999999</c:v>
                </c:pt>
                <c:pt idx="1432">
                  <c:v>2.90415</c:v>
                </c:pt>
                <c:pt idx="1433">
                  <c:v>2.9056999999999999</c:v>
                </c:pt>
                <c:pt idx="1434">
                  <c:v>2.91</c:v>
                </c:pt>
                <c:pt idx="1435">
                  <c:v>2.91161</c:v>
                </c:pt>
                <c:pt idx="1436">
                  <c:v>2.9131200000000002</c:v>
                </c:pt>
                <c:pt idx="1437">
                  <c:v>2.91459</c:v>
                </c:pt>
                <c:pt idx="1438">
                  <c:v>2.9159000000000002</c:v>
                </c:pt>
                <c:pt idx="1439">
                  <c:v>2.91655</c:v>
                </c:pt>
                <c:pt idx="1440">
                  <c:v>2.91804</c:v>
                </c:pt>
                <c:pt idx="1441">
                  <c:v>2.9198599999999999</c:v>
                </c:pt>
                <c:pt idx="1442">
                  <c:v>2.9215800000000001</c:v>
                </c:pt>
                <c:pt idx="1443">
                  <c:v>2.92414</c:v>
                </c:pt>
                <c:pt idx="1444">
                  <c:v>2.92625</c:v>
                </c:pt>
                <c:pt idx="1445">
                  <c:v>2.92821</c:v>
                </c:pt>
                <c:pt idx="1446">
                  <c:v>2.9291499999999999</c:v>
                </c:pt>
                <c:pt idx="1447">
                  <c:v>2.93058</c:v>
                </c:pt>
                <c:pt idx="1448">
                  <c:v>2.9316399999999998</c:v>
                </c:pt>
                <c:pt idx="1449">
                  <c:v>2.93371</c:v>
                </c:pt>
                <c:pt idx="1450">
                  <c:v>2.9354</c:v>
                </c:pt>
                <c:pt idx="1451">
                  <c:v>2.9365299999999999</c:v>
                </c:pt>
                <c:pt idx="1452">
                  <c:v>2.9382199999999998</c:v>
                </c:pt>
                <c:pt idx="1453">
                  <c:v>2.9397600000000002</c:v>
                </c:pt>
                <c:pt idx="1454">
                  <c:v>2.9423300000000001</c:v>
                </c:pt>
                <c:pt idx="1455">
                  <c:v>2.9440499999999998</c:v>
                </c:pt>
                <c:pt idx="1456">
                  <c:v>2.9480599999999999</c:v>
                </c:pt>
                <c:pt idx="1457">
                  <c:v>2.9494899999999999</c:v>
                </c:pt>
                <c:pt idx="1458">
                  <c:v>2.95058</c:v>
                </c:pt>
                <c:pt idx="1459">
                  <c:v>2.9542199999999998</c:v>
                </c:pt>
                <c:pt idx="1460">
                  <c:v>2.9578199999999999</c:v>
                </c:pt>
                <c:pt idx="1461">
                  <c:v>2.9597699999999998</c:v>
                </c:pt>
                <c:pt idx="1462">
                  <c:v>2.9611800000000001</c:v>
                </c:pt>
                <c:pt idx="1463">
                  <c:v>2.9637699999999998</c:v>
                </c:pt>
                <c:pt idx="1464">
                  <c:v>2.9671599999999998</c:v>
                </c:pt>
                <c:pt idx="1465">
                  <c:v>2.9683700000000002</c:v>
                </c:pt>
                <c:pt idx="1466">
                  <c:v>2.9700500000000001</c:v>
                </c:pt>
                <c:pt idx="1467">
                  <c:v>2.9711599999999998</c:v>
                </c:pt>
                <c:pt idx="1468">
                  <c:v>2.9723700000000002</c:v>
                </c:pt>
                <c:pt idx="1469">
                  <c:v>2.97479</c:v>
                </c:pt>
                <c:pt idx="1470">
                  <c:v>2.9759699999999998</c:v>
                </c:pt>
                <c:pt idx="1471">
                  <c:v>2.9769600000000001</c:v>
                </c:pt>
                <c:pt idx="1472">
                  <c:v>2.9780700000000002</c:v>
                </c:pt>
                <c:pt idx="1473">
                  <c:v>2.9798900000000001</c:v>
                </c:pt>
                <c:pt idx="1474">
                  <c:v>2.9811000000000001</c:v>
                </c:pt>
                <c:pt idx="1475">
                  <c:v>2.9815900000000002</c:v>
                </c:pt>
                <c:pt idx="1476">
                  <c:v>2.9834499999999999</c:v>
                </c:pt>
                <c:pt idx="1477">
                  <c:v>2.9850699999999999</c:v>
                </c:pt>
                <c:pt idx="1478">
                  <c:v>2.9866700000000002</c:v>
                </c:pt>
                <c:pt idx="1479">
                  <c:v>2.9879099999999998</c:v>
                </c:pt>
                <c:pt idx="1480">
                  <c:v>2.9898600000000002</c:v>
                </c:pt>
                <c:pt idx="1481">
                  <c:v>2.9906799999999998</c:v>
                </c:pt>
                <c:pt idx="1482">
                  <c:v>2.9929299999999999</c:v>
                </c:pt>
                <c:pt idx="1483">
                  <c:v>2.9944500000000001</c:v>
                </c:pt>
                <c:pt idx="1484">
                  <c:v>2.9960499999999999</c:v>
                </c:pt>
                <c:pt idx="1485">
                  <c:v>2.9997600000000002</c:v>
                </c:pt>
                <c:pt idx="1486">
                  <c:v>3.0009000000000001</c:v>
                </c:pt>
                <c:pt idx="1487">
                  <c:v>3.00204</c:v>
                </c:pt>
                <c:pt idx="1488">
                  <c:v>3.0030299999999999</c:v>
                </c:pt>
                <c:pt idx="1489">
                  <c:v>3.0036999999999998</c:v>
                </c:pt>
                <c:pt idx="1490">
                  <c:v>3.0065900000000001</c:v>
                </c:pt>
                <c:pt idx="1491">
                  <c:v>3.0084</c:v>
                </c:pt>
                <c:pt idx="1492">
                  <c:v>3.0102699999999998</c:v>
                </c:pt>
                <c:pt idx="1493">
                  <c:v>3.01207</c:v>
                </c:pt>
                <c:pt idx="1494">
                  <c:v>3.0135999999999998</c:v>
                </c:pt>
                <c:pt idx="1495">
                  <c:v>3.0150899999999998</c:v>
                </c:pt>
                <c:pt idx="1496">
                  <c:v>3.0172500000000002</c:v>
                </c:pt>
                <c:pt idx="1497">
                  <c:v>3.02</c:v>
                </c:pt>
                <c:pt idx="1498">
                  <c:v>3.02115</c:v>
                </c:pt>
                <c:pt idx="1499">
                  <c:v>3.0230899999999998</c:v>
                </c:pt>
                <c:pt idx="1500">
                  <c:v>3.0252500000000002</c:v>
                </c:pt>
                <c:pt idx="1501">
                  <c:v>3.0271499999999998</c:v>
                </c:pt>
                <c:pt idx="1502">
                  <c:v>3.02834</c:v>
                </c:pt>
                <c:pt idx="1503">
                  <c:v>3.02955</c:v>
                </c:pt>
                <c:pt idx="1504">
                  <c:v>3.0305499999999999</c:v>
                </c:pt>
                <c:pt idx="1505">
                  <c:v>3.0319400000000001</c:v>
                </c:pt>
                <c:pt idx="1506">
                  <c:v>3.0344099999999998</c:v>
                </c:pt>
                <c:pt idx="1507">
                  <c:v>3.03634</c:v>
                </c:pt>
                <c:pt idx="1508">
                  <c:v>3.03722</c:v>
                </c:pt>
                <c:pt idx="1509">
                  <c:v>3.0384099999999998</c:v>
                </c:pt>
                <c:pt idx="1510">
                  <c:v>3.0413800000000002</c:v>
                </c:pt>
                <c:pt idx="1511">
                  <c:v>3.0450900000000001</c:v>
                </c:pt>
                <c:pt idx="1512">
                  <c:v>3.0495000000000001</c:v>
                </c:pt>
                <c:pt idx="1513">
                  <c:v>3.05159</c:v>
                </c:pt>
                <c:pt idx="1514">
                  <c:v>3.0550000000000002</c:v>
                </c:pt>
                <c:pt idx="1515">
                  <c:v>3.0573800000000002</c:v>
                </c:pt>
                <c:pt idx="1516">
                  <c:v>3.0587900000000001</c:v>
                </c:pt>
                <c:pt idx="1517">
                  <c:v>3.0626500000000001</c:v>
                </c:pt>
                <c:pt idx="1518">
                  <c:v>3.0669599999999999</c:v>
                </c:pt>
                <c:pt idx="1519">
                  <c:v>3.0685600000000002</c:v>
                </c:pt>
                <c:pt idx="1520">
                  <c:v>3.07016</c:v>
                </c:pt>
                <c:pt idx="1521">
                  <c:v>3.0724300000000002</c:v>
                </c:pt>
                <c:pt idx="1522">
                  <c:v>3.07362</c:v>
                </c:pt>
                <c:pt idx="1523">
                  <c:v>3.0756700000000001</c:v>
                </c:pt>
                <c:pt idx="1524">
                  <c:v>3.0770599999999999</c:v>
                </c:pt>
                <c:pt idx="1525">
                  <c:v>3.0796100000000002</c:v>
                </c:pt>
                <c:pt idx="1526">
                  <c:v>3.0803600000000002</c:v>
                </c:pt>
                <c:pt idx="1527">
                  <c:v>3.0820500000000002</c:v>
                </c:pt>
                <c:pt idx="1528">
                  <c:v>3.0838800000000002</c:v>
                </c:pt>
                <c:pt idx="1529">
                  <c:v>3.0863299999999998</c:v>
                </c:pt>
                <c:pt idx="1530">
                  <c:v>3.0893299999999999</c:v>
                </c:pt>
                <c:pt idx="1531">
                  <c:v>3.0922299999999998</c:v>
                </c:pt>
                <c:pt idx="1532">
                  <c:v>3.0945200000000002</c:v>
                </c:pt>
                <c:pt idx="1533">
                  <c:v>3.0990099999999998</c:v>
                </c:pt>
                <c:pt idx="1534">
                  <c:v>3.1037300000000001</c:v>
                </c:pt>
                <c:pt idx="1535">
                  <c:v>3.1079400000000001</c:v>
                </c:pt>
                <c:pt idx="1536">
                  <c:v>3.1108899999999999</c:v>
                </c:pt>
                <c:pt idx="1537">
                  <c:v>3.1139000000000001</c:v>
                </c:pt>
                <c:pt idx="1538">
                  <c:v>3.1160000000000001</c:v>
                </c:pt>
                <c:pt idx="1539">
                  <c:v>3.1190699999999998</c:v>
                </c:pt>
                <c:pt idx="1540">
                  <c:v>3.1212499999999999</c:v>
                </c:pt>
                <c:pt idx="1541">
                  <c:v>3.12243</c:v>
                </c:pt>
                <c:pt idx="1542">
                  <c:v>3.1241699999999999</c:v>
                </c:pt>
                <c:pt idx="1543">
                  <c:v>3.1253299999999999</c:v>
                </c:pt>
                <c:pt idx="1544">
                  <c:v>3.1277200000000001</c:v>
                </c:pt>
                <c:pt idx="1545">
                  <c:v>3.1296200000000001</c:v>
                </c:pt>
                <c:pt idx="1546">
                  <c:v>3.1301100000000002</c:v>
                </c:pt>
                <c:pt idx="1547">
                  <c:v>3.1307900000000002</c:v>
                </c:pt>
                <c:pt idx="1548">
                  <c:v>3.1310899999999999</c:v>
                </c:pt>
                <c:pt idx="1549">
                  <c:v>3.1313399999999998</c:v>
                </c:pt>
                <c:pt idx="1550">
                  <c:v>3.1315499999999998</c:v>
                </c:pt>
                <c:pt idx="1551">
                  <c:v>3.1341199999999998</c:v>
                </c:pt>
                <c:pt idx="1552">
                  <c:v>3.1368</c:v>
                </c:pt>
                <c:pt idx="1553">
                  <c:v>3.1392000000000002</c:v>
                </c:pt>
                <c:pt idx="1554">
                  <c:v>3.1415899999999999</c:v>
                </c:pt>
                <c:pt idx="1555">
                  <c:v>3.1442999999999999</c:v>
                </c:pt>
                <c:pt idx="1556">
                  <c:v>3.1471100000000001</c:v>
                </c:pt>
                <c:pt idx="1557">
                  <c:v>3.1504699999999999</c:v>
                </c:pt>
                <c:pt idx="1558">
                  <c:v>3.1515300000000002</c:v>
                </c:pt>
                <c:pt idx="1559">
                  <c:v>3.1545100000000001</c:v>
                </c:pt>
                <c:pt idx="1560">
                  <c:v>3.1568499999999999</c:v>
                </c:pt>
                <c:pt idx="1561">
                  <c:v>3.1586699999999999</c:v>
                </c:pt>
                <c:pt idx="1562">
                  <c:v>3.16052</c:v>
                </c:pt>
                <c:pt idx="1563">
                  <c:v>3.1638899999999999</c:v>
                </c:pt>
                <c:pt idx="1564">
                  <c:v>3.1670600000000002</c:v>
                </c:pt>
                <c:pt idx="1565">
                  <c:v>3.1679200000000001</c:v>
                </c:pt>
                <c:pt idx="1566">
                  <c:v>3.1707999999999998</c:v>
                </c:pt>
                <c:pt idx="1567">
                  <c:v>3.1756099999999998</c:v>
                </c:pt>
                <c:pt idx="1568">
                  <c:v>3.1766200000000002</c:v>
                </c:pt>
                <c:pt idx="1569">
                  <c:v>3.1782499999999998</c:v>
                </c:pt>
                <c:pt idx="1570">
                  <c:v>3.1790600000000002</c:v>
                </c:pt>
                <c:pt idx="1571">
                  <c:v>3.1816399999999998</c:v>
                </c:pt>
                <c:pt idx="1572">
                  <c:v>3.1824599999999998</c:v>
                </c:pt>
                <c:pt idx="1573">
                  <c:v>3.1851099999999999</c:v>
                </c:pt>
                <c:pt idx="1574">
                  <c:v>3.1875100000000001</c:v>
                </c:pt>
                <c:pt idx="1575">
                  <c:v>3.1895699999999998</c:v>
                </c:pt>
                <c:pt idx="1576">
                  <c:v>3.1917499999999999</c:v>
                </c:pt>
                <c:pt idx="1577">
                  <c:v>3.1926199999999998</c:v>
                </c:pt>
                <c:pt idx="1578">
                  <c:v>3.19414</c:v>
                </c:pt>
                <c:pt idx="1579">
                  <c:v>3.1960199999999999</c:v>
                </c:pt>
                <c:pt idx="1580">
                  <c:v>3.1980400000000002</c:v>
                </c:pt>
                <c:pt idx="1581">
                  <c:v>3.1995300000000002</c:v>
                </c:pt>
                <c:pt idx="1582">
                  <c:v>3.20106</c:v>
                </c:pt>
                <c:pt idx="1583">
                  <c:v>3.2031900000000002</c:v>
                </c:pt>
                <c:pt idx="1584">
                  <c:v>3.2053400000000001</c:v>
                </c:pt>
                <c:pt idx="1585">
                  <c:v>3.2075300000000002</c:v>
                </c:pt>
                <c:pt idx="1586">
                  <c:v>3.2118500000000001</c:v>
                </c:pt>
                <c:pt idx="1587">
                  <c:v>3.2145800000000002</c:v>
                </c:pt>
                <c:pt idx="1588">
                  <c:v>3.2167300000000001</c:v>
                </c:pt>
                <c:pt idx="1589">
                  <c:v>3.2176399999999998</c:v>
                </c:pt>
                <c:pt idx="1590">
                  <c:v>3.2181600000000001</c:v>
                </c:pt>
                <c:pt idx="1591">
                  <c:v>3.2195999999999998</c:v>
                </c:pt>
                <c:pt idx="1592">
                  <c:v>3.2218900000000001</c:v>
                </c:pt>
                <c:pt idx="1593">
                  <c:v>3.2241499999999998</c:v>
                </c:pt>
                <c:pt idx="1594">
                  <c:v>3.2254100000000001</c:v>
                </c:pt>
                <c:pt idx="1595">
                  <c:v>3.2286999999999999</c:v>
                </c:pt>
                <c:pt idx="1596">
                  <c:v>3.2298399999999998</c:v>
                </c:pt>
                <c:pt idx="1597">
                  <c:v>3.2305100000000002</c:v>
                </c:pt>
                <c:pt idx="1598">
                  <c:v>3.2310599999999998</c:v>
                </c:pt>
                <c:pt idx="1599">
                  <c:v>3.2328199999999998</c:v>
                </c:pt>
                <c:pt idx="1600">
                  <c:v>3.2347199999999998</c:v>
                </c:pt>
                <c:pt idx="1601">
                  <c:v>3.23672</c:v>
                </c:pt>
                <c:pt idx="1602">
                  <c:v>3.2392400000000001</c:v>
                </c:pt>
                <c:pt idx="1603">
                  <c:v>3.2406999999999999</c:v>
                </c:pt>
                <c:pt idx="1604">
                  <c:v>3.2431100000000002</c:v>
                </c:pt>
                <c:pt idx="1605">
                  <c:v>3.2453799999999999</c:v>
                </c:pt>
                <c:pt idx="1606">
                  <c:v>3.2486100000000002</c:v>
                </c:pt>
                <c:pt idx="1607">
                  <c:v>3.2511299999999999</c:v>
                </c:pt>
                <c:pt idx="1608">
                  <c:v>3.25292</c:v>
                </c:pt>
                <c:pt idx="1609">
                  <c:v>3.2557</c:v>
                </c:pt>
                <c:pt idx="1610">
                  <c:v>3.2585000000000002</c:v>
                </c:pt>
                <c:pt idx="1611">
                  <c:v>3.2602799999999998</c:v>
                </c:pt>
                <c:pt idx="1612">
                  <c:v>3.2625600000000001</c:v>
                </c:pt>
                <c:pt idx="1613">
                  <c:v>3.2633899999999998</c:v>
                </c:pt>
                <c:pt idx="1614">
                  <c:v>3.2657600000000002</c:v>
                </c:pt>
                <c:pt idx="1615">
                  <c:v>3.26823</c:v>
                </c:pt>
                <c:pt idx="1616">
                  <c:v>3.2696900000000002</c:v>
                </c:pt>
                <c:pt idx="1617">
                  <c:v>3.2724199999999999</c:v>
                </c:pt>
                <c:pt idx="1618">
                  <c:v>3.2743099999999998</c:v>
                </c:pt>
                <c:pt idx="1619">
                  <c:v>3.2758099999999999</c:v>
                </c:pt>
                <c:pt idx="1620">
                  <c:v>3.2784900000000001</c:v>
                </c:pt>
                <c:pt idx="1621">
                  <c:v>3.2839100000000001</c:v>
                </c:pt>
                <c:pt idx="1622">
                  <c:v>3.2855400000000001</c:v>
                </c:pt>
                <c:pt idx="1623">
                  <c:v>3.2867500000000001</c:v>
                </c:pt>
                <c:pt idx="1624">
                  <c:v>3.2879800000000001</c:v>
                </c:pt>
                <c:pt idx="1625">
                  <c:v>3.2902800000000001</c:v>
                </c:pt>
                <c:pt idx="1626">
                  <c:v>3.2915100000000002</c:v>
                </c:pt>
                <c:pt idx="1627">
                  <c:v>3.2948300000000001</c:v>
                </c:pt>
                <c:pt idx="1628">
                  <c:v>3.2968600000000001</c:v>
                </c:pt>
                <c:pt idx="1629">
                  <c:v>3.29834</c:v>
                </c:pt>
                <c:pt idx="1630">
                  <c:v>3.3014600000000001</c:v>
                </c:pt>
                <c:pt idx="1631">
                  <c:v>3.3041299999999998</c:v>
                </c:pt>
                <c:pt idx="1632">
                  <c:v>3.3066599999999999</c:v>
                </c:pt>
                <c:pt idx="1633">
                  <c:v>3.3092899999999998</c:v>
                </c:pt>
                <c:pt idx="1634">
                  <c:v>3.3108900000000001</c:v>
                </c:pt>
                <c:pt idx="1635">
                  <c:v>3.3127200000000001</c:v>
                </c:pt>
                <c:pt idx="1636">
                  <c:v>3.31359</c:v>
                </c:pt>
                <c:pt idx="1637">
                  <c:v>3.3155299999999999</c:v>
                </c:pt>
                <c:pt idx="1638">
                  <c:v>3.32</c:v>
                </c:pt>
                <c:pt idx="1639">
                  <c:v>3.3236400000000001</c:v>
                </c:pt>
                <c:pt idx="1640">
                  <c:v>3.32639</c:v>
                </c:pt>
                <c:pt idx="1641">
                  <c:v>3.3296000000000001</c:v>
                </c:pt>
                <c:pt idx="1642">
                  <c:v>3.3307699999999998</c:v>
                </c:pt>
                <c:pt idx="1643">
                  <c:v>3.33209</c:v>
                </c:pt>
                <c:pt idx="1644">
                  <c:v>3.3335400000000002</c:v>
                </c:pt>
                <c:pt idx="1645">
                  <c:v>3.3343699999999998</c:v>
                </c:pt>
                <c:pt idx="1646">
                  <c:v>3.3363499999999999</c:v>
                </c:pt>
                <c:pt idx="1647">
                  <c:v>3.3385600000000002</c:v>
                </c:pt>
                <c:pt idx="1648">
                  <c:v>3.34</c:v>
                </c:pt>
                <c:pt idx="1649">
                  <c:v>3.3412299999999999</c:v>
                </c:pt>
                <c:pt idx="1650">
                  <c:v>3.34334</c:v>
                </c:pt>
                <c:pt idx="1651">
                  <c:v>3.3440300000000001</c:v>
                </c:pt>
                <c:pt idx="1652">
                  <c:v>3.3472900000000001</c:v>
                </c:pt>
                <c:pt idx="1653">
                  <c:v>3.3496999999999999</c:v>
                </c:pt>
                <c:pt idx="1654">
                  <c:v>3.3508200000000001</c:v>
                </c:pt>
                <c:pt idx="1655">
                  <c:v>3.3545099999999999</c:v>
                </c:pt>
                <c:pt idx="1656">
                  <c:v>3.3568699999999998</c:v>
                </c:pt>
                <c:pt idx="1657">
                  <c:v>3.35968</c:v>
                </c:pt>
                <c:pt idx="1658">
                  <c:v>3.3605800000000001</c:v>
                </c:pt>
                <c:pt idx="1659">
                  <c:v>3.3628900000000002</c:v>
                </c:pt>
                <c:pt idx="1660">
                  <c:v>3.3667199999999999</c:v>
                </c:pt>
                <c:pt idx="1661">
                  <c:v>3.3687800000000001</c:v>
                </c:pt>
                <c:pt idx="1662">
                  <c:v>3.371</c:v>
                </c:pt>
                <c:pt idx="1663">
                  <c:v>3.3748499999999999</c:v>
                </c:pt>
                <c:pt idx="1664">
                  <c:v>3.3769</c:v>
                </c:pt>
                <c:pt idx="1665">
                  <c:v>3.38</c:v>
                </c:pt>
                <c:pt idx="1666">
                  <c:v>3.3839000000000001</c:v>
                </c:pt>
                <c:pt idx="1667">
                  <c:v>3.3871799999999999</c:v>
                </c:pt>
                <c:pt idx="1668">
                  <c:v>3.38924</c:v>
                </c:pt>
                <c:pt idx="1669">
                  <c:v>3.3917700000000002</c:v>
                </c:pt>
                <c:pt idx="1670">
                  <c:v>3.3938299999999999</c:v>
                </c:pt>
                <c:pt idx="1671">
                  <c:v>3.3952100000000001</c:v>
                </c:pt>
                <c:pt idx="1672">
                  <c:v>3.39778</c:v>
                </c:pt>
                <c:pt idx="1673">
                  <c:v>3.3991099999999999</c:v>
                </c:pt>
                <c:pt idx="1674">
                  <c:v>3.4</c:v>
                </c:pt>
                <c:pt idx="1675">
                  <c:v>3.4010099999999999</c:v>
                </c:pt>
                <c:pt idx="1676">
                  <c:v>3.4030200000000002</c:v>
                </c:pt>
                <c:pt idx="1677">
                  <c:v>3.4056199999999999</c:v>
                </c:pt>
                <c:pt idx="1678">
                  <c:v>3.4074900000000001</c:v>
                </c:pt>
                <c:pt idx="1679">
                  <c:v>3.41</c:v>
                </c:pt>
                <c:pt idx="1680">
                  <c:v>3.4119799999999998</c:v>
                </c:pt>
                <c:pt idx="1681">
                  <c:v>3.4128400000000001</c:v>
                </c:pt>
                <c:pt idx="1682">
                  <c:v>3.4133499999999999</c:v>
                </c:pt>
                <c:pt idx="1683">
                  <c:v>3.41411</c:v>
                </c:pt>
                <c:pt idx="1684">
                  <c:v>3.4146700000000001</c:v>
                </c:pt>
                <c:pt idx="1685">
                  <c:v>3.4167800000000002</c:v>
                </c:pt>
                <c:pt idx="1686">
                  <c:v>3.4180000000000001</c:v>
                </c:pt>
                <c:pt idx="1687">
                  <c:v>3.4192100000000001</c:v>
                </c:pt>
                <c:pt idx="1688">
                  <c:v>3.41974</c:v>
                </c:pt>
                <c:pt idx="1689">
                  <c:v>3.4209299999999998</c:v>
                </c:pt>
                <c:pt idx="1690">
                  <c:v>3.4232</c:v>
                </c:pt>
                <c:pt idx="1691">
                  <c:v>3.4264199999999998</c:v>
                </c:pt>
                <c:pt idx="1692">
                  <c:v>3.4278</c:v>
                </c:pt>
                <c:pt idx="1693">
                  <c:v>3.4297200000000001</c:v>
                </c:pt>
                <c:pt idx="1694">
                  <c:v>3.43153</c:v>
                </c:pt>
                <c:pt idx="1695">
                  <c:v>3.43323</c:v>
                </c:pt>
                <c:pt idx="1696">
                  <c:v>3.43493</c:v>
                </c:pt>
                <c:pt idx="1697">
                  <c:v>3.4369299999999998</c:v>
                </c:pt>
                <c:pt idx="1698">
                  <c:v>3.4390299999999998</c:v>
                </c:pt>
                <c:pt idx="1699">
                  <c:v>3.4412199999999999</c:v>
                </c:pt>
                <c:pt idx="1700">
                  <c:v>3.4427599999999998</c:v>
                </c:pt>
                <c:pt idx="1701">
                  <c:v>3.44407</c:v>
                </c:pt>
                <c:pt idx="1702">
                  <c:v>3.4481600000000001</c:v>
                </c:pt>
                <c:pt idx="1703">
                  <c:v>3.4501900000000001</c:v>
                </c:pt>
                <c:pt idx="1704">
                  <c:v>3.4514300000000002</c:v>
                </c:pt>
                <c:pt idx="1705">
                  <c:v>3.45383</c:v>
                </c:pt>
                <c:pt idx="1706">
                  <c:v>3.4558200000000001</c:v>
                </c:pt>
                <c:pt idx="1707">
                  <c:v>3.4571800000000001</c:v>
                </c:pt>
                <c:pt idx="1708">
                  <c:v>3.46</c:v>
                </c:pt>
                <c:pt idx="1709">
                  <c:v>3.4605800000000002</c:v>
                </c:pt>
                <c:pt idx="1710">
                  <c:v>3.4621400000000002</c:v>
                </c:pt>
                <c:pt idx="1711">
                  <c:v>3.4639700000000002</c:v>
                </c:pt>
                <c:pt idx="1712">
                  <c:v>3.46841</c:v>
                </c:pt>
                <c:pt idx="1713">
                  <c:v>3.4716800000000001</c:v>
                </c:pt>
                <c:pt idx="1714">
                  <c:v>3.4724699999999999</c:v>
                </c:pt>
                <c:pt idx="1715">
                  <c:v>3.47343</c:v>
                </c:pt>
                <c:pt idx="1716">
                  <c:v>3.4750999999999999</c:v>
                </c:pt>
                <c:pt idx="1717">
                  <c:v>3.4767199999999998</c:v>
                </c:pt>
                <c:pt idx="1718">
                  <c:v>3.4782500000000001</c:v>
                </c:pt>
                <c:pt idx="1719">
                  <c:v>3.4799899999999999</c:v>
                </c:pt>
                <c:pt idx="1720">
                  <c:v>3.48123</c:v>
                </c:pt>
                <c:pt idx="1721">
                  <c:v>3.4829500000000002</c:v>
                </c:pt>
                <c:pt idx="1722">
                  <c:v>3.4841600000000001</c:v>
                </c:pt>
                <c:pt idx="1723">
                  <c:v>3.4855299999999998</c:v>
                </c:pt>
                <c:pt idx="1724">
                  <c:v>3.4876499999999999</c:v>
                </c:pt>
                <c:pt idx="1725">
                  <c:v>3.4902600000000001</c:v>
                </c:pt>
                <c:pt idx="1726">
                  <c:v>3.4916700000000001</c:v>
                </c:pt>
                <c:pt idx="1727">
                  <c:v>3.49465</c:v>
                </c:pt>
                <c:pt idx="1728">
                  <c:v>3.49586</c:v>
                </c:pt>
                <c:pt idx="1729">
                  <c:v>3.49837</c:v>
                </c:pt>
                <c:pt idx="1730">
                  <c:v>3.4990299999999999</c:v>
                </c:pt>
                <c:pt idx="1731">
                  <c:v>3.5010500000000002</c:v>
                </c:pt>
                <c:pt idx="1732">
                  <c:v>3.5036399999999999</c:v>
                </c:pt>
                <c:pt idx="1733">
                  <c:v>3.50596</c:v>
                </c:pt>
                <c:pt idx="1734">
                  <c:v>3.50725</c:v>
                </c:pt>
                <c:pt idx="1735">
                  <c:v>3.51</c:v>
                </c:pt>
                <c:pt idx="1736">
                  <c:v>3.5124399999999998</c:v>
                </c:pt>
                <c:pt idx="1737">
                  <c:v>3.5168200000000001</c:v>
                </c:pt>
                <c:pt idx="1738">
                  <c:v>3.5194899999999998</c:v>
                </c:pt>
                <c:pt idx="1739">
                  <c:v>3.5215800000000002</c:v>
                </c:pt>
                <c:pt idx="1740">
                  <c:v>3.5249700000000002</c:v>
                </c:pt>
                <c:pt idx="1741">
                  <c:v>3.5274800000000002</c:v>
                </c:pt>
                <c:pt idx="1742">
                  <c:v>3.5298600000000002</c:v>
                </c:pt>
                <c:pt idx="1743">
                  <c:v>3.5325299999999999</c:v>
                </c:pt>
                <c:pt idx="1744">
                  <c:v>3.5374699999999999</c:v>
                </c:pt>
                <c:pt idx="1745">
                  <c:v>3.54129</c:v>
                </c:pt>
                <c:pt idx="1746">
                  <c:v>3.5424600000000002</c:v>
                </c:pt>
                <c:pt idx="1747">
                  <c:v>3.5440800000000001</c:v>
                </c:pt>
                <c:pt idx="1748">
                  <c:v>3.54697</c:v>
                </c:pt>
                <c:pt idx="1749">
                  <c:v>3.54914</c:v>
                </c:pt>
                <c:pt idx="1750">
                  <c:v>3.5512000000000001</c:v>
                </c:pt>
                <c:pt idx="1751">
                  <c:v>3.5571799999999998</c:v>
                </c:pt>
                <c:pt idx="1752">
                  <c:v>3.5604800000000001</c:v>
                </c:pt>
                <c:pt idx="1753">
                  <c:v>3.5616599999999998</c:v>
                </c:pt>
                <c:pt idx="1754">
                  <c:v>3.5634299999999999</c:v>
                </c:pt>
                <c:pt idx="1755">
                  <c:v>3.56569</c:v>
                </c:pt>
                <c:pt idx="1756">
                  <c:v>3.5685500000000001</c:v>
                </c:pt>
                <c:pt idx="1757">
                  <c:v>3.56948</c:v>
                </c:pt>
                <c:pt idx="1758">
                  <c:v>3.5712799999999998</c:v>
                </c:pt>
                <c:pt idx="1759">
                  <c:v>3.57437</c:v>
                </c:pt>
                <c:pt idx="1760">
                  <c:v>3.5790600000000001</c:v>
                </c:pt>
                <c:pt idx="1761">
                  <c:v>3.5827499999999999</c:v>
                </c:pt>
                <c:pt idx="1762">
                  <c:v>3.5839400000000001</c:v>
                </c:pt>
                <c:pt idx="1763">
                  <c:v>3.5849500000000001</c:v>
                </c:pt>
                <c:pt idx="1764">
                  <c:v>3.5871599999999999</c:v>
                </c:pt>
                <c:pt idx="1765">
                  <c:v>3.5903900000000002</c:v>
                </c:pt>
                <c:pt idx="1766">
                  <c:v>3.59179</c:v>
                </c:pt>
                <c:pt idx="1767">
                  <c:v>3.5949200000000001</c:v>
                </c:pt>
                <c:pt idx="1768">
                  <c:v>3.5987300000000002</c:v>
                </c:pt>
                <c:pt idx="1769">
                  <c:v>3.60012</c:v>
                </c:pt>
                <c:pt idx="1770">
                  <c:v>3.6016499999999998</c:v>
                </c:pt>
                <c:pt idx="1771">
                  <c:v>3.6033900000000001</c:v>
                </c:pt>
                <c:pt idx="1772">
                  <c:v>3.6045699999999998</c:v>
                </c:pt>
                <c:pt idx="1773">
                  <c:v>3.6057999999999999</c:v>
                </c:pt>
                <c:pt idx="1774">
                  <c:v>3.6078899999999998</c:v>
                </c:pt>
                <c:pt idx="1775">
                  <c:v>3.6095999999999999</c:v>
                </c:pt>
                <c:pt idx="1776">
                  <c:v>3.6119400000000002</c:v>
                </c:pt>
                <c:pt idx="1777">
                  <c:v>3.61307</c:v>
                </c:pt>
                <c:pt idx="1778">
                  <c:v>3.61408</c:v>
                </c:pt>
                <c:pt idx="1779">
                  <c:v>3.6155499999999998</c:v>
                </c:pt>
                <c:pt idx="1780">
                  <c:v>3.62</c:v>
                </c:pt>
                <c:pt idx="1781">
                  <c:v>3.62385</c:v>
                </c:pt>
                <c:pt idx="1782">
                  <c:v>3.6252</c:v>
                </c:pt>
                <c:pt idx="1783">
                  <c:v>3.6265900000000002</c:v>
                </c:pt>
                <c:pt idx="1784">
                  <c:v>3.62961</c:v>
                </c:pt>
                <c:pt idx="1785">
                  <c:v>3.63307</c:v>
                </c:pt>
                <c:pt idx="1786">
                  <c:v>3.6364299999999998</c:v>
                </c:pt>
                <c:pt idx="1787">
                  <c:v>3.6384799999999999</c:v>
                </c:pt>
                <c:pt idx="1788">
                  <c:v>3.64141</c:v>
                </c:pt>
                <c:pt idx="1789">
                  <c:v>3.6447799999999999</c:v>
                </c:pt>
                <c:pt idx="1790">
                  <c:v>3.6470400000000001</c:v>
                </c:pt>
                <c:pt idx="1791">
                  <c:v>3.6479400000000002</c:v>
                </c:pt>
                <c:pt idx="1792">
                  <c:v>3.6484999999999999</c:v>
                </c:pt>
                <c:pt idx="1793">
                  <c:v>3.6501000000000001</c:v>
                </c:pt>
                <c:pt idx="1794">
                  <c:v>3.6529799999999999</c:v>
                </c:pt>
                <c:pt idx="1795">
                  <c:v>3.6554600000000002</c:v>
                </c:pt>
                <c:pt idx="1796">
                  <c:v>3.6579100000000002</c:v>
                </c:pt>
                <c:pt idx="1797">
                  <c:v>3.6596099999999998</c:v>
                </c:pt>
                <c:pt idx="1798">
                  <c:v>3.66208</c:v>
                </c:pt>
                <c:pt idx="1799">
                  <c:v>3.66445</c:v>
                </c:pt>
                <c:pt idx="1800">
                  <c:v>3.6665899999999998</c:v>
                </c:pt>
                <c:pt idx="1801">
                  <c:v>3.67</c:v>
                </c:pt>
                <c:pt idx="1802">
                  <c:v>3.67204</c:v>
                </c:pt>
                <c:pt idx="1803">
                  <c:v>3.6741999999999999</c:v>
                </c:pt>
                <c:pt idx="1804">
                  <c:v>3.6757499999999999</c:v>
                </c:pt>
                <c:pt idx="1805">
                  <c:v>3.6773199999999999</c:v>
                </c:pt>
                <c:pt idx="1806">
                  <c:v>3.6804100000000002</c:v>
                </c:pt>
                <c:pt idx="1807">
                  <c:v>3.6847500000000002</c:v>
                </c:pt>
                <c:pt idx="1808">
                  <c:v>3.6873800000000001</c:v>
                </c:pt>
                <c:pt idx="1809">
                  <c:v>3.6907000000000001</c:v>
                </c:pt>
                <c:pt idx="1810">
                  <c:v>3.6926100000000002</c:v>
                </c:pt>
                <c:pt idx="1811">
                  <c:v>3.6961499999999998</c:v>
                </c:pt>
                <c:pt idx="1812">
                  <c:v>3.6979099999999998</c:v>
                </c:pt>
                <c:pt idx="1813">
                  <c:v>3.7</c:v>
                </c:pt>
                <c:pt idx="1814">
                  <c:v>3.7040899999999999</c:v>
                </c:pt>
                <c:pt idx="1815">
                  <c:v>3.7060300000000002</c:v>
                </c:pt>
                <c:pt idx="1816">
                  <c:v>3.7076099999999999</c:v>
                </c:pt>
                <c:pt idx="1817">
                  <c:v>3.70844</c:v>
                </c:pt>
                <c:pt idx="1818">
                  <c:v>3.7099000000000002</c:v>
                </c:pt>
                <c:pt idx="1819">
                  <c:v>3.7109200000000002</c:v>
                </c:pt>
                <c:pt idx="1820">
                  <c:v>3.7138900000000001</c:v>
                </c:pt>
                <c:pt idx="1821">
                  <c:v>3.7163599999999999</c:v>
                </c:pt>
                <c:pt idx="1822">
                  <c:v>3.7191399999999999</c:v>
                </c:pt>
                <c:pt idx="1823">
                  <c:v>3.7222900000000001</c:v>
                </c:pt>
                <c:pt idx="1824">
                  <c:v>3.72783</c:v>
                </c:pt>
                <c:pt idx="1825">
                  <c:v>3.7300800000000001</c:v>
                </c:pt>
                <c:pt idx="1826">
                  <c:v>3.73211</c:v>
                </c:pt>
                <c:pt idx="1827">
                  <c:v>3.73542</c:v>
                </c:pt>
                <c:pt idx="1828">
                  <c:v>3.7385199999999998</c:v>
                </c:pt>
                <c:pt idx="1829">
                  <c:v>3.74112</c:v>
                </c:pt>
                <c:pt idx="1830">
                  <c:v>3.7440799999999999</c:v>
                </c:pt>
                <c:pt idx="1831">
                  <c:v>3.7455500000000002</c:v>
                </c:pt>
                <c:pt idx="1832">
                  <c:v>3.7476799999999999</c:v>
                </c:pt>
                <c:pt idx="1833">
                  <c:v>3.7516099999999999</c:v>
                </c:pt>
                <c:pt idx="1834">
                  <c:v>3.7547600000000001</c:v>
                </c:pt>
                <c:pt idx="1835">
                  <c:v>3.75746</c:v>
                </c:pt>
                <c:pt idx="1836">
                  <c:v>3.7599499999999999</c:v>
                </c:pt>
                <c:pt idx="1837">
                  <c:v>3.7619600000000002</c:v>
                </c:pt>
                <c:pt idx="1838">
                  <c:v>3.7639200000000002</c:v>
                </c:pt>
                <c:pt idx="1839">
                  <c:v>3.7655500000000002</c:v>
                </c:pt>
                <c:pt idx="1840">
                  <c:v>3.7680699999999998</c:v>
                </c:pt>
                <c:pt idx="1841">
                  <c:v>3.7702200000000001</c:v>
                </c:pt>
                <c:pt idx="1842">
                  <c:v>3.7724299999999999</c:v>
                </c:pt>
                <c:pt idx="1843">
                  <c:v>3.7743199999999999</c:v>
                </c:pt>
                <c:pt idx="1844">
                  <c:v>3.7759200000000002</c:v>
                </c:pt>
                <c:pt idx="1845">
                  <c:v>3.77901</c:v>
                </c:pt>
                <c:pt idx="1846">
                  <c:v>3.7815699999999999</c:v>
                </c:pt>
                <c:pt idx="1847">
                  <c:v>3.7839999999999998</c:v>
                </c:pt>
                <c:pt idx="1848">
                  <c:v>3.78613</c:v>
                </c:pt>
                <c:pt idx="1849">
                  <c:v>3.7879700000000001</c:v>
                </c:pt>
                <c:pt idx="1850">
                  <c:v>3.78965</c:v>
                </c:pt>
                <c:pt idx="1851">
                  <c:v>3.7914500000000002</c:v>
                </c:pt>
                <c:pt idx="1852">
                  <c:v>3.7924600000000002</c:v>
                </c:pt>
                <c:pt idx="1853">
                  <c:v>3.7936899999999998</c:v>
                </c:pt>
                <c:pt idx="1854">
                  <c:v>3.79596</c:v>
                </c:pt>
                <c:pt idx="1855">
                  <c:v>3.7978000000000001</c:v>
                </c:pt>
                <c:pt idx="1856">
                  <c:v>3.80043</c:v>
                </c:pt>
                <c:pt idx="1857">
                  <c:v>3.8032699999999999</c:v>
                </c:pt>
                <c:pt idx="1858">
                  <c:v>3.80911</c:v>
                </c:pt>
                <c:pt idx="1859">
                  <c:v>3.8128199999999999</c:v>
                </c:pt>
                <c:pt idx="1860">
                  <c:v>3.8146900000000001</c:v>
                </c:pt>
                <c:pt idx="1861">
                  <c:v>3.8162600000000002</c:v>
                </c:pt>
                <c:pt idx="1862">
                  <c:v>3.8184100000000001</c:v>
                </c:pt>
                <c:pt idx="1863">
                  <c:v>3.82</c:v>
                </c:pt>
                <c:pt idx="1864">
                  <c:v>3.8216600000000001</c:v>
                </c:pt>
                <c:pt idx="1865">
                  <c:v>3.8235999999999999</c:v>
                </c:pt>
                <c:pt idx="1866">
                  <c:v>3.8260100000000001</c:v>
                </c:pt>
                <c:pt idx="1867">
                  <c:v>3.8284500000000001</c:v>
                </c:pt>
                <c:pt idx="1868">
                  <c:v>3.8298399999999999</c:v>
                </c:pt>
                <c:pt idx="1869">
                  <c:v>3.8307799999999999</c:v>
                </c:pt>
                <c:pt idx="1870">
                  <c:v>3.8323200000000002</c:v>
                </c:pt>
                <c:pt idx="1871">
                  <c:v>3.83386</c:v>
                </c:pt>
                <c:pt idx="1872">
                  <c:v>3.8357899999999998</c:v>
                </c:pt>
                <c:pt idx="1873">
                  <c:v>3.83819</c:v>
                </c:pt>
                <c:pt idx="1874">
                  <c:v>3.8421099999999999</c:v>
                </c:pt>
                <c:pt idx="1875">
                  <c:v>3.8442400000000001</c:v>
                </c:pt>
                <c:pt idx="1876">
                  <c:v>3.8484500000000001</c:v>
                </c:pt>
                <c:pt idx="1877">
                  <c:v>3.8500299999999998</c:v>
                </c:pt>
                <c:pt idx="1878">
                  <c:v>3.8511799999999998</c:v>
                </c:pt>
                <c:pt idx="1879">
                  <c:v>3.8534999999999999</c:v>
                </c:pt>
                <c:pt idx="1880">
                  <c:v>3.85589</c:v>
                </c:pt>
                <c:pt idx="1881">
                  <c:v>3.85669</c:v>
                </c:pt>
                <c:pt idx="1882">
                  <c:v>3.8584900000000002</c:v>
                </c:pt>
                <c:pt idx="1883">
                  <c:v>3.8612000000000002</c:v>
                </c:pt>
                <c:pt idx="1884">
                  <c:v>3.8626</c:v>
                </c:pt>
                <c:pt idx="1885">
                  <c:v>3.8645900000000002</c:v>
                </c:pt>
                <c:pt idx="1886">
                  <c:v>3.8656600000000001</c:v>
                </c:pt>
                <c:pt idx="1887">
                  <c:v>3.8677700000000002</c:v>
                </c:pt>
                <c:pt idx="1888">
                  <c:v>3.8703500000000002</c:v>
                </c:pt>
                <c:pt idx="1889">
                  <c:v>3.8736899999999999</c:v>
                </c:pt>
                <c:pt idx="1890">
                  <c:v>3.8766799999999999</c:v>
                </c:pt>
                <c:pt idx="1891">
                  <c:v>3.8781300000000001</c:v>
                </c:pt>
                <c:pt idx="1892">
                  <c:v>3.8805499999999999</c:v>
                </c:pt>
                <c:pt idx="1893">
                  <c:v>3.8814700000000002</c:v>
                </c:pt>
                <c:pt idx="1894">
                  <c:v>3.883</c:v>
                </c:pt>
                <c:pt idx="1895">
                  <c:v>3.8840300000000001</c:v>
                </c:pt>
                <c:pt idx="1896">
                  <c:v>3.8864399999999999</c:v>
                </c:pt>
                <c:pt idx="1897">
                  <c:v>3.8898100000000002</c:v>
                </c:pt>
                <c:pt idx="1898">
                  <c:v>3.89161</c:v>
                </c:pt>
                <c:pt idx="1899">
                  <c:v>3.8929800000000001</c:v>
                </c:pt>
                <c:pt idx="1900">
                  <c:v>3.8943400000000001</c:v>
                </c:pt>
                <c:pt idx="1901">
                  <c:v>3.8951699999999998</c:v>
                </c:pt>
                <c:pt idx="1902">
                  <c:v>3.8970600000000002</c:v>
                </c:pt>
                <c:pt idx="1903">
                  <c:v>3.8993099999999998</c:v>
                </c:pt>
                <c:pt idx="1904">
                  <c:v>3.90089</c:v>
                </c:pt>
                <c:pt idx="1905">
                  <c:v>3.9023500000000002</c:v>
                </c:pt>
                <c:pt idx="1906">
                  <c:v>3.9028399999999999</c:v>
                </c:pt>
                <c:pt idx="1907">
                  <c:v>3.9048400000000001</c:v>
                </c:pt>
                <c:pt idx="1908">
                  <c:v>3.9060000000000001</c:v>
                </c:pt>
                <c:pt idx="1909">
                  <c:v>3.9076300000000002</c:v>
                </c:pt>
                <c:pt idx="1910">
                  <c:v>3.91</c:v>
                </c:pt>
                <c:pt idx="1911">
                  <c:v>3.9120200000000001</c:v>
                </c:pt>
                <c:pt idx="1912">
                  <c:v>3.9139699999999999</c:v>
                </c:pt>
                <c:pt idx="1913">
                  <c:v>3.91648</c:v>
                </c:pt>
                <c:pt idx="1914">
                  <c:v>3.9176899999999999</c:v>
                </c:pt>
                <c:pt idx="1915">
                  <c:v>3.9197700000000002</c:v>
                </c:pt>
                <c:pt idx="1916">
                  <c:v>3.9211499999999999</c:v>
                </c:pt>
                <c:pt idx="1917">
                  <c:v>3.9219300000000001</c:v>
                </c:pt>
                <c:pt idx="1918">
                  <c:v>3.92388</c:v>
                </c:pt>
                <c:pt idx="1919">
                  <c:v>3.9258000000000002</c:v>
                </c:pt>
                <c:pt idx="1920">
                  <c:v>3.9280900000000001</c:v>
                </c:pt>
                <c:pt idx="1921">
                  <c:v>3.9314800000000001</c:v>
                </c:pt>
                <c:pt idx="1922">
                  <c:v>3.9333900000000002</c:v>
                </c:pt>
                <c:pt idx="1923">
                  <c:v>3.9363100000000002</c:v>
                </c:pt>
                <c:pt idx="1924">
                  <c:v>3.9386299999999999</c:v>
                </c:pt>
                <c:pt idx="1925">
                  <c:v>3.94102</c:v>
                </c:pt>
                <c:pt idx="1926">
                  <c:v>3.9424399999999999</c:v>
                </c:pt>
                <c:pt idx="1927">
                  <c:v>3.9460500000000001</c:v>
                </c:pt>
                <c:pt idx="1928">
                  <c:v>3.9476900000000001</c:v>
                </c:pt>
                <c:pt idx="1929">
                  <c:v>3.9494199999999999</c:v>
                </c:pt>
                <c:pt idx="1930">
                  <c:v>3.9527399999999999</c:v>
                </c:pt>
                <c:pt idx="1931">
                  <c:v>3.95689</c:v>
                </c:pt>
                <c:pt idx="1932">
                  <c:v>3.9589599999999998</c:v>
                </c:pt>
                <c:pt idx="1933">
                  <c:v>3.9607000000000001</c:v>
                </c:pt>
                <c:pt idx="1934">
                  <c:v>3.96251</c:v>
                </c:pt>
                <c:pt idx="1935">
                  <c:v>3.9655200000000002</c:v>
                </c:pt>
                <c:pt idx="1936">
                  <c:v>3.9683600000000001</c:v>
                </c:pt>
                <c:pt idx="1937">
                  <c:v>3.9714900000000002</c:v>
                </c:pt>
                <c:pt idx="1938">
                  <c:v>3.9729399999999999</c:v>
                </c:pt>
                <c:pt idx="1939">
                  <c:v>3.9755099999999999</c:v>
                </c:pt>
                <c:pt idx="1940">
                  <c:v>3.9805600000000001</c:v>
                </c:pt>
                <c:pt idx="1941">
                  <c:v>3.9831599999999998</c:v>
                </c:pt>
                <c:pt idx="1942">
                  <c:v>3.98488</c:v>
                </c:pt>
                <c:pt idx="1943">
                  <c:v>3.9859900000000001</c:v>
                </c:pt>
                <c:pt idx="1944">
                  <c:v>3.9880800000000001</c:v>
                </c:pt>
                <c:pt idx="1945">
                  <c:v>3.99057</c:v>
                </c:pt>
                <c:pt idx="1946">
                  <c:v>3.9921700000000002</c:v>
                </c:pt>
                <c:pt idx="1947">
                  <c:v>3.9942899999999999</c:v>
                </c:pt>
                <c:pt idx="1948">
                  <c:v>3.99695</c:v>
                </c:pt>
                <c:pt idx="1949">
                  <c:v>3.9986600000000001</c:v>
                </c:pt>
                <c:pt idx="1950">
                  <c:v>3.9996</c:v>
                </c:pt>
                <c:pt idx="1951">
                  <c:v>4.0017500000000004</c:v>
                </c:pt>
                <c:pt idx="1952">
                  <c:v>4.0028600000000001</c:v>
                </c:pt>
                <c:pt idx="1953">
                  <c:v>4.0037000000000003</c:v>
                </c:pt>
                <c:pt idx="1954">
                  <c:v>4.0041399999999996</c:v>
                </c:pt>
                <c:pt idx="1955">
                  <c:v>4.0044500000000003</c:v>
                </c:pt>
                <c:pt idx="1956">
                  <c:v>4.0046400000000002</c:v>
                </c:pt>
                <c:pt idx="1957">
                  <c:v>4.0048700000000004</c:v>
                </c:pt>
                <c:pt idx="1958">
                  <c:v>4.00502</c:v>
                </c:pt>
                <c:pt idx="1959">
                  <c:v>4.0051800000000002</c:v>
                </c:pt>
                <c:pt idx="1960">
                  <c:v>4.0056200000000004</c:v>
                </c:pt>
                <c:pt idx="1961">
                  <c:v>4.0059100000000001</c:v>
                </c:pt>
                <c:pt idx="1962">
                  <c:v>4.0062800000000003</c:v>
                </c:pt>
                <c:pt idx="1963">
                  <c:v>4.0065799999999996</c:v>
                </c:pt>
                <c:pt idx="1964">
                  <c:v>4.0068900000000003</c:v>
                </c:pt>
                <c:pt idx="1965">
                  <c:v>4.0074399999999999</c:v>
                </c:pt>
                <c:pt idx="1966">
                  <c:v>4.0090899999999996</c:v>
                </c:pt>
                <c:pt idx="1967">
                  <c:v>4.0106099999999998</c:v>
                </c:pt>
                <c:pt idx="1968">
                  <c:v>4.0133700000000001</c:v>
                </c:pt>
                <c:pt idx="1969">
                  <c:v>4.016</c:v>
                </c:pt>
                <c:pt idx="1970">
                  <c:v>4.0178799999999999</c:v>
                </c:pt>
                <c:pt idx="1971">
                  <c:v>4.0205599999999997</c:v>
                </c:pt>
                <c:pt idx="1972">
                  <c:v>4.0242899999999997</c:v>
                </c:pt>
                <c:pt idx="1973">
                  <c:v>4.0254500000000002</c:v>
                </c:pt>
                <c:pt idx="1974">
                  <c:v>4.0280800000000001</c:v>
                </c:pt>
                <c:pt idx="1975">
                  <c:v>4.03</c:v>
                </c:pt>
                <c:pt idx="1976">
                  <c:v>4.0331599999999996</c:v>
                </c:pt>
                <c:pt idx="1977">
                  <c:v>4.0383500000000003</c:v>
                </c:pt>
                <c:pt idx="1978">
                  <c:v>4.0420600000000002</c:v>
                </c:pt>
                <c:pt idx="1979">
                  <c:v>4.04312</c:v>
                </c:pt>
                <c:pt idx="1980">
                  <c:v>4.0446999999999997</c:v>
                </c:pt>
                <c:pt idx="1981">
                  <c:v>4.0462999999999996</c:v>
                </c:pt>
                <c:pt idx="1982">
                  <c:v>4.0482800000000001</c:v>
                </c:pt>
                <c:pt idx="1983">
                  <c:v>4.0507400000000002</c:v>
                </c:pt>
                <c:pt idx="1984">
                  <c:v>4.0525399999999996</c:v>
                </c:pt>
                <c:pt idx="1985">
                  <c:v>4.05504</c:v>
                </c:pt>
                <c:pt idx="1986">
                  <c:v>4.0568299999999997</c:v>
                </c:pt>
                <c:pt idx="1987">
                  <c:v>4.0592199999999998</c:v>
                </c:pt>
                <c:pt idx="1988">
                  <c:v>4.0623500000000003</c:v>
                </c:pt>
                <c:pt idx="1989">
                  <c:v>4.0644799999999996</c:v>
                </c:pt>
                <c:pt idx="1990">
                  <c:v>4.0676100000000002</c:v>
                </c:pt>
                <c:pt idx="1991">
                  <c:v>4.07</c:v>
                </c:pt>
                <c:pt idx="1992">
                  <c:v>4.0725100000000003</c:v>
                </c:pt>
                <c:pt idx="1993">
                  <c:v>4.0761000000000003</c:v>
                </c:pt>
                <c:pt idx="1994">
                  <c:v>4.0775899999999998</c:v>
                </c:pt>
                <c:pt idx="1995">
                  <c:v>4.0796700000000001</c:v>
                </c:pt>
                <c:pt idx="1996">
                  <c:v>4.0811599999999997</c:v>
                </c:pt>
                <c:pt idx="1997">
                  <c:v>4.0820600000000002</c:v>
                </c:pt>
                <c:pt idx="1998">
                  <c:v>4.0835299999999997</c:v>
                </c:pt>
                <c:pt idx="1999">
                  <c:v>4.0840500000000004</c:v>
                </c:pt>
                <c:pt idx="2000">
                  <c:v>4.0846499999999999</c:v>
                </c:pt>
                <c:pt idx="2001">
                  <c:v>4.0871199999999996</c:v>
                </c:pt>
                <c:pt idx="2002">
                  <c:v>4.0879000000000003</c:v>
                </c:pt>
                <c:pt idx="2003">
                  <c:v>4.0891999999999999</c:v>
                </c:pt>
                <c:pt idx="2004">
                  <c:v>4.0912800000000002</c:v>
                </c:pt>
                <c:pt idx="2005">
                  <c:v>4.0950300000000004</c:v>
                </c:pt>
                <c:pt idx="2006">
                  <c:v>4.0962800000000001</c:v>
                </c:pt>
                <c:pt idx="2007">
                  <c:v>4.0985399999999998</c:v>
                </c:pt>
                <c:pt idx="2008">
                  <c:v>4.09992</c:v>
                </c:pt>
                <c:pt idx="2009">
                  <c:v>4.1010400000000002</c:v>
                </c:pt>
                <c:pt idx="2010">
                  <c:v>4.1031500000000003</c:v>
                </c:pt>
                <c:pt idx="2011">
                  <c:v>4.1049600000000002</c:v>
                </c:pt>
                <c:pt idx="2012">
                  <c:v>4.1066500000000001</c:v>
                </c:pt>
                <c:pt idx="2013">
                  <c:v>4.1078200000000002</c:v>
                </c:pt>
                <c:pt idx="2014">
                  <c:v>4.109</c:v>
                </c:pt>
                <c:pt idx="2015">
                  <c:v>4.1101200000000002</c:v>
                </c:pt>
                <c:pt idx="2016">
                  <c:v>4.11137</c:v>
                </c:pt>
                <c:pt idx="2017">
                  <c:v>4.1126500000000004</c:v>
                </c:pt>
                <c:pt idx="2018">
                  <c:v>4.1149300000000002</c:v>
                </c:pt>
                <c:pt idx="2019">
                  <c:v>4.1173599999999997</c:v>
                </c:pt>
                <c:pt idx="2020">
                  <c:v>4.1203399999999997</c:v>
                </c:pt>
                <c:pt idx="2021">
                  <c:v>4.1240300000000003</c:v>
                </c:pt>
                <c:pt idx="2022">
                  <c:v>4.1266600000000002</c:v>
                </c:pt>
                <c:pt idx="2023">
                  <c:v>4.1288099999999996</c:v>
                </c:pt>
                <c:pt idx="2024">
                  <c:v>4.1317700000000004</c:v>
                </c:pt>
                <c:pt idx="2025">
                  <c:v>4.1345700000000001</c:v>
                </c:pt>
                <c:pt idx="2026">
                  <c:v>4.1362399999999999</c:v>
                </c:pt>
                <c:pt idx="2027">
                  <c:v>4.1409200000000004</c:v>
                </c:pt>
                <c:pt idx="2028">
                  <c:v>4.1457100000000002</c:v>
                </c:pt>
                <c:pt idx="2029">
                  <c:v>4.1471299999999998</c:v>
                </c:pt>
                <c:pt idx="2030">
                  <c:v>4.1483499999999998</c:v>
                </c:pt>
                <c:pt idx="2031">
                  <c:v>4.1493399999999996</c:v>
                </c:pt>
                <c:pt idx="2032">
                  <c:v>4.15245</c:v>
                </c:pt>
                <c:pt idx="2033">
                  <c:v>4.1543599999999996</c:v>
                </c:pt>
                <c:pt idx="2034">
                  <c:v>4.1564899999999998</c:v>
                </c:pt>
                <c:pt idx="2035">
                  <c:v>4.1610100000000001</c:v>
                </c:pt>
                <c:pt idx="2036">
                  <c:v>4.1634900000000004</c:v>
                </c:pt>
                <c:pt idx="2037">
                  <c:v>4.1642299999999999</c:v>
                </c:pt>
                <c:pt idx="2038">
                  <c:v>4.1673</c:v>
                </c:pt>
                <c:pt idx="2039">
                  <c:v>4.1683899999999996</c:v>
                </c:pt>
                <c:pt idx="2040">
                  <c:v>4.1699900000000003</c:v>
                </c:pt>
                <c:pt idx="2041">
                  <c:v>4.17197</c:v>
                </c:pt>
                <c:pt idx="2042">
                  <c:v>4.1737399999999996</c:v>
                </c:pt>
                <c:pt idx="2043">
                  <c:v>4.17544</c:v>
                </c:pt>
                <c:pt idx="2044">
                  <c:v>4.1781699999999997</c:v>
                </c:pt>
                <c:pt idx="2045">
                  <c:v>4.1799299999999997</c:v>
                </c:pt>
                <c:pt idx="2046">
                  <c:v>4.1822400000000002</c:v>
                </c:pt>
                <c:pt idx="2047">
                  <c:v>4.1847799999999999</c:v>
                </c:pt>
                <c:pt idx="2048">
                  <c:v>4.1864999999999997</c:v>
                </c:pt>
                <c:pt idx="2049">
                  <c:v>4.1875400000000003</c:v>
                </c:pt>
                <c:pt idx="2050">
                  <c:v>4.1881199999999996</c:v>
                </c:pt>
                <c:pt idx="2051">
                  <c:v>4.1883699999999999</c:v>
                </c:pt>
                <c:pt idx="2052">
                  <c:v>4.1886200000000002</c:v>
                </c:pt>
                <c:pt idx="2053">
                  <c:v>4.1887800000000004</c:v>
                </c:pt>
                <c:pt idx="2054">
                  <c:v>4.1889599999999998</c:v>
                </c:pt>
                <c:pt idx="2055">
                  <c:v>4.1892899999999997</c:v>
                </c:pt>
                <c:pt idx="2056">
                  <c:v>4.1895499999999997</c:v>
                </c:pt>
                <c:pt idx="2057">
                  <c:v>4.1896800000000001</c:v>
                </c:pt>
                <c:pt idx="2058">
                  <c:v>4.1898600000000004</c:v>
                </c:pt>
                <c:pt idx="2059">
                  <c:v>4.1901700000000002</c:v>
                </c:pt>
                <c:pt idx="2060">
                  <c:v>4.19306</c:v>
                </c:pt>
                <c:pt idx="2061">
                  <c:v>4.1948600000000003</c:v>
                </c:pt>
                <c:pt idx="2062">
                  <c:v>4.1964699999999997</c:v>
                </c:pt>
                <c:pt idx="2063">
                  <c:v>4.2</c:v>
                </c:pt>
                <c:pt idx="2064">
                  <c:v>4.2050400000000003</c:v>
                </c:pt>
                <c:pt idx="2065">
                  <c:v>4.2096200000000001</c:v>
                </c:pt>
                <c:pt idx="2066">
                  <c:v>4.21225</c:v>
                </c:pt>
                <c:pt idx="2067">
                  <c:v>4.2147600000000001</c:v>
                </c:pt>
                <c:pt idx="2068">
                  <c:v>4.2172400000000003</c:v>
                </c:pt>
                <c:pt idx="2069">
                  <c:v>4.2208699999999997</c:v>
                </c:pt>
                <c:pt idx="2070">
                  <c:v>4.22532</c:v>
                </c:pt>
                <c:pt idx="2071">
                  <c:v>4.2300000000000004</c:v>
                </c:pt>
                <c:pt idx="2072">
                  <c:v>4.2310600000000003</c:v>
                </c:pt>
                <c:pt idx="2073">
                  <c:v>4.2320900000000004</c:v>
                </c:pt>
                <c:pt idx="2074">
                  <c:v>4.2341499999999996</c:v>
                </c:pt>
                <c:pt idx="2075">
                  <c:v>4.2349800000000002</c:v>
                </c:pt>
                <c:pt idx="2076">
                  <c:v>4.2363099999999996</c:v>
                </c:pt>
                <c:pt idx="2077">
                  <c:v>4.2381200000000003</c:v>
                </c:pt>
                <c:pt idx="2078">
                  <c:v>4.2402600000000001</c:v>
                </c:pt>
                <c:pt idx="2079">
                  <c:v>4.2418699999999996</c:v>
                </c:pt>
                <c:pt idx="2080">
                  <c:v>4.2436699999999998</c:v>
                </c:pt>
                <c:pt idx="2081">
                  <c:v>4.2455999999999996</c:v>
                </c:pt>
                <c:pt idx="2082">
                  <c:v>4.2469900000000003</c:v>
                </c:pt>
                <c:pt idx="2083">
                  <c:v>4.2487199999999996</c:v>
                </c:pt>
                <c:pt idx="2084">
                  <c:v>4.2511299999999999</c:v>
                </c:pt>
                <c:pt idx="2085">
                  <c:v>4.25502</c:v>
                </c:pt>
                <c:pt idx="2086">
                  <c:v>4.26023</c:v>
                </c:pt>
                <c:pt idx="2087">
                  <c:v>4.2621500000000001</c:v>
                </c:pt>
                <c:pt idx="2088">
                  <c:v>4.2652200000000002</c:v>
                </c:pt>
                <c:pt idx="2089">
                  <c:v>4.2692500000000004</c:v>
                </c:pt>
                <c:pt idx="2090">
                  <c:v>4.2714800000000004</c:v>
                </c:pt>
                <c:pt idx="2091">
                  <c:v>4.2736700000000001</c:v>
                </c:pt>
                <c:pt idx="2092">
                  <c:v>4.2757699999999996</c:v>
                </c:pt>
                <c:pt idx="2093">
                  <c:v>4.2774599999999996</c:v>
                </c:pt>
                <c:pt idx="2094">
                  <c:v>4.28</c:v>
                </c:pt>
                <c:pt idx="2095">
                  <c:v>4.2827700000000002</c:v>
                </c:pt>
                <c:pt idx="2096">
                  <c:v>4.2855999999999996</c:v>
                </c:pt>
                <c:pt idx="2097">
                  <c:v>4.2872899999999996</c:v>
                </c:pt>
                <c:pt idx="2098">
                  <c:v>4.2902899999999997</c:v>
                </c:pt>
                <c:pt idx="2099">
                  <c:v>4.2913699999999997</c:v>
                </c:pt>
                <c:pt idx="2100">
                  <c:v>4.2929899999999996</c:v>
                </c:pt>
                <c:pt idx="2101">
                  <c:v>4.2951699999999997</c:v>
                </c:pt>
                <c:pt idx="2102">
                  <c:v>4.2971399999999997</c:v>
                </c:pt>
                <c:pt idx="2103">
                  <c:v>4.3</c:v>
                </c:pt>
                <c:pt idx="2104">
                  <c:v>4.3019400000000001</c:v>
                </c:pt>
                <c:pt idx="2105">
                  <c:v>4.3040900000000004</c:v>
                </c:pt>
                <c:pt idx="2106">
                  <c:v>4.3054199999999998</c:v>
                </c:pt>
                <c:pt idx="2107">
                  <c:v>4.30755</c:v>
                </c:pt>
                <c:pt idx="2108">
                  <c:v>4.3089000000000004</c:v>
                </c:pt>
                <c:pt idx="2109">
                  <c:v>4.3119100000000001</c:v>
                </c:pt>
                <c:pt idx="2110">
                  <c:v>4.31637</c:v>
                </c:pt>
                <c:pt idx="2111">
                  <c:v>4.3202299999999996</c:v>
                </c:pt>
                <c:pt idx="2112">
                  <c:v>4.32165</c:v>
                </c:pt>
                <c:pt idx="2113">
                  <c:v>4.3237300000000003</c:v>
                </c:pt>
                <c:pt idx="2114">
                  <c:v>4.3251299999999997</c:v>
                </c:pt>
                <c:pt idx="2115">
                  <c:v>4.3267800000000003</c:v>
                </c:pt>
                <c:pt idx="2116">
                  <c:v>4.3298800000000002</c:v>
                </c:pt>
                <c:pt idx="2117">
                  <c:v>4.3319599999999996</c:v>
                </c:pt>
                <c:pt idx="2118">
                  <c:v>4.3349099999999998</c:v>
                </c:pt>
                <c:pt idx="2119">
                  <c:v>4.3376900000000003</c:v>
                </c:pt>
                <c:pt idx="2120">
                  <c:v>4.3395099999999998</c:v>
                </c:pt>
                <c:pt idx="2121">
                  <c:v>4.3423600000000002</c:v>
                </c:pt>
                <c:pt idx="2122">
                  <c:v>4.3463399999999996</c:v>
                </c:pt>
                <c:pt idx="2123">
                  <c:v>4.3494599999999997</c:v>
                </c:pt>
                <c:pt idx="2124">
                  <c:v>4.35175</c:v>
                </c:pt>
                <c:pt idx="2125">
                  <c:v>4.35412</c:v>
                </c:pt>
                <c:pt idx="2126">
                  <c:v>4.3560600000000003</c:v>
                </c:pt>
                <c:pt idx="2127">
                  <c:v>4.3576499999999996</c:v>
                </c:pt>
                <c:pt idx="2128">
                  <c:v>4.3602999999999996</c:v>
                </c:pt>
                <c:pt idx="2129">
                  <c:v>4.3620900000000002</c:v>
                </c:pt>
                <c:pt idx="2130">
                  <c:v>4.3666700000000001</c:v>
                </c:pt>
                <c:pt idx="2131">
                  <c:v>4.3695199999999996</c:v>
                </c:pt>
                <c:pt idx="2132">
                  <c:v>4.3726700000000003</c:v>
                </c:pt>
                <c:pt idx="2133">
                  <c:v>4.3762699999999999</c:v>
                </c:pt>
                <c:pt idx="2134">
                  <c:v>4.3780400000000004</c:v>
                </c:pt>
                <c:pt idx="2135">
                  <c:v>4.3804600000000002</c:v>
                </c:pt>
                <c:pt idx="2136">
                  <c:v>4.3814099999999998</c:v>
                </c:pt>
                <c:pt idx="2137">
                  <c:v>4.3827499999999997</c:v>
                </c:pt>
                <c:pt idx="2138">
                  <c:v>4.38415</c:v>
                </c:pt>
                <c:pt idx="2139">
                  <c:v>4.38469</c:v>
                </c:pt>
                <c:pt idx="2140">
                  <c:v>4.38523</c:v>
                </c:pt>
                <c:pt idx="2141">
                  <c:v>4.3855500000000003</c:v>
                </c:pt>
                <c:pt idx="2142">
                  <c:v>4.3856900000000003</c:v>
                </c:pt>
                <c:pt idx="2143">
                  <c:v>4.3859000000000004</c:v>
                </c:pt>
                <c:pt idx="2144">
                  <c:v>4.3860799999999998</c:v>
                </c:pt>
                <c:pt idx="2145">
                  <c:v>4.3861999999999997</c:v>
                </c:pt>
                <c:pt idx="2146">
                  <c:v>4.3863200000000004</c:v>
                </c:pt>
                <c:pt idx="2147">
                  <c:v>4.3864799999999997</c:v>
                </c:pt>
                <c:pt idx="2148">
                  <c:v>4.38781</c:v>
                </c:pt>
                <c:pt idx="2149">
                  <c:v>4.3905500000000002</c:v>
                </c:pt>
                <c:pt idx="2150">
                  <c:v>4.39384</c:v>
                </c:pt>
                <c:pt idx="2151">
                  <c:v>4.3960499999999998</c:v>
                </c:pt>
                <c:pt idx="2152">
                  <c:v>4.3989799999999999</c:v>
                </c:pt>
                <c:pt idx="2153">
                  <c:v>4.4001700000000001</c:v>
                </c:pt>
                <c:pt idx="2154">
                  <c:v>4.4016200000000003</c:v>
                </c:pt>
                <c:pt idx="2155">
                  <c:v>4.4030500000000004</c:v>
                </c:pt>
                <c:pt idx="2156">
                  <c:v>4.4064699999999997</c:v>
                </c:pt>
                <c:pt idx="2157">
                  <c:v>4.4092099999999999</c:v>
                </c:pt>
                <c:pt idx="2158">
                  <c:v>4.4100599999999996</c:v>
                </c:pt>
                <c:pt idx="2159">
                  <c:v>4.4108799999999997</c:v>
                </c:pt>
                <c:pt idx="2160">
                  <c:v>4.4133100000000001</c:v>
                </c:pt>
                <c:pt idx="2161">
                  <c:v>4.4145799999999999</c:v>
                </c:pt>
                <c:pt idx="2162">
                  <c:v>4.4166400000000001</c:v>
                </c:pt>
                <c:pt idx="2163">
                  <c:v>4.4188099999999997</c:v>
                </c:pt>
                <c:pt idx="2164">
                  <c:v>4.4210000000000003</c:v>
                </c:pt>
                <c:pt idx="2165">
                  <c:v>4.4227400000000001</c:v>
                </c:pt>
                <c:pt idx="2166">
                  <c:v>4.4255899999999997</c:v>
                </c:pt>
                <c:pt idx="2167">
                  <c:v>4.42889</c:v>
                </c:pt>
                <c:pt idx="2168">
                  <c:v>4.4310099999999997</c:v>
                </c:pt>
                <c:pt idx="2169">
                  <c:v>4.4327399999999999</c:v>
                </c:pt>
                <c:pt idx="2170">
                  <c:v>4.4351399999999996</c:v>
                </c:pt>
                <c:pt idx="2171">
                  <c:v>4.4379999999999997</c:v>
                </c:pt>
                <c:pt idx="2172">
                  <c:v>4.4401200000000003</c:v>
                </c:pt>
                <c:pt idx="2173">
                  <c:v>4.4432</c:v>
                </c:pt>
                <c:pt idx="2174">
                  <c:v>4.4459400000000002</c:v>
                </c:pt>
                <c:pt idx="2175">
                  <c:v>4.4489400000000003</c:v>
                </c:pt>
                <c:pt idx="2176">
                  <c:v>4.4518500000000003</c:v>
                </c:pt>
                <c:pt idx="2177">
                  <c:v>4.4536300000000004</c:v>
                </c:pt>
                <c:pt idx="2178">
                  <c:v>4.4561999999999999</c:v>
                </c:pt>
                <c:pt idx="2179">
                  <c:v>4.4599599999999997</c:v>
                </c:pt>
                <c:pt idx="2180">
                  <c:v>4.4619499999999999</c:v>
                </c:pt>
                <c:pt idx="2181">
                  <c:v>4.4645400000000004</c:v>
                </c:pt>
                <c:pt idx="2182">
                  <c:v>4.4671200000000004</c:v>
                </c:pt>
                <c:pt idx="2183">
                  <c:v>4.4702400000000004</c:v>
                </c:pt>
                <c:pt idx="2184">
                  <c:v>4.4730400000000001</c:v>
                </c:pt>
                <c:pt idx="2185">
                  <c:v>4.4743199999999996</c:v>
                </c:pt>
                <c:pt idx="2186">
                  <c:v>4.4756900000000002</c:v>
                </c:pt>
                <c:pt idx="2187">
                  <c:v>4.4765100000000002</c:v>
                </c:pt>
                <c:pt idx="2188">
                  <c:v>4.4769699999999997</c:v>
                </c:pt>
                <c:pt idx="2189">
                  <c:v>4.4772699999999999</c:v>
                </c:pt>
                <c:pt idx="2190">
                  <c:v>4.4774900000000004</c:v>
                </c:pt>
                <c:pt idx="2191">
                  <c:v>4.4780199999999999</c:v>
                </c:pt>
                <c:pt idx="2192">
                  <c:v>4.4793000000000003</c:v>
                </c:pt>
                <c:pt idx="2193">
                  <c:v>4.4820700000000002</c:v>
                </c:pt>
                <c:pt idx="2194">
                  <c:v>4.4841699999999998</c:v>
                </c:pt>
                <c:pt idx="2195">
                  <c:v>4.4863400000000002</c:v>
                </c:pt>
                <c:pt idx="2196">
                  <c:v>4.48996</c:v>
                </c:pt>
                <c:pt idx="2197">
                  <c:v>4.4924099999999996</c:v>
                </c:pt>
                <c:pt idx="2198">
                  <c:v>4.4936199999999999</c:v>
                </c:pt>
                <c:pt idx="2199">
                  <c:v>4.4956800000000001</c:v>
                </c:pt>
                <c:pt idx="2200">
                  <c:v>4.4966600000000003</c:v>
                </c:pt>
                <c:pt idx="2201">
                  <c:v>4.4977099999999997</c:v>
                </c:pt>
                <c:pt idx="2202">
                  <c:v>4.4983700000000004</c:v>
                </c:pt>
                <c:pt idx="2203">
                  <c:v>4.4988599999999996</c:v>
                </c:pt>
                <c:pt idx="2204">
                  <c:v>4.4992000000000001</c:v>
                </c:pt>
                <c:pt idx="2205">
                  <c:v>4.4993999999999996</c:v>
                </c:pt>
                <c:pt idx="2206">
                  <c:v>4.4996499999999999</c:v>
                </c:pt>
                <c:pt idx="2207">
                  <c:v>4.49986</c:v>
                </c:pt>
                <c:pt idx="2208">
                  <c:v>4.5001499999999997</c:v>
                </c:pt>
                <c:pt idx="2209">
                  <c:v>4.5004999999999997</c:v>
                </c:pt>
                <c:pt idx="2210">
                  <c:v>4.5033700000000003</c:v>
                </c:pt>
                <c:pt idx="2211">
                  <c:v>4.5058600000000002</c:v>
                </c:pt>
                <c:pt idx="2212">
                  <c:v>4.5091200000000002</c:v>
                </c:pt>
                <c:pt idx="2213">
                  <c:v>4.5116500000000004</c:v>
                </c:pt>
                <c:pt idx="2214">
                  <c:v>4.5134699999999999</c:v>
                </c:pt>
                <c:pt idx="2215">
                  <c:v>4.5152400000000004</c:v>
                </c:pt>
                <c:pt idx="2216">
                  <c:v>4.5168299999999997</c:v>
                </c:pt>
                <c:pt idx="2217">
                  <c:v>4.5181100000000001</c:v>
                </c:pt>
                <c:pt idx="2218">
                  <c:v>4.5201500000000001</c:v>
                </c:pt>
                <c:pt idx="2219">
                  <c:v>4.5212000000000003</c:v>
                </c:pt>
                <c:pt idx="2220">
                  <c:v>4.52189</c:v>
                </c:pt>
                <c:pt idx="2221">
                  <c:v>4.5232599999999996</c:v>
                </c:pt>
                <c:pt idx="2222">
                  <c:v>4.5243399999999996</c:v>
                </c:pt>
                <c:pt idx="2223">
                  <c:v>4.5253899999999998</c:v>
                </c:pt>
                <c:pt idx="2224">
                  <c:v>4.5274000000000001</c:v>
                </c:pt>
                <c:pt idx="2225">
                  <c:v>4.52888</c:v>
                </c:pt>
                <c:pt idx="2226">
                  <c:v>4.5305400000000002</c:v>
                </c:pt>
                <c:pt idx="2227">
                  <c:v>4.5328499999999998</c:v>
                </c:pt>
                <c:pt idx="2228">
                  <c:v>4.53538</c:v>
                </c:pt>
                <c:pt idx="2229">
                  <c:v>4.5370799999999996</c:v>
                </c:pt>
                <c:pt idx="2230">
                  <c:v>4.5382600000000002</c:v>
                </c:pt>
                <c:pt idx="2231">
                  <c:v>4.5425599999999999</c:v>
                </c:pt>
                <c:pt idx="2232">
                  <c:v>4.54434</c:v>
                </c:pt>
                <c:pt idx="2233">
                  <c:v>4.54636</c:v>
                </c:pt>
                <c:pt idx="2234">
                  <c:v>4.5490199999999996</c:v>
                </c:pt>
                <c:pt idx="2235">
                  <c:v>4.5522799999999997</c:v>
                </c:pt>
                <c:pt idx="2236">
                  <c:v>4.55396</c:v>
                </c:pt>
                <c:pt idx="2237">
                  <c:v>4.5560299999999998</c:v>
                </c:pt>
                <c:pt idx="2238">
                  <c:v>4.5598299999999998</c:v>
                </c:pt>
                <c:pt idx="2239">
                  <c:v>4.5618299999999996</c:v>
                </c:pt>
                <c:pt idx="2240">
                  <c:v>4.5640299999999998</c:v>
                </c:pt>
                <c:pt idx="2241">
                  <c:v>4.5652900000000001</c:v>
                </c:pt>
                <c:pt idx="2242">
                  <c:v>4.56853</c:v>
                </c:pt>
                <c:pt idx="2243">
                  <c:v>4.5719599999999998</c:v>
                </c:pt>
                <c:pt idx="2244">
                  <c:v>4.5730399999999998</c:v>
                </c:pt>
                <c:pt idx="2245">
                  <c:v>4.5752800000000002</c:v>
                </c:pt>
                <c:pt idx="2246">
                  <c:v>4.5779800000000002</c:v>
                </c:pt>
                <c:pt idx="2247">
                  <c:v>4.5815000000000001</c:v>
                </c:pt>
                <c:pt idx="2248">
                  <c:v>4.5839800000000004</c:v>
                </c:pt>
                <c:pt idx="2249">
                  <c:v>4.5849599999999997</c:v>
                </c:pt>
                <c:pt idx="2250">
                  <c:v>4.5863399999999999</c:v>
                </c:pt>
                <c:pt idx="2251">
                  <c:v>4.5873100000000004</c:v>
                </c:pt>
                <c:pt idx="2252">
                  <c:v>4.5898500000000002</c:v>
                </c:pt>
                <c:pt idx="2253">
                  <c:v>4.5911600000000004</c:v>
                </c:pt>
                <c:pt idx="2254">
                  <c:v>4.5941700000000001</c:v>
                </c:pt>
                <c:pt idx="2255">
                  <c:v>4.5974899999999996</c:v>
                </c:pt>
                <c:pt idx="2256">
                  <c:v>4.5997399999999997</c:v>
                </c:pt>
                <c:pt idx="2257">
                  <c:v>4.6016599999999999</c:v>
                </c:pt>
                <c:pt idx="2258">
                  <c:v>4.6035700000000004</c:v>
                </c:pt>
                <c:pt idx="2259">
                  <c:v>4.60473</c:v>
                </c:pt>
                <c:pt idx="2260">
                  <c:v>4.6068100000000003</c:v>
                </c:pt>
                <c:pt idx="2261">
                  <c:v>4.6093999999999999</c:v>
                </c:pt>
                <c:pt idx="2262">
                  <c:v>4.6123200000000004</c:v>
                </c:pt>
                <c:pt idx="2263">
                  <c:v>4.6160100000000002</c:v>
                </c:pt>
                <c:pt idx="2264">
                  <c:v>4.6173200000000003</c:v>
                </c:pt>
                <c:pt idx="2265">
                  <c:v>4.6203000000000003</c:v>
                </c:pt>
                <c:pt idx="2266">
                  <c:v>4.6223700000000001</c:v>
                </c:pt>
                <c:pt idx="2267">
                  <c:v>4.6234900000000003</c:v>
                </c:pt>
                <c:pt idx="2268">
                  <c:v>4.6257999999999999</c:v>
                </c:pt>
                <c:pt idx="2269">
                  <c:v>4.6264500000000002</c:v>
                </c:pt>
                <c:pt idx="2270">
                  <c:v>4.6291200000000003</c:v>
                </c:pt>
                <c:pt idx="2271">
                  <c:v>4.6320300000000003</c:v>
                </c:pt>
                <c:pt idx="2272">
                  <c:v>4.6337299999999999</c:v>
                </c:pt>
                <c:pt idx="2273">
                  <c:v>4.6367500000000001</c:v>
                </c:pt>
                <c:pt idx="2274">
                  <c:v>4.64175</c:v>
                </c:pt>
                <c:pt idx="2275">
                  <c:v>4.6429799999999997</c:v>
                </c:pt>
                <c:pt idx="2276">
                  <c:v>4.6443399999999997</c:v>
                </c:pt>
                <c:pt idx="2277">
                  <c:v>4.6472899999999999</c:v>
                </c:pt>
                <c:pt idx="2278">
                  <c:v>4.6487999999999996</c:v>
                </c:pt>
                <c:pt idx="2279">
                  <c:v>4.6515399999999998</c:v>
                </c:pt>
                <c:pt idx="2280">
                  <c:v>4.6538000000000004</c:v>
                </c:pt>
                <c:pt idx="2281">
                  <c:v>4.6551299999999998</c:v>
                </c:pt>
                <c:pt idx="2282">
                  <c:v>4.6586299999999996</c:v>
                </c:pt>
                <c:pt idx="2283">
                  <c:v>4.66</c:v>
                </c:pt>
                <c:pt idx="2284">
                  <c:v>4.6622700000000004</c:v>
                </c:pt>
                <c:pt idx="2285">
                  <c:v>4.6642599999999996</c:v>
                </c:pt>
                <c:pt idx="2286">
                  <c:v>4.6652500000000003</c:v>
                </c:pt>
                <c:pt idx="2287">
                  <c:v>4.6690899999999997</c:v>
                </c:pt>
                <c:pt idx="2288">
                  <c:v>4.6713500000000003</c:v>
                </c:pt>
                <c:pt idx="2289">
                  <c:v>4.6732399999999998</c:v>
                </c:pt>
                <c:pt idx="2290">
                  <c:v>4.6756799999999998</c:v>
                </c:pt>
                <c:pt idx="2291">
                  <c:v>4.6776400000000002</c:v>
                </c:pt>
                <c:pt idx="2292">
                  <c:v>4.6793899999999997</c:v>
                </c:pt>
                <c:pt idx="2293">
                  <c:v>4.6804699999999997</c:v>
                </c:pt>
                <c:pt idx="2294">
                  <c:v>4.68222</c:v>
                </c:pt>
                <c:pt idx="2295">
                  <c:v>4.68466</c:v>
                </c:pt>
                <c:pt idx="2296">
                  <c:v>4.6877300000000002</c:v>
                </c:pt>
                <c:pt idx="2297">
                  <c:v>4.6903199999999998</c:v>
                </c:pt>
                <c:pt idx="2298">
                  <c:v>4.6933699999999998</c:v>
                </c:pt>
                <c:pt idx="2299">
                  <c:v>4.6970900000000002</c:v>
                </c:pt>
                <c:pt idx="2300">
                  <c:v>4.6980300000000002</c:v>
                </c:pt>
                <c:pt idx="2301">
                  <c:v>4.7</c:v>
                </c:pt>
                <c:pt idx="2302">
                  <c:v>4.7021300000000004</c:v>
                </c:pt>
                <c:pt idx="2303">
                  <c:v>4.7045700000000004</c:v>
                </c:pt>
                <c:pt idx="2304">
                  <c:v>4.7080299999999999</c:v>
                </c:pt>
                <c:pt idx="2305">
                  <c:v>4.7103000000000002</c:v>
                </c:pt>
                <c:pt idx="2306">
                  <c:v>4.71326</c:v>
                </c:pt>
                <c:pt idx="2307">
                  <c:v>4.7193399999999999</c:v>
                </c:pt>
                <c:pt idx="2308">
                  <c:v>4.7231800000000002</c:v>
                </c:pt>
                <c:pt idx="2309">
                  <c:v>4.7251300000000001</c:v>
                </c:pt>
                <c:pt idx="2310">
                  <c:v>4.7285000000000004</c:v>
                </c:pt>
                <c:pt idx="2311">
                  <c:v>4.7312599999999998</c:v>
                </c:pt>
                <c:pt idx="2312">
                  <c:v>4.7319300000000002</c:v>
                </c:pt>
                <c:pt idx="2313">
                  <c:v>4.7335599999999998</c:v>
                </c:pt>
                <c:pt idx="2314">
                  <c:v>4.7372399999999999</c:v>
                </c:pt>
                <c:pt idx="2315">
                  <c:v>4.7410300000000003</c:v>
                </c:pt>
                <c:pt idx="2316">
                  <c:v>4.7453700000000003</c:v>
                </c:pt>
                <c:pt idx="2317">
                  <c:v>4.7489400000000002</c:v>
                </c:pt>
                <c:pt idx="2318">
                  <c:v>4.75</c:v>
                </c:pt>
                <c:pt idx="2319">
                  <c:v>4.7522000000000002</c:v>
                </c:pt>
                <c:pt idx="2320">
                  <c:v>4.7538600000000004</c:v>
                </c:pt>
                <c:pt idx="2321">
                  <c:v>4.7557600000000004</c:v>
                </c:pt>
                <c:pt idx="2322">
                  <c:v>4.7572299999999998</c:v>
                </c:pt>
                <c:pt idx="2323">
                  <c:v>4.7592699999999999</c:v>
                </c:pt>
                <c:pt idx="2324">
                  <c:v>4.7607499999999998</c:v>
                </c:pt>
                <c:pt idx="2325">
                  <c:v>4.7623600000000001</c:v>
                </c:pt>
                <c:pt idx="2326">
                  <c:v>4.76417</c:v>
                </c:pt>
                <c:pt idx="2327">
                  <c:v>4.7660499999999999</c:v>
                </c:pt>
                <c:pt idx="2328">
                  <c:v>4.7696100000000001</c:v>
                </c:pt>
                <c:pt idx="2329">
                  <c:v>4.7739500000000001</c:v>
                </c:pt>
                <c:pt idx="2330">
                  <c:v>4.7746399999999998</c:v>
                </c:pt>
                <c:pt idx="2331">
                  <c:v>4.7754500000000002</c:v>
                </c:pt>
                <c:pt idx="2332">
                  <c:v>4.7775699999999999</c:v>
                </c:pt>
                <c:pt idx="2333">
                  <c:v>4.7803800000000001</c:v>
                </c:pt>
                <c:pt idx="2334">
                  <c:v>4.7820999999999998</c:v>
                </c:pt>
                <c:pt idx="2335">
                  <c:v>4.7852100000000002</c:v>
                </c:pt>
                <c:pt idx="2336">
                  <c:v>4.7870499999999998</c:v>
                </c:pt>
                <c:pt idx="2337">
                  <c:v>4.7892799999999998</c:v>
                </c:pt>
                <c:pt idx="2338">
                  <c:v>4.7915799999999997</c:v>
                </c:pt>
                <c:pt idx="2339">
                  <c:v>4.7943300000000004</c:v>
                </c:pt>
                <c:pt idx="2340">
                  <c:v>4.79894</c:v>
                </c:pt>
                <c:pt idx="2341">
                  <c:v>4.8021099999999999</c:v>
                </c:pt>
                <c:pt idx="2342">
                  <c:v>4.8070899999999996</c:v>
                </c:pt>
                <c:pt idx="2343">
                  <c:v>4.8098700000000001</c:v>
                </c:pt>
                <c:pt idx="2344">
                  <c:v>4.8126499999999997</c:v>
                </c:pt>
                <c:pt idx="2345">
                  <c:v>4.8143000000000002</c:v>
                </c:pt>
                <c:pt idx="2346">
                  <c:v>4.8159400000000003</c:v>
                </c:pt>
                <c:pt idx="2347">
                  <c:v>4.82</c:v>
                </c:pt>
                <c:pt idx="2348">
                  <c:v>4.8246799999999999</c:v>
                </c:pt>
                <c:pt idx="2349">
                  <c:v>4.8265000000000002</c:v>
                </c:pt>
                <c:pt idx="2350">
                  <c:v>4.8301499999999997</c:v>
                </c:pt>
                <c:pt idx="2351">
                  <c:v>4.8309600000000001</c:v>
                </c:pt>
                <c:pt idx="2352">
                  <c:v>4.83169</c:v>
                </c:pt>
                <c:pt idx="2353">
                  <c:v>4.8334700000000002</c:v>
                </c:pt>
                <c:pt idx="2354">
                  <c:v>4.8341700000000003</c:v>
                </c:pt>
                <c:pt idx="2355">
                  <c:v>4.8354499999999998</c:v>
                </c:pt>
                <c:pt idx="2356">
                  <c:v>4.8375599999999999</c:v>
                </c:pt>
                <c:pt idx="2357">
                  <c:v>4.8405300000000002</c:v>
                </c:pt>
                <c:pt idx="2358">
                  <c:v>4.8418299999999999</c:v>
                </c:pt>
                <c:pt idx="2359">
                  <c:v>4.84396</c:v>
                </c:pt>
                <c:pt idx="2360">
                  <c:v>4.8455599999999999</c:v>
                </c:pt>
                <c:pt idx="2361">
                  <c:v>4.8469300000000004</c:v>
                </c:pt>
                <c:pt idx="2362">
                  <c:v>4.8505700000000003</c:v>
                </c:pt>
                <c:pt idx="2363">
                  <c:v>4.8527899999999997</c:v>
                </c:pt>
                <c:pt idx="2364">
                  <c:v>4.8546300000000002</c:v>
                </c:pt>
                <c:pt idx="2365">
                  <c:v>4.8569500000000003</c:v>
                </c:pt>
                <c:pt idx="2366">
                  <c:v>4.8592300000000002</c:v>
                </c:pt>
                <c:pt idx="2367">
                  <c:v>4.8613099999999996</c:v>
                </c:pt>
                <c:pt idx="2368">
                  <c:v>4.8625699999999998</c:v>
                </c:pt>
                <c:pt idx="2369">
                  <c:v>4.8636400000000002</c:v>
                </c:pt>
                <c:pt idx="2370">
                  <c:v>4.86517</c:v>
                </c:pt>
                <c:pt idx="2371">
                  <c:v>4.8677700000000002</c:v>
                </c:pt>
                <c:pt idx="2372">
                  <c:v>4.8731</c:v>
                </c:pt>
                <c:pt idx="2373">
                  <c:v>4.8782899999999998</c:v>
                </c:pt>
                <c:pt idx="2374">
                  <c:v>4.8796999999999997</c:v>
                </c:pt>
                <c:pt idx="2375">
                  <c:v>4.8826900000000002</c:v>
                </c:pt>
                <c:pt idx="2376">
                  <c:v>4.8842499999999998</c:v>
                </c:pt>
                <c:pt idx="2377">
                  <c:v>4.8852700000000002</c:v>
                </c:pt>
                <c:pt idx="2378">
                  <c:v>4.8869400000000001</c:v>
                </c:pt>
                <c:pt idx="2379">
                  <c:v>4.8895299999999997</c:v>
                </c:pt>
                <c:pt idx="2380">
                  <c:v>4.8929299999999998</c:v>
                </c:pt>
                <c:pt idx="2381">
                  <c:v>4.8986200000000002</c:v>
                </c:pt>
                <c:pt idx="2382">
                  <c:v>4.8996500000000003</c:v>
                </c:pt>
                <c:pt idx="2383">
                  <c:v>4.9022600000000001</c:v>
                </c:pt>
                <c:pt idx="2384">
                  <c:v>4.9035900000000003</c:v>
                </c:pt>
                <c:pt idx="2385">
                  <c:v>4.9049199999999997</c:v>
                </c:pt>
                <c:pt idx="2386">
                  <c:v>4.9073200000000003</c:v>
                </c:pt>
                <c:pt idx="2387">
                  <c:v>4.9099599999999999</c:v>
                </c:pt>
                <c:pt idx="2388">
                  <c:v>4.9115599999999997</c:v>
                </c:pt>
                <c:pt idx="2389">
                  <c:v>4.9148800000000001</c:v>
                </c:pt>
                <c:pt idx="2390">
                  <c:v>4.91662</c:v>
                </c:pt>
                <c:pt idx="2391">
                  <c:v>4.9182300000000003</c:v>
                </c:pt>
                <c:pt idx="2392">
                  <c:v>4.9206899999999996</c:v>
                </c:pt>
                <c:pt idx="2393">
                  <c:v>4.9257299999999997</c:v>
                </c:pt>
                <c:pt idx="2394">
                  <c:v>4.93018</c:v>
                </c:pt>
                <c:pt idx="2395">
                  <c:v>4.9342800000000002</c:v>
                </c:pt>
                <c:pt idx="2396">
                  <c:v>4.9359900000000003</c:v>
                </c:pt>
                <c:pt idx="2397">
                  <c:v>4.93832</c:v>
                </c:pt>
                <c:pt idx="2398">
                  <c:v>4.9400000000000004</c:v>
                </c:pt>
                <c:pt idx="2399">
                  <c:v>4.9412500000000001</c:v>
                </c:pt>
                <c:pt idx="2400">
                  <c:v>4.9420400000000004</c:v>
                </c:pt>
                <c:pt idx="2401">
                  <c:v>4.9426699999999997</c:v>
                </c:pt>
                <c:pt idx="2402">
                  <c:v>4.94339</c:v>
                </c:pt>
                <c:pt idx="2403">
                  <c:v>4.9438199999999997</c:v>
                </c:pt>
                <c:pt idx="2404">
                  <c:v>4.9466400000000004</c:v>
                </c:pt>
                <c:pt idx="2405">
                  <c:v>4.9478799999999996</c:v>
                </c:pt>
                <c:pt idx="2406">
                  <c:v>4.9511799999999999</c:v>
                </c:pt>
                <c:pt idx="2407">
                  <c:v>4.9552699999999996</c:v>
                </c:pt>
                <c:pt idx="2408">
                  <c:v>4.9573600000000004</c:v>
                </c:pt>
                <c:pt idx="2409">
                  <c:v>4.9591000000000003</c:v>
                </c:pt>
                <c:pt idx="2410">
                  <c:v>4.9599500000000001</c:v>
                </c:pt>
                <c:pt idx="2411">
                  <c:v>4.9608699999999999</c:v>
                </c:pt>
                <c:pt idx="2412">
                  <c:v>4.9614900000000004</c:v>
                </c:pt>
                <c:pt idx="2413">
                  <c:v>4.9619099999999996</c:v>
                </c:pt>
                <c:pt idx="2414">
                  <c:v>4.9622599999999997</c:v>
                </c:pt>
                <c:pt idx="2415">
                  <c:v>4.9625700000000004</c:v>
                </c:pt>
                <c:pt idx="2416">
                  <c:v>4.9627999999999997</c:v>
                </c:pt>
                <c:pt idx="2417">
                  <c:v>4.9629500000000002</c:v>
                </c:pt>
                <c:pt idx="2418">
                  <c:v>4.96305</c:v>
                </c:pt>
                <c:pt idx="2419">
                  <c:v>4.9632100000000001</c:v>
                </c:pt>
                <c:pt idx="2420">
                  <c:v>4.9633599999999998</c:v>
                </c:pt>
                <c:pt idx="2421">
                  <c:v>4.9634799999999997</c:v>
                </c:pt>
                <c:pt idx="2422">
                  <c:v>4.96366</c:v>
                </c:pt>
                <c:pt idx="2423">
                  <c:v>4.9639100000000003</c:v>
                </c:pt>
                <c:pt idx="2424">
                  <c:v>4.9640700000000004</c:v>
                </c:pt>
                <c:pt idx="2425">
                  <c:v>4.9645000000000001</c:v>
                </c:pt>
                <c:pt idx="2426">
                  <c:v>4.9661600000000004</c:v>
                </c:pt>
                <c:pt idx="2427">
                  <c:v>4.9670199999999998</c:v>
                </c:pt>
                <c:pt idx="2428">
                  <c:v>4.9685600000000001</c:v>
                </c:pt>
                <c:pt idx="2429">
                  <c:v>4.9705599999999999</c:v>
                </c:pt>
                <c:pt idx="2430">
                  <c:v>4.9749299999999996</c:v>
                </c:pt>
                <c:pt idx="2431">
                  <c:v>4.9800000000000004</c:v>
                </c:pt>
                <c:pt idx="2432">
                  <c:v>4.9822899999999999</c:v>
                </c:pt>
                <c:pt idx="2433">
                  <c:v>4.9851700000000001</c:v>
                </c:pt>
                <c:pt idx="2434">
                  <c:v>4.9875600000000002</c:v>
                </c:pt>
                <c:pt idx="2435">
                  <c:v>4.9885400000000004</c:v>
                </c:pt>
                <c:pt idx="2436">
                  <c:v>4.9908200000000003</c:v>
                </c:pt>
                <c:pt idx="2437">
                  <c:v>4.9933800000000002</c:v>
                </c:pt>
                <c:pt idx="2438">
                  <c:v>4.9945199999999996</c:v>
                </c:pt>
                <c:pt idx="2439">
                  <c:v>4.9965799999999998</c:v>
                </c:pt>
                <c:pt idx="2440">
                  <c:v>4.9994800000000001</c:v>
                </c:pt>
                <c:pt idx="2441">
                  <c:v>5.00082</c:v>
                </c:pt>
                <c:pt idx="2442">
                  <c:v>5.0052199999999996</c:v>
                </c:pt>
                <c:pt idx="2443">
                  <c:v>5.0093899999999998</c:v>
                </c:pt>
                <c:pt idx="2444">
                  <c:v>5.0113899999999996</c:v>
                </c:pt>
                <c:pt idx="2445">
                  <c:v>5.0153299999999996</c:v>
                </c:pt>
                <c:pt idx="2446">
                  <c:v>5.01736</c:v>
                </c:pt>
                <c:pt idx="2447">
                  <c:v>5.0198900000000002</c:v>
                </c:pt>
                <c:pt idx="2448">
                  <c:v>5.0223899999999997</c:v>
                </c:pt>
                <c:pt idx="2449">
                  <c:v>5.0247599999999997</c:v>
                </c:pt>
                <c:pt idx="2450">
                  <c:v>5.0267200000000001</c:v>
                </c:pt>
                <c:pt idx="2451">
                  <c:v>5.0299699999999996</c:v>
                </c:pt>
                <c:pt idx="2452">
                  <c:v>5.0345500000000003</c:v>
                </c:pt>
                <c:pt idx="2453">
                  <c:v>5.0380799999999999</c:v>
                </c:pt>
                <c:pt idx="2454">
                  <c:v>5.0388599999999997</c:v>
                </c:pt>
                <c:pt idx="2455">
                  <c:v>5.0395099999999999</c:v>
                </c:pt>
                <c:pt idx="2456">
                  <c:v>5.0408400000000002</c:v>
                </c:pt>
                <c:pt idx="2457">
                  <c:v>5.0434400000000004</c:v>
                </c:pt>
                <c:pt idx="2458">
                  <c:v>5.0450999999999997</c:v>
                </c:pt>
                <c:pt idx="2459">
                  <c:v>5.0489600000000001</c:v>
                </c:pt>
                <c:pt idx="2460">
                  <c:v>5.0509500000000003</c:v>
                </c:pt>
                <c:pt idx="2461">
                  <c:v>5.0523800000000003</c:v>
                </c:pt>
                <c:pt idx="2462">
                  <c:v>5.0540500000000002</c:v>
                </c:pt>
                <c:pt idx="2463">
                  <c:v>5.05572</c:v>
                </c:pt>
                <c:pt idx="2464">
                  <c:v>5.0586200000000003</c:v>
                </c:pt>
                <c:pt idx="2465">
                  <c:v>5.0602099999999997</c:v>
                </c:pt>
                <c:pt idx="2466">
                  <c:v>5.0651900000000003</c:v>
                </c:pt>
                <c:pt idx="2467">
                  <c:v>5.0670000000000002</c:v>
                </c:pt>
                <c:pt idx="2468">
                  <c:v>5.0695199999999998</c:v>
                </c:pt>
                <c:pt idx="2469">
                  <c:v>5.0712200000000003</c:v>
                </c:pt>
                <c:pt idx="2470">
                  <c:v>5.0748699999999998</c:v>
                </c:pt>
                <c:pt idx="2471">
                  <c:v>5.0784000000000002</c:v>
                </c:pt>
                <c:pt idx="2472">
                  <c:v>5.08</c:v>
                </c:pt>
                <c:pt idx="2473">
                  <c:v>5.0815700000000001</c:v>
                </c:pt>
                <c:pt idx="2474">
                  <c:v>5.0863100000000001</c:v>
                </c:pt>
                <c:pt idx="2475">
                  <c:v>5.0902700000000003</c:v>
                </c:pt>
                <c:pt idx="2476">
                  <c:v>5.0926</c:v>
                </c:pt>
                <c:pt idx="2477">
                  <c:v>5.0962500000000004</c:v>
                </c:pt>
                <c:pt idx="2478">
                  <c:v>5.0969600000000002</c:v>
                </c:pt>
                <c:pt idx="2479">
                  <c:v>5.09917</c:v>
                </c:pt>
                <c:pt idx="2480">
                  <c:v>5.10067</c:v>
                </c:pt>
                <c:pt idx="2481">
                  <c:v>5.1028500000000001</c:v>
                </c:pt>
                <c:pt idx="2482">
                  <c:v>5.1052499999999998</c:v>
                </c:pt>
                <c:pt idx="2483">
                  <c:v>5.1069800000000001</c:v>
                </c:pt>
                <c:pt idx="2484">
                  <c:v>5.1107800000000001</c:v>
                </c:pt>
                <c:pt idx="2485">
                  <c:v>5.11517</c:v>
                </c:pt>
                <c:pt idx="2486">
                  <c:v>5.12</c:v>
                </c:pt>
                <c:pt idx="2487">
                  <c:v>5.1220600000000003</c:v>
                </c:pt>
                <c:pt idx="2488">
                  <c:v>5.1234700000000002</c:v>
                </c:pt>
                <c:pt idx="2489">
                  <c:v>5.1254600000000003</c:v>
                </c:pt>
                <c:pt idx="2490">
                  <c:v>5.1265499999999999</c:v>
                </c:pt>
                <c:pt idx="2491">
                  <c:v>5.1281400000000001</c:v>
                </c:pt>
                <c:pt idx="2492">
                  <c:v>5.1304499999999997</c:v>
                </c:pt>
                <c:pt idx="2493">
                  <c:v>5.1323299999999996</c:v>
                </c:pt>
                <c:pt idx="2494">
                  <c:v>5.1366100000000001</c:v>
                </c:pt>
                <c:pt idx="2495">
                  <c:v>5.14072</c:v>
                </c:pt>
                <c:pt idx="2496">
                  <c:v>5.1435700000000004</c:v>
                </c:pt>
                <c:pt idx="2497">
                  <c:v>5.1460400000000002</c:v>
                </c:pt>
                <c:pt idx="2498">
                  <c:v>5.1474599999999997</c:v>
                </c:pt>
                <c:pt idx="2499">
                  <c:v>5.1490400000000003</c:v>
                </c:pt>
                <c:pt idx="2500">
                  <c:v>5.1506400000000001</c:v>
                </c:pt>
                <c:pt idx="2501">
                  <c:v>5.1524000000000001</c:v>
                </c:pt>
                <c:pt idx="2502">
                  <c:v>5.1540400000000002</c:v>
                </c:pt>
                <c:pt idx="2503">
                  <c:v>5.1569799999999999</c:v>
                </c:pt>
                <c:pt idx="2504">
                  <c:v>5.1592500000000001</c:v>
                </c:pt>
                <c:pt idx="2505">
                  <c:v>5.1608299999999998</c:v>
                </c:pt>
                <c:pt idx="2506">
                  <c:v>5.1645799999999999</c:v>
                </c:pt>
                <c:pt idx="2507">
                  <c:v>5.1679199999999996</c:v>
                </c:pt>
                <c:pt idx="2508">
                  <c:v>5.1706500000000002</c:v>
                </c:pt>
                <c:pt idx="2509">
                  <c:v>5.1721000000000004</c:v>
                </c:pt>
                <c:pt idx="2510">
                  <c:v>5.1737099999999998</c:v>
                </c:pt>
                <c:pt idx="2511">
                  <c:v>5.1759599999999999</c:v>
                </c:pt>
                <c:pt idx="2512">
                  <c:v>5.1777199999999999</c:v>
                </c:pt>
                <c:pt idx="2513">
                  <c:v>5.1803600000000003</c:v>
                </c:pt>
                <c:pt idx="2514">
                  <c:v>5.1819300000000004</c:v>
                </c:pt>
                <c:pt idx="2515">
                  <c:v>5.1838600000000001</c:v>
                </c:pt>
                <c:pt idx="2516">
                  <c:v>5.1851599999999998</c:v>
                </c:pt>
                <c:pt idx="2517">
                  <c:v>5.1877199999999997</c:v>
                </c:pt>
                <c:pt idx="2518">
                  <c:v>5.1896399999999998</c:v>
                </c:pt>
                <c:pt idx="2519">
                  <c:v>5.1944499999999998</c:v>
                </c:pt>
                <c:pt idx="2520">
                  <c:v>5.1966900000000003</c:v>
                </c:pt>
                <c:pt idx="2521">
                  <c:v>5.19794</c:v>
                </c:pt>
                <c:pt idx="2522">
                  <c:v>5.2006600000000001</c:v>
                </c:pt>
                <c:pt idx="2523">
                  <c:v>5.2036100000000003</c:v>
                </c:pt>
                <c:pt idx="2524">
                  <c:v>5.2069700000000001</c:v>
                </c:pt>
                <c:pt idx="2525">
                  <c:v>5.2078699999999998</c:v>
                </c:pt>
                <c:pt idx="2526">
                  <c:v>5.2088700000000001</c:v>
                </c:pt>
                <c:pt idx="2527">
                  <c:v>5.2121199999999996</c:v>
                </c:pt>
                <c:pt idx="2528">
                  <c:v>5.2163899999999996</c:v>
                </c:pt>
                <c:pt idx="2529">
                  <c:v>5.2218099999999996</c:v>
                </c:pt>
                <c:pt idx="2530">
                  <c:v>5.2229200000000002</c:v>
                </c:pt>
                <c:pt idx="2531">
                  <c:v>5.2238199999999999</c:v>
                </c:pt>
                <c:pt idx="2532">
                  <c:v>5.2278500000000001</c:v>
                </c:pt>
                <c:pt idx="2533">
                  <c:v>5.23</c:v>
                </c:pt>
                <c:pt idx="2534">
                  <c:v>5.2312599999999998</c:v>
                </c:pt>
                <c:pt idx="2535">
                  <c:v>5.2330500000000004</c:v>
                </c:pt>
                <c:pt idx="2536">
                  <c:v>5.2359999999999998</c:v>
                </c:pt>
                <c:pt idx="2537">
                  <c:v>5.2392799999999999</c:v>
                </c:pt>
                <c:pt idx="2538">
                  <c:v>5.2403700000000004</c:v>
                </c:pt>
                <c:pt idx="2539">
                  <c:v>5.2444300000000004</c:v>
                </c:pt>
                <c:pt idx="2540">
                  <c:v>5.2474600000000002</c:v>
                </c:pt>
                <c:pt idx="2541">
                  <c:v>5.2507799999999998</c:v>
                </c:pt>
                <c:pt idx="2542">
                  <c:v>5.2553799999999997</c:v>
                </c:pt>
                <c:pt idx="2543">
                  <c:v>5.2571300000000001</c:v>
                </c:pt>
                <c:pt idx="2544">
                  <c:v>5.2586599999999999</c:v>
                </c:pt>
                <c:pt idx="2545">
                  <c:v>5.2613000000000003</c:v>
                </c:pt>
                <c:pt idx="2546">
                  <c:v>5.2633599999999996</c:v>
                </c:pt>
                <c:pt idx="2547">
                  <c:v>5.26539</c:v>
                </c:pt>
                <c:pt idx="2548">
                  <c:v>5.2669499999999996</c:v>
                </c:pt>
                <c:pt idx="2549">
                  <c:v>5.2704800000000001</c:v>
                </c:pt>
                <c:pt idx="2550">
                  <c:v>5.2733499999999998</c:v>
                </c:pt>
                <c:pt idx="2551">
                  <c:v>5.2756400000000001</c:v>
                </c:pt>
                <c:pt idx="2552">
                  <c:v>5.2770200000000003</c:v>
                </c:pt>
                <c:pt idx="2553">
                  <c:v>5.2788399999999998</c:v>
                </c:pt>
                <c:pt idx="2554">
                  <c:v>5.2809200000000001</c:v>
                </c:pt>
                <c:pt idx="2555">
                  <c:v>5.2823500000000001</c:v>
                </c:pt>
                <c:pt idx="2556">
                  <c:v>5.2851999999999997</c:v>
                </c:pt>
                <c:pt idx="2557">
                  <c:v>5.2865099999999998</c:v>
                </c:pt>
                <c:pt idx="2558">
                  <c:v>5.2905199999999999</c:v>
                </c:pt>
                <c:pt idx="2559">
                  <c:v>5.2924100000000003</c:v>
                </c:pt>
                <c:pt idx="2560">
                  <c:v>5.2968299999999999</c:v>
                </c:pt>
                <c:pt idx="2561">
                  <c:v>5.3006700000000002</c:v>
                </c:pt>
                <c:pt idx="2562">
                  <c:v>5.3034699999999999</c:v>
                </c:pt>
                <c:pt idx="2563">
                  <c:v>5.3045900000000001</c:v>
                </c:pt>
                <c:pt idx="2564">
                  <c:v>5.3073100000000002</c:v>
                </c:pt>
                <c:pt idx="2565">
                  <c:v>5.3084100000000003</c:v>
                </c:pt>
                <c:pt idx="2566">
                  <c:v>5.3097899999999996</c:v>
                </c:pt>
                <c:pt idx="2567">
                  <c:v>5.3114299999999997</c:v>
                </c:pt>
                <c:pt idx="2568">
                  <c:v>5.3127599999999999</c:v>
                </c:pt>
                <c:pt idx="2569">
                  <c:v>5.3141400000000001</c:v>
                </c:pt>
                <c:pt idx="2570">
                  <c:v>5.3165699999999996</c:v>
                </c:pt>
                <c:pt idx="2571">
                  <c:v>5.31846</c:v>
                </c:pt>
                <c:pt idx="2572">
                  <c:v>5.3207599999999999</c:v>
                </c:pt>
                <c:pt idx="2573">
                  <c:v>5.3217800000000004</c:v>
                </c:pt>
                <c:pt idx="2574">
                  <c:v>5.3257199999999996</c:v>
                </c:pt>
                <c:pt idx="2575">
                  <c:v>5.32836</c:v>
                </c:pt>
                <c:pt idx="2576">
                  <c:v>5.33</c:v>
                </c:pt>
                <c:pt idx="2577">
                  <c:v>5.3321699999999996</c:v>
                </c:pt>
                <c:pt idx="2578">
                  <c:v>5.3340199999999998</c:v>
                </c:pt>
                <c:pt idx="2579">
                  <c:v>5.3358499999999998</c:v>
                </c:pt>
                <c:pt idx="2580">
                  <c:v>5.3369</c:v>
                </c:pt>
                <c:pt idx="2581">
                  <c:v>5.3394599999999999</c:v>
                </c:pt>
                <c:pt idx="2582">
                  <c:v>5.34206</c:v>
                </c:pt>
                <c:pt idx="2583">
                  <c:v>5.3439800000000002</c:v>
                </c:pt>
                <c:pt idx="2584">
                  <c:v>5.3466199999999997</c:v>
                </c:pt>
                <c:pt idx="2585">
                  <c:v>5.35</c:v>
                </c:pt>
                <c:pt idx="2586">
                  <c:v>5.3531899999999997</c:v>
                </c:pt>
                <c:pt idx="2587">
                  <c:v>5.3554899999999996</c:v>
                </c:pt>
                <c:pt idx="2588">
                  <c:v>5.3567600000000004</c:v>
                </c:pt>
                <c:pt idx="2589">
                  <c:v>5.3596199999999996</c:v>
                </c:pt>
                <c:pt idx="2590">
                  <c:v>5.3616799999999998</c:v>
                </c:pt>
                <c:pt idx="2591">
                  <c:v>5.3639599999999996</c:v>
                </c:pt>
                <c:pt idx="2592">
                  <c:v>5.3657700000000004</c:v>
                </c:pt>
                <c:pt idx="2593">
                  <c:v>5.3670200000000001</c:v>
                </c:pt>
                <c:pt idx="2594">
                  <c:v>5.3684200000000004</c:v>
                </c:pt>
                <c:pt idx="2595">
                  <c:v>5.37</c:v>
                </c:pt>
                <c:pt idx="2596">
                  <c:v>5.3726099999999999</c:v>
                </c:pt>
                <c:pt idx="2597">
                  <c:v>5.3737300000000001</c:v>
                </c:pt>
                <c:pt idx="2598">
                  <c:v>5.3771399999999998</c:v>
                </c:pt>
                <c:pt idx="2599">
                  <c:v>5.3826999999999998</c:v>
                </c:pt>
                <c:pt idx="2600">
                  <c:v>5.3837700000000002</c:v>
                </c:pt>
                <c:pt idx="2601">
                  <c:v>5.3862699999999997</c:v>
                </c:pt>
                <c:pt idx="2602">
                  <c:v>5.3889800000000001</c:v>
                </c:pt>
                <c:pt idx="2603">
                  <c:v>5.3905700000000003</c:v>
                </c:pt>
                <c:pt idx="2604">
                  <c:v>5.3953899999999999</c:v>
                </c:pt>
                <c:pt idx="2605">
                  <c:v>5.3972100000000003</c:v>
                </c:pt>
                <c:pt idx="2606">
                  <c:v>5.4002699999999999</c:v>
                </c:pt>
                <c:pt idx="2607">
                  <c:v>5.4046900000000004</c:v>
                </c:pt>
                <c:pt idx="2608">
                  <c:v>5.4075699999999998</c:v>
                </c:pt>
                <c:pt idx="2609">
                  <c:v>5.4103500000000002</c:v>
                </c:pt>
                <c:pt idx="2610">
                  <c:v>5.4129199999999997</c:v>
                </c:pt>
                <c:pt idx="2611">
                  <c:v>5.41343</c:v>
                </c:pt>
                <c:pt idx="2612">
                  <c:v>5.4167699999999996</c:v>
                </c:pt>
                <c:pt idx="2613">
                  <c:v>5.4177400000000002</c:v>
                </c:pt>
                <c:pt idx="2614">
                  <c:v>5.4202000000000004</c:v>
                </c:pt>
                <c:pt idx="2615">
                  <c:v>5.42136</c:v>
                </c:pt>
                <c:pt idx="2616">
                  <c:v>5.4252500000000001</c:v>
                </c:pt>
                <c:pt idx="2617">
                  <c:v>5.43</c:v>
                </c:pt>
                <c:pt idx="2618">
                  <c:v>5.4331500000000004</c:v>
                </c:pt>
                <c:pt idx="2619">
                  <c:v>5.4354399999999998</c:v>
                </c:pt>
                <c:pt idx="2620">
                  <c:v>5.4375600000000004</c:v>
                </c:pt>
                <c:pt idx="2621">
                  <c:v>5.4394200000000001</c:v>
                </c:pt>
                <c:pt idx="2622">
                  <c:v>5.4409599999999996</c:v>
                </c:pt>
                <c:pt idx="2623">
                  <c:v>5.4420400000000004</c:v>
                </c:pt>
                <c:pt idx="2624">
                  <c:v>5.4435099999999998</c:v>
                </c:pt>
                <c:pt idx="2625">
                  <c:v>5.4451599999999996</c:v>
                </c:pt>
                <c:pt idx="2626">
                  <c:v>5.4476899999999997</c:v>
                </c:pt>
                <c:pt idx="2627">
                  <c:v>5.4493299999999998</c:v>
                </c:pt>
                <c:pt idx="2628">
                  <c:v>5.4528800000000004</c:v>
                </c:pt>
                <c:pt idx="2629">
                  <c:v>5.4573400000000003</c:v>
                </c:pt>
                <c:pt idx="2630">
                  <c:v>5.4594800000000001</c:v>
                </c:pt>
                <c:pt idx="2631">
                  <c:v>5.4623100000000004</c:v>
                </c:pt>
                <c:pt idx="2632">
                  <c:v>5.4644399999999997</c:v>
                </c:pt>
                <c:pt idx="2633">
                  <c:v>5.4665900000000001</c:v>
                </c:pt>
                <c:pt idx="2634">
                  <c:v>5.4682300000000001</c:v>
                </c:pt>
                <c:pt idx="2635">
                  <c:v>5.4707600000000003</c:v>
                </c:pt>
                <c:pt idx="2636">
                  <c:v>5.4729099999999997</c:v>
                </c:pt>
                <c:pt idx="2637">
                  <c:v>5.4747000000000003</c:v>
                </c:pt>
                <c:pt idx="2638">
                  <c:v>5.4765600000000001</c:v>
                </c:pt>
                <c:pt idx="2639">
                  <c:v>5.4802900000000001</c:v>
                </c:pt>
                <c:pt idx="2640">
                  <c:v>5.4854099999999999</c:v>
                </c:pt>
                <c:pt idx="2641">
                  <c:v>5.4898800000000003</c:v>
                </c:pt>
                <c:pt idx="2642">
                  <c:v>5.4905400000000002</c:v>
                </c:pt>
                <c:pt idx="2643">
                  <c:v>5.4924200000000001</c:v>
                </c:pt>
                <c:pt idx="2644">
                  <c:v>5.4946400000000004</c:v>
                </c:pt>
                <c:pt idx="2645">
                  <c:v>5.4958999999999998</c:v>
                </c:pt>
                <c:pt idx="2646">
                  <c:v>5.4981099999999996</c:v>
                </c:pt>
                <c:pt idx="2647">
                  <c:v>5.5003599999999997</c:v>
                </c:pt>
                <c:pt idx="2648">
                  <c:v>5.5033500000000002</c:v>
                </c:pt>
                <c:pt idx="2649">
                  <c:v>5.5082500000000003</c:v>
                </c:pt>
                <c:pt idx="2650">
                  <c:v>5.5132099999999999</c:v>
                </c:pt>
                <c:pt idx="2651">
                  <c:v>5.5146600000000001</c:v>
                </c:pt>
                <c:pt idx="2652">
                  <c:v>5.51722</c:v>
                </c:pt>
                <c:pt idx="2653">
                  <c:v>5.5208700000000004</c:v>
                </c:pt>
                <c:pt idx="2654">
                  <c:v>5.5242000000000004</c:v>
                </c:pt>
                <c:pt idx="2655">
                  <c:v>5.52752</c:v>
                </c:pt>
                <c:pt idx="2656">
                  <c:v>5.5287499999999996</c:v>
                </c:pt>
                <c:pt idx="2657">
                  <c:v>5.5306600000000001</c:v>
                </c:pt>
                <c:pt idx="2658">
                  <c:v>5.53409</c:v>
                </c:pt>
                <c:pt idx="2659">
                  <c:v>5.5387899999999997</c:v>
                </c:pt>
                <c:pt idx="2660">
                  <c:v>5.5407200000000003</c:v>
                </c:pt>
                <c:pt idx="2661">
                  <c:v>5.5418399999999997</c:v>
                </c:pt>
                <c:pt idx="2662">
                  <c:v>5.5426700000000002</c:v>
                </c:pt>
                <c:pt idx="2663">
                  <c:v>5.5430999999999999</c:v>
                </c:pt>
                <c:pt idx="2664">
                  <c:v>5.5434299999999999</c:v>
                </c:pt>
                <c:pt idx="2665">
                  <c:v>5.5437599999999998</c:v>
                </c:pt>
                <c:pt idx="2666">
                  <c:v>5.5439600000000002</c:v>
                </c:pt>
                <c:pt idx="2667">
                  <c:v>5.5442200000000001</c:v>
                </c:pt>
                <c:pt idx="2668">
                  <c:v>5.5444199999999997</c:v>
                </c:pt>
                <c:pt idx="2669">
                  <c:v>5.5447600000000001</c:v>
                </c:pt>
                <c:pt idx="2670">
                  <c:v>5.5472000000000001</c:v>
                </c:pt>
                <c:pt idx="2671">
                  <c:v>5.5493399999999999</c:v>
                </c:pt>
                <c:pt idx="2672">
                  <c:v>5.5502200000000004</c:v>
                </c:pt>
                <c:pt idx="2673">
                  <c:v>5.5516100000000002</c:v>
                </c:pt>
                <c:pt idx="2674">
                  <c:v>5.5534499999999998</c:v>
                </c:pt>
                <c:pt idx="2675">
                  <c:v>5.5551300000000001</c:v>
                </c:pt>
                <c:pt idx="2676">
                  <c:v>5.5575299999999999</c:v>
                </c:pt>
                <c:pt idx="2677">
                  <c:v>5.5584199999999999</c:v>
                </c:pt>
                <c:pt idx="2678">
                  <c:v>5.5598900000000002</c:v>
                </c:pt>
                <c:pt idx="2679">
                  <c:v>5.5614499999999998</c:v>
                </c:pt>
                <c:pt idx="2680">
                  <c:v>5.5647599999999997</c:v>
                </c:pt>
                <c:pt idx="2681">
                  <c:v>5.56731</c:v>
                </c:pt>
                <c:pt idx="2682">
                  <c:v>5.5703399999999998</c:v>
                </c:pt>
                <c:pt idx="2683">
                  <c:v>5.5726300000000002</c:v>
                </c:pt>
                <c:pt idx="2684">
                  <c:v>5.57585</c:v>
                </c:pt>
                <c:pt idx="2685">
                  <c:v>5.5772899999999996</c:v>
                </c:pt>
                <c:pt idx="2686">
                  <c:v>5.5805400000000001</c:v>
                </c:pt>
                <c:pt idx="2687">
                  <c:v>5.5824299999999996</c:v>
                </c:pt>
                <c:pt idx="2688">
                  <c:v>5.5851100000000002</c:v>
                </c:pt>
                <c:pt idx="2689">
                  <c:v>5.5881299999999996</c:v>
                </c:pt>
                <c:pt idx="2690">
                  <c:v>5.5939399999999999</c:v>
                </c:pt>
                <c:pt idx="2691">
                  <c:v>5.5960099999999997</c:v>
                </c:pt>
                <c:pt idx="2692">
                  <c:v>5.5986000000000002</c:v>
                </c:pt>
                <c:pt idx="2693">
                  <c:v>5.6</c:v>
                </c:pt>
                <c:pt idx="2694">
                  <c:v>5.6026499999999997</c:v>
                </c:pt>
                <c:pt idx="2695">
                  <c:v>5.6047000000000002</c:v>
                </c:pt>
                <c:pt idx="2696">
                  <c:v>5.6069300000000002</c:v>
                </c:pt>
                <c:pt idx="2697">
                  <c:v>5.6094600000000003</c:v>
                </c:pt>
                <c:pt idx="2698">
                  <c:v>5.6131099999999998</c:v>
                </c:pt>
                <c:pt idx="2699">
                  <c:v>5.6187199999999997</c:v>
                </c:pt>
                <c:pt idx="2700">
                  <c:v>5.62141</c:v>
                </c:pt>
                <c:pt idx="2701">
                  <c:v>5.6238999999999999</c:v>
                </c:pt>
                <c:pt idx="2702">
                  <c:v>5.6259800000000002</c:v>
                </c:pt>
                <c:pt idx="2703">
                  <c:v>5.6283700000000003</c:v>
                </c:pt>
                <c:pt idx="2704">
                  <c:v>5.6302899999999996</c:v>
                </c:pt>
                <c:pt idx="2705">
                  <c:v>5.63178</c:v>
                </c:pt>
                <c:pt idx="2706">
                  <c:v>5.6335699999999997</c:v>
                </c:pt>
                <c:pt idx="2707">
                  <c:v>5.63544</c:v>
                </c:pt>
                <c:pt idx="2708">
                  <c:v>5.6391999999999998</c:v>
                </c:pt>
                <c:pt idx="2709">
                  <c:v>5.6402700000000001</c:v>
                </c:pt>
                <c:pt idx="2710">
                  <c:v>5.6408899999999997</c:v>
                </c:pt>
                <c:pt idx="2711">
                  <c:v>5.6416300000000001</c:v>
                </c:pt>
                <c:pt idx="2712">
                  <c:v>5.6428700000000003</c:v>
                </c:pt>
                <c:pt idx="2713">
                  <c:v>5.6438100000000002</c:v>
                </c:pt>
                <c:pt idx="2714">
                  <c:v>5.6444900000000002</c:v>
                </c:pt>
                <c:pt idx="2715">
                  <c:v>5.6449699999999998</c:v>
                </c:pt>
                <c:pt idx="2716">
                  <c:v>5.64534</c:v>
                </c:pt>
                <c:pt idx="2717">
                  <c:v>5.6456499999999998</c:v>
                </c:pt>
                <c:pt idx="2718">
                  <c:v>5.6461600000000001</c:v>
                </c:pt>
                <c:pt idx="2719">
                  <c:v>5.6488500000000004</c:v>
                </c:pt>
                <c:pt idx="2720">
                  <c:v>5.6516799999999998</c:v>
                </c:pt>
                <c:pt idx="2721">
                  <c:v>5.6538300000000001</c:v>
                </c:pt>
                <c:pt idx="2722">
                  <c:v>5.6561899999999996</c:v>
                </c:pt>
                <c:pt idx="2723">
                  <c:v>5.6579199999999998</c:v>
                </c:pt>
                <c:pt idx="2724">
                  <c:v>5.6594199999999999</c:v>
                </c:pt>
                <c:pt idx="2725">
                  <c:v>5.6615700000000002</c:v>
                </c:pt>
                <c:pt idx="2726">
                  <c:v>5.6648699999999996</c:v>
                </c:pt>
                <c:pt idx="2727">
                  <c:v>5.6669400000000003</c:v>
                </c:pt>
                <c:pt idx="2728">
                  <c:v>5.6692299999999998</c:v>
                </c:pt>
                <c:pt idx="2729">
                  <c:v>5.6711200000000002</c:v>
                </c:pt>
                <c:pt idx="2730">
                  <c:v>5.6733200000000004</c:v>
                </c:pt>
                <c:pt idx="2731">
                  <c:v>5.6759199999999996</c:v>
                </c:pt>
                <c:pt idx="2732">
                  <c:v>5.6773400000000001</c:v>
                </c:pt>
                <c:pt idx="2733">
                  <c:v>5.6795299999999997</c:v>
                </c:pt>
                <c:pt idx="2734">
                  <c:v>5.6813900000000004</c:v>
                </c:pt>
                <c:pt idx="2735">
                  <c:v>5.6850899999999998</c:v>
                </c:pt>
                <c:pt idx="2736">
                  <c:v>5.6877199999999997</c:v>
                </c:pt>
                <c:pt idx="2737">
                  <c:v>5.6882099999999998</c:v>
                </c:pt>
                <c:pt idx="2738">
                  <c:v>5.6901900000000003</c:v>
                </c:pt>
                <c:pt idx="2739">
                  <c:v>5.69428</c:v>
                </c:pt>
                <c:pt idx="2740">
                  <c:v>5.6971499999999997</c:v>
                </c:pt>
                <c:pt idx="2741">
                  <c:v>5.6992599999999998</c:v>
                </c:pt>
                <c:pt idx="2742">
                  <c:v>5.7008999999999999</c:v>
                </c:pt>
                <c:pt idx="2743">
                  <c:v>5.7037399999999998</c:v>
                </c:pt>
                <c:pt idx="2744">
                  <c:v>5.7073299999999998</c:v>
                </c:pt>
                <c:pt idx="2745">
                  <c:v>5.7101800000000003</c:v>
                </c:pt>
                <c:pt idx="2746">
                  <c:v>5.7117899999999997</c:v>
                </c:pt>
                <c:pt idx="2747">
                  <c:v>5.7127400000000002</c:v>
                </c:pt>
                <c:pt idx="2748">
                  <c:v>5.7132399999999999</c:v>
                </c:pt>
                <c:pt idx="2749">
                  <c:v>5.7135600000000002</c:v>
                </c:pt>
                <c:pt idx="2750">
                  <c:v>5.7140000000000004</c:v>
                </c:pt>
                <c:pt idx="2751">
                  <c:v>5.7142799999999996</c:v>
                </c:pt>
                <c:pt idx="2752">
                  <c:v>5.7146100000000004</c:v>
                </c:pt>
                <c:pt idx="2753">
                  <c:v>5.7148199999999996</c:v>
                </c:pt>
                <c:pt idx="2754">
                  <c:v>5.7150600000000003</c:v>
                </c:pt>
                <c:pt idx="2755">
                  <c:v>5.7153</c:v>
                </c:pt>
                <c:pt idx="2756">
                  <c:v>5.7155399999999998</c:v>
                </c:pt>
                <c:pt idx="2757">
                  <c:v>5.7162499999999996</c:v>
                </c:pt>
                <c:pt idx="2758">
                  <c:v>5.7183000000000002</c:v>
                </c:pt>
                <c:pt idx="2759">
                  <c:v>5.7189899999999998</c:v>
                </c:pt>
                <c:pt idx="2760">
                  <c:v>5.7211299999999996</c:v>
                </c:pt>
                <c:pt idx="2761">
                  <c:v>5.7243599999999999</c:v>
                </c:pt>
                <c:pt idx="2762">
                  <c:v>5.7252299999999998</c:v>
                </c:pt>
                <c:pt idx="2763">
                  <c:v>5.7271599999999996</c:v>
                </c:pt>
                <c:pt idx="2764">
                  <c:v>5.7299600000000002</c:v>
                </c:pt>
                <c:pt idx="2765">
                  <c:v>5.7319000000000004</c:v>
                </c:pt>
                <c:pt idx="2766">
                  <c:v>5.7351999999999999</c:v>
                </c:pt>
                <c:pt idx="2767">
                  <c:v>5.7373000000000003</c:v>
                </c:pt>
                <c:pt idx="2768">
                  <c:v>5.73996</c:v>
                </c:pt>
                <c:pt idx="2769">
                  <c:v>5.7446400000000004</c:v>
                </c:pt>
                <c:pt idx="2770">
                  <c:v>5.7488799999999998</c:v>
                </c:pt>
                <c:pt idx="2771">
                  <c:v>5.7511599999999996</c:v>
                </c:pt>
                <c:pt idx="2772">
                  <c:v>5.7545900000000003</c:v>
                </c:pt>
                <c:pt idx="2773">
                  <c:v>5.7557299999999998</c:v>
                </c:pt>
                <c:pt idx="2774">
                  <c:v>5.7583700000000002</c:v>
                </c:pt>
                <c:pt idx="2775">
                  <c:v>5.76</c:v>
                </c:pt>
                <c:pt idx="2776">
                  <c:v>5.7623199999999999</c:v>
                </c:pt>
                <c:pt idx="2777">
                  <c:v>5.7657800000000003</c:v>
                </c:pt>
                <c:pt idx="2778">
                  <c:v>5.7692500000000004</c:v>
                </c:pt>
                <c:pt idx="2779">
                  <c:v>5.7702099999999996</c:v>
                </c:pt>
                <c:pt idx="2780">
                  <c:v>5.7742599999999999</c:v>
                </c:pt>
                <c:pt idx="2781">
                  <c:v>5.7768300000000004</c:v>
                </c:pt>
                <c:pt idx="2782">
                  <c:v>5.7776100000000001</c:v>
                </c:pt>
                <c:pt idx="2783">
                  <c:v>5.7781900000000004</c:v>
                </c:pt>
                <c:pt idx="2784">
                  <c:v>5.7785000000000002</c:v>
                </c:pt>
                <c:pt idx="2785">
                  <c:v>5.7787100000000002</c:v>
                </c:pt>
                <c:pt idx="2786">
                  <c:v>5.7788700000000004</c:v>
                </c:pt>
                <c:pt idx="2787">
                  <c:v>5.7789700000000002</c:v>
                </c:pt>
                <c:pt idx="2788">
                  <c:v>5.7790900000000001</c:v>
                </c:pt>
                <c:pt idx="2789">
                  <c:v>5.7795500000000004</c:v>
                </c:pt>
                <c:pt idx="2790">
                  <c:v>5.7803500000000003</c:v>
                </c:pt>
                <c:pt idx="2791">
                  <c:v>5.7827000000000002</c:v>
                </c:pt>
                <c:pt idx="2792">
                  <c:v>5.7860699999999996</c:v>
                </c:pt>
                <c:pt idx="2793">
                  <c:v>5.7882899999999999</c:v>
                </c:pt>
                <c:pt idx="2794">
                  <c:v>5.7907700000000002</c:v>
                </c:pt>
                <c:pt idx="2795">
                  <c:v>5.7937799999999999</c:v>
                </c:pt>
                <c:pt idx="2796">
                  <c:v>5.7956500000000002</c:v>
                </c:pt>
                <c:pt idx="2797">
                  <c:v>5.7979599999999998</c:v>
                </c:pt>
                <c:pt idx="2798">
                  <c:v>5.7990899999999996</c:v>
                </c:pt>
                <c:pt idx="2799">
                  <c:v>5.8</c:v>
                </c:pt>
                <c:pt idx="2800">
                  <c:v>5.8009899999999996</c:v>
                </c:pt>
                <c:pt idx="2801">
                  <c:v>5.8031899999999998</c:v>
                </c:pt>
                <c:pt idx="2802">
                  <c:v>5.8039300000000003</c:v>
                </c:pt>
                <c:pt idx="2803">
                  <c:v>5.8050899999999999</c:v>
                </c:pt>
                <c:pt idx="2804">
                  <c:v>5.8062300000000002</c:v>
                </c:pt>
                <c:pt idx="2805">
                  <c:v>5.8078099999999999</c:v>
                </c:pt>
                <c:pt idx="2806">
                  <c:v>5.8090999999999999</c:v>
                </c:pt>
                <c:pt idx="2807">
                  <c:v>5.8110099999999996</c:v>
                </c:pt>
                <c:pt idx="2808">
                  <c:v>5.8130600000000001</c:v>
                </c:pt>
                <c:pt idx="2809">
                  <c:v>5.8146000000000004</c:v>
                </c:pt>
                <c:pt idx="2810">
                  <c:v>5.8159400000000003</c:v>
                </c:pt>
                <c:pt idx="2811">
                  <c:v>5.8169899999999997</c:v>
                </c:pt>
                <c:pt idx="2812">
                  <c:v>5.82</c:v>
                </c:pt>
                <c:pt idx="2813">
                  <c:v>5.8223599999999998</c:v>
                </c:pt>
                <c:pt idx="2814">
                  <c:v>5.8241399999999999</c:v>
                </c:pt>
                <c:pt idx="2815">
                  <c:v>5.8285600000000004</c:v>
                </c:pt>
                <c:pt idx="2816">
                  <c:v>5.8321899999999998</c:v>
                </c:pt>
                <c:pt idx="2817">
                  <c:v>5.8342299999999998</c:v>
                </c:pt>
                <c:pt idx="2818">
                  <c:v>5.8365</c:v>
                </c:pt>
                <c:pt idx="2819">
                  <c:v>5.8390399999999998</c:v>
                </c:pt>
                <c:pt idx="2820">
                  <c:v>5.8419800000000004</c:v>
                </c:pt>
                <c:pt idx="2821">
                  <c:v>5.8463200000000004</c:v>
                </c:pt>
                <c:pt idx="2822">
                  <c:v>5.8484699999999998</c:v>
                </c:pt>
                <c:pt idx="2823">
                  <c:v>5.8507800000000003</c:v>
                </c:pt>
                <c:pt idx="2824">
                  <c:v>5.8556100000000004</c:v>
                </c:pt>
                <c:pt idx="2825">
                  <c:v>5.8593900000000003</c:v>
                </c:pt>
                <c:pt idx="2826">
                  <c:v>5.8632</c:v>
                </c:pt>
                <c:pt idx="2827">
                  <c:v>5.8646399999999996</c:v>
                </c:pt>
                <c:pt idx="2828">
                  <c:v>5.86632</c:v>
                </c:pt>
                <c:pt idx="2829">
                  <c:v>5.8679800000000002</c:v>
                </c:pt>
                <c:pt idx="2830">
                  <c:v>5.8700999999999999</c:v>
                </c:pt>
                <c:pt idx="2831">
                  <c:v>5.8726200000000004</c:v>
                </c:pt>
                <c:pt idx="2832">
                  <c:v>5.8737199999999996</c:v>
                </c:pt>
                <c:pt idx="2833">
                  <c:v>5.8761400000000004</c:v>
                </c:pt>
                <c:pt idx="2834">
                  <c:v>5.8775199999999996</c:v>
                </c:pt>
                <c:pt idx="2835">
                  <c:v>5.88</c:v>
                </c:pt>
                <c:pt idx="2836">
                  <c:v>5.8812899999999999</c:v>
                </c:pt>
                <c:pt idx="2837">
                  <c:v>5.8824699999999996</c:v>
                </c:pt>
                <c:pt idx="2838">
                  <c:v>5.88375</c:v>
                </c:pt>
                <c:pt idx="2839">
                  <c:v>5.8849400000000003</c:v>
                </c:pt>
                <c:pt idx="2840">
                  <c:v>5.8858899999999998</c:v>
                </c:pt>
                <c:pt idx="2841">
                  <c:v>5.8867399999999996</c:v>
                </c:pt>
                <c:pt idx="2842">
                  <c:v>5.8886399999999997</c:v>
                </c:pt>
                <c:pt idx="2843">
                  <c:v>5.8907499999999997</c:v>
                </c:pt>
                <c:pt idx="2844">
                  <c:v>5.8923399999999999</c:v>
                </c:pt>
                <c:pt idx="2845">
                  <c:v>5.8946800000000001</c:v>
                </c:pt>
                <c:pt idx="2846">
                  <c:v>5.8959000000000001</c:v>
                </c:pt>
                <c:pt idx="2847">
                  <c:v>5.89832</c:v>
                </c:pt>
                <c:pt idx="2848">
                  <c:v>5.9004099999999999</c:v>
                </c:pt>
                <c:pt idx="2849">
                  <c:v>5.90327</c:v>
                </c:pt>
                <c:pt idx="2850">
                  <c:v>5.9060300000000003</c:v>
                </c:pt>
                <c:pt idx="2851">
                  <c:v>5.9105699999999999</c:v>
                </c:pt>
                <c:pt idx="2852">
                  <c:v>5.9131400000000003</c:v>
                </c:pt>
                <c:pt idx="2853">
                  <c:v>5.9146200000000002</c:v>
                </c:pt>
                <c:pt idx="2854">
                  <c:v>5.9164500000000002</c:v>
                </c:pt>
                <c:pt idx="2855">
                  <c:v>5.9184099999999997</c:v>
                </c:pt>
                <c:pt idx="2856">
                  <c:v>5.9203400000000004</c:v>
                </c:pt>
                <c:pt idx="2857">
                  <c:v>5.9222299999999999</c:v>
                </c:pt>
                <c:pt idx="2858">
                  <c:v>5.92387</c:v>
                </c:pt>
                <c:pt idx="2859">
                  <c:v>5.92523</c:v>
                </c:pt>
                <c:pt idx="2860">
                  <c:v>5.9278599999999999</c:v>
                </c:pt>
                <c:pt idx="2861">
                  <c:v>5.9288299999999996</c:v>
                </c:pt>
                <c:pt idx="2862">
                  <c:v>5.9320000000000004</c:v>
                </c:pt>
                <c:pt idx="2863">
                  <c:v>5.9337400000000002</c:v>
                </c:pt>
                <c:pt idx="2864">
                  <c:v>5.9367299999999998</c:v>
                </c:pt>
                <c:pt idx="2865">
                  <c:v>5.9387600000000003</c:v>
                </c:pt>
                <c:pt idx="2866">
                  <c:v>5.94095</c:v>
                </c:pt>
                <c:pt idx="2867">
                  <c:v>5.9434300000000002</c:v>
                </c:pt>
                <c:pt idx="2868">
                  <c:v>5.9448699999999999</c:v>
                </c:pt>
                <c:pt idx="2869">
                  <c:v>5.9481000000000002</c:v>
                </c:pt>
                <c:pt idx="2870">
                  <c:v>5.95</c:v>
                </c:pt>
                <c:pt idx="2871">
                  <c:v>5.9520400000000002</c:v>
                </c:pt>
                <c:pt idx="2872">
                  <c:v>5.9556800000000001</c:v>
                </c:pt>
                <c:pt idx="2873">
                  <c:v>5.9611799999999997</c:v>
                </c:pt>
                <c:pt idx="2874">
                  <c:v>5.9629899999999996</c:v>
                </c:pt>
                <c:pt idx="2875">
                  <c:v>5.9648300000000001</c:v>
                </c:pt>
                <c:pt idx="2876">
                  <c:v>5.9680600000000004</c:v>
                </c:pt>
                <c:pt idx="2877">
                  <c:v>5.9704199999999998</c:v>
                </c:pt>
                <c:pt idx="2878">
                  <c:v>5.9718</c:v>
                </c:pt>
                <c:pt idx="2879">
                  <c:v>5.97288</c:v>
                </c:pt>
                <c:pt idx="2880">
                  <c:v>5.9760799999999996</c:v>
                </c:pt>
                <c:pt idx="2881">
                  <c:v>5.97776</c:v>
                </c:pt>
                <c:pt idx="2882">
                  <c:v>5.9809000000000001</c:v>
                </c:pt>
                <c:pt idx="2883">
                  <c:v>5.9830399999999999</c:v>
                </c:pt>
                <c:pt idx="2884">
                  <c:v>5.9881599999999997</c:v>
                </c:pt>
                <c:pt idx="2885">
                  <c:v>5.9926399999999997</c:v>
                </c:pt>
                <c:pt idx="2886">
                  <c:v>5.9952100000000002</c:v>
                </c:pt>
                <c:pt idx="2887">
                  <c:v>5.9976799999999999</c:v>
                </c:pt>
                <c:pt idx="2888">
                  <c:v>6.0003099999999998</c:v>
                </c:pt>
                <c:pt idx="2889">
                  <c:v>6.0031100000000004</c:v>
                </c:pt>
                <c:pt idx="2890">
                  <c:v>6.00502</c:v>
                </c:pt>
                <c:pt idx="2891">
                  <c:v>6.00631</c:v>
                </c:pt>
                <c:pt idx="2892">
                  <c:v>6.0069100000000004</c:v>
                </c:pt>
                <c:pt idx="2893">
                  <c:v>6.0073400000000001</c:v>
                </c:pt>
                <c:pt idx="2894">
                  <c:v>6.0077400000000001</c:v>
                </c:pt>
                <c:pt idx="2895">
                  <c:v>6.008</c:v>
                </c:pt>
                <c:pt idx="2896">
                  <c:v>6.0106400000000004</c:v>
                </c:pt>
                <c:pt idx="2897">
                  <c:v>6.0118099999999997</c:v>
                </c:pt>
                <c:pt idx="2898">
                  <c:v>6.0132700000000003</c:v>
                </c:pt>
                <c:pt idx="2899">
                  <c:v>6.0181399999999998</c:v>
                </c:pt>
                <c:pt idx="2900">
                  <c:v>6.0212300000000001</c:v>
                </c:pt>
                <c:pt idx="2901">
                  <c:v>6.0229799999999996</c:v>
                </c:pt>
                <c:pt idx="2902">
                  <c:v>6.0248499999999998</c:v>
                </c:pt>
                <c:pt idx="2903">
                  <c:v>6.0263099999999996</c:v>
                </c:pt>
                <c:pt idx="2904">
                  <c:v>6.0282200000000001</c:v>
                </c:pt>
                <c:pt idx="2905">
                  <c:v>6.0291800000000002</c:v>
                </c:pt>
                <c:pt idx="2906">
                  <c:v>6.0304500000000001</c:v>
                </c:pt>
                <c:pt idx="2907">
                  <c:v>6.03329</c:v>
                </c:pt>
                <c:pt idx="2908">
                  <c:v>6.0351699999999999</c:v>
                </c:pt>
                <c:pt idx="2909">
                  <c:v>6.0370299999999997</c:v>
                </c:pt>
                <c:pt idx="2910">
                  <c:v>6.0405499999999996</c:v>
                </c:pt>
                <c:pt idx="2911">
                  <c:v>6.0449200000000003</c:v>
                </c:pt>
                <c:pt idx="2912">
                  <c:v>6.0475899999999996</c:v>
                </c:pt>
                <c:pt idx="2913">
                  <c:v>6.0497199999999998</c:v>
                </c:pt>
                <c:pt idx="2914">
                  <c:v>6.0531600000000001</c:v>
                </c:pt>
                <c:pt idx="2915">
                  <c:v>6.0545299999999997</c:v>
                </c:pt>
                <c:pt idx="2916">
                  <c:v>6.0571700000000002</c:v>
                </c:pt>
                <c:pt idx="2917">
                  <c:v>6.05924</c:v>
                </c:pt>
                <c:pt idx="2918">
                  <c:v>6.0618600000000002</c:v>
                </c:pt>
                <c:pt idx="2919">
                  <c:v>6.0655999999999999</c:v>
                </c:pt>
                <c:pt idx="2920">
                  <c:v>6.0694999999999997</c:v>
                </c:pt>
                <c:pt idx="2921">
                  <c:v>6.0731099999999998</c:v>
                </c:pt>
                <c:pt idx="2922">
                  <c:v>6.0764800000000001</c:v>
                </c:pt>
                <c:pt idx="2923">
                  <c:v>6.0776399999999997</c:v>
                </c:pt>
                <c:pt idx="2924">
                  <c:v>6.08033</c:v>
                </c:pt>
                <c:pt idx="2925">
                  <c:v>6.0814700000000004</c:v>
                </c:pt>
                <c:pt idx="2926">
                  <c:v>6.0845200000000004</c:v>
                </c:pt>
                <c:pt idx="2927">
                  <c:v>6.0866699999999998</c:v>
                </c:pt>
                <c:pt idx="2928">
                  <c:v>6.0882800000000001</c:v>
                </c:pt>
                <c:pt idx="2929">
                  <c:v>6.0890599999999999</c:v>
                </c:pt>
                <c:pt idx="2930">
                  <c:v>6.0924800000000001</c:v>
                </c:pt>
                <c:pt idx="2931">
                  <c:v>6.0976999999999997</c:v>
                </c:pt>
                <c:pt idx="2932">
                  <c:v>6.10276</c:v>
                </c:pt>
                <c:pt idx="2933">
                  <c:v>6.1060400000000001</c:v>
                </c:pt>
                <c:pt idx="2934">
                  <c:v>6.1080199999999998</c:v>
                </c:pt>
                <c:pt idx="2935">
                  <c:v>6.11</c:v>
                </c:pt>
                <c:pt idx="2936">
                  <c:v>6.1137800000000002</c:v>
                </c:pt>
                <c:pt idx="2937">
                  <c:v>6.1160199999999998</c:v>
                </c:pt>
                <c:pt idx="2938">
                  <c:v>6.1186199999999999</c:v>
                </c:pt>
                <c:pt idx="2939">
                  <c:v>6.11958</c:v>
                </c:pt>
                <c:pt idx="2940">
                  <c:v>6.1218500000000002</c:v>
                </c:pt>
                <c:pt idx="2941">
                  <c:v>6.1246900000000002</c:v>
                </c:pt>
                <c:pt idx="2942">
                  <c:v>6.1263399999999999</c:v>
                </c:pt>
                <c:pt idx="2943">
                  <c:v>6.12737</c:v>
                </c:pt>
                <c:pt idx="2944">
                  <c:v>6.1289600000000002</c:v>
                </c:pt>
                <c:pt idx="2945">
                  <c:v>6.1317899999999996</c:v>
                </c:pt>
                <c:pt idx="2946">
                  <c:v>6.1337099999999998</c:v>
                </c:pt>
                <c:pt idx="2947">
                  <c:v>6.1348099999999999</c:v>
                </c:pt>
                <c:pt idx="2948">
                  <c:v>6.1363300000000001</c:v>
                </c:pt>
                <c:pt idx="2949">
                  <c:v>6.1385800000000001</c:v>
                </c:pt>
                <c:pt idx="2950">
                  <c:v>6.14337</c:v>
                </c:pt>
                <c:pt idx="2951">
                  <c:v>6.1471900000000002</c:v>
                </c:pt>
                <c:pt idx="2952">
                  <c:v>6.1516999999999999</c:v>
                </c:pt>
                <c:pt idx="2953">
                  <c:v>6.1555400000000002</c:v>
                </c:pt>
                <c:pt idx="2954">
                  <c:v>6.1605600000000003</c:v>
                </c:pt>
                <c:pt idx="2955">
                  <c:v>6.1624699999999999</c:v>
                </c:pt>
                <c:pt idx="2956">
                  <c:v>6.1643800000000004</c:v>
                </c:pt>
                <c:pt idx="2957">
                  <c:v>6.1676200000000003</c:v>
                </c:pt>
                <c:pt idx="2958">
                  <c:v>6.1705199999999998</c:v>
                </c:pt>
                <c:pt idx="2959">
                  <c:v>6.1740000000000004</c:v>
                </c:pt>
                <c:pt idx="2960">
                  <c:v>6.1762800000000002</c:v>
                </c:pt>
                <c:pt idx="2961">
                  <c:v>6.1782500000000002</c:v>
                </c:pt>
                <c:pt idx="2962">
                  <c:v>6.1790700000000003</c:v>
                </c:pt>
                <c:pt idx="2963">
                  <c:v>6.1830999999999996</c:v>
                </c:pt>
                <c:pt idx="2964">
                  <c:v>6.1849400000000001</c:v>
                </c:pt>
                <c:pt idx="2965">
                  <c:v>6.1862599999999999</c:v>
                </c:pt>
                <c:pt idx="2966">
                  <c:v>6.1888100000000001</c:v>
                </c:pt>
                <c:pt idx="2967">
                  <c:v>6.1909299999999998</c:v>
                </c:pt>
                <c:pt idx="2968">
                  <c:v>6.1932700000000001</c:v>
                </c:pt>
                <c:pt idx="2969">
                  <c:v>6.1976300000000002</c:v>
                </c:pt>
                <c:pt idx="2970">
                  <c:v>6.2017800000000003</c:v>
                </c:pt>
                <c:pt idx="2971">
                  <c:v>6.2045899999999996</c:v>
                </c:pt>
                <c:pt idx="2972">
                  <c:v>6.2061299999999999</c:v>
                </c:pt>
                <c:pt idx="2973">
                  <c:v>6.2070100000000004</c:v>
                </c:pt>
                <c:pt idx="2974">
                  <c:v>6.2100499999999998</c:v>
                </c:pt>
                <c:pt idx="2975">
                  <c:v>6.2125300000000001</c:v>
                </c:pt>
                <c:pt idx="2976">
                  <c:v>6.2138099999999996</c:v>
                </c:pt>
                <c:pt idx="2977">
                  <c:v>6.2147899999999998</c:v>
                </c:pt>
                <c:pt idx="2978">
                  <c:v>6.2181300000000004</c:v>
                </c:pt>
                <c:pt idx="2979">
                  <c:v>6.2224000000000004</c:v>
                </c:pt>
                <c:pt idx="2980">
                  <c:v>6.2259799999999998</c:v>
                </c:pt>
                <c:pt idx="2981">
                  <c:v>6.2308199999999996</c:v>
                </c:pt>
                <c:pt idx="2982">
                  <c:v>6.2383699999999997</c:v>
                </c:pt>
                <c:pt idx="2983">
                  <c:v>6.2412900000000002</c:v>
                </c:pt>
                <c:pt idx="2984">
                  <c:v>6.2442599999999997</c:v>
                </c:pt>
                <c:pt idx="2985">
                  <c:v>6.2472799999999999</c:v>
                </c:pt>
                <c:pt idx="2986">
                  <c:v>6.2507799999999998</c:v>
                </c:pt>
                <c:pt idx="2987">
                  <c:v>6.2537399999999996</c:v>
                </c:pt>
                <c:pt idx="2988">
                  <c:v>6.2560000000000002</c:v>
                </c:pt>
                <c:pt idx="2989">
                  <c:v>6.258</c:v>
                </c:pt>
                <c:pt idx="2990">
                  <c:v>6.2617900000000004</c:v>
                </c:pt>
                <c:pt idx="2991">
                  <c:v>6.2629700000000001</c:v>
                </c:pt>
                <c:pt idx="2992">
                  <c:v>6.2659700000000003</c:v>
                </c:pt>
                <c:pt idx="2993">
                  <c:v>6.2682099999999998</c:v>
                </c:pt>
                <c:pt idx="2994">
                  <c:v>6.2696100000000001</c:v>
                </c:pt>
                <c:pt idx="2995">
                  <c:v>6.2717099999999997</c:v>
                </c:pt>
                <c:pt idx="2996">
                  <c:v>6.2733600000000003</c:v>
                </c:pt>
                <c:pt idx="2997">
                  <c:v>6.2737600000000002</c:v>
                </c:pt>
                <c:pt idx="2998">
                  <c:v>6.2754200000000004</c:v>
                </c:pt>
                <c:pt idx="2999">
                  <c:v>6.2780399999999998</c:v>
                </c:pt>
                <c:pt idx="3000">
                  <c:v>6.2832800000000004</c:v>
                </c:pt>
                <c:pt idx="3001">
                  <c:v>6.2856399999999999</c:v>
                </c:pt>
                <c:pt idx="3002">
                  <c:v>6.2873200000000002</c:v>
                </c:pt>
                <c:pt idx="3003">
                  <c:v>6.2891700000000004</c:v>
                </c:pt>
                <c:pt idx="3004">
                  <c:v>6.29162</c:v>
                </c:pt>
                <c:pt idx="3005">
                  <c:v>6.2929199999999996</c:v>
                </c:pt>
                <c:pt idx="3006">
                  <c:v>6.2955300000000003</c:v>
                </c:pt>
                <c:pt idx="3007">
                  <c:v>6.2976700000000001</c:v>
                </c:pt>
                <c:pt idx="3008">
                  <c:v>6.2992299999999997</c:v>
                </c:pt>
                <c:pt idx="3009">
                  <c:v>6.3000999999999996</c:v>
                </c:pt>
                <c:pt idx="3010">
                  <c:v>6.3022600000000004</c:v>
                </c:pt>
                <c:pt idx="3011">
                  <c:v>6.3055899999999996</c:v>
                </c:pt>
                <c:pt idx="3012">
                  <c:v>6.3073199999999998</c:v>
                </c:pt>
                <c:pt idx="3013">
                  <c:v>6.3126800000000003</c:v>
                </c:pt>
                <c:pt idx="3014">
                  <c:v>6.3135700000000003</c:v>
                </c:pt>
                <c:pt idx="3015">
                  <c:v>6.3156800000000004</c:v>
                </c:pt>
                <c:pt idx="3016">
                  <c:v>6.3202400000000001</c:v>
                </c:pt>
                <c:pt idx="3017">
                  <c:v>6.3215599999999998</c:v>
                </c:pt>
                <c:pt idx="3018">
                  <c:v>6.3241899999999998</c:v>
                </c:pt>
                <c:pt idx="3019">
                  <c:v>6.3272700000000004</c:v>
                </c:pt>
                <c:pt idx="3020">
                  <c:v>6.33</c:v>
                </c:pt>
                <c:pt idx="3021">
                  <c:v>6.3325699999999996</c:v>
                </c:pt>
                <c:pt idx="3022">
                  <c:v>6.3345399999999996</c:v>
                </c:pt>
                <c:pt idx="3023">
                  <c:v>6.3378300000000003</c:v>
                </c:pt>
                <c:pt idx="3024">
                  <c:v>6.3387799999999999</c:v>
                </c:pt>
                <c:pt idx="3025">
                  <c:v>6.3412899999999999</c:v>
                </c:pt>
                <c:pt idx="3026">
                  <c:v>6.3438499999999998</c:v>
                </c:pt>
                <c:pt idx="3027">
                  <c:v>6.3466899999999997</c:v>
                </c:pt>
                <c:pt idx="3028">
                  <c:v>6.3493899999999996</c:v>
                </c:pt>
                <c:pt idx="3029">
                  <c:v>6.35236</c:v>
                </c:pt>
                <c:pt idx="3030">
                  <c:v>6.3529200000000001</c:v>
                </c:pt>
                <c:pt idx="3031">
                  <c:v>6.3542800000000002</c:v>
                </c:pt>
                <c:pt idx="3032">
                  <c:v>6.3559099999999997</c:v>
                </c:pt>
                <c:pt idx="3033">
                  <c:v>6.3578400000000004</c:v>
                </c:pt>
                <c:pt idx="3034">
                  <c:v>6.3610300000000004</c:v>
                </c:pt>
                <c:pt idx="3035">
                  <c:v>6.3643599999999996</c:v>
                </c:pt>
                <c:pt idx="3036">
                  <c:v>6.3666700000000001</c:v>
                </c:pt>
                <c:pt idx="3037">
                  <c:v>6.3672899999999997</c:v>
                </c:pt>
                <c:pt idx="3038">
                  <c:v>6.3677700000000002</c:v>
                </c:pt>
                <c:pt idx="3039">
                  <c:v>6.3680500000000002</c:v>
                </c:pt>
                <c:pt idx="3040">
                  <c:v>6.3681200000000002</c:v>
                </c:pt>
                <c:pt idx="3041">
                  <c:v>6.3682699999999999</c:v>
                </c:pt>
                <c:pt idx="3042">
                  <c:v>6.3684700000000003</c:v>
                </c:pt>
                <c:pt idx="3043">
                  <c:v>6.3686400000000001</c:v>
                </c:pt>
                <c:pt idx="3044">
                  <c:v>6.3687800000000001</c:v>
                </c:pt>
                <c:pt idx="3045">
                  <c:v>6.3689799999999996</c:v>
                </c:pt>
                <c:pt idx="3046">
                  <c:v>6.3692099999999998</c:v>
                </c:pt>
                <c:pt idx="3047">
                  <c:v>6.3694899999999999</c:v>
                </c:pt>
                <c:pt idx="3048">
                  <c:v>6.3698100000000002</c:v>
                </c:pt>
                <c:pt idx="3049">
                  <c:v>6.37005</c:v>
                </c:pt>
                <c:pt idx="3050">
                  <c:v>6.3702800000000002</c:v>
                </c:pt>
                <c:pt idx="3051">
                  <c:v>6.3704700000000001</c:v>
                </c:pt>
                <c:pt idx="3052">
                  <c:v>6.37066</c:v>
                </c:pt>
                <c:pt idx="3053">
                  <c:v>6.3709199999999999</c:v>
                </c:pt>
                <c:pt idx="3054">
                  <c:v>6.3713499999999996</c:v>
                </c:pt>
                <c:pt idx="3055">
                  <c:v>6.3719900000000003</c:v>
                </c:pt>
                <c:pt idx="3056">
                  <c:v>6.3744699999999996</c:v>
                </c:pt>
                <c:pt idx="3057">
                  <c:v>6.37723</c:v>
                </c:pt>
                <c:pt idx="3058">
                  <c:v>6.3788299999999998</c:v>
                </c:pt>
                <c:pt idx="3059">
                  <c:v>6.3792</c:v>
                </c:pt>
                <c:pt idx="3060">
                  <c:v>6.3806099999999999</c:v>
                </c:pt>
                <c:pt idx="3061">
                  <c:v>6.3840700000000004</c:v>
                </c:pt>
                <c:pt idx="3062">
                  <c:v>6.38706</c:v>
                </c:pt>
                <c:pt idx="3063">
                  <c:v>6.3910999999999998</c:v>
                </c:pt>
                <c:pt idx="3064">
                  <c:v>6.39513</c:v>
                </c:pt>
                <c:pt idx="3065">
                  <c:v>6.3991600000000002</c:v>
                </c:pt>
                <c:pt idx="3066">
                  <c:v>6.4032900000000001</c:v>
                </c:pt>
                <c:pt idx="3067">
                  <c:v>6.4055499999999999</c:v>
                </c:pt>
                <c:pt idx="3068">
                  <c:v>6.4078499999999998</c:v>
                </c:pt>
                <c:pt idx="3069">
                  <c:v>6.4089799999999997</c:v>
                </c:pt>
                <c:pt idx="3070">
                  <c:v>6.4094100000000003</c:v>
                </c:pt>
                <c:pt idx="3071">
                  <c:v>6.4107700000000003</c:v>
                </c:pt>
                <c:pt idx="3072">
                  <c:v>6.4129800000000001</c:v>
                </c:pt>
                <c:pt idx="3073">
                  <c:v>6.4152899999999997</c:v>
                </c:pt>
                <c:pt idx="3074">
                  <c:v>6.4182800000000002</c:v>
                </c:pt>
                <c:pt idx="3075">
                  <c:v>6.4231199999999999</c:v>
                </c:pt>
                <c:pt idx="3076">
                  <c:v>6.4263500000000002</c:v>
                </c:pt>
                <c:pt idx="3077">
                  <c:v>6.4279700000000002</c:v>
                </c:pt>
                <c:pt idx="3078">
                  <c:v>6.4309200000000004</c:v>
                </c:pt>
                <c:pt idx="3079">
                  <c:v>6.4346300000000003</c:v>
                </c:pt>
                <c:pt idx="3080">
                  <c:v>6.4372100000000003</c:v>
                </c:pt>
                <c:pt idx="3081">
                  <c:v>6.4399100000000002</c:v>
                </c:pt>
                <c:pt idx="3082">
                  <c:v>6.4415899999999997</c:v>
                </c:pt>
                <c:pt idx="3083">
                  <c:v>6.4428700000000001</c:v>
                </c:pt>
                <c:pt idx="3084">
                  <c:v>6.4449100000000001</c:v>
                </c:pt>
                <c:pt idx="3085">
                  <c:v>6.4466700000000001</c:v>
                </c:pt>
                <c:pt idx="3086">
                  <c:v>6.4504000000000001</c:v>
                </c:pt>
                <c:pt idx="3087">
                  <c:v>6.4518700000000004</c:v>
                </c:pt>
                <c:pt idx="3088">
                  <c:v>6.45519</c:v>
                </c:pt>
                <c:pt idx="3089">
                  <c:v>6.4582499999999996</c:v>
                </c:pt>
                <c:pt idx="3090">
                  <c:v>6.4608600000000003</c:v>
                </c:pt>
                <c:pt idx="3091">
                  <c:v>6.4619499999999999</c:v>
                </c:pt>
                <c:pt idx="3092">
                  <c:v>6.4636899999999997</c:v>
                </c:pt>
                <c:pt idx="3093">
                  <c:v>6.4641099999999998</c:v>
                </c:pt>
                <c:pt idx="3094">
                  <c:v>6.46448</c:v>
                </c:pt>
                <c:pt idx="3095">
                  <c:v>6.4653900000000002</c:v>
                </c:pt>
                <c:pt idx="3096">
                  <c:v>6.4680600000000004</c:v>
                </c:pt>
                <c:pt idx="3097">
                  <c:v>6.4702799999999998</c:v>
                </c:pt>
                <c:pt idx="3098">
                  <c:v>6.4738100000000003</c:v>
                </c:pt>
                <c:pt idx="3099">
                  <c:v>6.4792399999999999</c:v>
                </c:pt>
                <c:pt idx="3100">
                  <c:v>6.4816200000000004</c:v>
                </c:pt>
                <c:pt idx="3101">
                  <c:v>6.4828400000000004</c:v>
                </c:pt>
                <c:pt idx="3102">
                  <c:v>6.4864300000000004</c:v>
                </c:pt>
                <c:pt idx="3103">
                  <c:v>6.4886499999999998</c:v>
                </c:pt>
                <c:pt idx="3104">
                  <c:v>6.4901</c:v>
                </c:pt>
                <c:pt idx="3105">
                  <c:v>6.4906600000000001</c:v>
                </c:pt>
                <c:pt idx="3106">
                  <c:v>6.4922500000000003</c:v>
                </c:pt>
                <c:pt idx="3107">
                  <c:v>6.4945199999999996</c:v>
                </c:pt>
                <c:pt idx="3108">
                  <c:v>6.4951100000000004</c:v>
                </c:pt>
                <c:pt idx="3109">
                  <c:v>6.4987000000000004</c:v>
                </c:pt>
                <c:pt idx="3110">
                  <c:v>6.5024699999999998</c:v>
                </c:pt>
                <c:pt idx="3111">
                  <c:v>6.50556</c:v>
                </c:pt>
                <c:pt idx="3112">
                  <c:v>6.5068700000000002</c:v>
                </c:pt>
                <c:pt idx="3113">
                  <c:v>6.5110400000000004</c:v>
                </c:pt>
                <c:pt idx="3114">
                  <c:v>6.5131199999999998</c:v>
                </c:pt>
                <c:pt idx="3115">
                  <c:v>6.5145200000000001</c:v>
                </c:pt>
                <c:pt idx="3116">
                  <c:v>6.51579</c:v>
                </c:pt>
                <c:pt idx="3117">
                  <c:v>6.5187499999999998</c:v>
                </c:pt>
                <c:pt idx="3118">
                  <c:v>6.5213599999999996</c:v>
                </c:pt>
                <c:pt idx="3119">
                  <c:v>6.5244299999999997</c:v>
                </c:pt>
                <c:pt idx="3120">
                  <c:v>6.5266999999999999</c:v>
                </c:pt>
                <c:pt idx="3121">
                  <c:v>6.5304700000000002</c:v>
                </c:pt>
                <c:pt idx="3122">
                  <c:v>6.5340100000000003</c:v>
                </c:pt>
                <c:pt idx="3123">
                  <c:v>6.5353199999999996</c:v>
                </c:pt>
                <c:pt idx="3124">
                  <c:v>6.5388799999999998</c:v>
                </c:pt>
                <c:pt idx="3125">
                  <c:v>6.5410700000000004</c:v>
                </c:pt>
                <c:pt idx="3126">
                  <c:v>6.54338</c:v>
                </c:pt>
                <c:pt idx="3127">
                  <c:v>6.5438799999999997</c:v>
                </c:pt>
                <c:pt idx="3128">
                  <c:v>6.54542</c:v>
                </c:pt>
                <c:pt idx="3129">
                  <c:v>6.5462300000000004</c:v>
                </c:pt>
                <c:pt idx="3130">
                  <c:v>6.5489899999999999</c:v>
                </c:pt>
                <c:pt idx="3131">
                  <c:v>6.5511600000000003</c:v>
                </c:pt>
                <c:pt idx="3132">
                  <c:v>6.5547000000000004</c:v>
                </c:pt>
                <c:pt idx="3133">
                  <c:v>6.56</c:v>
                </c:pt>
                <c:pt idx="3134">
                  <c:v>6.5634100000000002</c:v>
                </c:pt>
                <c:pt idx="3135">
                  <c:v>6.5667900000000001</c:v>
                </c:pt>
                <c:pt idx="3136">
                  <c:v>6.5702199999999999</c:v>
                </c:pt>
                <c:pt idx="3137">
                  <c:v>6.5712799999999998</c:v>
                </c:pt>
                <c:pt idx="3138">
                  <c:v>6.5719900000000004</c:v>
                </c:pt>
                <c:pt idx="3139">
                  <c:v>6.5728400000000002</c:v>
                </c:pt>
                <c:pt idx="3140">
                  <c:v>6.5757199999999996</c:v>
                </c:pt>
                <c:pt idx="3141">
                  <c:v>6.5780000000000003</c:v>
                </c:pt>
                <c:pt idx="3142">
                  <c:v>6.5804999999999998</c:v>
                </c:pt>
                <c:pt idx="3143">
                  <c:v>6.5853599999999997</c:v>
                </c:pt>
                <c:pt idx="3144">
                  <c:v>6.58704</c:v>
                </c:pt>
                <c:pt idx="3145">
                  <c:v>6.58826</c:v>
                </c:pt>
                <c:pt idx="3146">
                  <c:v>6.5916100000000002</c:v>
                </c:pt>
                <c:pt idx="3147">
                  <c:v>6.5949900000000001</c:v>
                </c:pt>
                <c:pt idx="3148">
                  <c:v>6.59619</c:v>
                </c:pt>
                <c:pt idx="3149">
                  <c:v>6.59694</c:v>
                </c:pt>
                <c:pt idx="3150">
                  <c:v>6.5995799999999996</c:v>
                </c:pt>
                <c:pt idx="3151">
                  <c:v>6.6008199999999997</c:v>
                </c:pt>
                <c:pt idx="3152">
                  <c:v>6.6044200000000002</c:v>
                </c:pt>
                <c:pt idx="3153">
                  <c:v>6.6094400000000002</c:v>
                </c:pt>
                <c:pt idx="3154">
                  <c:v>6.6139299999999999</c:v>
                </c:pt>
                <c:pt idx="3155">
                  <c:v>6.6189099999999996</c:v>
                </c:pt>
                <c:pt idx="3156">
                  <c:v>6.6228499999999997</c:v>
                </c:pt>
                <c:pt idx="3157">
                  <c:v>6.6235400000000002</c:v>
                </c:pt>
                <c:pt idx="3158">
                  <c:v>6.62453</c:v>
                </c:pt>
                <c:pt idx="3159">
                  <c:v>6.6283300000000001</c:v>
                </c:pt>
                <c:pt idx="3160">
                  <c:v>6.6305199999999997</c:v>
                </c:pt>
                <c:pt idx="3161">
                  <c:v>6.6340399999999997</c:v>
                </c:pt>
                <c:pt idx="3162">
                  <c:v>6.6367399999999996</c:v>
                </c:pt>
                <c:pt idx="3163">
                  <c:v>6.6395299999999997</c:v>
                </c:pt>
                <c:pt idx="3164">
                  <c:v>6.6401000000000003</c:v>
                </c:pt>
                <c:pt idx="3165">
                  <c:v>6.6408199999999997</c:v>
                </c:pt>
                <c:pt idx="3166">
                  <c:v>6.6431899999999997</c:v>
                </c:pt>
                <c:pt idx="3167">
                  <c:v>6.6449199999999999</c:v>
                </c:pt>
                <c:pt idx="3168">
                  <c:v>6.6476300000000004</c:v>
                </c:pt>
                <c:pt idx="3169">
                  <c:v>6.6488300000000002</c:v>
                </c:pt>
                <c:pt idx="3170">
                  <c:v>6.6494099999999996</c:v>
                </c:pt>
                <c:pt idx="3171">
                  <c:v>6.6504799999999999</c:v>
                </c:pt>
                <c:pt idx="3172">
                  <c:v>6.6529699999999998</c:v>
                </c:pt>
                <c:pt idx="3173">
                  <c:v>6.6550500000000001</c:v>
                </c:pt>
                <c:pt idx="3174">
                  <c:v>6.6574299999999997</c:v>
                </c:pt>
                <c:pt idx="3175">
                  <c:v>6.6613600000000002</c:v>
                </c:pt>
                <c:pt idx="3176">
                  <c:v>6.6665299999999998</c:v>
                </c:pt>
                <c:pt idx="3177">
                  <c:v>6.6713500000000003</c:v>
                </c:pt>
                <c:pt idx="3178">
                  <c:v>6.67415</c:v>
                </c:pt>
                <c:pt idx="3179">
                  <c:v>6.6774100000000001</c:v>
                </c:pt>
                <c:pt idx="3180">
                  <c:v>6.68058</c:v>
                </c:pt>
                <c:pt idx="3181">
                  <c:v>6.6829200000000002</c:v>
                </c:pt>
                <c:pt idx="3182">
                  <c:v>6.6884899999999998</c:v>
                </c:pt>
                <c:pt idx="3183">
                  <c:v>6.6913600000000004</c:v>
                </c:pt>
                <c:pt idx="3184">
                  <c:v>6.6939399999999996</c:v>
                </c:pt>
                <c:pt idx="3185">
                  <c:v>6.6961300000000001</c:v>
                </c:pt>
                <c:pt idx="3186">
                  <c:v>6.6990400000000001</c:v>
                </c:pt>
                <c:pt idx="3187">
                  <c:v>6.7012</c:v>
                </c:pt>
                <c:pt idx="3188">
                  <c:v>6.7046099999999997</c:v>
                </c:pt>
                <c:pt idx="3189">
                  <c:v>6.7069299999999998</c:v>
                </c:pt>
                <c:pt idx="3190">
                  <c:v>6.7095700000000003</c:v>
                </c:pt>
                <c:pt idx="3191">
                  <c:v>6.7130099999999997</c:v>
                </c:pt>
                <c:pt idx="3192">
                  <c:v>6.7167399999999997</c:v>
                </c:pt>
                <c:pt idx="3193">
                  <c:v>6.72</c:v>
                </c:pt>
                <c:pt idx="3194">
                  <c:v>6.7214499999999999</c:v>
                </c:pt>
                <c:pt idx="3195">
                  <c:v>6.7227300000000003</c:v>
                </c:pt>
                <c:pt idx="3196">
                  <c:v>6.7236000000000002</c:v>
                </c:pt>
                <c:pt idx="3197">
                  <c:v>6.7251000000000003</c:v>
                </c:pt>
                <c:pt idx="3198">
                  <c:v>6.7266899999999996</c:v>
                </c:pt>
                <c:pt idx="3199">
                  <c:v>6.7290900000000002</c:v>
                </c:pt>
                <c:pt idx="3200">
                  <c:v>6.7306900000000001</c:v>
                </c:pt>
                <c:pt idx="3201">
                  <c:v>6.73367</c:v>
                </c:pt>
                <c:pt idx="3202">
                  <c:v>6.7359600000000004</c:v>
                </c:pt>
                <c:pt idx="3203">
                  <c:v>6.7377599999999997</c:v>
                </c:pt>
                <c:pt idx="3204">
                  <c:v>6.7400500000000001</c:v>
                </c:pt>
                <c:pt idx="3205">
                  <c:v>6.7431400000000004</c:v>
                </c:pt>
                <c:pt idx="3206">
                  <c:v>6.7466400000000002</c:v>
                </c:pt>
                <c:pt idx="3207">
                  <c:v>6.7490100000000002</c:v>
                </c:pt>
                <c:pt idx="3208">
                  <c:v>6.7506300000000001</c:v>
                </c:pt>
                <c:pt idx="3209">
                  <c:v>6.7530000000000001</c:v>
                </c:pt>
                <c:pt idx="3210">
                  <c:v>6.7547800000000002</c:v>
                </c:pt>
                <c:pt idx="3211">
                  <c:v>6.7573999999999996</c:v>
                </c:pt>
                <c:pt idx="3212">
                  <c:v>6.7603</c:v>
                </c:pt>
                <c:pt idx="3213">
                  <c:v>6.7627100000000002</c:v>
                </c:pt>
                <c:pt idx="3214">
                  <c:v>6.7662500000000003</c:v>
                </c:pt>
                <c:pt idx="3215">
                  <c:v>6.7688899999999999</c:v>
                </c:pt>
                <c:pt idx="3216">
                  <c:v>6.7710600000000003</c:v>
                </c:pt>
                <c:pt idx="3217">
                  <c:v>6.7732400000000004</c:v>
                </c:pt>
                <c:pt idx="3218">
                  <c:v>6.77597</c:v>
                </c:pt>
                <c:pt idx="3219">
                  <c:v>6.7781900000000004</c:v>
                </c:pt>
                <c:pt idx="3220">
                  <c:v>6.78</c:v>
                </c:pt>
                <c:pt idx="3221">
                  <c:v>6.7822500000000003</c:v>
                </c:pt>
                <c:pt idx="3222">
                  <c:v>6.7849899999999996</c:v>
                </c:pt>
                <c:pt idx="3223">
                  <c:v>6.7873200000000002</c:v>
                </c:pt>
                <c:pt idx="3224">
                  <c:v>6.7909899999999999</c:v>
                </c:pt>
                <c:pt idx="3225">
                  <c:v>6.7950100000000004</c:v>
                </c:pt>
                <c:pt idx="3226">
                  <c:v>6.79739</c:v>
                </c:pt>
                <c:pt idx="3227">
                  <c:v>6.7996699999999999</c:v>
                </c:pt>
                <c:pt idx="3228">
                  <c:v>6.8009500000000003</c:v>
                </c:pt>
                <c:pt idx="3229">
                  <c:v>6.8037200000000002</c:v>
                </c:pt>
                <c:pt idx="3230">
                  <c:v>6.8052000000000001</c:v>
                </c:pt>
                <c:pt idx="3231">
                  <c:v>6.8072999999999997</c:v>
                </c:pt>
                <c:pt idx="3232">
                  <c:v>6.8097399999999997</c:v>
                </c:pt>
                <c:pt idx="3233">
                  <c:v>6.8116300000000001</c:v>
                </c:pt>
                <c:pt idx="3234">
                  <c:v>6.8162500000000001</c:v>
                </c:pt>
                <c:pt idx="3235">
                  <c:v>6.8215000000000003</c:v>
                </c:pt>
                <c:pt idx="3236">
                  <c:v>6.8237100000000002</c:v>
                </c:pt>
                <c:pt idx="3237">
                  <c:v>6.8253199999999996</c:v>
                </c:pt>
                <c:pt idx="3238">
                  <c:v>6.8275399999999999</c:v>
                </c:pt>
                <c:pt idx="3239">
                  <c:v>6.8299599999999998</c:v>
                </c:pt>
                <c:pt idx="3240">
                  <c:v>6.8317899999999998</c:v>
                </c:pt>
                <c:pt idx="3241">
                  <c:v>6.8347199999999999</c:v>
                </c:pt>
                <c:pt idx="3242">
                  <c:v>6.8378699999999997</c:v>
                </c:pt>
                <c:pt idx="3243">
                  <c:v>6.83887</c:v>
                </c:pt>
                <c:pt idx="3244">
                  <c:v>6.8422299999999998</c:v>
                </c:pt>
                <c:pt idx="3245">
                  <c:v>6.8444200000000004</c:v>
                </c:pt>
                <c:pt idx="3246">
                  <c:v>6.8455899999999996</c:v>
                </c:pt>
                <c:pt idx="3247">
                  <c:v>6.84795</c:v>
                </c:pt>
                <c:pt idx="3248">
                  <c:v>6.8486000000000002</c:v>
                </c:pt>
                <c:pt idx="3249">
                  <c:v>6.8513999999999999</c:v>
                </c:pt>
                <c:pt idx="3250">
                  <c:v>6.85311</c:v>
                </c:pt>
                <c:pt idx="3251">
                  <c:v>6.8559200000000002</c:v>
                </c:pt>
                <c:pt idx="3252">
                  <c:v>6.8575400000000002</c:v>
                </c:pt>
                <c:pt idx="3253">
                  <c:v>6.8593999999999999</c:v>
                </c:pt>
                <c:pt idx="3254">
                  <c:v>6.8607100000000001</c:v>
                </c:pt>
                <c:pt idx="3255">
                  <c:v>6.8631200000000003</c:v>
                </c:pt>
                <c:pt idx="3256">
                  <c:v>6.8679199999999998</c:v>
                </c:pt>
                <c:pt idx="3257">
                  <c:v>6.8706699999999996</c:v>
                </c:pt>
                <c:pt idx="3258">
                  <c:v>6.8737199999999996</c:v>
                </c:pt>
                <c:pt idx="3259">
                  <c:v>6.8768099999999999</c:v>
                </c:pt>
                <c:pt idx="3260">
                  <c:v>6.8777799999999996</c:v>
                </c:pt>
                <c:pt idx="3261">
                  <c:v>6.8793699999999998</c:v>
                </c:pt>
                <c:pt idx="3262">
                  <c:v>6.88096</c:v>
                </c:pt>
                <c:pt idx="3263">
                  <c:v>6.8841599999999996</c:v>
                </c:pt>
                <c:pt idx="3264">
                  <c:v>6.8861699999999999</c:v>
                </c:pt>
                <c:pt idx="3265">
                  <c:v>6.8907299999999996</c:v>
                </c:pt>
                <c:pt idx="3266">
                  <c:v>6.8935000000000004</c:v>
                </c:pt>
                <c:pt idx="3267">
                  <c:v>6.8974299999999999</c:v>
                </c:pt>
                <c:pt idx="3268">
                  <c:v>6.89818</c:v>
                </c:pt>
                <c:pt idx="3269">
                  <c:v>6.8995800000000003</c:v>
                </c:pt>
                <c:pt idx="3270">
                  <c:v>6.9018600000000001</c:v>
                </c:pt>
                <c:pt idx="3271">
                  <c:v>6.9038599999999999</c:v>
                </c:pt>
                <c:pt idx="3272">
                  <c:v>6.9060499999999996</c:v>
                </c:pt>
                <c:pt idx="3273">
                  <c:v>6.9073200000000003</c:v>
                </c:pt>
                <c:pt idx="3274">
                  <c:v>6.9089999999999998</c:v>
                </c:pt>
                <c:pt idx="3275">
                  <c:v>6.9112099999999996</c:v>
                </c:pt>
                <c:pt idx="3276">
                  <c:v>6.9125800000000002</c:v>
                </c:pt>
                <c:pt idx="3277">
                  <c:v>6.9144800000000002</c:v>
                </c:pt>
                <c:pt idx="3278">
                  <c:v>6.9163899999999998</c:v>
                </c:pt>
                <c:pt idx="3279">
                  <c:v>6.9194800000000001</c:v>
                </c:pt>
                <c:pt idx="3280">
                  <c:v>6.9215799999999996</c:v>
                </c:pt>
                <c:pt idx="3281">
                  <c:v>6.9229500000000002</c:v>
                </c:pt>
                <c:pt idx="3282">
                  <c:v>6.9243499999999996</c:v>
                </c:pt>
                <c:pt idx="3283">
                  <c:v>6.9268200000000002</c:v>
                </c:pt>
                <c:pt idx="3284">
                  <c:v>6.9290500000000002</c:v>
                </c:pt>
                <c:pt idx="3285">
                  <c:v>6.9305599999999998</c:v>
                </c:pt>
                <c:pt idx="3286">
                  <c:v>6.9330299999999996</c:v>
                </c:pt>
                <c:pt idx="3287">
                  <c:v>6.9370000000000003</c:v>
                </c:pt>
                <c:pt idx="3288">
                  <c:v>6.94</c:v>
                </c:pt>
                <c:pt idx="3289">
                  <c:v>6.9424799999999998</c:v>
                </c:pt>
                <c:pt idx="3290">
                  <c:v>6.9447400000000004</c:v>
                </c:pt>
                <c:pt idx="3291">
                  <c:v>6.9469099999999999</c:v>
                </c:pt>
                <c:pt idx="3292">
                  <c:v>6.9494400000000001</c:v>
                </c:pt>
                <c:pt idx="3293">
                  <c:v>6.9512600000000004</c:v>
                </c:pt>
                <c:pt idx="3294">
                  <c:v>6.9538399999999996</c:v>
                </c:pt>
                <c:pt idx="3295">
                  <c:v>6.9572900000000004</c:v>
                </c:pt>
                <c:pt idx="3296">
                  <c:v>6.95932</c:v>
                </c:pt>
                <c:pt idx="3297">
                  <c:v>6.9609500000000004</c:v>
                </c:pt>
                <c:pt idx="3298">
                  <c:v>6.9628199999999998</c:v>
                </c:pt>
                <c:pt idx="3299">
                  <c:v>6.9669400000000001</c:v>
                </c:pt>
                <c:pt idx="3300">
                  <c:v>6.9695999999999998</c:v>
                </c:pt>
                <c:pt idx="3301">
                  <c:v>6.9712699999999996</c:v>
                </c:pt>
                <c:pt idx="3302">
                  <c:v>6.9740500000000001</c:v>
                </c:pt>
                <c:pt idx="3303">
                  <c:v>6.9749999999999996</c:v>
                </c:pt>
                <c:pt idx="3304">
                  <c:v>6.9770500000000002</c:v>
                </c:pt>
                <c:pt idx="3305">
                  <c:v>6.9791999999999996</c:v>
                </c:pt>
                <c:pt idx="3306">
                  <c:v>6.9815100000000001</c:v>
                </c:pt>
                <c:pt idx="3307">
                  <c:v>6.9842399999999998</c:v>
                </c:pt>
                <c:pt idx="3308">
                  <c:v>6.98773</c:v>
                </c:pt>
                <c:pt idx="3309">
                  <c:v>6.9907199999999996</c:v>
                </c:pt>
                <c:pt idx="3310">
                  <c:v>6.9936400000000001</c:v>
                </c:pt>
                <c:pt idx="3311">
                  <c:v>6.9951699999999999</c:v>
                </c:pt>
                <c:pt idx="3312">
                  <c:v>6.9969400000000004</c:v>
                </c:pt>
                <c:pt idx="3313">
                  <c:v>7</c:v>
                </c:pt>
                <c:pt idx="3314">
                  <c:v>7.0025899999999996</c:v>
                </c:pt>
                <c:pt idx="3315">
                  <c:v>7.0061299999999997</c:v>
                </c:pt>
                <c:pt idx="3316">
                  <c:v>7.0083099999999998</c:v>
                </c:pt>
                <c:pt idx="3317">
                  <c:v>7.0119699999999998</c:v>
                </c:pt>
                <c:pt idx="3318">
                  <c:v>7.0155099999999999</c:v>
                </c:pt>
                <c:pt idx="3319">
                  <c:v>7.0182200000000003</c:v>
                </c:pt>
                <c:pt idx="3320">
                  <c:v>7.0186200000000003</c:v>
                </c:pt>
                <c:pt idx="3321">
                  <c:v>7.01884</c:v>
                </c:pt>
                <c:pt idx="3322">
                  <c:v>7.0191800000000004</c:v>
                </c:pt>
                <c:pt idx="3323">
                  <c:v>7.0205200000000003</c:v>
                </c:pt>
                <c:pt idx="3324">
                  <c:v>7.0213000000000001</c:v>
                </c:pt>
                <c:pt idx="3325">
                  <c:v>7.0232200000000002</c:v>
                </c:pt>
                <c:pt idx="3326">
                  <c:v>7.0250300000000001</c:v>
                </c:pt>
                <c:pt idx="3327">
                  <c:v>7.0256999999999996</c:v>
                </c:pt>
                <c:pt idx="3328">
                  <c:v>7.0271299999999997</c:v>
                </c:pt>
                <c:pt idx="3329">
                  <c:v>7.0296700000000003</c:v>
                </c:pt>
                <c:pt idx="3330">
                  <c:v>7.0316400000000003</c:v>
                </c:pt>
                <c:pt idx="3331">
                  <c:v>7.0339400000000003</c:v>
                </c:pt>
                <c:pt idx="3332">
                  <c:v>7.0358099999999997</c:v>
                </c:pt>
                <c:pt idx="3333">
                  <c:v>7.0376200000000004</c:v>
                </c:pt>
                <c:pt idx="3334">
                  <c:v>7.0394500000000004</c:v>
                </c:pt>
                <c:pt idx="3335">
                  <c:v>7.0415700000000001</c:v>
                </c:pt>
                <c:pt idx="3336">
                  <c:v>7.04373</c:v>
                </c:pt>
                <c:pt idx="3337">
                  <c:v>7.0460700000000003</c:v>
                </c:pt>
                <c:pt idx="3338">
                  <c:v>7.0487099999999998</c:v>
                </c:pt>
                <c:pt idx="3339">
                  <c:v>7.05</c:v>
                </c:pt>
                <c:pt idx="3340">
                  <c:v>7.0516300000000003</c:v>
                </c:pt>
                <c:pt idx="3341">
                  <c:v>7.0542800000000003</c:v>
                </c:pt>
                <c:pt idx="3342">
                  <c:v>7.0566300000000002</c:v>
                </c:pt>
                <c:pt idx="3343">
                  <c:v>7.0583900000000002</c:v>
                </c:pt>
                <c:pt idx="3344">
                  <c:v>7.0596500000000004</c:v>
                </c:pt>
                <c:pt idx="3345">
                  <c:v>7.0615899999999998</c:v>
                </c:pt>
                <c:pt idx="3346">
                  <c:v>7.06271</c:v>
                </c:pt>
                <c:pt idx="3347">
                  <c:v>7.0655299999999999</c:v>
                </c:pt>
                <c:pt idx="3348">
                  <c:v>7.0670900000000003</c:v>
                </c:pt>
                <c:pt idx="3349">
                  <c:v>7.0683299999999996</c:v>
                </c:pt>
                <c:pt idx="3350">
                  <c:v>7.0693999999999999</c:v>
                </c:pt>
                <c:pt idx="3351">
                  <c:v>7.0713900000000001</c:v>
                </c:pt>
                <c:pt idx="3352">
                  <c:v>7.07254</c:v>
                </c:pt>
                <c:pt idx="3353">
                  <c:v>7.0741899999999998</c:v>
                </c:pt>
                <c:pt idx="3354">
                  <c:v>7.0747499999999999</c:v>
                </c:pt>
                <c:pt idx="3355">
                  <c:v>7.0760800000000001</c:v>
                </c:pt>
                <c:pt idx="3356">
                  <c:v>7.0766900000000001</c:v>
                </c:pt>
                <c:pt idx="3357">
                  <c:v>7.0780000000000003</c:v>
                </c:pt>
                <c:pt idx="3358">
                  <c:v>7.0788599999999997</c:v>
                </c:pt>
                <c:pt idx="3359">
                  <c:v>7.0799000000000003</c:v>
                </c:pt>
                <c:pt idx="3360">
                  <c:v>7.0811299999999999</c:v>
                </c:pt>
                <c:pt idx="3361">
                  <c:v>7.0835299999999997</c:v>
                </c:pt>
                <c:pt idx="3362">
                  <c:v>7.0849399999999996</c:v>
                </c:pt>
                <c:pt idx="3363">
                  <c:v>7.0868799999999998</c:v>
                </c:pt>
                <c:pt idx="3364">
                  <c:v>7.08812</c:v>
                </c:pt>
                <c:pt idx="3365">
                  <c:v>7.0898500000000002</c:v>
                </c:pt>
                <c:pt idx="3366">
                  <c:v>7.0920300000000003</c:v>
                </c:pt>
                <c:pt idx="3367">
                  <c:v>7.0932399999999998</c:v>
                </c:pt>
                <c:pt idx="3368">
                  <c:v>7.0948399999999996</c:v>
                </c:pt>
                <c:pt idx="3369">
                  <c:v>7.0956700000000001</c:v>
                </c:pt>
                <c:pt idx="3370">
                  <c:v>7.0973899999999999</c:v>
                </c:pt>
                <c:pt idx="3371">
                  <c:v>7.0980600000000003</c:v>
                </c:pt>
                <c:pt idx="3372">
                  <c:v>7.0992699999999997</c:v>
                </c:pt>
                <c:pt idx="3373">
                  <c:v>7.0998700000000001</c:v>
                </c:pt>
                <c:pt idx="3374">
                  <c:v>7.1007199999999999</c:v>
                </c:pt>
                <c:pt idx="3375">
                  <c:v>7.1021999999999998</c:v>
                </c:pt>
                <c:pt idx="3376">
                  <c:v>7.10276</c:v>
                </c:pt>
                <c:pt idx="3377">
                  <c:v>7.10419</c:v>
                </c:pt>
                <c:pt idx="3378">
                  <c:v>7.1057300000000003</c:v>
                </c:pt>
                <c:pt idx="3379">
                  <c:v>7.1075499999999998</c:v>
                </c:pt>
                <c:pt idx="3380">
                  <c:v>7.1109099999999996</c:v>
                </c:pt>
                <c:pt idx="3381">
                  <c:v>7.1147600000000004</c:v>
                </c:pt>
                <c:pt idx="3382">
                  <c:v>7.1168800000000001</c:v>
                </c:pt>
                <c:pt idx="3383">
                  <c:v>7.1195399999999998</c:v>
                </c:pt>
                <c:pt idx="3384">
                  <c:v>7.1226200000000004</c:v>
                </c:pt>
                <c:pt idx="3385">
                  <c:v>7.1244100000000001</c:v>
                </c:pt>
                <c:pt idx="3386">
                  <c:v>7.1261900000000002</c:v>
                </c:pt>
                <c:pt idx="3387">
                  <c:v>7.1286300000000002</c:v>
                </c:pt>
                <c:pt idx="3388">
                  <c:v>7.13</c:v>
                </c:pt>
                <c:pt idx="3389">
                  <c:v>7.1314500000000001</c:v>
                </c:pt>
                <c:pt idx="3390">
                  <c:v>7.1330200000000001</c:v>
                </c:pt>
                <c:pt idx="3391">
                  <c:v>7.1350199999999999</c:v>
                </c:pt>
                <c:pt idx="3392">
                  <c:v>7.1357799999999996</c:v>
                </c:pt>
                <c:pt idx="3393">
                  <c:v>7.1371399999999996</c:v>
                </c:pt>
                <c:pt idx="3394">
                  <c:v>7.1388400000000001</c:v>
                </c:pt>
                <c:pt idx="3395">
                  <c:v>7.1410799999999997</c:v>
                </c:pt>
                <c:pt idx="3396">
                  <c:v>7.1423699999999997</c:v>
                </c:pt>
                <c:pt idx="3397">
                  <c:v>7.1439399999999997</c:v>
                </c:pt>
                <c:pt idx="3398">
                  <c:v>7.1459000000000001</c:v>
                </c:pt>
                <c:pt idx="3399">
                  <c:v>7.1473500000000003</c:v>
                </c:pt>
                <c:pt idx="3400">
                  <c:v>7.1481700000000004</c:v>
                </c:pt>
                <c:pt idx="3401">
                  <c:v>7.1500399999999997</c:v>
                </c:pt>
                <c:pt idx="3402">
                  <c:v>7.1518600000000001</c:v>
                </c:pt>
                <c:pt idx="3403">
                  <c:v>7.1542700000000004</c:v>
                </c:pt>
                <c:pt idx="3404">
                  <c:v>7.1556300000000004</c:v>
                </c:pt>
                <c:pt idx="3405">
                  <c:v>7.1569500000000001</c:v>
                </c:pt>
                <c:pt idx="3406">
                  <c:v>7.1577200000000003</c:v>
                </c:pt>
                <c:pt idx="3407">
                  <c:v>7.1588000000000003</c:v>
                </c:pt>
                <c:pt idx="3408">
                  <c:v>7.1606699999999996</c:v>
                </c:pt>
                <c:pt idx="3409">
                  <c:v>7.1642299999999999</c:v>
                </c:pt>
                <c:pt idx="3410">
                  <c:v>7.1670999999999996</c:v>
                </c:pt>
                <c:pt idx="3411">
                  <c:v>7.1694000000000004</c:v>
                </c:pt>
                <c:pt idx="3412">
                  <c:v>7.1721000000000004</c:v>
                </c:pt>
                <c:pt idx="3413">
                  <c:v>7.1741299999999999</c:v>
                </c:pt>
                <c:pt idx="3414">
                  <c:v>7.1756700000000002</c:v>
                </c:pt>
                <c:pt idx="3415">
                  <c:v>7.1783000000000001</c:v>
                </c:pt>
                <c:pt idx="3416">
                  <c:v>7.1826499999999998</c:v>
                </c:pt>
                <c:pt idx="3417">
                  <c:v>7.1852</c:v>
                </c:pt>
                <c:pt idx="3418">
                  <c:v>7.18607</c:v>
                </c:pt>
                <c:pt idx="3419">
                  <c:v>7.1882000000000001</c:v>
                </c:pt>
                <c:pt idx="3420">
                  <c:v>7.1903100000000002</c:v>
                </c:pt>
                <c:pt idx="3421">
                  <c:v>7.1917499999999999</c:v>
                </c:pt>
                <c:pt idx="3422">
                  <c:v>7.1942399999999997</c:v>
                </c:pt>
                <c:pt idx="3423">
                  <c:v>7.1985299999999999</c:v>
                </c:pt>
                <c:pt idx="3424">
                  <c:v>7.2005800000000004</c:v>
                </c:pt>
                <c:pt idx="3425">
                  <c:v>7.2040699999999998</c:v>
                </c:pt>
                <c:pt idx="3426">
                  <c:v>7.20601</c:v>
                </c:pt>
                <c:pt idx="3427">
                  <c:v>7.2078300000000004</c:v>
                </c:pt>
                <c:pt idx="3428">
                  <c:v>7.2099700000000002</c:v>
                </c:pt>
                <c:pt idx="3429">
                  <c:v>7.2126400000000004</c:v>
                </c:pt>
                <c:pt idx="3430">
                  <c:v>7.2142600000000003</c:v>
                </c:pt>
                <c:pt idx="3431">
                  <c:v>7.2164299999999999</c:v>
                </c:pt>
                <c:pt idx="3432">
                  <c:v>7.2184900000000001</c:v>
                </c:pt>
                <c:pt idx="3433">
                  <c:v>7.2203200000000001</c:v>
                </c:pt>
                <c:pt idx="3434">
                  <c:v>7.2226600000000003</c:v>
                </c:pt>
                <c:pt idx="3435">
                  <c:v>7.2264099999999996</c:v>
                </c:pt>
                <c:pt idx="3436">
                  <c:v>7.2295400000000001</c:v>
                </c:pt>
                <c:pt idx="3437">
                  <c:v>7.2305900000000003</c:v>
                </c:pt>
                <c:pt idx="3438">
                  <c:v>7.2315100000000001</c:v>
                </c:pt>
                <c:pt idx="3439">
                  <c:v>7.2339399999999996</c:v>
                </c:pt>
                <c:pt idx="3440">
                  <c:v>7.2349199999999998</c:v>
                </c:pt>
                <c:pt idx="3441">
                  <c:v>7.2367499999999998</c:v>
                </c:pt>
                <c:pt idx="3442">
                  <c:v>7.2384199999999996</c:v>
                </c:pt>
                <c:pt idx="3443">
                  <c:v>7.2399199999999997</c:v>
                </c:pt>
                <c:pt idx="3444">
                  <c:v>7.2433800000000002</c:v>
                </c:pt>
                <c:pt idx="3445">
                  <c:v>7.24573</c:v>
                </c:pt>
                <c:pt idx="3446">
                  <c:v>7.2496099999999997</c:v>
                </c:pt>
                <c:pt idx="3447">
                  <c:v>7.2511799999999997</c:v>
                </c:pt>
                <c:pt idx="3448">
                  <c:v>7.2540199999999997</c:v>
                </c:pt>
                <c:pt idx="3449">
                  <c:v>7.2561600000000004</c:v>
                </c:pt>
                <c:pt idx="3450">
                  <c:v>7.2577100000000003</c:v>
                </c:pt>
                <c:pt idx="3451">
                  <c:v>7.2597399999999999</c:v>
                </c:pt>
                <c:pt idx="3452">
                  <c:v>7.2611499999999998</c:v>
                </c:pt>
                <c:pt idx="3453">
                  <c:v>7.2629299999999999</c:v>
                </c:pt>
                <c:pt idx="3454">
                  <c:v>7.2654399999999999</c:v>
                </c:pt>
                <c:pt idx="3455">
                  <c:v>7.2687600000000003</c:v>
                </c:pt>
                <c:pt idx="3456">
                  <c:v>7.2718999999999996</c:v>
                </c:pt>
                <c:pt idx="3457">
                  <c:v>7.2743599999999997</c:v>
                </c:pt>
                <c:pt idx="3458">
                  <c:v>7.2758399999999996</c:v>
                </c:pt>
                <c:pt idx="3459">
                  <c:v>7.2783600000000002</c:v>
                </c:pt>
                <c:pt idx="3460">
                  <c:v>7.2796500000000002</c:v>
                </c:pt>
                <c:pt idx="3461">
                  <c:v>7.2803100000000001</c:v>
                </c:pt>
                <c:pt idx="3462">
                  <c:v>7.28172</c:v>
                </c:pt>
                <c:pt idx="3463">
                  <c:v>7.2836400000000001</c:v>
                </c:pt>
                <c:pt idx="3464">
                  <c:v>7.2850999999999999</c:v>
                </c:pt>
                <c:pt idx="3465">
                  <c:v>7.2869599999999997</c:v>
                </c:pt>
                <c:pt idx="3466">
                  <c:v>7.2895899999999996</c:v>
                </c:pt>
                <c:pt idx="3467">
                  <c:v>7.2920499999999997</c:v>
                </c:pt>
                <c:pt idx="3468">
                  <c:v>7.2934000000000001</c:v>
                </c:pt>
                <c:pt idx="3469">
                  <c:v>7.2954499999999998</c:v>
                </c:pt>
                <c:pt idx="3470">
                  <c:v>7.2975099999999999</c:v>
                </c:pt>
                <c:pt idx="3471">
                  <c:v>7.30044</c:v>
                </c:pt>
                <c:pt idx="3472">
                  <c:v>7.3021099999999999</c:v>
                </c:pt>
                <c:pt idx="3473">
                  <c:v>7.3026499999999999</c:v>
                </c:pt>
                <c:pt idx="3474">
                  <c:v>7.3052299999999999</c:v>
                </c:pt>
                <c:pt idx="3475">
                  <c:v>7.3067200000000003</c:v>
                </c:pt>
                <c:pt idx="3476">
                  <c:v>7.3083099999999996</c:v>
                </c:pt>
                <c:pt idx="3477">
                  <c:v>7.31</c:v>
                </c:pt>
                <c:pt idx="3478">
                  <c:v>7.31393</c:v>
                </c:pt>
                <c:pt idx="3479">
                  <c:v>7.3152699999999999</c:v>
                </c:pt>
                <c:pt idx="3480">
                  <c:v>7.3171299999999997</c:v>
                </c:pt>
                <c:pt idx="3481">
                  <c:v>7.3186</c:v>
                </c:pt>
                <c:pt idx="3482">
                  <c:v>7.3215199999999996</c:v>
                </c:pt>
                <c:pt idx="3483">
                  <c:v>7.3240999999999996</c:v>
                </c:pt>
                <c:pt idx="3484">
                  <c:v>7.3255699999999999</c:v>
                </c:pt>
                <c:pt idx="3485">
                  <c:v>7.3271800000000002</c:v>
                </c:pt>
                <c:pt idx="3486">
                  <c:v>7.3293100000000004</c:v>
                </c:pt>
                <c:pt idx="3487">
                  <c:v>7.3318000000000003</c:v>
                </c:pt>
                <c:pt idx="3488">
                  <c:v>7.33432</c:v>
                </c:pt>
                <c:pt idx="3489">
                  <c:v>7.3364399999999996</c:v>
                </c:pt>
                <c:pt idx="3490">
                  <c:v>7.3396299999999997</c:v>
                </c:pt>
                <c:pt idx="3491">
                  <c:v>7.3410399999999996</c:v>
                </c:pt>
                <c:pt idx="3492">
                  <c:v>7.3426600000000004</c:v>
                </c:pt>
                <c:pt idx="3493">
                  <c:v>7.3452999999999999</c:v>
                </c:pt>
                <c:pt idx="3494">
                  <c:v>7.34626</c:v>
                </c:pt>
                <c:pt idx="3495">
                  <c:v>7.3472600000000003</c:v>
                </c:pt>
                <c:pt idx="3496">
                  <c:v>7.3487900000000002</c:v>
                </c:pt>
                <c:pt idx="3497">
                  <c:v>7.35229</c:v>
                </c:pt>
                <c:pt idx="3498">
                  <c:v>7.3534100000000002</c:v>
                </c:pt>
                <c:pt idx="3499">
                  <c:v>7.3549600000000002</c:v>
                </c:pt>
                <c:pt idx="3500">
                  <c:v>7.35731</c:v>
                </c:pt>
                <c:pt idx="3501">
                  <c:v>7.35954</c:v>
                </c:pt>
                <c:pt idx="3502">
                  <c:v>7.3622500000000004</c:v>
                </c:pt>
                <c:pt idx="3503">
                  <c:v>7.3653500000000003</c:v>
                </c:pt>
                <c:pt idx="3504">
                  <c:v>7.3685999999999998</c:v>
                </c:pt>
                <c:pt idx="3505">
                  <c:v>7.37012</c:v>
                </c:pt>
                <c:pt idx="3506">
                  <c:v>7.37263</c:v>
                </c:pt>
                <c:pt idx="3507">
                  <c:v>7.3744399999999999</c:v>
                </c:pt>
                <c:pt idx="3508">
                  <c:v>7.3764000000000003</c:v>
                </c:pt>
                <c:pt idx="3509">
                  <c:v>7.37812</c:v>
                </c:pt>
                <c:pt idx="3510">
                  <c:v>7.38042</c:v>
                </c:pt>
                <c:pt idx="3511">
                  <c:v>7.3823600000000003</c:v>
                </c:pt>
                <c:pt idx="3512">
                  <c:v>7.38706</c:v>
                </c:pt>
                <c:pt idx="3513">
                  <c:v>7.3891299999999998</c:v>
                </c:pt>
                <c:pt idx="3514">
                  <c:v>7.3914200000000001</c:v>
                </c:pt>
                <c:pt idx="3515">
                  <c:v>7.3922100000000004</c:v>
                </c:pt>
                <c:pt idx="3516">
                  <c:v>7.39351</c:v>
                </c:pt>
                <c:pt idx="3517">
                  <c:v>7.3961800000000002</c:v>
                </c:pt>
                <c:pt idx="3518">
                  <c:v>7.3970799999999999</c:v>
                </c:pt>
                <c:pt idx="3519">
                  <c:v>7.3988300000000002</c:v>
                </c:pt>
                <c:pt idx="3520">
                  <c:v>7.4014100000000003</c:v>
                </c:pt>
                <c:pt idx="3521">
                  <c:v>7.4046000000000003</c:v>
                </c:pt>
                <c:pt idx="3522">
                  <c:v>7.4057300000000001</c:v>
                </c:pt>
                <c:pt idx="3523">
                  <c:v>7.4085400000000003</c:v>
                </c:pt>
                <c:pt idx="3524">
                  <c:v>7.41038</c:v>
                </c:pt>
                <c:pt idx="3525">
                  <c:v>7.4117300000000004</c:v>
                </c:pt>
                <c:pt idx="3526">
                  <c:v>7.4135900000000001</c:v>
                </c:pt>
                <c:pt idx="3527">
                  <c:v>7.4152399999999998</c:v>
                </c:pt>
                <c:pt idx="3528">
                  <c:v>7.4172399999999996</c:v>
                </c:pt>
                <c:pt idx="3529">
                  <c:v>7.4192400000000003</c:v>
                </c:pt>
                <c:pt idx="3530">
                  <c:v>7.4203999999999999</c:v>
                </c:pt>
                <c:pt idx="3531">
                  <c:v>7.4218299999999999</c:v>
                </c:pt>
                <c:pt idx="3532">
                  <c:v>7.42415</c:v>
                </c:pt>
                <c:pt idx="3533">
                  <c:v>7.4273100000000003</c:v>
                </c:pt>
                <c:pt idx="3534">
                  <c:v>7.4308800000000002</c:v>
                </c:pt>
                <c:pt idx="3535">
                  <c:v>7.4322299999999997</c:v>
                </c:pt>
                <c:pt idx="3536">
                  <c:v>7.4339300000000001</c:v>
                </c:pt>
                <c:pt idx="3537">
                  <c:v>7.4347000000000003</c:v>
                </c:pt>
                <c:pt idx="3538">
                  <c:v>7.4353999999999996</c:v>
                </c:pt>
                <c:pt idx="3539">
                  <c:v>7.4374799999999999</c:v>
                </c:pt>
                <c:pt idx="3540">
                  <c:v>7.4398299999999997</c:v>
                </c:pt>
                <c:pt idx="3541">
                  <c:v>7.4411399999999999</c:v>
                </c:pt>
                <c:pt idx="3542">
                  <c:v>7.4428599999999996</c:v>
                </c:pt>
                <c:pt idx="3543">
                  <c:v>7.4448299999999996</c:v>
                </c:pt>
                <c:pt idx="3544">
                  <c:v>7.4464699999999997</c:v>
                </c:pt>
                <c:pt idx="3545">
                  <c:v>7.4480700000000004</c:v>
                </c:pt>
                <c:pt idx="3546">
                  <c:v>7.4497900000000001</c:v>
                </c:pt>
                <c:pt idx="3547">
                  <c:v>7.4506600000000001</c:v>
                </c:pt>
                <c:pt idx="3548">
                  <c:v>7.4527400000000004</c:v>
                </c:pt>
                <c:pt idx="3549">
                  <c:v>7.4546200000000002</c:v>
                </c:pt>
                <c:pt idx="3550">
                  <c:v>7.45688</c:v>
                </c:pt>
                <c:pt idx="3551">
                  <c:v>7.4575800000000001</c:v>
                </c:pt>
                <c:pt idx="3552">
                  <c:v>7.4585499999999998</c:v>
                </c:pt>
                <c:pt idx="3553">
                  <c:v>7.46061</c:v>
                </c:pt>
                <c:pt idx="3554">
                  <c:v>7.4614700000000003</c:v>
                </c:pt>
                <c:pt idx="3555">
                  <c:v>7.4625899999999996</c:v>
                </c:pt>
                <c:pt idx="3556">
                  <c:v>7.4641400000000004</c:v>
                </c:pt>
                <c:pt idx="3557">
                  <c:v>7.4647300000000003</c:v>
                </c:pt>
                <c:pt idx="3558">
                  <c:v>7.4657900000000001</c:v>
                </c:pt>
                <c:pt idx="3559">
                  <c:v>7.46617</c:v>
                </c:pt>
                <c:pt idx="3560">
                  <c:v>7.4674500000000004</c:v>
                </c:pt>
                <c:pt idx="3561">
                  <c:v>7.4679500000000001</c:v>
                </c:pt>
                <c:pt idx="3562">
                  <c:v>7.4693500000000004</c:v>
                </c:pt>
                <c:pt idx="3563">
                  <c:v>7.47011</c:v>
                </c:pt>
                <c:pt idx="3564">
                  <c:v>7.4713599999999998</c:v>
                </c:pt>
                <c:pt idx="3565">
                  <c:v>7.4726600000000003</c:v>
                </c:pt>
                <c:pt idx="3566">
                  <c:v>7.4734600000000002</c:v>
                </c:pt>
                <c:pt idx="3567">
                  <c:v>7.4752999999999998</c:v>
                </c:pt>
                <c:pt idx="3568">
                  <c:v>7.4767799999999998</c:v>
                </c:pt>
                <c:pt idx="3569">
                  <c:v>7.4780100000000003</c:v>
                </c:pt>
                <c:pt idx="3570">
                  <c:v>7.4790799999999997</c:v>
                </c:pt>
                <c:pt idx="3571">
                  <c:v>7.4806999999999997</c:v>
                </c:pt>
                <c:pt idx="3572">
                  <c:v>7.4810999999999996</c:v>
                </c:pt>
                <c:pt idx="3573">
                  <c:v>7.48238</c:v>
                </c:pt>
                <c:pt idx="3574">
                  <c:v>7.4831200000000004</c:v>
                </c:pt>
                <c:pt idx="3575">
                  <c:v>7.4843000000000002</c:v>
                </c:pt>
                <c:pt idx="3576">
                  <c:v>7.4847200000000003</c:v>
                </c:pt>
                <c:pt idx="3577">
                  <c:v>7.4863099999999996</c:v>
                </c:pt>
                <c:pt idx="3578">
                  <c:v>7.4874299999999998</c:v>
                </c:pt>
                <c:pt idx="3579">
                  <c:v>7.4879100000000003</c:v>
                </c:pt>
                <c:pt idx="3580">
                  <c:v>7.4889799999999997</c:v>
                </c:pt>
                <c:pt idx="3581">
                  <c:v>7.49</c:v>
                </c:pt>
                <c:pt idx="3582">
                  <c:v>7.4915200000000004</c:v>
                </c:pt>
                <c:pt idx="3583">
                  <c:v>7.4941700000000004</c:v>
                </c:pt>
                <c:pt idx="3584">
                  <c:v>7.4965900000000003</c:v>
                </c:pt>
                <c:pt idx="3585">
                  <c:v>7.4982199999999999</c:v>
                </c:pt>
                <c:pt idx="3586">
                  <c:v>7.4996600000000004</c:v>
                </c:pt>
                <c:pt idx="3587">
                  <c:v>7.5009399999999999</c:v>
                </c:pt>
                <c:pt idx="3588">
                  <c:v>7.50251</c:v>
                </c:pt>
                <c:pt idx="3589">
                  <c:v>7.5048500000000002</c:v>
                </c:pt>
                <c:pt idx="3590">
                  <c:v>7.5070499999999996</c:v>
                </c:pt>
                <c:pt idx="3591">
                  <c:v>7.5087700000000002</c:v>
                </c:pt>
                <c:pt idx="3592">
                  <c:v>7.5113099999999999</c:v>
                </c:pt>
                <c:pt idx="3593">
                  <c:v>7.5168299999999997</c:v>
                </c:pt>
                <c:pt idx="3594">
                  <c:v>7.52095</c:v>
                </c:pt>
                <c:pt idx="3595">
                  <c:v>7.5241899999999999</c:v>
                </c:pt>
                <c:pt idx="3596">
                  <c:v>7.5260999999999996</c:v>
                </c:pt>
                <c:pt idx="3597">
                  <c:v>7.5270999999999999</c:v>
                </c:pt>
                <c:pt idx="3598">
                  <c:v>7.5291800000000002</c:v>
                </c:pt>
                <c:pt idx="3599">
                  <c:v>7.53</c:v>
                </c:pt>
                <c:pt idx="3600">
                  <c:v>7.5317600000000002</c:v>
                </c:pt>
                <c:pt idx="3601">
                  <c:v>7.5336100000000004</c:v>
                </c:pt>
                <c:pt idx="3602">
                  <c:v>7.5378299999999996</c:v>
                </c:pt>
                <c:pt idx="3603">
                  <c:v>7.5419999999999998</c:v>
                </c:pt>
                <c:pt idx="3604">
                  <c:v>7.54413</c:v>
                </c:pt>
                <c:pt idx="3605">
                  <c:v>7.5466499999999996</c:v>
                </c:pt>
                <c:pt idx="3606">
                  <c:v>7.5478500000000004</c:v>
                </c:pt>
                <c:pt idx="3607">
                  <c:v>7.5491599999999996</c:v>
                </c:pt>
                <c:pt idx="3608">
                  <c:v>7.55166</c:v>
                </c:pt>
                <c:pt idx="3609">
                  <c:v>7.55382</c:v>
                </c:pt>
                <c:pt idx="3610">
                  <c:v>7.5571299999999999</c:v>
                </c:pt>
                <c:pt idx="3611">
                  <c:v>7.5611800000000002</c:v>
                </c:pt>
                <c:pt idx="3612">
                  <c:v>7.5649600000000001</c:v>
                </c:pt>
                <c:pt idx="3613">
                  <c:v>7.5670999999999999</c:v>
                </c:pt>
                <c:pt idx="3614">
                  <c:v>7.5688199999999997</c:v>
                </c:pt>
                <c:pt idx="3615">
                  <c:v>7.5712099999999998</c:v>
                </c:pt>
                <c:pt idx="3616">
                  <c:v>7.5739099999999997</c:v>
                </c:pt>
                <c:pt idx="3617">
                  <c:v>7.5759299999999996</c:v>
                </c:pt>
                <c:pt idx="3618">
                  <c:v>7.5783899999999997</c:v>
                </c:pt>
                <c:pt idx="3619">
                  <c:v>7.5804999999999998</c:v>
                </c:pt>
                <c:pt idx="3620">
                  <c:v>7.5812099999999996</c:v>
                </c:pt>
                <c:pt idx="3621">
                  <c:v>7.5834700000000002</c:v>
                </c:pt>
                <c:pt idx="3622">
                  <c:v>7.5862699999999998</c:v>
                </c:pt>
                <c:pt idx="3623">
                  <c:v>7.5880200000000002</c:v>
                </c:pt>
                <c:pt idx="3624">
                  <c:v>7.5894599999999999</c:v>
                </c:pt>
                <c:pt idx="3625">
                  <c:v>7.5917300000000001</c:v>
                </c:pt>
                <c:pt idx="3626">
                  <c:v>7.5929000000000002</c:v>
                </c:pt>
                <c:pt idx="3627">
                  <c:v>7.5936599999999999</c:v>
                </c:pt>
                <c:pt idx="3628">
                  <c:v>7.5961400000000001</c:v>
                </c:pt>
                <c:pt idx="3629">
                  <c:v>7.6</c:v>
                </c:pt>
                <c:pt idx="3630">
                  <c:v>7.6029299999999997</c:v>
                </c:pt>
                <c:pt idx="3631">
                  <c:v>7.6045499999999997</c:v>
                </c:pt>
                <c:pt idx="3632">
                  <c:v>7.6078400000000004</c:v>
                </c:pt>
                <c:pt idx="3633">
                  <c:v>7.6085799999999999</c:v>
                </c:pt>
                <c:pt idx="3634">
                  <c:v>7.6098299999999997</c:v>
                </c:pt>
                <c:pt idx="3635">
                  <c:v>7.6106999999999996</c:v>
                </c:pt>
                <c:pt idx="3636">
                  <c:v>7.6141300000000003</c:v>
                </c:pt>
                <c:pt idx="3637">
                  <c:v>7.6161700000000003</c:v>
                </c:pt>
                <c:pt idx="3638">
                  <c:v>7.6188099999999999</c:v>
                </c:pt>
                <c:pt idx="3639">
                  <c:v>7.6238299999999999</c:v>
                </c:pt>
                <c:pt idx="3640">
                  <c:v>7.62934</c:v>
                </c:pt>
                <c:pt idx="3641">
                  <c:v>7.6323800000000004</c:v>
                </c:pt>
                <c:pt idx="3642">
                  <c:v>7.6351500000000003</c:v>
                </c:pt>
                <c:pt idx="3643">
                  <c:v>7.6361600000000003</c:v>
                </c:pt>
                <c:pt idx="3644">
                  <c:v>7.6382099999999999</c:v>
                </c:pt>
                <c:pt idx="3645">
                  <c:v>7.6402099999999997</c:v>
                </c:pt>
                <c:pt idx="3646">
                  <c:v>7.6419100000000002</c:v>
                </c:pt>
                <c:pt idx="3647">
                  <c:v>7.6439899999999996</c:v>
                </c:pt>
                <c:pt idx="3648">
                  <c:v>7.6456499999999998</c:v>
                </c:pt>
                <c:pt idx="3649">
                  <c:v>7.65</c:v>
                </c:pt>
                <c:pt idx="3650">
                  <c:v>7.6527599999999998</c:v>
                </c:pt>
                <c:pt idx="3651">
                  <c:v>7.6549100000000001</c:v>
                </c:pt>
                <c:pt idx="3652">
                  <c:v>7.66</c:v>
                </c:pt>
                <c:pt idx="3653">
                  <c:v>7.6615000000000002</c:v>
                </c:pt>
                <c:pt idx="3654">
                  <c:v>7.6629399999999999</c:v>
                </c:pt>
                <c:pt idx="3655">
                  <c:v>7.6667800000000002</c:v>
                </c:pt>
                <c:pt idx="3656">
                  <c:v>7.6708499999999997</c:v>
                </c:pt>
                <c:pt idx="3657">
                  <c:v>7.67286</c:v>
                </c:pt>
                <c:pt idx="3658">
                  <c:v>7.6754800000000003</c:v>
                </c:pt>
                <c:pt idx="3659">
                  <c:v>7.6768099999999997</c:v>
                </c:pt>
                <c:pt idx="3660">
                  <c:v>7.6786399999999997</c:v>
                </c:pt>
                <c:pt idx="3661">
                  <c:v>7.6797700000000004</c:v>
                </c:pt>
                <c:pt idx="3662">
                  <c:v>7.6814999999999998</c:v>
                </c:pt>
                <c:pt idx="3663">
                  <c:v>7.6831300000000002</c:v>
                </c:pt>
                <c:pt idx="3664">
                  <c:v>7.68459</c:v>
                </c:pt>
                <c:pt idx="3665">
                  <c:v>7.6867599999999996</c:v>
                </c:pt>
                <c:pt idx="3666">
                  <c:v>7.6895600000000002</c:v>
                </c:pt>
                <c:pt idx="3667">
                  <c:v>7.6908300000000001</c:v>
                </c:pt>
                <c:pt idx="3668">
                  <c:v>7.6930100000000001</c:v>
                </c:pt>
                <c:pt idx="3669">
                  <c:v>7.6947599999999996</c:v>
                </c:pt>
                <c:pt idx="3670">
                  <c:v>7.69604</c:v>
                </c:pt>
                <c:pt idx="3671">
                  <c:v>7.6972500000000004</c:v>
                </c:pt>
                <c:pt idx="3672">
                  <c:v>7.6986600000000003</c:v>
                </c:pt>
                <c:pt idx="3673">
                  <c:v>7.6992900000000004</c:v>
                </c:pt>
                <c:pt idx="3674">
                  <c:v>7.7010300000000003</c:v>
                </c:pt>
                <c:pt idx="3675">
                  <c:v>7.7022700000000004</c:v>
                </c:pt>
                <c:pt idx="3676">
                  <c:v>7.7050700000000001</c:v>
                </c:pt>
                <c:pt idx="3677">
                  <c:v>7.7072700000000003</c:v>
                </c:pt>
                <c:pt idx="3678">
                  <c:v>7.7086300000000003</c:v>
                </c:pt>
                <c:pt idx="3679">
                  <c:v>7.7111299999999998</c:v>
                </c:pt>
                <c:pt idx="3680">
                  <c:v>7.7138200000000001</c:v>
                </c:pt>
                <c:pt idx="3681">
                  <c:v>7.7150800000000004</c:v>
                </c:pt>
                <c:pt idx="3682">
                  <c:v>7.7183400000000004</c:v>
                </c:pt>
                <c:pt idx="3683">
                  <c:v>7.7209700000000003</c:v>
                </c:pt>
                <c:pt idx="3684">
                  <c:v>7.7244099999999998</c:v>
                </c:pt>
                <c:pt idx="3685">
                  <c:v>7.7258500000000003</c:v>
                </c:pt>
                <c:pt idx="3686">
                  <c:v>7.7280699999999998</c:v>
                </c:pt>
                <c:pt idx="3687">
                  <c:v>7.7315199999999997</c:v>
                </c:pt>
                <c:pt idx="3688">
                  <c:v>7.7380399999999998</c:v>
                </c:pt>
                <c:pt idx="3689">
                  <c:v>7.7405200000000001</c:v>
                </c:pt>
                <c:pt idx="3690">
                  <c:v>7.7443799999999996</c:v>
                </c:pt>
                <c:pt idx="3691">
                  <c:v>7.7462400000000002</c:v>
                </c:pt>
                <c:pt idx="3692">
                  <c:v>7.7479100000000001</c:v>
                </c:pt>
                <c:pt idx="3693">
                  <c:v>7.7489600000000003</c:v>
                </c:pt>
                <c:pt idx="3694">
                  <c:v>7.7509300000000003</c:v>
                </c:pt>
                <c:pt idx="3695">
                  <c:v>7.7537700000000003</c:v>
                </c:pt>
                <c:pt idx="3696">
                  <c:v>7.7565999999999997</c:v>
                </c:pt>
                <c:pt idx="3697">
                  <c:v>7.7595099999999997</c:v>
                </c:pt>
                <c:pt idx="3698">
                  <c:v>7.7644799999999998</c:v>
                </c:pt>
                <c:pt idx="3699">
                  <c:v>7.7682799999999999</c:v>
                </c:pt>
                <c:pt idx="3700">
                  <c:v>7.7705099999999998</c:v>
                </c:pt>
                <c:pt idx="3701">
                  <c:v>7.7730600000000001</c:v>
                </c:pt>
                <c:pt idx="3702">
                  <c:v>7.77623</c:v>
                </c:pt>
                <c:pt idx="3703">
                  <c:v>7.7792700000000004</c:v>
                </c:pt>
                <c:pt idx="3704">
                  <c:v>7.7815300000000001</c:v>
                </c:pt>
                <c:pt idx="3705">
                  <c:v>7.7824499999999999</c:v>
                </c:pt>
                <c:pt idx="3706">
                  <c:v>7.7834000000000003</c:v>
                </c:pt>
                <c:pt idx="3707">
                  <c:v>7.7839999999999998</c:v>
                </c:pt>
                <c:pt idx="3708">
                  <c:v>7.7843900000000001</c:v>
                </c:pt>
                <c:pt idx="3709">
                  <c:v>7.7848499999999996</c:v>
                </c:pt>
                <c:pt idx="3710">
                  <c:v>7.7860199999999997</c:v>
                </c:pt>
                <c:pt idx="3711">
                  <c:v>7.7888900000000003</c:v>
                </c:pt>
                <c:pt idx="3712">
                  <c:v>7.7896599999999996</c:v>
                </c:pt>
                <c:pt idx="3713">
                  <c:v>7.7930099999999998</c:v>
                </c:pt>
                <c:pt idx="3714">
                  <c:v>7.7960200000000004</c:v>
                </c:pt>
                <c:pt idx="3715">
                  <c:v>7.7987099999999998</c:v>
                </c:pt>
                <c:pt idx="3716">
                  <c:v>7.7993399999999999</c:v>
                </c:pt>
                <c:pt idx="3717">
                  <c:v>7.8025099999999998</c:v>
                </c:pt>
                <c:pt idx="3718">
                  <c:v>7.80701</c:v>
                </c:pt>
                <c:pt idx="3719">
                  <c:v>7.8080400000000001</c:v>
                </c:pt>
                <c:pt idx="3720">
                  <c:v>7.8099299999999996</c:v>
                </c:pt>
                <c:pt idx="3721">
                  <c:v>7.8109999999999999</c:v>
                </c:pt>
                <c:pt idx="3722">
                  <c:v>7.8138699999999996</c:v>
                </c:pt>
                <c:pt idx="3723">
                  <c:v>7.81616</c:v>
                </c:pt>
                <c:pt idx="3724">
                  <c:v>7.8171400000000002</c:v>
                </c:pt>
                <c:pt idx="3725">
                  <c:v>7.82</c:v>
                </c:pt>
                <c:pt idx="3726">
                  <c:v>7.8211500000000003</c:v>
                </c:pt>
                <c:pt idx="3727">
                  <c:v>7.8225899999999999</c:v>
                </c:pt>
                <c:pt idx="3728">
                  <c:v>7.8250900000000003</c:v>
                </c:pt>
                <c:pt idx="3729">
                  <c:v>7.8280399999999997</c:v>
                </c:pt>
                <c:pt idx="3730">
                  <c:v>7.8309499999999996</c:v>
                </c:pt>
                <c:pt idx="3731">
                  <c:v>7.8329500000000003</c:v>
                </c:pt>
                <c:pt idx="3732">
                  <c:v>7.8357599999999996</c:v>
                </c:pt>
                <c:pt idx="3733">
                  <c:v>7.8376400000000004</c:v>
                </c:pt>
                <c:pt idx="3734">
                  <c:v>7.8420399999999999</c:v>
                </c:pt>
                <c:pt idx="3735">
                  <c:v>7.8475700000000002</c:v>
                </c:pt>
                <c:pt idx="3736">
                  <c:v>7.85</c:v>
                </c:pt>
                <c:pt idx="3737">
                  <c:v>7.8527100000000001</c:v>
                </c:pt>
                <c:pt idx="3738">
                  <c:v>7.8552799999999996</c:v>
                </c:pt>
                <c:pt idx="3739">
                  <c:v>7.8573300000000001</c:v>
                </c:pt>
                <c:pt idx="3740">
                  <c:v>7.85907</c:v>
                </c:pt>
                <c:pt idx="3741">
                  <c:v>7.8601999999999999</c:v>
                </c:pt>
                <c:pt idx="3742">
                  <c:v>7.8617100000000004</c:v>
                </c:pt>
                <c:pt idx="3743">
                  <c:v>7.8641699999999997</c:v>
                </c:pt>
                <c:pt idx="3744">
                  <c:v>7.8653300000000002</c:v>
                </c:pt>
                <c:pt idx="3745">
                  <c:v>7.8660399999999999</c:v>
                </c:pt>
                <c:pt idx="3746">
                  <c:v>7.8690699999999998</c:v>
                </c:pt>
                <c:pt idx="3747">
                  <c:v>7.8703700000000003</c:v>
                </c:pt>
                <c:pt idx="3748">
                  <c:v>7.8720800000000004</c:v>
                </c:pt>
                <c:pt idx="3749">
                  <c:v>7.8735600000000003</c:v>
                </c:pt>
                <c:pt idx="3750">
                  <c:v>7.8746</c:v>
                </c:pt>
                <c:pt idx="3751">
                  <c:v>7.87662</c:v>
                </c:pt>
                <c:pt idx="3752">
                  <c:v>7.8784900000000002</c:v>
                </c:pt>
                <c:pt idx="3753">
                  <c:v>7.8808199999999999</c:v>
                </c:pt>
                <c:pt idx="3754">
                  <c:v>7.8829399999999996</c:v>
                </c:pt>
                <c:pt idx="3755">
                  <c:v>7.8844399999999997</c:v>
                </c:pt>
                <c:pt idx="3756">
                  <c:v>7.88652</c:v>
                </c:pt>
                <c:pt idx="3757">
                  <c:v>7.8901599999999998</c:v>
                </c:pt>
                <c:pt idx="3758">
                  <c:v>7.8933600000000004</c:v>
                </c:pt>
                <c:pt idx="3759">
                  <c:v>7.8969800000000001</c:v>
                </c:pt>
                <c:pt idx="3760">
                  <c:v>7.90022</c:v>
                </c:pt>
                <c:pt idx="3761">
                  <c:v>7.90313</c:v>
                </c:pt>
                <c:pt idx="3762">
                  <c:v>7.90618</c:v>
                </c:pt>
                <c:pt idx="3763">
                  <c:v>7.9067800000000004</c:v>
                </c:pt>
                <c:pt idx="3764">
                  <c:v>7.9079899999999999</c:v>
                </c:pt>
                <c:pt idx="3765">
                  <c:v>7.91228</c:v>
                </c:pt>
                <c:pt idx="3766">
                  <c:v>7.9161400000000004</c:v>
                </c:pt>
                <c:pt idx="3767">
                  <c:v>7.91751</c:v>
                </c:pt>
                <c:pt idx="3768">
                  <c:v>7.9182600000000001</c:v>
                </c:pt>
                <c:pt idx="3769">
                  <c:v>7.9197600000000001</c:v>
                </c:pt>
                <c:pt idx="3770">
                  <c:v>7.9209899999999998</c:v>
                </c:pt>
                <c:pt idx="3771">
                  <c:v>7.9225000000000003</c:v>
                </c:pt>
                <c:pt idx="3772">
                  <c:v>7.92333</c:v>
                </c:pt>
                <c:pt idx="3773">
                  <c:v>7.9257200000000001</c:v>
                </c:pt>
                <c:pt idx="3774">
                  <c:v>7.9273899999999999</c:v>
                </c:pt>
                <c:pt idx="3775">
                  <c:v>7.93</c:v>
                </c:pt>
                <c:pt idx="3776">
                  <c:v>7.9311699999999998</c:v>
                </c:pt>
                <c:pt idx="3777">
                  <c:v>7.9333999999999998</c:v>
                </c:pt>
                <c:pt idx="3778">
                  <c:v>7.9356</c:v>
                </c:pt>
                <c:pt idx="3779">
                  <c:v>7.9382900000000003</c:v>
                </c:pt>
                <c:pt idx="3780">
                  <c:v>7.9394200000000001</c:v>
                </c:pt>
                <c:pt idx="3781">
                  <c:v>7.94224</c:v>
                </c:pt>
                <c:pt idx="3782">
                  <c:v>7.9437499999999996</c:v>
                </c:pt>
                <c:pt idx="3783">
                  <c:v>7.9458200000000003</c:v>
                </c:pt>
                <c:pt idx="3784">
                  <c:v>7.9475100000000003</c:v>
                </c:pt>
                <c:pt idx="3785">
                  <c:v>7.9519599999999997</c:v>
                </c:pt>
                <c:pt idx="3786">
                  <c:v>7.9561299999999999</c:v>
                </c:pt>
                <c:pt idx="3787">
                  <c:v>7.9597800000000003</c:v>
                </c:pt>
                <c:pt idx="3788">
                  <c:v>7.9604999999999997</c:v>
                </c:pt>
                <c:pt idx="3789">
                  <c:v>7.9633799999999999</c:v>
                </c:pt>
                <c:pt idx="3790">
                  <c:v>7.9649200000000002</c:v>
                </c:pt>
                <c:pt idx="3791">
                  <c:v>7.9664400000000004</c:v>
                </c:pt>
                <c:pt idx="3792">
                  <c:v>7.9690099999999999</c:v>
                </c:pt>
                <c:pt idx="3793">
                  <c:v>7.9713900000000004</c:v>
                </c:pt>
                <c:pt idx="3794">
                  <c:v>7.9734999999999996</c:v>
                </c:pt>
                <c:pt idx="3795">
                  <c:v>7.9745600000000003</c:v>
                </c:pt>
                <c:pt idx="3796">
                  <c:v>7.9771599999999996</c:v>
                </c:pt>
                <c:pt idx="3797">
                  <c:v>7.9786999999999999</c:v>
                </c:pt>
                <c:pt idx="3798">
                  <c:v>7.9804000000000004</c:v>
                </c:pt>
                <c:pt idx="3799">
                  <c:v>7.9825200000000001</c:v>
                </c:pt>
                <c:pt idx="3800">
                  <c:v>7.9843599999999997</c:v>
                </c:pt>
                <c:pt idx="3801">
                  <c:v>7.9858700000000002</c:v>
                </c:pt>
                <c:pt idx="3802">
                  <c:v>7.9875499999999997</c:v>
                </c:pt>
                <c:pt idx="3803">
                  <c:v>7.9885799999999998</c:v>
                </c:pt>
                <c:pt idx="3804">
                  <c:v>7.9898899999999999</c:v>
                </c:pt>
                <c:pt idx="3805">
                  <c:v>7.9912700000000001</c:v>
                </c:pt>
                <c:pt idx="3806">
                  <c:v>7.99315</c:v>
                </c:pt>
                <c:pt idx="3807">
                  <c:v>7.9943400000000002</c:v>
                </c:pt>
                <c:pt idx="3808">
                  <c:v>7.9961900000000004</c:v>
                </c:pt>
                <c:pt idx="3809">
                  <c:v>7.9973000000000001</c:v>
                </c:pt>
                <c:pt idx="3810">
                  <c:v>7.9988900000000003</c:v>
                </c:pt>
                <c:pt idx="3811">
                  <c:v>8.0005400000000009</c:v>
                </c:pt>
                <c:pt idx="3812">
                  <c:v>8.00291</c:v>
                </c:pt>
                <c:pt idx="3813">
                  <c:v>8.0052800000000008</c:v>
                </c:pt>
                <c:pt idx="3814">
                  <c:v>8.0073500000000006</c:v>
                </c:pt>
                <c:pt idx="3815">
                  <c:v>8.0103200000000001</c:v>
                </c:pt>
                <c:pt idx="3816">
                  <c:v>8.0128500000000003</c:v>
                </c:pt>
                <c:pt idx="3817">
                  <c:v>8.0148499999999991</c:v>
                </c:pt>
                <c:pt idx="3818">
                  <c:v>8.0175000000000001</c:v>
                </c:pt>
                <c:pt idx="3819">
                  <c:v>8.0234500000000004</c:v>
                </c:pt>
                <c:pt idx="3820">
                  <c:v>8.0255399999999995</c:v>
                </c:pt>
                <c:pt idx="3821">
                  <c:v>8.0266699999999993</c:v>
                </c:pt>
                <c:pt idx="3822">
                  <c:v>8.0283599999999993</c:v>
                </c:pt>
                <c:pt idx="3823">
                  <c:v>8.0298099999999994</c:v>
                </c:pt>
                <c:pt idx="3824">
                  <c:v>8.0310199999999998</c:v>
                </c:pt>
                <c:pt idx="3825">
                  <c:v>8.0322399999999998</c:v>
                </c:pt>
                <c:pt idx="3826">
                  <c:v>8.0350000000000001</c:v>
                </c:pt>
                <c:pt idx="3827">
                  <c:v>8.0376600000000007</c:v>
                </c:pt>
                <c:pt idx="3828">
                  <c:v>8.0408799999999996</c:v>
                </c:pt>
                <c:pt idx="3829">
                  <c:v>8.0426900000000003</c:v>
                </c:pt>
                <c:pt idx="3830">
                  <c:v>8.0446899999999992</c:v>
                </c:pt>
                <c:pt idx="3831">
                  <c:v>8.0467999999999993</c:v>
                </c:pt>
                <c:pt idx="3832">
                  <c:v>8.0482300000000002</c:v>
                </c:pt>
                <c:pt idx="3833">
                  <c:v>8.0510999999999999</c:v>
                </c:pt>
                <c:pt idx="3834">
                  <c:v>8.0524199999999997</c:v>
                </c:pt>
                <c:pt idx="3835">
                  <c:v>8.0540699999999994</c:v>
                </c:pt>
                <c:pt idx="3836">
                  <c:v>8.0559100000000008</c:v>
                </c:pt>
                <c:pt idx="3837">
                  <c:v>8.0587900000000001</c:v>
                </c:pt>
                <c:pt idx="3838">
                  <c:v>8.0634800000000002</c:v>
                </c:pt>
                <c:pt idx="3839">
                  <c:v>8.0658499999999993</c:v>
                </c:pt>
                <c:pt idx="3840">
                  <c:v>8.0686099999999996</c:v>
                </c:pt>
                <c:pt idx="3841">
                  <c:v>8.0701699999999992</c:v>
                </c:pt>
                <c:pt idx="3842">
                  <c:v>8.0714900000000007</c:v>
                </c:pt>
                <c:pt idx="3843">
                  <c:v>8.0734899999999996</c:v>
                </c:pt>
                <c:pt idx="3844">
                  <c:v>8.0765799999999999</c:v>
                </c:pt>
                <c:pt idx="3845">
                  <c:v>8.0781899999999993</c:v>
                </c:pt>
                <c:pt idx="3846">
                  <c:v>8.08</c:v>
                </c:pt>
                <c:pt idx="3847">
                  <c:v>8.0828600000000002</c:v>
                </c:pt>
                <c:pt idx="3848">
                  <c:v>8.0871099999999991</c:v>
                </c:pt>
                <c:pt idx="3849">
                  <c:v>8.0912500000000005</c:v>
                </c:pt>
                <c:pt idx="3850">
                  <c:v>8.0929500000000001</c:v>
                </c:pt>
                <c:pt idx="3851">
                  <c:v>8.0944199999999995</c:v>
                </c:pt>
                <c:pt idx="3852">
                  <c:v>8.0958699999999997</c:v>
                </c:pt>
                <c:pt idx="3853">
                  <c:v>8.0979100000000006</c:v>
                </c:pt>
                <c:pt idx="3854">
                  <c:v>8.0986799999999999</c:v>
                </c:pt>
                <c:pt idx="3855">
                  <c:v>8.1013500000000001</c:v>
                </c:pt>
                <c:pt idx="3856">
                  <c:v>8.10182</c:v>
                </c:pt>
                <c:pt idx="3857">
                  <c:v>8.1036699999999993</c:v>
                </c:pt>
                <c:pt idx="3858">
                  <c:v>8.1064500000000006</c:v>
                </c:pt>
                <c:pt idx="3859">
                  <c:v>8.1077200000000005</c:v>
                </c:pt>
                <c:pt idx="3860">
                  <c:v>8.1113300000000006</c:v>
                </c:pt>
                <c:pt idx="3861">
                  <c:v>8.1146700000000003</c:v>
                </c:pt>
                <c:pt idx="3862">
                  <c:v>8.1154399999999995</c:v>
                </c:pt>
                <c:pt idx="3863">
                  <c:v>8.1177499999999991</c:v>
                </c:pt>
                <c:pt idx="3864">
                  <c:v>8.1202000000000005</c:v>
                </c:pt>
                <c:pt idx="3865">
                  <c:v>8.1232100000000003</c:v>
                </c:pt>
                <c:pt idx="3866">
                  <c:v>8.1242300000000007</c:v>
                </c:pt>
                <c:pt idx="3867">
                  <c:v>8.1267600000000009</c:v>
                </c:pt>
                <c:pt idx="3868">
                  <c:v>8.1275899999999996</c:v>
                </c:pt>
                <c:pt idx="3869">
                  <c:v>8.1300000000000008</c:v>
                </c:pt>
                <c:pt idx="3870">
                  <c:v>8.1311099999999996</c:v>
                </c:pt>
                <c:pt idx="3871">
                  <c:v>8.1320300000000003</c:v>
                </c:pt>
                <c:pt idx="3872">
                  <c:v>8.1331399999999991</c:v>
                </c:pt>
                <c:pt idx="3873">
                  <c:v>8.1352399999999996</c:v>
                </c:pt>
                <c:pt idx="3874">
                  <c:v>8.1368399999999994</c:v>
                </c:pt>
                <c:pt idx="3875">
                  <c:v>8.1386099999999999</c:v>
                </c:pt>
                <c:pt idx="3876">
                  <c:v>8.14</c:v>
                </c:pt>
                <c:pt idx="3877">
                  <c:v>8.1420899999999996</c:v>
                </c:pt>
                <c:pt idx="3878">
                  <c:v>8.1460799999999995</c:v>
                </c:pt>
                <c:pt idx="3879">
                  <c:v>8.14682</c:v>
                </c:pt>
                <c:pt idx="3880">
                  <c:v>8.1494800000000005</c:v>
                </c:pt>
                <c:pt idx="3881">
                  <c:v>8.1513799999999996</c:v>
                </c:pt>
                <c:pt idx="3882">
                  <c:v>8.1533899999999999</c:v>
                </c:pt>
                <c:pt idx="3883">
                  <c:v>8.1555</c:v>
                </c:pt>
                <c:pt idx="3884">
                  <c:v>8.1577800000000007</c:v>
                </c:pt>
                <c:pt idx="3885">
                  <c:v>8.1597200000000001</c:v>
                </c:pt>
                <c:pt idx="3886">
                  <c:v>8.1616499999999998</c:v>
                </c:pt>
                <c:pt idx="3887">
                  <c:v>8.1624800000000004</c:v>
                </c:pt>
                <c:pt idx="3888">
                  <c:v>8.1640499999999996</c:v>
                </c:pt>
                <c:pt idx="3889">
                  <c:v>8.1662800000000004</c:v>
                </c:pt>
                <c:pt idx="3890">
                  <c:v>8.1685800000000004</c:v>
                </c:pt>
                <c:pt idx="3891">
                  <c:v>8.1692800000000005</c:v>
                </c:pt>
                <c:pt idx="3892">
                  <c:v>8.1707599999999996</c:v>
                </c:pt>
                <c:pt idx="3893">
                  <c:v>8.1732700000000005</c:v>
                </c:pt>
                <c:pt idx="3894">
                  <c:v>8.1756799999999998</c:v>
                </c:pt>
                <c:pt idx="3895">
                  <c:v>8.1765899999999991</c:v>
                </c:pt>
                <c:pt idx="3896">
                  <c:v>8.1778700000000004</c:v>
                </c:pt>
                <c:pt idx="3897">
                  <c:v>8.1802100000000006</c:v>
                </c:pt>
                <c:pt idx="3898">
                  <c:v>8.1815700000000007</c:v>
                </c:pt>
                <c:pt idx="3899">
                  <c:v>8.1833100000000005</c:v>
                </c:pt>
                <c:pt idx="3900">
                  <c:v>8.1856899999999992</c:v>
                </c:pt>
                <c:pt idx="3901">
                  <c:v>8.1877800000000001</c:v>
                </c:pt>
                <c:pt idx="3902">
                  <c:v>8.1890499999999999</c:v>
                </c:pt>
                <c:pt idx="3903">
                  <c:v>8.1907200000000007</c:v>
                </c:pt>
                <c:pt idx="3904">
                  <c:v>8.19299</c:v>
                </c:pt>
                <c:pt idx="3905">
                  <c:v>8.1949900000000007</c:v>
                </c:pt>
                <c:pt idx="3906">
                  <c:v>8.19604</c:v>
                </c:pt>
                <c:pt idx="3907">
                  <c:v>8.1967099999999995</c:v>
                </c:pt>
                <c:pt idx="3908">
                  <c:v>8.1971699999999998</c:v>
                </c:pt>
                <c:pt idx="3909">
                  <c:v>8.1975999999999996</c:v>
                </c:pt>
                <c:pt idx="3910">
                  <c:v>8.19787</c:v>
                </c:pt>
                <c:pt idx="3911">
                  <c:v>8.1981300000000008</c:v>
                </c:pt>
                <c:pt idx="3912">
                  <c:v>8.1983300000000003</c:v>
                </c:pt>
                <c:pt idx="3913">
                  <c:v>8.2013400000000001</c:v>
                </c:pt>
                <c:pt idx="3914">
                  <c:v>8.2037600000000008</c:v>
                </c:pt>
                <c:pt idx="3915">
                  <c:v>8.2060099999999991</c:v>
                </c:pt>
                <c:pt idx="3916">
                  <c:v>8.2093900000000009</c:v>
                </c:pt>
                <c:pt idx="3917">
                  <c:v>8.21082</c:v>
                </c:pt>
                <c:pt idx="3918">
                  <c:v>8.2132299999999994</c:v>
                </c:pt>
                <c:pt idx="3919">
                  <c:v>8.2181800000000003</c:v>
                </c:pt>
                <c:pt idx="3920">
                  <c:v>8.2188700000000008</c:v>
                </c:pt>
                <c:pt idx="3921">
                  <c:v>8.2215000000000007</c:v>
                </c:pt>
                <c:pt idx="3922">
                  <c:v>8.2227700000000006</c:v>
                </c:pt>
                <c:pt idx="3923">
                  <c:v>8.2240400000000005</c:v>
                </c:pt>
                <c:pt idx="3924">
                  <c:v>8.2259700000000002</c:v>
                </c:pt>
                <c:pt idx="3925">
                  <c:v>8.2286599999999996</c:v>
                </c:pt>
                <c:pt idx="3926">
                  <c:v>8.2305700000000002</c:v>
                </c:pt>
                <c:pt idx="3927">
                  <c:v>8.2336100000000005</c:v>
                </c:pt>
                <c:pt idx="3928">
                  <c:v>8.2349899999999998</c:v>
                </c:pt>
                <c:pt idx="3929">
                  <c:v>8.2363999999999997</c:v>
                </c:pt>
                <c:pt idx="3930">
                  <c:v>8.2377300000000009</c:v>
                </c:pt>
                <c:pt idx="3931">
                  <c:v>8.2402700000000006</c:v>
                </c:pt>
                <c:pt idx="3932">
                  <c:v>8.2419200000000004</c:v>
                </c:pt>
                <c:pt idx="3933">
                  <c:v>8.2424599999999995</c:v>
                </c:pt>
                <c:pt idx="3934">
                  <c:v>8.2427700000000002</c:v>
                </c:pt>
                <c:pt idx="3935">
                  <c:v>8.2430500000000002</c:v>
                </c:pt>
                <c:pt idx="3936">
                  <c:v>8.2433800000000002</c:v>
                </c:pt>
                <c:pt idx="3937">
                  <c:v>8.2445900000000005</c:v>
                </c:pt>
                <c:pt idx="3938">
                  <c:v>8.24709</c:v>
                </c:pt>
                <c:pt idx="3939">
                  <c:v>8.2485300000000006</c:v>
                </c:pt>
                <c:pt idx="3940">
                  <c:v>8.25</c:v>
                </c:pt>
                <c:pt idx="3941">
                  <c:v>8.2530099999999997</c:v>
                </c:pt>
                <c:pt idx="3942">
                  <c:v>8.2553000000000001</c:v>
                </c:pt>
                <c:pt idx="3943">
                  <c:v>8.2593200000000007</c:v>
                </c:pt>
                <c:pt idx="3944">
                  <c:v>8.2617700000000003</c:v>
                </c:pt>
                <c:pt idx="3945">
                  <c:v>8.2648100000000007</c:v>
                </c:pt>
                <c:pt idx="3946">
                  <c:v>8.2661099999999994</c:v>
                </c:pt>
                <c:pt idx="3947">
                  <c:v>8.2679299999999998</c:v>
                </c:pt>
                <c:pt idx="3948">
                  <c:v>8.2697099999999999</c:v>
                </c:pt>
                <c:pt idx="3949">
                  <c:v>8.2716700000000003</c:v>
                </c:pt>
                <c:pt idx="3950">
                  <c:v>8.2734400000000008</c:v>
                </c:pt>
                <c:pt idx="3951">
                  <c:v>8.2779500000000006</c:v>
                </c:pt>
                <c:pt idx="3952">
                  <c:v>8.2818400000000008</c:v>
                </c:pt>
                <c:pt idx="3953">
                  <c:v>8.2847000000000008</c:v>
                </c:pt>
                <c:pt idx="3954">
                  <c:v>8.2862200000000001</c:v>
                </c:pt>
                <c:pt idx="3955">
                  <c:v>8.2889800000000005</c:v>
                </c:pt>
                <c:pt idx="3956">
                  <c:v>8.2913800000000002</c:v>
                </c:pt>
                <c:pt idx="3957">
                  <c:v>8.2944200000000006</c:v>
                </c:pt>
                <c:pt idx="3958">
                  <c:v>8.2966899999999999</c:v>
                </c:pt>
                <c:pt idx="3959">
                  <c:v>8.2978699999999996</c:v>
                </c:pt>
                <c:pt idx="3960">
                  <c:v>8.2992500000000007</c:v>
                </c:pt>
                <c:pt idx="3961">
                  <c:v>8.3024699999999996</c:v>
                </c:pt>
                <c:pt idx="3962">
                  <c:v>8.3051200000000005</c:v>
                </c:pt>
                <c:pt idx="3963">
                  <c:v>8.31</c:v>
                </c:pt>
                <c:pt idx="3964">
                  <c:v>8.3128799999999998</c:v>
                </c:pt>
                <c:pt idx="3965">
                  <c:v>8.3152500000000007</c:v>
                </c:pt>
                <c:pt idx="3966">
                  <c:v>8.3165099999999992</c:v>
                </c:pt>
                <c:pt idx="3967">
                  <c:v>8.31846</c:v>
                </c:pt>
                <c:pt idx="3968">
                  <c:v>8.3201099999999997</c:v>
                </c:pt>
                <c:pt idx="3969">
                  <c:v>8.32165</c:v>
                </c:pt>
                <c:pt idx="3970">
                  <c:v>8.32254</c:v>
                </c:pt>
                <c:pt idx="3971">
                  <c:v>8.3244000000000007</c:v>
                </c:pt>
                <c:pt idx="3972">
                  <c:v>8.3256300000000003</c:v>
                </c:pt>
                <c:pt idx="3973">
                  <c:v>8.3274600000000003</c:v>
                </c:pt>
                <c:pt idx="3974">
                  <c:v>8.3304100000000005</c:v>
                </c:pt>
                <c:pt idx="3975">
                  <c:v>8.3321000000000005</c:v>
                </c:pt>
                <c:pt idx="3976">
                  <c:v>8.3339200000000009</c:v>
                </c:pt>
                <c:pt idx="3977">
                  <c:v>8.3360599999999998</c:v>
                </c:pt>
                <c:pt idx="3978">
                  <c:v>8.3370200000000008</c:v>
                </c:pt>
                <c:pt idx="3979">
                  <c:v>8.3409399999999998</c:v>
                </c:pt>
                <c:pt idx="3980">
                  <c:v>8.3451599999999999</c:v>
                </c:pt>
                <c:pt idx="3981">
                  <c:v>8.3480500000000006</c:v>
                </c:pt>
                <c:pt idx="3982">
                  <c:v>8.3520900000000005</c:v>
                </c:pt>
                <c:pt idx="3983">
                  <c:v>8.3545400000000001</c:v>
                </c:pt>
                <c:pt idx="3984">
                  <c:v>8.3578100000000006</c:v>
                </c:pt>
                <c:pt idx="3985">
                  <c:v>8.3605900000000002</c:v>
                </c:pt>
                <c:pt idx="3986">
                  <c:v>8.3656199999999998</c:v>
                </c:pt>
                <c:pt idx="3987">
                  <c:v>8.3696699999999993</c:v>
                </c:pt>
                <c:pt idx="3988">
                  <c:v>8.3724500000000006</c:v>
                </c:pt>
                <c:pt idx="3989">
                  <c:v>8.3745600000000007</c:v>
                </c:pt>
                <c:pt idx="3990">
                  <c:v>8.3773</c:v>
                </c:pt>
                <c:pt idx="3991">
                  <c:v>8.3788099999999996</c:v>
                </c:pt>
                <c:pt idx="3992">
                  <c:v>8.3811099999999996</c:v>
                </c:pt>
                <c:pt idx="3993">
                  <c:v>8.3822100000000006</c:v>
                </c:pt>
                <c:pt idx="3994">
                  <c:v>8.3833699999999993</c:v>
                </c:pt>
                <c:pt idx="3995">
                  <c:v>8.3838100000000004</c:v>
                </c:pt>
                <c:pt idx="3996">
                  <c:v>8.3845100000000006</c:v>
                </c:pt>
                <c:pt idx="3997">
                  <c:v>8.3848199999999995</c:v>
                </c:pt>
                <c:pt idx="3998">
                  <c:v>8.3850899999999999</c:v>
                </c:pt>
                <c:pt idx="3999">
                  <c:v>8.3854699999999998</c:v>
                </c:pt>
                <c:pt idx="4000">
                  <c:v>8.3858300000000003</c:v>
                </c:pt>
                <c:pt idx="4001">
                  <c:v>8.3862400000000008</c:v>
                </c:pt>
                <c:pt idx="4002">
                  <c:v>8.3868899999999993</c:v>
                </c:pt>
                <c:pt idx="4003">
                  <c:v>8.39</c:v>
                </c:pt>
                <c:pt idx="4004">
                  <c:v>8.3916699999999995</c:v>
                </c:pt>
                <c:pt idx="4005">
                  <c:v>8.3933</c:v>
                </c:pt>
                <c:pt idx="4006">
                  <c:v>8.3959499999999991</c:v>
                </c:pt>
                <c:pt idx="4007">
                  <c:v>8.3968100000000003</c:v>
                </c:pt>
                <c:pt idx="4008">
                  <c:v>8.3984900000000007</c:v>
                </c:pt>
                <c:pt idx="4009">
                  <c:v>8.3998699999999999</c:v>
                </c:pt>
                <c:pt idx="4010">
                  <c:v>8.40198</c:v>
                </c:pt>
                <c:pt idx="4011">
                  <c:v>8.4041999999999994</c:v>
                </c:pt>
                <c:pt idx="4012">
                  <c:v>8.40611</c:v>
                </c:pt>
                <c:pt idx="4013">
                  <c:v>8.4074399999999994</c:v>
                </c:pt>
                <c:pt idx="4014">
                  <c:v>8.41</c:v>
                </c:pt>
                <c:pt idx="4015">
                  <c:v>8.4138300000000008</c:v>
                </c:pt>
                <c:pt idx="4016">
                  <c:v>8.4184900000000003</c:v>
                </c:pt>
                <c:pt idx="4017">
                  <c:v>8.4215199999999992</c:v>
                </c:pt>
                <c:pt idx="4018">
                  <c:v>8.4238999999999997</c:v>
                </c:pt>
                <c:pt idx="4019">
                  <c:v>8.4274000000000004</c:v>
                </c:pt>
                <c:pt idx="4020">
                  <c:v>8.4283300000000008</c:v>
                </c:pt>
                <c:pt idx="4021">
                  <c:v>8.4312299999999993</c:v>
                </c:pt>
                <c:pt idx="4022">
                  <c:v>8.4367599999999996</c:v>
                </c:pt>
                <c:pt idx="4023">
                  <c:v>8.4377800000000001</c:v>
                </c:pt>
                <c:pt idx="4024">
                  <c:v>8.4394299999999998</c:v>
                </c:pt>
                <c:pt idx="4025">
                  <c:v>8.4412199999999995</c:v>
                </c:pt>
                <c:pt idx="4026">
                  <c:v>8.4432200000000002</c:v>
                </c:pt>
                <c:pt idx="4027">
                  <c:v>8.4440399999999993</c:v>
                </c:pt>
                <c:pt idx="4028">
                  <c:v>8.4473000000000003</c:v>
                </c:pt>
                <c:pt idx="4029">
                  <c:v>8.4491700000000005</c:v>
                </c:pt>
                <c:pt idx="4030">
                  <c:v>8.4506200000000007</c:v>
                </c:pt>
                <c:pt idx="4031">
                  <c:v>8.4525000000000006</c:v>
                </c:pt>
                <c:pt idx="4032">
                  <c:v>8.4540000000000006</c:v>
                </c:pt>
                <c:pt idx="4033">
                  <c:v>8.4577100000000005</c:v>
                </c:pt>
                <c:pt idx="4034">
                  <c:v>8.4609500000000004</c:v>
                </c:pt>
                <c:pt idx="4035">
                  <c:v>8.4636899999999997</c:v>
                </c:pt>
                <c:pt idx="4036">
                  <c:v>8.4673700000000007</c:v>
                </c:pt>
                <c:pt idx="4037">
                  <c:v>8.4726599999999994</c:v>
                </c:pt>
                <c:pt idx="4038">
                  <c:v>8.4764300000000006</c:v>
                </c:pt>
                <c:pt idx="4039">
                  <c:v>8.4799199999999999</c:v>
                </c:pt>
                <c:pt idx="4040">
                  <c:v>8.4826099999999993</c:v>
                </c:pt>
                <c:pt idx="4041">
                  <c:v>8.4859000000000009</c:v>
                </c:pt>
                <c:pt idx="4042">
                  <c:v>8.4873200000000004</c:v>
                </c:pt>
                <c:pt idx="4043">
                  <c:v>8.4899000000000004</c:v>
                </c:pt>
                <c:pt idx="4044">
                  <c:v>8.4922400000000007</c:v>
                </c:pt>
                <c:pt idx="4045">
                  <c:v>8.4929600000000001</c:v>
                </c:pt>
                <c:pt idx="4046">
                  <c:v>8.4953699999999994</c:v>
                </c:pt>
                <c:pt idx="4047">
                  <c:v>8.4974699999999999</c:v>
                </c:pt>
                <c:pt idx="4048">
                  <c:v>8.5</c:v>
                </c:pt>
                <c:pt idx="4049">
                  <c:v>8.5020500000000006</c:v>
                </c:pt>
                <c:pt idx="4050">
                  <c:v>8.5036900000000006</c:v>
                </c:pt>
                <c:pt idx="4051">
                  <c:v>8.5074799999999993</c:v>
                </c:pt>
                <c:pt idx="4052">
                  <c:v>8.5102600000000006</c:v>
                </c:pt>
                <c:pt idx="4053">
                  <c:v>8.5126899999999992</c:v>
                </c:pt>
                <c:pt idx="4054">
                  <c:v>8.5155200000000004</c:v>
                </c:pt>
                <c:pt idx="4055">
                  <c:v>8.5169599999999992</c:v>
                </c:pt>
                <c:pt idx="4056">
                  <c:v>8.5194600000000005</c:v>
                </c:pt>
                <c:pt idx="4057">
                  <c:v>8.5219400000000007</c:v>
                </c:pt>
                <c:pt idx="4058">
                  <c:v>8.5236599999999996</c:v>
                </c:pt>
                <c:pt idx="4059">
                  <c:v>8.5242500000000003</c:v>
                </c:pt>
                <c:pt idx="4060">
                  <c:v>8.5260700000000007</c:v>
                </c:pt>
                <c:pt idx="4061">
                  <c:v>8.5276700000000005</c:v>
                </c:pt>
                <c:pt idx="4062">
                  <c:v>8.5305999999999997</c:v>
                </c:pt>
                <c:pt idx="4063">
                  <c:v>8.5332399999999993</c:v>
                </c:pt>
                <c:pt idx="4064">
                  <c:v>8.5363699999999998</c:v>
                </c:pt>
                <c:pt idx="4065">
                  <c:v>8.5373300000000008</c:v>
                </c:pt>
                <c:pt idx="4066">
                  <c:v>8.5400700000000001</c:v>
                </c:pt>
                <c:pt idx="4067">
                  <c:v>8.5452499999999993</c:v>
                </c:pt>
                <c:pt idx="4068">
                  <c:v>8.5465</c:v>
                </c:pt>
                <c:pt idx="4069">
                  <c:v>8.5482700000000005</c:v>
                </c:pt>
                <c:pt idx="4070">
                  <c:v>8.5495400000000004</c:v>
                </c:pt>
                <c:pt idx="4071">
                  <c:v>8.5503</c:v>
                </c:pt>
                <c:pt idx="4072">
                  <c:v>8.5523900000000008</c:v>
                </c:pt>
                <c:pt idx="4073">
                  <c:v>8.5534400000000002</c:v>
                </c:pt>
                <c:pt idx="4074">
                  <c:v>8.5554000000000006</c:v>
                </c:pt>
                <c:pt idx="4075">
                  <c:v>8.5569299999999995</c:v>
                </c:pt>
                <c:pt idx="4076">
                  <c:v>8.5585400000000007</c:v>
                </c:pt>
                <c:pt idx="4077">
                  <c:v>8.5622600000000002</c:v>
                </c:pt>
                <c:pt idx="4078">
                  <c:v>8.5648300000000006</c:v>
                </c:pt>
                <c:pt idx="4079">
                  <c:v>8.5658999999999992</c:v>
                </c:pt>
                <c:pt idx="4080">
                  <c:v>8.5687700000000007</c:v>
                </c:pt>
                <c:pt idx="4081">
                  <c:v>8.5706399999999991</c:v>
                </c:pt>
                <c:pt idx="4082">
                  <c:v>8.5728399999999993</c:v>
                </c:pt>
                <c:pt idx="4083">
                  <c:v>8.5756999999999994</c:v>
                </c:pt>
                <c:pt idx="4084">
                  <c:v>8.5773499999999991</c:v>
                </c:pt>
                <c:pt idx="4085">
                  <c:v>8.58</c:v>
                </c:pt>
                <c:pt idx="4086">
                  <c:v>8.5849799999999998</c:v>
                </c:pt>
                <c:pt idx="4087">
                  <c:v>8.5871399999999998</c:v>
                </c:pt>
                <c:pt idx="4088">
                  <c:v>8.5897199999999998</c:v>
                </c:pt>
                <c:pt idx="4089">
                  <c:v>8.5926299999999998</c:v>
                </c:pt>
                <c:pt idx="4090">
                  <c:v>8.5937999999999999</c:v>
                </c:pt>
                <c:pt idx="4091">
                  <c:v>8.5955499999999994</c:v>
                </c:pt>
                <c:pt idx="4092">
                  <c:v>8.5966299999999993</c:v>
                </c:pt>
                <c:pt idx="4093">
                  <c:v>8.5996100000000002</c:v>
                </c:pt>
                <c:pt idx="4094">
                  <c:v>8.6013000000000002</c:v>
                </c:pt>
                <c:pt idx="4095">
                  <c:v>8.6019900000000007</c:v>
                </c:pt>
                <c:pt idx="4096">
                  <c:v>8.6033299999999997</c:v>
                </c:pt>
                <c:pt idx="4097">
                  <c:v>8.6047600000000006</c:v>
                </c:pt>
                <c:pt idx="4098">
                  <c:v>8.6072799999999994</c:v>
                </c:pt>
                <c:pt idx="4099">
                  <c:v>8.6109299999999998</c:v>
                </c:pt>
                <c:pt idx="4100">
                  <c:v>8.6127400000000005</c:v>
                </c:pt>
                <c:pt idx="4101">
                  <c:v>8.6152599999999993</c:v>
                </c:pt>
                <c:pt idx="4102">
                  <c:v>8.6176499999999994</c:v>
                </c:pt>
                <c:pt idx="4103">
                  <c:v>8.6205400000000001</c:v>
                </c:pt>
                <c:pt idx="4104">
                  <c:v>8.6228300000000004</c:v>
                </c:pt>
                <c:pt idx="4105">
                  <c:v>8.6243599999999994</c:v>
                </c:pt>
                <c:pt idx="4106">
                  <c:v>8.6255799999999994</c:v>
                </c:pt>
                <c:pt idx="4107">
                  <c:v>8.6266200000000008</c:v>
                </c:pt>
                <c:pt idx="4108">
                  <c:v>8.6291899999999995</c:v>
                </c:pt>
                <c:pt idx="4109">
                  <c:v>8.6300000000000008</c:v>
                </c:pt>
                <c:pt idx="4110">
                  <c:v>8.6324799999999993</c:v>
                </c:pt>
                <c:pt idx="4111">
                  <c:v>8.6332299999999993</c:v>
                </c:pt>
                <c:pt idx="4112">
                  <c:v>8.6341599999999996</c:v>
                </c:pt>
                <c:pt idx="4113">
                  <c:v>8.63659</c:v>
                </c:pt>
                <c:pt idx="4114">
                  <c:v>8.6382200000000005</c:v>
                </c:pt>
                <c:pt idx="4115">
                  <c:v>8.6395900000000001</c:v>
                </c:pt>
                <c:pt idx="4116">
                  <c:v>8.6405399999999997</c:v>
                </c:pt>
                <c:pt idx="4117">
                  <c:v>8.6422699999999999</c:v>
                </c:pt>
                <c:pt idx="4118">
                  <c:v>8.6458600000000008</c:v>
                </c:pt>
                <c:pt idx="4119">
                  <c:v>8.6507500000000004</c:v>
                </c:pt>
                <c:pt idx="4120">
                  <c:v>8.6538400000000006</c:v>
                </c:pt>
                <c:pt idx="4121">
                  <c:v>8.6548099999999994</c:v>
                </c:pt>
                <c:pt idx="4122">
                  <c:v>8.6585599999999996</c:v>
                </c:pt>
                <c:pt idx="4123">
                  <c:v>8.6606199999999998</c:v>
                </c:pt>
                <c:pt idx="4124">
                  <c:v>8.6626600000000007</c:v>
                </c:pt>
                <c:pt idx="4125">
                  <c:v>8.6669699999999992</c:v>
                </c:pt>
                <c:pt idx="4126">
                  <c:v>8.6679099999999991</c:v>
                </c:pt>
                <c:pt idx="4127">
                  <c:v>8.6710399999999996</c:v>
                </c:pt>
                <c:pt idx="4128">
                  <c:v>8.6743299999999994</c:v>
                </c:pt>
                <c:pt idx="4129">
                  <c:v>8.6776800000000005</c:v>
                </c:pt>
                <c:pt idx="4130">
                  <c:v>8.68</c:v>
                </c:pt>
                <c:pt idx="4131">
                  <c:v>8.6830499999999997</c:v>
                </c:pt>
                <c:pt idx="4132">
                  <c:v>8.6851400000000005</c:v>
                </c:pt>
                <c:pt idx="4133">
                  <c:v>8.6890499999999999</c:v>
                </c:pt>
                <c:pt idx="4134">
                  <c:v>8.6928800000000006</c:v>
                </c:pt>
                <c:pt idx="4135">
                  <c:v>8.6952800000000003</c:v>
                </c:pt>
                <c:pt idx="4136">
                  <c:v>8.6989699999999992</c:v>
                </c:pt>
                <c:pt idx="4137">
                  <c:v>8.7023899999999994</c:v>
                </c:pt>
                <c:pt idx="4138">
                  <c:v>8.7038799999999998</c:v>
                </c:pt>
                <c:pt idx="4139">
                  <c:v>8.7067499999999995</c:v>
                </c:pt>
                <c:pt idx="4140">
                  <c:v>8.7081800000000005</c:v>
                </c:pt>
                <c:pt idx="4141">
                  <c:v>8.7103199999999994</c:v>
                </c:pt>
                <c:pt idx="4142">
                  <c:v>8.7124100000000002</c:v>
                </c:pt>
                <c:pt idx="4143">
                  <c:v>8.7136600000000008</c:v>
                </c:pt>
                <c:pt idx="4144">
                  <c:v>8.7162400000000009</c:v>
                </c:pt>
                <c:pt idx="4145">
                  <c:v>8.7186199999999996</c:v>
                </c:pt>
                <c:pt idx="4146">
                  <c:v>8.7196599999999993</c:v>
                </c:pt>
                <c:pt idx="4147">
                  <c:v>8.7216699999999996</c:v>
                </c:pt>
                <c:pt idx="4148">
                  <c:v>8.7230600000000003</c:v>
                </c:pt>
                <c:pt idx="4149">
                  <c:v>8.7257400000000001</c:v>
                </c:pt>
                <c:pt idx="4150">
                  <c:v>8.7281999999999993</c:v>
                </c:pt>
                <c:pt idx="4151">
                  <c:v>8.7310099999999995</c:v>
                </c:pt>
                <c:pt idx="4152">
                  <c:v>8.7316299999999991</c:v>
                </c:pt>
                <c:pt idx="4153">
                  <c:v>8.7339400000000005</c:v>
                </c:pt>
                <c:pt idx="4154">
                  <c:v>8.7370699999999992</c:v>
                </c:pt>
                <c:pt idx="4155">
                  <c:v>8.7396100000000008</c:v>
                </c:pt>
                <c:pt idx="4156">
                  <c:v>8.74057</c:v>
                </c:pt>
                <c:pt idx="4157">
                  <c:v>8.7414500000000004</c:v>
                </c:pt>
                <c:pt idx="4158">
                  <c:v>8.7431900000000002</c:v>
                </c:pt>
                <c:pt idx="4159">
                  <c:v>8.7453599999999998</c:v>
                </c:pt>
                <c:pt idx="4160">
                  <c:v>8.7466200000000001</c:v>
                </c:pt>
                <c:pt idx="4161">
                  <c:v>8.7491000000000003</c:v>
                </c:pt>
                <c:pt idx="4162">
                  <c:v>8.75169</c:v>
                </c:pt>
                <c:pt idx="4163">
                  <c:v>8.7527500000000007</c:v>
                </c:pt>
                <c:pt idx="4164">
                  <c:v>8.7548300000000001</c:v>
                </c:pt>
                <c:pt idx="4165">
                  <c:v>8.7576900000000002</c:v>
                </c:pt>
                <c:pt idx="4166">
                  <c:v>8.7607300000000006</c:v>
                </c:pt>
                <c:pt idx="4167">
                  <c:v>8.7638499999999997</c:v>
                </c:pt>
                <c:pt idx="4168">
                  <c:v>8.7654399999999999</c:v>
                </c:pt>
                <c:pt idx="4169">
                  <c:v>8.7665400000000009</c:v>
                </c:pt>
                <c:pt idx="4170">
                  <c:v>8.7678399999999996</c:v>
                </c:pt>
                <c:pt idx="4171">
                  <c:v>8.7698800000000006</c:v>
                </c:pt>
                <c:pt idx="4172">
                  <c:v>8.7718100000000003</c:v>
                </c:pt>
                <c:pt idx="4173">
                  <c:v>8.7741199999999999</c:v>
                </c:pt>
                <c:pt idx="4174">
                  <c:v>8.7777799999999999</c:v>
                </c:pt>
                <c:pt idx="4175">
                  <c:v>8.7812699999999992</c:v>
                </c:pt>
                <c:pt idx="4176">
                  <c:v>8.7828599999999994</c:v>
                </c:pt>
                <c:pt idx="4177">
                  <c:v>8.7837800000000001</c:v>
                </c:pt>
                <c:pt idx="4178">
                  <c:v>8.7852300000000003</c:v>
                </c:pt>
                <c:pt idx="4179">
                  <c:v>8.7888099999999998</c:v>
                </c:pt>
                <c:pt idx="4180">
                  <c:v>8.7905800000000003</c:v>
                </c:pt>
                <c:pt idx="4181">
                  <c:v>8.7920499999999997</c:v>
                </c:pt>
                <c:pt idx="4182">
                  <c:v>8.7934599999999996</c:v>
                </c:pt>
                <c:pt idx="4183">
                  <c:v>8.7954299999999996</c:v>
                </c:pt>
                <c:pt idx="4184">
                  <c:v>8.7994000000000003</c:v>
                </c:pt>
                <c:pt idx="4185">
                  <c:v>8.8022399999999994</c:v>
                </c:pt>
                <c:pt idx="4186">
                  <c:v>8.8045200000000001</c:v>
                </c:pt>
                <c:pt idx="4187">
                  <c:v>8.8074999999999992</c:v>
                </c:pt>
                <c:pt idx="4188">
                  <c:v>8.8103800000000003</c:v>
                </c:pt>
                <c:pt idx="4189">
                  <c:v>8.8116800000000008</c:v>
                </c:pt>
                <c:pt idx="4190">
                  <c:v>8.8143200000000004</c:v>
                </c:pt>
                <c:pt idx="4191">
                  <c:v>8.8164400000000001</c:v>
                </c:pt>
                <c:pt idx="4192">
                  <c:v>8.8182100000000005</c:v>
                </c:pt>
                <c:pt idx="4193">
                  <c:v>8.8212700000000002</c:v>
                </c:pt>
                <c:pt idx="4194">
                  <c:v>8.82395</c:v>
                </c:pt>
                <c:pt idx="4195">
                  <c:v>8.8258200000000002</c:v>
                </c:pt>
                <c:pt idx="4196">
                  <c:v>8.8269900000000003</c:v>
                </c:pt>
                <c:pt idx="4197">
                  <c:v>8.8292800000000007</c:v>
                </c:pt>
                <c:pt idx="4198">
                  <c:v>8.8329400000000007</c:v>
                </c:pt>
                <c:pt idx="4199">
                  <c:v>8.8349399999999996</c:v>
                </c:pt>
                <c:pt idx="4200">
                  <c:v>8.8372700000000002</c:v>
                </c:pt>
                <c:pt idx="4201">
                  <c:v>8.8399099999999997</c:v>
                </c:pt>
                <c:pt idx="4202">
                  <c:v>8.8412600000000001</c:v>
                </c:pt>
                <c:pt idx="4203">
                  <c:v>8.8440899999999996</c:v>
                </c:pt>
                <c:pt idx="4204">
                  <c:v>8.8480500000000006</c:v>
                </c:pt>
                <c:pt idx="4205">
                  <c:v>8.8498300000000008</c:v>
                </c:pt>
                <c:pt idx="4206">
                  <c:v>8.8512699999999995</c:v>
                </c:pt>
                <c:pt idx="4207">
                  <c:v>8.8522700000000007</c:v>
                </c:pt>
                <c:pt idx="4208">
                  <c:v>8.8539600000000007</c:v>
                </c:pt>
                <c:pt idx="4209">
                  <c:v>8.8560300000000005</c:v>
                </c:pt>
                <c:pt idx="4210">
                  <c:v>8.8594600000000003</c:v>
                </c:pt>
                <c:pt idx="4211">
                  <c:v>8.86069</c:v>
                </c:pt>
                <c:pt idx="4212">
                  <c:v>8.8636599999999994</c:v>
                </c:pt>
                <c:pt idx="4213">
                  <c:v>8.8678399999999993</c:v>
                </c:pt>
                <c:pt idx="4214">
                  <c:v>8.8690999999999995</c:v>
                </c:pt>
                <c:pt idx="4215">
                  <c:v>8.8709199999999999</c:v>
                </c:pt>
                <c:pt idx="4216">
                  <c:v>8.8728499999999997</c:v>
                </c:pt>
                <c:pt idx="4217">
                  <c:v>8.8755799999999994</c:v>
                </c:pt>
                <c:pt idx="4218">
                  <c:v>8.8784799999999997</c:v>
                </c:pt>
                <c:pt idx="4219">
                  <c:v>8.8796599999999994</c:v>
                </c:pt>
                <c:pt idx="4220">
                  <c:v>8.88246</c:v>
                </c:pt>
                <c:pt idx="4221">
                  <c:v>8.8836700000000004</c:v>
                </c:pt>
                <c:pt idx="4222">
                  <c:v>8.88626</c:v>
                </c:pt>
                <c:pt idx="4223">
                  <c:v>8.8873499999999996</c:v>
                </c:pt>
                <c:pt idx="4224">
                  <c:v>8.8902199999999993</c:v>
                </c:pt>
                <c:pt idx="4225">
                  <c:v>8.8930199999999999</c:v>
                </c:pt>
                <c:pt idx="4226">
                  <c:v>8.8973800000000001</c:v>
                </c:pt>
                <c:pt idx="4227">
                  <c:v>8.9010300000000004</c:v>
                </c:pt>
                <c:pt idx="4228">
                  <c:v>8.9027799999999999</c:v>
                </c:pt>
                <c:pt idx="4229">
                  <c:v>8.9059399999999993</c:v>
                </c:pt>
                <c:pt idx="4230">
                  <c:v>8.9103200000000005</c:v>
                </c:pt>
                <c:pt idx="4231">
                  <c:v>8.9138000000000002</c:v>
                </c:pt>
                <c:pt idx="4232">
                  <c:v>8.9154999999999998</c:v>
                </c:pt>
                <c:pt idx="4233">
                  <c:v>8.9172100000000007</c:v>
                </c:pt>
                <c:pt idx="4234">
                  <c:v>8.9199800000000007</c:v>
                </c:pt>
                <c:pt idx="4235">
                  <c:v>8.9223700000000008</c:v>
                </c:pt>
                <c:pt idx="4236">
                  <c:v>8.9239999999999995</c:v>
                </c:pt>
                <c:pt idx="4237">
                  <c:v>8.9262599999999992</c:v>
                </c:pt>
                <c:pt idx="4238">
                  <c:v>8.9286899999999996</c:v>
                </c:pt>
                <c:pt idx="4239">
                  <c:v>8.9297599999999999</c:v>
                </c:pt>
                <c:pt idx="4240">
                  <c:v>8.9326100000000004</c:v>
                </c:pt>
                <c:pt idx="4241">
                  <c:v>8.9341200000000001</c:v>
                </c:pt>
                <c:pt idx="4242">
                  <c:v>8.9349799999999995</c:v>
                </c:pt>
                <c:pt idx="4243">
                  <c:v>8.9359300000000008</c:v>
                </c:pt>
                <c:pt idx="4244">
                  <c:v>8.9374699999999994</c:v>
                </c:pt>
                <c:pt idx="4245">
                  <c:v>8.9387000000000008</c:v>
                </c:pt>
                <c:pt idx="4246">
                  <c:v>8.9402699999999999</c:v>
                </c:pt>
                <c:pt idx="4247">
                  <c:v>8.9414999999999996</c:v>
                </c:pt>
                <c:pt idx="4248">
                  <c:v>8.9430700000000005</c:v>
                </c:pt>
                <c:pt idx="4249">
                  <c:v>8.9448299999999996</c:v>
                </c:pt>
                <c:pt idx="4250">
                  <c:v>8.9482400000000002</c:v>
                </c:pt>
                <c:pt idx="4251">
                  <c:v>8.9500799999999998</c:v>
                </c:pt>
                <c:pt idx="4252">
                  <c:v>8.9515200000000004</c:v>
                </c:pt>
                <c:pt idx="4253">
                  <c:v>8.9542900000000003</c:v>
                </c:pt>
                <c:pt idx="4254">
                  <c:v>8.9557599999999997</c:v>
                </c:pt>
                <c:pt idx="4255">
                  <c:v>8.9573</c:v>
                </c:pt>
                <c:pt idx="4256">
                  <c:v>8.9595400000000005</c:v>
                </c:pt>
                <c:pt idx="4257">
                  <c:v>8.9622600000000006</c:v>
                </c:pt>
                <c:pt idx="4258">
                  <c:v>8.9634999999999998</c:v>
                </c:pt>
                <c:pt idx="4259">
                  <c:v>8.9650499999999997</c:v>
                </c:pt>
                <c:pt idx="4260">
                  <c:v>8.9668600000000005</c:v>
                </c:pt>
                <c:pt idx="4261">
                  <c:v>8.9693500000000004</c:v>
                </c:pt>
                <c:pt idx="4262">
                  <c:v>8.9720200000000006</c:v>
                </c:pt>
                <c:pt idx="4263">
                  <c:v>8.9729500000000009</c:v>
                </c:pt>
                <c:pt idx="4264">
                  <c:v>8.9758700000000005</c:v>
                </c:pt>
                <c:pt idx="4265">
                  <c:v>8.9783799999999996</c:v>
                </c:pt>
                <c:pt idx="4266">
                  <c:v>8.9809199999999993</c:v>
                </c:pt>
                <c:pt idx="4267">
                  <c:v>8.9826300000000003</c:v>
                </c:pt>
                <c:pt idx="4268">
                  <c:v>8.9844500000000007</c:v>
                </c:pt>
                <c:pt idx="4269">
                  <c:v>8.9853900000000007</c:v>
                </c:pt>
                <c:pt idx="4270">
                  <c:v>8.9864899999999999</c:v>
                </c:pt>
                <c:pt idx="4271">
                  <c:v>8.9886199999999992</c:v>
                </c:pt>
                <c:pt idx="4272">
                  <c:v>8.99057</c:v>
                </c:pt>
                <c:pt idx="4273">
                  <c:v>8.9914799999999993</c:v>
                </c:pt>
                <c:pt idx="4274">
                  <c:v>8.9937500000000004</c:v>
                </c:pt>
                <c:pt idx="4275">
                  <c:v>8.9948099999999993</c:v>
                </c:pt>
                <c:pt idx="4276">
                  <c:v>8.9960699999999996</c:v>
                </c:pt>
                <c:pt idx="4277">
                  <c:v>8.9983900000000006</c:v>
                </c:pt>
                <c:pt idx="4278">
                  <c:v>8.9995799999999999</c:v>
                </c:pt>
                <c:pt idx="4279">
                  <c:v>9.0007199999999994</c:v>
                </c:pt>
                <c:pt idx="4280">
                  <c:v>9.0020799999999994</c:v>
                </c:pt>
                <c:pt idx="4281">
                  <c:v>9.0036400000000008</c:v>
                </c:pt>
                <c:pt idx="4282">
                  <c:v>9.0043199999999999</c:v>
                </c:pt>
                <c:pt idx="4283">
                  <c:v>9.0064799999999998</c:v>
                </c:pt>
                <c:pt idx="4284">
                  <c:v>9.00746</c:v>
                </c:pt>
                <c:pt idx="4285">
                  <c:v>9.0087700000000002</c:v>
                </c:pt>
                <c:pt idx="4286">
                  <c:v>9.01065</c:v>
                </c:pt>
                <c:pt idx="4287">
                  <c:v>9.0128500000000003</c:v>
                </c:pt>
                <c:pt idx="4288">
                  <c:v>9.0144400000000005</c:v>
                </c:pt>
                <c:pt idx="4289">
                  <c:v>9.0165100000000002</c:v>
                </c:pt>
                <c:pt idx="4290">
                  <c:v>9.0195299999999996</c:v>
                </c:pt>
                <c:pt idx="4291">
                  <c:v>9.0215300000000003</c:v>
                </c:pt>
                <c:pt idx="4292">
                  <c:v>9.0222700000000007</c:v>
                </c:pt>
                <c:pt idx="4293">
                  <c:v>9.0245300000000004</c:v>
                </c:pt>
                <c:pt idx="4294">
                  <c:v>9.0257100000000001</c:v>
                </c:pt>
                <c:pt idx="4295">
                  <c:v>9.0274900000000002</c:v>
                </c:pt>
                <c:pt idx="4296">
                  <c:v>9.0289699999999993</c:v>
                </c:pt>
                <c:pt idx="4297">
                  <c:v>9.0309600000000003</c:v>
                </c:pt>
                <c:pt idx="4298">
                  <c:v>9.0333100000000002</c:v>
                </c:pt>
                <c:pt idx="4299">
                  <c:v>9.0355000000000008</c:v>
                </c:pt>
                <c:pt idx="4300">
                  <c:v>9.0368499999999994</c:v>
                </c:pt>
                <c:pt idx="4301">
                  <c:v>9.0390999999999995</c:v>
                </c:pt>
                <c:pt idx="4302">
                  <c:v>9.0416399999999992</c:v>
                </c:pt>
                <c:pt idx="4303">
                  <c:v>9.0460100000000008</c:v>
                </c:pt>
                <c:pt idx="4304">
                  <c:v>9.0495699999999992</c:v>
                </c:pt>
                <c:pt idx="4305">
                  <c:v>9.0521700000000003</c:v>
                </c:pt>
                <c:pt idx="4306">
                  <c:v>9.0556099999999997</c:v>
                </c:pt>
                <c:pt idx="4307">
                  <c:v>9.0574300000000001</c:v>
                </c:pt>
                <c:pt idx="4308">
                  <c:v>9.05884</c:v>
                </c:pt>
                <c:pt idx="4309">
                  <c:v>9.0632300000000008</c:v>
                </c:pt>
                <c:pt idx="4310">
                  <c:v>9.0669699999999995</c:v>
                </c:pt>
                <c:pt idx="4311">
                  <c:v>9.0684199999999997</c:v>
                </c:pt>
                <c:pt idx="4312">
                  <c:v>9.0696100000000008</c:v>
                </c:pt>
                <c:pt idx="4313">
                  <c:v>9.0707900000000006</c:v>
                </c:pt>
                <c:pt idx="4314">
                  <c:v>9.0727700000000002</c:v>
                </c:pt>
                <c:pt idx="4315">
                  <c:v>9.0736899999999991</c:v>
                </c:pt>
                <c:pt idx="4316">
                  <c:v>9.0753699999999995</c:v>
                </c:pt>
                <c:pt idx="4317">
                  <c:v>9.0768400000000007</c:v>
                </c:pt>
                <c:pt idx="4318">
                  <c:v>9.0796700000000001</c:v>
                </c:pt>
                <c:pt idx="4319">
                  <c:v>9.0815999999999999</c:v>
                </c:pt>
                <c:pt idx="4320">
                  <c:v>9.0829400000000007</c:v>
                </c:pt>
                <c:pt idx="4321">
                  <c:v>9.0859500000000004</c:v>
                </c:pt>
                <c:pt idx="4322">
                  <c:v>9.0889399999999991</c:v>
                </c:pt>
                <c:pt idx="4323">
                  <c:v>9.0914999999999999</c:v>
                </c:pt>
                <c:pt idx="4324">
                  <c:v>9.0947499999999994</c:v>
                </c:pt>
                <c:pt idx="4325">
                  <c:v>9.0994200000000003</c:v>
                </c:pt>
                <c:pt idx="4326">
                  <c:v>9.1036199999999994</c:v>
                </c:pt>
                <c:pt idx="4327">
                  <c:v>9.1079799999999995</c:v>
                </c:pt>
                <c:pt idx="4328">
                  <c:v>9.1106700000000007</c:v>
                </c:pt>
                <c:pt idx="4329">
                  <c:v>9.1119800000000009</c:v>
                </c:pt>
                <c:pt idx="4330">
                  <c:v>9.1147299999999998</c:v>
                </c:pt>
                <c:pt idx="4331">
                  <c:v>9.1169899999999995</c:v>
                </c:pt>
                <c:pt idx="4332">
                  <c:v>9.1189199999999992</c:v>
                </c:pt>
                <c:pt idx="4333">
                  <c:v>9.1222700000000003</c:v>
                </c:pt>
                <c:pt idx="4334">
                  <c:v>9.1245100000000008</c:v>
                </c:pt>
                <c:pt idx="4335">
                  <c:v>9.1256400000000006</c:v>
                </c:pt>
                <c:pt idx="4336">
                  <c:v>9.1282200000000007</c:v>
                </c:pt>
                <c:pt idx="4337">
                  <c:v>9.1298899999999996</c:v>
                </c:pt>
                <c:pt idx="4338">
                  <c:v>9.1305499999999995</c:v>
                </c:pt>
                <c:pt idx="4339">
                  <c:v>9.13124</c:v>
                </c:pt>
                <c:pt idx="4340">
                  <c:v>9.1329999999999991</c:v>
                </c:pt>
                <c:pt idx="4341">
                  <c:v>9.1352799999999998</c:v>
                </c:pt>
                <c:pt idx="4342">
                  <c:v>9.1368600000000004</c:v>
                </c:pt>
                <c:pt idx="4343">
                  <c:v>9.1396200000000007</c:v>
                </c:pt>
                <c:pt idx="4344">
                  <c:v>9.1425000000000001</c:v>
                </c:pt>
                <c:pt idx="4345">
                  <c:v>9.1461199999999998</c:v>
                </c:pt>
                <c:pt idx="4346">
                  <c:v>9.1482299999999999</c:v>
                </c:pt>
                <c:pt idx="4347">
                  <c:v>9.1506699999999999</c:v>
                </c:pt>
                <c:pt idx="4348">
                  <c:v>9.1524900000000002</c:v>
                </c:pt>
                <c:pt idx="4349">
                  <c:v>9.1543399999999995</c:v>
                </c:pt>
                <c:pt idx="4350">
                  <c:v>9.1554099999999998</c:v>
                </c:pt>
                <c:pt idx="4351">
                  <c:v>9.1560900000000007</c:v>
                </c:pt>
                <c:pt idx="4352">
                  <c:v>9.1587700000000005</c:v>
                </c:pt>
                <c:pt idx="4353">
                  <c:v>9.1604299999999999</c:v>
                </c:pt>
                <c:pt idx="4354">
                  <c:v>9.1620200000000001</c:v>
                </c:pt>
                <c:pt idx="4355">
                  <c:v>9.1653699999999994</c:v>
                </c:pt>
                <c:pt idx="4356">
                  <c:v>9.1661900000000003</c:v>
                </c:pt>
                <c:pt idx="4357">
                  <c:v>9.1681500000000007</c:v>
                </c:pt>
                <c:pt idx="4358">
                  <c:v>9.1694200000000006</c:v>
                </c:pt>
                <c:pt idx="4359">
                  <c:v>9.1728900000000007</c:v>
                </c:pt>
                <c:pt idx="4360">
                  <c:v>9.1741700000000002</c:v>
                </c:pt>
                <c:pt idx="4361">
                  <c:v>9.1747599999999991</c:v>
                </c:pt>
                <c:pt idx="4362">
                  <c:v>9.1755399999999998</c:v>
                </c:pt>
                <c:pt idx="4363">
                  <c:v>9.1788299999999996</c:v>
                </c:pt>
                <c:pt idx="4364">
                  <c:v>9.1814499999999999</c:v>
                </c:pt>
                <c:pt idx="4365">
                  <c:v>9.1827199999999998</c:v>
                </c:pt>
                <c:pt idx="4366">
                  <c:v>9.1847100000000008</c:v>
                </c:pt>
                <c:pt idx="4367">
                  <c:v>9.1874199999999995</c:v>
                </c:pt>
                <c:pt idx="4368">
                  <c:v>9.1897699999999993</c:v>
                </c:pt>
                <c:pt idx="4369">
                  <c:v>9.1913400000000003</c:v>
                </c:pt>
                <c:pt idx="4370">
                  <c:v>9.1929700000000008</c:v>
                </c:pt>
                <c:pt idx="4371">
                  <c:v>9.1941500000000005</c:v>
                </c:pt>
                <c:pt idx="4372">
                  <c:v>9.1954700000000003</c:v>
                </c:pt>
                <c:pt idx="4373">
                  <c:v>9.1966699999999992</c:v>
                </c:pt>
                <c:pt idx="4374">
                  <c:v>9.19876</c:v>
                </c:pt>
                <c:pt idx="4375">
                  <c:v>9.2004199999999994</c:v>
                </c:pt>
                <c:pt idx="4376">
                  <c:v>9.2026400000000006</c:v>
                </c:pt>
                <c:pt idx="4377">
                  <c:v>9.2048799999999993</c:v>
                </c:pt>
                <c:pt idx="4378">
                  <c:v>9.2058900000000001</c:v>
                </c:pt>
                <c:pt idx="4379">
                  <c:v>9.2070000000000007</c:v>
                </c:pt>
                <c:pt idx="4380">
                  <c:v>9.2081599999999995</c:v>
                </c:pt>
                <c:pt idx="4381">
                  <c:v>9.2106999999999992</c:v>
                </c:pt>
                <c:pt idx="4382">
                  <c:v>9.2153200000000002</c:v>
                </c:pt>
                <c:pt idx="4383">
                  <c:v>9.2178100000000001</c:v>
                </c:pt>
                <c:pt idx="4384">
                  <c:v>9.2189999999999994</c:v>
                </c:pt>
                <c:pt idx="4385">
                  <c:v>9.2203300000000006</c:v>
                </c:pt>
                <c:pt idx="4386">
                  <c:v>9.2211599999999994</c:v>
                </c:pt>
                <c:pt idx="4387">
                  <c:v>9.2226999999999997</c:v>
                </c:pt>
                <c:pt idx="4388">
                  <c:v>9.2250200000000007</c:v>
                </c:pt>
                <c:pt idx="4389">
                  <c:v>9.2262799999999991</c:v>
                </c:pt>
                <c:pt idx="4390">
                  <c:v>9.2291299999999996</c:v>
                </c:pt>
                <c:pt idx="4391">
                  <c:v>9.2307100000000002</c:v>
                </c:pt>
                <c:pt idx="4392">
                  <c:v>9.2319999999999993</c:v>
                </c:pt>
                <c:pt idx="4393">
                  <c:v>9.234</c:v>
                </c:pt>
                <c:pt idx="4394">
                  <c:v>9.23672</c:v>
                </c:pt>
                <c:pt idx="4395">
                  <c:v>9.2401300000000006</c:v>
                </c:pt>
                <c:pt idx="4396">
                  <c:v>9.2406100000000002</c:v>
                </c:pt>
                <c:pt idx="4397">
                  <c:v>9.2430199999999996</c:v>
                </c:pt>
                <c:pt idx="4398">
                  <c:v>9.2448399999999999</c:v>
                </c:pt>
                <c:pt idx="4399">
                  <c:v>9.2480499999999992</c:v>
                </c:pt>
                <c:pt idx="4400">
                  <c:v>9.2509700000000006</c:v>
                </c:pt>
                <c:pt idx="4401">
                  <c:v>9.2526799999999998</c:v>
                </c:pt>
                <c:pt idx="4402">
                  <c:v>9.2554599999999994</c:v>
                </c:pt>
                <c:pt idx="4403">
                  <c:v>9.2573899999999991</c:v>
                </c:pt>
                <c:pt idx="4404">
                  <c:v>9.2601700000000005</c:v>
                </c:pt>
                <c:pt idx="4405">
                  <c:v>9.2621800000000007</c:v>
                </c:pt>
                <c:pt idx="4406">
                  <c:v>9.2631999999999994</c:v>
                </c:pt>
                <c:pt idx="4407">
                  <c:v>9.2667699999999993</c:v>
                </c:pt>
                <c:pt idx="4408">
                  <c:v>9.2680699999999998</c:v>
                </c:pt>
                <c:pt idx="4409">
                  <c:v>9.2695100000000004</c:v>
                </c:pt>
                <c:pt idx="4410">
                  <c:v>9.2729300000000006</c:v>
                </c:pt>
                <c:pt idx="4411">
                  <c:v>9.2772299999999994</c:v>
                </c:pt>
                <c:pt idx="4412">
                  <c:v>9.2834299999999992</c:v>
                </c:pt>
                <c:pt idx="4413">
                  <c:v>9.2843099999999996</c:v>
                </c:pt>
                <c:pt idx="4414">
                  <c:v>9.2864000000000004</c:v>
                </c:pt>
                <c:pt idx="4415">
                  <c:v>9.2876100000000008</c:v>
                </c:pt>
                <c:pt idx="4416">
                  <c:v>9.2901000000000007</c:v>
                </c:pt>
                <c:pt idx="4417">
                  <c:v>9.2911900000000003</c:v>
                </c:pt>
                <c:pt idx="4418">
                  <c:v>9.2940100000000001</c:v>
                </c:pt>
                <c:pt idx="4419">
                  <c:v>9.2960600000000007</c:v>
                </c:pt>
                <c:pt idx="4420">
                  <c:v>9.2981700000000007</c:v>
                </c:pt>
                <c:pt idx="4421">
                  <c:v>9.3011499999999998</c:v>
                </c:pt>
                <c:pt idx="4422">
                  <c:v>9.3047199999999997</c:v>
                </c:pt>
                <c:pt idx="4423">
                  <c:v>9.3070400000000006</c:v>
                </c:pt>
                <c:pt idx="4424">
                  <c:v>9.3085699999999996</c:v>
                </c:pt>
                <c:pt idx="4425">
                  <c:v>9.3104099999999992</c:v>
                </c:pt>
                <c:pt idx="4426">
                  <c:v>9.3115799999999993</c:v>
                </c:pt>
                <c:pt idx="4427">
                  <c:v>9.3133599999999994</c:v>
                </c:pt>
                <c:pt idx="4428">
                  <c:v>9.3150499999999994</c:v>
                </c:pt>
                <c:pt idx="4429">
                  <c:v>9.32</c:v>
                </c:pt>
                <c:pt idx="4430">
                  <c:v>9.3245000000000005</c:v>
                </c:pt>
                <c:pt idx="4431">
                  <c:v>9.3279200000000007</c:v>
                </c:pt>
                <c:pt idx="4432">
                  <c:v>9.3298100000000002</c:v>
                </c:pt>
                <c:pt idx="4433">
                  <c:v>9.3314299999999992</c:v>
                </c:pt>
                <c:pt idx="4434">
                  <c:v>9.3326899999999995</c:v>
                </c:pt>
                <c:pt idx="4435">
                  <c:v>9.3343600000000002</c:v>
                </c:pt>
                <c:pt idx="4436">
                  <c:v>9.3359400000000008</c:v>
                </c:pt>
                <c:pt idx="4437">
                  <c:v>9.3383199999999995</c:v>
                </c:pt>
                <c:pt idx="4438">
                  <c:v>9.3398099999999999</c:v>
                </c:pt>
                <c:pt idx="4439">
                  <c:v>9.3422099999999997</c:v>
                </c:pt>
                <c:pt idx="4440">
                  <c:v>9.3429800000000007</c:v>
                </c:pt>
                <c:pt idx="4441">
                  <c:v>9.3448200000000003</c:v>
                </c:pt>
                <c:pt idx="4442">
                  <c:v>9.3473100000000002</c:v>
                </c:pt>
                <c:pt idx="4443">
                  <c:v>9.3495899999999992</c:v>
                </c:pt>
                <c:pt idx="4444">
                  <c:v>9.3518600000000003</c:v>
                </c:pt>
                <c:pt idx="4445">
                  <c:v>9.3541699999999999</c:v>
                </c:pt>
                <c:pt idx="4446">
                  <c:v>9.3552599999999995</c:v>
                </c:pt>
                <c:pt idx="4447">
                  <c:v>9.3572399999999991</c:v>
                </c:pt>
                <c:pt idx="4448">
                  <c:v>9.3581099999999999</c:v>
                </c:pt>
                <c:pt idx="4449">
                  <c:v>9.3605199999999993</c:v>
                </c:pt>
                <c:pt idx="4450">
                  <c:v>9.3613599999999995</c:v>
                </c:pt>
                <c:pt idx="4451">
                  <c:v>9.3628800000000005</c:v>
                </c:pt>
                <c:pt idx="4452">
                  <c:v>9.3639799999999997</c:v>
                </c:pt>
                <c:pt idx="4453">
                  <c:v>9.3671600000000002</c:v>
                </c:pt>
                <c:pt idx="4454">
                  <c:v>9.3712099999999996</c:v>
                </c:pt>
                <c:pt idx="4455">
                  <c:v>9.3724100000000004</c:v>
                </c:pt>
                <c:pt idx="4456">
                  <c:v>9.3731100000000005</c:v>
                </c:pt>
                <c:pt idx="4457">
                  <c:v>9.3741099999999999</c:v>
                </c:pt>
                <c:pt idx="4458">
                  <c:v>9.3757199999999994</c:v>
                </c:pt>
                <c:pt idx="4459">
                  <c:v>9.3766200000000008</c:v>
                </c:pt>
                <c:pt idx="4460">
                  <c:v>9.3801299999999994</c:v>
                </c:pt>
                <c:pt idx="4461">
                  <c:v>9.3812599999999993</c:v>
                </c:pt>
                <c:pt idx="4462">
                  <c:v>9.3828099999999992</c:v>
                </c:pt>
                <c:pt idx="4463">
                  <c:v>9.38401</c:v>
                </c:pt>
                <c:pt idx="4464">
                  <c:v>9.3852200000000003</c:v>
                </c:pt>
                <c:pt idx="4465">
                  <c:v>9.3872800000000005</c:v>
                </c:pt>
                <c:pt idx="4466">
                  <c:v>9.3893299999999993</c:v>
                </c:pt>
                <c:pt idx="4467">
                  <c:v>9.3909300000000009</c:v>
                </c:pt>
                <c:pt idx="4468">
                  <c:v>9.3924099999999999</c:v>
                </c:pt>
                <c:pt idx="4469">
                  <c:v>9.3932500000000001</c:v>
                </c:pt>
                <c:pt idx="4470">
                  <c:v>9.3942499999999995</c:v>
                </c:pt>
                <c:pt idx="4471">
                  <c:v>9.3966100000000008</c:v>
                </c:pt>
                <c:pt idx="4472">
                  <c:v>9.3979700000000008</c:v>
                </c:pt>
                <c:pt idx="4473">
                  <c:v>9.3988600000000009</c:v>
                </c:pt>
                <c:pt idx="4474">
                  <c:v>9.4013000000000009</c:v>
                </c:pt>
                <c:pt idx="4475">
                  <c:v>9.4037100000000002</c:v>
                </c:pt>
                <c:pt idx="4476">
                  <c:v>9.4058299999999999</c:v>
                </c:pt>
                <c:pt idx="4477">
                  <c:v>9.4075399999999991</c:v>
                </c:pt>
                <c:pt idx="4478">
                  <c:v>9.4108499999999999</c:v>
                </c:pt>
                <c:pt idx="4479">
                  <c:v>9.4117700000000006</c:v>
                </c:pt>
                <c:pt idx="4480">
                  <c:v>9.4137299999999993</c:v>
                </c:pt>
                <c:pt idx="4481">
                  <c:v>9.4147800000000004</c:v>
                </c:pt>
                <c:pt idx="4482">
                  <c:v>9.4167900000000007</c:v>
                </c:pt>
                <c:pt idx="4483">
                  <c:v>9.4179300000000001</c:v>
                </c:pt>
                <c:pt idx="4484">
                  <c:v>9.4186999999999994</c:v>
                </c:pt>
                <c:pt idx="4485">
                  <c:v>9.4201800000000002</c:v>
                </c:pt>
                <c:pt idx="4486">
                  <c:v>9.4219000000000008</c:v>
                </c:pt>
                <c:pt idx="4487">
                  <c:v>9.4252699999999994</c:v>
                </c:pt>
                <c:pt idx="4488">
                  <c:v>9.43</c:v>
                </c:pt>
                <c:pt idx="4489">
                  <c:v>9.4340600000000006</c:v>
                </c:pt>
                <c:pt idx="4490">
                  <c:v>9.4364000000000008</c:v>
                </c:pt>
                <c:pt idx="4491">
                  <c:v>9.4382400000000004</c:v>
                </c:pt>
                <c:pt idx="4492">
                  <c:v>9.44</c:v>
                </c:pt>
                <c:pt idx="4493">
                  <c:v>9.4418000000000006</c:v>
                </c:pt>
                <c:pt idx="4494">
                  <c:v>9.4432700000000001</c:v>
                </c:pt>
                <c:pt idx="4495">
                  <c:v>9.4452099999999994</c:v>
                </c:pt>
                <c:pt idx="4496">
                  <c:v>9.4486799999999995</c:v>
                </c:pt>
                <c:pt idx="4497">
                  <c:v>9.4506800000000002</c:v>
                </c:pt>
                <c:pt idx="4498">
                  <c:v>9.4531200000000002</c:v>
                </c:pt>
                <c:pt idx="4499">
                  <c:v>9.4549500000000002</c:v>
                </c:pt>
                <c:pt idx="4500">
                  <c:v>9.4575700000000005</c:v>
                </c:pt>
                <c:pt idx="4501">
                  <c:v>9.4582499999999996</c:v>
                </c:pt>
                <c:pt idx="4502">
                  <c:v>9.46035</c:v>
                </c:pt>
                <c:pt idx="4503">
                  <c:v>9.46157</c:v>
                </c:pt>
                <c:pt idx="4504">
                  <c:v>9.4634499999999999</c:v>
                </c:pt>
                <c:pt idx="4505">
                  <c:v>9.4653500000000008</c:v>
                </c:pt>
                <c:pt idx="4506">
                  <c:v>9.4693400000000008</c:v>
                </c:pt>
                <c:pt idx="4507">
                  <c:v>9.4738000000000007</c:v>
                </c:pt>
                <c:pt idx="4508">
                  <c:v>9.4757999999999996</c:v>
                </c:pt>
                <c:pt idx="4509">
                  <c:v>9.4777299999999993</c:v>
                </c:pt>
                <c:pt idx="4510">
                  <c:v>9.48</c:v>
                </c:pt>
                <c:pt idx="4511">
                  <c:v>9.4812700000000003</c:v>
                </c:pt>
                <c:pt idx="4512">
                  <c:v>9.4833599999999993</c:v>
                </c:pt>
                <c:pt idx="4513">
                  <c:v>9.4843799999999998</c:v>
                </c:pt>
                <c:pt idx="4514">
                  <c:v>9.4855</c:v>
                </c:pt>
                <c:pt idx="4515">
                  <c:v>9.48733</c:v>
                </c:pt>
                <c:pt idx="4516">
                  <c:v>9.4895200000000006</c:v>
                </c:pt>
                <c:pt idx="4517">
                  <c:v>9.4911499999999993</c:v>
                </c:pt>
                <c:pt idx="4518">
                  <c:v>9.4930500000000002</c:v>
                </c:pt>
                <c:pt idx="4519">
                  <c:v>9.4938500000000001</c:v>
                </c:pt>
                <c:pt idx="4520">
                  <c:v>9.4958799999999997</c:v>
                </c:pt>
                <c:pt idx="4521">
                  <c:v>9.4971800000000002</c:v>
                </c:pt>
                <c:pt idx="4522">
                  <c:v>9.4981600000000004</c:v>
                </c:pt>
                <c:pt idx="4523">
                  <c:v>9.4993499999999997</c:v>
                </c:pt>
                <c:pt idx="4524">
                  <c:v>9.5006500000000003</c:v>
                </c:pt>
                <c:pt idx="4525">
                  <c:v>9.5015300000000007</c:v>
                </c:pt>
                <c:pt idx="4526">
                  <c:v>9.5037800000000008</c:v>
                </c:pt>
                <c:pt idx="4527">
                  <c:v>9.5056999999999992</c:v>
                </c:pt>
                <c:pt idx="4528">
                  <c:v>9.5071399999999997</c:v>
                </c:pt>
                <c:pt idx="4529">
                  <c:v>9.5097100000000001</c:v>
                </c:pt>
                <c:pt idx="4530">
                  <c:v>9.5120400000000007</c:v>
                </c:pt>
                <c:pt idx="4531">
                  <c:v>9.5132499999999993</c:v>
                </c:pt>
                <c:pt idx="4532">
                  <c:v>9.5145900000000001</c:v>
                </c:pt>
                <c:pt idx="4533">
                  <c:v>9.5168900000000001</c:v>
                </c:pt>
                <c:pt idx="4534">
                  <c:v>9.5181400000000007</c:v>
                </c:pt>
                <c:pt idx="4535">
                  <c:v>9.5202200000000001</c:v>
                </c:pt>
                <c:pt idx="4536">
                  <c:v>9.5216799999999999</c:v>
                </c:pt>
                <c:pt idx="4537">
                  <c:v>9.5234000000000005</c:v>
                </c:pt>
                <c:pt idx="4538">
                  <c:v>9.5241600000000002</c:v>
                </c:pt>
                <c:pt idx="4539">
                  <c:v>9.5267400000000002</c:v>
                </c:pt>
                <c:pt idx="4540">
                  <c:v>9.5289800000000007</c:v>
                </c:pt>
                <c:pt idx="4541">
                  <c:v>9.5314099999999993</c:v>
                </c:pt>
                <c:pt idx="4542">
                  <c:v>9.5340500000000006</c:v>
                </c:pt>
                <c:pt idx="4543">
                  <c:v>9.5355399999999992</c:v>
                </c:pt>
                <c:pt idx="4544">
                  <c:v>9.5402500000000003</c:v>
                </c:pt>
                <c:pt idx="4545">
                  <c:v>9.5422499999999992</c:v>
                </c:pt>
                <c:pt idx="4546">
                  <c:v>9.5440100000000001</c:v>
                </c:pt>
                <c:pt idx="4547">
                  <c:v>9.5452600000000007</c:v>
                </c:pt>
                <c:pt idx="4548">
                  <c:v>9.5477699999999999</c:v>
                </c:pt>
                <c:pt idx="4549">
                  <c:v>9.5498399999999997</c:v>
                </c:pt>
                <c:pt idx="4550">
                  <c:v>9.5510199999999994</c:v>
                </c:pt>
                <c:pt idx="4551">
                  <c:v>9.5530600000000003</c:v>
                </c:pt>
                <c:pt idx="4552">
                  <c:v>9.5581800000000001</c:v>
                </c:pt>
                <c:pt idx="4553">
                  <c:v>9.5613200000000003</c:v>
                </c:pt>
                <c:pt idx="4554">
                  <c:v>9.56325</c:v>
                </c:pt>
                <c:pt idx="4555">
                  <c:v>9.5658100000000008</c:v>
                </c:pt>
                <c:pt idx="4556">
                  <c:v>9.56907</c:v>
                </c:pt>
                <c:pt idx="4557">
                  <c:v>9.5702999999999996</c:v>
                </c:pt>
                <c:pt idx="4558">
                  <c:v>9.5722799999999992</c:v>
                </c:pt>
                <c:pt idx="4559">
                  <c:v>9.5749200000000005</c:v>
                </c:pt>
                <c:pt idx="4560">
                  <c:v>9.5789200000000001</c:v>
                </c:pt>
                <c:pt idx="4561">
                  <c:v>9.5819299999999998</c:v>
                </c:pt>
                <c:pt idx="4562">
                  <c:v>9.58324</c:v>
                </c:pt>
                <c:pt idx="4563">
                  <c:v>9.5851199999999999</c:v>
                </c:pt>
                <c:pt idx="4564">
                  <c:v>9.5889100000000003</c:v>
                </c:pt>
                <c:pt idx="4565">
                  <c:v>9.5912100000000002</c:v>
                </c:pt>
                <c:pt idx="4566">
                  <c:v>9.5941899999999993</c:v>
                </c:pt>
                <c:pt idx="4567">
                  <c:v>9.5980799999999995</c:v>
                </c:pt>
                <c:pt idx="4568">
                  <c:v>9.6</c:v>
                </c:pt>
                <c:pt idx="4569">
                  <c:v>9.6018899999999991</c:v>
                </c:pt>
                <c:pt idx="4570">
                  <c:v>9.6036999999999999</c:v>
                </c:pt>
                <c:pt idx="4571">
                  <c:v>9.6046700000000005</c:v>
                </c:pt>
                <c:pt idx="4572">
                  <c:v>9.6069700000000005</c:v>
                </c:pt>
                <c:pt idx="4573">
                  <c:v>9.6079299999999996</c:v>
                </c:pt>
                <c:pt idx="4574">
                  <c:v>9.6097999999999999</c:v>
                </c:pt>
                <c:pt idx="4575">
                  <c:v>9.6116899999999994</c:v>
                </c:pt>
                <c:pt idx="4576">
                  <c:v>9.6129999999999995</c:v>
                </c:pt>
                <c:pt idx="4577">
                  <c:v>9.6141000000000005</c:v>
                </c:pt>
                <c:pt idx="4578">
                  <c:v>9.6153099999999991</c:v>
                </c:pt>
                <c:pt idx="4579">
                  <c:v>9.6195299999999992</c:v>
                </c:pt>
                <c:pt idx="4580">
                  <c:v>9.6235999999999997</c:v>
                </c:pt>
                <c:pt idx="4581">
                  <c:v>9.6249400000000005</c:v>
                </c:pt>
                <c:pt idx="4582">
                  <c:v>9.6272000000000002</c:v>
                </c:pt>
                <c:pt idx="4583">
                  <c:v>9.6305099999999992</c:v>
                </c:pt>
                <c:pt idx="4584">
                  <c:v>9.6344600000000007</c:v>
                </c:pt>
                <c:pt idx="4585">
                  <c:v>9.6372300000000006</c:v>
                </c:pt>
                <c:pt idx="4586">
                  <c:v>9.6383399999999995</c:v>
                </c:pt>
                <c:pt idx="4587">
                  <c:v>9.6399000000000008</c:v>
                </c:pt>
                <c:pt idx="4588">
                  <c:v>9.6437000000000008</c:v>
                </c:pt>
                <c:pt idx="4589">
                  <c:v>9.6461600000000001</c:v>
                </c:pt>
                <c:pt idx="4590">
                  <c:v>9.6480800000000002</c:v>
                </c:pt>
                <c:pt idx="4591">
                  <c:v>9.6495499999999996</c:v>
                </c:pt>
                <c:pt idx="4592">
                  <c:v>9.6510200000000008</c:v>
                </c:pt>
                <c:pt idx="4593">
                  <c:v>9.6544100000000004</c:v>
                </c:pt>
                <c:pt idx="4594">
                  <c:v>9.6566299999999998</c:v>
                </c:pt>
                <c:pt idx="4595">
                  <c:v>9.6592000000000002</c:v>
                </c:pt>
                <c:pt idx="4596">
                  <c:v>9.6617999999999995</c:v>
                </c:pt>
                <c:pt idx="4597">
                  <c:v>9.6659799999999994</c:v>
                </c:pt>
                <c:pt idx="4598">
                  <c:v>9.6692599999999995</c:v>
                </c:pt>
                <c:pt idx="4599">
                  <c:v>9.67136</c:v>
                </c:pt>
                <c:pt idx="4600">
                  <c:v>9.6741399999999995</c:v>
                </c:pt>
                <c:pt idx="4601">
                  <c:v>9.6761599999999994</c:v>
                </c:pt>
                <c:pt idx="4602">
                  <c:v>9.6785499999999995</c:v>
                </c:pt>
                <c:pt idx="4603">
                  <c:v>9.6811600000000002</c:v>
                </c:pt>
                <c:pt idx="4604">
                  <c:v>9.6847300000000001</c:v>
                </c:pt>
                <c:pt idx="4605">
                  <c:v>9.6875499999999999</c:v>
                </c:pt>
                <c:pt idx="4606">
                  <c:v>9.6883999999999997</c:v>
                </c:pt>
                <c:pt idx="4607">
                  <c:v>9.6903600000000001</c:v>
                </c:pt>
                <c:pt idx="4608">
                  <c:v>9.6939499999999992</c:v>
                </c:pt>
                <c:pt idx="4609">
                  <c:v>9.6963799999999996</c:v>
                </c:pt>
                <c:pt idx="4610">
                  <c:v>9.6975800000000003</c:v>
                </c:pt>
                <c:pt idx="4611">
                  <c:v>9.6999999999999993</c:v>
                </c:pt>
                <c:pt idx="4612">
                  <c:v>9.7032799999999995</c:v>
                </c:pt>
                <c:pt idx="4613">
                  <c:v>9.7063199999999998</c:v>
                </c:pt>
                <c:pt idx="4614">
                  <c:v>9.7072900000000004</c:v>
                </c:pt>
                <c:pt idx="4615">
                  <c:v>9.7083999999999993</c:v>
                </c:pt>
                <c:pt idx="4616">
                  <c:v>9.7090899999999998</c:v>
                </c:pt>
                <c:pt idx="4617">
                  <c:v>9.7111699999999992</c:v>
                </c:pt>
                <c:pt idx="4618">
                  <c:v>9.7133500000000002</c:v>
                </c:pt>
                <c:pt idx="4619">
                  <c:v>9.7151300000000003</c:v>
                </c:pt>
                <c:pt idx="4620">
                  <c:v>9.7168299999999999</c:v>
                </c:pt>
                <c:pt idx="4621">
                  <c:v>9.7200000000000006</c:v>
                </c:pt>
                <c:pt idx="4622">
                  <c:v>9.7250200000000007</c:v>
                </c:pt>
                <c:pt idx="4623">
                  <c:v>9.7286800000000007</c:v>
                </c:pt>
                <c:pt idx="4624">
                  <c:v>9.73081</c:v>
                </c:pt>
                <c:pt idx="4625">
                  <c:v>9.73245</c:v>
                </c:pt>
                <c:pt idx="4626">
                  <c:v>9.7364599999999992</c:v>
                </c:pt>
                <c:pt idx="4627">
                  <c:v>9.7395399999999999</c:v>
                </c:pt>
                <c:pt idx="4628">
                  <c:v>9.7415900000000004</c:v>
                </c:pt>
                <c:pt idx="4629">
                  <c:v>9.7440499999999997</c:v>
                </c:pt>
                <c:pt idx="4630">
                  <c:v>9.7454099999999997</c:v>
                </c:pt>
                <c:pt idx="4631">
                  <c:v>9.74756</c:v>
                </c:pt>
                <c:pt idx="4632">
                  <c:v>9.7517399999999999</c:v>
                </c:pt>
                <c:pt idx="4633">
                  <c:v>9.7548499999999994</c:v>
                </c:pt>
                <c:pt idx="4634">
                  <c:v>9.7562599999999993</c:v>
                </c:pt>
                <c:pt idx="4635">
                  <c:v>9.7581500000000005</c:v>
                </c:pt>
                <c:pt idx="4636">
                  <c:v>9.7603600000000004</c:v>
                </c:pt>
                <c:pt idx="4637">
                  <c:v>9.7629900000000003</c:v>
                </c:pt>
                <c:pt idx="4638">
                  <c:v>9.7648399999999995</c:v>
                </c:pt>
                <c:pt idx="4639">
                  <c:v>9.7697099999999999</c:v>
                </c:pt>
                <c:pt idx="4640">
                  <c:v>9.7709299999999999</c:v>
                </c:pt>
                <c:pt idx="4641">
                  <c:v>9.7736699999999992</c:v>
                </c:pt>
                <c:pt idx="4642">
                  <c:v>9.7762600000000006</c:v>
                </c:pt>
                <c:pt idx="4643">
                  <c:v>9.7785100000000007</c:v>
                </c:pt>
                <c:pt idx="4644">
                  <c:v>9.78017</c:v>
                </c:pt>
                <c:pt idx="4645">
                  <c:v>9.7820599999999995</c:v>
                </c:pt>
                <c:pt idx="4646">
                  <c:v>9.7832500000000007</c:v>
                </c:pt>
                <c:pt idx="4647">
                  <c:v>9.7852700000000006</c:v>
                </c:pt>
                <c:pt idx="4648">
                  <c:v>9.78735</c:v>
                </c:pt>
                <c:pt idx="4649">
                  <c:v>9.7882400000000001</c:v>
                </c:pt>
                <c:pt idx="4650">
                  <c:v>9.7899999999999991</c:v>
                </c:pt>
                <c:pt idx="4651">
                  <c:v>9.7921399999999998</c:v>
                </c:pt>
                <c:pt idx="4652">
                  <c:v>9.7926800000000007</c:v>
                </c:pt>
                <c:pt idx="4653">
                  <c:v>9.7936300000000003</c:v>
                </c:pt>
                <c:pt idx="4654">
                  <c:v>9.7960399999999996</c:v>
                </c:pt>
                <c:pt idx="4655">
                  <c:v>9.79758</c:v>
                </c:pt>
                <c:pt idx="4656">
                  <c:v>9.7992100000000004</c:v>
                </c:pt>
                <c:pt idx="4657">
                  <c:v>9.8009199999999996</c:v>
                </c:pt>
                <c:pt idx="4658">
                  <c:v>9.8035399999999999</c:v>
                </c:pt>
                <c:pt idx="4659">
                  <c:v>9.8056199999999993</c:v>
                </c:pt>
                <c:pt idx="4660">
                  <c:v>9.8079000000000001</c:v>
                </c:pt>
                <c:pt idx="4661">
                  <c:v>9.80992</c:v>
                </c:pt>
                <c:pt idx="4662">
                  <c:v>9.8115699999999997</c:v>
                </c:pt>
                <c:pt idx="4663">
                  <c:v>9.8142200000000006</c:v>
                </c:pt>
                <c:pt idx="4664">
                  <c:v>9.8161000000000005</c:v>
                </c:pt>
                <c:pt idx="4665">
                  <c:v>9.8188399999999998</c:v>
                </c:pt>
                <c:pt idx="4666">
                  <c:v>9.8211600000000008</c:v>
                </c:pt>
                <c:pt idx="4667">
                  <c:v>9.8241599999999991</c:v>
                </c:pt>
                <c:pt idx="4668">
                  <c:v>9.8305900000000008</c:v>
                </c:pt>
                <c:pt idx="4669">
                  <c:v>9.8334100000000007</c:v>
                </c:pt>
                <c:pt idx="4670">
                  <c:v>9.8350500000000007</c:v>
                </c:pt>
                <c:pt idx="4671">
                  <c:v>9.8367100000000001</c:v>
                </c:pt>
                <c:pt idx="4672">
                  <c:v>9.8388899999999992</c:v>
                </c:pt>
                <c:pt idx="4673">
                  <c:v>9.8427299999999995</c:v>
                </c:pt>
                <c:pt idx="4674">
                  <c:v>9.8442299999999996</c:v>
                </c:pt>
                <c:pt idx="4675">
                  <c:v>9.8476499999999998</c:v>
                </c:pt>
                <c:pt idx="4676">
                  <c:v>9.8497599999999998</c:v>
                </c:pt>
                <c:pt idx="4677">
                  <c:v>9.8507800000000003</c:v>
                </c:pt>
                <c:pt idx="4678">
                  <c:v>9.8547700000000003</c:v>
                </c:pt>
                <c:pt idx="4679">
                  <c:v>9.8582999999999998</c:v>
                </c:pt>
                <c:pt idx="4680">
                  <c:v>9.8613300000000006</c:v>
                </c:pt>
                <c:pt idx="4681">
                  <c:v>9.8626100000000001</c:v>
                </c:pt>
                <c:pt idx="4682">
                  <c:v>9.8639899999999994</c:v>
                </c:pt>
                <c:pt idx="4683">
                  <c:v>9.8655200000000001</c:v>
                </c:pt>
                <c:pt idx="4684">
                  <c:v>9.8676899999999996</c:v>
                </c:pt>
                <c:pt idx="4685">
                  <c:v>9.8707399999999996</c:v>
                </c:pt>
                <c:pt idx="4686">
                  <c:v>9.8734000000000002</c:v>
                </c:pt>
                <c:pt idx="4687">
                  <c:v>9.8758900000000001</c:v>
                </c:pt>
                <c:pt idx="4688">
                  <c:v>9.8774099999999994</c:v>
                </c:pt>
                <c:pt idx="4689">
                  <c:v>9.8805599999999991</c:v>
                </c:pt>
                <c:pt idx="4690">
                  <c:v>9.8826300000000007</c:v>
                </c:pt>
                <c:pt idx="4691">
                  <c:v>9.8838899999999992</c:v>
                </c:pt>
                <c:pt idx="4692">
                  <c:v>9.8854299999999995</c:v>
                </c:pt>
                <c:pt idx="4693">
                  <c:v>9.8889899999999997</c:v>
                </c:pt>
                <c:pt idx="4694">
                  <c:v>9.8902800000000006</c:v>
                </c:pt>
                <c:pt idx="4695">
                  <c:v>9.8924500000000002</c:v>
                </c:pt>
                <c:pt idx="4696">
                  <c:v>9.8960799999999995</c:v>
                </c:pt>
                <c:pt idx="4697">
                  <c:v>9.8976699999999997</c:v>
                </c:pt>
                <c:pt idx="4698">
                  <c:v>9.8996700000000004</c:v>
                </c:pt>
                <c:pt idx="4699">
                  <c:v>9.9014199999999999</c:v>
                </c:pt>
                <c:pt idx="4700">
                  <c:v>9.9048499999999997</c:v>
                </c:pt>
                <c:pt idx="4701">
                  <c:v>9.9067000000000007</c:v>
                </c:pt>
                <c:pt idx="4702">
                  <c:v>9.9084099999999999</c:v>
                </c:pt>
                <c:pt idx="4703">
                  <c:v>9.9134600000000006</c:v>
                </c:pt>
                <c:pt idx="4704">
                  <c:v>9.9175199999999997</c:v>
                </c:pt>
                <c:pt idx="4705">
                  <c:v>9.9212699999999998</c:v>
                </c:pt>
                <c:pt idx="4706">
                  <c:v>9.9222800000000007</c:v>
                </c:pt>
                <c:pt idx="4707">
                  <c:v>9.9243000000000006</c:v>
                </c:pt>
                <c:pt idx="4708">
                  <c:v>9.9269200000000009</c:v>
                </c:pt>
                <c:pt idx="4709">
                  <c:v>9.9287200000000002</c:v>
                </c:pt>
                <c:pt idx="4710">
                  <c:v>9.9309399999999997</c:v>
                </c:pt>
                <c:pt idx="4711">
                  <c:v>9.9328299999999992</c:v>
                </c:pt>
                <c:pt idx="4712">
                  <c:v>9.9364899999999992</c:v>
                </c:pt>
                <c:pt idx="4713">
                  <c:v>9.9371299999999998</c:v>
                </c:pt>
                <c:pt idx="4714">
                  <c:v>9.9385100000000008</c:v>
                </c:pt>
                <c:pt idx="4715">
                  <c:v>9.94</c:v>
                </c:pt>
                <c:pt idx="4716">
                  <c:v>9.9428999999999998</c:v>
                </c:pt>
                <c:pt idx="4717">
                  <c:v>9.9463600000000003</c:v>
                </c:pt>
                <c:pt idx="4718">
                  <c:v>9.9484399999999997</c:v>
                </c:pt>
                <c:pt idx="4719">
                  <c:v>9.9515399999999996</c:v>
                </c:pt>
                <c:pt idx="4720">
                  <c:v>9.9549800000000008</c:v>
                </c:pt>
                <c:pt idx="4721">
                  <c:v>9.9564500000000002</c:v>
                </c:pt>
                <c:pt idx="4722">
                  <c:v>9.9590999999999994</c:v>
                </c:pt>
                <c:pt idx="4723">
                  <c:v>9.9600000000000009</c:v>
                </c:pt>
                <c:pt idx="4724">
                  <c:v>9.9615299999999998</c:v>
                </c:pt>
                <c:pt idx="4725">
                  <c:v>9.9638000000000009</c:v>
                </c:pt>
                <c:pt idx="4726">
                  <c:v>9.9669500000000006</c:v>
                </c:pt>
                <c:pt idx="4727">
                  <c:v>9.9685900000000007</c:v>
                </c:pt>
                <c:pt idx="4728">
                  <c:v>9.9698399999999996</c:v>
                </c:pt>
                <c:pt idx="4729">
                  <c:v>9.9713499999999993</c:v>
                </c:pt>
                <c:pt idx="4730">
                  <c:v>9.9740900000000003</c:v>
                </c:pt>
                <c:pt idx="4731">
                  <c:v>9.9753799999999995</c:v>
                </c:pt>
                <c:pt idx="4732">
                  <c:v>9.9771800000000006</c:v>
                </c:pt>
                <c:pt idx="4733">
                  <c:v>9.9790799999999997</c:v>
                </c:pt>
                <c:pt idx="4734">
                  <c:v>9.98</c:v>
                </c:pt>
                <c:pt idx="4735">
                  <c:v>9.9806899999999992</c:v>
                </c:pt>
                <c:pt idx="4736">
                  <c:v>9.9813399999999994</c:v>
                </c:pt>
                <c:pt idx="4737">
                  <c:v>9.9839099999999998</c:v>
                </c:pt>
                <c:pt idx="4738">
                  <c:v>9.9856999999999996</c:v>
                </c:pt>
                <c:pt idx="4739">
                  <c:v>9.9864700000000006</c:v>
                </c:pt>
                <c:pt idx="4740">
                  <c:v>9.98766</c:v>
                </c:pt>
                <c:pt idx="4741">
                  <c:v>9.9894499999999997</c:v>
                </c:pt>
                <c:pt idx="4742">
                  <c:v>9.9924800000000005</c:v>
                </c:pt>
                <c:pt idx="4743">
                  <c:v>9.9962999999999997</c:v>
                </c:pt>
                <c:pt idx="4744">
                  <c:v>9.9968500000000002</c:v>
                </c:pt>
                <c:pt idx="4745">
                  <c:v>9.9990500000000004</c:v>
                </c:pt>
                <c:pt idx="4746">
                  <c:v>9.9998000000000005</c:v>
                </c:pt>
                <c:pt idx="4747">
                  <c:v>10.000999999999999</c:v>
                </c:pt>
                <c:pt idx="4748">
                  <c:v>10.003299999999999</c:v>
                </c:pt>
                <c:pt idx="4749">
                  <c:v>10.0055</c:v>
                </c:pt>
                <c:pt idx="4750">
                  <c:v>10.007999999999999</c:v>
                </c:pt>
                <c:pt idx="4751">
                  <c:v>10.012</c:v>
                </c:pt>
                <c:pt idx="4752">
                  <c:v>10.0137</c:v>
                </c:pt>
                <c:pt idx="4753">
                  <c:v>10.014900000000001</c:v>
                </c:pt>
                <c:pt idx="4754">
                  <c:v>10.015599999999999</c:v>
                </c:pt>
                <c:pt idx="4755">
                  <c:v>10.016400000000001</c:v>
                </c:pt>
                <c:pt idx="4756">
                  <c:v>10.0182</c:v>
                </c:pt>
                <c:pt idx="4757">
                  <c:v>10.0219</c:v>
                </c:pt>
                <c:pt idx="4758">
                  <c:v>10.0237</c:v>
                </c:pt>
                <c:pt idx="4759">
                  <c:v>10.0258</c:v>
                </c:pt>
                <c:pt idx="4760">
                  <c:v>10.027100000000001</c:v>
                </c:pt>
                <c:pt idx="4761">
                  <c:v>10.0291</c:v>
                </c:pt>
                <c:pt idx="4762">
                  <c:v>10.0306</c:v>
                </c:pt>
                <c:pt idx="4763">
                  <c:v>10.033099999999999</c:v>
                </c:pt>
                <c:pt idx="4764">
                  <c:v>10.0359</c:v>
                </c:pt>
                <c:pt idx="4765">
                  <c:v>10.037699999999999</c:v>
                </c:pt>
                <c:pt idx="4766">
                  <c:v>10.039899999999999</c:v>
                </c:pt>
                <c:pt idx="4767">
                  <c:v>10.041740000000001</c:v>
                </c:pt>
                <c:pt idx="4768">
                  <c:v>10.0441</c:v>
                </c:pt>
                <c:pt idx="4769">
                  <c:v>10.045999999999999</c:v>
                </c:pt>
                <c:pt idx="4770">
                  <c:v>10.04956</c:v>
                </c:pt>
                <c:pt idx="4771">
                  <c:v>10.051399999999999</c:v>
                </c:pt>
                <c:pt idx="4772">
                  <c:v>10.056100000000001</c:v>
                </c:pt>
                <c:pt idx="4773">
                  <c:v>10.058</c:v>
                </c:pt>
                <c:pt idx="4774">
                  <c:v>10.0595</c:v>
                </c:pt>
                <c:pt idx="4775">
                  <c:v>10.0601</c:v>
                </c:pt>
                <c:pt idx="4776">
                  <c:v>10.0619</c:v>
                </c:pt>
                <c:pt idx="4777">
                  <c:v>10.063470000000001</c:v>
                </c:pt>
                <c:pt idx="4778">
                  <c:v>10.065099999999999</c:v>
                </c:pt>
                <c:pt idx="4779">
                  <c:v>10.068199999999999</c:v>
                </c:pt>
                <c:pt idx="4780">
                  <c:v>10.070399999999999</c:v>
                </c:pt>
                <c:pt idx="4781">
                  <c:v>10.073</c:v>
                </c:pt>
                <c:pt idx="4782">
                  <c:v>10.0762</c:v>
                </c:pt>
                <c:pt idx="4783">
                  <c:v>10.0785</c:v>
                </c:pt>
                <c:pt idx="4784">
                  <c:v>10.080299999999999</c:v>
                </c:pt>
                <c:pt idx="4785">
                  <c:v>10.081899999999999</c:v>
                </c:pt>
                <c:pt idx="4786">
                  <c:v>10.0823</c:v>
                </c:pt>
                <c:pt idx="4787">
                  <c:v>10.08403</c:v>
                </c:pt>
                <c:pt idx="4788">
                  <c:v>10.0848</c:v>
                </c:pt>
                <c:pt idx="4789">
                  <c:v>10.0863</c:v>
                </c:pt>
                <c:pt idx="4790">
                  <c:v>10.08867</c:v>
                </c:pt>
                <c:pt idx="4791">
                  <c:v>10.0916</c:v>
                </c:pt>
                <c:pt idx="4792">
                  <c:v>10.0924</c:v>
                </c:pt>
                <c:pt idx="4793">
                  <c:v>10.0939</c:v>
                </c:pt>
                <c:pt idx="4794">
                  <c:v>10.095599999999999</c:v>
                </c:pt>
                <c:pt idx="4795">
                  <c:v>10.0976</c:v>
                </c:pt>
                <c:pt idx="4796">
                  <c:v>10.0991</c:v>
                </c:pt>
                <c:pt idx="4797">
                  <c:v>10.1004</c:v>
                </c:pt>
                <c:pt idx="4798">
                  <c:v>10.101610000000001</c:v>
                </c:pt>
                <c:pt idx="4799">
                  <c:v>10.103300000000001</c:v>
                </c:pt>
                <c:pt idx="4800">
                  <c:v>10.105</c:v>
                </c:pt>
                <c:pt idx="4801">
                  <c:v>10.1059</c:v>
                </c:pt>
                <c:pt idx="4802">
                  <c:v>10.1065</c:v>
                </c:pt>
                <c:pt idx="4803">
                  <c:v>10.1069</c:v>
                </c:pt>
                <c:pt idx="4804">
                  <c:v>10.107100000000001</c:v>
                </c:pt>
                <c:pt idx="4805">
                  <c:v>10.1073</c:v>
                </c:pt>
                <c:pt idx="4806">
                  <c:v>10.1076</c:v>
                </c:pt>
                <c:pt idx="4807">
                  <c:v>10.107799999999999</c:v>
                </c:pt>
                <c:pt idx="4808">
                  <c:v>10.108000000000001</c:v>
                </c:pt>
                <c:pt idx="4809">
                  <c:v>10.1081</c:v>
                </c:pt>
                <c:pt idx="4810">
                  <c:v>10.1083</c:v>
                </c:pt>
                <c:pt idx="4811">
                  <c:v>10.1084</c:v>
                </c:pt>
                <c:pt idx="4812">
                  <c:v>10.108599999999999</c:v>
                </c:pt>
                <c:pt idx="4813">
                  <c:v>10.1091</c:v>
                </c:pt>
                <c:pt idx="4814">
                  <c:v>10.1105</c:v>
                </c:pt>
                <c:pt idx="4815">
                  <c:v>10.111700000000001</c:v>
                </c:pt>
                <c:pt idx="4816">
                  <c:v>10.1134</c:v>
                </c:pt>
                <c:pt idx="4817">
                  <c:v>10.115</c:v>
                </c:pt>
                <c:pt idx="4818">
                  <c:v>10.1168</c:v>
                </c:pt>
                <c:pt idx="4819">
                  <c:v>10.11905</c:v>
                </c:pt>
                <c:pt idx="4820">
                  <c:v>10.120799999999999</c:v>
                </c:pt>
                <c:pt idx="4821">
                  <c:v>10.12382</c:v>
                </c:pt>
                <c:pt idx="4822">
                  <c:v>10.126200000000001</c:v>
                </c:pt>
                <c:pt idx="4823">
                  <c:v>10.127700000000001</c:v>
                </c:pt>
                <c:pt idx="4824">
                  <c:v>10.129770000000001</c:v>
                </c:pt>
                <c:pt idx="4825">
                  <c:v>10.1318</c:v>
                </c:pt>
                <c:pt idx="4826">
                  <c:v>10.1335</c:v>
                </c:pt>
                <c:pt idx="4827">
                  <c:v>10.1355</c:v>
                </c:pt>
                <c:pt idx="4828">
                  <c:v>10.137700000000001</c:v>
                </c:pt>
                <c:pt idx="4829">
                  <c:v>10.139699999999999</c:v>
                </c:pt>
                <c:pt idx="4830">
                  <c:v>10.143000000000001</c:v>
                </c:pt>
                <c:pt idx="4831">
                  <c:v>10.147600000000001</c:v>
                </c:pt>
                <c:pt idx="4832">
                  <c:v>10.149699999999999</c:v>
                </c:pt>
                <c:pt idx="4833">
                  <c:v>10.1523</c:v>
                </c:pt>
                <c:pt idx="4834">
                  <c:v>10.153600000000001</c:v>
                </c:pt>
                <c:pt idx="4835">
                  <c:v>10.1554</c:v>
                </c:pt>
                <c:pt idx="4836">
                  <c:v>10.1569</c:v>
                </c:pt>
                <c:pt idx="4837">
                  <c:v>10.16</c:v>
                </c:pt>
                <c:pt idx="4838">
                  <c:v>10.1615</c:v>
                </c:pt>
                <c:pt idx="4839">
                  <c:v>10.1638</c:v>
                </c:pt>
                <c:pt idx="4840">
                  <c:v>10.166499999999999</c:v>
                </c:pt>
                <c:pt idx="4841">
                  <c:v>10.1683</c:v>
                </c:pt>
                <c:pt idx="4842">
                  <c:v>10.169499999999999</c:v>
                </c:pt>
                <c:pt idx="4843">
                  <c:v>10.172000000000001</c:v>
                </c:pt>
                <c:pt idx="4844">
                  <c:v>10.1751</c:v>
                </c:pt>
                <c:pt idx="4845">
                  <c:v>10.1778</c:v>
                </c:pt>
                <c:pt idx="4846">
                  <c:v>10.1798</c:v>
                </c:pt>
                <c:pt idx="4847">
                  <c:v>10.1816</c:v>
                </c:pt>
                <c:pt idx="4848">
                  <c:v>10.183199999999999</c:v>
                </c:pt>
                <c:pt idx="4849">
                  <c:v>10.185</c:v>
                </c:pt>
                <c:pt idx="4850">
                  <c:v>10.1869</c:v>
                </c:pt>
                <c:pt idx="4851">
                  <c:v>10.18849</c:v>
                </c:pt>
                <c:pt idx="4852">
                  <c:v>10.1929</c:v>
                </c:pt>
                <c:pt idx="4853">
                  <c:v>10.194699999999999</c:v>
                </c:pt>
                <c:pt idx="4854">
                  <c:v>10.1972</c:v>
                </c:pt>
                <c:pt idx="4855">
                  <c:v>10.200699999999999</c:v>
                </c:pt>
                <c:pt idx="4856">
                  <c:v>10.203900000000001</c:v>
                </c:pt>
                <c:pt idx="4857">
                  <c:v>10.2094</c:v>
                </c:pt>
                <c:pt idx="4858">
                  <c:v>10.212</c:v>
                </c:pt>
                <c:pt idx="4859">
                  <c:v>10.2143</c:v>
                </c:pt>
                <c:pt idx="4860">
                  <c:v>10.2166</c:v>
                </c:pt>
                <c:pt idx="4861">
                  <c:v>10.219900000000001</c:v>
                </c:pt>
                <c:pt idx="4862">
                  <c:v>10.224</c:v>
                </c:pt>
                <c:pt idx="4863">
                  <c:v>10.228899999999999</c:v>
                </c:pt>
                <c:pt idx="4864">
                  <c:v>10.2317</c:v>
                </c:pt>
                <c:pt idx="4865">
                  <c:v>10.2332</c:v>
                </c:pt>
                <c:pt idx="4866">
                  <c:v>10.2348</c:v>
                </c:pt>
                <c:pt idx="4867">
                  <c:v>10.235799999999999</c:v>
                </c:pt>
                <c:pt idx="4868">
                  <c:v>10.23743</c:v>
                </c:pt>
                <c:pt idx="4869">
                  <c:v>10.2392</c:v>
                </c:pt>
                <c:pt idx="4870">
                  <c:v>10.242000000000001</c:v>
                </c:pt>
                <c:pt idx="4871">
                  <c:v>10.2439</c:v>
                </c:pt>
                <c:pt idx="4872">
                  <c:v>10.245699999999999</c:v>
                </c:pt>
                <c:pt idx="4873">
                  <c:v>10.24691</c:v>
                </c:pt>
                <c:pt idx="4874">
                  <c:v>10.2486</c:v>
                </c:pt>
                <c:pt idx="4875">
                  <c:v>10.251300000000001</c:v>
                </c:pt>
                <c:pt idx="4876">
                  <c:v>10.25332</c:v>
                </c:pt>
                <c:pt idx="4877">
                  <c:v>10.25747</c:v>
                </c:pt>
                <c:pt idx="4878">
                  <c:v>10.260300000000001</c:v>
                </c:pt>
                <c:pt idx="4879">
                  <c:v>10.262600000000001</c:v>
                </c:pt>
                <c:pt idx="4880">
                  <c:v>10.26759</c:v>
                </c:pt>
                <c:pt idx="4881">
                  <c:v>10.2697</c:v>
                </c:pt>
                <c:pt idx="4882">
                  <c:v>10.272399999999999</c:v>
                </c:pt>
                <c:pt idx="4883">
                  <c:v>10.2765</c:v>
                </c:pt>
                <c:pt idx="4884">
                  <c:v>10.277799999999999</c:v>
                </c:pt>
                <c:pt idx="4885">
                  <c:v>10.280099999999999</c:v>
                </c:pt>
                <c:pt idx="4886">
                  <c:v>10.282</c:v>
                </c:pt>
                <c:pt idx="4887">
                  <c:v>10.2849</c:v>
                </c:pt>
                <c:pt idx="4888">
                  <c:v>10.2864</c:v>
                </c:pt>
                <c:pt idx="4889">
                  <c:v>10.289300000000001</c:v>
                </c:pt>
                <c:pt idx="4890">
                  <c:v>10.290699999999999</c:v>
                </c:pt>
                <c:pt idx="4891">
                  <c:v>10.2926</c:v>
                </c:pt>
                <c:pt idx="4892">
                  <c:v>10.2944</c:v>
                </c:pt>
                <c:pt idx="4893">
                  <c:v>10.2958</c:v>
                </c:pt>
                <c:pt idx="4894">
                  <c:v>10.2966</c:v>
                </c:pt>
                <c:pt idx="4895">
                  <c:v>10.2971</c:v>
                </c:pt>
                <c:pt idx="4896">
                  <c:v>10.297499999999999</c:v>
                </c:pt>
                <c:pt idx="4897">
                  <c:v>10.2996</c:v>
                </c:pt>
                <c:pt idx="4898">
                  <c:v>10.302300000000001</c:v>
                </c:pt>
                <c:pt idx="4899">
                  <c:v>10.304</c:v>
                </c:pt>
                <c:pt idx="4900">
                  <c:v>10.3063</c:v>
                </c:pt>
                <c:pt idx="4901">
                  <c:v>10.31</c:v>
                </c:pt>
                <c:pt idx="4902">
                  <c:v>10.3124</c:v>
                </c:pt>
                <c:pt idx="4903">
                  <c:v>10.3146</c:v>
                </c:pt>
                <c:pt idx="4904">
                  <c:v>10.317</c:v>
                </c:pt>
                <c:pt idx="4905">
                  <c:v>10.3187</c:v>
                </c:pt>
                <c:pt idx="4906">
                  <c:v>10.320499999999999</c:v>
                </c:pt>
                <c:pt idx="4907">
                  <c:v>10.3222</c:v>
                </c:pt>
                <c:pt idx="4908">
                  <c:v>10.324299999999999</c:v>
                </c:pt>
                <c:pt idx="4909">
                  <c:v>10.3264</c:v>
                </c:pt>
                <c:pt idx="4910">
                  <c:v>10.329000000000001</c:v>
                </c:pt>
                <c:pt idx="4911">
                  <c:v>10.3314</c:v>
                </c:pt>
                <c:pt idx="4912">
                  <c:v>10.337300000000001</c:v>
                </c:pt>
                <c:pt idx="4913">
                  <c:v>10.340199999999999</c:v>
                </c:pt>
                <c:pt idx="4914">
                  <c:v>10.3416</c:v>
                </c:pt>
                <c:pt idx="4915">
                  <c:v>10.3446</c:v>
                </c:pt>
                <c:pt idx="4916">
                  <c:v>10.346</c:v>
                </c:pt>
                <c:pt idx="4917">
                  <c:v>10.3475</c:v>
                </c:pt>
                <c:pt idx="4918">
                  <c:v>10.348699999999999</c:v>
                </c:pt>
                <c:pt idx="4919">
                  <c:v>10.3512</c:v>
                </c:pt>
                <c:pt idx="4920">
                  <c:v>10.353400000000001</c:v>
                </c:pt>
                <c:pt idx="4921">
                  <c:v>10.355700000000001</c:v>
                </c:pt>
                <c:pt idx="4922">
                  <c:v>10.36</c:v>
                </c:pt>
                <c:pt idx="4923">
                  <c:v>10.3622</c:v>
                </c:pt>
                <c:pt idx="4924">
                  <c:v>10.3643</c:v>
                </c:pt>
                <c:pt idx="4925">
                  <c:v>10.368600000000001</c:v>
                </c:pt>
                <c:pt idx="4926">
                  <c:v>10.37</c:v>
                </c:pt>
                <c:pt idx="4927">
                  <c:v>10.3727</c:v>
                </c:pt>
                <c:pt idx="4928">
                  <c:v>10.374599999999999</c:v>
                </c:pt>
                <c:pt idx="4929">
                  <c:v>10.3794</c:v>
                </c:pt>
                <c:pt idx="4930">
                  <c:v>10.382</c:v>
                </c:pt>
                <c:pt idx="4931">
                  <c:v>10.383900000000001</c:v>
                </c:pt>
                <c:pt idx="4932">
                  <c:v>10.3858</c:v>
                </c:pt>
                <c:pt idx="4933">
                  <c:v>10.3886</c:v>
                </c:pt>
                <c:pt idx="4934">
                  <c:v>10.3918</c:v>
                </c:pt>
                <c:pt idx="4935">
                  <c:v>10.3935</c:v>
                </c:pt>
                <c:pt idx="4936">
                  <c:v>10.3962</c:v>
                </c:pt>
                <c:pt idx="4937">
                  <c:v>10.399100000000001</c:v>
                </c:pt>
                <c:pt idx="4938">
                  <c:v>10.4016</c:v>
                </c:pt>
                <c:pt idx="4939">
                  <c:v>10.402699999999999</c:v>
                </c:pt>
                <c:pt idx="4940">
                  <c:v>10.4049</c:v>
                </c:pt>
                <c:pt idx="4941">
                  <c:v>10.4068</c:v>
                </c:pt>
                <c:pt idx="4942">
                  <c:v>10.408300000000001</c:v>
                </c:pt>
                <c:pt idx="4943">
                  <c:v>10.408899999999999</c:v>
                </c:pt>
                <c:pt idx="4944">
                  <c:v>10.4094</c:v>
                </c:pt>
                <c:pt idx="4945">
                  <c:v>10.409800000000001</c:v>
                </c:pt>
                <c:pt idx="4946">
                  <c:v>10.410399999999999</c:v>
                </c:pt>
                <c:pt idx="4947">
                  <c:v>10.4115</c:v>
                </c:pt>
                <c:pt idx="4948">
                  <c:v>10.4131</c:v>
                </c:pt>
                <c:pt idx="4949">
                  <c:v>10.414</c:v>
                </c:pt>
                <c:pt idx="4950">
                  <c:v>10.4154</c:v>
                </c:pt>
                <c:pt idx="4951">
                  <c:v>10.417999999999999</c:v>
                </c:pt>
                <c:pt idx="4952">
                  <c:v>10.420400000000001</c:v>
                </c:pt>
                <c:pt idx="4953">
                  <c:v>10.4224</c:v>
                </c:pt>
                <c:pt idx="4954">
                  <c:v>10.4244</c:v>
                </c:pt>
                <c:pt idx="4955">
                  <c:v>10.4275</c:v>
                </c:pt>
                <c:pt idx="4956">
                  <c:v>10.4305</c:v>
                </c:pt>
                <c:pt idx="4957">
                  <c:v>10.431900000000001</c:v>
                </c:pt>
                <c:pt idx="4958">
                  <c:v>10.435</c:v>
                </c:pt>
                <c:pt idx="4959">
                  <c:v>10.43764</c:v>
                </c:pt>
                <c:pt idx="4960">
                  <c:v>10.4398</c:v>
                </c:pt>
                <c:pt idx="4961">
                  <c:v>10.44232</c:v>
                </c:pt>
                <c:pt idx="4962">
                  <c:v>10.4482</c:v>
                </c:pt>
                <c:pt idx="4963">
                  <c:v>10.4528</c:v>
                </c:pt>
                <c:pt idx="4964">
                  <c:v>10.454599999999999</c:v>
                </c:pt>
                <c:pt idx="4965">
                  <c:v>10.4565</c:v>
                </c:pt>
                <c:pt idx="4966">
                  <c:v>10.458299999999999</c:v>
                </c:pt>
                <c:pt idx="4967">
                  <c:v>10.4596</c:v>
                </c:pt>
                <c:pt idx="4968">
                  <c:v>10.4612</c:v>
                </c:pt>
                <c:pt idx="4969">
                  <c:v>10.4634</c:v>
                </c:pt>
                <c:pt idx="4970">
                  <c:v>10.466699999999999</c:v>
                </c:pt>
                <c:pt idx="4971">
                  <c:v>10.468400000000001</c:v>
                </c:pt>
                <c:pt idx="4972">
                  <c:v>10.470700000000001</c:v>
                </c:pt>
                <c:pt idx="4973">
                  <c:v>10.472799999999999</c:v>
                </c:pt>
                <c:pt idx="4974">
                  <c:v>10.4755</c:v>
                </c:pt>
                <c:pt idx="4975">
                  <c:v>10.476699999999999</c:v>
                </c:pt>
                <c:pt idx="4976">
                  <c:v>10.4788</c:v>
                </c:pt>
                <c:pt idx="4977">
                  <c:v>10.4825</c:v>
                </c:pt>
                <c:pt idx="4978">
                  <c:v>10.4847</c:v>
                </c:pt>
                <c:pt idx="4979">
                  <c:v>10.4879</c:v>
                </c:pt>
                <c:pt idx="4980">
                  <c:v>10.4903</c:v>
                </c:pt>
                <c:pt idx="4981">
                  <c:v>10.492599999999999</c:v>
                </c:pt>
                <c:pt idx="4982">
                  <c:v>10.4985</c:v>
                </c:pt>
                <c:pt idx="4983">
                  <c:v>10.500500000000001</c:v>
                </c:pt>
                <c:pt idx="4984">
                  <c:v>10.502599999999999</c:v>
                </c:pt>
                <c:pt idx="4985">
                  <c:v>10.5052</c:v>
                </c:pt>
                <c:pt idx="4986">
                  <c:v>10.506600000000001</c:v>
                </c:pt>
                <c:pt idx="4987">
                  <c:v>10.508900000000001</c:v>
                </c:pt>
                <c:pt idx="4988">
                  <c:v>10.510899999999999</c:v>
                </c:pt>
                <c:pt idx="4989">
                  <c:v>10.5121</c:v>
                </c:pt>
                <c:pt idx="4990">
                  <c:v>10.514099999999999</c:v>
                </c:pt>
                <c:pt idx="4991">
                  <c:v>10.517099999999999</c:v>
                </c:pt>
                <c:pt idx="4992">
                  <c:v>10.5181</c:v>
                </c:pt>
                <c:pt idx="4993">
                  <c:v>10.52</c:v>
                </c:pt>
                <c:pt idx="4994">
                  <c:v>10.522</c:v>
                </c:pt>
                <c:pt idx="4995">
                  <c:v>10.5235</c:v>
                </c:pt>
                <c:pt idx="4996">
                  <c:v>10.525399999999999</c:v>
                </c:pt>
                <c:pt idx="4997">
                  <c:v>10.5266</c:v>
                </c:pt>
                <c:pt idx="4998">
                  <c:v>10.529500000000001</c:v>
                </c:pt>
                <c:pt idx="4999">
                  <c:v>10.5305</c:v>
                </c:pt>
                <c:pt idx="5000">
                  <c:v>10.533300000000001</c:v>
                </c:pt>
                <c:pt idx="5001">
                  <c:v>10.534700000000001</c:v>
                </c:pt>
                <c:pt idx="5002">
                  <c:v>10.5372</c:v>
                </c:pt>
                <c:pt idx="5003">
                  <c:v>10.541</c:v>
                </c:pt>
                <c:pt idx="5004">
                  <c:v>10.545</c:v>
                </c:pt>
                <c:pt idx="5005">
                  <c:v>10.5472</c:v>
                </c:pt>
                <c:pt idx="5006">
                  <c:v>10.549160000000001</c:v>
                </c:pt>
                <c:pt idx="5007">
                  <c:v>10.5524</c:v>
                </c:pt>
                <c:pt idx="5008">
                  <c:v>10.5558</c:v>
                </c:pt>
                <c:pt idx="5009">
                  <c:v>10.558999999999999</c:v>
                </c:pt>
                <c:pt idx="5010">
                  <c:v>10.5608</c:v>
                </c:pt>
                <c:pt idx="5011">
                  <c:v>10.563700000000001</c:v>
                </c:pt>
                <c:pt idx="5012">
                  <c:v>10.565099999999999</c:v>
                </c:pt>
                <c:pt idx="5013">
                  <c:v>10.566000000000001</c:v>
                </c:pt>
                <c:pt idx="5014">
                  <c:v>10.5686</c:v>
                </c:pt>
                <c:pt idx="5015">
                  <c:v>10.571999999999999</c:v>
                </c:pt>
                <c:pt idx="5016">
                  <c:v>10.573600000000001</c:v>
                </c:pt>
                <c:pt idx="5017">
                  <c:v>10.5761</c:v>
                </c:pt>
                <c:pt idx="5018">
                  <c:v>10.580299999999999</c:v>
                </c:pt>
                <c:pt idx="5019">
                  <c:v>10.5825</c:v>
                </c:pt>
                <c:pt idx="5020">
                  <c:v>10.5844</c:v>
                </c:pt>
                <c:pt idx="5021">
                  <c:v>10.5853</c:v>
                </c:pt>
                <c:pt idx="5022">
                  <c:v>10.5869</c:v>
                </c:pt>
                <c:pt idx="5023">
                  <c:v>10.587999999999999</c:v>
                </c:pt>
                <c:pt idx="5024">
                  <c:v>10.590400000000001</c:v>
                </c:pt>
                <c:pt idx="5025">
                  <c:v>10.5937</c:v>
                </c:pt>
                <c:pt idx="5026">
                  <c:v>10.597300000000001</c:v>
                </c:pt>
                <c:pt idx="5027">
                  <c:v>10.599</c:v>
                </c:pt>
                <c:pt idx="5028">
                  <c:v>10.60023</c:v>
                </c:pt>
                <c:pt idx="5029">
                  <c:v>10.6029</c:v>
                </c:pt>
                <c:pt idx="5030">
                  <c:v>10.604100000000001</c:v>
                </c:pt>
                <c:pt idx="5031">
                  <c:v>10.6075</c:v>
                </c:pt>
                <c:pt idx="5032">
                  <c:v>10.6114</c:v>
                </c:pt>
                <c:pt idx="5033">
                  <c:v>10.6129</c:v>
                </c:pt>
                <c:pt idx="5034">
                  <c:v>10.614599999999999</c:v>
                </c:pt>
                <c:pt idx="5035">
                  <c:v>10.6166</c:v>
                </c:pt>
                <c:pt idx="5036">
                  <c:v>10.61875</c:v>
                </c:pt>
                <c:pt idx="5037">
                  <c:v>10.619199999999999</c:v>
                </c:pt>
                <c:pt idx="5038">
                  <c:v>10.620900000000001</c:v>
                </c:pt>
                <c:pt idx="5039">
                  <c:v>10.6226</c:v>
                </c:pt>
                <c:pt idx="5040">
                  <c:v>10.6244</c:v>
                </c:pt>
                <c:pt idx="5041">
                  <c:v>10.626200000000001</c:v>
                </c:pt>
                <c:pt idx="5042">
                  <c:v>10.627800000000001</c:v>
                </c:pt>
                <c:pt idx="5043">
                  <c:v>10.628399999999999</c:v>
                </c:pt>
                <c:pt idx="5044">
                  <c:v>10.629099999999999</c:v>
                </c:pt>
                <c:pt idx="5045">
                  <c:v>10.6296</c:v>
                </c:pt>
                <c:pt idx="5046">
                  <c:v>10.631500000000001</c:v>
                </c:pt>
                <c:pt idx="5047">
                  <c:v>10.631919999999999</c:v>
                </c:pt>
                <c:pt idx="5048">
                  <c:v>10.633900000000001</c:v>
                </c:pt>
                <c:pt idx="5049">
                  <c:v>10.634499999999999</c:v>
                </c:pt>
                <c:pt idx="5050">
                  <c:v>10.635999999999999</c:v>
                </c:pt>
                <c:pt idx="5051">
                  <c:v>10.6389</c:v>
                </c:pt>
                <c:pt idx="5052">
                  <c:v>10.641299999999999</c:v>
                </c:pt>
                <c:pt idx="5053">
                  <c:v>10.642860000000001</c:v>
                </c:pt>
                <c:pt idx="5054">
                  <c:v>10.645799999999999</c:v>
                </c:pt>
                <c:pt idx="5055">
                  <c:v>10.646929999999999</c:v>
                </c:pt>
                <c:pt idx="5056">
                  <c:v>10.649699999999999</c:v>
                </c:pt>
                <c:pt idx="5057">
                  <c:v>10.65114</c:v>
                </c:pt>
                <c:pt idx="5058">
                  <c:v>10.6532</c:v>
                </c:pt>
                <c:pt idx="5059">
                  <c:v>10.657299999999999</c:v>
                </c:pt>
                <c:pt idx="5060">
                  <c:v>10.6585</c:v>
                </c:pt>
                <c:pt idx="5061">
                  <c:v>10.660299999999999</c:v>
                </c:pt>
                <c:pt idx="5062">
                  <c:v>10.662699999999999</c:v>
                </c:pt>
                <c:pt idx="5063">
                  <c:v>10.667199999999999</c:v>
                </c:pt>
                <c:pt idx="5064">
                  <c:v>10.670199999999999</c:v>
                </c:pt>
                <c:pt idx="5065">
                  <c:v>10.6738</c:v>
                </c:pt>
                <c:pt idx="5066">
                  <c:v>10.6791</c:v>
                </c:pt>
                <c:pt idx="5067">
                  <c:v>10.681100000000001</c:v>
                </c:pt>
                <c:pt idx="5068">
                  <c:v>10.6829</c:v>
                </c:pt>
                <c:pt idx="5069">
                  <c:v>10.686</c:v>
                </c:pt>
                <c:pt idx="5070">
                  <c:v>10.692399999999999</c:v>
                </c:pt>
                <c:pt idx="5071">
                  <c:v>10.6951</c:v>
                </c:pt>
                <c:pt idx="5072">
                  <c:v>10.697100000000001</c:v>
                </c:pt>
                <c:pt idx="5073">
                  <c:v>10.6975</c:v>
                </c:pt>
                <c:pt idx="5074">
                  <c:v>10.697900000000001</c:v>
                </c:pt>
                <c:pt idx="5075">
                  <c:v>10.6982</c:v>
                </c:pt>
                <c:pt idx="5076">
                  <c:v>10.699299999999999</c:v>
                </c:pt>
                <c:pt idx="5077">
                  <c:v>10.700699999999999</c:v>
                </c:pt>
                <c:pt idx="5078">
                  <c:v>10.7021</c:v>
                </c:pt>
                <c:pt idx="5079">
                  <c:v>10.704499999999999</c:v>
                </c:pt>
                <c:pt idx="5080">
                  <c:v>10.7067</c:v>
                </c:pt>
                <c:pt idx="5081">
                  <c:v>10.708600000000001</c:v>
                </c:pt>
                <c:pt idx="5082">
                  <c:v>10.710100000000001</c:v>
                </c:pt>
                <c:pt idx="5083">
                  <c:v>10.712199999999999</c:v>
                </c:pt>
                <c:pt idx="5084">
                  <c:v>10.7133</c:v>
                </c:pt>
                <c:pt idx="5085">
                  <c:v>10.71565</c:v>
                </c:pt>
                <c:pt idx="5086">
                  <c:v>10.717599999999999</c:v>
                </c:pt>
                <c:pt idx="5087">
                  <c:v>10.722300000000001</c:v>
                </c:pt>
                <c:pt idx="5088">
                  <c:v>10.725300000000001</c:v>
                </c:pt>
                <c:pt idx="5089">
                  <c:v>10.7279</c:v>
                </c:pt>
                <c:pt idx="5090">
                  <c:v>10.73</c:v>
                </c:pt>
                <c:pt idx="5091">
                  <c:v>10.7315</c:v>
                </c:pt>
                <c:pt idx="5092">
                  <c:v>10.732699999999999</c:v>
                </c:pt>
                <c:pt idx="5093">
                  <c:v>10.7342</c:v>
                </c:pt>
                <c:pt idx="5094">
                  <c:v>10.7363</c:v>
                </c:pt>
                <c:pt idx="5095">
                  <c:v>10.737</c:v>
                </c:pt>
                <c:pt idx="5096">
                  <c:v>10.738</c:v>
                </c:pt>
                <c:pt idx="5097">
                  <c:v>10.741</c:v>
                </c:pt>
                <c:pt idx="5098">
                  <c:v>10.742889999999999</c:v>
                </c:pt>
                <c:pt idx="5099">
                  <c:v>10.747199999999999</c:v>
                </c:pt>
                <c:pt idx="5100">
                  <c:v>10.749599999999999</c:v>
                </c:pt>
                <c:pt idx="5101">
                  <c:v>10.752599999999999</c:v>
                </c:pt>
                <c:pt idx="5102">
                  <c:v>10.7538</c:v>
                </c:pt>
                <c:pt idx="5103">
                  <c:v>10.755699999999999</c:v>
                </c:pt>
                <c:pt idx="5104">
                  <c:v>10.757199999999999</c:v>
                </c:pt>
                <c:pt idx="5105">
                  <c:v>10.7583</c:v>
                </c:pt>
                <c:pt idx="5106">
                  <c:v>10.759399999999999</c:v>
                </c:pt>
                <c:pt idx="5107">
                  <c:v>10.7615</c:v>
                </c:pt>
                <c:pt idx="5108">
                  <c:v>10.7629</c:v>
                </c:pt>
                <c:pt idx="5109">
                  <c:v>10.764099999999999</c:v>
                </c:pt>
                <c:pt idx="5110">
                  <c:v>10.767110000000001</c:v>
                </c:pt>
                <c:pt idx="5111">
                  <c:v>10.768700000000001</c:v>
                </c:pt>
                <c:pt idx="5112">
                  <c:v>10.773300000000001</c:v>
                </c:pt>
                <c:pt idx="5113">
                  <c:v>10.7765</c:v>
                </c:pt>
                <c:pt idx="5114">
                  <c:v>10.778499999999999</c:v>
                </c:pt>
                <c:pt idx="5115">
                  <c:v>10.7798</c:v>
                </c:pt>
                <c:pt idx="5116">
                  <c:v>10.7814</c:v>
                </c:pt>
                <c:pt idx="5117">
                  <c:v>10.78238</c:v>
                </c:pt>
                <c:pt idx="5118">
                  <c:v>10.7837</c:v>
                </c:pt>
                <c:pt idx="5119">
                  <c:v>10.7849</c:v>
                </c:pt>
                <c:pt idx="5120">
                  <c:v>10.7874</c:v>
                </c:pt>
                <c:pt idx="5121">
                  <c:v>10.7904</c:v>
                </c:pt>
                <c:pt idx="5122">
                  <c:v>10.791399999999999</c:v>
                </c:pt>
                <c:pt idx="5123">
                  <c:v>10.7928</c:v>
                </c:pt>
                <c:pt idx="5124">
                  <c:v>10.793900000000001</c:v>
                </c:pt>
                <c:pt idx="5125">
                  <c:v>10.795299999999999</c:v>
                </c:pt>
                <c:pt idx="5126">
                  <c:v>10.7967</c:v>
                </c:pt>
                <c:pt idx="5127">
                  <c:v>10.799799999999999</c:v>
                </c:pt>
                <c:pt idx="5128">
                  <c:v>10.8026</c:v>
                </c:pt>
                <c:pt idx="5129">
                  <c:v>10.805300000000001</c:v>
                </c:pt>
                <c:pt idx="5130">
                  <c:v>10.8081</c:v>
                </c:pt>
                <c:pt idx="5131">
                  <c:v>10.811299999999999</c:v>
                </c:pt>
                <c:pt idx="5132">
                  <c:v>10.813599999999999</c:v>
                </c:pt>
                <c:pt idx="5133">
                  <c:v>10.8154</c:v>
                </c:pt>
                <c:pt idx="5134">
                  <c:v>10.819800000000001</c:v>
                </c:pt>
                <c:pt idx="5135">
                  <c:v>10.824199999999999</c:v>
                </c:pt>
                <c:pt idx="5136">
                  <c:v>10.825939999999999</c:v>
                </c:pt>
                <c:pt idx="5137">
                  <c:v>10.831300000000001</c:v>
                </c:pt>
                <c:pt idx="5138">
                  <c:v>10.832800000000001</c:v>
                </c:pt>
                <c:pt idx="5139">
                  <c:v>10.8346</c:v>
                </c:pt>
                <c:pt idx="5140">
                  <c:v>10.835100000000001</c:v>
                </c:pt>
                <c:pt idx="5141">
                  <c:v>10.8367</c:v>
                </c:pt>
                <c:pt idx="5142">
                  <c:v>10.839700000000001</c:v>
                </c:pt>
                <c:pt idx="5143">
                  <c:v>10.8431</c:v>
                </c:pt>
                <c:pt idx="5144">
                  <c:v>10.8483</c:v>
                </c:pt>
                <c:pt idx="5145">
                  <c:v>10.8515</c:v>
                </c:pt>
                <c:pt idx="5146">
                  <c:v>10.856</c:v>
                </c:pt>
                <c:pt idx="5147">
                  <c:v>10.8575</c:v>
                </c:pt>
                <c:pt idx="5148">
                  <c:v>10.858499999999999</c:v>
                </c:pt>
                <c:pt idx="5149">
                  <c:v>10.8591</c:v>
                </c:pt>
                <c:pt idx="5150">
                  <c:v>10.860099999999999</c:v>
                </c:pt>
                <c:pt idx="5151">
                  <c:v>10.86153</c:v>
                </c:pt>
                <c:pt idx="5152">
                  <c:v>10.8634</c:v>
                </c:pt>
                <c:pt idx="5153">
                  <c:v>10.866</c:v>
                </c:pt>
                <c:pt idx="5154">
                  <c:v>10.8711</c:v>
                </c:pt>
                <c:pt idx="5155">
                  <c:v>10.876300000000001</c:v>
                </c:pt>
                <c:pt idx="5156">
                  <c:v>10.8786</c:v>
                </c:pt>
                <c:pt idx="5157">
                  <c:v>10.8825</c:v>
                </c:pt>
                <c:pt idx="5158">
                  <c:v>10.8856</c:v>
                </c:pt>
                <c:pt idx="5159">
                  <c:v>10.889099999999999</c:v>
                </c:pt>
                <c:pt idx="5160">
                  <c:v>10.890599999999999</c:v>
                </c:pt>
                <c:pt idx="5161">
                  <c:v>10.89188</c:v>
                </c:pt>
                <c:pt idx="5162">
                  <c:v>10.8941</c:v>
                </c:pt>
                <c:pt idx="5163">
                  <c:v>10.898199999999999</c:v>
                </c:pt>
                <c:pt idx="5164">
                  <c:v>10.9033</c:v>
                </c:pt>
                <c:pt idx="5165">
                  <c:v>10.9062</c:v>
                </c:pt>
                <c:pt idx="5166">
                  <c:v>10.907</c:v>
                </c:pt>
                <c:pt idx="5167">
                  <c:v>10.90756</c:v>
                </c:pt>
                <c:pt idx="5168">
                  <c:v>10.910399999999999</c:v>
                </c:pt>
                <c:pt idx="5169">
                  <c:v>10.912100000000001</c:v>
                </c:pt>
                <c:pt idx="5170">
                  <c:v>10.9133</c:v>
                </c:pt>
                <c:pt idx="5171">
                  <c:v>10.916399999999999</c:v>
                </c:pt>
                <c:pt idx="5172">
                  <c:v>10.9186</c:v>
                </c:pt>
                <c:pt idx="5173">
                  <c:v>10.92033</c:v>
                </c:pt>
                <c:pt idx="5174">
                  <c:v>10.9237</c:v>
                </c:pt>
                <c:pt idx="5175">
                  <c:v>10.928699999999999</c:v>
                </c:pt>
                <c:pt idx="5176">
                  <c:v>10.930899999999999</c:v>
                </c:pt>
                <c:pt idx="5177">
                  <c:v>10.9339</c:v>
                </c:pt>
                <c:pt idx="5178">
                  <c:v>10.9353</c:v>
                </c:pt>
                <c:pt idx="5179">
                  <c:v>10.9383</c:v>
                </c:pt>
                <c:pt idx="5180">
                  <c:v>10.9407</c:v>
                </c:pt>
                <c:pt idx="5181">
                  <c:v>10.94322</c:v>
                </c:pt>
                <c:pt idx="5182">
                  <c:v>10.94434</c:v>
                </c:pt>
                <c:pt idx="5183">
                  <c:v>10.9474</c:v>
                </c:pt>
                <c:pt idx="5184">
                  <c:v>10.948399999999999</c:v>
                </c:pt>
                <c:pt idx="5185">
                  <c:v>10.952400000000001</c:v>
                </c:pt>
                <c:pt idx="5186">
                  <c:v>10.955159999999999</c:v>
                </c:pt>
                <c:pt idx="5187">
                  <c:v>10.958299999999999</c:v>
                </c:pt>
                <c:pt idx="5188">
                  <c:v>10.96</c:v>
                </c:pt>
                <c:pt idx="5189">
                  <c:v>10.9613</c:v>
                </c:pt>
                <c:pt idx="5190">
                  <c:v>10.9619</c:v>
                </c:pt>
                <c:pt idx="5191">
                  <c:v>10.962759999999999</c:v>
                </c:pt>
                <c:pt idx="5192">
                  <c:v>10.963200000000001</c:v>
                </c:pt>
                <c:pt idx="5193">
                  <c:v>10.963699999999999</c:v>
                </c:pt>
                <c:pt idx="5194">
                  <c:v>10.9642</c:v>
                </c:pt>
                <c:pt idx="5195">
                  <c:v>10.9655</c:v>
                </c:pt>
                <c:pt idx="5196">
                  <c:v>10.9682</c:v>
                </c:pt>
                <c:pt idx="5197">
                  <c:v>10.9703</c:v>
                </c:pt>
                <c:pt idx="5198">
                  <c:v>10.9749</c:v>
                </c:pt>
                <c:pt idx="5199">
                  <c:v>10.98</c:v>
                </c:pt>
                <c:pt idx="5200">
                  <c:v>10.984</c:v>
                </c:pt>
                <c:pt idx="5201">
                  <c:v>10.9861</c:v>
                </c:pt>
                <c:pt idx="5202">
                  <c:v>10.9876</c:v>
                </c:pt>
                <c:pt idx="5203">
                  <c:v>10.99</c:v>
                </c:pt>
                <c:pt idx="5204">
                  <c:v>10.991400000000001</c:v>
                </c:pt>
                <c:pt idx="5205">
                  <c:v>10.9937</c:v>
                </c:pt>
                <c:pt idx="5206">
                  <c:v>10.995799999999999</c:v>
                </c:pt>
                <c:pt idx="5207">
                  <c:v>10.997299999999999</c:v>
                </c:pt>
                <c:pt idx="5208">
                  <c:v>11.0001</c:v>
                </c:pt>
                <c:pt idx="5209">
                  <c:v>11.0023</c:v>
                </c:pt>
                <c:pt idx="5210">
                  <c:v>11.0067</c:v>
                </c:pt>
                <c:pt idx="5211">
                  <c:v>11.01</c:v>
                </c:pt>
                <c:pt idx="5212">
                  <c:v>11.014099999999999</c:v>
                </c:pt>
                <c:pt idx="5213">
                  <c:v>11.0162</c:v>
                </c:pt>
                <c:pt idx="5214">
                  <c:v>11.017300000000001</c:v>
                </c:pt>
                <c:pt idx="5215">
                  <c:v>11.018800000000001</c:v>
                </c:pt>
                <c:pt idx="5216">
                  <c:v>11.020099999999999</c:v>
                </c:pt>
                <c:pt idx="5217">
                  <c:v>11.020899999999999</c:v>
                </c:pt>
                <c:pt idx="5218">
                  <c:v>11.022399999999999</c:v>
                </c:pt>
                <c:pt idx="5219">
                  <c:v>11.025700000000001</c:v>
                </c:pt>
                <c:pt idx="5220">
                  <c:v>11.026899999999999</c:v>
                </c:pt>
                <c:pt idx="5221">
                  <c:v>11.028700000000001</c:v>
                </c:pt>
                <c:pt idx="5222">
                  <c:v>11.0312</c:v>
                </c:pt>
                <c:pt idx="5223">
                  <c:v>11.0335</c:v>
                </c:pt>
                <c:pt idx="5224">
                  <c:v>11.0343</c:v>
                </c:pt>
                <c:pt idx="5225">
                  <c:v>11.0352</c:v>
                </c:pt>
                <c:pt idx="5226">
                  <c:v>11.037789999999999</c:v>
                </c:pt>
                <c:pt idx="5227">
                  <c:v>11.0396</c:v>
                </c:pt>
                <c:pt idx="5228">
                  <c:v>11.0419</c:v>
                </c:pt>
                <c:pt idx="5229">
                  <c:v>11.0436</c:v>
                </c:pt>
                <c:pt idx="5230">
                  <c:v>11.045</c:v>
                </c:pt>
                <c:pt idx="5231">
                  <c:v>11.0459</c:v>
                </c:pt>
                <c:pt idx="5232">
                  <c:v>11.047599999999999</c:v>
                </c:pt>
                <c:pt idx="5233">
                  <c:v>11.0496</c:v>
                </c:pt>
                <c:pt idx="5234">
                  <c:v>11.051399999999999</c:v>
                </c:pt>
                <c:pt idx="5235">
                  <c:v>11.054600000000001</c:v>
                </c:pt>
                <c:pt idx="5236">
                  <c:v>11.060700000000001</c:v>
                </c:pt>
                <c:pt idx="5237">
                  <c:v>11.064500000000001</c:v>
                </c:pt>
                <c:pt idx="5238">
                  <c:v>11.0672</c:v>
                </c:pt>
                <c:pt idx="5239">
                  <c:v>11.068199999999999</c:v>
                </c:pt>
                <c:pt idx="5240">
                  <c:v>11.0708</c:v>
                </c:pt>
                <c:pt idx="5241">
                  <c:v>11.072179999999999</c:v>
                </c:pt>
                <c:pt idx="5242">
                  <c:v>11.075799999999999</c:v>
                </c:pt>
                <c:pt idx="5243">
                  <c:v>11.0783</c:v>
                </c:pt>
                <c:pt idx="5244">
                  <c:v>11.079090000000001</c:v>
                </c:pt>
                <c:pt idx="5245">
                  <c:v>11.0832</c:v>
                </c:pt>
                <c:pt idx="5246">
                  <c:v>11.088100000000001</c:v>
                </c:pt>
                <c:pt idx="5247">
                  <c:v>11.090199999999999</c:v>
                </c:pt>
                <c:pt idx="5248">
                  <c:v>11.091100000000001</c:v>
                </c:pt>
                <c:pt idx="5249">
                  <c:v>11.091799999999999</c:v>
                </c:pt>
                <c:pt idx="5250">
                  <c:v>11.0922</c:v>
                </c:pt>
                <c:pt idx="5251">
                  <c:v>11.092499999999999</c:v>
                </c:pt>
                <c:pt idx="5252">
                  <c:v>11.092599999999999</c:v>
                </c:pt>
                <c:pt idx="5253">
                  <c:v>11.0929</c:v>
                </c:pt>
                <c:pt idx="5254">
                  <c:v>11.0932</c:v>
                </c:pt>
                <c:pt idx="5255">
                  <c:v>11.093500000000001</c:v>
                </c:pt>
                <c:pt idx="5256">
                  <c:v>11.0938</c:v>
                </c:pt>
                <c:pt idx="5257">
                  <c:v>11.09416</c:v>
                </c:pt>
                <c:pt idx="5258">
                  <c:v>11.095599999999999</c:v>
                </c:pt>
                <c:pt idx="5259">
                  <c:v>11.0991</c:v>
                </c:pt>
                <c:pt idx="5260">
                  <c:v>11.1006</c:v>
                </c:pt>
                <c:pt idx="5261">
                  <c:v>11.103199999999999</c:v>
                </c:pt>
                <c:pt idx="5262">
                  <c:v>11.1069</c:v>
                </c:pt>
                <c:pt idx="5263">
                  <c:v>11.111800000000001</c:v>
                </c:pt>
                <c:pt idx="5264">
                  <c:v>11.1143</c:v>
                </c:pt>
                <c:pt idx="5265">
                  <c:v>11.1189</c:v>
                </c:pt>
                <c:pt idx="5266">
                  <c:v>11.1211</c:v>
                </c:pt>
                <c:pt idx="5267">
                  <c:v>11.123900000000001</c:v>
                </c:pt>
                <c:pt idx="5268">
                  <c:v>11.126200000000001</c:v>
                </c:pt>
                <c:pt idx="5269">
                  <c:v>11.1275</c:v>
                </c:pt>
                <c:pt idx="5270">
                  <c:v>11.129</c:v>
                </c:pt>
                <c:pt idx="5271">
                  <c:v>11.130599999999999</c:v>
                </c:pt>
                <c:pt idx="5272">
                  <c:v>11.131600000000001</c:v>
                </c:pt>
                <c:pt idx="5273">
                  <c:v>11.133900000000001</c:v>
                </c:pt>
                <c:pt idx="5274">
                  <c:v>11.135300000000001</c:v>
                </c:pt>
                <c:pt idx="5275">
                  <c:v>11.13744</c:v>
                </c:pt>
                <c:pt idx="5276">
                  <c:v>11.1395</c:v>
                </c:pt>
                <c:pt idx="5277">
                  <c:v>11.144</c:v>
                </c:pt>
                <c:pt idx="5278">
                  <c:v>11.1454</c:v>
                </c:pt>
                <c:pt idx="5279">
                  <c:v>11.146100000000001</c:v>
                </c:pt>
                <c:pt idx="5280">
                  <c:v>11.1488</c:v>
                </c:pt>
                <c:pt idx="5281">
                  <c:v>11.1516</c:v>
                </c:pt>
                <c:pt idx="5282">
                  <c:v>11.1526</c:v>
                </c:pt>
                <c:pt idx="5283">
                  <c:v>11.1539</c:v>
                </c:pt>
                <c:pt idx="5284">
                  <c:v>11.1564</c:v>
                </c:pt>
                <c:pt idx="5285">
                  <c:v>11.1584</c:v>
                </c:pt>
                <c:pt idx="5286">
                  <c:v>11.159800000000001</c:v>
                </c:pt>
                <c:pt idx="5287">
                  <c:v>11.162599999999999</c:v>
                </c:pt>
                <c:pt idx="5288">
                  <c:v>11.1638</c:v>
                </c:pt>
                <c:pt idx="5289">
                  <c:v>11.1655</c:v>
                </c:pt>
                <c:pt idx="5290">
                  <c:v>11.1684</c:v>
                </c:pt>
                <c:pt idx="5291">
                  <c:v>11.169499999999999</c:v>
                </c:pt>
                <c:pt idx="5292">
                  <c:v>11.17</c:v>
                </c:pt>
                <c:pt idx="5293">
                  <c:v>11.1721</c:v>
                </c:pt>
                <c:pt idx="5294">
                  <c:v>11.174799999999999</c:v>
                </c:pt>
                <c:pt idx="5295">
                  <c:v>11.1767</c:v>
                </c:pt>
                <c:pt idx="5296">
                  <c:v>11.179600000000001</c:v>
                </c:pt>
                <c:pt idx="5297">
                  <c:v>11.18098</c:v>
                </c:pt>
                <c:pt idx="5298">
                  <c:v>11.1828</c:v>
                </c:pt>
                <c:pt idx="5299">
                  <c:v>11.1846</c:v>
                </c:pt>
                <c:pt idx="5300">
                  <c:v>11.187200000000001</c:v>
                </c:pt>
                <c:pt idx="5301">
                  <c:v>11.1898</c:v>
                </c:pt>
                <c:pt idx="5302">
                  <c:v>11.1928</c:v>
                </c:pt>
                <c:pt idx="5303">
                  <c:v>11.1945</c:v>
                </c:pt>
                <c:pt idx="5304">
                  <c:v>11.1957</c:v>
                </c:pt>
                <c:pt idx="5305">
                  <c:v>11.1982</c:v>
                </c:pt>
                <c:pt idx="5306">
                  <c:v>11.2</c:v>
                </c:pt>
                <c:pt idx="5307">
                  <c:v>11.2021</c:v>
                </c:pt>
                <c:pt idx="5308">
                  <c:v>11.20416</c:v>
                </c:pt>
                <c:pt idx="5309">
                  <c:v>11.205019999999999</c:v>
                </c:pt>
                <c:pt idx="5310">
                  <c:v>11.206200000000001</c:v>
                </c:pt>
                <c:pt idx="5311">
                  <c:v>11.2075</c:v>
                </c:pt>
                <c:pt idx="5312">
                  <c:v>11.2089</c:v>
                </c:pt>
                <c:pt idx="5313">
                  <c:v>11.2098</c:v>
                </c:pt>
                <c:pt idx="5314">
                  <c:v>11.211499999999999</c:v>
                </c:pt>
                <c:pt idx="5315">
                  <c:v>11.2135</c:v>
                </c:pt>
                <c:pt idx="5316">
                  <c:v>11.215</c:v>
                </c:pt>
                <c:pt idx="5317">
                  <c:v>11.2194</c:v>
                </c:pt>
                <c:pt idx="5318">
                  <c:v>11.2234</c:v>
                </c:pt>
                <c:pt idx="5319">
                  <c:v>11.2256</c:v>
                </c:pt>
                <c:pt idx="5320">
                  <c:v>11.227</c:v>
                </c:pt>
                <c:pt idx="5321">
                  <c:v>11.23</c:v>
                </c:pt>
                <c:pt idx="5322">
                  <c:v>11.2326</c:v>
                </c:pt>
                <c:pt idx="5323">
                  <c:v>11.2362</c:v>
                </c:pt>
                <c:pt idx="5324">
                  <c:v>11.237500000000001</c:v>
                </c:pt>
                <c:pt idx="5325">
                  <c:v>11.239599999999999</c:v>
                </c:pt>
                <c:pt idx="5326">
                  <c:v>11.2437</c:v>
                </c:pt>
                <c:pt idx="5327">
                  <c:v>11.245799999999999</c:v>
                </c:pt>
                <c:pt idx="5328">
                  <c:v>11.249599999999999</c:v>
                </c:pt>
                <c:pt idx="5329">
                  <c:v>11.2508</c:v>
                </c:pt>
                <c:pt idx="5330">
                  <c:v>11.2524</c:v>
                </c:pt>
                <c:pt idx="5331">
                  <c:v>11.253</c:v>
                </c:pt>
                <c:pt idx="5332">
                  <c:v>11.253399999999999</c:v>
                </c:pt>
                <c:pt idx="5333">
                  <c:v>11.254799999999999</c:v>
                </c:pt>
                <c:pt idx="5334">
                  <c:v>11.257400000000001</c:v>
                </c:pt>
                <c:pt idx="5335">
                  <c:v>11.2585</c:v>
                </c:pt>
                <c:pt idx="5336">
                  <c:v>11.2615</c:v>
                </c:pt>
                <c:pt idx="5337">
                  <c:v>11.263400000000001</c:v>
                </c:pt>
                <c:pt idx="5338">
                  <c:v>11.265499999999999</c:v>
                </c:pt>
                <c:pt idx="5339">
                  <c:v>11.267010000000001</c:v>
                </c:pt>
                <c:pt idx="5340">
                  <c:v>11.2689</c:v>
                </c:pt>
                <c:pt idx="5341">
                  <c:v>11.273</c:v>
                </c:pt>
                <c:pt idx="5342">
                  <c:v>11.275700000000001</c:v>
                </c:pt>
                <c:pt idx="5343">
                  <c:v>11.276999999999999</c:v>
                </c:pt>
                <c:pt idx="5344">
                  <c:v>11.2791</c:v>
                </c:pt>
                <c:pt idx="5345">
                  <c:v>11.2812</c:v>
                </c:pt>
                <c:pt idx="5346">
                  <c:v>11.2827</c:v>
                </c:pt>
                <c:pt idx="5347">
                  <c:v>11.284599999999999</c:v>
                </c:pt>
                <c:pt idx="5348">
                  <c:v>11.286099999999999</c:v>
                </c:pt>
                <c:pt idx="5349">
                  <c:v>11.2897</c:v>
                </c:pt>
                <c:pt idx="5350">
                  <c:v>11.292199999999999</c:v>
                </c:pt>
                <c:pt idx="5351">
                  <c:v>11.2933</c:v>
                </c:pt>
                <c:pt idx="5352">
                  <c:v>11.2951</c:v>
                </c:pt>
                <c:pt idx="5353">
                  <c:v>11.2981</c:v>
                </c:pt>
                <c:pt idx="5354">
                  <c:v>11.2997</c:v>
                </c:pt>
                <c:pt idx="5355">
                  <c:v>11.301500000000001</c:v>
                </c:pt>
                <c:pt idx="5356">
                  <c:v>11.303900000000001</c:v>
                </c:pt>
                <c:pt idx="5357">
                  <c:v>11.3058</c:v>
                </c:pt>
                <c:pt idx="5358">
                  <c:v>11.307600000000001</c:v>
                </c:pt>
                <c:pt idx="5359">
                  <c:v>11.3087</c:v>
                </c:pt>
                <c:pt idx="5360">
                  <c:v>11.3101</c:v>
                </c:pt>
                <c:pt idx="5361">
                  <c:v>11.311400000000001</c:v>
                </c:pt>
                <c:pt idx="5362">
                  <c:v>11.3131</c:v>
                </c:pt>
                <c:pt idx="5363">
                  <c:v>11.3148</c:v>
                </c:pt>
                <c:pt idx="5364">
                  <c:v>11.3164</c:v>
                </c:pt>
                <c:pt idx="5365">
                  <c:v>11.3208</c:v>
                </c:pt>
                <c:pt idx="5366">
                  <c:v>11.32258</c:v>
                </c:pt>
                <c:pt idx="5367">
                  <c:v>11.327999999999999</c:v>
                </c:pt>
                <c:pt idx="5368">
                  <c:v>11.329599999999999</c:v>
                </c:pt>
                <c:pt idx="5369">
                  <c:v>11.3308</c:v>
                </c:pt>
                <c:pt idx="5370">
                  <c:v>11.333600000000001</c:v>
                </c:pt>
                <c:pt idx="5371">
                  <c:v>11.335699999999999</c:v>
                </c:pt>
                <c:pt idx="5372">
                  <c:v>11.337899999999999</c:v>
                </c:pt>
                <c:pt idx="5373">
                  <c:v>11.34</c:v>
                </c:pt>
                <c:pt idx="5374">
                  <c:v>11.341200000000001</c:v>
                </c:pt>
                <c:pt idx="5375">
                  <c:v>11.3428</c:v>
                </c:pt>
                <c:pt idx="5376">
                  <c:v>11.345700000000001</c:v>
                </c:pt>
                <c:pt idx="5377">
                  <c:v>11.3483</c:v>
                </c:pt>
                <c:pt idx="5378">
                  <c:v>11.35</c:v>
                </c:pt>
                <c:pt idx="5379">
                  <c:v>11.353300000000001</c:v>
                </c:pt>
                <c:pt idx="5380">
                  <c:v>11.355259999999999</c:v>
                </c:pt>
                <c:pt idx="5381">
                  <c:v>11.356820000000001</c:v>
                </c:pt>
                <c:pt idx="5382">
                  <c:v>11.36</c:v>
                </c:pt>
                <c:pt idx="5383">
                  <c:v>11.364100000000001</c:v>
                </c:pt>
                <c:pt idx="5384">
                  <c:v>11.3672</c:v>
                </c:pt>
                <c:pt idx="5385">
                  <c:v>11.3681</c:v>
                </c:pt>
                <c:pt idx="5386">
                  <c:v>11.3711</c:v>
                </c:pt>
                <c:pt idx="5387">
                  <c:v>11.375400000000001</c:v>
                </c:pt>
                <c:pt idx="5388">
                  <c:v>11.38</c:v>
                </c:pt>
                <c:pt idx="5389">
                  <c:v>11.3819</c:v>
                </c:pt>
                <c:pt idx="5390">
                  <c:v>11.3827</c:v>
                </c:pt>
                <c:pt idx="5391">
                  <c:v>11.3855</c:v>
                </c:pt>
                <c:pt idx="5392">
                  <c:v>11.38908</c:v>
                </c:pt>
                <c:pt idx="5393">
                  <c:v>11.391299999999999</c:v>
                </c:pt>
                <c:pt idx="5394">
                  <c:v>11.392950000000001</c:v>
                </c:pt>
                <c:pt idx="5395">
                  <c:v>11.396000000000001</c:v>
                </c:pt>
                <c:pt idx="5396">
                  <c:v>11.4002</c:v>
                </c:pt>
                <c:pt idx="5397">
                  <c:v>11.4053</c:v>
                </c:pt>
                <c:pt idx="5398">
                  <c:v>11.408099999999999</c:v>
                </c:pt>
                <c:pt idx="5399">
                  <c:v>11.4116</c:v>
                </c:pt>
                <c:pt idx="5400">
                  <c:v>11.414300000000001</c:v>
                </c:pt>
                <c:pt idx="5401">
                  <c:v>11.41682</c:v>
                </c:pt>
                <c:pt idx="5402">
                  <c:v>11.41968</c:v>
                </c:pt>
                <c:pt idx="5403">
                  <c:v>11.4213</c:v>
                </c:pt>
                <c:pt idx="5404">
                  <c:v>11.4255</c:v>
                </c:pt>
                <c:pt idx="5405">
                  <c:v>11.4269</c:v>
                </c:pt>
                <c:pt idx="5406">
                  <c:v>11.430999999999999</c:v>
                </c:pt>
                <c:pt idx="5407">
                  <c:v>11.4335</c:v>
                </c:pt>
                <c:pt idx="5408">
                  <c:v>11.4351</c:v>
                </c:pt>
                <c:pt idx="5409">
                  <c:v>11.436500000000001</c:v>
                </c:pt>
                <c:pt idx="5410">
                  <c:v>11.437939999999999</c:v>
                </c:pt>
                <c:pt idx="5411">
                  <c:v>11.44</c:v>
                </c:pt>
                <c:pt idx="5412">
                  <c:v>11.4429</c:v>
                </c:pt>
                <c:pt idx="5413">
                  <c:v>11.445399999999999</c:v>
                </c:pt>
                <c:pt idx="5414">
                  <c:v>11.448399999999999</c:v>
                </c:pt>
                <c:pt idx="5415">
                  <c:v>11.4506</c:v>
                </c:pt>
                <c:pt idx="5416">
                  <c:v>11.4526</c:v>
                </c:pt>
                <c:pt idx="5417">
                  <c:v>11.45687</c:v>
                </c:pt>
                <c:pt idx="5418">
                  <c:v>11.459899999999999</c:v>
                </c:pt>
                <c:pt idx="5419">
                  <c:v>11.462999999999999</c:v>
                </c:pt>
                <c:pt idx="5420">
                  <c:v>11.4663</c:v>
                </c:pt>
                <c:pt idx="5421">
                  <c:v>11.4696</c:v>
                </c:pt>
                <c:pt idx="5422">
                  <c:v>11.471299999999999</c:v>
                </c:pt>
                <c:pt idx="5423">
                  <c:v>11.4735</c:v>
                </c:pt>
                <c:pt idx="5424">
                  <c:v>11.475199999999999</c:v>
                </c:pt>
                <c:pt idx="5425">
                  <c:v>11.4772</c:v>
                </c:pt>
                <c:pt idx="5426">
                  <c:v>11.4815</c:v>
                </c:pt>
                <c:pt idx="5427">
                  <c:v>11.4872</c:v>
                </c:pt>
                <c:pt idx="5428">
                  <c:v>11.489699999999999</c:v>
                </c:pt>
                <c:pt idx="5429">
                  <c:v>11.4924</c:v>
                </c:pt>
                <c:pt idx="5430">
                  <c:v>11.494300000000001</c:v>
                </c:pt>
                <c:pt idx="5431">
                  <c:v>11.4968</c:v>
                </c:pt>
                <c:pt idx="5432">
                  <c:v>11.4993</c:v>
                </c:pt>
                <c:pt idx="5433">
                  <c:v>11.5007</c:v>
                </c:pt>
                <c:pt idx="5434">
                  <c:v>11.5021</c:v>
                </c:pt>
                <c:pt idx="5435">
                  <c:v>11.504</c:v>
                </c:pt>
                <c:pt idx="5436">
                  <c:v>11.505699999999999</c:v>
                </c:pt>
                <c:pt idx="5437">
                  <c:v>11.51</c:v>
                </c:pt>
                <c:pt idx="5438">
                  <c:v>11.514799999999999</c:v>
                </c:pt>
                <c:pt idx="5439">
                  <c:v>11.516500000000001</c:v>
                </c:pt>
                <c:pt idx="5440">
                  <c:v>11.5184</c:v>
                </c:pt>
                <c:pt idx="5441">
                  <c:v>11.520899999999999</c:v>
                </c:pt>
                <c:pt idx="5442">
                  <c:v>11.5222</c:v>
                </c:pt>
                <c:pt idx="5443">
                  <c:v>11.524100000000001</c:v>
                </c:pt>
                <c:pt idx="5444">
                  <c:v>11.525399999999999</c:v>
                </c:pt>
                <c:pt idx="5445">
                  <c:v>11.5276</c:v>
                </c:pt>
                <c:pt idx="5446">
                  <c:v>11.5291</c:v>
                </c:pt>
                <c:pt idx="5447">
                  <c:v>11.5304</c:v>
                </c:pt>
                <c:pt idx="5448">
                  <c:v>11.533099999999999</c:v>
                </c:pt>
                <c:pt idx="5449">
                  <c:v>11.534800000000001</c:v>
                </c:pt>
                <c:pt idx="5450">
                  <c:v>11.539400000000001</c:v>
                </c:pt>
                <c:pt idx="5451">
                  <c:v>11.5425</c:v>
                </c:pt>
                <c:pt idx="5452">
                  <c:v>11.544</c:v>
                </c:pt>
                <c:pt idx="5453">
                  <c:v>11.545999999999999</c:v>
                </c:pt>
                <c:pt idx="5454">
                  <c:v>11.5474</c:v>
                </c:pt>
                <c:pt idx="5455">
                  <c:v>11.550800000000001</c:v>
                </c:pt>
                <c:pt idx="5456">
                  <c:v>11.552899999999999</c:v>
                </c:pt>
                <c:pt idx="5457">
                  <c:v>11.553699999999999</c:v>
                </c:pt>
                <c:pt idx="5458">
                  <c:v>11.5556</c:v>
                </c:pt>
                <c:pt idx="5459">
                  <c:v>11.557700000000001</c:v>
                </c:pt>
                <c:pt idx="5460">
                  <c:v>11.56</c:v>
                </c:pt>
                <c:pt idx="5461">
                  <c:v>11.5639</c:v>
                </c:pt>
                <c:pt idx="5462">
                  <c:v>11.566800000000001</c:v>
                </c:pt>
                <c:pt idx="5463">
                  <c:v>11.5693</c:v>
                </c:pt>
                <c:pt idx="5464">
                  <c:v>11.5709</c:v>
                </c:pt>
                <c:pt idx="5465">
                  <c:v>11.5738</c:v>
                </c:pt>
                <c:pt idx="5466">
                  <c:v>11.5762</c:v>
                </c:pt>
                <c:pt idx="5467">
                  <c:v>11.578200000000001</c:v>
                </c:pt>
                <c:pt idx="5468">
                  <c:v>11.5806</c:v>
                </c:pt>
                <c:pt idx="5469">
                  <c:v>11.583299999999999</c:v>
                </c:pt>
                <c:pt idx="5470">
                  <c:v>11.5867</c:v>
                </c:pt>
                <c:pt idx="5471">
                  <c:v>11.5907</c:v>
                </c:pt>
                <c:pt idx="5472">
                  <c:v>11.5929</c:v>
                </c:pt>
                <c:pt idx="5473">
                  <c:v>11.5945</c:v>
                </c:pt>
                <c:pt idx="5474">
                  <c:v>11.595800000000001</c:v>
                </c:pt>
                <c:pt idx="5475">
                  <c:v>11.5976</c:v>
                </c:pt>
                <c:pt idx="5476">
                  <c:v>11.600300000000001</c:v>
                </c:pt>
                <c:pt idx="5477">
                  <c:v>11.6015</c:v>
                </c:pt>
                <c:pt idx="5478">
                  <c:v>11.603300000000001</c:v>
                </c:pt>
                <c:pt idx="5479">
                  <c:v>11.6061</c:v>
                </c:pt>
                <c:pt idx="5480">
                  <c:v>11.6084</c:v>
                </c:pt>
                <c:pt idx="5481">
                  <c:v>11.6104</c:v>
                </c:pt>
                <c:pt idx="5482">
                  <c:v>11.613200000000001</c:v>
                </c:pt>
                <c:pt idx="5483">
                  <c:v>11.616300000000001</c:v>
                </c:pt>
                <c:pt idx="5484">
                  <c:v>11.6196</c:v>
                </c:pt>
                <c:pt idx="5485">
                  <c:v>11.620900000000001</c:v>
                </c:pt>
                <c:pt idx="5486">
                  <c:v>11.6227</c:v>
                </c:pt>
                <c:pt idx="5487">
                  <c:v>11.62406</c:v>
                </c:pt>
                <c:pt idx="5488">
                  <c:v>11.6249</c:v>
                </c:pt>
                <c:pt idx="5489">
                  <c:v>11.6266</c:v>
                </c:pt>
                <c:pt idx="5490">
                  <c:v>11.6281</c:v>
                </c:pt>
                <c:pt idx="5491">
                  <c:v>11.629</c:v>
                </c:pt>
                <c:pt idx="5492">
                  <c:v>11.630800000000001</c:v>
                </c:pt>
                <c:pt idx="5493">
                  <c:v>11.6333</c:v>
                </c:pt>
                <c:pt idx="5494">
                  <c:v>11.635899999999999</c:v>
                </c:pt>
                <c:pt idx="5495">
                  <c:v>11.638199999999999</c:v>
                </c:pt>
                <c:pt idx="5496">
                  <c:v>11.6389</c:v>
                </c:pt>
                <c:pt idx="5497">
                  <c:v>11.643000000000001</c:v>
                </c:pt>
                <c:pt idx="5498">
                  <c:v>11.646000000000001</c:v>
                </c:pt>
                <c:pt idx="5499">
                  <c:v>11.6478</c:v>
                </c:pt>
                <c:pt idx="5500">
                  <c:v>11.6495</c:v>
                </c:pt>
                <c:pt idx="5501">
                  <c:v>11.6518</c:v>
                </c:pt>
                <c:pt idx="5502">
                  <c:v>11.6539</c:v>
                </c:pt>
                <c:pt idx="5503">
                  <c:v>11.657500000000001</c:v>
                </c:pt>
                <c:pt idx="5504">
                  <c:v>11.6591</c:v>
                </c:pt>
                <c:pt idx="5505">
                  <c:v>11.66</c:v>
                </c:pt>
                <c:pt idx="5506">
                  <c:v>11.6617</c:v>
                </c:pt>
                <c:pt idx="5507">
                  <c:v>11.6637</c:v>
                </c:pt>
                <c:pt idx="5508">
                  <c:v>11.667</c:v>
                </c:pt>
                <c:pt idx="5509">
                  <c:v>11.6691</c:v>
                </c:pt>
                <c:pt idx="5510">
                  <c:v>11.6714</c:v>
                </c:pt>
                <c:pt idx="5511">
                  <c:v>11.673500000000001</c:v>
                </c:pt>
                <c:pt idx="5512">
                  <c:v>11.6754</c:v>
                </c:pt>
                <c:pt idx="5513">
                  <c:v>11.679</c:v>
                </c:pt>
                <c:pt idx="5514">
                  <c:v>11.6813</c:v>
                </c:pt>
                <c:pt idx="5515">
                  <c:v>11.6852</c:v>
                </c:pt>
                <c:pt idx="5516">
                  <c:v>11.687200000000001</c:v>
                </c:pt>
                <c:pt idx="5517">
                  <c:v>11.6883</c:v>
                </c:pt>
                <c:pt idx="5518">
                  <c:v>11.6927</c:v>
                </c:pt>
                <c:pt idx="5519">
                  <c:v>11.6958</c:v>
                </c:pt>
                <c:pt idx="5520">
                  <c:v>11.698499999999999</c:v>
                </c:pt>
                <c:pt idx="5521">
                  <c:v>11.7005</c:v>
                </c:pt>
                <c:pt idx="5522">
                  <c:v>11.704000000000001</c:v>
                </c:pt>
                <c:pt idx="5523">
                  <c:v>11.7073</c:v>
                </c:pt>
                <c:pt idx="5524">
                  <c:v>11.7111</c:v>
                </c:pt>
                <c:pt idx="5525">
                  <c:v>11.7126</c:v>
                </c:pt>
                <c:pt idx="5526">
                  <c:v>11.7134</c:v>
                </c:pt>
                <c:pt idx="5527">
                  <c:v>11.713900000000001</c:v>
                </c:pt>
                <c:pt idx="5528">
                  <c:v>11.7143</c:v>
                </c:pt>
                <c:pt idx="5529">
                  <c:v>11.714499999999999</c:v>
                </c:pt>
                <c:pt idx="5530">
                  <c:v>11.714700000000001</c:v>
                </c:pt>
                <c:pt idx="5531">
                  <c:v>11.7149</c:v>
                </c:pt>
                <c:pt idx="5532">
                  <c:v>11.7151</c:v>
                </c:pt>
                <c:pt idx="5533">
                  <c:v>11.715299999999999</c:v>
                </c:pt>
                <c:pt idx="5534">
                  <c:v>11.7155</c:v>
                </c:pt>
                <c:pt idx="5535">
                  <c:v>11.7158</c:v>
                </c:pt>
                <c:pt idx="5536">
                  <c:v>11.7182</c:v>
                </c:pt>
                <c:pt idx="5537">
                  <c:v>11.7193</c:v>
                </c:pt>
                <c:pt idx="5538">
                  <c:v>11.72128</c:v>
                </c:pt>
                <c:pt idx="5539">
                  <c:v>11.724399999999999</c:v>
                </c:pt>
                <c:pt idx="5540">
                  <c:v>11.725289999999999</c:v>
                </c:pt>
                <c:pt idx="5541">
                  <c:v>11.7272</c:v>
                </c:pt>
                <c:pt idx="5542">
                  <c:v>11.730399999999999</c:v>
                </c:pt>
                <c:pt idx="5543">
                  <c:v>11.7331</c:v>
                </c:pt>
                <c:pt idx="5544">
                  <c:v>11.7355</c:v>
                </c:pt>
                <c:pt idx="5545">
                  <c:v>11.737299999999999</c:v>
                </c:pt>
                <c:pt idx="5546">
                  <c:v>11.739800000000001</c:v>
                </c:pt>
                <c:pt idx="5547">
                  <c:v>11.7447</c:v>
                </c:pt>
                <c:pt idx="5548">
                  <c:v>11.7493</c:v>
                </c:pt>
                <c:pt idx="5549">
                  <c:v>11.752800000000001</c:v>
                </c:pt>
                <c:pt idx="5550">
                  <c:v>11.754799999999999</c:v>
                </c:pt>
                <c:pt idx="5551">
                  <c:v>11.757149999999999</c:v>
                </c:pt>
                <c:pt idx="5552">
                  <c:v>11.759829999999999</c:v>
                </c:pt>
                <c:pt idx="5553">
                  <c:v>11.7623</c:v>
                </c:pt>
                <c:pt idx="5554">
                  <c:v>11.765420000000001</c:v>
                </c:pt>
                <c:pt idx="5555">
                  <c:v>11.7713</c:v>
                </c:pt>
                <c:pt idx="5556">
                  <c:v>11.772600000000001</c:v>
                </c:pt>
                <c:pt idx="5557">
                  <c:v>11.774699999999999</c:v>
                </c:pt>
                <c:pt idx="5558">
                  <c:v>11.7765</c:v>
                </c:pt>
                <c:pt idx="5559">
                  <c:v>11.776999999999999</c:v>
                </c:pt>
                <c:pt idx="5560">
                  <c:v>11.7774</c:v>
                </c:pt>
                <c:pt idx="5561">
                  <c:v>11.777799999999999</c:v>
                </c:pt>
                <c:pt idx="5562">
                  <c:v>11.7782</c:v>
                </c:pt>
                <c:pt idx="5563">
                  <c:v>11.7784</c:v>
                </c:pt>
                <c:pt idx="5564">
                  <c:v>11.778600000000001</c:v>
                </c:pt>
                <c:pt idx="5565">
                  <c:v>11.7788</c:v>
                </c:pt>
                <c:pt idx="5566">
                  <c:v>11.779500000000001</c:v>
                </c:pt>
                <c:pt idx="5567">
                  <c:v>11.7807</c:v>
                </c:pt>
                <c:pt idx="5568">
                  <c:v>11.783799999999999</c:v>
                </c:pt>
                <c:pt idx="5569">
                  <c:v>11.786300000000001</c:v>
                </c:pt>
                <c:pt idx="5570">
                  <c:v>11.7882</c:v>
                </c:pt>
                <c:pt idx="5571">
                  <c:v>11.79</c:v>
                </c:pt>
                <c:pt idx="5572">
                  <c:v>11.7921</c:v>
                </c:pt>
                <c:pt idx="5573">
                  <c:v>11.795400000000001</c:v>
                </c:pt>
                <c:pt idx="5574">
                  <c:v>11.799899999999999</c:v>
                </c:pt>
                <c:pt idx="5575">
                  <c:v>11.8009</c:v>
                </c:pt>
                <c:pt idx="5576">
                  <c:v>11.80148</c:v>
                </c:pt>
                <c:pt idx="5577">
                  <c:v>11.8033</c:v>
                </c:pt>
                <c:pt idx="5578">
                  <c:v>11.805199999999999</c:v>
                </c:pt>
                <c:pt idx="5579">
                  <c:v>11.8065</c:v>
                </c:pt>
                <c:pt idx="5580">
                  <c:v>11.807700000000001</c:v>
                </c:pt>
                <c:pt idx="5581">
                  <c:v>11.809100000000001</c:v>
                </c:pt>
                <c:pt idx="5582">
                  <c:v>11.8103</c:v>
                </c:pt>
                <c:pt idx="5583">
                  <c:v>11.8119</c:v>
                </c:pt>
                <c:pt idx="5584">
                  <c:v>11.8131</c:v>
                </c:pt>
                <c:pt idx="5585">
                  <c:v>11.8139</c:v>
                </c:pt>
                <c:pt idx="5586">
                  <c:v>11.8172</c:v>
                </c:pt>
                <c:pt idx="5587">
                  <c:v>11.818199999999999</c:v>
                </c:pt>
                <c:pt idx="5588">
                  <c:v>11.8201</c:v>
                </c:pt>
                <c:pt idx="5589">
                  <c:v>11.8216</c:v>
                </c:pt>
                <c:pt idx="5590">
                  <c:v>11.8233</c:v>
                </c:pt>
                <c:pt idx="5591">
                  <c:v>11.8253</c:v>
                </c:pt>
                <c:pt idx="5592">
                  <c:v>11.8263</c:v>
                </c:pt>
                <c:pt idx="5593">
                  <c:v>11.8285</c:v>
                </c:pt>
                <c:pt idx="5594">
                  <c:v>11.829499999999999</c:v>
                </c:pt>
                <c:pt idx="5595">
                  <c:v>11.83</c:v>
                </c:pt>
                <c:pt idx="5596">
                  <c:v>11.8315</c:v>
                </c:pt>
                <c:pt idx="5597">
                  <c:v>11.8325</c:v>
                </c:pt>
                <c:pt idx="5598">
                  <c:v>11.833500000000001</c:v>
                </c:pt>
                <c:pt idx="5599">
                  <c:v>11.8344</c:v>
                </c:pt>
                <c:pt idx="5600">
                  <c:v>11.836</c:v>
                </c:pt>
                <c:pt idx="5601">
                  <c:v>11.8376</c:v>
                </c:pt>
                <c:pt idx="5602">
                  <c:v>11.839399999999999</c:v>
                </c:pt>
                <c:pt idx="5603">
                  <c:v>11.840999999999999</c:v>
                </c:pt>
                <c:pt idx="5604">
                  <c:v>11.8428</c:v>
                </c:pt>
                <c:pt idx="5605">
                  <c:v>11.8454</c:v>
                </c:pt>
                <c:pt idx="5606">
                  <c:v>11.8485</c:v>
                </c:pt>
                <c:pt idx="5607">
                  <c:v>11.8497</c:v>
                </c:pt>
                <c:pt idx="5608">
                  <c:v>11.852959999999999</c:v>
                </c:pt>
                <c:pt idx="5609">
                  <c:v>11.8574</c:v>
                </c:pt>
                <c:pt idx="5610">
                  <c:v>11.8607</c:v>
                </c:pt>
                <c:pt idx="5611">
                  <c:v>11.8622</c:v>
                </c:pt>
                <c:pt idx="5612">
                  <c:v>11.8643</c:v>
                </c:pt>
                <c:pt idx="5613">
                  <c:v>11.8653</c:v>
                </c:pt>
                <c:pt idx="5614">
                  <c:v>11.8673</c:v>
                </c:pt>
                <c:pt idx="5615">
                  <c:v>11.868600000000001</c:v>
                </c:pt>
                <c:pt idx="5616">
                  <c:v>11.8698</c:v>
                </c:pt>
                <c:pt idx="5617">
                  <c:v>11.872400000000001</c:v>
                </c:pt>
                <c:pt idx="5618">
                  <c:v>11.873609999999999</c:v>
                </c:pt>
                <c:pt idx="5619">
                  <c:v>11.8748</c:v>
                </c:pt>
                <c:pt idx="5620">
                  <c:v>11.8759</c:v>
                </c:pt>
                <c:pt idx="5621">
                  <c:v>11.879899999999999</c:v>
                </c:pt>
                <c:pt idx="5622">
                  <c:v>11.882999999999999</c:v>
                </c:pt>
                <c:pt idx="5623">
                  <c:v>11.8856</c:v>
                </c:pt>
                <c:pt idx="5624">
                  <c:v>11.8866</c:v>
                </c:pt>
                <c:pt idx="5625">
                  <c:v>11.8889</c:v>
                </c:pt>
                <c:pt idx="5626">
                  <c:v>11.891400000000001</c:v>
                </c:pt>
                <c:pt idx="5627">
                  <c:v>11.892799999999999</c:v>
                </c:pt>
                <c:pt idx="5628">
                  <c:v>11.895849999999999</c:v>
                </c:pt>
                <c:pt idx="5629">
                  <c:v>11.898400000000001</c:v>
                </c:pt>
                <c:pt idx="5630">
                  <c:v>11.901</c:v>
                </c:pt>
                <c:pt idx="5631">
                  <c:v>11.905200000000001</c:v>
                </c:pt>
                <c:pt idx="5632">
                  <c:v>11.9095</c:v>
                </c:pt>
                <c:pt idx="5633">
                  <c:v>11.9125</c:v>
                </c:pt>
                <c:pt idx="5634">
                  <c:v>11.91619</c:v>
                </c:pt>
                <c:pt idx="5635">
                  <c:v>11.9193</c:v>
                </c:pt>
                <c:pt idx="5636">
                  <c:v>11.9209</c:v>
                </c:pt>
                <c:pt idx="5637">
                  <c:v>11.922700000000001</c:v>
                </c:pt>
                <c:pt idx="5638">
                  <c:v>11.9238</c:v>
                </c:pt>
                <c:pt idx="5639">
                  <c:v>11.926500000000001</c:v>
                </c:pt>
                <c:pt idx="5640">
                  <c:v>11.93</c:v>
                </c:pt>
                <c:pt idx="5641">
                  <c:v>11.936500000000001</c:v>
                </c:pt>
                <c:pt idx="5642">
                  <c:v>11.940799999999999</c:v>
                </c:pt>
                <c:pt idx="5643">
                  <c:v>11.94294</c:v>
                </c:pt>
                <c:pt idx="5644">
                  <c:v>11.944800000000001</c:v>
                </c:pt>
                <c:pt idx="5645">
                  <c:v>11.947699999999999</c:v>
                </c:pt>
                <c:pt idx="5646">
                  <c:v>11.95003</c:v>
                </c:pt>
                <c:pt idx="5647">
                  <c:v>11.9521</c:v>
                </c:pt>
                <c:pt idx="5648">
                  <c:v>11.954700000000001</c:v>
                </c:pt>
                <c:pt idx="5649">
                  <c:v>11.956899999999999</c:v>
                </c:pt>
                <c:pt idx="5650">
                  <c:v>11.958299999999999</c:v>
                </c:pt>
                <c:pt idx="5651">
                  <c:v>11.960699999999999</c:v>
                </c:pt>
                <c:pt idx="5652">
                  <c:v>11.96242</c:v>
                </c:pt>
                <c:pt idx="5653">
                  <c:v>11.9633</c:v>
                </c:pt>
                <c:pt idx="5654">
                  <c:v>11.965</c:v>
                </c:pt>
                <c:pt idx="5655">
                  <c:v>11.9673</c:v>
                </c:pt>
                <c:pt idx="5656">
                  <c:v>11.9693</c:v>
                </c:pt>
                <c:pt idx="5657">
                  <c:v>11.971500000000001</c:v>
                </c:pt>
                <c:pt idx="5658">
                  <c:v>11.9734</c:v>
                </c:pt>
                <c:pt idx="5659">
                  <c:v>11.9756</c:v>
                </c:pt>
                <c:pt idx="5660">
                  <c:v>11.9777</c:v>
                </c:pt>
                <c:pt idx="5661">
                  <c:v>11.980499999999999</c:v>
                </c:pt>
                <c:pt idx="5662">
                  <c:v>11.9857</c:v>
                </c:pt>
                <c:pt idx="5663">
                  <c:v>11.9922</c:v>
                </c:pt>
                <c:pt idx="5664">
                  <c:v>11.9948</c:v>
                </c:pt>
                <c:pt idx="5665">
                  <c:v>11.997199999999999</c:v>
                </c:pt>
              </c:numCache>
            </c:numRef>
          </c:xVal>
          <c:yVal>
            <c:numRef>
              <c:f>資料!$C$2:$C$5667</c:f>
              <c:numCache>
                <c:formatCode>0.00000</c:formatCode>
                <c:ptCount val="5666"/>
                <c:pt idx="0">
                  <c:v>45.114400000000003</c:v>
                </c:pt>
                <c:pt idx="1">
                  <c:v>45.059600000000003</c:v>
                </c:pt>
                <c:pt idx="2">
                  <c:v>45.0642</c:v>
                </c:pt>
                <c:pt idx="3">
                  <c:v>45.061799999999998</c:v>
                </c:pt>
                <c:pt idx="4">
                  <c:v>45.072000000000003</c:v>
                </c:pt>
                <c:pt idx="5">
                  <c:v>45.0642</c:v>
                </c:pt>
                <c:pt idx="6">
                  <c:v>45.067300000000003</c:v>
                </c:pt>
                <c:pt idx="7">
                  <c:v>45.072800000000001</c:v>
                </c:pt>
                <c:pt idx="8">
                  <c:v>45.075499999999998</c:v>
                </c:pt>
                <c:pt idx="9">
                  <c:v>45.0777</c:v>
                </c:pt>
                <c:pt idx="10">
                  <c:v>45.075200000000002</c:v>
                </c:pt>
                <c:pt idx="11">
                  <c:v>45.072139999999997</c:v>
                </c:pt>
                <c:pt idx="12">
                  <c:v>45.065399999999997</c:v>
                </c:pt>
                <c:pt idx="13">
                  <c:v>45.068899999999999</c:v>
                </c:pt>
                <c:pt idx="14">
                  <c:v>45.06926</c:v>
                </c:pt>
                <c:pt idx="15">
                  <c:v>45.069600000000001</c:v>
                </c:pt>
                <c:pt idx="16">
                  <c:v>45.069800000000001</c:v>
                </c:pt>
                <c:pt idx="17">
                  <c:v>45.077800000000003</c:v>
                </c:pt>
                <c:pt idx="18">
                  <c:v>45.078099999999999</c:v>
                </c:pt>
                <c:pt idx="19">
                  <c:v>45.0762</c:v>
                </c:pt>
                <c:pt idx="20">
                  <c:v>45.075200000000002</c:v>
                </c:pt>
                <c:pt idx="21">
                  <c:v>45.072499999999998</c:v>
                </c:pt>
                <c:pt idx="22">
                  <c:v>45.075899999999997</c:v>
                </c:pt>
                <c:pt idx="23">
                  <c:v>45.082599999999999</c:v>
                </c:pt>
                <c:pt idx="24">
                  <c:v>45.087200000000003</c:v>
                </c:pt>
                <c:pt idx="25">
                  <c:v>45.090800000000002</c:v>
                </c:pt>
                <c:pt idx="26">
                  <c:v>45.094459999999998</c:v>
                </c:pt>
                <c:pt idx="27">
                  <c:v>45.089500000000001</c:v>
                </c:pt>
                <c:pt idx="28">
                  <c:v>45.090600000000002</c:v>
                </c:pt>
                <c:pt idx="29">
                  <c:v>45.090499999999999</c:v>
                </c:pt>
                <c:pt idx="30">
                  <c:v>45.080500000000001</c:v>
                </c:pt>
                <c:pt idx="31">
                  <c:v>45.079500000000003</c:v>
                </c:pt>
                <c:pt idx="32">
                  <c:v>45.081099999999999</c:v>
                </c:pt>
                <c:pt idx="33">
                  <c:v>45.0869</c:v>
                </c:pt>
                <c:pt idx="34">
                  <c:v>45.09742</c:v>
                </c:pt>
                <c:pt idx="35">
                  <c:v>45.110300000000002</c:v>
                </c:pt>
                <c:pt idx="36">
                  <c:v>45.115400000000001</c:v>
                </c:pt>
                <c:pt idx="37">
                  <c:v>45.113799999999998</c:v>
                </c:pt>
                <c:pt idx="38">
                  <c:v>45.100200000000001</c:v>
                </c:pt>
                <c:pt idx="39">
                  <c:v>45.102899999999998</c:v>
                </c:pt>
                <c:pt idx="40">
                  <c:v>45.101599999999998</c:v>
                </c:pt>
                <c:pt idx="41">
                  <c:v>45.113199999999999</c:v>
                </c:pt>
                <c:pt idx="42">
                  <c:v>45.124699999999997</c:v>
                </c:pt>
                <c:pt idx="43">
                  <c:v>45.133600000000001</c:v>
                </c:pt>
                <c:pt idx="44">
                  <c:v>45.141399999999997</c:v>
                </c:pt>
                <c:pt idx="45">
                  <c:v>45.141849999999998</c:v>
                </c:pt>
                <c:pt idx="46">
                  <c:v>45.1387</c:v>
                </c:pt>
                <c:pt idx="47">
                  <c:v>45.138399999999997</c:v>
                </c:pt>
                <c:pt idx="48">
                  <c:v>45.141199999999998</c:v>
                </c:pt>
                <c:pt idx="49">
                  <c:v>45.149410000000003</c:v>
                </c:pt>
                <c:pt idx="50">
                  <c:v>45.1569</c:v>
                </c:pt>
                <c:pt idx="51">
                  <c:v>45.166710000000002</c:v>
                </c:pt>
                <c:pt idx="52">
                  <c:v>45.170299999999997</c:v>
                </c:pt>
                <c:pt idx="53">
                  <c:v>45.171280000000003</c:v>
                </c:pt>
                <c:pt idx="54">
                  <c:v>45.171999999999997</c:v>
                </c:pt>
                <c:pt idx="55">
                  <c:v>45.172699999999999</c:v>
                </c:pt>
                <c:pt idx="56">
                  <c:v>45.173499999999997</c:v>
                </c:pt>
                <c:pt idx="57">
                  <c:v>45.174300000000002</c:v>
                </c:pt>
                <c:pt idx="58">
                  <c:v>45.174900000000001</c:v>
                </c:pt>
                <c:pt idx="59">
                  <c:v>45.175199999999997</c:v>
                </c:pt>
                <c:pt idx="60">
                  <c:v>45.175400000000003</c:v>
                </c:pt>
                <c:pt idx="61">
                  <c:v>45.175930000000001</c:v>
                </c:pt>
                <c:pt idx="62">
                  <c:v>45.176499999999997</c:v>
                </c:pt>
                <c:pt idx="63">
                  <c:v>45.177199999999999</c:v>
                </c:pt>
                <c:pt idx="64">
                  <c:v>45.177860000000003</c:v>
                </c:pt>
                <c:pt idx="65">
                  <c:v>45.178600000000003</c:v>
                </c:pt>
                <c:pt idx="66">
                  <c:v>45.182499999999997</c:v>
                </c:pt>
                <c:pt idx="67">
                  <c:v>45.185200000000002</c:v>
                </c:pt>
                <c:pt idx="68">
                  <c:v>45.186999999999998</c:v>
                </c:pt>
                <c:pt idx="69">
                  <c:v>45.1877</c:v>
                </c:pt>
                <c:pt idx="70">
                  <c:v>45.186799999999998</c:v>
                </c:pt>
                <c:pt idx="71">
                  <c:v>45.1843</c:v>
                </c:pt>
                <c:pt idx="72">
                  <c:v>45.182000000000002</c:v>
                </c:pt>
                <c:pt idx="73">
                  <c:v>45.1828</c:v>
                </c:pt>
                <c:pt idx="74">
                  <c:v>45.195500000000003</c:v>
                </c:pt>
                <c:pt idx="75">
                  <c:v>45.2074</c:v>
                </c:pt>
                <c:pt idx="76">
                  <c:v>45.22</c:v>
                </c:pt>
                <c:pt idx="77">
                  <c:v>45.231400000000001</c:v>
                </c:pt>
                <c:pt idx="78">
                  <c:v>45.234400000000001</c:v>
                </c:pt>
                <c:pt idx="79">
                  <c:v>45.237900000000003</c:v>
                </c:pt>
                <c:pt idx="80">
                  <c:v>45.245899999999999</c:v>
                </c:pt>
                <c:pt idx="81">
                  <c:v>45.233699999999999</c:v>
                </c:pt>
                <c:pt idx="82">
                  <c:v>45.241900000000001</c:v>
                </c:pt>
                <c:pt idx="83">
                  <c:v>45.246200000000002</c:v>
                </c:pt>
                <c:pt idx="84">
                  <c:v>45.256300000000003</c:v>
                </c:pt>
                <c:pt idx="85">
                  <c:v>45.265430000000002</c:v>
                </c:pt>
                <c:pt idx="86">
                  <c:v>45.27216</c:v>
                </c:pt>
                <c:pt idx="87">
                  <c:v>45.2834</c:v>
                </c:pt>
                <c:pt idx="88">
                  <c:v>45.293529999999997</c:v>
                </c:pt>
                <c:pt idx="89">
                  <c:v>45.307099999999998</c:v>
                </c:pt>
                <c:pt idx="90">
                  <c:v>45.308399999999999</c:v>
                </c:pt>
                <c:pt idx="91">
                  <c:v>45.312899999999999</c:v>
                </c:pt>
                <c:pt idx="92">
                  <c:v>45.318300000000001</c:v>
                </c:pt>
                <c:pt idx="93">
                  <c:v>45.327199999999998</c:v>
                </c:pt>
                <c:pt idx="94">
                  <c:v>45.337409999999998</c:v>
                </c:pt>
                <c:pt idx="95">
                  <c:v>45.326160000000002</c:v>
                </c:pt>
                <c:pt idx="96">
                  <c:v>45.332099999999997</c:v>
                </c:pt>
                <c:pt idx="97">
                  <c:v>45.339199999999998</c:v>
                </c:pt>
                <c:pt idx="98">
                  <c:v>45.349400000000003</c:v>
                </c:pt>
                <c:pt idx="99">
                  <c:v>45.361400000000003</c:v>
                </c:pt>
                <c:pt idx="100">
                  <c:v>45.385620000000003</c:v>
                </c:pt>
                <c:pt idx="101">
                  <c:v>45.422400000000003</c:v>
                </c:pt>
                <c:pt idx="102">
                  <c:v>45.434600000000003</c:v>
                </c:pt>
                <c:pt idx="103">
                  <c:v>45.451500000000003</c:v>
                </c:pt>
                <c:pt idx="104">
                  <c:v>45.45908</c:v>
                </c:pt>
                <c:pt idx="105">
                  <c:v>45.484900000000003</c:v>
                </c:pt>
                <c:pt idx="106">
                  <c:v>45.493400000000001</c:v>
                </c:pt>
                <c:pt idx="107">
                  <c:v>45.513500000000001</c:v>
                </c:pt>
                <c:pt idx="108">
                  <c:v>45.52599</c:v>
                </c:pt>
                <c:pt idx="109">
                  <c:v>45.541200000000003</c:v>
                </c:pt>
                <c:pt idx="110">
                  <c:v>45.543799999999997</c:v>
                </c:pt>
                <c:pt idx="111">
                  <c:v>45.545400000000001</c:v>
                </c:pt>
                <c:pt idx="112">
                  <c:v>45.5458</c:v>
                </c:pt>
                <c:pt idx="113">
                  <c:v>45.546300000000002</c:v>
                </c:pt>
                <c:pt idx="114">
                  <c:v>45.547049999999999</c:v>
                </c:pt>
                <c:pt idx="115">
                  <c:v>45.548000000000002</c:v>
                </c:pt>
                <c:pt idx="116">
                  <c:v>45.553939999999997</c:v>
                </c:pt>
                <c:pt idx="117">
                  <c:v>45.548499999999997</c:v>
                </c:pt>
                <c:pt idx="118">
                  <c:v>45.559199999999997</c:v>
                </c:pt>
                <c:pt idx="119">
                  <c:v>45.577300000000001</c:v>
                </c:pt>
                <c:pt idx="120">
                  <c:v>45.5899</c:v>
                </c:pt>
                <c:pt idx="121">
                  <c:v>45.615299999999998</c:v>
                </c:pt>
                <c:pt idx="122">
                  <c:v>45.6477</c:v>
                </c:pt>
                <c:pt idx="123">
                  <c:v>45.667900000000003</c:v>
                </c:pt>
                <c:pt idx="124">
                  <c:v>45.675600000000003</c:v>
                </c:pt>
                <c:pt idx="125">
                  <c:v>45.670099999999998</c:v>
                </c:pt>
                <c:pt idx="126">
                  <c:v>45.698999999999998</c:v>
                </c:pt>
                <c:pt idx="127">
                  <c:v>45.703879999999998</c:v>
                </c:pt>
                <c:pt idx="128">
                  <c:v>45.706600000000002</c:v>
                </c:pt>
                <c:pt idx="129">
                  <c:v>45.716299999999997</c:v>
                </c:pt>
                <c:pt idx="130">
                  <c:v>45.725099999999998</c:v>
                </c:pt>
                <c:pt idx="131">
                  <c:v>45.7393</c:v>
                </c:pt>
                <c:pt idx="132">
                  <c:v>45.756599999999999</c:v>
                </c:pt>
                <c:pt idx="133">
                  <c:v>45.767699999999998</c:v>
                </c:pt>
                <c:pt idx="134">
                  <c:v>45.7988</c:v>
                </c:pt>
                <c:pt idx="135">
                  <c:v>45.822699999999998</c:v>
                </c:pt>
                <c:pt idx="136">
                  <c:v>45.82996</c:v>
                </c:pt>
                <c:pt idx="137">
                  <c:v>45.836329999999997</c:v>
                </c:pt>
                <c:pt idx="138">
                  <c:v>45.838900000000002</c:v>
                </c:pt>
                <c:pt idx="139">
                  <c:v>45.840200000000003</c:v>
                </c:pt>
                <c:pt idx="140">
                  <c:v>45.8416</c:v>
                </c:pt>
                <c:pt idx="141">
                  <c:v>45.850499999999997</c:v>
                </c:pt>
                <c:pt idx="142">
                  <c:v>45.855499999999999</c:v>
                </c:pt>
                <c:pt idx="143">
                  <c:v>45.862499999999997</c:v>
                </c:pt>
                <c:pt idx="144">
                  <c:v>45.873600000000003</c:v>
                </c:pt>
                <c:pt idx="145">
                  <c:v>45.8767</c:v>
                </c:pt>
                <c:pt idx="146">
                  <c:v>45.891500000000001</c:v>
                </c:pt>
                <c:pt idx="147">
                  <c:v>45.898699999999998</c:v>
                </c:pt>
                <c:pt idx="148">
                  <c:v>45.918900000000001</c:v>
                </c:pt>
                <c:pt idx="149">
                  <c:v>45.932299999999998</c:v>
                </c:pt>
                <c:pt idx="150">
                  <c:v>45.954599999999999</c:v>
                </c:pt>
                <c:pt idx="151">
                  <c:v>45.975200000000001</c:v>
                </c:pt>
                <c:pt idx="152">
                  <c:v>45.996490000000001</c:v>
                </c:pt>
                <c:pt idx="153">
                  <c:v>46.005800000000001</c:v>
                </c:pt>
                <c:pt idx="154">
                  <c:v>46.006129999999999</c:v>
                </c:pt>
                <c:pt idx="155">
                  <c:v>46.039230000000003</c:v>
                </c:pt>
                <c:pt idx="156">
                  <c:v>46.052500000000002</c:v>
                </c:pt>
                <c:pt idx="157">
                  <c:v>46.079599999999999</c:v>
                </c:pt>
                <c:pt idx="158">
                  <c:v>46.105240000000002</c:v>
                </c:pt>
                <c:pt idx="159">
                  <c:v>46.118000000000002</c:v>
                </c:pt>
                <c:pt idx="160">
                  <c:v>46.123699999999999</c:v>
                </c:pt>
                <c:pt idx="161">
                  <c:v>46.1295</c:v>
                </c:pt>
                <c:pt idx="162">
                  <c:v>46.133200000000002</c:v>
                </c:pt>
                <c:pt idx="163">
                  <c:v>46.167400000000001</c:v>
                </c:pt>
                <c:pt idx="164">
                  <c:v>46.184100000000001</c:v>
                </c:pt>
                <c:pt idx="165">
                  <c:v>46.219200000000001</c:v>
                </c:pt>
                <c:pt idx="166">
                  <c:v>46.250100000000003</c:v>
                </c:pt>
                <c:pt idx="167">
                  <c:v>46.256999999999998</c:v>
                </c:pt>
                <c:pt idx="168">
                  <c:v>46.262900000000002</c:v>
                </c:pt>
                <c:pt idx="169">
                  <c:v>46.266100000000002</c:v>
                </c:pt>
                <c:pt idx="170">
                  <c:v>46.269100000000002</c:v>
                </c:pt>
                <c:pt idx="171">
                  <c:v>46.272300000000001</c:v>
                </c:pt>
                <c:pt idx="172">
                  <c:v>46.274900000000002</c:v>
                </c:pt>
                <c:pt idx="173">
                  <c:v>46.295000000000002</c:v>
                </c:pt>
                <c:pt idx="174">
                  <c:v>46.302599999999998</c:v>
                </c:pt>
                <c:pt idx="175">
                  <c:v>46.331699999999998</c:v>
                </c:pt>
                <c:pt idx="176">
                  <c:v>46.352200000000003</c:v>
                </c:pt>
                <c:pt idx="177">
                  <c:v>46.357999999999997</c:v>
                </c:pt>
                <c:pt idx="178">
                  <c:v>46.372700000000002</c:v>
                </c:pt>
                <c:pt idx="179">
                  <c:v>46.404499999999999</c:v>
                </c:pt>
                <c:pt idx="180">
                  <c:v>46.450299999999999</c:v>
                </c:pt>
                <c:pt idx="181">
                  <c:v>46.458399999999997</c:v>
                </c:pt>
                <c:pt idx="182">
                  <c:v>46.471629999999998</c:v>
                </c:pt>
                <c:pt idx="183">
                  <c:v>46.468400000000003</c:v>
                </c:pt>
                <c:pt idx="184">
                  <c:v>46.491199999999999</c:v>
                </c:pt>
                <c:pt idx="185">
                  <c:v>46.5259</c:v>
                </c:pt>
                <c:pt idx="186">
                  <c:v>46.568800000000003</c:v>
                </c:pt>
                <c:pt idx="187">
                  <c:v>46.589599999999997</c:v>
                </c:pt>
                <c:pt idx="188">
                  <c:v>46.612299999999998</c:v>
                </c:pt>
                <c:pt idx="189">
                  <c:v>46.632800000000003</c:v>
                </c:pt>
                <c:pt idx="190">
                  <c:v>46.653599999999997</c:v>
                </c:pt>
                <c:pt idx="191">
                  <c:v>46.679200000000002</c:v>
                </c:pt>
                <c:pt idx="192">
                  <c:v>46.7121</c:v>
                </c:pt>
                <c:pt idx="193">
                  <c:v>46.764400000000002</c:v>
                </c:pt>
                <c:pt idx="194">
                  <c:v>46.791499999999999</c:v>
                </c:pt>
                <c:pt idx="195">
                  <c:v>46.825000000000003</c:v>
                </c:pt>
                <c:pt idx="196">
                  <c:v>46.833199999999998</c:v>
                </c:pt>
                <c:pt idx="197">
                  <c:v>46.8476</c:v>
                </c:pt>
                <c:pt idx="198">
                  <c:v>46.880389999999998</c:v>
                </c:pt>
                <c:pt idx="199">
                  <c:v>46.910699999999999</c:v>
                </c:pt>
                <c:pt idx="200">
                  <c:v>46.938299999999998</c:v>
                </c:pt>
                <c:pt idx="201">
                  <c:v>46.976300000000002</c:v>
                </c:pt>
                <c:pt idx="202">
                  <c:v>46.991500000000002</c:v>
                </c:pt>
                <c:pt idx="203">
                  <c:v>46.995699999999999</c:v>
                </c:pt>
                <c:pt idx="204">
                  <c:v>47.021790000000003</c:v>
                </c:pt>
                <c:pt idx="205">
                  <c:v>47.049399999999999</c:v>
                </c:pt>
                <c:pt idx="206">
                  <c:v>47.0854</c:v>
                </c:pt>
                <c:pt idx="207">
                  <c:v>47.108699999999999</c:v>
                </c:pt>
                <c:pt idx="208">
                  <c:v>47.159399999999998</c:v>
                </c:pt>
                <c:pt idx="209">
                  <c:v>47.176299999999998</c:v>
                </c:pt>
                <c:pt idx="210">
                  <c:v>47.203299999999999</c:v>
                </c:pt>
                <c:pt idx="211">
                  <c:v>47.225000000000001</c:v>
                </c:pt>
                <c:pt idx="212">
                  <c:v>47.231699999999996</c:v>
                </c:pt>
                <c:pt idx="213">
                  <c:v>47.237299999999998</c:v>
                </c:pt>
                <c:pt idx="214">
                  <c:v>47.240699999999997</c:v>
                </c:pt>
                <c:pt idx="215">
                  <c:v>47.243200000000002</c:v>
                </c:pt>
                <c:pt idx="216">
                  <c:v>47.245600000000003</c:v>
                </c:pt>
                <c:pt idx="217">
                  <c:v>47.289400000000001</c:v>
                </c:pt>
                <c:pt idx="218">
                  <c:v>47.3127</c:v>
                </c:pt>
                <c:pt idx="219">
                  <c:v>47.349699999999999</c:v>
                </c:pt>
                <c:pt idx="220">
                  <c:v>47.413800000000002</c:v>
                </c:pt>
                <c:pt idx="221">
                  <c:v>47.469830000000002</c:v>
                </c:pt>
                <c:pt idx="222">
                  <c:v>47.478389999999997</c:v>
                </c:pt>
                <c:pt idx="223">
                  <c:v>47.506799999999998</c:v>
                </c:pt>
                <c:pt idx="224">
                  <c:v>47.550899999999999</c:v>
                </c:pt>
                <c:pt idx="225">
                  <c:v>47.573900000000002</c:v>
                </c:pt>
                <c:pt idx="226">
                  <c:v>47.591000000000001</c:v>
                </c:pt>
                <c:pt idx="227">
                  <c:v>47.624299999999998</c:v>
                </c:pt>
                <c:pt idx="228">
                  <c:v>47.666400000000003</c:v>
                </c:pt>
                <c:pt idx="229">
                  <c:v>47.7121</c:v>
                </c:pt>
                <c:pt idx="230">
                  <c:v>47.731299999999997</c:v>
                </c:pt>
                <c:pt idx="231">
                  <c:v>47.74</c:v>
                </c:pt>
                <c:pt idx="232">
                  <c:v>47.768099999999997</c:v>
                </c:pt>
                <c:pt idx="233">
                  <c:v>47.804499999999997</c:v>
                </c:pt>
                <c:pt idx="234">
                  <c:v>47.865600000000001</c:v>
                </c:pt>
                <c:pt idx="235">
                  <c:v>47.890099999999997</c:v>
                </c:pt>
                <c:pt idx="236">
                  <c:v>47.940100000000001</c:v>
                </c:pt>
                <c:pt idx="237">
                  <c:v>47.950299999999999</c:v>
                </c:pt>
                <c:pt idx="238">
                  <c:v>47.966500000000003</c:v>
                </c:pt>
                <c:pt idx="239">
                  <c:v>48.016460000000002</c:v>
                </c:pt>
                <c:pt idx="240">
                  <c:v>48.046399999999998</c:v>
                </c:pt>
                <c:pt idx="241">
                  <c:v>48.1006</c:v>
                </c:pt>
                <c:pt idx="242">
                  <c:v>48.1738</c:v>
                </c:pt>
                <c:pt idx="243">
                  <c:v>48.200389999999999</c:v>
                </c:pt>
                <c:pt idx="244">
                  <c:v>48.212800000000001</c:v>
                </c:pt>
                <c:pt idx="245">
                  <c:v>48.27</c:v>
                </c:pt>
                <c:pt idx="246">
                  <c:v>48.304000000000002</c:v>
                </c:pt>
                <c:pt idx="247">
                  <c:v>48.315510000000003</c:v>
                </c:pt>
                <c:pt idx="248">
                  <c:v>48.323300000000003</c:v>
                </c:pt>
                <c:pt idx="249">
                  <c:v>48.356699999999996</c:v>
                </c:pt>
                <c:pt idx="250">
                  <c:v>48.396740000000001</c:v>
                </c:pt>
                <c:pt idx="251">
                  <c:v>48.430300000000003</c:v>
                </c:pt>
                <c:pt idx="252">
                  <c:v>48.447099999999999</c:v>
                </c:pt>
                <c:pt idx="253">
                  <c:v>48.497399999999999</c:v>
                </c:pt>
                <c:pt idx="254">
                  <c:v>48.570999999999998</c:v>
                </c:pt>
                <c:pt idx="255">
                  <c:v>48.645949999999999</c:v>
                </c:pt>
                <c:pt idx="256">
                  <c:v>48.6785</c:v>
                </c:pt>
                <c:pt idx="257">
                  <c:v>48.722000000000001</c:v>
                </c:pt>
                <c:pt idx="258">
                  <c:v>48.730739999999997</c:v>
                </c:pt>
                <c:pt idx="259">
                  <c:v>48.754399999999997</c:v>
                </c:pt>
                <c:pt idx="260">
                  <c:v>48.801960000000001</c:v>
                </c:pt>
                <c:pt idx="261">
                  <c:v>48.833199999999998</c:v>
                </c:pt>
                <c:pt idx="262">
                  <c:v>48.878990000000002</c:v>
                </c:pt>
                <c:pt idx="263">
                  <c:v>48.940100000000001</c:v>
                </c:pt>
                <c:pt idx="264">
                  <c:v>49.010599999999997</c:v>
                </c:pt>
                <c:pt idx="265">
                  <c:v>49.029400000000003</c:v>
                </c:pt>
                <c:pt idx="266">
                  <c:v>49.045490000000001</c:v>
                </c:pt>
                <c:pt idx="267">
                  <c:v>49.117600000000003</c:v>
                </c:pt>
                <c:pt idx="268">
                  <c:v>49.156399999999998</c:v>
                </c:pt>
                <c:pt idx="269">
                  <c:v>49.1631</c:v>
                </c:pt>
                <c:pt idx="270">
                  <c:v>49.173000000000002</c:v>
                </c:pt>
                <c:pt idx="271">
                  <c:v>49.215899999999998</c:v>
                </c:pt>
                <c:pt idx="272">
                  <c:v>49.233800000000002</c:v>
                </c:pt>
                <c:pt idx="273">
                  <c:v>49.288170000000001</c:v>
                </c:pt>
                <c:pt idx="274">
                  <c:v>49.356699999999996</c:v>
                </c:pt>
                <c:pt idx="275">
                  <c:v>49.4512</c:v>
                </c:pt>
                <c:pt idx="276">
                  <c:v>49.539299999999997</c:v>
                </c:pt>
                <c:pt idx="277">
                  <c:v>49.605899999999998</c:v>
                </c:pt>
                <c:pt idx="278">
                  <c:v>49.630180000000003</c:v>
                </c:pt>
                <c:pt idx="279">
                  <c:v>49.662100000000002</c:v>
                </c:pt>
                <c:pt idx="280">
                  <c:v>49.737699999999997</c:v>
                </c:pt>
                <c:pt idx="281">
                  <c:v>49.778399999999998</c:v>
                </c:pt>
                <c:pt idx="282">
                  <c:v>49.831699999999998</c:v>
                </c:pt>
                <c:pt idx="283">
                  <c:v>49.873199999999997</c:v>
                </c:pt>
                <c:pt idx="284">
                  <c:v>49.920999999999999</c:v>
                </c:pt>
                <c:pt idx="285">
                  <c:v>49.927</c:v>
                </c:pt>
                <c:pt idx="286">
                  <c:v>49.970440000000004</c:v>
                </c:pt>
                <c:pt idx="287">
                  <c:v>49.994599999999998</c:v>
                </c:pt>
                <c:pt idx="288">
                  <c:v>50.030200000000001</c:v>
                </c:pt>
                <c:pt idx="289">
                  <c:v>50.051299999999998</c:v>
                </c:pt>
                <c:pt idx="290">
                  <c:v>50.086300000000001</c:v>
                </c:pt>
                <c:pt idx="291">
                  <c:v>50.1145</c:v>
                </c:pt>
                <c:pt idx="292">
                  <c:v>50.152500000000003</c:v>
                </c:pt>
                <c:pt idx="293">
                  <c:v>50.210900000000002</c:v>
                </c:pt>
                <c:pt idx="294">
                  <c:v>50.321800000000003</c:v>
                </c:pt>
                <c:pt idx="295">
                  <c:v>50.414400000000001</c:v>
                </c:pt>
                <c:pt idx="296">
                  <c:v>50.495800000000003</c:v>
                </c:pt>
                <c:pt idx="297">
                  <c:v>50.558700000000002</c:v>
                </c:pt>
                <c:pt idx="298">
                  <c:v>50.627400000000002</c:v>
                </c:pt>
                <c:pt idx="299">
                  <c:v>50.675800000000002</c:v>
                </c:pt>
                <c:pt idx="300">
                  <c:v>50.753</c:v>
                </c:pt>
                <c:pt idx="301">
                  <c:v>50.862499999999997</c:v>
                </c:pt>
                <c:pt idx="302">
                  <c:v>50.946599999999997</c:v>
                </c:pt>
                <c:pt idx="303">
                  <c:v>50.9681</c:v>
                </c:pt>
                <c:pt idx="304">
                  <c:v>51.0017</c:v>
                </c:pt>
                <c:pt idx="305">
                  <c:v>51.042400000000001</c:v>
                </c:pt>
                <c:pt idx="306">
                  <c:v>51.06776</c:v>
                </c:pt>
                <c:pt idx="307">
                  <c:v>51.1526</c:v>
                </c:pt>
                <c:pt idx="308">
                  <c:v>51.196899999999999</c:v>
                </c:pt>
                <c:pt idx="309">
                  <c:v>51.255800000000001</c:v>
                </c:pt>
                <c:pt idx="310">
                  <c:v>51.278500000000001</c:v>
                </c:pt>
                <c:pt idx="311">
                  <c:v>51.320799999999998</c:v>
                </c:pt>
                <c:pt idx="312">
                  <c:v>51.357799999999997</c:v>
                </c:pt>
                <c:pt idx="313">
                  <c:v>51.388680000000001</c:v>
                </c:pt>
                <c:pt idx="314">
                  <c:v>51.443100000000001</c:v>
                </c:pt>
                <c:pt idx="315">
                  <c:v>51.476199999999999</c:v>
                </c:pt>
                <c:pt idx="316">
                  <c:v>51.507800000000003</c:v>
                </c:pt>
                <c:pt idx="317">
                  <c:v>51.5319</c:v>
                </c:pt>
                <c:pt idx="318">
                  <c:v>51.558500000000002</c:v>
                </c:pt>
                <c:pt idx="319">
                  <c:v>51.57338</c:v>
                </c:pt>
                <c:pt idx="320">
                  <c:v>51.595199999999998</c:v>
                </c:pt>
                <c:pt idx="321">
                  <c:v>51.65</c:v>
                </c:pt>
                <c:pt idx="322">
                  <c:v>51.7042</c:v>
                </c:pt>
                <c:pt idx="323">
                  <c:v>51.776899999999998</c:v>
                </c:pt>
                <c:pt idx="324">
                  <c:v>51.829000000000001</c:v>
                </c:pt>
                <c:pt idx="325">
                  <c:v>51.87941</c:v>
                </c:pt>
                <c:pt idx="326">
                  <c:v>51.9664</c:v>
                </c:pt>
                <c:pt idx="327">
                  <c:v>52.011229999999998</c:v>
                </c:pt>
                <c:pt idx="328">
                  <c:v>52.045299999999997</c:v>
                </c:pt>
                <c:pt idx="329">
                  <c:v>52.074599999999997</c:v>
                </c:pt>
                <c:pt idx="330">
                  <c:v>52.124130000000001</c:v>
                </c:pt>
                <c:pt idx="331">
                  <c:v>52.1845</c:v>
                </c:pt>
                <c:pt idx="332">
                  <c:v>52.243699999999997</c:v>
                </c:pt>
                <c:pt idx="333">
                  <c:v>52.271299999999997</c:v>
                </c:pt>
                <c:pt idx="334">
                  <c:v>52.309899999999999</c:v>
                </c:pt>
                <c:pt idx="335">
                  <c:v>52.364600000000003</c:v>
                </c:pt>
                <c:pt idx="336">
                  <c:v>52.462499999999999</c:v>
                </c:pt>
                <c:pt idx="337">
                  <c:v>52.514699999999998</c:v>
                </c:pt>
                <c:pt idx="338">
                  <c:v>52.5595</c:v>
                </c:pt>
                <c:pt idx="339">
                  <c:v>52.583599999999997</c:v>
                </c:pt>
                <c:pt idx="340">
                  <c:v>52.650399999999998</c:v>
                </c:pt>
                <c:pt idx="341">
                  <c:v>52.684600000000003</c:v>
                </c:pt>
                <c:pt idx="342">
                  <c:v>52.738100000000003</c:v>
                </c:pt>
                <c:pt idx="343">
                  <c:v>52.777000000000001</c:v>
                </c:pt>
                <c:pt idx="344">
                  <c:v>52.833399999999997</c:v>
                </c:pt>
                <c:pt idx="345">
                  <c:v>52.878900000000002</c:v>
                </c:pt>
                <c:pt idx="346">
                  <c:v>52.9786</c:v>
                </c:pt>
                <c:pt idx="347">
                  <c:v>53.043100000000003</c:v>
                </c:pt>
                <c:pt idx="348">
                  <c:v>53.089700000000001</c:v>
                </c:pt>
                <c:pt idx="349">
                  <c:v>53.123399999999997</c:v>
                </c:pt>
                <c:pt idx="350">
                  <c:v>53.172899999999998</c:v>
                </c:pt>
                <c:pt idx="351">
                  <c:v>53.23</c:v>
                </c:pt>
                <c:pt idx="352">
                  <c:v>53.264600000000002</c:v>
                </c:pt>
                <c:pt idx="353">
                  <c:v>53.322200000000002</c:v>
                </c:pt>
                <c:pt idx="354">
                  <c:v>53.362200000000001</c:v>
                </c:pt>
                <c:pt idx="355">
                  <c:v>53.438899999999997</c:v>
                </c:pt>
                <c:pt idx="356">
                  <c:v>53.574100000000001</c:v>
                </c:pt>
                <c:pt idx="357">
                  <c:v>53.614899999999999</c:v>
                </c:pt>
                <c:pt idx="358">
                  <c:v>53.654699999999998</c:v>
                </c:pt>
                <c:pt idx="359">
                  <c:v>53.685899999999997</c:v>
                </c:pt>
                <c:pt idx="360">
                  <c:v>53.761099999999999</c:v>
                </c:pt>
                <c:pt idx="361">
                  <c:v>53.832299999999996</c:v>
                </c:pt>
                <c:pt idx="362">
                  <c:v>53.895499999999998</c:v>
                </c:pt>
                <c:pt idx="363">
                  <c:v>53.928899999999999</c:v>
                </c:pt>
                <c:pt idx="364">
                  <c:v>53.9651</c:v>
                </c:pt>
                <c:pt idx="365">
                  <c:v>53.997900000000001</c:v>
                </c:pt>
                <c:pt idx="366">
                  <c:v>54.057099999999998</c:v>
                </c:pt>
                <c:pt idx="367">
                  <c:v>54.1</c:v>
                </c:pt>
                <c:pt idx="368">
                  <c:v>54.168300000000002</c:v>
                </c:pt>
                <c:pt idx="369">
                  <c:v>54.1858</c:v>
                </c:pt>
                <c:pt idx="370">
                  <c:v>54.202399999999997</c:v>
                </c:pt>
                <c:pt idx="371">
                  <c:v>54.214700000000001</c:v>
                </c:pt>
                <c:pt idx="372">
                  <c:v>54.270600000000002</c:v>
                </c:pt>
                <c:pt idx="373">
                  <c:v>54.311999999999998</c:v>
                </c:pt>
                <c:pt idx="374">
                  <c:v>54.360050000000001</c:v>
                </c:pt>
                <c:pt idx="375">
                  <c:v>54.403689999999997</c:v>
                </c:pt>
                <c:pt idx="376">
                  <c:v>54.474899999999998</c:v>
                </c:pt>
                <c:pt idx="377">
                  <c:v>54.531399999999998</c:v>
                </c:pt>
                <c:pt idx="378">
                  <c:v>54.613900000000001</c:v>
                </c:pt>
                <c:pt idx="379">
                  <c:v>54.698300000000003</c:v>
                </c:pt>
                <c:pt idx="380">
                  <c:v>54.7376</c:v>
                </c:pt>
                <c:pt idx="381">
                  <c:v>54.765900000000002</c:v>
                </c:pt>
                <c:pt idx="382">
                  <c:v>54.819000000000003</c:v>
                </c:pt>
                <c:pt idx="383">
                  <c:v>54.852499999999999</c:v>
                </c:pt>
                <c:pt idx="384">
                  <c:v>54.911099999999998</c:v>
                </c:pt>
                <c:pt idx="385">
                  <c:v>54.991199999999999</c:v>
                </c:pt>
                <c:pt idx="386">
                  <c:v>55.040799999999997</c:v>
                </c:pt>
                <c:pt idx="387">
                  <c:v>55.136600000000001</c:v>
                </c:pt>
                <c:pt idx="388">
                  <c:v>55.219700000000003</c:v>
                </c:pt>
                <c:pt idx="389">
                  <c:v>55.284999999999997</c:v>
                </c:pt>
                <c:pt idx="390">
                  <c:v>55.314900000000002</c:v>
                </c:pt>
                <c:pt idx="391">
                  <c:v>55.323099999999997</c:v>
                </c:pt>
                <c:pt idx="392">
                  <c:v>55.38</c:v>
                </c:pt>
                <c:pt idx="393">
                  <c:v>55.4129</c:v>
                </c:pt>
                <c:pt idx="394">
                  <c:v>55.4788</c:v>
                </c:pt>
                <c:pt idx="395">
                  <c:v>55.532400000000003</c:v>
                </c:pt>
                <c:pt idx="396">
                  <c:v>55.573399999999999</c:v>
                </c:pt>
                <c:pt idx="397">
                  <c:v>55.636099999999999</c:v>
                </c:pt>
                <c:pt idx="398">
                  <c:v>55.665700000000001</c:v>
                </c:pt>
                <c:pt idx="399">
                  <c:v>55.726100000000002</c:v>
                </c:pt>
                <c:pt idx="400">
                  <c:v>55.797499999999999</c:v>
                </c:pt>
                <c:pt idx="401">
                  <c:v>55.821100000000001</c:v>
                </c:pt>
                <c:pt idx="402">
                  <c:v>55.862900000000003</c:v>
                </c:pt>
                <c:pt idx="403">
                  <c:v>55.910299999999999</c:v>
                </c:pt>
                <c:pt idx="404">
                  <c:v>55.951549999999997</c:v>
                </c:pt>
                <c:pt idx="405">
                  <c:v>55.985100000000003</c:v>
                </c:pt>
                <c:pt idx="406">
                  <c:v>56.036000000000001</c:v>
                </c:pt>
                <c:pt idx="407">
                  <c:v>56.0916</c:v>
                </c:pt>
                <c:pt idx="408">
                  <c:v>56.136490000000002</c:v>
                </c:pt>
                <c:pt idx="409">
                  <c:v>56.2042</c:v>
                </c:pt>
                <c:pt idx="410">
                  <c:v>56.2866</c:v>
                </c:pt>
                <c:pt idx="411">
                  <c:v>56.359900000000003</c:v>
                </c:pt>
                <c:pt idx="412">
                  <c:v>56.420200000000001</c:v>
                </c:pt>
                <c:pt idx="413">
                  <c:v>56.436599999999999</c:v>
                </c:pt>
                <c:pt idx="414">
                  <c:v>56.452199999999998</c:v>
                </c:pt>
                <c:pt idx="415">
                  <c:v>56.459800000000001</c:v>
                </c:pt>
                <c:pt idx="416">
                  <c:v>56.470500000000001</c:v>
                </c:pt>
                <c:pt idx="417">
                  <c:v>56.488999999999997</c:v>
                </c:pt>
                <c:pt idx="418">
                  <c:v>56.515500000000003</c:v>
                </c:pt>
                <c:pt idx="419">
                  <c:v>56.55386</c:v>
                </c:pt>
                <c:pt idx="420">
                  <c:v>56.633899999999997</c:v>
                </c:pt>
                <c:pt idx="421">
                  <c:v>56.689900000000002</c:v>
                </c:pt>
                <c:pt idx="422">
                  <c:v>56.715699999999998</c:v>
                </c:pt>
                <c:pt idx="423">
                  <c:v>56.764200000000002</c:v>
                </c:pt>
                <c:pt idx="424">
                  <c:v>56.850999999999999</c:v>
                </c:pt>
                <c:pt idx="425">
                  <c:v>56.868369999999999</c:v>
                </c:pt>
                <c:pt idx="426">
                  <c:v>56.885300000000001</c:v>
                </c:pt>
                <c:pt idx="427">
                  <c:v>56.895499999999998</c:v>
                </c:pt>
                <c:pt idx="428">
                  <c:v>56.9026</c:v>
                </c:pt>
                <c:pt idx="429">
                  <c:v>56.909660000000002</c:v>
                </c:pt>
                <c:pt idx="430">
                  <c:v>56.917000000000002</c:v>
                </c:pt>
                <c:pt idx="431">
                  <c:v>56.921120000000002</c:v>
                </c:pt>
                <c:pt idx="432">
                  <c:v>56.9253</c:v>
                </c:pt>
                <c:pt idx="433">
                  <c:v>56.930900000000001</c:v>
                </c:pt>
                <c:pt idx="434">
                  <c:v>56.938600000000001</c:v>
                </c:pt>
                <c:pt idx="435">
                  <c:v>56.944000000000003</c:v>
                </c:pt>
                <c:pt idx="436">
                  <c:v>56.995399999999997</c:v>
                </c:pt>
                <c:pt idx="437">
                  <c:v>57.029000000000003</c:v>
                </c:pt>
                <c:pt idx="438">
                  <c:v>57.090400000000002</c:v>
                </c:pt>
                <c:pt idx="439">
                  <c:v>57.138800000000003</c:v>
                </c:pt>
                <c:pt idx="440">
                  <c:v>57.184399999999997</c:v>
                </c:pt>
                <c:pt idx="441">
                  <c:v>57.247599999999998</c:v>
                </c:pt>
                <c:pt idx="442">
                  <c:v>57.309800000000003</c:v>
                </c:pt>
                <c:pt idx="443">
                  <c:v>57.3904</c:v>
                </c:pt>
                <c:pt idx="444">
                  <c:v>57.438290000000002</c:v>
                </c:pt>
                <c:pt idx="445">
                  <c:v>57.486530000000002</c:v>
                </c:pt>
                <c:pt idx="446">
                  <c:v>57.498800000000003</c:v>
                </c:pt>
                <c:pt idx="447">
                  <c:v>57.517780000000002</c:v>
                </c:pt>
                <c:pt idx="448">
                  <c:v>57.535400000000003</c:v>
                </c:pt>
                <c:pt idx="449">
                  <c:v>57.565399999999997</c:v>
                </c:pt>
                <c:pt idx="450">
                  <c:v>57.600999999999999</c:v>
                </c:pt>
                <c:pt idx="451">
                  <c:v>57.631999999999998</c:v>
                </c:pt>
                <c:pt idx="452">
                  <c:v>57.699399999999997</c:v>
                </c:pt>
                <c:pt idx="453">
                  <c:v>57.744300000000003</c:v>
                </c:pt>
                <c:pt idx="454">
                  <c:v>57.800699999999999</c:v>
                </c:pt>
                <c:pt idx="455">
                  <c:v>57.822499999999998</c:v>
                </c:pt>
                <c:pt idx="456">
                  <c:v>57.883400000000002</c:v>
                </c:pt>
                <c:pt idx="457">
                  <c:v>57.932099999999998</c:v>
                </c:pt>
                <c:pt idx="458">
                  <c:v>57.990200000000002</c:v>
                </c:pt>
                <c:pt idx="459">
                  <c:v>58.017899999999997</c:v>
                </c:pt>
                <c:pt idx="460">
                  <c:v>58.037999999999997</c:v>
                </c:pt>
                <c:pt idx="461">
                  <c:v>58.058300000000003</c:v>
                </c:pt>
                <c:pt idx="462">
                  <c:v>58.092599999999997</c:v>
                </c:pt>
                <c:pt idx="463">
                  <c:v>58.100299999999997</c:v>
                </c:pt>
                <c:pt idx="464">
                  <c:v>58.127600000000001</c:v>
                </c:pt>
                <c:pt idx="465">
                  <c:v>58.144100000000002</c:v>
                </c:pt>
                <c:pt idx="466">
                  <c:v>58.1646</c:v>
                </c:pt>
                <c:pt idx="467">
                  <c:v>58.192500000000003</c:v>
                </c:pt>
                <c:pt idx="468">
                  <c:v>58.230319999999999</c:v>
                </c:pt>
                <c:pt idx="469">
                  <c:v>58.259900000000002</c:v>
                </c:pt>
                <c:pt idx="470">
                  <c:v>58.275100000000002</c:v>
                </c:pt>
                <c:pt idx="471">
                  <c:v>58.313000000000002</c:v>
                </c:pt>
                <c:pt idx="472">
                  <c:v>58.341500000000003</c:v>
                </c:pt>
                <c:pt idx="473">
                  <c:v>58.373199999999997</c:v>
                </c:pt>
                <c:pt idx="474">
                  <c:v>58.392000000000003</c:v>
                </c:pt>
                <c:pt idx="475">
                  <c:v>58.472499999999997</c:v>
                </c:pt>
                <c:pt idx="476">
                  <c:v>58.543700000000001</c:v>
                </c:pt>
                <c:pt idx="477">
                  <c:v>58.605159999999998</c:v>
                </c:pt>
                <c:pt idx="478">
                  <c:v>58.669800000000002</c:v>
                </c:pt>
                <c:pt idx="479">
                  <c:v>58.710299999999997</c:v>
                </c:pt>
                <c:pt idx="480">
                  <c:v>58.7423</c:v>
                </c:pt>
                <c:pt idx="481">
                  <c:v>58.765900000000002</c:v>
                </c:pt>
                <c:pt idx="482">
                  <c:v>58.794269999999997</c:v>
                </c:pt>
                <c:pt idx="483">
                  <c:v>58.829900000000002</c:v>
                </c:pt>
                <c:pt idx="484">
                  <c:v>58.8643</c:v>
                </c:pt>
                <c:pt idx="485">
                  <c:v>58.900100000000002</c:v>
                </c:pt>
                <c:pt idx="486">
                  <c:v>58.933169999999997</c:v>
                </c:pt>
                <c:pt idx="487">
                  <c:v>59.010199999999998</c:v>
                </c:pt>
                <c:pt idx="488">
                  <c:v>59.070300000000003</c:v>
                </c:pt>
                <c:pt idx="489">
                  <c:v>59.081000000000003</c:v>
                </c:pt>
                <c:pt idx="490">
                  <c:v>59.110399999999998</c:v>
                </c:pt>
                <c:pt idx="491">
                  <c:v>59.137900000000002</c:v>
                </c:pt>
                <c:pt idx="492">
                  <c:v>59.162700000000001</c:v>
                </c:pt>
                <c:pt idx="493">
                  <c:v>59.189799999999998</c:v>
                </c:pt>
                <c:pt idx="494">
                  <c:v>59.229500000000002</c:v>
                </c:pt>
                <c:pt idx="495">
                  <c:v>59.253399999999999</c:v>
                </c:pt>
                <c:pt idx="496">
                  <c:v>59.286700000000003</c:v>
                </c:pt>
                <c:pt idx="497">
                  <c:v>59.337200000000003</c:v>
                </c:pt>
                <c:pt idx="498">
                  <c:v>59.372199999999999</c:v>
                </c:pt>
                <c:pt idx="499">
                  <c:v>59.383270000000003</c:v>
                </c:pt>
                <c:pt idx="500">
                  <c:v>59.416629999999998</c:v>
                </c:pt>
                <c:pt idx="501">
                  <c:v>59.453200000000002</c:v>
                </c:pt>
                <c:pt idx="502">
                  <c:v>59.491019999999999</c:v>
                </c:pt>
                <c:pt idx="503">
                  <c:v>59.519399999999997</c:v>
                </c:pt>
                <c:pt idx="504">
                  <c:v>59.542400000000001</c:v>
                </c:pt>
                <c:pt idx="505">
                  <c:v>59.5657</c:v>
                </c:pt>
                <c:pt idx="506">
                  <c:v>59.590200000000003</c:v>
                </c:pt>
                <c:pt idx="507">
                  <c:v>59.594799999999999</c:v>
                </c:pt>
                <c:pt idx="508">
                  <c:v>59.595700000000001</c:v>
                </c:pt>
                <c:pt idx="509">
                  <c:v>59.622100000000003</c:v>
                </c:pt>
                <c:pt idx="510">
                  <c:v>59.653739999999999</c:v>
                </c:pt>
                <c:pt idx="511">
                  <c:v>59.697800000000001</c:v>
                </c:pt>
                <c:pt idx="512">
                  <c:v>59.725299999999997</c:v>
                </c:pt>
                <c:pt idx="513">
                  <c:v>59.756100000000004</c:v>
                </c:pt>
                <c:pt idx="514">
                  <c:v>59.780140000000003</c:v>
                </c:pt>
                <c:pt idx="515">
                  <c:v>59.828000000000003</c:v>
                </c:pt>
                <c:pt idx="516">
                  <c:v>59.883200000000002</c:v>
                </c:pt>
                <c:pt idx="517">
                  <c:v>59.914499999999997</c:v>
                </c:pt>
                <c:pt idx="518">
                  <c:v>59.978700000000003</c:v>
                </c:pt>
                <c:pt idx="519">
                  <c:v>59.985599999999998</c:v>
                </c:pt>
                <c:pt idx="520">
                  <c:v>60.006599999999999</c:v>
                </c:pt>
                <c:pt idx="521">
                  <c:v>60.012300000000003</c:v>
                </c:pt>
                <c:pt idx="522">
                  <c:v>60.027099999999997</c:v>
                </c:pt>
                <c:pt idx="523">
                  <c:v>60.099800000000002</c:v>
                </c:pt>
                <c:pt idx="524">
                  <c:v>60.179000000000002</c:v>
                </c:pt>
                <c:pt idx="525">
                  <c:v>60.211799999999997</c:v>
                </c:pt>
                <c:pt idx="526">
                  <c:v>60.268300000000004</c:v>
                </c:pt>
                <c:pt idx="527">
                  <c:v>60.328200000000002</c:v>
                </c:pt>
                <c:pt idx="528">
                  <c:v>60.350299999999997</c:v>
                </c:pt>
                <c:pt idx="529">
                  <c:v>60.390900000000002</c:v>
                </c:pt>
                <c:pt idx="530">
                  <c:v>60.415300000000002</c:v>
                </c:pt>
                <c:pt idx="531">
                  <c:v>60.436599999999999</c:v>
                </c:pt>
                <c:pt idx="532">
                  <c:v>60.477400000000003</c:v>
                </c:pt>
                <c:pt idx="533">
                  <c:v>60.497199999999999</c:v>
                </c:pt>
                <c:pt idx="534">
                  <c:v>60.500500000000002</c:v>
                </c:pt>
                <c:pt idx="535">
                  <c:v>60.534100000000002</c:v>
                </c:pt>
                <c:pt idx="536">
                  <c:v>60.607599999999998</c:v>
                </c:pt>
                <c:pt idx="537">
                  <c:v>60.6678</c:v>
                </c:pt>
                <c:pt idx="538">
                  <c:v>60.723399999999998</c:v>
                </c:pt>
                <c:pt idx="539">
                  <c:v>60.759300000000003</c:v>
                </c:pt>
                <c:pt idx="540">
                  <c:v>60.790700000000001</c:v>
                </c:pt>
                <c:pt idx="541">
                  <c:v>60.799199999999999</c:v>
                </c:pt>
                <c:pt idx="542">
                  <c:v>60.837400000000002</c:v>
                </c:pt>
                <c:pt idx="543">
                  <c:v>60.853839999999998</c:v>
                </c:pt>
                <c:pt idx="544">
                  <c:v>60.897350000000003</c:v>
                </c:pt>
                <c:pt idx="545">
                  <c:v>60.933500000000002</c:v>
                </c:pt>
                <c:pt idx="546">
                  <c:v>60.987699999999997</c:v>
                </c:pt>
                <c:pt idx="547">
                  <c:v>61.008800000000001</c:v>
                </c:pt>
                <c:pt idx="548">
                  <c:v>61.066600000000001</c:v>
                </c:pt>
                <c:pt idx="549">
                  <c:v>61.101900000000001</c:v>
                </c:pt>
                <c:pt idx="550">
                  <c:v>61.1434</c:v>
                </c:pt>
                <c:pt idx="551">
                  <c:v>61.17897</c:v>
                </c:pt>
                <c:pt idx="552">
                  <c:v>61.207599999999999</c:v>
                </c:pt>
                <c:pt idx="553">
                  <c:v>61.214790000000001</c:v>
                </c:pt>
                <c:pt idx="554">
                  <c:v>61.257399999999997</c:v>
                </c:pt>
                <c:pt idx="555">
                  <c:v>61.279899999999998</c:v>
                </c:pt>
                <c:pt idx="556">
                  <c:v>61.300600000000003</c:v>
                </c:pt>
                <c:pt idx="557">
                  <c:v>61.369900000000001</c:v>
                </c:pt>
                <c:pt idx="558">
                  <c:v>61.422199999999997</c:v>
                </c:pt>
                <c:pt idx="559">
                  <c:v>61.484699999999997</c:v>
                </c:pt>
                <c:pt idx="560">
                  <c:v>61.515500000000003</c:v>
                </c:pt>
                <c:pt idx="561">
                  <c:v>61.530999999999999</c:v>
                </c:pt>
                <c:pt idx="562">
                  <c:v>61.563000000000002</c:v>
                </c:pt>
                <c:pt idx="563">
                  <c:v>61.616900000000001</c:v>
                </c:pt>
                <c:pt idx="564">
                  <c:v>61.625999999999998</c:v>
                </c:pt>
                <c:pt idx="565">
                  <c:v>61.667299999999997</c:v>
                </c:pt>
                <c:pt idx="566">
                  <c:v>61.701700000000002</c:v>
                </c:pt>
                <c:pt idx="567">
                  <c:v>61.728999999999999</c:v>
                </c:pt>
                <c:pt idx="568">
                  <c:v>61.787399999999998</c:v>
                </c:pt>
                <c:pt idx="569">
                  <c:v>61.854199999999999</c:v>
                </c:pt>
                <c:pt idx="570">
                  <c:v>61.879939999999998</c:v>
                </c:pt>
                <c:pt idx="571">
                  <c:v>61.895499999999998</c:v>
                </c:pt>
                <c:pt idx="572">
                  <c:v>61.923499999999997</c:v>
                </c:pt>
                <c:pt idx="573">
                  <c:v>61.944099999999999</c:v>
                </c:pt>
                <c:pt idx="574">
                  <c:v>61.964790000000001</c:v>
                </c:pt>
                <c:pt idx="575">
                  <c:v>61.988199999999999</c:v>
                </c:pt>
                <c:pt idx="576">
                  <c:v>62.018619999999999</c:v>
                </c:pt>
                <c:pt idx="577">
                  <c:v>62.075000000000003</c:v>
                </c:pt>
                <c:pt idx="578">
                  <c:v>62.128799999999998</c:v>
                </c:pt>
                <c:pt idx="579">
                  <c:v>62.1691</c:v>
                </c:pt>
                <c:pt idx="580">
                  <c:v>62.198799999999999</c:v>
                </c:pt>
                <c:pt idx="581">
                  <c:v>62.232900000000001</c:v>
                </c:pt>
                <c:pt idx="582">
                  <c:v>62.263800000000003</c:v>
                </c:pt>
                <c:pt idx="583">
                  <c:v>62.270470000000003</c:v>
                </c:pt>
                <c:pt idx="584">
                  <c:v>62.303800000000003</c:v>
                </c:pt>
                <c:pt idx="585">
                  <c:v>62.332099999999997</c:v>
                </c:pt>
                <c:pt idx="586">
                  <c:v>62.348500000000001</c:v>
                </c:pt>
                <c:pt idx="587">
                  <c:v>62.401800000000001</c:v>
                </c:pt>
                <c:pt idx="588">
                  <c:v>62.4298</c:v>
                </c:pt>
                <c:pt idx="589">
                  <c:v>62.470100000000002</c:v>
                </c:pt>
                <c:pt idx="590">
                  <c:v>62.485199999999999</c:v>
                </c:pt>
                <c:pt idx="591">
                  <c:v>62.50412</c:v>
                </c:pt>
                <c:pt idx="592">
                  <c:v>62.537300000000002</c:v>
                </c:pt>
                <c:pt idx="593">
                  <c:v>62.552900000000001</c:v>
                </c:pt>
                <c:pt idx="594">
                  <c:v>62.566200000000002</c:v>
                </c:pt>
                <c:pt idx="595">
                  <c:v>62.579700000000003</c:v>
                </c:pt>
                <c:pt idx="596">
                  <c:v>62.598100000000002</c:v>
                </c:pt>
                <c:pt idx="597">
                  <c:v>62.616100000000003</c:v>
                </c:pt>
                <c:pt idx="598">
                  <c:v>62.660400000000003</c:v>
                </c:pt>
                <c:pt idx="599">
                  <c:v>62.692599999999999</c:v>
                </c:pt>
                <c:pt idx="600">
                  <c:v>62.709400000000002</c:v>
                </c:pt>
                <c:pt idx="601">
                  <c:v>62.721899999999998</c:v>
                </c:pt>
                <c:pt idx="602">
                  <c:v>62.764299999999999</c:v>
                </c:pt>
                <c:pt idx="603">
                  <c:v>62.788620000000002</c:v>
                </c:pt>
                <c:pt idx="604">
                  <c:v>62.804099999999998</c:v>
                </c:pt>
                <c:pt idx="605">
                  <c:v>62.813899999999997</c:v>
                </c:pt>
                <c:pt idx="606">
                  <c:v>62.8324</c:v>
                </c:pt>
                <c:pt idx="607">
                  <c:v>62.843899999999998</c:v>
                </c:pt>
                <c:pt idx="608">
                  <c:v>62.8675</c:v>
                </c:pt>
                <c:pt idx="609">
                  <c:v>62.881390000000003</c:v>
                </c:pt>
                <c:pt idx="610">
                  <c:v>62.888199999999998</c:v>
                </c:pt>
                <c:pt idx="611">
                  <c:v>62.900799999999997</c:v>
                </c:pt>
                <c:pt idx="612">
                  <c:v>62.953699999999998</c:v>
                </c:pt>
                <c:pt idx="613">
                  <c:v>62.987099999999998</c:v>
                </c:pt>
                <c:pt idx="614">
                  <c:v>63.015799999999999</c:v>
                </c:pt>
                <c:pt idx="615">
                  <c:v>63.033000000000001</c:v>
                </c:pt>
                <c:pt idx="616">
                  <c:v>63.055900000000001</c:v>
                </c:pt>
                <c:pt idx="617">
                  <c:v>63.076999999999998</c:v>
                </c:pt>
                <c:pt idx="618">
                  <c:v>63.09037</c:v>
                </c:pt>
                <c:pt idx="619">
                  <c:v>63.112699999999997</c:v>
                </c:pt>
                <c:pt idx="620">
                  <c:v>63.1235</c:v>
                </c:pt>
                <c:pt idx="621">
                  <c:v>63.134900000000002</c:v>
                </c:pt>
                <c:pt idx="622">
                  <c:v>63.185499999999998</c:v>
                </c:pt>
                <c:pt idx="623">
                  <c:v>63.198399999999999</c:v>
                </c:pt>
                <c:pt idx="624">
                  <c:v>63.199280000000002</c:v>
                </c:pt>
                <c:pt idx="625">
                  <c:v>63.230600000000003</c:v>
                </c:pt>
                <c:pt idx="626">
                  <c:v>63.254800000000003</c:v>
                </c:pt>
                <c:pt idx="627">
                  <c:v>63.269100000000002</c:v>
                </c:pt>
                <c:pt idx="628">
                  <c:v>63.294699999999999</c:v>
                </c:pt>
                <c:pt idx="629">
                  <c:v>63.301099999999998</c:v>
                </c:pt>
                <c:pt idx="630">
                  <c:v>63.3108</c:v>
                </c:pt>
                <c:pt idx="631">
                  <c:v>63.324890000000003</c:v>
                </c:pt>
                <c:pt idx="632">
                  <c:v>63.336599999999997</c:v>
                </c:pt>
                <c:pt idx="633">
                  <c:v>63.344900000000003</c:v>
                </c:pt>
                <c:pt idx="634">
                  <c:v>63.3568</c:v>
                </c:pt>
                <c:pt idx="635">
                  <c:v>63.362200000000001</c:v>
                </c:pt>
                <c:pt idx="636">
                  <c:v>63.398899999999998</c:v>
                </c:pt>
                <c:pt idx="637">
                  <c:v>63.413699999999999</c:v>
                </c:pt>
                <c:pt idx="638">
                  <c:v>63.420900000000003</c:v>
                </c:pt>
                <c:pt idx="639">
                  <c:v>63.430500000000002</c:v>
                </c:pt>
                <c:pt idx="640">
                  <c:v>63.436599999999999</c:v>
                </c:pt>
                <c:pt idx="641">
                  <c:v>63.442230000000002</c:v>
                </c:pt>
                <c:pt idx="642">
                  <c:v>63.471299999999999</c:v>
                </c:pt>
                <c:pt idx="643">
                  <c:v>63.489100000000001</c:v>
                </c:pt>
                <c:pt idx="644">
                  <c:v>63.512799999999999</c:v>
                </c:pt>
                <c:pt idx="645">
                  <c:v>63.526499999999999</c:v>
                </c:pt>
                <c:pt idx="646">
                  <c:v>63.526000000000003</c:v>
                </c:pt>
                <c:pt idx="647">
                  <c:v>63.553199999999997</c:v>
                </c:pt>
                <c:pt idx="648">
                  <c:v>63.571300000000001</c:v>
                </c:pt>
                <c:pt idx="649">
                  <c:v>63.590899999999998</c:v>
                </c:pt>
                <c:pt idx="650">
                  <c:v>63.593200000000003</c:v>
                </c:pt>
                <c:pt idx="651">
                  <c:v>63.624099999999999</c:v>
                </c:pt>
                <c:pt idx="652">
                  <c:v>63.657699999999998</c:v>
                </c:pt>
                <c:pt idx="653">
                  <c:v>63.686799999999998</c:v>
                </c:pt>
                <c:pt idx="654">
                  <c:v>63.706200000000003</c:v>
                </c:pt>
                <c:pt idx="655">
                  <c:v>63.713500000000003</c:v>
                </c:pt>
                <c:pt idx="656">
                  <c:v>63.722499999999997</c:v>
                </c:pt>
                <c:pt idx="657">
                  <c:v>63.740200000000002</c:v>
                </c:pt>
                <c:pt idx="658">
                  <c:v>63.759099999999997</c:v>
                </c:pt>
                <c:pt idx="659">
                  <c:v>63.781939999999999</c:v>
                </c:pt>
                <c:pt idx="660">
                  <c:v>63.8095</c:v>
                </c:pt>
                <c:pt idx="661">
                  <c:v>63.832500000000003</c:v>
                </c:pt>
                <c:pt idx="662">
                  <c:v>63.847700000000003</c:v>
                </c:pt>
                <c:pt idx="663">
                  <c:v>63.876930000000002</c:v>
                </c:pt>
                <c:pt idx="664">
                  <c:v>63.881839999999997</c:v>
                </c:pt>
                <c:pt idx="665">
                  <c:v>63.898499999999999</c:v>
                </c:pt>
                <c:pt idx="666">
                  <c:v>63.901499999999999</c:v>
                </c:pt>
                <c:pt idx="667">
                  <c:v>63.9131</c:v>
                </c:pt>
                <c:pt idx="668">
                  <c:v>63.910800000000002</c:v>
                </c:pt>
                <c:pt idx="669">
                  <c:v>63.919400000000003</c:v>
                </c:pt>
                <c:pt idx="670">
                  <c:v>63.952599999999997</c:v>
                </c:pt>
                <c:pt idx="671">
                  <c:v>63.958500000000001</c:v>
                </c:pt>
                <c:pt idx="672">
                  <c:v>63.982300000000002</c:v>
                </c:pt>
                <c:pt idx="673">
                  <c:v>63.996400000000001</c:v>
                </c:pt>
                <c:pt idx="674">
                  <c:v>64.007400000000004</c:v>
                </c:pt>
                <c:pt idx="675">
                  <c:v>64.002700000000004</c:v>
                </c:pt>
                <c:pt idx="676">
                  <c:v>64.018900000000002</c:v>
                </c:pt>
                <c:pt idx="677">
                  <c:v>64.034199999999998</c:v>
                </c:pt>
                <c:pt idx="678">
                  <c:v>64.063999999999993</c:v>
                </c:pt>
                <c:pt idx="679">
                  <c:v>64.072800000000001</c:v>
                </c:pt>
                <c:pt idx="680">
                  <c:v>64.080780000000004</c:v>
                </c:pt>
                <c:pt idx="681">
                  <c:v>64.104500000000002</c:v>
                </c:pt>
                <c:pt idx="682">
                  <c:v>64.108400000000003</c:v>
                </c:pt>
                <c:pt idx="683">
                  <c:v>64.120599999999996</c:v>
                </c:pt>
                <c:pt idx="684">
                  <c:v>64.130799999999994</c:v>
                </c:pt>
                <c:pt idx="685">
                  <c:v>64.135199999999998</c:v>
                </c:pt>
                <c:pt idx="686">
                  <c:v>64.150899999999993</c:v>
                </c:pt>
                <c:pt idx="687">
                  <c:v>64.155299999999997</c:v>
                </c:pt>
                <c:pt idx="688">
                  <c:v>64.151600000000002</c:v>
                </c:pt>
                <c:pt idx="689">
                  <c:v>64.148799999999994</c:v>
                </c:pt>
                <c:pt idx="690">
                  <c:v>64.164699999999996</c:v>
                </c:pt>
                <c:pt idx="691">
                  <c:v>64.1768</c:v>
                </c:pt>
                <c:pt idx="692">
                  <c:v>64.184399999999997</c:v>
                </c:pt>
                <c:pt idx="693">
                  <c:v>64.199200000000005</c:v>
                </c:pt>
                <c:pt idx="694">
                  <c:v>64.207899999999995</c:v>
                </c:pt>
                <c:pt idx="695">
                  <c:v>64.217269999999999</c:v>
                </c:pt>
                <c:pt idx="696">
                  <c:v>64.2149</c:v>
                </c:pt>
                <c:pt idx="697">
                  <c:v>64.218199999999996</c:v>
                </c:pt>
                <c:pt idx="698">
                  <c:v>64.197400000000002</c:v>
                </c:pt>
                <c:pt idx="699">
                  <c:v>64.202399999999997</c:v>
                </c:pt>
                <c:pt idx="700">
                  <c:v>64.213300000000004</c:v>
                </c:pt>
                <c:pt idx="701">
                  <c:v>64.218599999999995</c:v>
                </c:pt>
                <c:pt idx="702">
                  <c:v>64.226200000000006</c:v>
                </c:pt>
                <c:pt idx="703">
                  <c:v>64.232100000000003</c:v>
                </c:pt>
                <c:pt idx="704">
                  <c:v>64.236800000000002</c:v>
                </c:pt>
                <c:pt idx="705">
                  <c:v>64.2423</c:v>
                </c:pt>
                <c:pt idx="706">
                  <c:v>64.242999999999995</c:v>
                </c:pt>
                <c:pt idx="707">
                  <c:v>64.247069999999994</c:v>
                </c:pt>
                <c:pt idx="708">
                  <c:v>64.241699999999994</c:v>
                </c:pt>
                <c:pt idx="709">
                  <c:v>64.236900000000006</c:v>
                </c:pt>
                <c:pt idx="710">
                  <c:v>64.235600000000005</c:v>
                </c:pt>
                <c:pt idx="711">
                  <c:v>64.243799999999993</c:v>
                </c:pt>
                <c:pt idx="712">
                  <c:v>64.256200000000007</c:v>
                </c:pt>
                <c:pt idx="713">
                  <c:v>64.268600000000006</c:v>
                </c:pt>
                <c:pt idx="714">
                  <c:v>64.277259999999998</c:v>
                </c:pt>
                <c:pt idx="715">
                  <c:v>64.287099999999995</c:v>
                </c:pt>
                <c:pt idx="716">
                  <c:v>64.295900000000003</c:v>
                </c:pt>
                <c:pt idx="717">
                  <c:v>64.300299999999993</c:v>
                </c:pt>
                <c:pt idx="718">
                  <c:v>64.308700000000002</c:v>
                </c:pt>
                <c:pt idx="719">
                  <c:v>64.315200000000004</c:v>
                </c:pt>
                <c:pt idx="720">
                  <c:v>64.319100000000006</c:v>
                </c:pt>
                <c:pt idx="721">
                  <c:v>64.328500000000005</c:v>
                </c:pt>
                <c:pt idx="722">
                  <c:v>64.330650000000006</c:v>
                </c:pt>
                <c:pt idx="723">
                  <c:v>64.338200000000001</c:v>
                </c:pt>
                <c:pt idx="724">
                  <c:v>64.343800000000002</c:v>
                </c:pt>
                <c:pt idx="725">
                  <c:v>64.343299999999999</c:v>
                </c:pt>
                <c:pt idx="726">
                  <c:v>64.351299999999995</c:v>
                </c:pt>
                <c:pt idx="727">
                  <c:v>64.351799999999997</c:v>
                </c:pt>
                <c:pt idx="728">
                  <c:v>64.354699999999994</c:v>
                </c:pt>
                <c:pt idx="729">
                  <c:v>64.360600000000005</c:v>
                </c:pt>
                <c:pt idx="730">
                  <c:v>64.342200000000005</c:v>
                </c:pt>
                <c:pt idx="731">
                  <c:v>64.338999999999999</c:v>
                </c:pt>
                <c:pt idx="732">
                  <c:v>64.342100000000002</c:v>
                </c:pt>
                <c:pt idx="733">
                  <c:v>64.348320000000001</c:v>
                </c:pt>
                <c:pt idx="734">
                  <c:v>64.356899999999996</c:v>
                </c:pt>
                <c:pt idx="735">
                  <c:v>64.366399999999999</c:v>
                </c:pt>
                <c:pt idx="736">
                  <c:v>64.373649999999998</c:v>
                </c:pt>
                <c:pt idx="737">
                  <c:v>64.383099999999999</c:v>
                </c:pt>
                <c:pt idx="738">
                  <c:v>64.388900000000007</c:v>
                </c:pt>
                <c:pt idx="739">
                  <c:v>64.399500000000003</c:v>
                </c:pt>
                <c:pt idx="740">
                  <c:v>64.406090000000006</c:v>
                </c:pt>
                <c:pt idx="741">
                  <c:v>64.412300000000002</c:v>
                </c:pt>
                <c:pt idx="742">
                  <c:v>64.417400000000001</c:v>
                </c:pt>
                <c:pt idx="743">
                  <c:v>64.425200000000004</c:v>
                </c:pt>
                <c:pt idx="744">
                  <c:v>64.418700000000001</c:v>
                </c:pt>
                <c:pt idx="745">
                  <c:v>64.418800000000005</c:v>
                </c:pt>
                <c:pt idx="746">
                  <c:v>64.422300000000007</c:v>
                </c:pt>
                <c:pt idx="747">
                  <c:v>64.423299999999998</c:v>
                </c:pt>
                <c:pt idx="748">
                  <c:v>64.430300000000003</c:v>
                </c:pt>
                <c:pt idx="749">
                  <c:v>64.429599999999994</c:v>
                </c:pt>
                <c:pt idx="750">
                  <c:v>64.438500000000005</c:v>
                </c:pt>
                <c:pt idx="751">
                  <c:v>64.438699999999997</c:v>
                </c:pt>
                <c:pt idx="752">
                  <c:v>64.444900000000004</c:v>
                </c:pt>
                <c:pt idx="753">
                  <c:v>64.446029999999993</c:v>
                </c:pt>
                <c:pt idx="754">
                  <c:v>64.450469999999996</c:v>
                </c:pt>
                <c:pt idx="755">
                  <c:v>64.453999999999994</c:v>
                </c:pt>
                <c:pt idx="756">
                  <c:v>64.454099999999997</c:v>
                </c:pt>
                <c:pt idx="757">
                  <c:v>64.458699999999993</c:v>
                </c:pt>
                <c:pt idx="758">
                  <c:v>64.456800000000001</c:v>
                </c:pt>
                <c:pt idx="759">
                  <c:v>64.455799999999996</c:v>
                </c:pt>
                <c:pt idx="760">
                  <c:v>64.436099999999996</c:v>
                </c:pt>
                <c:pt idx="761">
                  <c:v>64.426699999999997</c:v>
                </c:pt>
                <c:pt idx="762">
                  <c:v>64.424599999999998</c:v>
                </c:pt>
                <c:pt idx="763">
                  <c:v>64.429599999999994</c:v>
                </c:pt>
                <c:pt idx="764">
                  <c:v>64.436199999999999</c:v>
                </c:pt>
                <c:pt idx="765">
                  <c:v>64.440799999999996</c:v>
                </c:pt>
                <c:pt idx="766">
                  <c:v>64.449600000000004</c:v>
                </c:pt>
                <c:pt idx="767">
                  <c:v>64.457419999999999</c:v>
                </c:pt>
                <c:pt idx="768">
                  <c:v>64.463499999999996</c:v>
                </c:pt>
                <c:pt idx="769">
                  <c:v>64.474199999999996</c:v>
                </c:pt>
                <c:pt idx="770">
                  <c:v>64.484899999999996</c:v>
                </c:pt>
                <c:pt idx="771">
                  <c:v>64.488699999999994</c:v>
                </c:pt>
                <c:pt idx="772">
                  <c:v>64.488799999999998</c:v>
                </c:pt>
                <c:pt idx="773">
                  <c:v>64.488799999999998</c:v>
                </c:pt>
                <c:pt idx="774">
                  <c:v>64.483400000000003</c:v>
                </c:pt>
                <c:pt idx="775">
                  <c:v>64.480599999999995</c:v>
                </c:pt>
                <c:pt idx="776">
                  <c:v>64.482600000000005</c:v>
                </c:pt>
                <c:pt idx="777">
                  <c:v>64.479950000000002</c:v>
                </c:pt>
                <c:pt idx="778">
                  <c:v>64.477599999999995</c:v>
                </c:pt>
                <c:pt idx="779">
                  <c:v>64.469809999999995</c:v>
                </c:pt>
                <c:pt idx="780">
                  <c:v>64.466239999999999</c:v>
                </c:pt>
                <c:pt idx="781">
                  <c:v>64.454899999999995</c:v>
                </c:pt>
                <c:pt idx="782">
                  <c:v>64.448800000000006</c:v>
                </c:pt>
                <c:pt idx="783">
                  <c:v>64.447299999999998</c:v>
                </c:pt>
                <c:pt idx="784">
                  <c:v>64.446799999999996</c:v>
                </c:pt>
                <c:pt idx="785">
                  <c:v>64.446299999999994</c:v>
                </c:pt>
                <c:pt idx="786">
                  <c:v>64.445400000000006</c:v>
                </c:pt>
                <c:pt idx="787">
                  <c:v>64.444900000000004</c:v>
                </c:pt>
                <c:pt idx="788">
                  <c:v>64.447000000000003</c:v>
                </c:pt>
                <c:pt idx="789">
                  <c:v>64.448099999999997</c:v>
                </c:pt>
                <c:pt idx="790">
                  <c:v>64.4495</c:v>
                </c:pt>
                <c:pt idx="791">
                  <c:v>64.452110000000005</c:v>
                </c:pt>
                <c:pt idx="792">
                  <c:v>64.454300000000003</c:v>
                </c:pt>
                <c:pt idx="793">
                  <c:v>64.459100000000007</c:v>
                </c:pt>
                <c:pt idx="794">
                  <c:v>64.471000000000004</c:v>
                </c:pt>
                <c:pt idx="795">
                  <c:v>64.479600000000005</c:v>
                </c:pt>
                <c:pt idx="796">
                  <c:v>64.483699999999999</c:v>
                </c:pt>
                <c:pt idx="797">
                  <c:v>64.482100000000003</c:v>
                </c:pt>
                <c:pt idx="798">
                  <c:v>64.487499999999997</c:v>
                </c:pt>
                <c:pt idx="799">
                  <c:v>64.485299999999995</c:v>
                </c:pt>
                <c:pt idx="800">
                  <c:v>64.490200000000002</c:v>
                </c:pt>
                <c:pt idx="801">
                  <c:v>64.487799999999993</c:v>
                </c:pt>
                <c:pt idx="802">
                  <c:v>64.492000000000004</c:v>
                </c:pt>
                <c:pt idx="803">
                  <c:v>64.487300000000005</c:v>
                </c:pt>
                <c:pt idx="804">
                  <c:v>64.492000000000004</c:v>
                </c:pt>
                <c:pt idx="805">
                  <c:v>64.487899999999996</c:v>
                </c:pt>
                <c:pt idx="806">
                  <c:v>64.483599999999996</c:v>
                </c:pt>
                <c:pt idx="807">
                  <c:v>64.495099999999994</c:v>
                </c:pt>
                <c:pt idx="808">
                  <c:v>64.482600000000005</c:v>
                </c:pt>
                <c:pt idx="809">
                  <c:v>64.485299999999995</c:v>
                </c:pt>
                <c:pt idx="810">
                  <c:v>64.491600000000005</c:v>
                </c:pt>
                <c:pt idx="811">
                  <c:v>64.485600000000005</c:v>
                </c:pt>
                <c:pt idx="812">
                  <c:v>64.490499999999997</c:v>
                </c:pt>
                <c:pt idx="813">
                  <c:v>64.503399999999999</c:v>
                </c:pt>
                <c:pt idx="814">
                  <c:v>64.504900000000006</c:v>
                </c:pt>
                <c:pt idx="815">
                  <c:v>64.510099999999994</c:v>
                </c:pt>
                <c:pt idx="816">
                  <c:v>64.520300000000006</c:v>
                </c:pt>
                <c:pt idx="817">
                  <c:v>64.519000000000005</c:v>
                </c:pt>
                <c:pt idx="818">
                  <c:v>64.525779999999997</c:v>
                </c:pt>
                <c:pt idx="819">
                  <c:v>64.531090000000006</c:v>
                </c:pt>
                <c:pt idx="820">
                  <c:v>64.530100000000004</c:v>
                </c:pt>
                <c:pt idx="821">
                  <c:v>64.526300000000006</c:v>
                </c:pt>
                <c:pt idx="822">
                  <c:v>64.538399999999996</c:v>
                </c:pt>
                <c:pt idx="823">
                  <c:v>64.537199999999999</c:v>
                </c:pt>
                <c:pt idx="824">
                  <c:v>64.528199999999998</c:v>
                </c:pt>
                <c:pt idx="825">
                  <c:v>64.5261</c:v>
                </c:pt>
                <c:pt idx="826">
                  <c:v>64.543000000000006</c:v>
                </c:pt>
                <c:pt idx="827">
                  <c:v>64.553200000000004</c:v>
                </c:pt>
                <c:pt idx="828">
                  <c:v>64.558199999999999</c:v>
                </c:pt>
                <c:pt idx="829">
                  <c:v>64.563199999999995</c:v>
                </c:pt>
                <c:pt idx="830">
                  <c:v>64.562399999999997</c:v>
                </c:pt>
                <c:pt idx="831">
                  <c:v>64.558999999999997</c:v>
                </c:pt>
                <c:pt idx="832">
                  <c:v>64.555400000000006</c:v>
                </c:pt>
                <c:pt idx="833">
                  <c:v>64.553799999999995</c:v>
                </c:pt>
                <c:pt idx="834">
                  <c:v>64.566400000000002</c:v>
                </c:pt>
                <c:pt idx="835">
                  <c:v>64.575599999999994</c:v>
                </c:pt>
                <c:pt idx="836">
                  <c:v>64.577799999999996</c:v>
                </c:pt>
                <c:pt idx="837">
                  <c:v>64.577690000000004</c:v>
                </c:pt>
                <c:pt idx="838">
                  <c:v>64.567300000000003</c:v>
                </c:pt>
                <c:pt idx="839">
                  <c:v>64.572379999999995</c:v>
                </c:pt>
                <c:pt idx="840">
                  <c:v>64.566900000000004</c:v>
                </c:pt>
                <c:pt idx="841">
                  <c:v>64.568700000000007</c:v>
                </c:pt>
                <c:pt idx="842">
                  <c:v>64.567300000000003</c:v>
                </c:pt>
                <c:pt idx="843">
                  <c:v>64.569800000000001</c:v>
                </c:pt>
                <c:pt idx="844">
                  <c:v>64.567999999999998</c:v>
                </c:pt>
                <c:pt idx="845">
                  <c:v>64.5655</c:v>
                </c:pt>
                <c:pt idx="846">
                  <c:v>64.570300000000003</c:v>
                </c:pt>
                <c:pt idx="847">
                  <c:v>64.569130000000001</c:v>
                </c:pt>
                <c:pt idx="848">
                  <c:v>64.569500000000005</c:v>
                </c:pt>
                <c:pt idx="849">
                  <c:v>64.578900000000004</c:v>
                </c:pt>
                <c:pt idx="850">
                  <c:v>64.587800000000001</c:v>
                </c:pt>
                <c:pt idx="851">
                  <c:v>64.587500000000006</c:v>
                </c:pt>
                <c:pt idx="852">
                  <c:v>64.587299999999999</c:v>
                </c:pt>
                <c:pt idx="853">
                  <c:v>64.581000000000003</c:v>
                </c:pt>
                <c:pt idx="854">
                  <c:v>64.583100000000002</c:v>
                </c:pt>
                <c:pt idx="855">
                  <c:v>64.5672</c:v>
                </c:pt>
                <c:pt idx="856">
                  <c:v>64.569400000000002</c:v>
                </c:pt>
                <c:pt idx="857">
                  <c:v>64.579800000000006</c:v>
                </c:pt>
                <c:pt idx="858">
                  <c:v>64.569500000000005</c:v>
                </c:pt>
                <c:pt idx="859">
                  <c:v>64.569900000000004</c:v>
                </c:pt>
                <c:pt idx="860">
                  <c:v>64.581500000000005</c:v>
                </c:pt>
                <c:pt idx="861">
                  <c:v>64.588700000000003</c:v>
                </c:pt>
                <c:pt idx="862">
                  <c:v>64.5822</c:v>
                </c:pt>
                <c:pt idx="863">
                  <c:v>64.591200000000001</c:v>
                </c:pt>
                <c:pt idx="864">
                  <c:v>64.5916</c:v>
                </c:pt>
                <c:pt idx="865">
                  <c:v>64.590500000000006</c:v>
                </c:pt>
                <c:pt idx="866">
                  <c:v>64.588700000000003</c:v>
                </c:pt>
                <c:pt idx="867">
                  <c:v>64.590699999999998</c:v>
                </c:pt>
                <c:pt idx="868">
                  <c:v>64.576899999999995</c:v>
                </c:pt>
                <c:pt idx="869">
                  <c:v>64.565299999999993</c:v>
                </c:pt>
                <c:pt idx="870">
                  <c:v>64.570480000000003</c:v>
                </c:pt>
                <c:pt idx="871">
                  <c:v>64.57029</c:v>
                </c:pt>
                <c:pt idx="872">
                  <c:v>64.582099999999997</c:v>
                </c:pt>
                <c:pt idx="873">
                  <c:v>64.578999999999994</c:v>
                </c:pt>
                <c:pt idx="874">
                  <c:v>64.588499999999996</c:v>
                </c:pt>
                <c:pt idx="875">
                  <c:v>64.584800000000001</c:v>
                </c:pt>
                <c:pt idx="876">
                  <c:v>64.578500000000005</c:v>
                </c:pt>
                <c:pt idx="877">
                  <c:v>64.573800000000006</c:v>
                </c:pt>
                <c:pt idx="878">
                  <c:v>64.571799999999996</c:v>
                </c:pt>
                <c:pt idx="879">
                  <c:v>64.576800000000006</c:v>
                </c:pt>
                <c:pt idx="880">
                  <c:v>64.581999999999994</c:v>
                </c:pt>
                <c:pt idx="881">
                  <c:v>64.581199999999995</c:v>
                </c:pt>
                <c:pt idx="882">
                  <c:v>64.581000000000003</c:v>
                </c:pt>
                <c:pt idx="883">
                  <c:v>64.586799999999997</c:v>
                </c:pt>
                <c:pt idx="884">
                  <c:v>64.581999999999994</c:v>
                </c:pt>
                <c:pt idx="885">
                  <c:v>64.578000000000003</c:v>
                </c:pt>
                <c:pt idx="886">
                  <c:v>64.582499999999996</c:v>
                </c:pt>
                <c:pt idx="887">
                  <c:v>64.5792</c:v>
                </c:pt>
                <c:pt idx="888">
                  <c:v>64.5779</c:v>
                </c:pt>
                <c:pt idx="889">
                  <c:v>64.583100000000002</c:v>
                </c:pt>
                <c:pt idx="890">
                  <c:v>64.589309999999998</c:v>
                </c:pt>
                <c:pt idx="891">
                  <c:v>64.583399999999997</c:v>
                </c:pt>
                <c:pt idx="892">
                  <c:v>64.579899999999995</c:v>
                </c:pt>
                <c:pt idx="893">
                  <c:v>64.573800000000006</c:v>
                </c:pt>
                <c:pt idx="894">
                  <c:v>64.587000000000003</c:v>
                </c:pt>
                <c:pt idx="895">
                  <c:v>64.582999999999998</c:v>
                </c:pt>
                <c:pt idx="896">
                  <c:v>64.5779</c:v>
                </c:pt>
                <c:pt idx="897">
                  <c:v>64.580299999999994</c:v>
                </c:pt>
                <c:pt idx="898">
                  <c:v>64.587900000000005</c:v>
                </c:pt>
                <c:pt idx="899">
                  <c:v>64.583200000000005</c:v>
                </c:pt>
                <c:pt idx="900">
                  <c:v>64.586299999999994</c:v>
                </c:pt>
                <c:pt idx="901">
                  <c:v>64.593400000000003</c:v>
                </c:pt>
                <c:pt idx="902">
                  <c:v>64.594099999999997</c:v>
                </c:pt>
                <c:pt idx="903">
                  <c:v>64.594700000000003</c:v>
                </c:pt>
                <c:pt idx="904">
                  <c:v>64.592200000000005</c:v>
                </c:pt>
                <c:pt idx="905">
                  <c:v>64.581699999999998</c:v>
                </c:pt>
                <c:pt idx="906">
                  <c:v>64.580749999999995</c:v>
                </c:pt>
                <c:pt idx="907">
                  <c:v>64.577200000000005</c:v>
                </c:pt>
                <c:pt idx="908">
                  <c:v>64.585099999999997</c:v>
                </c:pt>
                <c:pt idx="909">
                  <c:v>64.589759999999998</c:v>
                </c:pt>
                <c:pt idx="910">
                  <c:v>64.586200000000005</c:v>
                </c:pt>
                <c:pt idx="911">
                  <c:v>64.593800000000002</c:v>
                </c:pt>
                <c:pt idx="912">
                  <c:v>64.594939999999994</c:v>
                </c:pt>
                <c:pt idx="913">
                  <c:v>64.595070000000007</c:v>
                </c:pt>
                <c:pt idx="914">
                  <c:v>64.581599999999995</c:v>
                </c:pt>
                <c:pt idx="915">
                  <c:v>64.584770000000006</c:v>
                </c:pt>
                <c:pt idx="916">
                  <c:v>64.586100000000002</c:v>
                </c:pt>
                <c:pt idx="917">
                  <c:v>64.576300000000003</c:v>
                </c:pt>
                <c:pt idx="918">
                  <c:v>64.575199999999995</c:v>
                </c:pt>
                <c:pt idx="919">
                  <c:v>64.578599999999994</c:v>
                </c:pt>
                <c:pt idx="920">
                  <c:v>64.580100000000002</c:v>
                </c:pt>
                <c:pt idx="921">
                  <c:v>64.590400000000002</c:v>
                </c:pt>
                <c:pt idx="922">
                  <c:v>64.590900000000005</c:v>
                </c:pt>
                <c:pt idx="923">
                  <c:v>64.593500000000006</c:v>
                </c:pt>
                <c:pt idx="924">
                  <c:v>64.586399999999998</c:v>
                </c:pt>
                <c:pt idx="925">
                  <c:v>64.577799999999996</c:v>
                </c:pt>
                <c:pt idx="926">
                  <c:v>64.578699999999998</c:v>
                </c:pt>
                <c:pt idx="927">
                  <c:v>64.579170000000005</c:v>
                </c:pt>
                <c:pt idx="928">
                  <c:v>64.584000000000003</c:v>
                </c:pt>
                <c:pt idx="929">
                  <c:v>64.589200000000005</c:v>
                </c:pt>
                <c:pt idx="930">
                  <c:v>64.5839</c:v>
                </c:pt>
                <c:pt idx="931">
                  <c:v>64.582099999999997</c:v>
                </c:pt>
                <c:pt idx="932">
                  <c:v>64.5809</c:v>
                </c:pt>
                <c:pt idx="933">
                  <c:v>64.584100000000007</c:v>
                </c:pt>
                <c:pt idx="934">
                  <c:v>64.593699999999998</c:v>
                </c:pt>
                <c:pt idx="935">
                  <c:v>64.587699999999998</c:v>
                </c:pt>
                <c:pt idx="936">
                  <c:v>64.586500000000001</c:v>
                </c:pt>
                <c:pt idx="937">
                  <c:v>64.591899999999995</c:v>
                </c:pt>
                <c:pt idx="938">
                  <c:v>64.591999999999999</c:v>
                </c:pt>
                <c:pt idx="939">
                  <c:v>64.590699999999998</c:v>
                </c:pt>
                <c:pt idx="940">
                  <c:v>64.589699999999993</c:v>
                </c:pt>
                <c:pt idx="941">
                  <c:v>64.58905</c:v>
                </c:pt>
                <c:pt idx="942">
                  <c:v>64.588099999999997</c:v>
                </c:pt>
                <c:pt idx="943">
                  <c:v>64.576999999999998</c:v>
                </c:pt>
                <c:pt idx="944">
                  <c:v>64.573700000000002</c:v>
                </c:pt>
                <c:pt idx="945">
                  <c:v>64.582300000000004</c:v>
                </c:pt>
                <c:pt idx="946">
                  <c:v>64.5822</c:v>
                </c:pt>
                <c:pt idx="947">
                  <c:v>64.593299999999999</c:v>
                </c:pt>
                <c:pt idx="948">
                  <c:v>64.594099999999997</c:v>
                </c:pt>
                <c:pt idx="949">
                  <c:v>64.592299999999994</c:v>
                </c:pt>
                <c:pt idx="950">
                  <c:v>64.590500000000006</c:v>
                </c:pt>
                <c:pt idx="951">
                  <c:v>64.590500000000006</c:v>
                </c:pt>
                <c:pt idx="952">
                  <c:v>64.590699999999998</c:v>
                </c:pt>
                <c:pt idx="953">
                  <c:v>64.590900000000005</c:v>
                </c:pt>
                <c:pt idx="954">
                  <c:v>64.590999999999994</c:v>
                </c:pt>
                <c:pt idx="955">
                  <c:v>64.591099999999997</c:v>
                </c:pt>
                <c:pt idx="956">
                  <c:v>64.591200000000001</c:v>
                </c:pt>
                <c:pt idx="957">
                  <c:v>64.5779</c:v>
                </c:pt>
                <c:pt idx="958">
                  <c:v>64.572999999999993</c:v>
                </c:pt>
                <c:pt idx="959">
                  <c:v>64.568899999999999</c:v>
                </c:pt>
                <c:pt idx="960">
                  <c:v>64.585999999999999</c:v>
                </c:pt>
                <c:pt idx="961">
                  <c:v>64.590299999999999</c:v>
                </c:pt>
                <c:pt idx="962">
                  <c:v>64.589100000000002</c:v>
                </c:pt>
                <c:pt idx="963">
                  <c:v>64.592600000000004</c:v>
                </c:pt>
                <c:pt idx="964">
                  <c:v>64.592799999999997</c:v>
                </c:pt>
                <c:pt idx="965">
                  <c:v>64.591499999999996</c:v>
                </c:pt>
                <c:pt idx="966">
                  <c:v>64.584000000000003</c:v>
                </c:pt>
                <c:pt idx="967">
                  <c:v>64.575000000000003</c:v>
                </c:pt>
                <c:pt idx="968">
                  <c:v>64.570700000000002</c:v>
                </c:pt>
                <c:pt idx="969">
                  <c:v>64.567300000000003</c:v>
                </c:pt>
                <c:pt idx="970">
                  <c:v>64.576899999999995</c:v>
                </c:pt>
                <c:pt idx="971">
                  <c:v>64.5762</c:v>
                </c:pt>
                <c:pt idx="972">
                  <c:v>64.588499999999996</c:v>
                </c:pt>
                <c:pt idx="973">
                  <c:v>64.582260000000005</c:v>
                </c:pt>
                <c:pt idx="974">
                  <c:v>64.590500000000006</c:v>
                </c:pt>
                <c:pt idx="975">
                  <c:v>64.591499999999996</c:v>
                </c:pt>
                <c:pt idx="976">
                  <c:v>64.585669999999993</c:v>
                </c:pt>
                <c:pt idx="977">
                  <c:v>64.584100000000007</c:v>
                </c:pt>
                <c:pt idx="978">
                  <c:v>64.584699999999998</c:v>
                </c:pt>
                <c:pt idx="979">
                  <c:v>64.581699999999998</c:v>
                </c:pt>
                <c:pt idx="980">
                  <c:v>64.575000000000003</c:v>
                </c:pt>
                <c:pt idx="981">
                  <c:v>64.576899999999995</c:v>
                </c:pt>
                <c:pt idx="982">
                  <c:v>64.578879999999998</c:v>
                </c:pt>
                <c:pt idx="983">
                  <c:v>64.573899999999995</c:v>
                </c:pt>
                <c:pt idx="984">
                  <c:v>64.580299999999994</c:v>
                </c:pt>
                <c:pt idx="985">
                  <c:v>64.587100000000007</c:v>
                </c:pt>
                <c:pt idx="986">
                  <c:v>64.580489999999998</c:v>
                </c:pt>
                <c:pt idx="987">
                  <c:v>64.587699999999998</c:v>
                </c:pt>
                <c:pt idx="988">
                  <c:v>64.587119999999999</c:v>
                </c:pt>
                <c:pt idx="989">
                  <c:v>64.585499999999996</c:v>
                </c:pt>
                <c:pt idx="990">
                  <c:v>64.582099999999997</c:v>
                </c:pt>
                <c:pt idx="991">
                  <c:v>64.576400000000007</c:v>
                </c:pt>
                <c:pt idx="992">
                  <c:v>64.577799999999996</c:v>
                </c:pt>
                <c:pt idx="993">
                  <c:v>64.582099999999997</c:v>
                </c:pt>
                <c:pt idx="994">
                  <c:v>64.584299999999999</c:v>
                </c:pt>
                <c:pt idx="995">
                  <c:v>64.586100000000002</c:v>
                </c:pt>
                <c:pt idx="996">
                  <c:v>64.577500000000001</c:v>
                </c:pt>
                <c:pt idx="997">
                  <c:v>64.585700000000003</c:v>
                </c:pt>
                <c:pt idx="998">
                  <c:v>64.586200000000005</c:v>
                </c:pt>
                <c:pt idx="999">
                  <c:v>64.583500000000001</c:v>
                </c:pt>
                <c:pt idx="1000">
                  <c:v>64.584000000000003</c:v>
                </c:pt>
                <c:pt idx="1001">
                  <c:v>64.569500000000005</c:v>
                </c:pt>
                <c:pt idx="1002">
                  <c:v>64.570800000000006</c:v>
                </c:pt>
                <c:pt idx="1003">
                  <c:v>64.580699999999993</c:v>
                </c:pt>
                <c:pt idx="1004">
                  <c:v>64.574600000000004</c:v>
                </c:pt>
                <c:pt idx="1005">
                  <c:v>64.576499999999996</c:v>
                </c:pt>
                <c:pt idx="1006">
                  <c:v>64.585999999999999</c:v>
                </c:pt>
                <c:pt idx="1007">
                  <c:v>64.587299999999999</c:v>
                </c:pt>
                <c:pt idx="1008">
                  <c:v>64.589299999999994</c:v>
                </c:pt>
                <c:pt idx="1009">
                  <c:v>64.587100000000007</c:v>
                </c:pt>
                <c:pt idx="1010">
                  <c:v>64.593599999999995</c:v>
                </c:pt>
                <c:pt idx="1011">
                  <c:v>64.596599999999995</c:v>
                </c:pt>
                <c:pt idx="1012">
                  <c:v>64.598500000000001</c:v>
                </c:pt>
                <c:pt idx="1013">
                  <c:v>64.592399999999998</c:v>
                </c:pt>
                <c:pt idx="1014">
                  <c:v>64.584699999999998</c:v>
                </c:pt>
                <c:pt idx="1015">
                  <c:v>64.577299999999994</c:v>
                </c:pt>
                <c:pt idx="1016">
                  <c:v>64.569400000000002</c:v>
                </c:pt>
                <c:pt idx="1017">
                  <c:v>64.575100000000006</c:v>
                </c:pt>
                <c:pt idx="1018">
                  <c:v>64.584999999999994</c:v>
                </c:pt>
                <c:pt idx="1019">
                  <c:v>64.588499999999996</c:v>
                </c:pt>
                <c:pt idx="1020">
                  <c:v>64.594200000000001</c:v>
                </c:pt>
                <c:pt idx="1021">
                  <c:v>64.594099999999997</c:v>
                </c:pt>
                <c:pt idx="1022">
                  <c:v>64.591200000000001</c:v>
                </c:pt>
                <c:pt idx="1023">
                  <c:v>64.577699999999993</c:v>
                </c:pt>
                <c:pt idx="1024">
                  <c:v>64.5762</c:v>
                </c:pt>
                <c:pt idx="1025">
                  <c:v>64.571640000000002</c:v>
                </c:pt>
                <c:pt idx="1026">
                  <c:v>64.579300000000003</c:v>
                </c:pt>
                <c:pt idx="1027">
                  <c:v>64.588700000000003</c:v>
                </c:pt>
                <c:pt idx="1028">
                  <c:v>64.577200000000005</c:v>
                </c:pt>
                <c:pt idx="1029">
                  <c:v>64.586299999999994</c:v>
                </c:pt>
                <c:pt idx="1030">
                  <c:v>64.589100000000002</c:v>
                </c:pt>
                <c:pt idx="1031">
                  <c:v>64.596100000000007</c:v>
                </c:pt>
                <c:pt idx="1032">
                  <c:v>64.591099999999997</c:v>
                </c:pt>
                <c:pt idx="1033">
                  <c:v>64.585400000000007</c:v>
                </c:pt>
                <c:pt idx="1034">
                  <c:v>64.586600000000004</c:v>
                </c:pt>
                <c:pt idx="1035">
                  <c:v>64.580399999999997</c:v>
                </c:pt>
                <c:pt idx="1036">
                  <c:v>64.574100000000001</c:v>
                </c:pt>
                <c:pt idx="1037">
                  <c:v>64.580500000000001</c:v>
                </c:pt>
                <c:pt idx="1038">
                  <c:v>64.586399999999998</c:v>
                </c:pt>
                <c:pt idx="1039">
                  <c:v>64.584500000000006</c:v>
                </c:pt>
                <c:pt idx="1040">
                  <c:v>64.581400000000002</c:v>
                </c:pt>
                <c:pt idx="1041">
                  <c:v>64.579170000000005</c:v>
                </c:pt>
                <c:pt idx="1042">
                  <c:v>64.590789999999998</c:v>
                </c:pt>
                <c:pt idx="1043">
                  <c:v>64.5899</c:v>
                </c:pt>
                <c:pt idx="1044">
                  <c:v>64.582300000000004</c:v>
                </c:pt>
                <c:pt idx="1045">
                  <c:v>64.582400000000007</c:v>
                </c:pt>
                <c:pt idx="1046">
                  <c:v>64.591800000000006</c:v>
                </c:pt>
                <c:pt idx="1047">
                  <c:v>64.585999999999999</c:v>
                </c:pt>
                <c:pt idx="1048">
                  <c:v>64.587599999999995</c:v>
                </c:pt>
                <c:pt idx="1049">
                  <c:v>64.589500000000001</c:v>
                </c:pt>
                <c:pt idx="1050">
                  <c:v>64.595600000000005</c:v>
                </c:pt>
                <c:pt idx="1051">
                  <c:v>64.601200000000006</c:v>
                </c:pt>
                <c:pt idx="1052">
                  <c:v>64.594999999999999</c:v>
                </c:pt>
                <c:pt idx="1053">
                  <c:v>64.5946</c:v>
                </c:pt>
                <c:pt idx="1054">
                  <c:v>64.593299999999999</c:v>
                </c:pt>
                <c:pt idx="1055">
                  <c:v>64.593699999999998</c:v>
                </c:pt>
                <c:pt idx="1056">
                  <c:v>64.584400000000002</c:v>
                </c:pt>
                <c:pt idx="1057">
                  <c:v>64.579800000000006</c:v>
                </c:pt>
                <c:pt idx="1058">
                  <c:v>64.5822</c:v>
                </c:pt>
                <c:pt idx="1059">
                  <c:v>64.595299999999995</c:v>
                </c:pt>
                <c:pt idx="1060">
                  <c:v>64.596699999999998</c:v>
                </c:pt>
                <c:pt idx="1061">
                  <c:v>64.599500000000006</c:v>
                </c:pt>
                <c:pt idx="1062">
                  <c:v>64.597999999999999</c:v>
                </c:pt>
                <c:pt idx="1063">
                  <c:v>64.595799999999997</c:v>
                </c:pt>
                <c:pt idx="1064">
                  <c:v>64.596299999999999</c:v>
                </c:pt>
                <c:pt idx="1065">
                  <c:v>64.599800000000002</c:v>
                </c:pt>
                <c:pt idx="1066">
                  <c:v>64.589699999999993</c:v>
                </c:pt>
                <c:pt idx="1067">
                  <c:v>64.581699999999998</c:v>
                </c:pt>
                <c:pt idx="1068">
                  <c:v>64.576899999999995</c:v>
                </c:pt>
                <c:pt idx="1069">
                  <c:v>64.581490000000002</c:v>
                </c:pt>
                <c:pt idx="1070">
                  <c:v>64.582899999999995</c:v>
                </c:pt>
                <c:pt idx="1071">
                  <c:v>64.597399999999993</c:v>
                </c:pt>
                <c:pt idx="1072">
                  <c:v>64.598200000000006</c:v>
                </c:pt>
                <c:pt idx="1073">
                  <c:v>64.597999999999999</c:v>
                </c:pt>
                <c:pt idx="1074">
                  <c:v>64.596800000000002</c:v>
                </c:pt>
                <c:pt idx="1075">
                  <c:v>64.598029999999994</c:v>
                </c:pt>
                <c:pt idx="1076">
                  <c:v>64.599999999999994</c:v>
                </c:pt>
                <c:pt idx="1077">
                  <c:v>64.595799999999997</c:v>
                </c:pt>
                <c:pt idx="1078">
                  <c:v>64.586600000000004</c:v>
                </c:pt>
                <c:pt idx="1079">
                  <c:v>64.578900000000004</c:v>
                </c:pt>
                <c:pt idx="1080">
                  <c:v>64.580100000000002</c:v>
                </c:pt>
                <c:pt idx="1081">
                  <c:v>64.578900000000004</c:v>
                </c:pt>
                <c:pt idx="1082">
                  <c:v>64.589100000000002</c:v>
                </c:pt>
                <c:pt idx="1083">
                  <c:v>64.588499999999996</c:v>
                </c:pt>
                <c:pt idx="1084">
                  <c:v>64.590800000000002</c:v>
                </c:pt>
                <c:pt idx="1085">
                  <c:v>64.598399999999998</c:v>
                </c:pt>
                <c:pt idx="1086">
                  <c:v>64.598699999999994</c:v>
                </c:pt>
                <c:pt idx="1087">
                  <c:v>64.598399999999998</c:v>
                </c:pt>
                <c:pt idx="1088">
                  <c:v>64.586200000000005</c:v>
                </c:pt>
                <c:pt idx="1089">
                  <c:v>64.591399999999993</c:v>
                </c:pt>
                <c:pt idx="1090">
                  <c:v>64.584479999999999</c:v>
                </c:pt>
                <c:pt idx="1091">
                  <c:v>64.576700000000002</c:v>
                </c:pt>
                <c:pt idx="1092">
                  <c:v>64.580699999999993</c:v>
                </c:pt>
                <c:pt idx="1093">
                  <c:v>64.582300000000004</c:v>
                </c:pt>
                <c:pt idx="1094">
                  <c:v>64.590299999999999</c:v>
                </c:pt>
                <c:pt idx="1095">
                  <c:v>64.581699999999998</c:v>
                </c:pt>
                <c:pt idx="1096">
                  <c:v>64.578900000000004</c:v>
                </c:pt>
                <c:pt idx="1097">
                  <c:v>64.578800000000001</c:v>
                </c:pt>
                <c:pt idx="1098">
                  <c:v>64.592200000000005</c:v>
                </c:pt>
                <c:pt idx="1099">
                  <c:v>64.590800000000002</c:v>
                </c:pt>
                <c:pt idx="1100">
                  <c:v>64.582499999999996</c:v>
                </c:pt>
                <c:pt idx="1101">
                  <c:v>64.588499999999996</c:v>
                </c:pt>
                <c:pt idx="1102">
                  <c:v>64.585499999999996</c:v>
                </c:pt>
                <c:pt idx="1103">
                  <c:v>64.595359999999999</c:v>
                </c:pt>
                <c:pt idx="1104">
                  <c:v>64.588200000000001</c:v>
                </c:pt>
                <c:pt idx="1105">
                  <c:v>64.593599999999995</c:v>
                </c:pt>
                <c:pt idx="1106">
                  <c:v>64.595799999999997</c:v>
                </c:pt>
                <c:pt idx="1107">
                  <c:v>64.5779</c:v>
                </c:pt>
                <c:pt idx="1108">
                  <c:v>64.5745</c:v>
                </c:pt>
                <c:pt idx="1109">
                  <c:v>64.572500000000005</c:v>
                </c:pt>
                <c:pt idx="1110">
                  <c:v>64.575000000000003</c:v>
                </c:pt>
                <c:pt idx="1111">
                  <c:v>64.577600000000004</c:v>
                </c:pt>
                <c:pt idx="1112">
                  <c:v>64.581100000000006</c:v>
                </c:pt>
                <c:pt idx="1113">
                  <c:v>64.592600000000004</c:v>
                </c:pt>
                <c:pt idx="1114">
                  <c:v>64.594099999999997</c:v>
                </c:pt>
                <c:pt idx="1115">
                  <c:v>64.590900000000005</c:v>
                </c:pt>
                <c:pt idx="1116">
                  <c:v>64.593400000000003</c:v>
                </c:pt>
                <c:pt idx="1117">
                  <c:v>64.595500000000001</c:v>
                </c:pt>
                <c:pt idx="1118">
                  <c:v>64.589100000000002</c:v>
                </c:pt>
                <c:pt idx="1119">
                  <c:v>64.578500000000005</c:v>
                </c:pt>
                <c:pt idx="1120">
                  <c:v>64.573899999999995</c:v>
                </c:pt>
                <c:pt idx="1121">
                  <c:v>64.568399999999997</c:v>
                </c:pt>
                <c:pt idx="1122">
                  <c:v>64.572959999999995</c:v>
                </c:pt>
                <c:pt idx="1123">
                  <c:v>64.572500000000005</c:v>
                </c:pt>
                <c:pt idx="1124">
                  <c:v>64.578199999999995</c:v>
                </c:pt>
                <c:pt idx="1125">
                  <c:v>64.587800000000001</c:v>
                </c:pt>
                <c:pt idx="1126">
                  <c:v>64.581999999999994</c:v>
                </c:pt>
                <c:pt idx="1127">
                  <c:v>64.591899999999995</c:v>
                </c:pt>
                <c:pt idx="1128">
                  <c:v>64.5886</c:v>
                </c:pt>
                <c:pt idx="1129">
                  <c:v>64.581500000000005</c:v>
                </c:pt>
                <c:pt idx="1130">
                  <c:v>64.576300000000003</c:v>
                </c:pt>
                <c:pt idx="1131">
                  <c:v>64.572000000000003</c:v>
                </c:pt>
                <c:pt idx="1132">
                  <c:v>64.573499999999996</c:v>
                </c:pt>
                <c:pt idx="1133">
                  <c:v>64.583399999999997</c:v>
                </c:pt>
                <c:pt idx="1134">
                  <c:v>64.576300000000003</c:v>
                </c:pt>
                <c:pt idx="1135">
                  <c:v>64.584599999999995</c:v>
                </c:pt>
                <c:pt idx="1136">
                  <c:v>64.589500000000001</c:v>
                </c:pt>
                <c:pt idx="1137">
                  <c:v>64.584999999999994</c:v>
                </c:pt>
                <c:pt idx="1138">
                  <c:v>64.581199999999995</c:v>
                </c:pt>
                <c:pt idx="1139">
                  <c:v>64.578879999999998</c:v>
                </c:pt>
                <c:pt idx="1140">
                  <c:v>64.587599999999995</c:v>
                </c:pt>
                <c:pt idx="1141">
                  <c:v>64.588310000000007</c:v>
                </c:pt>
                <c:pt idx="1142">
                  <c:v>64.589699999999993</c:v>
                </c:pt>
                <c:pt idx="1143">
                  <c:v>64.5869</c:v>
                </c:pt>
                <c:pt idx="1144">
                  <c:v>64.586399999999998</c:v>
                </c:pt>
                <c:pt idx="1145">
                  <c:v>64.575100000000006</c:v>
                </c:pt>
                <c:pt idx="1146">
                  <c:v>64.590299999999999</c:v>
                </c:pt>
                <c:pt idx="1147">
                  <c:v>64.582300000000004</c:v>
                </c:pt>
                <c:pt idx="1148">
                  <c:v>64.582499999999996</c:v>
                </c:pt>
                <c:pt idx="1149">
                  <c:v>64.583200000000005</c:v>
                </c:pt>
                <c:pt idx="1150">
                  <c:v>64.587999999999994</c:v>
                </c:pt>
                <c:pt idx="1151">
                  <c:v>64.5916</c:v>
                </c:pt>
                <c:pt idx="1152">
                  <c:v>64.594099999999997</c:v>
                </c:pt>
                <c:pt idx="1153">
                  <c:v>64.596999999999994</c:v>
                </c:pt>
                <c:pt idx="1154">
                  <c:v>64.592500000000001</c:v>
                </c:pt>
                <c:pt idx="1155">
                  <c:v>64.590999999999994</c:v>
                </c:pt>
                <c:pt idx="1156">
                  <c:v>64.580910000000003</c:v>
                </c:pt>
                <c:pt idx="1157">
                  <c:v>64.580299999999994</c:v>
                </c:pt>
                <c:pt idx="1158">
                  <c:v>64.576499999999996</c:v>
                </c:pt>
                <c:pt idx="1159">
                  <c:v>64.588399999999993</c:v>
                </c:pt>
                <c:pt idx="1160">
                  <c:v>64.5916</c:v>
                </c:pt>
                <c:pt idx="1161">
                  <c:v>64.590500000000006</c:v>
                </c:pt>
                <c:pt idx="1162">
                  <c:v>64.594650000000001</c:v>
                </c:pt>
                <c:pt idx="1163">
                  <c:v>64.595070000000007</c:v>
                </c:pt>
                <c:pt idx="1164">
                  <c:v>64.592600000000004</c:v>
                </c:pt>
                <c:pt idx="1165">
                  <c:v>64.5762</c:v>
                </c:pt>
                <c:pt idx="1166">
                  <c:v>64.584000000000003</c:v>
                </c:pt>
                <c:pt idx="1167">
                  <c:v>64.576049999999995</c:v>
                </c:pt>
                <c:pt idx="1168">
                  <c:v>64.568299999999994</c:v>
                </c:pt>
                <c:pt idx="1169">
                  <c:v>64.574100000000001</c:v>
                </c:pt>
                <c:pt idx="1170">
                  <c:v>64.575299999999999</c:v>
                </c:pt>
                <c:pt idx="1171">
                  <c:v>64.582800000000006</c:v>
                </c:pt>
                <c:pt idx="1172">
                  <c:v>64.589399999999998</c:v>
                </c:pt>
                <c:pt idx="1173">
                  <c:v>64.5869</c:v>
                </c:pt>
                <c:pt idx="1174">
                  <c:v>64.593879999999999</c:v>
                </c:pt>
                <c:pt idx="1175">
                  <c:v>64.591499999999996</c:v>
                </c:pt>
                <c:pt idx="1176">
                  <c:v>64.581900000000005</c:v>
                </c:pt>
                <c:pt idx="1177">
                  <c:v>64.577600000000004</c:v>
                </c:pt>
                <c:pt idx="1178">
                  <c:v>64.577500000000001</c:v>
                </c:pt>
                <c:pt idx="1179">
                  <c:v>64.579599999999999</c:v>
                </c:pt>
                <c:pt idx="1180">
                  <c:v>64.586699999999993</c:v>
                </c:pt>
                <c:pt idx="1181">
                  <c:v>64.590400000000002</c:v>
                </c:pt>
                <c:pt idx="1182">
                  <c:v>64.591099999999997</c:v>
                </c:pt>
                <c:pt idx="1183">
                  <c:v>64.591269999999994</c:v>
                </c:pt>
                <c:pt idx="1184">
                  <c:v>64.590299999999999</c:v>
                </c:pt>
                <c:pt idx="1185">
                  <c:v>64.585099999999997</c:v>
                </c:pt>
                <c:pt idx="1186">
                  <c:v>64.581299999999999</c:v>
                </c:pt>
                <c:pt idx="1187">
                  <c:v>64.584599999999995</c:v>
                </c:pt>
                <c:pt idx="1188">
                  <c:v>64.59</c:v>
                </c:pt>
                <c:pt idx="1189">
                  <c:v>64.590500000000006</c:v>
                </c:pt>
                <c:pt idx="1190">
                  <c:v>64.590199999999996</c:v>
                </c:pt>
                <c:pt idx="1191">
                  <c:v>64.590999999999994</c:v>
                </c:pt>
                <c:pt idx="1192">
                  <c:v>64.592399999999998</c:v>
                </c:pt>
                <c:pt idx="1193">
                  <c:v>64.592500000000001</c:v>
                </c:pt>
                <c:pt idx="1194">
                  <c:v>64.592799999999997</c:v>
                </c:pt>
                <c:pt idx="1195">
                  <c:v>64.585999999999999</c:v>
                </c:pt>
                <c:pt idx="1196">
                  <c:v>64.582700000000003</c:v>
                </c:pt>
                <c:pt idx="1197">
                  <c:v>64.579009999999997</c:v>
                </c:pt>
                <c:pt idx="1198">
                  <c:v>64.597200000000001</c:v>
                </c:pt>
                <c:pt idx="1199">
                  <c:v>64.592269999999999</c:v>
                </c:pt>
                <c:pt idx="1200">
                  <c:v>64.590800000000002</c:v>
                </c:pt>
                <c:pt idx="1201">
                  <c:v>64.584000000000003</c:v>
                </c:pt>
                <c:pt idx="1202">
                  <c:v>64.590299999999999</c:v>
                </c:pt>
                <c:pt idx="1203">
                  <c:v>64.590900000000005</c:v>
                </c:pt>
                <c:pt idx="1204">
                  <c:v>64.597700000000003</c:v>
                </c:pt>
                <c:pt idx="1205">
                  <c:v>64.599900000000005</c:v>
                </c:pt>
                <c:pt idx="1206">
                  <c:v>64.600300000000004</c:v>
                </c:pt>
                <c:pt idx="1207">
                  <c:v>64.596500000000006</c:v>
                </c:pt>
                <c:pt idx="1208">
                  <c:v>64.596299999999999</c:v>
                </c:pt>
                <c:pt idx="1209">
                  <c:v>64.585700000000003</c:v>
                </c:pt>
                <c:pt idx="1210">
                  <c:v>64.584999999999994</c:v>
                </c:pt>
                <c:pt idx="1211">
                  <c:v>64.584100000000007</c:v>
                </c:pt>
                <c:pt idx="1212">
                  <c:v>64.582400000000007</c:v>
                </c:pt>
                <c:pt idx="1213">
                  <c:v>64.592699999999994</c:v>
                </c:pt>
                <c:pt idx="1214">
                  <c:v>64.595699999999994</c:v>
                </c:pt>
                <c:pt idx="1215">
                  <c:v>64.597399999999993</c:v>
                </c:pt>
                <c:pt idx="1216">
                  <c:v>64.597800000000007</c:v>
                </c:pt>
                <c:pt idx="1217">
                  <c:v>64.596130000000002</c:v>
                </c:pt>
                <c:pt idx="1218">
                  <c:v>64.579700000000003</c:v>
                </c:pt>
                <c:pt idx="1219">
                  <c:v>64.589600000000004</c:v>
                </c:pt>
                <c:pt idx="1220">
                  <c:v>64.578100000000006</c:v>
                </c:pt>
                <c:pt idx="1221">
                  <c:v>64.578000000000003</c:v>
                </c:pt>
                <c:pt idx="1222">
                  <c:v>64.582130000000006</c:v>
                </c:pt>
                <c:pt idx="1223">
                  <c:v>64.580100000000002</c:v>
                </c:pt>
                <c:pt idx="1224">
                  <c:v>64.594999999999999</c:v>
                </c:pt>
                <c:pt idx="1225">
                  <c:v>64.593100000000007</c:v>
                </c:pt>
                <c:pt idx="1226">
                  <c:v>64.5929</c:v>
                </c:pt>
                <c:pt idx="1227">
                  <c:v>64.595699999999994</c:v>
                </c:pt>
                <c:pt idx="1228">
                  <c:v>64.590630000000004</c:v>
                </c:pt>
                <c:pt idx="1229">
                  <c:v>64.585599999999999</c:v>
                </c:pt>
                <c:pt idx="1230">
                  <c:v>64.578500000000005</c:v>
                </c:pt>
                <c:pt idx="1231">
                  <c:v>64.58</c:v>
                </c:pt>
                <c:pt idx="1232">
                  <c:v>64.580100000000002</c:v>
                </c:pt>
                <c:pt idx="1233">
                  <c:v>64.585599999999999</c:v>
                </c:pt>
                <c:pt idx="1234">
                  <c:v>64.5886</c:v>
                </c:pt>
                <c:pt idx="1235">
                  <c:v>64.582130000000006</c:v>
                </c:pt>
                <c:pt idx="1236">
                  <c:v>64.586399999999998</c:v>
                </c:pt>
                <c:pt idx="1237">
                  <c:v>64.596900000000005</c:v>
                </c:pt>
                <c:pt idx="1238">
                  <c:v>64.592399999999998</c:v>
                </c:pt>
                <c:pt idx="1239">
                  <c:v>64.581900000000005</c:v>
                </c:pt>
                <c:pt idx="1240">
                  <c:v>64.587400000000002</c:v>
                </c:pt>
                <c:pt idx="1241">
                  <c:v>64.586699999999993</c:v>
                </c:pt>
                <c:pt idx="1242">
                  <c:v>64.587900000000005</c:v>
                </c:pt>
                <c:pt idx="1243">
                  <c:v>64.590400000000002</c:v>
                </c:pt>
                <c:pt idx="1244">
                  <c:v>64.582899999999995</c:v>
                </c:pt>
                <c:pt idx="1245">
                  <c:v>64.578900000000004</c:v>
                </c:pt>
                <c:pt idx="1246">
                  <c:v>64.576599999999999</c:v>
                </c:pt>
                <c:pt idx="1247">
                  <c:v>64.580600000000004</c:v>
                </c:pt>
                <c:pt idx="1248">
                  <c:v>64.588399999999993</c:v>
                </c:pt>
                <c:pt idx="1249">
                  <c:v>64.597899999999996</c:v>
                </c:pt>
                <c:pt idx="1250">
                  <c:v>64.599100000000007</c:v>
                </c:pt>
                <c:pt idx="1251">
                  <c:v>64.591300000000004</c:v>
                </c:pt>
                <c:pt idx="1252">
                  <c:v>64.592500000000001</c:v>
                </c:pt>
                <c:pt idx="1253">
                  <c:v>64.594170000000005</c:v>
                </c:pt>
                <c:pt idx="1254">
                  <c:v>64.569199999999995</c:v>
                </c:pt>
                <c:pt idx="1255">
                  <c:v>64.573999999999998</c:v>
                </c:pt>
                <c:pt idx="1256">
                  <c:v>64.570930000000004</c:v>
                </c:pt>
                <c:pt idx="1257">
                  <c:v>64.585400000000007</c:v>
                </c:pt>
                <c:pt idx="1258">
                  <c:v>64.581599999999995</c:v>
                </c:pt>
                <c:pt idx="1259">
                  <c:v>64.588899999999995</c:v>
                </c:pt>
                <c:pt idx="1260">
                  <c:v>64.590500000000006</c:v>
                </c:pt>
                <c:pt idx="1261">
                  <c:v>64.589600000000004</c:v>
                </c:pt>
                <c:pt idx="1262">
                  <c:v>64.5732</c:v>
                </c:pt>
                <c:pt idx="1263">
                  <c:v>64.581900000000005</c:v>
                </c:pt>
                <c:pt idx="1264">
                  <c:v>64.569000000000003</c:v>
                </c:pt>
                <c:pt idx="1265">
                  <c:v>64.567599999999999</c:v>
                </c:pt>
                <c:pt idx="1266">
                  <c:v>64.573899999999995</c:v>
                </c:pt>
                <c:pt idx="1267">
                  <c:v>64.573300000000003</c:v>
                </c:pt>
                <c:pt idx="1268">
                  <c:v>64.582300000000004</c:v>
                </c:pt>
                <c:pt idx="1269">
                  <c:v>64.579719999999995</c:v>
                </c:pt>
                <c:pt idx="1270">
                  <c:v>64.587400000000002</c:v>
                </c:pt>
                <c:pt idx="1271">
                  <c:v>64.588999999999999</c:v>
                </c:pt>
                <c:pt idx="1272">
                  <c:v>64.584800000000001</c:v>
                </c:pt>
                <c:pt idx="1273">
                  <c:v>64.583100000000002</c:v>
                </c:pt>
                <c:pt idx="1274">
                  <c:v>64.582300000000004</c:v>
                </c:pt>
                <c:pt idx="1275">
                  <c:v>64.575599999999994</c:v>
                </c:pt>
                <c:pt idx="1276">
                  <c:v>64.578000000000003</c:v>
                </c:pt>
                <c:pt idx="1277">
                  <c:v>64.578299999999999</c:v>
                </c:pt>
                <c:pt idx="1278">
                  <c:v>64.575999999999993</c:v>
                </c:pt>
                <c:pt idx="1279">
                  <c:v>64.575599999999994</c:v>
                </c:pt>
                <c:pt idx="1280">
                  <c:v>64.578100000000006</c:v>
                </c:pt>
                <c:pt idx="1281">
                  <c:v>64.583799999999997</c:v>
                </c:pt>
                <c:pt idx="1282">
                  <c:v>64.5809</c:v>
                </c:pt>
                <c:pt idx="1283">
                  <c:v>64.573899999999995</c:v>
                </c:pt>
                <c:pt idx="1284">
                  <c:v>64.590630000000004</c:v>
                </c:pt>
                <c:pt idx="1285">
                  <c:v>64.578999999999994</c:v>
                </c:pt>
                <c:pt idx="1286">
                  <c:v>64.579800000000006</c:v>
                </c:pt>
                <c:pt idx="1287">
                  <c:v>64.586219999999997</c:v>
                </c:pt>
                <c:pt idx="1288">
                  <c:v>64.5822</c:v>
                </c:pt>
                <c:pt idx="1289">
                  <c:v>64.583799999999997</c:v>
                </c:pt>
                <c:pt idx="1290">
                  <c:v>64.581969999999998</c:v>
                </c:pt>
                <c:pt idx="1291">
                  <c:v>64.592500000000001</c:v>
                </c:pt>
                <c:pt idx="1292">
                  <c:v>64.581999999999994</c:v>
                </c:pt>
                <c:pt idx="1293">
                  <c:v>64.587199999999996</c:v>
                </c:pt>
                <c:pt idx="1294">
                  <c:v>64.588099999999997</c:v>
                </c:pt>
                <c:pt idx="1295">
                  <c:v>64.59</c:v>
                </c:pt>
                <c:pt idx="1296">
                  <c:v>64.590199999999996</c:v>
                </c:pt>
                <c:pt idx="1297">
                  <c:v>64.578800000000001</c:v>
                </c:pt>
                <c:pt idx="1298">
                  <c:v>64.575800000000001</c:v>
                </c:pt>
                <c:pt idx="1299">
                  <c:v>64.578000000000003</c:v>
                </c:pt>
                <c:pt idx="1300">
                  <c:v>64.589799999999997</c:v>
                </c:pt>
                <c:pt idx="1301">
                  <c:v>64.588800000000006</c:v>
                </c:pt>
                <c:pt idx="1302">
                  <c:v>64.596900000000005</c:v>
                </c:pt>
                <c:pt idx="1303">
                  <c:v>64.599299999999999</c:v>
                </c:pt>
                <c:pt idx="1304">
                  <c:v>64.589200000000005</c:v>
                </c:pt>
                <c:pt idx="1305">
                  <c:v>64.590100000000007</c:v>
                </c:pt>
                <c:pt idx="1306">
                  <c:v>64.594399999999993</c:v>
                </c:pt>
                <c:pt idx="1307">
                  <c:v>64.578699999999998</c:v>
                </c:pt>
                <c:pt idx="1308">
                  <c:v>64.5732</c:v>
                </c:pt>
                <c:pt idx="1309">
                  <c:v>64.572599999999994</c:v>
                </c:pt>
                <c:pt idx="1310">
                  <c:v>64.569199999999995</c:v>
                </c:pt>
                <c:pt idx="1311">
                  <c:v>64.571399999999997</c:v>
                </c:pt>
                <c:pt idx="1312">
                  <c:v>64.578270000000003</c:v>
                </c:pt>
                <c:pt idx="1313">
                  <c:v>64.584159999999997</c:v>
                </c:pt>
                <c:pt idx="1314">
                  <c:v>64.590699999999998</c:v>
                </c:pt>
                <c:pt idx="1315">
                  <c:v>64.5929</c:v>
                </c:pt>
                <c:pt idx="1316">
                  <c:v>64.593800000000002</c:v>
                </c:pt>
                <c:pt idx="1317">
                  <c:v>64.592799999999997</c:v>
                </c:pt>
                <c:pt idx="1318">
                  <c:v>64.590800000000002</c:v>
                </c:pt>
                <c:pt idx="1319">
                  <c:v>64.583399999999997</c:v>
                </c:pt>
                <c:pt idx="1320">
                  <c:v>64.575599999999994</c:v>
                </c:pt>
                <c:pt idx="1321">
                  <c:v>64.569100000000006</c:v>
                </c:pt>
                <c:pt idx="1322">
                  <c:v>64.568899999999999</c:v>
                </c:pt>
                <c:pt idx="1323">
                  <c:v>64.583870000000005</c:v>
                </c:pt>
                <c:pt idx="1324">
                  <c:v>64.577500000000001</c:v>
                </c:pt>
                <c:pt idx="1325">
                  <c:v>64.587100000000007</c:v>
                </c:pt>
                <c:pt idx="1326">
                  <c:v>64.59</c:v>
                </c:pt>
                <c:pt idx="1327">
                  <c:v>64.593699999999998</c:v>
                </c:pt>
                <c:pt idx="1328">
                  <c:v>64.592399999999998</c:v>
                </c:pt>
                <c:pt idx="1329">
                  <c:v>64.577399999999997</c:v>
                </c:pt>
                <c:pt idx="1330">
                  <c:v>64.585800000000006</c:v>
                </c:pt>
                <c:pt idx="1331">
                  <c:v>64.583699999999993</c:v>
                </c:pt>
                <c:pt idx="1332">
                  <c:v>64.572800000000001</c:v>
                </c:pt>
                <c:pt idx="1333">
                  <c:v>64.575400000000002</c:v>
                </c:pt>
                <c:pt idx="1334">
                  <c:v>64.576899999999995</c:v>
                </c:pt>
                <c:pt idx="1335">
                  <c:v>64.585099999999997</c:v>
                </c:pt>
                <c:pt idx="1336">
                  <c:v>64.578199999999995</c:v>
                </c:pt>
                <c:pt idx="1337">
                  <c:v>64.574200000000005</c:v>
                </c:pt>
                <c:pt idx="1338">
                  <c:v>64.575100000000006</c:v>
                </c:pt>
                <c:pt idx="1339">
                  <c:v>64.5869</c:v>
                </c:pt>
                <c:pt idx="1340">
                  <c:v>64.577200000000005</c:v>
                </c:pt>
                <c:pt idx="1341">
                  <c:v>64.578299999999999</c:v>
                </c:pt>
                <c:pt idx="1342">
                  <c:v>64.578400000000002</c:v>
                </c:pt>
                <c:pt idx="1343">
                  <c:v>64.5899</c:v>
                </c:pt>
                <c:pt idx="1344">
                  <c:v>64.589799999999997</c:v>
                </c:pt>
                <c:pt idx="1345">
                  <c:v>64.583399999999997</c:v>
                </c:pt>
                <c:pt idx="1346">
                  <c:v>64.583600000000004</c:v>
                </c:pt>
                <c:pt idx="1347">
                  <c:v>64.585499999999996</c:v>
                </c:pt>
                <c:pt idx="1348">
                  <c:v>64.572599999999994</c:v>
                </c:pt>
                <c:pt idx="1349">
                  <c:v>64.571700000000007</c:v>
                </c:pt>
                <c:pt idx="1350">
                  <c:v>64.573400000000007</c:v>
                </c:pt>
                <c:pt idx="1351">
                  <c:v>64.571700000000007</c:v>
                </c:pt>
                <c:pt idx="1352">
                  <c:v>64.580200000000005</c:v>
                </c:pt>
                <c:pt idx="1353">
                  <c:v>64.582499999999996</c:v>
                </c:pt>
                <c:pt idx="1354">
                  <c:v>64.587599999999995</c:v>
                </c:pt>
                <c:pt idx="1355">
                  <c:v>64.591999999999999</c:v>
                </c:pt>
                <c:pt idx="1356">
                  <c:v>64.584699999999998</c:v>
                </c:pt>
                <c:pt idx="1357">
                  <c:v>64.577299999999994</c:v>
                </c:pt>
                <c:pt idx="1358">
                  <c:v>64.574600000000004</c:v>
                </c:pt>
                <c:pt idx="1359">
                  <c:v>64.570700000000002</c:v>
                </c:pt>
                <c:pt idx="1360">
                  <c:v>64.563199999999995</c:v>
                </c:pt>
                <c:pt idx="1361">
                  <c:v>64.568399999999997</c:v>
                </c:pt>
                <c:pt idx="1362">
                  <c:v>64.578699999999998</c:v>
                </c:pt>
                <c:pt idx="1363">
                  <c:v>64.584100000000007</c:v>
                </c:pt>
                <c:pt idx="1364">
                  <c:v>64.589299999999994</c:v>
                </c:pt>
                <c:pt idx="1365">
                  <c:v>64.591499999999996</c:v>
                </c:pt>
                <c:pt idx="1366">
                  <c:v>64.585099999999997</c:v>
                </c:pt>
                <c:pt idx="1367">
                  <c:v>64.571600000000004</c:v>
                </c:pt>
                <c:pt idx="1368">
                  <c:v>64.574399999999997</c:v>
                </c:pt>
                <c:pt idx="1369">
                  <c:v>64.568799999999996</c:v>
                </c:pt>
                <c:pt idx="1370">
                  <c:v>64.574399999999997</c:v>
                </c:pt>
                <c:pt idx="1371">
                  <c:v>64.584400000000002</c:v>
                </c:pt>
                <c:pt idx="1372">
                  <c:v>64.579300000000003</c:v>
                </c:pt>
                <c:pt idx="1373">
                  <c:v>64.574700000000007</c:v>
                </c:pt>
                <c:pt idx="1374">
                  <c:v>64.578199999999995</c:v>
                </c:pt>
                <c:pt idx="1375">
                  <c:v>64.574700000000007</c:v>
                </c:pt>
                <c:pt idx="1376">
                  <c:v>64.577500000000001</c:v>
                </c:pt>
                <c:pt idx="1377">
                  <c:v>64.577699999999993</c:v>
                </c:pt>
                <c:pt idx="1378">
                  <c:v>64.573899999999995</c:v>
                </c:pt>
                <c:pt idx="1379">
                  <c:v>64.572599999999994</c:v>
                </c:pt>
                <c:pt idx="1380">
                  <c:v>64.573499999999996</c:v>
                </c:pt>
                <c:pt idx="1381">
                  <c:v>64.576999999999998</c:v>
                </c:pt>
                <c:pt idx="1382">
                  <c:v>64.570400000000006</c:v>
                </c:pt>
                <c:pt idx="1383">
                  <c:v>64.579899999999995</c:v>
                </c:pt>
                <c:pt idx="1384">
                  <c:v>64.588200000000001</c:v>
                </c:pt>
                <c:pt idx="1385">
                  <c:v>64.584699999999998</c:v>
                </c:pt>
                <c:pt idx="1386">
                  <c:v>64.577299999999994</c:v>
                </c:pt>
                <c:pt idx="1387">
                  <c:v>64.573300000000003</c:v>
                </c:pt>
                <c:pt idx="1388">
                  <c:v>64.575900000000004</c:v>
                </c:pt>
                <c:pt idx="1389">
                  <c:v>64.5822</c:v>
                </c:pt>
                <c:pt idx="1390">
                  <c:v>64.577600000000004</c:v>
                </c:pt>
                <c:pt idx="1391">
                  <c:v>64.581500000000005</c:v>
                </c:pt>
                <c:pt idx="1392">
                  <c:v>64.587699999999998</c:v>
                </c:pt>
                <c:pt idx="1393">
                  <c:v>64.577200000000005</c:v>
                </c:pt>
                <c:pt idx="1394">
                  <c:v>64.580200000000005</c:v>
                </c:pt>
                <c:pt idx="1395">
                  <c:v>64.586200000000005</c:v>
                </c:pt>
                <c:pt idx="1396">
                  <c:v>64.578100000000006</c:v>
                </c:pt>
                <c:pt idx="1397">
                  <c:v>64.569599999999994</c:v>
                </c:pt>
                <c:pt idx="1398">
                  <c:v>64.566900000000004</c:v>
                </c:pt>
                <c:pt idx="1399">
                  <c:v>64.581299999999999</c:v>
                </c:pt>
                <c:pt idx="1400">
                  <c:v>64.583699999999993</c:v>
                </c:pt>
                <c:pt idx="1401">
                  <c:v>64.579099999999997</c:v>
                </c:pt>
                <c:pt idx="1402">
                  <c:v>64.583399999999997</c:v>
                </c:pt>
                <c:pt idx="1403">
                  <c:v>64.586060000000003</c:v>
                </c:pt>
                <c:pt idx="1404">
                  <c:v>64.585800000000006</c:v>
                </c:pt>
                <c:pt idx="1405">
                  <c:v>64.585499999999996</c:v>
                </c:pt>
                <c:pt idx="1406">
                  <c:v>64.585400000000007</c:v>
                </c:pt>
                <c:pt idx="1407">
                  <c:v>64.585300000000004</c:v>
                </c:pt>
                <c:pt idx="1408">
                  <c:v>64.583290000000005</c:v>
                </c:pt>
                <c:pt idx="1409">
                  <c:v>64.580100000000002</c:v>
                </c:pt>
                <c:pt idx="1410">
                  <c:v>64.570800000000006</c:v>
                </c:pt>
                <c:pt idx="1411">
                  <c:v>64.568799999999996</c:v>
                </c:pt>
                <c:pt idx="1412">
                  <c:v>64.566400000000002</c:v>
                </c:pt>
                <c:pt idx="1413">
                  <c:v>64.559600000000003</c:v>
                </c:pt>
                <c:pt idx="1414">
                  <c:v>64.569400000000002</c:v>
                </c:pt>
                <c:pt idx="1415">
                  <c:v>64.578400000000002</c:v>
                </c:pt>
                <c:pt idx="1416">
                  <c:v>64.584900000000005</c:v>
                </c:pt>
                <c:pt idx="1417">
                  <c:v>64.584320000000005</c:v>
                </c:pt>
                <c:pt idx="1418">
                  <c:v>64.581699999999998</c:v>
                </c:pt>
                <c:pt idx="1419">
                  <c:v>64.577799999999996</c:v>
                </c:pt>
                <c:pt idx="1420">
                  <c:v>64.571700000000007</c:v>
                </c:pt>
                <c:pt idx="1421">
                  <c:v>64.570300000000003</c:v>
                </c:pt>
                <c:pt idx="1422">
                  <c:v>64.569100000000006</c:v>
                </c:pt>
                <c:pt idx="1423">
                  <c:v>64.572500000000005</c:v>
                </c:pt>
                <c:pt idx="1424">
                  <c:v>64.573700000000002</c:v>
                </c:pt>
                <c:pt idx="1425">
                  <c:v>64.5732</c:v>
                </c:pt>
                <c:pt idx="1426">
                  <c:v>64.573099999999997</c:v>
                </c:pt>
                <c:pt idx="1427">
                  <c:v>64.576400000000007</c:v>
                </c:pt>
                <c:pt idx="1428">
                  <c:v>64.579099999999997</c:v>
                </c:pt>
                <c:pt idx="1429">
                  <c:v>64.575900000000004</c:v>
                </c:pt>
                <c:pt idx="1430">
                  <c:v>64.576800000000006</c:v>
                </c:pt>
                <c:pt idx="1431">
                  <c:v>64.579329999999999</c:v>
                </c:pt>
                <c:pt idx="1432">
                  <c:v>64.579400000000007</c:v>
                </c:pt>
                <c:pt idx="1433">
                  <c:v>64.5762</c:v>
                </c:pt>
                <c:pt idx="1434">
                  <c:v>64.578400000000002</c:v>
                </c:pt>
                <c:pt idx="1435">
                  <c:v>64.574399999999997</c:v>
                </c:pt>
                <c:pt idx="1436">
                  <c:v>64.572500000000005</c:v>
                </c:pt>
                <c:pt idx="1437">
                  <c:v>64.579700000000003</c:v>
                </c:pt>
                <c:pt idx="1438">
                  <c:v>64.579800000000006</c:v>
                </c:pt>
                <c:pt idx="1439">
                  <c:v>64.576599999999999</c:v>
                </c:pt>
                <c:pt idx="1440">
                  <c:v>64.5702</c:v>
                </c:pt>
                <c:pt idx="1441">
                  <c:v>64.571100000000001</c:v>
                </c:pt>
                <c:pt idx="1442">
                  <c:v>64.574100000000001</c:v>
                </c:pt>
                <c:pt idx="1443">
                  <c:v>64.578199999999995</c:v>
                </c:pt>
                <c:pt idx="1444">
                  <c:v>64.582099999999997</c:v>
                </c:pt>
                <c:pt idx="1445">
                  <c:v>64.579700000000003</c:v>
                </c:pt>
                <c:pt idx="1446">
                  <c:v>64.578500000000005</c:v>
                </c:pt>
                <c:pt idx="1447">
                  <c:v>64.589299999999994</c:v>
                </c:pt>
                <c:pt idx="1448">
                  <c:v>64.590100000000007</c:v>
                </c:pt>
                <c:pt idx="1449">
                  <c:v>64.581000000000003</c:v>
                </c:pt>
                <c:pt idx="1450">
                  <c:v>64.569699999999997</c:v>
                </c:pt>
                <c:pt idx="1451">
                  <c:v>64.582099999999997</c:v>
                </c:pt>
                <c:pt idx="1452">
                  <c:v>64.577600000000004</c:v>
                </c:pt>
                <c:pt idx="1453">
                  <c:v>64.562200000000004</c:v>
                </c:pt>
                <c:pt idx="1454">
                  <c:v>64.560599999999994</c:v>
                </c:pt>
                <c:pt idx="1455">
                  <c:v>64.564719999999994</c:v>
                </c:pt>
                <c:pt idx="1456">
                  <c:v>64.581500000000005</c:v>
                </c:pt>
                <c:pt idx="1457">
                  <c:v>64.586100000000002</c:v>
                </c:pt>
                <c:pt idx="1458">
                  <c:v>64.580500000000001</c:v>
                </c:pt>
                <c:pt idx="1459">
                  <c:v>64.586200000000005</c:v>
                </c:pt>
                <c:pt idx="1460">
                  <c:v>64.587500000000006</c:v>
                </c:pt>
                <c:pt idx="1461">
                  <c:v>64.586299999999994</c:v>
                </c:pt>
                <c:pt idx="1462">
                  <c:v>64.572900000000004</c:v>
                </c:pt>
                <c:pt idx="1463">
                  <c:v>64.562100000000001</c:v>
                </c:pt>
                <c:pt idx="1464">
                  <c:v>64.569130000000001</c:v>
                </c:pt>
                <c:pt idx="1465">
                  <c:v>64.572299999999998</c:v>
                </c:pt>
                <c:pt idx="1466">
                  <c:v>64.569800000000001</c:v>
                </c:pt>
                <c:pt idx="1467">
                  <c:v>64.571399999999997</c:v>
                </c:pt>
                <c:pt idx="1468">
                  <c:v>64.584199999999996</c:v>
                </c:pt>
                <c:pt idx="1469">
                  <c:v>64.581400000000002</c:v>
                </c:pt>
                <c:pt idx="1470">
                  <c:v>64.583200000000005</c:v>
                </c:pt>
                <c:pt idx="1471">
                  <c:v>64.5779</c:v>
                </c:pt>
                <c:pt idx="1472">
                  <c:v>64.588999999999999</c:v>
                </c:pt>
                <c:pt idx="1473">
                  <c:v>64.582300000000004</c:v>
                </c:pt>
                <c:pt idx="1474">
                  <c:v>64.577500000000001</c:v>
                </c:pt>
                <c:pt idx="1475">
                  <c:v>64.579899999999995</c:v>
                </c:pt>
                <c:pt idx="1476">
                  <c:v>64.584299999999999</c:v>
                </c:pt>
                <c:pt idx="1477">
                  <c:v>64.573099999999997</c:v>
                </c:pt>
                <c:pt idx="1478">
                  <c:v>64.572699999999998</c:v>
                </c:pt>
                <c:pt idx="1479">
                  <c:v>64.572100000000006</c:v>
                </c:pt>
                <c:pt idx="1480">
                  <c:v>64.573599999999999</c:v>
                </c:pt>
                <c:pt idx="1481">
                  <c:v>64.577500000000001</c:v>
                </c:pt>
                <c:pt idx="1482">
                  <c:v>64.571799999999996</c:v>
                </c:pt>
                <c:pt idx="1483">
                  <c:v>64.584400000000002</c:v>
                </c:pt>
                <c:pt idx="1484">
                  <c:v>64.582499999999996</c:v>
                </c:pt>
                <c:pt idx="1485">
                  <c:v>64.582999999999998</c:v>
                </c:pt>
                <c:pt idx="1486">
                  <c:v>64.5869</c:v>
                </c:pt>
                <c:pt idx="1487">
                  <c:v>64.588859999999997</c:v>
                </c:pt>
                <c:pt idx="1488">
                  <c:v>64.588499999999996</c:v>
                </c:pt>
                <c:pt idx="1489">
                  <c:v>64.587199999999996</c:v>
                </c:pt>
                <c:pt idx="1490">
                  <c:v>64.578999999999994</c:v>
                </c:pt>
                <c:pt idx="1491">
                  <c:v>64.576999999999998</c:v>
                </c:pt>
                <c:pt idx="1492">
                  <c:v>64.579300000000003</c:v>
                </c:pt>
                <c:pt idx="1493">
                  <c:v>64.582499999999996</c:v>
                </c:pt>
                <c:pt idx="1494">
                  <c:v>64.582700000000003</c:v>
                </c:pt>
                <c:pt idx="1495">
                  <c:v>64.588200000000001</c:v>
                </c:pt>
                <c:pt idx="1496">
                  <c:v>64.580600000000004</c:v>
                </c:pt>
                <c:pt idx="1497">
                  <c:v>64.576300000000003</c:v>
                </c:pt>
                <c:pt idx="1498">
                  <c:v>64.574100000000001</c:v>
                </c:pt>
                <c:pt idx="1499">
                  <c:v>64.590800000000002</c:v>
                </c:pt>
                <c:pt idx="1500">
                  <c:v>64.581299999999999</c:v>
                </c:pt>
                <c:pt idx="1501">
                  <c:v>64.577299999999994</c:v>
                </c:pt>
                <c:pt idx="1502">
                  <c:v>64.577399999999997</c:v>
                </c:pt>
                <c:pt idx="1503">
                  <c:v>64.587599999999995</c:v>
                </c:pt>
                <c:pt idx="1504">
                  <c:v>64.587000000000003</c:v>
                </c:pt>
                <c:pt idx="1505">
                  <c:v>64.580200000000005</c:v>
                </c:pt>
                <c:pt idx="1506">
                  <c:v>64.588499999999996</c:v>
                </c:pt>
                <c:pt idx="1507">
                  <c:v>64.594300000000004</c:v>
                </c:pt>
                <c:pt idx="1508">
                  <c:v>64.594999999999999</c:v>
                </c:pt>
                <c:pt idx="1509">
                  <c:v>64.599900000000005</c:v>
                </c:pt>
                <c:pt idx="1510">
                  <c:v>64.591899999999995</c:v>
                </c:pt>
                <c:pt idx="1511">
                  <c:v>64.583500000000001</c:v>
                </c:pt>
                <c:pt idx="1512">
                  <c:v>64.580699999999993</c:v>
                </c:pt>
                <c:pt idx="1513">
                  <c:v>64.577399999999997</c:v>
                </c:pt>
                <c:pt idx="1514">
                  <c:v>64.5869</c:v>
                </c:pt>
                <c:pt idx="1515">
                  <c:v>64.589799999999997</c:v>
                </c:pt>
                <c:pt idx="1516">
                  <c:v>64.586500000000001</c:v>
                </c:pt>
                <c:pt idx="1517">
                  <c:v>64.593599999999995</c:v>
                </c:pt>
                <c:pt idx="1518">
                  <c:v>64.594800000000006</c:v>
                </c:pt>
                <c:pt idx="1519">
                  <c:v>64.593299999999999</c:v>
                </c:pt>
                <c:pt idx="1520">
                  <c:v>64.5779</c:v>
                </c:pt>
                <c:pt idx="1521">
                  <c:v>64.584500000000006</c:v>
                </c:pt>
                <c:pt idx="1522">
                  <c:v>64.575299999999999</c:v>
                </c:pt>
                <c:pt idx="1523">
                  <c:v>64.572900000000004</c:v>
                </c:pt>
                <c:pt idx="1524">
                  <c:v>64.577399999999997</c:v>
                </c:pt>
                <c:pt idx="1525">
                  <c:v>64.575800000000001</c:v>
                </c:pt>
                <c:pt idx="1526">
                  <c:v>64.579499999999996</c:v>
                </c:pt>
                <c:pt idx="1527">
                  <c:v>64.590299999999999</c:v>
                </c:pt>
                <c:pt idx="1528">
                  <c:v>64.583799999999997</c:v>
                </c:pt>
                <c:pt idx="1529">
                  <c:v>64.591800000000006</c:v>
                </c:pt>
                <c:pt idx="1530">
                  <c:v>64.590199999999996</c:v>
                </c:pt>
                <c:pt idx="1531">
                  <c:v>64.583500000000001</c:v>
                </c:pt>
                <c:pt idx="1532">
                  <c:v>64.577299999999994</c:v>
                </c:pt>
                <c:pt idx="1533">
                  <c:v>64.579329999999999</c:v>
                </c:pt>
                <c:pt idx="1534">
                  <c:v>64.579899999999995</c:v>
                </c:pt>
                <c:pt idx="1535">
                  <c:v>64.59</c:v>
                </c:pt>
                <c:pt idx="1536">
                  <c:v>64.588499999999996</c:v>
                </c:pt>
                <c:pt idx="1537">
                  <c:v>64.5822</c:v>
                </c:pt>
                <c:pt idx="1538">
                  <c:v>64.583500000000001</c:v>
                </c:pt>
                <c:pt idx="1539">
                  <c:v>64.583200000000005</c:v>
                </c:pt>
                <c:pt idx="1540">
                  <c:v>64.588899999999995</c:v>
                </c:pt>
                <c:pt idx="1541">
                  <c:v>64.593599999999995</c:v>
                </c:pt>
                <c:pt idx="1542">
                  <c:v>64.595100000000002</c:v>
                </c:pt>
                <c:pt idx="1543">
                  <c:v>64.588399999999993</c:v>
                </c:pt>
                <c:pt idx="1544">
                  <c:v>64.585999999999999</c:v>
                </c:pt>
                <c:pt idx="1545">
                  <c:v>64.592799999999997</c:v>
                </c:pt>
                <c:pt idx="1546">
                  <c:v>64.5929</c:v>
                </c:pt>
                <c:pt idx="1547">
                  <c:v>64.5916</c:v>
                </c:pt>
                <c:pt idx="1548">
                  <c:v>64.590800000000002</c:v>
                </c:pt>
                <c:pt idx="1549">
                  <c:v>64.59</c:v>
                </c:pt>
                <c:pt idx="1550">
                  <c:v>64.589399999999998</c:v>
                </c:pt>
                <c:pt idx="1551">
                  <c:v>64.581699999999998</c:v>
                </c:pt>
                <c:pt idx="1552">
                  <c:v>64.576400000000007</c:v>
                </c:pt>
                <c:pt idx="1553">
                  <c:v>64.578270000000003</c:v>
                </c:pt>
                <c:pt idx="1554">
                  <c:v>64.585300000000004</c:v>
                </c:pt>
                <c:pt idx="1555">
                  <c:v>64.588729999999998</c:v>
                </c:pt>
                <c:pt idx="1556">
                  <c:v>64.593900000000005</c:v>
                </c:pt>
                <c:pt idx="1557">
                  <c:v>64.594300000000004</c:v>
                </c:pt>
                <c:pt idx="1558">
                  <c:v>64.594300000000004</c:v>
                </c:pt>
                <c:pt idx="1559">
                  <c:v>64.592699999999994</c:v>
                </c:pt>
                <c:pt idx="1560">
                  <c:v>64.580699999999993</c:v>
                </c:pt>
                <c:pt idx="1561">
                  <c:v>64.573409999999996</c:v>
                </c:pt>
                <c:pt idx="1562">
                  <c:v>64.567899999999995</c:v>
                </c:pt>
                <c:pt idx="1563">
                  <c:v>64.580100000000002</c:v>
                </c:pt>
                <c:pt idx="1564">
                  <c:v>64.59</c:v>
                </c:pt>
                <c:pt idx="1565">
                  <c:v>64.587500000000006</c:v>
                </c:pt>
                <c:pt idx="1566">
                  <c:v>64.593100000000007</c:v>
                </c:pt>
                <c:pt idx="1567">
                  <c:v>64.592799999999997</c:v>
                </c:pt>
                <c:pt idx="1568">
                  <c:v>64.593170000000001</c:v>
                </c:pt>
                <c:pt idx="1569">
                  <c:v>64.589299999999994</c:v>
                </c:pt>
                <c:pt idx="1570">
                  <c:v>64.578599999999994</c:v>
                </c:pt>
                <c:pt idx="1571">
                  <c:v>64.574700000000007</c:v>
                </c:pt>
                <c:pt idx="1572">
                  <c:v>64.569199999999995</c:v>
                </c:pt>
                <c:pt idx="1573">
                  <c:v>64.573099999999997</c:v>
                </c:pt>
                <c:pt idx="1574">
                  <c:v>64.5809</c:v>
                </c:pt>
                <c:pt idx="1575">
                  <c:v>64.580299999999994</c:v>
                </c:pt>
                <c:pt idx="1576">
                  <c:v>64.582099999999997</c:v>
                </c:pt>
                <c:pt idx="1577">
                  <c:v>64.581500000000005</c:v>
                </c:pt>
                <c:pt idx="1578">
                  <c:v>64.592100000000002</c:v>
                </c:pt>
                <c:pt idx="1579">
                  <c:v>64.591300000000004</c:v>
                </c:pt>
                <c:pt idx="1580">
                  <c:v>64.584500000000006</c:v>
                </c:pt>
                <c:pt idx="1581">
                  <c:v>64.598699999999994</c:v>
                </c:pt>
                <c:pt idx="1582">
                  <c:v>64.589699999999993</c:v>
                </c:pt>
                <c:pt idx="1583">
                  <c:v>64.587299999999999</c:v>
                </c:pt>
                <c:pt idx="1584">
                  <c:v>64.579400000000007</c:v>
                </c:pt>
                <c:pt idx="1585">
                  <c:v>64.582899999999995</c:v>
                </c:pt>
                <c:pt idx="1586">
                  <c:v>64.590299999999999</c:v>
                </c:pt>
                <c:pt idx="1587">
                  <c:v>64.584299999999999</c:v>
                </c:pt>
                <c:pt idx="1588">
                  <c:v>64.5916</c:v>
                </c:pt>
                <c:pt idx="1589">
                  <c:v>64.592100000000002</c:v>
                </c:pt>
                <c:pt idx="1590">
                  <c:v>64.591399999999993</c:v>
                </c:pt>
                <c:pt idx="1591">
                  <c:v>64.591530000000006</c:v>
                </c:pt>
                <c:pt idx="1592">
                  <c:v>64.587900000000005</c:v>
                </c:pt>
                <c:pt idx="1593">
                  <c:v>64.582700000000003</c:v>
                </c:pt>
                <c:pt idx="1594">
                  <c:v>64.585999999999999</c:v>
                </c:pt>
                <c:pt idx="1595">
                  <c:v>64.587199999999996</c:v>
                </c:pt>
                <c:pt idx="1596">
                  <c:v>64.589470000000006</c:v>
                </c:pt>
                <c:pt idx="1597">
                  <c:v>64.591499999999996</c:v>
                </c:pt>
                <c:pt idx="1598">
                  <c:v>64.594399999999993</c:v>
                </c:pt>
                <c:pt idx="1599">
                  <c:v>64.599199999999996</c:v>
                </c:pt>
                <c:pt idx="1600">
                  <c:v>64.583600000000004</c:v>
                </c:pt>
                <c:pt idx="1601">
                  <c:v>64.590699999999998</c:v>
                </c:pt>
                <c:pt idx="1602">
                  <c:v>64.593199999999996</c:v>
                </c:pt>
                <c:pt idx="1603">
                  <c:v>64.590800000000002</c:v>
                </c:pt>
                <c:pt idx="1604">
                  <c:v>64.582300000000004</c:v>
                </c:pt>
                <c:pt idx="1605">
                  <c:v>64.577200000000005</c:v>
                </c:pt>
                <c:pt idx="1606">
                  <c:v>64.581599999999995</c:v>
                </c:pt>
                <c:pt idx="1607">
                  <c:v>64.586399999999998</c:v>
                </c:pt>
                <c:pt idx="1608">
                  <c:v>64.585099999999997</c:v>
                </c:pt>
                <c:pt idx="1609">
                  <c:v>64.594700000000003</c:v>
                </c:pt>
                <c:pt idx="1610">
                  <c:v>64.596000000000004</c:v>
                </c:pt>
                <c:pt idx="1611">
                  <c:v>64.593100000000007</c:v>
                </c:pt>
                <c:pt idx="1612">
                  <c:v>64.589799999999997</c:v>
                </c:pt>
                <c:pt idx="1613">
                  <c:v>64.588300000000004</c:v>
                </c:pt>
                <c:pt idx="1614">
                  <c:v>64.572599999999994</c:v>
                </c:pt>
                <c:pt idx="1615">
                  <c:v>64.568600000000004</c:v>
                </c:pt>
                <c:pt idx="1616">
                  <c:v>64.566400000000002</c:v>
                </c:pt>
                <c:pt idx="1617">
                  <c:v>64.568399999999997</c:v>
                </c:pt>
                <c:pt idx="1618">
                  <c:v>64.5762</c:v>
                </c:pt>
                <c:pt idx="1619">
                  <c:v>64.583299999999994</c:v>
                </c:pt>
                <c:pt idx="1620">
                  <c:v>64.581999999999994</c:v>
                </c:pt>
                <c:pt idx="1621">
                  <c:v>64.584400000000002</c:v>
                </c:pt>
                <c:pt idx="1622">
                  <c:v>64.585499999999996</c:v>
                </c:pt>
                <c:pt idx="1623">
                  <c:v>64.580399999999997</c:v>
                </c:pt>
                <c:pt idx="1624">
                  <c:v>64.565399999999997</c:v>
                </c:pt>
                <c:pt idx="1625">
                  <c:v>64.566400000000002</c:v>
                </c:pt>
                <c:pt idx="1626">
                  <c:v>64.560299999999998</c:v>
                </c:pt>
                <c:pt idx="1627">
                  <c:v>64.565100000000001</c:v>
                </c:pt>
                <c:pt idx="1628">
                  <c:v>64.573570000000004</c:v>
                </c:pt>
                <c:pt idx="1629">
                  <c:v>64.567899999999995</c:v>
                </c:pt>
                <c:pt idx="1630">
                  <c:v>64.568200000000004</c:v>
                </c:pt>
                <c:pt idx="1631">
                  <c:v>64.570499999999996</c:v>
                </c:pt>
                <c:pt idx="1632">
                  <c:v>64.5745</c:v>
                </c:pt>
                <c:pt idx="1633">
                  <c:v>64.558700000000002</c:v>
                </c:pt>
                <c:pt idx="1634">
                  <c:v>64.561629999999994</c:v>
                </c:pt>
                <c:pt idx="1635">
                  <c:v>64.561099999999996</c:v>
                </c:pt>
                <c:pt idx="1636">
                  <c:v>64.552599999999998</c:v>
                </c:pt>
                <c:pt idx="1637">
                  <c:v>64.548000000000002</c:v>
                </c:pt>
                <c:pt idx="1638">
                  <c:v>64.546700000000001</c:v>
                </c:pt>
                <c:pt idx="1639">
                  <c:v>64.546800000000005</c:v>
                </c:pt>
                <c:pt idx="1640">
                  <c:v>64.5518</c:v>
                </c:pt>
                <c:pt idx="1641">
                  <c:v>64.537999999999997</c:v>
                </c:pt>
                <c:pt idx="1642">
                  <c:v>64.538300000000007</c:v>
                </c:pt>
                <c:pt idx="1643">
                  <c:v>64.547799999999995</c:v>
                </c:pt>
                <c:pt idx="1644">
                  <c:v>64.540800000000004</c:v>
                </c:pt>
                <c:pt idx="1645">
                  <c:v>64.534999999999997</c:v>
                </c:pt>
                <c:pt idx="1646">
                  <c:v>64.535399999999996</c:v>
                </c:pt>
                <c:pt idx="1647">
                  <c:v>64.541600000000003</c:v>
                </c:pt>
                <c:pt idx="1648">
                  <c:v>64.538600000000002</c:v>
                </c:pt>
                <c:pt idx="1649">
                  <c:v>64.533600000000007</c:v>
                </c:pt>
                <c:pt idx="1650">
                  <c:v>64.543999999999997</c:v>
                </c:pt>
                <c:pt idx="1651">
                  <c:v>64.545599999999993</c:v>
                </c:pt>
                <c:pt idx="1652">
                  <c:v>64.533799999999999</c:v>
                </c:pt>
                <c:pt idx="1653">
                  <c:v>64.516400000000004</c:v>
                </c:pt>
                <c:pt idx="1654">
                  <c:v>64.519000000000005</c:v>
                </c:pt>
                <c:pt idx="1655">
                  <c:v>64.513130000000004</c:v>
                </c:pt>
                <c:pt idx="1656">
                  <c:v>64.509299999999996</c:v>
                </c:pt>
                <c:pt idx="1657">
                  <c:v>64.514700000000005</c:v>
                </c:pt>
                <c:pt idx="1658">
                  <c:v>64.514799999999994</c:v>
                </c:pt>
                <c:pt idx="1659">
                  <c:v>64.515299999999996</c:v>
                </c:pt>
                <c:pt idx="1660">
                  <c:v>64.509429999999995</c:v>
                </c:pt>
                <c:pt idx="1661">
                  <c:v>64.506100000000004</c:v>
                </c:pt>
                <c:pt idx="1662">
                  <c:v>64.490399999999994</c:v>
                </c:pt>
                <c:pt idx="1663">
                  <c:v>64.479200000000006</c:v>
                </c:pt>
                <c:pt idx="1664">
                  <c:v>64.478020000000001</c:v>
                </c:pt>
                <c:pt idx="1665">
                  <c:v>64.470399999999998</c:v>
                </c:pt>
                <c:pt idx="1666">
                  <c:v>64.4726</c:v>
                </c:pt>
                <c:pt idx="1667">
                  <c:v>64.471800000000002</c:v>
                </c:pt>
                <c:pt idx="1668">
                  <c:v>64.471299999999999</c:v>
                </c:pt>
                <c:pt idx="1669">
                  <c:v>64.461299999999994</c:v>
                </c:pt>
                <c:pt idx="1670">
                  <c:v>64.449700000000007</c:v>
                </c:pt>
                <c:pt idx="1671">
                  <c:v>64.452699999999993</c:v>
                </c:pt>
                <c:pt idx="1672">
                  <c:v>64.449799999999996</c:v>
                </c:pt>
                <c:pt idx="1673">
                  <c:v>64.435500000000005</c:v>
                </c:pt>
                <c:pt idx="1674">
                  <c:v>64.428700000000006</c:v>
                </c:pt>
                <c:pt idx="1675">
                  <c:v>64.430099999999996</c:v>
                </c:pt>
                <c:pt idx="1676">
                  <c:v>64.421599999999998</c:v>
                </c:pt>
                <c:pt idx="1677">
                  <c:v>64.431799999999996</c:v>
                </c:pt>
                <c:pt idx="1678">
                  <c:v>64.427800000000005</c:v>
                </c:pt>
                <c:pt idx="1679">
                  <c:v>64.418000000000006</c:v>
                </c:pt>
                <c:pt idx="1680">
                  <c:v>64.418599999999998</c:v>
                </c:pt>
                <c:pt idx="1681">
                  <c:v>64.418400000000005</c:v>
                </c:pt>
                <c:pt idx="1682">
                  <c:v>64.418000000000006</c:v>
                </c:pt>
                <c:pt idx="1683">
                  <c:v>64.417199999999994</c:v>
                </c:pt>
                <c:pt idx="1684">
                  <c:v>64.416799999999995</c:v>
                </c:pt>
                <c:pt idx="1685">
                  <c:v>64.410600000000002</c:v>
                </c:pt>
                <c:pt idx="1686">
                  <c:v>64.403700000000001</c:v>
                </c:pt>
                <c:pt idx="1687">
                  <c:v>64.3964</c:v>
                </c:pt>
                <c:pt idx="1688">
                  <c:v>64.394999999999996</c:v>
                </c:pt>
                <c:pt idx="1689">
                  <c:v>64.386700000000005</c:v>
                </c:pt>
                <c:pt idx="1690">
                  <c:v>64.381299999999996</c:v>
                </c:pt>
                <c:pt idx="1691">
                  <c:v>64.380799999999994</c:v>
                </c:pt>
                <c:pt idx="1692">
                  <c:v>64.384299999999996</c:v>
                </c:pt>
                <c:pt idx="1693">
                  <c:v>64.372200000000007</c:v>
                </c:pt>
                <c:pt idx="1694">
                  <c:v>64.365300000000005</c:v>
                </c:pt>
                <c:pt idx="1695">
                  <c:v>64.371200000000002</c:v>
                </c:pt>
                <c:pt idx="1696">
                  <c:v>64.354900000000001</c:v>
                </c:pt>
                <c:pt idx="1697">
                  <c:v>64.352199999999996</c:v>
                </c:pt>
                <c:pt idx="1698">
                  <c:v>64.3309</c:v>
                </c:pt>
                <c:pt idx="1699">
                  <c:v>64.324700000000007</c:v>
                </c:pt>
                <c:pt idx="1700">
                  <c:v>64.317899999999995</c:v>
                </c:pt>
                <c:pt idx="1701">
                  <c:v>64.317400000000006</c:v>
                </c:pt>
                <c:pt idx="1702">
                  <c:v>64.304100000000005</c:v>
                </c:pt>
                <c:pt idx="1703">
                  <c:v>64.303100000000001</c:v>
                </c:pt>
                <c:pt idx="1704">
                  <c:v>64.302800000000005</c:v>
                </c:pt>
                <c:pt idx="1705">
                  <c:v>64.290970000000002</c:v>
                </c:pt>
                <c:pt idx="1706">
                  <c:v>64.287300000000002</c:v>
                </c:pt>
                <c:pt idx="1707">
                  <c:v>64.281999999999996</c:v>
                </c:pt>
                <c:pt idx="1708">
                  <c:v>64.264700000000005</c:v>
                </c:pt>
                <c:pt idx="1709">
                  <c:v>64.263199999999998</c:v>
                </c:pt>
                <c:pt idx="1710">
                  <c:v>64.251400000000004</c:v>
                </c:pt>
                <c:pt idx="1711">
                  <c:v>64.239699999999999</c:v>
                </c:pt>
                <c:pt idx="1712">
                  <c:v>64.233800000000002</c:v>
                </c:pt>
                <c:pt idx="1713">
                  <c:v>64.228300000000004</c:v>
                </c:pt>
                <c:pt idx="1714">
                  <c:v>64.226799999999997</c:v>
                </c:pt>
                <c:pt idx="1715">
                  <c:v>64.221900000000005</c:v>
                </c:pt>
                <c:pt idx="1716">
                  <c:v>64.211600000000004</c:v>
                </c:pt>
                <c:pt idx="1717">
                  <c:v>64.205650000000006</c:v>
                </c:pt>
                <c:pt idx="1718">
                  <c:v>64.191199999999995</c:v>
                </c:pt>
                <c:pt idx="1719">
                  <c:v>64.179599999999994</c:v>
                </c:pt>
                <c:pt idx="1720">
                  <c:v>64.189700000000002</c:v>
                </c:pt>
                <c:pt idx="1721">
                  <c:v>64.175399999999996</c:v>
                </c:pt>
                <c:pt idx="1722">
                  <c:v>64.163799999999995</c:v>
                </c:pt>
                <c:pt idx="1723">
                  <c:v>64.154399999999995</c:v>
                </c:pt>
                <c:pt idx="1724">
                  <c:v>64.1447</c:v>
                </c:pt>
                <c:pt idx="1725">
                  <c:v>64.144300000000001</c:v>
                </c:pt>
                <c:pt idx="1726">
                  <c:v>64.139300000000006</c:v>
                </c:pt>
                <c:pt idx="1727">
                  <c:v>64.120500000000007</c:v>
                </c:pt>
                <c:pt idx="1728">
                  <c:v>64.123900000000006</c:v>
                </c:pt>
                <c:pt idx="1729">
                  <c:v>64.110799999999998</c:v>
                </c:pt>
                <c:pt idx="1730">
                  <c:v>64.105699999999999</c:v>
                </c:pt>
                <c:pt idx="1731">
                  <c:v>64.093699999999998</c:v>
                </c:pt>
                <c:pt idx="1732">
                  <c:v>64.072800000000001</c:v>
                </c:pt>
                <c:pt idx="1733">
                  <c:v>64.068100000000001</c:v>
                </c:pt>
                <c:pt idx="1734">
                  <c:v>64.058199999999999</c:v>
                </c:pt>
                <c:pt idx="1735">
                  <c:v>64.043800000000005</c:v>
                </c:pt>
                <c:pt idx="1736">
                  <c:v>64.027699999999996</c:v>
                </c:pt>
                <c:pt idx="1737">
                  <c:v>64.010199999999998</c:v>
                </c:pt>
                <c:pt idx="1738">
                  <c:v>63.993899999999996</c:v>
                </c:pt>
                <c:pt idx="1739">
                  <c:v>63.985399999999998</c:v>
                </c:pt>
                <c:pt idx="1740">
                  <c:v>63.954300000000003</c:v>
                </c:pt>
                <c:pt idx="1741">
                  <c:v>63.938200000000002</c:v>
                </c:pt>
                <c:pt idx="1742">
                  <c:v>63.921599999999998</c:v>
                </c:pt>
                <c:pt idx="1743">
                  <c:v>63.908299999999997</c:v>
                </c:pt>
                <c:pt idx="1744">
                  <c:v>63.883000000000003</c:v>
                </c:pt>
                <c:pt idx="1745">
                  <c:v>63.8626</c:v>
                </c:pt>
                <c:pt idx="1746">
                  <c:v>63.858199999999997</c:v>
                </c:pt>
                <c:pt idx="1747">
                  <c:v>63.842300000000002</c:v>
                </c:pt>
                <c:pt idx="1748">
                  <c:v>63.814900000000002</c:v>
                </c:pt>
                <c:pt idx="1749">
                  <c:v>63.797899999999998</c:v>
                </c:pt>
                <c:pt idx="1750">
                  <c:v>63.783999999999999</c:v>
                </c:pt>
                <c:pt idx="1751">
                  <c:v>63.7517</c:v>
                </c:pt>
                <c:pt idx="1752">
                  <c:v>63.727400000000003</c:v>
                </c:pt>
                <c:pt idx="1753">
                  <c:v>63.723269999999999</c:v>
                </c:pt>
                <c:pt idx="1754">
                  <c:v>63.698569999999997</c:v>
                </c:pt>
                <c:pt idx="1755">
                  <c:v>63.692</c:v>
                </c:pt>
                <c:pt idx="1756">
                  <c:v>63.6693</c:v>
                </c:pt>
                <c:pt idx="1757">
                  <c:v>63.663499999999999</c:v>
                </c:pt>
                <c:pt idx="1758">
                  <c:v>63.633000000000003</c:v>
                </c:pt>
                <c:pt idx="1759">
                  <c:v>63.614699999999999</c:v>
                </c:pt>
                <c:pt idx="1760">
                  <c:v>63.581499999999998</c:v>
                </c:pt>
                <c:pt idx="1761">
                  <c:v>63.561199999999999</c:v>
                </c:pt>
                <c:pt idx="1762">
                  <c:v>63.548400000000001</c:v>
                </c:pt>
                <c:pt idx="1763">
                  <c:v>63.532499999999999</c:v>
                </c:pt>
                <c:pt idx="1764">
                  <c:v>63.511000000000003</c:v>
                </c:pt>
                <c:pt idx="1765">
                  <c:v>63.482999999999997</c:v>
                </c:pt>
                <c:pt idx="1766">
                  <c:v>63.471299999999999</c:v>
                </c:pt>
                <c:pt idx="1767">
                  <c:v>63.448300000000003</c:v>
                </c:pt>
                <c:pt idx="1768">
                  <c:v>63.413699999999999</c:v>
                </c:pt>
                <c:pt idx="1769">
                  <c:v>63.411900000000003</c:v>
                </c:pt>
                <c:pt idx="1770">
                  <c:v>63.400199999999998</c:v>
                </c:pt>
                <c:pt idx="1771">
                  <c:v>63.377099999999999</c:v>
                </c:pt>
                <c:pt idx="1772">
                  <c:v>63.372900000000001</c:v>
                </c:pt>
                <c:pt idx="1773">
                  <c:v>63.358400000000003</c:v>
                </c:pt>
                <c:pt idx="1774">
                  <c:v>63.345599999999997</c:v>
                </c:pt>
                <c:pt idx="1775">
                  <c:v>63.314639999999997</c:v>
                </c:pt>
                <c:pt idx="1776">
                  <c:v>63.293199999999999</c:v>
                </c:pt>
                <c:pt idx="1777">
                  <c:v>63.283729999999998</c:v>
                </c:pt>
                <c:pt idx="1778">
                  <c:v>63.271000000000001</c:v>
                </c:pt>
                <c:pt idx="1779">
                  <c:v>63.260100000000001</c:v>
                </c:pt>
                <c:pt idx="1780">
                  <c:v>63.221400000000003</c:v>
                </c:pt>
                <c:pt idx="1781">
                  <c:v>63.188000000000002</c:v>
                </c:pt>
                <c:pt idx="1782">
                  <c:v>63.171700000000001</c:v>
                </c:pt>
                <c:pt idx="1783">
                  <c:v>63.157649999999997</c:v>
                </c:pt>
                <c:pt idx="1784">
                  <c:v>63.125900000000001</c:v>
                </c:pt>
                <c:pt idx="1785">
                  <c:v>63.09</c:v>
                </c:pt>
                <c:pt idx="1786">
                  <c:v>63.052900000000001</c:v>
                </c:pt>
                <c:pt idx="1787">
                  <c:v>63.0351</c:v>
                </c:pt>
                <c:pt idx="1788">
                  <c:v>63.01</c:v>
                </c:pt>
                <c:pt idx="1789">
                  <c:v>62.975140000000003</c:v>
                </c:pt>
                <c:pt idx="1790">
                  <c:v>62.959299999999999</c:v>
                </c:pt>
                <c:pt idx="1791">
                  <c:v>62.946399999999997</c:v>
                </c:pt>
                <c:pt idx="1792">
                  <c:v>62.936300000000003</c:v>
                </c:pt>
                <c:pt idx="1793">
                  <c:v>62.920099999999998</c:v>
                </c:pt>
                <c:pt idx="1794">
                  <c:v>62.881799999999998</c:v>
                </c:pt>
                <c:pt idx="1795">
                  <c:v>62.851700000000001</c:v>
                </c:pt>
                <c:pt idx="1796">
                  <c:v>62.826500000000003</c:v>
                </c:pt>
                <c:pt idx="1797">
                  <c:v>62.811799999999998</c:v>
                </c:pt>
                <c:pt idx="1798">
                  <c:v>62.785200000000003</c:v>
                </c:pt>
                <c:pt idx="1799">
                  <c:v>62.76</c:v>
                </c:pt>
                <c:pt idx="1800">
                  <c:v>62.734000000000002</c:v>
                </c:pt>
                <c:pt idx="1801">
                  <c:v>62.696800000000003</c:v>
                </c:pt>
                <c:pt idx="1802">
                  <c:v>62.677</c:v>
                </c:pt>
                <c:pt idx="1803">
                  <c:v>62.640900000000002</c:v>
                </c:pt>
                <c:pt idx="1804">
                  <c:v>62.630360000000003</c:v>
                </c:pt>
                <c:pt idx="1805">
                  <c:v>62.600200000000001</c:v>
                </c:pt>
                <c:pt idx="1806">
                  <c:v>62.567799999999998</c:v>
                </c:pt>
                <c:pt idx="1807">
                  <c:v>62.5212</c:v>
                </c:pt>
                <c:pt idx="1808">
                  <c:v>62.491300000000003</c:v>
                </c:pt>
                <c:pt idx="1809">
                  <c:v>62.45</c:v>
                </c:pt>
                <c:pt idx="1810">
                  <c:v>62.422199999999997</c:v>
                </c:pt>
                <c:pt idx="1811">
                  <c:v>62.374099999999999</c:v>
                </c:pt>
                <c:pt idx="1812">
                  <c:v>62.3523</c:v>
                </c:pt>
                <c:pt idx="1813">
                  <c:v>62.329000000000001</c:v>
                </c:pt>
                <c:pt idx="1814">
                  <c:v>62.275399999999998</c:v>
                </c:pt>
                <c:pt idx="1815">
                  <c:v>62.255800000000001</c:v>
                </c:pt>
                <c:pt idx="1816">
                  <c:v>62.243899999999996</c:v>
                </c:pt>
                <c:pt idx="1817">
                  <c:v>62.230200000000004</c:v>
                </c:pt>
                <c:pt idx="1818">
                  <c:v>62.204500000000003</c:v>
                </c:pt>
                <c:pt idx="1819">
                  <c:v>62.192700000000002</c:v>
                </c:pt>
                <c:pt idx="1820">
                  <c:v>62.163899999999998</c:v>
                </c:pt>
                <c:pt idx="1821">
                  <c:v>62.116</c:v>
                </c:pt>
                <c:pt idx="1822">
                  <c:v>62.072249999999997</c:v>
                </c:pt>
                <c:pt idx="1823">
                  <c:v>62.033200000000001</c:v>
                </c:pt>
                <c:pt idx="1824">
                  <c:v>61.963200000000001</c:v>
                </c:pt>
                <c:pt idx="1825">
                  <c:v>61.933430000000001</c:v>
                </c:pt>
                <c:pt idx="1826">
                  <c:v>61.903300000000002</c:v>
                </c:pt>
                <c:pt idx="1827">
                  <c:v>61.85257</c:v>
                </c:pt>
                <c:pt idx="1828">
                  <c:v>61.807400000000001</c:v>
                </c:pt>
                <c:pt idx="1829">
                  <c:v>61.769799999999996</c:v>
                </c:pt>
                <c:pt idx="1830">
                  <c:v>61.737400000000001</c:v>
                </c:pt>
                <c:pt idx="1831">
                  <c:v>61.714700000000001</c:v>
                </c:pt>
                <c:pt idx="1832">
                  <c:v>61.682299999999998</c:v>
                </c:pt>
                <c:pt idx="1833">
                  <c:v>61.626899999999999</c:v>
                </c:pt>
                <c:pt idx="1834">
                  <c:v>61.5807</c:v>
                </c:pt>
                <c:pt idx="1835">
                  <c:v>61.528399999999998</c:v>
                </c:pt>
                <c:pt idx="1836">
                  <c:v>61.490699999999997</c:v>
                </c:pt>
                <c:pt idx="1837">
                  <c:v>61.4602</c:v>
                </c:pt>
                <c:pt idx="1838">
                  <c:v>61.435499999999998</c:v>
                </c:pt>
                <c:pt idx="1839">
                  <c:v>61.4129</c:v>
                </c:pt>
                <c:pt idx="1840">
                  <c:v>61.370199999999997</c:v>
                </c:pt>
                <c:pt idx="1841">
                  <c:v>61.338520000000003</c:v>
                </c:pt>
                <c:pt idx="1842">
                  <c:v>61.301000000000002</c:v>
                </c:pt>
                <c:pt idx="1843">
                  <c:v>61.276400000000002</c:v>
                </c:pt>
                <c:pt idx="1844">
                  <c:v>61.2498</c:v>
                </c:pt>
                <c:pt idx="1845">
                  <c:v>61.193300000000001</c:v>
                </c:pt>
                <c:pt idx="1846">
                  <c:v>61.143799999999999</c:v>
                </c:pt>
                <c:pt idx="1847">
                  <c:v>61.109900000000003</c:v>
                </c:pt>
                <c:pt idx="1848">
                  <c:v>61.08</c:v>
                </c:pt>
                <c:pt idx="1849">
                  <c:v>61.045999999999999</c:v>
                </c:pt>
                <c:pt idx="1850">
                  <c:v>61.031999999999996</c:v>
                </c:pt>
                <c:pt idx="1851">
                  <c:v>61.000500000000002</c:v>
                </c:pt>
                <c:pt idx="1852">
                  <c:v>60.974699999999999</c:v>
                </c:pt>
                <c:pt idx="1853">
                  <c:v>60.957900000000002</c:v>
                </c:pt>
                <c:pt idx="1854">
                  <c:v>60.923099999999998</c:v>
                </c:pt>
                <c:pt idx="1855">
                  <c:v>60.878</c:v>
                </c:pt>
                <c:pt idx="1856">
                  <c:v>60.839500000000001</c:v>
                </c:pt>
                <c:pt idx="1857">
                  <c:v>60.784999999999997</c:v>
                </c:pt>
                <c:pt idx="1858">
                  <c:v>60.694600000000001</c:v>
                </c:pt>
                <c:pt idx="1859">
                  <c:v>60.631700000000002</c:v>
                </c:pt>
                <c:pt idx="1860">
                  <c:v>60.605800000000002</c:v>
                </c:pt>
                <c:pt idx="1861">
                  <c:v>60.568800000000003</c:v>
                </c:pt>
                <c:pt idx="1862">
                  <c:v>60.533200000000001</c:v>
                </c:pt>
                <c:pt idx="1863">
                  <c:v>60.501600000000003</c:v>
                </c:pt>
                <c:pt idx="1864">
                  <c:v>60.476999999999997</c:v>
                </c:pt>
                <c:pt idx="1865">
                  <c:v>60.432299999999998</c:v>
                </c:pt>
                <c:pt idx="1866">
                  <c:v>60.398400000000002</c:v>
                </c:pt>
                <c:pt idx="1867">
                  <c:v>60.353400000000001</c:v>
                </c:pt>
                <c:pt idx="1868">
                  <c:v>60.332000000000001</c:v>
                </c:pt>
                <c:pt idx="1869">
                  <c:v>60.322600000000001</c:v>
                </c:pt>
                <c:pt idx="1870">
                  <c:v>60.295099999999998</c:v>
                </c:pt>
                <c:pt idx="1871">
                  <c:v>60.262500000000003</c:v>
                </c:pt>
                <c:pt idx="1872">
                  <c:v>60.231499999999997</c:v>
                </c:pt>
                <c:pt idx="1873">
                  <c:v>60.180100000000003</c:v>
                </c:pt>
                <c:pt idx="1874">
                  <c:v>60.107399999999998</c:v>
                </c:pt>
                <c:pt idx="1875">
                  <c:v>60.066699999999997</c:v>
                </c:pt>
                <c:pt idx="1876">
                  <c:v>60.000500000000002</c:v>
                </c:pt>
                <c:pt idx="1877">
                  <c:v>59.978000000000002</c:v>
                </c:pt>
                <c:pt idx="1878">
                  <c:v>59.952800000000003</c:v>
                </c:pt>
                <c:pt idx="1879">
                  <c:v>59.906599999999997</c:v>
                </c:pt>
                <c:pt idx="1880">
                  <c:v>59.868099999999998</c:v>
                </c:pt>
                <c:pt idx="1881">
                  <c:v>59.850999999999999</c:v>
                </c:pt>
                <c:pt idx="1882">
                  <c:v>59.818399999999997</c:v>
                </c:pt>
                <c:pt idx="1883">
                  <c:v>59.767000000000003</c:v>
                </c:pt>
                <c:pt idx="1884">
                  <c:v>59.731200000000001</c:v>
                </c:pt>
                <c:pt idx="1885">
                  <c:v>59.6935</c:v>
                </c:pt>
                <c:pt idx="1886">
                  <c:v>59.671300000000002</c:v>
                </c:pt>
                <c:pt idx="1887">
                  <c:v>59.633200000000002</c:v>
                </c:pt>
                <c:pt idx="1888">
                  <c:v>59.589399999999998</c:v>
                </c:pt>
                <c:pt idx="1889">
                  <c:v>59.525500000000001</c:v>
                </c:pt>
                <c:pt idx="1890">
                  <c:v>59.4709</c:v>
                </c:pt>
                <c:pt idx="1891">
                  <c:v>59.443399999999997</c:v>
                </c:pt>
                <c:pt idx="1892">
                  <c:v>59.4011</c:v>
                </c:pt>
                <c:pt idx="1893">
                  <c:v>59.380200000000002</c:v>
                </c:pt>
                <c:pt idx="1894">
                  <c:v>59.337499999999999</c:v>
                </c:pt>
                <c:pt idx="1895">
                  <c:v>59.315750000000001</c:v>
                </c:pt>
                <c:pt idx="1896">
                  <c:v>59.264200000000002</c:v>
                </c:pt>
                <c:pt idx="1897">
                  <c:v>59.205500000000001</c:v>
                </c:pt>
                <c:pt idx="1898">
                  <c:v>59.166400000000003</c:v>
                </c:pt>
                <c:pt idx="1899">
                  <c:v>59.1509</c:v>
                </c:pt>
                <c:pt idx="1900">
                  <c:v>59.123800000000003</c:v>
                </c:pt>
                <c:pt idx="1901">
                  <c:v>59.100200000000001</c:v>
                </c:pt>
                <c:pt idx="1902">
                  <c:v>59.061599999999999</c:v>
                </c:pt>
                <c:pt idx="1903">
                  <c:v>59.011099999999999</c:v>
                </c:pt>
                <c:pt idx="1904">
                  <c:v>58.986800000000002</c:v>
                </c:pt>
                <c:pt idx="1905">
                  <c:v>58.955599999999997</c:v>
                </c:pt>
                <c:pt idx="1906">
                  <c:v>58.941899999999997</c:v>
                </c:pt>
                <c:pt idx="1907">
                  <c:v>58.8934</c:v>
                </c:pt>
                <c:pt idx="1908">
                  <c:v>58.869100000000003</c:v>
                </c:pt>
                <c:pt idx="1909">
                  <c:v>58.837000000000003</c:v>
                </c:pt>
                <c:pt idx="1910">
                  <c:v>58.793799999999997</c:v>
                </c:pt>
                <c:pt idx="1911">
                  <c:v>58.761200000000002</c:v>
                </c:pt>
                <c:pt idx="1912">
                  <c:v>58.711799999999997</c:v>
                </c:pt>
                <c:pt idx="1913">
                  <c:v>58.6631</c:v>
                </c:pt>
                <c:pt idx="1914">
                  <c:v>58.636299999999999</c:v>
                </c:pt>
                <c:pt idx="1915">
                  <c:v>58.597900000000003</c:v>
                </c:pt>
                <c:pt idx="1916">
                  <c:v>58.569099999999999</c:v>
                </c:pt>
                <c:pt idx="1917">
                  <c:v>58.553100000000001</c:v>
                </c:pt>
                <c:pt idx="1918">
                  <c:v>58.503599999999999</c:v>
                </c:pt>
                <c:pt idx="1919">
                  <c:v>58.46331</c:v>
                </c:pt>
                <c:pt idx="1920">
                  <c:v>58.408900000000003</c:v>
                </c:pt>
                <c:pt idx="1921">
                  <c:v>58.348199999999999</c:v>
                </c:pt>
                <c:pt idx="1922">
                  <c:v>58.305900000000001</c:v>
                </c:pt>
                <c:pt idx="1923">
                  <c:v>58.25</c:v>
                </c:pt>
                <c:pt idx="1924">
                  <c:v>58.204300000000003</c:v>
                </c:pt>
                <c:pt idx="1925">
                  <c:v>58.152299999999997</c:v>
                </c:pt>
                <c:pt idx="1926">
                  <c:v>58.121099999999998</c:v>
                </c:pt>
                <c:pt idx="1927">
                  <c:v>58.036000000000001</c:v>
                </c:pt>
                <c:pt idx="1928">
                  <c:v>57.999299999999998</c:v>
                </c:pt>
                <c:pt idx="1929">
                  <c:v>57.966099999999997</c:v>
                </c:pt>
                <c:pt idx="1930">
                  <c:v>57.903500000000001</c:v>
                </c:pt>
                <c:pt idx="1931">
                  <c:v>57.825299999999999</c:v>
                </c:pt>
                <c:pt idx="1932">
                  <c:v>57.764499999999998</c:v>
                </c:pt>
                <c:pt idx="1933">
                  <c:v>57.726100000000002</c:v>
                </c:pt>
                <c:pt idx="1934">
                  <c:v>57.673099999999998</c:v>
                </c:pt>
                <c:pt idx="1935">
                  <c:v>57.611199999999997</c:v>
                </c:pt>
                <c:pt idx="1936">
                  <c:v>57.545999999999999</c:v>
                </c:pt>
                <c:pt idx="1937">
                  <c:v>57.492899999999999</c:v>
                </c:pt>
                <c:pt idx="1938">
                  <c:v>57.468699999999998</c:v>
                </c:pt>
                <c:pt idx="1939">
                  <c:v>57.4056</c:v>
                </c:pt>
                <c:pt idx="1940">
                  <c:v>57.307499999999997</c:v>
                </c:pt>
                <c:pt idx="1941">
                  <c:v>57.240699999999997</c:v>
                </c:pt>
                <c:pt idx="1942">
                  <c:v>57.191000000000003</c:v>
                </c:pt>
                <c:pt idx="1943">
                  <c:v>57.168199999999999</c:v>
                </c:pt>
                <c:pt idx="1944">
                  <c:v>57.118899999999996</c:v>
                </c:pt>
                <c:pt idx="1945">
                  <c:v>57.062199999999997</c:v>
                </c:pt>
                <c:pt idx="1946">
                  <c:v>57.0306</c:v>
                </c:pt>
                <c:pt idx="1947">
                  <c:v>56.982999999999997</c:v>
                </c:pt>
                <c:pt idx="1948">
                  <c:v>56.946300000000001</c:v>
                </c:pt>
                <c:pt idx="1949">
                  <c:v>56.903199999999998</c:v>
                </c:pt>
                <c:pt idx="1950">
                  <c:v>56.876800000000003</c:v>
                </c:pt>
                <c:pt idx="1951">
                  <c:v>56.8414</c:v>
                </c:pt>
                <c:pt idx="1952">
                  <c:v>56.814900000000002</c:v>
                </c:pt>
                <c:pt idx="1953">
                  <c:v>56.7943</c:v>
                </c:pt>
                <c:pt idx="1954">
                  <c:v>56.784799999999997</c:v>
                </c:pt>
                <c:pt idx="1955">
                  <c:v>56.778100000000002</c:v>
                </c:pt>
                <c:pt idx="1956">
                  <c:v>56.773899999999998</c:v>
                </c:pt>
                <c:pt idx="1957">
                  <c:v>56.768500000000003</c:v>
                </c:pt>
                <c:pt idx="1958">
                  <c:v>56.765059999999998</c:v>
                </c:pt>
                <c:pt idx="1959">
                  <c:v>56.761000000000003</c:v>
                </c:pt>
                <c:pt idx="1960">
                  <c:v>56.749600000000001</c:v>
                </c:pt>
                <c:pt idx="1961">
                  <c:v>56.741700000000002</c:v>
                </c:pt>
                <c:pt idx="1962">
                  <c:v>56.7318</c:v>
                </c:pt>
                <c:pt idx="1963">
                  <c:v>56.724200000000003</c:v>
                </c:pt>
                <c:pt idx="1964">
                  <c:v>56.716160000000002</c:v>
                </c:pt>
                <c:pt idx="1965">
                  <c:v>56.700200000000002</c:v>
                </c:pt>
                <c:pt idx="1966">
                  <c:v>56.651200000000003</c:v>
                </c:pt>
                <c:pt idx="1967">
                  <c:v>56.619</c:v>
                </c:pt>
                <c:pt idx="1968">
                  <c:v>56.552039999999998</c:v>
                </c:pt>
                <c:pt idx="1969">
                  <c:v>56.513199999999998</c:v>
                </c:pt>
                <c:pt idx="1970">
                  <c:v>56.456899999999997</c:v>
                </c:pt>
                <c:pt idx="1971">
                  <c:v>56.403080000000003</c:v>
                </c:pt>
                <c:pt idx="1972">
                  <c:v>56.323500000000003</c:v>
                </c:pt>
                <c:pt idx="1973">
                  <c:v>56.303699999999999</c:v>
                </c:pt>
                <c:pt idx="1974">
                  <c:v>56.229900000000001</c:v>
                </c:pt>
                <c:pt idx="1975">
                  <c:v>56.186100000000003</c:v>
                </c:pt>
                <c:pt idx="1976">
                  <c:v>56.1158</c:v>
                </c:pt>
                <c:pt idx="1977">
                  <c:v>55.997599999999998</c:v>
                </c:pt>
                <c:pt idx="1978">
                  <c:v>55.9131</c:v>
                </c:pt>
                <c:pt idx="1979">
                  <c:v>55.89423</c:v>
                </c:pt>
                <c:pt idx="1980">
                  <c:v>55.861699999999999</c:v>
                </c:pt>
                <c:pt idx="1981">
                  <c:v>55.821199999999997</c:v>
                </c:pt>
                <c:pt idx="1982">
                  <c:v>55.766599999999997</c:v>
                </c:pt>
                <c:pt idx="1983">
                  <c:v>55.712200000000003</c:v>
                </c:pt>
                <c:pt idx="1984">
                  <c:v>55.679600000000001</c:v>
                </c:pt>
                <c:pt idx="1985">
                  <c:v>55.620399999999997</c:v>
                </c:pt>
                <c:pt idx="1986">
                  <c:v>55.589100000000002</c:v>
                </c:pt>
                <c:pt idx="1987">
                  <c:v>55.524500000000003</c:v>
                </c:pt>
                <c:pt idx="1988">
                  <c:v>55.450299999999999</c:v>
                </c:pt>
                <c:pt idx="1989">
                  <c:v>55.395400000000002</c:v>
                </c:pt>
                <c:pt idx="1990">
                  <c:v>55.317700000000002</c:v>
                </c:pt>
                <c:pt idx="1991">
                  <c:v>55.261099999999999</c:v>
                </c:pt>
                <c:pt idx="1992">
                  <c:v>55.206699999999998</c:v>
                </c:pt>
                <c:pt idx="1993">
                  <c:v>55.1462</c:v>
                </c:pt>
                <c:pt idx="1994">
                  <c:v>55.115499999999997</c:v>
                </c:pt>
                <c:pt idx="1995">
                  <c:v>55.06</c:v>
                </c:pt>
                <c:pt idx="1996">
                  <c:v>55.034799999999997</c:v>
                </c:pt>
                <c:pt idx="1997">
                  <c:v>55.015599999999999</c:v>
                </c:pt>
                <c:pt idx="1998">
                  <c:v>54.977699999999999</c:v>
                </c:pt>
                <c:pt idx="1999">
                  <c:v>54.966099999999997</c:v>
                </c:pt>
                <c:pt idx="2000">
                  <c:v>54.954300000000003</c:v>
                </c:pt>
                <c:pt idx="2001">
                  <c:v>54.897300000000001</c:v>
                </c:pt>
                <c:pt idx="2002">
                  <c:v>54.871299999999998</c:v>
                </c:pt>
                <c:pt idx="2003">
                  <c:v>54.832000000000001</c:v>
                </c:pt>
                <c:pt idx="2004">
                  <c:v>54.783700000000003</c:v>
                </c:pt>
                <c:pt idx="2005">
                  <c:v>54.698</c:v>
                </c:pt>
                <c:pt idx="2006">
                  <c:v>54.677999999999997</c:v>
                </c:pt>
                <c:pt idx="2007">
                  <c:v>54.619</c:v>
                </c:pt>
                <c:pt idx="2008">
                  <c:v>54.6</c:v>
                </c:pt>
                <c:pt idx="2009">
                  <c:v>54.584899999999998</c:v>
                </c:pt>
                <c:pt idx="2010">
                  <c:v>54.527500000000003</c:v>
                </c:pt>
                <c:pt idx="2011">
                  <c:v>54.487699999999997</c:v>
                </c:pt>
                <c:pt idx="2012">
                  <c:v>54.441600000000001</c:v>
                </c:pt>
                <c:pt idx="2013">
                  <c:v>54.412460000000003</c:v>
                </c:pt>
                <c:pt idx="2014">
                  <c:v>54.392400000000002</c:v>
                </c:pt>
                <c:pt idx="2015">
                  <c:v>54.365900000000003</c:v>
                </c:pt>
                <c:pt idx="2016">
                  <c:v>54.330199999999998</c:v>
                </c:pt>
                <c:pt idx="2017">
                  <c:v>54.2911</c:v>
                </c:pt>
                <c:pt idx="2018">
                  <c:v>54.238700000000001</c:v>
                </c:pt>
                <c:pt idx="2019">
                  <c:v>54.18309</c:v>
                </c:pt>
                <c:pt idx="2020">
                  <c:v>54.131999999999998</c:v>
                </c:pt>
                <c:pt idx="2021">
                  <c:v>54.034999999999997</c:v>
                </c:pt>
                <c:pt idx="2022">
                  <c:v>53.973199999999999</c:v>
                </c:pt>
                <c:pt idx="2023">
                  <c:v>53.929900000000004</c:v>
                </c:pt>
                <c:pt idx="2024">
                  <c:v>53.860999999999997</c:v>
                </c:pt>
                <c:pt idx="2025">
                  <c:v>53.795499999999997</c:v>
                </c:pt>
                <c:pt idx="2026">
                  <c:v>53.757599999999996</c:v>
                </c:pt>
                <c:pt idx="2027">
                  <c:v>53.651800000000001</c:v>
                </c:pt>
                <c:pt idx="2028">
                  <c:v>53.5413</c:v>
                </c:pt>
                <c:pt idx="2029">
                  <c:v>53.516300000000001</c:v>
                </c:pt>
                <c:pt idx="2030">
                  <c:v>53.492199999999997</c:v>
                </c:pt>
                <c:pt idx="2031">
                  <c:v>53.468600000000002</c:v>
                </c:pt>
                <c:pt idx="2032">
                  <c:v>53.384500000000003</c:v>
                </c:pt>
                <c:pt idx="2033">
                  <c:v>53.343800000000002</c:v>
                </c:pt>
                <c:pt idx="2034">
                  <c:v>53.297400000000003</c:v>
                </c:pt>
                <c:pt idx="2035">
                  <c:v>53.207799999999999</c:v>
                </c:pt>
                <c:pt idx="2036">
                  <c:v>53.162599999999998</c:v>
                </c:pt>
                <c:pt idx="2037">
                  <c:v>53.1434</c:v>
                </c:pt>
                <c:pt idx="2038">
                  <c:v>53.067500000000003</c:v>
                </c:pt>
                <c:pt idx="2039">
                  <c:v>53.038400000000003</c:v>
                </c:pt>
                <c:pt idx="2040">
                  <c:v>53.001300000000001</c:v>
                </c:pt>
                <c:pt idx="2041">
                  <c:v>52.941800000000001</c:v>
                </c:pt>
                <c:pt idx="2042">
                  <c:v>52.906199999999998</c:v>
                </c:pt>
                <c:pt idx="2043">
                  <c:v>52.860840000000003</c:v>
                </c:pt>
                <c:pt idx="2044">
                  <c:v>52.803100000000001</c:v>
                </c:pt>
                <c:pt idx="2045">
                  <c:v>52.778500000000001</c:v>
                </c:pt>
                <c:pt idx="2046">
                  <c:v>52.736400000000003</c:v>
                </c:pt>
                <c:pt idx="2047">
                  <c:v>52.672199999999997</c:v>
                </c:pt>
                <c:pt idx="2048">
                  <c:v>52.642800000000001</c:v>
                </c:pt>
                <c:pt idx="2049">
                  <c:v>52.625</c:v>
                </c:pt>
                <c:pt idx="2050">
                  <c:v>52.612099999999998</c:v>
                </c:pt>
                <c:pt idx="2051">
                  <c:v>52.606200000000001</c:v>
                </c:pt>
                <c:pt idx="2052">
                  <c:v>52.600200000000001</c:v>
                </c:pt>
                <c:pt idx="2053">
                  <c:v>52.5961</c:v>
                </c:pt>
                <c:pt idx="2054">
                  <c:v>52.591900000000003</c:v>
                </c:pt>
                <c:pt idx="2055">
                  <c:v>52.584000000000003</c:v>
                </c:pt>
                <c:pt idx="2056">
                  <c:v>52.5779</c:v>
                </c:pt>
                <c:pt idx="2057">
                  <c:v>52.5749</c:v>
                </c:pt>
                <c:pt idx="2058">
                  <c:v>52.571100000000001</c:v>
                </c:pt>
                <c:pt idx="2059">
                  <c:v>52.564399999999999</c:v>
                </c:pt>
                <c:pt idx="2060">
                  <c:v>52.493099999999998</c:v>
                </c:pt>
                <c:pt idx="2061">
                  <c:v>52.438800000000001</c:v>
                </c:pt>
                <c:pt idx="2062">
                  <c:v>52.403500000000001</c:v>
                </c:pt>
                <c:pt idx="2063">
                  <c:v>52.320799999999998</c:v>
                </c:pt>
                <c:pt idx="2064">
                  <c:v>52.227699999999999</c:v>
                </c:pt>
                <c:pt idx="2065">
                  <c:v>52.134700000000002</c:v>
                </c:pt>
                <c:pt idx="2066">
                  <c:v>52.084499999999998</c:v>
                </c:pt>
                <c:pt idx="2067">
                  <c:v>52.027799999999999</c:v>
                </c:pt>
                <c:pt idx="2068">
                  <c:v>51.962200000000003</c:v>
                </c:pt>
                <c:pt idx="2069">
                  <c:v>51.879730000000002</c:v>
                </c:pt>
                <c:pt idx="2070">
                  <c:v>51.785499999999999</c:v>
                </c:pt>
                <c:pt idx="2071">
                  <c:v>51.69</c:v>
                </c:pt>
                <c:pt idx="2072">
                  <c:v>51.670299999999997</c:v>
                </c:pt>
                <c:pt idx="2073">
                  <c:v>51.658000000000001</c:v>
                </c:pt>
                <c:pt idx="2074">
                  <c:v>51.6188</c:v>
                </c:pt>
                <c:pt idx="2075">
                  <c:v>51.600990000000003</c:v>
                </c:pt>
                <c:pt idx="2076">
                  <c:v>51.564300000000003</c:v>
                </c:pt>
                <c:pt idx="2077">
                  <c:v>51.518799999999999</c:v>
                </c:pt>
                <c:pt idx="2078">
                  <c:v>51.474400000000003</c:v>
                </c:pt>
                <c:pt idx="2079">
                  <c:v>51.439900000000002</c:v>
                </c:pt>
                <c:pt idx="2080">
                  <c:v>51.404850000000003</c:v>
                </c:pt>
                <c:pt idx="2081">
                  <c:v>51.359900000000003</c:v>
                </c:pt>
                <c:pt idx="2082">
                  <c:v>51.343299999999999</c:v>
                </c:pt>
                <c:pt idx="2083">
                  <c:v>51.2971</c:v>
                </c:pt>
                <c:pt idx="2084">
                  <c:v>51.242899999999999</c:v>
                </c:pt>
                <c:pt idx="2085">
                  <c:v>51.152299999999997</c:v>
                </c:pt>
                <c:pt idx="2086">
                  <c:v>51.048499999999997</c:v>
                </c:pt>
                <c:pt idx="2087">
                  <c:v>51.011600000000001</c:v>
                </c:pt>
                <c:pt idx="2088">
                  <c:v>50.953800000000001</c:v>
                </c:pt>
                <c:pt idx="2089">
                  <c:v>50.883200000000002</c:v>
                </c:pt>
                <c:pt idx="2090">
                  <c:v>50.849600000000002</c:v>
                </c:pt>
                <c:pt idx="2091">
                  <c:v>50.789200000000001</c:v>
                </c:pt>
                <c:pt idx="2092">
                  <c:v>50.746600000000001</c:v>
                </c:pt>
                <c:pt idx="2093">
                  <c:v>50.703319999999998</c:v>
                </c:pt>
                <c:pt idx="2094">
                  <c:v>50.6449</c:v>
                </c:pt>
                <c:pt idx="2095">
                  <c:v>50.580199999999998</c:v>
                </c:pt>
                <c:pt idx="2096">
                  <c:v>50.536200000000001</c:v>
                </c:pt>
                <c:pt idx="2097">
                  <c:v>50.511000000000003</c:v>
                </c:pt>
                <c:pt idx="2098">
                  <c:v>50.450099999999999</c:v>
                </c:pt>
                <c:pt idx="2099">
                  <c:v>50.442700000000002</c:v>
                </c:pt>
                <c:pt idx="2100">
                  <c:v>50.417099999999998</c:v>
                </c:pt>
                <c:pt idx="2101">
                  <c:v>50.359499999999997</c:v>
                </c:pt>
                <c:pt idx="2102">
                  <c:v>50.3245</c:v>
                </c:pt>
                <c:pt idx="2103">
                  <c:v>50.259399999999999</c:v>
                </c:pt>
                <c:pt idx="2104">
                  <c:v>50.221699999999998</c:v>
                </c:pt>
                <c:pt idx="2105">
                  <c:v>50.173000000000002</c:v>
                </c:pt>
                <c:pt idx="2106">
                  <c:v>50.142699999999998</c:v>
                </c:pt>
                <c:pt idx="2107">
                  <c:v>50.109499999999997</c:v>
                </c:pt>
                <c:pt idx="2108">
                  <c:v>50.087200000000003</c:v>
                </c:pt>
                <c:pt idx="2109">
                  <c:v>50.026299999999999</c:v>
                </c:pt>
                <c:pt idx="2110">
                  <c:v>49.950699999999998</c:v>
                </c:pt>
                <c:pt idx="2111">
                  <c:v>49.885899999999999</c:v>
                </c:pt>
                <c:pt idx="2112">
                  <c:v>49.856999999999999</c:v>
                </c:pt>
                <c:pt idx="2113">
                  <c:v>49.8125</c:v>
                </c:pt>
                <c:pt idx="2114">
                  <c:v>49.783000000000001</c:v>
                </c:pt>
                <c:pt idx="2115">
                  <c:v>49.746600000000001</c:v>
                </c:pt>
                <c:pt idx="2116">
                  <c:v>49.691400000000002</c:v>
                </c:pt>
                <c:pt idx="2117">
                  <c:v>49.655700000000003</c:v>
                </c:pt>
                <c:pt idx="2118">
                  <c:v>49.609000000000002</c:v>
                </c:pt>
                <c:pt idx="2119">
                  <c:v>49.546199999999999</c:v>
                </c:pt>
                <c:pt idx="2120">
                  <c:v>49.516800000000003</c:v>
                </c:pt>
                <c:pt idx="2121">
                  <c:v>49.468800000000002</c:v>
                </c:pt>
                <c:pt idx="2122">
                  <c:v>49.397500000000001</c:v>
                </c:pt>
                <c:pt idx="2123">
                  <c:v>49.3444</c:v>
                </c:pt>
                <c:pt idx="2124">
                  <c:v>49.306699999999999</c:v>
                </c:pt>
                <c:pt idx="2125">
                  <c:v>49.277799999999999</c:v>
                </c:pt>
                <c:pt idx="2126">
                  <c:v>49.246499999999997</c:v>
                </c:pt>
                <c:pt idx="2127">
                  <c:v>49.215400000000002</c:v>
                </c:pt>
                <c:pt idx="2128">
                  <c:v>49.1526</c:v>
                </c:pt>
                <c:pt idx="2129">
                  <c:v>49.1188</c:v>
                </c:pt>
                <c:pt idx="2130">
                  <c:v>49.033900000000003</c:v>
                </c:pt>
                <c:pt idx="2131">
                  <c:v>48.988900000000001</c:v>
                </c:pt>
                <c:pt idx="2132">
                  <c:v>48.9422</c:v>
                </c:pt>
                <c:pt idx="2133">
                  <c:v>48.888300000000001</c:v>
                </c:pt>
                <c:pt idx="2134">
                  <c:v>48.8643</c:v>
                </c:pt>
                <c:pt idx="2135">
                  <c:v>48.827399999999997</c:v>
                </c:pt>
                <c:pt idx="2136">
                  <c:v>48.809800000000003</c:v>
                </c:pt>
                <c:pt idx="2137">
                  <c:v>48.790999999999997</c:v>
                </c:pt>
                <c:pt idx="2138">
                  <c:v>48.7699</c:v>
                </c:pt>
                <c:pt idx="2139">
                  <c:v>48.7607</c:v>
                </c:pt>
                <c:pt idx="2140">
                  <c:v>48.749499999999998</c:v>
                </c:pt>
                <c:pt idx="2141">
                  <c:v>48.7425</c:v>
                </c:pt>
                <c:pt idx="2142">
                  <c:v>48.7393</c:v>
                </c:pt>
                <c:pt idx="2143">
                  <c:v>48.734699999999997</c:v>
                </c:pt>
                <c:pt idx="2144">
                  <c:v>48.730699999999999</c:v>
                </c:pt>
                <c:pt idx="2145">
                  <c:v>48.728099999999998</c:v>
                </c:pt>
                <c:pt idx="2146">
                  <c:v>48.7256</c:v>
                </c:pt>
                <c:pt idx="2147">
                  <c:v>48.722200000000001</c:v>
                </c:pt>
                <c:pt idx="2148">
                  <c:v>48.698999999999998</c:v>
                </c:pt>
                <c:pt idx="2149">
                  <c:v>48.638399999999997</c:v>
                </c:pt>
                <c:pt idx="2150">
                  <c:v>48.580100000000002</c:v>
                </c:pt>
                <c:pt idx="2151">
                  <c:v>48.553199999999997</c:v>
                </c:pt>
                <c:pt idx="2152">
                  <c:v>48.5047</c:v>
                </c:pt>
                <c:pt idx="2153">
                  <c:v>48.499899999999997</c:v>
                </c:pt>
                <c:pt idx="2154">
                  <c:v>48.483699999999999</c:v>
                </c:pt>
                <c:pt idx="2155">
                  <c:v>48.462299999999999</c:v>
                </c:pt>
                <c:pt idx="2156">
                  <c:v>48.408799999999999</c:v>
                </c:pt>
                <c:pt idx="2157">
                  <c:v>48.361800000000002</c:v>
                </c:pt>
                <c:pt idx="2158">
                  <c:v>48.349200000000003</c:v>
                </c:pt>
                <c:pt idx="2159">
                  <c:v>48.3384</c:v>
                </c:pt>
                <c:pt idx="2160">
                  <c:v>48.292900000000003</c:v>
                </c:pt>
                <c:pt idx="2161">
                  <c:v>48.261899999999997</c:v>
                </c:pt>
                <c:pt idx="2162">
                  <c:v>48.228400000000001</c:v>
                </c:pt>
                <c:pt idx="2163">
                  <c:v>48.189</c:v>
                </c:pt>
                <c:pt idx="2164">
                  <c:v>48.1678</c:v>
                </c:pt>
                <c:pt idx="2165">
                  <c:v>48.142200000000003</c:v>
                </c:pt>
                <c:pt idx="2166">
                  <c:v>48.098700000000001</c:v>
                </c:pt>
                <c:pt idx="2167">
                  <c:v>48.049300000000002</c:v>
                </c:pt>
                <c:pt idx="2168">
                  <c:v>48.028799999999997</c:v>
                </c:pt>
                <c:pt idx="2169">
                  <c:v>47.999400000000001</c:v>
                </c:pt>
                <c:pt idx="2170">
                  <c:v>47.959600000000002</c:v>
                </c:pt>
                <c:pt idx="2171">
                  <c:v>47.912700000000001</c:v>
                </c:pt>
                <c:pt idx="2172">
                  <c:v>47.8857</c:v>
                </c:pt>
                <c:pt idx="2173">
                  <c:v>47.842100000000002</c:v>
                </c:pt>
                <c:pt idx="2174">
                  <c:v>47.795699999999997</c:v>
                </c:pt>
                <c:pt idx="2175">
                  <c:v>47.756100000000004</c:v>
                </c:pt>
                <c:pt idx="2176">
                  <c:v>47.715499999999999</c:v>
                </c:pt>
                <c:pt idx="2177">
                  <c:v>47.694699999999997</c:v>
                </c:pt>
                <c:pt idx="2178">
                  <c:v>47.654000000000003</c:v>
                </c:pt>
                <c:pt idx="2179">
                  <c:v>47.605899999999998</c:v>
                </c:pt>
                <c:pt idx="2180">
                  <c:v>47.581099999999999</c:v>
                </c:pt>
                <c:pt idx="2181">
                  <c:v>47.5488</c:v>
                </c:pt>
                <c:pt idx="2182">
                  <c:v>47.519199999999998</c:v>
                </c:pt>
                <c:pt idx="2183">
                  <c:v>47.484900000000003</c:v>
                </c:pt>
                <c:pt idx="2184">
                  <c:v>47.439900000000002</c:v>
                </c:pt>
                <c:pt idx="2185">
                  <c:v>47.428199999999997</c:v>
                </c:pt>
                <c:pt idx="2186">
                  <c:v>47.414400000000001</c:v>
                </c:pt>
                <c:pt idx="2187">
                  <c:v>47.4009</c:v>
                </c:pt>
                <c:pt idx="2188">
                  <c:v>47.393099999999997</c:v>
                </c:pt>
                <c:pt idx="2189">
                  <c:v>47.388199999999998</c:v>
                </c:pt>
                <c:pt idx="2190">
                  <c:v>47.384900000000002</c:v>
                </c:pt>
                <c:pt idx="2191">
                  <c:v>47.378</c:v>
                </c:pt>
                <c:pt idx="2192">
                  <c:v>47.360900000000001</c:v>
                </c:pt>
                <c:pt idx="2193">
                  <c:v>47.311799999999998</c:v>
                </c:pt>
                <c:pt idx="2194">
                  <c:v>47.286529999999999</c:v>
                </c:pt>
                <c:pt idx="2195">
                  <c:v>47.257199999999997</c:v>
                </c:pt>
                <c:pt idx="2196">
                  <c:v>47.229100000000003</c:v>
                </c:pt>
                <c:pt idx="2197">
                  <c:v>47.207700000000003</c:v>
                </c:pt>
                <c:pt idx="2198">
                  <c:v>47.186</c:v>
                </c:pt>
                <c:pt idx="2199">
                  <c:v>47.164700000000003</c:v>
                </c:pt>
                <c:pt idx="2200">
                  <c:v>47.157200000000003</c:v>
                </c:pt>
                <c:pt idx="2201">
                  <c:v>47.142699999999998</c:v>
                </c:pt>
                <c:pt idx="2202">
                  <c:v>47.132899999999999</c:v>
                </c:pt>
                <c:pt idx="2203">
                  <c:v>47.126399999999997</c:v>
                </c:pt>
                <c:pt idx="2204">
                  <c:v>47.122300000000003</c:v>
                </c:pt>
                <c:pt idx="2205">
                  <c:v>47.120100000000001</c:v>
                </c:pt>
                <c:pt idx="2206">
                  <c:v>47.117600000000003</c:v>
                </c:pt>
                <c:pt idx="2207">
                  <c:v>47.11562</c:v>
                </c:pt>
                <c:pt idx="2208">
                  <c:v>47.113199999999999</c:v>
                </c:pt>
                <c:pt idx="2209">
                  <c:v>47.110300000000002</c:v>
                </c:pt>
                <c:pt idx="2210">
                  <c:v>47.072000000000003</c:v>
                </c:pt>
                <c:pt idx="2211">
                  <c:v>47.030799999999999</c:v>
                </c:pt>
                <c:pt idx="2212">
                  <c:v>46.990099999999998</c:v>
                </c:pt>
                <c:pt idx="2213">
                  <c:v>46.966479999999997</c:v>
                </c:pt>
                <c:pt idx="2214">
                  <c:v>46.940350000000002</c:v>
                </c:pt>
                <c:pt idx="2215">
                  <c:v>46.9221</c:v>
                </c:pt>
                <c:pt idx="2216">
                  <c:v>46.915999999999997</c:v>
                </c:pt>
                <c:pt idx="2217">
                  <c:v>46.900100000000002</c:v>
                </c:pt>
                <c:pt idx="2218">
                  <c:v>46.873699999999999</c:v>
                </c:pt>
                <c:pt idx="2219">
                  <c:v>46.864600000000003</c:v>
                </c:pt>
                <c:pt idx="2220">
                  <c:v>46.8611</c:v>
                </c:pt>
                <c:pt idx="2221">
                  <c:v>46.851329999999997</c:v>
                </c:pt>
                <c:pt idx="2222">
                  <c:v>46.833500000000001</c:v>
                </c:pt>
                <c:pt idx="2223">
                  <c:v>46.8217</c:v>
                </c:pt>
                <c:pt idx="2224">
                  <c:v>46.793599999999998</c:v>
                </c:pt>
                <c:pt idx="2225">
                  <c:v>46.776899999999998</c:v>
                </c:pt>
                <c:pt idx="2226">
                  <c:v>46.767200000000003</c:v>
                </c:pt>
                <c:pt idx="2227">
                  <c:v>46.726199999999999</c:v>
                </c:pt>
                <c:pt idx="2228">
                  <c:v>46.692230000000002</c:v>
                </c:pt>
                <c:pt idx="2229">
                  <c:v>46.674399999999999</c:v>
                </c:pt>
                <c:pt idx="2230">
                  <c:v>46.663089999999997</c:v>
                </c:pt>
                <c:pt idx="2231">
                  <c:v>46.603580000000001</c:v>
                </c:pt>
                <c:pt idx="2232">
                  <c:v>46.588889999999999</c:v>
                </c:pt>
                <c:pt idx="2233">
                  <c:v>46.57349</c:v>
                </c:pt>
                <c:pt idx="2234">
                  <c:v>46.550600000000003</c:v>
                </c:pt>
                <c:pt idx="2235">
                  <c:v>46.524859999999997</c:v>
                </c:pt>
                <c:pt idx="2236">
                  <c:v>46.511099999999999</c:v>
                </c:pt>
                <c:pt idx="2237">
                  <c:v>46.4893</c:v>
                </c:pt>
                <c:pt idx="2238">
                  <c:v>46.456800000000001</c:v>
                </c:pt>
                <c:pt idx="2239">
                  <c:v>46.4452</c:v>
                </c:pt>
                <c:pt idx="2240">
                  <c:v>46.430100000000003</c:v>
                </c:pt>
                <c:pt idx="2241">
                  <c:v>46.4191</c:v>
                </c:pt>
                <c:pt idx="2242">
                  <c:v>46.376109999999997</c:v>
                </c:pt>
                <c:pt idx="2243">
                  <c:v>46.344299999999997</c:v>
                </c:pt>
                <c:pt idx="2244">
                  <c:v>46.336799999999997</c:v>
                </c:pt>
                <c:pt idx="2245">
                  <c:v>46.315750000000001</c:v>
                </c:pt>
                <c:pt idx="2246">
                  <c:v>46.285699999999999</c:v>
                </c:pt>
                <c:pt idx="2247">
                  <c:v>46.258699999999997</c:v>
                </c:pt>
                <c:pt idx="2248">
                  <c:v>46.23</c:v>
                </c:pt>
                <c:pt idx="2249">
                  <c:v>46.226120000000002</c:v>
                </c:pt>
                <c:pt idx="2250">
                  <c:v>46.222900000000003</c:v>
                </c:pt>
                <c:pt idx="2251">
                  <c:v>46.213799999999999</c:v>
                </c:pt>
                <c:pt idx="2252">
                  <c:v>46.189900000000002</c:v>
                </c:pt>
                <c:pt idx="2253">
                  <c:v>46.176900000000003</c:v>
                </c:pt>
                <c:pt idx="2254">
                  <c:v>46.157899999999998</c:v>
                </c:pt>
                <c:pt idx="2255">
                  <c:v>46.1265</c:v>
                </c:pt>
                <c:pt idx="2256">
                  <c:v>46.099299999999999</c:v>
                </c:pt>
                <c:pt idx="2257">
                  <c:v>46.078400000000002</c:v>
                </c:pt>
                <c:pt idx="2258">
                  <c:v>46.064799999999998</c:v>
                </c:pt>
                <c:pt idx="2259">
                  <c:v>46.053100000000001</c:v>
                </c:pt>
                <c:pt idx="2260">
                  <c:v>46.042999999999999</c:v>
                </c:pt>
                <c:pt idx="2261">
                  <c:v>46.023499999999999</c:v>
                </c:pt>
                <c:pt idx="2262">
                  <c:v>46.011400000000002</c:v>
                </c:pt>
                <c:pt idx="2263">
                  <c:v>45.991700000000002</c:v>
                </c:pt>
                <c:pt idx="2264">
                  <c:v>45.978099999999998</c:v>
                </c:pt>
                <c:pt idx="2265">
                  <c:v>45.962800000000001</c:v>
                </c:pt>
                <c:pt idx="2266">
                  <c:v>45.948700000000002</c:v>
                </c:pt>
                <c:pt idx="2267">
                  <c:v>45.942399999999999</c:v>
                </c:pt>
                <c:pt idx="2268">
                  <c:v>45.922550000000001</c:v>
                </c:pt>
                <c:pt idx="2269">
                  <c:v>45.915999999999997</c:v>
                </c:pt>
                <c:pt idx="2270">
                  <c:v>45.8889</c:v>
                </c:pt>
                <c:pt idx="2271">
                  <c:v>45.864800000000002</c:v>
                </c:pt>
                <c:pt idx="2272">
                  <c:v>45.848199999999999</c:v>
                </c:pt>
                <c:pt idx="2273">
                  <c:v>45.82029</c:v>
                </c:pt>
                <c:pt idx="2274">
                  <c:v>45.782200000000003</c:v>
                </c:pt>
                <c:pt idx="2275">
                  <c:v>45.776699999999998</c:v>
                </c:pt>
                <c:pt idx="2276">
                  <c:v>45.785200000000003</c:v>
                </c:pt>
                <c:pt idx="2277">
                  <c:v>45.758299999999998</c:v>
                </c:pt>
                <c:pt idx="2278">
                  <c:v>45.755600000000001</c:v>
                </c:pt>
                <c:pt idx="2279">
                  <c:v>45.737099999999998</c:v>
                </c:pt>
                <c:pt idx="2280">
                  <c:v>45.7303</c:v>
                </c:pt>
                <c:pt idx="2281">
                  <c:v>45.7224</c:v>
                </c:pt>
                <c:pt idx="2282">
                  <c:v>45.703800000000001</c:v>
                </c:pt>
                <c:pt idx="2283">
                  <c:v>45.696800000000003</c:v>
                </c:pt>
                <c:pt idx="2284">
                  <c:v>45.680500000000002</c:v>
                </c:pt>
                <c:pt idx="2285">
                  <c:v>45.6785</c:v>
                </c:pt>
                <c:pt idx="2286">
                  <c:v>45.670499999999997</c:v>
                </c:pt>
                <c:pt idx="2287">
                  <c:v>45.647300000000001</c:v>
                </c:pt>
                <c:pt idx="2288">
                  <c:v>45.633899999999997</c:v>
                </c:pt>
                <c:pt idx="2289">
                  <c:v>45.623199999999997</c:v>
                </c:pt>
                <c:pt idx="2290">
                  <c:v>45.6023</c:v>
                </c:pt>
                <c:pt idx="2291">
                  <c:v>45.612099999999998</c:v>
                </c:pt>
                <c:pt idx="2292">
                  <c:v>45.588000000000001</c:v>
                </c:pt>
                <c:pt idx="2293">
                  <c:v>45.581000000000003</c:v>
                </c:pt>
                <c:pt idx="2294">
                  <c:v>45.571100000000001</c:v>
                </c:pt>
                <c:pt idx="2295">
                  <c:v>45.566249999999997</c:v>
                </c:pt>
                <c:pt idx="2296">
                  <c:v>45.555599999999998</c:v>
                </c:pt>
                <c:pt idx="2297">
                  <c:v>45.547800000000002</c:v>
                </c:pt>
                <c:pt idx="2298">
                  <c:v>45.530700000000003</c:v>
                </c:pt>
                <c:pt idx="2299">
                  <c:v>45.5077</c:v>
                </c:pt>
                <c:pt idx="2300">
                  <c:v>45.505299999999998</c:v>
                </c:pt>
                <c:pt idx="2301">
                  <c:v>45.483400000000003</c:v>
                </c:pt>
                <c:pt idx="2302">
                  <c:v>45.473199999999999</c:v>
                </c:pt>
                <c:pt idx="2303">
                  <c:v>45.459699999999998</c:v>
                </c:pt>
                <c:pt idx="2304">
                  <c:v>45.442399999999999</c:v>
                </c:pt>
                <c:pt idx="2305">
                  <c:v>45.437600000000003</c:v>
                </c:pt>
                <c:pt idx="2306">
                  <c:v>45.428100000000001</c:v>
                </c:pt>
                <c:pt idx="2307">
                  <c:v>45.408000000000001</c:v>
                </c:pt>
                <c:pt idx="2308">
                  <c:v>45.397500000000001</c:v>
                </c:pt>
                <c:pt idx="2309">
                  <c:v>45.393599999999999</c:v>
                </c:pt>
                <c:pt idx="2310">
                  <c:v>45.376300000000001</c:v>
                </c:pt>
                <c:pt idx="2311">
                  <c:v>45.3568</c:v>
                </c:pt>
                <c:pt idx="2312">
                  <c:v>45.349379999999996</c:v>
                </c:pt>
                <c:pt idx="2313">
                  <c:v>45.342100000000002</c:v>
                </c:pt>
                <c:pt idx="2314">
                  <c:v>45.323799999999999</c:v>
                </c:pt>
                <c:pt idx="2315">
                  <c:v>45.316830000000003</c:v>
                </c:pt>
                <c:pt idx="2316">
                  <c:v>45.309100000000001</c:v>
                </c:pt>
                <c:pt idx="2317">
                  <c:v>45.2941</c:v>
                </c:pt>
                <c:pt idx="2318">
                  <c:v>45.2971</c:v>
                </c:pt>
                <c:pt idx="2319">
                  <c:v>45.298900000000003</c:v>
                </c:pt>
                <c:pt idx="2320">
                  <c:v>45.287750000000003</c:v>
                </c:pt>
                <c:pt idx="2321">
                  <c:v>45.277299999999997</c:v>
                </c:pt>
                <c:pt idx="2322">
                  <c:v>45.268000000000001</c:v>
                </c:pt>
                <c:pt idx="2323">
                  <c:v>45.265000000000001</c:v>
                </c:pt>
                <c:pt idx="2324">
                  <c:v>45.261200000000002</c:v>
                </c:pt>
                <c:pt idx="2325">
                  <c:v>45.258699999999997</c:v>
                </c:pt>
                <c:pt idx="2326">
                  <c:v>45.252400000000002</c:v>
                </c:pt>
                <c:pt idx="2327">
                  <c:v>45.247199999999999</c:v>
                </c:pt>
                <c:pt idx="2328">
                  <c:v>45.233899999999998</c:v>
                </c:pt>
                <c:pt idx="2329">
                  <c:v>45.226900000000001</c:v>
                </c:pt>
                <c:pt idx="2330">
                  <c:v>45.226500000000001</c:v>
                </c:pt>
                <c:pt idx="2331">
                  <c:v>45.224499999999999</c:v>
                </c:pt>
                <c:pt idx="2332">
                  <c:v>45.221899999999998</c:v>
                </c:pt>
                <c:pt idx="2333">
                  <c:v>45.206200000000003</c:v>
                </c:pt>
                <c:pt idx="2334">
                  <c:v>45.203000000000003</c:v>
                </c:pt>
                <c:pt idx="2335">
                  <c:v>45.198300000000003</c:v>
                </c:pt>
                <c:pt idx="2336">
                  <c:v>45.193300000000001</c:v>
                </c:pt>
                <c:pt idx="2337">
                  <c:v>45.189100000000003</c:v>
                </c:pt>
                <c:pt idx="2338">
                  <c:v>45.186500000000002</c:v>
                </c:pt>
                <c:pt idx="2339">
                  <c:v>45.177999999999997</c:v>
                </c:pt>
                <c:pt idx="2340">
                  <c:v>45.165799999999997</c:v>
                </c:pt>
                <c:pt idx="2341">
                  <c:v>45.151499999999999</c:v>
                </c:pt>
                <c:pt idx="2342">
                  <c:v>45.139600000000002</c:v>
                </c:pt>
                <c:pt idx="2343">
                  <c:v>45.133400000000002</c:v>
                </c:pt>
                <c:pt idx="2344">
                  <c:v>45.1342</c:v>
                </c:pt>
                <c:pt idx="2345">
                  <c:v>45.136499999999998</c:v>
                </c:pt>
                <c:pt idx="2346">
                  <c:v>45.126600000000003</c:v>
                </c:pt>
                <c:pt idx="2347">
                  <c:v>45.1267</c:v>
                </c:pt>
                <c:pt idx="2348">
                  <c:v>45.124839999999999</c:v>
                </c:pt>
                <c:pt idx="2349">
                  <c:v>45.125799999999998</c:v>
                </c:pt>
                <c:pt idx="2350">
                  <c:v>45.119100000000003</c:v>
                </c:pt>
                <c:pt idx="2351">
                  <c:v>45.117400000000004</c:v>
                </c:pt>
                <c:pt idx="2352">
                  <c:v>45.115900000000003</c:v>
                </c:pt>
                <c:pt idx="2353">
                  <c:v>45.101399999999998</c:v>
                </c:pt>
                <c:pt idx="2354">
                  <c:v>45.0974</c:v>
                </c:pt>
                <c:pt idx="2355">
                  <c:v>45.092100000000002</c:v>
                </c:pt>
                <c:pt idx="2356">
                  <c:v>45.087800000000001</c:v>
                </c:pt>
                <c:pt idx="2357">
                  <c:v>45.091900000000003</c:v>
                </c:pt>
                <c:pt idx="2358">
                  <c:v>45.088999999999999</c:v>
                </c:pt>
                <c:pt idx="2359">
                  <c:v>45.086300000000001</c:v>
                </c:pt>
                <c:pt idx="2360">
                  <c:v>45.0961</c:v>
                </c:pt>
                <c:pt idx="2361">
                  <c:v>45.092700000000001</c:v>
                </c:pt>
                <c:pt idx="2362">
                  <c:v>45.089500000000001</c:v>
                </c:pt>
                <c:pt idx="2363">
                  <c:v>45.09</c:v>
                </c:pt>
                <c:pt idx="2364">
                  <c:v>45.080779999999997</c:v>
                </c:pt>
                <c:pt idx="2365">
                  <c:v>45.076300000000003</c:v>
                </c:pt>
                <c:pt idx="2366">
                  <c:v>45.0839</c:v>
                </c:pt>
                <c:pt idx="2367">
                  <c:v>45.078400000000002</c:v>
                </c:pt>
                <c:pt idx="2368">
                  <c:v>45.073099999999997</c:v>
                </c:pt>
                <c:pt idx="2369">
                  <c:v>45.066800000000001</c:v>
                </c:pt>
                <c:pt idx="2370">
                  <c:v>45.067700000000002</c:v>
                </c:pt>
                <c:pt idx="2371">
                  <c:v>45.0627</c:v>
                </c:pt>
                <c:pt idx="2372">
                  <c:v>45.059899999999999</c:v>
                </c:pt>
                <c:pt idx="2373">
                  <c:v>45.0593</c:v>
                </c:pt>
                <c:pt idx="2374">
                  <c:v>45.062199999999997</c:v>
                </c:pt>
                <c:pt idx="2375">
                  <c:v>45.055399999999999</c:v>
                </c:pt>
                <c:pt idx="2376">
                  <c:v>45.069600000000001</c:v>
                </c:pt>
                <c:pt idx="2377">
                  <c:v>45.065100000000001</c:v>
                </c:pt>
                <c:pt idx="2378">
                  <c:v>45.057099999999998</c:v>
                </c:pt>
                <c:pt idx="2379">
                  <c:v>45.055100000000003</c:v>
                </c:pt>
                <c:pt idx="2380">
                  <c:v>45.053400000000003</c:v>
                </c:pt>
                <c:pt idx="2381">
                  <c:v>45.057499999999997</c:v>
                </c:pt>
                <c:pt idx="2382">
                  <c:v>45.0505</c:v>
                </c:pt>
                <c:pt idx="2383">
                  <c:v>45.052700000000002</c:v>
                </c:pt>
                <c:pt idx="2384">
                  <c:v>45.053400000000003</c:v>
                </c:pt>
                <c:pt idx="2385">
                  <c:v>45.048900000000003</c:v>
                </c:pt>
                <c:pt idx="2386">
                  <c:v>45.049599999999998</c:v>
                </c:pt>
                <c:pt idx="2387">
                  <c:v>45.036900000000003</c:v>
                </c:pt>
                <c:pt idx="2388">
                  <c:v>45.037399999999998</c:v>
                </c:pt>
                <c:pt idx="2389">
                  <c:v>45.0379</c:v>
                </c:pt>
                <c:pt idx="2390">
                  <c:v>45.041600000000003</c:v>
                </c:pt>
                <c:pt idx="2391">
                  <c:v>45.047499999999999</c:v>
                </c:pt>
                <c:pt idx="2392">
                  <c:v>45.038400000000003</c:v>
                </c:pt>
                <c:pt idx="2393">
                  <c:v>45.044199999999996</c:v>
                </c:pt>
                <c:pt idx="2394">
                  <c:v>45.047890000000002</c:v>
                </c:pt>
                <c:pt idx="2395">
                  <c:v>45.042200000000001</c:v>
                </c:pt>
                <c:pt idx="2396">
                  <c:v>45.04195</c:v>
                </c:pt>
                <c:pt idx="2397">
                  <c:v>45.027299999999997</c:v>
                </c:pt>
                <c:pt idx="2398">
                  <c:v>45.022300000000001</c:v>
                </c:pt>
                <c:pt idx="2399">
                  <c:v>45.022799999999997</c:v>
                </c:pt>
                <c:pt idx="2400">
                  <c:v>45.026600000000002</c:v>
                </c:pt>
                <c:pt idx="2401">
                  <c:v>45.027999999999999</c:v>
                </c:pt>
                <c:pt idx="2402">
                  <c:v>45.028199999999998</c:v>
                </c:pt>
                <c:pt idx="2403">
                  <c:v>45.028300000000002</c:v>
                </c:pt>
                <c:pt idx="2404">
                  <c:v>45.0306</c:v>
                </c:pt>
                <c:pt idx="2405">
                  <c:v>45.030999999999999</c:v>
                </c:pt>
                <c:pt idx="2406">
                  <c:v>45.033200000000001</c:v>
                </c:pt>
                <c:pt idx="2407">
                  <c:v>45.034300000000002</c:v>
                </c:pt>
                <c:pt idx="2408">
                  <c:v>45.041400000000003</c:v>
                </c:pt>
                <c:pt idx="2409">
                  <c:v>45.0383</c:v>
                </c:pt>
                <c:pt idx="2410">
                  <c:v>45.040799999999997</c:v>
                </c:pt>
                <c:pt idx="2411">
                  <c:v>45.041200000000003</c:v>
                </c:pt>
                <c:pt idx="2412">
                  <c:v>45.040700000000001</c:v>
                </c:pt>
                <c:pt idx="2413">
                  <c:v>45.040399999999998</c:v>
                </c:pt>
                <c:pt idx="2414">
                  <c:v>45.040300000000002</c:v>
                </c:pt>
                <c:pt idx="2415">
                  <c:v>45.040300000000002</c:v>
                </c:pt>
                <c:pt idx="2416">
                  <c:v>45.040300000000002</c:v>
                </c:pt>
                <c:pt idx="2417">
                  <c:v>45.040399999999998</c:v>
                </c:pt>
                <c:pt idx="2418">
                  <c:v>45.040399999999998</c:v>
                </c:pt>
                <c:pt idx="2419">
                  <c:v>45.040399999999998</c:v>
                </c:pt>
                <c:pt idx="2420">
                  <c:v>45.040399999999998</c:v>
                </c:pt>
                <c:pt idx="2421">
                  <c:v>45.040300000000002</c:v>
                </c:pt>
                <c:pt idx="2422">
                  <c:v>45.04</c:v>
                </c:pt>
                <c:pt idx="2423">
                  <c:v>45.039499999999997</c:v>
                </c:pt>
                <c:pt idx="2424">
                  <c:v>45.039099999999998</c:v>
                </c:pt>
                <c:pt idx="2425">
                  <c:v>45.037799999999997</c:v>
                </c:pt>
                <c:pt idx="2426">
                  <c:v>45.033099999999997</c:v>
                </c:pt>
                <c:pt idx="2427">
                  <c:v>45.028700000000001</c:v>
                </c:pt>
                <c:pt idx="2428">
                  <c:v>45.0242</c:v>
                </c:pt>
                <c:pt idx="2429">
                  <c:v>45.0242</c:v>
                </c:pt>
                <c:pt idx="2430">
                  <c:v>45.023299999999999</c:v>
                </c:pt>
                <c:pt idx="2431">
                  <c:v>45.029899999999998</c:v>
                </c:pt>
                <c:pt idx="2432">
                  <c:v>45.033499999999997</c:v>
                </c:pt>
                <c:pt idx="2433">
                  <c:v>45.035800000000002</c:v>
                </c:pt>
                <c:pt idx="2434">
                  <c:v>45.029699999999998</c:v>
                </c:pt>
                <c:pt idx="2435">
                  <c:v>45.039200000000001</c:v>
                </c:pt>
                <c:pt idx="2436">
                  <c:v>45.038699999999999</c:v>
                </c:pt>
                <c:pt idx="2437">
                  <c:v>45.035600000000002</c:v>
                </c:pt>
                <c:pt idx="2438">
                  <c:v>45.028599999999997</c:v>
                </c:pt>
                <c:pt idx="2439">
                  <c:v>45.031399999999998</c:v>
                </c:pt>
                <c:pt idx="2440">
                  <c:v>45.032699999999998</c:v>
                </c:pt>
                <c:pt idx="2441">
                  <c:v>45.026699999999998</c:v>
                </c:pt>
                <c:pt idx="2442">
                  <c:v>45.027799999999999</c:v>
                </c:pt>
                <c:pt idx="2443">
                  <c:v>45.027900000000002</c:v>
                </c:pt>
                <c:pt idx="2444">
                  <c:v>45.037269999999999</c:v>
                </c:pt>
                <c:pt idx="2445">
                  <c:v>45.0349</c:v>
                </c:pt>
                <c:pt idx="2446">
                  <c:v>45.026000000000003</c:v>
                </c:pt>
                <c:pt idx="2447">
                  <c:v>45.031500000000001</c:v>
                </c:pt>
                <c:pt idx="2448">
                  <c:v>45.030200000000001</c:v>
                </c:pt>
                <c:pt idx="2449">
                  <c:v>45.030999999999999</c:v>
                </c:pt>
                <c:pt idx="2450">
                  <c:v>45.030999999999999</c:v>
                </c:pt>
                <c:pt idx="2451">
                  <c:v>45.029699999999998</c:v>
                </c:pt>
                <c:pt idx="2452">
                  <c:v>45.028799999999997</c:v>
                </c:pt>
                <c:pt idx="2453">
                  <c:v>45.03</c:v>
                </c:pt>
                <c:pt idx="2454">
                  <c:v>45.031199999999998</c:v>
                </c:pt>
                <c:pt idx="2455">
                  <c:v>45.0321</c:v>
                </c:pt>
                <c:pt idx="2456">
                  <c:v>45.037100000000002</c:v>
                </c:pt>
                <c:pt idx="2457">
                  <c:v>45.031199999999998</c:v>
                </c:pt>
                <c:pt idx="2458">
                  <c:v>45.017600000000002</c:v>
                </c:pt>
                <c:pt idx="2459">
                  <c:v>45.024940000000001</c:v>
                </c:pt>
                <c:pt idx="2460">
                  <c:v>45.027000000000001</c:v>
                </c:pt>
                <c:pt idx="2461">
                  <c:v>45.029499999999999</c:v>
                </c:pt>
                <c:pt idx="2462">
                  <c:v>45.028399999999998</c:v>
                </c:pt>
                <c:pt idx="2463">
                  <c:v>45.033799999999999</c:v>
                </c:pt>
                <c:pt idx="2464">
                  <c:v>45.036099999999998</c:v>
                </c:pt>
                <c:pt idx="2465">
                  <c:v>45.030639999999998</c:v>
                </c:pt>
                <c:pt idx="2466">
                  <c:v>45.0319</c:v>
                </c:pt>
                <c:pt idx="2467">
                  <c:v>45.034999999999997</c:v>
                </c:pt>
                <c:pt idx="2468">
                  <c:v>45.019199999999998</c:v>
                </c:pt>
                <c:pt idx="2469">
                  <c:v>45.0212</c:v>
                </c:pt>
                <c:pt idx="2470">
                  <c:v>45.020899999999997</c:v>
                </c:pt>
                <c:pt idx="2471">
                  <c:v>45.029159999999997</c:v>
                </c:pt>
                <c:pt idx="2472">
                  <c:v>45.033299999999997</c:v>
                </c:pt>
                <c:pt idx="2473">
                  <c:v>45.0246</c:v>
                </c:pt>
                <c:pt idx="2474">
                  <c:v>45.031500000000001</c:v>
                </c:pt>
                <c:pt idx="2475">
                  <c:v>45.035899999999998</c:v>
                </c:pt>
                <c:pt idx="2476">
                  <c:v>45.037799999999997</c:v>
                </c:pt>
                <c:pt idx="2477">
                  <c:v>45.037700000000001</c:v>
                </c:pt>
                <c:pt idx="2478">
                  <c:v>45.038699999999999</c:v>
                </c:pt>
                <c:pt idx="2479">
                  <c:v>45.020699999999998</c:v>
                </c:pt>
                <c:pt idx="2480">
                  <c:v>45.0212</c:v>
                </c:pt>
                <c:pt idx="2481">
                  <c:v>45.016300000000001</c:v>
                </c:pt>
                <c:pt idx="2482">
                  <c:v>45.023899999999998</c:v>
                </c:pt>
                <c:pt idx="2483">
                  <c:v>45.025599999999997</c:v>
                </c:pt>
                <c:pt idx="2484">
                  <c:v>45.0274</c:v>
                </c:pt>
                <c:pt idx="2485">
                  <c:v>45.032699999999998</c:v>
                </c:pt>
                <c:pt idx="2486">
                  <c:v>45.037100000000002</c:v>
                </c:pt>
                <c:pt idx="2487">
                  <c:v>45.035899999999998</c:v>
                </c:pt>
                <c:pt idx="2488">
                  <c:v>45.033099999999997</c:v>
                </c:pt>
                <c:pt idx="2489">
                  <c:v>45.029600000000002</c:v>
                </c:pt>
                <c:pt idx="2490">
                  <c:v>45.0229</c:v>
                </c:pt>
                <c:pt idx="2491">
                  <c:v>45.023800000000001</c:v>
                </c:pt>
                <c:pt idx="2492">
                  <c:v>45.025100000000002</c:v>
                </c:pt>
                <c:pt idx="2493">
                  <c:v>45.02261</c:v>
                </c:pt>
                <c:pt idx="2494">
                  <c:v>45.022599999999997</c:v>
                </c:pt>
                <c:pt idx="2495">
                  <c:v>45.027500000000003</c:v>
                </c:pt>
                <c:pt idx="2496">
                  <c:v>45.034799999999997</c:v>
                </c:pt>
                <c:pt idx="2497">
                  <c:v>45.023600000000002</c:v>
                </c:pt>
                <c:pt idx="2498">
                  <c:v>45.034599999999998</c:v>
                </c:pt>
                <c:pt idx="2499">
                  <c:v>45.039900000000003</c:v>
                </c:pt>
                <c:pt idx="2500">
                  <c:v>45.031300000000002</c:v>
                </c:pt>
                <c:pt idx="2501">
                  <c:v>45.028300000000002</c:v>
                </c:pt>
                <c:pt idx="2502">
                  <c:v>45.025700000000001</c:v>
                </c:pt>
                <c:pt idx="2503">
                  <c:v>45.031750000000002</c:v>
                </c:pt>
                <c:pt idx="2504">
                  <c:v>45.035800000000002</c:v>
                </c:pt>
                <c:pt idx="2505">
                  <c:v>45.030500000000004</c:v>
                </c:pt>
                <c:pt idx="2506">
                  <c:v>45.029499999999999</c:v>
                </c:pt>
                <c:pt idx="2507">
                  <c:v>45.027799999999999</c:v>
                </c:pt>
                <c:pt idx="2508">
                  <c:v>45.021099999999997</c:v>
                </c:pt>
                <c:pt idx="2509">
                  <c:v>45.0364</c:v>
                </c:pt>
                <c:pt idx="2510">
                  <c:v>45.035200000000003</c:v>
                </c:pt>
                <c:pt idx="2511">
                  <c:v>45.026000000000003</c:v>
                </c:pt>
                <c:pt idx="2512">
                  <c:v>45.030299999999997</c:v>
                </c:pt>
                <c:pt idx="2513">
                  <c:v>45.03051</c:v>
                </c:pt>
                <c:pt idx="2514">
                  <c:v>45.027999999999999</c:v>
                </c:pt>
                <c:pt idx="2515">
                  <c:v>45.031700000000001</c:v>
                </c:pt>
                <c:pt idx="2516">
                  <c:v>45.032499999999999</c:v>
                </c:pt>
                <c:pt idx="2517">
                  <c:v>45.0336</c:v>
                </c:pt>
                <c:pt idx="2518">
                  <c:v>45.029000000000003</c:v>
                </c:pt>
                <c:pt idx="2519">
                  <c:v>45.030099999999997</c:v>
                </c:pt>
                <c:pt idx="2520">
                  <c:v>45.034500000000001</c:v>
                </c:pt>
                <c:pt idx="2521">
                  <c:v>45.023000000000003</c:v>
                </c:pt>
                <c:pt idx="2522">
                  <c:v>45.02</c:v>
                </c:pt>
                <c:pt idx="2523">
                  <c:v>45.019500000000001</c:v>
                </c:pt>
                <c:pt idx="2524">
                  <c:v>45.023899999999998</c:v>
                </c:pt>
                <c:pt idx="2525">
                  <c:v>45.027099999999997</c:v>
                </c:pt>
                <c:pt idx="2526">
                  <c:v>45.0276</c:v>
                </c:pt>
                <c:pt idx="2527">
                  <c:v>45.028100000000002</c:v>
                </c:pt>
                <c:pt idx="2528">
                  <c:v>45.030799999999999</c:v>
                </c:pt>
                <c:pt idx="2529">
                  <c:v>45.0364</c:v>
                </c:pt>
                <c:pt idx="2530">
                  <c:v>45.035699999999999</c:v>
                </c:pt>
                <c:pt idx="2531">
                  <c:v>45.038400000000003</c:v>
                </c:pt>
                <c:pt idx="2532">
                  <c:v>45.034199999999998</c:v>
                </c:pt>
                <c:pt idx="2533">
                  <c:v>45.028199999999998</c:v>
                </c:pt>
                <c:pt idx="2534">
                  <c:v>45.014899999999997</c:v>
                </c:pt>
                <c:pt idx="2535">
                  <c:v>45.020299999999999</c:v>
                </c:pt>
                <c:pt idx="2536">
                  <c:v>45.0227</c:v>
                </c:pt>
                <c:pt idx="2537">
                  <c:v>45.031779999999998</c:v>
                </c:pt>
                <c:pt idx="2538">
                  <c:v>45.03</c:v>
                </c:pt>
                <c:pt idx="2539">
                  <c:v>45.03</c:v>
                </c:pt>
                <c:pt idx="2540">
                  <c:v>45.034999999999997</c:v>
                </c:pt>
                <c:pt idx="2541">
                  <c:v>45.035600000000002</c:v>
                </c:pt>
                <c:pt idx="2542">
                  <c:v>45.037500000000001</c:v>
                </c:pt>
                <c:pt idx="2543">
                  <c:v>45.02993</c:v>
                </c:pt>
                <c:pt idx="2544">
                  <c:v>45.018700000000003</c:v>
                </c:pt>
                <c:pt idx="2545">
                  <c:v>45.020400000000002</c:v>
                </c:pt>
                <c:pt idx="2546">
                  <c:v>45.019199999999998</c:v>
                </c:pt>
                <c:pt idx="2547">
                  <c:v>45.024900000000002</c:v>
                </c:pt>
                <c:pt idx="2548">
                  <c:v>45.020600000000002</c:v>
                </c:pt>
                <c:pt idx="2549">
                  <c:v>45.028799999999997</c:v>
                </c:pt>
                <c:pt idx="2550">
                  <c:v>45.033299999999997</c:v>
                </c:pt>
                <c:pt idx="2551">
                  <c:v>45.025799999999997</c:v>
                </c:pt>
                <c:pt idx="2552">
                  <c:v>45.038699999999999</c:v>
                </c:pt>
                <c:pt idx="2553">
                  <c:v>45.0364</c:v>
                </c:pt>
                <c:pt idx="2554">
                  <c:v>45.032600000000002</c:v>
                </c:pt>
                <c:pt idx="2555">
                  <c:v>45.027799999999999</c:v>
                </c:pt>
                <c:pt idx="2556">
                  <c:v>45.027700000000003</c:v>
                </c:pt>
                <c:pt idx="2557">
                  <c:v>45.026400000000002</c:v>
                </c:pt>
                <c:pt idx="2558">
                  <c:v>45.028599999999997</c:v>
                </c:pt>
                <c:pt idx="2559">
                  <c:v>45.023200000000003</c:v>
                </c:pt>
                <c:pt idx="2560">
                  <c:v>45.025100000000002</c:v>
                </c:pt>
                <c:pt idx="2561">
                  <c:v>45.031039999999997</c:v>
                </c:pt>
                <c:pt idx="2562">
                  <c:v>45.032499999999999</c:v>
                </c:pt>
                <c:pt idx="2563">
                  <c:v>45.037700000000001</c:v>
                </c:pt>
                <c:pt idx="2564">
                  <c:v>45.040550000000003</c:v>
                </c:pt>
                <c:pt idx="2565">
                  <c:v>45.040700000000001</c:v>
                </c:pt>
                <c:pt idx="2566">
                  <c:v>45.035299999999999</c:v>
                </c:pt>
                <c:pt idx="2567">
                  <c:v>45.026800000000001</c:v>
                </c:pt>
                <c:pt idx="2568">
                  <c:v>45.028500000000001</c:v>
                </c:pt>
                <c:pt idx="2569">
                  <c:v>45.027659999999997</c:v>
                </c:pt>
                <c:pt idx="2570">
                  <c:v>45.032800000000002</c:v>
                </c:pt>
                <c:pt idx="2571">
                  <c:v>45.035690000000002</c:v>
                </c:pt>
                <c:pt idx="2572">
                  <c:v>45.036700000000003</c:v>
                </c:pt>
                <c:pt idx="2573">
                  <c:v>45.028100000000002</c:v>
                </c:pt>
                <c:pt idx="2574">
                  <c:v>45.030099999999997</c:v>
                </c:pt>
                <c:pt idx="2575">
                  <c:v>45.031799999999997</c:v>
                </c:pt>
                <c:pt idx="2576">
                  <c:v>45.025300000000001</c:v>
                </c:pt>
                <c:pt idx="2577">
                  <c:v>45.025199999999998</c:v>
                </c:pt>
                <c:pt idx="2578">
                  <c:v>45.039000000000001</c:v>
                </c:pt>
                <c:pt idx="2579">
                  <c:v>45.029000000000003</c:v>
                </c:pt>
                <c:pt idx="2580">
                  <c:v>45.024990000000003</c:v>
                </c:pt>
                <c:pt idx="2581">
                  <c:v>45.030200000000001</c:v>
                </c:pt>
                <c:pt idx="2582">
                  <c:v>45.031799999999997</c:v>
                </c:pt>
                <c:pt idx="2583">
                  <c:v>45.032440000000001</c:v>
                </c:pt>
                <c:pt idx="2584">
                  <c:v>45.040100000000002</c:v>
                </c:pt>
                <c:pt idx="2585">
                  <c:v>45.035699999999999</c:v>
                </c:pt>
                <c:pt idx="2586">
                  <c:v>45.031199999999998</c:v>
                </c:pt>
                <c:pt idx="2587">
                  <c:v>45.028300000000002</c:v>
                </c:pt>
                <c:pt idx="2588">
                  <c:v>45.042099999999998</c:v>
                </c:pt>
                <c:pt idx="2589">
                  <c:v>45.041699999999999</c:v>
                </c:pt>
                <c:pt idx="2590">
                  <c:v>45.04</c:v>
                </c:pt>
                <c:pt idx="2591">
                  <c:v>45.032310000000003</c:v>
                </c:pt>
                <c:pt idx="2592">
                  <c:v>45.0246</c:v>
                </c:pt>
                <c:pt idx="2593">
                  <c:v>45.030200000000001</c:v>
                </c:pt>
                <c:pt idx="2594">
                  <c:v>45.027000000000001</c:v>
                </c:pt>
                <c:pt idx="2595">
                  <c:v>45.033999999999999</c:v>
                </c:pt>
                <c:pt idx="2596">
                  <c:v>45.042400000000001</c:v>
                </c:pt>
                <c:pt idx="2597">
                  <c:v>45.0411</c:v>
                </c:pt>
                <c:pt idx="2598">
                  <c:v>45.040500000000002</c:v>
                </c:pt>
                <c:pt idx="2599">
                  <c:v>45.040599999999998</c:v>
                </c:pt>
                <c:pt idx="2600">
                  <c:v>45.0411</c:v>
                </c:pt>
                <c:pt idx="2601">
                  <c:v>45.035299999999999</c:v>
                </c:pt>
                <c:pt idx="2602">
                  <c:v>45.024900000000002</c:v>
                </c:pt>
                <c:pt idx="2603">
                  <c:v>45.018799999999999</c:v>
                </c:pt>
                <c:pt idx="2604">
                  <c:v>45.023499999999999</c:v>
                </c:pt>
                <c:pt idx="2605">
                  <c:v>45.0246</c:v>
                </c:pt>
                <c:pt idx="2606">
                  <c:v>45.028300000000002</c:v>
                </c:pt>
                <c:pt idx="2607">
                  <c:v>45.030900000000003</c:v>
                </c:pt>
                <c:pt idx="2608">
                  <c:v>45.035400000000003</c:v>
                </c:pt>
                <c:pt idx="2609">
                  <c:v>45.038200000000003</c:v>
                </c:pt>
                <c:pt idx="2610">
                  <c:v>45.037999999999997</c:v>
                </c:pt>
                <c:pt idx="2611">
                  <c:v>45.039499999999997</c:v>
                </c:pt>
                <c:pt idx="2612">
                  <c:v>45.031199999999998</c:v>
                </c:pt>
                <c:pt idx="2613">
                  <c:v>45.026800000000001</c:v>
                </c:pt>
                <c:pt idx="2614">
                  <c:v>45.023499999999999</c:v>
                </c:pt>
                <c:pt idx="2615">
                  <c:v>45.0244</c:v>
                </c:pt>
                <c:pt idx="2616">
                  <c:v>45.020499999999998</c:v>
                </c:pt>
                <c:pt idx="2617">
                  <c:v>45.0289</c:v>
                </c:pt>
                <c:pt idx="2618">
                  <c:v>45.032800000000002</c:v>
                </c:pt>
                <c:pt idx="2619">
                  <c:v>45.034500000000001</c:v>
                </c:pt>
                <c:pt idx="2620">
                  <c:v>45.027799999999999</c:v>
                </c:pt>
                <c:pt idx="2621">
                  <c:v>45.042000000000002</c:v>
                </c:pt>
                <c:pt idx="2622">
                  <c:v>45.0398</c:v>
                </c:pt>
                <c:pt idx="2623">
                  <c:v>45.034500000000001</c:v>
                </c:pt>
                <c:pt idx="2624">
                  <c:v>45.031500000000001</c:v>
                </c:pt>
                <c:pt idx="2625">
                  <c:v>45.027000000000001</c:v>
                </c:pt>
                <c:pt idx="2626">
                  <c:v>45.032499999999999</c:v>
                </c:pt>
                <c:pt idx="2627">
                  <c:v>45.036999999999999</c:v>
                </c:pt>
                <c:pt idx="2628">
                  <c:v>45.027000000000001</c:v>
                </c:pt>
                <c:pt idx="2629">
                  <c:v>45.028399999999998</c:v>
                </c:pt>
                <c:pt idx="2630">
                  <c:v>45.028199999999998</c:v>
                </c:pt>
                <c:pt idx="2631">
                  <c:v>45.026200000000003</c:v>
                </c:pt>
                <c:pt idx="2632">
                  <c:v>45.039700000000003</c:v>
                </c:pt>
                <c:pt idx="2633">
                  <c:v>45.0349</c:v>
                </c:pt>
                <c:pt idx="2634">
                  <c:v>45.028979999999997</c:v>
                </c:pt>
                <c:pt idx="2635">
                  <c:v>45.0336</c:v>
                </c:pt>
                <c:pt idx="2636">
                  <c:v>45.030500000000004</c:v>
                </c:pt>
                <c:pt idx="2637">
                  <c:v>45.032699999999998</c:v>
                </c:pt>
                <c:pt idx="2638">
                  <c:v>45.029299999999999</c:v>
                </c:pt>
                <c:pt idx="2639">
                  <c:v>45.029699999999998</c:v>
                </c:pt>
                <c:pt idx="2640">
                  <c:v>45.032200000000003</c:v>
                </c:pt>
                <c:pt idx="2641">
                  <c:v>45.030999999999999</c:v>
                </c:pt>
                <c:pt idx="2642">
                  <c:v>45.034700000000001</c:v>
                </c:pt>
                <c:pt idx="2643">
                  <c:v>45.035299999999999</c:v>
                </c:pt>
                <c:pt idx="2644">
                  <c:v>45.027000000000001</c:v>
                </c:pt>
                <c:pt idx="2645">
                  <c:v>45.023400000000002</c:v>
                </c:pt>
                <c:pt idx="2646">
                  <c:v>45.027999999999999</c:v>
                </c:pt>
                <c:pt idx="2647">
                  <c:v>45.032310000000003</c:v>
                </c:pt>
                <c:pt idx="2648">
                  <c:v>45.028599999999997</c:v>
                </c:pt>
                <c:pt idx="2649">
                  <c:v>45.0366</c:v>
                </c:pt>
                <c:pt idx="2650">
                  <c:v>45.033999999999999</c:v>
                </c:pt>
                <c:pt idx="2651">
                  <c:v>45.037799999999997</c:v>
                </c:pt>
                <c:pt idx="2652">
                  <c:v>45.026400000000002</c:v>
                </c:pt>
                <c:pt idx="2653">
                  <c:v>45.022300000000001</c:v>
                </c:pt>
                <c:pt idx="2654">
                  <c:v>45.020400000000002</c:v>
                </c:pt>
                <c:pt idx="2655">
                  <c:v>45.027000000000001</c:v>
                </c:pt>
                <c:pt idx="2656">
                  <c:v>45.031199999999998</c:v>
                </c:pt>
                <c:pt idx="2657">
                  <c:v>45.025700000000001</c:v>
                </c:pt>
                <c:pt idx="2658">
                  <c:v>45.030380000000001</c:v>
                </c:pt>
                <c:pt idx="2659">
                  <c:v>45.036299999999997</c:v>
                </c:pt>
                <c:pt idx="2660">
                  <c:v>45.0366</c:v>
                </c:pt>
                <c:pt idx="2661">
                  <c:v>45.0383</c:v>
                </c:pt>
                <c:pt idx="2662">
                  <c:v>45.038899999999998</c:v>
                </c:pt>
                <c:pt idx="2663">
                  <c:v>45.038899999999998</c:v>
                </c:pt>
                <c:pt idx="2664">
                  <c:v>45.038899999999998</c:v>
                </c:pt>
                <c:pt idx="2665">
                  <c:v>45.038899999999998</c:v>
                </c:pt>
                <c:pt idx="2666">
                  <c:v>45.039000000000001</c:v>
                </c:pt>
                <c:pt idx="2667">
                  <c:v>45.039000000000001</c:v>
                </c:pt>
                <c:pt idx="2668">
                  <c:v>45.039099999999998</c:v>
                </c:pt>
                <c:pt idx="2669">
                  <c:v>45.039299999999997</c:v>
                </c:pt>
                <c:pt idx="2670">
                  <c:v>45.037750000000003</c:v>
                </c:pt>
                <c:pt idx="2671">
                  <c:v>45.030560000000001</c:v>
                </c:pt>
                <c:pt idx="2672">
                  <c:v>45.0229</c:v>
                </c:pt>
                <c:pt idx="2673">
                  <c:v>45.020200000000003</c:v>
                </c:pt>
                <c:pt idx="2674">
                  <c:v>45.023600000000002</c:v>
                </c:pt>
                <c:pt idx="2675">
                  <c:v>45.017099999999999</c:v>
                </c:pt>
                <c:pt idx="2676">
                  <c:v>45.022399999999998</c:v>
                </c:pt>
                <c:pt idx="2677">
                  <c:v>45.029899999999998</c:v>
                </c:pt>
                <c:pt idx="2678">
                  <c:v>45.034500000000001</c:v>
                </c:pt>
                <c:pt idx="2679">
                  <c:v>45.0261</c:v>
                </c:pt>
                <c:pt idx="2680">
                  <c:v>45.032800000000002</c:v>
                </c:pt>
                <c:pt idx="2681">
                  <c:v>45.037100000000002</c:v>
                </c:pt>
                <c:pt idx="2682">
                  <c:v>45.03</c:v>
                </c:pt>
                <c:pt idx="2683">
                  <c:v>45.028199999999998</c:v>
                </c:pt>
                <c:pt idx="2684">
                  <c:v>45.0334</c:v>
                </c:pt>
                <c:pt idx="2685">
                  <c:v>45.027299999999997</c:v>
                </c:pt>
                <c:pt idx="2686">
                  <c:v>45.027369999999998</c:v>
                </c:pt>
                <c:pt idx="2687">
                  <c:v>45.023899999999998</c:v>
                </c:pt>
                <c:pt idx="2688">
                  <c:v>45.027299999999997</c:v>
                </c:pt>
                <c:pt idx="2689">
                  <c:v>45.026800000000001</c:v>
                </c:pt>
                <c:pt idx="2690">
                  <c:v>45.035499999999999</c:v>
                </c:pt>
                <c:pt idx="2691">
                  <c:v>45.038899999999998</c:v>
                </c:pt>
                <c:pt idx="2692">
                  <c:v>45.038800000000002</c:v>
                </c:pt>
                <c:pt idx="2693">
                  <c:v>45.025700000000001</c:v>
                </c:pt>
                <c:pt idx="2694">
                  <c:v>45.031300000000002</c:v>
                </c:pt>
                <c:pt idx="2695">
                  <c:v>45.0261</c:v>
                </c:pt>
                <c:pt idx="2696">
                  <c:v>45.028700000000001</c:v>
                </c:pt>
                <c:pt idx="2697">
                  <c:v>45.023299999999999</c:v>
                </c:pt>
                <c:pt idx="2698">
                  <c:v>45.024900000000002</c:v>
                </c:pt>
                <c:pt idx="2699">
                  <c:v>45.027099999999997</c:v>
                </c:pt>
                <c:pt idx="2700">
                  <c:v>45.031799999999997</c:v>
                </c:pt>
                <c:pt idx="2701">
                  <c:v>45.0289</c:v>
                </c:pt>
                <c:pt idx="2702">
                  <c:v>45.022599999999997</c:v>
                </c:pt>
                <c:pt idx="2703">
                  <c:v>45.036999999999999</c:v>
                </c:pt>
                <c:pt idx="2704">
                  <c:v>45.024900000000002</c:v>
                </c:pt>
                <c:pt idx="2705">
                  <c:v>45.026389999999999</c:v>
                </c:pt>
                <c:pt idx="2706">
                  <c:v>45.029600000000002</c:v>
                </c:pt>
                <c:pt idx="2707">
                  <c:v>45.027799999999999</c:v>
                </c:pt>
                <c:pt idx="2708">
                  <c:v>45.041400000000003</c:v>
                </c:pt>
                <c:pt idx="2709">
                  <c:v>45.040900000000001</c:v>
                </c:pt>
                <c:pt idx="2710">
                  <c:v>45.039099999999998</c:v>
                </c:pt>
                <c:pt idx="2711">
                  <c:v>45.036499999999997</c:v>
                </c:pt>
                <c:pt idx="2712">
                  <c:v>45.0366</c:v>
                </c:pt>
                <c:pt idx="2713">
                  <c:v>45.0366</c:v>
                </c:pt>
                <c:pt idx="2714">
                  <c:v>45.035899999999998</c:v>
                </c:pt>
                <c:pt idx="2715">
                  <c:v>45.035699999999999</c:v>
                </c:pt>
                <c:pt idx="2716">
                  <c:v>45.035800000000002</c:v>
                </c:pt>
                <c:pt idx="2717">
                  <c:v>45.036029999999997</c:v>
                </c:pt>
                <c:pt idx="2718">
                  <c:v>45.036700000000003</c:v>
                </c:pt>
                <c:pt idx="2719">
                  <c:v>45.033700000000003</c:v>
                </c:pt>
                <c:pt idx="2720">
                  <c:v>45.018500000000003</c:v>
                </c:pt>
                <c:pt idx="2721">
                  <c:v>45.022799999999997</c:v>
                </c:pt>
                <c:pt idx="2722">
                  <c:v>45.023429999999998</c:v>
                </c:pt>
                <c:pt idx="2723">
                  <c:v>45.024000000000001</c:v>
                </c:pt>
                <c:pt idx="2724">
                  <c:v>45.0244</c:v>
                </c:pt>
                <c:pt idx="2725">
                  <c:v>45.026899999999998</c:v>
                </c:pt>
                <c:pt idx="2726">
                  <c:v>45.029600000000002</c:v>
                </c:pt>
                <c:pt idx="2727">
                  <c:v>45.0351</c:v>
                </c:pt>
                <c:pt idx="2728">
                  <c:v>45.042000000000002</c:v>
                </c:pt>
                <c:pt idx="2729">
                  <c:v>45.031199999999998</c:v>
                </c:pt>
                <c:pt idx="2730">
                  <c:v>45.032890000000002</c:v>
                </c:pt>
                <c:pt idx="2731">
                  <c:v>45.032800000000002</c:v>
                </c:pt>
                <c:pt idx="2732">
                  <c:v>45.0229</c:v>
                </c:pt>
                <c:pt idx="2733">
                  <c:v>45.024700000000003</c:v>
                </c:pt>
                <c:pt idx="2734">
                  <c:v>45.017299999999999</c:v>
                </c:pt>
                <c:pt idx="2735">
                  <c:v>45.0214</c:v>
                </c:pt>
                <c:pt idx="2736">
                  <c:v>45.026000000000003</c:v>
                </c:pt>
                <c:pt idx="2737">
                  <c:v>45.026299999999999</c:v>
                </c:pt>
                <c:pt idx="2738">
                  <c:v>45.022199999999998</c:v>
                </c:pt>
                <c:pt idx="2739">
                  <c:v>45.027299999999997</c:v>
                </c:pt>
                <c:pt idx="2740">
                  <c:v>45.0306</c:v>
                </c:pt>
                <c:pt idx="2741">
                  <c:v>45.030999999999999</c:v>
                </c:pt>
                <c:pt idx="2742">
                  <c:v>45.0319</c:v>
                </c:pt>
                <c:pt idx="2743">
                  <c:v>45.024500000000003</c:v>
                </c:pt>
                <c:pt idx="2744">
                  <c:v>45.0197</c:v>
                </c:pt>
                <c:pt idx="2745">
                  <c:v>45.018799999999999</c:v>
                </c:pt>
                <c:pt idx="2746">
                  <c:v>45.023899999999998</c:v>
                </c:pt>
                <c:pt idx="2747">
                  <c:v>45.025700000000001</c:v>
                </c:pt>
                <c:pt idx="2748">
                  <c:v>45.025300000000001</c:v>
                </c:pt>
                <c:pt idx="2749">
                  <c:v>45.024999999999999</c:v>
                </c:pt>
                <c:pt idx="2750">
                  <c:v>45.024700000000003</c:v>
                </c:pt>
                <c:pt idx="2751">
                  <c:v>45.024900000000002</c:v>
                </c:pt>
                <c:pt idx="2752">
                  <c:v>45.025399999999998</c:v>
                </c:pt>
                <c:pt idx="2753">
                  <c:v>45.026000000000003</c:v>
                </c:pt>
                <c:pt idx="2754">
                  <c:v>45.026899999999998</c:v>
                </c:pt>
                <c:pt idx="2755">
                  <c:v>45.027900000000002</c:v>
                </c:pt>
                <c:pt idx="2756">
                  <c:v>45.029000000000003</c:v>
                </c:pt>
                <c:pt idx="2757">
                  <c:v>45.032600000000002</c:v>
                </c:pt>
                <c:pt idx="2758">
                  <c:v>45.028500000000001</c:v>
                </c:pt>
                <c:pt idx="2759">
                  <c:v>45.026200000000003</c:v>
                </c:pt>
                <c:pt idx="2760">
                  <c:v>45.024500000000003</c:v>
                </c:pt>
                <c:pt idx="2761">
                  <c:v>45.029499999999999</c:v>
                </c:pt>
                <c:pt idx="2762">
                  <c:v>45.033200000000001</c:v>
                </c:pt>
                <c:pt idx="2763">
                  <c:v>45.032699999999998</c:v>
                </c:pt>
                <c:pt idx="2764">
                  <c:v>45.02787</c:v>
                </c:pt>
                <c:pt idx="2765">
                  <c:v>45.028199999999998</c:v>
                </c:pt>
                <c:pt idx="2766">
                  <c:v>45.025399999999998</c:v>
                </c:pt>
                <c:pt idx="2767">
                  <c:v>45.023600000000002</c:v>
                </c:pt>
                <c:pt idx="2768">
                  <c:v>45.020699999999998</c:v>
                </c:pt>
                <c:pt idx="2769">
                  <c:v>45.021299999999997</c:v>
                </c:pt>
                <c:pt idx="2770">
                  <c:v>45.021500000000003</c:v>
                </c:pt>
                <c:pt idx="2771">
                  <c:v>45.028100000000002</c:v>
                </c:pt>
                <c:pt idx="2772">
                  <c:v>45.033200000000001</c:v>
                </c:pt>
                <c:pt idx="2773">
                  <c:v>45.036000000000001</c:v>
                </c:pt>
                <c:pt idx="2774">
                  <c:v>45.033499999999997</c:v>
                </c:pt>
                <c:pt idx="2775">
                  <c:v>45.025230000000001</c:v>
                </c:pt>
                <c:pt idx="2776">
                  <c:v>45.027700000000003</c:v>
                </c:pt>
                <c:pt idx="2777">
                  <c:v>45.028700000000001</c:v>
                </c:pt>
                <c:pt idx="2778">
                  <c:v>45.032600000000002</c:v>
                </c:pt>
                <c:pt idx="2779">
                  <c:v>45.032800000000002</c:v>
                </c:pt>
                <c:pt idx="2780">
                  <c:v>45.027000000000001</c:v>
                </c:pt>
                <c:pt idx="2781">
                  <c:v>45.027369999999998</c:v>
                </c:pt>
                <c:pt idx="2782">
                  <c:v>45.028700000000001</c:v>
                </c:pt>
                <c:pt idx="2783">
                  <c:v>45.029299999999999</c:v>
                </c:pt>
                <c:pt idx="2784">
                  <c:v>45.029400000000003</c:v>
                </c:pt>
                <c:pt idx="2785">
                  <c:v>45.029499999999999</c:v>
                </c:pt>
                <c:pt idx="2786">
                  <c:v>45.029600000000002</c:v>
                </c:pt>
                <c:pt idx="2787">
                  <c:v>45.029600000000002</c:v>
                </c:pt>
                <c:pt idx="2788">
                  <c:v>45.029600000000002</c:v>
                </c:pt>
                <c:pt idx="2789">
                  <c:v>45.0291</c:v>
                </c:pt>
                <c:pt idx="2790">
                  <c:v>45.031399999999998</c:v>
                </c:pt>
                <c:pt idx="2791">
                  <c:v>45.032899999999998</c:v>
                </c:pt>
                <c:pt idx="2792">
                  <c:v>45.026699999999998</c:v>
                </c:pt>
                <c:pt idx="2793">
                  <c:v>45.0276</c:v>
                </c:pt>
                <c:pt idx="2794">
                  <c:v>45.0306</c:v>
                </c:pt>
                <c:pt idx="2795">
                  <c:v>45.033000000000001</c:v>
                </c:pt>
                <c:pt idx="2796">
                  <c:v>45.040399999999998</c:v>
                </c:pt>
                <c:pt idx="2797">
                  <c:v>45.033180000000002</c:v>
                </c:pt>
                <c:pt idx="2798">
                  <c:v>45.0319</c:v>
                </c:pt>
                <c:pt idx="2799">
                  <c:v>45.039299999999997</c:v>
                </c:pt>
                <c:pt idx="2800">
                  <c:v>45.040100000000002</c:v>
                </c:pt>
                <c:pt idx="2801">
                  <c:v>45.027099999999997</c:v>
                </c:pt>
                <c:pt idx="2802">
                  <c:v>45.034300000000002</c:v>
                </c:pt>
                <c:pt idx="2803">
                  <c:v>45.034100000000002</c:v>
                </c:pt>
                <c:pt idx="2804">
                  <c:v>45.025599999999997</c:v>
                </c:pt>
                <c:pt idx="2805">
                  <c:v>45.028700000000001</c:v>
                </c:pt>
                <c:pt idx="2806">
                  <c:v>45.025199999999998</c:v>
                </c:pt>
                <c:pt idx="2807">
                  <c:v>45.016199999999998</c:v>
                </c:pt>
                <c:pt idx="2808">
                  <c:v>45.021099999999997</c:v>
                </c:pt>
                <c:pt idx="2809">
                  <c:v>45.013300000000001</c:v>
                </c:pt>
                <c:pt idx="2810">
                  <c:v>45.020499999999998</c:v>
                </c:pt>
                <c:pt idx="2811">
                  <c:v>45.019100000000002</c:v>
                </c:pt>
                <c:pt idx="2812">
                  <c:v>45.030909999999999</c:v>
                </c:pt>
                <c:pt idx="2813">
                  <c:v>45.033999999999999</c:v>
                </c:pt>
                <c:pt idx="2814">
                  <c:v>45.027299999999997</c:v>
                </c:pt>
                <c:pt idx="2815">
                  <c:v>45.0321</c:v>
                </c:pt>
                <c:pt idx="2816">
                  <c:v>45.035200000000003</c:v>
                </c:pt>
                <c:pt idx="2817">
                  <c:v>45.0364</c:v>
                </c:pt>
                <c:pt idx="2818">
                  <c:v>45.031599999999997</c:v>
                </c:pt>
                <c:pt idx="2819">
                  <c:v>45.012999999999998</c:v>
                </c:pt>
                <c:pt idx="2820">
                  <c:v>45.018700000000003</c:v>
                </c:pt>
                <c:pt idx="2821">
                  <c:v>45.024299999999997</c:v>
                </c:pt>
                <c:pt idx="2822">
                  <c:v>45.029200000000003</c:v>
                </c:pt>
                <c:pt idx="2823">
                  <c:v>45.026699999999998</c:v>
                </c:pt>
                <c:pt idx="2824">
                  <c:v>45.031100000000002</c:v>
                </c:pt>
                <c:pt idx="2825">
                  <c:v>45.038699999999999</c:v>
                </c:pt>
                <c:pt idx="2826">
                  <c:v>45.037399999999998</c:v>
                </c:pt>
                <c:pt idx="2827">
                  <c:v>45.039900000000003</c:v>
                </c:pt>
                <c:pt idx="2828">
                  <c:v>45.0319</c:v>
                </c:pt>
                <c:pt idx="2829">
                  <c:v>45.0199</c:v>
                </c:pt>
                <c:pt idx="2830">
                  <c:v>45.021500000000003</c:v>
                </c:pt>
                <c:pt idx="2831">
                  <c:v>45.025100000000002</c:v>
                </c:pt>
                <c:pt idx="2832">
                  <c:v>45.028030000000001</c:v>
                </c:pt>
                <c:pt idx="2833">
                  <c:v>45.018099999999997</c:v>
                </c:pt>
                <c:pt idx="2834">
                  <c:v>45.029400000000003</c:v>
                </c:pt>
                <c:pt idx="2835">
                  <c:v>45.024900000000002</c:v>
                </c:pt>
                <c:pt idx="2836">
                  <c:v>45.025399999999998</c:v>
                </c:pt>
                <c:pt idx="2837">
                  <c:v>45.032699999999998</c:v>
                </c:pt>
                <c:pt idx="2838">
                  <c:v>45.032600000000002</c:v>
                </c:pt>
                <c:pt idx="2839">
                  <c:v>45.025100000000002</c:v>
                </c:pt>
                <c:pt idx="2840">
                  <c:v>45.034129999999998</c:v>
                </c:pt>
                <c:pt idx="2841">
                  <c:v>45.0381</c:v>
                </c:pt>
                <c:pt idx="2842">
                  <c:v>45.024999999999999</c:v>
                </c:pt>
                <c:pt idx="2843">
                  <c:v>45.035899999999998</c:v>
                </c:pt>
                <c:pt idx="2844">
                  <c:v>45.026299999999999</c:v>
                </c:pt>
                <c:pt idx="2845">
                  <c:v>45.026800000000001</c:v>
                </c:pt>
                <c:pt idx="2846">
                  <c:v>45.027799999999999</c:v>
                </c:pt>
                <c:pt idx="2847">
                  <c:v>45.027299999999997</c:v>
                </c:pt>
                <c:pt idx="2848">
                  <c:v>45.023699999999998</c:v>
                </c:pt>
                <c:pt idx="2849">
                  <c:v>45.0321</c:v>
                </c:pt>
                <c:pt idx="2850">
                  <c:v>45.027000000000001</c:v>
                </c:pt>
                <c:pt idx="2851">
                  <c:v>45.027900000000002</c:v>
                </c:pt>
                <c:pt idx="2852">
                  <c:v>45.023099999999999</c:v>
                </c:pt>
                <c:pt idx="2853">
                  <c:v>45.038800000000002</c:v>
                </c:pt>
                <c:pt idx="2854">
                  <c:v>45.036000000000001</c:v>
                </c:pt>
                <c:pt idx="2855">
                  <c:v>45.027099999999997</c:v>
                </c:pt>
                <c:pt idx="2856">
                  <c:v>45.0383</c:v>
                </c:pt>
                <c:pt idx="2857">
                  <c:v>45.029200000000003</c:v>
                </c:pt>
                <c:pt idx="2858">
                  <c:v>45.0304</c:v>
                </c:pt>
                <c:pt idx="2859">
                  <c:v>45.035400000000003</c:v>
                </c:pt>
                <c:pt idx="2860">
                  <c:v>45.029800000000002</c:v>
                </c:pt>
                <c:pt idx="2861">
                  <c:v>45.032969999999999</c:v>
                </c:pt>
                <c:pt idx="2862">
                  <c:v>45.039400000000001</c:v>
                </c:pt>
                <c:pt idx="2863">
                  <c:v>45.030200000000001</c:v>
                </c:pt>
                <c:pt idx="2864">
                  <c:v>45.034799999999997</c:v>
                </c:pt>
                <c:pt idx="2865">
                  <c:v>45.033000000000001</c:v>
                </c:pt>
                <c:pt idx="2866">
                  <c:v>45.037100000000002</c:v>
                </c:pt>
                <c:pt idx="2867">
                  <c:v>45.027299999999997</c:v>
                </c:pt>
                <c:pt idx="2868">
                  <c:v>45.0259</c:v>
                </c:pt>
                <c:pt idx="2869">
                  <c:v>45.029400000000003</c:v>
                </c:pt>
                <c:pt idx="2870">
                  <c:v>45.03154</c:v>
                </c:pt>
                <c:pt idx="2871">
                  <c:v>45.030900000000003</c:v>
                </c:pt>
                <c:pt idx="2872">
                  <c:v>45.034999999999997</c:v>
                </c:pt>
                <c:pt idx="2873">
                  <c:v>45.039099999999998</c:v>
                </c:pt>
                <c:pt idx="2874">
                  <c:v>45.042299999999997</c:v>
                </c:pt>
                <c:pt idx="2875">
                  <c:v>45.038200000000003</c:v>
                </c:pt>
                <c:pt idx="2876">
                  <c:v>45.034999999999997</c:v>
                </c:pt>
                <c:pt idx="2877">
                  <c:v>45.032400000000003</c:v>
                </c:pt>
                <c:pt idx="2878">
                  <c:v>45.023000000000003</c:v>
                </c:pt>
                <c:pt idx="2879">
                  <c:v>45.023099999999999</c:v>
                </c:pt>
                <c:pt idx="2880">
                  <c:v>45.024000000000001</c:v>
                </c:pt>
                <c:pt idx="2881">
                  <c:v>45.026200000000003</c:v>
                </c:pt>
                <c:pt idx="2882">
                  <c:v>45.032600000000002</c:v>
                </c:pt>
                <c:pt idx="2883">
                  <c:v>45.029899999999998</c:v>
                </c:pt>
                <c:pt idx="2884">
                  <c:v>45.037100000000002</c:v>
                </c:pt>
                <c:pt idx="2885">
                  <c:v>45.039200000000001</c:v>
                </c:pt>
                <c:pt idx="2886">
                  <c:v>45.042499999999997</c:v>
                </c:pt>
                <c:pt idx="2887">
                  <c:v>45.030200000000001</c:v>
                </c:pt>
                <c:pt idx="2888">
                  <c:v>45.025120000000001</c:v>
                </c:pt>
                <c:pt idx="2889">
                  <c:v>45.020299999999999</c:v>
                </c:pt>
                <c:pt idx="2890">
                  <c:v>45.023899999999998</c:v>
                </c:pt>
                <c:pt idx="2891">
                  <c:v>45.027900000000002</c:v>
                </c:pt>
                <c:pt idx="2892">
                  <c:v>45.028500000000001</c:v>
                </c:pt>
                <c:pt idx="2893">
                  <c:v>45.02919</c:v>
                </c:pt>
                <c:pt idx="2894">
                  <c:v>45.030200000000001</c:v>
                </c:pt>
                <c:pt idx="2895">
                  <c:v>45.031100000000002</c:v>
                </c:pt>
                <c:pt idx="2896">
                  <c:v>45.035110000000003</c:v>
                </c:pt>
                <c:pt idx="2897">
                  <c:v>45.030500000000004</c:v>
                </c:pt>
                <c:pt idx="2898">
                  <c:v>45.025199999999998</c:v>
                </c:pt>
                <c:pt idx="2899">
                  <c:v>45.035499999999999</c:v>
                </c:pt>
                <c:pt idx="2900">
                  <c:v>45.035400000000003</c:v>
                </c:pt>
                <c:pt idx="2901">
                  <c:v>45.033299999999997</c:v>
                </c:pt>
                <c:pt idx="2902">
                  <c:v>45.033070000000002</c:v>
                </c:pt>
                <c:pt idx="2903">
                  <c:v>45.041699999999999</c:v>
                </c:pt>
                <c:pt idx="2904">
                  <c:v>45.036189999999998</c:v>
                </c:pt>
                <c:pt idx="2905">
                  <c:v>45.030999999999999</c:v>
                </c:pt>
                <c:pt idx="2906">
                  <c:v>45.029699999999998</c:v>
                </c:pt>
                <c:pt idx="2907">
                  <c:v>45.036099999999998</c:v>
                </c:pt>
                <c:pt idx="2908">
                  <c:v>45.036610000000003</c:v>
                </c:pt>
                <c:pt idx="2909">
                  <c:v>45.0349</c:v>
                </c:pt>
                <c:pt idx="2910">
                  <c:v>45.033099999999997</c:v>
                </c:pt>
                <c:pt idx="2911">
                  <c:v>45.038400000000003</c:v>
                </c:pt>
                <c:pt idx="2912">
                  <c:v>45.0396</c:v>
                </c:pt>
                <c:pt idx="2913">
                  <c:v>45.044379999999997</c:v>
                </c:pt>
                <c:pt idx="2914">
                  <c:v>45.035699999999999</c:v>
                </c:pt>
                <c:pt idx="2915">
                  <c:v>45.037799999999997</c:v>
                </c:pt>
                <c:pt idx="2916">
                  <c:v>45.042000000000002</c:v>
                </c:pt>
                <c:pt idx="2917">
                  <c:v>45.039700000000003</c:v>
                </c:pt>
                <c:pt idx="2918">
                  <c:v>45.047600000000003</c:v>
                </c:pt>
                <c:pt idx="2919">
                  <c:v>45.0486</c:v>
                </c:pt>
                <c:pt idx="2920">
                  <c:v>45.049300000000002</c:v>
                </c:pt>
                <c:pt idx="2921">
                  <c:v>45.054600000000001</c:v>
                </c:pt>
                <c:pt idx="2922">
                  <c:v>45.058300000000003</c:v>
                </c:pt>
                <c:pt idx="2923">
                  <c:v>45.059699999999999</c:v>
                </c:pt>
                <c:pt idx="2924">
                  <c:v>45.0456</c:v>
                </c:pt>
                <c:pt idx="2925">
                  <c:v>45.043399999999998</c:v>
                </c:pt>
                <c:pt idx="2926">
                  <c:v>45.047699999999999</c:v>
                </c:pt>
                <c:pt idx="2927">
                  <c:v>45.053199999999997</c:v>
                </c:pt>
                <c:pt idx="2928">
                  <c:v>45.058399999999999</c:v>
                </c:pt>
                <c:pt idx="2929">
                  <c:v>45.061900000000001</c:v>
                </c:pt>
                <c:pt idx="2930">
                  <c:v>45.0655</c:v>
                </c:pt>
                <c:pt idx="2931">
                  <c:v>45.073399999999999</c:v>
                </c:pt>
                <c:pt idx="2932">
                  <c:v>45.079599999999999</c:v>
                </c:pt>
                <c:pt idx="2933">
                  <c:v>45.077500000000001</c:v>
                </c:pt>
                <c:pt idx="2934">
                  <c:v>45.0672</c:v>
                </c:pt>
                <c:pt idx="2935">
                  <c:v>45.070500000000003</c:v>
                </c:pt>
                <c:pt idx="2936">
                  <c:v>45.079099999999997</c:v>
                </c:pt>
                <c:pt idx="2937">
                  <c:v>45.081000000000003</c:v>
                </c:pt>
                <c:pt idx="2938">
                  <c:v>45.086199999999998</c:v>
                </c:pt>
                <c:pt idx="2939">
                  <c:v>45.088299999999997</c:v>
                </c:pt>
                <c:pt idx="2940">
                  <c:v>45.098500000000001</c:v>
                </c:pt>
                <c:pt idx="2941">
                  <c:v>45.102499999999999</c:v>
                </c:pt>
                <c:pt idx="2942">
                  <c:v>45.099200000000003</c:v>
                </c:pt>
                <c:pt idx="2943">
                  <c:v>45.113100000000003</c:v>
                </c:pt>
                <c:pt idx="2944">
                  <c:v>45.115499999999997</c:v>
                </c:pt>
                <c:pt idx="2945">
                  <c:v>45.113900000000001</c:v>
                </c:pt>
                <c:pt idx="2946">
                  <c:v>45.1267</c:v>
                </c:pt>
                <c:pt idx="2947">
                  <c:v>45.123100000000001</c:v>
                </c:pt>
                <c:pt idx="2948">
                  <c:v>45.119900000000001</c:v>
                </c:pt>
                <c:pt idx="2949">
                  <c:v>45.124200000000002</c:v>
                </c:pt>
                <c:pt idx="2950">
                  <c:v>45.135800000000003</c:v>
                </c:pt>
                <c:pt idx="2951">
                  <c:v>45.145099999999999</c:v>
                </c:pt>
                <c:pt idx="2952">
                  <c:v>45.14996</c:v>
                </c:pt>
                <c:pt idx="2953">
                  <c:v>45.152000000000001</c:v>
                </c:pt>
                <c:pt idx="2954">
                  <c:v>45.166499999999999</c:v>
                </c:pt>
                <c:pt idx="2955">
                  <c:v>45.165799999999997</c:v>
                </c:pt>
                <c:pt idx="2956">
                  <c:v>45.176400000000001</c:v>
                </c:pt>
                <c:pt idx="2957">
                  <c:v>45.185499999999998</c:v>
                </c:pt>
                <c:pt idx="2958">
                  <c:v>45.198999999999998</c:v>
                </c:pt>
                <c:pt idx="2959">
                  <c:v>45.2134</c:v>
                </c:pt>
                <c:pt idx="2960">
                  <c:v>45.217500000000001</c:v>
                </c:pt>
                <c:pt idx="2961">
                  <c:v>45.221699999999998</c:v>
                </c:pt>
                <c:pt idx="2962">
                  <c:v>45.224930000000001</c:v>
                </c:pt>
                <c:pt idx="2963">
                  <c:v>45.235100000000003</c:v>
                </c:pt>
                <c:pt idx="2964">
                  <c:v>45.238999999999997</c:v>
                </c:pt>
                <c:pt idx="2965">
                  <c:v>45.234400000000001</c:v>
                </c:pt>
                <c:pt idx="2966">
                  <c:v>45.2286</c:v>
                </c:pt>
                <c:pt idx="2967">
                  <c:v>45.239600000000003</c:v>
                </c:pt>
                <c:pt idx="2968">
                  <c:v>45.247300000000003</c:v>
                </c:pt>
                <c:pt idx="2969">
                  <c:v>45.266509999999997</c:v>
                </c:pt>
                <c:pt idx="2970">
                  <c:v>45.284799999999997</c:v>
                </c:pt>
                <c:pt idx="2971">
                  <c:v>45.297600000000003</c:v>
                </c:pt>
                <c:pt idx="2972">
                  <c:v>45.304180000000002</c:v>
                </c:pt>
                <c:pt idx="2973">
                  <c:v>45.30706</c:v>
                </c:pt>
                <c:pt idx="2974">
                  <c:v>45.319600000000001</c:v>
                </c:pt>
                <c:pt idx="2975">
                  <c:v>45.326500000000003</c:v>
                </c:pt>
                <c:pt idx="2976">
                  <c:v>45.334299999999999</c:v>
                </c:pt>
                <c:pt idx="2977">
                  <c:v>45.320399999999999</c:v>
                </c:pt>
                <c:pt idx="2978">
                  <c:v>45.329500000000003</c:v>
                </c:pt>
                <c:pt idx="2979">
                  <c:v>45.3384</c:v>
                </c:pt>
                <c:pt idx="2980">
                  <c:v>45.348300000000002</c:v>
                </c:pt>
                <c:pt idx="2981">
                  <c:v>45.372799999999998</c:v>
                </c:pt>
                <c:pt idx="2982">
                  <c:v>45.410899999999998</c:v>
                </c:pt>
                <c:pt idx="2983">
                  <c:v>45.426909999999999</c:v>
                </c:pt>
                <c:pt idx="2984">
                  <c:v>45.4405</c:v>
                </c:pt>
                <c:pt idx="2985">
                  <c:v>45.453299999999999</c:v>
                </c:pt>
                <c:pt idx="2986">
                  <c:v>45.472700000000003</c:v>
                </c:pt>
                <c:pt idx="2987">
                  <c:v>45.486800000000002</c:v>
                </c:pt>
                <c:pt idx="2988">
                  <c:v>45.500979999999998</c:v>
                </c:pt>
                <c:pt idx="2989">
                  <c:v>45.514800000000001</c:v>
                </c:pt>
                <c:pt idx="2990">
                  <c:v>45.531599999999997</c:v>
                </c:pt>
                <c:pt idx="2991">
                  <c:v>45.539700000000003</c:v>
                </c:pt>
                <c:pt idx="2992">
                  <c:v>45.540709999999997</c:v>
                </c:pt>
                <c:pt idx="2993">
                  <c:v>45.551400000000001</c:v>
                </c:pt>
                <c:pt idx="2994">
                  <c:v>45.566000000000003</c:v>
                </c:pt>
                <c:pt idx="2995">
                  <c:v>45.5747</c:v>
                </c:pt>
                <c:pt idx="2996">
                  <c:v>45.5809</c:v>
                </c:pt>
                <c:pt idx="2997">
                  <c:v>45.585500000000003</c:v>
                </c:pt>
                <c:pt idx="2998">
                  <c:v>45.611600000000003</c:v>
                </c:pt>
                <c:pt idx="2999">
                  <c:v>45.623199999999997</c:v>
                </c:pt>
                <c:pt idx="3000">
                  <c:v>45.653500000000001</c:v>
                </c:pt>
                <c:pt idx="3001">
                  <c:v>45.668900000000001</c:v>
                </c:pt>
                <c:pt idx="3002">
                  <c:v>45.6755</c:v>
                </c:pt>
                <c:pt idx="3003">
                  <c:v>45.6736</c:v>
                </c:pt>
                <c:pt idx="3004">
                  <c:v>45.700099999999999</c:v>
                </c:pt>
                <c:pt idx="3005">
                  <c:v>45.706600000000002</c:v>
                </c:pt>
                <c:pt idx="3006">
                  <c:v>45.716299999999997</c:v>
                </c:pt>
                <c:pt idx="3007">
                  <c:v>45.717199999999998</c:v>
                </c:pt>
                <c:pt idx="3008">
                  <c:v>45.727699999999999</c:v>
                </c:pt>
                <c:pt idx="3009">
                  <c:v>45.7361</c:v>
                </c:pt>
                <c:pt idx="3010">
                  <c:v>45.761299999999999</c:v>
                </c:pt>
                <c:pt idx="3011">
                  <c:v>45.7744</c:v>
                </c:pt>
                <c:pt idx="3012">
                  <c:v>45.796700000000001</c:v>
                </c:pt>
                <c:pt idx="3013">
                  <c:v>45.831699999999998</c:v>
                </c:pt>
                <c:pt idx="3014">
                  <c:v>45.839599999999997</c:v>
                </c:pt>
                <c:pt idx="3015">
                  <c:v>45.855499999999999</c:v>
                </c:pt>
                <c:pt idx="3016">
                  <c:v>45.879899999999999</c:v>
                </c:pt>
                <c:pt idx="3017">
                  <c:v>45.880299999999998</c:v>
                </c:pt>
                <c:pt idx="3018">
                  <c:v>45.900500000000001</c:v>
                </c:pt>
                <c:pt idx="3019">
                  <c:v>45.918900000000001</c:v>
                </c:pt>
                <c:pt idx="3020">
                  <c:v>45.942799999999998</c:v>
                </c:pt>
                <c:pt idx="3021">
                  <c:v>45.972200000000001</c:v>
                </c:pt>
                <c:pt idx="3022">
                  <c:v>45.985799999999998</c:v>
                </c:pt>
                <c:pt idx="3023">
                  <c:v>46.008400000000002</c:v>
                </c:pt>
                <c:pt idx="3024">
                  <c:v>46.017099999999999</c:v>
                </c:pt>
                <c:pt idx="3025">
                  <c:v>46.027000000000001</c:v>
                </c:pt>
                <c:pt idx="3026">
                  <c:v>46.042740000000002</c:v>
                </c:pt>
                <c:pt idx="3027">
                  <c:v>46.063800000000001</c:v>
                </c:pt>
                <c:pt idx="3028">
                  <c:v>46.081099999999999</c:v>
                </c:pt>
                <c:pt idx="3029">
                  <c:v>46.107999999999997</c:v>
                </c:pt>
                <c:pt idx="3030">
                  <c:v>46.112499999999997</c:v>
                </c:pt>
                <c:pt idx="3031">
                  <c:v>46.122599999999998</c:v>
                </c:pt>
                <c:pt idx="3032">
                  <c:v>46.138599999999997</c:v>
                </c:pt>
                <c:pt idx="3033">
                  <c:v>46.167099999999998</c:v>
                </c:pt>
                <c:pt idx="3034">
                  <c:v>46.185899999999997</c:v>
                </c:pt>
                <c:pt idx="3035">
                  <c:v>46.2239</c:v>
                </c:pt>
                <c:pt idx="3036">
                  <c:v>46.244100000000003</c:v>
                </c:pt>
                <c:pt idx="3037">
                  <c:v>46.2502</c:v>
                </c:pt>
                <c:pt idx="3038">
                  <c:v>46.254899999999999</c:v>
                </c:pt>
                <c:pt idx="3039">
                  <c:v>46.2575</c:v>
                </c:pt>
                <c:pt idx="3040">
                  <c:v>46.258299999999998</c:v>
                </c:pt>
                <c:pt idx="3041">
                  <c:v>46.259700000000002</c:v>
                </c:pt>
                <c:pt idx="3042">
                  <c:v>46.261600000000001</c:v>
                </c:pt>
                <c:pt idx="3043">
                  <c:v>46.263199999999998</c:v>
                </c:pt>
                <c:pt idx="3044">
                  <c:v>46.264499999999998</c:v>
                </c:pt>
                <c:pt idx="3045">
                  <c:v>46.266300000000001</c:v>
                </c:pt>
                <c:pt idx="3046">
                  <c:v>46.2684</c:v>
                </c:pt>
                <c:pt idx="3047">
                  <c:v>46.271000000000001</c:v>
                </c:pt>
                <c:pt idx="3048">
                  <c:v>46.273899999999998</c:v>
                </c:pt>
                <c:pt idx="3049">
                  <c:v>46.2761</c:v>
                </c:pt>
                <c:pt idx="3050">
                  <c:v>46.278199999999998</c:v>
                </c:pt>
                <c:pt idx="3051">
                  <c:v>46.279800000000002</c:v>
                </c:pt>
                <c:pt idx="3052">
                  <c:v>46.281599999999997</c:v>
                </c:pt>
                <c:pt idx="3053">
                  <c:v>46.283799999999999</c:v>
                </c:pt>
                <c:pt idx="3054">
                  <c:v>46.287599999999998</c:v>
                </c:pt>
                <c:pt idx="3055">
                  <c:v>46.292999999999999</c:v>
                </c:pt>
                <c:pt idx="3056">
                  <c:v>46.307000000000002</c:v>
                </c:pt>
                <c:pt idx="3057">
                  <c:v>46.3279</c:v>
                </c:pt>
                <c:pt idx="3058">
                  <c:v>46.340499999999999</c:v>
                </c:pt>
                <c:pt idx="3059">
                  <c:v>46.344900000000003</c:v>
                </c:pt>
                <c:pt idx="3060">
                  <c:v>46.370199999999997</c:v>
                </c:pt>
                <c:pt idx="3061">
                  <c:v>46.395000000000003</c:v>
                </c:pt>
                <c:pt idx="3062">
                  <c:v>46.418999999999997</c:v>
                </c:pt>
                <c:pt idx="3063">
                  <c:v>46.4557</c:v>
                </c:pt>
                <c:pt idx="3064">
                  <c:v>46.493499999999997</c:v>
                </c:pt>
                <c:pt idx="3065">
                  <c:v>46.528599999999997</c:v>
                </c:pt>
                <c:pt idx="3066">
                  <c:v>46.568399999999997</c:v>
                </c:pt>
                <c:pt idx="3067">
                  <c:v>46.588000000000001</c:v>
                </c:pt>
                <c:pt idx="3068">
                  <c:v>46.611739999999998</c:v>
                </c:pt>
                <c:pt idx="3069">
                  <c:v>46.626300000000001</c:v>
                </c:pt>
                <c:pt idx="3070">
                  <c:v>46.631700000000002</c:v>
                </c:pt>
                <c:pt idx="3071">
                  <c:v>46.653449999999999</c:v>
                </c:pt>
                <c:pt idx="3072">
                  <c:v>46.677599999999998</c:v>
                </c:pt>
                <c:pt idx="3073">
                  <c:v>46.697800000000001</c:v>
                </c:pt>
                <c:pt idx="3074">
                  <c:v>46.737900000000003</c:v>
                </c:pt>
                <c:pt idx="3075">
                  <c:v>46.789400000000001</c:v>
                </c:pt>
                <c:pt idx="3076">
                  <c:v>46.822899999999997</c:v>
                </c:pt>
                <c:pt idx="3077">
                  <c:v>46.830649999999999</c:v>
                </c:pt>
                <c:pt idx="3078">
                  <c:v>46.865600000000001</c:v>
                </c:pt>
                <c:pt idx="3079">
                  <c:v>46.904899999999998</c:v>
                </c:pt>
                <c:pt idx="3080">
                  <c:v>46.936</c:v>
                </c:pt>
                <c:pt idx="3081">
                  <c:v>46.975499999999997</c:v>
                </c:pt>
                <c:pt idx="3082">
                  <c:v>46.993200000000002</c:v>
                </c:pt>
                <c:pt idx="3083">
                  <c:v>46.995399999999997</c:v>
                </c:pt>
                <c:pt idx="3084">
                  <c:v>47.023899999999998</c:v>
                </c:pt>
                <c:pt idx="3085">
                  <c:v>47.049199999999999</c:v>
                </c:pt>
                <c:pt idx="3086">
                  <c:v>47.08672</c:v>
                </c:pt>
                <c:pt idx="3087">
                  <c:v>47.092959999999998</c:v>
                </c:pt>
                <c:pt idx="3088">
                  <c:v>47.132579999999997</c:v>
                </c:pt>
                <c:pt idx="3089">
                  <c:v>47.167999999999999</c:v>
                </c:pt>
                <c:pt idx="3090">
                  <c:v>47.19791</c:v>
                </c:pt>
                <c:pt idx="3091">
                  <c:v>47.212000000000003</c:v>
                </c:pt>
                <c:pt idx="3092">
                  <c:v>47.235500000000002</c:v>
                </c:pt>
                <c:pt idx="3093">
                  <c:v>47.241300000000003</c:v>
                </c:pt>
                <c:pt idx="3094">
                  <c:v>47.2468</c:v>
                </c:pt>
                <c:pt idx="3095">
                  <c:v>47.263800000000003</c:v>
                </c:pt>
                <c:pt idx="3096">
                  <c:v>47.3005</c:v>
                </c:pt>
                <c:pt idx="3097">
                  <c:v>47.325400000000002</c:v>
                </c:pt>
                <c:pt idx="3098">
                  <c:v>47.377800000000001</c:v>
                </c:pt>
                <c:pt idx="3099">
                  <c:v>47.448999999999998</c:v>
                </c:pt>
                <c:pt idx="3100">
                  <c:v>47.477890000000002</c:v>
                </c:pt>
                <c:pt idx="3101">
                  <c:v>47.484200000000001</c:v>
                </c:pt>
                <c:pt idx="3102">
                  <c:v>47.532400000000003</c:v>
                </c:pt>
                <c:pt idx="3103">
                  <c:v>47.559899999999999</c:v>
                </c:pt>
                <c:pt idx="3104">
                  <c:v>47.575600000000001</c:v>
                </c:pt>
                <c:pt idx="3105">
                  <c:v>47.585299999999997</c:v>
                </c:pt>
                <c:pt idx="3106">
                  <c:v>47.616149999999998</c:v>
                </c:pt>
                <c:pt idx="3107">
                  <c:v>47.643599999999999</c:v>
                </c:pt>
                <c:pt idx="3108">
                  <c:v>47.652999999999999</c:v>
                </c:pt>
                <c:pt idx="3109">
                  <c:v>47.697400000000002</c:v>
                </c:pt>
                <c:pt idx="3110">
                  <c:v>47.752000000000002</c:v>
                </c:pt>
                <c:pt idx="3111">
                  <c:v>47.785400000000003</c:v>
                </c:pt>
                <c:pt idx="3112">
                  <c:v>47.792200000000001</c:v>
                </c:pt>
                <c:pt idx="3113">
                  <c:v>47.850200000000001</c:v>
                </c:pt>
                <c:pt idx="3114">
                  <c:v>47.876100000000001</c:v>
                </c:pt>
                <c:pt idx="3115">
                  <c:v>47.896999999999998</c:v>
                </c:pt>
                <c:pt idx="3116">
                  <c:v>47.915390000000002</c:v>
                </c:pt>
                <c:pt idx="3117">
                  <c:v>47.961199999999998</c:v>
                </c:pt>
                <c:pt idx="3118">
                  <c:v>48.0017</c:v>
                </c:pt>
                <c:pt idx="3119">
                  <c:v>48.048400000000001</c:v>
                </c:pt>
                <c:pt idx="3120">
                  <c:v>48.0867</c:v>
                </c:pt>
                <c:pt idx="3121">
                  <c:v>48.146799999999999</c:v>
                </c:pt>
                <c:pt idx="3122">
                  <c:v>48.198300000000003</c:v>
                </c:pt>
                <c:pt idx="3123">
                  <c:v>48.207799999999999</c:v>
                </c:pt>
                <c:pt idx="3124">
                  <c:v>48.262300000000003</c:v>
                </c:pt>
                <c:pt idx="3125">
                  <c:v>48.294199999999996</c:v>
                </c:pt>
                <c:pt idx="3126">
                  <c:v>48.320999999999998</c:v>
                </c:pt>
                <c:pt idx="3127">
                  <c:v>48.333300000000001</c:v>
                </c:pt>
                <c:pt idx="3128">
                  <c:v>48.3688</c:v>
                </c:pt>
                <c:pt idx="3129">
                  <c:v>48.377299999999998</c:v>
                </c:pt>
                <c:pt idx="3130">
                  <c:v>48.4131</c:v>
                </c:pt>
                <c:pt idx="3131">
                  <c:v>48.438099999999999</c:v>
                </c:pt>
                <c:pt idx="3132">
                  <c:v>48.488300000000002</c:v>
                </c:pt>
                <c:pt idx="3133">
                  <c:v>48.569800000000001</c:v>
                </c:pt>
                <c:pt idx="3134">
                  <c:v>48.623069999999998</c:v>
                </c:pt>
                <c:pt idx="3135">
                  <c:v>48.673400000000001</c:v>
                </c:pt>
                <c:pt idx="3136">
                  <c:v>48.729599999999998</c:v>
                </c:pt>
                <c:pt idx="3137">
                  <c:v>48.748699999999999</c:v>
                </c:pt>
                <c:pt idx="3138">
                  <c:v>48.760599999999997</c:v>
                </c:pt>
                <c:pt idx="3139">
                  <c:v>48.779699999999998</c:v>
                </c:pt>
                <c:pt idx="3140">
                  <c:v>48.831499999999998</c:v>
                </c:pt>
                <c:pt idx="3141">
                  <c:v>48.867600000000003</c:v>
                </c:pt>
                <c:pt idx="3142">
                  <c:v>48.916840000000001</c:v>
                </c:pt>
                <c:pt idx="3143">
                  <c:v>48.999600000000001</c:v>
                </c:pt>
                <c:pt idx="3144">
                  <c:v>49.024500000000003</c:v>
                </c:pt>
                <c:pt idx="3145">
                  <c:v>49.036299999999997</c:v>
                </c:pt>
                <c:pt idx="3146">
                  <c:v>49.094799999999999</c:v>
                </c:pt>
                <c:pt idx="3147">
                  <c:v>49.142600000000002</c:v>
                </c:pt>
                <c:pt idx="3148">
                  <c:v>49.159599999999998</c:v>
                </c:pt>
                <c:pt idx="3149">
                  <c:v>49.1798</c:v>
                </c:pt>
                <c:pt idx="3150">
                  <c:v>49.222799999999999</c:v>
                </c:pt>
                <c:pt idx="3151">
                  <c:v>49.2376</c:v>
                </c:pt>
                <c:pt idx="3152">
                  <c:v>49.292700000000004</c:v>
                </c:pt>
                <c:pt idx="3153">
                  <c:v>49.378</c:v>
                </c:pt>
                <c:pt idx="3154">
                  <c:v>49.455599999999997</c:v>
                </c:pt>
                <c:pt idx="3155">
                  <c:v>49.542200000000001</c:v>
                </c:pt>
                <c:pt idx="3156">
                  <c:v>49.6098</c:v>
                </c:pt>
                <c:pt idx="3157">
                  <c:v>49.622199999999999</c:v>
                </c:pt>
                <c:pt idx="3158">
                  <c:v>49.6432</c:v>
                </c:pt>
                <c:pt idx="3159">
                  <c:v>49.716999999999999</c:v>
                </c:pt>
                <c:pt idx="3160">
                  <c:v>49.766800000000003</c:v>
                </c:pt>
                <c:pt idx="3161">
                  <c:v>49.831809999999997</c:v>
                </c:pt>
                <c:pt idx="3162">
                  <c:v>49.8765</c:v>
                </c:pt>
                <c:pt idx="3163">
                  <c:v>49.924500000000002</c:v>
                </c:pt>
                <c:pt idx="3164">
                  <c:v>49.934399999999997</c:v>
                </c:pt>
                <c:pt idx="3165">
                  <c:v>49.952500000000001</c:v>
                </c:pt>
                <c:pt idx="3166">
                  <c:v>49.994100000000003</c:v>
                </c:pt>
                <c:pt idx="3167">
                  <c:v>50.024569999999997</c:v>
                </c:pt>
                <c:pt idx="3168">
                  <c:v>50.061100000000003</c:v>
                </c:pt>
                <c:pt idx="3169">
                  <c:v>50.0809</c:v>
                </c:pt>
                <c:pt idx="3170">
                  <c:v>50.096600000000002</c:v>
                </c:pt>
                <c:pt idx="3171">
                  <c:v>50.123199999999997</c:v>
                </c:pt>
                <c:pt idx="3172">
                  <c:v>50.1569</c:v>
                </c:pt>
                <c:pt idx="3173">
                  <c:v>50.191299999999998</c:v>
                </c:pt>
                <c:pt idx="3174">
                  <c:v>50.233199999999997</c:v>
                </c:pt>
                <c:pt idx="3175">
                  <c:v>50.306600000000003</c:v>
                </c:pt>
                <c:pt idx="3176">
                  <c:v>50.404000000000003</c:v>
                </c:pt>
                <c:pt idx="3177">
                  <c:v>50.495399999999997</c:v>
                </c:pt>
                <c:pt idx="3178">
                  <c:v>50.545999999999999</c:v>
                </c:pt>
                <c:pt idx="3179">
                  <c:v>50.618130000000001</c:v>
                </c:pt>
                <c:pt idx="3180">
                  <c:v>50.681240000000003</c:v>
                </c:pt>
                <c:pt idx="3181">
                  <c:v>50.740279999999998</c:v>
                </c:pt>
                <c:pt idx="3182">
                  <c:v>50.849400000000003</c:v>
                </c:pt>
                <c:pt idx="3183">
                  <c:v>50.9069</c:v>
                </c:pt>
                <c:pt idx="3184">
                  <c:v>50.955300000000001</c:v>
                </c:pt>
                <c:pt idx="3185">
                  <c:v>50.993299999999998</c:v>
                </c:pt>
                <c:pt idx="3186">
                  <c:v>51.0428</c:v>
                </c:pt>
                <c:pt idx="3187">
                  <c:v>51.079799999999999</c:v>
                </c:pt>
                <c:pt idx="3188">
                  <c:v>51.147799999999997</c:v>
                </c:pt>
                <c:pt idx="3189">
                  <c:v>51.204900000000002</c:v>
                </c:pt>
                <c:pt idx="3190">
                  <c:v>51.258200000000002</c:v>
                </c:pt>
                <c:pt idx="3191">
                  <c:v>51.335500000000003</c:v>
                </c:pt>
                <c:pt idx="3192">
                  <c:v>51.407499999999999</c:v>
                </c:pt>
                <c:pt idx="3193">
                  <c:v>51.467399999999998</c:v>
                </c:pt>
                <c:pt idx="3194">
                  <c:v>51.497799999999998</c:v>
                </c:pt>
                <c:pt idx="3195">
                  <c:v>51.530999999999999</c:v>
                </c:pt>
                <c:pt idx="3196">
                  <c:v>51.542000000000002</c:v>
                </c:pt>
                <c:pt idx="3197">
                  <c:v>51.565300000000001</c:v>
                </c:pt>
                <c:pt idx="3198">
                  <c:v>51.592599999999997</c:v>
                </c:pt>
                <c:pt idx="3199">
                  <c:v>51.6389</c:v>
                </c:pt>
                <c:pt idx="3200">
                  <c:v>51.675699999999999</c:v>
                </c:pt>
                <c:pt idx="3201">
                  <c:v>51.744160000000001</c:v>
                </c:pt>
                <c:pt idx="3202">
                  <c:v>51.785899999999998</c:v>
                </c:pt>
                <c:pt idx="3203">
                  <c:v>51.827199999999998</c:v>
                </c:pt>
                <c:pt idx="3204">
                  <c:v>51.881399999999999</c:v>
                </c:pt>
                <c:pt idx="3205">
                  <c:v>51.946899999999999</c:v>
                </c:pt>
                <c:pt idx="3206">
                  <c:v>52.019599999999997</c:v>
                </c:pt>
                <c:pt idx="3207">
                  <c:v>52.060299999999998</c:v>
                </c:pt>
                <c:pt idx="3208">
                  <c:v>52.0886</c:v>
                </c:pt>
                <c:pt idx="3209">
                  <c:v>52.136000000000003</c:v>
                </c:pt>
                <c:pt idx="3210">
                  <c:v>52.169670000000004</c:v>
                </c:pt>
                <c:pt idx="3211">
                  <c:v>52.229399999999998</c:v>
                </c:pt>
                <c:pt idx="3212">
                  <c:v>52.289400000000001</c:v>
                </c:pt>
                <c:pt idx="3213">
                  <c:v>52.340899999999998</c:v>
                </c:pt>
                <c:pt idx="3214">
                  <c:v>52.424999999999997</c:v>
                </c:pt>
                <c:pt idx="3215">
                  <c:v>52.483699999999999</c:v>
                </c:pt>
                <c:pt idx="3216">
                  <c:v>52.529499999999999</c:v>
                </c:pt>
                <c:pt idx="3217">
                  <c:v>52.572099999999999</c:v>
                </c:pt>
                <c:pt idx="3218">
                  <c:v>52.626820000000002</c:v>
                </c:pt>
                <c:pt idx="3219">
                  <c:v>52.670380000000002</c:v>
                </c:pt>
                <c:pt idx="3220">
                  <c:v>52.705500000000001</c:v>
                </c:pt>
                <c:pt idx="3221">
                  <c:v>52.755600000000001</c:v>
                </c:pt>
                <c:pt idx="3222">
                  <c:v>52.816299999999998</c:v>
                </c:pt>
                <c:pt idx="3223">
                  <c:v>52.866100000000003</c:v>
                </c:pt>
                <c:pt idx="3224">
                  <c:v>52.951700000000002</c:v>
                </c:pt>
                <c:pt idx="3225">
                  <c:v>53.040100000000002</c:v>
                </c:pt>
                <c:pt idx="3226">
                  <c:v>53.093699999999998</c:v>
                </c:pt>
                <c:pt idx="3227">
                  <c:v>53.142800000000001</c:v>
                </c:pt>
                <c:pt idx="3228">
                  <c:v>53.157499999999999</c:v>
                </c:pt>
                <c:pt idx="3229">
                  <c:v>53.218899999999998</c:v>
                </c:pt>
                <c:pt idx="3230">
                  <c:v>53.2515</c:v>
                </c:pt>
                <c:pt idx="3231">
                  <c:v>53.304299999999998</c:v>
                </c:pt>
                <c:pt idx="3232">
                  <c:v>53.351500000000001</c:v>
                </c:pt>
                <c:pt idx="3233">
                  <c:v>53.402799999999999</c:v>
                </c:pt>
                <c:pt idx="3234">
                  <c:v>53.501899999999999</c:v>
                </c:pt>
                <c:pt idx="3235">
                  <c:v>53.620199999999997</c:v>
                </c:pt>
                <c:pt idx="3236">
                  <c:v>53.669499999999999</c:v>
                </c:pt>
                <c:pt idx="3237">
                  <c:v>53.690899999999999</c:v>
                </c:pt>
                <c:pt idx="3238">
                  <c:v>53.743200000000002</c:v>
                </c:pt>
                <c:pt idx="3239">
                  <c:v>53.7956</c:v>
                </c:pt>
                <c:pt idx="3240">
                  <c:v>53.839799999999997</c:v>
                </c:pt>
                <c:pt idx="3241">
                  <c:v>53.901499999999999</c:v>
                </c:pt>
                <c:pt idx="3242">
                  <c:v>53.981850000000001</c:v>
                </c:pt>
                <c:pt idx="3243">
                  <c:v>54.0045</c:v>
                </c:pt>
                <c:pt idx="3244">
                  <c:v>54.074199999999998</c:v>
                </c:pt>
                <c:pt idx="3245">
                  <c:v>54.110900000000001</c:v>
                </c:pt>
                <c:pt idx="3246">
                  <c:v>54.138599999999997</c:v>
                </c:pt>
                <c:pt idx="3247">
                  <c:v>54.2014</c:v>
                </c:pt>
                <c:pt idx="3248">
                  <c:v>54.2134</c:v>
                </c:pt>
                <c:pt idx="3249">
                  <c:v>54.265700000000002</c:v>
                </c:pt>
                <c:pt idx="3250">
                  <c:v>54.299799999999998</c:v>
                </c:pt>
                <c:pt idx="3251">
                  <c:v>54.362699999999997</c:v>
                </c:pt>
                <c:pt idx="3252">
                  <c:v>54.404699999999998</c:v>
                </c:pt>
                <c:pt idx="3253">
                  <c:v>54.450499999999998</c:v>
                </c:pt>
                <c:pt idx="3254">
                  <c:v>54.480800000000002</c:v>
                </c:pt>
                <c:pt idx="3255">
                  <c:v>54.537500000000001</c:v>
                </c:pt>
                <c:pt idx="3256">
                  <c:v>54.640999999999998</c:v>
                </c:pt>
                <c:pt idx="3257">
                  <c:v>54.702820000000003</c:v>
                </c:pt>
                <c:pt idx="3258">
                  <c:v>54.757800000000003</c:v>
                </c:pt>
                <c:pt idx="3259">
                  <c:v>54.827300000000001</c:v>
                </c:pt>
                <c:pt idx="3260">
                  <c:v>54.848100000000002</c:v>
                </c:pt>
                <c:pt idx="3261">
                  <c:v>54.8812</c:v>
                </c:pt>
                <c:pt idx="3262">
                  <c:v>54.919429999999998</c:v>
                </c:pt>
                <c:pt idx="3263">
                  <c:v>54.995199999999997</c:v>
                </c:pt>
                <c:pt idx="3264">
                  <c:v>55.052300000000002</c:v>
                </c:pt>
                <c:pt idx="3265">
                  <c:v>55.155000000000001</c:v>
                </c:pt>
                <c:pt idx="3266">
                  <c:v>55.215800000000002</c:v>
                </c:pt>
                <c:pt idx="3267">
                  <c:v>55.3033</c:v>
                </c:pt>
                <c:pt idx="3268">
                  <c:v>55.317300000000003</c:v>
                </c:pt>
                <c:pt idx="3269">
                  <c:v>55.34404</c:v>
                </c:pt>
                <c:pt idx="3270">
                  <c:v>55.382100000000001</c:v>
                </c:pt>
                <c:pt idx="3271">
                  <c:v>55.424599999999998</c:v>
                </c:pt>
                <c:pt idx="3272">
                  <c:v>55.478499999999997</c:v>
                </c:pt>
                <c:pt idx="3273">
                  <c:v>55.516800000000003</c:v>
                </c:pt>
                <c:pt idx="3274">
                  <c:v>55.550800000000002</c:v>
                </c:pt>
                <c:pt idx="3275">
                  <c:v>55.605600000000003</c:v>
                </c:pt>
                <c:pt idx="3276">
                  <c:v>55.637650000000001</c:v>
                </c:pt>
                <c:pt idx="3277">
                  <c:v>55.681100000000001</c:v>
                </c:pt>
                <c:pt idx="3278">
                  <c:v>55.727890000000002</c:v>
                </c:pt>
                <c:pt idx="3279">
                  <c:v>55.796300000000002</c:v>
                </c:pt>
                <c:pt idx="3280">
                  <c:v>55.8414</c:v>
                </c:pt>
                <c:pt idx="3281">
                  <c:v>55.873399999999997</c:v>
                </c:pt>
                <c:pt idx="3282">
                  <c:v>55.905140000000003</c:v>
                </c:pt>
                <c:pt idx="3283">
                  <c:v>55.945099999999996</c:v>
                </c:pt>
                <c:pt idx="3284">
                  <c:v>55.982199999999999</c:v>
                </c:pt>
                <c:pt idx="3285">
                  <c:v>56.0212</c:v>
                </c:pt>
                <c:pt idx="3286">
                  <c:v>56.080199999999998</c:v>
                </c:pt>
                <c:pt idx="3287">
                  <c:v>56.1755</c:v>
                </c:pt>
                <c:pt idx="3288">
                  <c:v>56.244529999999997</c:v>
                </c:pt>
                <c:pt idx="3289">
                  <c:v>56.302</c:v>
                </c:pt>
                <c:pt idx="3290">
                  <c:v>56.359299999999998</c:v>
                </c:pt>
                <c:pt idx="3291">
                  <c:v>56.406799999999997</c:v>
                </c:pt>
                <c:pt idx="3292">
                  <c:v>56.458820000000003</c:v>
                </c:pt>
                <c:pt idx="3293">
                  <c:v>56.488199999999999</c:v>
                </c:pt>
                <c:pt idx="3294">
                  <c:v>56.541499999999999</c:v>
                </c:pt>
                <c:pt idx="3295">
                  <c:v>56.624400000000001</c:v>
                </c:pt>
                <c:pt idx="3296">
                  <c:v>56.674300000000002</c:v>
                </c:pt>
                <c:pt idx="3297">
                  <c:v>56.704900000000002</c:v>
                </c:pt>
                <c:pt idx="3298">
                  <c:v>56.750799999999998</c:v>
                </c:pt>
                <c:pt idx="3299">
                  <c:v>56.848999999999997</c:v>
                </c:pt>
                <c:pt idx="3300">
                  <c:v>56.911200000000001</c:v>
                </c:pt>
                <c:pt idx="3301">
                  <c:v>56.949100000000001</c:v>
                </c:pt>
                <c:pt idx="3302">
                  <c:v>57.009799999999998</c:v>
                </c:pt>
                <c:pt idx="3303">
                  <c:v>57.023400000000002</c:v>
                </c:pt>
                <c:pt idx="3304">
                  <c:v>57.0657</c:v>
                </c:pt>
                <c:pt idx="3305">
                  <c:v>57.111499999999999</c:v>
                </c:pt>
                <c:pt idx="3306">
                  <c:v>57.164000000000001</c:v>
                </c:pt>
                <c:pt idx="3307">
                  <c:v>57.223999999999997</c:v>
                </c:pt>
                <c:pt idx="3308">
                  <c:v>57.298999999999999</c:v>
                </c:pt>
                <c:pt idx="3309">
                  <c:v>57.366500000000002</c:v>
                </c:pt>
                <c:pt idx="3310">
                  <c:v>57.436</c:v>
                </c:pt>
                <c:pt idx="3311">
                  <c:v>57.472299999999997</c:v>
                </c:pt>
                <c:pt idx="3312">
                  <c:v>57.502899999999997</c:v>
                </c:pt>
                <c:pt idx="3313">
                  <c:v>57.5655</c:v>
                </c:pt>
                <c:pt idx="3314">
                  <c:v>57.620800000000003</c:v>
                </c:pt>
                <c:pt idx="3315">
                  <c:v>57.702800000000003</c:v>
                </c:pt>
                <c:pt idx="3316">
                  <c:v>57.7592</c:v>
                </c:pt>
                <c:pt idx="3317">
                  <c:v>57.834800000000001</c:v>
                </c:pt>
                <c:pt idx="3318">
                  <c:v>57.914400000000001</c:v>
                </c:pt>
                <c:pt idx="3319">
                  <c:v>57.973300000000002</c:v>
                </c:pt>
                <c:pt idx="3320">
                  <c:v>57.982399999999998</c:v>
                </c:pt>
                <c:pt idx="3321">
                  <c:v>57.987299999999998</c:v>
                </c:pt>
                <c:pt idx="3322">
                  <c:v>57.995399999999997</c:v>
                </c:pt>
                <c:pt idx="3323">
                  <c:v>58.024500000000003</c:v>
                </c:pt>
                <c:pt idx="3324">
                  <c:v>58.04</c:v>
                </c:pt>
                <c:pt idx="3325">
                  <c:v>58.079599999999999</c:v>
                </c:pt>
                <c:pt idx="3326">
                  <c:v>58.109299999999998</c:v>
                </c:pt>
                <c:pt idx="3327">
                  <c:v>58.1205</c:v>
                </c:pt>
                <c:pt idx="3328">
                  <c:v>58.139200000000002</c:v>
                </c:pt>
                <c:pt idx="3329">
                  <c:v>58.2042</c:v>
                </c:pt>
                <c:pt idx="3330">
                  <c:v>58.249899999999997</c:v>
                </c:pt>
                <c:pt idx="3331">
                  <c:v>58.298099999999998</c:v>
                </c:pt>
                <c:pt idx="3332">
                  <c:v>58.342799999999997</c:v>
                </c:pt>
                <c:pt idx="3333">
                  <c:v>58.385300000000001</c:v>
                </c:pt>
                <c:pt idx="3334">
                  <c:v>58.423699999999997</c:v>
                </c:pt>
                <c:pt idx="3335">
                  <c:v>58.463900000000002</c:v>
                </c:pt>
                <c:pt idx="3336">
                  <c:v>58.508699999999997</c:v>
                </c:pt>
                <c:pt idx="3337">
                  <c:v>58.559489999999997</c:v>
                </c:pt>
                <c:pt idx="3338">
                  <c:v>58.609400000000001</c:v>
                </c:pt>
                <c:pt idx="3339">
                  <c:v>58.626100000000001</c:v>
                </c:pt>
                <c:pt idx="3340">
                  <c:v>58.661700000000003</c:v>
                </c:pt>
                <c:pt idx="3341">
                  <c:v>58.723199999999999</c:v>
                </c:pt>
                <c:pt idx="3342">
                  <c:v>58.768000000000001</c:v>
                </c:pt>
                <c:pt idx="3343">
                  <c:v>58.796700000000001</c:v>
                </c:pt>
                <c:pt idx="3344">
                  <c:v>58.830800000000004</c:v>
                </c:pt>
                <c:pt idx="3345">
                  <c:v>58.876899999999999</c:v>
                </c:pt>
                <c:pt idx="3346">
                  <c:v>58.8979</c:v>
                </c:pt>
                <c:pt idx="3347">
                  <c:v>58.948900000000002</c:v>
                </c:pt>
                <c:pt idx="3348">
                  <c:v>58.976500000000001</c:v>
                </c:pt>
                <c:pt idx="3349">
                  <c:v>59.011600000000001</c:v>
                </c:pt>
                <c:pt idx="3350">
                  <c:v>59.034100000000002</c:v>
                </c:pt>
                <c:pt idx="3351">
                  <c:v>59.063499999999998</c:v>
                </c:pt>
                <c:pt idx="3352">
                  <c:v>59.080280000000002</c:v>
                </c:pt>
                <c:pt idx="3353">
                  <c:v>59.0931</c:v>
                </c:pt>
                <c:pt idx="3354">
                  <c:v>59.10463</c:v>
                </c:pt>
                <c:pt idx="3355">
                  <c:v>59.127699999999997</c:v>
                </c:pt>
                <c:pt idx="3356">
                  <c:v>59.143569999999997</c:v>
                </c:pt>
                <c:pt idx="3357">
                  <c:v>59.180399999999999</c:v>
                </c:pt>
                <c:pt idx="3358">
                  <c:v>59.207500000000003</c:v>
                </c:pt>
                <c:pt idx="3359">
                  <c:v>59.223799999999997</c:v>
                </c:pt>
                <c:pt idx="3360">
                  <c:v>59.262970000000003</c:v>
                </c:pt>
                <c:pt idx="3361">
                  <c:v>59.311900000000001</c:v>
                </c:pt>
                <c:pt idx="3362">
                  <c:v>59.339199999999998</c:v>
                </c:pt>
                <c:pt idx="3363">
                  <c:v>59.363300000000002</c:v>
                </c:pt>
                <c:pt idx="3364">
                  <c:v>59.387900000000002</c:v>
                </c:pt>
                <c:pt idx="3365">
                  <c:v>59.433300000000003</c:v>
                </c:pt>
                <c:pt idx="3366">
                  <c:v>59.454500000000003</c:v>
                </c:pt>
                <c:pt idx="3367">
                  <c:v>59.496220000000001</c:v>
                </c:pt>
                <c:pt idx="3368">
                  <c:v>59.515900000000002</c:v>
                </c:pt>
                <c:pt idx="3369">
                  <c:v>59.529899999999998</c:v>
                </c:pt>
                <c:pt idx="3370">
                  <c:v>59.5565</c:v>
                </c:pt>
                <c:pt idx="3371">
                  <c:v>59.575600000000001</c:v>
                </c:pt>
                <c:pt idx="3372">
                  <c:v>59.574300000000001</c:v>
                </c:pt>
                <c:pt idx="3373">
                  <c:v>59.584499999999998</c:v>
                </c:pt>
                <c:pt idx="3374">
                  <c:v>59.6113</c:v>
                </c:pt>
                <c:pt idx="3375">
                  <c:v>59.641599999999997</c:v>
                </c:pt>
                <c:pt idx="3376">
                  <c:v>59.658700000000003</c:v>
                </c:pt>
                <c:pt idx="3377">
                  <c:v>59.699800000000003</c:v>
                </c:pt>
                <c:pt idx="3378">
                  <c:v>59.750079999999997</c:v>
                </c:pt>
                <c:pt idx="3379">
                  <c:v>59.770200000000003</c:v>
                </c:pt>
                <c:pt idx="3380">
                  <c:v>59.837620000000001</c:v>
                </c:pt>
                <c:pt idx="3381">
                  <c:v>59.912999999999997</c:v>
                </c:pt>
                <c:pt idx="3382">
                  <c:v>59.937339999999999</c:v>
                </c:pt>
                <c:pt idx="3383">
                  <c:v>59.989100000000001</c:v>
                </c:pt>
                <c:pt idx="3384">
                  <c:v>60.049799999999998</c:v>
                </c:pt>
                <c:pt idx="3385">
                  <c:v>60.085000000000001</c:v>
                </c:pt>
                <c:pt idx="3386">
                  <c:v>60.122599999999998</c:v>
                </c:pt>
                <c:pt idx="3387">
                  <c:v>60.187100000000001</c:v>
                </c:pt>
                <c:pt idx="3388">
                  <c:v>60.212000000000003</c:v>
                </c:pt>
                <c:pt idx="3389">
                  <c:v>60.238599999999998</c:v>
                </c:pt>
                <c:pt idx="3390">
                  <c:v>60.250799999999998</c:v>
                </c:pt>
                <c:pt idx="3391">
                  <c:v>60.285499999999999</c:v>
                </c:pt>
                <c:pt idx="3392">
                  <c:v>60.311</c:v>
                </c:pt>
                <c:pt idx="3393">
                  <c:v>60.3506</c:v>
                </c:pt>
                <c:pt idx="3394">
                  <c:v>60.378500000000003</c:v>
                </c:pt>
                <c:pt idx="3395">
                  <c:v>60.403100000000002</c:v>
                </c:pt>
                <c:pt idx="3396">
                  <c:v>60.427399999999999</c:v>
                </c:pt>
                <c:pt idx="3397">
                  <c:v>60.4221</c:v>
                </c:pt>
                <c:pt idx="3398">
                  <c:v>60.472790000000003</c:v>
                </c:pt>
                <c:pt idx="3399">
                  <c:v>60.512099999999997</c:v>
                </c:pt>
                <c:pt idx="3400">
                  <c:v>60.525700000000001</c:v>
                </c:pt>
                <c:pt idx="3401">
                  <c:v>60.561199999999999</c:v>
                </c:pt>
                <c:pt idx="3402">
                  <c:v>60.6173</c:v>
                </c:pt>
                <c:pt idx="3403">
                  <c:v>60.662300000000002</c:v>
                </c:pt>
                <c:pt idx="3404">
                  <c:v>60.67971</c:v>
                </c:pt>
                <c:pt idx="3405">
                  <c:v>60.710999999999999</c:v>
                </c:pt>
                <c:pt idx="3406">
                  <c:v>60.728499999999997</c:v>
                </c:pt>
                <c:pt idx="3407">
                  <c:v>60.744199999999999</c:v>
                </c:pt>
                <c:pt idx="3408">
                  <c:v>60.762999999999998</c:v>
                </c:pt>
                <c:pt idx="3409">
                  <c:v>60.820999999999998</c:v>
                </c:pt>
                <c:pt idx="3410">
                  <c:v>60.871299999999998</c:v>
                </c:pt>
                <c:pt idx="3411">
                  <c:v>60.9084</c:v>
                </c:pt>
                <c:pt idx="3412">
                  <c:v>60.961300000000001</c:v>
                </c:pt>
                <c:pt idx="3413">
                  <c:v>60.9968</c:v>
                </c:pt>
                <c:pt idx="3414">
                  <c:v>61.011099999999999</c:v>
                </c:pt>
                <c:pt idx="3415">
                  <c:v>61.0687</c:v>
                </c:pt>
                <c:pt idx="3416">
                  <c:v>61.143900000000002</c:v>
                </c:pt>
                <c:pt idx="3417">
                  <c:v>61.185890000000001</c:v>
                </c:pt>
                <c:pt idx="3418">
                  <c:v>61.201000000000001</c:v>
                </c:pt>
                <c:pt idx="3419">
                  <c:v>61.228099999999998</c:v>
                </c:pt>
                <c:pt idx="3420">
                  <c:v>61.265000000000001</c:v>
                </c:pt>
                <c:pt idx="3421">
                  <c:v>61.282699999999998</c:v>
                </c:pt>
                <c:pt idx="3422">
                  <c:v>61.314959999999999</c:v>
                </c:pt>
                <c:pt idx="3423">
                  <c:v>61.3902</c:v>
                </c:pt>
                <c:pt idx="3424">
                  <c:v>61.430799999999998</c:v>
                </c:pt>
                <c:pt idx="3425">
                  <c:v>61.488</c:v>
                </c:pt>
                <c:pt idx="3426">
                  <c:v>61.5199</c:v>
                </c:pt>
                <c:pt idx="3427">
                  <c:v>61.543399999999998</c:v>
                </c:pt>
                <c:pt idx="3428">
                  <c:v>61.580500000000001</c:v>
                </c:pt>
                <c:pt idx="3429">
                  <c:v>61.619799999999998</c:v>
                </c:pt>
                <c:pt idx="3430">
                  <c:v>61.630800000000001</c:v>
                </c:pt>
                <c:pt idx="3431">
                  <c:v>61.664099999999998</c:v>
                </c:pt>
                <c:pt idx="3432">
                  <c:v>61.700600000000001</c:v>
                </c:pt>
                <c:pt idx="3433">
                  <c:v>61.721600000000002</c:v>
                </c:pt>
                <c:pt idx="3434">
                  <c:v>61.7697</c:v>
                </c:pt>
                <c:pt idx="3435">
                  <c:v>61.828299999999999</c:v>
                </c:pt>
                <c:pt idx="3436">
                  <c:v>61.875900000000001</c:v>
                </c:pt>
                <c:pt idx="3437">
                  <c:v>61.892699999999998</c:v>
                </c:pt>
                <c:pt idx="3438">
                  <c:v>61.907699999999998</c:v>
                </c:pt>
                <c:pt idx="3439">
                  <c:v>61.939900000000002</c:v>
                </c:pt>
                <c:pt idx="3440">
                  <c:v>61.939900000000002</c:v>
                </c:pt>
                <c:pt idx="3441">
                  <c:v>61.965000000000003</c:v>
                </c:pt>
                <c:pt idx="3442">
                  <c:v>61.986400000000003</c:v>
                </c:pt>
                <c:pt idx="3443">
                  <c:v>62.01</c:v>
                </c:pt>
                <c:pt idx="3444">
                  <c:v>62.065399999999997</c:v>
                </c:pt>
                <c:pt idx="3445">
                  <c:v>62.107300000000002</c:v>
                </c:pt>
                <c:pt idx="3446">
                  <c:v>62.1629</c:v>
                </c:pt>
                <c:pt idx="3447">
                  <c:v>62.180500000000002</c:v>
                </c:pt>
                <c:pt idx="3448">
                  <c:v>62.222900000000003</c:v>
                </c:pt>
                <c:pt idx="3449">
                  <c:v>62.253900000000002</c:v>
                </c:pt>
                <c:pt idx="3450">
                  <c:v>62.270899999999997</c:v>
                </c:pt>
                <c:pt idx="3451">
                  <c:v>62.295999999999999</c:v>
                </c:pt>
                <c:pt idx="3452">
                  <c:v>62.321100000000001</c:v>
                </c:pt>
                <c:pt idx="3453">
                  <c:v>62.334400000000002</c:v>
                </c:pt>
                <c:pt idx="3454">
                  <c:v>62.365499999999997</c:v>
                </c:pt>
                <c:pt idx="3455">
                  <c:v>62.411999999999999</c:v>
                </c:pt>
                <c:pt idx="3456">
                  <c:v>62.463099999999997</c:v>
                </c:pt>
                <c:pt idx="3457">
                  <c:v>62.498699999999999</c:v>
                </c:pt>
                <c:pt idx="3458">
                  <c:v>62.518700000000003</c:v>
                </c:pt>
                <c:pt idx="3459">
                  <c:v>62.546900000000001</c:v>
                </c:pt>
                <c:pt idx="3460">
                  <c:v>62.559800000000003</c:v>
                </c:pt>
                <c:pt idx="3461">
                  <c:v>62.569499999999998</c:v>
                </c:pt>
                <c:pt idx="3462">
                  <c:v>62.581400000000002</c:v>
                </c:pt>
                <c:pt idx="3463">
                  <c:v>62.6008</c:v>
                </c:pt>
                <c:pt idx="3464">
                  <c:v>62.615699999999997</c:v>
                </c:pt>
                <c:pt idx="3465">
                  <c:v>62.646599999999999</c:v>
                </c:pt>
                <c:pt idx="3466">
                  <c:v>62.682200000000002</c:v>
                </c:pt>
                <c:pt idx="3467">
                  <c:v>62.712499999999999</c:v>
                </c:pt>
                <c:pt idx="3468">
                  <c:v>62.718299999999999</c:v>
                </c:pt>
                <c:pt idx="3469">
                  <c:v>62.757579999999997</c:v>
                </c:pt>
                <c:pt idx="3470">
                  <c:v>62.785499999999999</c:v>
                </c:pt>
                <c:pt idx="3471">
                  <c:v>62.819710000000001</c:v>
                </c:pt>
                <c:pt idx="3472">
                  <c:v>62.837499999999999</c:v>
                </c:pt>
                <c:pt idx="3473">
                  <c:v>62.845399999999998</c:v>
                </c:pt>
                <c:pt idx="3474">
                  <c:v>62.867840000000001</c:v>
                </c:pt>
                <c:pt idx="3475">
                  <c:v>62.882080000000002</c:v>
                </c:pt>
                <c:pt idx="3476">
                  <c:v>62.888599999999997</c:v>
                </c:pt>
                <c:pt idx="3477">
                  <c:v>62.913600000000002</c:v>
                </c:pt>
                <c:pt idx="3478">
                  <c:v>62.968299999999999</c:v>
                </c:pt>
                <c:pt idx="3479">
                  <c:v>62.9786</c:v>
                </c:pt>
                <c:pt idx="3480">
                  <c:v>63.01</c:v>
                </c:pt>
                <c:pt idx="3481">
                  <c:v>63.028500000000001</c:v>
                </c:pt>
                <c:pt idx="3482">
                  <c:v>63.055999999999997</c:v>
                </c:pt>
                <c:pt idx="3483">
                  <c:v>63.0809</c:v>
                </c:pt>
                <c:pt idx="3484">
                  <c:v>63.099899999999998</c:v>
                </c:pt>
                <c:pt idx="3485">
                  <c:v>63.111499999999999</c:v>
                </c:pt>
                <c:pt idx="3486">
                  <c:v>63.127000000000002</c:v>
                </c:pt>
                <c:pt idx="3487">
                  <c:v>63.153799999999997</c:v>
                </c:pt>
                <c:pt idx="3488">
                  <c:v>63.185000000000002</c:v>
                </c:pt>
                <c:pt idx="3489">
                  <c:v>63.197989999999997</c:v>
                </c:pt>
                <c:pt idx="3490">
                  <c:v>63.244999999999997</c:v>
                </c:pt>
                <c:pt idx="3491">
                  <c:v>63.262300000000003</c:v>
                </c:pt>
                <c:pt idx="3492">
                  <c:v>63.278199999999998</c:v>
                </c:pt>
                <c:pt idx="3493">
                  <c:v>63.303199999999997</c:v>
                </c:pt>
                <c:pt idx="3494">
                  <c:v>63.314999999999998</c:v>
                </c:pt>
                <c:pt idx="3495">
                  <c:v>63.323799999999999</c:v>
                </c:pt>
                <c:pt idx="3496">
                  <c:v>63.337040000000002</c:v>
                </c:pt>
                <c:pt idx="3497">
                  <c:v>63.360300000000002</c:v>
                </c:pt>
                <c:pt idx="3498">
                  <c:v>63.365400000000001</c:v>
                </c:pt>
                <c:pt idx="3499">
                  <c:v>63.379300000000001</c:v>
                </c:pt>
                <c:pt idx="3500">
                  <c:v>63.411499999999997</c:v>
                </c:pt>
                <c:pt idx="3501">
                  <c:v>63.434800000000003</c:v>
                </c:pt>
                <c:pt idx="3502">
                  <c:v>63.461959999999998</c:v>
                </c:pt>
                <c:pt idx="3503">
                  <c:v>63.486899999999999</c:v>
                </c:pt>
                <c:pt idx="3504">
                  <c:v>63.518999999999998</c:v>
                </c:pt>
                <c:pt idx="3505">
                  <c:v>63.530880000000003</c:v>
                </c:pt>
                <c:pt idx="3506">
                  <c:v>63.5428</c:v>
                </c:pt>
                <c:pt idx="3507">
                  <c:v>63.558399999999999</c:v>
                </c:pt>
                <c:pt idx="3508">
                  <c:v>63.574800000000003</c:v>
                </c:pt>
                <c:pt idx="3509">
                  <c:v>63.592300000000002</c:v>
                </c:pt>
                <c:pt idx="3510">
                  <c:v>63.6066</c:v>
                </c:pt>
                <c:pt idx="3511">
                  <c:v>63.634399999999999</c:v>
                </c:pt>
                <c:pt idx="3512">
                  <c:v>63.675400000000003</c:v>
                </c:pt>
                <c:pt idx="3513">
                  <c:v>63.695700000000002</c:v>
                </c:pt>
                <c:pt idx="3514">
                  <c:v>63.707790000000003</c:v>
                </c:pt>
                <c:pt idx="3515">
                  <c:v>63.7151</c:v>
                </c:pt>
                <c:pt idx="3516">
                  <c:v>63.723100000000002</c:v>
                </c:pt>
                <c:pt idx="3517">
                  <c:v>63.738</c:v>
                </c:pt>
                <c:pt idx="3518">
                  <c:v>63.744799999999998</c:v>
                </c:pt>
                <c:pt idx="3519">
                  <c:v>63.748800000000003</c:v>
                </c:pt>
                <c:pt idx="3520">
                  <c:v>63.779800000000002</c:v>
                </c:pt>
                <c:pt idx="3521">
                  <c:v>63.805599999999998</c:v>
                </c:pt>
                <c:pt idx="3522">
                  <c:v>63.8093</c:v>
                </c:pt>
                <c:pt idx="3523">
                  <c:v>63.827300000000001</c:v>
                </c:pt>
                <c:pt idx="3524">
                  <c:v>63.849600000000002</c:v>
                </c:pt>
                <c:pt idx="3525">
                  <c:v>63.858040000000003</c:v>
                </c:pt>
                <c:pt idx="3526">
                  <c:v>63.87191</c:v>
                </c:pt>
                <c:pt idx="3527">
                  <c:v>63.871099999999998</c:v>
                </c:pt>
                <c:pt idx="3528">
                  <c:v>63.891010000000001</c:v>
                </c:pt>
                <c:pt idx="3529">
                  <c:v>63.904200000000003</c:v>
                </c:pt>
                <c:pt idx="3530">
                  <c:v>63.913600000000002</c:v>
                </c:pt>
                <c:pt idx="3531">
                  <c:v>63.9114</c:v>
                </c:pt>
                <c:pt idx="3532">
                  <c:v>63.929699999999997</c:v>
                </c:pt>
                <c:pt idx="3533">
                  <c:v>63.956699999999998</c:v>
                </c:pt>
                <c:pt idx="3534">
                  <c:v>63.987699999999997</c:v>
                </c:pt>
                <c:pt idx="3535">
                  <c:v>63.995699999999999</c:v>
                </c:pt>
                <c:pt idx="3536">
                  <c:v>64.005099999999999</c:v>
                </c:pt>
                <c:pt idx="3537">
                  <c:v>64.009699999999995</c:v>
                </c:pt>
                <c:pt idx="3538">
                  <c:v>64.0107</c:v>
                </c:pt>
                <c:pt idx="3539">
                  <c:v>64.020700000000005</c:v>
                </c:pt>
                <c:pt idx="3540">
                  <c:v>64.025199999999998</c:v>
                </c:pt>
                <c:pt idx="3541">
                  <c:v>64.036270000000002</c:v>
                </c:pt>
                <c:pt idx="3542">
                  <c:v>64.049239999999998</c:v>
                </c:pt>
                <c:pt idx="3543">
                  <c:v>64.053100000000001</c:v>
                </c:pt>
                <c:pt idx="3544">
                  <c:v>64.070899999999995</c:v>
                </c:pt>
                <c:pt idx="3545">
                  <c:v>64.082599999999999</c:v>
                </c:pt>
                <c:pt idx="3546">
                  <c:v>64.077100000000002</c:v>
                </c:pt>
                <c:pt idx="3547">
                  <c:v>64.09008</c:v>
                </c:pt>
                <c:pt idx="3548">
                  <c:v>64.106800000000007</c:v>
                </c:pt>
                <c:pt idx="3549">
                  <c:v>64.120270000000005</c:v>
                </c:pt>
                <c:pt idx="3550">
                  <c:v>64.118340000000003</c:v>
                </c:pt>
                <c:pt idx="3551">
                  <c:v>64.127099999999999</c:v>
                </c:pt>
                <c:pt idx="3552">
                  <c:v>64.139300000000006</c:v>
                </c:pt>
                <c:pt idx="3553">
                  <c:v>64.124499999999998</c:v>
                </c:pt>
                <c:pt idx="3554">
                  <c:v>64.124499999999998</c:v>
                </c:pt>
                <c:pt idx="3555">
                  <c:v>64.134699999999995</c:v>
                </c:pt>
                <c:pt idx="3556">
                  <c:v>64.119399999999999</c:v>
                </c:pt>
                <c:pt idx="3557">
                  <c:v>64.125799999999998</c:v>
                </c:pt>
                <c:pt idx="3558">
                  <c:v>64.136099999999999</c:v>
                </c:pt>
                <c:pt idx="3559">
                  <c:v>64.141499999999994</c:v>
                </c:pt>
                <c:pt idx="3560">
                  <c:v>64.153999999999996</c:v>
                </c:pt>
                <c:pt idx="3561">
                  <c:v>64.161500000000004</c:v>
                </c:pt>
                <c:pt idx="3562">
                  <c:v>64.180800000000005</c:v>
                </c:pt>
                <c:pt idx="3563">
                  <c:v>64.194800000000001</c:v>
                </c:pt>
                <c:pt idx="3564">
                  <c:v>64.207499999999996</c:v>
                </c:pt>
                <c:pt idx="3565">
                  <c:v>64.210599999999999</c:v>
                </c:pt>
                <c:pt idx="3566">
                  <c:v>64.216300000000004</c:v>
                </c:pt>
                <c:pt idx="3567">
                  <c:v>64.227900000000005</c:v>
                </c:pt>
                <c:pt idx="3568">
                  <c:v>64.231430000000003</c:v>
                </c:pt>
                <c:pt idx="3569">
                  <c:v>64.218500000000006</c:v>
                </c:pt>
                <c:pt idx="3570">
                  <c:v>64.233900000000006</c:v>
                </c:pt>
                <c:pt idx="3571">
                  <c:v>64.224500000000006</c:v>
                </c:pt>
                <c:pt idx="3572">
                  <c:v>64.2286</c:v>
                </c:pt>
                <c:pt idx="3573">
                  <c:v>64.241100000000003</c:v>
                </c:pt>
                <c:pt idx="3574">
                  <c:v>64.244299999999996</c:v>
                </c:pt>
                <c:pt idx="3575">
                  <c:v>64.253399999999999</c:v>
                </c:pt>
                <c:pt idx="3576">
                  <c:v>64.255499999999998</c:v>
                </c:pt>
                <c:pt idx="3577">
                  <c:v>64.258799999999994</c:v>
                </c:pt>
                <c:pt idx="3578">
                  <c:v>64.261489999999995</c:v>
                </c:pt>
                <c:pt idx="3579">
                  <c:v>64.270099999999999</c:v>
                </c:pt>
                <c:pt idx="3580">
                  <c:v>64.278099999999995</c:v>
                </c:pt>
                <c:pt idx="3581">
                  <c:v>64.294200000000004</c:v>
                </c:pt>
                <c:pt idx="3582">
                  <c:v>64.303100000000001</c:v>
                </c:pt>
                <c:pt idx="3583">
                  <c:v>64.316999999999993</c:v>
                </c:pt>
                <c:pt idx="3584">
                  <c:v>64.333799999999997</c:v>
                </c:pt>
                <c:pt idx="3585">
                  <c:v>64.338200000000001</c:v>
                </c:pt>
                <c:pt idx="3586">
                  <c:v>64.349000000000004</c:v>
                </c:pt>
                <c:pt idx="3587">
                  <c:v>64.359499999999997</c:v>
                </c:pt>
                <c:pt idx="3588">
                  <c:v>64.356399999999994</c:v>
                </c:pt>
                <c:pt idx="3589">
                  <c:v>64.365799999999993</c:v>
                </c:pt>
                <c:pt idx="3590">
                  <c:v>64.356200000000001</c:v>
                </c:pt>
                <c:pt idx="3591">
                  <c:v>64.362499999999997</c:v>
                </c:pt>
                <c:pt idx="3592">
                  <c:v>64.373800000000003</c:v>
                </c:pt>
                <c:pt idx="3593">
                  <c:v>64.400649999999999</c:v>
                </c:pt>
                <c:pt idx="3594">
                  <c:v>64.408000000000001</c:v>
                </c:pt>
                <c:pt idx="3595">
                  <c:v>64.422889999999995</c:v>
                </c:pt>
                <c:pt idx="3596">
                  <c:v>64.431100000000001</c:v>
                </c:pt>
                <c:pt idx="3597">
                  <c:v>64.430800000000005</c:v>
                </c:pt>
                <c:pt idx="3598">
                  <c:v>64.430899999999994</c:v>
                </c:pt>
                <c:pt idx="3599">
                  <c:v>64.436300000000003</c:v>
                </c:pt>
                <c:pt idx="3600">
                  <c:v>64.436499999999995</c:v>
                </c:pt>
                <c:pt idx="3601">
                  <c:v>64.426299999999998</c:v>
                </c:pt>
                <c:pt idx="3602">
                  <c:v>64.445499999999996</c:v>
                </c:pt>
                <c:pt idx="3603">
                  <c:v>64.4636</c:v>
                </c:pt>
                <c:pt idx="3604">
                  <c:v>64.470699999999994</c:v>
                </c:pt>
                <c:pt idx="3605">
                  <c:v>64.476500000000001</c:v>
                </c:pt>
                <c:pt idx="3606">
                  <c:v>64.473799999999997</c:v>
                </c:pt>
                <c:pt idx="3607">
                  <c:v>64.464699999999993</c:v>
                </c:pt>
                <c:pt idx="3608">
                  <c:v>64.470600000000005</c:v>
                </c:pt>
                <c:pt idx="3609">
                  <c:v>64.475800000000007</c:v>
                </c:pt>
                <c:pt idx="3610">
                  <c:v>64.488600000000005</c:v>
                </c:pt>
                <c:pt idx="3611">
                  <c:v>64.502200000000002</c:v>
                </c:pt>
                <c:pt idx="3612">
                  <c:v>64.502799999999993</c:v>
                </c:pt>
                <c:pt idx="3613">
                  <c:v>64.499600000000001</c:v>
                </c:pt>
                <c:pt idx="3614">
                  <c:v>64.500799999999998</c:v>
                </c:pt>
                <c:pt idx="3615">
                  <c:v>64.501599999999996</c:v>
                </c:pt>
                <c:pt idx="3616">
                  <c:v>64.503900000000002</c:v>
                </c:pt>
                <c:pt idx="3617">
                  <c:v>64.509200000000007</c:v>
                </c:pt>
                <c:pt idx="3618">
                  <c:v>64.523200000000003</c:v>
                </c:pt>
                <c:pt idx="3619">
                  <c:v>64.531999999999996</c:v>
                </c:pt>
                <c:pt idx="3620">
                  <c:v>64.538200000000003</c:v>
                </c:pt>
                <c:pt idx="3621">
                  <c:v>64.539400000000001</c:v>
                </c:pt>
                <c:pt idx="3622">
                  <c:v>64.543509999999998</c:v>
                </c:pt>
                <c:pt idx="3623">
                  <c:v>64.546300000000002</c:v>
                </c:pt>
                <c:pt idx="3624">
                  <c:v>64.548000000000002</c:v>
                </c:pt>
                <c:pt idx="3625">
                  <c:v>64.546899999999994</c:v>
                </c:pt>
                <c:pt idx="3626">
                  <c:v>64.534599999999998</c:v>
                </c:pt>
                <c:pt idx="3627">
                  <c:v>64.532399999999996</c:v>
                </c:pt>
                <c:pt idx="3628">
                  <c:v>64.533600000000007</c:v>
                </c:pt>
                <c:pt idx="3629">
                  <c:v>64.542500000000004</c:v>
                </c:pt>
                <c:pt idx="3630">
                  <c:v>64.549499999999995</c:v>
                </c:pt>
                <c:pt idx="3631">
                  <c:v>64.550430000000006</c:v>
                </c:pt>
                <c:pt idx="3632">
                  <c:v>64.561999999999998</c:v>
                </c:pt>
                <c:pt idx="3633">
                  <c:v>64.565899999999999</c:v>
                </c:pt>
                <c:pt idx="3634">
                  <c:v>64.568200000000004</c:v>
                </c:pt>
                <c:pt idx="3635">
                  <c:v>64.564800000000005</c:v>
                </c:pt>
                <c:pt idx="3636">
                  <c:v>64.563599999999994</c:v>
                </c:pt>
                <c:pt idx="3637">
                  <c:v>64.557500000000005</c:v>
                </c:pt>
                <c:pt idx="3638">
                  <c:v>64.553899999999999</c:v>
                </c:pt>
                <c:pt idx="3639">
                  <c:v>64.557320000000004</c:v>
                </c:pt>
                <c:pt idx="3640">
                  <c:v>64.568299999999994</c:v>
                </c:pt>
                <c:pt idx="3641">
                  <c:v>64.578500000000005</c:v>
                </c:pt>
                <c:pt idx="3642">
                  <c:v>64.583399999999997</c:v>
                </c:pt>
                <c:pt idx="3643">
                  <c:v>64.581699999999998</c:v>
                </c:pt>
                <c:pt idx="3644">
                  <c:v>64.570800000000006</c:v>
                </c:pt>
                <c:pt idx="3645">
                  <c:v>64.576499999999996</c:v>
                </c:pt>
                <c:pt idx="3646">
                  <c:v>64.570999999999998</c:v>
                </c:pt>
                <c:pt idx="3647">
                  <c:v>64.572900000000004</c:v>
                </c:pt>
                <c:pt idx="3648">
                  <c:v>64.568899999999999</c:v>
                </c:pt>
                <c:pt idx="3649">
                  <c:v>64.572699999999998</c:v>
                </c:pt>
                <c:pt idx="3650">
                  <c:v>64.572000000000003</c:v>
                </c:pt>
                <c:pt idx="3651">
                  <c:v>64.567700000000002</c:v>
                </c:pt>
                <c:pt idx="3652">
                  <c:v>64.572800000000001</c:v>
                </c:pt>
                <c:pt idx="3653">
                  <c:v>64.572599999999994</c:v>
                </c:pt>
                <c:pt idx="3654">
                  <c:v>64.572800000000001</c:v>
                </c:pt>
                <c:pt idx="3655">
                  <c:v>64.583799999999997</c:v>
                </c:pt>
                <c:pt idx="3656">
                  <c:v>64.593400000000003</c:v>
                </c:pt>
                <c:pt idx="3657">
                  <c:v>64.593199999999996</c:v>
                </c:pt>
                <c:pt idx="3658">
                  <c:v>64.586799999999997</c:v>
                </c:pt>
                <c:pt idx="3659">
                  <c:v>64.584999999999994</c:v>
                </c:pt>
                <c:pt idx="3660">
                  <c:v>64.573599999999999</c:v>
                </c:pt>
                <c:pt idx="3661">
                  <c:v>64.570580000000007</c:v>
                </c:pt>
                <c:pt idx="3662">
                  <c:v>64.576700000000002</c:v>
                </c:pt>
                <c:pt idx="3663">
                  <c:v>64.580200000000005</c:v>
                </c:pt>
                <c:pt idx="3664">
                  <c:v>64.569800000000001</c:v>
                </c:pt>
                <c:pt idx="3665">
                  <c:v>64.577699999999993</c:v>
                </c:pt>
                <c:pt idx="3666">
                  <c:v>64.590999999999994</c:v>
                </c:pt>
                <c:pt idx="3667">
                  <c:v>64.593329999999995</c:v>
                </c:pt>
                <c:pt idx="3668">
                  <c:v>64.590699999999998</c:v>
                </c:pt>
                <c:pt idx="3669">
                  <c:v>64.593199999999996</c:v>
                </c:pt>
                <c:pt idx="3670">
                  <c:v>64.595399999999998</c:v>
                </c:pt>
                <c:pt idx="3671">
                  <c:v>64.592600000000004</c:v>
                </c:pt>
                <c:pt idx="3672">
                  <c:v>64.592100000000002</c:v>
                </c:pt>
                <c:pt idx="3673">
                  <c:v>64.593999999999994</c:v>
                </c:pt>
                <c:pt idx="3674">
                  <c:v>64.593000000000004</c:v>
                </c:pt>
                <c:pt idx="3675">
                  <c:v>64.585599999999999</c:v>
                </c:pt>
                <c:pt idx="3676">
                  <c:v>64.578199999999995</c:v>
                </c:pt>
                <c:pt idx="3677">
                  <c:v>64.569500000000005</c:v>
                </c:pt>
                <c:pt idx="3678">
                  <c:v>64.576700000000002</c:v>
                </c:pt>
                <c:pt idx="3679">
                  <c:v>64.575599999999994</c:v>
                </c:pt>
                <c:pt idx="3680">
                  <c:v>64.590400000000002</c:v>
                </c:pt>
                <c:pt idx="3681">
                  <c:v>64.584000000000003</c:v>
                </c:pt>
                <c:pt idx="3682">
                  <c:v>64.591899999999995</c:v>
                </c:pt>
                <c:pt idx="3683">
                  <c:v>64.592600000000004</c:v>
                </c:pt>
                <c:pt idx="3684">
                  <c:v>64.585499999999996</c:v>
                </c:pt>
                <c:pt idx="3685">
                  <c:v>64.579499999999996</c:v>
                </c:pt>
                <c:pt idx="3686">
                  <c:v>64.575400000000002</c:v>
                </c:pt>
                <c:pt idx="3687">
                  <c:v>64.574200000000005</c:v>
                </c:pt>
                <c:pt idx="3688">
                  <c:v>64.582300000000004</c:v>
                </c:pt>
                <c:pt idx="3689">
                  <c:v>64.589600000000004</c:v>
                </c:pt>
                <c:pt idx="3690">
                  <c:v>64.581400000000002</c:v>
                </c:pt>
                <c:pt idx="3691">
                  <c:v>64.593400000000003</c:v>
                </c:pt>
                <c:pt idx="3692">
                  <c:v>64.592100000000002</c:v>
                </c:pt>
                <c:pt idx="3693">
                  <c:v>64.579800000000006</c:v>
                </c:pt>
                <c:pt idx="3694">
                  <c:v>64.580780000000004</c:v>
                </c:pt>
                <c:pt idx="3695">
                  <c:v>64.587699999999998</c:v>
                </c:pt>
                <c:pt idx="3696">
                  <c:v>64.580500000000001</c:v>
                </c:pt>
                <c:pt idx="3697">
                  <c:v>64.579099999999997</c:v>
                </c:pt>
                <c:pt idx="3698">
                  <c:v>64.572400000000002</c:v>
                </c:pt>
                <c:pt idx="3699">
                  <c:v>64.576999999999998</c:v>
                </c:pt>
                <c:pt idx="3700">
                  <c:v>64.574700000000007</c:v>
                </c:pt>
                <c:pt idx="3701">
                  <c:v>64.578500000000005</c:v>
                </c:pt>
                <c:pt idx="3702">
                  <c:v>64.587599999999995</c:v>
                </c:pt>
                <c:pt idx="3703">
                  <c:v>64.593900000000005</c:v>
                </c:pt>
                <c:pt idx="3704">
                  <c:v>64.592100000000002</c:v>
                </c:pt>
                <c:pt idx="3705">
                  <c:v>64.593900000000005</c:v>
                </c:pt>
                <c:pt idx="3706">
                  <c:v>64.592429999999993</c:v>
                </c:pt>
                <c:pt idx="3707">
                  <c:v>64.590199999999996</c:v>
                </c:pt>
                <c:pt idx="3708">
                  <c:v>64.588499999999996</c:v>
                </c:pt>
                <c:pt idx="3709">
                  <c:v>64.586669999999998</c:v>
                </c:pt>
                <c:pt idx="3710">
                  <c:v>64.586100000000002</c:v>
                </c:pt>
                <c:pt idx="3711">
                  <c:v>64.571700000000007</c:v>
                </c:pt>
                <c:pt idx="3712">
                  <c:v>64.572000000000003</c:v>
                </c:pt>
                <c:pt idx="3713">
                  <c:v>64.567599999999999</c:v>
                </c:pt>
                <c:pt idx="3714">
                  <c:v>64.581100000000006</c:v>
                </c:pt>
                <c:pt idx="3715">
                  <c:v>64.588800000000006</c:v>
                </c:pt>
                <c:pt idx="3716">
                  <c:v>64.588300000000004</c:v>
                </c:pt>
                <c:pt idx="3717">
                  <c:v>64.591399999999993</c:v>
                </c:pt>
                <c:pt idx="3718">
                  <c:v>64.590999999999994</c:v>
                </c:pt>
                <c:pt idx="3719">
                  <c:v>64.591399999999993</c:v>
                </c:pt>
                <c:pt idx="3720">
                  <c:v>64.586399999999998</c:v>
                </c:pt>
                <c:pt idx="3721">
                  <c:v>64.572500000000005</c:v>
                </c:pt>
                <c:pt idx="3722">
                  <c:v>64.569199999999995</c:v>
                </c:pt>
                <c:pt idx="3723">
                  <c:v>64.5685</c:v>
                </c:pt>
                <c:pt idx="3724">
                  <c:v>64.574200000000005</c:v>
                </c:pt>
                <c:pt idx="3725">
                  <c:v>64.571799999999996</c:v>
                </c:pt>
                <c:pt idx="3726">
                  <c:v>64.579899999999995</c:v>
                </c:pt>
                <c:pt idx="3727">
                  <c:v>64.585800000000006</c:v>
                </c:pt>
                <c:pt idx="3728">
                  <c:v>64.584800000000001</c:v>
                </c:pt>
                <c:pt idx="3729">
                  <c:v>64.589500000000001</c:v>
                </c:pt>
                <c:pt idx="3730">
                  <c:v>64.582400000000007</c:v>
                </c:pt>
                <c:pt idx="3731">
                  <c:v>64.577399999999997</c:v>
                </c:pt>
                <c:pt idx="3732">
                  <c:v>64.574100000000001</c:v>
                </c:pt>
                <c:pt idx="3733">
                  <c:v>64.571899999999999</c:v>
                </c:pt>
                <c:pt idx="3734">
                  <c:v>64.572900000000004</c:v>
                </c:pt>
                <c:pt idx="3735">
                  <c:v>64.580169999999995</c:v>
                </c:pt>
                <c:pt idx="3736">
                  <c:v>64.586200000000005</c:v>
                </c:pt>
                <c:pt idx="3737">
                  <c:v>64.582700000000003</c:v>
                </c:pt>
                <c:pt idx="3738">
                  <c:v>64.578299999999999</c:v>
                </c:pt>
                <c:pt idx="3739">
                  <c:v>64.587299999999999</c:v>
                </c:pt>
                <c:pt idx="3740">
                  <c:v>64.579899999999995</c:v>
                </c:pt>
                <c:pt idx="3741">
                  <c:v>64.580200000000005</c:v>
                </c:pt>
                <c:pt idx="3742">
                  <c:v>64.579430000000002</c:v>
                </c:pt>
                <c:pt idx="3743">
                  <c:v>64.591700000000003</c:v>
                </c:pt>
                <c:pt idx="3744">
                  <c:v>64.593400000000003</c:v>
                </c:pt>
                <c:pt idx="3745">
                  <c:v>64.592500000000001</c:v>
                </c:pt>
                <c:pt idx="3746">
                  <c:v>64.583699999999993</c:v>
                </c:pt>
                <c:pt idx="3747">
                  <c:v>64.579400000000007</c:v>
                </c:pt>
                <c:pt idx="3748">
                  <c:v>64.576999999999998</c:v>
                </c:pt>
                <c:pt idx="3749">
                  <c:v>64.596100000000007</c:v>
                </c:pt>
                <c:pt idx="3750">
                  <c:v>64.589699999999993</c:v>
                </c:pt>
                <c:pt idx="3751">
                  <c:v>64.578590000000005</c:v>
                </c:pt>
                <c:pt idx="3752">
                  <c:v>64.5779</c:v>
                </c:pt>
                <c:pt idx="3753">
                  <c:v>64.5852</c:v>
                </c:pt>
                <c:pt idx="3754">
                  <c:v>64.588759999999994</c:v>
                </c:pt>
                <c:pt idx="3755">
                  <c:v>64.592200000000005</c:v>
                </c:pt>
                <c:pt idx="3756">
                  <c:v>64.597800000000007</c:v>
                </c:pt>
                <c:pt idx="3757">
                  <c:v>64.592600000000004</c:v>
                </c:pt>
                <c:pt idx="3758">
                  <c:v>64.585800000000006</c:v>
                </c:pt>
                <c:pt idx="3759">
                  <c:v>64.580399999999997</c:v>
                </c:pt>
                <c:pt idx="3760">
                  <c:v>64.579400000000007</c:v>
                </c:pt>
                <c:pt idx="3761">
                  <c:v>64.580780000000004</c:v>
                </c:pt>
                <c:pt idx="3762">
                  <c:v>64.588899999999995</c:v>
                </c:pt>
                <c:pt idx="3763">
                  <c:v>64.589100000000002</c:v>
                </c:pt>
                <c:pt idx="3764">
                  <c:v>64.585599999999999</c:v>
                </c:pt>
                <c:pt idx="3765">
                  <c:v>64.593100000000007</c:v>
                </c:pt>
                <c:pt idx="3766">
                  <c:v>64.594700000000003</c:v>
                </c:pt>
                <c:pt idx="3767">
                  <c:v>64.594809999999995</c:v>
                </c:pt>
                <c:pt idx="3768">
                  <c:v>64.589600000000004</c:v>
                </c:pt>
                <c:pt idx="3769">
                  <c:v>64.58</c:v>
                </c:pt>
                <c:pt idx="3770">
                  <c:v>64.587599999999995</c:v>
                </c:pt>
                <c:pt idx="3771">
                  <c:v>64.577100000000002</c:v>
                </c:pt>
                <c:pt idx="3772">
                  <c:v>64.570999999999998</c:v>
                </c:pt>
                <c:pt idx="3773">
                  <c:v>64.575100000000006</c:v>
                </c:pt>
                <c:pt idx="3774">
                  <c:v>64.577600000000004</c:v>
                </c:pt>
                <c:pt idx="3775">
                  <c:v>64.5822</c:v>
                </c:pt>
                <c:pt idx="3776">
                  <c:v>64.590100000000007</c:v>
                </c:pt>
                <c:pt idx="3777">
                  <c:v>64.585800000000006</c:v>
                </c:pt>
                <c:pt idx="3778">
                  <c:v>64.593599999999995</c:v>
                </c:pt>
                <c:pt idx="3779">
                  <c:v>64.592100000000002</c:v>
                </c:pt>
                <c:pt idx="3780">
                  <c:v>64.584900000000005</c:v>
                </c:pt>
                <c:pt idx="3781">
                  <c:v>64.585999999999999</c:v>
                </c:pt>
                <c:pt idx="3782">
                  <c:v>64.588300000000004</c:v>
                </c:pt>
                <c:pt idx="3783">
                  <c:v>64.577200000000005</c:v>
                </c:pt>
                <c:pt idx="3784">
                  <c:v>64.572500000000005</c:v>
                </c:pt>
                <c:pt idx="3785">
                  <c:v>64.574799999999996</c:v>
                </c:pt>
                <c:pt idx="3786">
                  <c:v>64.580100000000002</c:v>
                </c:pt>
                <c:pt idx="3787">
                  <c:v>64.584900000000005</c:v>
                </c:pt>
                <c:pt idx="3788">
                  <c:v>64.584800000000001</c:v>
                </c:pt>
                <c:pt idx="3789">
                  <c:v>64.580299999999994</c:v>
                </c:pt>
                <c:pt idx="3790">
                  <c:v>64.576499999999996</c:v>
                </c:pt>
                <c:pt idx="3791">
                  <c:v>64.578299999999999</c:v>
                </c:pt>
                <c:pt idx="3792">
                  <c:v>64.581800000000001</c:v>
                </c:pt>
                <c:pt idx="3793">
                  <c:v>64.585099999999997</c:v>
                </c:pt>
                <c:pt idx="3794">
                  <c:v>64.588399999999993</c:v>
                </c:pt>
                <c:pt idx="3795">
                  <c:v>64.577600000000004</c:v>
                </c:pt>
                <c:pt idx="3796">
                  <c:v>64.585400000000007</c:v>
                </c:pt>
                <c:pt idx="3797">
                  <c:v>64.585499999999996</c:v>
                </c:pt>
                <c:pt idx="3798">
                  <c:v>64.582099999999997</c:v>
                </c:pt>
                <c:pt idx="3799">
                  <c:v>64.579589999999996</c:v>
                </c:pt>
                <c:pt idx="3800">
                  <c:v>64.569699999999997</c:v>
                </c:pt>
                <c:pt idx="3801">
                  <c:v>64.570899999999995</c:v>
                </c:pt>
                <c:pt idx="3802">
                  <c:v>64.5809</c:v>
                </c:pt>
                <c:pt idx="3803">
                  <c:v>64.575599999999994</c:v>
                </c:pt>
                <c:pt idx="3804">
                  <c:v>64.575400000000002</c:v>
                </c:pt>
                <c:pt idx="3805">
                  <c:v>64.582300000000004</c:v>
                </c:pt>
                <c:pt idx="3806">
                  <c:v>64.587599999999995</c:v>
                </c:pt>
                <c:pt idx="3807">
                  <c:v>64.588999999999999</c:v>
                </c:pt>
                <c:pt idx="3808">
                  <c:v>64.587400000000002</c:v>
                </c:pt>
                <c:pt idx="3809">
                  <c:v>64.588800000000006</c:v>
                </c:pt>
                <c:pt idx="3810">
                  <c:v>64.593500000000006</c:v>
                </c:pt>
                <c:pt idx="3811">
                  <c:v>64.597899999999996</c:v>
                </c:pt>
                <c:pt idx="3812">
                  <c:v>64.592799999999997</c:v>
                </c:pt>
                <c:pt idx="3813">
                  <c:v>64.583100000000002</c:v>
                </c:pt>
                <c:pt idx="3814">
                  <c:v>64.577100000000002</c:v>
                </c:pt>
                <c:pt idx="3815">
                  <c:v>64.570899999999995</c:v>
                </c:pt>
                <c:pt idx="3816">
                  <c:v>64.579400000000007</c:v>
                </c:pt>
                <c:pt idx="3817">
                  <c:v>64.584299999999999</c:v>
                </c:pt>
                <c:pt idx="3818">
                  <c:v>64.589100000000002</c:v>
                </c:pt>
                <c:pt idx="3819">
                  <c:v>64.594200000000001</c:v>
                </c:pt>
                <c:pt idx="3820">
                  <c:v>64.596500000000006</c:v>
                </c:pt>
                <c:pt idx="3821">
                  <c:v>64.592299999999994</c:v>
                </c:pt>
                <c:pt idx="3822">
                  <c:v>64.579300000000003</c:v>
                </c:pt>
                <c:pt idx="3823">
                  <c:v>64.586399999999998</c:v>
                </c:pt>
                <c:pt idx="3824">
                  <c:v>64.575699999999998</c:v>
                </c:pt>
                <c:pt idx="3825">
                  <c:v>64.5715</c:v>
                </c:pt>
                <c:pt idx="3826">
                  <c:v>64.578900000000004</c:v>
                </c:pt>
                <c:pt idx="3827">
                  <c:v>64.576300000000003</c:v>
                </c:pt>
                <c:pt idx="3828">
                  <c:v>64.581400000000002</c:v>
                </c:pt>
                <c:pt idx="3829">
                  <c:v>64.587699999999998</c:v>
                </c:pt>
                <c:pt idx="3830">
                  <c:v>64.594399999999993</c:v>
                </c:pt>
                <c:pt idx="3831">
                  <c:v>64.590900000000005</c:v>
                </c:pt>
                <c:pt idx="3832">
                  <c:v>64.591099999999997</c:v>
                </c:pt>
                <c:pt idx="3833">
                  <c:v>64.585509999999999</c:v>
                </c:pt>
                <c:pt idx="3834">
                  <c:v>64.585599999999999</c:v>
                </c:pt>
                <c:pt idx="3835">
                  <c:v>64.581400000000002</c:v>
                </c:pt>
                <c:pt idx="3836">
                  <c:v>64.575100000000006</c:v>
                </c:pt>
                <c:pt idx="3837">
                  <c:v>64.578429999999997</c:v>
                </c:pt>
                <c:pt idx="3838">
                  <c:v>64.578699999999998</c:v>
                </c:pt>
                <c:pt idx="3839">
                  <c:v>64.584599999999995</c:v>
                </c:pt>
                <c:pt idx="3840">
                  <c:v>64.584500000000006</c:v>
                </c:pt>
                <c:pt idx="3841">
                  <c:v>64.585899999999995</c:v>
                </c:pt>
                <c:pt idx="3842">
                  <c:v>64.580500000000001</c:v>
                </c:pt>
                <c:pt idx="3843">
                  <c:v>64.575900000000004</c:v>
                </c:pt>
                <c:pt idx="3844">
                  <c:v>64.578500000000005</c:v>
                </c:pt>
                <c:pt idx="3845">
                  <c:v>64.582599999999999</c:v>
                </c:pt>
                <c:pt idx="3846">
                  <c:v>64.587599999999995</c:v>
                </c:pt>
                <c:pt idx="3847">
                  <c:v>64.581100000000006</c:v>
                </c:pt>
                <c:pt idx="3848">
                  <c:v>64.583290000000005</c:v>
                </c:pt>
                <c:pt idx="3849">
                  <c:v>64.588399999999993</c:v>
                </c:pt>
                <c:pt idx="3850">
                  <c:v>64.590800000000002</c:v>
                </c:pt>
                <c:pt idx="3851">
                  <c:v>64.566900000000004</c:v>
                </c:pt>
                <c:pt idx="3852">
                  <c:v>64.573999999999998</c:v>
                </c:pt>
                <c:pt idx="3853">
                  <c:v>64.575000000000003</c:v>
                </c:pt>
                <c:pt idx="3854">
                  <c:v>64.578429999999997</c:v>
                </c:pt>
                <c:pt idx="3855">
                  <c:v>64.578590000000005</c:v>
                </c:pt>
                <c:pt idx="3856">
                  <c:v>64.580600000000004</c:v>
                </c:pt>
                <c:pt idx="3857">
                  <c:v>64.595100000000002</c:v>
                </c:pt>
                <c:pt idx="3858">
                  <c:v>64.590100000000007</c:v>
                </c:pt>
                <c:pt idx="3859">
                  <c:v>64.590299999999999</c:v>
                </c:pt>
                <c:pt idx="3860">
                  <c:v>64.586699999999993</c:v>
                </c:pt>
                <c:pt idx="3861">
                  <c:v>64.582300000000004</c:v>
                </c:pt>
                <c:pt idx="3862">
                  <c:v>64.574799999999996</c:v>
                </c:pt>
                <c:pt idx="3863">
                  <c:v>64.564999999999998</c:v>
                </c:pt>
                <c:pt idx="3864">
                  <c:v>64.571100000000001</c:v>
                </c:pt>
                <c:pt idx="3865">
                  <c:v>64.574569999999994</c:v>
                </c:pt>
                <c:pt idx="3866">
                  <c:v>64.582800000000006</c:v>
                </c:pt>
                <c:pt idx="3867">
                  <c:v>64.591399999999993</c:v>
                </c:pt>
                <c:pt idx="3868">
                  <c:v>64.587400000000002</c:v>
                </c:pt>
                <c:pt idx="3869">
                  <c:v>64.5916</c:v>
                </c:pt>
                <c:pt idx="3870">
                  <c:v>64.594999999999999</c:v>
                </c:pt>
                <c:pt idx="3871">
                  <c:v>64.593800000000002</c:v>
                </c:pt>
                <c:pt idx="3872">
                  <c:v>64.590599999999995</c:v>
                </c:pt>
                <c:pt idx="3873">
                  <c:v>64.587000000000003</c:v>
                </c:pt>
                <c:pt idx="3874">
                  <c:v>64.585300000000004</c:v>
                </c:pt>
                <c:pt idx="3875">
                  <c:v>64.578100000000006</c:v>
                </c:pt>
                <c:pt idx="3876">
                  <c:v>64.570300000000003</c:v>
                </c:pt>
                <c:pt idx="3877">
                  <c:v>64.569800000000001</c:v>
                </c:pt>
                <c:pt idx="3878">
                  <c:v>64.588700000000003</c:v>
                </c:pt>
                <c:pt idx="3879">
                  <c:v>64.589399999999998</c:v>
                </c:pt>
                <c:pt idx="3880">
                  <c:v>64.581999999999994</c:v>
                </c:pt>
                <c:pt idx="3881">
                  <c:v>64.584199999999996</c:v>
                </c:pt>
                <c:pt idx="3882">
                  <c:v>64.591999999999999</c:v>
                </c:pt>
                <c:pt idx="3883">
                  <c:v>64.590999999999994</c:v>
                </c:pt>
                <c:pt idx="3884">
                  <c:v>64.588300000000004</c:v>
                </c:pt>
                <c:pt idx="3885">
                  <c:v>64.595200000000006</c:v>
                </c:pt>
                <c:pt idx="3886">
                  <c:v>64.590999999999994</c:v>
                </c:pt>
                <c:pt idx="3887">
                  <c:v>64.5869</c:v>
                </c:pt>
                <c:pt idx="3888">
                  <c:v>64.584400000000002</c:v>
                </c:pt>
                <c:pt idx="3889">
                  <c:v>64.590599999999995</c:v>
                </c:pt>
                <c:pt idx="3890">
                  <c:v>64.598299999999995</c:v>
                </c:pt>
                <c:pt idx="3891">
                  <c:v>64.598100000000002</c:v>
                </c:pt>
                <c:pt idx="3892">
                  <c:v>64.593599999999995</c:v>
                </c:pt>
                <c:pt idx="3893">
                  <c:v>64.590900000000005</c:v>
                </c:pt>
                <c:pt idx="3894">
                  <c:v>64.584800000000001</c:v>
                </c:pt>
                <c:pt idx="3895">
                  <c:v>64.595200000000006</c:v>
                </c:pt>
                <c:pt idx="3896">
                  <c:v>64.599199999999996</c:v>
                </c:pt>
                <c:pt idx="3897">
                  <c:v>64.601799999999997</c:v>
                </c:pt>
                <c:pt idx="3898">
                  <c:v>64.584000000000003</c:v>
                </c:pt>
                <c:pt idx="3899">
                  <c:v>64.590299999999999</c:v>
                </c:pt>
                <c:pt idx="3900">
                  <c:v>64.590999999999994</c:v>
                </c:pt>
                <c:pt idx="3901">
                  <c:v>64.594200000000001</c:v>
                </c:pt>
                <c:pt idx="3902">
                  <c:v>64.597099999999998</c:v>
                </c:pt>
                <c:pt idx="3903">
                  <c:v>64.595299999999995</c:v>
                </c:pt>
                <c:pt idx="3904">
                  <c:v>64.594300000000004</c:v>
                </c:pt>
                <c:pt idx="3905">
                  <c:v>64.594329999999999</c:v>
                </c:pt>
                <c:pt idx="3906">
                  <c:v>64.595600000000005</c:v>
                </c:pt>
                <c:pt idx="3907">
                  <c:v>64.595399999999998</c:v>
                </c:pt>
                <c:pt idx="3908">
                  <c:v>64.594700000000003</c:v>
                </c:pt>
                <c:pt idx="3909">
                  <c:v>64.594200000000001</c:v>
                </c:pt>
                <c:pt idx="3910">
                  <c:v>64.593800000000002</c:v>
                </c:pt>
                <c:pt idx="3911">
                  <c:v>64.593620000000001</c:v>
                </c:pt>
                <c:pt idx="3912">
                  <c:v>64.593500000000006</c:v>
                </c:pt>
                <c:pt idx="3913">
                  <c:v>64.584999999999994</c:v>
                </c:pt>
                <c:pt idx="3914">
                  <c:v>64.578599999999994</c:v>
                </c:pt>
                <c:pt idx="3915">
                  <c:v>64.580200000000005</c:v>
                </c:pt>
                <c:pt idx="3916">
                  <c:v>64.593299999999999</c:v>
                </c:pt>
                <c:pt idx="3917">
                  <c:v>64.597099999999998</c:v>
                </c:pt>
                <c:pt idx="3918">
                  <c:v>64.596599999999995</c:v>
                </c:pt>
                <c:pt idx="3919">
                  <c:v>64.598500000000001</c:v>
                </c:pt>
                <c:pt idx="3920">
                  <c:v>64.597800000000007</c:v>
                </c:pt>
                <c:pt idx="3921">
                  <c:v>64.593400000000003</c:v>
                </c:pt>
                <c:pt idx="3922">
                  <c:v>64.5792</c:v>
                </c:pt>
                <c:pt idx="3923">
                  <c:v>64.581999999999994</c:v>
                </c:pt>
                <c:pt idx="3924">
                  <c:v>64.577200000000005</c:v>
                </c:pt>
                <c:pt idx="3925">
                  <c:v>64.574200000000005</c:v>
                </c:pt>
                <c:pt idx="3926">
                  <c:v>64.582800000000006</c:v>
                </c:pt>
                <c:pt idx="3927">
                  <c:v>64.582800000000006</c:v>
                </c:pt>
                <c:pt idx="3928">
                  <c:v>64.594899999999996</c:v>
                </c:pt>
                <c:pt idx="3929">
                  <c:v>64.5976</c:v>
                </c:pt>
                <c:pt idx="3930">
                  <c:v>64.590400000000002</c:v>
                </c:pt>
                <c:pt idx="3931">
                  <c:v>64.597499999999997</c:v>
                </c:pt>
                <c:pt idx="3932">
                  <c:v>64.599100000000007</c:v>
                </c:pt>
                <c:pt idx="3933">
                  <c:v>64.597700000000003</c:v>
                </c:pt>
                <c:pt idx="3934">
                  <c:v>64.596800000000002</c:v>
                </c:pt>
                <c:pt idx="3935">
                  <c:v>64.596199999999996</c:v>
                </c:pt>
                <c:pt idx="3936">
                  <c:v>64.595299999999995</c:v>
                </c:pt>
                <c:pt idx="3937">
                  <c:v>64.591200000000001</c:v>
                </c:pt>
                <c:pt idx="3938">
                  <c:v>64.588399999999993</c:v>
                </c:pt>
                <c:pt idx="3939">
                  <c:v>64.578999999999994</c:v>
                </c:pt>
                <c:pt idx="3940">
                  <c:v>64.578100000000006</c:v>
                </c:pt>
                <c:pt idx="3941">
                  <c:v>64.575599999999994</c:v>
                </c:pt>
                <c:pt idx="3942">
                  <c:v>64.579459999999997</c:v>
                </c:pt>
                <c:pt idx="3943">
                  <c:v>64.585700000000003</c:v>
                </c:pt>
                <c:pt idx="3944">
                  <c:v>64.592299999999994</c:v>
                </c:pt>
                <c:pt idx="3945">
                  <c:v>64.584299999999999</c:v>
                </c:pt>
                <c:pt idx="3946">
                  <c:v>64.593299999999999</c:v>
                </c:pt>
                <c:pt idx="3947">
                  <c:v>64.595799999999997</c:v>
                </c:pt>
                <c:pt idx="3948">
                  <c:v>64.584400000000002</c:v>
                </c:pt>
                <c:pt idx="3949">
                  <c:v>64.5852</c:v>
                </c:pt>
                <c:pt idx="3950">
                  <c:v>64.578500000000005</c:v>
                </c:pt>
                <c:pt idx="3951">
                  <c:v>64.581400000000002</c:v>
                </c:pt>
                <c:pt idx="3952">
                  <c:v>64.582300000000004</c:v>
                </c:pt>
                <c:pt idx="3953">
                  <c:v>64.589500000000001</c:v>
                </c:pt>
                <c:pt idx="3954">
                  <c:v>64.587299999999999</c:v>
                </c:pt>
                <c:pt idx="3955">
                  <c:v>64.580489999999998</c:v>
                </c:pt>
                <c:pt idx="3956">
                  <c:v>64.578599999999994</c:v>
                </c:pt>
                <c:pt idx="3957">
                  <c:v>64.584199999999996</c:v>
                </c:pt>
                <c:pt idx="3958">
                  <c:v>64.589100000000002</c:v>
                </c:pt>
                <c:pt idx="3959">
                  <c:v>64.591300000000004</c:v>
                </c:pt>
                <c:pt idx="3960">
                  <c:v>64.596500000000006</c:v>
                </c:pt>
                <c:pt idx="3961">
                  <c:v>64.588700000000003</c:v>
                </c:pt>
                <c:pt idx="3962">
                  <c:v>64.582599999999999</c:v>
                </c:pt>
                <c:pt idx="3963">
                  <c:v>64.578900000000004</c:v>
                </c:pt>
                <c:pt idx="3964">
                  <c:v>64.575999999999993</c:v>
                </c:pt>
                <c:pt idx="3965">
                  <c:v>64.580399999999997</c:v>
                </c:pt>
                <c:pt idx="3966">
                  <c:v>64.584599999999995</c:v>
                </c:pt>
                <c:pt idx="3967">
                  <c:v>64.586299999999994</c:v>
                </c:pt>
                <c:pt idx="3968">
                  <c:v>64.586100000000002</c:v>
                </c:pt>
                <c:pt idx="3969">
                  <c:v>64.602199999999996</c:v>
                </c:pt>
                <c:pt idx="3970">
                  <c:v>64.600499999999997</c:v>
                </c:pt>
                <c:pt idx="3971">
                  <c:v>64.591499999999996</c:v>
                </c:pt>
                <c:pt idx="3972">
                  <c:v>64.598299999999995</c:v>
                </c:pt>
                <c:pt idx="3973">
                  <c:v>64.590999999999994</c:v>
                </c:pt>
                <c:pt idx="3974">
                  <c:v>64.581800000000001</c:v>
                </c:pt>
                <c:pt idx="3975">
                  <c:v>64.579400000000007</c:v>
                </c:pt>
                <c:pt idx="3976">
                  <c:v>64.5749</c:v>
                </c:pt>
                <c:pt idx="3977">
                  <c:v>64.568700000000007</c:v>
                </c:pt>
                <c:pt idx="3978">
                  <c:v>64.573700000000002</c:v>
                </c:pt>
                <c:pt idx="3979">
                  <c:v>64.575890000000001</c:v>
                </c:pt>
                <c:pt idx="3980">
                  <c:v>64.586799999999997</c:v>
                </c:pt>
                <c:pt idx="3981">
                  <c:v>64.592429999999993</c:v>
                </c:pt>
                <c:pt idx="3982">
                  <c:v>64.5869</c:v>
                </c:pt>
                <c:pt idx="3983">
                  <c:v>64.580799999999996</c:v>
                </c:pt>
                <c:pt idx="3984">
                  <c:v>64.575500000000005</c:v>
                </c:pt>
                <c:pt idx="3985">
                  <c:v>64.578999999999994</c:v>
                </c:pt>
                <c:pt idx="3986">
                  <c:v>64.579700000000003</c:v>
                </c:pt>
                <c:pt idx="3987">
                  <c:v>64.585800000000006</c:v>
                </c:pt>
                <c:pt idx="3988">
                  <c:v>64.590299999999999</c:v>
                </c:pt>
                <c:pt idx="3989">
                  <c:v>64.588800000000006</c:v>
                </c:pt>
                <c:pt idx="3990">
                  <c:v>64.582499999999996</c:v>
                </c:pt>
                <c:pt idx="3991">
                  <c:v>64.581000000000003</c:v>
                </c:pt>
                <c:pt idx="3992">
                  <c:v>64.582300000000004</c:v>
                </c:pt>
                <c:pt idx="3993">
                  <c:v>64.586799999999997</c:v>
                </c:pt>
                <c:pt idx="3994">
                  <c:v>64.590299999999999</c:v>
                </c:pt>
                <c:pt idx="3995">
                  <c:v>64.590199999999996</c:v>
                </c:pt>
                <c:pt idx="3996">
                  <c:v>64.590800000000002</c:v>
                </c:pt>
                <c:pt idx="3997">
                  <c:v>64.591300000000004</c:v>
                </c:pt>
                <c:pt idx="3998">
                  <c:v>64.592010000000002</c:v>
                </c:pt>
                <c:pt idx="3999">
                  <c:v>64.593000000000004</c:v>
                </c:pt>
                <c:pt idx="4000">
                  <c:v>64.593299999999999</c:v>
                </c:pt>
                <c:pt idx="4001">
                  <c:v>64.593100000000007</c:v>
                </c:pt>
                <c:pt idx="4002">
                  <c:v>64.593900000000005</c:v>
                </c:pt>
                <c:pt idx="4003">
                  <c:v>64.585899999999995</c:v>
                </c:pt>
                <c:pt idx="4004">
                  <c:v>64.581500000000005</c:v>
                </c:pt>
                <c:pt idx="4005">
                  <c:v>64.578900000000004</c:v>
                </c:pt>
                <c:pt idx="4006">
                  <c:v>64.597099999999998</c:v>
                </c:pt>
                <c:pt idx="4007">
                  <c:v>64.590599999999995</c:v>
                </c:pt>
                <c:pt idx="4008">
                  <c:v>64.583699999999993</c:v>
                </c:pt>
                <c:pt idx="4009">
                  <c:v>64.582499999999996</c:v>
                </c:pt>
                <c:pt idx="4010">
                  <c:v>64.588399999999993</c:v>
                </c:pt>
                <c:pt idx="4011">
                  <c:v>64.590999999999994</c:v>
                </c:pt>
                <c:pt idx="4012">
                  <c:v>64.5959</c:v>
                </c:pt>
                <c:pt idx="4013">
                  <c:v>64.599999999999994</c:v>
                </c:pt>
                <c:pt idx="4014">
                  <c:v>64.596800000000002</c:v>
                </c:pt>
                <c:pt idx="4015">
                  <c:v>64.590400000000002</c:v>
                </c:pt>
                <c:pt idx="4016">
                  <c:v>64.582899999999995</c:v>
                </c:pt>
                <c:pt idx="4017">
                  <c:v>64.581800000000001</c:v>
                </c:pt>
                <c:pt idx="4018">
                  <c:v>64.582700000000003</c:v>
                </c:pt>
                <c:pt idx="4019">
                  <c:v>64.592600000000004</c:v>
                </c:pt>
                <c:pt idx="4020">
                  <c:v>64.590900000000005</c:v>
                </c:pt>
                <c:pt idx="4021">
                  <c:v>64.597899999999996</c:v>
                </c:pt>
                <c:pt idx="4022">
                  <c:v>64.597700000000003</c:v>
                </c:pt>
                <c:pt idx="4023">
                  <c:v>64.598500000000001</c:v>
                </c:pt>
                <c:pt idx="4024">
                  <c:v>64.589600000000004</c:v>
                </c:pt>
                <c:pt idx="4025">
                  <c:v>64.58596</c:v>
                </c:pt>
                <c:pt idx="4026">
                  <c:v>64.583129999999997</c:v>
                </c:pt>
                <c:pt idx="4027">
                  <c:v>64.576499999999996</c:v>
                </c:pt>
                <c:pt idx="4028">
                  <c:v>64.579400000000007</c:v>
                </c:pt>
                <c:pt idx="4029">
                  <c:v>64.578800000000001</c:v>
                </c:pt>
                <c:pt idx="4030">
                  <c:v>64.580699999999993</c:v>
                </c:pt>
                <c:pt idx="4031">
                  <c:v>64.593010000000007</c:v>
                </c:pt>
                <c:pt idx="4032">
                  <c:v>64.585599999999999</c:v>
                </c:pt>
                <c:pt idx="4033">
                  <c:v>64.596299999999999</c:v>
                </c:pt>
                <c:pt idx="4034">
                  <c:v>64.590100000000007</c:v>
                </c:pt>
                <c:pt idx="4035">
                  <c:v>64.583100000000002</c:v>
                </c:pt>
                <c:pt idx="4036">
                  <c:v>64.578599999999994</c:v>
                </c:pt>
                <c:pt idx="4037">
                  <c:v>64.580299999999994</c:v>
                </c:pt>
                <c:pt idx="4038">
                  <c:v>64.584500000000006</c:v>
                </c:pt>
                <c:pt idx="4039">
                  <c:v>64.591200000000001</c:v>
                </c:pt>
                <c:pt idx="4040">
                  <c:v>64.590199999999996</c:v>
                </c:pt>
                <c:pt idx="4041">
                  <c:v>64.584199999999996</c:v>
                </c:pt>
                <c:pt idx="4042">
                  <c:v>64.585099999999997</c:v>
                </c:pt>
                <c:pt idx="4043">
                  <c:v>64.585700000000003</c:v>
                </c:pt>
                <c:pt idx="4044">
                  <c:v>64.594300000000004</c:v>
                </c:pt>
                <c:pt idx="4045">
                  <c:v>64.596299999999999</c:v>
                </c:pt>
                <c:pt idx="4046">
                  <c:v>64.593299999999999</c:v>
                </c:pt>
                <c:pt idx="4047">
                  <c:v>64.5852</c:v>
                </c:pt>
                <c:pt idx="4048">
                  <c:v>64.595299999999995</c:v>
                </c:pt>
                <c:pt idx="4049">
                  <c:v>64.592879999999994</c:v>
                </c:pt>
                <c:pt idx="4050">
                  <c:v>64.587900000000005</c:v>
                </c:pt>
                <c:pt idx="4051">
                  <c:v>64.578299999999999</c:v>
                </c:pt>
                <c:pt idx="4052">
                  <c:v>64.584100000000007</c:v>
                </c:pt>
                <c:pt idx="4053">
                  <c:v>64.586100000000002</c:v>
                </c:pt>
                <c:pt idx="4054">
                  <c:v>64.593199999999996</c:v>
                </c:pt>
                <c:pt idx="4055">
                  <c:v>64.594200000000001</c:v>
                </c:pt>
                <c:pt idx="4056">
                  <c:v>64.596500000000006</c:v>
                </c:pt>
                <c:pt idx="4057">
                  <c:v>64.594040000000007</c:v>
                </c:pt>
                <c:pt idx="4058">
                  <c:v>64.594499999999996</c:v>
                </c:pt>
                <c:pt idx="4059">
                  <c:v>64.591899999999995</c:v>
                </c:pt>
                <c:pt idx="4060">
                  <c:v>64.586100000000002</c:v>
                </c:pt>
                <c:pt idx="4061">
                  <c:v>64.575999999999993</c:v>
                </c:pt>
                <c:pt idx="4062">
                  <c:v>64.570599999999999</c:v>
                </c:pt>
                <c:pt idx="4063">
                  <c:v>64.579099999999997</c:v>
                </c:pt>
                <c:pt idx="4064">
                  <c:v>64.587999999999994</c:v>
                </c:pt>
                <c:pt idx="4065">
                  <c:v>64.585700000000003</c:v>
                </c:pt>
                <c:pt idx="4066">
                  <c:v>64.591899999999995</c:v>
                </c:pt>
                <c:pt idx="4067">
                  <c:v>64.594800000000006</c:v>
                </c:pt>
                <c:pt idx="4068">
                  <c:v>64.596400000000003</c:v>
                </c:pt>
                <c:pt idx="4069">
                  <c:v>64.583100000000002</c:v>
                </c:pt>
                <c:pt idx="4070">
                  <c:v>64.58</c:v>
                </c:pt>
                <c:pt idx="4071">
                  <c:v>64.585899999999995</c:v>
                </c:pt>
                <c:pt idx="4072">
                  <c:v>64.575050000000005</c:v>
                </c:pt>
                <c:pt idx="4073">
                  <c:v>64.568899999999999</c:v>
                </c:pt>
                <c:pt idx="4074">
                  <c:v>64.5749</c:v>
                </c:pt>
                <c:pt idx="4075">
                  <c:v>64.580100000000002</c:v>
                </c:pt>
                <c:pt idx="4076">
                  <c:v>64.577100000000002</c:v>
                </c:pt>
                <c:pt idx="4077">
                  <c:v>64.582599999999999</c:v>
                </c:pt>
                <c:pt idx="4078">
                  <c:v>64.583200000000005</c:v>
                </c:pt>
                <c:pt idx="4079">
                  <c:v>64.593599999999995</c:v>
                </c:pt>
                <c:pt idx="4080">
                  <c:v>64.597399999999993</c:v>
                </c:pt>
                <c:pt idx="4081">
                  <c:v>64.588800000000006</c:v>
                </c:pt>
                <c:pt idx="4082">
                  <c:v>64.585499999999996</c:v>
                </c:pt>
                <c:pt idx="4083">
                  <c:v>64.580489999999998</c:v>
                </c:pt>
                <c:pt idx="4084">
                  <c:v>64.5822</c:v>
                </c:pt>
                <c:pt idx="4085">
                  <c:v>64.583399999999997</c:v>
                </c:pt>
                <c:pt idx="4086">
                  <c:v>64.585059999999999</c:v>
                </c:pt>
                <c:pt idx="4087">
                  <c:v>64.590100000000007</c:v>
                </c:pt>
                <c:pt idx="4088">
                  <c:v>64.592200000000005</c:v>
                </c:pt>
                <c:pt idx="4089">
                  <c:v>64.591099999999997</c:v>
                </c:pt>
                <c:pt idx="4090">
                  <c:v>64.591800000000006</c:v>
                </c:pt>
                <c:pt idx="4091">
                  <c:v>64.584299999999999</c:v>
                </c:pt>
                <c:pt idx="4092">
                  <c:v>64.584299999999999</c:v>
                </c:pt>
                <c:pt idx="4093">
                  <c:v>64.588099999999997</c:v>
                </c:pt>
                <c:pt idx="4094">
                  <c:v>64.591899999999995</c:v>
                </c:pt>
                <c:pt idx="4095">
                  <c:v>64.595100000000002</c:v>
                </c:pt>
                <c:pt idx="4096">
                  <c:v>64.600499999999997</c:v>
                </c:pt>
                <c:pt idx="4097">
                  <c:v>64.586500000000001</c:v>
                </c:pt>
                <c:pt idx="4098">
                  <c:v>64.5916</c:v>
                </c:pt>
                <c:pt idx="4099">
                  <c:v>64.592200000000005</c:v>
                </c:pt>
                <c:pt idx="4100">
                  <c:v>64.586799999999997</c:v>
                </c:pt>
                <c:pt idx="4101">
                  <c:v>64.577299999999994</c:v>
                </c:pt>
                <c:pt idx="4102">
                  <c:v>64.576099999999997</c:v>
                </c:pt>
                <c:pt idx="4103">
                  <c:v>64.587900000000005</c:v>
                </c:pt>
                <c:pt idx="4104">
                  <c:v>64.585499999999996</c:v>
                </c:pt>
                <c:pt idx="4105">
                  <c:v>64.593800000000002</c:v>
                </c:pt>
                <c:pt idx="4106">
                  <c:v>64.592299999999994</c:v>
                </c:pt>
                <c:pt idx="4107">
                  <c:v>64.600200000000001</c:v>
                </c:pt>
                <c:pt idx="4108">
                  <c:v>64.590699999999998</c:v>
                </c:pt>
                <c:pt idx="4109">
                  <c:v>64.591099999999997</c:v>
                </c:pt>
                <c:pt idx="4110">
                  <c:v>64.593199999999996</c:v>
                </c:pt>
                <c:pt idx="4111">
                  <c:v>64.596000000000004</c:v>
                </c:pt>
                <c:pt idx="4112">
                  <c:v>64.591700000000003</c:v>
                </c:pt>
                <c:pt idx="4113">
                  <c:v>64.575299999999999</c:v>
                </c:pt>
                <c:pt idx="4114">
                  <c:v>64.575599999999994</c:v>
                </c:pt>
                <c:pt idx="4115">
                  <c:v>64.569800000000001</c:v>
                </c:pt>
                <c:pt idx="4116">
                  <c:v>64.571200000000005</c:v>
                </c:pt>
                <c:pt idx="4117">
                  <c:v>64.573089999999993</c:v>
                </c:pt>
                <c:pt idx="4118">
                  <c:v>64.580600000000004</c:v>
                </c:pt>
                <c:pt idx="4119">
                  <c:v>64.591099999999997</c:v>
                </c:pt>
                <c:pt idx="4120">
                  <c:v>64.592100000000002</c:v>
                </c:pt>
                <c:pt idx="4121">
                  <c:v>64.595500000000001</c:v>
                </c:pt>
                <c:pt idx="4122">
                  <c:v>64.587699999999998</c:v>
                </c:pt>
                <c:pt idx="4123">
                  <c:v>64.580600000000004</c:v>
                </c:pt>
                <c:pt idx="4124">
                  <c:v>64.567499999999995</c:v>
                </c:pt>
                <c:pt idx="4125">
                  <c:v>64.5809</c:v>
                </c:pt>
                <c:pt idx="4126">
                  <c:v>64.580200000000005</c:v>
                </c:pt>
                <c:pt idx="4127">
                  <c:v>64.582700000000003</c:v>
                </c:pt>
                <c:pt idx="4128">
                  <c:v>64.591800000000006</c:v>
                </c:pt>
                <c:pt idx="4129">
                  <c:v>64.584000000000003</c:v>
                </c:pt>
                <c:pt idx="4130">
                  <c:v>64.581599999999995</c:v>
                </c:pt>
                <c:pt idx="4131">
                  <c:v>64.577200000000005</c:v>
                </c:pt>
                <c:pt idx="4132">
                  <c:v>64.575900000000004</c:v>
                </c:pt>
                <c:pt idx="4133">
                  <c:v>64.578599999999994</c:v>
                </c:pt>
                <c:pt idx="4134">
                  <c:v>64.579700000000003</c:v>
                </c:pt>
                <c:pt idx="4135">
                  <c:v>64.585800000000006</c:v>
                </c:pt>
                <c:pt idx="4136">
                  <c:v>64.584000000000003</c:v>
                </c:pt>
                <c:pt idx="4137">
                  <c:v>64.577100000000002</c:v>
                </c:pt>
                <c:pt idx="4138">
                  <c:v>64.579899999999995</c:v>
                </c:pt>
                <c:pt idx="4139">
                  <c:v>64.581699999999998</c:v>
                </c:pt>
                <c:pt idx="4140">
                  <c:v>64.584599999999995</c:v>
                </c:pt>
                <c:pt idx="4141">
                  <c:v>64.587599999999995</c:v>
                </c:pt>
                <c:pt idx="4142">
                  <c:v>64.590199999999996</c:v>
                </c:pt>
                <c:pt idx="4143">
                  <c:v>64.579400000000007</c:v>
                </c:pt>
                <c:pt idx="4144">
                  <c:v>64.588999999999999</c:v>
                </c:pt>
                <c:pt idx="4145">
                  <c:v>64.588729999999998</c:v>
                </c:pt>
                <c:pt idx="4146">
                  <c:v>64.585899999999995</c:v>
                </c:pt>
                <c:pt idx="4147">
                  <c:v>64.578900000000004</c:v>
                </c:pt>
                <c:pt idx="4148">
                  <c:v>64.571399999999997</c:v>
                </c:pt>
                <c:pt idx="4149">
                  <c:v>64.568700000000007</c:v>
                </c:pt>
                <c:pt idx="4150">
                  <c:v>64.579620000000006</c:v>
                </c:pt>
                <c:pt idx="4151">
                  <c:v>64.587400000000002</c:v>
                </c:pt>
                <c:pt idx="4152">
                  <c:v>64.589200000000005</c:v>
                </c:pt>
                <c:pt idx="4153">
                  <c:v>64.585099999999997</c:v>
                </c:pt>
                <c:pt idx="4154">
                  <c:v>64.5869</c:v>
                </c:pt>
                <c:pt idx="4155">
                  <c:v>64.592799999999997</c:v>
                </c:pt>
                <c:pt idx="4156">
                  <c:v>64.590950000000007</c:v>
                </c:pt>
                <c:pt idx="4157">
                  <c:v>64.5899</c:v>
                </c:pt>
                <c:pt idx="4158">
                  <c:v>64.59</c:v>
                </c:pt>
                <c:pt idx="4159">
                  <c:v>64.584199999999996</c:v>
                </c:pt>
                <c:pt idx="4160">
                  <c:v>64.5749</c:v>
                </c:pt>
                <c:pt idx="4161">
                  <c:v>64.568680000000001</c:v>
                </c:pt>
                <c:pt idx="4162">
                  <c:v>64.571299999999994</c:v>
                </c:pt>
                <c:pt idx="4163">
                  <c:v>64.5745</c:v>
                </c:pt>
                <c:pt idx="4164">
                  <c:v>64.583399999999997</c:v>
                </c:pt>
                <c:pt idx="4165">
                  <c:v>64.586399999999998</c:v>
                </c:pt>
                <c:pt idx="4166">
                  <c:v>64.590699999999998</c:v>
                </c:pt>
                <c:pt idx="4167">
                  <c:v>64.5916</c:v>
                </c:pt>
                <c:pt idx="4168">
                  <c:v>64.589399999999998</c:v>
                </c:pt>
                <c:pt idx="4169">
                  <c:v>64.575310000000002</c:v>
                </c:pt>
                <c:pt idx="4170">
                  <c:v>64.575900000000004</c:v>
                </c:pt>
                <c:pt idx="4171">
                  <c:v>64.572800000000001</c:v>
                </c:pt>
                <c:pt idx="4172">
                  <c:v>64.570800000000006</c:v>
                </c:pt>
                <c:pt idx="4173">
                  <c:v>64.575599999999994</c:v>
                </c:pt>
                <c:pt idx="4174">
                  <c:v>64.576599999999999</c:v>
                </c:pt>
                <c:pt idx="4175">
                  <c:v>64.583600000000004</c:v>
                </c:pt>
                <c:pt idx="4176">
                  <c:v>64.590800000000002</c:v>
                </c:pt>
                <c:pt idx="4177">
                  <c:v>64.587500000000006</c:v>
                </c:pt>
                <c:pt idx="4178">
                  <c:v>64.578199999999995</c:v>
                </c:pt>
                <c:pt idx="4179">
                  <c:v>64.581800000000001</c:v>
                </c:pt>
                <c:pt idx="4180">
                  <c:v>64.580600000000004</c:v>
                </c:pt>
                <c:pt idx="4181">
                  <c:v>64.584800000000001</c:v>
                </c:pt>
                <c:pt idx="4182">
                  <c:v>64.574889999999996</c:v>
                </c:pt>
                <c:pt idx="4183">
                  <c:v>64.573800000000006</c:v>
                </c:pt>
                <c:pt idx="4184">
                  <c:v>64.575100000000006</c:v>
                </c:pt>
                <c:pt idx="4185">
                  <c:v>64.578199999999995</c:v>
                </c:pt>
                <c:pt idx="4186">
                  <c:v>64.588499999999996</c:v>
                </c:pt>
                <c:pt idx="4187">
                  <c:v>64.581400000000002</c:v>
                </c:pt>
                <c:pt idx="4188">
                  <c:v>64.574600000000004</c:v>
                </c:pt>
                <c:pt idx="4189">
                  <c:v>64.5732</c:v>
                </c:pt>
                <c:pt idx="4190">
                  <c:v>64.575800000000001</c:v>
                </c:pt>
                <c:pt idx="4191">
                  <c:v>64.581999999999994</c:v>
                </c:pt>
                <c:pt idx="4192">
                  <c:v>64.5839</c:v>
                </c:pt>
                <c:pt idx="4193">
                  <c:v>64.580699999999993</c:v>
                </c:pt>
                <c:pt idx="4194">
                  <c:v>64.580600000000004</c:v>
                </c:pt>
                <c:pt idx="4195">
                  <c:v>64.578720000000004</c:v>
                </c:pt>
                <c:pt idx="4196">
                  <c:v>64.5792</c:v>
                </c:pt>
                <c:pt idx="4197">
                  <c:v>64.571700000000007</c:v>
                </c:pt>
                <c:pt idx="4198">
                  <c:v>64.568799999999996</c:v>
                </c:pt>
                <c:pt idx="4199">
                  <c:v>64.566000000000003</c:v>
                </c:pt>
                <c:pt idx="4200">
                  <c:v>64.574439999999996</c:v>
                </c:pt>
                <c:pt idx="4201">
                  <c:v>64.584609999999998</c:v>
                </c:pt>
                <c:pt idx="4202">
                  <c:v>64.583160000000007</c:v>
                </c:pt>
                <c:pt idx="4203">
                  <c:v>64.584500000000006</c:v>
                </c:pt>
                <c:pt idx="4204">
                  <c:v>64.579700000000003</c:v>
                </c:pt>
                <c:pt idx="4205">
                  <c:v>64.582419999999999</c:v>
                </c:pt>
                <c:pt idx="4206">
                  <c:v>64.570999999999998</c:v>
                </c:pt>
                <c:pt idx="4207">
                  <c:v>64.569289999999995</c:v>
                </c:pt>
                <c:pt idx="4208">
                  <c:v>64.577699999999993</c:v>
                </c:pt>
                <c:pt idx="4209">
                  <c:v>64.5608</c:v>
                </c:pt>
                <c:pt idx="4210">
                  <c:v>64.573099999999997</c:v>
                </c:pt>
                <c:pt idx="4211">
                  <c:v>64.575599999999994</c:v>
                </c:pt>
                <c:pt idx="4212">
                  <c:v>64.575400000000002</c:v>
                </c:pt>
                <c:pt idx="4213">
                  <c:v>64.581299999999999</c:v>
                </c:pt>
                <c:pt idx="4214">
                  <c:v>64.584599999999995</c:v>
                </c:pt>
                <c:pt idx="4215">
                  <c:v>64.5822</c:v>
                </c:pt>
                <c:pt idx="4216">
                  <c:v>64.575599999999994</c:v>
                </c:pt>
                <c:pt idx="4217">
                  <c:v>64.572800000000001</c:v>
                </c:pt>
                <c:pt idx="4218">
                  <c:v>64.570800000000006</c:v>
                </c:pt>
                <c:pt idx="4219">
                  <c:v>64.567400000000006</c:v>
                </c:pt>
                <c:pt idx="4220">
                  <c:v>64.574299999999994</c:v>
                </c:pt>
                <c:pt idx="4221">
                  <c:v>64.581900000000005</c:v>
                </c:pt>
                <c:pt idx="4222">
                  <c:v>64.582700000000003</c:v>
                </c:pt>
                <c:pt idx="4223">
                  <c:v>64.574799999999996</c:v>
                </c:pt>
                <c:pt idx="4224">
                  <c:v>64.576400000000007</c:v>
                </c:pt>
                <c:pt idx="4225">
                  <c:v>64.574200000000005</c:v>
                </c:pt>
                <c:pt idx="4226">
                  <c:v>64.575599999999994</c:v>
                </c:pt>
                <c:pt idx="4227">
                  <c:v>64.576300000000003</c:v>
                </c:pt>
                <c:pt idx="4228">
                  <c:v>64.574799999999996</c:v>
                </c:pt>
                <c:pt idx="4229">
                  <c:v>64.5779</c:v>
                </c:pt>
                <c:pt idx="4230">
                  <c:v>64.577200000000005</c:v>
                </c:pt>
                <c:pt idx="4231">
                  <c:v>64.580699999999993</c:v>
                </c:pt>
                <c:pt idx="4232">
                  <c:v>64.582999999999998</c:v>
                </c:pt>
                <c:pt idx="4233">
                  <c:v>64.577240000000003</c:v>
                </c:pt>
                <c:pt idx="4234">
                  <c:v>64.573700000000002</c:v>
                </c:pt>
                <c:pt idx="4235">
                  <c:v>64.576499999999996</c:v>
                </c:pt>
                <c:pt idx="4236">
                  <c:v>64.5792</c:v>
                </c:pt>
                <c:pt idx="4237">
                  <c:v>64.578900000000004</c:v>
                </c:pt>
                <c:pt idx="4238">
                  <c:v>64.589100000000002</c:v>
                </c:pt>
                <c:pt idx="4239">
                  <c:v>64.592699999999994</c:v>
                </c:pt>
                <c:pt idx="4240">
                  <c:v>64.5822</c:v>
                </c:pt>
                <c:pt idx="4241">
                  <c:v>64.575699999999998</c:v>
                </c:pt>
                <c:pt idx="4242">
                  <c:v>64.572199999999995</c:v>
                </c:pt>
                <c:pt idx="4243">
                  <c:v>64.584699999999998</c:v>
                </c:pt>
                <c:pt idx="4244">
                  <c:v>64.577699999999993</c:v>
                </c:pt>
                <c:pt idx="4245">
                  <c:v>64.566299999999998</c:v>
                </c:pt>
                <c:pt idx="4246">
                  <c:v>64.571200000000005</c:v>
                </c:pt>
                <c:pt idx="4247">
                  <c:v>64.565200000000004</c:v>
                </c:pt>
                <c:pt idx="4248">
                  <c:v>64.562799999999996</c:v>
                </c:pt>
                <c:pt idx="4249">
                  <c:v>64.568420000000003</c:v>
                </c:pt>
                <c:pt idx="4250">
                  <c:v>64.584599999999995</c:v>
                </c:pt>
                <c:pt idx="4251">
                  <c:v>64.586299999999994</c:v>
                </c:pt>
                <c:pt idx="4252">
                  <c:v>64.580500000000001</c:v>
                </c:pt>
                <c:pt idx="4253">
                  <c:v>64.587800000000001</c:v>
                </c:pt>
                <c:pt idx="4254">
                  <c:v>64.588200000000001</c:v>
                </c:pt>
                <c:pt idx="4255">
                  <c:v>64.587100000000007</c:v>
                </c:pt>
                <c:pt idx="4256">
                  <c:v>64.5886</c:v>
                </c:pt>
                <c:pt idx="4257">
                  <c:v>64.578500000000005</c:v>
                </c:pt>
                <c:pt idx="4258">
                  <c:v>64.564400000000006</c:v>
                </c:pt>
                <c:pt idx="4259">
                  <c:v>64.561599999999999</c:v>
                </c:pt>
                <c:pt idx="4260">
                  <c:v>64.563599999999994</c:v>
                </c:pt>
                <c:pt idx="4261">
                  <c:v>64.573499999999996</c:v>
                </c:pt>
                <c:pt idx="4262">
                  <c:v>64.580699999999993</c:v>
                </c:pt>
                <c:pt idx="4263">
                  <c:v>64.581599999999995</c:v>
                </c:pt>
                <c:pt idx="4264">
                  <c:v>64.58493</c:v>
                </c:pt>
                <c:pt idx="4265">
                  <c:v>64.587199999999996</c:v>
                </c:pt>
                <c:pt idx="4266">
                  <c:v>64.578800000000001</c:v>
                </c:pt>
                <c:pt idx="4267">
                  <c:v>64.577699999999993</c:v>
                </c:pt>
                <c:pt idx="4268">
                  <c:v>64.584599999999995</c:v>
                </c:pt>
                <c:pt idx="4269">
                  <c:v>64.578900000000004</c:v>
                </c:pt>
                <c:pt idx="4270">
                  <c:v>64.567599999999999</c:v>
                </c:pt>
                <c:pt idx="4271">
                  <c:v>64.569400000000002</c:v>
                </c:pt>
                <c:pt idx="4272">
                  <c:v>64.575299999999999</c:v>
                </c:pt>
                <c:pt idx="4273">
                  <c:v>64.577399999999997</c:v>
                </c:pt>
                <c:pt idx="4274">
                  <c:v>64.571100000000001</c:v>
                </c:pt>
                <c:pt idx="4275">
                  <c:v>64.581699999999998</c:v>
                </c:pt>
                <c:pt idx="4276">
                  <c:v>64.586100000000002</c:v>
                </c:pt>
                <c:pt idx="4277">
                  <c:v>64.576949999999997</c:v>
                </c:pt>
                <c:pt idx="4278">
                  <c:v>64.573599999999999</c:v>
                </c:pt>
                <c:pt idx="4279">
                  <c:v>64.584999999999994</c:v>
                </c:pt>
                <c:pt idx="4280">
                  <c:v>64.585700000000003</c:v>
                </c:pt>
                <c:pt idx="4281">
                  <c:v>64.575789999999998</c:v>
                </c:pt>
                <c:pt idx="4282">
                  <c:v>64.582700000000003</c:v>
                </c:pt>
                <c:pt idx="4283">
                  <c:v>64.583600000000004</c:v>
                </c:pt>
                <c:pt idx="4284">
                  <c:v>64.58</c:v>
                </c:pt>
                <c:pt idx="4285">
                  <c:v>64.5779</c:v>
                </c:pt>
                <c:pt idx="4286">
                  <c:v>64.582499999999996</c:v>
                </c:pt>
                <c:pt idx="4287">
                  <c:v>64.583870000000005</c:v>
                </c:pt>
                <c:pt idx="4288">
                  <c:v>64.588099999999997</c:v>
                </c:pt>
                <c:pt idx="4289">
                  <c:v>64.583699999999993</c:v>
                </c:pt>
                <c:pt idx="4290">
                  <c:v>64.579800000000006</c:v>
                </c:pt>
                <c:pt idx="4291">
                  <c:v>64.576899999999995</c:v>
                </c:pt>
                <c:pt idx="4292">
                  <c:v>64.585099999999997</c:v>
                </c:pt>
                <c:pt idx="4293">
                  <c:v>64.594300000000004</c:v>
                </c:pt>
                <c:pt idx="4294">
                  <c:v>64.587100000000007</c:v>
                </c:pt>
                <c:pt idx="4295">
                  <c:v>64.580500000000001</c:v>
                </c:pt>
                <c:pt idx="4296">
                  <c:v>64.579400000000007</c:v>
                </c:pt>
                <c:pt idx="4297">
                  <c:v>64.5839</c:v>
                </c:pt>
                <c:pt idx="4298">
                  <c:v>64.588099999999997</c:v>
                </c:pt>
                <c:pt idx="4299">
                  <c:v>64.592799999999997</c:v>
                </c:pt>
                <c:pt idx="4300">
                  <c:v>64.595600000000005</c:v>
                </c:pt>
                <c:pt idx="4301">
                  <c:v>64.594899999999996</c:v>
                </c:pt>
                <c:pt idx="4302">
                  <c:v>64.591899999999995</c:v>
                </c:pt>
                <c:pt idx="4303">
                  <c:v>64.581699999999998</c:v>
                </c:pt>
                <c:pt idx="4304">
                  <c:v>64.581000000000003</c:v>
                </c:pt>
                <c:pt idx="4305">
                  <c:v>64.574200000000005</c:v>
                </c:pt>
                <c:pt idx="4306">
                  <c:v>64.587500000000006</c:v>
                </c:pt>
                <c:pt idx="4307">
                  <c:v>64.59</c:v>
                </c:pt>
                <c:pt idx="4308">
                  <c:v>64.586510000000004</c:v>
                </c:pt>
                <c:pt idx="4309">
                  <c:v>64.593699999999998</c:v>
                </c:pt>
                <c:pt idx="4310">
                  <c:v>64.594800000000006</c:v>
                </c:pt>
                <c:pt idx="4311">
                  <c:v>64.594099999999997</c:v>
                </c:pt>
                <c:pt idx="4312">
                  <c:v>64.578800000000001</c:v>
                </c:pt>
                <c:pt idx="4313">
                  <c:v>64.582400000000007</c:v>
                </c:pt>
                <c:pt idx="4314">
                  <c:v>64.581599999999995</c:v>
                </c:pt>
                <c:pt idx="4315">
                  <c:v>64.573700000000002</c:v>
                </c:pt>
                <c:pt idx="4316">
                  <c:v>64.572400000000002</c:v>
                </c:pt>
                <c:pt idx="4317">
                  <c:v>64.576899999999995</c:v>
                </c:pt>
                <c:pt idx="4318">
                  <c:v>64.575999999999993</c:v>
                </c:pt>
                <c:pt idx="4319">
                  <c:v>64.589200000000005</c:v>
                </c:pt>
                <c:pt idx="4320">
                  <c:v>64.582999999999998</c:v>
                </c:pt>
                <c:pt idx="4321">
                  <c:v>64.591499999999996</c:v>
                </c:pt>
                <c:pt idx="4322">
                  <c:v>64.589799999999997</c:v>
                </c:pt>
                <c:pt idx="4323">
                  <c:v>64.584500000000006</c:v>
                </c:pt>
                <c:pt idx="4324">
                  <c:v>64.576700000000002</c:v>
                </c:pt>
                <c:pt idx="4325">
                  <c:v>64.579700000000003</c:v>
                </c:pt>
                <c:pt idx="4326">
                  <c:v>64.579800000000006</c:v>
                </c:pt>
                <c:pt idx="4327">
                  <c:v>64.584999999999994</c:v>
                </c:pt>
                <c:pt idx="4328">
                  <c:v>64.589399999999998</c:v>
                </c:pt>
                <c:pt idx="4329">
                  <c:v>64.589500000000001</c:v>
                </c:pt>
                <c:pt idx="4330">
                  <c:v>64.584400000000002</c:v>
                </c:pt>
                <c:pt idx="4331">
                  <c:v>64.582999999999998</c:v>
                </c:pt>
                <c:pt idx="4332">
                  <c:v>64.58</c:v>
                </c:pt>
                <c:pt idx="4333">
                  <c:v>64.588700000000003</c:v>
                </c:pt>
                <c:pt idx="4334">
                  <c:v>64.591999999999999</c:v>
                </c:pt>
                <c:pt idx="4335">
                  <c:v>64.580600000000004</c:v>
                </c:pt>
                <c:pt idx="4336">
                  <c:v>64.588300000000004</c:v>
                </c:pt>
                <c:pt idx="4337">
                  <c:v>64.590299999999999</c:v>
                </c:pt>
                <c:pt idx="4338">
                  <c:v>64.588499999999996</c:v>
                </c:pt>
                <c:pt idx="4339">
                  <c:v>64.586699999999993</c:v>
                </c:pt>
                <c:pt idx="4340">
                  <c:v>64.587100000000007</c:v>
                </c:pt>
                <c:pt idx="4341">
                  <c:v>64.573999999999998</c:v>
                </c:pt>
                <c:pt idx="4342">
                  <c:v>64.575800000000001</c:v>
                </c:pt>
                <c:pt idx="4343">
                  <c:v>64.580100000000002</c:v>
                </c:pt>
                <c:pt idx="4344">
                  <c:v>64.582400000000007</c:v>
                </c:pt>
                <c:pt idx="4345">
                  <c:v>64.593000000000004</c:v>
                </c:pt>
                <c:pt idx="4346">
                  <c:v>64.594939999999994</c:v>
                </c:pt>
                <c:pt idx="4347">
                  <c:v>64.594200000000001</c:v>
                </c:pt>
                <c:pt idx="4348">
                  <c:v>64.594499999999996</c:v>
                </c:pt>
                <c:pt idx="4349">
                  <c:v>64.591499999999996</c:v>
                </c:pt>
                <c:pt idx="4350">
                  <c:v>64.593699999999998</c:v>
                </c:pt>
                <c:pt idx="4351">
                  <c:v>64.585400000000007</c:v>
                </c:pt>
                <c:pt idx="4352">
                  <c:v>64.572699999999998</c:v>
                </c:pt>
                <c:pt idx="4353">
                  <c:v>64.568399999999997</c:v>
                </c:pt>
                <c:pt idx="4354">
                  <c:v>64.572800000000001</c:v>
                </c:pt>
                <c:pt idx="4355">
                  <c:v>64.575599999999994</c:v>
                </c:pt>
                <c:pt idx="4356">
                  <c:v>64.583500000000001</c:v>
                </c:pt>
                <c:pt idx="4357">
                  <c:v>64.591700000000003</c:v>
                </c:pt>
                <c:pt idx="4358">
                  <c:v>64.583600000000004</c:v>
                </c:pt>
                <c:pt idx="4359">
                  <c:v>64.590699999999998</c:v>
                </c:pt>
                <c:pt idx="4360">
                  <c:v>64.590500000000006</c:v>
                </c:pt>
                <c:pt idx="4361">
                  <c:v>64.591700000000003</c:v>
                </c:pt>
                <c:pt idx="4362">
                  <c:v>64.593199999999996</c:v>
                </c:pt>
                <c:pt idx="4363">
                  <c:v>64.589699999999993</c:v>
                </c:pt>
                <c:pt idx="4364">
                  <c:v>64.576899999999995</c:v>
                </c:pt>
                <c:pt idx="4365">
                  <c:v>64.567400000000006</c:v>
                </c:pt>
                <c:pt idx="4366">
                  <c:v>64.570099999999996</c:v>
                </c:pt>
                <c:pt idx="4367">
                  <c:v>64.582700000000003</c:v>
                </c:pt>
                <c:pt idx="4368">
                  <c:v>64.592699999999994</c:v>
                </c:pt>
                <c:pt idx="4369">
                  <c:v>64.585059999999999</c:v>
                </c:pt>
                <c:pt idx="4370">
                  <c:v>64.587299999999999</c:v>
                </c:pt>
                <c:pt idx="4371">
                  <c:v>64.589100000000002</c:v>
                </c:pt>
                <c:pt idx="4372">
                  <c:v>64.581699999999998</c:v>
                </c:pt>
                <c:pt idx="4373">
                  <c:v>64.597099999999998</c:v>
                </c:pt>
                <c:pt idx="4374">
                  <c:v>64.590100000000007</c:v>
                </c:pt>
                <c:pt idx="4375">
                  <c:v>64.587800000000001</c:v>
                </c:pt>
                <c:pt idx="4376">
                  <c:v>64.581389999999999</c:v>
                </c:pt>
                <c:pt idx="4377">
                  <c:v>64.592200000000005</c:v>
                </c:pt>
                <c:pt idx="4378">
                  <c:v>64.584199999999996</c:v>
                </c:pt>
                <c:pt idx="4379">
                  <c:v>64.584500000000006</c:v>
                </c:pt>
                <c:pt idx="4380">
                  <c:v>64.586799999999997</c:v>
                </c:pt>
                <c:pt idx="4381">
                  <c:v>64.583160000000007</c:v>
                </c:pt>
                <c:pt idx="4382">
                  <c:v>64.588200000000001</c:v>
                </c:pt>
                <c:pt idx="4383">
                  <c:v>64.596100000000007</c:v>
                </c:pt>
                <c:pt idx="4384">
                  <c:v>64.593699999999998</c:v>
                </c:pt>
                <c:pt idx="4385">
                  <c:v>64.596900000000005</c:v>
                </c:pt>
                <c:pt idx="4386">
                  <c:v>64.593800000000002</c:v>
                </c:pt>
                <c:pt idx="4387">
                  <c:v>64.590400000000002</c:v>
                </c:pt>
                <c:pt idx="4388">
                  <c:v>64.585899999999995</c:v>
                </c:pt>
                <c:pt idx="4389">
                  <c:v>64.587800000000001</c:v>
                </c:pt>
                <c:pt idx="4390">
                  <c:v>64.590900000000005</c:v>
                </c:pt>
                <c:pt idx="4391">
                  <c:v>64.594099999999997</c:v>
                </c:pt>
                <c:pt idx="4392">
                  <c:v>64.602019999999996</c:v>
                </c:pt>
                <c:pt idx="4393">
                  <c:v>64.59</c:v>
                </c:pt>
                <c:pt idx="4394">
                  <c:v>64.593999999999994</c:v>
                </c:pt>
                <c:pt idx="4395">
                  <c:v>64.594300000000004</c:v>
                </c:pt>
                <c:pt idx="4396">
                  <c:v>64.592399999999998</c:v>
                </c:pt>
                <c:pt idx="4397">
                  <c:v>64.5852</c:v>
                </c:pt>
                <c:pt idx="4398">
                  <c:v>64.579400000000007</c:v>
                </c:pt>
                <c:pt idx="4399">
                  <c:v>64.581500000000005</c:v>
                </c:pt>
                <c:pt idx="4400">
                  <c:v>64.588099999999997</c:v>
                </c:pt>
                <c:pt idx="4401">
                  <c:v>64.587599999999995</c:v>
                </c:pt>
                <c:pt idx="4402">
                  <c:v>64.596900000000005</c:v>
                </c:pt>
                <c:pt idx="4403">
                  <c:v>64.596500000000006</c:v>
                </c:pt>
                <c:pt idx="4404">
                  <c:v>64.596500000000006</c:v>
                </c:pt>
                <c:pt idx="4405">
                  <c:v>64.592299999999994</c:v>
                </c:pt>
                <c:pt idx="4406">
                  <c:v>64.583500000000001</c:v>
                </c:pt>
                <c:pt idx="4407">
                  <c:v>64.572999999999993</c:v>
                </c:pt>
                <c:pt idx="4408">
                  <c:v>64.572900000000004</c:v>
                </c:pt>
                <c:pt idx="4409">
                  <c:v>64.568600000000004</c:v>
                </c:pt>
                <c:pt idx="4410">
                  <c:v>64.571100000000001</c:v>
                </c:pt>
                <c:pt idx="4411">
                  <c:v>64.582800000000006</c:v>
                </c:pt>
                <c:pt idx="4412">
                  <c:v>64.586799999999997</c:v>
                </c:pt>
                <c:pt idx="4413">
                  <c:v>64.586799999999997</c:v>
                </c:pt>
                <c:pt idx="4414">
                  <c:v>64.584000000000003</c:v>
                </c:pt>
                <c:pt idx="4415">
                  <c:v>64.5685</c:v>
                </c:pt>
                <c:pt idx="4416">
                  <c:v>64.567800000000005</c:v>
                </c:pt>
                <c:pt idx="4417">
                  <c:v>64.564400000000006</c:v>
                </c:pt>
                <c:pt idx="4418">
                  <c:v>64.565299999999993</c:v>
                </c:pt>
                <c:pt idx="4419">
                  <c:v>64.571200000000005</c:v>
                </c:pt>
                <c:pt idx="4420">
                  <c:v>64.570499999999996</c:v>
                </c:pt>
                <c:pt idx="4421">
                  <c:v>64.569299999999998</c:v>
                </c:pt>
                <c:pt idx="4422">
                  <c:v>64.574299999999994</c:v>
                </c:pt>
                <c:pt idx="4423">
                  <c:v>64.5762</c:v>
                </c:pt>
                <c:pt idx="4424">
                  <c:v>64.5715</c:v>
                </c:pt>
                <c:pt idx="4425">
                  <c:v>64.559600000000003</c:v>
                </c:pt>
                <c:pt idx="4426">
                  <c:v>64.566000000000003</c:v>
                </c:pt>
                <c:pt idx="4427">
                  <c:v>64.555800000000005</c:v>
                </c:pt>
                <c:pt idx="4428">
                  <c:v>64.547899999999998</c:v>
                </c:pt>
                <c:pt idx="4429">
                  <c:v>64.547600000000003</c:v>
                </c:pt>
                <c:pt idx="4430">
                  <c:v>64.552899999999994</c:v>
                </c:pt>
                <c:pt idx="4431">
                  <c:v>64.545569999999998</c:v>
                </c:pt>
                <c:pt idx="4432">
                  <c:v>64.5381</c:v>
                </c:pt>
                <c:pt idx="4433">
                  <c:v>64.545900000000003</c:v>
                </c:pt>
                <c:pt idx="4434">
                  <c:v>64.549400000000006</c:v>
                </c:pt>
                <c:pt idx="4435">
                  <c:v>64.5364</c:v>
                </c:pt>
                <c:pt idx="4436">
                  <c:v>64.537880000000001</c:v>
                </c:pt>
                <c:pt idx="4437">
                  <c:v>64.541600000000003</c:v>
                </c:pt>
                <c:pt idx="4438">
                  <c:v>64.545599999999993</c:v>
                </c:pt>
                <c:pt idx="4439">
                  <c:v>64.534599999999998</c:v>
                </c:pt>
                <c:pt idx="4440">
                  <c:v>64.537400000000005</c:v>
                </c:pt>
                <c:pt idx="4441">
                  <c:v>64.538200000000003</c:v>
                </c:pt>
                <c:pt idx="4442">
                  <c:v>64.532300000000006</c:v>
                </c:pt>
                <c:pt idx="4443">
                  <c:v>64.532700000000006</c:v>
                </c:pt>
                <c:pt idx="4444">
                  <c:v>64.531199999999998</c:v>
                </c:pt>
                <c:pt idx="4445">
                  <c:v>64.509200000000007</c:v>
                </c:pt>
                <c:pt idx="4446">
                  <c:v>64.511099999999999</c:v>
                </c:pt>
                <c:pt idx="4447">
                  <c:v>64.510300000000001</c:v>
                </c:pt>
                <c:pt idx="4448">
                  <c:v>64.513400000000004</c:v>
                </c:pt>
                <c:pt idx="4449">
                  <c:v>64.508600000000001</c:v>
                </c:pt>
                <c:pt idx="4450">
                  <c:v>64.5167</c:v>
                </c:pt>
                <c:pt idx="4451">
                  <c:v>64.52</c:v>
                </c:pt>
                <c:pt idx="4452">
                  <c:v>64.511200000000002</c:v>
                </c:pt>
                <c:pt idx="4453">
                  <c:v>64.512</c:v>
                </c:pt>
                <c:pt idx="4454">
                  <c:v>64.505300000000005</c:v>
                </c:pt>
                <c:pt idx="4455">
                  <c:v>64.501300000000001</c:v>
                </c:pt>
                <c:pt idx="4456">
                  <c:v>64.497299999999996</c:v>
                </c:pt>
                <c:pt idx="4457">
                  <c:v>64.488299999999995</c:v>
                </c:pt>
                <c:pt idx="4458">
                  <c:v>64.479339999999993</c:v>
                </c:pt>
                <c:pt idx="4459">
                  <c:v>64.472700000000003</c:v>
                </c:pt>
                <c:pt idx="4460">
                  <c:v>64.474100000000007</c:v>
                </c:pt>
                <c:pt idx="4461">
                  <c:v>64.476799999999997</c:v>
                </c:pt>
                <c:pt idx="4462">
                  <c:v>64.471999999999994</c:v>
                </c:pt>
                <c:pt idx="4463">
                  <c:v>64.471500000000006</c:v>
                </c:pt>
                <c:pt idx="4464">
                  <c:v>64.483900000000006</c:v>
                </c:pt>
                <c:pt idx="4465">
                  <c:v>64.477400000000003</c:v>
                </c:pt>
                <c:pt idx="4466">
                  <c:v>64.474599999999995</c:v>
                </c:pt>
                <c:pt idx="4467">
                  <c:v>64.470200000000006</c:v>
                </c:pt>
                <c:pt idx="4468">
                  <c:v>64.459999999999994</c:v>
                </c:pt>
                <c:pt idx="4469">
                  <c:v>64.462400000000002</c:v>
                </c:pt>
                <c:pt idx="4470">
                  <c:v>64.471000000000004</c:v>
                </c:pt>
                <c:pt idx="4471">
                  <c:v>64.458699999999993</c:v>
                </c:pt>
                <c:pt idx="4472">
                  <c:v>64.4495</c:v>
                </c:pt>
                <c:pt idx="4473">
                  <c:v>64.441800000000001</c:v>
                </c:pt>
                <c:pt idx="4474">
                  <c:v>64.432900000000004</c:v>
                </c:pt>
                <c:pt idx="4475">
                  <c:v>64.436199999999999</c:v>
                </c:pt>
                <c:pt idx="4476">
                  <c:v>64.434399999999997</c:v>
                </c:pt>
                <c:pt idx="4477">
                  <c:v>64.423339999999996</c:v>
                </c:pt>
                <c:pt idx="4478">
                  <c:v>64.424099999999996</c:v>
                </c:pt>
                <c:pt idx="4479">
                  <c:v>64.4238</c:v>
                </c:pt>
                <c:pt idx="4480">
                  <c:v>64.4238</c:v>
                </c:pt>
                <c:pt idx="4481">
                  <c:v>64.420599999999993</c:v>
                </c:pt>
                <c:pt idx="4482">
                  <c:v>64.416499999999999</c:v>
                </c:pt>
                <c:pt idx="4483">
                  <c:v>64.398719999999997</c:v>
                </c:pt>
                <c:pt idx="4484">
                  <c:v>64.397900000000007</c:v>
                </c:pt>
                <c:pt idx="4485">
                  <c:v>64.403000000000006</c:v>
                </c:pt>
                <c:pt idx="4486">
                  <c:v>64.387500000000003</c:v>
                </c:pt>
                <c:pt idx="4487">
                  <c:v>64.378299999999996</c:v>
                </c:pt>
                <c:pt idx="4488">
                  <c:v>64.368499999999997</c:v>
                </c:pt>
                <c:pt idx="4489">
                  <c:v>64.361999999999995</c:v>
                </c:pt>
                <c:pt idx="4490">
                  <c:v>64.354799999999997</c:v>
                </c:pt>
                <c:pt idx="4491">
                  <c:v>64.348200000000006</c:v>
                </c:pt>
                <c:pt idx="4492">
                  <c:v>64.327240000000003</c:v>
                </c:pt>
                <c:pt idx="4493">
                  <c:v>64.325000000000003</c:v>
                </c:pt>
                <c:pt idx="4494">
                  <c:v>64.316999999999993</c:v>
                </c:pt>
                <c:pt idx="4495">
                  <c:v>64.316800000000001</c:v>
                </c:pt>
                <c:pt idx="4496">
                  <c:v>64.302999999999997</c:v>
                </c:pt>
                <c:pt idx="4497">
                  <c:v>64.305499999999995</c:v>
                </c:pt>
                <c:pt idx="4498">
                  <c:v>64.293599999999998</c:v>
                </c:pt>
                <c:pt idx="4499">
                  <c:v>64.289699999999996</c:v>
                </c:pt>
                <c:pt idx="4500">
                  <c:v>64.280829999999995</c:v>
                </c:pt>
                <c:pt idx="4501">
                  <c:v>64.276799999999994</c:v>
                </c:pt>
                <c:pt idx="4502">
                  <c:v>64.266000000000005</c:v>
                </c:pt>
                <c:pt idx="4503">
                  <c:v>64.263199999999998</c:v>
                </c:pt>
                <c:pt idx="4504">
                  <c:v>64.250450000000001</c:v>
                </c:pt>
                <c:pt idx="4505">
                  <c:v>64.232699999999994</c:v>
                </c:pt>
                <c:pt idx="4506">
                  <c:v>64.223699999999994</c:v>
                </c:pt>
                <c:pt idx="4507">
                  <c:v>64.211799999999997</c:v>
                </c:pt>
                <c:pt idx="4508">
                  <c:v>64.206699999999998</c:v>
                </c:pt>
                <c:pt idx="4509">
                  <c:v>64.197900000000004</c:v>
                </c:pt>
                <c:pt idx="4510">
                  <c:v>64.188500000000005</c:v>
                </c:pt>
                <c:pt idx="4511">
                  <c:v>64.183199999999999</c:v>
                </c:pt>
                <c:pt idx="4512">
                  <c:v>64.17</c:v>
                </c:pt>
                <c:pt idx="4513">
                  <c:v>64.160200000000003</c:v>
                </c:pt>
                <c:pt idx="4514">
                  <c:v>64.149900000000002</c:v>
                </c:pt>
                <c:pt idx="4515">
                  <c:v>64.141599999999997</c:v>
                </c:pt>
                <c:pt idx="4516">
                  <c:v>64.141900000000007</c:v>
                </c:pt>
                <c:pt idx="4517">
                  <c:v>64.129400000000004</c:v>
                </c:pt>
                <c:pt idx="4518">
                  <c:v>64.1267</c:v>
                </c:pt>
                <c:pt idx="4519">
                  <c:v>64.130099999999999</c:v>
                </c:pt>
                <c:pt idx="4520">
                  <c:v>64.113299999999995</c:v>
                </c:pt>
                <c:pt idx="4521">
                  <c:v>64.107600000000005</c:v>
                </c:pt>
                <c:pt idx="4522">
                  <c:v>64.104600000000005</c:v>
                </c:pt>
                <c:pt idx="4523">
                  <c:v>64.092299999999994</c:v>
                </c:pt>
                <c:pt idx="4524">
                  <c:v>64.091399999999993</c:v>
                </c:pt>
                <c:pt idx="4525">
                  <c:v>64.095399999999998</c:v>
                </c:pt>
                <c:pt idx="4526">
                  <c:v>64.072900000000004</c:v>
                </c:pt>
                <c:pt idx="4527">
                  <c:v>64.055499999999995</c:v>
                </c:pt>
                <c:pt idx="4528">
                  <c:v>64.046899999999994</c:v>
                </c:pt>
                <c:pt idx="4529">
                  <c:v>64.039199999999994</c:v>
                </c:pt>
                <c:pt idx="4530">
                  <c:v>64.032600000000002</c:v>
                </c:pt>
                <c:pt idx="4531">
                  <c:v>64.027600000000007</c:v>
                </c:pt>
                <c:pt idx="4532">
                  <c:v>64.022400000000005</c:v>
                </c:pt>
                <c:pt idx="4533">
                  <c:v>64.005899999999997</c:v>
                </c:pt>
                <c:pt idx="4534">
                  <c:v>64.000900000000001</c:v>
                </c:pt>
                <c:pt idx="4535">
                  <c:v>63.981479999999998</c:v>
                </c:pt>
                <c:pt idx="4536">
                  <c:v>63.986600000000003</c:v>
                </c:pt>
                <c:pt idx="4537">
                  <c:v>63.972160000000002</c:v>
                </c:pt>
                <c:pt idx="4538">
                  <c:v>63.965600000000002</c:v>
                </c:pt>
                <c:pt idx="4539">
                  <c:v>63.945099999999996</c:v>
                </c:pt>
                <c:pt idx="4540">
                  <c:v>63.926600000000001</c:v>
                </c:pt>
                <c:pt idx="4541">
                  <c:v>63.916899999999998</c:v>
                </c:pt>
                <c:pt idx="4542">
                  <c:v>63.904899999999998</c:v>
                </c:pt>
                <c:pt idx="4543">
                  <c:v>63.892099999999999</c:v>
                </c:pt>
                <c:pt idx="4544">
                  <c:v>63.8688</c:v>
                </c:pt>
                <c:pt idx="4545">
                  <c:v>63.860999999999997</c:v>
                </c:pt>
                <c:pt idx="4546">
                  <c:v>63.847900000000003</c:v>
                </c:pt>
                <c:pt idx="4547">
                  <c:v>63.838000000000001</c:v>
                </c:pt>
                <c:pt idx="4548">
                  <c:v>63.807499999999997</c:v>
                </c:pt>
                <c:pt idx="4549">
                  <c:v>63.792000000000002</c:v>
                </c:pt>
                <c:pt idx="4550">
                  <c:v>63.7834</c:v>
                </c:pt>
                <c:pt idx="4551">
                  <c:v>63.773499999999999</c:v>
                </c:pt>
                <c:pt idx="4552">
                  <c:v>63.7455</c:v>
                </c:pt>
                <c:pt idx="4553">
                  <c:v>63.722000000000001</c:v>
                </c:pt>
                <c:pt idx="4554">
                  <c:v>63.711399999999998</c:v>
                </c:pt>
                <c:pt idx="4555">
                  <c:v>63.681100000000001</c:v>
                </c:pt>
                <c:pt idx="4556">
                  <c:v>63.660299999999999</c:v>
                </c:pt>
                <c:pt idx="4557">
                  <c:v>63.6556</c:v>
                </c:pt>
                <c:pt idx="4558">
                  <c:v>63.623600000000003</c:v>
                </c:pt>
                <c:pt idx="4559">
                  <c:v>63.612000000000002</c:v>
                </c:pt>
                <c:pt idx="4560">
                  <c:v>63.582500000000003</c:v>
                </c:pt>
                <c:pt idx="4561">
                  <c:v>63.5657</c:v>
                </c:pt>
                <c:pt idx="4562">
                  <c:v>63.555900000000001</c:v>
                </c:pt>
                <c:pt idx="4563">
                  <c:v>63.5304</c:v>
                </c:pt>
                <c:pt idx="4564">
                  <c:v>63.496499999999997</c:v>
                </c:pt>
                <c:pt idx="4565">
                  <c:v>63.476649999999999</c:v>
                </c:pt>
                <c:pt idx="4566">
                  <c:v>63.455199999999998</c:v>
                </c:pt>
                <c:pt idx="4567">
                  <c:v>63.420200000000001</c:v>
                </c:pt>
                <c:pt idx="4568">
                  <c:v>63.410899999999998</c:v>
                </c:pt>
                <c:pt idx="4569">
                  <c:v>63.398499999999999</c:v>
                </c:pt>
                <c:pt idx="4570">
                  <c:v>63.375</c:v>
                </c:pt>
                <c:pt idx="4571">
                  <c:v>63.371600000000001</c:v>
                </c:pt>
                <c:pt idx="4572">
                  <c:v>63.354399999999998</c:v>
                </c:pt>
                <c:pt idx="4573">
                  <c:v>63.341200000000001</c:v>
                </c:pt>
                <c:pt idx="4574">
                  <c:v>63.311900000000001</c:v>
                </c:pt>
                <c:pt idx="4575">
                  <c:v>63.295400000000001</c:v>
                </c:pt>
                <c:pt idx="4576">
                  <c:v>63.284500000000001</c:v>
                </c:pt>
                <c:pt idx="4577">
                  <c:v>63.270699999999998</c:v>
                </c:pt>
                <c:pt idx="4578">
                  <c:v>63.261200000000002</c:v>
                </c:pt>
                <c:pt idx="4579">
                  <c:v>63.225000000000001</c:v>
                </c:pt>
                <c:pt idx="4580">
                  <c:v>63.191699999999997</c:v>
                </c:pt>
                <c:pt idx="4581">
                  <c:v>63.174700000000001</c:v>
                </c:pt>
                <c:pt idx="4582">
                  <c:v>63.151499999999999</c:v>
                </c:pt>
                <c:pt idx="4583">
                  <c:v>63.116</c:v>
                </c:pt>
                <c:pt idx="4584">
                  <c:v>63.076599999999999</c:v>
                </c:pt>
                <c:pt idx="4585">
                  <c:v>63.0456</c:v>
                </c:pt>
                <c:pt idx="4586">
                  <c:v>63.0364</c:v>
                </c:pt>
                <c:pt idx="4587">
                  <c:v>63.020800000000001</c:v>
                </c:pt>
                <c:pt idx="4588">
                  <c:v>62.985399999999998</c:v>
                </c:pt>
                <c:pt idx="4589">
                  <c:v>62.963900000000002</c:v>
                </c:pt>
                <c:pt idx="4590">
                  <c:v>62.942900000000002</c:v>
                </c:pt>
                <c:pt idx="4591">
                  <c:v>62.9253</c:v>
                </c:pt>
                <c:pt idx="4592">
                  <c:v>62.902900000000002</c:v>
                </c:pt>
                <c:pt idx="4593">
                  <c:v>62.864699999999999</c:v>
                </c:pt>
                <c:pt idx="4594">
                  <c:v>62.837899999999998</c:v>
                </c:pt>
                <c:pt idx="4595">
                  <c:v>62.815399999999997</c:v>
                </c:pt>
                <c:pt idx="4596">
                  <c:v>62.78904</c:v>
                </c:pt>
                <c:pt idx="4597">
                  <c:v>62.741199999999999</c:v>
                </c:pt>
                <c:pt idx="4598">
                  <c:v>62.7042</c:v>
                </c:pt>
                <c:pt idx="4599">
                  <c:v>62.678100000000001</c:v>
                </c:pt>
                <c:pt idx="4600">
                  <c:v>62.642600000000002</c:v>
                </c:pt>
                <c:pt idx="4601">
                  <c:v>62.622500000000002</c:v>
                </c:pt>
                <c:pt idx="4602">
                  <c:v>62.5871</c:v>
                </c:pt>
                <c:pt idx="4603">
                  <c:v>62.562159999999999</c:v>
                </c:pt>
                <c:pt idx="4604">
                  <c:v>62.521500000000003</c:v>
                </c:pt>
                <c:pt idx="4605">
                  <c:v>62.487699999999997</c:v>
                </c:pt>
                <c:pt idx="4606">
                  <c:v>62.479900000000001</c:v>
                </c:pt>
                <c:pt idx="4607">
                  <c:v>62.454700000000003</c:v>
                </c:pt>
                <c:pt idx="4608">
                  <c:v>62.404400000000003</c:v>
                </c:pt>
                <c:pt idx="4609">
                  <c:v>62.374200000000002</c:v>
                </c:pt>
                <c:pt idx="4610">
                  <c:v>62.357700000000001</c:v>
                </c:pt>
                <c:pt idx="4611">
                  <c:v>62.329099999999997</c:v>
                </c:pt>
                <c:pt idx="4612">
                  <c:v>62.288899999999998</c:v>
                </c:pt>
                <c:pt idx="4613">
                  <c:v>62.250500000000002</c:v>
                </c:pt>
                <c:pt idx="4614">
                  <c:v>62.246200000000002</c:v>
                </c:pt>
                <c:pt idx="4615">
                  <c:v>62.234400000000001</c:v>
                </c:pt>
                <c:pt idx="4616">
                  <c:v>62.221200000000003</c:v>
                </c:pt>
                <c:pt idx="4617">
                  <c:v>62.185299999999998</c:v>
                </c:pt>
                <c:pt idx="4618">
                  <c:v>62.164000000000001</c:v>
                </c:pt>
                <c:pt idx="4619">
                  <c:v>62.134500000000003</c:v>
                </c:pt>
                <c:pt idx="4620">
                  <c:v>62.105449999999998</c:v>
                </c:pt>
                <c:pt idx="4621">
                  <c:v>62.059600000000003</c:v>
                </c:pt>
                <c:pt idx="4622">
                  <c:v>61.996699999999997</c:v>
                </c:pt>
                <c:pt idx="4623">
                  <c:v>61.950400000000002</c:v>
                </c:pt>
                <c:pt idx="4624">
                  <c:v>61.921199999999999</c:v>
                </c:pt>
                <c:pt idx="4625">
                  <c:v>61.8962</c:v>
                </c:pt>
                <c:pt idx="4626">
                  <c:v>61.834400000000002</c:v>
                </c:pt>
                <c:pt idx="4627">
                  <c:v>61.790300000000002</c:v>
                </c:pt>
                <c:pt idx="4628">
                  <c:v>61.761600000000001</c:v>
                </c:pt>
                <c:pt idx="4629">
                  <c:v>61.734900000000003</c:v>
                </c:pt>
                <c:pt idx="4630">
                  <c:v>61.713999999999999</c:v>
                </c:pt>
                <c:pt idx="4631">
                  <c:v>61.680999999999997</c:v>
                </c:pt>
                <c:pt idx="4632">
                  <c:v>61.622700000000002</c:v>
                </c:pt>
                <c:pt idx="4633">
                  <c:v>61.576500000000003</c:v>
                </c:pt>
                <c:pt idx="4634">
                  <c:v>61.555100000000003</c:v>
                </c:pt>
                <c:pt idx="4635">
                  <c:v>61.515900000000002</c:v>
                </c:pt>
                <c:pt idx="4636">
                  <c:v>61.480200000000004</c:v>
                </c:pt>
                <c:pt idx="4637">
                  <c:v>61.443100000000001</c:v>
                </c:pt>
                <c:pt idx="4638">
                  <c:v>61.4191</c:v>
                </c:pt>
                <c:pt idx="4639">
                  <c:v>61.347700000000003</c:v>
                </c:pt>
                <c:pt idx="4640">
                  <c:v>61.3307</c:v>
                </c:pt>
                <c:pt idx="4641">
                  <c:v>61.29</c:v>
                </c:pt>
                <c:pt idx="4642">
                  <c:v>61.2502</c:v>
                </c:pt>
                <c:pt idx="4643">
                  <c:v>61.209299999999999</c:v>
                </c:pt>
                <c:pt idx="4644">
                  <c:v>61.185699999999997</c:v>
                </c:pt>
                <c:pt idx="4645">
                  <c:v>61.145000000000003</c:v>
                </c:pt>
                <c:pt idx="4646">
                  <c:v>61.123199999999997</c:v>
                </c:pt>
                <c:pt idx="4647">
                  <c:v>61.091900000000003</c:v>
                </c:pt>
                <c:pt idx="4648">
                  <c:v>61.06926</c:v>
                </c:pt>
                <c:pt idx="4649">
                  <c:v>61.055900000000001</c:v>
                </c:pt>
                <c:pt idx="4650">
                  <c:v>61.0169</c:v>
                </c:pt>
                <c:pt idx="4651">
                  <c:v>60.986899999999999</c:v>
                </c:pt>
                <c:pt idx="4652">
                  <c:v>60.979100000000003</c:v>
                </c:pt>
                <c:pt idx="4653">
                  <c:v>60.963679999999997</c:v>
                </c:pt>
                <c:pt idx="4654">
                  <c:v>60.923450000000003</c:v>
                </c:pt>
                <c:pt idx="4655">
                  <c:v>60.891300000000001</c:v>
                </c:pt>
                <c:pt idx="4656">
                  <c:v>60.855800000000002</c:v>
                </c:pt>
                <c:pt idx="4657">
                  <c:v>60.831600000000002</c:v>
                </c:pt>
                <c:pt idx="4658">
                  <c:v>60.782200000000003</c:v>
                </c:pt>
                <c:pt idx="4659">
                  <c:v>60.752000000000002</c:v>
                </c:pt>
                <c:pt idx="4660">
                  <c:v>60.7102</c:v>
                </c:pt>
                <c:pt idx="4661">
                  <c:v>60.691800000000001</c:v>
                </c:pt>
                <c:pt idx="4662">
                  <c:v>60.6524</c:v>
                </c:pt>
                <c:pt idx="4663">
                  <c:v>60.608899999999998</c:v>
                </c:pt>
                <c:pt idx="4664">
                  <c:v>60.579300000000003</c:v>
                </c:pt>
                <c:pt idx="4665">
                  <c:v>60.521799999999999</c:v>
                </c:pt>
                <c:pt idx="4666">
                  <c:v>60.480200000000004</c:v>
                </c:pt>
                <c:pt idx="4667">
                  <c:v>60.420900000000003</c:v>
                </c:pt>
                <c:pt idx="4668">
                  <c:v>60.315399999999997</c:v>
                </c:pt>
                <c:pt idx="4669">
                  <c:v>60.268070000000002</c:v>
                </c:pt>
                <c:pt idx="4670">
                  <c:v>60.2423</c:v>
                </c:pt>
                <c:pt idx="4671">
                  <c:v>60.208300000000001</c:v>
                </c:pt>
                <c:pt idx="4672">
                  <c:v>60.163800000000002</c:v>
                </c:pt>
                <c:pt idx="4673">
                  <c:v>60.092599999999997</c:v>
                </c:pt>
                <c:pt idx="4674">
                  <c:v>60.064700000000002</c:v>
                </c:pt>
                <c:pt idx="4675">
                  <c:v>60.008609999999997</c:v>
                </c:pt>
                <c:pt idx="4676">
                  <c:v>59.977400000000003</c:v>
                </c:pt>
                <c:pt idx="4677">
                  <c:v>59.954099999999997</c:v>
                </c:pt>
                <c:pt idx="4678">
                  <c:v>59.879399999999997</c:v>
                </c:pt>
                <c:pt idx="4679">
                  <c:v>59.820160000000001</c:v>
                </c:pt>
                <c:pt idx="4680">
                  <c:v>59.758099999999999</c:v>
                </c:pt>
                <c:pt idx="4681">
                  <c:v>59.726100000000002</c:v>
                </c:pt>
                <c:pt idx="4682">
                  <c:v>59.694000000000003</c:v>
                </c:pt>
                <c:pt idx="4683">
                  <c:v>59.666699999999999</c:v>
                </c:pt>
                <c:pt idx="4684">
                  <c:v>59.625799999999998</c:v>
                </c:pt>
                <c:pt idx="4685">
                  <c:v>59.5777</c:v>
                </c:pt>
                <c:pt idx="4686">
                  <c:v>59.522500000000001</c:v>
                </c:pt>
                <c:pt idx="4687">
                  <c:v>59.482300000000002</c:v>
                </c:pt>
                <c:pt idx="4688">
                  <c:v>59.446350000000002</c:v>
                </c:pt>
                <c:pt idx="4689">
                  <c:v>59.392299999999999</c:v>
                </c:pt>
                <c:pt idx="4690">
                  <c:v>59.345700000000001</c:v>
                </c:pt>
                <c:pt idx="4691">
                  <c:v>59.310699999999997</c:v>
                </c:pt>
                <c:pt idx="4692">
                  <c:v>59.2836</c:v>
                </c:pt>
                <c:pt idx="4693">
                  <c:v>59.214199999999998</c:v>
                </c:pt>
                <c:pt idx="4694">
                  <c:v>59.194299999999998</c:v>
                </c:pt>
                <c:pt idx="4695">
                  <c:v>59.15</c:v>
                </c:pt>
                <c:pt idx="4696">
                  <c:v>59.078499999999998</c:v>
                </c:pt>
                <c:pt idx="4697">
                  <c:v>59.048000000000002</c:v>
                </c:pt>
                <c:pt idx="4698">
                  <c:v>59.008899999999997</c:v>
                </c:pt>
                <c:pt idx="4699">
                  <c:v>58.964100000000002</c:v>
                </c:pt>
                <c:pt idx="4700">
                  <c:v>58.893700000000003</c:v>
                </c:pt>
                <c:pt idx="4701">
                  <c:v>58.8553</c:v>
                </c:pt>
                <c:pt idx="4702">
                  <c:v>58.822699999999998</c:v>
                </c:pt>
                <c:pt idx="4703">
                  <c:v>58.725299999999997</c:v>
                </c:pt>
                <c:pt idx="4704">
                  <c:v>58.646500000000003</c:v>
                </c:pt>
                <c:pt idx="4705">
                  <c:v>58.571300000000001</c:v>
                </c:pt>
                <c:pt idx="4706">
                  <c:v>58.550400000000003</c:v>
                </c:pt>
                <c:pt idx="4707">
                  <c:v>58.512</c:v>
                </c:pt>
                <c:pt idx="4708">
                  <c:v>58.440669999999997</c:v>
                </c:pt>
                <c:pt idx="4709">
                  <c:v>58.402000000000001</c:v>
                </c:pt>
                <c:pt idx="4710">
                  <c:v>58.363500000000002</c:v>
                </c:pt>
                <c:pt idx="4711">
                  <c:v>58.319800000000001</c:v>
                </c:pt>
                <c:pt idx="4712">
                  <c:v>58.260199999999998</c:v>
                </c:pt>
                <c:pt idx="4713">
                  <c:v>58.242600000000003</c:v>
                </c:pt>
                <c:pt idx="4714">
                  <c:v>58.2059</c:v>
                </c:pt>
                <c:pt idx="4715">
                  <c:v>58.177300000000002</c:v>
                </c:pt>
                <c:pt idx="4716">
                  <c:v>58.108809999999998</c:v>
                </c:pt>
                <c:pt idx="4717">
                  <c:v>58.035200000000003</c:v>
                </c:pt>
                <c:pt idx="4718">
                  <c:v>57.987099999999998</c:v>
                </c:pt>
                <c:pt idx="4719">
                  <c:v>57.927700000000002</c:v>
                </c:pt>
                <c:pt idx="4720">
                  <c:v>57.865099999999998</c:v>
                </c:pt>
                <c:pt idx="4721">
                  <c:v>57.837600000000002</c:v>
                </c:pt>
                <c:pt idx="4722">
                  <c:v>57.7654</c:v>
                </c:pt>
                <c:pt idx="4723">
                  <c:v>57.743200000000002</c:v>
                </c:pt>
                <c:pt idx="4724">
                  <c:v>57.707700000000003</c:v>
                </c:pt>
                <c:pt idx="4725">
                  <c:v>57.6477</c:v>
                </c:pt>
                <c:pt idx="4726">
                  <c:v>57.578000000000003</c:v>
                </c:pt>
                <c:pt idx="4727">
                  <c:v>57.539499999999997</c:v>
                </c:pt>
                <c:pt idx="4728">
                  <c:v>57.521299999999997</c:v>
                </c:pt>
                <c:pt idx="4729">
                  <c:v>57.499290000000002</c:v>
                </c:pt>
                <c:pt idx="4730">
                  <c:v>57.448999999999998</c:v>
                </c:pt>
                <c:pt idx="4731">
                  <c:v>57.415700000000001</c:v>
                </c:pt>
                <c:pt idx="4732">
                  <c:v>57.375599999999999</c:v>
                </c:pt>
                <c:pt idx="4733">
                  <c:v>57.343800000000002</c:v>
                </c:pt>
                <c:pt idx="4734">
                  <c:v>57.322099999999999</c:v>
                </c:pt>
                <c:pt idx="4735">
                  <c:v>57.305300000000003</c:v>
                </c:pt>
                <c:pt idx="4736">
                  <c:v>57.291179999999997</c:v>
                </c:pt>
                <c:pt idx="4737">
                  <c:v>57.230899999999998</c:v>
                </c:pt>
                <c:pt idx="4738">
                  <c:v>57.186500000000002</c:v>
                </c:pt>
                <c:pt idx="4739">
                  <c:v>57.1661</c:v>
                </c:pt>
                <c:pt idx="4740">
                  <c:v>57.12471</c:v>
                </c:pt>
                <c:pt idx="4741">
                  <c:v>57.081800000000001</c:v>
                </c:pt>
                <c:pt idx="4742">
                  <c:v>57.021799999999999</c:v>
                </c:pt>
                <c:pt idx="4743">
                  <c:v>56.956699999999998</c:v>
                </c:pt>
                <c:pt idx="4744">
                  <c:v>56.945900000000002</c:v>
                </c:pt>
                <c:pt idx="4745">
                  <c:v>56.888399999999997</c:v>
                </c:pt>
                <c:pt idx="4746">
                  <c:v>56.877299999999998</c:v>
                </c:pt>
                <c:pt idx="4747">
                  <c:v>56.852499999999999</c:v>
                </c:pt>
                <c:pt idx="4748">
                  <c:v>56.803280000000001</c:v>
                </c:pt>
                <c:pt idx="4749">
                  <c:v>56.755099999999999</c:v>
                </c:pt>
                <c:pt idx="4750">
                  <c:v>56.681699999999999</c:v>
                </c:pt>
                <c:pt idx="4751">
                  <c:v>56.593200000000003</c:v>
                </c:pt>
                <c:pt idx="4752">
                  <c:v>56.562800000000003</c:v>
                </c:pt>
                <c:pt idx="4753">
                  <c:v>56.539499999999997</c:v>
                </c:pt>
                <c:pt idx="4754">
                  <c:v>56.526299999999999</c:v>
                </c:pt>
                <c:pt idx="4755">
                  <c:v>56.506019999999999</c:v>
                </c:pt>
                <c:pt idx="4756">
                  <c:v>56.45</c:v>
                </c:pt>
                <c:pt idx="4757">
                  <c:v>56.372999999999998</c:v>
                </c:pt>
                <c:pt idx="4758">
                  <c:v>56.340299999999999</c:v>
                </c:pt>
                <c:pt idx="4759">
                  <c:v>56.300800000000002</c:v>
                </c:pt>
                <c:pt idx="4760">
                  <c:v>56.260599999999997</c:v>
                </c:pt>
                <c:pt idx="4761">
                  <c:v>56.209600000000002</c:v>
                </c:pt>
                <c:pt idx="4762">
                  <c:v>56.1721</c:v>
                </c:pt>
                <c:pt idx="4763">
                  <c:v>56.120899999999999</c:v>
                </c:pt>
                <c:pt idx="4764">
                  <c:v>56.0505</c:v>
                </c:pt>
                <c:pt idx="4765">
                  <c:v>56.010800000000003</c:v>
                </c:pt>
                <c:pt idx="4766">
                  <c:v>55.971499999999999</c:v>
                </c:pt>
                <c:pt idx="4767">
                  <c:v>55.913800000000002</c:v>
                </c:pt>
                <c:pt idx="4768">
                  <c:v>55.869900000000001</c:v>
                </c:pt>
                <c:pt idx="4769">
                  <c:v>55.816400000000002</c:v>
                </c:pt>
                <c:pt idx="4770">
                  <c:v>55.739899999999999</c:v>
                </c:pt>
                <c:pt idx="4771">
                  <c:v>55.698</c:v>
                </c:pt>
                <c:pt idx="4772">
                  <c:v>55.604900000000001</c:v>
                </c:pt>
                <c:pt idx="4773">
                  <c:v>55.5672</c:v>
                </c:pt>
                <c:pt idx="4774">
                  <c:v>55.538499999999999</c:v>
                </c:pt>
                <c:pt idx="4775">
                  <c:v>55.526600000000002</c:v>
                </c:pt>
                <c:pt idx="4776">
                  <c:v>55.474499999999999</c:v>
                </c:pt>
                <c:pt idx="4777">
                  <c:v>55.4283</c:v>
                </c:pt>
                <c:pt idx="4778">
                  <c:v>55.389200000000002</c:v>
                </c:pt>
                <c:pt idx="4779">
                  <c:v>55.308900000000001</c:v>
                </c:pt>
                <c:pt idx="4780">
                  <c:v>55.255699999999997</c:v>
                </c:pt>
                <c:pt idx="4781">
                  <c:v>55.194209999999998</c:v>
                </c:pt>
                <c:pt idx="4782">
                  <c:v>55.142600000000002</c:v>
                </c:pt>
                <c:pt idx="4783">
                  <c:v>55.098500000000001</c:v>
                </c:pt>
                <c:pt idx="4784">
                  <c:v>55.045499999999997</c:v>
                </c:pt>
                <c:pt idx="4785">
                  <c:v>55.020200000000003</c:v>
                </c:pt>
                <c:pt idx="4786">
                  <c:v>55.013129999999997</c:v>
                </c:pt>
                <c:pt idx="4787">
                  <c:v>54.971699999999998</c:v>
                </c:pt>
                <c:pt idx="4788">
                  <c:v>54.953800000000001</c:v>
                </c:pt>
                <c:pt idx="4789">
                  <c:v>54.921999999999997</c:v>
                </c:pt>
                <c:pt idx="4790">
                  <c:v>54.850499999999997</c:v>
                </c:pt>
                <c:pt idx="4791">
                  <c:v>54.7774</c:v>
                </c:pt>
                <c:pt idx="4792">
                  <c:v>54.755600000000001</c:v>
                </c:pt>
                <c:pt idx="4793">
                  <c:v>54.721400000000003</c:v>
                </c:pt>
                <c:pt idx="4794">
                  <c:v>54.688800000000001</c:v>
                </c:pt>
                <c:pt idx="4795">
                  <c:v>54.638199999999998</c:v>
                </c:pt>
                <c:pt idx="4796">
                  <c:v>54.610300000000002</c:v>
                </c:pt>
                <c:pt idx="4797">
                  <c:v>54.596899999999998</c:v>
                </c:pt>
                <c:pt idx="4798">
                  <c:v>54.572299999999998</c:v>
                </c:pt>
                <c:pt idx="4799">
                  <c:v>54.518599999999999</c:v>
                </c:pt>
                <c:pt idx="4800">
                  <c:v>54.489600000000003</c:v>
                </c:pt>
                <c:pt idx="4801">
                  <c:v>54.472700000000003</c:v>
                </c:pt>
                <c:pt idx="4802">
                  <c:v>54.46</c:v>
                </c:pt>
                <c:pt idx="4803">
                  <c:v>54.450299999999999</c:v>
                </c:pt>
                <c:pt idx="4804">
                  <c:v>54.445799999999998</c:v>
                </c:pt>
                <c:pt idx="4805">
                  <c:v>54.440600000000003</c:v>
                </c:pt>
                <c:pt idx="4806">
                  <c:v>54.4343</c:v>
                </c:pt>
                <c:pt idx="4807">
                  <c:v>54.429200000000002</c:v>
                </c:pt>
                <c:pt idx="4808">
                  <c:v>54.424399999999999</c:v>
                </c:pt>
                <c:pt idx="4809">
                  <c:v>54.422800000000002</c:v>
                </c:pt>
                <c:pt idx="4810">
                  <c:v>54.417700000000004</c:v>
                </c:pt>
                <c:pt idx="4811">
                  <c:v>54.415199999999999</c:v>
                </c:pt>
                <c:pt idx="4812">
                  <c:v>54.409289999999999</c:v>
                </c:pt>
                <c:pt idx="4813">
                  <c:v>54.3949</c:v>
                </c:pt>
                <c:pt idx="4814">
                  <c:v>54.356299999999997</c:v>
                </c:pt>
                <c:pt idx="4815">
                  <c:v>54.322600000000001</c:v>
                </c:pt>
                <c:pt idx="4816">
                  <c:v>54.279200000000003</c:v>
                </c:pt>
                <c:pt idx="4817">
                  <c:v>54.241500000000002</c:v>
                </c:pt>
                <c:pt idx="4818">
                  <c:v>54.197600000000001</c:v>
                </c:pt>
                <c:pt idx="4819">
                  <c:v>54.161799999999999</c:v>
                </c:pt>
                <c:pt idx="4820">
                  <c:v>54.109200000000001</c:v>
                </c:pt>
                <c:pt idx="4821">
                  <c:v>54.043599999999998</c:v>
                </c:pt>
                <c:pt idx="4822">
                  <c:v>53.987499999999997</c:v>
                </c:pt>
                <c:pt idx="4823">
                  <c:v>53.963299999999997</c:v>
                </c:pt>
                <c:pt idx="4824">
                  <c:v>53.922150000000002</c:v>
                </c:pt>
                <c:pt idx="4825">
                  <c:v>53.863599999999998</c:v>
                </c:pt>
                <c:pt idx="4826">
                  <c:v>53.821800000000003</c:v>
                </c:pt>
                <c:pt idx="4827">
                  <c:v>53.771799999999999</c:v>
                </c:pt>
                <c:pt idx="4828">
                  <c:v>53.731999999999999</c:v>
                </c:pt>
                <c:pt idx="4829">
                  <c:v>53.680100000000003</c:v>
                </c:pt>
                <c:pt idx="4830">
                  <c:v>53.604900000000001</c:v>
                </c:pt>
                <c:pt idx="4831">
                  <c:v>53.502400000000002</c:v>
                </c:pt>
                <c:pt idx="4832">
                  <c:v>53.446930000000002</c:v>
                </c:pt>
                <c:pt idx="4833">
                  <c:v>53.390599999999999</c:v>
                </c:pt>
                <c:pt idx="4834">
                  <c:v>53.365499999999997</c:v>
                </c:pt>
                <c:pt idx="4835">
                  <c:v>53.319899999999997</c:v>
                </c:pt>
                <c:pt idx="4836">
                  <c:v>53.291400000000003</c:v>
                </c:pt>
                <c:pt idx="4837">
                  <c:v>53.223799999999997</c:v>
                </c:pt>
                <c:pt idx="4838">
                  <c:v>53.193300000000001</c:v>
                </c:pt>
                <c:pt idx="4839">
                  <c:v>53.150230000000001</c:v>
                </c:pt>
                <c:pt idx="4840">
                  <c:v>53.084600000000002</c:v>
                </c:pt>
                <c:pt idx="4841">
                  <c:v>53.041400000000003</c:v>
                </c:pt>
                <c:pt idx="4842">
                  <c:v>53.012700000000002</c:v>
                </c:pt>
                <c:pt idx="4843">
                  <c:v>52.940199999999997</c:v>
                </c:pt>
                <c:pt idx="4844">
                  <c:v>52.869349999999997</c:v>
                </c:pt>
                <c:pt idx="4845">
                  <c:v>52.808300000000003</c:v>
                </c:pt>
                <c:pt idx="4846">
                  <c:v>52.776400000000002</c:v>
                </c:pt>
                <c:pt idx="4847">
                  <c:v>52.747799999999998</c:v>
                </c:pt>
                <c:pt idx="4848">
                  <c:v>52.718699999999998</c:v>
                </c:pt>
                <c:pt idx="4849">
                  <c:v>52.665100000000002</c:v>
                </c:pt>
                <c:pt idx="4850">
                  <c:v>52.633800000000001</c:v>
                </c:pt>
                <c:pt idx="4851">
                  <c:v>52.601799999999997</c:v>
                </c:pt>
                <c:pt idx="4852">
                  <c:v>52.497</c:v>
                </c:pt>
                <c:pt idx="4853">
                  <c:v>52.44</c:v>
                </c:pt>
                <c:pt idx="4854">
                  <c:v>52.3825</c:v>
                </c:pt>
                <c:pt idx="4855">
                  <c:v>52.305100000000003</c:v>
                </c:pt>
                <c:pt idx="4856">
                  <c:v>52.2455</c:v>
                </c:pt>
                <c:pt idx="4857">
                  <c:v>52.137099999999997</c:v>
                </c:pt>
                <c:pt idx="4858">
                  <c:v>52.086599999999997</c:v>
                </c:pt>
                <c:pt idx="4859">
                  <c:v>52.037500000000001</c:v>
                </c:pt>
                <c:pt idx="4860">
                  <c:v>51.975200000000001</c:v>
                </c:pt>
                <c:pt idx="4861">
                  <c:v>51.899900000000002</c:v>
                </c:pt>
                <c:pt idx="4862">
                  <c:v>51.812899999999999</c:v>
                </c:pt>
                <c:pt idx="4863">
                  <c:v>51.710500000000003</c:v>
                </c:pt>
                <c:pt idx="4864">
                  <c:v>51.658099999999997</c:v>
                </c:pt>
                <c:pt idx="4865">
                  <c:v>51.634900000000002</c:v>
                </c:pt>
                <c:pt idx="4866">
                  <c:v>51.602699999999999</c:v>
                </c:pt>
                <c:pt idx="4867">
                  <c:v>51.575000000000003</c:v>
                </c:pt>
                <c:pt idx="4868">
                  <c:v>51.529699999999998</c:v>
                </c:pt>
                <c:pt idx="4869">
                  <c:v>51.497900000000001</c:v>
                </c:pt>
                <c:pt idx="4870">
                  <c:v>51.435040000000001</c:v>
                </c:pt>
                <c:pt idx="4871">
                  <c:v>51.398800000000001</c:v>
                </c:pt>
                <c:pt idx="4872">
                  <c:v>51.354900000000001</c:v>
                </c:pt>
                <c:pt idx="4873">
                  <c:v>51.339199999999998</c:v>
                </c:pt>
                <c:pt idx="4874">
                  <c:v>51.307699999999997</c:v>
                </c:pt>
                <c:pt idx="4875">
                  <c:v>51.234969999999997</c:v>
                </c:pt>
                <c:pt idx="4876">
                  <c:v>51.188000000000002</c:v>
                </c:pt>
                <c:pt idx="4877">
                  <c:v>51.100499999999997</c:v>
                </c:pt>
                <c:pt idx="4878">
                  <c:v>51.045499999999997</c:v>
                </c:pt>
                <c:pt idx="4879">
                  <c:v>51.000900000000001</c:v>
                </c:pt>
                <c:pt idx="4880">
                  <c:v>50.907899999999998</c:v>
                </c:pt>
                <c:pt idx="4881">
                  <c:v>50.872700000000002</c:v>
                </c:pt>
                <c:pt idx="4882">
                  <c:v>50.822600000000001</c:v>
                </c:pt>
                <c:pt idx="4883">
                  <c:v>50.731400000000001</c:v>
                </c:pt>
                <c:pt idx="4884">
                  <c:v>50.699199999999998</c:v>
                </c:pt>
                <c:pt idx="4885">
                  <c:v>50.638599999999997</c:v>
                </c:pt>
                <c:pt idx="4886">
                  <c:v>50.602600000000002</c:v>
                </c:pt>
                <c:pt idx="4887">
                  <c:v>50.539900000000003</c:v>
                </c:pt>
                <c:pt idx="4888">
                  <c:v>50.522799999999997</c:v>
                </c:pt>
                <c:pt idx="4889">
                  <c:v>50.478000000000002</c:v>
                </c:pt>
                <c:pt idx="4890">
                  <c:v>50.456099999999999</c:v>
                </c:pt>
                <c:pt idx="4891">
                  <c:v>50.404899999999998</c:v>
                </c:pt>
                <c:pt idx="4892">
                  <c:v>50.3812</c:v>
                </c:pt>
                <c:pt idx="4893">
                  <c:v>50.353099999999998</c:v>
                </c:pt>
                <c:pt idx="4894">
                  <c:v>50.337499999999999</c:v>
                </c:pt>
                <c:pt idx="4895">
                  <c:v>50.326999999999998</c:v>
                </c:pt>
                <c:pt idx="4896">
                  <c:v>50.320700000000002</c:v>
                </c:pt>
                <c:pt idx="4897">
                  <c:v>50.279800000000002</c:v>
                </c:pt>
                <c:pt idx="4898">
                  <c:v>50.207500000000003</c:v>
                </c:pt>
                <c:pt idx="4899">
                  <c:v>50.174399999999999</c:v>
                </c:pt>
                <c:pt idx="4900">
                  <c:v>50.128799999999998</c:v>
                </c:pt>
                <c:pt idx="4901">
                  <c:v>50.069920000000003</c:v>
                </c:pt>
                <c:pt idx="4902">
                  <c:v>50.033499999999997</c:v>
                </c:pt>
                <c:pt idx="4903">
                  <c:v>49.982900000000001</c:v>
                </c:pt>
                <c:pt idx="4904">
                  <c:v>49.937899999999999</c:v>
                </c:pt>
                <c:pt idx="4905">
                  <c:v>49.908299999999997</c:v>
                </c:pt>
                <c:pt idx="4906">
                  <c:v>49.881300000000003</c:v>
                </c:pt>
                <c:pt idx="4907">
                  <c:v>49.840200000000003</c:v>
                </c:pt>
                <c:pt idx="4908">
                  <c:v>49.797600000000003</c:v>
                </c:pt>
                <c:pt idx="4909">
                  <c:v>49.750500000000002</c:v>
                </c:pt>
                <c:pt idx="4910">
                  <c:v>49.706600000000002</c:v>
                </c:pt>
                <c:pt idx="4911">
                  <c:v>49.6584</c:v>
                </c:pt>
                <c:pt idx="4912">
                  <c:v>49.552599999999998</c:v>
                </c:pt>
                <c:pt idx="4913">
                  <c:v>49.503010000000003</c:v>
                </c:pt>
                <c:pt idx="4914">
                  <c:v>49.489199999999997</c:v>
                </c:pt>
                <c:pt idx="4915">
                  <c:v>49.4358</c:v>
                </c:pt>
                <c:pt idx="4916">
                  <c:v>49.400599999999997</c:v>
                </c:pt>
                <c:pt idx="4917">
                  <c:v>49.370899999999999</c:v>
                </c:pt>
                <c:pt idx="4918">
                  <c:v>49.353099999999998</c:v>
                </c:pt>
                <c:pt idx="4919">
                  <c:v>49.305</c:v>
                </c:pt>
                <c:pt idx="4920">
                  <c:v>49.278399999999998</c:v>
                </c:pt>
                <c:pt idx="4921">
                  <c:v>49.228000000000002</c:v>
                </c:pt>
                <c:pt idx="4922">
                  <c:v>49.1526</c:v>
                </c:pt>
                <c:pt idx="4923">
                  <c:v>49.116900000000001</c:v>
                </c:pt>
                <c:pt idx="4924">
                  <c:v>49.079599999999999</c:v>
                </c:pt>
                <c:pt idx="4925">
                  <c:v>48.996200000000002</c:v>
                </c:pt>
                <c:pt idx="4926">
                  <c:v>48.9756</c:v>
                </c:pt>
                <c:pt idx="4927">
                  <c:v>48.934800000000003</c:v>
                </c:pt>
                <c:pt idx="4928">
                  <c:v>48.904600000000002</c:v>
                </c:pt>
                <c:pt idx="4929">
                  <c:v>48.831600000000002</c:v>
                </c:pt>
                <c:pt idx="4930">
                  <c:v>48.8018</c:v>
                </c:pt>
                <c:pt idx="4931">
                  <c:v>48.7562</c:v>
                </c:pt>
                <c:pt idx="4932">
                  <c:v>48.733899999999998</c:v>
                </c:pt>
                <c:pt idx="4933">
                  <c:v>48.666200000000003</c:v>
                </c:pt>
                <c:pt idx="4934">
                  <c:v>48.609299999999998</c:v>
                </c:pt>
                <c:pt idx="4935">
                  <c:v>48.583199999999998</c:v>
                </c:pt>
                <c:pt idx="4936">
                  <c:v>48.546970000000002</c:v>
                </c:pt>
                <c:pt idx="4937">
                  <c:v>48.502000000000002</c:v>
                </c:pt>
                <c:pt idx="4938">
                  <c:v>48.480499999999999</c:v>
                </c:pt>
                <c:pt idx="4939">
                  <c:v>48.467199999999998</c:v>
                </c:pt>
                <c:pt idx="4940">
                  <c:v>48.4176</c:v>
                </c:pt>
                <c:pt idx="4941">
                  <c:v>48.401200000000003</c:v>
                </c:pt>
                <c:pt idx="4942">
                  <c:v>48.375950000000003</c:v>
                </c:pt>
                <c:pt idx="4943">
                  <c:v>48.36533</c:v>
                </c:pt>
                <c:pt idx="4944">
                  <c:v>48.357700000000001</c:v>
                </c:pt>
                <c:pt idx="4945">
                  <c:v>48.351700000000001</c:v>
                </c:pt>
                <c:pt idx="4946">
                  <c:v>48.342509999999997</c:v>
                </c:pt>
                <c:pt idx="4947">
                  <c:v>48.328099999999999</c:v>
                </c:pt>
                <c:pt idx="4948">
                  <c:v>48.296199999999999</c:v>
                </c:pt>
                <c:pt idx="4949">
                  <c:v>48.275100000000002</c:v>
                </c:pt>
                <c:pt idx="4950">
                  <c:v>48.242699999999999</c:v>
                </c:pt>
                <c:pt idx="4951">
                  <c:v>48.201500000000003</c:v>
                </c:pt>
                <c:pt idx="4952">
                  <c:v>48.168799999999997</c:v>
                </c:pt>
                <c:pt idx="4953">
                  <c:v>48.1524</c:v>
                </c:pt>
                <c:pt idx="4954">
                  <c:v>48.106499999999997</c:v>
                </c:pt>
                <c:pt idx="4955">
                  <c:v>48.071899999999999</c:v>
                </c:pt>
                <c:pt idx="4956">
                  <c:v>48.027900000000002</c:v>
                </c:pt>
                <c:pt idx="4957">
                  <c:v>48.0137</c:v>
                </c:pt>
                <c:pt idx="4958">
                  <c:v>47.958599999999997</c:v>
                </c:pt>
                <c:pt idx="4959">
                  <c:v>47.927199999999999</c:v>
                </c:pt>
                <c:pt idx="4960">
                  <c:v>47.888599999999997</c:v>
                </c:pt>
                <c:pt idx="4961">
                  <c:v>47.850299999999997</c:v>
                </c:pt>
                <c:pt idx="4962">
                  <c:v>47.769199999999998</c:v>
                </c:pt>
                <c:pt idx="4963">
                  <c:v>47.705100000000002</c:v>
                </c:pt>
                <c:pt idx="4964">
                  <c:v>47.688899999999997</c:v>
                </c:pt>
                <c:pt idx="4965">
                  <c:v>47.6693</c:v>
                </c:pt>
                <c:pt idx="4966">
                  <c:v>47.639609999999998</c:v>
                </c:pt>
                <c:pt idx="4967">
                  <c:v>47.613900000000001</c:v>
                </c:pt>
                <c:pt idx="4968">
                  <c:v>47.591000000000001</c:v>
                </c:pt>
                <c:pt idx="4969">
                  <c:v>47.564599999999999</c:v>
                </c:pt>
                <c:pt idx="4970">
                  <c:v>47.526600000000002</c:v>
                </c:pt>
                <c:pt idx="4971">
                  <c:v>47.505800000000001</c:v>
                </c:pt>
                <c:pt idx="4972">
                  <c:v>47.4681</c:v>
                </c:pt>
                <c:pt idx="4973">
                  <c:v>47.452300000000001</c:v>
                </c:pt>
                <c:pt idx="4974">
                  <c:v>47.406100000000002</c:v>
                </c:pt>
                <c:pt idx="4975">
                  <c:v>47.390999999999998</c:v>
                </c:pt>
                <c:pt idx="4976">
                  <c:v>47.353700000000003</c:v>
                </c:pt>
                <c:pt idx="4977">
                  <c:v>47.310099999999998</c:v>
                </c:pt>
                <c:pt idx="4978">
                  <c:v>47.277500000000003</c:v>
                </c:pt>
                <c:pt idx="4979">
                  <c:v>47.244199999999999</c:v>
                </c:pt>
                <c:pt idx="4980">
                  <c:v>47.225099999999998</c:v>
                </c:pt>
                <c:pt idx="4981">
                  <c:v>47.191099999999999</c:v>
                </c:pt>
                <c:pt idx="4982">
                  <c:v>47.1297</c:v>
                </c:pt>
                <c:pt idx="4983">
                  <c:v>47.109389999999998</c:v>
                </c:pt>
                <c:pt idx="4984">
                  <c:v>47.0777</c:v>
                </c:pt>
                <c:pt idx="4985">
                  <c:v>47.043100000000003</c:v>
                </c:pt>
                <c:pt idx="4986">
                  <c:v>47.024999999999999</c:v>
                </c:pt>
                <c:pt idx="4987">
                  <c:v>46.989600000000003</c:v>
                </c:pt>
                <c:pt idx="4988">
                  <c:v>46.968499999999999</c:v>
                </c:pt>
                <c:pt idx="4989">
                  <c:v>46.954799999999999</c:v>
                </c:pt>
                <c:pt idx="4990">
                  <c:v>46.929299999999998</c:v>
                </c:pt>
                <c:pt idx="4991">
                  <c:v>46.912100000000002</c:v>
                </c:pt>
                <c:pt idx="4992">
                  <c:v>46.905700000000003</c:v>
                </c:pt>
                <c:pt idx="4993">
                  <c:v>46.873800000000003</c:v>
                </c:pt>
                <c:pt idx="4994">
                  <c:v>46.854999999999997</c:v>
                </c:pt>
                <c:pt idx="4995">
                  <c:v>46.835599999999999</c:v>
                </c:pt>
                <c:pt idx="4996">
                  <c:v>46.8232</c:v>
                </c:pt>
                <c:pt idx="4997">
                  <c:v>46.812899999999999</c:v>
                </c:pt>
                <c:pt idx="4998">
                  <c:v>46.769100000000002</c:v>
                </c:pt>
                <c:pt idx="4999">
                  <c:v>46.76</c:v>
                </c:pt>
                <c:pt idx="5000">
                  <c:v>46.718400000000003</c:v>
                </c:pt>
                <c:pt idx="5001">
                  <c:v>46.704500000000003</c:v>
                </c:pt>
                <c:pt idx="5002">
                  <c:v>46.672600000000003</c:v>
                </c:pt>
                <c:pt idx="5003">
                  <c:v>46.622500000000002</c:v>
                </c:pt>
                <c:pt idx="5004">
                  <c:v>46.580500000000001</c:v>
                </c:pt>
                <c:pt idx="5005">
                  <c:v>46.567599999999999</c:v>
                </c:pt>
                <c:pt idx="5006">
                  <c:v>46.547800000000002</c:v>
                </c:pt>
                <c:pt idx="5007">
                  <c:v>46.521500000000003</c:v>
                </c:pt>
                <c:pt idx="5008">
                  <c:v>46.4895</c:v>
                </c:pt>
                <c:pt idx="5009">
                  <c:v>46.467700000000001</c:v>
                </c:pt>
                <c:pt idx="5010">
                  <c:v>46.450200000000002</c:v>
                </c:pt>
                <c:pt idx="5011">
                  <c:v>46.432499999999997</c:v>
                </c:pt>
                <c:pt idx="5012">
                  <c:v>46.422899999999998</c:v>
                </c:pt>
                <c:pt idx="5013">
                  <c:v>46.412700000000001</c:v>
                </c:pt>
                <c:pt idx="5014">
                  <c:v>46.375900000000001</c:v>
                </c:pt>
                <c:pt idx="5015">
                  <c:v>46.344299999999997</c:v>
                </c:pt>
                <c:pt idx="5016">
                  <c:v>46.332000000000001</c:v>
                </c:pt>
                <c:pt idx="5017">
                  <c:v>46.301099999999998</c:v>
                </c:pt>
                <c:pt idx="5018">
                  <c:v>46.268120000000003</c:v>
                </c:pt>
                <c:pt idx="5019">
                  <c:v>46.247100000000003</c:v>
                </c:pt>
                <c:pt idx="5020">
                  <c:v>46.228200000000001</c:v>
                </c:pt>
                <c:pt idx="5021">
                  <c:v>46.2271</c:v>
                </c:pt>
                <c:pt idx="5022">
                  <c:v>46.218299999999999</c:v>
                </c:pt>
                <c:pt idx="5023">
                  <c:v>46.201999999999998</c:v>
                </c:pt>
                <c:pt idx="5024">
                  <c:v>46.186549999999997</c:v>
                </c:pt>
                <c:pt idx="5025">
                  <c:v>46.160400000000003</c:v>
                </c:pt>
                <c:pt idx="5026">
                  <c:v>46.123800000000003</c:v>
                </c:pt>
                <c:pt idx="5027">
                  <c:v>46.105699999999999</c:v>
                </c:pt>
                <c:pt idx="5028">
                  <c:v>46.098030000000001</c:v>
                </c:pt>
                <c:pt idx="5029">
                  <c:v>46.075899999999997</c:v>
                </c:pt>
                <c:pt idx="5030">
                  <c:v>46.061399999999999</c:v>
                </c:pt>
                <c:pt idx="5031">
                  <c:v>46.033999999999999</c:v>
                </c:pt>
                <c:pt idx="5032">
                  <c:v>46.017899999999997</c:v>
                </c:pt>
                <c:pt idx="5033">
                  <c:v>46.014159999999997</c:v>
                </c:pt>
                <c:pt idx="5034">
                  <c:v>45.999200000000002</c:v>
                </c:pt>
                <c:pt idx="5035">
                  <c:v>45.9833</c:v>
                </c:pt>
                <c:pt idx="5036">
                  <c:v>45.978099999999998</c:v>
                </c:pt>
                <c:pt idx="5037">
                  <c:v>45.976900000000001</c:v>
                </c:pt>
                <c:pt idx="5038">
                  <c:v>45.955100000000002</c:v>
                </c:pt>
                <c:pt idx="5039">
                  <c:v>45.948700000000002</c:v>
                </c:pt>
                <c:pt idx="5040">
                  <c:v>45.923499999999997</c:v>
                </c:pt>
                <c:pt idx="5041">
                  <c:v>45.9221</c:v>
                </c:pt>
                <c:pt idx="5042">
                  <c:v>45.903500000000001</c:v>
                </c:pt>
                <c:pt idx="5043">
                  <c:v>45.894599999999997</c:v>
                </c:pt>
                <c:pt idx="5044">
                  <c:v>45.889299999999999</c:v>
                </c:pt>
                <c:pt idx="5045">
                  <c:v>45.888100000000001</c:v>
                </c:pt>
                <c:pt idx="5046">
                  <c:v>45.8797</c:v>
                </c:pt>
                <c:pt idx="5047">
                  <c:v>45.874499999999998</c:v>
                </c:pt>
                <c:pt idx="5048">
                  <c:v>45.847499999999997</c:v>
                </c:pt>
                <c:pt idx="5049">
                  <c:v>45.845599999999997</c:v>
                </c:pt>
                <c:pt idx="5050">
                  <c:v>45.836039999999997</c:v>
                </c:pt>
                <c:pt idx="5051">
                  <c:v>45.804900000000004</c:v>
                </c:pt>
                <c:pt idx="5052">
                  <c:v>45.786000000000001</c:v>
                </c:pt>
                <c:pt idx="5053">
                  <c:v>45.790599999999998</c:v>
                </c:pt>
                <c:pt idx="5054">
                  <c:v>45.7652</c:v>
                </c:pt>
                <c:pt idx="5055">
                  <c:v>45.772799999999997</c:v>
                </c:pt>
                <c:pt idx="5056">
                  <c:v>45.7468</c:v>
                </c:pt>
                <c:pt idx="5057">
                  <c:v>45.750599999999999</c:v>
                </c:pt>
                <c:pt idx="5058">
                  <c:v>45.731900000000003</c:v>
                </c:pt>
                <c:pt idx="5059">
                  <c:v>45.714399999999998</c:v>
                </c:pt>
                <c:pt idx="5060">
                  <c:v>45.707599999999999</c:v>
                </c:pt>
                <c:pt idx="5061">
                  <c:v>45.6995</c:v>
                </c:pt>
                <c:pt idx="5062">
                  <c:v>45.677199999999999</c:v>
                </c:pt>
                <c:pt idx="5063">
                  <c:v>45.654600000000002</c:v>
                </c:pt>
                <c:pt idx="5064">
                  <c:v>45.635460000000002</c:v>
                </c:pt>
                <c:pt idx="5065">
                  <c:v>45.610970000000002</c:v>
                </c:pt>
                <c:pt idx="5066">
                  <c:v>45.586089999999999</c:v>
                </c:pt>
                <c:pt idx="5067">
                  <c:v>45.576500000000003</c:v>
                </c:pt>
                <c:pt idx="5068">
                  <c:v>45.566899999999997</c:v>
                </c:pt>
                <c:pt idx="5069">
                  <c:v>45.5548</c:v>
                </c:pt>
                <c:pt idx="5070">
                  <c:v>45.533099999999997</c:v>
                </c:pt>
                <c:pt idx="5071">
                  <c:v>45.520899999999997</c:v>
                </c:pt>
                <c:pt idx="5072">
                  <c:v>45.514899999999997</c:v>
                </c:pt>
                <c:pt idx="5073">
                  <c:v>45.511600000000001</c:v>
                </c:pt>
                <c:pt idx="5074">
                  <c:v>45.507420000000003</c:v>
                </c:pt>
                <c:pt idx="5075">
                  <c:v>45.504199999999997</c:v>
                </c:pt>
                <c:pt idx="5076">
                  <c:v>45.494100000000003</c:v>
                </c:pt>
                <c:pt idx="5077">
                  <c:v>45.4893</c:v>
                </c:pt>
                <c:pt idx="5078">
                  <c:v>45.470500000000001</c:v>
                </c:pt>
                <c:pt idx="5079">
                  <c:v>45.460299999999997</c:v>
                </c:pt>
                <c:pt idx="5080">
                  <c:v>45.447699999999998</c:v>
                </c:pt>
                <c:pt idx="5081">
                  <c:v>45.44556</c:v>
                </c:pt>
                <c:pt idx="5082">
                  <c:v>45.439300000000003</c:v>
                </c:pt>
                <c:pt idx="5083">
                  <c:v>45.429340000000003</c:v>
                </c:pt>
                <c:pt idx="5084">
                  <c:v>45.434699999999999</c:v>
                </c:pt>
                <c:pt idx="5085">
                  <c:v>45.429499999999997</c:v>
                </c:pt>
                <c:pt idx="5086">
                  <c:v>45.414099999999998</c:v>
                </c:pt>
                <c:pt idx="5087">
                  <c:v>45.401800000000001</c:v>
                </c:pt>
                <c:pt idx="5088">
                  <c:v>45.390799999999999</c:v>
                </c:pt>
                <c:pt idx="5089">
                  <c:v>45.377499999999998</c:v>
                </c:pt>
                <c:pt idx="5090">
                  <c:v>45.357199999999999</c:v>
                </c:pt>
                <c:pt idx="5091">
                  <c:v>45.353099999999998</c:v>
                </c:pt>
                <c:pt idx="5092">
                  <c:v>45.340600000000002</c:v>
                </c:pt>
                <c:pt idx="5093">
                  <c:v>45.340400000000002</c:v>
                </c:pt>
                <c:pt idx="5094">
                  <c:v>45.332389999999997</c:v>
                </c:pt>
                <c:pt idx="5095">
                  <c:v>45.333399999999997</c:v>
                </c:pt>
                <c:pt idx="5096">
                  <c:v>45.335299999999997</c:v>
                </c:pt>
                <c:pt idx="5097">
                  <c:v>45.324300000000001</c:v>
                </c:pt>
                <c:pt idx="5098">
                  <c:v>45.310499999999998</c:v>
                </c:pt>
                <c:pt idx="5099">
                  <c:v>45.305819999999997</c:v>
                </c:pt>
                <c:pt idx="5100">
                  <c:v>45.302199999999999</c:v>
                </c:pt>
                <c:pt idx="5101">
                  <c:v>45.2821</c:v>
                </c:pt>
                <c:pt idx="5102">
                  <c:v>45.281399999999998</c:v>
                </c:pt>
                <c:pt idx="5103">
                  <c:v>45.282200000000003</c:v>
                </c:pt>
                <c:pt idx="5104">
                  <c:v>45.270200000000003</c:v>
                </c:pt>
                <c:pt idx="5105">
                  <c:v>45.262</c:v>
                </c:pt>
                <c:pt idx="5106">
                  <c:v>45.259929999999997</c:v>
                </c:pt>
                <c:pt idx="5107">
                  <c:v>45.259599999999999</c:v>
                </c:pt>
                <c:pt idx="5108">
                  <c:v>45.253799999999998</c:v>
                </c:pt>
                <c:pt idx="5109">
                  <c:v>45.252400000000002</c:v>
                </c:pt>
                <c:pt idx="5110">
                  <c:v>45.239400000000003</c:v>
                </c:pt>
                <c:pt idx="5111">
                  <c:v>45.238799999999998</c:v>
                </c:pt>
                <c:pt idx="5112">
                  <c:v>45.225700000000003</c:v>
                </c:pt>
                <c:pt idx="5113">
                  <c:v>45.221400000000003</c:v>
                </c:pt>
                <c:pt idx="5114">
                  <c:v>45.206000000000003</c:v>
                </c:pt>
                <c:pt idx="5115">
                  <c:v>45.2057</c:v>
                </c:pt>
                <c:pt idx="5116">
                  <c:v>45.214100000000002</c:v>
                </c:pt>
                <c:pt idx="5117">
                  <c:v>45.206800000000001</c:v>
                </c:pt>
                <c:pt idx="5118">
                  <c:v>45.195799999999998</c:v>
                </c:pt>
                <c:pt idx="5119">
                  <c:v>45.196300000000001</c:v>
                </c:pt>
                <c:pt idx="5120">
                  <c:v>45.191499999999998</c:v>
                </c:pt>
                <c:pt idx="5121">
                  <c:v>45.195399999999999</c:v>
                </c:pt>
                <c:pt idx="5122">
                  <c:v>45.191699999999997</c:v>
                </c:pt>
                <c:pt idx="5123">
                  <c:v>45.190199999999997</c:v>
                </c:pt>
                <c:pt idx="5124">
                  <c:v>45.191499999999998</c:v>
                </c:pt>
                <c:pt idx="5125">
                  <c:v>45.187800000000003</c:v>
                </c:pt>
                <c:pt idx="5126">
                  <c:v>45.179900000000004</c:v>
                </c:pt>
                <c:pt idx="5127">
                  <c:v>45.168500000000002</c:v>
                </c:pt>
                <c:pt idx="5128">
                  <c:v>45.155000000000001</c:v>
                </c:pt>
                <c:pt idx="5129">
                  <c:v>45.1462</c:v>
                </c:pt>
                <c:pt idx="5130">
                  <c:v>45.140320000000003</c:v>
                </c:pt>
                <c:pt idx="5131">
                  <c:v>45.1374</c:v>
                </c:pt>
                <c:pt idx="5132">
                  <c:v>45.1389</c:v>
                </c:pt>
                <c:pt idx="5133">
                  <c:v>45.131799999999998</c:v>
                </c:pt>
                <c:pt idx="5134">
                  <c:v>45.130400000000002</c:v>
                </c:pt>
                <c:pt idx="5135">
                  <c:v>45.128599999999999</c:v>
                </c:pt>
                <c:pt idx="5136">
                  <c:v>45.128900000000002</c:v>
                </c:pt>
                <c:pt idx="5137">
                  <c:v>45.119700000000002</c:v>
                </c:pt>
                <c:pt idx="5138">
                  <c:v>45.116199999999999</c:v>
                </c:pt>
                <c:pt idx="5139">
                  <c:v>45.1021</c:v>
                </c:pt>
                <c:pt idx="5140">
                  <c:v>45.098399999999998</c:v>
                </c:pt>
                <c:pt idx="5141">
                  <c:v>45.095100000000002</c:v>
                </c:pt>
                <c:pt idx="5142">
                  <c:v>45.085500000000003</c:v>
                </c:pt>
                <c:pt idx="5143">
                  <c:v>45.087000000000003</c:v>
                </c:pt>
                <c:pt idx="5144">
                  <c:v>45.0886</c:v>
                </c:pt>
                <c:pt idx="5145">
                  <c:v>45.091000000000001</c:v>
                </c:pt>
                <c:pt idx="5146">
                  <c:v>45.088200000000001</c:v>
                </c:pt>
                <c:pt idx="5147">
                  <c:v>45.088700000000003</c:v>
                </c:pt>
                <c:pt idx="5148">
                  <c:v>45.0869</c:v>
                </c:pt>
                <c:pt idx="5149">
                  <c:v>45.083100000000002</c:v>
                </c:pt>
                <c:pt idx="5150">
                  <c:v>45.078899999999997</c:v>
                </c:pt>
                <c:pt idx="5151">
                  <c:v>45.075200000000002</c:v>
                </c:pt>
                <c:pt idx="5152">
                  <c:v>45.066699999999997</c:v>
                </c:pt>
                <c:pt idx="5153">
                  <c:v>45.063499999999998</c:v>
                </c:pt>
                <c:pt idx="5154">
                  <c:v>45.061630000000001</c:v>
                </c:pt>
                <c:pt idx="5155">
                  <c:v>45.058399999999999</c:v>
                </c:pt>
                <c:pt idx="5156">
                  <c:v>45.066000000000003</c:v>
                </c:pt>
                <c:pt idx="5157">
                  <c:v>45.062339999999999</c:v>
                </c:pt>
                <c:pt idx="5158">
                  <c:v>45.051200000000001</c:v>
                </c:pt>
                <c:pt idx="5159">
                  <c:v>45.051000000000002</c:v>
                </c:pt>
                <c:pt idx="5160">
                  <c:v>45.049799999999998</c:v>
                </c:pt>
                <c:pt idx="5161">
                  <c:v>45.049399999999999</c:v>
                </c:pt>
                <c:pt idx="5162">
                  <c:v>45.046500000000002</c:v>
                </c:pt>
                <c:pt idx="5163">
                  <c:v>45.044800000000002</c:v>
                </c:pt>
                <c:pt idx="5164">
                  <c:v>45.044800000000002</c:v>
                </c:pt>
                <c:pt idx="5165">
                  <c:v>45.042700000000004</c:v>
                </c:pt>
                <c:pt idx="5166">
                  <c:v>45.043509999999998</c:v>
                </c:pt>
                <c:pt idx="5167">
                  <c:v>45.044199999999996</c:v>
                </c:pt>
                <c:pt idx="5168">
                  <c:v>45.038899999999998</c:v>
                </c:pt>
                <c:pt idx="5169">
                  <c:v>45.0304</c:v>
                </c:pt>
                <c:pt idx="5170">
                  <c:v>45.033799999999999</c:v>
                </c:pt>
                <c:pt idx="5171">
                  <c:v>45.036099999999998</c:v>
                </c:pt>
                <c:pt idx="5172">
                  <c:v>45.040199999999999</c:v>
                </c:pt>
                <c:pt idx="5173">
                  <c:v>45.042099999999998</c:v>
                </c:pt>
                <c:pt idx="5174">
                  <c:v>45.040799999999997</c:v>
                </c:pt>
                <c:pt idx="5175">
                  <c:v>45.0413</c:v>
                </c:pt>
                <c:pt idx="5176">
                  <c:v>45.045499999999997</c:v>
                </c:pt>
                <c:pt idx="5177">
                  <c:v>45.0413</c:v>
                </c:pt>
                <c:pt idx="5178">
                  <c:v>45.032899999999998</c:v>
                </c:pt>
                <c:pt idx="5179">
                  <c:v>45.025599999999997</c:v>
                </c:pt>
                <c:pt idx="5180">
                  <c:v>45.020200000000003</c:v>
                </c:pt>
                <c:pt idx="5181">
                  <c:v>45.023800000000001</c:v>
                </c:pt>
                <c:pt idx="5182">
                  <c:v>45.027900000000002</c:v>
                </c:pt>
                <c:pt idx="5183">
                  <c:v>45.027900000000002</c:v>
                </c:pt>
                <c:pt idx="5184">
                  <c:v>45.025700000000001</c:v>
                </c:pt>
                <c:pt idx="5185">
                  <c:v>45.029000000000003</c:v>
                </c:pt>
                <c:pt idx="5186">
                  <c:v>45.031399999999998</c:v>
                </c:pt>
                <c:pt idx="5187">
                  <c:v>45.037199999999999</c:v>
                </c:pt>
                <c:pt idx="5188">
                  <c:v>45.037750000000003</c:v>
                </c:pt>
                <c:pt idx="5189">
                  <c:v>45.0379</c:v>
                </c:pt>
                <c:pt idx="5190">
                  <c:v>45.0379</c:v>
                </c:pt>
                <c:pt idx="5191">
                  <c:v>45.0381</c:v>
                </c:pt>
                <c:pt idx="5192">
                  <c:v>45.037999999999997</c:v>
                </c:pt>
                <c:pt idx="5193">
                  <c:v>45.037199999999999</c:v>
                </c:pt>
                <c:pt idx="5194">
                  <c:v>45.035530000000001</c:v>
                </c:pt>
                <c:pt idx="5195">
                  <c:v>45.031799999999997</c:v>
                </c:pt>
                <c:pt idx="5196">
                  <c:v>45.021599999999999</c:v>
                </c:pt>
                <c:pt idx="5197">
                  <c:v>45.020499999999998</c:v>
                </c:pt>
                <c:pt idx="5198">
                  <c:v>45.02</c:v>
                </c:pt>
                <c:pt idx="5199">
                  <c:v>45.027200000000001</c:v>
                </c:pt>
                <c:pt idx="5200">
                  <c:v>45.028500000000001</c:v>
                </c:pt>
                <c:pt idx="5201">
                  <c:v>45.026899999999998</c:v>
                </c:pt>
                <c:pt idx="5202">
                  <c:v>45.041499999999999</c:v>
                </c:pt>
                <c:pt idx="5203">
                  <c:v>45.032299999999999</c:v>
                </c:pt>
                <c:pt idx="5204">
                  <c:v>45.029200000000003</c:v>
                </c:pt>
                <c:pt idx="5205">
                  <c:v>45.027700000000003</c:v>
                </c:pt>
                <c:pt idx="5206">
                  <c:v>45.029400000000003</c:v>
                </c:pt>
                <c:pt idx="5207">
                  <c:v>45.0291</c:v>
                </c:pt>
                <c:pt idx="5208">
                  <c:v>45.0304</c:v>
                </c:pt>
                <c:pt idx="5209">
                  <c:v>45.0259</c:v>
                </c:pt>
                <c:pt idx="5210">
                  <c:v>45.026899999999998</c:v>
                </c:pt>
                <c:pt idx="5211">
                  <c:v>45.027900000000002</c:v>
                </c:pt>
                <c:pt idx="5212">
                  <c:v>45.035530000000001</c:v>
                </c:pt>
                <c:pt idx="5213">
                  <c:v>45.037599999999998</c:v>
                </c:pt>
                <c:pt idx="5214">
                  <c:v>45.035899999999998</c:v>
                </c:pt>
                <c:pt idx="5215">
                  <c:v>45.031700000000001</c:v>
                </c:pt>
                <c:pt idx="5216">
                  <c:v>45.025799999999997</c:v>
                </c:pt>
                <c:pt idx="5217">
                  <c:v>45.025799999999997</c:v>
                </c:pt>
                <c:pt idx="5218">
                  <c:v>45.029699999999998</c:v>
                </c:pt>
                <c:pt idx="5219">
                  <c:v>45.0336</c:v>
                </c:pt>
                <c:pt idx="5220">
                  <c:v>45.037100000000002</c:v>
                </c:pt>
                <c:pt idx="5221">
                  <c:v>45.040300000000002</c:v>
                </c:pt>
                <c:pt idx="5222">
                  <c:v>45.031300000000002</c:v>
                </c:pt>
                <c:pt idx="5223">
                  <c:v>45.030999999999999</c:v>
                </c:pt>
                <c:pt idx="5224">
                  <c:v>45.029699999999998</c:v>
                </c:pt>
                <c:pt idx="5225">
                  <c:v>45.035200000000003</c:v>
                </c:pt>
                <c:pt idx="5226">
                  <c:v>45.033900000000003</c:v>
                </c:pt>
                <c:pt idx="5227">
                  <c:v>45.035499999999999</c:v>
                </c:pt>
                <c:pt idx="5228">
                  <c:v>45.023600000000002</c:v>
                </c:pt>
                <c:pt idx="5229">
                  <c:v>45.042900000000003</c:v>
                </c:pt>
                <c:pt idx="5230">
                  <c:v>45.033999999999999</c:v>
                </c:pt>
                <c:pt idx="5231">
                  <c:v>45.029699999999998</c:v>
                </c:pt>
                <c:pt idx="5232">
                  <c:v>45.030500000000004</c:v>
                </c:pt>
                <c:pt idx="5233">
                  <c:v>45.0304</c:v>
                </c:pt>
                <c:pt idx="5234">
                  <c:v>45.035899999999998</c:v>
                </c:pt>
                <c:pt idx="5235">
                  <c:v>45.038989999999998</c:v>
                </c:pt>
                <c:pt idx="5236">
                  <c:v>45.041800000000002</c:v>
                </c:pt>
                <c:pt idx="5237">
                  <c:v>45.0456</c:v>
                </c:pt>
                <c:pt idx="5238">
                  <c:v>45.044600000000003</c:v>
                </c:pt>
                <c:pt idx="5239">
                  <c:v>45.033999999999999</c:v>
                </c:pt>
                <c:pt idx="5240">
                  <c:v>45.027099999999997</c:v>
                </c:pt>
                <c:pt idx="5241">
                  <c:v>45.020499999999998</c:v>
                </c:pt>
                <c:pt idx="5242">
                  <c:v>45.026499999999999</c:v>
                </c:pt>
                <c:pt idx="5243">
                  <c:v>45.031300000000002</c:v>
                </c:pt>
                <c:pt idx="5244">
                  <c:v>45.030500000000004</c:v>
                </c:pt>
                <c:pt idx="5245">
                  <c:v>45.031100000000002</c:v>
                </c:pt>
                <c:pt idx="5246">
                  <c:v>45.037399999999998</c:v>
                </c:pt>
                <c:pt idx="5247">
                  <c:v>45.04</c:v>
                </c:pt>
                <c:pt idx="5248">
                  <c:v>45.040700000000001</c:v>
                </c:pt>
                <c:pt idx="5249">
                  <c:v>45.040300000000002</c:v>
                </c:pt>
                <c:pt idx="5250">
                  <c:v>45.039810000000003</c:v>
                </c:pt>
                <c:pt idx="5251">
                  <c:v>45.039490000000001</c:v>
                </c:pt>
                <c:pt idx="5252">
                  <c:v>45.039400000000001</c:v>
                </c:pt>
                <c:pt idx="5253">
                  <c:v>45.039099999999998</c:v>
                </c:pt>
                <c:pt idx="5254">
                  <c:v>45.039000000000001</c:v>
                </c:pt>
                <c:pt idx="5255">
                  <c:v>45.039000000000001</c:v>
                </c:pt>
                <c:pt idx="5256">
                  <c:v>45.039200000000001</c:v>
                </c:pt>
                <c:pt idx="5257">
                  <c:v>45.039700000000003</c:v>
                </c:pt>
                <c:pt idx="5258">
                  <c:v>45.041499999999999</c:v>
                </c:pt>
                <c:pt idx="5259">
                  <c:v>45.022300000000001</c:v>
                </c:pt>
                <c:pt idx="5260">
                  <c:v>45.019799999999996</c:v>
                </c:pt>
                <c:pt idx="5261">
                  <c:v>45.019599999999997</c:v>
                </c:pt>
                <c:pt idx="5262">
                  <c:v>45.022799999999997</c:v>
                </c:pt>
                <c:pt idx="5263">
                  <c:v>45.027500000000003</c:v>
                </c:pt>
                <c:pt idx="5264">
                  <c:v>45.033799999999999</c:v>
                </c:pt>
                <c:pt idx="5265">
                  <c:v>45.036799999999999</c:v>
                </c:pt>
                <c:pt idx="5266">
                  <c:v>45.0366</c:v>
                </c:pt>
                <c:pt idx="5267">
                  <c:v>45.035299999999999</c:v>
                </c:pt>
                <c:pt idx="5268">
                  <c:v>45.026800000000001</c:v>
                </c:pt>
                <c:pt idx="5269">
                  <c:v>45.023400000000002</c:v>
                </c:pt>
                <c:pt idx="5270">
                  <c:v>45.025779999999997</c:v>
                </c:pt>
                <c:pt idx="5271">
                  <c:v>45.024799999999999</c:v>
                </c:pt>
                <c:pt idx="5272">
                  <c:v>45.026800000000001</c:v>
                </c:pt>
                <c:pt idx="5273">
                  <c:v>45.0214</c:v>
                </c:pt>
                <c:pt idx="5274">
                  <c:v>45.024999999999999</c:v>
                </c:pt>
                <c:pt idx="5275">
                  <c:v>45.032600000000002</c:v>
                </c:pt>
                <c:pt idx="5276">
                  <c:v>45.024000000000001</c:v>
                </c:pt>
                <c:pt idx="5277">
                  <c:v>45.032600000000002</c:v>
                </c:pt>
                <c:pt idx="5278">
                  <c:v>45.034399999999998</c:v>
                </c:pt>
                <c:pt idx="5279">
                  <c:v>45.036799999999999</c:v>
                </c:pt>
                <c:pt idx="5280">
                  <c:v>45.040100000000002</c:v>
                </c:pt>
                <c:pt idx="5281">
                  <c:v>45.031700000000001</c:v>
                </c:pt>
                <c:pt idx="5282">
                  <c:v>45.026200000000003</c:v>
                </c:pt>
                <c:pt idx="5283">
                  <c:v>45.026400000000002</c:v>
                </c:pt>
                <c:pt idx="5284">
                  <c:v>45.028689999999997</c:v>
                </c:pt>
                <c:pt idx="5285">
                  <c:v>45.033200000000001</c:v>
                </c:pt>
                <c:pt idx="5286">
                  <c:v>45.033499999999997</c:v>
                </c:pt>
                <c:pt idx="5287">
                  <c:v>45.027000000000001</c:v>
                </c:pt>
                <c:pt idx="5288">
                  <c:v>45.035400000000003</c:v>
                </c:pt>
                <c:pt idx="5289">
                  <c:v>45.029200000000003</c:v>
                </c:pt>
                <c:pt idx="5290">
                  <c:v>45.030099999999997</c:v>
                </c:pt>
                <c:pt idx="5291">
                  <c:v>45.031700000000001</c:v>
                </c:pt>
                <c:pt idx="5292">
                  <c:v>45.031199999999998</c:v>
                </c:pt>
                <c:pt idx="5293">
                  <c:v>45.031700000000001</c:v>
                </c:pt>
                <c:pt idx="5294">
                  <c:v>45.030200000000001</c:v>
                </c:pt>
                <c:pt idx="5295">
                  <c:v>45.023299999999999</c:v>
                </c:pt>
                <c:pt idx="5296">
                  <c:v>45.028399999999998</c:v>
                </c:pt>
                <c:pt idx="5297">
                  <c:v>45.0274</c:v>
                </c:pt>
                <c:pt idx="5298">
                  <c:v>45.030099999999997</c:v>
                </c:pt>
                <c:pt idx="5299">
                  <c:v>45.031599999999997</c:v>
                </c:pt>
                <c:pt idx="5300">
                  <c:v>45.037100000000002</c:v>
                </c:pt>
                <c:pt idx="5301">
                  <c:v>45.034100000000002</c:v>
                </c:pt>
                <c:pt idx="5302">
                  <c:v>45.03022</c:v>
                </c:pt>
                <c:pt idx="5303">
                  <c:v>45.026600000000002</c:v>
                </c:pt>
                <c:pt idx="5304">
                  <c:v>45.039900000000003</c:v>
                </c:pt>
                <c:pt idx="5305">
                  <c:v>45.030929999999998</c:v>
                </c:pt>
                <c:pt idx="5306">
                  <c:v>45.029400000000003</c:v>
                </c:pt>
                <c:pt idx="5307">
                  <c:v>45.021599999999999</c:v>
                </c:pt>
                <c:pt idx="5308">
                  <c:v>45.036769999999997</c:v>
                </c:pt>
                <c:pt idx="5309">
                  <c:v>45.032499999999999</c:v>
                </c:pt>
                <c:pt idx="5310">
                  <c:v>45.0244</c:v>
                </c:pt>
                <c:pt idx="5311">
                  <c:v>45.029800000000002</c:v>
                </c:pt>
                <c:pt idx="5312">
                  <c:v>45.027700000000003</c:v>
                </c:pt>
                <c:pt idx="5313">
                  <c:v>45.029200000000003</c:v>
                </c:pt>
                <c:pt idx="5314">
                  <c:v>45.040300000000002</c:v>
                </c:pt>
                <c:pt idx="5315">
                  <c:v>45.042000000000002</c:v>
                </c:pt>
                <c:pt idx="5316">
                  <c:v>45.0321</c:v>
                </c:pt>
                <c:pt idx="5317">
                  <c:v>45.0396</c:v>
                </c:pt>
                <c:pt idx="5318">
                  <c:v>45.040599999999998</c:v>
                </c:pt>
                <c:pt idx="5319">
                  <c:v>45.038800000000002</c:v>
                </c:pt>
                <c:pt idx="5320">
                  <c:v>45.030200000000001</c:v>
                </c:pt>
                <c:pt idx="5321">
                  <c:v>45.0244</c:v>
                </c:pt>
                <c:pt idx="5322">
                  <c:v>45.020499999999998</c:v>
                </c:pt>
                <c:pt idx="5323">
                  <c:v>45.024900000000002</c:v>
                </c:pt>
                <c:pt idx="5324">
                  <c:v>45.026299999999999</c:v>
                </c:pt>
                <c:pt idx="5325">
                  <c:v>45.026299999999999</c:v>
                </c:pt>
                <c:pt idx="5326">
                  <c:v>45.029899999999998</c:v>
                </c:pt>
                <c:pt idx="5327">
                  <c:v>45.033099999999997</c:v>
                </c:pt>
                <c:pt idx="5328">
                  <c:v>45.0366</c:v>
                </c:pt>
                <c:pt idx="5329">
                  <c:v>45.036499999999997</c:v>
                </c:pt>
                <c:pt idx="5330">
                  <c:v>45.038400000000003</c:v>
                </c:pt>
                <c:pt idx="5331">
                  <c:v>45.039000000000001</c:v>
                </c:pt>
                <c:pt idx="5332">
                  <c:v>45.039499999999997</c:v>
                </c:pt>
                <c:pt idx="5333">
                  <c:v>45.040199999999999</c:v>
                </c:pt>
                <c:pt idx="5334">
                  <c:v>45.031599999999997</c:v>
                </c:pt>
                <c:pt idx="5335">
                  <c:v>45.025100000000002</c:v>
                </c:pt>
                <c:pt idx="5336">
                  <c:v>45.024700000000003</c:v>
                </c:pt>
                <c:pt idx="5337">
                  <c:v>45.020400000000002</c:v>
                </c:pt>
                <c:pt idx="5338">
                  <c:v>45.022500000000001</c:v>
                </c:pt>
                <c:pt idx="5339">
                  <c:v>45.029600000000002</c:v>
                </c:pt>
                <c:pt idx="5340">
                  <c:v>45.0246</c:v>
                </c:pt>
                <c:pt idx="5341">
                  <c:v>45.033900000000003</c:v>
                </c:pt>
                <c:pt idx="5342">
                  <c:v>45.037599999999998</c:v>
                </c:pt>
                <c:pt idx="5343">
                  <c:v>45.0334</c:v>
                </c:pt>
                <c:pt idx="5344">
                  <c:v>45.030189999999997</c:v>
                </c:pt>
                <c:pt idx="5345">
                  <c:v>45.040199999999999</c:v>
                </c:pt>
                <c:pt idx="5346">
                  <c:v>45.036700000000003</c:v>
                </c:pt>
                <c:pt idx="5347">
                  <c:v>45.031700000000001</c:v>
                </c:pt>
                <c:pt idx="5348">
                  <c:v>45.026299999999999</c:v>
                </c:pt>
                <c:pt idx="5349">
                  <c:v>45.033299999999997</c:v>
                </c:pt>
                <c:pt idx="5350">
                  <c:v>45.036999999999999</c:v>
                </c:pt>
                <c:pt idx="5351">
                  <c:v>45.035400000000003</c:v>
                </c:pt>
                <c:pt idx="5352">
                  <c:v>45.031599999999997</c:v>
                </c:pt>
                <c:pt idx="5353">
                  <c:v>45.029499999999999</c:v>
                </c:pt>
                <c:pt idx="5354">
                  <c:v>45.028399999999998</c:v>
                </c:pt>
                <c:pt idx="5355">
                  <c:v>45.0383</c:v>
                </c:pt>
                <c:pt idx="5356">
                  <c:v>45.041800000000002</c:v>
                </c:pt>
                <c:pt idx="5357">
                  <c:v>45.030099999999997</c:v>
                </c:pt>
                <c:pt idx="5358">
                  <c:v>45.048400000000001</c:v>
                </c:pt>
                <c:pt idx="5359">
                  <c:v>45.047699999999999</c:v>
                </c:pt>
                <c:pt idx="5360">
                  <c:v>45.042999999999999</c:v>
                </c:pt>
                <c:pt idx="5361">
                  <c:v>45.037399999999998</c:v>
                </c:pt>
                <c:pt idx="5362">
                  <c:v>45.037599999999998</c:v>
                </c:pt>
                <c:pt idx="5363">
                  <c:v>45.037500000000001</c:v>
                </c:pt>
                <c:pt idx="5364">
                  <c:v>45.036299999999997</c:v>
                </c:pt>
                <c:pt idx="5365">
                  <c:v>45.042499999999997</c:v>
                </c:pt>
                <c:pt idx="5366">
                  <c:v>45.03537</c:v>
                </c:pt>
                <c:pt idx="5367">
                  <c:v>45.037700000000001</c:v>
                </c:pt>
                <c:pt idx="5368">
                  <c:v>45.043700000000001</c:v>
                </c:pt>
                <c:pt idx="5369">
                  <c:v>45.0398</c:v>
                </c:pt>
                <c:pt idx="5370">
                  <c:v>45.032400000000003</c:v>
                </c:pt>
                <c:pt idx="5371">
                  <c:v>45.049100000000003</c:v>
                </c:pt>
                <c:pt idx="5372">
                  <c:v>45.041800000000002</c:v>
                </c:pt>
                <c:pt idx="5373">
                  <c:v>45.0381</c:v>
                </c:pt>
                <c:pt idx="5374">
                  <c:v>45.038699999999999</c:v>
                </c:pt>
                <c:pt idx="5375">
                  <c:v>45.037799999999997</c:v>
                </c:pt>
                <c:pt idx="5376">
                  <c:v>45.042999999999999</c:v>
                </c:pt>
                <c:pt idx="5377">
                  <c:v>45.045200000000001</c:v>
                </c:pt>
                <c:pt idx="5378">
                  <c:v>45.047899999999998</c:v>
                </c:pt>
                <c:pt idx="5379">
                  <c:v>45.0428</c:v>
                </c:pt>
                <c:pt idx="5380">
                  <c:v>45.041840000000001</c:v>
                </c:pt>
                <c:pt idx="5381">
                  <c:v>45.039499999999997</c:v>
                </c:pt>
                <c:pt idx="5382">
                  <c:v>45.0306</c:v>
                </c:pt>
                <c:pt idx="5383">
                  <c:v>45.026000000000003</c:v>
                </c:pt>
                <c:pt idx="5384">
                  <c:v>45.031799999999997</c:v>
                </c:pt>
                <c:pt idx="5385">
                  <c:v>45.033700000000003</c:v>
                </c:pt>
                <c:pt idx="5386">
                  <c:v>45.034799999999997</c:v>
                </c:pt>
                <c:pt idx="5387">
                  <c:v>45.037500000000001</c:v>
                </c:pt>
                <c:pt idx="5388">
                  <c:v>45.0428</c:v>
                </c:pt>
                <c:pt idx="5389">
                  <c:v>45.042299999999997</c:v>
                </c:pt>
                <c:pt idx="5390">
                  <c:v>45.044400000000003</c:v>
                </c:pt>
                <c:pt idx="5391">
                  <c:v>45.044699999999999</c:v>
                </c:pt>
                <c:pt idx="5392">
                  <c:v>45.034399999999998</c:v>
                </c:pt>
                <c:pt idx="5393">
                  <c:v>45.0212</c:v>
                </c:pt>
                <c:pt idx="5394">
                  <c:v>45.026600000000002</c:v>
                </c:pt>
                <c:pt idx="5395">
                  <c:v>45.023000000000003</c:v>
                </c:pt>
                <c:pt idx="5396">
                  <c:v>45.026899999999998</c:v>
                </c:pt>
                <c:pt idx="5397">
                  <c:v>45.034399999999998</c:v>
                </c:pt>
                <c:pt idx="5398">
                  <c:v>45.0396</c:v>
                </c:pt>
                <c:pt idx="5399">
                  <c:v>45.039700000000003</c:v>
                </c:pt>
                <c:pt idx="5400">
                  <c:v>45.038400000000003</c:v>
                </c:pt>
                <c:pt idx="5401">
                  <c:v>45.029800000000002</c:v>
                </c:pt>
                <c:pt idx="5402">
                  <c:v>45.022799999999997</c:v>
                </c:pt>
                <c:pt idx="5403">
                  <c:v>45.0274</c:v>
                </c:pt>
                <c:pt idx="5404">
                  <c:v>45.0276</c:v>
                </c:pt>
                <c:pt idx="5405">
                  <c:v>45.021999999999998</c:v>
                </c:pt>
                <c:pt idx="5406">
                  <c:v>45.0291</c:v>
                </c:pt>
                <c:pt idx="5407">
                  <c:v>45.0351</c:v>
                </c:pt>
                <c:pt idx="5408">
                  <c:v>45.027700000000003</c:v>
                </c:pt>
                <c:pt idx="5409">
                  <c:v>45.025700000000001</c:v>
                </c:pt>
                <c:pt idx="5410">
                  <c:v>45.041600000000003</c:v>
                </c:pt>
                <c:pt idx="5411">
                  <c:v>45.034700000000001</c:v>
                </c:pt>
                <c:pt idx="5412">
                  <c:v>45.0274</c:v>
                </c:pt>
                <c:pt idx="5413">
                  <c:v>45.0274</c:v>
                </c:pt>
                <c:pt idx="5414">
                  <c:v>45.0319</c:v>
                </c:pt>
                <c:pt idx="5415">
                  <c:v>45.029499999999999</c:v>
                </c:pt>
                <c:pt idx="5416">
                  <c:v>45.025700000000001</c:v>
                </c:pt>
                <c:pt idx="5417">
                  <c:v>45.026499999999999</c:v>
                </c:pt>
                <c:pt idx="5418">
                  <c:v>45.026600000000002</c:v>
                </c:pt>
                <c:pt idx="5419">
                  <c:v>45.035299999999999</c:v>
                </c:pt>
                <c:pt idx="5420">
                  <c:v>45.037300000000002</c:v>
                </c:pt>
                <c:pt idx="5421">
                  <c:v>45.034599999999998</c:v>
                </c:pt>
                <c:pt idx="5422">
                  <c:v>45.026200000000003</c:v>
                </c:pt>
                <c:pt idx="5423">
                  <c:v>45.026400000000002</c:v>
                </c:pt>
                <c:pt idx="5424">
                  <c:v>45.030200000000001</c:v>
                </c:pt>
                <c:pt idx="5425">
                  <c:v>45.024900000000002</c:v>
                </c:pt>
                <c:pt idx="5426">
                  <c:v>45.026299999999999</c:v>
                </c:pt>
                <c:pt idx="5427">
                  <c:v>45.028100000000002</c:v>
                </c:pt>
                <c:pt idx="5428">
                  <c:v>45.028199999999998</c:v>
                </c:pt>
                <c:pt idx="5429">
                  <c:v>45.025599999999997</c:v>
                </c:pt>
                <c:pt idx="5430">
                  <c:v>45.018700000000003</c:v>
                </c:pt>
                <c:pt idx="5431">
                  <c:v>45.022500000000001</c:v>
                </c:pt>
                <c:pt idx="5432">
                  <c:v>45.024799999999999</c:v>
                </c:pt>
                <c:pt idx="5433">
                  <c:v>45.024299999999997</c:v>
                </c:pt>
                <c:pt idx="5434">
                  <c:v>45.027099999999997</c:v>
                </c:pt>
                <c:pt idx="5435">
                  <c:v>45.031799999999997</c:v>
                </c:pt>
                <c:pt idx="5436">
                  <c:v>45.028399999999998</c:v>
                </c:pt>
                <c:pt idx="5437">
                  <c:v>45.036200000000001</c:v>
                </c:pt>
                <c:pt idx="5438">
                  <c:v>45.031799999999997</c:v>
                </c:pt>
                <c:pt idx="5439">
                  <c:v>45.032400000000003</c:v>
                </c:pt>
                <c:pt idx="5440">
                  <c:v>45.01952</c:v>
                </c:pt>
                <c:pt idx="5441">
                  <c:v>45.0366</c:v>
                </c:pt>
                <c:pt idx="5442">
                  <c:v>45.032299999999999</c:v>
                </c:pt>
                <c:pt idx="5443">
                  <c:v>45.015999999999998</c:v>
                </c:pt>
                <c:pt idx="5444">
                  <c:v>45.024700000000003</c:v>
                </c:pt>
                <c:pt idx="5445">
                  <c:v>45.020899999999997</c:v>
                </c:pt>
                <c:pt idx="5446">
                  <c:v>45.032600000000002</c:v>
                </c:pt>
                <c:pt idx="5447">
                  <c:v>45.034100000000002</c:v>
                </c:pt>
                <c:pt idx="5448">
                  <c:v>45.037500000000001</c:v>
                </c:pt>
                <c:pt idx="5449">
                  <c:v>45.029400000000003</c:v>
                </c:pt>
                <c:pt idx="5450">
                  <c:v>45.035899999999998</c:v>
                </c:pt>
                <c:pt idx="5451">
                  <c:v>45.036900000000003</c:v>
                </c:pt>
                <c:pt idx="5452">
                  <c:v>45.039000000000001</c:v>
                </c:pt>
                <c:pt idx="5453">
                  <c:v>45.030799999999999</c:v>
                </c:pt>
                <c:pt idx="5454">
                  <c:v>45.019599999999997</c:v>
                </c:pt>
                <c:pt idx="5455">
                  <c:v>45.02</c:v>
                </c:pt>
                <c:pt idx="5456">
                  <c:v>45.024500000000003</c:v>
                </c:pt>
                <c:pt idx="5457">
                  <c:v>45.023299999999999</c:v>
                </c:pt>
                <c:pt idx="5458">
                  <c:v>45.0242</c:v>
                </c:pt>
                <c:pt idx="5459">
                  <c:v>45.026200000000003</c:v>
                </c:pt>
                <c:pt idx="5460">
                  <c:v>45.026899999999998</c:v>
                </c:pt>
                <c:pt idx="5461">
                  <c:v>45.029299999999999</c:v>
                </c:pt>
                <c:pt idx="5462">
                  <c:v>45.028199999999998</c:v>
                </c:pt>
                <c:pt idx="5463">
                  <c:v>45.044199999999996</c:v>
                </c:pt>
                <c:pt idx="5464">
                  <c:v>45.028599999999997</c:v>
                </c:pt>
                <c:pt idx="5465">
                  <c:v>45.032499999999999</c:v>
                </c:pt>
                <c:pt idx="5466">
                  <c:v>45.028599999999997</c:v>
                </c:pt>
                <c:pt idx="5467">
                  <c:v>45.0199</c:v>
                </c:pt>
                <c:pt idx="5468">
                  <c:v>45.020299999999999</c:v>
                </c:pt>
                <c:pt idx="5469">
                  <c:v>45.0199</c:v>
                </c:pt>
                <c:pt idx="5470">
                  <c:v>45.021900000000002</c:v>
                </c:pt>
                <c:pt idx="5471">
                  <c:v>45.027099999999997</c:v>
                </c:pt>
                <c:pt idx="5472">
                  <c:v>45.033799999999999</c:v>
                </c:pt>
                <c:pt idx="5473">
                  <c:v>45.023699999999998</c:v>
                </c:pt>
                <c:pt idx="5474">
                  <c:v>45.026699999999998</c:v>
                </c:pt>
                <c:pt idx="5475">
                  <c:v>45.039900000000003</c:v>
                </c:pt>
                <c:pt idx="5476">
                  <c:v>45.029400000000003</c:v>
                </c:pt>
                <c:pt idx="5477">
                  <c:v>45.027999999999999</c:v>
                </c:pt>
                <c:pt idx="5478">
                  <c:v>45.026020000000003</c:v>
                </c:pt>
                <c:pt idx="5479">
                  <c:v>45.028300000000002</c:v>
                </c:pt>
                <c:pt idx="5480">
                  <c:v>45.0321</c:v>
                </c:pt>
                <c:pt idx="5481">
                  <c:v>45.029299999999999</c:v>
                </c:pt>
                <c:pt idx="5482">
                  <c:v>45.023800000000001</c:v>
                </c:pt>
                <c:pt idx="5483">
                  <c:v>45.022480000000002</c:v>
                </c:pt>
                <c:pt idx="5484">
                  <c:v>45.030999999999999</c:v>
                </c:pt>
                <c:pt idx="5485">
                  <c:v>45.023600000000002</c:v>
                </c:pt>
                <c:pt idx="5486">
                  <c:v>45.025779999999997</c:v>
                </c:pt>
                <c:pt idx="5487">
                  <c:v>45.04</c:v>
                </c:pt>
                <c:pt idx="5488">
                  <c:v>45.036200000000001</c:v>
                </c:pt>
                <c:pt idx="5489">
                  <c:v>45.032499999999999</c:v>
                </c:pt>
                <c:pt idx="5490">
                  <c:v>45.028100000000002</c:v>
                </c:pt>
                <c:pt idx="5491">
                  <c:v>45.0242</c:v>
                </c:pt>
                <c:pt idx="5492">
                  <c:v>45.028300000000002</c:v>
                </c:pt>
                <c:pt idx="5493">
                  <c:v>45.030700000000003</c:v>
                </c:pt>
                <c:pt idx="5494">
                  <c:v>45.036499999999997</c:v>
                </c:pt>
                <c:pt idx="5495">
                  <c:v>45.034199999999998</c:v>
                </c:pt>
                <c:pt idx="5496">
                  <c:v>45.0306</c:v>
                </c:pt>
                <c:pt idx="5497">
                  <c:v>45.0306</c:v>
                </c:pt>
                <c:pt idx="5498">
                  <c:v>45.034599999999998</c:v>
                </c:pt>
                <c:pt idx="5499">
                  <c:v>45.028199999999998</c:v>
                </c:pt>
                <c:pt idx="5500">
                  <c:v>45.020299999999999</c:v>
                </c:pt>
                <c:pt idx="5501">
                  <c:v>45.019199999999998</c:v>
                </c:pt>
                <c:pt idx="5502">
                  <c:v>45.023090000000003</c:v>
                </c:pt>
                <c:pt idx="5503">
                  <c:v>45.0244</c:v>
                </c:pt>
                <c:pt idx="5504">
                  <c:v>45.021299999999997</c:v>
                </c:pt>
                <c:pt idx="5505">
                  <c:v>45.022399999999998</c:v>
                </c:pt>
                <c:pt idx="5506">
                  <c:v>45.031399999999998</c:v>
                </c:pt>
                <c:pt idx="5507">
                  <c:v>45.0304</c:v>
                </c:pt>
                <c:pt idx="5508">
                  <c:v>45.032400000000003</c:v>
                </c:pt>
                <c:pt idx="5509">
                  <c:v>45.030700000000003</c:v>
                </c:pt>
                <c:pt idx="5510">
                  <c:v>45.036000000000001</c:v>
                </c:pt>
                <c:pt idx="5511">
                  <c:v>45.032800000000002</c:v>
                </c:pt>
                <c:pt idx="5512">
                  <c:v>45.030900000000003</c:v>
                </c:pt>
                <c:pt idx="5513">
                  <c:v>45.021999999999998</c:v>
                </c:pt>
                <c:pt idx="5514">
                  <c:v>45.017699999999998</c:v>
                </c:pt>
                <c:pt idx="5515">
                  <c:v>45.020200000000003</c:v>
                </c:pt>
                <c:pt idx="5516">
                  <c:v>45.024799999999999</c:v>
                </c:pt>
                <c:pt idx="5517">
                  <c:v>45.023499999999999</c:v>
                </c:pt>
                <c:pt idx="5518">
                  <c:v>45.024299999999997</c:v>
                </c:pt>
                <c:pt idx="5519">
                  <c:v>45.0306</c:v>
                </c:pt>
                <c:pt idx="5520">
                  <c:v>45.028599999999997</c:v>
                </c:pt>
                <c:pt idx="5521">
                  <c:v>45.031300000000002</c:v>
                </c:pt>
                <c:pt idx="5522">
                  <c:v>45.0242</c:v>
                </c:pt>
                <c:pt idx="5523">
                  <c:v>45.019599999999997</c:v>
                </c:pt>
                <c:pt idx="5524">
                  <c:v>45.020420000000001</c:v>
                </c:pt>
                <c:pt idx="5525">
                  <c:v>45.025700000000001</c:v>
                </c:pt>
                <c:pt idx="5526">
                  <c:v>45.026400000000002</c:v>
                </c:pt>
                <c:pt idx="5527">
                  <c:v>45.026400000000002</c:v>
                </c:pt>
                <c:pt idx="5528">
                  <c:v>45.026400000000002</c:v>
                </c:pt>
                <c:pt idx="5529">
                  <c:v>45.026600000000002</c:v>
                </c:pt>
                <c:pt idx="5530">
                  <c:v>45.026800000000001</c:v>
                </c:pt>
                <c:pt idx="5531">
                  <c:v>45.027299999999997</c:v>
                </c:pt>
                <c:pt idx="5532">
                  <c:v>45.027700000000003</c:v>
                </c:pt>
                <c:pt idx="5533">
                  <c:v>45.028399999999998</c:v>
                </c:pt>
                <c:pt idx="5534">
                  <c:v>45.0291</c:v>
                </c:pt>
                <c:pt idx="5535">
                  <c:v>45.0304</c:v>
                </c:pt>
                <c:pt idx="5536">
                  <c:v>45.029899999999998</c:v>
                </c:pt>
                <c:pt idx="5537">
                  <c:v>45.026200000000003</c:v>
                </c:pt>
                <c:pt idx="5538">
                  <c:v>45.025500000000001</c:v>
                </c:pt>
                <c:pt idx="5539">
                  <c:v>45.030500000000004</c:v>
                </c:pt>
                <c:pt idx="5540">
                  <c:v>45.034500000000001</c:v>
                </c:pt>
                <c:pt idx="5541">
                  <c:v>45.032780000000002</c:v>
                </c:pt>
                <c:pt idx="5542">
                  <c:v>45.029699999999998</c:v>
                </c:pt>
                <c:pt idx="5543">
                  <c:v>45.027999999999999</c:v>
                </c:pt>
                <c:pt idx="5544">
                  <c:v>45.026699999999998</c:v>
                </c:pt>
                <c:pt idx="5545">
                  <c:v>45.024999999999999</c:v>
                </c:pt>
                <c:pt idx="5546">
                  <c:v>45.021819999999998</c:v>
                </c:pt>
                <c:pt idx="5547">
                  <c:v>45.0227</c:v>
                </c:pt>
                <c:pt idx="5548">
                  <c:v>45.023699999999998</c:v>
                </c:pt>
                <c:pt idx="5549">
                  <c:v>45.033900000000003</c:v>
                </c:pt>
                <c:pt idx="5550">
                  <c:v>45.0351</c:v>
                </c:pt>
                <c:pt idx="5551">
                  <c:v>45.039099999999998</c:v>
                </c:pt>
                <c:pt idx="5552">
                  <c:v>45.028199999999998</c:v>
                </c:pt>
                <c:pt idx="5553">
                  <c:v>45.029600000000002</c:v>
                </c:pt>
                <c:pt idx="5554">
                  <c:v>45.030999999999999</c:v>
                </c:pt>
                <c:pt idx="5555">
                  <c:v>45.038800000000002</c:v>
                </c:pt>
                <c:pt idx="5556">
                  <c:v>45.034599999999998</c:v>
                </c:pt>
                <c:pt idx="5557">
                  <c:v>45.028300000000002</c:v>
                </c:pt>
                <c:pt idx="5558">
                  <c:v>45.036700000000003</c:v>
                </c:pt>
                <c:pt idx="5559">
                  <c:v>45.035699999999999</c:v>
                </c:pt>
                <c:pt idx="5560">
                  <c:v>45.034500000000001</c:v>
                </c:pt>
                <c:pt idx="5561">
                  <c:v>45.032899999999998</c:v>
                </c:pt>
                <c:pt idx="5562">
                  <c:v>45.031399999999998</c:v>
                </c:pt>
                <c:pt idx="5563">
                  <c:v>45.030670000000001</c:v>
                </c:pt>
                <c:pt idx="5564">
                  <c:v>45.030090000000001</c:v>
                </c:pt>
                <c:pt idx="5565">
                  <c:v>45.029600000000002</c:v>
                </c:pt>
                <c:pt idx="5566">
                  <c:v>45.029200000000003</c:v>
                </c:pt>
                <c:pt idx="5567">
                  <c:v>45.035800000000002</c:v>
                </c:pt>
                <c:pt idx="5568">
                  <c:v>45.025700000000001</c:v>
                </c:pt>
                <c:pt idx="5569">
                  <c:v>45.027999999999999</c:v>
                </c:pt>
                <c:pt idx="5570">
                  <c:v>45.029499999999999</c:v>
                </c:pt>
                <c:pt idx="5571">
                  <c:v>45.031999999999996</c:v>
                </c:pt>
                <c:pt idx="5572">
                  <c:v>45.036239999999999</c:v>
                </c:pt>
                <c:pt idx="5573">
                  <c:v>45.039900000000003</c:v>
                </c:pt>
                <c:pt idx="5574">
                  <c:v>45.0366</c:v>
                </c:pt>
                <c:pt idx="5575">
                  <c:v>45.036799999999999</c:v>
                </c:pt>
                <c:pt idx="5576">
                  <c:v>45.039700000000003</c:v>
                </c:pt>
                <c:pt idx="5577">
                  <c:v>45.0413</c:v>
                </c:pt>
                <c:pt idx="5578">
                  <c:v>45.0306</c:v>
                </c:pt>
                <c:pt idx="5579">
                  <c:v>45.033700000000003</c:v>
                </c:pt>
                <c:pt idx="5580">
                  <c:v>45.032649999999997</c:v>
                </c:pt>
                <c:pt idx="5581">
                  <c:v>45.020699999999998</c:v>
                </c:pt>
                <c:pt idx="5582">
                  <c:v>45.023600000000002</c:v>
                </c:pt>
                <c:pt idx="5583">
                  <c:v>45.025100000000002</c:v>
                </c:pt>
                <c:pt idx="5584">
                  <c:v>45.013100000000001</c:v>
                </c:pt>
                <c:pt idx="5585">
                  <c:v>45.017200000000003</c:v>
                </c:pt>
                <c:pt idx="5586">
                  <c:v>45.025399999999998</c:v>
                </c:pt>
                <c:pt idx="5587">
                  <c:v>45.028399999999998</c:v>
                </c:pt>
                <c:pt idx="5588">
                  <c:v>45.023200000000003</c:v>
                </c:pt>
                <c:pt idx="5589">
                  <c:v>45.037199999999999</c:v>
                </c:pt>
                <c:pt idx="5590">
                  <c:v>45.0321</c:v>
                </c:pt>
                <c:pt idx="5591">
                  <c:v>45.031100000000002</c:v>
                </c:pt>
                <c:pt idx="5592">
                  <c:v>45.039099999999998</c:v>
                </c:pt>
                <c:pt idx="5593">
                  <c:v>45.031399999999998</c:v>
                </c:pt>
                <c:pt idx="5594">
                  <c:v>45.029699999999998</c:v>
                </c:pt>
                <c:pt idx="5595">
                  <c:v>45.030500000000004</c:v>
                </c:pt>
                <c:pt idx="5596">
                  <c:v>45.036799999999999</c:v>
                </c:pt>
                <c:pt idx="5597">
                  <c:v>45.033259999999999</c:v>
                </c:pt>
                <c:pt idx="5598">
                  <c:v>45.023800000000001</c:v>
                </c:pt>
                <c:pt idx="5599">
                  <c:v>45.031700000000001</c:v>
                </c:pt>
                <c:pt idx="5600">
                  <c:v>45.0321</c:v>
                </c:pt>
                <c:pt idx="5601">
                  <c:v>45.020600000000002</c:v>
                </c:pt>
                <c:pt idx="5602">
                  <c:v>45.024900000000002</c:v>
                </c:pt>
                <c:pt idx="5603">
                  <c:v>45.015999999999998</c:v>
                </c:pt>
                <c:pt idx="5604">
                  <c:v>45.018700000000003</c:v>
                </c:pt>
                <c:pt idx="5605">
                  <c:v>45.017699999999998</c:v>
                </c:pt>
                <c:pt idx="5606">
                  <c:v>45.028599999999997</c:v>
                </c:pt>
                <c:pt idx="5607">
                  <c:v>45.031399999999998</c:v>
                </c:pt>
                <c:pt idx="5608">
                  <c:v>45.029800000000002</c:v>
                </c:pt>
                <c:pt idx="5609">
                  <c:v>45.0351</c:v>
                </c:pt>
                <c:pt idx="5610">
                  <c:v>45.037700000000001</c:v>
                </c:pt>
                <c:pt idx="5611">
                  <c:v>45.040100000000002</c:v>
                </c:pt>
                <c:pt idx="5612">
                  <c:v>45.038499999999999</c:v>
                </c:pt>
                <c:pt idx="5613">
                  <c:v>45.035899999999998</c:v>
                </c:pt>
                <c:pt idx="5614">
                  <c:v>45.024999999999999</c:v>
                </c:pt>
                <c:pt idx="5615">
                  <c:v>45.018700000000003</c:v>
                </c:pt>
                <c:pt idx="5616">
                  <c:v>45.024099999999997</c:v>
                </c:pt>
                <c:pt idx="5617">
                  <c:v>45.017499999999998</c:v>
                </c:pt>
                <c:pt idx="5618">
                  <c:v>45.0214</c:v>
                </c:pt>
                <c:pt idx="5619">
                  <c:v>45.025700000000001</c:v>
                </c:pt>
                <c:pt idx="5620">
                  <c:v>45.023600000000002</c:v>
                </c:pt>
                <c:pt idx="5621">
                  <c:v>45.026899999999998</c:v>
                </c:pt>
                <c:pt idx="5622">
                  <c:v>45.0291</c:v>
                </c:pt>
                <c:pt idx="5623">
                  <c:v>45.025799999999997</c:v>
                </c:pt>
                <c:pt idx="5624">
                  <c:v>45.037140000000001</c:v>
                </c:pt>
                <c:pt idx="5625">
                  <c:v>45.036200000000001</c:v>
                </c:pt>
                <c:pt idx="5626">
                  <c:v>45.029699999999998</c:v>
                </c:pt>
                <c:pt idx="5627">
                  <c:v>45.027799999999999</c:v>
                </c:pt>
                <c:pt idx="5628">
                  <c:v>45.0276</c:v>
                </c:pt>
                <c:pt idx="5629">
                  <c:v>45.0321</c:v>
                </c:pt>
                <c:pt idx="5630">
                  <c:v>45.027799999999999</c:v>
                </c:pt>
                <c:pt idx="5631">
                  <c:v>45.026000000000003</c:v>
                </c:pt>
                <c:pt idx="5632">
                  <c:v>45.0259</c:v>
                </c:pt>
                <c:pt idx="5633">
                  <c:v>45.036000000000001</c:v>
                </c:pt>
                <c:pt idx="5634">
                  <c:v>45.036610000000003</c:v>
                </c:pt>
                <c:pt idx="5635">
                  <c:v>45.035699999999999</c:v>
                </c:pt>
                <c:pt idx="5636">
                  <c:v>45.024900000000002</c:v>
                </c:pt>
                <c:pt idx="5637">
                  <c:v>45.024900000000002</c:v>
                </c:pt>
                <c:pt idx="5638">
                  <c:v>45.0276</c:v>
                </c:pt>
                <c:pt idx="5639">
                  <c:v>45.025799999999997</c:v>
                </c:pt>
                <c:pt idx="5640">
                  <c:v>45.0259</c:v>
                </c:pt>
                <c:pt idx="5641">
                  <c:v>45.026899999999998</c:v>
                </c:pt>
                <c:pt idx="5642">
                  <c:v>45.032969999999999</c:v>
                </c:pt>
                <c:pt idx="5643">
                  <c:v>45.025100000000002</c:v>
                </c:pt>
                <c:pt idx="5644">
                  <c:v>45.019500000000001</c:v>
                </c:pt>
                <c:pt idx="5645">
                  <c:v>45.023699999999998</c:v>
                </c:pt>
                <c:pt idx="5646">
                  <c:v>45.0244</c:v>
                </c:pt>
                <c:pt idx="5647">
                  <c:v>45.025799999999997</c:v>
                </c:pt>
                <c:pt idx="5648">
                  <c:v>45.032600000000002</c:v>
                </c:pt>
                <c:pt idx="5649">
                  <c:v>45.040100000000002</c:v>
                </c:pt>
                <c:pt idx="5650">
                  <c:v>45.04</c:v>
                </c:pt>
                <c:pt idx="5651">
                  <c:v>45.033630000000002</c:v>
                </c:pt>
                <c:pt idx="5652">
                  <c:v>45.029400000000003</c:v>
                </c:pt>
                <c:pt idx="5653">
                  <c:v>45.0291</c:v>
                </c:pt>
                <c:pt idx="5654">
                  <c:v>45.037999999999997</c:v>
                </c:pt>
                <c:pt idx="5655">
                  <c:v>45.034300000000002</c:v>
                </c:pt>
                <c:pt idx="5656">
                  <c:v>45.022500000000001</c:v>
                </c:pt>
                <c:pt idx="5657">
                  <c:v>45.0364</c:v>
                </c:pt>
                <c:pt idx="5658">
                  <c:v>45.024000000000001</c:v>
                </c:pt>
                <c:pt idx="5659">
                  <c:v>45.023800000000001</c:v>
                </c:pt>
                <c:pt idx="5660">
                  <c:v>45.026400000000002</c:v>
                </c:pt>
                <c:pt idx="5661">
                  <c:v>45.028399999999998</c:v>
                </c:pt>
                <c:pt idx="5662">
                  <c:v>45.035600000000002</c:v>
                </c:pt>
                <c:pt idx="5663">
                  <c:v>45.039099999999998</c:v>
                </c:pt>
                <c:pt idx="5664">
                  <c:v>45.042299999999997</c:v>
                </c:pt>
                <c:pt idx="5665">
                  <c:v>45.042900000000003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2A73-4496-92C9-16089CFB4D3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745569968"/>
        <c:axId val="1745033184"/>
      </c:scatterChart>
      <c:valAx>
        <c:axId val="1745569968"/>
        <c:scaling>
          <c:orientation val="minMax"/>
          <c:max val="12"/>
        </c:scaling>
        <c:delete val="0"/>
        <c:axPos val="b"/>
        <c:majorGridlines>
          <c:spPr>
            <a:ln>
              <a:solidFill>
                <a:srgbClr val="000000"/>
              </a:solidFill>
              <a:prstDash val="solid"/>
            </a:ln>
          </c:spPr>
        </c:majorGridlines>
        <c:minorGridlines>
          <c:spPr>
            <a:ln>
              <a:solidFill>
                <a:srgbClr val="808080"/>
              </a:solidFill>
              <a:prstDash val="solid"/>
            </a:ln>
          </c:spPr>
        </c:minorGridlines>
        <c:title>
          <c:tx>
            <c:rich>
              <a:bodyPr/>
              <a:lstStyle/>
              <a:p>
                <a:pPr>
                  <a:defRPr/>
                </a:pPr>
                <a:r>
                  <a:rPr lang="zh-TW" altLang="en-US"/>
                  <a:t>時間 </a:t>
                </a:r>
                <a:r>
                  <a:rPr lang="en-US" altLang="zh-TW"/>
                  <a:t>( s )</a:t>
                </a:r>
                <a:endParaRPr lang="zh-TW" altLang="en-US"/>
              </a:p>
            </c:rich>
          </c:tx>
          <c:overlay val="0"/>
        </c:title>
        <c:numFmt formatCode="General" sourceLinked="0"/>
        <c:majorTickMark val="out"/>
        <c:minorTickMark val="none"/>
        <c:tickLblPos val="low"/>
        <c:crossAx val="1745033184"/>
        <c:crosses val="autoZero"/>
        <c:crossBetween val="midCat"/>
      </c:valAx>
      <c:valAx>
        <c:axId val="1745033184"/>
        <c:scaling>
          <c:orientation val="minMax"/>
          <c:min val="40"/>
        </c:scaling>
        <c:delete val="0"/>
        <c:axPos val="l"/>
        <c:majorGridlines>
          <c:spPr>
            <a:ln>
              <a:solidFill>
                <a:srgbClr val="000000"/>
              </a:solidFill>
              <a:prstDash val="solid"/>
            </a:ln>
          </c:spPr>
        </c:majorGridlines>
        <c:minorGridlines>
          <c:spPr>
            <a:ln>
              <a:solidFill>
                <a:srgbClr val="808080"/>
              </a:solidFill>
              <a:prstDash val="solid"/>
            </a:ln>
          </c:spPr>
        </c:minorGridlines>
        <c:numFmt formatCode="0.000E+00" sourceLinked="0"/>
        <c:majorTickMark val="out"/>
        <c:minorTickMark val="none"/>
        <c:tickLblPos val="nextTo"/>
        <c:crossAx val="1745569968"/>
        <c:crosses val="autoZero"/>
        <c:crossBetween val="midCat"/>
      </c:valAx>
      <c:spPr>
        <a:solidFill>
          <a:srgbClr val="FFFFFF"/>
        </a:solidFill>
      </c:spPr>
    </c:plotArea>
    <c:legend>
      <c:legendPos val="r"/>
      <c:overlay val="0"/>
      <c:spPr>
        <a:effectLst/>
      </c:spPr>
      <c:txPr>
        <a:bodyPr/>
        <a:lstStyle/>
        <a:p>
          <a:pPr>
            <a:defRPr sz="1200" b="0" i="0" u="none" strike="noStrike">
              <a:latin typeface="Arial Unicode MS"/>
              <a:ea typeface="Arial Unicode MS"/>
              <a:cs typeface="Arial Unicode MS"/>
            </a:defRPr>
          </a:pPr>
          <a:endParaRPr lang="zh-TW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effectLst/>
      </c:spPr>
      <c:txPr>
        <a:bodyPr/>
        <a:lstStyle/>
        <a:p>
          <a:pPr>
            <a:defRPr altLang="zh-TW" sz="1400" b="1" u="none" strike="noStrike">
              <a:latin typeface="Arial Unicode MS"/>
              <a:ea typeface="Arial Unicode MS"/>
              <a:cs typeface="Arial Unicode MS"/>
            </a:defRPr>
          </a:pPr>
          <a:endParaRPr lang="zh-TW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資料!$D$1</c:f>
              <c:strCache>
                <c:ptCount val="1"/>
                <c:pt idx="0">
                  <c:v>V[X] (軌跡:1) ( mm/s )</c:v>
                </c:pt>
              </c:strCache>
            </c:strRef>
          </c:tx>
          <c:spPr>
            <a:ln w="25400">
              <a:solidFill>
                <a:srgbClr val="000000"/>
              </a:solidFill>
              <a:prstDash val="solid"/>
            </a:ln>
          </c:spPr>
          <c:marker>
            <c:symbol val="none"/>
          </c:marker>
          <c:xVal>
            <c:numRef>
              <c:f>資料!$B$2:$B$5667</c:f>
              <c:numCache>
                <c:formatCode>0.00000</c:formatCode>
                <c:ptCount val="5666"/>
                <c:pt idx="0">
                  <c:v>0</c:v>
                </c:pt>
                <c:pt idx="1">
                  <c:v>1.2999999999999999E-3</c:v>
                </c:pt>
                <c:pt idx="2">
                  <c:v>2.9299999999999999E-3</c:v>
                </c:pt>
                <c:pt idx="3">
                  <c:v>5.6100000000000004E-3</c:v>
                </c:pt>
                <c:pt idx="4">
                  <c:v>9.1599999999999997E-3</c:v>
                </c:pt>
                <c:pt idx="5">
                  <c:v>1.0659999999999999E-2</c:v>
                </c:pt>
                <c:pt idx="6">
                  <c:v>1.494E-2</c:v>
                </c:pt>
                <c:pt idx="7">
                  <c:v>2.0760000000000001E-2</c:v>
                </c:pt>
                <c:pt idx="8">
                  <c:v>2.3310000000000001E-2</c:v>
                </c:pt>
                <c:pt idx="9">
                  <c:v>2.6519999999999998E-2</c:v>
                </c:pt>
                <c:pt idx="10">
                  <c:v>2.826E-2</c:v>
                </c:pt>
                <c:pt idx="11">
                  <c:v>2.9780000000000001E-2</c:v>
                </c:pt>
                <c:pt idx="12">
                  <c:v>3.092E-2</c:v>
                </c:pt>
                <c:pt idx="13">
                  <c:v>3.245E-2</c:v>
                </c:pt>
                <c:pt idx="14">
                  <c:v>3.4970000000000001E-2</c:v>
                </c:pt>
                <c:pt idx="15">
                  <c:v>3.805E-2</c:v>
                </c:pt>
                <c:pt idx="16">
                  <c:v>4.3249999999999997E-2</c:v>
                </c:pt>
                <c:pt idx="17">
                  <c:v>4.6240000000000003E-2</c:v>
                </c:pt>
                <c:pt idx="18">
                  <c:v>5.067E-2</c:v>
                </c:pt>
                <c:pt idx="19">
                  <c:v>5.2690000000000001E-2</c:v>
                </c:pt>
                <c:pt idx="20">
                  <c:v>5.4919999999999997E-2</c:v>
                </c:pt>
                <c:pt idx="21">
                  <c:v>5.663E-2</c:v>
                </c:pt>
                <c:pt idx="22">
                  <c:v>5.9429999999999997E-2</c:v>
                </c:pt>
                <c:pt idx="23">
                  <c:v>6.2630000000000005E-2</c:v>
                </c:pt>
                <c:pt idx="24">
                  <c:v>6.5310000000000007E-2</c:v>
                </c:pt>
                <c:pt idx="25">
                  <c:v>6.9620000000000001E-2</c:v>
                </c:pt>
                <c:pt idx="26">
                  <c:v>7.127E-2</c:v>
                </c:pt>
                <c:pt idx="27">
                  <c:v>7.3669999999999999E-2</c:v>
                </c:pt>
                <c:pt idx="28">
                  <c:v>7.5289999999999996E-2</c:v>
                </c:pt>
                <c:pt idx="29">
                  <c:v>7.7700000000000005E-2</c:v>
                </c:pt>
                <c:pt idx="30">
                  <c:v>8.0070000000000002E-2</c:v>
                </c:pt>
                <c:pt idx="31">
                  <c:v>8.1259999999999999E-2</c:v>
                </c:pt>
                <c:pt idx="32">
                  <c:v>8.4080000000000002E-2</c:v>
                </c:pt>
                <c:pt idx="33">
                  <c:v>8.6959999999999996E-2</c:v>
                </c:pt>
                <c:pt idx="34">
                  <c:v>9.1850000000000001E-2</c:v>
                </c:pt>
                <c:pt idx="35">
                  <c:v>9.8669999999999994E-2</c:v>
                </c:pt>
                <c:pt idx="36">
                  <c:v>0.10324999999999999</c:v>
                </c:pt>
                <c:pt idx="37">
                  <c:v>0.10600999999999999</c:v>
                </c:pt>
                <c:pt idx="38">
                  <c:v>0.10817</c:v>
                </c:pt>
                <c:pt idx="39">
                  <c:v>0.11</c:v>
                </c:pt>
                <c:pt idx="40">
                  <c:v>0.11312999999999999</c:v>
                </c:pt>
                <c:pt idx="41">
                  <c:v>0.1186</c:v>
                </c:pt>
                <c:pt idx="42">
                  <c:v>0.12336999999999999</c:v>
                </c:pt>
                <c:pt idx="43">
                  <c:v>0.12659000000000001</c:v>
                </c:pt>
                <c:pt idx="44">
                  <c:v>0.13012000000000001</c:v>
                </c:pt>
                <c:pt idx="45">
                  <c:v>0.13203000000000001</c:v>
                </c:pt>
                <c:pt idx="46">
                  <c:v>0.13442999999999999</c:v>
                </c:pt>
                <c:pt idx="47">
                  <c:v>0.13639000000000001</c:v>
                </c:pt>
                <c:pt idx="48">
                  <c:v>0.13968</c:v>
                </c:pt>
                <c:pt idx="49">
                  <c:v>0.14396</c:v>
                </c:pt>
                <c:pt idx="50">
                  <c:v>0.14813000000000001</c:v>
                </c:pt>
                <c:pt idx="51">
                  <c:v>0.15207000000000001</c:v>
                </c:pt>
                <c:pt idx="52">
                  <c:v>0.15348999999999999</c:v>
                </c:pt>
                <c:pt idx="53">
                  <c:v>0.15382000000000001</c:v>
                </c:pt>
                <c:pt idx="54">
                  <c:v>0.15404999999999999</c:v>
                </c:pt>
                <c:pt idx="55">
                  <c:v>0.15429000000000001</c:v>
                </c:pt>
                <c:pt idx="56">
                  <c:v>0.15454000000000001</c:v>
                </c:pt>
                <c:pt idx="57">
                  <c:v>0.15478</c:v>
                </c:pt>
                <c:pt idx="58">
                  <c:v>0.15497</c:v>
                </c:pt>
                <c:pt idx="59">
                  <c:v>0.15508</c:v>
                </c:pt>
                <c:pt idx="60">
                  <c:v>0.15515999999999999</c:v>
                </c:pt>
                <c:pt idx="61">
                  <c:v>0.15532000000000001</c:v>
                </c:pt>
                <c:pt idx="62">
                  <c:v>0.15551999999999999</c:v>
                </c:pt>
                <c:pt idx="63">
                  <c:v>0.15573999999999999</c:v>
                </c:pt>
                <c:pt idx="64">
                  <c:v>0.15598999999999999</c:v>
                </c:pt>
                <c:pt idx="65">
                  <c:v>0.15626000000000001</c:v>
                </c:pt>
                <c:pt idx="66">
                  <c:v>0.15705</c:v>
                </c:pt>
                <c:pt idx="67">
                  <c:v>0.15765000000000001</c:v>
                </c:pt>
                <c:pt idx="68">
                  <c:v>0.15823000000000001</c:v>
                </c:pt>
                <c:pt idx="69">
                  <c:v>0.15862000000000001</c:v>
                </c:pt>
                <c:pt idx="70">
                  <c:v>0.15920000000000001</c:v>
                </c:pt>
                <c:pt idx="71">
                  <c:v>0.16033</c:v>
                </c:pt>
                <c:pt idx="72">
                  <c:v>0.16159000000000001</c:v>
                </c:pt>
                <c:pt idx="73">
                  <c:v>0.16317999999999999</c:v>
                </c:pt>
                <c:pt idx="74">
                  <c:v>0.16675000000000001</c:v>
                </c:pt>
                <c:pt idx="75">
                  <c:v>0.16919000000000001</c:v>
                </c:pt>
                <c:pt idx="76">
                  <c:v>0.17218</c:v>
                </c:pt>
                <c:pt idx="77">
                  <c:v>0.17634</c:v>
                </c:pt>
                <c:pt idx="78">
                  <c:v>0.17749999999999999</c:v>
                </c:pt>
                <c:pt idx="79">
                  <c:v>0.18021000000000001</c:v>
                </c:pt>
                <c:pt idx="80">
                  <c:v>0.18207999999999999</c:v>
                </c:pt>
                <c:pt idx="81">
                  <c:v>0.18414</c:v>
                </c:pt>
                <c:pt idx="82">
                  <c:v>0.18823000000000001</c:v>
                </c:pt>
                <c:pt idx="83">
                  <c:v>0.19086</c:v>
                </c:pt>
                <c:pt idx="84">
                  <c:v>0.19281999999999999</c:v>
                </c:pt>
                <c:pt idx="85">
                  <c:v>0.19472999999999999</c:v>
                </c:pt>
                <c:pt idx="86">
                  <c:v>0.19711999999999999</c:v>
                </c:pt>
                <c:pt idx="87">
                  <c:v>0.19966999999999999</c:v>
                </c:pt>
                <c:pt idx="88">
                  <c:v>0.20186999999999999</c:v>
                </c:pt>
                <c:pt idx="89">
                  <c:v>0.20408999999999999</c:v>
                </c:pt>
                <c:pt idx="90">
                  <c:v>0.20624999999999999</c:v>
                </c:pt>
                <c:pt idx="91">
                  <c:v>0.20712</c:v>
                </c:pt>
                <c:pt idx="92">
                  <c:v>0.20799999999999999</c:v>
                </c:pt>
                <c:pt idx="93">
                  <c:v>0.2114</c:v>
                </c:pt>
                <c:pt idx="94">
                  <c:v>0.21279999999999999</c:v>
                </c:pt>
                <c:pt idx="95">
                  <c:v>0.21365999999999999</c:v>
                </c:pt>
                <c:pt idx="96">
                  <c:v>0.21676000000000001</c:v>
                </c:pt>
                <c:pt idx="97">
                  <c:v>0.21912000000000001</c:v>
                </c:pt>
                <c:pt idx="98">
                  <c:v>0.22239999999999999</c:v>
                </c:pt>
                <c:pt idx="99">
                  <c:v>0.22767000000000001</c:v>
                </c:pt>
                <c:pt idx="100">
                  <c:v>0.2326</c:v>
                </c:pt>
                <c:pt idx="101">
                  <c:v>0.23934</c:v>
                </c:pt>
                <c:pt idx="102">
                  <c:v>0.24210999999999999</c:v>
                </c:pt>
                <c:pt idx="103">
                  <c:v>0.24471999999999999</c:v>
                </c:pt>
                <c:pt idx="104">
                  <c:v>0.24734</c:v>
                </c:pt>
                <c:pt idx="105">
                  <c:v>0.25089</c:v>
                </c:pt>
                <c:pt idx="106">
                  <c:v>0.25396000000000002</c:v>
                </c:pt>
                <c:pt idx="107">
                  <c:v>0.25719999999999998</c:v>
                </c:pt>
                <c:pt idx="108">
                  <c:v>0.25933</c:v>
                </c:pt>
                <c:pt idx="109">
                  <c:v>0.26315</c:v>
                </c:pt>
                <c:pt idx="110">
                  <c:v>0.26354</c:v>
                </c:pt>
                <c:pt idx="111">
                  <c:v>0.26378000000000001</c:v>
                </c:pt>
                <c:pt idx="112">
                  <c:v>0.26383000000000001</c:v>
                </c:pt>
                <c:pt idx="113">
                  <c:v>0.26390000000000002</c:v>
                </c:pt>
                <c:pt idx="114">
                  <c:v>0.26400000000000001</c:v>
                </c:pt>
                <c:pt idx="115">
                  <c:v>0.26412000000000002</c:v>
                </c:pt>
                <c:pt idx="116">
                  <c:v>0.26479000000000003</c:v>
                </c:pt>
                <c:pt idx="117">
                  <c:v>0.26577000000000001</c:v>
                </c:pt>
                <c:pt idx="118">
                  <c:v>0.26876</c:v>
                </c:pt>
                <c:pt idx="119">
                  <c:v>0.27217000000000002</c:v>
                </c:pt>
                <c:pt idx="120">
                  <c:v>0.27444000000000002</c:v>
                </c:pt>
                <c:pt idx="121">
                  <c:v>0.27850999999999998</c:v>
                </c:pt>
                <c:pt idx="122">
                  <c:v>0.28381000000000001</c:v>
                </c:pt>
                <c:pt idx="123">
                  <c:v>0.28586</c:v>
                </c:pt>
                <c:pt idx="124">
                  <c:v>0.2873</c:v>
                </c:pt>
                <c:pt idx="125">
                  <c:v>0.28887000000000002</c:v>
                </c:pt>
                <c:pt idx="126">
                  <c:v>0.29157</c:v>
                </c:pt>
                <c:pt idx="127">
                  <c:v>0.29263</c:v>
                </c:pt>
                <c:pt idx="128">
                  <c:v>0.29474</c:v>
                </c:pt>
                <c:pt idx="129">
                  <c:v>0.29775000000000001</c:v>
                </c:pt>
                <c:pt idx="130">
                  <c:v>0.29920999999999998</c:v>
                </c:pt>
                <c:pt idx="131">
                  <c:v>0.30097000000000002</c:v>
                </c:pt>
                <c:pt idx="132">
                  <c:v>0.30237999999999998</c:v>
                </c:pt>
                <c:pt idx="133">
                  <c:v>0.30503999999999998</c:v>
                </c:pt>
                <c:pt idx="134">
                  <c:v>0.30786000000000002</c:v>
                </c:pt>
                <c:pt idx="135">
                  <c:v>0.31153999999999998</c:v>
                </c:pt>
                <c:pt idx="136">
                  <c:v>0.31247999999999998</c:v>
                </c:pt>
                <c:pt idx="137">
                  <c:v>0.31325999999999998</c:v>
                </c:pt>
                <c:pt idx="138">
                  <c:v>0.31358000000000003</c:v>
                </c:pt>
                <c:pt idx="139">
                  <c:v>0.31374999999999997</c:v>
                </c:pt>
                <c:pt idx="140">
                  <c:v>0.31394</c:v>
                </c:pt>
                <c:pt idx="141">
                  <c:v>0.31517000000000001</c:v>
                </c:pt>
                <c:pt idx="142">
                  <c:v>0.31590000000000001</c:v>
                </c:pt>
                <c:pt idx="143">
                  <c:v>0.31689000000000001</c:v>
                </c:pt>
                <c:pt idx="144">
                  <c:v>0.31847999999999999</c:v>
                </c:pt>
                <c:pt idx="145">
                  <c:v>0.32075999999999999</c:v>
                </c:pt>
                <c:pt idx="146">
                  <c:v>0.32303999999999999</c:v>
                </c:pt>
                <c:pt idx="147">
                  <c:v>0.32446999999999998</c:v>
                </c:pt>
                <c:pt idx="148">
                  <c:v>0.32569999999999999</c:v>
                </c:pt>
                <c:pt idx="149">
                  <c:v>0.32823999999999998</c:v>
                </c:pt>
                <c:pt idx="150">
                  <c:v>0.33122000000000001</c:v>
                </c:pt>
                <c:pt idx="151">
                  <c:v>0.33344000000000001</c:v>
                </c:pt>
                <c:pt idx="152">
                  <c:v>0.33556999999999998</c:v>
                </c:pt>
                <c:pt idx="153">
                  <c:v>0.33717999999999998</c:v>
                </c:pt>
                <c:pt idx="154">
                  <c:v>0.33883000000000002</c:v>
                </c:pt>
                <c:pt idx="155">
                  <c:v>0.34282000000000001</c:v>
                </c:pt>
                <c:pt idx="156">
                  <c:v>0.34505999999999998</c:v>
                </c:pt>
                <c:pt idx="157">
                  <c:v>0.34872999999999998</c:v>
                </c:pt>
                <c:pt idx="158">
                  <c:v>0.35200999999999999</c:v>
                </c:pt>
                <c:pt idx="159">
                  <c:v>0.35374</c:v>
                </c:pt>
                <c:pt idx="160">
                  <c:v>0.35426000000000002</c:v>
                </c:pt>
                <c:pt idx="161">
                  <c:v>0.3548</c:v>
                </c:pt>
                <c:pt idx="162">
                  <c:v>0.35514000000000001</c:v>
                </c:pt>
                <c:pt idx="163">
                  <c:v>0.35780000000000001</c:v>
                </c:pt>
                <c:pt idx="164">
                  <c:v>0.36066999999999999</c:v>
                </c:pt>
                <c:pt idx="165">
                  <c:v>0.36373</c:v>
                </c:pt>
                <c:pt idx="166">
                  <c:v>0.36731999999999998</c:v>
                </c:pt>
                <c:pt idx="167">
                  <c:v>0.36797999999999997</c:v>
                </c:pt>
                <c:pt idx="168">
                  <c:v>0.36853000000000002</c:v>
                </c:pt>
                <c:pt idx="169">
                  <c:v>0.36884</c:v>
                </c:pt>
                <c:pt idx="170">
                  <c:v>0.36914000000000002</c:v>
                </c:pt>
                <c:pt idx="171">
                  <c:v>0.36946000000000001</c:v>
                </c:pt>
                <c:pt idx="172">
                  <c:v>0.36973</c:v>
                </c:pt>
                <c:pt idx="173">
                  <c:v>0.37223000000000001</c:v>
                </c:pt>
                <c:pt idx="174">
                  <c:v>0.37386000000000003</c:v>
                </c:pt>
                <c:pt idx="175">
                  <c:v>0.37707000000000002</c:v>
                </c:pt>
                <c:pt idx="176">
                  <c:v>0.38</c:v>
                </c:pt>
                <c:pt idx="177">
                  <c:v>0.38058999999999998</c:v>
                </c:pt>
                <c:pt idx="178">
                  <c:v>0.38127</c:v>
                </c:pt>
                <c:pt idx="179">
                  <c:v>0.38438</c:v>
                </c:pt>
                <c:pt idx="180">
                  <c:v>0.38917000000000002</c:v>
                </c:pt>
                <c:pt idx="181">
                  <c:v>0.39</c:v>
                </c:pt>
                <c:pt idx="182">
                  <c:v>0.39155000000000001</c:v>
                </c:pt>
                <c:pt idx="183">
                  <c:v>0.39243</c:v>
                </c:pt>
                <c:pt idx="184">
                  <c:v>0.39491999999999999</c:v>
                </c:pt>
                <c:pt idx="185">
                  <c:v>0.39884999999999998</c:v>
                </c:pt>
                <c:pt idx="186">
                  <c:v>0.40331</c:v>
                </c:pt>
                <c:pt idx="187">
                  <c:v>0.40566000000000002</c:v>
                </c:pt>
                <c:pt idx="188">
                  <c:v>0.40783999999999998</c:v>
                </c:pt>
                <c:pt idx="189">
                  <c:v>0.40953000000000001</c:v>
                </c:pt>
                <c:pt idx="190">
                  <c:v>0.41081000000000001</c:v>
                </c:pt>
                <c:pt idx="191">
                  <c:v>0.41352</c:v>
                </c:pt>
                <c:pt idx="192">
                  <c:v>0.41614000000000001</c:v>
                </c:pt>
                <c:pt idx="193">
                  <c:v>0.42076000000000002</c:v>
                </c:pt>
                <c:pt idx="194">
                  <c:v>0.42320999999999998</c:v>
                </c:pt>
                <c:pt idx="195">
                  <c:v>0.42651</c:v>
                </c:pt>
                <c:pt idx="196">
                  <c:v>0.42735000000000001</c:v>
                </c:pt>
                <c:pt idx="197">
                  <c:v>0.42924000000000001</c:v>
                </c:pt>
                <c:pt idx="198">
                  <c:v>0.43225999999999998</c:v>
                </c:pt>
                <c:pt idx="199">
                  <c:v>0.43514999999999998</c:v>
                </c:pt>
                <c:pt idx="200">
                  <c:v>0.43741000000000002</c:v>
                </c:pt>
                <c:pt idx="201">
                  <c:v>0.43997999999999998</c:v>
                </c:pt>
                <c:pt idx="202">
                  <c:v>0.44146000000000002</c:v>
                </c:pt>
                <c:pt idx="203">
                  <c:v>0.44246999999999997</c:v>
                </c:pt>
                <c:pt idx="204">
                  <c:v>0.44473000000000001</c:v>
                </c:pt>
                <c:pt idx="205">
                  <c:v>0.44672000000000001</c:v>
                </c:pt>
                <c:pt idx="206">
                  <c:v>0.45029000000000002</c:v>
                </c:pt>
                <c:pt idx="207">
                  <c:v>0.45311000000000001</c:v>
                </c:pt>
                <c:pt idx="208">
                  <c:v>0.45737</c:v>
                </c:pt>
                <c:pt idx="209">
                  <c:v>0.45916000000000001</c:v>
                </c:pt>
                <c:pt idx="210">
                  <c:v>0.46127000000000001</c:v>
                </c:pt>
                <c:pt idx="211">
                  <c:v>0.46289000000000002</c:v>
                </c:pt>
                <c:pt idx="212">
                  <c:v>0.46337</c:v>
                </c:pt>
                <c:pt idx="213">
                  <c:v>0.46377000000000002</c:v>
                </c:pt>
                <c:pt idx="214">
                  <c:v>0.46401999999999999</c:v>
                </c:pt>
                <c:pt idx="215">
                  <c:v>0.4642</c:v>
                </c:pt>
                <c:pt idx="216">
                  <c:v>0.46437</c:v>
                </c:pt>
                <c:pt idx="217">
                  <c:v>0.46688000000000002</c:v>
                </c:pt>
                <c:pt idx="218">
                  <c:v>0.46948000000000001</c:v>
                </c:pt>
                <c:pt idx="219">
                  <c:v>0.47154000000000001</c:v>
                </c:pt>
                <c:pt idx="220">
                  <c:v>0.47658</c:v>
                </c:pt>
                <c:pt idx="221">
                  <c:v>0.48098000000000002</c:v>
                </c:pt>
                <c:pt idx="222">
                  <c:v>0.48169000000000001</c:v>
                </c:pt>
                <c:pt idx="223">
                  <c:v>0.48432999999999998</c:v>
                </c:pt>
                <c:pt idx="224">
                  <c:v>0.48776999999999998</c:v>
                </c:pt>
                <c:pt idx="225">
                  <c:v>0.49</c:v>
                </c:pt>
                <c:pt idx="226">
                  <c:v>0.49081000000000002</c:v>
                </c:pt>
                <c:pt idx="227">
                  <c:v>0.49308000000000002</c:v>
                </c:pt>
                <c:pt idx="228">
                  <c:v>0.49601000000000001</c:v>
                </c:pt>
                <c:pt idx="229">
                  <c:v>0.49976999999999999</c:v>
                </c:pt>
                <c:pt idx="230">
                  <c:v>0.50092000000000003</c:v>
                </c:pt>
                <c:pt idx="231">
                  <c:v>0.50210999999999995</c:v>
                </c:pt>
                <c:pt idx="232">
                  <c:v>0.50439000000000001</c:v>
                </c:pt>
                <c:pt idx="233">
                  <c:v>0.50763000000000003</c:v>
                </c:pt>
                <c:pt idx="234">
                  <c:v>0.51205999999999996</c:v>
                </c:pt>
                <c:pt idx="235">
                  <c:v>0.51405999999999996</c:v>
                </c:pt>
                <c:pt idx="236">
                  <c:v>0.51742999999999995</c:v>
                </c:pt>
                <c:pt idx="237">
                  <c:v>0.51802999999999999</c:v>
                </c:pt>
                <c:pt idx="238">
                  <c:v>0.51887000000000005</c:v>
                </c:pt>
                <c:pt idx="239">
                  <c:v>0.52195000000000003</c:v>
                </c:pt>
                <c:pt idx="240">
                  <c:v>0.52422999999999997</c:v>
                </c:pt>
                <c:pt idx="241">
                  <c:v>0.52737000000000001</c:v>
                </c:pt>
                <c:pt idx="242">
                  <c:v>0.53215999999999997</c:v>
                </c:pt>
                <c:pt idx="243">
                  <c:v>0.53407000000000004</c:v>
                </c:pt>
                <c:pt idx="244">
                  <c:v>0.53554999999999997</c:v>
                </c:pt>
                <c:pt idx="245">
                  <c:v>0.53927999999999998</c:v>
                </c:pt>
                <c:pt idx="246">
                  <c:v>0.54195000000000004</c:v>
                </c:pt>
                <c:pt idx="247">
                  <c:v>0.54291</c:v>
                </c:pt>
                <c:pt idx="248">
                  <c:v>0.54325000000000001</c:v>
                </c:pt>
                <c:pt idx="249">
                  <c:v>0.54456000000000004</c:v>
                </c:pt>
                <c:pt idx="250">
                  <c:v>0.54752999999999996</c:v>
                </c:pt>
                <c:pt idx="251">
                  <c:v>0.55000000000000004</c:v>
                </c:pt>
                <c:pt idx="252">
                  <c:v>0.55191999999999997</c:v>
                </c:pt>
                <c:pt idx="253">
                  <c:v>0.55527000000000004</c:v>
                </c:pt>
                <c:pt idx="254">
                  <c:v>0.56001999999999996</c:v>
                </c:pt>
                <c:pt idx="255">
                  <c:v>0.56479999999999997</c:v>
                </c:pt>
                <c:pt idx="256">
                  <c:v>0.56706999999999996</c:v>
                </c:pt>
                <c:pt idx="257">
                  <c:v>0.56974000000000002</c:v>
                </c:pt>
                <c:pt idx="258">
                  <c:v>0.57018999999999997</c:v>
                </c:pt>
                <c:pt idx="259">
                  <c:v>0.57159000000000004</c:v>
                </c:pt>
                <c:pt idx="260">
                  <c:v>0.57386000000000004</c:v>
                </c:pt>
                <c:pt idx="261">
                  <c:v>0.57565</c:v>
                </c:pt>
                <c:pt idx="262">
                  <c:v>0.57843999999999995</c:v>
                </c:pt>
                <c:pt idx="263">
                  <c:v>0.58176000000000005</c:v>
                </c:pt>
                <c:pt idx="264">
                  <c:v>0.58591000000000004</c:v>
                </c:pt>
                <c:pt idx="265">
                  <c:v>0.58725000000000005</c:v>
                </c:pt>
                <c:pt idx="266">
                  <c:v>0.58872999999999998</c:v>
                </c:pt>
                <c:pt idx="267">
                  <c:v>0.59289999999999998</c:v>
                </c:pt>
                <c:pt idx="268">
                  <c:v>0.59585999999999995</c:v>
                </c:pt>
                <c:pt idx="269">
                  <c:v>0.59631000000000001</c:v>
                </c:pt>
                <c:pt idx="270">
                  <c:v>0.59670000000000001</c:v>
                </c:pt>
                <c:pt idx="271">
                  <c:v>0.59894000000000003</c:v>
                </c:pt>
                <c:pt idx="272">
                  <c:v>0.60045999999999999</c:v>
                </c:pt>
                <c:pt idx="273">
                  <c:v>0.60407999999999995</c:v>
                </c:pt>
                <c:pt idx="274">
                  <c:v>0.60811000000000004</c:v>
                </c:pt>
                <c:pt idx="275">
                  <c:v>0.61360999999999999</c:v>
                </c:pt>
                <c:pt idx="276">
                  <c:v>0.61867000000000005</c:v>
                </c:pt>
                <c:pt idx="277">
                  <c:v>0.62253999999999998</c:v>
                </c:pt>
                <c:pt idx="278">
                  <c:v>0.62385999999999997</c:v>
                </c:pt>
                <c:pt idx="279">
                  <c:v>0.62524999999999997</c:v>
                </c:pt>
                <c:pt idx="280">
                  <c:v>0.62929999999999997</c:v>
                </c:pt>
                <c:pt idx="281">
                  <c:v>0.63095000000000001</c:v>
                </c:pt>
                <c:pt idx="282">
                  <c:v>0.63393999999999995</c:v>
                </c:pt>
                <c:pt idx="283">
                  <c:v>0.63648000000000005</c:v>
                </c:pt>
                <c:pt idx="284">
                  <c:v>0.63924999999999998</c:v>
                </c:pt>
                <c:pt idx="285">
                  <c:v>0.63958000000000004</c:v>
                </c:pt>
                <c:pt idx="286">
                  <c:v>0.64161999999999997</c:v>
                </c:pt>
                <c:pt idx="287">
                  <c:v>0.64309000000000005</c:v>
                </c:pt>
                <c:pt idx="288">
                  <c:v>0.64559999999999995</c:v>
                </c:pt>
                <c:pt idx="289">
                  <c:v>0.64695000000000003</c:v>
                </c:pt>
                <c:pt idx="290">
                  <c:v>0.64846000000000004</c:v>
                </c:pt>
                <c:pt idx="291">
                  <c:v>0.65012999999999999</c:v>
                </c:pt>
                <c:pt idx="292">
                  <c:v>0.65283000000000002</c:v>
                </c:pt>
                <c:pt idx="293">
                  <c:v>0.65615999999999997</c:v>
                </c:pt>
                <c:pt idx="294">
                  <c:v>0.66215000000000002</c:v>
                </c:pt>
                <c:pt idx="295">
                  <c:v>0.66701999999999995</c:v>
                </c:pt>
                <c:pt idx="296">
                  <c:v>0.67134000000000005</c:v>
                </c:pt>
                <c:pt idx="297">
                  <c:v>0.67474999999999996</c:v>
                </c:pt>
                <c:pt idx="298">
                  <c:v>0.67769000000000001</c:v>
                </c:pt>
                <c:pt idx="299">
                  <c:v>0.68020999999999998</c:v>
                </c:pt>
                <c:pt idx="300">
                  <c:v>0.6835</c:v>
                </c:pt>
                <c:pt idx="301">
                  <c:v>0.68906999999999996</c:v>
                </c:pt>
                <c:pt idx="302">
                  <c:v>0.69335999999999998</c:v>
                </c:pt>
                <c:pt idx="303">
                  <c:v>0.69450000000000001</c:v>
                </c:pt>
                <c:pt idx="304">
                  <c:v>0.69630999999999998</c:v>
                </c:pt>
                <c:pt idx="305">
                  <c:v>0.69891999999999999</c:v>
                </c:pt>
                <c:pt idx="306">
                  <c:v>0.70050999999999997</c:v>
                </c:pt>
                <c:pt idx="307">
                  <c:v>0.70474999999999999</c:v>
                </c:pt>
                <c:pt idx="308">
                  <c:v>0.70635000000000003</c:v>
                </c:pt>
                <c:pt idx="309">
                  <c:v>0.70920000000000005</c:v>
                </c:pt>
                <c:pt idx="310">
                  <c:v>0.71074999999999999</c:v>
                </c:pt>
                <c:pt idx="311">
                  <c:v>0.71257000000000004</c:v>
                </c:pt>
                <c:pt idx="312">
                  <c:v>0.71447000000000005</c:v>
                </c:pt>
                <c:pt idx="313">
                  <c:v>0.71558999999999995</c:v>
                </c:pt>
                <c:pt idx="314">
                  <c:v>0.71835000000000004</c:v>
                </c:pt>
                <c:pt idx="315">
                  <c:v>0.72035000000000005</c:v>
                </c:pt>
                <c:pt idx="316">
                  <c:v>0.72223000000000004</c:v>
                </c:pt>
                <c:pt idx="317">
                  <c:v>0.72316999999999998</c:v>
                </c:pt>
                <c:pt idx="318">
                  <c:v>0.72433999999999998</c:v>
                </c:pt>
                <c:pt idx="319">
                  <c:v>0.72562000000000004</c:v>
                </c:pt>
                <c:pt idx="320">
                  <c:v>0.72690999999999995</c:v>
                </c:pt>
                <c:pt idx="321">
                  <c:v>0.72960999999999998</c:v>
                </c:pt>
                <c:pt idx="322">
                  <c:v>0.73211000000000004</c:v>
                </c:pt>
                <c:pt idx="323">
                  <c:v>0.73556999999999995</c:v>
                </c:pt>
                <c:pt idx="324">
                  <c:v>0.73780000000000001</c:v>
                </c:pt>
                <c:pt idx="325">
                  <c:v>0.74</c:v>
                </c:pt>
                <c:pt idx="326">
                  <c:v>0.74407999999999996</c:v>
                </c:pt>
                <c:pt idx="327">
                  <c:v>0.74626000000000003</c:v>
                </c:pt>
                <c:pt idx="328">
                  <c:v>0.74829999999999997</c:v>
                </c:pt>
                <c:pt idx="329">
                  <c:v>0.74983</c:v>
                </c:pt>
                <c:pt idx="330">
                  <c:v>0.75253000000000003</c:v>
                </c:pt>
                <c:pt idx="331">
                  <c:v>0.75548999999999999</c:v>
                </c:pt>
                <c:pt idx="332">
                  <c:v>0.75814999999999999</c:v>
                </c:pt>
                <c:pt idx="333">
                  <c:v>0.75941000000000003</c:v>
                </c:pt>
                <c:pt idx="334">
                  <c:v>0.76141000000000003</c:v>
                </c:pt>
                <c:pt idx="335">
                  <c:v>0.76359999999999995</c:v>
                </c:pt>
                <c:pt idx="336">
                  <c:v>0.76798999999999995</c:v>
                </c:pt>
                <c:pt idx="337">
                  <c:v>0.77036000000000004</c:v>
                </c:pt>
                <c:pt idx="338">
                  <c:v>0.77244999999999997</c:v>
                </c:pt>
                <c:pt idx="339">
                  <c:v>0.77419000000000004</c:v>
                </c:pt>
                <c:pt idx="340">
                  <c:v>0.7772</c:v>
                </c:pt>
                <c:pt idx="341">
                  <c:v>0.77905999999999997</c:v>
                </c:pt>
                <c:pt idx="342">
                  <c:v>0.78146000000000004</c:v>
                </c:pt>
                <c:pt idx="343">
                  <c:v>0.78320999999999996</c:v>
                </c:pt>
                <c:pt idx="344">
                  <c:v>0.78591999999999995</c:v>
                </c:pt>
                <c:pt idx="345">
                  <c:v>0.78773000000000004</c:v>
                </c:pt>
                <c:pt idx="346">
                  <c:v>0.79229000000000005</c:v>
                </c:pt>
                <c:pt idx="347">
                  <c:v>0.79510000000000003</c:v>
                </c:pt>
                <c:pt idx="348">
                  <c:v>0.79722999999999999</c:v>
                </c:pt>
                <c:pt idx="349">
                  <c:v>0.79925999999999997</c:v>
                </c:pt>
                <c:pt idx="350">
                  <c:v>0.80150999999999994</c:v>
                </c:pt>
                <c:pt idx="351">
                  <c:v>0.80432999999999999</c:v>
                </c:pt>
                <c:pt idx="352">
                  <c:v>0.80576999999999999</c:v>
                </c:pt>
                <c:pt idx="353">
                  <c:v>0.80823</c:v>
                </c:pt>
                <c:pt idx="354">
                  <c:v>0.81018999999999997</c:v>
                </c:pt>
                <c:pt idx="355">
                  <c:v>0.81344000000000005</c:v>
                </c:pt>
                <c:pt idx="356">
                  <c:v>0.81957999999999998</c:v>
                </c:pt>
                <c:pt idx="357">
                  <c:v>0.82138999999999995</c:v>
                </c:pt>
                <c:pt idx="358">
                  <c:v>0.82308000000000003</c:v>
                </c:pt>
                <c:pt idx="359">
                  <c:v>0.82511000000000001</c:v>
                </c:pt>
                <c:pt idx="360">
                  <c:v>0.82852000000000003</c:v>
                </c:pt>
                <c:pt idx="361">
                  <c:v>0.83157000000000003</c:v>
                </c:pt>
                <c:pt idx="362">
                  <c:v>0.83409999999999995</c:v>
                </c:pt>
                <c:pt idx="363">
                  <c:v>0.83604999999999996</c:v>
                </c:pt>
                <c:pt idx="364">
                  <c:v>0.83743999999999996</c:v>
                </c:pt>
                <c:pt idx="365">
                  <c:v>0.83903000000000005</c:v>
                </c:pt>
                <c:pt idx="366">
                  <c:v>0.84141999999999995</c:v>
                </c:pt>
                <c:pt idx="367">
                  <c:v>0.84333999999999998</c:v>
                </c:pt>
                <c:pt idx="368">
                  <c:v>0.84635000000000005</c:v>
                </c:pt>
                <c:pt idx="369">
                  <c:v>0.84723000000000004</c:v>
                </c:pt>
                <c:pt idx="370">
                  <c:v>0.84804999999999997</c:v>
                </c:pt>
                <c:pt idx="371">
                  <c:v>0.84863</c:v>
                </c:pt>
                <c:pt idx="372">
                  <c:v>0.85163999999999995</c:v>
                </c:pt>
                <c:pt idx="373">
                  <c:v>0.85357000000000005</c:v>
                </c:pt>
                <c:pt idx="374">
                  <c:v>0.85575999999999997</c:v>
                </c:pt>
                <c:pt idx="375">
                  <c:v>0.85743999999999998</c:v>
                </c:pt>
                <c:pt idx="376">
                  <c:v>0.86041000000000001</c:v>
                </c:pt>
                <c:pt idx="377">
                  <c:v>0.86275999999999997</c:v>
                </c:pt>
                <c:pt idx="378">
                  <c:v>0.86665000000000003</c:v>
                </c:pt>
                <c:pt idx="379">
                  <c:v>0.87046999999999997</c:v>
                </c:pt>
                <c:pt idx="380">
                  <c:v>0.87212999999999996</c:v>
                </c:pt>
                <c:pt idx="381">
                  <c:v>0.87368000000000001</c:v>
                </c:pt>
                <c:pt idx="382">
                  <c:v>0.87634999999999996</c:v>
                </c:pt>
                <c:pt idx="383">
                  <c:v>0.87794000000000005</c:v>
                </c:pt>
                <c:pt idx="384">
                  <c:v>0.88058999999999998</c:v>
                </c:pt>
                <c:pt idx="385">
                  <c:v>0.88392999999999999</c:v>
                </c:pt>
                <c:pt idx="386">
                  <c:v>0.88573000000000002</c:v>
                </c:pt>
                <c:pt idx="387">
                  <c:v>0.88983000000000001</c:v>
                </c:pt>
                <c:pt idx="388">
                  <c:v>0.89359999999999995</c:v>
                </c:pt>
                <c:pt idx="389">
                  <c:v>0.89654999999999996</c:v>
                </c:pt>
                <c:pt idx="390">
                  <c:v>0.89798</c:v>
                </c:pt>
                <c:pt idx="391">
                  <c:v>0.89846000000000004</c:v>
                </c:pt>
                <c:pt idx="392">
                  <c:v>0.90169999999999995</c:v>
                </c:pt>
                <c:pt idx="393">
                  <c:v>0.90320999999999996</c:v>
                </c:pt>
                <c:pt idx="394">
                  <c:v>0.90600999999999998</c:v>
                </c:pt>
                <c:pt idx="395">
                  <c:v>0.90785000000000005</c:v>
                </c:pt>
                <c:pt idx="396">
                  <c:v>0.91</c:v>
                </c:pt>
                <c:pt idx="397">
                  <c:v>0.91244999999999998</c:v>
                </c:pt>
                <c:pt idx="398">
                  <c:v>0.91395000000000004</c:v>
                </c:pt>
                <c:pt idx="399">
                  <c:v>0.91625000000000001</c:v>
                </c:pt>
                <c:pt idx="400">
                  <c:v>0.91949000000000003</c:v>
                </c:pt>
                <c:pt idx="401">
                  <c:v>0.92054000000000002</c:v>
                </c:pt>
                <c:pt idx="402">
                  <c:v>0.92244999999999999</c:v>
                </c:pt>
                <c:pt idx="403">
                  <c:v>0.92456000000000005</c:v>
                </c:pt>
                <c:pt idx="404">
                  <c:v>0.92710000000000004</c:v>
                </c:pt>
                <c:pt idx="405">
                  <c:v>0.92913999999999997</c:v>
                </c:pt>
                <c:pt idx="406">
                  <c:v>0.93113000000000001</c:v>
                </c:pt>
                <c:pt idx="407">
                  <c:v>0.93344000000000005</c:v>
                </c:pt>
                <c:pt idx="408">
                  <c:v>0.93542999999999998</c:v>
                </c:pt>
                <c:pt idx="409">
                  <c:v>0.93810000000000004</c:v>
                </c:pt>
                <c:pt idx="410">
                  <c:v>0.94152000000000002</c:v>
                </c:pt>
                <c:pt idx="411">
                  <c:v>0.94474000000000002</c:v>
                </c:pt>
                <c:pt idx="412">
                  <c:v>0.94738</c:v>
                </c:pt>
                <c:pt idx="413">
                  <c:v>0.94816999999999996</c:v>
                </c:pt>
                <c:pt idx="414">
                  <c:v>0.94893000000000005</c:v>
                </c:pt>
                <c:pt idx="415">
                  <c:v>0.94935000000000003</c:v>
                </c:pt>
                <c:pt idx="416">
                  <c:v>0.95</c:v>
                </c:pt>
                <c:pt idx="417">
                  <c:v>0.95084999999999997</c:v>
                </c:pt>
                <c:pt idx="418">
                  <c:v>0.9526</c:v>
                </c:pt>
                <c:pt idx="419">
                  <c:v>0.95433999999999997</c:v>
                </c:pt>
                <c:pt idx="420">
                  <c:v>0.9577</c:v>
                </c:pt>
                <c:pt idx="421">
                  <c:v>0.95992999999999995</c:v>
                </c:pt>
                <c:pt idx="422">
                  <c:v>0.96138000000000001</c:v>
                </c:pt>
                <c:pt idx="423">
                  <c:v>0.96355999999999997</c:v>
                </c:pt>
                <c:pt idx="424">
                  <c:v>0.96711000000000003</c:v>
                </c:pt>
                <c:pt idx="425">
                  <c:v>0.96780999999999995</c:v>
                </c:pt>
                <c:pt idx="426">
                  <c:v>0.96853999999999996</c:v>
                </c:pt>
                <c:pt idx="427">
                  <c:v>0.96897999999999995</c:v>
                </c:pt>
                <c:pt idx="428">
                  <c:v>0.96930000000000005</c:v>
                </c:pt>
                <c:pt idx="429">
                  <c:v>0.96960999999999997</c:v>
                </c:pt>
                <c:pt idx="430">
                  <c:v>0.96994000000000002</c:v>
                </c:pt>
                <c:pt idx="431">
                  <c:v>0.97011999999999998</c:v>
                </c:pt>
                <c:pt idx="432">
                  <c:v>0.97030000000000005</c:v>
                </c:pt>
                <c:pt idx="433">
                  <c:v>0.97055000000000002</c:v>
                </c:pt>
                <c:pt idx="434">
                  <c:v>0.97087999999999997</c:v>
                </c:pt>
                <c:pt idx="435">
                  <c:v>0.97111000000000003</c:v>
                </c:pt>
                <c:pt idx="436">
                  <c:v>0.97345000000000004</c:v>
                </c:pt>
                <c:pt idx="437">
                  <c:v>0.97531999999999996</c:v>
                </c:pt>
                <c:pt idx="438">
                  <c:v>0.97848000000000002</c:v>
                </c:pt>
                <c:pt idx="439">
                  <c:v>0.98045000000000004</c:v>
                </c:pt>
                <c:pt idx="440">
                  <c:v>0.98253999999999997</c:v>
                </c:pt>
                <c:pt idx="441">
                  <c:v>0.98548999999999998</c:v>
                </c:pt>
                <c:pt idx="442">
                  <c:v>0.98833000000000004</c:v>
                </c:pt>
                <c:pt idx="443">
                  <c:v>0.99163000000000001</c:v>
                </c:pt>
                <c:pt idx="444">
                  <c:v>0.99360000000000004</c:v>
                </c:pt>
                <c:pt idx="445">
                  <c:v>0.99602999999999997</c:v>
                </c:pt>
                <c:pt idx="446">
                  <c:v>0.99656999999999996</c:v>
                </c:pt>
                <c:pt idx="447">
                  <c:v>0.99750000000000005</c:v>
                </c:pt>
                <c:pt idx="448">
                  <c:v>0.99863999999999997</c:v>
                </c:pt>
                <c:pt idx="449">
                  <c:v>1.0002200000000001</c:v>
                </c:pt>
                <c:pt idx="450">
                  <c:v>1.0019199999999999</c:v>
                </c:pt>
                <c:pt idx="451">
                  <c:v>1.0033799999999999</c:v>
                </c:pt>
                <c:pt idx="452">
                  <c:v>1.00623</c:v>
                </c:pt>
                <c:pt idx="453">
                  <c:v>1.00806</c:v>
                </c:pt>
                <c:pt idx="454">
                  <c:v>1.01067</c:v>
                </c:pt>
                <c:pt idx="455">
                  <c:v>1.0120899999999999</c:v>
                </c:pt>
                <c:pt idx="456">
                  <c:v>1.0148299999999999</c:v>
                </c:pt>
                <c:pt idx="457">
                  <c:v>1.01725</c:v>
                </c:pt>
                <c:pt idx="458">
                  <c:v>1.01935</c:v>
                </c:pt>
                <c:pt idx="459">
                  <c:v>1.02084</c:v>
                </c:pt>
                <c:pt idx="460">
                  <c:v>1.0218700000000001</c:v>
                </c:pt>
                <c:pt idx="461">
                  <c:v>1.02285</c:v>
                </c:pt>
                <c:pt idx="462">
                  <c:v>1.0248900000000001</c:v>
                </c:pt>
                <c:pt idx="463">
                  <c:v>1.0258400000000001</c:v>
                </c:pt>
                <c:pt idx="464">
                  <c:v>1.02763</c:v>
                </c:pt>
                <c:pt idx="465">
                  <c:v>1.0285</c:v>
                </c:pt>
                <c:pt idx="466">
                  <c:v>1.0295000000000001</c:v>
                </c:pt>
                <c:pt idx="467">
                  <c:v>1.0305200000000001</c:v>
                </c:pt>
                <c:pt idx="468">
                  <c:v>1.0315300000000001</c:v>
                </c:pt>
                <c:pt idx="469">
                  <c:v>1.0326</c:v>
                </c:pt>
                <c:pt idx="470">
                  <c:v>1.03392</c:v>
                </c:pt>
                <c:pt idx="471">
                  <c:v>1.0349999999999999</c:v>
                </c:pt>
                <c:pt idx="472">
                  <c:v>1.0361499999999999</c:v>
                </c:pt>
                <c:pt idx="473">
                  <c:v>1.0380499999999999</c:v>
                </c:pt>
                <c:pt idx="474">
                  <c:v>1.0399</c:v>
                </c:pt>
                <c:pt idx="475">
                  <c:v>1.04358</c:v>
                </c:pt>
                <c:pt idx="476">
                  <c:v>1.0469200000000001</c:v>
                </c:pt>
                <c:pt idx="477">
                  <c:v>1.05</c:v>
                </c:pt>
                <c:pt idx="478">
                  <c:v>1.0529200000000001</c:v>
                </c:pt>
                <c:pt idx="479">
                  <c:v>1.05457</c:v>
                </c:pt>
                <c:pt idx="480">
                  <c:v>1.0557399999999999</c:v>
                </c:pt>
                <c:pt idx="481">
                  <c:v>1.05786</c:v>
                </c:pt>
                <c:pt idx="482">
                  <c:v>1.0586899999999999</c:v>
                </c:pt>
                <c:pt idx="483">
                  <c:v>1.05979</c:v>
                </c:pt>
                <c:pt idx="484">
                  <c:v>1.06149</c:v>
                </c:pt>
                <c:pt idx="485">
                  <c:v>1.0632999999999999</c:v>
                </c:pt>
                <c:pt idx="486">
                  <c:v>1.06555</c:v>
                </c:pt>
                <c:pt idx="487">
                  <c:v>1.06945</c:v>
                </c:pt>
                <c:pt idx="488">
                  <c:v>1.0724</c:v>
                </c:pt>
                <c:pt idx="489">
                  <c:v>1.07369</c:v>
                </c:pt>
                <c:pt idx="490">
                  <c:v>1.07535</c:v>
                </c:pt>
                <c:pt idx="491">
                  <c:v>1.0762100000000001</c:v>
                </c:pt>
                <c:pt idx="492">
                  <c:v>1.07725</c:v>
                </c:pt>
                <c:pt idx="493">
                  <c:v>1.07822</c:v>
                </c:pt>
                <c:pt idx="494">
                  <c:v>1.0794900000000001</c:v>
                </c:pt>
                <c:pt idx="495">
                  <c:v>1.0809800000000001</c:v>
                </c:pt>
                <c:pt idx="496">
                  <c:v>1.08273</c:v>
                </c:pt>
                <c:pt idx="497">
                  <c:v>1.0844199999999999</c:v>
                </c:pt>
                <c:pt idx="498">
                  <c:v>1.0864100000000001</c:v>
                </c:pt>
                <c:pt idx="499">
                  <c:v>1.08755</c:v>
                </c:pt>
                <c:pt idx="500">
                  <c:v>1.0896600000000001</c:v>
                </c:pt>
                <c:pt idx="501">
                  <c:v>1.09057</c:v>
                </c:pt>
                <c:pt idx="502">
                  <c:v>1.0922499999999999</c:v>
                </c:pt>
                <c:pt idx="503">
                  <c:v>1.09449</c:v>
                </c:pt>
                <c:pt idx="504">
                  <c:v>1.0956699999999999</c:v>
                </c:pt>
                <c:pt idx="505">
                  <c:v>1.0972200000000001</c:v>
                </c:pt>
                <c:pt idx="506">
                  <c:v>1.0981799999999999</c:v>
                </c:pt>
                <c:pt idx="507">
                  <c:v>1.09945</c:v>
                </c:pt>
                <c:pt idx="508">
                  <c:v>1.1000700000000001</c:v>
                </c:pt>
                <c:pt idx="509">
                  <c:v>1.10076</c:v>
                </c:pt>
                <c:pt idx="510">
                  <c:v>1.1018300000000001</c:v>
                </c:pt>
                <c:pt idx="511">
                  <c:v>1.10318</c:v>
                </c:pt>
                <c:pt idx="512">
                  <c:v>1.10409</c:v>
                </c:pt>
                <c:pt idx="513">
                  <c:v>1.10561</c:v>
                </c:pt>
                <c:pt idx="514">
                  <c:v>1.1073299999999999</c:v>
                </c:pt>
                <c:pt idx="515">
                  <c:v>1.10964</c:v>
                </c:pt>
                <c:pt idx="516">
                  <c:v>1.1119000000000001</c:v>
                </c:pt>
                <c:pt idx="517">
                  <c:v>1.11337</c:v>
                </c:pt>
                <c:pt idx="518">
                  <c:v>1.11696</c:v>
                </c:pt>
                <c:pt idx="519">
                  <c:v>1.1173999999999999</c:v>
                </c:pt>
                <c:pt idx="520">
                  <c:v>1.1190500000000001</c:v>
                </c:pt>
                <c:pt idx="521">
                  <c:v>1.1196900000000001</c:v>
                </c:pt>
                <c:pt idx="522">
                  <c:v>1.12079</c:v>
                </c:pt>
                <c:pt idx="523">
                  <c:v>1.1244400000000001</c:v>
                </c:pt>
                <c:pt idx="524">
                  <c:v>1.12826</c:v>
                </c:pt>
                <c:pt idx="525">
                  <c:v>1.1304000000000001</c:v>
                </c:pt>
                <c:pt idx="526">
                  <c:v>1.13327</c:v>
                </c:pt>
                <c:pt idx="527">
                  <c:v>1.13584</c:v>
                </c:pt>
                <c:pt idx="528">
                  <c:v>1.1370100000000001</c:v>
                </c:pt>
                <c:pt idx="529">
                  <c:v>1.1391199999999999</c:v>
                </c:pt>
                <c:pt idx="530">
                  <c:v>1.1405400000000001</c:v>
                </c:pt>
                <c:pt idx="531">
                  <c:v>1.14218</c:v>
                </c:pt>
                <c:pt idx="532">
                  <c:v>1.1441399999999999</c:v>
                </c:pt>
                <c:pt idx="533">
                  <c:v>1.1454299999999999</c:v>
                </c:pt>
                <c:pt idx="534">
                  <c:v>1.1463000000000001</c:v>
                </c:pt>
                <c:pt idx="535">
                  <c:v>1.1480699999999999</c:v>
                </c:pt>
                <c:pt idx="536">
                  <c:v>1.1519600000000001</c:v>
                </c:pt>
                <c:pt idx="537">
                  <c:v>1.1548099999999999</c:v>
                </c:pt>
                <c:pt idx="538">
                  <c:v>1.15778</c:v>
                </c:pt>
                <c:pt idx="539">
                  <c:v>1.1599900000000001</c:v>
                </c:pt>
                <c:pt idx="540">
                  <c:v>1.1620900000000001</c:v>
                </c:pt>
                <c:pt idx="541">
                  <c:v>1.1625700000000001</c:v>
                </c:pt>
                <c:pt idx="542">
                  <c:v>1.1644399999999999</c:v>
                </c:pt>
                <c:pt idx="543">
                  <c:v>1.16648</c:v>
                </c:pt>
                <c:pt idx="544">
                  <c:v>1.16882</c:v>
                </c:pt>
                <c:pt idx="545">
                  <c:v>1.17093</c:v>
                </c:pt>
                <c:pt idx="546">
                  <c:v>1.1737599999999999</c:v>
                </c:pt>
                <c:pt idx="547">
                  <c:v>1.1757500000000001</c:v>
                </c:pt>
                <c:pt idx="548">
                  <c:v>1.17832</c:v>
                </c:pt>
                <c:pt idx="549">
                  <c:v>1.1802699999999999</c:v>
                </c:pt>
                <c:pt idx="550">
                  <c:v>1.18265</c:v>
                </c:pt>
                <c:pt idx="551">
                  <c:v>1.18485</c:v>
                </c:pt>
                <c:pt idx="552">
                  <c:v>1.1865399999999999</c:v>
                </c:pt>
                <c:pt idx="553">
                  <c:v>1.1877800000000001</c:v>
                </c:pt>
                <c:pt idx="554">
                  <c:v>1.1899299999999999</c:v>
                </c:pt>
                <c:pt idx="555">
                  <c:v>1.1917199999999999</c:v>
                </c:pt>
                <c:pt idx="556">
                  <c:v>1.19367</c:v>
                </c:pt>
                <c:pt idx="557">
                  <c:v>1.1974800000000001</c:v>
                </c:pt>
                <c:pt idx="558">
                  <c:v>1.2002699999999999</c:v>
                </c:pt>
                <c:pt idx="559">
                  <c:v>1.20397</c:v>
                </c:pt>
                <c:pt idx="560">
                  <c:v>1.2057899999999999</c:v>
                </c:pt>
                <c:pt idx="561">
                  <c:v>1.20729</c:v>
                </c:pt>
                <c:pt idx="562">
                  <c:v>1.2091099999999999</c:v>
                </c:pt>
                <c:pt idx="563">
                  <c:v>1.2125699999999999</c:v>
                </c:pt>
                <c:pt idx="564">
                  <c:v>1.21407</c:v>
                </c:pt>
                <c:pt idx="565">
                  <c:v>1.21668</c:v>
                </c:pt>
                <c:pt idx="566">
                  <c:v>1.21878</c:v>
                </c:pt>
                <c:pt idx="567">
                  <c:v>1.2206900000000001</c:v>
                </c:pt>
                <c:pt idx="568">
                  <c:v>1.22387</c:v>
                </c:pt>
                <c:pt idx="569">
                  <c:v>1.2281899999999999</c:v>
                </c:pt>
                <c:pt idx="570">
                  <c:v>1.22986</c:v>
                </c:pt>
                <c:pt idx="571">
                  <c:v>1.2307999999999999</c:v>
                </c:pt>
                <c:pt idx="572">
                  <c:v>1.23289</c:v>
                </c:pt>
                <c:pt idx="573">
                  <c:v>1.2346699999999999</c:v>
                </c:pt>
                <c:pt idx="574">
                  <c:v>1.2367900000000001</c:v>
                </c:pt>
                <c:pt idx="575">
                  <c:v>1.2386200000000001</c:v>
                </c:pt>
                <c:pt idx="576">
                  <c:v>1.2404299999999999</c:v>
                </c:pt>
                <c:pt idx="577">
                  <c:v>1.2440599999999999</c:v>
                </c:pt>
                <c:pt idx="578">
                  <c:v>1.24716</c:v>
                </c:pt>
                <c:pt idx="579">
                  <c:v>1.2503</c:v>
                </c:pt>
                <c:pt idx="580">
                  <c:v>1.2523599999999999</c:v>
                </c:pt>
                <c:pt idx="581">
                  <c:v>1.25467</c:v>
                </c:pt>
                <c:pt idx="582">
                  <c:v>1.25691</c:v>
                </c:pt>
                <c:pt idx="583">
                  <c:v>1.2584500000000001</c:v>
                </c:pt>
                <c:pt idx="584">
                  <c:v>1.26014</c:v>
                </c:pt>
                <c:pt idx="585">
                  <c:v>1.2622500000000001</c:v>
                </c:pt>
                <c:pt idx="586">
                  <c:v>1.2645599999999999</c:v>
                </c:pt>
                <c:pt idx="587">
                  <c:v>1.2681</c:v>
                </c:pt>
                <c:pt idx="588">
                  <c:v>1.27</c:v>
                </c:pt>
                <c:pt idx="589">
                  <c:v>1.27234</c:v>
                </c:pt>
                <c:pt idx="590">
                  <c:v>1.27345</c:v>
                </c:pt>
                <c:pt idx="591">
                  <c:v>1.2746599999999999</c:v>
                </c:pt>
                <c:pt idx="592">
                  <c:v>1.27756</c:v>
                </c:pt>
                <c:pt idx="593">
                  <c:v>1.27908</c:v>
                </c:pt>
                <c:pt idx="594">
                  <c:v>1.2801499999999999</c:v>
                </c:pt>
                <c:pt idx="595">
                  <c:v>1.2818400000000001</c:v>
                </c:pt>
                <c:pt idx="596">
                  <c:v>1.2836700000000001</c:v>
                </c:pt>
                <c:pt idx="597">
                  <c:v>1.2850299999999999</c:v>
                </c:pt>
                <c:pt idx="598">
                  <c:v>1.28796</c:v>
                </c:pt>
                <c:pt idx="599">
                  <c:v>1.2902800000000001</c:v>
                </c:pt>
                <c:pt idx="600">
                  <c:v>1.2919700000000001</c:v>
                </c:pt>
                <c:pt idx="601">
                  <c:v>1.2935399999999999</c:v>
                </c:pt>
                <c:pt idx="602">
                  <c:v>1.29609</c:v>
                </c:pt>
                <c:pt idx="603">
                  <c:v>1.29765</c:v>
                </c:pt>
                <c:pt idx="604">
                  <c:v>1.2990699999999999</c:v>
                </c:pt>
                <c:pt idx="605">
                  <c:v>1.3</c:v>
                </c:pt>
                <c:pt idx="606">
                  <c:v>1.3017000000000001</c:v>
                </c:pt>
                <c:pt idx="607">
                  <c:v>1.3025500000000001</c:v>
                </c:pt>
                <c:pt idx="608">
                  <c:v>1.30521</c:v>
                </c:pt>
                <c:pt idx="609">
                  <c:v>1.30654</c:v>
                </c:pt>
                <c:pt idx="610">
                  <c:v>1.3078399999999999</c:v>
                </c:pt>
                <c:pt idx="611">
                  <c:v>1.3091999999999999</c:v>
                </c:pt>
                <c:pt idx="612">
                  <c:v>1.3125500000000001</c:v>
                </c:pt>
                <c:pt idx="613">
                  <c:v>1.31593</c:v>
                </c:pt>
                <c:pt idx="614">
                  <c:v>1.3176600000000001</c:v>
                </c:pt>
                <c:pt idx="615">
                  <c:v>1.3189299999999999</c:v>
                </c:pt>
                <c:pt idx="616">
                  <c:v>1.32196</c:v>
                </c:pt>
                <c:pt idx="617">
                  <c:v>1.3235699999999999</c:v>
                </c:pt>
                <c:pt idx="618">
                  <c:v>1.32521</c:v>
                </c:pt>
                <c:pt idx="619">
                  <c:v>1.3277300000000001</c:v>
                </c:pt>
                <c:pt idx="620">
                  <c:v>1.3291299999999999</c:v>
                </c:pt>
                <c:pt idx="621">
                  <c:v>1.3302400000000001</c:v>
                </c:pt>
                <c:pt idx="622">
                  <c:v>1.33426</c:v>
                </c:pt>
                <c:pt idx="623">
                  <c:v>1.3354200000000001</c:v>
                </c:pt>
                <c:pt idx="624">
                  <c:v>1.33667</c:v>
                </c:pt>
                <c:pt idx="625">
                  <c:v>1.3384199999999999</c:v>
                </c:pt>
                <c:pt idx="626">
                  <c:v>1.3405499999999999</c:v>
                </c:pt>
                <c:pt idx="627">
                  <c:v>1.34185</c:v>
                </c:pt>
                <c:pt idx="628">
                  <c:v>1.34419</c:v>
                </c:pt>
                <c:pt idx="629">
                  <c:v>1.3448899999999999</c:v>
                </c:pt>
                <c:pt idx="630">
                  <c:v>1.3459099999999999</c:v>
                </c:pt>
                <c:pt idx="631">
                  <c:v>1.34745</c:v>
                </c:pt>
                <c:pt idx="632">
                  <c:v>1.34931</c:v>
                </c:pt>
                <c:pt idx="633">
                  <c:v>1.35026</c:v>
                </c:pt>
                <c:pt idx="634">
                  <c:v>1.3521099999999999</c:v>
                </c:pt>
                <c:pt idx="635">
                  <c:v>1.35364</c:v>
                </c:pt>
                <c:pt idx="636">
                  <c:v>1.3561099999999999</c:v>
                </c:pt>
                <c:pt idx="637">
                  <c:v>1.35747</c:v>
                </c:pt>
                <c:pt idx="638">
                  <c:v>1.35812</c:v>
                </c:pt>
                <c:pt idx="639">
                  <c:v>1.35907</c:v>
                </c:pt>
                <c:pt idx="640">
                  <c:v>1.35968</c:v>
                </c:pt>
                <c:pt idx="641">
                  <c:v>1.36029</c:v>
                </c:pt>
                <c:pt idx="642">
                  <c:v>1.3632500000000001</c:v>
                </c:pt>
                <c:pt idx="643">
                  <c:v>1.3656900000000001</c:v>
                </c:pt>
                <c:pt idx="644">
                  <c:v>1.36805</c:v>
                </c:pt>
                <c:pt idx="645">
                  <c:v>1.36968</c:v>
                </c:pt>
                <c:pt idx="646">
                  <c:v>1.3711100000000001</c:v>
                </c:pt>
                <c:pt idx="647">
                  <c:v>1.37378</c:v>
                </c:pt>
                <c:pt idx="648">
                  <c:v>1.3761099999999999</c:v>
                </c:pt>
                <c:pt idx="649">
                  <c:v>1.37782</c:v>
                </c:pt>
                <c:pt idx="650">
                  <c:v>1.3793899999999999</c:v>
                </c:pt>
                <c:pt idx="651">
                  <c:v>1.3815299999999999</c:v>
                </c:pt>
                <c:pt idx="652">
                  <c:v>1.3851500000000001</c:v>
                </c:pt>
                <c:pt idx="653">
                  <c:v>1.3884700000000001</c:v>
                </c:pt>
                <c:pt idx="654">
                  <c:v>1.39131</c:v>
                </c:pt>
                <c:pt idx="655">
                  <c:v>1.3920999999999999</c:v>
                </c:pt>
                <c:pt idx="656">
                  <c:v>1.3937200000000001</c:v>
                </c:pt>
                <c:pt idx="657">
                  <c:v>1.3967000000000001</c:v>
                </c:pt>
                <c:pt idx="658">
                  <c:v>1.3990199999999999</c:v>
                </c:pt>
                <c:pt idx="659">
                  <c:v>1.40144</c:v>
                </c:pt>
                <c:pt idx="660">
                  <c:v>1.40517</c:v>
                </c:pt>
                <c:pt idx="661">
                  <c:v>1.4085000000000001</c:v>
                </c:pt>
                <c:pt idx="662">
                  <c:v>1.41046</c:v>
                </c:pt>
                <c:pt idx="663">
                  <c:v>1.4143699999999999</c:v>
                </c:pt>
                <c:pt idx="664">
                  <c:v>1.41496</c:v>
                </c:pt>
                <c:pt idx="665">
                  <c:v>1.4167099999999999</c:v>
                </c:pt>
                <c:pt idx="666">
                  <c:v>1.41865</c:v>
                </c:pt>
                <c:pt idx="667">
                  <c:v>1.4203300000000001</c:v>
                </c:pt>
                <c:pt idx="668">
                  <c:v>1.42144</c:v>
                </c:pt>
                <c:pt idx="669">
                  <c:v>1.4231199999999999</c:v>
                </c:pt>
                <c:pt idx="670">
                  <c:v>1.4263300000000001</c:v>
                </c:pt>
                <c:pt idx="671">
                  <c:v>1.4270499999999999</c:v>
                </c:pt>
                <c:pt idx="672">
                  <c:v>1.43042</c:v>
                </c:pt>
                <c:pt idx="673">
                  <c:v>1.43292</c:v>
                </c:pt>
                <c:pt idx="674">
                  <c:v>1.43475</c:v>
                </c:pt>
                <c:pt idx="675">
                  <c:v>1.4356</c:v>
                </c:pt>
                <c:pt idx="676">
                  <c:v>1.43912</c:v>
                </c:pt>
                <c:pt idx="677">
                  <c:v>1.4418</c:v>
                </c:pt>
                <c:pt idx="678">
                  <c:v>1.44537</c:v>
                </c:pt>
                <c:pt idx="679">
                  <c:v>1.4474</c:v>
                </c:pt>
                <c:pt idx="680">
                  <c:v>1.4495199999999999</c:v>
                </c:pt>
                <c:pt idx="681">
                  <c:v>1.4515</c:v>
                </c:pt>
                <c:pt idx="682">
                  <c:v>1.4529300000000001</c:v>
                </c:pt>
                <c:pt idx="683">
                  <c:v>1.45465</c:v>
                </c:pt>
                <c:pt idx="684">
                  <c:v>1.4572400000000001</c:v>
                </c:pt>
                <c:pt idx="685">
                  <c:v>1.45956</c:v>
                </c:pt>
                <c:pt idx="686">
                  <c:v>1.4608399999999999</c:v>
                </c:pt>
                <c:pt idx="687">
                  <c:v>1.46184</c:v>
                </c:pt>
                <c:pt idx="688">
                  <c:v>1.46309</c:v>
                </c:pt>
                <c:pt idx="689">
                  <c:v>1.4648000000000001</c:v>
                </c:pt>
                <c:pt idx="690">
                  <c:v>1.4660899999999999</c:v>
                </c:pt>
                <c:pt idx="691">
                  <c:v>1.46726</c:v>
                </c:pt>
                <c:pt idx="692">
                  <c:v>1.4695800000000001</c:v>
                </c:pt>
                <c:pt idx="693">
                  <c:v>1.47105</c:v>
                </c:pt>
                <c:pt idx="694">
                  <c:v>1.47299</c:v>
                </c:pt>
                <c:pt idx="695">
                  <c:v>1.4739599999999999</c:v>
                </c:pt>
                <c:pt idx="696">
                  <c:v>1.4752700000000001</c:v>
                </c:pt>
                <c:pt idx="697">
                  <c:v>1.4770000000000001</c:v>
                </c:pt>
                <c:pt idx="698">
                  <c:v>1.47847</c:v>
                </c:pt>
                <c:pt idx="699">
                  <c:v>1.4789300000000001</c:v>
                </c:pt>
                <c:pt idx="700">
                  <c:v>1.4803599999999999</c:v>
                </c:pt>
                <c:pt idx="701">
                  <c:v>1.48078</c:v>
                </c:pt>
                <c:pt idx="702">
                  <c:v>1.48221</c:v>
                </c:pt>
                <c:pt idx="703">
                  <c:v>1.4829300000000001</c:v>
                </c:pt>
                <c:pt idx="704">
                  <c:v>1.48403</c:v>
                </c:pt>
                <c:pt idx="705">
                  <c:v>1.48529</c:v>
                </c:pt>
                <c:pt idx="706">
                  <c:v>1.4864299999999999</c:v>
                </c:pt>
                <c:pt idx="707">
                  <c:v>1.48712</c:v>
                </c:pt>
                <c:pt idx="708">
                  <c:v>1.4876400000000001</c:v>
                </c:pt>
                <c:pt idx="709">
                  <c:v>1.4883</c:v>
                </c:pt>
                <c:pt idx="710">
                  <c:v>1.48916</c:v>
                </c:pt>
                <c:pt idx="711">
                  <c:v>1.4897899999999999</c:v>
                </c:pt>
                <c:pt idx="712">
                  <c:v>1.49095</c:v>
                </c:pt>
                <c:pt idx="713">
                  <c:v>1.49197</c:v>
                </c:pt>
                <c:pt idx="714">
                  <c:v>1.4927600000000001</c:v>
                </c:pt>
                <c:pt idx="715">
                  <c:v>1.49343</c:v>
                </c:pt>
                <c:pt idx="716">
                  <c:v>1.49444</c:v>
                </c:pt>
                <c:pt idx="717">
                  <c:v>1.49478</c:v>
                </c:pt>
                <c:pt idx="718">
                  <c:v>1.4954000000000001</c:v>
                </c:pt>
                <c:pt idx="719">
                  <c:v>1.49641</c:v>
                </c:pt>
                <c:pt idx="720">
                  <c:v>1.49682</c:v>
                </c:pt>
                <c:pt idx="721">
                  <c:v>1.4978800000000001</c:v>
                </c:pt>
                <c:pt idx="722">
                  <c:v>1.4984900000000001</c:v>
                </c:pt>
                <c:pt idx="723">
                  <c:v>1.4991399999999999</c:v>
                </c:pt>
                <c:pt idx="724">
                  <c:v>1.4997799999999999</c:v>
                </c:pt>
                <c:pt idx="725">
                  <c:v>1.50037</c:v>
                </c:pt>
                <c:pt idx="726">
                  <c:v>1.5012300000000001</c:v>
                </c:pt>
                <c:pt idx="727">
                  <c:v>1.50237</c:v>
                </c:pt>
                <c:pt idx="728">
                  <c:v>1.50291</c:v>
                </c:pt>
                <c:pt idx="729">
                  <c:v>1.5039400000000001</c:v>
                </c:pt>
                <c:pt idx="730">
                  <c:v>1.5047600000000001</c:v>
                </c:pt>
                <c:pt idx="731">
                  <c:v>1.50556</c:v>
                </c:pt>
                <c:pt idx="732">
                  <c:v>1.5063500000000001</c:v>
                </c:pt>
                <c:pt idx="733">
                  <c:v>1.5072300000000001</c:v>
                </c:pt>
                <c:pt idx="734">
                  <c:v>1.50844</c:v>
                </c:pt>
                <c:pt idx="735">
                  <c:v>1.5093099999999999</c:v>
                </c:pt>
                <c:pt idx="736">
                  <c:v>1.5102800000000001</c:v>
                </c:pt>
                <c:pt idx="737">
                  <c:v>1.5112000000000001</c:v>
                </c:pt>
                <c:pt idx="738">
                  <c:v>1.51206</c:v>
                </c:pt>
                <c:pt idx="739">
                  <c:v>1.5134300000000001</c:v>
                </c:pt>
                <c:pt idx="740">
                  <c:v>1.51451</c:v>
                </c:pt>
                <c:pt idx="741">
                  <c:v>1.5151399999999999</c:v>
                </c:pt>
                <c:pt idx="742">
                  <c:v>1.5163899999999999</c:v>
                </c:pt>
                <c:pt idx="743">
                  <c:v>1.5174000000000001</c:v>
                </c:pt>
                <c:pt idx="744">
                  <c:v>1.5181899999999999</c:v>
                </c:pt>
                <c:pt idx="745">
                  <c:v>1.5188900000000001</c:v>
                </c:pt>
                <c:pt idx="746">
                  <c:v>1.51986</c:v>
                </c:pt>
                <c:pt idx="747">
                  <c:v>1.5203599999999999</c:v>
                </c:pt>
                <c:pt idx="748">
                  <c:v>1.52098</c:v>
                </c:pt>
                <c:pt idx="749">
                  <c:v>1.52169</c:v>
                </c:pt>
                <c:pt idx="750">
                  <c:v>1.52223</c:v>
                </c:pt>
                <c:pt idx="751">
                  <c:v>1.52318</c:v>
                </c:pt>
                <c:pt idx="752">
                  <c:v>1.52366</c:v>
                </c:pt>
                <c:pt idx="753">
                  <c:v>1.5248299999999999</c:v>
                </c:pt>
                <c:pt idx="754">
                  <c:v>1.5252699999999999</c:v>
                </c:pt>
                <c:pt idx="755">
                  <c:v>1.5262100000000001</c:v>
                </c:pt>
                <c:pt idx="756">
                  <c:v>1.52685</c:v>
                </c:pt>
                <c:pt idx="757">
                  <c:v>1.5276700000000001</c:v>
                </c:pt>
                <c:pt idx="758">
                  <c:v>1.5281400000000001</c:v>
                </c:pt>
                <c:pt idx="759">
                  <c:v>1.5290999999999999</c:v>
                </c:pt>
                <c:pt idx="760">
                  <c:v>1.5299400000000001</c:v>
                </c:pt>
                <c:pt idx="761">
                  <c:v>1.53034</c:v>
                </c:pt>
                <c:pt idx="762">
                  <c:v>1.5306999999999999</c:v>
                </c:pt>
                <c:pt idx="763">
                  <c:v>1.5317700000000001</c:v>
                </c:pt>
                <c:pt idx="764">
                  <c:v>1.53278</c:v>
                </c:pt>
                <c:pt idx="765">
                  <c:v>1.5331399999999999</c:v>
                </c:pt>
                <c:pt idx="766">
                  <c:v>1.53392</c:v>
                </c:pt>
                <c:pt idx="767">
                  <c:v>1.5344599999999999</c:v>
                </c:pt>
                <c:pt idx="768">
                  <c:v>1.5355300000000001</c:v>
                </c:pt>
                <c:pt idx="769">
                  <c:v>1.53603</c:v>
                </c:pt>
                <c:pt idx="770">
                  <c:v>1.53765</c:v>
                </c:pt>
                <c:pt idx="771">
                  <c:v>1.5381800000000001</c:v>
                </c:pt>
                <c:pt idx="772">
                  <c:v>1.5398099999999999</c:v>
                </c:pt>
                <c:pt idx="773">
                  <c:v>1.5401800000000001</c:v>
                </c:pt>
                <c:pt idx="774">
                  <c:v>1.5412399999999999</c:v>
                </c:pt>
                <c:pt idx="775">
                  <c:v>1.54203</c:v>
                </c:pt>
                <c:pt idx="776">
                  <c:v>1.5427900000000001</c:v>
                </c:pt>
                <c:pt idx="777">
                  <c:v>1.54369</c:v>
                </c:pt>
                <c:pt idx="778">
                  <c:v>1.54427</c:v>
                </c:pt>
                <c:pt idx="779">
                  <c:v>1.5448</c:v>
                </c:pt>
                <c:pt idx="780">
                  <c:v>1.5452900000000001</c:v>
                </c:pt>
                <c:pt idx="781">
                  <c:v>1.54596</c:v>
                </c:pt>
                <c:pt idx="782">
                  <c:v>1.5467900000000001</c:v>
                </c:pt>
                <c:pt idx="783">
                  <c:v>1.54735</c:v>
                </c:pt>
                <c:pt idx="784">
                  <c:v>1.54806</c:v>
                </c:pt>
                <c:pt idx="785">
                  <c:v>1.5488599999999999</c:v>
                </c:pt>
                <c:pt idx="786">
                  <c:v>1.54979</c:v>
                </c:pt>
                <c:pt idx="787">
                  <c:v>1.5505899999999999</c:v>
                </c:pt>
                <c:pt idx="788">
                  <c:v>1.5511200000000001</c:v>
                </c:pt>
                <c:pt idx="789">
                  <c:v>1.5519799999999999</c:v>
                </c:pt>
                <c:pt idx="790">
                  <c:v>1.5526500000000001</c:v>
                </c:pt>
                <c:pt idx="791">
                  <c:v>1.55332</c:v>
                </c:pt>
                <c:pt idx="792">
                  <c:v>1.5542400000000001</c:v>
                </c:pt>
                <c:pt idx="793">
                  <c:v>1.5547599999999999</c:v>
                </c:pt>
                <c:pt idx="794">
                  <c:v>1.5556300000000001</c:v>
                </c:pt>
                <c:pt idx="795">
                  <c:v>1.5569200000000001</c:v>
                </c:pt>
                <c:pt idx="796">
                  <c:v>1.55769</c:v>
                </c:pt>
                <c:pt idx="797">
                  <c:v>1.5586199999999999</c:v>
                </c:pt>
                <c:pt idx="798">
                  <c:v>1.55945</c:v>
                </c:pt>
                <c:pt idx="799">
                  <c:v>1.56054</c:v>
                </c:pt>
                <c:pt idx="800">
                  <c:v>1.5619099999999999</c:v>
                </c:pt>
                <c:pt idx="801">
                  <c:v>1.5627200000000001</c:v>
                </c:pt>
                <c:pt idx="802">
                  <c:v>1.5643400000000001</c:v>
                </c:pt>
                <c:pt idx="803">
                  <c:v>1.5649599999999999</c:v>
                </c:pt>
                <c:pt idx="804">
                  <c:v>1.56599</c:v>
                </c:pt>
                <c:pt idx="805">
                  <c:v>1.5670200000000001</c:v>
                </c:pt>
                <c:pt idx="806">
                  <c:v>1.56741</c:v>
                </c:pt>
                <c:pt idx="807">
                  <c:v>1.5683100000000001</c:v>
                </c:pt>
                <c:pt idx="808">
                  <c:v>1.56992</c:v>
                </c:pt>
                <c:pt idx="809">
                  <c:v>1.57057</c:v>
                </c:pt>
                <c:pt idx="810">
                  <c:v>1.57182</c:v>
                </c:pt>
                <c:pt idx="811">
                  <c:v>1.5737300000000001</c:v>
                </c:pt>
                <c:pt idx="812">
                  <c:v>1.5752200000000001</c:v>
                </c:pt>
                <c:pt idx="813">
                  <c:v>1.57714</c:v>
                </c:pt>
                <c:pt idx="814">
                  <c:v>1.5784800000000001</c:v>
                </c:pt>
                <c:pt idx="815">
                  <c:v>1.57901</c:v>
                </c:pt>
                <c:pt idx="816">
                  <c:v>1.5801400000000001</c:v>
                </c:pt>
                <c:pt idx="817">
                  <c:v>1.5820399999999999</c:v>
                </c:pt>
                <c:pt idx="818">
                  <c:v>1.58277</c:v>
                </c:pt>
                <c:pt idx="819">
                  <c:v>1.58449</c:v>
                </c:pt>
                <c:pt idx="820">
                  <c:v>1.58677</c:v>
                </c:pt>
                <c:pt idx="821">
                  <c:v>1.5876300000000001</c:v>
                </c:pt>
                <c:pt idx="822">
                  <c:v>1.5887</c:v>
                </c:pt>
                <c:pt idx="823">
                  <c:v>1.59039</c:v>
                </c:pt>
                <c:pt idx="824">
                  <c:v>1.59375</c:v>
                </c:pt>
                <c:pt idx="825">
                  <c:v>1.59839</c:v>
                </c:pt>
                <c:pt idx="826">
                  <c:v>1.6033900000000001</c:v>
                </c:pt>
                <c:pt idx="827">
                  <c:v>1.6065499999999999</c:v>
                </c:pt>
                <c:pt idx="828">
                  <c:v>1.6093200000000001</c:v>
                </c:pt>
                <c:pt idx="829">
                  <c:v>1.6119600000000001</c:v>
                </c:pt>
                <c:pt idx="830">
                  <c:v>1.61517</c:v>
                </c:pt>
                <c:pt idx="831">
                  <c:v>1.6176600000000001</c:v>
                </c:pt>
                <c:pt idx="832">
                  <c:v>1.62073</c:v>
                </c:pt>
                <c:pt idx="833">
                  <c:v>1.62432</c:v>
                </c:pt>
                <c:pt idx="834">
                  <c:v>1.62988</c:v>
                </c:pt>
                <c:pt idx="835">
                  <c:v>1.6326000000000001</c:v>
                </c:pt>
                <c:pt idx="836">
                  <c:v>1.63497</c:v>
                </c:pt>
                <c:pt idx="837">
                  <c:v>1.6370100000000001</c:v>
                </c:pt>
                <c:pt idx="838">
                  <c:v>1.6387400000000001</c:v>
                </c:pt>
                <c:pt idx="839">
                  <c:v>1.64072</c:v>
                </c:pt>
                <c:pt idx="840">
                  <c:v>1.64239</c:v>
                </c:pt>
                <c:pt idx="841">
                  <c:v>1.6447000000000001</c:v>
                </c:pt>
                <c:pt idx="842">
                  <c:v>1.6465799999999999</c:v>
                </c:pt>
                <c:pt idx="843">
                  <c:v>1.65059</c:v>
                </c:pt>
                <c:pt idx="844">
                  <c:v>1.6528499999999999</c:v>
                </c:pt>
                <c:pt idx="845">
                  <c:v>1.65602</c:v>
                </c:pt>
                <c:pt idx="846">
                  <c:v>1.6604300000000001</c:v>
                </c:pt>
                <c:pt idx="847">
                  <c:v>1.66154</c:v>
                </c:pt>
                <c:pt idx="848">
                  <c:v>1.66272</c:v>
                </c:pt>
                <c:pt idx="849">
                  <c:v>1.6663300000000001</c:v>
                </c:pt>
                <c:pt idx="850">
                  <c:v>1.66879</c:v>
                </c:pt>
                <c:pt idx="851">
                  <c:v>1.6715800000000001</c:v>
                </c:pt>
                <c:pt idx="852">
                  <c:v>1.6723699999999999</c:v>
                </c:pt>
                <c:pt idx="853">
                  <c:v>1.6754899999999999</c:v>
                </c:pt>
                <c:pt idx="854">
                  <c:v>1.67675</c:v>
                </c:pt>
                <c:pt idx="855">
                  <c:v>1.67919</c:v>
                </c:pt>
                <c:pt idx="856">
                  <c:v>1.68035</c:v>
                </c:pt>
                <c:pt idx="857">
                  <c:v>1.6817500000000001</c:v>
                </c:pt>
                <c:pt idx="858">
                  <c:v>1.68316</c:v>
                </c:pt>
                <c:pt idx="859">
                  <c:v>1.6848000000000001</c:v>
                </c:pt>
                <c:pt idx="860">
                  <c:v>1.6876800000000001</c:v>
                </c:pt>
                <c:pt idx="861">
                  <c:v>1.6906099999999999</c:v>
                </c:pt>
                <c:pt idx="862">
                  <c:v>1.6919</c:v>
                </c:pt>
                <c:pt idx="863">
                  <c:v>1.6939900000000001</c:v>
                </c:pt>
                <c:pt idx="864">
                  <c:v>1.69556</c:v>
                </c:pt>
                <c:pt idx="865">
                  <c:v>1.69655</c:v>
                </c:pt>
                <c:pt idx="866">
                  <c:v>1.69885</c:v>
                </c:pt>
                <c:pt idx="867">
                  <c:v>1.70086</c:v>
                </c:pt>
                <c:pt idx="868">
                  <c:v>1.70387</c:v>
                </c:pt>
                <c:pt idx="869">
                  <c:v>1.7057100000000001</c:v>
                </c:pt>
                <c:pt idx="870">
                  <c:v>1.7076899999999999</c:v>
                </c:pt>
                <c:pt idx="871">
                  <c:v>1.7098599999999999</c:v>
                </c:pt>
                <c:pt idx="872">
                  <c:v>1.7125300000000001</c:v>
                </c:pt>
                <c:pt idx="873">
                  <c:v>1.71431</c:v>
                </c:pt>
                <c:pt idx="874">
                  <c:v>1.7174499999999999</c:v>
                </c:pt>
                <c:pt idx="875">
                  <c:v>1.7202200000000001</c:v>
                </c:pt>
                <c:pt idx="876">
                  <c:v>1.72299</c:v>
                </c:pt>
                <c:pt idx="877">
                  <c:v>1.7254400000000001</c:v>
                </c:pt>
                <c:pt idx="878">
                  <c:v>1.7294499999999999</c:v>
                </c:pt>
                <c:pt idx="879">
                  <c:v>1.73064</c:v>
                </c:pt>
                <c:pt idx="880">
                  <c:v>1.73448</c:v>
                </c:pt>
                <c:pt idx="881">
                  <c:v>1.73542</c:v>
                </c:pt>
                <c:pt idx="882">
                  <c:v>1.7394400000000001</c:v>
                </c:pt>
                <c:pt idx="883">
                  <c:v>1.74207</c:v>
                </c:pt>
                <c:pt idx="884">
                  <c:v>1.7445999999999999</c:v>
                </c:pt>
                <c:pt idx="885">
                  <c:v>1.74766</c:v>
                </c:pt>
                <c:pt idx="886">
                  <c:v>1.74963</c:v>
                </c:pt>
                <c:pt idx="887">
                  <c:v>1.7512799999999999</c:v>
                </c:pt>
                <c:pt idx="888">
                  <c:v>1.7532700000000001</c:v>
                </c:pt>
                <c:pt idx="889">
                  <c:v>1.75488</c:v>
                </c:pt>
                <c:pt idx="890">
                  <c:v>1.75718</c:v>
                </c:pt>
                <c:pt idx="891">
                  <c:v>1.7587699999999999</c:v>
                </c:pt>
                <c:pt idx="892">
                  <c:v>1.7607999999999999</c:v>
                </c:pt>
                <c:pt idx="893">
                  <c:v>1.7624</c:v>
                </c:pt>
                <c:pt idx="894">
                  <c:v>1.7634700000000001</c:v>
                </c:pt>
                <c:pt idx="895">
                  <c:v>1.76552</c:v>
                </c:pt>
                <c:pt idx="896">
                  <c:v>1.7677400000000001</c:v>
                </c:pt>
                <c:pt idx="897">
                  <c:v>1.7691399999999999</c:v>
                </c:pt>
                <c:pt idx="898">
                  <c:v>1.77</c:v>
                </c:pt>
                <c:pt idx="899">
                  <c:v>1.77145</c:v>
                </c:pt>
                <c:pt idx="900">
                  <c:v>1.77372</c:v>
                </c:pt>
                <c:pt idx="901">
                  <c:v>1.7760800000000001</c:v>
                </c:pt>
                <c:pt idx="902">
                  <c:v>1.77732</c:v>
                </c:pt>
                <c:pt idx="903">
                  <c:v>1.7795000000000001</c:v>
                </c:pt>
                <c:pt idx="904">
                  <c:v>1.7818400000000001</c:v>
                </c:pt>
                <c:pt idx="905">
                  <c:v>1.78634</c:v>
                </c:pt>
                <c:pt idx="906">
                  <c:v>1.79</c:v>
                </c:pt>
                <c:pt idx="907">
                  <c:v>1.79217</c:v>
                </c:pt>
                <c:pt idx="908">
                  <c:v>1.79478</c:v>
                </c:pt>
                <c:pt idx="909">
                  <c:v>1.7977300000000001</c:v>
                </c:pt>
                <c:pt idx="910">
                  <c:v>1.79874</c:v>
                </c:pt>
                <c:pt idx="911">
                  <c:v>1.80246</c:v>
                </c:pt>
                <c:pt idx="912">
                  <c:v>1.8072299999999999</c:v>
                </c:pt>
                <c:pt idx="913">
                  <c:v>1.8086</c:v>
                </c:pt>
                <c:pt idx="914">
                  <c:v>1.80983</c:v>
                </c:pt>
                <c:pt idx="915">
                  <c:v>1.81149</c:v>
                </c:pt>
                <c:pt idx="916">
                  <c:v>1.81271</c:v>
                </c:pt>
                <c:pt idx="917">
                  <c:v>1.8140000000000001</c:v>
                </c:pt>
                <c:pt idx="918">
                  <c:v>1.81684</c:v>
                </c:pt>
                <c:pt idx="919">
                  <c:v>1.81867</c:v>
                </c:pt>
                <c:pt idx="920">
                  <c:v>1.8209599999999999</c:v>
                </c:pt>
                <c:pt idx="921">
                  <c:v>1.8229200000000001</c:v>
                </c:pt>
                <c:pt idx="922">
                  <c:v>1.8258000000000001</c:v>
                </c:pt>
                <c:pt idx="923">
                  <c:v>1.82873</c:v>
                </c:pt>
                <c:pt idx="924">
                  <c:v>1.8321099999999999</c:v>
                </c:pt>
                <c:pt idx="925">
                  <c:v>1.83483</c:v>
                </c:pt>
                <c:pt idx="926">
                  <c:v>1.83927</c:v>
                </c:pt>
                <c:pt idx="927">
                  <c:v>1.84371</c:v>
                </c:pt>
                <c:pt idx="928">
                  <c:v>1.84704</c:v>
                </c:pt>
                <c:pt idx="929">
                  <c:v>1.8506499999999999</c:v>
                </c:pt>
                <c:pt idx="930">
                  <c:v>1.8540399999999999</c:v>
                </c:pt>
                <c:pt idx="931">
                  <c:v>1.8559699999999999</c:v>
                </c:pt>
                <c:pt idx="932">
                  <c:v>1.8578699999999999</c:v>
                </c:pt>
                <c:pt idx="933">
                  <c:v>1.8602799999999999</c:v>
                </c:pt>
                <c:pt idx="934">
                  <c:v>1.8630899999999999</c:v>
                </c:pt>
                <c:pt idx="935">
                  <c:v>1.8658600000000001</c:v>
                </c:pt>
                <c:pt idx="936">
                  <c:v>1.86839</c:v>
                </c:pt>
                <c:pt idx="937">
                  <c:v>1.86982</c:v>
                </c:pt>
                <c:pt idx="938">
                  <c:v>1.87093</c:v>
                </c:pt>
                <c:pt idx="939">
                  <c:v>1.87148</c:v>
                </c:pt>
                <c:pt idx="940">
                  <c:v>1.8717900000000001</c:v>
                </c:pt>
                <c:pt idx="941">
                  <c:v>1.87201</c:v>
                </c:pt>
                <c:pt idx="942">
                  <c:v>1.8727799999999999</c:v>
                </c:pt>
                <c:pt idx="943">
                  <c:v>1.87538</c:v>
                </c:pt>
                <c:pt idx="944">
                  <c:v>1.8785499999999999</c:v>
                </c:pt>
                <c:pt idx="945">
                  <c:v>1.8808199999999999</c:v>
                </c:pt>
                <c:pt idx="946">
                  <c:v>1.88324</c:v>
                </c:pt>
                <c:pt idx="947">
                  <c:v>1.8869400000000001</c:v>
                </c:pt>
                <c:pt idx="948">
                  <c:v>1.89</c:v>
                </c:pt>
                <c:pt idx="949">
                  <c:v>1.8919299999999999</c:v>
                </c:pt>
                <c:pt idx="950">
                  <c:v>1.8935</c:v>
                </c:pt>
                <c:pt idx="951">
                  <c:v>1.8940300000000001</c:v>
                </c:pt>
                <c:pt idx="952">
                  <c:v>1.89449</c:v>
                </c:pt>
                <c:pt idx="953">
                  <c:v>1.8947499999999999</c:v>
                </c:pt>
                <c:pt idx="954">
                  <c:v>1.89493</c:v>
                </c:pt>
                <c:pt idx="955">
                  <c:v>1.8951499999999999</c:v>
                </c:pt>
                <c:pt idx="956">
                  <c:v>1.89534</c:v>
                </c:pt>
                <c:pt idx="957">
                  <c:v>1.89829</c:v>
                </c:pt>
                <c:pt idx="958">
                  <c:v>1.9003000000000001</c:v>
                </c:pt>
                <c:pt idx="959">
                  <c:v>1.9020699999999999</c:v>
                </c:pt>
                <c:pt idx="960">
                  <c:v>1.9056500000000001</c:v>
                </c:pt>
                <c:pt idx="961">
                  <c:v>1.9076500000000001</c:v>
                </c:pt>
                <c:pt idx="962">
                  <c:v>1.90828</c:v>
                </c:pt>
                <c:pt idx="963">
                  <c:v>1.91161</c:v>
                </c:pt>
                <c:pt idx="964">
                  <c:v>1.9161600000000001</c:v>
                </c:pt>
                <c:pt idx="965">
                  <c:v>1.91822</c:v>
                </c:pt>
                <c:pt idx="966">
                  <c:v>1.9191499999999999</c:v>
                </c:pt>
                <c:pt idx="967">
                  <c:v>1.92103</c:v>
                </c:pt>
                <c:pt idx="968">
                  <c:v>1.92269</c:v>
                </c:pt>
                <c:pt idx="969">
                  <c:v>1.9240200000000001</c:v>
                </c:pt>
                <c:pt idx="970">
                  <c:v>1.92659</c:v>
                </c:pt>
                <c:pt idx="971">
                  <c:v>1.93</c:v>
                </c:pt>
                <c:pt idx="972">
                  <c:v>1.9317599999999999</c:v>
                </c:pt>
                <c:pt idx="973">
                  <c:v>1.9332100000000001</c:v>
                </c:pt>
                <c:pt idx="974">
                  <c:v>1.9351</c:v>
                </c:pt>
                <c:pt idx="975">
                  <c:v>1.9378</c:v>
                </c:pt>
                <c:pt idx="976">
                  <c:v>1.93865</c:v>
                </c:pt>
                <c:pt idx="977">
                  <c:v>1.9420299999999999</c:v>
                </c:pt>
                <c:pt idx="978">
                  <c:v>1.9430799999999999</c:v>
                </c:pt>
                <c:pt idx="979">
                  <c:v>1.94493</c:v>
                </c:pt>
                <c:pt idx="980">
                  <c:v>1.9468799999999999</c:v>
                </c:pt>
                <c:pt idx="981">
                  <c:v>1.9482299999999999</c:v>
                </c:pt>
                <c:pt idx="982">
                  <c:v>1.9489099999999999</c:v>
                </c:pt>
                <c:pt idx="983">
                  <c:v>1.9514800000000001</c:v>
                </c:pt>
                <c:pt idx="984">
                  <c:v>1.95244</c:v>
                </c:pt>
                <c:pt idx="985">
                  <c:v>1.9539500000000001</c:v>
                </c:pt>
                <c:pt idx="986">
                  <c:v>1.95658</c:v>
                </c:pt>
                <c:pt idx="987">
                  <c:v>1.95838</c:v>
                </c:pt>
                <c:pt idx="988">
                  <c:v>1.9600599999999999</c:v>
                </c:pt>
                <c:pt idx="989">
                  <c:v>1.96126</c:v>
                </c:pt>
                <c:pt idx="990">
                  <c:v>1.96225</c:v>
                </c:pt>
                <c:pt idx="991">
                  <c:v>1.9648600000000001</c:v>
                </c:pt>
                <c:pt idx="992">
                  <c:v>1.96655</c:v>
                </c:pt>
                <c:pt idx="993">
                  <c:v>1.9686900000000001</c:v>
                </c:pt>
                <c:pt idx="994">
                  <c:v>1.97075</c:v>
                </c:pt>
                <c:pt idx="995">
                  <c:v>1.97193</c:v>
                </c:pt>
                <c:pt idx="996">
                  <c:v>1.9744699999999999</c:v>
                </c:pt>
                <c:pt idx="997">
                  <c:v>1.9768699999999999</c:v>
                </c:pt>
                <c:pt idx="998">
                  <c:v>1.97828</c:v>
                </c:pt>
                <c:pt idx="999">
                  <c:v>1.9792700000000001</c:v>
                </c:pt>
                <c:pt idx="1000">
                  <c:v>1.9817899999999999</c:v>
                </c:pt>
                <c:pt idx="1001">
                  <c:v>1.9841899999999999</c:v>
                </c:pt>
                <c:pt idx="1002">
                  <c:v>1.9856199999999999</c:v>
                </c:pt>
                <c:pt idx="1003">
                  <c:v>1.9874499999999999</c:v>
                </c:pt>
                <c:pt idx="1004">
                  <c:v>1.9885999999999999</c:v>
                </c:pt>
                <c:pt idx="1005">
                  <c:v>1.9901899999999999</c:v>
                </c:pt>
                <c:pt idx="1006">
                  <c:v>1.99251</c:v>
                </c:pt>
                <c:pt idx="1007">
                  <c:v>1.9934000000000001</c:v>
                </c:pt>
                <c:pt idx="1008">
                  <c:v>1.9952000000000001</c:v>
                </c:pt>
                <c:pt idx="1009">
                  <c:v>1.99654</c:v>
                </c:pt>
                <c:pt idx="1010">
                  <c:v>1.998</c:v>
                </c:pt>
                <c:pt idx="1011">
                  <c:v>1.9994700000000001</c:v>
                </c:pt>
                <c:pt idx="1012">
                  <c:v>2.0000100000000001</c:v>
                </c:pt>
                <c:pt idx="1013">
                  <c:v>2.00264</c:v>
                </c:pt>
                <c:pt idx="1014">
                  <c:v>2.0049100000000002</c:v>
                </c:pt>
                <c:pt idx="1015">
                  <c:v>2.0067900000000001</c:v>
                </c:pt>
                <c:pt idx="1016">
                  <c:v>2.0101800000000001</c:v>
                </c:pt>
                <c:pt idx="1017">
                  <c:v>2.01227</c:v>
                </c:pt>
                <c:pt idx="1018">
                  <c:v>2.0165999999999999</c:v>
                </c:pt>
                <c:pt idx="1019">
                  <c:v>2.0179100000000001</c:v>
                </c:pt>
                <c:pt idx="1020">
                  <c:v>2.02258</c:v>
                </c:pt>
                <c:pt idx="1021">
                  <c:v>2.0260099999999999</c:v>
                </c:pt>
                <c:pt idx="1022">
                  <c:v>2.0273500000000002</c:v>
                </c:pt>
                <c:pt idx="1023">
                  <c:v>2.0288300000000001</c:v>
                </c:pt>
                <c:pt idx="1024">
                  <c:v>2.0312000000000001</c:v>
                </c:pt>
                <c:pt idx="1025">
                  <c:v>2.0324</c:v>
                </c:pt>
                <c:pt idx="1026">
                  <c:v>2.0356000000000001</c:v>
                </c:pt>
                <c:pt idx="1027">
                  <c:v>2.0375200000000002</c:v>
                </c:pt>
                <c:pt idx="1028">
                  <c:v>2.0395400000000001</c:v>
                </c:pt>
                <c:pt idx="1029">
                  <c:v>2.0432000000000001</c:v>
                </c:pt>
                <c:pt idx="1030">
                  <c:v>2.04514</c:v>
                </c:pt>
                <c:pt idx="1031">
                  <c:v>2.0471300000000001</c:v>
                </c:pt>
                <c:pt idx="1032">
                  <c:v>2.0485799999999998</c:v>
                </c:pt>
                <c:pt idx="1033">
                  <c:v>2.0507900000000001</c:v>
                </c:pt>
                <c:pt idx="1034">
                  <c:v>2.05213</c:v>
                </c:pt>
                <c:pt idx="1035">
                  <c:v>2.0534500000000002</c:v>
                </c:pt>
                <c:pt idx="1036">
                  <c:v>2.0547300000000002</c:v>
                </c:pt>
                <c:pt idx="1037">
                  <c:v>2.0570400000000002</c:v>
                </c:pt>
                <c:pt idx="1038">
                  <c:v>2.0586799999999998</c:v>
                </c:pt>
                <c:pt idx="1039">
                  <c:v>2.0601099999999999</c:v>
                </c:pt>
                <c:pt idx="1040">
                  <c:v>2.0625100000000001</c:v>
                </c:pt>
                <c:pt idx="1041">
                  <c:v>2.0635400000000002</c:v>
                </c:pt>
                <c:pt idx="1042">
                  <c:v>2.0649500000000001</c:v>
                </c:pt>
                <c:pt idx="1043">
                  <c:v>2.0664899999999999</c:v>
                </c:pt>
                <c:pt idx="1044">
                  <c:v>2.0680399999999999</c:v>
                </c:pt>
                <c:pt idx="1045">
                  <c:v>2.0696300000000001</c:v>
                </c:pt>
                <c:pt idx="1046">
                  <c:v>2.07179</c:v>
                </c:pt>
                <c:pt idx="1047">
                  <c:v>2.0736599999999998</c:v>
                </c:pt>
                <c:pt idx="1048">
                  <c:v>2.0753300000000001</c:v>
                </c:pt>
                <c:pt idx="1049">
                  <c:v>2.0778099999999999</c:v>
                </c:pt>
                <c:pt idx="1050">
                  <c:v>2.0804399999999998</c:v>
                </c:pt>
                <c:pt idx="1051">
                  <c:v>2.08168</c:v>
                </c:pt>
                <c:pt idx="1052">
                  <c:v>2.0832700000000002</c:v>
                </c:pt>
                <c:pt idx="1053">
                  <c:v>2.0858300000000001</c:v>
                </c:pt>
                <c:pt idx="1054">
                  <c:v>2.0894300000000001</c:v>
                </c:pt>
                <c:pt idx="1055">
                  <c:v>2.0916899999999998</c:v>
                </c:pt>
                <c:pt idx="1056">
                  <c:v>2.0933299999999999</c:v>
                </c:pt>
                <c:pt idx="1057">
                  <c:v>2.0953599999999999</c:v>
                </c:pt>
                <c:pt idx="1058">
                  <c:v>2.0974499999999998</c:v>
                </c:pt>
                <c:pt idx="1059">
                  <c:v>2.1013899999999999</c:v>
                </c:pt>
                <c:pt idx="1060">
                  <c:v>2.10209</c:v>
                </c:pt>
                <c:pt idx="1061">
                  <c:v>2.1050300000000002</c:v>
                </c:pt>
                <c:pt idx="1062">
                  <c:v>2.1071499999999999</c:v>
                </c:pt>
                <c:pt idx="1063">
                  <c:v>2.1089899999999999</c:v>
                </c:pt>
                <c:pt idx="1064">
                  <c:v>2.1094900000000001</c:v>
                </c:pt>
                <c:pt idx="1065">
                  <c:v>2.1111399999999998</c:v>
                </c:pt>
                <c:pt idx="1066">
                  <c:v>2.1142300000000001</c:v>
                </c:pt>
                <c:pt idx="1067">
                  <c:v>2.1176499999999998</c:v>
                </c:pt>
                <c:pt idx="1068">
                  <c:v>2.1199499999999998</c:v>
                </c:pt>
                <c:pt idx="1069">
                  <c:v>2.1210499999999999</c:v>
                </c:pt>
                <c:pt idx="1070">
                  <c:v>2.1236899999999999</c:v>
                </c:pt>
                <c:pt idx="1071">
                  <c:v>2.1261299999999999</c:v>
                </c:pt>
                <c:pt idx="1072">
                  <c:v>2.12669</c:v>
                </c:pt>
                <c:pt idx="1073">
                  <c:v>2.1298300000000001</c:v>
                </c:pt>
                <c:pt idx="1074">
                  <c:v>2.13165</c:v>
                </c:pt>
                <c:pt idx="1075">
                  <c:v>2.1336900000000001</c:v>
                </c:pt>
                <c:pt idx="1076">
                  <c:v>2.1348699999999998</c:v>
                </c:pt>
                <c:pt idx="1077">
                  <c:v>2.13774</c:v>
                </c:pt>
                <c:pt idx="1078">
                  <c:v>2.1389499999999999</c:v>
                </c:pt>
                <c:pt idx="1079">
                  <c:v>2.14073</c:v>
                </c:pt>
                <c:pt idx="1080">
                  <c:v>2.14174</c:v>
                </c:pt>
                <c:pt idx="1081">
                  <c:v>2.14419</c:v>
                </c:pt>
                <c:pt idx="1082">
                  <c:v>2.1458699999999999</c:v>
                </c:pt>
                <c:pt idx="1083">
                  <c:v>2.1472799999999999</c:v>
                </c:pt>
                <c:pt idx="1084">
                  <c:v>2.1510699999999998</c:v>
                </c:pt>
                <c:pt idx="1085">
                  <c:v>2.1537600000000001</c:v>
                </c:pt>
                <c:pt idx="1086">
                  <c:v>2.1558000000000002</c:v>
                </c:pt>
                <c:pt idx="1087">
                  <c:v>2.1576200000000001</c:v>
                </c:pt>
                <c:pt idx="1088">
                  <c:v>2.1597599999999999</c:v>
                </c:pt>
                <c:pt idx="1089">
                  <c:v>2.16093</c:v>
                </c:pt>
                <c:pt idx="1090">
                  <c:v>2.1627800000000001</c:v>
                </c:pt>
                <c:pt idx="1091">
                  <c:v>2.1643699999999999</c:v>
                </c:pt>
                <c:pt idx="1092">
                  <c:v>2.1689699999999998</c:v>
                </c:pt>
                <c:pt idx="1093">
                  <c:v>2.1729500000000002</c:v>
                </c:pt>
                <c:pt idx="1094">
                  <c:v>2.1751800000000001</c:v>
                </c:pt>
                <c:pt idx="1095">
                  <c:v>2.17841</c:v>
                </c:pt>
                <c:pt idx="1096">
                  <c:v>2.1802600000000001</c:v>
                </c:pt>
                <c:pt idx="1097">
                  <c:v>2.1815699999999998</c:v>
                </c:pt>
                <c:pt idx="1098">
                  <c:v>2.18296</c:v>
                </c:pt>
                <c:pt idx="1099">
                  <c:v>2.1839300000000001</c:v>
                </c:pt>
                <c:pt idx="1100">
                  <c:v>2.1853400000000001</c:v>
                </c:pt>
                <c:pt idx="1101">
                  <c:v>2.1868400000000001</c:v>
                </c:pt>
                <c:pt idx="1102">
                  <c:v>2.18885</c:v>
                </c:pt>
                <c:pt idx="1103">
                  <c:v>2.1912199999999999</c:v>
                </c:pt>
                <c:pt idx="1104">
                  <c:v>2.1948300000000001</c:v>
                </c:pt>
                <c:pt idx="1105">
                  <c:v>2.1972100000000001</c:v>
                </c:pt>
                <c:pt idx="1106">
                  <c:v>2.1997200000000001</c:v>
                </c:pt>
                <c:pt idx="1107">
                  <c:v>2.2006700000000001</c:v>
                </c:pt>
                <c:pt idx="1108">
                  <c:v>2.2034899999999999</c:v>
                </c:pt>
                <c:pt idx="1109">
                  <c:v>2.2047400000000001</c:v>
                </c:pt>
                <c:pt idx="1110">
                  <c:v>2.2058900000000001</c:v>
                </c:pt>
                <c:pt idx="1111">
                  <c:v>2.20851</c:v>
                </c:pt>
                <c:pt idx="1112">
                  <c:v>2.2092700000000001</c:v>
                </c:pt>
                <c:pt idx="1113">
                  <c:v>2.2102200000000001</c:v>
                </c:pt>
                <c:pt idx="1114">
                  <c:v>2.2113800000000001</c:v>
                </c:pt>
                <c:pt idx="1115">
                  <c:v>2.2141600000000001</c:v>
                </c:pt>
                <c:pt idx="1116">
                  <c:v>2.2174299999999998</c:v>
                </c:pt>
                <c:pt idx="1117">
                  <c:v>2.2200000000000002</c:v>
                </c:pt>
                <c:pt idx="1118">
                  <c:v>2.22166</c:v>
                </c:pt>
                <c:pt idx="1119">
                  <c:v>2.2228300000000001</c:v>
                </c:pt>
                <c:pt idx="1120">
                  <c:v>2.2249400000000001</c:v>
                </c:pt>
                <c:pt idx="1121">
                  <c:v>2.2264400000000002</c:v>
                </c:pt>
                <c:pt idx="1122">
                  <c:v>2.2289599999999998</c:v>
                </c:pt>
                <c:pt idx="1123">
                  <c:v>2.2310599999999998</c:v>
                </c:pt>
                <c:pt idx="1124">
                  <c:v>2.23291</c:v>
                </c:pt>
                <c:pt idx="1125">
                  <c:v>2.2345700000000002</c:v>
                </c:pt>
                <c:pt idx="1126">
                  <c:v>2.2363900000000001</c:v>
                </c:pt>
                <c:pt idx="1127">
                  <c:v>2.2396099999999999</c:v>
                </c:pt>
                <c:pt idx="1128">
                  <c:v>2.2432300000000001</c:v>
                </c:pt>
                <c:pt idx="1129">
                  <c:v>2.2464599999999999</c:v>
                </c:pt>
                <c:pt idx="1130">
                  <c:v>2.2475900000000002</c:v>
                </c:pt>
                <c:pt idx="1131">
                  <c:v>2.2489699999999999</c:v>
                </c:pt>
                <c:pt idx="1132">
                  <c:v>2.25176</c:v>
                </c:pt>
                <c:pt idx="1133">
                  <c:v>2.25542</c:v>
                </c:pt>
                <c:pt idx="1134">
                  <c:v>2.2572100000000002</c:v>
                </c:pt>
                <c:pt idx="1135">
                  <c:v>2.2610100000000002</c:v>
                </c:pt>
                <c:pt idx="1136">
                  <c:v>2.2639800000000001</c:v>
                </c:pt>
                <c:pt idx="1137">
                  <c:v>2.2661699999999998</c:v>
                </c:pt>
                <c:pt idx="1138">
                  <c:v>2.2688700000000002</c:v>
                </c:pt>
                <c:pt idx="1139">
                  <c:v>2.27129</c:v>
                </c:pt>
                <c:pt idx="1140">
                  <c:v>2.2745600000000001</c:v>
                </c:pt>
                <c:pt idx="1141">
                  <c:v>2.2784</c:v>
                </c:pt>
                <c:pt idx="1142">
                  <c:v>2.2810899999999998</c:v>
                </c:pt>
                <c:pt idx="1143">
                  <c:v>2.2831800000000002</c:v>
                </c:pt>
                <c:pt idx="1144">
                  <c:v>2.2845599999999999</c:v>
                </c:pt>
                <c:pt idx="1145">
                  <c:v>2.2864800000000001</c:v>
                </c:pt>
                <c:pt idx="1146">
                  <c:v>2.2879499999999999</c:v>
                </c:pt>
                <c:pt idx="1147">
                  <c:v>2.2898000000000001</c:v>
                </c:pt>
                <c:pt idx="1148">
                  <c:v>2.2910699999999999</c:v>
                </c:pt>
                <c:pt idx="1149">
                  <c:v>2.2930799999999998</c:v>
                </c:pt>
                <c:pt idx="1150">
                  <c:v>2.2947000000000002</c:v>
                </c:pt>
                <c:pt idx="1151">
                  <c:v>2.2970199999999998</c:v>
                </c:pt>
                <c:pt idx="1152">
                  <c:v>2.2986200000000001</c:v>
                </c:pt>
                <c:pt idx="1153">
                  <c:v>2.3010299999999999</c:v>
                </c:pt>
                <c:pt idx="1154">
                  <c:v>2.30389</c:v>
                </c:pt>
                <c:pt idx="1155">
                  <c:v>2.3052899999999998</c:v>
                </c:pt>
                <c:pt idx="1156">
                  <c:v>2.3077399999999999</c:v>
                </c:pt>
                <c:pt idx="1157">
                  <c:v>2.31202</c:v>
                </c:pt>
                <c:pt idx="1158">
                  <c:v>2.3134000000000001</c:v>
                </c:pt>
                <c:pt idx="1159">
                  <c:v>2.3172299999999999</c:v>
                </c:pt>
                <c:pt idx="1160">
                  <c:v>2.3190300000000001</c:v>
                </c:pt>
                <c:pt idx="1161">
                  <c:v>2.32097</c:v>
                </c:pt>
                <c:pt idx="1162">
                  <c:v>2.3258399999999999</c:v>
                </c:pt>
                <c:pt idx="1163">
                  <c:v>2.3285300000000002</c:v>
                </c:pt>
                <c:pt idx="1164">
                  <c:v>2.33019</c:v>
                </c:pt>
                <c:pt idx="1165">
                  <c:v>2.3314900000000001</c:v>
                </c:pt>
                <c:pt idx="1166">
                  <c:v>2.3325</c:v>
                </c:pt>
                <c:pt idx="1167">
                  <c:v>2.33466</c:v>
                </c:pt>
                <c:pt idx="1168">
                  <c:v>2.3354499999999998</c:v>
                </c:pt>
                <c:pt idx="1169">
                  <c:v>2.33778</c:v>
                </c:pt>
                <c:pt idx="1170">
                  <c:v>2.3397299999999999</c:v>
                </c:pt>
                <c:pt idx="1171">
                  <c:v>2.3419300000000001</c:v>
                </c:pt>
                <c:pt idx="1172">
                  <c:v>2.3434200000000001</c:v>
                </c:pt>
                <c:pt idx="1173">
                  <c:v>2.3456600000000001</c:v>
                </c:pt>
                <c:pt idx="1174">
                  <c:v>2.3484400000000001</c:v>
                </c:pt>
                <c:pt idx="1175">
                  <c:v>2.3505600000000002</c:v>
                </c:pt>
                <c:pt idx="1176">
                  <c:v>2.35432</c:v>
                </c:pt>
                <c:pt idx="1177">
                  <c:v>2.3560300000000001</c:v>
                </c:pt>
                <c:pt idx="1178">
                  <c:v>2.36</c:v>
                </c:pt>
                <c:pt idx="1179">
                  <c:v>2.3652199999999999</c:v>
                </c:pt>
                <c:pt idx="1180">
                  <c:v>2.3695499999999998</c:v>
                </c:pt>
                <c:pt idx="1181">
                  <c:v>2.3727999999999998</c:v>
                </c:pt>
                <c:pt idx="1182">
                  <c:v>2.3739400000000002</c:v>
                </c:pt>
                <c:pt idx="1183">
                  <c:v>2.3744100000000001</c:v>
                </c:pt>
                <c:pt idx="1184">
                  <c:v>2.3751199999999999</c:v>
                </c:pt>
                <c:pt idx="1185">
                  <c:v>2.3775200000000001</c:v>
                </c:pt>
                <c:pt idx="1186">
                  <c:v>2.3792200000000001</c:v>
                </c:pt>
                <c:pt idx="1187">
                  <c:v>2.3820000000000001</c:v>
                </c:pt>
                <c:pt idx="1188">
                  <c:v>2.3829500000000001</c:v>
                </c:pt>
                <c:pt idx="1189">
                  <c:v>2.3833899999999999</c:v>
                </c:pt>
                <c:pt idx="1190">
                  <c:v>2.3845100000000001</c:v>
                </c:pt>
                <c:pt idx="1191">
                  <c:v>2.3849100000000001</c:v>
                </c:pt>
                <c:pt idx="1192">
                  <c:v>2.3855599999999999</c:v>
                </c:pt>
                <c:pt idx="1193">
                  <c:v>2.3859300000000001</c:v>
                </c:pt>
                <c:pt idx="1194">
                  <c:v>2.38652</c:v>
                </c:pt>
                <c:pt idx="1195">
                  <c:v>2.3894700000000002</c:v>
                </c:pt>
                <c:pt idx="1196">
                  <c:v>2.39134</c:v>
                </c:pt>
                <c:pt idx="1197">
                  <c:v>2.3933300000000002</c:v>
                </c:pt>
                <c:pt idx="1198">
                  <c:v>2.3958200000000001</c:v>
                </c:pt>
                <c:pt idx="1199">
                  <c:v>2.39662</c:v>
                </c:pt>
                <c:pt idx="1200">
                  <c:v>2.3977900000000001</c:v>
                </c:pt>
                <c:pt idx="1201">
                  <c:v>2.39981</c:v>
                </c:pt>
                <c:pt idx="1202">
                  <c:v>2.4027699999999999</c:v>
                </c:pt>
                <c:pt idx="1203">
                  <c:v>2.4042300000000001</c:v>
                </c:pt>
                <c:pt idx="1204">
                  <c:v>2.40645</c:v>
                </c:pt>
                <c:pt idx="1205">
                  <c:v>2.4082300000000001</c:v>
                </c:pt>
                <c:pt idx="1206">
                  <c:v>2.41038</c:v>
                </c:pt>
                <c:pt idx="1207">
                  <c:v>2.4132799999999999</c:v>
                </c:pt>
                <c:pt idx="1208">
                  <c:v>2.4148200000000002</c:v>
                </c:pt>
                <c:pt idx="1209">
                  <c:v>2.4161299999999999</c:v>
                </c:pt>
                <c:pt idx="1210">
                  <c:v>2.41906</c:v>
                </c:pt>
                <c:pt idx="1211">
                  <c:v>2.4215300000000002</c:v>
                </c:pt>
                <c:pt idx="1212">
                  <c:v>2.4241100000000002</c:v>
                </c:pt>
                <c:pt idx="1213">
                  <c:v>2.4277099999999998</c:v>
                </c:pt>
                <c:pt idx="1214">
                  <c:v>2.4303699999999999</c:v>
                </c:pt>
                <c:pt idx="1215">
                  <c:v>2.43587</c:v>
                </c:pt>
                <c:pt idx="1216">
                  <c:v>2.4372600000000002</c:v>
                </c:pt>
                <c:pt idx="1217">
                  <c:v>2.4386899999999998</c:v>
                </c:pt>
                <c:pt idx="1218">
                  <c:v>2.44</c:v>
                </c:pt>
                <c:pt idx="1219">
                  <c:v>2.4420199999999999</c:v>
                </c:pt>
                <c:pt idx="1220">
                  <c:v>2.4439099999999998</c:v>
                </c:pt>
                <c:pt idx="1221">
                  <c:v>2.4466000000000001</c:v>
                </c:pt>
                <c:pt idx="1222">
                  <c:v>2.4481000000000002</c:v>
                </c:pt>
                <c:pt idx="1223">
                  <c:v>2.4507099999999999</c:v>
                </c:pt>
                <c:pt idx="1224">
                  <c:v>2.4528599999999998</c:v>
                </c:pt>
                <c:pt idx="1225">
                  <c:v>2.4537399999999998</c:v>
                </c:pt>
                <c:pt idx="1226">
                  <c:v>2.4554800000000001</c:v>
                </c:pt>
                <c:pt idx="1227">
                  <c:v>2.45939</c:v>
                </c:pt>
                <c:pt idx="1228">
                  <c:v>2.4614400000000001</c:v>
                </c:pt>
                <c:pt idx="1229">
                  <c:v>2.4642400000000002</c:v>
                </c:pt>
                <c:pt idx="1230">
                  <c:v>2.46577</c:v>
                </c:pt>
                <c:pt idx="1231">
                  <c:v>2.4678599999999999</c:v>
                </c:pt>
                <c:pt idx="1232">
                  <c:v>2.4723899999999999</c:v>
                </c:pt>
                <c:pt idx="1233">
                  <c:v>2.47743</c:v>
                </c:pt>
                <c:pt idx="1234">
                  <c:v>2.47986</c:v>
                </c:pt>
                <c:pt idx="1235">
                  <c:v>2.4820600000000002</c:v>
                </c:pt>
                <c:pt idx="1236">
                  <c:v>2.4831300000000001</c:v>
                </c:pt>
                <c:pt idx="1237">
                  <c:v>2.4852699999999999</c:v>
                </c:pt>
                <c:pt idx="1238">
                  <c:v>2.48732</c:v>
                </c:pt>
                <c:pt idx="1239">
                  <c:v>2.4890400000000001</c:v>
                </c:pt>
                <c:pt idx="1240">
                  <c:v>2.4924599999999999</c:v>
                </c:pt>
                <c:pt idx="1241">
                  <c:v>2.4932799999999999</c:v>
                </c:pt>
                <c:pt idx="1242">
                  <c:v>2.4973999999999998</c:v>
                </c:pt>
                <c:pt idx="1243">
                  <c:v>2.5002900000000001</c:v>
                </c:pt>
                <c:pt idx="1244">
                  <c:v>2.5024799999999998</c:v>
                </c:pt>
                <c:pt idx="1245">
                  <c:v>2.50475</c:v>
                </c:pt>
                <c:pt idx="1246">
                  <c:v>2.5078200000000002</c:v>
                </c:pt>
                <c:pt idx="1247">
                  <c:v>2.5101599999999999</c:v>
                </c:pt>
                <c:pt idx="1248">
                  <c:v>2.5141200000000001</c:v>
                </c:pt>
                <c:pt idx="1249">
                  <c:v>2.5193099999999999</c:v>
                </c:pt>
                <c:pt idx="1250">
                  <c:v>2.5207099999999998</c:v>
                </c:pt>
                <c:pt idx="1251">
                  <c:v>2.5239199999999999</c:v>
                </c:pt>
                <c:pt idx="1252">
                  <c:v>2.5248900000000001</c:v>
                </c:pt>
                <c:pt idx="1253">
                  <c:v>2.52705</c:v>
                </c:pt>
                <c:pt idx="1254">
                  <c:v>2.5287199999999999</c:v>
                </c:pt>
                <c:pt idx="1255">
                  <c:v>2.5299999999999998</c:v>
                </c:pt>
                <c:pt idx="1256">
                  <c:v>2.53227</c:v>
                </c:pt>
                <c:pt idx="1257">
                  <c:v>2.53634</c:v>
                </c:pt>
                <c:pt idx="1258">
                  <c:v>2.5375000000000001</c:v>
                </c:pt>
                <c:pt idx="1259">
                  <c:v>2.54115</c:v>
                </c:pt>
                <c:pt idx="1260">
                  <c:v>2.5459399999999999</c:v>
                </c:pt>
                <c:pt idx="1261">
                  <c:v>2.54759</c:v>
                </c:pt>
                <c:pt idx="1262">
                  <c:v>2.5490599999999999</c:v>
                </c:pt>
                <c:pt idx="1263">
                  <c:v>2.5509400000000002</c:v>
                </c:pt>
                <c:pt idx="1264">
                  <c:v>2.5523099999999999</c:v>
                </c:pt>
                <c:pt idx="1265">
                  <c:v>2.5541299999999998</c:v>
                </c:pt>
                <c:pt idx="1266">
                  <c:v>2.5560100000000001</c:v>
                </c:pt>
                <c:pt idx="1267">
                  <c:v>2.5589400000000002</c:v>
                </c:pt>
                <c:pt idx="1268">
                  <c:v>2.5606800000000001</c:v>
                </c:pt>
                <c:pt idx="1269">
                  <c:v>2.5626899999999999</c:v>
                </c:pt>
                <c:pt idx="1270">
                  <c:v>2.5652699999999999</c:v>
                </c:pt>
                <c:pt idx="1271">
                  <c:v>2.5678000000000001</c:v>
                </c:pt>
                <c:pt idx="1272">
                  <c:v>2.5687600000000002</c:v>
                </c:pt>
                <c:pt idx="1273">
                  <c:v>2.5717699999999999</c:v>
                </c:pt>
                <c:pt idx="1274">
                  <c:v>2.5740799999999999</c:v>
                </c:pt>
                <c:pt idx="1275">
                  <c:v>2.5754999999999999</c:v>
                </c:pt>
                <c:pt idx="1276">
                  <c:v>2.57809</c:v>
                </c:pt>
                <c:pt idx="1277">
                  <c:v>2.57972</c:v>
                </c:pt>
                <c:pt idx="1278">
                  <c:v>2.5805500000000001</c:v>
                </c:pt>
                <c:pt idx="1279">
                  <c:v>2.58344</c:v>
                </c:pt>
                <c:pt idx="1280">
                  <c:v>2.5846900000000002</c:v>
                </c:pt>
                <c:pt idx="1281">
                  <c:v>2.5866799999999999</c:v>
                </c:pt>
                <c:pt idx="1282">
                  <c:v>2.5880800000000002</c:v>
                </c:pt>
                <c:pt idx="1283">
                  <c:v>2.5897299999999999</c:v>
                </c:pt>
                <c:pt idx="1284">
                  <c:v>2.5908699999999998</c:v>
                </c:pt>
                <c:pt idx="1285">
                  <c:v>2.59293</c:v>
                </c:pt>
                <c:pt idx="1286">
                  <c:v>2.5946799999999999</c:v>
                </c:pt>
                <c:pt idx="1287">
                  <c:v>2.5965500000000001</c:v>
                </c:pt>
                <c:pt idx="1288">
                  <c:v>2.5979899999999998</c:v>
                </c:pt>
                <c:pt idx="1289">
                  <c:v>2.5989599999999999</c:v>
                </c:pt>
                <c:pt idx="1290">
                  <c:v>2.6006399999999998</c:v>
                </c:pt>
                <c:pt idx="1291">
                  <c:v>2.6044499999999999</c:v>
                </c:pt>
                <c:pt idx="1292">
                  <c:v>2.6061100000000001</c:v>
                </c:pt>
                <c:pt idx="1293">
                  <c:v>2.60785</c:v>
                </c:pt>
                <c:pt idx="1294">
                  <c:v>2.61178</c:v>
                </c:pt>
                <c:pt idx="1295">
                  <c:v>2.61395</c:v>
                </c:pt>
                <c:pt idx="1296">
                  <c:v>2.6146199999999999</c:v>
                </c:pt>
                <c:pt idx="1297">
                  <c:v>2.6160399999999999</c:v>
                </c:pt>
                <c:pt idx="1298">
                  <c:v>2.61741</c:v>
                </c:pt>
                <c:pt idx="1299">
                  <c:v>2.6194099999999998</c:v>
                </c:pt>
                <c:pt idx="1300">
                  <c:v>2.6228799999999999</c:v>
                </c:pt>
                <c:pt idx="1301">
                  <c:v>2.62513</c:v>
                </c:pt>
                <c:pt idx="1302">
                  <c:v>2.6271800000000001</c:v>
                </c:pt>
                <c:pt idx="1303">
                  <c:v>2.6294499999999998</c:v>
                </c:pt>
                <c:pt idx="1304">
                  <c:v>2.6307499999999999</c:v>
                </c:pt>
                <c:pt idx="1305">
                  <c:v>2.6322899999999998</c:v>
                </c:pt>
                <c:pt idx="1306">
                  <c:v>2.63347</c:v>
                </c:pt>
                <c:pt idx="1307">
                  <c:v>2.6347700000000001</c:v>
                </c:pt>
                <c:pt idx="1308">
                  <c:v>2.63748</c:v>
                </c:pt>
                <c:pt idx="1309">
                  <c:v>2.6387999999999998</c:v>
                </c:pt>
                <c:pt idx="1310">
                  <c:v>2.6406700000000001</c:v>
                </c:pt>
                <c:pt idx="1311">
                  <c:v>2.64296</c:v>
                </c:pt>
                <c:pt idx="1312">
                  <c:v>2.6449099999999999</c:v>
                </c:pt>
                <c:pt idx="1313">
                  <c:v>2.6488499999999999</c:v>
                </c:pt>
                <c:pt idx="1314">
                  <c:v>2.6520800000000002</c:v>
                </c:pt>
                <c:pt idx="1315">
                  <c:v>2.6534</c:v>
                </c:pt>
                <c:pt idx="1316">
                  <c:v>2.6543100000000002</c:v>
                </c:pt>
                <c:pt idx="1317">
                  <c:v>2.6565400000000001</c:v>
                </c:pt>
                <c:pt idx="1318">
                  <c:v>2.6575700000000002</c:v>
                </c:pt>
                <c:pt idx="1319">
                  <c:v>2.6591</c:v>
                </c:pt>
                <c:pt idx="1320">
                  <c:v>2.66046</c:v>
                </c:pt>
                <c:pt idx="1321">
                  <c:v>2.6616900000000001</c:v>
                </c:pt>
                <c:pt idx="1322">
                  <c:v>2.6641699999999999</c:v>
                </c:pt>
                <c:pt idx="1323">
                  <c:v>2.6680000000000001</c:v>
                </c:pt>
                <c:pt idx="1324">
                  <c:v>2.6694100000000001</c:v>
                </c:pt>
                <c:pt idx="1325">
                  <c:v>2.6736300000000002</c:v>
                </c:pt>
                <c:pt idx="1326">
                  <c:v>2.6749800000000001</c:v>
                </c:pt>
                <c:pt idx="1327">
                  <c:v>2.6759400000000002</c:v>
                </c:pt>
                <c:pt idx="1328">
                  <c:v>2.6786500000000002</c:v>
                </c:pt>
                <c:pt idx="1329">
                  <c:v>2.68</c:v>
                </c:pt>
                <c:pt idx="1330">
                  <c:v>2.68161</c:v>
                </c:pt>
                <c:pt idx="1331">
                  <c:v>2.68323</c:v>
                </c:pt>
                <c:pt idx="1332">
                  <c:v>2.68445</c:v>
                </c:pt>
                <c:pt idx="1333">
                  <c:v>2.6886899999999998</c:v>
                </c:pt>
                <c:pt idx="1334">
                  <c:v>2.69354</c:v>
                </c:pt>
                <c:pt idx="1335">
                  <c:v>2.6964600000000001</c:v>
                </c:pt>
                <c:pt idx="1336">
                  <c:v>2.6997200000000001</c:v>
                </c:pt>
                <c:pt idx="1337">
                  <c:v>2.7017500000000001</c:v>
                </c:pt>
                <c:pt idx="1338">
                  <c:v>2.7024499999999998</c:v>
                </c:pt>
                <c:pt idx="1339">
                  <c:v>2.70383</c:v>
                </c:pt>
                <c:pt idx="1340">
                  <c:v>2.7052299999999998</c:v>
                </c:pt>
                <c:pt idx="1341">
                  <c:v>2.7064300000000001</c:v>
                </c:pt>
                <c:pt idx="1342">
                  <c:v>2.7075999999999998</c:v>
                </c:pt>
                <c:pt idx="1343">
                  <c:v>2.7103799999999998</c:v>
                </c:pt>
                <c:pt idx="1344">
                  <c:v>2.7122700000000002</c:v>
                </c:pt>
                <c:pt idx="1345">
                  <c:v>2.7137500000000001</c:v>
                </c:pt>
                <c:pt idx="1346">
                  <c:v>2.7162899999999999</c:v>
                </c:pt>
                <c:pt idx="1347">
                  <c:v>2.7176800000000001</c:v>
                </c:pt>
                <c:pt idx="1348">
                  <c:v>2.7194500000000001</c:v>
                </c:pt>
                <c:pt idx="1349">
                  <c:v>2.72323</c:v>
                </c:pt>
                <c:pt idx="1350">
                  <c:v>2.7251400000000001</c:v>
                </c:pt>
                <c:pt idx="1351">
                  <c:v>2.7266300000000001</c:v>
                </c:pt>
                <c:pt idx="1352">
                  <c:v>2.72872</c:v>
                </c:pt>
                <c:pt idx="1353">
                  <c:v>2.7319900000000001</c:v>
                </c:pt>
                <c:pt idx="1354">
                  <c:v>2.7355</c:v>
                </c:pt>
                <c:pt idx="1355">
                  <c:v>2.7373099999999999</c:v>
                </c:pt>
                <c:pt idx="1356">
                  <c:v>2.7387700000000001</c:v>
                </c:pt>
                <c:pt idx="1357">
                  <c:v>2.7403200000000001</c:v>
                </c:pt>
                <c:pt idx="1358">
                  <c:v>2.7434699999999999</c:v>
                </c:pt>
                <c:pt idx="1359">
                  <c:v>2.74546</c:v>
                </c:pt>
                <c:pt idx="1360">
                  <c:v>2.7482899999999999</c:v>
                </c:pt>
                <c:pt idx="1361">
                  <c:v>2.7505899999999999</c:v>
                </c:pt>
                <c:pt idx="1362">
                  <c:v>2.7554699999999999</c:v>
                </c:pt>
                <c:pt idx="1363">
                  <c:v>2.7578399999999998</c:v>
                </c:pt>
                <c:pt idx="1364">
                  <c:v>2.7607200000000001</c:v>
                </c:pt>
                <c:pt idx="1365">
                  <c:v>2.7633299999999998</c:v>
                </c:pt>
                <c:pt idx="1366">
                  <c:v>2.7656800000000001</c:v>
                </c:pt>
                <c:pt idx="1367">
                  <c:v>2.7674099999999999</c:v>
                </c:pt>
                <c:pt idx="1368">
                  <c:v>2.7693500000000002</c:v>
                </c:pt>
                <c:pt idx="1369">
                  <c:v>2.7702900000000001</c:v>
                </c:pt>
                <c:pt idx="1370">
                  <c:v>2.7737099999999999</c:v>
                </c:pt>
                <c:pt idx="1371">
                  <c:v>2.7750699999999999</c:v>
                </c:pt>
                <c:pt idx="1372">
                  <c:v>2.77685</c:v>
                </c:pt>
                <c:pt idx="1373">
                  <c:v>2.77915</c:v>
                </c:pt>
                <c:pt idx="1374">
                  <c:v>2.7821899999999999</c:v>
                </c:pt>
                <c:pt idx="1375">
                  <c:v>2.7837999999999998</c:v>
                </c:pt>
                <c:pt idx="1376">
                  <c:v>2.7883200000000001</c:v>
                </c:pt>
                <c:pt idx="1377">
                  <c:v>2.79081</c:v>
                </c:pt>
                <c:pt idx="1378">
                  <c:v>2.7921100000000001</c:v>
                </c:pt>
                <c:pt idx="1379">
                  <c:v>2.7938700000000001</c:v>
                </c:pt>
                <c:pt idx="1380">
                  <c:v>2.7978499999999999</c:v>
                </c:pt>
                <c:pt idx="1381">
                  <c:v>2.80335</c:v>
                </c:pt>
                <c:pt idx="1382">
                  <c:v>2.80667</c:v>
                </c:pt>
                <c:pt idx="1383">
                  <c:v>2.8079999999999998</c:v>
                </c:pt>
                <c:pt idx="1384">
                  <c:v>2.8095300000000001</c:v>
                </c:pt>
                <c:pt idx="1385">
                  <c:v>2.8106800000000001</c:v>
                </c:pt>
                <c:pt idx="1386">
                  <c:v>2.8123300000000002</c:v>
                </c:pt>
                <c:pt idx="1387">
                  <c:v>2.81385</c:v>
                </c:pt>
                <c:pt idx="1388">
                  <c:v>2.81576</c:v>
                </c:pt>
                <c:pt idx="1389">
                  <c:v>2.8173400000000002</c:v>
                </c:pt>
                <c:pt idx="1390">
                  <c:v>2.8198699999999999</c:v>
                </c:pt>
                <c:pt idx="1391">
                  <c:v>2.8210999999999999</c:v>
                </c:pt>
                <c:pt idx="1392">
                  <c:v>2.8224300000000002</c:v>
                </c:pt>
                <c:pt idx="1393">
                  <c:v>2.8253300000000001</c:v>
                </c:pt>
                <c:pt idx="1394">
                  <c:v>2.8286099999999998</c:v>
                </c:pt>
                <c:pt idx="1395">
                  <c:v>2.82979</c:v>
                </c:pt>
                <c:pt idx="1396">
                  <c:v>2.83155</c:v>
                </c:pt>
                <c:pt idx="1397">
                  <c:v>2.8335699999999999</c:v>
                </c:pt>
                <c:pt idx="1398">
                  <c:v>2.8349299999999999</c:v>
                </c:pt>
                <c:pt idx="1399">
                  <c:v>2.8391600000000001</c:v>
                </c:pt>
                <c:pt idx="1400">
                  <c:v>2.83995</c:v>
                </c:pt>
                <c:pt idx="1401">
                  <c:v>2.8418800000000002</c:v>
                </c:pt>
                <c:pt idx="1402">
                  <c:v>2.8436400000000002</c:v>
                </c:pt>
                <c:pt idx="1403">
                  <c:v>2.8453499999999998</c:v>
                </c:pt>
                <c:pt idx="1404">
                  <c:v>2.8456399999999999</c:v>
                </c:pt>
                <c:pt idx="1405">
                  <c:v>2.8458700000000001</c:v>
                </c:pt>
                <c:pt idx="1406">
                  <c:v>2.84605</c:v>
                </c:pt>
                <c:pt idx="1407">
                  <c:v>2.8461599999999998</c:v>
                </c:pt>
                <c:pt idx="1408">
                  <c:v>2.84741</c:v>
                </c:pt>
                <c:pt idx="1409">
                  <c:v>2.85025</c:v>
                </c:pt>
                <c:pt idx="1410">
                  <c:v>2.8515600000000001</c:v>
                </c:pt>
                <c:pt idx="1411">
                  <c:v>2.8525</c:v>
                </c:pt>
                <c:pt idx="1412">
                  <c:v>2.8546800000000001</c:v>
                </c:pt>
                <c:pt idx="1413">
                  <c:v>2.8564600000000002</c:v>
                </c:pt>
                <c:pt idx="1414">
                  <c:v>2.8615200000000001</c:v>
                </c:pt>
                <c:pt idx="1415">
                  <c:v>2.8654000000000002</c:v>
                </c:pt>
                <c:pt idx="1416">
                  <c:v>2.8680699999999999</c:v>
                </c:pt>
                <c:pt idx="1417">
                  <c:v>2.8700100000000002</c:v>
                </c:pt>
                <c:pt idx="1418">
                  <c:v>2.8727100000000001</c:v>
                </c:pt>
                <c:pt idx="1419">
                  <c:v>2.8744100000000001</c:v>
                </c:pt>
                <c:pt idx="1420">
                  <c:v>2.8755299999999999</c:v>
                </c:pt>
                <c:pt idx="1421">
                  <c:v>2.8784299999999998</c:v>
                </c:pt>
                <c:pt idx="1422">
                  <c:v>2.8790100000000001</c:v>
                </c:pt>
                <c:pt idx="1423">
                  <c:v>2.8804500000000002</c:v>
                </c:pt>
                <c:pt idx="1424">
                  <c:v>2.8824299999999998</c:v>
                </c:pt>
                <c:pt idx="1425">
                  <c:v>2.88598</c:v>
                </c:pt>
                <c:pt idx="1426">
                  <c:v>2.88896</c:v>
                </c:pt>
                <c:pt idx="1427">
                  <c:v>2.89</c:v>
                </c:pt>
                <c:pt idx="1428">
                  <c:v>2.8921999999999999</c:v>
                </c:pt>
                <c:pt idx="1429">
                  <c:v>2.8959600000000001</c:v>
                </c:pt>
                <c:pt idx="1430">
                  <c:v>2.8984000000000001</c:v>
                </c:pt>
                <c:pt idx="1431">
                  <c:v>2.9022399999999999</c:v>
                </c:pt>
                <c:pt idx="1432">
                  <c:v>2.90415</c:v>
                </c:pt>
                <c:pt idx="1433">
                  <c:v>2.9056999999999999</c:v>
                </c:pt>
                <c:pt idx="1434">
                  <c:v>2.91</c:v>
                </c:pt>
                <c:pt idx="1435">
                  <c:v>2.91161</c:v>
                </c:pt>
                <c:pt idx="1436">
                  <c:v>2.9131200000000002</c:v>
                </c:pt>
                <c:pt idx="1437">
                  <c:v>2.91459</c:v>
                </c:pt>
                <c:pt idx="1438">
                  <c:v>2.9159000000000002</c:v>
                </c:pt>
                <c:pt idx="1439">
                  <c:v>2.91655</c:v>
                </c:pt>
                <c:pt idx="1440">
                  <c:v>2.91804</c:v>
                </c:pt>
                <c:pt idx="1441">
                  <c:v>2.9198599999999999</c:v>
                </c:pt>
                <c:pt idx="1442">
                  <c:v>2.9215800000000001</c:v>
                </c:pt>
                <c:pt idx="1443">
                  <c:v>2.92414</c:v>
                </c:pt>
                <c:pt idx="1444">
                  <c:v>2.92625</c:v>
                </c:pt>
                <c:pt idx="1445">
                  <c:v>2.92821</c:v>
                </c:pt>
                <c:pt idx="1446">
                  <c:v>2.9291499999999999</c:v>
                </c:pt>
                <c:pt idx="1447">
                  <c:v>2.93058</c:v>
                </c:pt>
                <c:pt idx="1448">
                  <c:v>2.9316399999999998</c:v>
                </c:pt>
                <c:pt idx="1449">
                  <c:v>2.93371</c:v>
                </c:pt>
                <c:pt idx="1450">
                  <c:v>2.9354</c:v>
                </c:pt>
                <c:pt idx="1451">
                  <c:v>2.9365299999999999</c:v>
                </c:pt>
                <c:pt idx="1452">
                  <c:v>2.9382199999999998</c:v>
                </c:pt>
                <c:pt idx="1453">
                  <c:v>2.9397600000000002</c:v>
                </c:pt>
                <c:pt idx="1454">
                  <c:v>2.9423300000000001</c:v>
                </c:pt>
                <c:pt idx="1455">
                  <c:v>2.9440499999999998</c:v>
                </c:pt>
                <c:pt idx="1456">
                  <c:v>2.9480599999999999</c:v>
                </c:pt>
                <c:pt idx="1457">
                  <c:v>2.9494899999999999</c:v>
                </c:pt>
                <c:pt idx="1458">
                  <c:v>2.95058</c:v>
                </c:pt>
                <c:pt idx="1459">
                  <c:v>2.9542199999999998</c:v>
                </c:pt>
                <c:pt idx="1460">
                  <c:v>2.9578199999999999</c:v>
                </c:pt>
                <c:pt idx="1461">
                  <c:v>2.9597699999999998</c:v>
                </c:pt>
                <c:pt idx="1462">
                  <c:v>2.9611800000000001</c:v>
                </c:pt>
                <c:pt idx="1463">
                  <c:v>2.9637699999999998</c:v>
                </c:pt>
                <c:pt idx="1464">
                  <c:v>2.9671599999999998</c:v>
                </c:pt>
                <c:pt idx="1465">
                  <c:v>2.9683700000000002</c:v>
                </c:pt>
                <c:pt idx="1466">
                  <c:v>2.9700500000000001</c:v>
                </c:pt>
                <c:pt idx="1467">
                  <c:v>2.9711599999999998</c:v>
                </c:pt>
                <c:pt idx="1468">
                  <c:v>2.9723700000000002</c:v>
                </c:pt>
                <c:pt idx="1469">
                  <c:v>2.97479</c:v>
                </c:pt>
                <c:pt idx="1470">
                  <c:v>2.9759699999999998</c:v>
                </c:pt>
                <c:pt idx="1471">
                  <c:v>2.9769600000000001</c:v>
                </c:pt>
                <c:pt idx="1472">
                  <c:v>2.9780700000000002</c:v>
                </c:pt>
                <c:pt idx="1473">
                  <c:v>2.9798900000000001</c:v>
                </c:pt>
                <c:pt idx="1474">
                  <c:v>2.9811000000000001</c:v>
                </c:pt>
                <c:pt idx="1475">
                  <c:v>2.9815900000000002</c:v>
                </c:pt>
                <c:pt idx="1476">
                  <c:v>2.9834499999999999</c:v>
                </c:pt>
                <c:pt idx="1477">
                  <c:v>2.9850699999999999</c:v>
                </c:pt>
                <c:pt idx="1478">
                  <c:v>2.9866700000000002</c:v>
                </c:pt>
                <c:pt idx="1479">
                  <c:v>2.9879099999999998</c:v>
                </c:pt>
                <c:pt idx="1480">
                  <c:v>2.9898600000000002</c:v>
                </c:pt>
                <c:pt idx="1481">
                  <c:v>2.9906799999999998</c:v>
                </c:pt>
                <c:pt idx="1482">
                  <c:v>2.9929299999999999</c:v>
                </c:pt>
                <c:pt idx="1483">
                  <c:v>2.9944500000000001</c:v>
                </c:pt>
                <c:pt idx="1484">
                  <c:v>2.9960499999999999</c:v>
                </c:pt>
                <c:pt idx="1485">
                  <c:v>2.9997600000000002</c:v>
                </c:pt>
                <c:pt idx="1486">
                  <c:v>3.0009000000000001</c:v>
                </c:pt>
                <c:pt idx="1487">
                  <c:v>3.00204</c:v>
                </c:pt>
                <c:pt idx="1488">
                  <c:v>3.0030299999999999</c:v>
                </c:pt>
                <c:pt idx="1489">
                  <c:v>3.0036999999999998</c:v>
                </c:pt>
                <c:pt idx="1490">
                  <c:v>3.0065900000000001</c:v>
                </c:pt>
                <c:pt idx="1491">
                  <c:v>3.0084</c:v>
                </c:pt>
                <c:pt idx="1492">
                  <c:v>3.0102699999999998</c:v>
                </c:pt>
                <c:pt idx="1493">
                  <c:v>3.01207</c:v>
                </c:pt>
                <c:pt idx="1494">
                  <c:v>3.0135999999999998</c:v>
                </c:pt>
                <c:pt idx="1495">
                  <c:v>3.0150899999999998</c:v>
                </c:pt>
                <c:pt idx="1496">
                  <c:v>3.0172500000000002</c:v>
                </c:pt>
                <c:pt idx="1497">
                  <c:v>3.02</c:v>
                </c:pt>
                <c:pt idx="1498">
                  <c:v>3.02115</c:v>
                </c:pt>
                <c:pt idx="1499">
                  <c:v>3.0230899999999998</c:v>
                </c:pt>
                <c:pt idx="1500">
                  <c:v>3.0252500000000002</c:v>
                </c:pt>
                <c:pt idx="1501">
                  <c:v>3.0271499999999998</c:v>
                </c:pt>
                <c:pt idx="1502">
                  <c:v>3.02834</c:v>
                </c:pt>
                <c:pt idx="1503">
                  <c:v>3.02955</c:v>
                </c:pt>
                <c:pt idx="1504">
                  <c:v>3.0305499999999999</c:v>
                </c:pt>
                <c:pt idx="1505">
                  <c:v>3.0319400000000001</c:v>
                </c:pt>
                <c:pt idx="1506">
                  <c:v>3.0344099999999998</c:v>
                </c:pt>
                <c:pt idx="1507">
                  <c:v>3.03634</c:v>
                </c:pt>
                <c:pt idx="1508">
                  <c:v>3.03722</c:v>
                </c:pt>
                <c:pt idx="1509">
                  <c:v>3.0384099999999998</c:v>
                </c:pt>
                <c:pt idx="1510">
                  <c:v>3.0413800000000002</c:v>
                </c:pt>
                <c:pt idx="1511">
                  <c:v>3.0450900000000001</c:v>
                </c:pt>
                <c:pt idx="1512">
                  <c:v>3.0495000000000001</c:v>
                </c:pt>
                <c:pt idx="1513">
                  <c:v>3.05159</c:v>
                </c:pt>
                <c:pt idx="1514">
                  <c:v>3.0550000000000002</c:v>
                </c:pt>
                <c:pt idx="1515">
                  <c:v>3.0573800000000002</c:v>
                </c:pt>
                <c:pt idx="1516">
                  <c:v>3.0587900000000001</c:v>
                </c:pt>
                <c:pt idx="1517">
                  <c:v>3.0626500000000001</c:v>
                </c:pt>
                <c:pt idx="1518">
                  <c:v>3.0669599999999999</c:v>
                </c:pt>
                <c:pt idx="1519">
                  <c:v>3.0685600000000002</c:v>
                </c:pt>
                <c:pt idx="1520">
                  <c:v>3.07016</c:v>
                </c:pt>
                <c:pt idx="1521">
                  <c:v>3.0724300000000002</c:v>
                </c:pt>
                <c:pt idx="1522">
                  <c:v>3.07362</c:v>
                </c:pt>
                <c:pt idx="1523">
                  <c:v>3.0756700000000001</c:v>
                </c:pt>
                <c:pt idx="1524">
                  <c:v>3.0770599999999999</c:v>
                </c:pt>
                <c:pt idx="1525">
                  <c:v>3.0796100000000002</c:v>
                </c:pt>
                <c:pt idx="1526">
                  <c:v>3.0803600000000002</c:v>
                </c:pt>
                <c:pt idx="1527">
                  <c:v>3.0820500000000002</c:v>
                </c:pt>
                <c:pt idx="1528">
                  <c:v>3.0838800000000002</c:v>
                </c:pt>
                <c:pt idx="1529">
                  <c:v>3.0863299999999998</c:v>
                </c:pt>
                <c:pt idx="1530">
                  <c:v>3.0893299999999999</c:v>
                </c:pt>
                <c:pt idx="1531">
                  <c:v>3.0922299999999998</c:v>
                </c:pt>
                <c:pt idx="1532">
                  <c:v>3.0945200000000002</c:v>
                </c:pt>
                <c:pt idx="1533">
                  <c:v>3.0990099999999998</c:v>
                </c:pt>
                <c:pt idx="1534">
                  <c:v>3.1037300000000001</c:v>
                </c:pt>
                <c:pt idx="1535">
                  <c:v>3.1079400000000001</c:v>
                </c:pt>
                <c:pt idx="1536">
                  <c:v>3.1108899999999999</c:v>
                </c:pt>
                <c:pt idx="1537">
                  <c:v>3.1139000000000001</c:v>
                </c:pt>
                <c:pt idx="1538">
                  <c:v>3.1160000000000001</c:v>
                </c:pt>
                <c:pt idx="1539">
                  <c:v>3.1190699999999998</c:v>
                </c:pt>
                <c:pt idx="1540">
                  <c:v>3.1212499999999999</c:v>
                </c:pt>
                <c:pt idx="1541">
                  <c:v>3.12243</c:v>
                </c:pt>
                <c:pt idx="1542">
                  <c:v>3.1241699999999999</c:v>
                </c:pt>
                <c:pt idx="1543">
                  <c:v>3.1253299999999999</c:v>
                </c:pt>
                <c:pt idx="1544">
                  <c:v>3.1277200000000001</c:v>
                </c:pt>
                <c:pt idx="1545">
                  <c:v>3.1296200000000001</c:v>
                </c:pt>
                <c:pt idx="1546">
                  <c:v>3.1301100000000002</c:v>
                </c:pt>
                <c:pt idx="1547">
                  <c:v>3.1307900000000002</c:v>
                </c:pt>
                <c:pt idx="1548">
                  <c:v>3.1310899999999999</c:v>
                </c:pt>
                <c:pt idx="1549">
                  <c:v>3.1313399999999998</c:v>
                </c:pt>
                <c:pt idx="1550">
                  <c:v>3.1315499999999998</c:v>
                </c:pt>
                <c:pt idx="1551">
                  <c:v>3.1341199999999998</c:v>
                </c:pt>
                <c:pt idx="1552">
                  <c:v>3.1368</c:v>
                </c:pt>
                <c:pt idx="1553">
                  <c:v>3.1392000000000002</c:v>
                </c:pt>
                <c:pt idx="1554">
                  <c:v>3.1415899999999999</c:v>
                </c:pt>
                <c:pt idx="1555">
                  <c:v>3.1442999999999999</c:v>
                </c:pt>
                <c:pt idx="1556">
                  <c:v>3.1471100000000001</c:v>
                </c:pt>
                <c:pt idx="1557">
                  <c:v>3.1504699999999999</c:v>
                </c:pt>
                <c:pt idx="1558">
                  <c:v>3.1515300000000002</c:v>
                </c:pt>
                <c:pt idx="1559">
                  <c:v>3.1545100000000001</c:v>
                </c:pt>
                <c:pt idx="1560">
                  <c:v>3.1568499999999999</c:v>
                </c:pt>
                <c:pt idx="1561">
                  <c:v>3.1586699999999999</c:v>
                </c:pt>
                <c:pt idx="1562">
                  <c:v>3.16052</c:v>
                </c:pt>
                <c:pt idx="1563">
                  <c:v>3.1638899999999999</c:v>
                </c:pt>
                <c:pt idx="1564">
                  <c:v>3.1670600000000002</c:v>
                </c:pt>
                <c:pt idx="1565">
                  <c:v>3.1679200000000001</c:v>
                </c:pt>
                <c:pt idx="1566">
                  <c:v>3.1707999999999998</c:v>
                </c:pt>
                <c:pt idx="1567">
                  <c:v>3.1756099999999998</c:v>
                </c:pt>
                <c:pt idx="1568">
                  <c:v>3.1766200000000002</c:v>
                </c:pt>
                <c:pt idx="1569">
                  <c:v>3.1782499999999998</c:v>
                </c:pt>
                <c:pt idx="1570">
                  <c:v>3.1790600000000002</c:v>
                </c:pt>
                <c:pt idx="1571">
                  <c:v>3.1816399999999998</c:v>
                </c:pt>
                <c:pt idx="1572">
                  <c:v>3.1824599999999998</c:v>
                </c:pt>
                <c:pt idx="1573">
                  <c:v>3.1851099999999999</c:v>
                </c:pt>
                <c:pt idx="1574">
                  <c:v>3.1875100000000001</c:v>
                </c:pt>
                <c:pt idx="1575">
                  <c:v>3.1895699999999998</c:v>
                </c:pt>
                <c:pt idx="1576">
                  <c:v>3.1917499999999999</c:v>
                </c:pt>
                <c:pt idx="1577">
                  <c:v>3.1926199999999998</c:v>
                </c:pt>
                <c:pt idx="1578">
                  <c:v>3.19414</c:v>
                </c:pt>
                <c:pt idx="1579">
                  <c:v>3.1960199999999999</c:v>
                </c:pt>
                <c:pt idx="1580">
                  <c:v>3.1980400000000002</c:v>
                </c:pt>
                <c:pt idx="1581">
                  <c:v>3.1995300000000002</c:v>
                </c:pt>
                <c:pt idx="1582">
                  <c:v>3.20106</c:v>
                </c:pt>
                <c:pt idx="1583">
                  <c:v>3.2031900000000002</c:v>
                </c:pt>
                <c:pt idx="1584">
                  <c:v>3.2053400000000001</c:v>
                </c:pt>
                <c:pt idx="1585">
                  <c:v>3.2075300000000002</c:v>
                </c:pt>
                <c:pt idx="1586">
                  <c:v>3.2118500000000001</c:v>
                </c:pt>
                <c:pt idx="1587">
                  <c:v>3.2145800000000002</c:v>
                </c:pt>
                <c:pt idx="1588">
                  <c:v>3.2167300000000001</c:v>
                </c:pt>
                <c:pt idx="1589">
                  <c:v>3.2176399999999998</c:v>
                </c:pt>
                <c:pt idx="1590">
                  <c:v>3.2181600000000001</c:v>
                </c:pt>
                <c:pt idx="1591">
                  <c:v>3.2195999999999998</c:v>
                </c:pt>
                <c:pt idx="1592">
                  <c:v>3.2218900000000001</c:v>
                </c:pt>
                <c:pt idx="1593">
                  <c:v>3.2241499999999998</c:v>
                </c:pt>
                <c:pt idx="1594">
                  <c:v>3.2254100000000001</c:v>
                </c:pt>
                <c:pt idx="1595">
                  <c:v>3.2286999999999999</c:v>
                </c:pt>
                <c:pt idx="1596">
                  <c:v>3.2298399999999998</c:v>
                </c:pt>
                <c:pt idx="1597">
                  <c:v>3.2305100000000002</c:v>
                </c:pt>
                <c:pt idx="1598">
                  <c:v>3.2310599999999998</c:v>
                </c:pt>
                <c:pt idx="1599">
                  <c:v>3.2328199999999998</c:v>
                </c:pt>
                <c:pt idx="1600">
                  <c:v>3.2347199999999998</c:v>
                </c:pt>
                <c:pt idx="1601">
                  <c:v>3.23672</c:v>
                </c:pt>
                <c:pt idx="1602">
                  <c:v>3.2392400000000001</c:v>
                </c:pt>
                <c:pt idx="1603">
                  <c:v>3.2406999999999999</c:v>
                </c:pt>
                <c:pt idx="1604">
                  <c:v>3.2431100000000002</c:v>
                </c:pt>
                <c:pt idx="1605">
                  <c:v>3.2453799999999999</c:v>
                </c:pt>
                <c:pt idx="1606">
                  <c:v>3.2486100000000002</c:v>
                </c:pt>
                <c:pt idx="1607">
                  <c:v>3.2511299999999999</c:v>
                </c:pt>
                <c:pt idx="1608">
                  <c:v>3.25292</c:v>
                </c:pt>
                <c:pt idx="1609">
                  <c:v>3.2557</c:v>
                </c:pt>
                <c:pt idx="1610">
                  <c:v>3.2585000000000002</c:v>
                </c:pt>
                <c:pt idx="1611">
                  <c:v>3.2602799999999998</c:v>
                </c:pt>
                <c:pt idx="1612">
                  <c:v>3.2625600000000001</c:v>
                </c:pt>
                <c:pt idx="1613">
                  <c:v>3.2633899999999998</c:v>
                </c:pt>
                <c:pt idx="1614">
                  <c:v>3.2657600000000002</c:v>
                </c:pt>
                <c:pt idx="1615">
                  <c:v>3.26823</c:v>
                </c:pt>
                <c:pt idx="1616">
                  <c:v>3.2696900000000002</c:v>
                </c:pt>
                <c:pt idx="1617">
                  <c:v>3.2724199999999999</c:v>
                </c:pt>
                <c:pt idx="1618">
                  <c:v>3.2743099999999998</c:v>
                </c:pt>
                <c:pt idx="1619">
                  <c:v>3.2758099999999999</c:v>
                </c:pt>
                <c:pt idx="1620">
                  <c:v>3.2784900000000001</c:v>
                </c:pt>
                <c:pt idx="1621">
                  <c:v>3.2839100000000001</c:v>
                </c:pt>
                <c:pt idx="1622">
                  <c:v>3.2855400000000001</c:v>
                </c:pt>
                <c:pt idx="1623">
                  <c:v>3.2867500000000001</c:v>
                </c:pt>
                <c:pt idx="1624">
                  <c:v>3.2879800000000001</c:v>
                </c:pt>
                <c:pt idx="1625">
                  <c:v>3.2902800000000001</c:v>
                </c:pt>
                <c:pt idx="1626">
                  <c:v>3.2915100000000002</c:v>
                </c:pt>
                <c:pt idx="1627">
                  <c:v>3.2948300000000001</c:v>
                </c:pt>
                <c:pt idx="1628">
                  <c:v>3.2968600000000001</c:v>
                </c:pt>
                <c:pt idx="1629">
                  <c:v>3.29834</c:v>
                </c:pt>
                <c:pt idx="1630">
                  <c:v>3.3014600000000001</c:v>
                </c:pt>
                <c:pt idx="1631">
                  <c:v>3.3041299999999998</c:v>
                </c:pt>
                <c:pt idx="1632">
                  <c:v>3.3066599999999999</c:v>
                </c:pt>
                <c:pt idx="1633">
                  <c:v>3.3092899999999998</c:v>
                </c:pt>
                <c:pt idx="1634">
                  <c:v>3.3108900000000001</c:v>
                </c:pt>
                <c:pt idx="1635">
                  <c:v>3.3127200000000001</c:v>
                </c:pt>
                <c:pt idx="1636">
                  <c:v>3.31359</c:v>
                </c:pt>
                <c:pt idx="1637">
                  <c:v>3.3155299999999999</c:v>
                </c:pt>
                <c:pt idx="1638">
                  <c:v>3.32</c:v>
                </c:pt>
                <c:pt idx="1639">
                  <c:v>3.3236400000000001</c:v>
                </c:pt>
                <c:pt idx="1640">
                  <c:v>3.32639</c:v>
                </c:pt>
                <c:pt idx="1641">
                  <c:v>3.3296000000000001</c:v>
                </c:pt>
                <c:pt idx="1642">
                  <c:v>3.3307699999999998</c:v>
                </c:pt>
                <c:pt idx="1643">
                  <c:v>3.33209</c:v>
                </c:pt>
                <c:pt idx="1644">
                  <c:v>3.3335400000000002</c:v>
                </c:pt>
                <c:pt idx="1645">
                  <c:v>3.3343699999999998</c:v>
                </c:pt>
                <c:pt idx="1646">
                  <c:v>3.3363499999999999</c:v>
                </c:pt>
                <c:pt idx="1647">
                  <c:v>3.3385600000000002</c:v>
                </c:pt>
                <c:pt idx="1648">
                  <c:v>3.34</c:v>
                </c:pt>
                <c:pt idx="1649">
                  <c:v>3.3412299999999999</c:v>
                </c:pt>
                <c:pt idx="1650">
                  <c:v>3.34334</c:v>
                </c:pt>
                <c:pt idx="1651">
                  <c:v>3.3440300000000001</c:v>
                </c:pt>
                <c:pt idx="1652">
                  <c:v>3.3472900000000001</c:v>
                </c:pt>
                <c:pt idx="1653">
                  <c:v>3.3496999999999999</c:v>
                </c:pt>
                <c:pt idx="1654">
                  <c:v>3.3508200000000001</c:v>
                </c:pt>
                <c:pt idx="1655">
                  <c:v>3.3545099999999999</c:v>
                </c:pt>
                <c:pt idx="1656">
                  <c:v>3.3568699999999998</c:v>
                </c:pt>
                <c:pt idx="1657">
                  <c:v>3.35968</c:v>
                </c:pt>
                <c:pt idx="1658">
                  <c:v>3.3605800000000001</c:v>
                </c:pt>
                <c:pt idx="1659">
                  <c:v>3.3628900000000002</c:v>
                </c:pt>
                <c:pt idx="1660">
                  <c:v>3.3667199999999999</c:v>
                </c:pt>
                <c:pt idx="1661">
                  <c:v>3.3687800000000001</c:v>
                </c:pt>
                <c:pt idx="1662">
                  <c:v>3.371</c:v>
                </c:pt>
                <c:pt idx="1663">
                  <c:v>3.3748499999999999</c:v>
                </c:pt>
                <c:pt idx="1664">
                  <c:v>3.3769</c:v>
                </c:pt>
                <c:pt idx="1665">
                  <c:v>3.38</c:v>
                </c:pt>
                <c:pt idx="1666">
                  <c:v>3.3839000000000001</c:v>
                </c:pt>
                <c:pt idx="1667">
                  <c:v>3.3871799999999999</c:v>
                </c:pt>
                <c:pt idx="1668">
                  <c:v>3.38924</c:v>
                </c:pt>
                <c:pt idx="1669">
                  <c:v>3.3917700000000002</c:v>
                </c:pt>
                <c:pt idx="1670">
                  <c:v>3.3938299999999999</c:v>
                </c:pt>
                <c:pt idx="1671">
                  <c:v>3.3952100000000001</c:v>
                </c:pt>
                <c:pt idx="1672">
                  <c:v>3.39778</c:v>
                </c:pt>
                <c:pt idx="1673">
                  <c:v>3.3991099999999999</c:v>
                </c:pt>
                <c:pt idx="1674">
                  <c:v>3.4</c:v>
                </c:pt>
                <c:pt idx="1675">
                  <c:v>3.4010099999999999</c:v>
                </c:pt>
                <c:pt idx="1676">
                  <c:v>3.4030200000000002</c:v>
                </c:pt>
                <c:pt idx="1677">
                  <c:v>3.4056199999999999</c:v>
                </c:pt>
                <c:pt idx="1678">
                  <c:v>3.4074900000000001</c:v>
                </c:pt>
                <c:pt idx="1679">
                  <c:v>3.41</c:v>
                </c:pt>
                <c:pt idx="1680">
                  <c:v>3.4119799999999998</c:v>
                </c:pt>
                <c:pt idx="1681">
                  <c:v>3.4128400000000001</c:v>
                </c:pt>
                <c:pt idx="1682">
                  <c:v>3.4133499999999999</c:v>
                </c:pt>
                <c:pt idx="1683">
                  <c:v>3.41411</c:v>
                </c:pt>
                <c:pt idx="1684">
                  <c:v>3.4146700000000001</c:v>
                </c:pt>
                <c:pt idx="1685">
                  <c:v>3.4167800000000002</c:v>
                </c:pt>
                <c:pt idx="1686">
                  <c:v>3.4180000000000001</c:v>
                </c:pt>
                <c:pt idx="1687">
                  <c:v>3.4192100000000001</c:v>
                </c:pt>
                <c:pt idx="1688">
                  <c:v>3.41974</c:v>
                </c:pt>
                <c:pt idx="1689">
                  <c:v>3.4209299999999998</c:v>
                </c:pt>
                <c:pt idx="1690">
                  <c:v>3.4232</c:v>
                </c:pt>
                <c:pt idx="1691">
                  <c:v>3.4264199999999998</c:v>
                </c:pt>
                <c:pt idx="1692">
                  <c:v>3.4278</c:v>
                </c:pt>
                <c:pt idx="1693">
                  <c:v>3.4297200000000001</c:v>
                </c:pt>
                <c:pt idx="1694">
                  <c:v>3.43153</c:v>
                </c:pt>
                <c:pt idx="1695">
                  <c:v>3.43323</c:v>
                </c:pt>
                <c:pt idx="1696">
                  <c:v>3.43493</c:v>
                </c:pt>
                <c:pt idx="1697">
                  <c:v>3.4369299999999998</c:v>
                </c:pt>
                <c:pt idx="1698">
                  <c:v>3.4390299999999998</c:v>
                </c:pt>
                <c:pt idx="1699">
                  <c:v>3.4412199999999999</c:v>
                </c:pt>
                <c:pt idx="1700">
                  <c:v>3.4427599999999998</c:v>
                </c:pt>
                <c:pt idx="1701">
                  <c:v>3.44407</c:v>
                </c:pt>
                <c:pt idx="1702">
                  <c:v>3.4481600000000001</c:v>
                </c:pt>
                <c:pt idx="1703">
                  <c:v>3.4501900000000001</c:v>
                </c:pt>
                <c:pt idx="1704">
                  <c:v>3.4514300000000002</c:v>
                </c:pt>
                <c:pt idx="1705">
                  <c:v>3.45383</c:v>
                </c:pt>
                <c:pt idx="1706">
                  <c:v>3.4558200000000001</c:v>
                </c:pt>
                <c:pt idx="1707">
                  <c:v>3.4571800000000001</c:v>
                </c:pt>
                <c:pt idx="1708">
                  <c:v>3.46</c:v>
                </c:pt>
                <c:pt idx="1709">
                  <c:v>3.4605800000000002</c:v>
                </c:pt>
                <c:pt idx="1710">
                  <c:v>3.4621400000000002</c:v>
                </c:pt>
                <c:pt idx="1711">
                  <c:v>3.4639700000000002</c:v>
                </c:pt>
                <c:pt idx="1712">
                  <c:v>3.46841</c:v>
                </c:pt>
                <c:pt idx="1713">
                  <c:v>3.4716800000000001</c:v>
                </c:pt>
                <c:pt idx="1714">
                  <c:v>3.4724699999999999</c:v>
                </c:pt>
                <c:pt idx="1715">
                  <c:v>3.47343</c:v>
                </c:pt>
                <c:pt idx="1716">
                  <c:v>3.4750999999999999</c:v>
                </c:pt>
                <c:pt idx="1717">
                  <c:v>3.4767199999999998</c:v>
                </c:pt>
                <c:pt idx="1718">
                  <c:v>3.4782500000000001</c:v>
                </c:pt>
                <c:pt idx="1719">
                  <c:v>3.4799899999999999</c:v>
                </c:pt>
                <c:pt idx="1720">
                  <c:v>3.48123</c:v>
                </c:pt>
                <c:pt idx="1721">
                  <c:v>3.4829500000000002</c:v>
                </c:pt>
                <c:pt idx="1722">
                  <c:v>3.4841600000000001</c:v>
                </c:pt>
                <c:pt idx="1723">
                  <c:v>3.4855299999999998</c:v>
                </c:pt>
                <c:pt idx="1724">
                  <c:v>3.4876499999999999</c:v>
                </c:pt>
                <c:pt idx="1725">
                  <c:v>3.4902600000000001</c:v>
                </c:pt>
                <c:pt idx="1726">
                  <c:v>3.4916700000000001</c:v>
                </c:pt>
                <c:pt idx="1727">
                  <c:v>3.49465</c:v>
                </c:pt>
                <c:pt idx="1728">
                  <c:v>3.49586</c:v>
                </c:pt>
                <c:pt idx="1729">
                  <c:v>3.49837</c:v>
                </c:pt>
                <c:pt idx="1730">
                  <c:v>3.4990299999999999</c:v>
                </c:pt>
                <c:pt idx="1731">
                  <c:v>3.5010500000000002</c:v>
                </c:pt>
                <c:pt idx="1732">
                  <c:v>3.5036399999999999</c:v>
                </c:pt>
                <c:pt idx="1733">
                  <c:v>3.50596</c:v>
                </c:pt>
                <c:pt idx="1734">
                  <c:v>3.50725</c:v>
                </c:pt>
                <c:pt idx="1735">
                  <c:v>3.51</c:v>
                </c:pt>
                <c:pt idx="1736">
                  <c:v>3.5124399999999998</c:v>
                </c:pt>
                <c:pt idx="1737">
                  <c:v>3.5168200000000001</c:v>
                </c:pt>
                <c:pt idx="1738">
                  <c:v>3.5194899999999998</c:v>
                </c:pt>
                <c:pt idx="1739">
                  <c:v>3.5215800000000002</c:v>
                </c:pt>
                <c:pt idx="1740">
                  <c:v>3.5249700000000002</c:v>
                </c:pt>
                <c:pt idx="1741">
                  <c:v>3.5274800000000002</c:v>
                </c:pt>
                <c:pt idx="1742">
                  <c:v>3.5298600000000002</c:v>
                </c:pt>
                <c:pt idx="1743">
                  <c:v>3.5325299999999999</c:v>
                </c:pt>
                <c:pt idx="1744">
                  <c:v>3.5374699999999999</c:v>
                </c:pt>
                <c:pt idx="1745">
                  <c:v>3.54129</c:v>
                </c:pt>
                <c:pt idx="1746">
                  <c:v>3.5424600000000002</c:v>
                </c:pt>
                <c:pt idx="1747">
                  <c:v>3.5440800000000001</c:v>
                </c:pt>
                <c:pt idx="1748">
                  <c:v>3.54697</c:v>
                </c:pt>
                <c:pt idx="1749">
                  <c:v>3.54914</c:v>
                </c:pt>
                <c:pt idx="1750">
                  <c:v>3.5512000000000001</c:v>
                </c:pt>
                <c:pt idx="1751">
                  <c:v>3.5571799999999998</c:v>
                </c:pt>
                <c:pt idx="1752">
                  <c:v>3.5604800000000001</c:v>
                </c:pt>
                <c:pt idx="1753">
                  <c:v>3.5616599999999998</c:v>
                </c:pt>
                <c:pt idx="1754">
                  <c:v>3.5634299999999999</c:v>
                </c:pt>
                <c:pt idx="1755">
                  <c:v>3.56569</c:v>
                </c:pt>
                <c:pt idx="1756">
                  <c:v>3.5685500000000001</c:v>
                </c:pt>
                <c:pt idx="1757">
                  <c:v>3.56948</c:v>
                </c:pt>
                <c:pt idx="1758">
                  <c:v>3.5712799999999998</c:v>
                </c:pt>
                <c:pt idx="1759">
                  <c:v>3.57437</c:v>
                </c:pt>
                <c:pt idx="1760">
                  <c:v>3.5790600000000001</c:v>
                </c:pt>
                <c:pt idx="1761">
                  <c:v>3.5827499999999999</c:v>
                </c:pt>
                <c:pt idx="1762">
                  <c:v>3.5839400000000001</c:v>
                </c:pt>
                <c:pt idx="1763">
                  <c:v>3.5849500000000001</c:v>
                </c:pt>
                <c:pt idx="1764">
                  <c:v>3.5871599999999999</c:v>
                </c:pt>
                <c:pt idx="1765">
                  <c:v>3.5903900000000002</c:v>
                </c:pt>
                <c:pt idx="1766">
                  <c:v>3.59179</c:v>
                </c:pt>
                <c:pt idx="1767">
                  <c:v>3.5949200000000001</c:v>
                </c:pt>
                <c:pt idx="1768">
                  <c:v>3.5987300000000002</c:v>
                </c:pt>
                <c:pt idx="1769">
                  <c:v>3.60012</c:v>
                </c:pt>
                <c:pt idx="1770">
                  <c:v>3.6016499999999998</c:v>
                </c:pt>
                <c:pt idx="1771">
                  <c:v>3.6033900000000001</c:v>
                </c:pt>
                <c:pt idx="1772">
                  <c:v>3.6045699999999998</c:v>
                </c:pt>
                <c:pt idx="1773">
                  <c:v>3.6057999999999999</c:v>
                </c:pt>
                <c:pt idx="1774">
                  <c:v>3.6078899999999998</c:v>
                </c:pt>
                <c:pt idx="1775">
                  <c:v>3.6095999999999999</c:v>
                </c:pt>
                <c:pt idx="1776">
                  <c:v>3.6119400000000002</c:v>
                </c:pt>
                <c:pt idx="1777">
                  <c:v>3.61307</c:v>
                </c:pt>
                <c:pt idx="1778">
                  <c:v>3.61408</c:v>
                </c:pt>
                <c:pt idx="1779">
                  <c:v>3.6155499999999998</c:v>
                </c:pt>
                <c:pt idx="1780">
                  <c:v>3.62</c:v>
                </c:pt>
                <c:pt idx="1781">
                  <c:v>3.62385</c:v>
                </c:pt>
                <c:pt idx="1782">
                  <c:v>3.6252</c:v>
                </c:pt>
                <c:pt idx="1783">
                  <c:v>3.6265900000000002</c:v>
                </c:pt>
                <c:pt idx="1784">
                  <c:v>3.62961</c:v>
                </c:pt>
                <c:pt idx="1785">
                  <c:v>3.63307</c:v>
                </c:pt>
                <c:pt idx="1786">
                  <c:v>3.6364299999999998</c:v>
                </c:pt>
                <c:pt idx="1787">
                  <c:v>3.6384799999999999</c:v>
                </c:pt>
                <c:pt idx="1788">
                  <c:v>3.64141</c:v>
                </c:pt>
                <c:pt idx="1789">
                  <c:v>3.6447799999999999</c:v>
                </c:pt>
                <c:pt idx="1790">
                  <c:v>3.6470400000000001</c:v>
                </c:pt>
                <c:pt idx="1791">
                  <c:v>3.6479400000000002</c:v>
                </c:pt>
                <c:pt idx="1792">
                  <c:v>3.6484999999999999</c:v>
                </c:pt>
                <c:pt idx="1793">
                  <c:v>3.6501000000000001</c:v>
                </c:pt>
                <c:pt idx="1794">
                  <c:v>3.6529799999999999</c:v>
                </c:pt>
                <c:pt idx="1795">
                  <c:v>3.6554600000000002</c:v>
                </c:pt>
                <c:pt idx="1796">
                  <c:v>3.6579100000000002</c:v>
                </c:pt>
                <c:pt idx="1797">
                  <c:v>3.6596099999999998</c:v>
                </c:pt>
                <c:pt idx="1798">
                  <c:v>3.66208</c:v>
                </c:pt>
                <c:pt idx="1799">
                  <c:v>3.66445</c:v>
                </c:pt>
                <c:pt idx="1800">
                  <c:v>3.6665899999999998</c:v>
                </c:pt>
                <c:pt idx="1801">
                  <c:v>3.67</c:v>
                </c:pt>
                <c:pt idx="1802">
                  <c:v>3.67204</c:v>
                </c:pt>
                <c:pt idx="1803">
                  <c:v>3.6741999999999999</c:v>
                </c:pt>
                <c:pt idx="1804">
                  <c:v>3.6757499999999999</c:v>
                </c:pt>
                <c:pt idx="1805">
                  <c:v>3.6773199999999999</c:v>
                </c:pt>
                <c:pt idx="1806">
                  <c:v>3.6804100000000002</c:v>
                </c:pt>
                <c:pt idx="1807">
                  <c:v>3.6847500000000002</c:v>
                </c:pt>
                <c:pt idx="1808">
                  <c:v>3.6873800000000001</c:v>
                </c:pt>
                <c:pt idx="1809">
                  <c:v>3.6907000000000001</c:v>
                </c:pt>
                <c:pt idx="1810">
                  <c:v>3.6926100000000002</c:v>
                </c:pt>
                <c:pt idx="1811">
                  <c:v>3.6961499999999998</c:v>
                </c:pt>
                <c:pt idx="1812">
                  <c:v>3.6979099999999998</c:v>
                </c:pt>
                <c:pt idx="1813">
                  <c:v>3.7</c:v>
                </c:pt>
                <c:pt idx="1814">
                  <c:v>3.7040899999999999</c:v>
                </c:pt>
                <c:pt idx="1815">
                  <c:v>3.7060300000000002</c:v>
                </c:pt>
                <c:pt idx="1816">
                  <c:v>3.7076099999999999</c:v>
                </c:pt>
                <c:pt idx="1817">
                  <c:v>3.70844</c:v>
                </c:pt>
                <c:pt idx="1818">
                  <c:v>3.7099000000000002</c:v>
                </c:pt>
                <c:pt idx="1819">
                  <c:v>3.7109200000000002</c:v>
                </c:pt>
                <c:pt idx="1820">
                  <c:v>3.7138900000000001</c:v>
                </c:pt>
                <c:pt idx="1821">
                  <c:v>3.7163599999999999</c:v>
                </c:pt>
                <c:pt idx="1822">
                  <c:v>3.7191399999999999</c:v>
                </c:pt>
                <c:pt idx="1823">
                  <c:v>3.7222900000000001</c:v>
                </c:pt>
                <c:pt idx="1824">
                  <c:v>3.72783</c:v>
                </c:pt>
                <c:pt idx="1825">
                  <c:v>3.7300800000000001</c:v>
                </c:pt>
                <c:pt idx="1826">
                  <c:v>3.73211</c:v>
                </c:pt>
                <c:pt idx="1827">
                  <c:v>3.73542</c:v>
                </c:pt>
                <c:pt idx="1828">
                  <c:v>3.7385199999999998</c:v>
                </c:pt>
                <c:pt idx="1829">
                  <c:v>3.74112</c:v>
                </c:pt>
                <c:pt idx="1830">
                  <c:v>3.7440799999999999</c:v>
                </c:pt>
                <c:pt idx="1831">
                  <c:v>3.7455500000000002</c:v>
                </c:pt>
                <c:pt idx="1832">
                  <c:v>3.7476799999999999</c:v>
                </c:pt>
                <c:pt idx="1833">
                  <c:v>3.7516099999999999</c:v>
                </c:pt>
                <c:pt idx="1834">
                  <c:v>3.7547600000000001</c:v>
                </c:pt>
                <c:pt idx="1835">
                  <c:v>3.75746</c:v>
                </c:pt>
                <c:pt idx="1836">
                  <c:v>3.7599499999999999</c:v>
                </c:pt>
                <c:pt idx="1837">
                  <c:v>3.7619600000000002</c:v>
                </c:pt>
                <c:pt idx="1838">
                  <c:v>3.7639200000000002</c:v>
                </c:pt>
                <c:pt idx="1839">
                  <c:v>3.7655500000000002</c:v>
                </c:pt>
                <c:pt idx="1840">
                  <c:v>3.7680699999999998</c:v>
                </c:pt>
                <c:pt idx="1841">
                  <c:v>3.7702200000000001</c:v>
                </c:pt>
                <c:pt idx="1842">
                  <c:v>3.7724299999999999</c:v>
                </c:pt>
                <c:pt idx="1843">
                  <c:v>3.7743199999999999</c:v>
                </c:pt>
                <c:pt idx="1844">
                  <c:v>3.7759200000000002</c:v>
                </c:pt>
                <c:pt idx="1845">
                  <c:v>3.77901</c:v>
                </c:pt>
                <c:pt idx="1846">
                  <c:v>3.7815699999999999</c:v>
                </c:pt>
                <c:pt idx="1847">
                  <c:v>3.7839999999999998</c:v>
                </c:pt>
                <c:pt idx="1848">
                  <c:v>3.78613</c:v>
                </c:pt>
                <c:pt idx="1849">
                  <c:v>3.7879700000000001</c:v>
                </c:pt>
                <c:pt idx="1850">
                  <c:v>3.78965</c:v>
                </c:pt>
                <c:pt idx="1851">
                  <c:v>3.7914500000000002</c:v>
                </c:pt>
                <c:pt idx="1852">
                  <c:v>3.7924600000000002</c:v>
                </c:pt>
                <c:pt idx="1853">
                  <c:v>3.7936899999999998</c:v>
                </c:pt>
                <c:pt idx="1854">
                  <c:v>3.79596</c:v>
                </c:pt>
                <c:pt idx="1855">
                  <c:v>3.7978000000000001</c:v>
                </c:pt>
                <c:pt idx="1856">
                  <c:v>3.80043</c:v>
                </c:pt>
                <c:pt idx="1857">
                  <c:v>3.8032699999999999</c:v>
                </c:pt>
                <c:pt idx="1858">
                  <c:v>3.80911</c:v>
                </c:pt>
                <c:pt idx="1859">
                  <c:v>3.8128199999999999</c:v>
                </c:pt>
                <c:pt idx="1860">
                  <c:v>3.8146900000000001</c:v>
                </c:pt>
                <c:pt idx="1861">
                  <c:v>3.8162600000000002</c:v>
                </c:pt>
                <c:pt idx="1862">
                  <c:v>3.8184100000000001</c:v>
                </c:pt>
                <c:pt idx="1863">
                  <c:v>3.82</c:v>
                </c:pt>
                <c:pt idx="1864">
                  <c:v>3.8216600000000001</c:v>
                </c:pt>
                <c:pt idx="1865">
                  <c:v>3.8235999999999999</c:v>
                </c:pt>
                <c:pt idx="1866">
                  <c:v>3.8260100000000001</c:v>
                </c:pt>
                <c:pt idx="1867">
                  <c:v>3.8284500000000001</c:v>
                </c:pt>
                <c:pt idx="1868">
                  <c:v>3.8298399999999999</c:v>
                </c:pt>
                <c:pt idx="1869">
                  <c:v>3.8307799999999999</c:v>
                </c:pt>
                <c:pt idx="1870">
                  <c:v>3.8323200000000002</c:v>
                </c:pt>
                <c:pt idx="1871">
                  <c:v>3.83386</c:v>
                </c:pt>
                <c:pt idx="1872">
                  <c:v>3.8357899999999998</c:v>
                </c:pt>
                <c:pt idx="1873">
                  <c:v>3.83819</c:v>
                </c:pt>
                <c:pt idx="1874">
                  <c:v>3.8421099999999999</c:v>
                </c:pt>
                <c:pt idx="1875">
                  <c:v>3.8442400000000001</c:v>
                </c:pt>
                <c:pt idx="1876">
                  <c:v>3.8484500000000001</c:v>
                </c:pt>
                <c:pt idx="1877">
                  <c:v>3.8500299999999998</c:v>
                </c:pt>
                <c:pt idx="1878">
                  <c:v>3.8511799999999998</c:v>
                </c:pt>
                <c:pt idx="1879">
                  <c:v>3.8534999999999999</c:v>
                </c:pt>
                <c:pt idx="1880">
                  <c:v>3.85589</c:v>
                </c:pt>
                <c:pt idx="1881">
                  <c:v>3.85669</c:v>
                </c:pt>
                <c:pt idx="1882">
                  <c:v>3.8584900000000002</c:v>
                </c:pt>
                <c:pt idx="1883">
                  <c:v>3.8612000000000002</c:v>
                </c:pt>
                <c:pt idx="1884">
                  <c:v>3.8626</c:v>
                </c:pt>
                <c:pt idx="1885">
                  <c:v>3.8645900000000002</c:v>
                </c:pt>
                <c:pt idx="1886">
                  <c:v>3.8656600000000001</c:v>
                </c:pt>
                <c:pt idx="1887">
                  <c:v>3.8677700000000002</c:v>
                </c:pt>
                <c:pt idx="1888">
                  <c:v>3.8703500000000002</c:v>
                </c:pt>
                <c:pt idx="1889">
                  <c:v>3.8736899999999999</c:v>
                </c:pt>
                <c:pt idx="1890">
                  <c:v>3.8766799999999999</c:v>
                </c:pt>
                <c:pt idx="1891">
                  <c:v>3.8781300000000001</c:v>
                </c:pt>
                <c:pt idx="1892">
                  <c:v>3.8805499999999999</c:v>
                </c:pt>
                <c:pt idx="1893">
                  <c:v>3.8814700000000002</c:v>
                </c:pt>
                <c:pt idx="1894">
                  <c:v>3.883</c:v>
                </c:pt>
                <c:pt idx="1895">
                  <c:v>3.8840300000000001</c:v>
                </c:pt>
                <c:pt idx="1896">
                  <c:v>3.8864399999999999</c:v>
                </c:pt>
                <c:pt idx="1897">
                  <c:v>3.8898100000000002</c:v>
                </c:pt>
                <c:pt idx="1898">
                  <c:v>3.89161</c:v>
                </c:pt>
                <c:pt idx="1899">
                  <c:v>3.8929800000000001</c:v>
                </c:pt>
                <c:pt idx="1900">
                  <c:v>3.8943400000000001</c:v>
                </c:pt>
                <c:pt idx="1901">
                  <c:v>3.8951699999999998</c:v>
                </c:pt>
                <c:pt idx="1902">
                  <c:v>3.8970600000000002</c:v>
                </c:pt>
                <c:pt idx="1903">
                  <c:v>3.8993099999999998</c:v>
                </c:pt>
                <c:pt idx="1904">
                  <c:v>3.90089</c:v>
                </c:pt>
                <c:pt idx="1905">
                  <c:v>3.9023500000000002</c:v>
                </c:pt>
                <c:pt idx="1906">
                  <c:v>3.9028399999999999</c:v>
                </c:pt>
                <c:pt idx="1907">
                  <c:v>3.9048400000000001</c:v>
                </c:pt>
                <c:pt idx="1908">
                  <c:v>3.9060000000000001</c:v>
                </c:pt>
                <c:pt idx="1909">
                  <c:v>3.9076300000000002</c:v>
                </c:pt>
                <c:pt idx="1910">
                  <c:v>3.91</c:v>
                </c:pt>
                <c:pt idx="1911">
                  <c:v>3.9120200000000001</c:v>
                </c:pt>
                <c:pt idx="1912">
                  <c:v>3.9139699999999999</c:v>
                </c:pt>
                <c:pt idx="1913">
                  <c:v>3.91648</c:v>
                </c:pt>
                <c:pt idx="1914">
                  <c:v>3.9176899999999999</c:v>
                </c:pt>
                <c:pt idx="1915">
                  <c:v>3.9197700000000002</c:v>
                </c:pt>
                <c:pt idx="1916">
                  <c:v>3.9211499999999999</c:v>
                </c:pt>
                <c:pt idx="1917">
                  <c:v>3.9219300000000001</c:v>
                </c:pt>
                <c:pt idx="1918">
                  <c:v>3.92388</c:v>
                </c:pt>
                <c:pt idx="1919">
                  <c:v>3.9258000000000002</c:v>
                </c:pt>
                <c:pt idx="1920">
                  <c:v>3.9280900000000001</c:v>
                </c:pt>
                <c:pt idx="1921">
                  <c:v>3.9314800000000001</c:v>
                </c:pt>
                <c:pt idx="1922">
                  <c:v>3.9333900000000002</c:v>
                </c:pt>
                <c:pt idx="1923">
                  <c:v>3.9363100000000002</c:v>
                </c:pt>
                <c:pt idx="1924">
                  <c:v>3.9386299999999999</c:v>
                </c:pt>
                <c:pt idx="1925">
                  <c:v>3.94102</c:v>
                </c:pt>
                <c:pt idx="1926">
                  <c:v>3.9424399999999999</c:v>
                </c:pt>
                <c:pt idx="1927">
                  <c:v>3.9460500000000001</c:v>
                </c:pt>
                <c:pt idx="1928">
                  <c:v>3.9476900000000001</c:v>
                </c:pt>
                <c:pt idx="1929">
                  <c:v>3.9494199999999999</c:v>
                </c:pt>
                <c:pt idx="1930">
                  <c:v>3.9527399999999999</c:v>
                </c:pt>
                <c:pt idx="1931">
                  <c:v>3.95689</c:v>
                </c:pt>
                <c:pt idx="1932">
                  <c:v>3.9589599999999998</c:v>
                </c:pt>
                <c:pt idx="1933">
                  <c:v>3.9607000000000001</c:v>
                </c:pt>
                <c:pt idx="1934">
                  <c:v>3.96251</c:v>
                </c:pt>
                <c:pt idx="1935">
                  <c:v>3.9655200000000002</c:v>
                </c:pt>
                <c:pt idx="1936">
                  <c:v>3.9683600000000001</c:v>
                </c:pt>
                <c:pt idx="1937">
                  <c:v>3.9714900000000002</c:v>
                </c:pt>
                <c:pt idx="1938">
                  <c:v>3.9729399999999999</c:v>
                </c:pt>
                <c:pt idx="1939">
                  <c:v>3.9755099999999999</c:v>
                </c:pt>
                <c:pt idx="1940">
                  <c:v>3.9805600000000001</c:v>
                </c:pt>
                <c:pt idx="1941">
                  <c:v>3.9831599999999998</c:v>
                </c:pt>
                <c:pt idx="1942">
                  <c:v>3.98488</c:v>
                </c:pt>
                <c:pt idx="1943">
                  <c:v>3.9859900000000001</c:v>
                </c:pt>
                <c:pt idx="1944">
                  <c:v>3.9880800000000001</c:v>
                </c:pt>
                <c:pt idx="1945">
                  <c:v>3.99057</c:v>
                </c:pt>
                <c:pt idx="1946">
                  <c:v>3.9921700000000002</c:v>
                </c:pt>
                <c:pt idx="1947">
                  <c:v>3.9942899999999999</c:v>
                </c:pt>
                <c:pt idx="1948">
                  <c:v>3.99695</c:v>
                </c:pt>
                <c:pt idx="1949">
                  <c:v>3.9986600000000001</c:v>
                </c:pt>
                <c:pt idx="1950">
                  <c:v>3.9996</c:v>
                </c:pt>
                <c:pt idx="1951">
                  <c:v>4.0017500000000004</c:v>
                </c:pt>
                <c:pt idx="1952">
                  <c:v>4.0028600000000001</c:v>
                </c:pt>
                <c:pt idx="1953">
                  <c:v>4.0037000000000003</c:v>
                </c:pt>
                <c:pt idx="1954">
                  <c:v>4.0041399999999996</c:v>
                </c:pt>
                <c:pt idx="1955">
                  <c:v>4.0044500000000003</c:v>
                </c:pt>
                <c:pt idx="1956">
                  <c:v>4.0046400000000002</c:v>
                </c:pt>
                <c:pt idx="1957">
                  <c:v>4.0048700000000004</c:v>
                </c:pt>
                <c:pt idx="1958">
                  <c:v>4.00502</c:v>
                </c:pt>
                <c:pt idx="1959">
                  <c:v>4.0051800000000002</c:v>
                </c:pt>
                <c:pt idx="1960">
                  <c:v>4.0056200000000004</c:v>
                </c:pt>
                <c:pt idx="1961">
                  <c:v>4.0059100000000001</c:v>
                </c:pt>
                <c:pt idx="1962">
                  <c:v>4.0062800000000003</c:v>
                </c:pt>
                <c:pt idx="1963">
                  <c:v>4.0065799999999996</c:v>
                </c:pt>
                <c:pt idx="1964">
                  <c:v>4.0068900000000003</c:v>
                </c:pt>
                <c:pt idx="1965">
                  <c:v>4.0074399999999999</c:v>
                </c:pt>
                <c:pt idx="1966">
                  <c:v>4.0090899999999996</c:v>
                </c:pt>
                <c:pt idx="1967">
                  <c:v>4.0106099999999998</c:v>
                </c:pt>
                <c:pt idx="1968">
                  <c:v>4.0133700000000001</c:v>
                </c:pt>
                <c:pt idx="1969">
                  <c:v>4.016</c:v>
                </c:pt>
                <c:pt idx="1970">
                  <c:v>4.0178799999999999</c:v>
                </c:pt>
                <c:pt idx="1971">
                  <c:v>4.0205599999999997</c:v>
                </c:pt>
                <c:pt idx="1972">
                  <c:v>4.0242899999999997</c:v>
                </c:pt>
                <c:pt idx="1973">
                  <c:v>4.0254500000000002</c:v>
                </c:pt>
                <c:pt idx="1974">
                  <c:v>4.0280800000000001</c:v>
                </c:pt>
                <c:pt idx="1975">
                  <c:v>4.03</c:v>
                </c:pt>
                <c:pt idx="1976">
                  <c:v>4.0331599999999996</c:v>
                </c:pt>
                <c:pt idx="1977">
                  <c:v>4.0383500000000003</c:v>
                </c:pt>
                <c:pt idx="1978">
                  <c:v>4.0420600000000002</c:v>
                </c:pt>
                <c:pt idx="1979">
                  <c:v>4.04312</c:v>
                </c:pt>
                <c:pt idx="1980">
                  <c:v>4.0446999999999997</c:v>
                </c:pt>
                <c:pt idx="1981">
                  <c:v>4.0462999999999996</c:v>
                </c:pt>
                <c:pt idx="1982">
                  <c:v>4.0482800000000001</c:v>
                </c:pt>
                <c:pt idx="1983">
                  <c:v>4.0507400000000002</c:v>
                </c:pt>
                <c:pt idx="1984">
                  <c:v>4.0525399999999996</c:v>
                </c:pt>
                <c:pt idx="1985">
                  <c:v>4.05504</c:v>
                </c:pt>
                <c:pt idx="1986">
                  <c:v>4.0568299999999997</c:v>
                </c:pt>
                <c:pt idx="1987">
                  <c:v>4.0592199999999998</c:v>
                </c:pt>
                <c:pt idx="1988">
                  <c:v>4.0623500000000003</c:v>
                </c:pt>
                <c:pt idx="1989">
                  <c:v>4.0644799999999996</c:v>
                </c:pt>
                <c:pt idx="1990">
                  <c:v>4.0676100000000002</c:v>
                </c:pt>
                <c:pt idx="1991">
                  <c:v>4.07</c:v>
                </c:pt>
                <c:pt idx="1992">
                  <c:v>4.0725100000000003</c:v>
                </c:pt>
                <c:pt idx="1993">
                  <c:v>4.0761000000000003</c:v>
                </c:pt>
                <c:pt idx="1994">
                  <c:v>4.0775899999999998</c:v>
                </c:pt>
                <c:pt idx="1995">
                  <c:v>4.0796700000000001</c:v>
                </c:pt>
                <c:pt idx="1996">
                  <c:v>4.0811599999999997</c:v>
                </c:pt>
                <c:pt idx="1997">
                  <c:v>4.0820600000000002</c:v>
                </c:pt>
                <c:pt idx="1998">
                  <c:v>4.0835299999999997</c:v>
                </c:pt>
                <c:pt idx="1999">
                  <c:v>4.0840500000000004</c:v>
                </c:pt>
                <c:pt idx="2000">
                  <c:v>4.0846499999999999</c:v>
                </c:pt>
                <c:pt idx="2001">
                  <c:v>4.0871199999999996</c:v>
                </c:pt>
                <c:pt idx="2002">
                  <c:v>4.0879000000000003</c:v>
                </c:pt>
                <c:pt idx="2003">
                  <c:v>4.0891999999999999</c:v>
                </c:pt>
                <c:pt idx="2004">
                  <c:v>4.0912800000000002</c:v>
                </c:pt>
                <c:pt idx="2005">
                  <c:v>4.0950300000000004</c:v>
                </c:pt>
                <c:pt idx="2006">
                  <c:v>4.0962800000000001</c:v>
                </c:pt>
                <c:pt idx="2007">
                  <c:v>4.0985399999999998</c:v>
                </c:pt>
                <c:pt idx="2008">
                  <c:v>4.09992</c:v>
                </c:pt>
                <c:pt idx="2009">
                  <c:v>4.1010400000000002</c:v>
                </c:pt>
                <c:pt idx="2010">
                  <c:v>4.1031500000000003</c:v>
                </c:pt>
                <c:pt idx="2011">
                  <c:v>4.1049600000000002</c:v>
                </c:pt>
                <c:pt idx="2012">
                  <c:v>4.1066500000000001</c:v>
                </c:pt>
                <c:pt idx="2013">
                  <c:v>4.1078200000000002</c:v>
                </c:pt>
                <c:pt idx="2014">
                  <c:v>4.109</c:v>
                </c:pt>
                <c:pt idx="2015">
                  <c:v>4.1101200000000002</c:v>
                </c:pt>
                <c:pt idx="2016">
                  <c:v>4.11137</c:v>
                </c:pt>
                <c:pt idx="2017">
                  <c:v>4.1126500000000004</c:v>
                </c:pt>
                <c:pt idx="2018">
                  <c:v>4.1149300000000002</c:v>
                </c:pt>
                <c:pt idx="2019">
                  <c:v>4.1173599999999997</c:v>
                </c:pt>
                <c:pt idx="2020">
                  <c:v>4.1203399999999997</c:v>
                </c:pt>
                <c:pt idx="2021">
                  <c:v>4.1240300000000003</c:v>
                </c:pt>
                <c:pt idx="2022">
                  <c:v>4.1266600000000002</c:v>
                </c:pt>
                <c:pt idx="2023">
                  <c:v>4.1288099999999996</c:v>
                </c:pt>
                <c:pt idx="2024">
                  <c:v>4.1317700000000004</c:v>
                </c:pt>
                <c:pt idx="2025">
                  <c:v>4.1345700000000001</c:v>
                </c:pt>
                <c:pt idx="2026">
                  <c:v>4.1362399999999999</c:v>
                </c:pt>
                <c:pt idx="2027">
                  <c:v>4.1409200000000004</c:v>
                </c:pt>
                <c:pt idx="2028">
                  <c:v>4.1457100000000002</c:v>
                </c:pt>
                <c:pt idx="2029">
                  <c:v>4.1471299999999998</c:v>
                </c:pt>
                <c:pt idx="2030">
                  <c:v>4.1483499999999998</c:v>
                </c:pt>
                <c:pt idx="2031">
                  <c:v>4.1493399999999996</c:v>
                </c:pt>
                <c:pt idx="2032">
                  <c:v>4.15245</c:v>
                </c:pt>
                <c:pt idx="2033">
                  <c:v>4.1543599999999996</c:v>
                </c:pt>
                <c:pt idx="2034">
                  <c:v>4.1564899999999998</c:v>
                </c:pt>
                <c:pt idx="2035">
                  <c:v>4.1610100000000001</c:v>
                </c:pt>
                <c:pt idx="2036">
                  <c:v>4.1634900000000004</c:v>
                </c:pt>
                <c:pt idx="2037">
                  <c:v>4.1642299999999999</c:v>
                </c:pt>
                <c:pt idx="2038">
                  <c:v>4.1673</c:v>
                </c:pt>
                <c:pt idx="2039">
                  <c:v>4.1683899999999996</c:v>
                </c:pt>
                <c:pt idx="2040">
                  <c:v>4.1699900000000003</c:v>
                </c:pt>
                <c:pt idx="2041">
                  <c:v>4.17197</c:v>
                </c:pt>
                <c:pt idx="2042">
                  <c:v>4.1737399999999996</c:v>
                </c:pt>
                <c:pt idx="2043">
                  <c:v>4.17544</c:v>
                </c:pt>
                <c:pt idx="2044">
                  <c:v>4.1781699999999997</c:v>
                </c:pt>
                <c:pt idx="2045">
                  <c:v>4.1799299999999997</c:v>
                </c:pt>
                <c:pt idx="2046">
                  <c:v>4.1822400000000002</c:v>
                </c:pt>
                <c:pt idx="2047">
                  <c:v>4.1847799999999999</c:v>
                </c:pt>
                <c:pt idx="2048">
                  <c:v>4.1864999999999997</c:v>
                </c:pt>
                <c:pt idx="2049">
                  <c:v>4.1875400000000003</c:v>
                </c:pt>
                <c:pt idx="2050">
                  <c:v>4.1881199999999996</c:v>
                </c:pt>
                <c:pt idx="2051">
                  <c:v>4.1883699999999999</c:v>
                </c:pt>
                <c:pt idx="2052">
                  <c:v>4.1886200000000002</c:v>
                </c:pt>
                <c:pt idx="2053">
                  <c:v>4.1887800000000004</c:v>
                </c:pt>
                <c:pt idx="2054">
                  <c:v>4.1889599999999998</c:v>
                </c:pt>
                <c:pt idx="2055">
                  <c:v>4.1892899999999997</c:v>
                </c:pt>
                <c:pt idx="2056">
                  <c:v>4.1895499999999997</c:v>
                </c:pt>
                <c:pt idx="2057">
                  <c:v>4.1896800000000001</c:v>
                </c:pt>
                <c:pt idx="2058">
                  <c:v>4.1898600000000004</c:v>
                </c:pt>
                <c:pt idx="2059">
                  <c:v>4.1901700000000002</c:v>
                </c:pt>
                <c:pt idx="2060">
                  <c:v>4.19306</c:v>
                </c:pt>
                <c:pt idx="2061">
                  <c:v>4.1948600000000003</c:v>
                </c:pt>
                <c:pt idx="2062">
                  <c:v>4.1964699999999997</c:v>
                </c:pt>
                <c:pt idx="2063">
                  <c:v>4.2</c:v>
                </c:pt>
                <c:pt idx="2064">
                  <c:v>4.2050400000000003</c:v>
                </c:pt>
                <c:pt idx="2065">
                  <c:v>4.2096200000000001</c:v>
                </c:pt>
                <c:pt idx="2066">
                  <c:v>4.21225</c:v>
                </c:pt>
                <c:pt idx="2067">
                  <c:v>4.2147600000000001</c:v>
                </c:pt>
                <c:pt idx="2068">
                  <c:v>4.2172400000000003</c:v>
                </c:pt>
                <c:pt idx="2069">
                  <c:v>4.2208699999999997</c:v>
                </c:pt>
                <c:pt idx="2070">
                  <c:v>4.22532</c:v>
                </c:pt>
                <c:pt idx="2071">
                  <c:v>4.2300000000000004</c:v>
                </c:pt>
                <c:pt idx="2072">
                  <c:v>4.2310600000000003</c:v>
                </c:pt>
                <c:pt idx="2073">
                  <c:v>4.2320900000000004</c:v>
                </c:pt>
                <c:pt idx="2074">
                  <c:v>4.2341499999999996</c:v>
                </c:pt>
                <c:pt idx="2075">
                  <c:v>4.2349800000000002</c:v>
                </c:pt>
                <c:pt idx="2076">
                  <c:v>4.2363099999999996</c:v>
                </c:pt>
                <c:pt idx="2077">
                  <c:v>4.2381200000000003</c:v>
                </c:pt>
                <c:pt idx="2078">
                  <c:v>4.2402600000000001</c:v>
                </c:pt>
                <c:pt idx="2079">
                  <c:v>4.2418699999999996</c:v>
                </c:pt>
                <c:pt idx="2080">
                  <c:v>4.2436699999999998</c:v>
                </c:pt>
                <c:pt idx="2081">
                  <c:v>4.2455999999999996</c:v>
                </c:pt>
                <c:pt idx="2082">
                  <c:v>4.2469900000000003</c:v>
                </c:pt>
                <c:pt idx="2083">
                  <c:v>4.2487199999999996</c:v>
                </c:pt>
                <c:pt idx="2084">
                  <c:v>4.2511299999999999</c:v>
                </c:pt>
                <c:pt idx="2085">
                  <c:v>4.25502</c:v>
                </c:pt>
                <c:pt idx="2086">
                  <c:v>4.26023</c:v>
                </c:pt>
                <c:pt idx="2087">
                  <c:v>4.2621500000000001</c:v>
                </c:pt>
                <c:pt idx="2088">
                  <c:v>4.2652200000000002</c:v>
                </c:pt>
                <c:pt idx="2089">
                  <c:v>4.2692500000000004</c:v>
                </c:pt>
                <c:pt idx="2090">
                  <c:v>4.2714800000000004</c:v>
                </c:pt>
                <c:pt idx="2091">
                  <c:v>4.2736700000000001</c:v>
                </c:pt>
                <c:pt idx="2092">
                  <c:v>4.2757699999999996</c:v>
                </c:pt>
                <c:pt idx="2093">
                  <c:v>4.2774599999999996</c:v>
                </c:pt>
                <c:pt idx="2094">
                  <c:v>4.28</c:v>
                </c:pt>
                <c:pt idx="2095">
                  <c:v>4.2827700000000002</c:v>
                </c:pt>
                <c:pt idx="2096">
                  <c:v>4.2855999999999996</c:v>
                </c:pt>
                <c:pt idx="2097">
                  <c:v>4.2872899999999996</c:v>
                </c:pt>
                <c:pt idx="2098">
                  <c:v>4.2902899999999997</c:v>
                </c:pt>
                <c:pt idx="2099">
                  <c:v>4.2913699999999997</c:v>
                </c:pt>
                <c:pt idx="2100">
                  <c:v>4.2929899999999996</c:v>
                </c:pt>
                <c:pt idx="2101">
                  <c:v>4.2951699999999997</c:v>
                </c:pt>
                <c:pt idx="2102">
                  <c:v>4.2971399999999997</c:v>
                </c:pt>
                <c:pt idx="2103">
                  <c:v>4.3</c:v>
                </c:pt>
                <c:pt idx="2104">
                  <c:v>4.3019400000000001</c:v>
                </c:pt>
                <c:pt idx="2105">
                  <c:v>4.3040900000000004</c:v>
                </c:pt>
                <c:pt idx="2106">
                  <c:v>4.3054199999999998</c:v>
                </c:pt>
                <c:pt idx="2107">
                  <c:v>4.30755</c:v>
                </c:pt>
                <c:pt idx="2108">
                  <c:v>4.3089000000000004</c:v>
                </c:pt>
                <c:pt idx="2109">
                  <c:v>4.3119100000000001</c:v>
                </c:pt>
                <c:pt idx="2110">
                  <c:v>4.31637</c:v>
                </c:pt>
                <c:pt idx="2111">
                  <c:v>4.3202299999999996</c:v>
                </c:pt>
                <c:pt idx="2112">
                  <c:v>4.32165</c:v>
                </c:pt>
                <c:pt idx="2113">
                  <c:v>4.3237300000000003</c:v>
                </c:pt>
                <c:pt idx="2114">
                  <c:v>4.3251299999999997</c:v>
                </c:pt>
                <c:pt idx="2115">
                  <c:v>4.3267800000000003</c:v>
                </c:pt>
                <c:pt idx="2116">
                  <c:v>4.3298800000000002</c:v>
                </c:pt>
                <c:pt idx="2117">
                  <c:v>4.3319599999999996</c:v>
                </c:pt>
                <c:pt idx="2118">
                  <c:v>4.3349099999999998</c:v>
                </c:pt>
                <c:pt idx="2119">
                  <c:v>4.3376900000000003</c:v>
                </c:pt>
                <c:pt idx="2120">
                  <c:v>4.3395099999999998</c:v>
                </c:pt>
                <c:pt idx="2121">
                  <c:v>4.3423600000000002</c:v>
                </c:pt>
                <c:pt idx="2122">
                  <c:v>4.3463399999999996</c:v>
                </c:pt>
                <c:pt idx="2123">
                  <c:v>4.3494599999999997</c:v>
                </c:pt>
                <c:pt idx="2124">
                  <c:v>4.35175</c:v>
                </c:pt>
                <c:pt idx="2125">
                  <c:v>4.35412</c:v>
                </c:pt>
                <c:pt idx="2126">
                  <c:v>4.3560600000000003</c:v>
                </c:pt>
                <c:pt idx="2127">
                  <c:v>4.3576499999999996</c:v>
                </c:pt>
                <c:pt idx="2128">
                  <c:v>4.3602999999999996</c:v>
                </c:pt>
                <c:pt idx="2129">
                  <c:v>4.3620900000000002</c:v>
                </c:pt>
                <c:pt idx="2130">
                  <c:v>4.3666700000000001</c:v>
                </c:pt>
                <c:pt idx="2131">
                  <c:v>4.3695199999999996</c:v>
                </c:pt>
                <c:pt idx="2132">
                  <c:v>4.3726700000000003</c:v>
                </c:pt>
                <c:pt idx="2133">
                  <c:v>4.3762699999999999</c:v>
                </c:pt>
                <c:pt idx="2134">
                  <c:v>4.3780400000000004</c:v>
                </c:pt>
                <c:pt idx="2135">
                  <c:v>4.3804600000000002</c:v>
                </c:pt>
                <c:pt idx="2136">
                  <c:v>4.3814099999999998</c:v>
                </c:pt>
                <c:pt idx="2137">
                  <c:v>4.3827499999999997</c:v>
                </c:pt>
                <c:pt idx="2138">
                  <c:v>4.38415</c:v>
                </c:pt>
                <c:pt idx="2139">
                  <c:v>4.38469</c:v>
                </c:pt>
                <c:pt idx="2140">
                  <c:v>4.38523</c:v>
                </c:pt>
                <c:pt idx="2141">
                  <c:v>4.3855500000000003</c:v>
                </c:pt>
                <c:pt idx="2142">
                  <c:v>4.3856900000000003</c:v>
                </c:pt>
                <c:pt idx="2143">
                  <c:v>4.3859000000000004</c:v>
                </c:pt>
                <c:pt idx="2144">
                  <c:v>4.3860799999999998</c:v>
                </c:pt>
                <c:pt idx="2145">
                  <c:v>4.3861999999999997</c:v>
                </c:pt>
                <c:pt idx="2146">
                  <c:v>4.3863200000000004</c:v>
                </c:pt>
                <c:pt idx="2147">
                  <c:v>4.3864799999999997</c:v>
                </c:pt>
                <c:pt idx="2148">
                  <c:v>4.38781</c:v>
                </c:pt>
                <c:pt idx="2149">
                  <c:v>4.3905500000000002</c:v>
                </c:pt>
                <c:pt idx="2150">
                  <c:v>4.39384</c:v>
                </c:pt>
                <c:pt idx="2151">
                  <c:v>4.3960499999999998</c:v>
                </c:pt>
                <c:pt idx="2152">
                  <c:v>4.3989799999999999</c:v>
                </c:pt>
                <c:pt idx="2153">
                  <c:v>4.4001700000000001</c:v>
                </c:pt>
                <c:pt idx="2154">
                  <c:v>4.4016200000000003</c:v>
                </c:pt>
                <c:pt idx="2155">
                  <c:v>4.4030500000000004</c:v>
                </c:pt>
                <c:pt idx="2156">
                  <c:v>4.4064699999999997</c:v>
                </c:pt>
                <c:pt idx="2157">
                  <c:v>4.4092099999999999</c:v>
                </c:pt>
                <c:pt idx="2158">
                  <c:v>4.4100599999999996</c:v>
                </c:pt>
                <c:pt idx="2159">
                  <c:v>4.4108799999999997</c:v>
                </c:pt>
                <c:pt idx="2160">
                  <c:v>4.4133100000000001</c:v>
                </c:pt>
                <c:pt idx="2161">
                  <c:v>4.4145799999999999</c:v>
                </c:pt>
                <c:pt idx="2162">
                  <c:v>4.4166400000000001</c:v>
                </c:pt>
                <c:pt idx="2163">
                  <c:v>4.4188099999999997</c:v>
                </c:pt>
                <c:pt idx="2164">
                  <c:v>4.4210000000000003</c:v>
                </c:pt>
                <c:pt idx="2165">
                  <c:v>4.4227400000000001</c:v>
                </c:pt>
                <c:pt idx="2166">
                  <c:v>4.4255899999999997</c:v>
                </c:pt>
                <c:pt idx="2167">
                  <c:v>4.42889</c:v>
                </c:pt>
                <c:pt idx="2168">
                  <c:v>4.4310099999999997</c:v>
                </c:pt>
                <c:pt idx="2169">
                  <c:v>4.4327399999999999</c:v>
                </c:pt>
                <c:pt idx="2170">
                  <c:v>4.4351399999999996</c:v>
                </c:pt>
                <c:pt idx="2171">
                  <c:v>4.4379999999999997</c:v>
                </c:pt>
                <c:pt idx="2172">
                  <c:v>4.4401200000000003</c:v>
                </c:pt>
                <c:pt idx="2173">
                  <c:v>4.4432</c:v>
                </c:pt>
                <c:pt idx="2174">
                  <c:v>4.4459400000000002</c:v>
                </c:pt>
                <c:pt idx="2175">
                  <c:v>4.4489400000000003</c:v>
                </c:pt>
                <c:pt idx="2176">
                  <c:v>4.4518500000000003</c:v>
                </c:pt>
                <c:pt idx="2177">
                  <c:v>4.4536300000000004</c:v>
                </c:pt>
                <c:pt idx="2178">
                  <c:v>4.4561999999999999</c:v>
                </c:pt>
                <c:pt idx="2179">
                  <c:v>4.4599599999999997</c:v>
                </c:pt>
                <c:pt idx="2180">
                  <c:v>4.4619499999999999</c:v>
                </c:pt>
                <c:pt idx="2181">
                  <c:v>4.4645400000000004</c:v>
                </c:pt>
                <c:pt idx="2182">
                  <c:v>4.4671200000000004</c:v>
                </c:pt>
                <c:pt idx="2183">
                  <c:v>4.4702400000000004</c:v>
                </c:pt>
                <c:pt idx="2184">
                  <c:v>4.4730400000000001</c:v>
                </c:pt>
                <c:pt idx="2185">
                  <c:v>4.4743199999999996</c:v>
                </c:pt>
                <c:pt idx="2186">
                  <c:v>4.4756900000000002</c:v>
                </c:pt>
                <c:pt idx="2187">
                  <c:v>4.4765100000000002</c:v>
                </c:pt>
                <c:pt idx="2188">
                  <c:v>4.4769699999999997</c:v>
                </c:pt>
                <c:pt idx="2189">
                  <c:v>4.4772699999999999</c:v>
                </c:pt>
                <c:pt idx="2190">
                  <c:v>4.4774900000000004</c:v>
                </c:pt>
                <c:pt idx="2191">
                  <c:v>4.4780199999999999</c:v>
                </c:pt>
                <c:pt idx="2192">
                  <c:v>4.4793000000000003</c:v>
                </c:pt>
                <c:pt idx="2193">
                  <c:v>4.4820700000000002</c:v>
                </c:pt>
                <c:pt idx="2194">
                  <c:v>4.4841699999999998</c:v>
                </c:pt>
                <c:pt idx="2195">
                  <c:v>4.4863400000000002</c:v>
                </c:pt>
                <c:pt idx="2196">
                  <c:v>4.48996</c:v>
                </c:pt>
                <c:pt idx="2197">
                  <c:v>4.4924099999999996</c:v>
                </c:pt>
                <c:pt idx="2198">
                  <c:v>4.4936199999999999</c:v>
                </c:pt>
                <c:pt idx="2199">
                  <c:v>4.4956800000000001</c:v>
                </c:pt>
                <c:pt idx="2200">
                  <c:v>4.4966600000000003</c:v>
                </c:pt>
                <c:pt idx="2201">
                  <c:v>4.4977099999999997</c:v>
                </c:pt>
                <c:pt idx="2202">
                  <c:v>4.4983700000000004</c:v>
                </c:pt>
                <c:pt idx="2203">
                  <c:v>4.4988599999999996</c:v>
                </c:pt>
                <c:pt idx="2204">
                  <c:v>4.4992000000000001</c:v>
                </c:pt>
                <c:pt idx="2205">
                  <c:v>4.4993999999999996</c:v>
                </c:pt>
                <c:pt idx="2206">
                  <c:v>4.4996499999999999</c:v>
                </c:pt>
                <c:pt idx="2207">
                  <c:v>4.49986</c:v>
                </c:pt>
                <c:pt idx="2208">
                  <c:v>4.5001499999999997</c:v>
                </c:pt>
                <c:pt idx="2209">
                  <c:v>4.5004999999999997</c:v>
                </c:pt>
                <c:pt idx="2210">
                  <c:v>4.5033700000000003</c:v>
                </c:pt>
                <c:pt idx="2211">
                  <c:v>4.5058600000000002</c:v>
                </c:pt>
                <c:pt idx="2212">
                  <c:v>4.5091200000000002</c:v>
                </c:pt>
                <c:pt idx="2213">
                  <c:v>4.5116500000000004</c:v>
                </c:pt>
                <c:pt idx="2214">
                  <c:v>4.5134699999999999</c:v>
                </c:pt>
                <c:pt idx="2215">
                  <c:v>4.5152400000000004</c:v>
                </c:pt>
                <c:pt idx="2216">
                  <c:v>4.5168299999999997</c:v>
                </c:pt>
                <c:pt idx="2217">
                  <c:v>4.5181100000000001</c:v>
                </c:pt>
                <c:pt idx="2218">
                  <c:v>4.5201500000000001</c:v>
                </c:pt>
                <c:pt idx="2219">
                  <c:v>4.5212000000000003</c:v>
                </c:pt>
                <c:pt idx="2220">
                  <c:v>4.52189</c:v>
                </c:pt>
                <c:pt idx="2221">
                  <c:v>4.5232599999999996</c:v>
                </c:pt>
                <c:pt idx="2222">
                  <c:v>4.5243399999999996</c:v>
                </c:pt>
                <c:pt idx="2223">
                  <c:v>4.5253899999999998</c:v>
                </c:pt>
                <c:pt idx="2224">
                  <c:v>4.5274000000000001</c:v>
                </c:pt>
                <c:pt idx="2225">
                  <c:v>4.52888</c:v>
                </c:pt>
                <c:pt idx="2226">
                  <c:v>4.5305400000000002</c:v>
                </c:pt>
                <c:pt idx="2227">
                  <c:v>4.5328499999999998</c:v>
                </c:pt>
                <c:pt idx="2228">
                  <c:v>4.53538</c:v>
                </c:pt>
                <c:pt idx="2229">
                  <c:v>4.5370799999999996</c:v>
                </c:pt>
                <c:pt idx="2230">
                  <c:v>4.5382600000000002</c:v>
                </c:pt>
                <c:pt idx="2231">
                  <c:v>4.5425599999999999</c:v>
                </c:pt>
                <c:pt idx="2232">
                  <c:v>4.54434</c:v>
                </c:pt>
                <c:pt idx="2233">
                  <c:v>4.54636</c:v>
                </c:pt>
                <c:pt idx="2234">
                  <c:v>4.5490199999999996</c:v>
                </c:pt>
                <c:pt idx="2235">
                  <c:v>4.5522799999999997</c:v>
                </c:pt>
                <c:pt idx="2236">
                  <c:v>4.55396</c:v>
                </c:pt>
                <c:pt idx="2237">
                  <c:v>4.5560299999999998</c:v>
                </c:pt>
                <c:pt idx="2238">
                  <c:v>4.5598299999999998</c:v>
                </c:pt>
                <c:pt idx="2239">
                  <c:v>4.5618299999999996</c:v>
                </c:pt>
                <c:pt idx="2240">
                  <c:v>4.5640299999999998</c:v>
                </c:pt>
                <c:pt idx="2241">
                  <c:v>4.5652900000000001</c:v>
                </c:pt>
                <c:pt idx="2242">
                  <c:v>4.56853</c:v>
                </c:pt>
                <c:pt idx="2243">
                  <c:v>4.5719599999999998</c:v>
                </c:pt>
                <c:pt idx="2244">
                  <c:v>4.5730399999999998</c:v>
                </c:pt>
                <c:pt idx="2245">
                  <c:v>4.5752800000000002</c:v>
                </c:pt>
                <c:pt idx="2246">
                  <c:v>4.5779800000000002</c:v>
                </c:pt>
                <c:pt idx="2247">
                  <c:v>4.5815000000000001</c:v>
                </c:pt>
                <c:pt idx="2248">
                  <c:v>4.5839800000000004</c:v>
                </c:pt>
                <c:pt idx="2249">
                  <c:v>4.5849599999999997</c:v>
                </c:pt>
                <c:pt idx="2250">
                  <c:v>4.5863399999999999</c:v>
                </c:pt>
                <c:pt idx="2251">
                  <c:v>4.5873100000000004</c:v>
                </c:pt>
                <c:pt idx="2252">
                  <c:v>4.5898500000000002</c:v>
                </c:pt>
                <c:pt idx="2253">
                  <c:v>4.5911600000000004</c:v>
                </c:pt>
                <c:pt idx="2254">
                  <c:v>4.5941700000000001</c:v>
                </c:pt>
                <c:pt idx="2255">
                  <c:v>4.5974899999999996</c:v>
                </c:pt>
                <c:pt idx="2256">
                  <c:v>4.5997399999999997</c:v>
                </c:pt>
                <c:pt idx="2257">
                  <c:v>4.6016599999999999</c:v>
                </c:pt>
                <c:pt idx="2258">
                  <c:v>4.6035700000000004</c:v>
                </c:pt>
                <c:pt idx="2259">
                  <c:v>4.60473</c:v>
                </c:pt>
                <c:pt idx="2260">
                  <c:v>4.6068100000000003</c:v>
                </c:pt>
                <c:pt idx="2261">
                  <c:v>4.6093999999999999</c:v>
                </c:pt>
                <c:pt idx="2262">
                  <c:v>4.6123200000000004</c:v>
                </c:pt>
                <c:pt idx="2263">
                  <c:v>4.6160100000000002</c:v>
                </c:pt>
                <c:pt idx="2264">
                  <c:v>4.6173200000000003</c:v>
                </c:pt>
                <c:pt idx="2265">
                  <c:v>4.6203000000000003</c:v>
                </c:pt>
                <c:pt idx="2266">
                  <c:v>4.6223700000000001</c:v>
                </c:pt>
                <c:pt idx="2267">
                  <c:v>4.6234900000000003</c:v>
                </c:pt>
                <c:pt idx="2268">
                  <c:v>4.6257999999999999</c:v>
                </c:pt>
                <c:pt idx="2269">
                  <c:v>4.6264500000000002</c:v>
                </c:pt>
                <c:pt idx="2270">
                  <c:v>4.6291200000000003</c:v>
                </c:pt>
                <c:pt idx="2271">
                  <c:v>4.6320300000000003</c:v>
                </c:pt>
                <c:pt idx="2272">
                  <c:v>4.6337299999999999</c:v>
                </c:pt>
                <c:pt idx="2273">
                  <c:v>4.6367500000000001</c:v>
                </c:pt>
                <c:pt idx="2274">
                  <c:v>4.64175</c:v>
                </c:pt>
                <c:pt idx="2275">
                  <c:v>4.6429799999999997</c:v>
                </c:pt>
                <c:pt idx="2276">
                  <c:v>4.6443399999999997</c:v>
                </c:pt>
                <c:pt idx="2277">
                  <c:v>4.6472899999999999</c:v>
                </c:pt>
                <c:pt idx="2278">
                  <c:v>4.6487999999999996</c:v>
                </c:pt>
                <c:pt idx="2279">
                  <c:v>4.6515399999999998</c:v>
                </c:pt>
                <c:pt idx="2280">
                  <c:v>4.6538000000000004</c:v>
                </c:pt>
                <c:pt idx="2281">
                  <c:v>4.6551299999999998</c:v>
                </c:pt>
                <c:pt idx="2282">
                  <c:v>4.6586299999999996</c:v>
                </c:pt>
                <c:pt idx="2283">
                  <c:v>4.66</c:v>
                </c:pt>
                <c:pt idx="2284">
                  <c:v>4.6622700000000004</c:v>
                </c:pt>
                <c:pt idx="2285">
                  <c:v>4.6642599999999996</c:v>
                </c:pt>
                <c:pt idx="2286">
                  <c:v>4.6652500000000003</c:v>
                </c:pt>
                <c:pt idx="2287">
                  <c:v>4.6690899999999997</c:v>
                </c:pt>
                <c:pt idx="2288">
                  <c:v>4.6713500000000003</c:v>
                </c:pt>
                <c:pt idx="2289">
                  <c:v>4.6732399999999998</c:v>
                </c:pt>
                <c:pt idx="2290">
                  <c:v>4.6756799999999998</c:v>
                </c:pt>
                <c:pt idx="2291">
                  <c:v>4.6776400000000002</c:v>
                </c:pt>
                <c:pt idx="2292">
                  <c:v>4.6793899999999997</c:v>
                </c:pt>
                <c:pt idx="2293">
                  <c:v>4.6804699999999997</c:v>
                </c:pt>
                <c:pt idx="2294">
                  <c:v>4.68222</c:v>
                </c:pt>
                <c:pt idx="2295">
                  <c:v>4.68466</c:v>
                </c:pt>
                <c:pt idx="2296">
                  <c:v>4.6877300000000002</c:v>
                </c:pt>
                <c:pt idx="2297">
                  <c:v>4.6903199999999998</c:v>
                </c:pt>
                <c:pt idx="2298">
                  <c:v>4.6933699999999998</c:v>
                </c:pt>
                <c:pt idx="2299">
                  <c:v>4.6970900000000002</c:v>
                </c:pt>
                <c:pt idx="2300">
                  <c:v>4.6980300000000002</c:v>
                </c:pt>
                <c:pt idx="2301">
                  <c:v>4.7</c:v>
                </c:pt>
                <c:pt idx="2302">
                  <c:v>4.7021300000000004</c:v>
                </c:pt>
                <c:pt idx="2303">
                  <c:v>4.7045700000000004</c:v>
                </c:pt>
                <c:pt idx="2304">
                  <c:v>4.7080299999999999</c:v>
                </c:pt>
                <c:pt idx="2305">
                  <c:v>4.7103000000000002</c:v>
                </c:pt>
                <c:pt idx="2306">
                  <c:v>4.71326</c:v>
                </c:pt>
                <c:pt idx="2307">
                  <c:v>4.7193399999999999</c:v>
                </c:pt>
                <c:pt idx="2308">
                  <c:v>4.7231800000000002</c:v>
                </c:pt>
                <c:pt idx="2309">
                  <c:v>4.7251300000000001</c:v>
                </c:pt>
                <c:pt idx="2310">
                  <c:v>4.7285000000000004</c:v>
                </c:pt>
                <c:pt idx="2311">
                  <c:v>4.7312599999999998</c:v>
                </c:pt>
                <c:pt idx="2312">
                  <c:v>4.7319300000000002</c:v>
                </c:pt>
                <c:pt idx="2313">
                  <c:v>4.7335599999999998</c:v>
                </c:pt>
                <c:pt idx="2314">
                  <c:v>4.7372399999999999</c:v>
                </c:pt>
                <c:pt idx="2315">
                  <c:v>4.7410300000000003</c:v>
                </c:pt>
                <c:pt idx="2316">
                  <c:v>4.7453700000000003</c:v>
                </c:pt>
                <c:pt idx="2317">
                  <c:v>4.7489400000000002</c:v>
                </c:pt>
                <c:pt idx="2318">
                  <c:v>4.75</c:v>
                </c:pt>
                <c:pt idx="2319">
                  <c:v>4.7522000000000002</c:v>
                </c:pt>
                <c:pt idx="2320">
                  <c:v>4.7538600000000004</c:v>
                </c:pt>
                <c:pt idx="2321">
                  <c:v>4.7557600000000004</c:v>
                </c:pt>
                <c:pt idx="2322">
                  <c:v>4.7572299999999998</c:v>
                </c:pt>
                <c:pt idx="2323">
                  <c:v>4.7592699999999999</c:v>
                </c:pt>
                <c:pt idx="2324">
                  <c:v>4.7607499999999998</c:v>
                </c:pt>
                <c:pt idx="2325">
                  <c:v>4.7623600000000001</c:v>
                </c:pt>
                <c:pt idx="2326">
                  <c:v>4.76417</c:v>
                </c:pt>
                <c:pt idx="2327">
                  <c:v>4.7660499999999999</c:v>
                </c:pt>
                <c:pt idx="2328">
                  <c:v>4.7696100000000001</c:v>
                </c:pt>
                <c:pt idx="2329">
                  <c:v>4.7739500000000001</c:v>
                </c:pt>
                <c:pt idx="2330">
                  <c:v>4.7746399999999998</c:v>
                </c:pt>
                <c:pt idx="2331">
                  <c:v>4.7754500000000002</c:v>
                </c:pt>
                <c:pt idx="2332">
                  <c:v>4.7775699999999999</c:v>
                </c:pt>
                <c:pt idx="2333">
                  <c:v>4.7803800000000001</c:v>
                </c:pt>
                <c:pt idx="2334">
                  <c:v>4.7820999999999998</c:v>
                </c:pt>
                <c:pt idx="2335">
                  <c:v>4.7852100000000002</c:v>
                </c:pt>
                <c:pt idx="2336">
                  <c:v>4.7870499999999998</c:v>
                </c:pt>
                <c:pt idx="2337">
                  <c:v>4.7892799999999998</c:v>
                </c:pt>
                <c:pt idx="2338">
                  <c:v>4.7915799999999997</c:v>
                </c:pt>
                <c:pt idx="2339">
                  <c:v>4.7943300000000004</c:v>
                </c:pt>
                <c:pt idx="2340">
                  <c:v>4.79894</c:v>
                </c:pt>
                <c:pt idx="2341">
                  <c:v>4.8021099999999999</c:v>
                </c:pt>
                <c:pt idx="2342">
                  <c:v>4.8070899999999996</c:v>
                </c:pt>
                <c:pt idx="2343">
                  <c:v>4.8098700000000001</c:v>
                </c:pt>
                <c:pt idx="2344">
                  <c:v>4.8126499999999997</c:v>
                </c:pt>
                <c:pt idx="2345">
                  <c:v>4.8143000000000002</c:v>
                </c:pt>
                <c:pt idx="2346">
                  <c:v>4.8159400000000003</c:v>
                </c:pt>
                <c:pt idx="2347">
                  <c:v>4.82</c:v>
                </c:pt>
                <c:pt idx="2348">
                  <c:v>4.8246799999999999</c:v>
                </c:pt>
                <c:pt idx="2349">
                  <c:v>4.8265000000000002</c:v>
                </c:pt>
                <c:pt idx="2350">
                  <c:v>4.8301499999999997</c:v>
                </c:pt>
                <c:pt idx="2351">
                  <c:v>4.8309600000000001</c:v>
                </c:pt>
                <c:pt idx="2352">
                  <c:v>4.83169</c:v>
                </c:pt>
                <c:pt idx="2353">
                  <c:v>4.8334700000000002</c:v>
                </c:pt>
                <c:pt idx="2354">
                  <c:v>4.8341700000000003</c:v>
                </c:pt>
                <c:pt idx="2355">
                  <c:v>4.8354499999999998</c:v>
                </c:pt>
                <c:pt idx="2356">
                  <c:v>4.8375599999999999</c:v>
                </c:pt>
                <c:pt idx="2357">
                  <c:v>4.8405300000000002</c:v>
                </c:pt>
                <c:pt idx="2358">
                  <c:v>4.8418299999999999</c:v>
                </c:pt>
                <c:pt idx="2359">
                  <c:v>4.84396</c:v>
                </c:pt>
                <c:pt idx="2360">
                  <c:v>4.8455599999999999</c:v>
                </c:pt>
                <c:pt idx="2361">
                  <c:v>4.8469300000000004</c:v>
                </c:pt>
                <c:pt idx="2362">
                  <c:v>4.8505700000000003</c:v>
                </c:pt>
                <c:pt idx="2363">
                  <c:v>4.8527899999999997</c:v>
                </c:pt>
                <c:pt idx="2364">
                  <c:v>4.8546300000000002</c:v>
                </c:pt>
                <c:pt idx="2365">
                  <c:v>4.8569500000000003</c:v>
                </c:pt>
                <c:pt idx="2366">
                  <c:v>4.8592300000000002</c:v>
                </c:pt>
                <c:pt idx="2367">
                  <c:v>4.8613099999999996</c:v>
                </c:pt>
                <c:pt idx="2368">
                  <c:v>4.8625699999999998</c:v>
                </c:pt>
                <c:pt idx="2369">
                  <c:v>4.8636400000000002</c:v>
                </c:pt>
                <c:pt idx="2370">
                  <c:v>4.86517</c:v>
                </c:pt>
                <c:pt idx="2371">
                  <c:v>4.8677700000000002</c:v>
                </c:pt>
                <c:pt idx="2372">
                  <c:v>4.8731</c:v>
                </c:pt>
                <c:pt idx="2373">
                  <c:v>4.8782899999999998</c:v>
                </c:pt>
                <c:pt idx="2374">
                  <c:v>4.8796999999999997</c:v>
                </c:pt>
                <c:pt idx="2375">
                  <c:v>4.8826900000000002</c:v>
                </c:pt>
                <c:pt idx="2376">
                  <c:v>4.8842499999999998</c:v>
                </c:pt>
                <c:pt idx="2377">
                  <c:v>4.8852700000000002</c:v>
                </c:pt>
                <c:pt idx="2378">
                  <c:v>4.8869400000000001</c:v>
                </c:pt>
                <c:pt idx="2379">
                  <c:v>4.8895299999999997</c:v>
                </c:pt>
                <c:pt idx="2380">
                  <c:v>4.8929299999999998</c:v>
                </c:pt>
                <c:pt idx="2381">
                  <c:v>4.8986200000000002</c:v>
                </c:pt>
                <c:pt idx="2382">
                  <c:v>4.8996500000000003</c:v>
                </c:pt>
                <c:pt idx="2383">
                  <c:v>4.9022600000000001</c:v>
                </c:pt>
                <c:pt idx="2384">
                  <c:v>4.9035900000000003</c:v>
                </c:pt>
                <c:pt idx="2385">
                  <c:v>4.9049199999999997</c:v>
                </c:pt>
                <c:pt idx="2386">
                  <c:v>4.9073200000000003</c:v>
                </c:pt>
                <c:pt idx="2387">
                  <c:v>4.9099599999999999</c:v>
                </c:pt>
                <c:pt idx="2388">
                  <c:v>4.9115599999999997</c:v>
                </c:pt>
                <c:pt idx="2389">
                  <c:v>4.9148800000000001</c:v>
                </c:pt>
                <c:pt idx="2390">
                  <c:v>4.91662</c:v>
                </c:pt>
                <c:pt idx="2391">
                  <c:v>4.9182300000000003</c:v>
                </c:pt>
                <c:pt idx="2392">
                  <c:v>4.9206899999999996</c:v>
                </c:pt>
                <c:pt idx="2393">
                  <c:v>4.9257299999999997</c:v>
                </c:pt>
                <c:pt idx="2394">
                  <c:v>4.93018</c:v>
                </c:pt>
                <c:pt idx="2395">
                  <c:v>4.9342800000000002</c:v>
                </c:pt>
                <c:pt idx="2396">
                  <c:v>4.9359900000000003</c:v>
                </c:pt>
                <c:pt idx="2397">
                  <c:v>4.93832</c:v>
                </c:pt>
                <c:pt idx="2398">
                  <c:v>4.9400000000000004</c:v>
                </c:pt>
                <c:pt idx="2399">
                  <c:v>4.9412500000000001</c:v>
                </c:pt>
                <c:pt idx="2400">
                  <c:v>4.9420400000000004</c:v>
                </c:pt>
                <c:pt idx="2401">
                  <c:v>4.9426699999999997</c:v>
                </c:pt>
                <c:pt idx="2402">
                  <c:v>4.94339</c:v>
                </c:pt>
                <c:pt idx="2403">
                  <c:v>4.9438199999999997</c:v>
                </c:pt>
                <c:pt idx="2404">
                  <c:v>4.9466400000000004</c:v>
                </c:pt>
                <c:pt idx="2405">
                  <c:v>4.9478799999999996</c:v>
                </c:pt>
                <c:pt idx="2406">
                  <c:v>4.9511799999999999</c:v>
                </c:pt>
                <c:pt idx="2407">
                  <c:v>4.9552699999999996</c:v>
                </c:pt>
                <c:pt idx="2408">
                  <c:v>4.9573600000000004</c:v>
                </c:pt>
                <c:pt idx="2409">
                  <c:v>4.9591000000000003</c:v>
                </c:pt>
                <c:pt idx="2410">
                  <c:v>4.9599500000000001</c:v>
                </c:pt>
                <c:pt idx="2411">
                  <c:v>4.9608699999999999</c:v>
                </c:pt>
                <c:pt idx="2412">
                  <c:v>4.9614900000000004</c:v>
                </c:pt>
                <c:pt idx="2413">
                  <c:v>4.9619099999999996</c:v>
                </c:pt>
                <c:pt idx="2414">
                  <c:v>4.9622599999999997</c:v>
                </c:pt>
                <c:pt idx="2415">
                  <c:v>4.9625700000000004</c:v>
                </c:pt>
                <c:pt idx="2416">
                  <c:v>4.9627999999999997</c:v>
                </c:pt>
                <c:pt idx="2417">
                  <c:v>4.9629500000000002</c:v>
                </c:pt>
                <c:pt idx="2418">
                  <c:v>4.96305</c:v>
                </c:pt>
                <c:pt idx="2419">
                  <c:v>4.9632100000000001</c:v>
                </c:pt>
                <c:pt idx="2420">
                  <c:v>4.9633599999999998</c:v>
                </c:pt>
                <c:pt idx="2421">
                  <c:v>4.9634799999999997</c:v>
                </c:pt>
                <c:pt idx="2422">
                  <c:v>4.96366</c:v>
                </c:pt>
                <c:pt idx="2423">
                  <c:v>4.9639100000000003</c:v>
                </c:pt>
                <c:pt idx="2424">
                  <c:v>4.9640700000000004</c:v>
                </c:pt>
                <c:pt idx="2425">
                  <c:v>4.9645000000000001</c:v>
                </c:pt>
                <c:pt idx="2426">
                  <c:v>4.9661600000000004</c:v>
                </c:pt>
                <c:pt idx="2427">
                  <c:v>4.9670199999999998</c:v>
                </c:pt>
                <c:pt idx="2428">
                  <c:v>4.9685600000000001</c:v>
                </c:pt>
                <c:pt idx="2429">
                  <c:v>4.9705599999999999</c:v>
                </c:pt>
                <c:pt idx="2430">
                  <c:v>4.9749299999999996</c:v>
                </c:pt>
                <c:pt idx="2431">
                  <c:v>4.9800000000000004</c:v>
                </c:pt>
                <c:pt idx="2432">
                  <c:v>4.9822899999999999</c:v>
                </c:pt>
                <c:pt idx="2433">
                  <c:v>4.9851700000000001</c:v>
                </c:pt>
                <c:pt idx="2434">
                  <c:v>4.9875600000000002</c:v>
                </c:pt>
                <c:pt idx="2435">
                  <c:v>4.9885400000000004</c:v>
                </c:pt>
                <c:pt idx="2436">
                  <c:v>4.9908200000000003</c:v>
                </c:pt>
                <c:pt idx="2437">
                  <c:v>4.9933800000000002</c:v>
                </c:pt>
                <c:pt idx="2438">
                  <c:v>4.9945199999999996</c:v>
                </c:pt>
                <c:pt idx="2439">
                  <c:v>4.9965799999999998</c:v>
                </c:pt>
                <c:pt idx="2440">
                  <c:v>4.9994800000000001</c:v>
                </c:pt>
                <c:pt idx="2441">
                  <c:v>5.00082</c:v>
                </c:pt>
                <c:pt idx="2442">
                  <c:v>5.0052199999999996</c:v>
                </c:pt>
                <c:pt idx="2443">
                  <c:v>5.0093899999999998</c:v>
                </c:pt>
                <c:pt idx="2444">
                  <c:v>5.0113899999999996</c:v>
                </c:pt>
                <c:pt idx="2445">
                  <c:v>5.0153299999999996</c:v>
                </c:pt>
                <c:pt idx="2446">
                  <c:v>5.01736</c:v>
                </c:pt>
                <c:pt idx="2447">
                  <c:v>5.0198900000000002</c:v>
                </c:pt>
                <c:pt idx="2448">
                  <c:v>5.0223899999999997</c:v>
                </c:pt>
                <c:pt idx="2449">
                  <c:v>5.0247599999999997</c:v>
                </c:pt>
                <c:pt idx="2450">
                  <c:v>5.0267200000000001</c:v>
                </c:pt>
                <c:pt idx="2451">
                  <c:v>5.0299699999999996</c:v>
                </c:pt>
                <c:pt idx="2452">
                  <c:v>5.0345500000000003</c:v>
                </c:pt>
                <c:pt idx="2453">
                  <c:v>5.0380799999999999</c:v>
                </c:pt>
                <c:pt idx="2454">
                  <c:v>5.0388599999999997</c:v>
                </c:pt>
                <c:pt idx="2455">
                  <c:v>5.0395099999999999</c:v>
                </c:pt>
                <c:pt idx="2456">
                  <c:v>5.0408400000000002</c:v>
                </c:pt>
                <c:pt idx="2457">
                  <c:v>5.0434400000000004</c:v>
                </c:pt>
                <c:pt idx="2458">
                  <c:v>5.0450999999999997</c:v>
                </c:pt>
                <c:pt idx="2459">
                  <c:v>5.0489600000000001</c:v>
                </c:pt>
                <c:pt idx="2460">
                  <c:v>5.0509500000000003</c:v>
                </c:pt>
                <c:pt idx="2461">
                  <c:v>5.0523800000000003</c:v>
                </c:pt>
                <c:pt idx="2462">
                  <c:v>5.0540500000000002</c:v>
                </c:pt>
                <c:pt idx="2463">
                  <c:v>5.05572</c:v>
                </c:pt>
                <c:pt idx="2464">
                  <c:v>5.0586200000000003</c:v>
                </c:pt>
                <c:pt idx="2465">
                  <c:v>5.0602099999999997</c:v>
                </c:pt>
                <c:pt idx="2466">
                  <c:v>5.0651900000000003</c:v>
                </c:pt>
                <c:pt idx="2467">
                  <c:v>5.0670000000000002</c:v>
                </c:pt>
                <c:pt idx="2468">
                  <c:v>5.0695199999999998</c:v>
                </c:pt>
                <c:pt idx="2469">
                  <c:v>5.0712200000000003</c:v>
                </c:pt>
                <c:pt idx="2470">
                  <c:v>5.0748699999999998</c:v>
                </c:pt>
                <c:pt idx="2471">
                  <c:v>5.0784000000000002</c:v>
                </c:pt>
                <c:pt idx="2472">
                  <c:v>5.08</c:v>
                </c:pt>
                <c:pt idx="2473">
                  <c:v>5.0815700000000001</c:v>
                </c:pt>
                <c:pt idx="2474">
                  <c:v>5.0863100000000001</c:v>
                </c:pt>
                <c:pt idx="2475">
                  <c:v>5.0902700000000003</c:v>
                </c:pt>
                <c:pt idx="2476">
                  <c:v>5.0926</c:v>
                </c:pt>
                <c:pt idx="2477">
                  <c:v>5.0962500000000004</c:v>
                </c:pt>
                <c:pt idx="2478">
                  <c:v>5.0969600000000002</c:v>
                </c:pt>
                <c:pt idx="2479">
                  <c:v>5.09917</c:v>
                </c:pt>
                <c:pt idx="2480">
                  <c:v>5.10067</c:v>
                </c:pt>
                <c:pt idx="2481">
                  <c:v>5.1028500000000001</c:v>
                </c:pt>
                <c:pt idx="2482">
                  <c:v>5.1052499999999998</c:v>
                </c:pt>
                <c:pt idx="2483">
                  <c:v>5.1069800000000001</c:v>
                </c:pt>
                <c:pt idx="2484">
                  <c:v>5.1107800000000001</c:v>
                </c:pt>
                <c:pt idx="2485">
                  <c:v>5.11517</c:v>
                </c:pt>
                <c:pt idx="2486">
                  <c:v>5.12</c:v>
                </c:pt>
                <c:pt idx="2487">
                  <c:v>5.1220600000000003</c:v>
                </c:pt>
                <c:pt idx="2488">
                  <c:v>5.1234700000000002</c:v>
                </c:pt>
                <c:pt idx="2489">
                  <c:v>5.1254600000000003</c:v>
                </c:pt>
                <c:pt idx="2490">
                  <c:v>5.1265499999999999</c:v>
                </c:pt>
                <c:pt idx="2491">
                  <c:v>5.1281400000000001</c:v>
                </c:pt>
                <c:pt idx="2492">
                  <c:v>5.1304499999999997</c:v>
                </c:pt>
                <c:pt idx="2493">
                  <c:v>5.1323299999999996</c:v>
                </c:pt>
                <c:pt idx="2494">
                  <c:v>5.1366100000000001</c:v>
                </c:pt>
                <c:pt idx="2495">
                  <c:v>5.14072</c:v>
                </c:pt>
                <c:pt idx="2496">
                  <c:v>5.1435700000000004</c:v>
                </c:pt>
                <c:pt idx="2497">
                  <c:v>5.1460400000000002</c:v>
                </c:pt>
                <c:pt idx="2498">
                  <c:v>5.1474599999999997</c:v>
                </c:pt>
                <c:pt idx="2499">
                  <c:v>5.1490400000000003</c:v>
                </c:pt>
                <c:pt idx="2500">
                  <c:v>5.1506400000000001</c:v>
                </c:pt>
                <c:pt idx="2501">
                  <c:v>5.1524000000000001</c:v>
                </c:pt>
                <c:pt idx="2502">
                  <c:v>5.1540400000000002</c:v>
                </c:pt>
                <c:pt idx="2503">
                  <c:v>5.1569799999999999</c:v>
                </c:pt>
                <c:pt idx="2504">
                  <c:v>5.1592500000000001</c:v>
                </c:pt>
                <c:pt idx="2505">
                  <c:v>5.1608299999999998</c:v>
                </c:pt>
                <c:pt idx="2506">
                  <c:v>5.1645799999999999</c:v>
                </c:pt>
                <c:pt idx="2507">
                  <c:v>5.1679199999999996</c:v>
                </c:pt>
                <c:pt idx="2508">
                  <c:v>5.1706500000000002</c:v>
                </c:pt>
                <c:pt idx="2509">
                  <c:v>5.1721000000000004</c:v>
                </c:pt>
                <c:pt idx="2510">
                  <c:v>5.1737099999999998</c:v>
                </c:pt>
                <c:pt idx="2511">
                  <c:v>5.1759599999999999</c:v>
                </c:pt>
                <c:pt idx="2512">
                  <c:v>5.1777199999999999</c:v>
                </c:pt>
                <c:pt idx="2513">
                  <c:v>5.1803600000000003</c:v>
                </c:pt>
                <c:pt idx="2514">
                  <c:v>5.1819300000000004</c:v>
                </c:pt>
                <c:pt idx="2515">
                  <c:v>5.1838600000000001</c:v>
                </c:pt>
                <c:pt idx="2516">
                  <c:v>5.1851599999999998</c:v>
                </c:pt>
                <c:pt idx="2517">
                  <c:v>5.1877199999999997</c:v>
                </c:pt>
                <c:pt idx="2518">
                  <c:v>5.1896399999999998</c:v>
                </c:pt>
                <c:pt idx="2519">
                  <c:v>5.1944499999999998</c:v>
                </c:pt>
                <c:pt idx="2520">
                  <c:v>5.1966900000000003</c:v>
                </c:pt>
                <c:pt idx="2521">
                  <c:v>5.19794</c:v>
                </c:pt>
                <c:pt idx="2522">
                  <c:v>5.2006600000000001</c:v>
                </c:pt>
                <c:pt idx="2523">
                  <c:v>5.2036100000000003</c:v>
                </c:pt>
                <c:pt idx="2524">
                  <c:v>5.2069700000000001</c:v>
                </c:pt>
                <c:pt idx="2525">
                  <c:v>5.2078699999999998</c:v>
                </c:pt>
                <c:pt idx="2526">
                  <c:v>5.2088700000000001</c:v>
                </c:pt>
                <c:pt idx="2527">
                  <c:v>5.2121199999999996</c:v>
                </c:pt>
                <c:pt idx="2528">
                  <c:v>5.2163899999999996</c:v>
                </c:pt>
                <c:pt idx="2529">
                  <c:v>5.2218099999999996</c:v>
                </c:pt>
                <c:pt idx="2530">
                  <c:v>5.2229200000000002</c:v>
                </c:pt>
                <c:pt idx="2531">
                  <c:v>5.2238199999999999</c:v>
                </c:pt>
                <c:pt idx="2532">
                  <c:v>5.2278500000000001</c:v>
                </c:pt>
                <c:pt idx="2533">
                  <c:v>5.23</c:v>
                </c:pt>
                <c:pt idx="2534">
                  <c:v>5.2312599999999998</c:v>
                </c:pt>
                <c:pt idx="2535">
                  <c:v>5.2330500000000004</c:v>
                </c:pt>
                <c:pt idx="2536">
                  <c:v>5.2359999999999998</c:v>
                </c:pt>
                <c:pt idx="2537">
                  <c:v>5.2392799999999999</c:v>
                </c:pt>
                <c:pt idx="2538">
                  <c:v>5.2403700000000004</c:v>
                </c:pt>
                <c:pt idx="2539">
                  <c:v>5.2444300000000004</c:v>
                </c:pt>
                <c:pt idx="2540">
                  <c:v>5.2474600000000002</c:v>
                </c:pt>
                <c:pt idx="2541">
                  <c:v>5.2507799999999998</c:v>
                </c:pt>
                <c:pt idx="2542">
                  <c:v>5.2553799999999997</c:v>
                </c:pt>
                <c:pt idx="2543">
                  <c:v>5.2571300000000001</c:v>
                </c:pt>
                <c:pt idx="2544">
                  <c:v>5.2586599999999999</c:v>
                </c:pt>
                <c:pt idx="2545">
                  <c:v>5.2613000000000003</c:v>
                </c:pt>
                <c:pt idx="2546">
                  <c:v>5.2633599999999996</c:v>
                </c:pt>
                <c:pt idx="2547">
                  <c:v>5.26539</c:v>
                </c:pt>
                <c:pt idx="2548">
                  <c:v>5.2669499999999996</c:v>
                </c:pt>
                <c:pt idx="2549">
                  <c:v>5.2704800000000001</c:v>
                </c:pt>
                <c:pt idx="2550">
                  <c:v>5.2733499999999998</c:v>
                </c:pt>
                <c:pt idx="2551">
                  <c:v>5.2756400000000001</c:v>
                </c:pt>
                <c:pt idx="2552">
                  <c:v>5.2770200000000003</c:v>
                </c:pt>
                <c:pt idx="2553">
                  <c:v>5.2788399999999998</c:v>
                </c:pt>
                <c:pt idx="2554">
                  <c:v>5.2809200000000001</c:v>
                </c:pt>
                <c:pt idx="2555">
                  <c:v>5.2823500000000001</c:v>
                </c:pt>
                <c:pt idx="2556">
                  <c:v>5.2851999999999997</c:v>
                </c:pt>
                <c:pt idx="2557">
                  <c:v>5.2865099999999998</c:v>
                </c:pt>
                <c:pt idx="2558">
                  <c:v>5.2905199999999999</c:v>
                </c:pt>
                <c:pt idx="2559">
                  <c:v>5.2924100000000003</c:v>
                </c:pt>
                <c:pt idx="2560">
                  <c:v>5.2968299999999999</c:v>
                </c:pt>
                <c:pt idx="2561">
                  <c:v>5.3006700000000002</c:v>
                </c:pt>
                <c:pt idx="2562">
                  <c:v>5.3034699999999999</c:v>
                </c:pt>
                <c:pt idx="2563">
                  <c:v>5.3045900000000001</c:v>
                </c:pt>
                <c:pt idx="2564">
                  <c:v>5.3073100000000002</c:v>
                </c:pt>
                <c:pt idx="2565">
                  <c:v>5.3084100000000003</c:v>
                </c:pt>
                <c:pt idx="2566">
                  <c:v>5.3097899999999996</c:v>
                </c:pt>
                <c:pt idx="2567">
                  <c:v>5.3114299999999997</c:v>
                </c:pt>
                <c:pt idx="2568">
                  <c:v>5.3127599999999999</c:v>
                </c:pt>
                <c:pt idx="2569">
                  <c:v>5.3141400000000001</c:v>
                </c:pt>
                <c:pt idx="2570">
                  <c:v>5.3165699999999996</c:v>
                </c:pt>
                <c:pt idx="2571">
                  <c:v>5.31846</c:v>
                </c:pt>
                <c:pt idx="2572">
                  <c:v>5.3207599999999999</c:v>
                </c:pt>
                <c:pt idx="2573">
                  <c:v>5.3217800000000004</c:v>
                </c:pt>
                <c:pt idx="2574">
                  <c:v>5.3257199999999996</c:v>
                </c:pt>
                <c:pt idx="2575">
                  <c:v>5.32836</c:v>
                </c:pt>
                <c:pt idx="2576">
                  <c:v>5.33</c:v>
                </c:pt>
                <c:pt idx="2577">
                  <c:v>5.3321699999999996</c:v>
                </c:pt>
                <c:pt idx="2578">
                  <c:v>5.3340199999999998</c:v>
                </c:pt>
                <c:pt idx="2579">
                  <c:v>5.3358499999999998</c:v>
                </c:pt>
                <c:pt idx="2580">
                  <c:v>5.3369</c:v>
                </c:pt>
                <c:pt idx="2581">
                  <c:v>5.3394599999999999</c:v>
                </c:pt>
                <c:pt idx="2582">
                  <c:v>5.34206</c:v>
                </c:pt>
                <c:pt idx="2583">
                  <c:v>5.3439800000000002</c:v>
                </c:pt>
                <c:pt idx="2584">
                  <c:v>5.3466199999999997</c:v>
                </c:pt>
                <c:pt idx="2585">
                  <c:v>5.35</c:v>
                </c:pt>
                <c:pt idx="2586">
                  <c:v>5.3531899999999997</c:v>
                </c:pt>
                <c:pt idx="2587">
                  <c:v>5.3554899999999996</c:v>
                </c:pt>
                <c:pt idx="2588">
                  <c:v>5.3567600000000004</c:v>
                </c:pt>
                <c:pt idx="2589">
                  <c:v>5.3596199999999996</c:v>
                </c:pt>
                <c:pt idx="2590">
                  <c:v>5.3616799999999998</c:v>
                </c:pt>
                <c:pt idx="2591">
                  <c:v>5.3639599999999996</c:v>
                </c:pt>
                <c:pt idx="2592">
                  <c:v>5.3657700000000004</c:v>
                </c:pt>
                <c:pt idx="2593">
                  <c:v>5.3670200000000001</c:v>
                </c:pt>
                <c:pt idx="2594">
                  <c:v>5.3684200000000004</c:v>
                </c:pt>
                <c:pt idx="2595">
                  <c:v>5.37</c:v>
                </c:pt>
                <c:pt idx="2596">
                  <c:v>5.3726099999999999</c:v>
                </c:pt>
                <c:pt idx="2597">
                  <c:v>5.3737300000000001</c:v>
                </c:pt>
                <c:pt idx="2598">
                  <c:v>5.3771399999999998</c:v>
                </c:pt>
                <c:pt idx="2599">
                  <c:v>5.3826999999999998</c:v>
                </c:pt>
                <c:pt idx="2600">
                  <c:v>5.3837700000000002</c:v>
                </c:pt>
                <c:pt idx="2601">
                  <c:v>5.3862699999999997</c:v>
                </c:pt>
                <c:pt idx="2602">
                  <c:v>5.3889800000000001</c:v>
                </c:pt>
                <c:pt idx="2603">
                  <c:v>5.3905700000000003</c:v>
                </c:pt>
                <c:pt idx="2604">
                  <c:v>5.3953899999999999</c:v>
                </c:pt>
                <c:pt idx="2605">
                  <c:v>5.3972100000000003</c:v>
                </c:pt>
                <c:pt idx="2606">
                  <c:v>5.4002699999999999</c:v>
                </c:pt>
                <c:pt idx="2607">
                  <c:v>5.4046900000000004</c:v>
                </c:pt>
                <c:pt idx="2608">
                  <c:v>5.4075699999999998</c:v>
                </c:pt>
                <c:pt idx="2609">
                  <c:v>5.4103500000000002</c:v>
                </c:pt>
                <c:pt idx="2610">
                  <c:v>5.4129199999999997</c:v>
                </c:pt>
                <c:pt idx="2611">
                  <c:v>5.41343</c:v>
                </c:pt>
                <c:pt idx="2612">
                  <c:v>5.4167699999999996</c:v>
                </c:pt>
                <c:pt idx="2613">
                  <c:v>5.4177400000000002</c:v>
                </c:pt>
                <c:pt idx="2614">
                  <c:v>5.4202000000000004</c:v>
                </c:pt>
                <c:pt idx="2615">
                  <c:v>5.42136</c:v>
                </c:pt>
                <c:pt idx="2616">
                  <c:v>5.4252500000000001</c:v>
                </c:pt>
                <c:pt idx="2617">
                  <c:v>5.43</c:v>
                </c:pt>
                <c:pt idx="2618">
                  <c:v>5.4331500000000004</c:v>
                </c:pt>
                <c:pt idx="2619">
                  <c:v>5.4354399999999998</c:v>
                </c:pt>
                <c:pt idx="2620">
                  <c:v>5.4375600000000004</c:v>
                </c:pt>
                <c:pt idx="2621">
                  <c:v>5.4394200000000001</c:v>
                </c:pt>
                <c:pt idx="2622">
                  <c:v>5.4409599999999996</c:v>
                </c:pt>
                <c:pt idx="2623">
                  <c:v>5.4420400000000004</c:v>
                </c:pt>
                <c:pt idx="2624">
                  <c:v>5.4435099999999998</c:v>
                </c:pt>
                <c:pt idx="2625">
                  <c:v>5.4451599999999996</c:v>
                </c:pt>
                <c:pt idx="2626">
                  <c:v>5.4476899999999997</c:v>
                </c:pt>
                <c:pt idx="2627">
                  <c:v>5.4493299999999998</c:v>
                </c:pt>
                <c:pt idx="2628">
                  <c:v>5.4528800000000004</c:v>
                </c:pt>
                <c:pt idx="2629">
                  <c:v>5.4573400000000003</c:v>
                </c:pt>
                <c:pt idx="2630">
                  <c:v>5.4594800000000001</c:v>
                </c:pt>
                <c:pt idx="2631">
                  <c:v>5.4623100000000004</c:v>
                </c:pt>
                <c:pt idx="2632">
                  <c:v>5.4644399999999997</c:v>
                </c:pt>
                <c:pt idx="2633">
                  <c:v>5.4665900000000001</c:v>
                </c:pt>
                <c:pt idx="2634">
                  <c:v>5.4682300000000001</c:v>
                </c:pt>
                <c:pt idx="2635">
                  <c:v>5.4707600000000003</c:v>
                </c:pt>
                <c:pt idx="2636">
                  <c:v>5.4729099999999997</c:v>
                </c:pt>
                <c:pt idx="2637">
                  <c:v>5.4747000000000003</c:v>
                </c:pt>
                <c:pt idx="2638">
                  <c:v>5.4765600000000001</c:v>
                </c:pt>
                <c:pt idx="2639">
                  <c:v>5.4802900000000001</c:v>
                </c:pt>
                <c:pt idx="2640">
                  <c:v>5.4854099999999999</c:v>
                </c:pt>
                <c:pt idx="2641">
                  <c:v>5.4898800000000003</c:v>
                </c:pt>
                <c:pt idx="2642">
                  <c:v>5.4905400000000002</c:v>
                </c:pt>
                <c:pt idx="2643">
                  <c:v>5.4924200000000001</c:v>
                </c:pt>
                <c:pt idx="2644">
                  <c:v>5.4946400000000004</c:v>
                </c:pt>
                <c:pt idx="2645">
                  <c:v>5.4958999999999998</c:v>
                </c:pt>
                <c:pt idx="2646">
                  <c:v>5.4981099999999996</c:v>
                </c:pt>
                <c:pt idx="2647">
                  <c:v>5.5003599999999997</c:v>
                </c:pt>
                <c:pt idx="2648">
                  <c:v>5.5033500000000002</c:v>
                </c:pt>
                <c:pt idx="2649">
                  <c:v>5.5082500000000003</c:v>
                </c:pt>
                <c:pt idx="2650">
                  <c:v>5.5132099999999999</c:v>
                </c:pt>
                <c:pt idx="2651">
                  <c:v>5.5146600000000001</c:v>
                </c:pt>
                <c:pt idx="2652">
                  <c:v>5.51722</c:v>
                </c:pt>
                <c:pt idx="2653">
                  <c:v>5.5208700000000004</c:v>
                </c:pt>
                <c:pt idx="2654">
                  <c:v>5.5242000000000004</c:v>
                </c:pt>
                <c:pt idx="2655">
                  <c:v>5.52752</c:v>
                </c:pt>
                <c:pt idx="2656">
                  <c:v>5.5287499999999996</c:v>
                </c:pt>
                <c:pt idx="2657">
                  <c:v>5.5306600000000001</c:v>
                </c:pt>
                <c:pt idx="2658">
                  <c:v>5.53409</c:v>
                </c:pt>
                <c:pt idx="2659">
                  <c:v>5.5387899999999997</c:v>
                </c:pt>
                <c:pt idx="2660">
                  <c:v>5.5407200000000003</c:v>
                </c:pt>
                <c:pt idx="2661">
                  <c:v>5.5418399999999997</c:v>
                </c:pt>
                <c:pt idx="2662">
                  <c:v>5.5426700000000002</c:v>
                </c:pt>
                <c:pt idx="2663">
                  <c:v>5.5430999999999999</c:v>
                </c:pt>
                <c:pt idx="2664">
                  <c:v>5.5434299999999999</c:v>
                </c:pt>
                <c:pt idx="2665">
                  <c:v>5.5437599999999998</c:v>
                </c:pt>
                <c:pt idx="2666">
                  <c:v>5.5439600000000002</c:v>
                </c:pt>
                <c:pt idx="2667">
                  <c:v>5.5442200000000001</c:v>
                </c:pt>
                <c:pt idx="2668">
                  <c:v>5.5444199999999997</c:v>
                </c:pt>
                <c:pt idx="2669">
                  <c:v>5.5447600000000001</c:v>
                </c:pt>
                <c:pt idx="2670">
                  <c:v>5.5472000000000001</c:v>
                </c:pt>
                <c:pt idx="2671">
                  <c:v>5.5493399999999999</c:v>
                </c:pt>
                <c:pt idx="2672">
                  <c:v>5.5502200000000004</c:v>
                </c:pt>
                <c:pt idx="2673">
                  <c:v>5.5516100000000002</c:v>
                </c:pt>
                <c:pt idx="2674">
                  <c:v>5.5534499999999998</c:v>
                </c:pt>
                <c:pt idx="2675">
                  <c:v>5.5551300000000001</c:v>
                </c:pt>
                <c:pt idx="2676">
                  <c:v>5.5575299999999999</c:v>
                </c:pt>
                <c:pt idx="2677">
                  <c:v>5.5584199999999999</c:v>
                </c:pt>
                <c:pt idx="2678">
                  <c:v>5.5598900000000002</c:v>
                </c:pt>
                <c:pt idx="2679">
                  <c:v>5.5614499999999998</c:v>
                </c:pt>
                <c:pt idx="2680">
                  <c:v>5.5647599999999997</c:v>
                </c:pt>
                <c:pt idx="2681">
                  <c:v>5.56731</c:v>
                </c:pt>
                <c:pt idx="2682">
                  <c:v>5.5703399999999998</c:v>
                </c:pt>
                <c:pt idx="2683">
                  <c:v>5.5726300000000002</c:v>
                </c:pt>
                <c:pt idx="2684">
                  <c:v>5.57585</c:v>
                </c:pt>
                <c:pt idx="2685">
                  <c:v>5.5772899999999996</c:v>
                </c:pt>
                <c:pt idx="2686">
                  <c:v>5.5805400000000001</c:v>
                </c:pt>
                <c:pt idx="2687">
                  <c:v>5.5824299999999996</c:v>
                </c:pt>
                <c:pt idx="2688">
                  <c:v>5.5851100000000002</c:v>
                </c:pt>
                <c:pt idx="2689">
                  <c:v>5.5881299999999996</c:v>
                </c:pt>
                <c:pt idx="2690">
                  <c:v>5.5939399999999999</c:v>
                </c:pt>
                <c:pt idx="2691">
                  <c:v>5.5960099999999997</c:v>
                </c:pt>
                <c:pt idx="2692">
                  <c:v>5.5986000000000002</c:v>
                </c:pt>
                <c:pt idx="2693">
                  <c:v>5.6</c:v>
                </c:pt>
                <c:pt idx="2694">
                  <c:v>5.6026499999999997</c:v>
                </c:pt>
                <c:pt idx="2695">
                  <c:v>5.6047000000000002</c:v>
                </c:pt>
                <c:pt idx="2696">
                  <c:v>5.6069300000000002</c:v>
                </c:pt>
                <c:pt idx="2697">
                  <c:v>5.6094600000000003</c:v>
                </c:pt>
                <c:pt idx="2698">
                  <c:v>5.6131099999999998</c:v>
                </c:pt>
                <c:pt idx="2699">
                  <c:v>5.6187199999999997</c:v>
                </c:pt>
                <c:pt idx="2700">
                  <c:v>5.62141</c:v>
                </c:pt>
                <c:pt idx="2701">
                  <c:v>5.6238999999999999</c:v>
                </c:pt>
                <c:pt idx="2702">
                  <c:v>5.6259800000000002</c:v>
                </c:pt>
                <c:pt idx="2703">
                  <c:v>5.6283700000000003</c:v>
                </c:pt>
                <c:pt idx="2704">
                  <c:v>5.6302899999999996</c:v>
                </c:pt>
                <c:pt idx="2705">
                  <c:v>5.63178</c:v>
                </c:pt>
                <c:pt idx="2706">
                  <c:v>5.6335699999999997</c:v>
                </c:pt>
                <c:pt idx="2707">
                  <c:v>5.63544</c:v>
                </c:pt>
                <c:pt idx="2708">
                  <c:v>5.6391999999999998</c:v>
                </c:pt>
                <c:pt idx="2709">
                  <c:v>5.6402700000000001</c:v>
                </c:pt>
                <c:pt idx="2710">
                  <c:v>5.6408899999999997</c:v>
                </c:pt>
                <c:pt idx="2711">
                  <c:v>5.6416300000000001</c:v>
                </c:pt>
                <c:pt idx="2712">
                  <c:v>5.6428700000000003</c:v>
                </c:pt>
                <c:pt idx="2713">
                  <c:v>5.6438100000000002</c:v>
                </c:pt>
                <c:pt idx="2714">
                  <c:v>5.6444900000000002</c:v>
                </c:pt>
                <c:pt idx="2715">
                  <c:v>5.6449699999999998</c:v>
                </c:pt>
                <c:pt idx="2716">
                  <c:v>5.64534</c:v>
                </c:pt>
                <c:pt idx="2717">
                  <c:v>5.6456499999999998</c:v>
                </c:pt>
                <c:pt idx="2718">
                  <c:v>5.6461600000000001</c:v>
                </c:pt>
                <c:pt idx="2719">
                  <c:v>5.6488500000000004</c:v>
                </c:pt>
                <c:pt idx="2720">
                  <c:v>5.6516799999999998</c:v>
                </c:pt>
                <c:pt idx="2721">
                  <c:v>5.6538300000000001</c:v>
                </c:pt>
                <c:pt idx="2722">
                  <c:v>5.6561899999999996</c:v>
                </c:pt>
                <c:pt idx="2723">
                  <c:v>5.6579199999999998</c:v>
                </c:pt>
                <c:pt idx="2724">
                  <c:v>5.6594199999999999</c:v>
                </c:pt>
                <c:pt idx="2725">
                  <c:v>5.6615700000000002</c:v>
                </c:pt>
                <c:pt idx="2726">
                  <c:v>5.6648699999999996</c:v>
                </c:pt>
                <c:pt idx="2727">
                  <c:v>5.6669400000000003</c:v>
                </c:pt>
                <c:pt idx="2728">
                  <c:v>5.6692299999999998</c:v>
                </c:pt>
                <c:pt idx="2729">
                  <c:v>5.6711200000000002</c:v>
                </c:pt>
                <c:pt idx="2730">
                  <c:v>5.6733200000000004</c:v>
                </c:pt>
                <c:pt idx="2731">
                  <c:v>5.6759199999999996</c:v>
                </c:pt>
                <c:pt idx="2732">
                  <c:v>5.6773400000000001</c:v>
                </c:pt>
                <c:pt idx="2733">
                  <c:v>5.6795299999999997</c:v>
                </c:pt>
                <c:pt idx="2734">
                  <c:v>5.6813900000000004</c:v>
                </c:pt>
                <c:pt idx="2735">
                  <c:v>5.6850899999999998</c:v>
                </c:pt>
                <c:pt idx="2736">
                  <c:v>5.6877199999999997</c:v>
                </c:pt>
                <c:pt idx="2737">
                  <c:v>5.6882099999999998</c:v>
                </c:pt>
                <c:pt idx="2738">
                  <c:v>5.6901900000000003</c:v>
                </c:pt>
                <c:pt idx="2739">
                  <c:v>5.69428</c:v>
                </c:pt>
                <c:pt idx="2740">
                  <c:v>5.6971499999999997</c:v>
                </c:pt>
                <c:pt idx="2741">
                  <c:v>5.6992599999999998</c:v>
                </c:pt>
                <c:pt idx="2742">
                  <c:v>5.7008999999999999</c:v>
                </c:pt>
                <c:pt idx="2743">
                  <c:v>5.7037399999999998</c:v>
                </c:pt>
                <c:pt idx="2744">
                  <c:v>5.7073299999999998</c:v>
                </c:pt>
                <c:pt idx="2745">
                  <c:v>5.7101800000000003</c:v>
                </c:pt>
                <c:pt idx="2746">
                  <c:v>5.7117899999999997</c:v>
                </c:pt>
                <c:pt idx="2747">
                  <c:v>5.7127400000000002</c:v>
                </c:pt>
                <c:pt idx="2748">
                  <c:v>5.7132399999999999</c:v>
                </c:pt>
                <c:pt idx="2749">
                  <c:v>5.7135600000000002</c:v>
                </c:pt>
                <c:pt idx="2750">
                  <c:v>5.7140000000000004</c:v>
                </c:pt>
                <c:pt idx="2751">
                  <c:v>5.7142799999999996</c:v>
                </c:pt>
                <c:pt idx="2752">
                  <c:v>5.7146100000000004</c:v>
                </c:pt>
                <c:pt idx="2753">
                  <c:v>5.7148199999999996</c:v>
                </c:pt>
                <c:pt idx="2754">
                  <c:v>5.7150600000000003</c:v>
                </c:pt>
                <c:pt idx="2755">
                  <c:v>5.7153</c:v>
                </c:pt>
                <c:pt idx="2756">
                  <c:v>5.7155399999999998</c:v>
                </c:pt>
                <c:pt idx="2757">
                  <c:v>5.7162499999999996</c:v>
                </c:pt>
                <c:pt idx="2758">
                  <c:v>5.7183000000000002</c:v>
                </c:pt>
                <c:pt idx="2759">
                  <c:v>5.7189899999999998</c:v>
                </c:pt>
                <c:pt idx="2760">
                  <c:v>5.7211299999999996</c:v>
                </c:pt>
                <c:pt idx="2761">
                  <c:v>5.7243599999999999</c:v>
                </c:pt>
                <c:pt idx="2762">
                  <c:v>5.7252299999999998</c:v>
                </c:pt>
                <c:pt idx="2763">
                  <c:v>5.7271599999999996</c:v>
                </c:pt>
                <c:pt idx="2764">
                  <c:v>5.7299600000000002</c:v>
                </c:pt>
                <c:pt idx="2765">
                  <c:v>5.7319000000000004</c:v>
                </c:pt>
                <c:pt idx="2766">
                  <c:v>5.7351999999999999</c:v>
                </c:pt>
                <c:pt idx="2767">
                  <c:v>5.7373000000000003</c:v>
                </c:pt>
                <c:pt idx="2768">
                  <c:v>5.73996</c:v>
                </c:pt>
                <c:pt idx="2769">
                  <c:v>5.7446400000000004</c:v>
                </c:pt>
                <c:pt idx="2770">
                  <c:v>5.7488799999999998</c:v>
                </c:pt>
                <c:pt idx="2771">
                  <c:v>5.7511599999999996</c:v>
                </c:pt>
                <c:pt idx="2772">
                  <c:v>5.7545900000000003</c:v>
                </c:pt>
                <c:pt idx="2773">
                  <c:v>5.7557299999999998</c:v>
                </c:pt>
                <c:pt idx="2774">
                  <c:v>5.7583700000000002</c:v>
                </c:pt>
                <c:pt idx="2775">
                  <c:v>5.76</c:v>
                </c:pt>
                <c:pt idx="2776">
                  <c:v>5.7623199999999999</c:v>
                </c:pt>
                <c:pt idx="2777">
                  <c:v>5.7657800000000003</c:v>
                </c:pt>
                <c:pt idx="2778">
                  <c:v>5.7692500000000004</c:v>
                </c:pt>
                <c:pt idx="2779">
                  <c:v>5.7702099999999996</c:v>
                </c:pt>
                <c:pt idx="2780">
                  <c:v>5.7742599999999999</c:v>
                </c:pt>
                <c:pt idx="2781">
                  <c:v>5.7768300000000004</c:v>
                </c:pt>
                <c:pt idx="2782">
                  <c:v>5.7776100000000001</c:v>
                </c:pt>
                <c:pt idx="2783">
                  <c:v>5.7781900000000004</c:v>
                </c:pt>
                <c:pt idx="2784">
                  <c:v>5.7785000000000002</c:v>
                </c:pt>
                <c:pt idx="2785">
                  <c:v>5.7787100000000002</c:v>
                </c:pt>
                <c:pt idx="2786">
                  <c:v>5.7788700000000004</c:v>
                </c:pt>
                <c:pt idx="2787">
                  <c:v>5.7789700000000002</c:v>
                </c:pt>
                <c:pt idx="2788">
                  <c:v>5.7790900000000001</c:v>
                </c:pt>
                <c:pt idx="2789">
                  <c:v>5.7795500000000004</c:v>
                </c:pt>
                <c:pt idx="2790">
                  <c:v>5.7803500000000003</c:v>
                </c:pt>
                <c:pt idx="2791">
                  <c:v>5.7827000000000002</c:v>
                </c:pt>
                <c:pt idx="2792">
                  <c:v>5.7860699999999996</c:v>
                </c:pt>
                <c:pt idx="2793">
                  <c:v>5.7882899999999999</c:v>
                </c:pt>
                <c:pt idx="2794">
                  <c:v>5.7907700000000002</c:v>
                </c:pt>
                <c:pt idx="2795">
                  <c:v>5.7937799999999999</c:v>
                </c:pt>
                <c:pt idx="2796">
                  <c:v>5.7956500000000002</c:v>
                </c:pt>
                <c:pt idx="2797">
                  <c:v>5.7979599999999998</c:v>
                </c:pt>
                <c:pt idx="2798">
                  <c:v>5.7990899999999996</c:v>
                </c:pt>
                <c:pt idx="2799">
                  <c:v>5.8</c:v>
                </c:pt>
                <c:pt idx="2800">
                  <c:v>5.8009899999999996</c:v>
                </c:pt>
                <c:pt idx="2801">
                  <c:v>5.8031899999999998</c:v>
                </c:pt>
                <c:pt idx="2802">
                  <c:v>5.8039300000000003</c:v>
                </c:pt>
                <c:pt idx="2803">
                  <c:v>5.8050899999999999</c:v>
                </c:pt>
                <c:pt idx="2804">
                  <c:v>5.8062300000000002</c:v>
                </c:pt>
                <c:pt idx="2805">
                  <c:v>5.8078099999999999</c:v>
                </c:pt>
                <c:pt idx="2806">
                  <c:v>5.8090999999999999</c:v>
                </c:pt>
                <c:pt idx="2807">
                  <c:v>5.8110099999999996</c:v>
                </c:pt>
                <c:pt idx="2808">
                  <c:v>5.8130600000000001</c:v>
                </c:pt>
                <c:pt idx="2809">
                  <c:v>5.8146000000000004</c:v>
                </c:pt>
                <c:pt idx="2810">
                  <c:v>5.8159400000000003</c:v>
                </c:pt>
                <c:pt idx="2811">
                  <c:v>5.8169899999999997</c:v>
                </c:pt>
                <c:pt idx="2812">
                  <c:v>5.82</c:v>
                </c:pt>
                <c:pt idx="2813">
                  <c:v>5.8223599999999998</c:v>
                </c:pt>
                <c:pt idx="2814">
                  <c:v>5.8241399999999999</c:v>
                </c:pt>
                <c:pt idx="2815">
                  <c:v>5.8285600000000004</c:v>
                </c:pt>
                <c:pt idx="2816">
                  <c:v>5.8321899999999998</c:v>
                </c:pt>
                <c:pt idx="2817">
                  <c:v>5.8342299999999998</c:v>
                </c:pt>
                <c:pt idx="2818">
                  <c:v>5.8365</c:v>
                </c:pt>
                <c:pt idx="2819">
                  <c:v>5.8390399999999998</c:v>
                </c:pt>
                <c:pt idx="2820">
                  <c:v>5.8419800000000004</c:v>
                </c:pt>
                <c:pt idx="2821">
                  <c:v>5.8463200000000004</c:v>
                </c:pt>
                <c:pt idx="2822">
                  <c:v>5.8484699999999998</c:v>
                </c:pt>
                <c:pt idx="2823">
                  <c:v>5.8507800000000003</c:v>
                </c:pt>
                <c:pt idx="2824">
                  <c:v>5.8556100000000004</c:v>
                </c:pt>
                <c:pt idx="2825">
                  <c:v>5.8593900000000003</c:v>
                </c:pt>
                <c:pt idx="2826">
                  <c:v>5.8632</c:v>
                </c:pt>
                <c:pt idx="2827">
                  <c:v>5.8646399999999996</c:v>
                </c:pt>
                <c:pt idx="2828">
                  <c:v>5.86632</c:v>
                </c:pt>
                <c:pt idx="2829">
                  <c:v>5.8679800000000002</c:v>
                </c:pt>
                <c:pt idx="2830">
                  <c:v>5.8700999999999999</c:v>
                </c:pt>
                <c:pt idx="2831">
                  <c:v>5.8726200000000004</c:v>
                </c:pt>
                <c:pt idx="2832">
                  <c:v>5.8737199999999996</c:v>
                </c:pt>
                <c:pt idx="2833">
                  <c:v>5.8761400000000004</c:v>
                </c:pt>
                <c:pt idx="2834">
                  <c:v>5.8775199999999996</c:v>
                </c:pt>
                <c:pt idx="2835">
                  <c:v>5.88</c:v>
                </c:pt>
                <c:pt idx="2836">
                  <c:v>5.8812899999999999</c:v>
                </c:pt>
                <c:pt idx="2837">
                  <c:v>5.8824699999999996</c:v>
                </c:pt>
                <c:pt idx="2838">
                  <c:v>5.88375</c:v>
                </c:pt>
                <c:pt idx="2839">
                  <c:v>5.8849400000000003</c:v>
                </c:pt>
                <c:pt idx="2840">
                  <c:v>5.8858899999999998</c:v>
                </c:pt>
                <c:pt idx="2841">
                  <c:v>5.8867399999999996</c:v>
                </c:pt>
                <c:pt idx="2842">
                  <c:v>5.8886399999999997</c:v>
                </c:pt>
                <c:pt idx="2843">
                  <c:v>5.8907499999999997</c:v>
                </c:pt>
                <c:pt idx="2844">
                  <c:v>5.8923399999999999</c:v>
                </c:pt>
                <c:pt idx="2845">
                  <c:v>5.8946800000000001</c:v>
                </c:pt>
                <c:pt idx="2846">
                  <c:v>5.8959000000000001</c:v>
                </c:pt>
                <c:pt idx="2847">
                  <c:v>5.89832</c:v>
                </c:pt>
                <c:pt idx="2848">
                  <c:v>5.9004099999999999</c:v>
                </c:pt>
                <c:pt idx="2849">
                  <c:v>5.90327</c:v>
                </c:pt>
                <c:pt idx="2850">
                  <c:v>5.9060300000000003</c:v>
                </c:pt>
                <c:pt idx="2851">
                  <c:v>5.9105699999999999</c:v>
                </c:pt>
                <c:pt idx="2852">
                  <c:v>5.9131400000000003</c:v>
                </c:pt>
                <c:pt idx="2853">
                  <c:v>5.9146200000000002</c:v>
                </c:pt>
                <c:pt idx="2854">
                  <c:v>5.9164500000000002</c:v>
                </c:pt>
                <c:pt idx="2855">
                  <c:v>5.9184099999999997</c:v>
                </c:pt>
                <c:pt idx="2856">
                  <c:v>5.9203400000000004</c:v>
                </c:pt>
                <c:pt idx="2857">
                  <c:v>5.9222299999999999</c:v>
                </c:pt>
                <c:pt idx="2858">
                  <c:v>5.92387</c:v>
                </c:pt>
                <c:pt idx="2859">
                  <c:v>5.92523</c:v>
                </c:pt>
                <c:pt idx="2860">
                  <c:v>5.9278599999999999</c:v>
                </c:pt>
                <c:pt idx="2861">
                  <c:v>5.9288299999999996</c:v>
                </c:pt>
                <c:pt idx="2862">
                  <c:v>5.9320000000000004</c:v>
                </c:pt>
                <c:pt idx="2863">
                  <c:v>5.9337400000000002</c:v>
                </c:pt>
                <c:pt idx="2864">
                  <c:v>5.9367299999999998</c:v>
                </c:pt>
                <c:pt idx="2865">
                  <c:v>5.9387600000000003</c:v>
                </c:pt>
                <c:pt idx="2866">
                  <c:v>5.94095</c:v>
                </c:pt>
                <c:pt idx="2867">
                  <c:v>5.9434300000000002</c:v>
                </c:pt>
                <c:pt idx="2868">
                  <c:v>5.9448699999999999</c:v>
                </c:pt>
                <c:pt idx="2869">
                  <c:v>5.9481000000000002</c:v>
                </c:pt>
                <c:pt idx="2870">
                  <c:v>5.95</c:v>
                </c:pt>
                <c:pt idx="2871">
                  <c:v>5.9520400000000002</c:v>
                </c:pt>
                <c:pt idx="2872">
                  <c:v>5.9556800000000001</c:v>
                </c:pt>
                <c:pt idx="2873">
                  <c:v>5.9611799999999997</c:v>
                </c:pt>
                <c:pt idx="2874">
                  <c:v>5.9629899999999996</c:v>
                </c:pt>
                <c:pt idx="2875">
                  <c:v>5.9648300000000001</c:v>
                </c:pt>
                <c:pt idx="2876">
                  <c:v>5.9680600000000004</c:v>
                </c:pt>
                <c:pt idx="2877">
                  <c:v>5.9704199999999998</c:v>
                </c:pt>
                <c:pt idx="2878">
                  <c:v>5.9718</c:v>
                </c:pt>
                <c:pt idx="2879">
                  <c:v>5.97288</c:v>
                </c:pt>
                <c:pt idx="2880">
                  <c:v>5.9760799999999996</c:v>
                </c:pt>
                <c:pt idx="2881">
                  <c:v>5.97776</c:v>
                </c:pt>
                <c:pt idx="2882">
                  <c:v>5.9809000000000001</c:v>
                </c:pt>
                <c:pt idx="2883">
                  <c:v>5.9830399999999999</c:v>
                </c:pt>
                <c:pt idx="2884">
                  <c:v>5.9881599999999997</c:v>
                </c:pt>
                <c:pt idx="2885">
                  <c:v>5.9926399999999997</c:v>
                </c:pt>
                <c:pt idx="2886">
                  <c:v>5.9952100000000002</c:v>
                </c:pt>
                <c:pt idx="2887">
                  <c:v>5.9976799999999999</c:v>
                </c:pt>
                <c:pt idx="2888">
                  <c:v>6.0003099999999998</c:v>
                </c:pt>
                <c:pt idx="2889">
                  <c:v>6.0031100000000004</c:v>
                </c:pt>
                <c:pt idx="2890">
                  <c:v>6.00502</c:v>
                </c:pt>
                <c:pt idx="2891">
                  <c:v>6.00631</c:v>
                </c:pt>
                <c:pt idx="2892">
                  <c:v>6.0069100000000004</c:v>
                </c:pt>
                <c:pt idx="2893">
                  <c:v>6.0073400000000001</c:v>
                </c:pt>
                <c:pt idx="2894">
                  <c:v>6.0077400000000001</c:v>
                </c:pt>
                <c:pt idx="2895">
                  <c:v>6.008</c:v>
                </c:pt>
                <c:pt idx="2896">
                  <c:v>6.0106400000000004</c:v>
                </c:pt>
                <c:pt idx="2897">
                  <c:v>6.0118099999999997</c:v>
                </c:pt>
                <c:pt idx="2898">
                  <c:v>6.0132700000000003</c:v>
                </c:pt>
                <c:pt idx="2899">
                  <c:v>6.0181399999999998</c:v>
                </c:pt>
                <c:pt idx="2900">
                  <c:v>6.0212300000000001</c:v>
                </c:pt>
                <c:pt idx="2901">
                  <c:v>6.0229799999999996</c:v>
                </c:pt>
                <c:pt idx="2902">
                  <c:v>6.0248499999999998</c:v>
                </c:pt>
                <c:pt idx="2903">
                  <c:v>6.0263099999999996</c:v>
                </c:pt>
                <c:pt idx="2904">
                  <c:v>6.0282200000000001</c:v>
                </c:pt>
                <c:pt idx="2905">
                  <c:v>6.0291800000000002</c:v>
                </c:pt>
                <c:pt idx="2906">
                  <c:v>6.0304500000000001</c:v>
                </c:pt>
                <c:pt idx="2907">
                  <c:v>6.03329</c:v>
                </c:pt>
                <c:pt idx="2908">
                  <c:v>6.0351699999999999</c:v>
                </c:pt>
                <c:pt idx="2909">
                  <c:v>6.0370299999999997</c:v>
                </c:pt>
                <c:pt idx="2910">
                  <c:v>6.0405499999999996</c:v>
                </c:pt>
                <c:pt idx="2911">
                  <c:v>6.0449200000000003</c:v>
                </c:pt>
                <c:pt idx="2912">
                  <c:v>6.0475899999999996</c:v>
                </c:pt>
                <c:pt idx="2913">
                  <c:v>6.0497199999999998</c:v>
                </c:pt>
                <c:pt idx="2914">
                  <c:v>6.0531600000000001</c:v>
                </c:pt>
                <c:pt idx="2915">
                  <c:v>6.0545299999999997</c:v>
                </c:pt>
                <c:pt idx="2916">
                  <c:v>6.0571700000000002</c:v>
                </c:pt>
                <c:pt idx="2917">
                  <c:v>6.05924</c:v>
                </c:pt>
                <c:pt idx="2918">
                  <c:v>6.0618600000000002</c:v>
                </c:pt>
                <c:pt idx="2919">
                  <c:v>6.0655999999999999</c:v>
                </c:pt>
                <c:pt idx="2920">
                  <c:v>6.0694999999999997</c:v>
                </c:pt>
                <c:pt idx="2921">
                  <c:v>6.0731099999999998</c:v>
                </c:pt>
                <c:pt idx="2922">
                  <c:v>6.0764800000000001</c:v>
                </c:pt>
                <c:pt idx="2923">
                  <c:v>6.0776399999999997</c:v>
                </c:pt>
                <c:pt idx="2924">
                  <c:v>6.08033</c:v>
                </c:pt>
                <c:pt idx="2925">
                  <c:v>6.0814700000000004</c:v>
                </c:pt>
                <c:pt idx="2926">
                  <c:v>6.0845200000000004</c:v>
                </c:pt>
                <c:pt idx="2927">
                  <c:v>6.0866699999999998</c:v>
                </c:pt>
                <c:pt idx="2928">
                  <c:v>6.0882800000000001</c:v>
                </c:pt>
                <c:pt idx="2929">
                  <c:v>6.0890599999999999</c:v>
                </c:pt>
                <c:pt idx="2930">
                  <c:v>6.0924800000000001</c:v>
                </c:pt>
                <c:pt idx="2931">
                  <c:v>6.0976999999999997</c:v>
                </c:pt>
                <c:pt idx="2932">
                  <c:v>6.10276</c:v>
                </c:pt>
                <c:pt idx="2933">
                  <c:v>6.1060400000000001</c:v>
                </c:pt>
                <c:pt idx="2934">
                  <c:v>6.1080199999999998</c:v>
                </c:pt>
                <c:pt idx="2935">
                  <c:v>6.11</c:v>
                </c:pt>
                <c:pt idx="2936">
                  <c:v>6.1137800000000002</c:v>
                </c:pt>
                <c:pt idx="2937">
                  <c:v>6.1160199999999998</c:v>
                </c:pt>
                <c:pt idx="2938">
                  <c:v>6.1186199999999999</c:v>
                </c:pt>
                <c:pt idx="2939">
                  <c:v>6.11958</c:v>
                </c:pt>
                <c:pt idx="2940">
                  <c:v>6.1218500000000002</c:v>
                </c:pt>
                <c:pt idx="2941">
                  <c:v>6.1246900000000002</c:v>
                </c:pt>
                <c:pt idx="2942">
                  <c:v>6.1263399999999999</c:v>
                </c:pt>
                <c:pt idx="2943">
                  <c:v>6.12737</c:v>
                </c:pt>
                <c:pt idx="2944">
                  <c:v>6.1289600000000002</c:v>
                </c:pt>
                <c:pt idx="2945">
                  <c:v>6.1317899999999996</c:v>
                </c:pt>
                <c:pt idx="2946">
                  <c:v>6.1337099999999998</c:v>
                </c:pt>
                <c:pt idx="2947">
                  <c:v>6.1348099999999999</c:v>
                </c:pt>
                <c:pt idx="2948">
                  <c:v>6.1363300000000001</c:v>
                </c:pt>
                <c:pt idx="2949">
                  <c:v>6.1385800000000001</c:v>
                </c:pt>
                <c:pt idx="2950">
                  <c:v>6.14337</c:v>
                </c:pt>
                <c:pt idx="2951">
                  <c:v>6.1471900000000002</c:v>
                </c:pt>
                <c:pt idx="2952">
                  <c:v>6.1516999999999999</c:v>
                </c:pt>
                <c:pt idx="2953">
                  <c:v>6.1555400000000002</c:v>
                </c:pt>
                <c:pt idx="2954">
                  <c:v>6.1605600000000003</c:v>
                </c:pt>
                <c:pt idx="2955">
                  <c:v>6.1624699999999999</c:v>
                </c:pt>
                <c:pt idx="2956">
                  <c:v>6.1643800000000004</c:v>
                </c:pt>
                <c:pt idx="2957">
                  <c:v>6.1676200000000003</c:v>
                </c:pt>
                <c:pt idx="2958">
                  <c:v>6.1705199999999998</c:v>
                </c:pt>
                <c:pt idx="2959">
                  <c:v>6.1740000000000004</c:v>
                </c:pt>
                <c:pt idx="2960">
                  <c:v>6.1762800000000002</c:v>
                </c:pt>
                <c:pt idx="2961">
                  <c:v>6.1782500000000002</c:v>
                </c:pt>
                <c:pt idx="2962">
                  <c:v>6.1790700000000003</c:v>
                </c:pt>
                <c:pt idx="2963">
                  <c:v>6.1830999999999996</c:v>
                </c:pt>
                <c:pt idx="2964">
                  <c:v>6.1849400000000001</c:v>
                </c:pt>
                <c:pt idx="2965">
                  <c:v>6.1862599999999999</c:v>
                </c:pt>
                <c:pt idx="2966">
                  <c:v>6.1888100000000001</c:v>
                </c:pt>
                <c:pt idx="2967">
                  <c:v>6.1909299999999998</c:v>
                </c:pt>
                <c:pt idx="2968">
                  <c:v>6.1932700000000001</c:v>
                </c:pt>
                <c:pt idx="2969">
                  <c:v>6.1976300000000002</c:v>
                </c:pt>
                <c:pt idx="2970">
                  <c:v>6.2017800000000003</c:v>
                </c:pt>
                <c:pt idx="2971">
                  <c:v>6.2045899999999996</c:v>
                </c:pt>
                <c:pt idx="2972">
                  <c:v>6.2061299999999999</c:v>
                </c:pt>
                <c:pt idx="2973">
                  <c:v>6.2070100000000004</c:v>
                </c:pt>
                <c:pt idx="2974">
                  <c:v>6.2100499999999998</c:v>
                </c:pt>
                <c:pt idx="2975">
                  <c:v>6.2125300000000001</c:v>
                </c:pt>
                <c:pt idx="2976">
                  <c:v>6.2138099999999996</c:v>
                </c:pt>
                <c:pt idx="2977">
                  <c:v>6.2147899999999998</c:v>
                </c:pt>
                <c:pt idx="2978">
                  <c:v>6.2181300000000004</c:v>
                </c:pt>
                <c:pt idx="2979">
                  <c:v>6.2224000000000004</c:v>
                </c:pt>
                <c:pt idx="2980">
                  <c:v>6.2259799999999998</c:v>
                </c:pt>
                <c:pt idx="2981">
                  <c:v>6.2308199999999996</c:v>
                </c:pt>
                <c:pt idx="2982">
                  <c:v>6.2383699999999997</c:v>
                </c:pt>
                <c:pt idx="2983">
                  <c:v>6.2412900000000002</c:v>
                </c:pt>
                <c:pt idx="2984">
                  <c:v>6.2442599999999997</c:v>
                </c:pt>
                <c:pt idx="2985">
                  <c:v>6.2472799999999999</c:v>
                </c:pt>
                <c:pt idx="2986">
                  <c:v>6.2507799999999998</c:v>
                </c:pt>
                <c:pt idx="2987">
                  <c:v>6.2537399999999996</c:v>
                </c:pt>
                <c:pt idx="2988">
                  <c:v>6.2560000000000002</c:v>
                </c:pt>
                <c:pt idx="2989">
                  <c:v>6.258</c:v>
                </c:pt>
                <c:pt idx="2990">
                  <c:v>6.2617900000000004</c:v>
                </c:pt>
                <c:pt idx="2991">
                  <c:v>6.2629700000000001</c:v>
                </c:pt>
                <c:pt idx="2992">
                  <c:v>6.2659700000000003</c:v>
                </c:pt>
                <c:pt idx="2993">
                  <c:v>6.2682099999999998</c:v>
                </c:pt>
                <c:pt idx="2994">
                  <c:v>6.2696100000000001</c:v>
                </c:pt>
                <c:pt idx="2995">
                  <c:v>6.2717099999999997</c:v>
                </c:pt>
                <c:pt idx="2996">
                  <c:v>6.2733600000000003</c:v>
                </c:pt>
                <c:pt idx="2997">
                  <c:v>6.2737600000000002</c:v>
                </c:pt>
                <c:pt idx="2998">
                  <c:v>6.2754200000000004</c:v>
                </c:pt>
                <c:pt idx="2999">
                  <c:v>6.2780399999999998</c:v>
                </c:pt>
                <c:pt idx="3000">
                  <c:v>6.2832800000000004</c:v>
                </c:pt>
                <c:pt idx="3001">
                  <c:v>6.2856399999999999</c:v>
                </c:pt>
                <c:pt idx="3002">
                  <c:v>6.2873200000000002</c:v>
                </c:pt>
                <c:pt idx="3003">
                  <c:v>6.2891700000000004</c:v>
                </c:pt>
                <c:pt idx="3004">
                  <c:v>6.29162</c:v>
                </c:pt>
                <c:pt idx="3005">
                  <c:v>6.2929199999999996</c:v>
                </c:pt>
                <c:pt idx="3006">
                  <c:v>6.2955300000000003</c:v>
                </c:pt>
                <c:pt idx="3007">
                  <c:v>6.2976700000000001</c:v>
                </c:pt>
                <c:pt idx="3008">
                  <c:v>6.2992299999999997</c:v>
                </c:pt>
                <c:pt idx="3009">
                  <c:v>6.3000999999999996</c:v>
                </c:pt>
                <c:pt idx="3010">
                  <c:v>6.3022600000000004</c:v>
                </c:pt>
                <c:pt idx="3011">
                  <c:v>6.3055899999999996</c:v>
                </c:pt>
                <c:pt idx="3012">
                  <c:v>6.3073199999999998</c:v>
                </c:pt>
                <c:pt idx="3013">
                  <c:v>6.3126800000000003</c:v>
                </c:pt>
                <c:pt idx="3014">
                  <c:v>6.3135700000000003</c:v>
                </c:pt>
                <c:pt idx="3015">
                  <c:v>6.3156800000000004</c:v>
                </c:pt>
                <c:pt idx="3016">
                  <c:v>6.3202400000000001</c:v>
                </c:pt>
                <c:pt idx="3017">
                  <c:v>6.3215599999999998</c:v>
                </c:pt>
                <c:pt idx="3018">
                  <c:v>6.3241899999999998</c:v>
                </c:pt>
                <c:pt idx="3019">
                  <c:v>6.3272700000000004</c:v>
                </c:pt>
                <c:pt idx="3020">
                  <c:v>6.33</c:v>
                </c:pt>
                <c:pt idx="3021">
                  <c:v>6.3325699999999996</c:v>
                </c:pt>
                <c:pt idx="3022">
                  <c:v>6.3345399999999996</c:v>
                </c:pt>
                <c:pt idx="3023">
                  <c:v>6.3378300000000003</c:v>
                </c:pt>
                <c:pt idx="3024">
                  <c:v>6.3387799999999999</c:v>
                </c:pt>
                <c:pt idx="3025">
                  <c:v>6.3412899999999999</c:v>
                </c:pt>
                <c:pt idx="3026">
                  <c:v>6.3438499999999998</c:v>
                </c:pt>
                <c:pt idx="3027">
                  <c:v>6.3466899999999997</c:v>
                </c:pt>
                <c:pt idx="3028">
                  <c:v>6.3493899999999996</c:v>
                </c:pt>
                <c:pt idx="3029">
                  <c:v>6.35236</c:v>
                </c:pt>
                <c:pt idx="3030">
                  <c:v>6.3529200000000001</c:v>
                </c:pt>
                <c:pt idx="3031">
                  <c:v>6.3542800000000002</c:v>
                </c:pt>
                <c:pt idx="3032">
                  <c:v>6.3559099999999997</c:v>
                </c:pt>
                <c:pt idx="3033">
                  <c:v>6.3578400000000004</c:v>
                </c:pt>
                <c:pt idx="3034">
                  <c:v>6.3610300000000004</c:v>
                </c:pt>
                <c:pt idx="3035">
                  <c:v>6.3643599999999996</c:v>
                </c:pt>
                <c:pt idx="3036">
                  <c:v>6.3666700000000001</c:v>
                </c:pt>
                <c:pt idx="3037">
                  <c:v>6.3672899999999997</c:v>
                </c:pt>
                <c:pt idx="3038">
                  <c:v>6.3677700000000002</c:v>
                </c:pt>
                <c:pt idx="3039">
                  <c:v>6.3680500000000002</c:v>
                </c:pt>
                <c:pt idx="3040">
                  <c:v>6.3681200000000002</c:v>
                </c:pt>
                <c:pt idx="3041">
                  <c:v>6.3682699999999999</c:v>
                </c:pt>
                <c:pt idx="3042">
                  <c:v>6.3684700000000003</c:v>
                </c:pt>
                <c:pt idx="3043">
                  <c:v>6.3686400000000001</c:v>
                </c:pt>
                <c:pt idx="3044">
                  <c:v>6.3687800000000001</c:v>
                </c:pt>
                <c:pt idx="3045">
                  <c:v>6.3689799999999996</c:v>
                </c:pt>
                <c:pt idx="3046">
                  <c:v>6.3692099999999998</c:v>
                </c:pt>
                <c:pt idx="3047">
                  <c:v>6.3694899999999999</c:v>
                </c:pt>
                <c:pt idx="3048">
                  <c:v>6.3698100000000002</c:v>
                </c:pt>
                <c:pt idx="3049">
                  <c:v>6.37005</c:v>
                </c:pt>
                <c:pt idx="3050">
                  <c:v>6.3702800000000002</c:v>
                </c:pt>
                <c:pt idx="3051">
                  <c:v>6.3704700000000001</c:v>
                </c:pt>
                <c:pt idx="3052">
                  <c:v>6.37066</c:v>
                </c:pt>
                <c:pt idx="3053">
                  <c:v>6.3709199999999999</c:v>
                </c:pt>
                <c:pt idx="3054">
                  <c:v>6.3713499999999996</c:v>
                </c:pt>
                <c:pt idx="3055">
                  <c:v>6.3719900000000003</c:v>
                </c:pt>
                <c:pt idx="3056">
                  <c:v>6.3744699999999996</c:v>
                </c:pt>
                <c:pt idx="3057">
                  <c:v>6.37723</c:v>
                </c:pt>
                <c:pt idx="3058">
                  <c:v>6.3788299999999998</c:v>
                </c:pt>
                <c:pt idx="3059">
                  <c:v>6.3792</c:v>
                </c:pt>
                <c:pt idx="3060">
                  <c:v>6.3806099999999999</c:v>
                </c:pt>
                <c:pt idx="3061">
                  <c:v>6.3840700000000004</c:v>
                </c:pt>
                <c:pt idx="3062">
                  <c:v>6.38706</c:v>
                </c:pt>
                <c:pt idx="3063">
                  <c:v>6.3910999999999998</c:v>
                </c:pt>
                <c:pt idx="3064">
                  <c:v>6.39513</c:v>
                </c:pt>
                <c:pt idx="3065">
                  <c:v>6.3991600000000002</c:v>
                </c:pt>
                <c:pt idx="3066">
                  <c:v>6.4032900000000001</c:v>
                </c:pt>
                <c:pt idx="3067">
                  <c:v>6.4055499999999999</c:v>
                </c:pt>
                <c:pt idx="3068">
                  <c:v>6.4078499999999998</c:v>
                </c:pt>
                <c:pt idx="3069">
                  <c:v>6.4089799999999997</c:v>
                </c:pt>
                <c:pt idx="3070">
                  <c:v>6.4094100000000003</c:v>
                </c:pt>
                <c:pt idx="3071">
                  <c:v>6.4107700000000003</c:v>
                </c:pt>
                <c:pt idx="3072">
                  <c:v>6.4129800000000001</c:v>
                </c:pt>
                <c:pt idx="3073">
                  <c:v>6.4152899999999997</c:v>
                </c:pt>
                <c:pt idx="3074">
                  <c:v>6.4182800000000002</c:v>
                </c:pt>
                <c:pt idx="3075">
                  <c:v>6.4231199999999999</c:v>
                </c:pt>
                <c:pt idx="3076">
                  <c:v>6.4263500000000002</c:v>
                </c:pt>
                <c:pt idx="3077">
                  <c:v>6.4279700000000002</c:v>
                </c:pt>
                <c:pt idx="3078">
                  <c:v>6.4309200000000004</c:v>
                </c:pt>
                <c:pt idx="3079">
                  <c:v>6.4346300000000003</c:v>
                </c:pt>
                <c:pt idx="3080">
                  <c:v>6.4372100000000003</c:v>
                </c:pt>
                <c:pt idx="3081">
                  <c:v>6.4399100000000002</c:v>
                </c:pt>
                <c:pt idx="3082">
                  <c:v>6.4415899999999997</c:v>
                </c:pt>
                <c:pt idx="3083">
                  <c:v>6.4428700000000001</c:v>
                </c:pt>
                <c:pt idx="3084">
                  <c:v>6.4449100000000001</c:v>
                </c:pt>
                <c:pt idx="3085">
                  <c:v>6.4466700000000001</c:v>
                </c:pt>
                <c:pt idx="3086">
                  <c:v>6.4504000000000001</c:v>
                </c:pt>
                <c:pt idx="3087">
                  <c:v>6.4518700000000004</c:v>
                </c:pt>
                <c:pt idx="3088">
                  <c:v>6.45519</c:v>
                </c:pt>
                <c:pt idx="3089">
                  <c:v>6.4582499999999996</c:v>
                </c:pt>
                <c:pt idx="3090">
                  <c:v>6.4608600000000003</c:v>
                </c:pt>
                <c:pt idx="3091">
                  <c:v>6.4619499999999999</c:v>
                </c:pt>
                <c:pt idx="3092">
                  <c:v>6.4636899999999997</c:v>
                </c:pt>
                <c:pt idx="3093">
                  <c:v>6.4641099999999998</c:v>
                </c:pt>
                <c:pt idx="3094">
                  <c:v>6.46448</c:v>
                </c:pt>
                <c:pt idx="3095">
                  <c:v>6.4653900000000002</c:v>
                </c:pt>
                <c:pt idx="3096">
                  <c:v>6.4680600000000004</c:v>
                </c:pt>
                <c:pt idx="3097">
                  <c:v>6.4702799999999998</c:v>
                </c:pt>
                <c:pt idx="3098">
                  <c:v>6.4738100000000003</c:v>
                </c:pt>
                <c:pt idx="3099">
                  <c:v>6.4792399999999999</c:v>
                </c:pt>
                <c:pt idx="3100">
                  <c:v>6.4816200000000004</c:v>
                </c:pt>
                <c:pt idx="3101">
                  <c:v>6.4828400000000004</c:v>
                </c:pt>
                <c:pt idx="3102">
                  <c:v>6.4864300000000004</c:v>
                </c:pt>
                <c:pt idx="3103">
                  <c:v>6.4886499999999998</c:v>
                </c:pt>
                <c:pt idx="3104">
                  <c:v>6.4901</c:v>
                </c:pt>
                <c:pt idx="3105">
                  <c:v>6.4906600000000001</c:v>
                </c:pt>
                <c:pt idx="3106">
                  <c:v>6.4922500000000003</c:v>
                </c:pt>
                <c:pt idx="3107">
                  <c:v>6.4945199999999996</c:v>
                </c:pt>
                <c:pt idx="3108">
                  <c:v>6.4951100000000004</c:v>
                </c:pt>
                <c:pt idx="3109">
                  <c:v>6.4987000000000004</c:v>
                </c:pt>
                <c:pt idx="3110">
                  <c:v>6.5024699999999998</c:v>
                </c:pt>
                <c:pt idx="3111">
                  <c:v>6.50556</c:v>
                </c:pt>
                <c:pt idx="3112">
                  <c:v>6.5068700000000002</c:v>
                </c:pt>
                <c:pt idx="3113">
                  <c:v>6.5110400000000004</c:v>
                </c:pt>
                <c:pt idx="3114">
                  <c:v>6.5131199999999998</c:v>
                </c:pt>
                <c:pt idx="3115">
                  <c:v>6.5145200000000001</c:v>
                </c:pt>
                <c:pt idx="3116">
                  <c:v>6.51579</c:v>
                </c:pt>
                <c:pt idx="3117">
                  <c:v>6.5187499999999998</c:v>
                </c:pt>
                <c:pt idx="3118">
                  <c:v>6.5213599999999996</c:v>
                </c:pt>
                <c:pt idx="3119">
                  <c:v>6.5244299999999997</c:v>
                </c:pt>
                <c:pt idx="3120">
                  <c:v>6.5266999999999999</c:v>
                </c:pt>
                <c:pt idx="3121">
                  <c:v>6.5304700000000002</c:v>
                </c:pt>
                <c:pt idx="3122">
                  <c:v>6.5340100000000003</c:v>
                </c:pt>
                <c:pt idx="3123">
                  <c:v>6.5353199999999996</c:v>
                </c:pt>
                <c:pt idx="3124">
                  <c:v>6.5388799999999998</c:v>
                </c:pt>
                <c:pt idx="3125">
                  <c:v>6.5410700000000004</c:v>
                </c:pt>
                <c:pt idx="3126">
                  <c:v>6.54338</c:v>
                </c:pt>
                <c:pt idx="3127">
                  <c:v>6.5438799999999997</c:v>
                </c:pt>
                <c:pt idx="3128">
                  <c:v>6.54542</c:v>
                </c:pt>
                <c:pt idx="3129">
                  <c:v>6.5462300000000004</c:v>
                </c:pt>
                <c:pt idx="3130">
                  <c:v>6.5489899999999999</c:v>
                </c:pt>
                <c:pt idx="3131">
                  <c:v>6.5511600000000003</c:v>
                </c:pt>
                <c:pt idx="3132">
                  <c:v>6.5547000000000004</c:v>
                </c:pt>
                <c:pt idx="3133">
                  <c:v>6.56</c:v>
                </c:pt>
                <c:pt idx="3134">
                  <c:v>6.5634100000000002</c:v>
                </c:pt>
                <c:pt idx="3135">
                  <c:v>6.5667900000000001</c:v>
                </c:pt>
                <c:pt idx="3136">
                  <c:v>6.5702199999999999</c:v>
                </c:pt>
                <c:pt idx="3137">
                  <c:v>6.5712799999999998</c:v>
                </c:pt>
                <c:pt idx="3138">
                  <c:v>6.5719900000000004</c:v>
                </c:pt>
                <c:pt idx="3139">
                  <c:v>6.5728400000000002</c:v>
                </c:pt>
                <c:pt idx="3140">
                  <c:v>6.5757199999999996</c:v>
                </c:pt>
                <c:pt idx="3141">
                  <c:v>6.5780000000000003</c:v>
                </c:pt>
                <c:pt idx="3142">
                  <c:v>6.5804999999999998</c:v>
                </c:pt>
                <c:pt idx="3143">
                  <c:v>6.5853599999999997</c:v>
                </c:pt>
                <c:pt idx="3144">
                  <c:v>6.58704</c:v>
                </c:pt>
                <c:pt idx="3145">
                  <c:v>6.58826</c:v>
                </c:pt>
                <c:pt idx="3146">
                  <c:v>6.5916100000000002</c:v>
                </c:pt>
                <c:pt idx="3147">
                  <c:v>6.5949900000000001</c:v>
                </c:pt>
                <c:pt idx="3148">
                  <c:v>6.59619</c:v>
                </c:pt>
                <c:pt idx="3149">
                  <c:v>6.59694</c:v>
                </c:pt>
                <c:pt idx="3150">
                  <c:v>6.5995799999999996</c:v>
                </c:pt>
                <c:pt idx="3151">
                  <c:v>6.6008199999999997</c:v>
                </c:pt>
                <c:pt idx="3152">
                  <c:v>6.6044200000000002</c:v>
                </c:pt>
                <c:pt idx="3153">
                  <c:v>6.6094400000000002</c:v>
                </c:pt>
                <c:pt idx="3154">
                  <c:v>6.6139299999999999</c:v>
                </c:pt>
                <c:pt idx="3155">
                  <c:v>6.6189099999999996</c:v>
                </c:pt>
                <c:pt idx="3156">
                  <c:v>6.6228499999999997</c:v>
                </c:pt>
                <c:pt idx="3157">
                  <c:v>6.6235400000000002</c:v>
                </c:pt>
                <c:pt idx="3158">
                  <c:v>6.62453</c:v>
                </c:pt>
                <c:pt idx="3159">
                  <c:v>6.6283300000000001</c:v>
                </c:pt>
                <c:pt idx="3160">
                  <c:v>6.6305199999999997</c:v>
                </c:pt>
                <c:pt idx="3161">
                  <c:v>6.6340399999999997</c:v>
                </c:pt>
                <c:pt idx="3162">
                  <c:v>6.6367399999999996</c:v>
                </c:pt>
                <c:pt idx="3163">
                  <c:v>6.6395299999999997</c:v>
                </c:pt>
                <c:pt idx="3164">
                  <c:v>6.6401000000000003</c:v>
                </c:pt>
                <c:pt idx="3165">
                  <c:v>6.6408199999999997</c:v>
                </c:pt>
                <c:pt idx="3166">
                  <c:v>6.6431899999999997</c:v>
                </c:pt>
                <c:pt idx="3167">
                  <c:v>6.6449199999999999</c:v>
                </c:pt>
                <c:pt idx="3168">
                  <c:v>6.6476300000000004</c:v>
                </c:pt>
                <c:pt idx="3169">
                  <c:v>6.6488300000000002</c:v>
                </c:pt>
                <c:pt idx="3170">
                  <c:v>6.6494099999999996</c:v>
                </c:pt>
                <c:pt idx="3171">
                  <c:v>6.6504799999999999</c:v>
                </c:pt>
                <c:pt idx="3172">
                  <c:v>6.6529699999999998</c:v>
                </c:pt>
                <c:pt idx="3173">
                  <c:v>6.6550500000000001</c:v>
                </c:pt>
                <c:pt idx="3174">
                  <c:v>6.6574299999999997</c:v>
                </c:pt>
                <c:pt idx="3175">
                  <c:v>6.6613600000000002</c:v>
                </c:pt>
                <c:pt idx="3176">
                  <c:v>6.6665299999999998</c:v>
                </c:pt>
                <c:pt idx="3177">
                  <c:v>6.6713500000000003</c:v>
                </c:pt>
                <c:pt idx="3178">
                  <c:v>6.67415</c:v>
                </c:pt>
                <c:pt idx="3179">
                  <c:v>6.6774100000000001</c:v>
                </c:pt>
                <c:pt idx="3180">
                  <c:v>6.68058</c:v>
                </c:pt>
                <c:pt idx="3181">
                  <c:v>6.6829200000000002</c:v>
                </c:pt>
                <c:pt idx="3182">
                  <c:v>6.6884899999999998</c:v>
                </c:pt>
                <c:pt idx="3183">
                  <c:v>6.6913600000000004</c:v>
                </c:pt>
                <c:pt idx="3184">
                  <c:v>6.6939399999999996</c:v>
                </c:pt>
                <c:pt idx="3185">
                  <c:v>6.6961300000000001</c:v>
                </c:pt>
                <c:pt idx="3186">
                  <c:v>6.6990400000000001</c:v>
                </c:pt>
                <c:pt idx="3187">
                  <c:v>6.7012</c:v>
                </c:pt>
                <c:pt idx="3188">
                  <c:v>6.7046099999999997</c:v>
                </c:pt>
                <c:pt idx="3189">
                  <c:v>6.7069299999999998</c:v>
                </c:pt>
                <c:pt idx="3190">
                  <c:v>6.7095700000000003</c:v>
                </c:pt>
                <c:pt idx="3191">
                  <c:v>6.7130099999999997</c:v>
                </c:pt>
                <c:pt idx="3192">
                  <c:v>6.7167399999999997</c:v>
                </c:pt>
                <c:pt idx="3193">
                  <c:v>6.72</c:v>
                </c:pt>
                <c:pt idx="3194">
                  <c:v>6.7214499999999999</c:v>
                </c:pt>
                <c:pt idx="3195">
                  <c:v>6.7227300000000003</c:v>
                </c:pt>
                <c:pt idx="3196">
                  <c:v>6.7236000000000002</c:v>
                </c:pt>
                <c:pt idx="3197">
                  <c:v>6.7251000000000003</c:v>
                </c:pt>
                <c:pt idx="3198">
                  <c:v>6.7266899999999996</c:v>
                </c:pt>
                <c:pt idx="3199">
                  <c:v>6.7290900000000002</c:v>
                </c:pt>
                <c:pt idx="3200">
                  <c:v>6.7306900000000001</c:v>
                </c:pt>
                <c:pt idx="3201">
                  <c:v>6.73367</c:v>
                </c:pt>
                <c:pt idx="3202">
                  <c:v>6.7359600000000004</c:v>
                </c:pt>
                <c:pt idx="3203">
                  <c:v>6.7377599999999997</c:v>
                </c:pt>
                <c:pt idx="3204">
                  <c:v>6.7400500000000001</c:v>
                </c:pt>
                <c:pt idx="3205">
                  <c:v>6.7431400000000004</c:v>
                </c:pt>
                <c:pt idx="3206">
                  <c:v>6.7466400000000002</c:v>
                </c:pt>
                <c:pt idx="3207">
                  <c:v>6.7490100000000002</c:v>
                </c:pt>
                <c:pt idx="3208">
                  <c:v>6.7506300000000001</c:v>
                </c:pt>
                <c:pt idx="3209">
                  <c:v>6.7530000000000001</c:v>
                </c:pt>
                <c:pt idx="3210">
                  <c:v>6.7547800000000002</c:v>
                </c:pt>
                <c:pt idx="3211">
                  <c:v>6.7573999999999996</c:v>
                </c:pt>
                <c:pt idx="3212">
                  <c:v>6.7603</c:v>
                </c:pt>
                <c:pt idx="3213">
                  <c:v>6.7627100000000002</c:v>
                </c:pt>
                <c:pt idx="3214">
                  <c:v>6.7662500000000003</c:v>
                </c:pt>
                <c:pt idx="3215">
                  <c:v>6.7688899999999999</c:v>
                </c:pt>
                <c:pt idx="3216">
                  <c:v>6.7710600000000003</c:v>
                </c:pt>
                <c:pt idx="3217">
                  <c:v>6.7732400000000004</c:v>
                </c:pt>
                <c:pt idx="3218">
                  <c:v>6.77597</c:v>
                </c:pt>
                <c:pt idx="3219">
                  <c:v>6.7781900000000004</c:v>
                </c:pt>
                <c:pt idx="3220">
                  <c:v>6.78</c:v>
                </c:pt>
                <c:pt idx="3221">
                  <c:v>6.7822500000000003</c:v>
                </c:pt>
                <c:pt idx="3222">
                  <c:v>6.7849899999999996</c:v>
                </c:pt>
                <c:pt idx="3223">
                  <c:v>6.7873200000000002</c:v>
                </c:pt>
                <c:pt idx="3224">
                  <c:v>6.7909899999999999</c:v>
                </c:pt>
                <c:pt idx="3225">
                  <c:v>6.7950100000000004</c:v>
                </c:pt>
                <c:pt idx="3226">
                  <c:v>6.79739</c:v>
                </c:pt>
                <c:pt idx="3227">
                  <c:v>6.7996699999999999</c:v>
                </c:pt>
                <c:pt idx="3228">
                  <c:v>6.8009500000000003</c:v>
                </c:pt>
                <c:pt idx="3229">
                  <c:v>6.8037200000000002</c:v>
                </c:pt>
                <c:pt idx="3230">
                  <c:v>6.8052000000000001</c:v>
                </c:pt>
                <c:pt idx="3231">
                  <c:v>6.8072999999999997</c:v>
                </c:pt>
                <c:pt idx="3232">
                  <c:v>6.8097399999999997</c:v>
                </c:pt>
                <c:pt idx="3233">
                  <c:v>6.8116300000000001</c:v>
                </c:pt>
                <c:pt idx="3234">
                  <c:v>6.8162500000000001</c:v>
                </c:pt>
                <c:pt idx="3235">
                  <c:v>6.8215000000000003</c:v>
                </c:pt>
                <c:pt idx="3236">
                  <c:v>6.8237100000000002</c:v>
                </c:pt>
                <c:pt idx="3237">
                  <c:v>6.8253199999999996</c:v>
                </c:pt>
                <c:pt idx="3238">
                  <c:v>6.8275399999999999</c:v>
                </c:pt>
                <c:pt idx="3239">
                  <c:v>6.8299599999999998</c:v>
                </c:pt>
                <c:pt idx="3240">
                  <c:v>6.8317899999999998</c:v>
                </c:pt>
                <c:pt idx="3241">
                  <c:v>6.8347199999999999</c:v>
                </c:pt>
                <c:pt idx="3242">
                  <c:v>6.8378699999999997</c:v>
                </c:pt>
                <c:pt idx="3243">
                  <c:v>6.83887</c:v>
                </c:pt>
                <c:pt idx="3244">
                  <c:v>6.8422299999999998</c:v>
                </c:pt>
                <c:pt idx="3245">
                  <c:v>6.8444200000000004</c:v>
                </c:pt>
                <c:pt idx="3246">
                  <c:v>6.8455899999999996</c:v>
                </c:pt>
                <c:pt idx="3247">
                  <c:v>6.84795</c:v>
                </c:pt>
                <c:pt idx="3248">
                  <c:v>6.8486000000000002</c:v>
                </c:pt>
                <c:pt idx="3249">
                  <c:v>6.8513999999999999</c:v>
                </c:pt>
                <c:pt idx="3250">
                  <c:v>6.85311</c:v>
                </c:pt>
                <c:pt idx="3251">
                  <c:v>6.8559200000000002</c:v>
                </c:pt>
                <c:pt idx="3252">
                  <c:v>6.8575400000000002</c:v>
                </c:pt>
                <c:pt idx="3253">
                  <c:v>6.8593999999999999</c:v>
                </c:pt>
                <c:pt idx="3254">
                  <c:v>6.8607100000000001</c:v>
                </c:pt>
                <c:pt idx="3255">
                  <c:v>6.8631200000000003</c:v>
                </c:pt>
                <c:pt idx="3256">
                  <c:v>6.8679199999999998</c:v>
                </c:pt>
                <c:pt idx="3257">
                  <c:v>6.8706699999999996</c:v>
                </c:pt>
                <c:pt idx="3258">
                  <c:v>6.8737199999999996</c:v>
                </c:pt>
                <c:pt idx="3259">
                  <c:v>6.8768099999999999</c:v>
                </c:pt>
                <c:pt idx="3260">
                  <c:v>6.8777799999999996</c:v>
                </c:pt>
                <c:pt idx="3261">
                  <c:v>6.8793699999999998</c:v>
                </c:pt>
                <c:pt idx="3262">
                  <c:v>6.88096</c:v>
                </c:pt>
                <c:pt idx="3263">
                  <c:v>6.8841599999999996</c:v>
                </c:pt>
                <c:pt idx="3264">
                  <c:v>6.8861699999999999</c:v>
                </c:pt>
                <c:pt idx="3265">
                  <c:v>6.8907299999999996</c:v>
                </c:pt>
                <c:pt idx="3266">
                  <c:v>6.8935000000000004</c:v>
                </c:pt>
                <c:pt idx="3267">
                  <c:v>6.8974299999999999</c:v>
                </c:pt>
                <c:pt idx="3268">
                  <c:v>6.89818</c:v>
                </c:pt>
                <c:pt idx="3269">
                  <c:v>6.8995800000000003</c:v>
                </c:pt>
                <c:pt idx="3270">
                  <c:v>6.9018600000000001</c:v>
                </c:pt>
                <c:pt idx="3271">
                  <c:v>6.9038599999999999</c:v>
                </c:pt>
                <c:pt idx="3272">
                  <c:v>6.9060499999999996</c:v>
                </c:pt>
                <c:pt idx="3273">
                  <c:v>6.9073200000000003</c:v>
                </c:pt>
                <c:pt idx="3274">
                  <c:v>6.9089999999999998</c:v>
                </c:pt>
                <c:pt idx="3275">
                  <c:v>6.9112099999999996</c:v>
                </c:pt>
                <c:pt idx="3276">
                  <c:v>6.9125800000000002</c:v>
                </c:pt>
                <c:pt idx="3277">
                  <c:v>6.9144800000000002</c:v>
                </c:pt>
                <c:pt idx="3278">
                  <c:v>6.9163899999999998</c:v>
                </c:pt>
                <c:pt idx="3279">
                  <c:v>6.9194800000000001</c:v>
                </c:pt>
                <c:pt idx="3280">
                  <c:v>6.9215799999999996</c:v>
                </c:pt>
                <c:pt idx="3281">
                  <c:v>6.9229500000000002</c:v>
                </c:pt>
                <c:pt idx="3282">
                  <c:v>6.9243499999999996</c:v>
                </c:pt>
                <c:pt idx="3283">
                  <c:v>6.9268200000000002</c:v>
                </c:pt>
                <c:pt idx="3284">
                  <c:v>6.9290500000000002</c:v>
                </c:pt>
                <c:pt idx="3285">
                  <c:v>6.9305599999999998</c:v>
                </c:pt>
                <c:pt idx="3286">
                  <c:v>6.9330299999999996</c:v>
                </c:pt>
                <c:pt idx="3287">
                  <c:v>6.9370000000000003</c:v>
                </c:pt>
                <c:pt idx="3288">
                  <c:v>6.94</c:v>
                </c:pt>
                <c:pt idx="3289">
                  <c:v>6.9424799999999998</c:v>
                </c:pt>
                <c:pt idx="3290">
                  <c:v>6.9447400000000004</c:v>
                </c:pt>
                <c:pt idx="3291">
                  <c:v>6.9469099999999999</c:v>
                </c:pt>
                <c:pt idx="3292">
                  <c:v>6.9494400000000001</c:v>
                </c:pt>
                <c:pt idx="3293">
                  <c:v>6.9512600000000004</c:v>
                </c:pt>
                <c:pt idx="3294">
                  <c:v>6.9538399999999996</c:v>
                </c:pt>
                <c:pt idx="3295">
                  <c:v>6.9572900000000004</c:v>
                </c:pt>
                <c:pt idx="3296">
                  <c:v>6.95932</c:v>
                </c:pt>
                <c:pt idx="3297">
                  <c:v>6.9609500000000004</c:v>
                </c:pt>
                <c:pt idx="3298">
                  <c:v>6.9628199999999998</c:v>
                </c:pt>
                <c:pt idx="3299">
                  <c:v>6.9669400000000001</c:v>
                </c:pt>
                <c:pt idx="3300">
                  <c:v>6.9695999999999998</c:v>
                </c:pt>
                <c:pt idx="3301">
                  <c:v>6.9712699999999996</c:v>
                </c:pt>
                <c:pt idx="3302">
                  <c:v>6.9740500000000001</c:v>
                </c:pt>
                <c:pt idx="3303">
                  <c:v>6.9749999999999996</c:v>
                </c:pt>
                <c:pt idx="3304">
                  <c:v>6.9770500000000002</c:v>
                </c:pt>
                <c:pt idx="3305">
                  <c:v>6.9791999999999996</c:v>
                </c:pt>
                <c:pt idx="3306">
                  <c:v>6.9815100000000001</c:v>
                </c:pt>
                <c:pt idx="3307">
                  <c:v>6.9842399999999998</c:v>
                </c:pt>
                <c:pt idx="3308">
                  <c:v>6.98773</c:v>
                </c:pt>
                <c:pt idx="3309">
                  <c:v>6.9907199999999996</c:v>
                </c:pt>
                <c:pt idx="3310">
                  <c:v>6.9936400000000001</c:v>
                </c:pt>
                <c:pt idx="3311">
                  <c:v>6.9951699999999999</c:v>
                </c:pt>
                <c:pt idx="3312">
                  <c:v>6.9969400000000004</c:v>
                </c:pt>
                <c:pt idx="3313">
                  <c:v>7</c:v>
                </c:pt>
                <c:pt idx="3314">
                  <c:v>7.0025899999999996</c:v>
                </c:pt>
                <c:pt idx="3315">
                  <c:v>7.0061299999999997</c:v>
                </c:pt>
                <c:pt idx="3316">
                  <c:v>7.0083099999999998</c:v>
                </c:pt>
                <c:pt idx="3317">
                  <c:v>7.0119699999999998</c:v>
                </c:pt>
                <c:pt idx="3318">
                  <c:v>7.0155099999999999</c:v>
                </c:pt>
                <c:pt idx="3319">
                  <c:v>7.0182200000000003</c:v>
                </c:pt>
                <c:pt idx="3320">
                  <c:v>7.0186200000000003</c:v>
                </c:pt>
                <c:pt idx="3321">
                  <c:v>7.01884</c:v>
                </c:pt>
                <c:pt idx="3322">
                  <c:v>7.0191800000000004</c:v>
                </c:pt>
                <c:pt idx="3323">
                  <c:v>7.0205200000000003</c:v>
                </c:pt>
                <c:pt idx="3324">
                  <c:v>7.0213000000000001</c:v>
                </c:pt>
                <c:pt idx="3325">
                  <c:v>7.0232200000000002</c:v>
                </c:pt>
                <c:pt idx="3326">
                  <c:v>7.0250300000000001</c:v>
                </c:pt>
                <c:pt idx="3327">
                  <c:v>7.0256999999999996</c:v>
                </c:pt>
                <c:pt idx="3328">
                  <c:v>7.0271299999999997</c:v>
                </c:pt>
                <c:pt idx="3329">
                  <c:v>7.0296700000000003</c:v>
                </c:pt>
                <c:pt idx="3330">
                  <c:v>7.0316400000000003</c:v>
                </c:pt>
                <c:pt idx="3331">
                  <c:v>7.0339400000000003</c:v>
                </c:pt>
                <c:pt idx="3332">
                  <c:v>7.0358099999999997</c:v>
                </c:pt>
                <c:pt idx="3333">
                  <c:v>7.0376200000000004</c:v>
                </c:pt>
                <c:pt idx="3334">
                  <c:v>7.0394500000000004</c:v>
                </c:pt>
                <c:pt idx="3335">
                  <c:v>7.0415700000000001</c:v>
                </c:pt>
                <c:pt idx="3336">
                  <c:v>7.04373</c:v>
                </c:pt>
                <c:pt idx="3337">
                  <c:v>7.0460700000000003</c:v>
                </c:pt>
                <c:pt idx="3338">
                  <c:v>7.0487099999999998</c:v>
                </c:pt>
                <c:pt idx="3339">
                  <c:v>7.05</c:v>
                </c:pt>
                <c:pt idx="3340">
                  <c:v>7.0516300000000003</c:v>
                </c:pt>
                <c:pt idx="3341">
                  <c:v>7.0542800000000003</c:v>
                </c:pt>
                <c:pt idx="3342">
                  <c:v>7.0566300000000002</c:v>
                </c:pt>
                <c:pt idx="3343">
                  <c:v>7.0583900000000002</c:v>
                </c:pt>
                <c:pt idx="3344">
                  <c:v>7.0596500000000004</c:v>
                </c:pt>
                <c:pt idx="3345">
                  <c:v>7.0615899999999998</c:v>
                </c:pt>
                <c:pt idx="3346">
                  <c:v>7.06271</c:v>
                </c:pt>
                <c:pt idx="3347">
                  <c:v>7.0655299999999999</c:v>
                </c:pt>
                <c:pt idx="3348">
                  <c:v>7.0670900000000003</c:v>
                </c:pt>
                <c:pt idx="3349">
                  <c:v>7.0683299999999996</c:v>
                </c:pt>
                <c:pt idx="3350">
                  <c:v>7.0693999999999999</c:v>
                </c:pt>
                <c:pt idx="3351">
                  <c:v>7.0713900000000001</c:v>
                </c:pt>
                <c:pt idx="3352">
                  <c:v>7.07254</c:v>
                </c:pt>
                <c:pt idx="3353">
                  <c:v>7.0741899999999998</c:v>
                </c:pt>
                <c:pt idx="3354">
                  <c:v>7.0747499999999999</c:v>
                </c:pt>
                <c:pt idx="3355">
                  <c:v>7.0760800000000001</c:v>
                </c:pt>
                <c:pt idx="3356">
                  <c:v>7.0766900000000001</c:v>
                </c:pt>
                <c:pt idx="3357">
                  <c:v>7.0780000000000003</c:v>
                </c:pt>
                <c:pt idx="3358">
                  <c:v>7.0788599999999997</c:v>
                </c:pt>
                <c:pt idx="3359">
                  <c:v>7.0799000000000003</c:v>
                </c:pt>
                <c:pt idx="3360">
                  <c:v>7.0811299999999999</c:v>
                </c:pt>
                <c:pt idx="3361">
                  <c:v>7.0835299999999997</c:v>
                </c:pt>
                <c:pt idx="3362">
                  <c:v>7.0849399999999996</c:v>
                </c:pt>
                <c:pt idx="3363">
                  <c:v>7.0868799999999998</c:v>
                </c:pt>
                <c:pt idx="3364">
                  <c:v>7.08812</c:v>
                </c:pt>
                <c:pt idx="3365">
                  <c:v>7.0898500000000002</c:v>
                </c:pt>
                <c:pt idx="3366">
                  <c:v>7.0920300000000003</c:v>
                </c:pt>
                <c:pt idx="3367">
                  <c:v>7.0932399999999998</c:v>
                </c:pt>
                <c:pt idx="3368">
                  <c:v>7.0948399999999996</c:v>
                </c:pt>
                <c:pt idx="3369">
                  <c:v>7.0956700000000001</c:v>
                </c:pt>
                <c:pt idx="3370">
                  <c:v>7.0973899999999999</c:v>
                </c:pt>
                <c:pt idx="3371">
                  <c:v>7.0980600000000003</c:v>
                </c:pt>
                <c:pt idx="3372">
                  <c:v>7.0992699999999997</c:v>
                </c:pt>
                <c:pt idx="3373">
                  <c:v>7.0998700000000001</c:v>
                </c:pt>
                <c:pt idx="3374">
                  <c:v>7.1007199999999999</c:v>
                </c:pt>
                <c:pt idx="3375">
                  <c:v>7.1021999999999998</c:v>
                </c:pt>
                <c:pt idx="3376">
                  <c:v>7.10276</c:v>
                </c:pt>
                <c:pt idx="3377">
                  <c:v>7.10419</c:v>
                </c:pt>
                <c:pt idx="3378">
                  <c:v>7.1057300000000003</c:v>
                </c:pt>
                <c:pt idx="3379">
                  <c:v>7.1075499999999998</c:v>
                </c:pt>
                <c:pt idx="3380">
                  <c:v>7.1109099999999996</c:v>
                </c:pt>
                <c:pt idx="3381">
                  <c:v>7.1147600000000004</c:v>
                </c:pt>
                <c:pt idx="3382">
                  <c:v>7.1168800000000001</c:v>
                </c:pt>
                <c:pt idx="3383">
                  <c:v>7.1195399999999998</c:v>
                </c:pt>
                <c:pt idx="3384">
                  <c:v>7.1226200000000004</c:v>
                </c:pt>
                <c:pt idx="3385">
                  <c:v>7.1244100000000001</c:v>
                </c:pt>
                <c:pt idx="3386">
                  <c:v>7.1261900000000002</c:v>
                </c:pt>
                <c:pt idx="3387">
                  <c:v>7.1286300000000002</c:v>
                </c:pt>
                <c:pt idx="3388">
                  <c:v>7.13</c:v>
                </c:pt>
                <c:pt idx="3389">
                  <c:v>7.1314500000000001</c:v>
                </c:pt>
                <c:pt idx="3390">
                  <c:v>7.1330200000000001</c:v>
                </c:pt>
                <c:pt idx="3391">
                  <c:v>7.1350199999999999</c:v>
                </c:pt>
                <c:pt idx="3392">
                  <c:v>7.1357799999999996</c:v>
                </c:pt>
                <c:pt idx="3393">
                  <c:v>7.1371399999999996</c:v>
                </c:pt>
                <c:pt idx="3394">
                  <c:v>7.1388400000000001</c:v>
                </c:pt>
                <c:pt idx="3395">
                  <c:v>7.1410799999999997</c:v>
                </c:pt>
                <c:pt idx="3396">
                  <c:v>7.1423699999999997</c:v>
                </c:pt>
                <c:pt idx="3397">
                  <c:v>7.1439399999999997</c:v>
                </c:pt>
                <c:pt idx="3398">
                  <c:v>7.1459000000000001</c:v>
                </c:pt>
                <c:pt idx="3399">
                  <c:v>7.1473500000000003</c:v>
                </c:pt>
                <c:pt idx="3400">
                  <c:v>7.1481700000000004</c:v>
                </c:pt>
                <c:pt idx="3401">
                  <c:v>7.1500399999999997</c:v>
                </c:pt>
                <c:pt idx="3402">
                  <c:v>7.1518600000000001</c:v>
                </c:pt>
                <c:pt idx="3403">
                  <c:v>7.1542700000000004</c:v>
                </c:pt>
                <c:pt idx="3404">
                  <c:v>7.1556300000000004</c:v>
                </c:pt>
                <c:pt idx="3405">
                  <c:v>7.1569500000000001</c:v>
                </c:pt>
                <c:pt idx="3406">
                  <c:v>7.1577200000000003</c:v>
                </c:pt>
                <c:pt idx="3407">
                  <c:v>7.1588000000000003</c:v>
                </c:pt>
                <c:pt idx="3408">
                  <c:v>7.1606699999999996</c:v>
                </c:pt>
                <c:pt idx="3409">
                  <c:v>7.1642299999999999</c:v>
                </c:pt>
                <c:pt idx="3410">
                  <c:v>7.1670999999999996</c:v>
                </c:pt>
                <c:pt idx="3411">
                  <c:v>7.1694000000000004</c:v>
                </c:pt>
                <c:pt idx="3412">
                  <c:v>7.1721000000000004</c:v>
                </c:pt>
                <c:pt idx="3413">
                  <c:v>7.1741299999999999</c:v>
                </c:pt>
                <c:pt idx="3414">
                  <c:v>7.1756700000000002</c:v>
                </c:pt>
                <c:pt idx="3415">
                  <c:v>7.1783000000000001</c:v>
                </c:pt>
                <c:pt idx="3416">
                  <c:v>7.1826499999999998</c:v>
                </c:pt>
                <c:pt idx="3417">
                  <c:v>7.1852</c:v>
                </c:pt>
                <c:pt idx="3418">
                  <c:v>7.18607</c:v>
                </c:pt>
                <c:pt idx="3419">
                  <c:v>7.1882000000000001</c:v>
                </c:pt>
                <c:pt idx="3420">
                  <c:v>7.1903100000000002</c:v>
                </c:pt>
                <c:pt idx="3421">
                  <c:v>7.1917499999999999</c:v>
                </c:pt>
                <c:pt idx="3422">
                  <c:v>7.1942399999999997</c:v>
                </c:pt>
                <c:pt idx="3423">
                  <c:v>7.1985299999999999</c:v>
                </c:pt>
                <c:pt idx="3424">
                  <c:v>7.2005800000000004</c:v>
                </c:pt>
                <c:pt idx="3425">
                  <c:v>7.2040699999999998</c:v>
                </c:pt>
                <c:pt idx="3426">
                  <c:v>7.20601</c:v>
                </c:pt>
                <c:pt idx="3427">
                  <c:v>7.2078300000000004</c:v>
                </c:pt>
                <c:pt idx="3428">
                  <c:v>7.2099700000000002</c:v>
                </c:pt>
                <c:pt idx="3429">
                  <c:v>7.2126400000000004</c:v>
                </c:pt>
                <c:pt idx="3430">
                  <c:v>7.2142600000000003</c:v>
                </c:pt>
                <c:pt idx="3431">
                  <c:v>7.2164299999999999</c:v>
                </c:pt>
                <c:pt idx="3432">
                  <c:v>7.2184900000000001</c:v>
                </c:pt>
                <c:pt idx="3433">
                  <c:v>7.2203200000000001</c:v>
                </c:pt>
                <c:pt idx="3434">
                  <c:v>7.2226600000000003</c:v>
                </c:pt>
                <c:pt idx="3435">
                  <c:v>7.2264099999999996</c:v>
                </c:pt>
                <c:pt idx="3436">
                  <c:v>7.2295400000000001</c:v>
                </c:pt>
                <c:pt idx="3437">
                  <c:v>7.2305900000000003</c:v>
                </c:pt>
                <c:pt idx="3438">
                  <c:v>7.2315100000000001</c:v>
                </c:pt>
                <c:pt idx="3439">
                  <c:v>7.2339399999999996</c:v>
                </c:pt>
                <c:pt idx="3440">
                  <c:v>7.2349199999999998</c:v>
                </c:pt>
                <c:pt idx="3441">
                  <c:v>7.2367499999999998</c:v>
                </c:pt>
                <c:pt idx="3442">
                  <c:v>7.2384199999999996</c:v>
                </c:pt>
                <c:pt idx="3443">
                  <c:v>7.2399199999999997</c:v>
                </c:pt>
                <c:pt idx="3444">
                  <c:v>7.2433800000000002</c:v>
                </c:pt>
                <c:pt idx="3445">
                  <c:v>7.24573</c:v>
                </c:pt>
                <c:pt idx="3446">
                  <c:v>7.2496099999999997</c:v>
                </c:pt>
                <c:pt idx="3447">
                  <c:v>7.2511799999999997</c:v>
                </c:pt>
                <c:pt idx="3448">
                  <c:v>7.2540199999999997</c:v>
                </c:pt>
                <c:pt idx="3449">
                  <c:v>7.2561600000000004</c:v>
                </c:pt>
                <c:pt idx="3450">
                  <c:v>7.2577100000000003</c:v>
                </c:pt>
                <c:pt idx="3451">
                  <c:v>7.2597399999999999</c:v>
                </c:pt>
                <c:pt idx="3452">
                  <c:v>7.2611499999999998</c:v>
                </c:pt>
                <c:pt idx="3453">
                  <c:v>7.2629299999999999</c:v>
                </c:pt>
                <c:pt idx="3454">
                  <c:v>7.2654399999999999</c:v>
                </c:pt>
                <c:pt idx="3455">
                  <c:v>7.2687600000000003</c:v>
                </c:pt>
                <c:pt idx="3456">
                  <c:v>7.2718999999999996</c:v>
                </c:pt>
                <c:pt idx="3457">
                  <c:v>7.2743599999999997</c:v>
                </c:pt>
                <c:pt idx="3458">
                  <c:v>7.2758399999999996</c:v>
                </c:pt>
                <c:pt idx="3459">
                  <c:v>7.2783600000000002</c:v>
                </c:pt>
                <c:pt idx="3460">
                  <c:v>7.2796500000000002</c:v>
                </c:pt>
                <c:pt idx="3461">
                  <c:v>7.2803100000000001</c:v>
                </c:pt>
                <c:pt idx="3462">
                  <c:v>7.28172</c:v>
                </c:pt>
                <c:pt idx="3463">
                  <c:v>7.2836400000000001</c:v>
                </c:pt>
                <c:pt idx="3464">
                  <c:v>7.2850999999999999</c:v>
                </c:pt>
                <c:pt idx="3465">
                  <c:v>7.2869599999999997</c:v>
                </c:pt>
                <c:pt idx="3466">
                  <c:v>7.2895899999999996</c:v>
                </c:pt>
                <c:pt idx="3467">
                  <c:v>7.2920499999999997</c:v>
                </c:pt>
                <c:pt idx="3468">
                  <c:v>7.2934000000000001</c:v>
                </c:pt>
                <c:pt idx="3469">
                  <c:v>7.2954499999999998</c:v>
                </c:pt>
                <c:pt idx="3470">
                  <c:v>7.2975099999999999</c:v>
                </c:pt>
                <c:pt idx="3471">
                  <c:v>7.30044</c:v>
                </c:pt>
                <c:pt idx="3472">
                  <c:v>7.3021099999999999</c:v>
                </c:pt>
                <c:pt idx="3473">
                  <c:v>7.3026499999999999</c:v>
                </c:pt>
                <c:pt idx="3474">
                  <c:v>7.3052299999999999</c:v>
                </c:pt>
                <c:pt idx="3475">
                  <c:v>7.3067200000000003</c:v>
                </c:pt>
                <c:pt idx="3476">
                  <c:v>7.3083099999999996</c:v>
                </c:pt>
                <c:pt idx="3477">
                  <c:v>7.31</c:v>
                </c:pt>
                <c:pt idx="3478">
                  <c:v>7.31393</c:v>
                </c:pt>
                <c:pt idx="3479">
                  <c:v>7.3152699999999999</c:v>
                </c:pt>
                <c:pt idx="3480">
                  <c:v>7.3171299999999997</c:v>
                </c:pt>
                <c:pt idx="3481">
                  <c:v>7.3186</c:v>
                </c:pt>
                <c:pt idx="3482">
                  <c:v>7.3215199999999996</c:v>
                </c:pt>
                <c:pt idx="3483">
                  <c:v>7.3240999999999996</c:v>
                </c:pt>
                <c:pt idx="3484">
                  <c:v>7.3255699999999999</c:v>
                </c:pt>
                <c:pt idx="3485">
                  <c:v>7.3271800000000002</c:v>
                </c:pt>
                <c:pt idx="3486">
                  <c:v>7.3293100000000004</c:v>
                </c:pt>
                <c:pt idx="3487">
                  <c:v>7.3318000000000003</c:v>
                </c:pt>
                <c:pt idx="3488">
                  <c:v>7.33432</c:v>
                </c:pt>
                <c:pt idx="3489">
                  <c:v>7.3364399999999996</c:v>
                </c:pt>
                <c:pt idx="3490">
                  <c:v>7.3396299999999997</c:v>
                </c:pt>
                <c:pt idx="3491">
                  <c:v>7.3410399999999996</c:v>
                </c:pt>
                <c:pt idx="3492">
                  <c:v>7.3426600000000004</c:v>
                </c:pt>
                <c:pt idx="3493">
                  <c:v>7.3452999999999999</c:v>
                </c:pt>
                <c:pt idx="3494">
                  <c:v>7.34626</c:v>
                </c:pt>
                <c:pt idx="3495">
                  <c:v>7.3472600000000003</c:v>
                </c:pt>
                <c:pt idx="3496">
                  <c:v>7.3487900000000002</c:v>
                </c:pt>
                <c:pt idx="3497">
                  <c:v>7.35229</c:v>
                </c:pt>
                <c:pt idx="3498">
                  <c:v>7.3534100000000002</c:v>
                </c:pt>
                <c:pt idx="3499">
                  <c:v>7.3549600000000002</c:v>
                </c:pt>
                <c:pt idx="3500">
                  <c:v>7.35731</c:v>
                </c:pt>
                <c:pt idx="3501">
                  <c:v>7.35954</c:v>
                </c:pt>
                <c:pt idx="3502">
                  <c:v>7.3622500000000004</c:v>
                </c:pt>
                <c:pt idx="3503">
                  <c:v>7.3653500000000003</c:v>
                </c:pt>
                <c:pt idx="3504">
                  <c:v>7.3685999999999998</c:v>
                </c:pt>
                <c:pt idx="3505">
                  <c:v>7.37012</c:v>
                </c:pt>
                <c:pt idx="3506">
                  <c:v>7.37263</c:v>
                </c:pt>
                <c:pt idx="3507">
                  <c:v>7.3744399999999999</c:v>
                </c:pt>
                <c:pt idx="3508">
                  <c:v>7.3764000000000003</c:v>
                </c:pt>
                <c:pt idx="3509">
                  <c:v>7.37812</c:v>
                </c:pt>
                <c:pt idx="3510">
                  <c:v>7.38042</c:v>
                </c:pt>
                <c:pt idx="3511">
                  <c:v>7.3823600000000003</c:v>
                </c:pt>
                <c:pt idx="3512">
                  <c:v>7.38706</c:v>
                </c:pt>
                <c:pt idx="3513">
                  <c:v>7.3891299999999998</c:v>
                </c:pt>
                <c:pt idx="3514">
                  <c:v>7.3914200000000001</c:v>
                </c:pt>
                <c:pt idx="3515">
                  <c:v>7.3922100000000004</c:v>
                </c:pt>
                <c:pt idx="3516">
                  <c:v>7.39351</c:v>
                </c:pt>
                <c:pt idx="3517">
                  <c:v>7.3961800000000002</c:v>
                </c:pt>
                <c:pt idx="3518">
                  <c:v>7.3970799999999999</c:v>
                </c:pt>
                <c:pt idx="3519">
                  <c:v>7.3988300000000002</c:v>
                </c:pt>
                <c:pt idx="3520">
                  <c:v>7.4014100000000003</c:v>
                </c:pt>
                <c:pt idx="3521">
                  <c:v>7.4046000000000003</c:v>
                </c:pt>
                <c:pt idx="3522">
                  <c:v>7.4057300000000001</c:v>
                </c:pt>
                <c:pt idx="3523">
                  <c:v>7.4085400000000003</c:v>
                </c:pt>
                <c:pt idx="3524">
                  <c:v>7.41038</c:v>
                </c:pt>
                <c:pt idx="3525">
                  <c:v>7.4117300000000004</c:v>
                </c:pt>
                <c:pt idx="3526">
                  <c:v>7.4135900000000001</c:v>
                </c:pt>
                <c:pt idx="3527">
                  <c:v>7.4152399999999998</c:v>
                </c:pt>
                <c:pt idx="3528">
                  <c:v>7.4172399999999996</c:v>
                </c:pt>
                <c:pt idx="3529">
                  <c:v>7.4192400000000003</c:v>
                </c:pt>
                <c:pt idx="3530">
                  <c:v>7.4203999999999999</c:v>
                </c:pt>
                <c:pt idx="3531">
                  <c:v>7.4218299999999999</c:v>
                </c:pt>
                <c:pt idx="3532">
                  <c:v>7.42415</c:v>
                </c:pt>
                <c:pt idx="3533">
                  <c:v>7.4273100000000003</c:v>
                </c:pt>
                <c:pt idx="3534">
                  <c:v>7.4308800000000002</c:v>
                </c:pt>
                <c:pt idx="3535">
                  <c:v>7.4322299999999997</c:v>
                </c:pt>
                <c:pt idx="3536">
                  <c:v>7.4339300000000001</c:v>
                </c:pt>
                <c:pt idx="3537">
                  <c:v>7.4347000000000003</c:v>
                </c:pt>
                <c:pt idx="3538">
                  <c:v>7.4353999999999996</c:v>
                </c:pt>
                <c:pt idx="3539">
                  <c:v>7.4374799999999999</c:v>
                </c:pt>
                <c:pt idx="3540">
                  <c:v>7.4398299999999997</c:v>
                </c:pt>
                <c:pt idx="3541">
                  <c:v>7.4411399999999999</c:v>
                </c:pt>
                <c:pt idx="3542">
                  <c:v>7.4428599999999996</c:v>
                </c:pt>
                <c:pt idx="3543">
                  <c:v>7.4448299999999996</c:v>
                </c:pt>
                <c:pt idx="3544">
                  <c:v>7.4464699999999997</c:v>
                </c:pt>
                <c:pt idx="3545">
                  <c:v>7.4480700000000004</c:v>
                </c:pt>
                <c:pt idx="3546">
                  <c:v>7.4497900000000001</c:v>
                </c:pt>
                <c:pt idx="3547">
                  <c:v>7.4506600000000001</c:v>
                </c:pt>
                <c:pt idx="3548">
                  <c:v>7.4527400000000004</c:v>
                </c:pt>
                <c:pt idx="3549">
                  <c:v>7.4546200000000002</c:v>
                </c:pt>
                <c:pt idx="3550">
                  <c:v>7.45688</c:v>
                </c:pt>
                <c:pt idx="3551">
                  <c:v>7.4575800000000001</c:v>
                </c:pt>
                <c:pt idx="3552">
                  <c:v>7.4585499999999998</c:v>
                </c:pt>
                <c:pt idx="3553">
                  <c:v>7.46061</c:v>
                </c:pt>
                <c:pt idx="3554">
                  <c:v>7.4614700000000003</c:v>
                </c:pt>
                <c:pt idx="3555">
                  <c:v>7.4625899999999996</c:v>
                </c:pt>
                <c:pt idx="3556">
                  <c:v>7.4641400000000004</c:v>
                </c:pt>
                <c:pt idx="3557">
                  <c:v>7.4647300000000003</c:v>
                </c:pt>
                <c:pt idx="3558">
                  <c:v>7.4657900000000001</c:v>
                </c:pt>
                <c:pt idx="3559">
                  <c:v>7.46617</c:v>
                </c:pt>
                <c:pt idx="3560">
                  <c:v>7.4674500000000004</c:v>
                </c:pt>
                <c:pt idx="3561">
                  <c:v>7.4679500000000001</c:v>
                </c:pt>
                <c:pt idx="3562">
                  <c:v>7.4693500000000004</c:v>
                </c:pt>
                <c:pt idx="3563">
                  <c:v>7.47011</c:v>
                </c:pt>
                <c:pt idx="3564">
                  <c:v>7.4713599999999998</c:v>
                </c:pt>
                <c:pt idx="3565">
                  <c:v>7.4726600000000003</c:v>
                </c:pt>
                <c:pt idx="3566">
                  <c:v>7.4734600000000002</c:v>
                </c:pt>
                <c:pt idx="3567">
                  <c:v>7.4752999999999998</c:v>
                </c:pt>
                <c:pt idx="3568">
                  <c:v>7.4767799999999998</c:v>
                </c:pt>
                <c:pt idx="3569">
                  <c:v>7.4780100000000003</c:v>
                </c:pt>
                <c:pt idx="3570">
                  <c:v>7.4790799999999997</c:v>
                </c:pt>
                <c:pt idx="3571">
                  <c:v>7.4806999999999997</c:v>
                </c:pt>
                <c:pt idx="3572">
                  <c:v>7.4810999999999996</c:v>
                </c:pt>
                <c:pt idx="3573">
                  <c:v>7.48238</c:v>
                </c:pt>
                <c:pt idx="3574">
                  <c:v>7.4831200000000004</c:v>
                </c:pt>
                <c:pt idx="3575">
                  <c:v>7.4843000000000002</c:v>
                </c:pt>
                <c:pt idx="3576">
                  <c:v>7.4847200000000003</c:v>
                </c:pt>
                <c:pt idx="3577">
                  <c:v>7.4863099999999996</c:v>
                </c:pt>
                <c:pt idx="3578">
                  <c:v>7.4874299999999998</c:v>
                </c:pt>
                <c:pt idx="3579">
                  <c:v>7.4879100000000003</c:v>
                </c:pt>
                <c:pt idx="3580">
                  <c:v>7.4889799999999997</c:v>
                </c:pt>
                <c:pt idx="3581">
                  <c:v>7.49</c:v>
                </c:pt>
                <c:pt idx="3582">
                  <c:v>7.4915200000000004</c:v>
                </c:pt>
                <c:pt idx="3583">
                  <c:v>7.4941700000000004</c:v>
                </c:pt>
                <c:pt idx="3584">
                  <c:v>7.4965900000000003</c:v>
                </c:pt>
                <c:pt idx="3585">
                  <c:v>7.4982199999999999</c:v>
                </c:pt>
                <c:pt idx="3586">
                  <c:v>7.4996600000000004</c:v>
                </c:pt>
                <c:pt idx="3587">
                  <c:v>7.5009399999999999</c:v>
                </c:pt>
                <c:pt idx="3588">
                  <c:v>7.50251</c:v>
                </c:pt>
                <c:pt idx="3589">
                  <c:v>7.5048500000000002</c:v>
                </c:pt>
                <c:pt idx="3590">
                  <c:v>7.5070499999999996</c:v>
                </c:pt>
                <c:pt idx="3591">
                  <c:v>7.5087700000000002</c:v>
                </c:pt>
                <c:pt idx="3592">
                  <c:v>7.5113099999999999</c:v>
                </c:pt>
                <c:pt idx="3593">
                  <c:v>7.5168299999999997</c:v>
                </c:pt>
                <c:pt idx="3594">
                  <c:v>7.52095</c:v>
                </c:pt>
                <c:pt idx="3595">
                  <c:v>7.5241899999999999</c:v>
                </c:pt>
                <c:pt idx="3596">
                  <c:v>7.5260999999999996</c:v>
                </c:pt>
                <c:pt idx="3597">
                  <c:v>7.5270999999999999</c:v>
                </c:pt>
                <c:pt idx="3598">
                  <c:v>7.5291800000000002</c:v>
                </c:pt>
                <c:pt idx="3599">
                  <c:v>7.53</c:v>
                </c:pt>
                <c:pt idx="3600">
                  <c:v>7.5317600000000002</c:v>
                </c:pt>
                <c:pt idx="3601">
                  <c:v>7.5336100000000004</c:v>
                </c:pt>
                <c:pt idx="3602">
                  <c:v>7.5378299999999996</c:v>
                </c:pt>
                <c:pt idx="3603">
                  <c:v>7.5419999999999998</c:v>
                </c:pt>
                <c:pt idx="3604">
                  <c:v>7.54413</c:v>
                </c:pt>
                <c:pt idx="3605">
                  <c:v>7.5466499999999996</c:v>
                </c:pt>
                <c:pt idx="3606">
                  <c:v>7.5478500000000004</c:v>
                </c:pt>
                <c:pt idx="3607">
                  <c:v>7.5491599999999996</c:v>
                </c:pt>
                <c:pt idx="3608">
                  <c:v>7.55166</c:v>
                </c:pt>
                <c:pt idx="3609">
                  <c:v>7.55382</c:v>
                </c:pt>
                <c:pt idx="3610">
                  <c:v>7.5571299999999999</c:v>
                </c:pt>
                <c:pt idx="3611">
                  <c:v>7.5611800000000002</c:v>
                </c:pt>
                <c:pt idx="3612">
                  <c:v>7.5649600000000001</c:v>
                </c:pt>
                <c:pt idx="3613">
                  <c:v>7.5670999999999999</c:v>
                </c:pt>
                <c:pt idx="3614">
                  <c:v>7.5688199999999997</c:v>
                </c:pt>
                <c:pt idx="3615">
                  <c:v>7.5712099999999998</c:v>
                </c:pt>
                <c:pt idx="3616">
                  <c:v>7.5739099999999997</c:v>
                </c:pt>
                <c:pt idx="3617">
                  <c:v>7.5759299999999996</c:v>
                </c:pt>
                <c:pt idx="3618">
                  <c:v>7.5783899999999997</c:v>
                </c:pt>
                <c:pt idx="3619">
                  <c:v>7.5804999999999998</c:v>
                </c:pt>
                <c:pt idx="3620">
                  <c:v>7.5812099999999996</c:v>
                </c:pt>
                <c:pt idx="3621">
                  <c:v>7.5834700000000002</c:v>
                </c:pt>
                <c:pt idx="3622">
                  <c:v>7.5862699999999998</c:v>
                </c:pt>
                <c:pt idx="3623">
                  <c:v>7.5880200000000002</c:v>
                </c:pt>
                <c:pt idx="3624">
                  <c:v>7.5894599999999999</c:v>
                </c:pt>
                <c:pt idx="3625">
                  <c:v>7.5917300000000001</c:v>
                </c:pt>
                <c:pt idx="3626">
                  <c:v>7.5929000000000002</c:v>
                </c:pt>
                <c:pt idx="3627">
                  <c:v>7.5936599999999999</c:v>
                </c:pt>
                <c:pt idx="3628">
                  <c:v>7.5961400000000001</c:v>
                </c:pt>
                <c:pt idx="3629">
                  <c:v>7.6</c:v>
                </c:pt>
                <c:pt idx="3630">
                  <c:v>7.6029299999999997</c:v>
                </c:pt>
                <c:pt idx="3631">
                  <c:v>7.6045499999999997</c:v>
                </c:pt>
                <c:pt idx="3632">
                  <c:v>7.6078400000000004</c:v>
                </c:pt>
                <c:pt idx="3633">
                  <c:v>7.6085799999999999</c:v>
                </c:pt>
                <c:pt idx="3634">
                  <c:v>7.6098299999999997</c:v>
                </c:pt>
                <c:pt idx="3635">
                  <c:v>7.6106999999999996</c:v>
                </c:pt>
                <c:pt idx="3636">
                  <c:v>7.6141300000000003</c:v>
                </c:pt>
                <c:pt idx="3637">
                  <c:v>7.6161700000000003</c:v>
                </c:pt>
                <c:pt idx="3638">
                  <c:v>7.6188099999999999</c:v>
                </c:pt>
                <c:pt idx="3639">
                  <c:v>7.6238299999999999</c:v>
                </c:pt>
                <c:pt idx="3640">
                  <c:v>7.62934</c:v>
                </c:pt>
                <c:pt idx="3641">
                  <c:v>7.6323800000000004</c:v>
                </c:pt>
                <c:pt idx="3642">
                  <c:v>7.6351500000000003</c:v>
                </c:pt>
                <c:pt idx="3643">
                  <c:v>7.6361600000000003</c:v>
                </c:pt>
                <c:pt idx="3644">
                  <c:v>7.6382099999999999</c:v>
                </c:pt>
                <c:pt idx="3645">
                  <c:v>7.6402099999999997</c:v>
                </c:pt>
                <c:pt idx="3646">
                  <c:v>7.6419100000000002</c:v>
                </c:pt>
                <c:pt idx="3647">
                  <c:v>7.6439899999999996</c:v>
                </c:pt>
                <c:pt idx="3648">
                  <c:v>7.6456499999999998</c:v>
                </c:pt>
                <c:pt idx="3649">
                  <c:v>7.65</c:v>
                </c:pt>
                <c:pt idx="3650">
                  <c:v>7.6527599999999998</c:v>
                </c:pt>
                <c:pt idx="3651">
                  <c:v>7.6549100000000001</c:v>
                </c:pt>
                <c:pt idx="3652">
                  <c:v>7.66</c:v>
                </c:pt>
                <c:pt idx="3653">
                  <c:v>7.6615000000000002</c:v>
                </c:pt>
                <c:pt idx="3654">
                  <c:v>7.6629399999999999</c:v>
                </c:pt>
                <c:pt idx="3655">
                  <c:v>7.6667800000000002</c:v>
                </c:pt>
                <c:pt idx="3656">
                  <c:v>7.6708499999999997</c:v>
                </c:pt>
                <c:pt idx="3657">
                  <c:v>7.67286</c:v>
                </c:pt>
                <c:pt idx="3658">
                  <c:v>7.6754800000000003</c:v>
                </c:pt>
                <c:pt idx="3659">
                  <c:v>7.6768099999999997</c:v>
                </c:pt>
                <c:pt idx="3660">
                  <c:v>7.6786399999999997</c:v>
                </c:pt>
                <c:pt idx="3661">
                  <c:v>7.6797700000000004</c:v>
                </c:pt>
                <c:pt idx="3662">
                  <c:v>7.6814999999999998</c:v>
                </c:pt>
                <c:pt idx="3663">
                  <c:v>7.6831300000000002</c:v>
                </c:pt>
                <c:pt idx="3664">
                  <c:v>7.68459</c:v>
                </c:pt>
                <c:pt idx="3665">
                  <c:v>7.6867599999999996</c:v>
                </c:pt>
                <c:pt idx="3666">
                  <c:v>7.6895600000000002</c:v>
                </c:pt>
                <c:pt idx="3667">
                  <c:v>7.6908300000000001</c:v>
                </c:pt>
                <c:pt idx="3668">
                  <c:v>7.6930100000000001</c:v>
                </c:pt>
                <c:pt idx="3669">
                  <c:v>7.6947599999999996</c:v>
                </c:pt>
                <c:pt idx="3670">
                  <c:v>7.69604</c:v>
                </c:pt>
                <c:pt idx="3671">
                  <c:v>7.6972500000000004</c:v>
                </c:pt>
                <c:pt idx="3672">
                  <c:v>7.6986600000000003</c:v>
                </c:pt>
                <c:pt idx="3673">
                  <c:v>7.6992900000000004</c:v>
                </c:pt>
                <c:pt idx="3674">
                  <c:v>7.7010300000000003</c:v>
                </c:pt>
                <c:pt idx="3675">
                  <c:v>7.7022700000000004</c:v>
                </c:pt>
                <c:pt idx="3676">
                  <c:v>7.7050700000000001</c:v>
                </c:pt>
                <c:pt idx="3677">
                  <c:v>7.7072700000000003</c:v>
                </c:pt>
                <c:pt idx="3678">
                  <c:v>7.7086300000000003</c:v>
                </c:pt>
                <c:pt idx="3679">
                  <c:v>7.7111299999999998</c:v>
                </c:pt>
                <c:pt idx="3680">
                  <c:v>7.7138200000000001</c:v>
                </c:pt>
                <c:pt idx="3681">
                  <c:v>7.7150800000000004</c:v>
                </c:pt>
                <c:pt idx="3682">
                  <c:v>7.7183400000000004</c:v>
                </c:pt>
                <c:pt idx="3683">
                  <c:v>7.7209700000000003</c:v>
                </c:pt>
                <c:pt idx="3684">
                  <c:v>7.7244099999999998</c:v>
                </c:pt>
                <c:pt idx="3685">
                  <c:v>7.7258500000000003</c:v>
                </c:pt>
                <c:pt idx="3686">
                  <c:v>7.7280699999999998</c:v>
                </c:pt>
                <c:pt idx="3687">
                  <c:v>7.7315199999999997</c:v>
                </c:pt>
                <c:pt idx="3688">
                  <c:v>7.7380399999999998</c:v>
                </c:pt>
                <c:pt idx="3689">
                  <c:v>7.7405200000000001</c:v>
                </c:pt>
                <c:pt idx="3690">
                  <c:v>7.7443799999999996</c:v>
                </c:pt>
                <c:pt idx="3691">
                  <c:v>7.7462400000000002</c:v>
                </c:pt>
                <c:pt idx="3692">
                  <c:v>7.7479100000000001</c:v>
                </c:pt>
                <c:pt idx="3693">
                  <c:v>7.7489600000000003</c:v>
                </c:pt>
                <c:pt idx="3694">
                  <c:v>7.7509300000000003</c:v>
                </c:pt>
                <c:pt idx="3695">
                  <c:v>7.7537700000000003</c:v>
                </c:pt>
                <c:pt idx="3696">
                  <c:v>7.7565999999999997</c:v>
                </c:pt>
                <c:pt idx="3697">
                  <c:v>7.7595099999999997</c:v>
                </c:pt>
                <c:pt idx="3698">
                  <c:v>7.7644799999999998</c:v>
                </c:pt>
                <c:pt idx="3699">
                  <c:v>7.7682799999999999</c:v>
                </c:pt>
                <c:pt idx="3700">
                  <c:v>7.7705099999999998</c:v>
                </c:pt>
                <c:pt idx="3701">
                  <c:v>7.7730600000000001</c:v>
                </c:pt>
                <c:pt idx="3702">
                  <c:v>7.77623</c:v>
                </c:pt>
                <c:pt idx="3703">
                  <c:v>7.7792700000000004</c:v>
                </c:pt>
                <c:pt idx="3704">
                  <c:v>7.7815300000000001</c:v>
                </c:pt>
                <c:pt idx="3705">
                  <c:v>7.7824499999999999</c:v>
                </c:pt>
                <c:pt idx="3706">
                  <c:v>7.7834000000000003</c:v>
                </c:pt>
                <c:pt idx="3707">
                  <c:v>7.7839999999999998</c:v>
                </c:pt>
                <c:pt idx="3708">
                  <c:v>7.7843900000000001</c:v>
                </c:pt>
                <c:pt idx="3709">
                  <c:v>7.7848499999999996</c:v>
                </c:pt>
                <c:pt idx="3710">
                  <c:v>7.7860199999999997</c:v>
                </c:pt>
                <c:pt idx="3711">
                  <c:v>7.7888900000000003</c:v>
                </c:pt>
                <c:pt idx="3712">
                  <c:v>7.7896599999999996</c:v>
                </c:pt>
                <c:pt idx="3713">
                  <c:v>7.7930099999999998</c:v>
                </c:pt>
                <c:pt idx="3714">
                  <c:v>7.7960200000000004</c:v>
                </c:pt>
                <c:pt idx="3715">
                  <c:v>7.7987099999999998</c:v>
                </c:pt>
                <c:pt idx="3716">
                  <c:v>7.7993399999999999</c:v>
                </c:pt>
                <c:pt idx="3717">
                  <c:v>7.8025099999999998</c:v>
                </c:pt>
                <c:pt idx="3718">
                  <c:v>7.80701</c:v>
                </c:pt>
                <c:pt idx="3719">
                  <c:v>7.8080400000000001</c:v>
                </c:pt>
                <c:pt idx="3720">
                  <c:v>7.8099299999999996</c:v>
                </c:pt>
                <c:pt idx="3721">
                  <c:v>7.8109999999999999</c:v>
                </c:pt>
                <c:pt idx="3722">
                  <c:v>7.8138699999999996</c:v>
                </c:pt>
                <c:pt idx="3723">
                  <c:v>7.81616</c:v>
                </c:pt>
                <c:pt idx="3724">
                  <c:v>7.8171400000000002</c:v>
                </c:pt>
                <c:pt idx="3725">
                  <c:v>7.82</c:v>
                </c:pt>
                <c:pt idx="3726">
                  <c:v>7.8211500000000003</c:v>
                </c:pt>
                <c:pt idx="3727">
                  <c:v>7.8225899999999999</c:v>
                </c:pt>
                <c:pt idx="3728">
                  <c:v>7.8250900000000003</c:v>
                </c:pt>
                <c:pt idx="3729">
                  <c:v>7.8280399999999997</c:v>
                </c:pt>
                <c:pt idx="3730">
                  <c:v>7.8309499999999996</c:v>
                </c:pt>
                <c:pt idx="3731">
                  <c:v>7.8329500000000003</c:v>
                </c:pt>
                <c:pt idx="3732">
                  <c:v>7.8357599999999996</c:v>
                </c:pt>
                <c:pt idx="3733">
                  <c:v>7.8376400000000004</c:v>
                </c:pt>
                <c:pt idx="3734">
                  <c:v>7.8420399999999999</c:v>
                </c:pt>
                <c:pt idx="3735">
                  <c:v>7.8475700000000002</c:v>
                </c:pt>
                <c:pt idx="3736">
                  <c:v>7.85</c:v>
                </c:pt>
                <c:pt idx="3737">
                  <c:v>7.8527100000000001</c:v>
                </c:pt>
                <c:pt idx="3738">
                  <c:v>7.8552799999999996</c:v>
                </c:pt>
                <c:pt idx="3739">
                  <c:v>7.8573300000000001</c:v>
                </c:pt>
                <c:pt idx="3740">
                  <c:v>7.85907</c:v>
                </c:pt>
                <c:pt idx="3741">
                  <c:v>7.8601999999999999</c:v>
                </c:pt>
                <c:pt idx="3742">
                  <c:v>7.8617100000000004</c:v>
                </c:pt>
                <c:pt idx="3743">
                  <c:v>7.8641699999999997</c:v>
                </c:pt>
                <c:pt idx="3744">
                  <c:v>7.8653300000000002</c:v>
                </c:pt>
                <c:pt idx="3745">
                  <c:v>7.8660399999999999</c:v>
                </c:pt>
                <c:pt idx="3746">
                  <c:v>7.8690699999999998</c:v>
                </c:pt>
                <c:pt idx="3747">
                  <c:v>7.8703700000000003</c:v>
                </c:pt>
                <c:pt idx="3748">
                  <c:v>7.8720800000000004</c:v>
                </c:pt>
                <c:pt idx="3749">
                  <c:v>7.8735600000000003</c:v>
                </c:pt>
                <c:pt idx="3750">
                  <c:v>7.8746</c:v>
                </c:pt>
                <c:pt idx="3751">
                  <c:v>7.87662</c:v>
                </c:pt>
                <c:pt idx="3752">
                  <c:v>7.8784900000000002</c:v>
                </c:pt>
                <c:pt idx="3753">
                  <c:v>7.8808199999999999</c:v>
                </c:pt>
                <c:pt idx="3754">
                  <c:v>7.8829399999999996</c:v>
                </c:pt>
                <c:pt idx="3755">
                  <c:v>7.8844399999999997</c:v>
                </c:pt>
                <c:pt idx="3756">
                  <c:v>7.88652</c:v>
                </c:pt>
                <c:pt idx="3757">
                  <c:v>7.8901599999999998</c:v>
                </c:pt>
                <c:pt idx="3758">
                  <c:v>7.8933600000000004</c:v>
                </c:pt>
                <c:pt idx="3759">
                  <c:v>7.8969800000000001</c:v>
                </c:pt>
                <c:pt idx="3760">
                  <c:v>7.90022</c:v>
                </c:pt>
                <c:pt idx="3761">
                  <c:v>7.90313</c:v>
                </c:pt>
                <c:pt idx="3762">
                  <c:v>7.90618</c:v>
                </c:pt>
                <c:pt idx="3763">
                  <c:v>7.9067800000000004</c:v>
                </c:pt>
                <c:pt idx="3764">
                  <c:v>7.9079899999999999</c:v>
                </c:pt>
                <c:pt idx="3765">
                  <c:v>7.91228</c:v>
                </c:pt>
                <c:pt idx="3766">
                  <c:v>7.9161400000000004</c:v>
                </c:pt>
                <c:pt idx="3767">
                  <c:v>7.91751</c:v>
                </c:pt>
                <c:pt idx="3768">
                  <c:v>7.9182600000000001</c:v>
                </c:pt>
                <c:pt idx="3769">
                  <c:v>7.9197600000000001</c:v>
                </c:pt>
                <c:pt idx="3770">
                  <c:v>7.9209899999999998</c:v>
                </c:pt>
                <c:pt idx="3771">
                  <c:v>7.9225000000000003</c:v>
                </c:pt>
                <c:pt idx="3772">
                  <c:v>7.92333</c:v>
                </c:pt>
                <c:pt idx="3773">
                  <c:v>7.9257200000000001</c:v>
                </c:pt>
                <c:pt idx="3774">
                  <c:v>7.9273899999999999</c:v>
                </c:pt>
                <c:pt idx="3775">
                  <c:v>7.93</c:v>
                </c:pt>
                <c:pt idx="3776">
                  <c:v>7.9311699999999998</c:v>
                </c:pt>
                <c:pt idx="3777">
                  <c:v>7.9333999999999998</c:v>
                </c:pt>
                <c:pt idx="3778">
                  <c:v>7.9356</c:v>
                </c:pt>
                <c:pt idx="3779">
                  <c:v>7.9382900000000003</c:v>
                </c:pt>
                <c:pt idx="3780">
                  <c:v>7.9394200000000001</c:v>
                </c:pt>
                <c:pt idx="3781">
                  <c:v>7.94224</c:v>
                </c:pt>
                <c:pt idx="3782">
                  <c:v>7.9437499999999996</c:v>
                </c:pt>
                <c:pt idx="3783">
                  <c:v>7.9458200000000003</c:v>
                </c:pt>
                <c:pt idx="3784">
                  <c:v>7.9475100000000003</c:v>
                </c:pt>
                <c:pt idx="3785">
                  <c:v>7.9519599999999997</c:v>
                </c:pt>
                <c:pt idx="3786">
                  <c:v>7.9561299999999999</c:v>
                </c:pt>
                <c:pt idx="3787">
                  <c:v>7.9597800000000003</c:v>
                </c:pt>
                <c:pt idx="3788">
                  <c:v>7.9604999999999997</c:v>
                </c:pt>
                <c:pt idx="3789">
                  <c:v>7.9633799999999999</c:v>
                </c:pt>
                <c:pt idx="3790">
                  <c:v>7.9649200000000002</c:v>
                </c:pt>
                <c:pt idx="3791">
                  <c:v>7.9664400000000004</c:v>
                </c:pt>
                <c:pt idx="3792">
                  <c:v>7.9690099999999999</c:v>
                </c:pt>
                <c:pt idx="3793">
                  <c:v>7.9713900000000004</c:v>
                </c:pt>
                <c:pt idx="3794">
                  <c:v>7.9734999999999996</c:v>
                </c:pt>
                <c:pt idx="3795">
                  <c:v>7.9745600000000003</c:v>
                </c:pt>
                <c:pt idx="3796">
                  <c:v>7.9771599999999996</c:v>
                </c:pt>
                <c:pt idx="3797">
                  <c:v>7.9786999999999999</c:v>
                </c:pt>
                <c:pt idx="3798">
                  <c:v>7.9804000000000004</c:v>
                </c:pt>
                <c:pt idx="3799">
                  <c:v>7.9825200000000001</c:v>
                </c:pt>
                <c:pt idx="3800">
                  <c:v>7.9843599999999997</c:v>
                </c:pt>
                <c:pt idx="3801">
                  <c:v>7.9858700000000002</c:v>
                </c:pt>
                <c:pt idx="3802">
                  <c:v>7.9875499999999997</c:v>
                </c:pt>
                <c:pt idx="3803">
                  <c:v>7.9885799999999998</c:v>
                </c:pt>
                <c:pt idx="3804">
                  <c:v>7.9898899999999999</c:v>
                </c:pt>
                <c:pt idx="3805">
                  <c:v>7.9912700000000001</c:v>
                </c:pt>
                <c:pt idx="3806">
                  <c:v>7.99315</c:v>
                </c:pt>
                <c:pt idx="3807">
                  <c:v>7.9943400000000002</c:v>
                </c:pt>
                <c:pt idx="3808">
                  <c:v>7.9961900000000004</c:v>
                </c:pt>
                <c:pt idx="3809">
                  <c:v>7.9973000000000001</c:v>
                </c:pt>
                <c:pt idx="3810">
                  <c:v>7.9988900000000003</c:v>
                </c:pt>
                <c:pt idx="3811">
                  <c:v>8.0005400000000009</c:v>
                </c:pt>
                <c:pt idx="3812">
                  <c:v>8.00291</c:v>
                </c:pt>
                <c:pt idx="3813">
                  <c:v>8.0052800000000008</c:v>
                </c:pt>
                <c:pt idx="3814">
                  <c:v>8.0073500000000006</c:v>
                </c:pt>
                <c:pt idx="3815">
                  <c:v>8.0103200000000001</c:v>
                </c:pt>
                <c:pt idx="3816">
                  <c:v>8.0128500000000003</c:v>
                </c:pt>
                <c:pt idx="3817">
                  <c:v>8.0148499999999991</c:v>
                </c:pt>
                <c:pt idx="3818">
                  <c:v>8.0175000000000001</c:v>
                </c:pt>
                <c:pt idx="3819">
                  <c:v>8.0234500000000004</c:v>
                </c:pt>
                <c:pt idx="3820">
                  <c:v>8.0255399999999995</c:v>
                </c:pt>
                <c:pt idx="3821">
                  <c:v>8.0266699999999993</c:v>
                </c:pt>
                <c:pt idx="3822">
                  <c:v>8.0283599999999993</c:v>
                </c:pt>
                <c:pt idx="3823">
                  <c:v>8.0298099999999994</c:v>
                </c:pt>
                <c:pt idx="3824">
                  <c:v>8.0310199999999998</c:v>
                </c:pt>
                <c:pt idx="3825">
                  <c:v>8.0322399999999998</c:v>
                </c:pt>
                <c:pt idx="3826">
                  <c:v>8.0350000000000001</c:v>
                </c:pt>
                <c:pt idx="3827">
                  <c:v>8.0376600000000007</c:v>
                </c:pt>
                <c:pt idx="3828">
                  <c:v>8.0408799999999996</c:v>
                </c:pt>
                <c:pt idx="3829">
                  <c:v>8.0426900000000003</c:v>
                </c:pt>
                <c:pt idx="3830">
                  <c:v>8.0446899999999992</c:v>
                </c:pt>
                <c:pt idx="3831">
                  <c:v>8.0467999999999993</c:v>
                </c:pt>
                <c:pt idx="3832">
                  <c:v>8.0482300000000002</c:v>
                </c:pt>
                <c:pt idx="3833">
                  <c:v>8.0510999999999999</c:v>
                </c:pt>
                <c:pt idx="3834">
                  <c:v>8.0524199999999997</c:v>
                </c:pt>
                <c:pt idx="3835">
                  <c:v>8.0540699999999994</c:v>
                </c:pt>
                <c:pt idx="3836">
                  <c:v>8.0559100000000008</c:v>
                </c:pt>
                <c:pt idx="3837">
                  <c:v>8.0587900000000001</c:v>
                </c:pt>
                <c:pt idx="3838">
                  <c:v>8.0634800000000002</c:v>
                </c:pt>
                <c:pt idx="3839">
                  <c:v>8.0658499999999993</c:v>
                </c:pt>
                <c:pt idx="3840">
                  <c:v>8.0686099999999996</c:v>
                </c:pt>
                <c:pt idx="3841">
                  <c:v>8.0701699999999992</c:v>
                </c:pt>
                <c:pt idx="3842">
                  <c:v>8.0714900000000007</c:v>
                </c:pt>
                <c:pt idx="3843">
                  <c:v>8.0734899999999996</c:v>
                </c:pt>
                <c:pt idx="3844">
                  <c:v>8.0765799999999999</c:v>
                </c:pt>
                <c:pt idx="3845">
                  <c:v>8.0781899999999993</c:v>
                </c:pt>
                <c:pt idx="3846">
                  <c:v>8.08</c:v>
                </c:pt>
                <c:pt idx="3847">
                  <c:v>8.0828600000000002</c:v>
                </c:pt>
                <c:pt idx="3848">
                  <c:v>8.0871099999999991</c:v>
                </c:pt>
                <c:pt idx="3849">
                  <c:v>8.0912500000000005</c:v>
                </c:pt>
                <c:pt idx="3850">
                  <c:v>8.0929500000000001</c:v>
                </c:pt>
                <c:pt idx="3851">
                  <c:v>8.0944199999999995</c:v>
                </c:pt>
                <c:pt idx="3852">
                  <c:v>8.0958699999999997</c:v>
                </c:pt>
                <c:pt idx="3853">
                  <c:v>8.0979100000000006</c:v>
                </c:pt>
                <c:pt idx="3854">
                  <c:v>8.0986799999999999</c:v>
                </c:pt>
                <c:pt idx="3855">
                  <c:v>8.1013500000000001</c:v>
                </c:pt>
                <c:pt idx="3856">
                  <c:v>8.10182</c:v>
                </c:pt>
                <c:pt idx="3857">
                  <c:v>8.1036699999999993</c:v>
                </c:pt>
                <c:pt idx="3858">
                  <c:v>8.1064500000000006</c:v>
                </c:pt>
                <c:pt idx="3859">
                  <c:v>8.1077200000000005</c:v>
                </c:pt>
                <c:pt idx="3860">
                  <c:v>8.1113300000000006</c:v>
                </c:pt>
                <c:pt idx="3861">
                  <c:v>8.1146700000000003</c:v>
                </c:pt>
                <c:pt idx="3862">
                  <c:v>8.1154399999999995</c:v>
                </c:pt>
                <c:pt idx="3863">
                  <c:v>8.1177499999999991</c:v>
                </c:pt>
                <c:pt idx="3864">
                  <c:v>8.1202000000000005</c:v>
                </c:pt>
                <c:pt idx="3865">
                  <c:v>8.1232100000000003</c:v>
                </c:pt>
                <c:pt idx="3866">
                  <c:v>8.1242300000000007</c:v>
                </c:pt>
                <c:pt idx="3867">
                  <c:v>8.1267600000000009</c:v>
                </c:pt>
                <c:pt idx="3868">
                  <c:v>8.1275899999999996</c:v>
                </c:pt>
                <c:pt idx="3869">
                  <c:v>8.1300000000000008</c:v>
                </c:pt>
                <c:pt idx="3870">
                  <c:v>8.1311099999999996</c:v>
                </c:pt>
                <c:pt idx="3871">
                  <c:v>8.1320300000000003</c:v>
                </c:pt>
                <c:pt idx="3872">
                  <c:v>8.1331399999999991</c:v>
                </c:pt>
                <c:pt idx="3873">
                  <c:v>8.1352399999999996</c:v>
                </c:pt>
                <c:pt idx="3874">
                  <c:v>8.1368399999999994</c:v>
                </c:pt>
                <c:pt idx="3875">
                  <c:v>8.1386099999999999</c:v>
                </c:pt>
                <c:pt idx="3876">
                  <c:v>8.14</c:v>
                </c:pt>
                <c:pt idx="3877">
                  <c:v>8.1420899999999996</c:v>
                </c:pt>
                <c:pt idx="3878">
                  <c:v>8.1460799999999995</c:v>
                </c:pt>
                <c:pt idx="3879">
                  <c:v>8.14682</c:v>
                </c:pt>
                <c:pt idx="3880">
                  <c:v>8.1494800000000005</c:v>
                </c:pt>
                <c:pt idx="3881">
                  <c:v>8.1513799999999996</c:v>
                </c:pt>
                <c:pt idx="3882">
                  <c:v>8.1533899999999999</c:v>
                </c:pt>
                <c:pt idx="3883">
                  <c:v>8.1555</c:v>
                </c:pt>
                <c:pt idx="3884">
                  <c:v>8.1577800000000007</c:v>
                </c:pt>
                <c:pt idx="3885">
                  <c:v>8.1597200000000001</c:v>
                </c:pt>
                <c:pt idx="3886">
                  <c:v>8.1616499999999998</c:v>
                </c:pt>
                <c:pt idx="3887">
                  <c:v>8.1624800000000004</c:v>
                </c:pt>
                <c:pt idx="3888">
                  <c:v>8.1640499999999996</c:v>
                </c:pt>
                <c:pt idx="3889">
                  <c:v>8.1662800000000004</c:v>
                </c:pt>
                <c:pt idx="3890">
                  <c:v>8.1685800000000004</c:v>
                </c:pt>
                <c:pt idx="3891">
                  <c:v>8.1692800000000005</c:v>
                </c:pt>
                <c:pt idx="3892">
                  <c:v>8.1707599999999996</c:v>
                </c:pt>
                <c:pt idx="3893">
                  <c:v>8.1732700000000005</c:v>
                </c:pt>
                <c:pt idx="3894">
                  <c:v>8.1756799999999998</c:v>
                </c:pt>
                <c:pt idx="3895">
                  <c:v>8.1765899999999991</c:v>
                </c:pt>
                <c:pt idx="3896">
                  <c:v>8.1778700000000004</c:v>
                </c:pt>
                <c:pt idx="3897">
                  <c:v>8.1802100000000006</c:v>
                </c:pt>
                <c:pt idx="3898">
                  <c:v>8.1815700000000007</c:v>
                </c:pt>
                <c:pt idx="3899">
                  <c:v>8.1833100000000005</c:v>
                </c:pt>
                <c:pt idx="3900">
                  <c:v>8.1856899999999992</c:v>
                </c:pt>
                <c:pt idx="3901">
                  <c:v>8.1877800000000001</c:v>
                </c:pt>
                <c:pt idx="3902">
                  <c:v>8.1890499999999999</c:v>
                </c:pt>
                <c:pt idx="3903">
                  <c:v>8.1907200000000007</c:v>
                </c:pt>
                <c:pt idx="3904">
                  <c:v>8.19299</c:v>
                </c:pt>
                <c:pt idx="3905">
                  <c:v>8.1949900000000007</c:v>
                </c:pt>
                <c:pt idx="3906">
                  <c:v>8.19604</c:v>
                </c:pt>
                <c:pt idx="3907">
                  <c:v>8.1967099999999995</c:v>
                </c:pt>
                <c:pt idx="3908">
                  <c:v>8.1971699999999998</c:v>
                </c:pt>
                <c:pt idx="3909">
                  <c:v>8.1975999999999996</c:v>
                </c:pt>
                <c:pt idx="3910">
                  <c:v>8.19787</c:v>
                </c:pt>
                <c:pt idx="3911">
                  <c:v>8.1981300000000008</c:v>
                </c:pt>
                <c:pt idx="3912">
                  <c:v>8.1983300000000003</c:v>
                </c:pt>
                <c:pt idx="3913">
                  <c:v>8.2013400000000001</c:v>
                </c:pt>
                <c:pt idx="3914">
                  <c:v>8.2037600000000008</c:v>
                </c:pt>
                <c:pt idx="3915">
                  <c:v>8.2060099999999991</c:v>
                </c:pt>
                <c:pt idx="3916">
                  <c:v>8.2093900000000009</c:v>
                </c:pt>
                <c:pt idx="3917">
                  <c:v>8.21082</c:v>
                </c:pt>
                <c:pt idx="3918">
                  <c:v>8.2132299999999994</c:v>
                </c:pt>
                <c:pt idx="3919">
                  <c:v>8.2181800000000003</c:v>
                </c:pt>
                <c:pt idx="3920">
                  <c:v>8.2188700000000008</c:v>
                </c:pt>
                <c:pt idx="3921">
                  <c:v>8.2215000000000007</c:v>
                </c:pt>
                <c:pt idx="3922">
                  <c:v>8.2227700000000006</c:v>
                </c:pt>
                <c:pt idx="3923">
                  <c:v>8.2240400000000005</c:v>
                </c:pt>
                <c:pt idx="3924">
                  <c:v>8.2259700000000002</c:v>
                </c:pt>
                <c:pt idx="3925">
                  <c:v>8.2286599999999996</c:v>
                </c:pt>
                <c:pt idx="3926">
                  <c:v>8.2305700000000002</c:v>
                </c:pt>
                <c:pt idx="3927">
                  <c:v>8.2336100000000005</c:v>
                </c:pt>
                <c:pt idx="3928">
                  <c:v>8.2349899999999998</c:v>
                </c:pt>
                <c:pt idx="3929">
                  <c:v>8.2363999999999997</c:v>
                </c:pt>
                <c:pt idx="3930">
                  <c:v>8.2377300000000009</c:v>
                </c:pt>
                <c:pt idx="3931">
                  <c:v>8.2402700000000006</c:v>
                </c:pt>
                <c:pt idx="3932">
                  <c:v>8.2419200000000004</c:v>
                </c:pt>
                <c:pt idx="3933">
                  <c:v>8.2424599999999995</c:v>
                </c:pt>
                <c:pt idx="3934">
                  <c:v>8.2427700000000002</c:v>
                </c:pt>
                <c:pt idx="3935">
                  <c:v>8.2430500000000002</c:v>
                </c:pt>
                <c:pt idx="3936">
                  <c:v>8.2433800000000002</c:v>
                </c:pt>
                <c:pt idx="3937">
                  <c:v>8.2445900000000005</c:v>
                </c:pt>
                <c:pt idx="3938">
                  <c:v>8.24709</c:v>
                </c:pt>
                <c:pt idx="3939">
                  <c:v>8.2485300000000006</c:v>
                </c:pt>
                <c:pt idx="3940">
                  <c:v>8.25</c:v>
                </c:pt>
                <c:pt idx="3941">
                  <c:v>8.2530099999999997</c:v>
                </c:pt>
                <c:pt idx="3942">
                  <c:v>8.2553000000000001</c:v>
                </c:pt>
                <c:pt idx="3943">
                  <c:v>8.2593200000000007</c:v>
                </c:pt>
                <c:pt idx="3944">
                  <c:v>8.2617700000000003</c:v>
                </c:pt>
                <c:pt idx="3945">
                  <c:v>8.2648100000000007</c:v>
                </c:pt>
                <c:pt idx="3946">
                  <c:v>8.2661099999999994</c:v>
                </c:pt>
                <c:pt idx="3947">
                  <c:v>8.2679299999999998</c:v>
                </c:pt>
                <c:pt idx="3948">
                  <c:v>8.2697099999999999</c:v>
                </c:pt>
                <c:pt idx="3949">
                  <c:v>8.2716700000000003</c:v>
                </c:pt>
                <c:pt idx="3950">
                  <c:v>8.2734400000000008</c:v>
                </c:pt>
                <c:pt idx="3951">
                  <c:v>8.2779500000000006</c:v>
                </c:pt>
                <c:pt idx="3952">
                  <c:v>8.2818400000000008</c:v>
                </c:pt>
                <c:pt idx="3953">
                  <c:v>8.2847000000000008</c:v>
                </c:pt>
                <c:pt idx="3954">
                  <c:v>8.2862200000000001</c:v>
                </c:pt>
                <c:pt idx="3955">
                  <c:v>8.2889800000000005</c:v>
                </c:pt>
                <c:pt idx="3956">
                  <c:v>8.2913800000000002</c:v>
                </c:pt>
                <c:pt idx="3957">
                  <c:v>8.2944200000000006</c:v>
                </c:pt>
                <c:pt idx="3958">
                  <c:v>8.2966899999999999</c:v>
                </c:pt>
                <c:pt idx="3959">
                  <c:v>8.2978699999999996</c:v>
                </c:pt>
                <c:pt idx="3960">
                  <c:v>8.2992500000000007</c:v>
                </c:pt>
                <c:pt idx="3961">
                  <c:v>8.3024699999999996</c:v>
                </c:pt>
                <c:pt idx="3962">
                  <c:v>8.3051200000000005</c:v>
                </c:pt>
                <c:pt idx="3963">
                  <c:v>8.31</c:v>
                </c:pt>
                <c:pt idx="3964">
                  <c:v>8.3128799999999998</c:v>
                </c:pt>
                <c:pt idx="3965">
                  <c:v>8.3152500000000007</c:v>
                </c:pt>
                <c:pt idx="3966">
                  <c:v>8.3165099999999992</c:v>
                </c:pt>
                <c:pt idx="3967">
                  <c:v>8.31846</c:v>
                </c:pt>
                <c:pt idx="3968">
                  <c:v>8.3201099999999997</c:v>
                </c:pt>
                <c:pt idx="3969">
                  <c:v>8.32165</c:v>
                </c:pt>
                <c:pt idx="3970">
                  <c:v>8.32254</c:v>
                </c:pt>
                <c:pt idx="3971">
                  <c:v>8.3244000000000007</c:v>
                </c:pt>
                <c:pt idx="3972">
                  <c:v>8.3256300000000003</c:v>
                </c:pt>
                <c:pt idx="3973">
                  <c:v>8.3274600000000003</c:v>
                </c:pt>
                <c:pt idx="3974">
                  <c:v>8.3304100000000005</c:v>
                </c:pt>
                <c:pt idx="3975">
                  <c:v>8.3321000000000005</c:v>
                </c:pt>
                <c:pt idx="3976">
                  <c:v>8.3339200000000009</c:v>
                </c:pt>
                <c:pt idx="3977">
                  <c:v>8.3360599999999998</c:v>
                </c:pt>
                <c:pt idx="3978">
                  <c:v>8.3370200000000008</c:v>
                </c:pt>
                <c:pt idx="3979">
                  <c:v>8.3409399999999998</c:v>
                </c:pt>
                <c:pt idx="3980">
                  <c:v>8.3451599999999999</c:v>
                </c:pt>
                <c:pt idx="3981">
                  <c:v>8.3480500000000006</c:v>
                </c:pt>
                <c:pt idx="3982">
                  <c:v>8.3520900000000005</c:v>
                </c:pt>
                <c:pt idx="3983">
                  <c:v>8.3545400000000001</c:v>
                </c:pt>
                <c:pt idx="3984">
                  <c:v>8.3578100000000006</c:v>
                </c:pt>
                <c:pt idx="3985">
                  <c:v>8.3605900000000002</c:v>
                </c:pt>
                <c:pt idx="3986">
                  <c:v>8.3656199999999998</c:v>
                </c:pt>
                <c:pt idx="3987">
                  <c:v>8.3696699999999993</c:v>
                </c:pt>
                <c:pt idx="3988">
                  <c:v>8.3724500000000006</c:v>
                </c:pt>
                <c:pt idx="3989">
                  <c:v>8.3745600000000007</c:v>
                </c:pt>
                <c:pt idx="3990">
                  <c:v>8.3773</c:v>
                </c:pt>
                <c:pt idx="3991">
                  <c:v>8.3788099999999996</c:v>
                </c:pt>
                <c:pt idx="3992">
                  <c:v>8.3811099999999996</c:v>
                </c:pt>
                <c:pt idx="3993">
                  <c:v>8.3822100000000006</c:v>
                </c:pt>
                <c:pt idx="3994">
                  <c:v>8.3833699999999993</c:v>
                </c:pt>
                <c:pt idx="3995">
                  <c:v>8.3838100000000004</c:v>
                </c:pt>
                <c:pt idx="3996">
                  <c:v>8.3845100000000006</c:v>
                </c:pt>
                <c:pt idx="3997">
                  <c:v>8.3848199999999995</c:v>
                </c:pt>
                <c:pt idx="3998">
                  <c:v>8.3850899999999999</c:v>
                </c:pt>
                <c:pt idx="3999">
                  <c:v>8.3854699999999998</c:v>
                </c:pt>
                <c:pt idx="4000">
                  <c:v>8.3858300000000003</c:v>
                </c:pt>
                <c:pt idx="4001">
                  <c:v>8.3862400000000008</c:v>
                </c:pt>
                <c:pt idx="4002">
                  <c:v>8.3868899999999993</c:v>
                </c:pt>
                <c:pt idx="4003">
                  <c:v>8.39</c:v>
                </c:pt>
                <c:pt idx="4004">
                  <c:v>8.3916699999999995</c:v>
                </c:pt>
                <c:pt idx="4005">
                  <c:v>8.3933</c:v>
                </c:pt>
                <c:pt idx="4006">
                  <c:v>8.3959499999999991</c:v>
                </c:pt>
                <c:pt idx="4007">
                  <c:v>8.3968100000000003</c:v>
                </c:pt>
                <c:pt idx="4008">
                  <c:v>8.3984900000000007</c:v>
                </c:pt>
                <c:pt idx="4009">
                  <c:v>8.3998699999999999</c:v>
                </c:pt>
                <c:pt idx="4010">
                  <c:v>8.40198</c:v>
                </c:pt>
                <c:pt idx="4011">
                  <c:v>8.4041999999999994</c:v>
                </c:pt>
                <c:pt idx="4012">
                  <c:v>8.40611</c:v>
                </c:pt>
                <c:pt idx="4013">
                  <c:v>8.4074399999999994</c:v>
                </c:pt>
                <c:pt idx="4014">
                  <c:v>8.41</c:v>
                </c:pt>
                <c:pt idx="4015">
                  <c:v>8.4138300000000008</c:v>
                </c:pt>
                <c:pt idx="4016">
                  <c:v>8.4184900000000003</c:v>
                </c:pt>
                <c:pt idx="4017">
                  <c:v>8.4215199999999992</c:v>
                </c:pt>
                <c:pt idx="4018">
                  <c:v>8.4238999999999997</c:v>
                </c:pt>
                <c:pt idx="4019">
                  <c:v>8.4274000000000004</c:v>
                </c:pt>
                <c:pt idx="4020">
                  <c:v>8.4283300000000008</c:v>
                </c:pt>
                <c:pt idx="4021">
                  <c:v>8.4312299999999993</c:v>
                </c:pt>
                <c:pt idx="4022">
                  <c:v>8.4367599999999996</c:v>
                </c:pt>
                <c:pt idx="4023">
                  <c:v>8.4377800000000001</c:v>
                </c:pt>
                <c:pt idx="4024">
                  <c:v>8.4394299999999998</c:v>
                </c:pt>
                <c:pt idx="4025">
                  <c:v>8.4412199999999995</c:v>
                </c:pt>
                <c:pt idx="4026">
                  <c:v>8.4432200000000002</c:v>
                </c:pt>
                <c:pt idx="4027">
                  <c:v>8.4440399999999993</c:v>
                </c:pt>
                <c:pt idx="4028">
                  <c:v>8.4473000000000003</c:v>
                </c:pt>
                <c:pt idx="4029">
                  <c:v>8.4491700000000005</c:v>
                </c:pt>
                <c:pt idx="4030">
                  <c:v>8.4506200000000007</c:v>
                </c:pt>
                <c:pt idx="4031">
                  <c:v>8.4525000000000006</c:v>
                </c:pt>
                <c:pt idx="4032">
                  <c:v>8.4540000000000006</c:v>
                </c:pt>
                <c:pt idx="4033">
                  <c:v>8.4577100000000005</c:v>
                </c:pt>
                <c:pt idx="4034">
                  <c:v>8.4609500000000004</c:v>
                </c:pt>
                <c:pt idx="4035">
                  <c:v>8.4636899999999997</c:v>
                </c:pt>
                <c:pt idx="4036">
                  <c:v>8.4673700000000007</c:v>
                </c:pt>
                <c:pt idx="4037">
                  <c:v>8.4726599999999994</c:v>
                </c:pt>
                <c:pt idx="4038">
                  <c:v>8.4764300000000006</c:v>
                </c:pt>
                <c:pt idx="4039">
                  <c:v>8.4799199999999999</c:v>
                </c:pt>
                <c:pt idx="4040">
                  <c:v>8.4826099999999993</c:v>
                </c:pt>
                <c:pt idx="4041">
                  <c:v>8.4859000000000009</c:v>
                </c:pt>
                <c:pt idx="4042">
                  <c:v>8.4873200000000004</c:v>
                </c:pt>
                <c:pt idx="4043">
                  <c:v>8.4899000000000004</c:v>
                </c:pt>
                <c:pt idx="4044">
                  <c:v>8.4922400000000007</c:v>
                </c:pt>
                <c:pt idx="4045">
                  <c:v>8.4929600000000001</c:v>
                </c:pt>
                <c:pt idx="4046">
                  <c:v>8.4953699999999994</c:v>
                </c:pt>
                <c:pt idx="4047">
                  <c:v>8.4974699999999999</c:v>
                </c:pt>
                <c:pt idx="4048">
                  <c:v>8.5</c:v>
                </c:pt>
                <c:pt idx="4049">
                  <c:v>8.5020500000000006</c:v>
                </c:pt>
                <c:pt idx="4050">
                  <c:v>8.5036900000000006</c:v>
                </c:pt>
                <c:pt idx="4051">
                  <c:v>8.5074799999999993</c:v>
                </c:pt>
                <c:pt idx="4052">
                  <c:v>8.5102600000000006</c:v>
                </c:pt>
                <c:pt idx="4053">
                  <c:v>8.5126899999999992</c:v>
                </c:pt>
                <c:pt idx="4054">
                  <c:v>8.5155200000000004</c:v>
                </c:pt>
                <c:pt idx="4055">
                  <c:v>8.5169599999999992</c:v>
                </c:pt>
                <c:pt idx="4056">
                  <c:v>8.5194600000000005</c:v>
                </c:pt>
                <c:pt idx="4057">
                  <c:v>8.5219400000000007</c:v>
                </c:pt>
                <c:pt idx="4058">
                  <c:v>8.5236599999999996</c:v>
                </c:pt>
                <c:pt idx="4059">
                  <c:v>8.5242500000000003</c:v>
                </c:pt>
                <c:pt idx="4060">
                  <c:v>8.5260700000000007</c:v>
                </c:pt>
                <c:pt idx="4061">
                  <c:v>8.5276700000000005</c:v>
                </c:pt>
                <c:pt idx="4062">
                  <c:v>8.5305999999999997</c:v>
                </c:pt>
                <c:pt idx="4063">
                  <c:v>8.5332399999999993</c:v>
                </c:pt>
                <c:pt idx="4064">
                  <c:v>8.5363699999999998</c:v>
                </c:pt>
                <c:pt idx="4065">
                  <c:v>8.5373300000000008</c:v>
                </c:pt>
                <c:pt idx="4066">
                  <c:v>8.5400700000000001</c:v>
                </c:pt>
                <c:pt idx="4067">
                  <c:v>8.5452499999999993</c:v>
                </c:pt>
                <c:pt idx="4068">
                  <c:v>8.5465</c:v>
                </c:pt>
                <c:pt idx="4069">
                  <c:v>8.5482700000000005</c:v>
                </c:pt>
                <c:pt idx="4070">
                  <c:v>8.5495400000000004</c:v>
                </c:pt>
                <c:pt idx="4071">
                  <c:v>8.5503</c:v>
                </c:pt>
                <c:pt idx="4072">
                  <c:v>8.5523900000000008</c:v>
                </c:pt>
                <c:pt idx="4073">
                  <c:v>8.5534400000000002</c:v>
                </c:pt>
                <c:pt idx="4074">
                  <c:v>8.5554000000000006</c:v>
                </c:pt>
                <c:pt idx="4075">
                  <c:v>8.5569299999999995</c:v>
                </c:pt>
                <c:pt idx="4076">
                  <c:v>8.5585400000000007</c:v>
                </c:pt>
                <c:pt idx="4077">
                  <c:v>8.5622600000000002</c:v>
                </c:pt>
                <c:pt idx="4078">
                  <c:v>8.5648300000000006</c:v>
                </c:pt>
                <c:pt idx="4079">
                  <c:v>8.5658999999999992</c:v>
                </c:pt>
                <c:pt idx="4080">
                  <c:v>8.5687700000000007</c:v>
                </c:pt>
                <c:pt idx="4081">
                  <c:v>8.5706399999999991</c:v>
                </c:pt>
                <c:pt idx="4082">
                  <c:v>8.5728399999999993</c:v>
                </c:pt>
                <c:pt idx="4083">
                  <c:v>8.5756999999999994</c:v>
                </c:pt>
                <c:pt idx="4084">
                  <c:v>8.5773499999999991</c:v>
                </c:pt>
                <c:pt idx="4085">
                  <c:v>8.58</c:v>
                </c:pt>
                <c:pt idx="4086">
                  <c:v>8.5849799999999998</c:v>
                </c:pt>
                <c:pt idx="4087">
                  <c:v>8.5871399999999998</c:v>
                </c:pt>
                <c:pt idx="4088">
                  <c:v>8.5897199999999998</c:v>
                </c:pt>
                <c:pt idx="4089">
                  <c:v>8.5926299999999998</c:v>
                </c:pt>
                <c:pt idx="4090">
                  <c:v>8.5937999999999999</c:v>
                </c:pt>
                <c:pt idx="4091">
                  <c:v>8.5955499999999994</c:v>
                </c:pt>
                <c:pt idx="4092">
                  <c:v>8.5966299999999993</c:v>
                </c:pt>
                <c:pt idx="4093">
                  <c:v>8.5996100000000002</c:v>
                </c:pt>
                <c:pt idx="4094">
                  <c:v>8.6013000000000002</c:v>
                </c:pt>
                <c:pt idx="4095">
                  <c:v>8.6019900000000007</c:v>
                </c:pt>
                <c:pt idx="4096">
                  <c:v>8.6033299999999997</c:v>
                </c:pt>
                <c:pt idx="4097">
                  <c:v>8.6047600000000006</c:v>
                </c:pt>
                <c:pt idx="4098">
                  <c:v>8.6072799999999994</c:v>
                </c:pt>
                <c:pt idx="4099">
                  <c:v>8.6109299999999998</c:v>
                </c:pt>
                <c:pt idx="4100">
                  <c:v>8.6127400000000005</c:v>
                </c:pt>
                <c:pt idx="4101">
                  <c:v>8.6152599999999993</c:v>
                </c:pt>
                <c:pt idx="4102">
                  <c:v>8.6176499999999994</c:v>
                </c:pt>
                <c:pt idx="4103">
                  <c:v>8.6205400000000001</c:v>
                </c:pt>
                <c:pt idx="4104">
                  <c:v>8.6228300000000004</c:v>
                </c:pt>
                <c:pt idx="4105">
                  <c:v>8.6243599999999994</c:v>
                </c:pt>
                <c:pt idx="4106">
                  <c:v>8.6255799999999994</c:v>
                </c:pt>
                <c:pt idx="4107">
                  <c:v>8.6266200000000008</c:v>
                </c:pt>
                <c:pt idx="4108">
                  <c:v>8.6291899999999995</c:v>
                </c:pt>
                <c:pt idx="4109">
                  <c:v>8.6300000000000008</c:v>
                </c:pt>
                <c:pt idx="4110">
                  <c:v>8.6324799999999993</c:v>
                </c:pt>
                <c:pt idx="4111">
                  <c:v>8.6332299999999993</c:v>
                </c:pt>
                <c:pt idx="4112">
                  <c:v>8.6341599999999996</c:v>
                </c:pt>
                <c:pt idx="4113">
                  <c:v>8.63659</c:v>
                </c:pt>
                <c:pt idx="4114">
                  <c:v>8.6382200000000005</c:v>
                </c:pt>
                <c:pt idx="4115">
                  <c:v>8.6395900000000001</c:v>
                </c:pt>
                <c:pt idx="4116">
                  <c:v>8.6405399999999997</c:v>
                </c:pt>
                <c:pt idx="4117">
                  <c:v>8.6422699999999999</c:v>
                </c:pt>
                <c:pt idx="4118">
                  <c:v>8.6458600000000008</c:v>
                </c:pt>
                <c:pt idx="4119">
                  <c:v>8.6507500000000004</c:v>
                </c:pt>
                <c:pt idx="4120">
                  <c:v>8.6538400000000006</c:v>
                </c:pt>
                <c:pt idx="4121">
                  <c:v>8.6548099999999994</c:v>
                </c:pt>
                <c:pt idx="4122">
                  <c:v>8.6585599999999996</c:v>
                </c:pt>
                <c:pt idx="4123">
                  <c:v>8.6606199999999998</c:v>
                </c:pt>
                <c:pt idx="4124">
                  <c:v>8.6626600000000007</c:v>
                </c:pt>
                <c:pt idx="4125">
                  <c:v>8.6669699999999992</c:v>
                </c:pt>
                <c:pt idx="4126">
                  <c:v>8.6679099999999991</c:v>
                </c:pt>
                <c:pt idx="4127">
                  <c:v>8.6710399999999996</c:v>
                </c:pt>
                <c:pt idx="4128">
                  <c:v>8.6743299999999994</c:v>
                </c:pt>
                <c:pt idx="4129">
                  <c:v>8.6776800000000005</c:v>
                </c:pt>
                <c:pt idx="4130">
                  <c:v>8.68</c:v>
                </c:pt>
                <c:pt idx="4131">
                  <c:v>8.6830499999999997</c:v>
                </c:pt>
                <c:pt idx="4132">
                  <c:v>8.6851400000000005</c:v>
                </c:pt>
                <c:pt idx="4133">
                  <c:v>8.6890499999999999</c:v>
                </c:pt>
                <c:pt idx="4134">
                  <c:v>8.6928800000000006</c:v>
                </c:pt>
                <c:pt idx="4135">
                  <c:v>8.6952800000000003</c:v>
                </c:pt>
                <c:pt idx="4136">
                  <c:v>8.6989699999999992</c:v>
                </c:pt>
                <c:pt idx="4137">
                  <c:v>8.7023899999999994</c:v>
                </c:pt>
                <c:pt idx="4138">
                  <c:v>8.7038799999999998</c:v>
                </c:pt>
                <c:pt idx="4139">
                  <c:v>8.7067499999999995</c:v>
                </c:pt>
                <c:pt idx="4140">
                  <c:v>8.7081800000000005</c:v>
                </c:pt>
                <c:pt idx="4141">
                  <c:v>8.7103199999999994</c:v>
                </c:pt>
                <c:pt idx="4142">
                  <c:v>8.7124100000000002</c:v>
                </c:pt>
                <c:pt idx="4143">
                  <c:v>8.7136600000000008</c:v>
                </c:pt>
                <c:pt idx="4144">
                  <c:v>8.7162400000000009</c:v>
                </c:pt>
                <c:pt idx="4145">
                  <c:v>8.7186199999999996</c:v>
                </c:pt>
                <c:pt idx="4146">
                  <c:v>8.7196599999999993</c:v>
                </c:pt>
                <c:pt idx="4147">
                  <c:v>8.7216699999999996</c:v>
                </c:pt>
                <c:pt idx="4148">
                  <c:v>8.7230600000000003</c:v>
                </c:pt>
                <c:pt idx="4149">
                  <c:v>8.7257400000000001</c:v>
                </c:pt>
                <c:pt idx="4150">
                  <c:v>8.7281999999999993</c:v>
                </c:pt>
                <c:pt idx="4151">
                  <c:v>8.7310099999999995</c:v>
                </c:pt>
                <c:pt idx="4152">
                  <c:v>8.7316299999999991</c:v>
                </c:pt>
                <c:pt idx="4153">
                  <c:v>8.7339400000000005</c:v>
                </c:pt>
                <c:pt idx="4154">
                  <c:v>8.7370699999999992</c:v>
                </c:pt>
                <c:pt idx="4155">
                  <c:v>8.7396100000000008</c:v>
                </c:pt>
                <c:pt idx="4156">
                  <c:v>8.74057</c:v>
                </c:pt>
                <c:pt idx="4157">
                  <c:v>8.7414500000000004</c:v>
                </c:pt>
                <c:pt idx="4158">
                  <c:v>8.7431900000000002</c:v>
                </c:pt>
                <c:pt idx="4159">
                  <c:v>8.7453599999999998</c:v>
                </c:pt>
                <c:pt idx="4160">
                  <c:v>8.7466200000000001</c:v>
                </c:pt>
                <c:pt idx="4161">
                  <c:v>8.7491000000000003</c:v>
                </c:pt>
                <c:pt idx="4162">
                  <c:v>8.75169</c:v>
                </c:pt>
                <c:pt idx="4163">
                  <c:v>8.7527500000000007</c:v>
                </c:pt>
                <c:pt idx="4164">
                  <c:v>8.7548300000000001</c:v>
                </c:pt>
                <c:pt idx="4165">
                  <c:v>8.7576900000000002</c:v>
                </c:pt>
                <c:pt idx="4166">
                  <c:v>8.7607300000000006</c:v>
                </c:pt>
                <c:pt idx="4167">
                  <c:v>8.7638499999999997</c:v>
                </c:pt>
                <c:pt idx="4168">
                  <c:v>8.7654399999999999</c:v>
                </c:pt>
                <c:pt idx="4169">
                  <c:v>8.7665400000000009</c:v>
                </c:pt>
                <c:pt idx="4170">
                  <c:v>8.7678399999999996</c:v>
                </c:pt>
                <c:pt idx="4171">
                  <c:v>8.7698800000000006</c:v>
                </c:pt>
                <c:pt idx="4172">
                  <c:v>8.7718100000000003</c:v>
                </c:pt>
                <c:pt idx="4173">
                  <c:v>8.7741199999999999</c:v>
                </c:pt>
                <c:pt idx="4174">
                  <c:v>8.7777799999999999</c:v>
                </c:pt>
                <c:pt idx="4175">
                  <c:v>8.7812699999999992</c:v>
                </c:pt>
                <c:pt idx="4176">
                  <c:v>8.7828599999999994</c:v>
                </c:pt>
                <c:pt idx="4177">
                  <c:v>8.7837800000000001</c:v>
                </c:pt>
                <c:pt idx="4178">
                  <c:v>8.7852300000000003</c:v>
                </c:pt>
                <c:pt idx="4179">
                  <c:v>8.7888099999999998</c:v>
                </c:pt>
                <c:pt idx="4180">
                  <c:v>8.7905800000000003</c:v>
                </c:pt>
                <c:pt idx="4181">
                  <c:v>8.7920499999999997</c:v>
                </c:pt>
                <c:pt idx="4182">
                  <c:v>8.7934599999999996</c:v>
                </c:pt>
                <c:pt idx="4183">
                  <c:v>8.7954299999999996</c:v>
                </c:pt>
                <c:pt idx="4184">
                  <c:v>8.7994000000000003</c:v>
                </c:pt>
                <c:pt idx="4185">
                  <c:v>8.8022399999999994</c:v>
                </c:pt>
                <c:pt idx="4186">
                  <c:v>8.8045200000000001</c:v>
                </c:pt>
                <c:pt idx="4187">
                  <c:v>8.8074999999999992</c:v>
                </c:pt>
                <c:pt idx="4188">
                  <c:v>8.8103800000000003</c:v>
                </c:pt>
                <c:pt idx="4189">
                  <c:v>8.8116800000000008</c:v>
                </c:pt>
                <c:pt idx="4190">
                  <c:v>8.8143200000000004</c:v>
                </c:pt>
                <c:pt idx="4191">
                  <c:v>8.8164400000000001</c:v>
                </c:pt>
                <c:pt idx="4192">
                  <c:v>8.8182100000000005</c:v>
                </c:pt>
                <c:pt idx="4193">
                  <c:v>8.8212700000000002</c:v>
                </c:pt>
                <c:pt idx="4194">
                  <c:v>8.82395</c:v>
                </c:pt>
                <c:pt idx="4195">
                  <c:v>8.8258200000000002</c:v>
                </c:pt>
                <c:pt idx="4196">
                  <c:v>8.8269900000000003</c:v>
                </c:pt>
                <c:pt idx="4197">
                  <c:v>8.8292800000000007</c:v>
                </c:pt>
                <c:pt idx="4198">
                  <c:v>8.8329400000000007</c:v>
                </c:pt>
                <c:pt idx="4199">
                  <c:v>8.8349399999999996</c:v>
                </c:pt>
                <c:pt idx="4200">
                  <c:v>8.8372700000000002</c:v>
                </c:pt>
                <c:pt idx="4201">
                  <c:v>8.8399099999999997</c:v>
                </c:pt>
                <c:pt idx="4202">
                  <c:v>8.8412600000000001</c:v>
                </c:pt>
                <c:pt idx="4203">
                  <c:v>8.8440899999999996</c:v>
                </c:pt>
                <c:pt idx="4204">
                  <c:v>8.8480500000000006</c:v>
                </c:pt>
                <c:pt idx="4205">
                  <c:v>8.8498300000000008</c:v>
                </c:pt>
                <c:pt idx="4206">
                  <c:v>8.8512699999999995</c:v>
                </c:pt>
                <c:pt idx="4207">
                  <c:v>8.8522700000000007</c:v>
                </c:pt>
                <c:pt idx="4208">
                  <c:v>8.8539600000000007</c:v>
                </c:pt>
                <c:pt idx="4209">
                  <c:v>8.8560300000000005</c:v>
                </c:pt>
                <c:pt idx="4210">
                  <c:v>8.8594600000000003</c:v>
                </c:pt>
                <c:pt idx="4211">
                  <c:v>8.86069</c:v>
                </c:pt>
                <c:pt idx="4212">
                  <c:v>8.8636599999999994</c:v>
                </c:pt>
                <c:pt idx="4213">
                  <c:v>8.8678399999999993</c:v>
                </c:pt>
                <c:pt idx="4214">
                  <c:v>8.8690999999999995</c:v>
                </c:pt>
                <c:pt idx="4215">
                  <c:v>8.8709199999999999</c:v>
                </c:pt>
                <c:pt idx="4216">
                  <c:v>8.8728499999999997</c:v>
                </c:pt>
                <c:pt idx="4217">
                  <c:v>8.8755799999999994</c:v>
                </c:pt>
                <c:pt idx="4218">
                  <c:v>8.8784799999999997</c:v>
                </c:pt>
                <c:pt idx="4219">
                  <c:v>8.8796599999999994</c:v>
                </c:pt>
                <c:pt idx="4220">
                  <c:v>8.88246</c:v>
                </c:pt>
                <c:pt idx="4221">
                  <c:v>8.8836700000000004</c:v>
                </c:pt>
                <c:pt idx="4222">
                  <c:v>8.88626</c:v>
                </c:pt>
                <c:pt idx="4223">
                  <c:v>8.8873499999999996</c:v>
                </c:pt>
                <c:pt idx="4224">
                  <c:v>8.8902199999999993</c:v>
                </c:pt>
                <c:pt idx="4225">
                  <c:v>8.8930199999999999</c:v>
                </c:pt>
                <c:pt idx="4226">
                  <c:v>8.8973800000000001</c:v>
                </c:pt>
                <c:pt idx="4227">
                  <c:v>8.9010300000000004</c:v>
                </c:pt>
                <c:pt idx="4228">
                  <c:v>8.9027799999999999</c:v>
                </c:pt>
                <c:pt idx="4229">
                  <c:v>8.9059399999999993</c:v>
                </c:pt>
                <c:pt idx="4230">
                  <c:v>8.9103200000000005</c:v>
                </c:pt>
                <c:pt idx="4231">
                  <c:v>8.9138000000000002</c:v>
                </c:pt>
                <c:pt idx="4232">
                  <c:v>8.9154999999999998</c:v>
                </c:pt>
                <c:pt idx="4233">
                  <c:v>8.9172100000000007</c:v>
                </c:pt>
                <c:pt idx="4234">
                  <c:v>8.9199800000000007</c:v>
                </c:pt>
                <c:pt idx="4235">
                  <c:v>8.9223700000000008</c:v>
                </c:pt>
                <c:pt idx="4236">
                  <c:v>8.9239999999999995</c:v>
                </c:pt>
                <c:pt idx="4237">
                  <c:v>8.9262599999999992</c:v>
                </c:pt>
                <c:pt idx="4238">
                  <c:v>8.9286899999999996</c:v>
                </c:pt>
                <c:pt idx="4239">
                  <c:v>8.9297599999999999</c:v>
                </c:pt>
                <c:pt idx="4240">
                  <c:v>8.9326100000000004</c:v>
                </c:pt>
                <c:pt idx="4241">
                  <c:v>8.9341200000000001</c:v>
                </c:pt>
                <c:pt idx="4242">
                  <c:v>8.9349799999999995</c:v>
                </c:pt>
                <c:pt idx="4243">
                  <c:v>8.9359300000000008</c:v>
                </c:pt>
                <c:pt idx="4244">
                  <c:v>8.9374699999999994</c:v>
                </c:pt>
                <c:pt idx="4245">
                  <c:v>8.9387000000000008</c:v>
                </c:pt>
                <c:pt idx="4246">
                  <c:v>8.9402699999999999</c:v>
                </c:pt>
                <c:pt idx="4247">
                  <c:v>8.9414999999999996</c:v>
                </c:pt>
                <c:pt idx="4248">
                  <c:v>8.9430700000000005</c:v>
                </c:pt>
                <c:pt idx="4249">
                  <c:v>8.9448299999999996</c:v>
                </c:pt>
                <c:pt idx="4250">
                  <c:v>8.9482400000000002</c:v>
                </c:pt>
                <c:pt idx="4251">
                  <c:v>8.9500799999999998</c:v>
                </c:pt>
                <c:pt idx="4252">
                  <c:v>8.9515200000000004</c:v>
                </c:pt>
                <c:pt idx="4253">
                  <c:v>8.9542900000000003</c:v>
                </c:pt>
                <c:pt idx="4254">
                  <c:v>8.9557599999999997</c:v>
                </c:pt>
                <c:pt idx="4255">
                  <c:v>8.9573</c:v>
                </c:pt>
                <c:pt idx="4256">
                  <c:v>8.9595400000000005</c:v>
                </c:pt>
                <c:pt idx="4257">
                  <c:v>8.9622600000000006</c:v>
                </c:pt>
                <c:pt idx="4258">
                  <c:v>8.9634999999999998</c:v>
                </c:pt>
                <c:pt idx="4259">
                  <c:v>8.9650499999999997</c:v>
                </c:pt>
                <c:pt idx="4260">
                  <c:v>8.9668600000000005</c:v>
                </c:pt>
                <c:pt idx="4261">
                  <c:v>8.9693500000000004</c:v>
                </c:pt>
                <c:pt idx="4262">
                  <c:v>8.9720200000000006</c:v>
                </c:pt>
                <c:pt idx="4263">
                  <c:v>8.9729500000000009</c:v>
                </c:pt>
                <c:pt idx="4264">
                  <c:v>8.9758700000000005</c:v>
                </c:pt>
                <c:pt idx="4265">
                  <c:v>8.9783799999999996</c:v>
                </c:pt>
                <c:pt idx="4266">
                  <c:v>8.9809199999999993</c:v>
                </c:pt>
                <c:pt idx="4267">
                  <c:v>8.9826300000000003</c:v>
                </c:pt>
                <c:pt idx="4268">
                  <c:v>8.9844500000000007</c:v>
                </c:pt>
                <c:pt idx="4269">
                  <c:v>8.9853900000000007</c:v>
                </c:pt>
                <c:pt idx="4270">
                  <c:v>8.9864899999999999</c:v>
                </c:pt>
                <c:pt idx="4271">
                  <c:v>8.9886199999999992</c:v>
                </c:pt>
                <c:pt idx="4272">
                  <c:v>8.99057</c:v>
                </c:pt>
                <c:pt idx="4273">
                  <c:v>8.9914799999999993</c:v>
                </c:pt>
                <c:pt idx="4274">
                  <c:v>8.9937500000000004</c:v>
                </c:pt>
                <c:pt idx="4275">
                  <c:v>8.9948099999999993</c:v>
                </c:pt>
                <c:pt idx="4276">
                  <c:v>8.9960699999999996</c:v>
                </c:pt>
                <c:pt idx="4277">
                  <c:v>8.9983900000000006</c:v>
                </c:pt>
                <c:pt idx="4278">
                  <c:v>8.9995799999999999</c:v>
                </c:pt>
                <c:pt idx="4279">
                  <c:v>9.0007199999999994</c:v>
                </c:pt>
                <c:pt idx="4280">
                  <c:v>9.0020799999999994</c:v>
                </c:pt>
                <c:pt idx="4281">
                  <c:v>9.0036400000000008</c:v>
                </c:pt>
                <c:pt idx="4282">
                  <c:v>9.0043199999999999</c:v>
                </c:pt>
                <c:pt idx="4283">
                  <c:v>9.0064799999999998</c:v>
                </c:pt>
                <c:pt idx="4284">
                  <c:v>9.00746</c:v>
                </c:pt>
                <c:pt idx="4285">
                  <c:v>9.0087700000000002</c:v>
                </c:pt>
                <c:pt idx="4286">
                  <c:v>9.01065</c:v>
                </c:pt>
                <c:pt idx="4287">
                  <c:v>9.0128500000000003</c:v>
                </c:pt>
                <c:pt idx="4288">
                  <c:v>9.0144400000000005</c:v>
                </c:pt>
                <c:pt idx="4289">
                  <c:v>9.0165100000000002</c:v>
                </c:pt>
                <c:pt idx="4290">
                  <c:v>9.0195299999999996</c:v>
                </c:pt>
                <c:pt idx="4291">
                  <c:v>9.0215300000000003</c:v>
                </c:pt>
                <c:pt idx="4292">
                  <c:v>9.0222700000000007</c:v>
                </c:pt>
                <c:pt idx="4293">
                  <c:v>9.0245300000000004</c:v>
                </c:pt>
                <c:pt idx="4294">
                  <c:v>9.0257100000000001</c:v>
                </c:pt>
                <c:pt idx="4295">
                  <c:v>9.0274900000000002</c:v>
                </c:pt>
                <c:pt idx="4296">
                  <c:v>9.0289699999999993</c:v>
                </c:pt>
                <c:pt idx="4297">
                  <c:v>9.0309600000000003</c:v>
                </c:pt>
                <c:pt idx="4298">
                  <c:v>9.0333100000000002</c:v>
                </c:pt>
                <c:pt idx="4299">
                  <c:v>9.0355000000000008</c:v>
                </c:pt>
                <c:pt idx="4300">
                  <c:v>9.0368499999999994</c:v>
                </c:pt>
                <c:pt idx="4301">
                  <c:v>9.0390999999999995</c:v>
                </c:pt>
                <c:pt idx="4302">
                  <c:v>9.0416399999999992</c:v>
                </c:pt>
                <c:pt idx="4303">
                  <c:v>9.0460100000000008</c:v>
                </c:pt>
                <c:pt idx="4304">
                  <c:v>9.0495699999999992</c:v>
                </c:pt>
                <c:pt idx="4305">
                  <c:v>9.0521700000000003</c:v>
                </c:pt>
                <c:pt idx="4306">
                  <c:v>9.0556099999999997</c:v>
                </c:pt>
                <c:pt idx="4307">
                  <c:v>9.0574300000000001</c:v>
                </c:pt>
                <c:pt idx="4308">
                  <c:v>9.05884</c:v>
                </c:pt>
                <c:pt idx="4309">
                  <c:v>9.0632300000000008</c:v>
                </c:pt>
                <c:pt idx="4310">
                  <c:v>9.0669699999999995</c:v>
                </c:pt>
                <c:pt idx="4311">
                  <c:v>9.0684199999999997</c:v>
                </c:pt>
                <c:pt idx="4312">
                  <c:v>9.0696100000000008</c:v>
                </c:pt>
                <c:pt idx="4313">
                  <c:v>9.0707900000000006</c:v>
                </c:pt>
                <c:pt idx="4314">
                  <c:v>9.0727700000000002</c:v>
                </c:pt>
                <c:pt idx="4315">
                  <c:v>9.0736899999999991</c:v>
                </c:pt>
                <c:pt idx="4316">
                  <c:v>9.0753699999999995</c:v>
                </c:pt>
                <c:pt idx="4317">
                  <c:v>9.0768400000000007</c:v>
                </c:pt>
                <c:pt idx="4318">
                  <c:v>9.0796700000000001</c:v>
                </c:pt>
                <c:pt idx="4319">
                  <c:v>9.0815999999999999</c:v>
                </c:pt>
                <c:pt idx="4320">
                  <c:v>9.0829400000000007</c:v>
                </c:pt>
                <c:pt idx="4321">
                  <c:v>9.0859500000000004</c:v>
                </c:pt>
                <c:pt idx="4322">
                  <c:v>9.0889399999999991</c:v>
                </c:pt>
                <c:pt idx="4323">
                  <c:v>9.0914999999999999</c:v>
                </c:pt>
                <c:pt idx="4324">
                  <c:v>9.0947499999999994</c:v>
                </c:pt>
                <c:pt idx="4325">
                  <c:v>9.0994200000000003</c:v>
                </c:pt>
                <c:pt idx="4326">
                  <c:v>9.1036199999999994</c:v>
                </c:pt>
                <c:pt idx="4327">
                  <c:v>9.1079799999999995</c:v>
                </c:pt>
                <c:pt idx="4328">
                  <c:v>9.1106700000000007</c:v>
                </c:pt>
                <c:pt idx="4329">
                  <c:v>9.1119800000000009</c:v>
                </c:pt>
                <c:pt idx="4330">
                  <c:v>9.1147299999999998</c:v>
                </c:pt>
                <c:pt idx="4331">
                  <c:v>9.1169899999999995</c:v>
                </c:pt>
                <c:pt idx="4332">
                  <c:v>9.1189199999999992</c:v>
                </c:pt>
                <c:pt idx="4333">
                  <c:v>9.1222700000000003</c:v>
                </c:pt>
                <c:pt idx="4334">
                  <c:v>9.1245100000000008</c:v>
                </c:pt>
                <c:pt idx="4335">
                  <c:v>9.1256400000000006</c:v>
                </c:pt>
                <c:pt idx="4336">
                  <c:v>9.1282200000000007</c:v>
                </c:pt>
                <c:pt idx="4337">
                  <c:v>9.1298899999999996</c:v>
                </c:pt>
                <c:pt idx="4338">
                  <c:v>9.1305499999999995</c:v>
                </c:pt>
                <c:pt idx="4339">
                  <c:v>9.13124</c:v>
                </c:pt>
                <c:pt idx="4340">
                  <c:v>9.1329999999999991</c:v>
                </c:pt>
                <c:pt idx="4341">
                  <c:v>9.1352799999999998</c:v>
                </c:pt>
                <c:pt idx="4342">
                  <c:v>9.1368600000000004</c:v>
                </c:pt>
                <c:pt idx="4343">
                  <c:v>9.1396200000000007</c:v>
                </c:pt>
                <c:pt idx="4344">
                  <c:v>9.1425000000000001</c:v>
                </c:pt>
                <c:pt idx="4345">
                  <c:v>9.1461199999999998</c:v>
                </c:pt>
                <c:pt idx="4346">
                  <c:v>9.1482299999999999</c:v>
                </c:pt>
                <c:pt idx="4347">
                  <c:v>9.1506699999999999</c:v>
                </c:pt>
                <c:pt idx="4348">
                  <c:v>9.1524900000000002</c:v>
                </c:pt>
                <c:pt idx="4349">
                  <c:v>9.1543399999999995</c:v>
                </c:pt>
                <c:pt idx="4350">
                  <c:v>9.1554099999999998</c:v>
                </c:pt>
                <c:pt idx="4351">
                  <c:v>9.1560900000000007</c:v>
                </c:pt>
                <c:pt idx="4352">
                  <c:v>9.1587700000000005</c:v>
                </c:pt>
                <c:pt idx="4353">
                  <c:v>9.1604299999999999</c:v>
                </c:pt>
                <c:pt idx="4354">
                  <c:v>9.1620200000000001</c:v>
                </c:pt>
                <c:pt idx="4355">
                  <c:v>9.1653699999999994</c:v>
                </c:pt>
                <c:pt idx="4356">
                  <c:v>9.1661900000000003</c:v>
                </c:pt>
                <c:pt idx="4357">
                  <c:v>9.1681500000000007</c:v>
                </c:pt>
                <c:pt idx="4358">
                  <c:v>9.1694200000000006</c:v>
                </c:pt>
                <c:pt idx="4359">
                  <c:v>9.1728900000000007</c:v>
                </c:pt>
                <c:pt idx="4360">
                  <c:v>9.1741700000000002</c:v>
                </c:pt>
                <c:pt idx="4361">
                  <c:v>9.1747599999999991</c:v>
                </c:pt>
                <c:pt idx="4362">
                  <c:v>9.1755399999999998</c:v>
                </c:pt>
                <c:pt idx="4363">
                  <c:v>9.1788299999999996</c:v>
                </c:pt>
                <c:pt idx="4364">
                  <c:v>9.1814499999999999</c:v>
                </c:pt>
                <c:pt idx="4365">
                  <c:v>9.1827199999999998</c:v>
                </c:pt>
                <c:pt idx="4366">
                  <c:v>9.1847100000000008</c:v>
                </c:pt>
                <c:pt idx="4367">
                  <c:v>9.1874199999999995</c:v>
                </c:pt>
                <c:pt idx="4368">
                  <c:v>9.1897699999999993</c:v>
                </c:pt>
                <c:pt idx="4369">
                  <c:v>9.1913400000000003</c:v>
                </c:pt>
                <c:pt idx="4370">
                  <c:v>9.1929700000000008</c:v>
                </c:pt>
                <c:pt idx="4371">
                  <c:v>9.1941500000000005</c:v>
                </c:pt>
                <c:pt idx="4372">
                  <c:v>9.1954700000000003</c:v>
                </c:pt>
                <c:pt idx="4373">
                  <c:v>9.1966699999999992</c:v>
                </c:pt>
                <c:pt idx="4374">
                  <c:v>9.19876</c:v>
                </c:pt>
                <c:pt idx="4375">
                  <c:v>9.2004199999999994</c:v>
                </c:pt>
                <c:pt idx="4376">
                  <c:v>9.2026400000000006</c:v>
                </c:pt>
                <c:pt idx="4377">
                  <c:v>9.2048799999999993</c:v>
                </c:pt>
                <c:pt idx="4378">
                  <c:v>9.2058900000000001</c:v>
                </c:pt>
                <c:pt idx="4379">
                  <c:v>9.2070000000000007</c:v>
                </c:pt>
                <c:pt idx="4380">
                  <c:v>9.2081599999999995</c:v>
                </c:pt>
                <c:pt idx="4381">
                  <c:v>9.2106999999999992</c:v>
                </c:pt>
                <c:pt idx="4382">
                  <c:v>9.2153200000000002</c:v>
                </c:pt>
                <c:pt idx="4383">
                  <c:v>9.2178100000000001</c:v>
                </c:pt>
                <c:pt idx="4384">
                  <c:v>9.2189999999999994</c:v>
                </c:pt>
                <c:pt idx="4385">
                  <c:v>9.2203300000000006</c:v>
                </c:pt>
                <c:pt idx="4386">
                  <c:v>9.2211599999999994</c:v>
                </c:pt>
                <c:pt idx="4387">
                  <c:v>9.2226999999999997</c:v>
                </c:pt>
                <c:pt idx="4388">
                  <c:v>9.2250200000000007</c:v>
                </c:pt>
                <c:pt idx="4389">
                  <c:v>9.2262799999999991</c:v>
                </c:pt>
                <c:pt idx="4390">
                  <c:v>9.2291299999999996</c:v>
                </c:pt>
                <c:pt idx="4391">
                  <c:v>9.2307100000000002</c:v>
                </c:pt>
                <c:pt idx="4392">
                  <c:v>9.2319999999999993</c:v>
                </c:pt>
                <c:pt idx="4393">
                  <c:v>9.234</c:v>
                </c:pt>
                <c:pt idx="4394">
                  <c:v>9.23672</c:v>
                </c:pt>
                <c:pt idx="4395">
                  <c:v>9.2401300000000006</c:v>
                </c:pt>
                <c:pt idx="4396">
                  <c:v>9.2406100000000002</c:v>
                </c:pt>
                <c:pt idx="4397">
                  <c:v>9.2430199999999996</c:v>
                </c:pt>
                <c:pt idx="4398">
                  <c:v>9.2448399999999999</c:v>
                </c:pt>
                <c:pt idx="4399">
                  <c:v>9.2480499999999992</c:v>
                </c:pt>
                <c:pt idx="4400">
                  <c:v>9.2509700000000006</c:v>
                </c:pt>
                <c:pt idx="4401">
                  <c:v>9.2526799999999998</c:v>
                </c:pt>
                <c:pt idx="4402">
                  <c:v>9.2554599999999994</c:v>
                </c:pt>
                <c:pt idx="4403">
                  <c:v>9.2573899999999991</c:v>
                </c:pt>
                <c:pt idx="4404">
                  <c:v>9.2601700000000005</c:v>
                </c:pt>
                <c:pt idx="4405">
                  <c:v>9.2621800000000007</c:v>
                </c:pt>
                <c:pt idx="4406">
                  <c:v>9.2631999999999994</c:v>
                </c:pt>
                <c:pt idx="4407">
                  <c:v>9.2667699999999993</c:v>
                </c:pt>
                <c:pt idx="4408">
                  <c:v>9.2680699999999998</c:v>
                </c:pt>
                <c:pt idx="4409">
                  <c:v>9.2695100000000004</c:v>
                </c:pt>
                <c:pt idx="4410">
                  <c:v>9.2729300000000006</c:v>
                </c:pt>
                <c:pt idx="4411">
                  <c:v>9.2772299999999994</c:v>
                </c:pt>
                <c:pt idx="4412">
                  <c:v>9.2834299999999992</c:v>
                </c:pt>
                <c:pt idx="4413">
                  <c:v>9.2843099999999996</c:v>
                </c:pt>
                <c:pt idx="4414">
                  <c:v>9.2864000000000004</c:v>
                </c:pt>
                <c:pt idx="4415">
                  <c:v>9.2876100000000008</c:v>
                </c:pt>
                <c:pt idx="4416">
                  <c:v>9.2901000000000007</c:v>
                </c:pt>
                <c:pt idx="4417">
                  <c:v>9.2911900000000003</c:v>
                </c:pt>
                <c:pt idx="4418">
                  <c:v>9.2940100000000001</c:v>
                </c:pt>
                <c:pt idx="4419">
                  <c:v>9.2960600000000007</c:v>
                </c:pt>
                <c:pt idx="4420">
                  <c:v>9.2981700000000007</c:v>
                </c:pt>
                <c:pt idx="4421">
                  <c:v>9.3011499999999998</c:v>
                </c:pt>
                <c:pt idx="4422">
                  <c:v>9.3047199999999997</c:v>
                </c:pt>
                <c:pt idx="4423">
                  <c:v>9.3070400000000006</c:v>
                </c:pt>
                <c:pt idx="4424">
                  <c:v>9.3085699999999996</c:v>
                </c:pt>
                <c:pt idx="4425">
                  <c:v>9.3104099999999992</c:v>
                </c:pt>
                <c:pt idx="4426">
                  <c:v>9.3115799999999993</c:v>
                </c:pt>
                <c:pt idx="4427">
                  <c:v>9.3133599999999994</c:v>
                </c:pt>
                <c:pt idx="4428">
                  <c:v>9.3150499999999994</c:v>
                </c:pt>
                <c:pt idx="4429">
                  <c:v>9.32</c:v>
                </c:pt>
                <c:pt idx="4430">
                  <c:v>9.3245000000000005</c:v>
                </c:pt>
                <c:pt idx="4431">
                  <c:v>9.3279200000000007</c:v>
                </c:pt>
                <c:pt idx="4432">
                  <c:v>9.3298100000000002</c:v>
                </c:pt>
                <c:pt idx="4433">
                  <c:v>9.3314299999999992</c:v>
                </c:pt>
                <c:pt idx="4434">
                  <c:v>9.3326899999999995</c:v>
                </c:pt>
                <c:pt idx="4435">
                  <c:v>9.3343600000000002</c:v>
                </c:pt>
                <c:pt idx="4436">
                  <c:v>9.3359400000000008</c:v>
                </c:pt>
                <c:pt idx="4437">
                  <c:v>9.3383199999999995</c:v>
                </c:pt>
                <c:pt idx="4438">
                  <c:v>9.3398099999999999</c:v>
                </c:pt>
                <c:pt idx="4439">
                  <c:v>9.3422099999999997</c:v>
                </c:pt>
                <c:pt idx="4440">
                  <c:v>9.3429800000000007</c:v>
                </c:pt>
                <c:pt idx="4441">
                  <c:v>9.3448200000000003</c:v>
                </c:pt>
                <c:pt idx="4442">
                  <c:v>9.3473100000000002</c:v>
                </c:pt>
                <c:pt idx="4443">
                  <c:v>9.3495899999999992</c:v>
                </c:pt>
                <c:pt idx="4444">
                  <c:v>9.3518600000000003</c:v>
                </c:pt>
                <c:pt idx="4445">
                  <c:v>9.3541699999999999</c:v>
                </c:pt>
                <c:pt idx="4446">
                  <c:v>9.3552599999999995</c:v>
                </c:pt>
                <c:pt idx="4447">
                  <c:v>9.3572399999999991</c:v>
                </c:pt>
                <c:pt idx="4448">
                  <c:v>9.3581099999999999</c:v>
                </c:pt>
                <c:pt idx="4449">
                  <c:v>9.3605199999999993</c:v>
                </c:pt>
                <c:pt idx="4450">
                  <c:v>9.3613599999999995</c:v>
                </c:pt>
                <c:pt idx="4451">
                  <c:v>9.3628800000000005</c:v>
                </c:pt>
                <c:pt idx="4452">
                  <c:v>9.3639799999999997</c:v>
                </c:pt>
                <c:pt idx="4453">
                  <c:v>9.3671600000000002</c:v>
                </c:pt>
                <c:pt idx="4454">
                  <c:v>9.3712099999999996</c:v>
                </c:pt>
                <c:pt idx="4455">
                  <c:v>9.3724100000000004</c:v>
                </c:pt>
                <c:pt idx="4456">
                  <c:v>9.3731100000000005</c:v>
                </c:pt>
                <c:pt idx="4457">
                  <c:v>9.3741099999999999</c:v>
                </c:pt>
                <c:pt idx="4458">
                  <c:v>9.3757199999999994</c:v>
                </c:pt>
                <c:pt idx="4459">
                  <c:v>9.3766200000000008</c:v>
                </c:pt>
                <c:pt idx="4460">
                  <c:v>9.3801299999999994</c:v>
                </c:pt>
                <c:pt idx="4461">
                  <c:v>9.3812599999999993</c:v>
                </c:pt>
                <c:pt idx="4462">
                  <c:v>9.3828099999999992</c:v>
                </c:pt>
                <c:pt idx="4463">
                  <c:v>9.38401</c:v>
                </c:pt>
                <c:pt idx="4464">
                  <c:v>9.3852200000000003</c:v>
                </c:pt>
                <c:pt idx="4465">
                  <c:v>9.3872800000000005</c:v>
                </c:pt>
                <c:pt idx="4466">
                  <c:v>9.3893299999999993</c:v>
                </c:pt>
                <c:pt idx="4467">
                  <c:v>9.3909300000000009</c:v>
                </c:pt>
                <c:pt idx="4468">
                  <c:v>9.3924099999999999</c:v>
                </c:pt>
                <c:pt idx="4469">
                  <c:v>9.3932500000000001</c:v>
                </c:pt>
                <c:pt idx="4470">
                  <c:v>9.3942499999999995</c:v>
                </c:pt>
                <c:pt idx="4471">
                  <c:v>9.3966100000000008</c:v>
                </c:pt>
                <c:pt idx="4472">
                  <c:v>9.3979700000000008</c:v>
                </c:pt>
                <c:pt idx="4473">
                  <c:v>9.3988600000000009</c:v>
                </c:pt>
                <c:pt idx="4474">
                  <c:v>9.4013000000000009</c:v>
                </c:pt>
                <c:pt idx="4475">
                  <c:v>9.4037100000000002</c:v>
                </c:pt>
                <c:pt idx="4476">
                  <c:v>9.4058299999999999</c:v>
                </c:pt>
                <c:pt idx="4477">
                  <c:v>9.4075399999999991</c:v>
                </c:pt>
                <c:pt idx="4478">
                  <c:v>9.4108499999999999</c:v>
                </c:pt>
                <c:pt idx="4479">
                  <c:v>9.4117700000000006</c:v>
                </c:pt>
                <c:pt idx="4480">
                  <c:v>9.4137299999999993</c:v>
                </c:pt>
                <c:pt idx="4481">
                  <c:v>9.4147800000000004</c:v>
                </c:pt>
                <c:pt idx="4482">
                  <c:v>9.4167900000000007</c:v>
                </c:pt>
                <c:pt idx="4483">
                  <c:v>9.4179300000000001</c:v>
                </c:pt>
                <c:pt idx="4484">
                  <c:v>9.4186999999999994</c:v>
                </c:pt>
                <c:pt idx="4485">
                  <c:v>9.4201800000000002</c:v>
                </c:pt>
                <c:pt idx="4486">
                  <c:v>9.4219000000000008</c:v>
                </c:pt>
                <c:pt idx="4487">
                  <c:v>9.4252699999999994</c:v>
                </c:pt>
                <c:pt idx="4488">
                  <c:v>9.43</c:v>
                </c:pt>
                <c:pt idx="4489">
                  <c:v>9.4340600000000006</c:v>
                </c:pt>
                <c:pt idx="4490">
                  <c:v>9.4364000000000008</c:v>
                </c:pt>
                <c:pt idx="4491">
                  <c:v>9.4382400000000004</c:v>
                </c:pt>
                <c:pt idx="4492">
                  <c:v>9.44</c:v>
                </c:pt>
                <c:pt idx="4493">
                  <c:v>9.4418000000000006</c:v>
                </c:pt>
                <c:pt idx="4494">
                  <c:v>9.4432700000000001</c:v>
                </c:pt>
                <c:pt idx="4495">
                  <c:v>9.4452099999999994</c:v>
                </c:pt>
                <c:pt idx="4496">
                  <c:v>9.4486799999999995</c:v>
                </c:pt>
                <c:pt idx="4497">
                  <c:v>9.4506800000000002</c:v>
                </c:pt>
                <c:pt idx="4498">
                  <c:v>9.4531200000000002</c:v>
                </c:pt>
                <c:pt idx="4499">
                  <c:v>9.4549500000000002</c:v>
                </c:pt>
                <c:pt idx="4500">
                  <c:v>9.4575700000000005</c:v>
                </c:pt>
                <c:pt idx="4501">
                  <c:v>9.4582499999999996</c:v>
                </c:pt>
                <c:pt idx="4502">
                  <c:v>9.46035</c:v>
                </c:pt>
                <c:pt idx="4503">
                  <c:v>9.46157</c:v>
                </c:pt>
                <c:pt idx="4504">
                  <c:v>9.4634499999999999</c:v>
                </c:pt>
                <c:pt idx="4505">
                  <c:v>9.4653500000000008</c:v>
                </c:pt>
                <c:pt idx="4506">
                  <c:v>9.4693400000000008</c:v>
                </c:pt>
                <c:pt idx="4507">
                  <c:v>9.4738000000000007</c:v>
                </c:pt>
                <c:pt idx="4508">
                  <c:v>9.4757999999999996</c:v>
                </c:pt>
                <c:pt idx="4509">
                  <c:v>9.4777299999999993</c:v>
                </c:pt>
                <c:pt idx="4510">
                  <c:v>9.48</c:v>
                </c:pt>
                <c:pt idx="4511">
                  <c:v>9.4812700000000003</c:v>
                </c:pt>
                <c:pt idx="4512">
                  <c:v>9.4833599999999993</c:v>
                </c:pt>
                <c:pt idx="4513">
                  <c:v>9.4843799999999998</c:v>
                </c:pt>
                <c:pt idx="4514">
                  <c:v>9.4855</c:v>
                </c:pt>
                <c:pt idx="4515">
                  <c:v>9.48733</c:v>
                </c:pt>
                <c:pt idx="4516">
                  <c:v>9.4895200000000006</c:v>
                </c:pt>
                <c:pt idx="4517">
                  <c:v>9.4911499999999993</c:v>
                </c:pt>
                <c:pt idx="4518">
                  <c:v>9.4930500000000002</c:v>
                </c:pt>
                <c:pt idx="4519">
                  <c:v>9.4938500000000001</c:v>
                </c:pt>
                <c:pt idx="4520">
                  <c:v>9.4958799999999997</c:v>
                </c:pt>
                <c:pt idx="4521">
                  <c:v>9.4971800000000002</c:v>
                </c:pt>
                <c:pt idx="4522">
                  <c:v>9.4981600000000004</c:v>
                </c:pt>
                <c:pt idx="4523">
                  <c:v>9.4993499999999997</c:v>
                </c:pt>
                <c:pt idx="4524">
                  <c:v>9.5006500000000003</c:v>
                </c:pt>
                <c:pt idx="4525">
                  <c:v>9.5015300000000007</c:v>
                </c:pt>
                <c:pt idx="4526">
                  <c:v>9.5037800000000008</c:v>
                </c:pt>
                <c:pt idx="4527">
                  <c:v>9.5056999999999992</c:v>
                </c:pt>
                <c:pt idx="4528">
                  <c:v>9.5071399999999997</c:v>
                </c:pt>
                <c:pt idx="4529">
                  <c:v>9.5097100000000001</c:v>
                </c:pt>
                <c:pt idx="4530">
                  <c:v>9.5120400000000007</c:v>
                </c:pt>
                <c:pt idx="4531">
                  <c:v>9.5132499999999993</c:v>
                </c:pt>
                <c:pt idx="4532">
                  <c:v>9.5145900000000001</c:v>
                </c:pt>
                <c:pt idx="4533">
                  <c:v>9.5168900000000001</c:v>
                </c:pt>
                <c:pt idx="4534">
                  <c:v>9.5181400000000007</c:v>
                </c:pt>
                <c:pt idx="4535">
                  <c:v>9.5202200000000001</c:v>
                </c:pt>
                <c:pt idx="4536">
                  <c:v>9.5216799999999999</c:v>
                </c:pt>
                <c:pt idx="4537">
                  <c:v>9.5234000000000005</c:v>
                </c:pt>
                <c:pt idx="4538">
                  <c:v>9.5241600000000002</c:v>
                </c:pt>
                <c:pt idx="4539">
                  <c:v>9.5267400000000002</c:v>
                </c:pt>
                <c:pt idx="4540">
                  <c:v>9.5289800000000007</c:v>
                </c:pt>
                <c:pt idx="4541">
                  <c:v>9.5314099999999993</c:v>
                </c:pt>
                <c:pt idx="4542">
                  <c:v>9.5340500000000006</c:v>
                </c:pt>
                <c:pt idx="4543">
                  <c:v>9.5355399999999992</c:v>
                </c:pt>
                <c:pt idx="4544">
                  <c:v>9.5402500000000003</c:v>
                </c:pt>
                <c:pt idx="4545">
                  <c:v>9.5422499999999992</c:v>
                </c:pt>
                <c:pt idx="4546">
                  <c:v>9.5440100000000001</c:v>
                </c:pt>
                <c:pt idx="4547">
                  <c:v>9.5452600000000007</c:v>
                </c:pt>
                <c:pt idx="4548">
                  <c:v>9.5477699999999999</c:v>
                </c:pt>
                <c:pt idx="4549">
                  <c:v>9.5498399999999997</c:v>
                </c:pt>
                <c:pt idx="4550">
                  <c:v>9.5510199999999994</c:v>
                </c:pt>
                <c:pt idx="4551">
                  <c:v>9.5530600000000003</c:v>
                </c:pt>
                <c:pt idx="4552">
                  <c:v>9.5581800000000001</c:v>
                </c:pt>
                <c:pt idx="4553">
                  <c:v>9.5613200000000003</c:v>
                </c:pt>
                <c:pt idx="4554">
                  <c:v>9.56325</c:v>
                </c:pt>
                <c:pt idx="4555">
                  <c:v>9.5658100000000008</c:v>
                </c:pt>
                <c:pt idx="4556">
                  <c:v>9.56907</c:v>
                </c:pt>
                <c:pt idx="4557">
                  <c:v>9.5702999999999996</c:v>
                </c:pt>
                <c:pt idx="4558">
                  <c:v>9.5722799999999992</c:v>
                </c:pt>
                <c:pt idx="4559">
                  <c:v>9.5749200000000005</c:v>
                </c:pt>
                <c:pt idx="4560">
                  <c:v>9.5789200000000001</c:v>
                </c:pt>
                <c:pt idx="4561">
                  <c:v>9.5819299999999998</c:v>
                </c:pt>
                <c:pt idx="4562">
                  <c:v>9.58324</c:v>
                </c:pt>
                <c:pt idx="4563">
                  <c:v>9.5851199999999999</c:v>
                </c:pt>
                <c:pt idx="4564">
                  <c:v>9.5889100000000003</c:v>
                </c:pt>
                <c:pt idx="4565">
                  <c:v>9.5912100000000002</c:v>
                </c:pt>
                <c:pt idx="4566">
                  <c:v>9.5941899999999993</c:v>
                </c:pt>
                <c:pt idx="4567">
                  <c:v>9.5980799999999995</c:v>
                </c:pt>
                <c:pt idx="4568">
                  <c:v>9.6</c:v>
                </c:pt>
                <c:pt idx="4569">
                  <c:v>9.6018899999999991</c:v>
                </c:pt>
                <c:pt idx="4570">
                  <c:v>9.6036999999999999</c:v>
                </c:pt>
                <c:pt idx="4571">
                  <c:v>9.6046700000000005</c:v>
                </c:pt>
                <c:pt idx="4572">
                  <c:v>9.6069700000000005</c:v>
                </c:pt>
                <c:pt idx="4573">
                  <c:v>9.6079299999999996</c:v>
                </c:pt>
                <c:pt idx="4574">
                  <c:v>9.6097999999999999</c:v>
                </c:pt>
                <c:pt idx="4575">
                  <c:v>9.6116899999999994</c:v>
                </c:pt>
                <c:pt idx="4576">
                  <c:v>9.6129999999999995</c:v>
                </c:pt>
                <c:pt idx="4577">
                  <c:v>9.6141000000000005</c:v>
                </c:pt>
                <c:pt idx="4578">
                  <c:v>9.6153099999999991</c:v>
                </c:pt>
                <c:pt idx="4579">
                  <c:v>9.6195299999999992</c:v>
                </c:pt>
                <c:pt idx="4580">
                  <c:v>9.6235999999999997</c:v>
                </c:pt>
                <c:pt idx="4581">
                  <c:v>9.6249400000000005</c:v>
                </c:pt>
                <c:pt idx="4582">
                  <c:v>9.6272000000000002</c:v>
                </c:pt>
                <c:pt idx="4583">
                  <c:v>9.6305099999999992</c:v>
                </c:pt>
                <c:pt idx="4584">
                  <c:v>9.6344600000000007</c:v>
                </c:pt>
                <c:pt idx="4585">
                  <c:v>9.6372300000000006</c:v>
                </c:pt>
                <c:pt idx="4586">
                  <c:v>9.6383399999999995</c:v>
                </c:pt>
                <c:pt idx="4587">
                  <c:v>9.6399000000000008</c:v>
                </c:pt>
                <c:pt idx="4588">
                  <c:v>9.6437000000000008</c:v>
                </c:pt>
                <c:pt idx="4589">
                  <c:v>9.6461600000000001</c:v>
                </c:pt>
                <c:pt idx="4590">
                  <c:v>9.6480800000000002</c:v>
                </c:pt>
                <c:pt idx="4591">
                  <c:v>9.6495499999999996</c:v>
                </c:pt>
                <c:pt idx="4592">
                  <c:v>9.6510200000000008</c:v>
                </c:pt>
                <c:pt idx="4593">
                  <c:v>9.6544100000000004</c:v>
                </c:pt>
                <c:pt idx="4594">
                  <c:v>9.6566299999999998</c:v>
                </c:pt>
                <c:pt idx="4595">
                  <c:v>9.6592000000000002</c:v>
                </c:pt>
                <c:pt idx="4596">
                  <c:v>9.6617999999999995</c:v>
                </c:pt>
                <c:pt idx="4597">
                  <c:v>9.6659799999999994</c:v>
                </c:pt>
                <c:pt idx="4598">
                  <c:v>9.6692599999999995</c:v>
                </c:pt>
                <c:pt idx="4599">
                  <c:v>9.67136</c:v>
                </c:pt>
                <c:pt idx="4600">
                  <c:v>9.6741399999999995</c:v>
                </c:pt>
                <c:pt idx="4601">
                  <c:v>9.6761599999999994</c:v>
                </c:pt>
                <c:pt idx="4602">
                  <c:v>9.6785499999999995</c:v>
                </c:pt>
                <c:pt idx="4603">
                  <c:v>9.6811600000000002</c:v>
                </c:pt>
                <c:pt idx="4604">
                  <c:v>9.6847300000000001</c:v>
                </c:pt>
                <c:pt idx="4605">
                  <c:v>9.6875499999999999</c:v>
                </c:pt>
                <c:pt idx="4606">
                  <c:v>9.6883999999999997</c:v>
                </c:pt>
                <c:pt idx="4607">
                  <c:v>9.6903600000000001</c:v>
                </c:pt>
                <c:pt idx="4608">
                  <c:v>9.6939499999999992</c:v>
                </c:pt>
                <c:pt idx="4609">
                  <c:v>9.6963799999999996</c:v>
                </c:pt>
                <c:pt idx="4610">
                  <c:v>9.6975800000000003</c:v>
                </c:pt>
                <c:pt idx="4611">
                  <c:v>9.6999999999999993</c:v>
                </c:pt>
                <c:pt idx="4612">
                  <c:v>9.7032799999999995</c:v>
                </c:pt>
                <c:pt idx="4613">
                  <c:v>9.7063199999999998</c:v>
                </c:pt>
                <c:pt idx="4614">
                  <c:v>9.7072900000000004</c:v>
                </c:pt>
                <c:pt idx="4615">
                  <c:v>9.7083999999999993</c:v>
                </c:pt>
                <c:pt idx="4616">
                  <c:v>9.7090899999999998</c:v>
                </c:pt>
                <c:pt idx="4617">
                  <c:v>9.7111699999999992</c:v>
                </c:pt>
                <c:pt idx="4618">
                  <c:v>9.7133500000000002</c:v>
                </c:pt>
                <c:pt idx="4619">
                  <c:v>9.7151300000000003</c:v>
                </c:pt>
                <c:pt idx="4620">
                  <c:v>9.7168299999999999</c:v>
                </c:pt>
                <c:pt idx="4621">
                  <c:v>9.7200000000000006</c:v>
                </c:pt>
                <c:pt idx="4622">
                  <c:v>9.7250200000000007</c:v>
                </c:pt>
                <c:pt idx="4623">
                  <c:v>9.7286800000000007</c:v>
                </c:pt>
                <c:pt idx="4624">
                  <c:v>9.73081</c:v>
                </c:pt>
                <c:pt idx="4625">
                  <c:v>9.73245</c:v>
                </c:pt>
                <c:pt idx="4626">
                  <c:v>9.7364599999999992</c:v>
                </c:pt>
                <c:pt idx="4627">
                  <c:v>9.7395399999999999</c:v>
                </c:pt>
                <c:pt idx="4628">
                  <c:v>9.7415900000000004</c:v>
                </c:pt>
                <c:pt idx="4629">
                  <c:v>9.7440499999999997</c:v>
                </c:pt>
                <c:pt idx="4630">
                  <c:v>9.7454099999999997</c:v>
                </c:pt>
                <c:pt idx="4631">
                  <c:v>9.74756</c:v>
                </c:pt>
                <c:pt idx="4632">
                  <c:v>9.7517399999999999</c:v>
                </c:pt>
                <c:pt idx="4633">
                  <c:v>9.7548499999999994</c:v>
                </c:pt>
                <c:pt idx="4634">
                  <c:v>9.7562599999999993</c:v>
                </c:pt>
                <c:pt idx="4635">
                  <c:v>9.7581500000000005</c:v>
                </c:pt>
                <c:pt idx="4636">
                  <c:v>9.7603600000000004</c:v>
                </c:pt>
                <c:pt idx="4637">
                  <c:v>9.7629900000000003</c:v>
                </c:pt>
                <c:pt idx="4638">
                  <c:v>9.7648399999999995</c:v>
                </c:pt>
                <c:pt idx="4639">
                  <c:v>9.7697099999999999</c:v>
                </c:pt>
                <c:pt idx="4640">
                  <c:v>9.7709299999999999</c:v>
                </c:pt>
                <c:pt idx="4641">
                  <c:v>9.7736699999999992</c:v>
                </c:pt>
                <c:pt idx="4642">
                  <c:v>9.7762600000000006</c:v>
                </c:pt>
                <c:pt idx="4643">
                  <c:v>9.7785100000000007</c:v>
                </c:pt>
                <c:pt idx="4644">
                  <c:v>9.78017</c:v>
                </c:pt>
                <c:pt idx="4645">
                  <c:v>9.7820599999999995</c:v>
                </c:pt>
                <c:pt idx="4646">
                  <c:v>9.7832500000000007</c:v>
                </c:pt>
                <c:pt idx="4647">
                  <c:v>9.7852700000000006</c:v>
                </c:pt>
                <c:pt idx="4648">
                  <c:v>9.78735</c:v>
                </c:pt>
                <c:pt idx="4649">
                  <c:v>9.7882400000000001</c:v>
                </c:pt>
                <c:pt idx="4650">
                  <c:v>9.7899999999999991</c:v>
                </c:pt>
                <c:pt idx="4651">
                  <c:v>9.7921399999999998</c:v>
                </c:pt>
                <c:pt idx="4652">
                  <c:v>9.7926800000000007</c:v>
                </c:pt>
                <c:pt idx="4653">
                  <c:v>9.7936300000000003</c:v>
                </c:pt>
                <c:pt idx="4654">
                  <c:v>9.7960399999999996</c:v>
                </c:pt>
                <c:pt idx="4655">
                  <c:v>9.79758</c:v>
                </c:pt>
                <c:pt idx="4656">
                  <c:v>9.7992100000000004</c:v>
                </c:pt>
                <c:pt idx="4657">
                  <c:v>9.8009199999999996</c:v>
                </c:pt>
                <c:pt idx="4658">
                  <c:v>9.8035399999999999</c:v>
                </c:pt>
                <c:pt idx="4659">
                  <c:v>9.8056199999999993</c:v>
                </c:pt>
                <c:pt idx="4660">
                  <c:v>9.8079000000000001</c:v>
                </c:pt>
                <c:pt idx="4661">
                  <c:v>9.80992</c:v>
                </c:pt>
                <c:pt idx="4662">
                  <c:v>9.8115699999999997</c:v>
                </c:pt>
                <c:pt idx="4663">
                  <c:v>9.8142200000000006</c:v>
                </c:pt>
                <c:pt idx="4664">
                  <c:v>9.8161000000000005</c:v>
                </c:pt>
                <c:pt idx="4665">
                  <c:v>9.8188399999999998</c:v>
                </c:pt>
                <c:pt idx="4666">
                  <c:v>9.8211600000000008</c:v>
                </c:pt>
                <c:pt idx="4667">
                  <c:v>9.8241599999999991</c:v>
                </c:pt>
                <c:pt idx="4668">
                  <c:v>9.8305900000000008</c:v>
                </c:pt>
                <c:pt idx="4669">
                  <c:v>9.8334100000000007</c:v>
                </c:pt>
                <c:pt idx="4670">
                  <c:v>9.8350500000000007</c:v>
                </c:pt>
                <c:pt idx="4671">
                  <c:v>9.8367100000000001</c:v>
                </c:pt>
                <c:pt idx="4672">
                  <c:v>9.8388899999999992</c:v>
                </c:pt>
                <c:pt idx="4673">
                  <c:v>9.8427299999999995</c:v>
                </c:pt>
                <c:pt idx="4674">
                  <c:v>9.8442299999999996</c:v>
                </c:pt>
                <c:pt idx="4675">
                  <c:v>9.8476499999999998</c:v>
                </c:pt>
                <c:pt idx="4676">
                  <c:v>9.8497599999999998</c:v>
                </c:pt>
                <c:pt idx="4677">
                  <c:v>9.8507800000000003</c:v>
                </c:pt>
                <c:pt idx="4678">
                  <c:v>9.8547700000000003</c:v>
                </c:pt>
                <c:pt idx="4679">
                  <c:v>9.8582999999999998</c:v>
                </c:pt>
                <c:pt idx="4680">
                  <c:v>9.8613300000000006</c:v>
                </c:pt>
                <c:pt idx="4681">
                  <c:v>9.8626100000000001</c:v>
                </c:pt>
                <c:pt idx="4682">
                  <c:v>9.8639899999999994</c:v>
                </c:pt>
                <c:pt idx="4683">
                  <c:v>9.8655200000000001</c:v>
                </c:pt>
                <c:pt idx="4684">
                  <c:v>9.8676899999999996</c:v>
                </c:pt>
                <c:pt idx="4685">
                  <c:v>9.8707399999999996</c:v>
                </c:pt>
                <c:pt idx="4686">
                  <c:v>9.8734000000000002</c:v>
                </c:pt>
                <c:pt idx="4687">
                  <c:v>9.8758900000000001</c:v>
                </c:pt>
                <c:pt idx="4688">
                  <c:v>9.8774099999999994</c:v>
                </c:pt>
                <c:pt idx="4689">
                  <c:v>9.8805599999999991</c:v>
                </c:pt>
                <c:pt idx="4690">
                  <c:v>9.8826300000000007</c:v>
                </c:pt>
                <c:pt idx="4691">
                  <c:v>9.8838899999999992</c:v>
                </c:pt>
                <c:pt idx="4692">
                  <c:v>9.8854299999999995</c:v>
                </c:pt>
                <c:pt idx="4693">
                  <c:v>9.8889899999999997</c:v>
                </c:pt>
                <c:pt idx="4694">
                  <c:v>9.8902800000000006</c:v>
                </c:pt>
                <c:pt idx="4695">
                  <c:v>9.8924500000000002</c:v>
                </c:pt>
                <c:pt idx="4696">
                  <c:v>9.8960799999999995</c:v>
                </c:pt>
                <c:pt idx="4697">
                  <c:v>9.8976699999999997</c:v>
                </c:pt>
                <c:pt idx="4698">
                  <c:v>9.8996700000000004</c:v>
                </c:pt>
                <c:pt idx="4699">
                  <c:v>9.9014199999999999</c:v>
                </c:pt>
                <c:pt idx="4700">
                  <c:v>9.9048499999999997</c:v>
                </c:pt>
                <c:pt idx="4701">
                  <c:v>9.9067000000000007</c:v>
                </c:pt>
                <c:pt idx="4702">
                  <c:v>9.9084099999999999</c:v>
                </c:pt>
                <c:pt idx="4703">
                  <c:v>9.9134600000000006</c:v>
                </c:pt>
                <c:pt idx="4704">
                  <c:v>9.9175199999999997</c:v>
                </c:pt>
                <c:pt idx="4705">
                  <c:v>9.9212699999999998</c:v>
                </c:pt>
                <c:pt idx="4706">
                  <c:v>9.9222800000000007</c:v>
                </c:pt>
                <c:pt idx="4707">
                  <c:v>9.9243000000000006</c:v>
                </c:pt>
                <c:pt idx="4708">
                  <c:v>9.9269200000000009</c:v>
                </c:pt>
                <c:pt idx="4709">
                  <c:v>9.9287200000000002</c:v>
                </c:pt>
                <c:pt idx="4710">
                  <c:v>9.9309399999999997</c:v>
                </c:pt>
                <c:pt idx="4711">
                  <c:v>9.9328299999999992</c:v>
                </c:pt>
                <c:pt idx="4712">
                  <c:v>9.9364899999999992</c:v>
                </c:pt>
                <c:pt idx="4713">
                  <c:v>9.9371299999999998</c:v>
                </c:pt>
                <c:pt idx="4714">
                  <c:v>9.9385100000000008</c:v>
                </c:pt>
                <c:pt idx="4715">
                  <c:v>9.94</c:v>
                </c:pt>
                <c:pt idx="4716">
                  <c:v>9.9428999999999998</c:v>
                </c:pt>
                <c:pt idx="4717">
                  <c:v>9.9463600000000003</c:v>
                </c:pt>
                <c:pt idx="4718">
                  <c:v>9.9484399999999997</c:v>
                </c:pt>
                <c:pt idx="4719">
                  <c:v>9.9515399999999996</c:v>
                </c:pt>
                <c:pt idx="4720">
                  <c:v>9.9549800000000008</c:v>
                </c:pt>
                <c:pt idx="4721">
                  <c:v>9.9564500000000002</c:v>
                </c:pt>
                <c:pt idx="4722">
                  <c:v>9.9590999999999994</c:v>
                </c:pt>
                <c:pt idx="4723">
                  <c:v>9.9600000000000009</c:v>
                </c:pt>
                <c:pt idx="4724">
                  <c:v>9.9615299999999998</c:v>
                </c:pt>
                <c:pt idx="4725">
                  <c:v>9.9638000000000009</c:v>
                </c:pt>
                <c:pt idx="4726">
                  <c:v>9.9669500000000006</c:v>
                </c:pt>
                <c:pt idx="4727">
                  <c:v>9.9685900000000007</c:v>
                </c:pt>
                <c:pt idx="4728">
                  <c:v>9.9698399999999996</c:v>
                </c:pt>
                <c:pt idx="4729">
                  <c:v>9.9713499999999993</c:v>
                </c:pt>
                <c:pt idx="4730">
                  <c:v>9.9740900000000003</c:v>
                </c:pt>
                <c:pt idx="4731">
                  <c:v>9.9753799999999995</c:v>
                </c:pt>
                <c:pt idx="4732">
                  <c:v>9.9771800000000006</c:v>
                </c:pt>
                <c:pt idx="4733">
                  <c:v>9.9790799999999997</c:v>
                </c:pt>
                <c:pt idx="4734">
                  <c:v>9.98</c:v>
                </c:pt>
                <c:pt idx="4735">
                  <c:v>9.9806899999999992</c:v>
                </c:pt>
                <c:pt idx="4736">
                  <c:v>9.9813399999999994</c:v>
                </c:pt>
                <c:pt idx="4737">
                  <c:v>9.9839099999999998</c:v>
                </c:pt>
                <c:pt idx="4738">
                  <c:v>9.9856999999999996</c:v>
                </c:pt>
                <c:pt idx="4739">
                  <c:v>9.9864700000000006</c:v>
                </c:pt>
                <c:pt idx="4740">
                  <c:v>9.98766</c:v>
                </c:pt>
                <c:pt idx="4741">
                  <c:v>9.9894499999999997</c:v>
                </c:pt>
                <c:pt idx="4742">
                  <c:v>9.9924800000000005</c:v>
                </c:pt>
                <c:pt idx="4743">
                  <c:v>9.9962999999999997</c:v>
                </c:pt>
                <c:pt idx="4744">
                  <c:v>9.9968500000000002</c:v>
                </c:pt>
                <c:pt idx="4745">
                  <c:v>9.9990500000000004</c:v>
                </c:pt>
                <c:pt idx="4746">
                  <c:v>9.9998000000000005</c:v>
                </c:pt>
                <c:pt idx="4747">
                  <c:v>10.000999999999999</c:v>
                </c:pt>
                <c:pt idx="4748">
                  <c:v>10.003299999999999</c:v>
                </c:pt>
                <c:pt idx="4749">
                  <c:v>10.0055</c:v>
                </c:pt>
                <c:pt idx="4750">
                  <c:v>10.007999999999999</c:v>
                </c:pt>
                <c:pt idx="4751">
                  <c:v>10.012</c:v>
                </c:pt>
                <c:pt idx="4752">
                  <c:v>10.0137</c:v>
                </c:pt>
                <c:pt idx="4753">
                  <c:v>10.014900000000001</c:v>
                </c:pt>
                <c:pt idx="4754">
                  <c:v>10.015599999999999</c:v>
                </c:pt>
                <c:pt idx="4755">
                  <c:v>10.016400000000001</c:v>
                </c:pt>
                <c:pt idx="4756">
                  <c:v>10.0182</c:v>
                </c:pt>
                <c:pt idx="4757">
                  <c:v>10.0219</c:v>
                </c:pt>
                <c:pt idx="4758">
                  <c:v>10.0237</c:v>
                </c:pt>
                <c:pt idx="4759">
                  <c:v>10.0258</c:v>
                </c:pt>
                <c:pt idx="4760">
                  <c:v>10.027100000000001</c:v>
                </c:pt>
                <c:pt idx="4761">
                  <c:v>10.0291</c:v>
                </c:pt>
                <c:pt idx="4762">
                  <c:v>10.0306</c:v>
                </c:pt>
                <c:pt idx="4763">
                  <c:v>10.033099999999999</c:v>
                </c:pt>
                <c:pt idx="4764">
                  <c:v>10.0359</c:v>
                </c:pt>
                <c:pt idx="4765">
                  <c:v>10.037699999999999</c:v>
                </c:pt>
                <c:pt idx="4766">
                  <c:v>10.039899999999999</c:v>
                </c:pt>
                <c:pt idx="4767">
                  <c:v>10.041740000000001</c:v>
                </c:pt>
                <c:pt idx="4768">
                  <c:v>10.0441</c:v>
                </c:pt>
                <c:pt idx="4769">
                  <c:v>10.045999999999999</c:v>
                </c:pt>
                <c:pt idx="4770">
                  <c:v>10.04956</c:v>
                </c:pt>
                <c:pt idx="4771">
                  <c:v>10.051399999999999</c:v>
                </c:pt>
                <c:pt idx="4772">
                  <c:v>10.056100000000001</c:v>
                </c:pt>
                <c:pt idx="4773">
                  <c:v>10.058</c:v>
                </c:pt>
                <c:pt idx="4774">
                  <c:v>10.0595</c:v>
                </c:pt>
                <c:pt idx="4775">
                  <c:v>10.0601</c:v>
                </c:pt>
                <c:pt idx="4776">
                  <c:v>10.0619</c:v>
                </c:pt>
                <c:pt idx="4777">
                  <c:v>10.063470000000001</c:v>
                </c:pt>
                <c:pt idx="4778">
                  <c:v>10.065099999999999</c:v>
                </c:pt>
                <c:pt idx="4779">
                  <c:v>10.068199999999999</c:v>
                </c:pt>
                <c:pt idx="4780">
                  <c:v>10.070399999999999</c:v>
                </c:pt>
                <c:pt idx="4781">
                  <c:v>10.073</c:v>
                </c:pt>
                <c:pt idx="4782">
                  <c:v>10.0762</c:v>
                </c:pt>
                <c:pt idx="4783">
                  <c:v>10.0785</c:v>
                </c:pt>
                <c:pt idx="4784">
                  <c:v>10.080299999999999</c:v>
                </c:pt>
                <c:pt idx="4785">
                  <c:v>10.081899999999999</c:v>
                </c:pt>
                <c:pt idx="4786">
                  <c:v>10.0823</c:v>
                </c:pt>
                <c:pt idx="4787">
                  <c:v>10.08403</c:v>
                </c:pt>
                <c:pt idx="4788">
                  <c:v>10.0848</c:v>
                </c:pt>
                <c:pt idx="4789">
                  <c:v>10.0863</c:v>
                </c:pt>
                <c:pt idx="4790">
                  <c:v>10.08867</c:v>
                </c:pt>
                <c:pt idx="4791">
                  <c:v>10.0916</c:v>
                </c:pt>
                <c:pt idx="4792">
                  <c:v>10.0924</c:v>
                </c:pt>
                <c:pt idx="4793">
                  <c:v>10.0939</c:v>
                </c:pt>
                <c:pt idx="4794">
                  <c:v>10.095599999999999</c:v>
                </c:pt>
                <c:pt idx="4795">
                  <c:v>10.0976</c:v>
                </c:pt>
                <c:pt idx="4796">
                  <c:v>10.0991</c:v>
                </c:pt>
                <c:pt idx="4797">
                  <c:v>10.1004</c:v>
                </c:pt>
                <c:pt idx="4798">
                  <c:v>10.101610000000001</c:v>
                </c:pt>
                <c:pt idx="4799">
                  <c:v>10.103300000000001</c:v>
                </c:pt>
                <c:pt idx="4800">
                  <c:v>10.105</c:v>
                </c:pt>
                <c:pt idx="4801">
                  <c:v>10.1059</c:v>
                </c:pt>
                <c:pt idx="4802">
                  <c:v>10.1065</c:v>
                </c:pt>
                <c:pt idx="4803">
                  <c:v>10.1069</c:v>
                </c:pt>
                <c:pt idx="4804">
                  <c:v>10.107100000000001</c:v>
                </c:pt>
                <c:pt idx="4805">
                  <c:v>10.1073</c:v>
                </c:pt>
                <c:pt idx="4806">
                  <c:v>10.1076</c:v>
                </c:pt>
                <c:pt idx="4807">
                  <c:v>10.107799999999999</c:v>
                </c:pt>
                <c:pt idx="4808">
                  <c:v>10.108000000000001</c:v>
                </c:pt>
                <c:pt idx="4809">
                  <c:v>10.1081</c:v>
                </c:pt>
                <c:pt idx="4810">
                  <c:v>10.1083</c:v>
                </c:pt>
                <c:pt idx="4811">
                  <c:v>10.1084</c:v>
                </c:pt>
                <c:pt idx="4812">
                  <c:v>10.108599999999999</c:v>
                </c:pt>
                <c:pt idx="4813">
                  <c:v>10.1091</c:v>
                </c:pt>
                <c:pt idx="4814">
                  <c:v>10.1105</c:v>
                </c:pt>
                <c:pt idx="4815">
                  <c:v>10.111700000000001</c:v>
                </c:pt>
                <c:pt idx="4816">
                  <c:v>10.1134</c:v>
                </c:pt>
                <c:pt idx="4817">
                  <c:v>10.115</c:v>
                </c:pt>
                <c:pt idx="4818">
                  <c:v>10.1168</c:v>
                </c:pt>
                <c:pt idx="4819">
                  <c:v>10.11905</c:v>
                </c:pt>
                <c:pt idx="4820">
                  <c:v>10.120799999999999</c:v>
                </c:pt>
                <c:pt idx="4821">
                  <c:v>10.12382</c:v>
                </c:pt>
                <c:pt idx="4822">
                  <c:v>10.126200000000001</c:v>
                </c:pt>
                <c:pt idx="4823">
                  <c:v>10.127700000000001</c:v>
                </c:pt>
                <c:pt idx="4824">
                  <c:v>10.129770000000001</c:v>
                </c:pt>
                <c:pt idx="4825">
                  <c:v>10.1318</c:v>
                </c:pt>
                <c:pt idx="4826">
                  <c:v>10.1335</c:v>
                </c:pt>
                <c:pt idx="4827">
                  <c:v>10.1355</c:v>
                </c:pt>
                <c:pt idx="4828">
                  <c:v>10.137700000000001</c:v>
                </c:pt>
                <c:pt idx="4829">
                  <c:v>10.139699999999999</c:v>
                </c:pt>
                <c:pt idx="4830">
                  <c:v>10.143000000000001</c:v>
                </c:pt>
                <c:pt idx="4831">
                  <c:v>10.147600000000001</c:v>
                </c:pt>
                <c:pt idx="4832">
                  <c:v>10.149699999999999</c:v>
                </c:pt>
                <c:pt idx="4833">
                  <c:v>10.1523</c:v>
                </c:pt>
                <c:pt idx="4834">
                  <c:v>10.153600000000001</c:v>
                </c:pt>
                <c:pt idx="4835">
                  <c:v>10.1554</c:v>
                </c:pt>
                <c:pt idx="4836">
                  <c:v>10.1569</c:v>
                </c:pt>
                <c:pt idx="4837">
                  <c:v>10.16</c:v>
                </c:pt>
                <c:pt idx="4838">
                  <c:v>10.1615</c:v>
                </c:pt>
                <c:pt idx="4839">
                  <c:v>10.1638</c:v>
                </c:pt>
                <c:pt idx="4840">
                  <c:v>10.166499999999999</c:v>
                </c:pt>
                <c:pt idx="4841">
                  <c:v>10.1683</c:v>
                </c:pt>
                <c:pt idx="4842">
                  <c:v>10.169499999999999</c:v>
                </c:pt>
                <c:pt idx="4843">
                  <c:v>10.172000000000001</c:v>
                </c:pt>
                <c:pt idx="4844">
                  <c:v>10.1751</c:v>
                </c:pt>
                <c:pt idx="4845">
                  <c:v>10.1778</c:v>
                </c:pt>
                <c:pt idx="4846">
                  <c:v>10.1798</c:v>
                </c:pt>
                <c:pt idx="4847">
                  <c:v>10.1816</c:v>
                </c:pt>
                <c:pt idx="4848">
                  <c:v>10.183199999999999</c:v>
                </c:pt>
                <c:pt idx="4849">
                  <c:v>10.185</c:v>
                </c:pt>
                <c:pt idx="4850">
                  <c:v>10.1869</c:v>
                </c:pt>
                <c:pt idx="4851">
                  <c:v>10.18849</c:v>
                </c:pt>
                <c:pt idx="4852">
                  <c:v>10.1929</c:v>
                </c:pt>
                <c:pt idx="4853">
                  <c:v>10.194699999999999</c:v>
                </c:pt>
                <c:pt idx="4854">
                  <c:v>10.1972</c:v>
                </c:pt>
                <c:pt idx="4855">
                  <c:v>10.200699999999999</c:v>
                </c:pt>
                <c:pt idx="4856">
                  <c:v>10.203900000000001</c:v>
                </c:pt>
                <c:pt idx="4857">
                  <c:v>10.2094</c:v>
                </c:pt>
                <c:pt idx="4858">
                  <c:v>10.212</c:v>
                </c:pt>
                <c:pt idx="4859">
                  <c:v>10.2143</c:v>
                </c:pt>
                <c:pt idx="4860">
                  <c:v>10.2166</c:v>
                </c:pt>
                <c:pt idx="4861">
                  <c:v>10.219900000000001</c:v>
                </c:pt>
                <c:pt idx="4862">
                  <c:v>10.224</c:v>
                </c:pt>
                <c:pt idx="4863">
                  <c:v>10.228899999999999</c:v>
                </c:pt>
                <c:pt idx="4864">
                  <c:v>10.2317</c:v>
                </c:pt>
                <c:pt idx="4865">
                  <c:v>10.2332</c:v>
                </c:pt>
                <c:pt idx="4866">
                  <c:v>10.2348</c:v>
                </c:pt>
                <c:pt idx="4867">
                  <c:v>10.235799999999999</c:v>
                </c:pt>
                <c:pt idx="4868">
                  <c:v>10.23743</c:v>
                </c:pt>
                <c:pt idx="4869">
                  <c:v>10.2392</c:v>
                </c:pt>
                <c:pt idx="4870">
                  <c:v>10.242000000000001</c:v>
                </c:pt>
                <c:pt idx="4871">
                  <c:v>10.2439</c:v>
                </c:pt>
                <c:pt idx="4872">
                  <c:v>10.245699999999999</c:v>
                </c:pt>
                <c:pt idx="4873">
                  <c:v>10.24691</c:v>
                </c:pt>
                <c:pt idx="4874">
                  <c:v>10.2486</c:v>
                </c:pt>
                <c:pt idx="4875">
                  <c:v>10.251300000000001</c:v>
                </c:pt>
                <c:pt idx="4876">
                  <c:v>10.25332</c:v>
                </c:pt>
                <c:pt idx="4877">
                  <c:v>10.25747</c:v>
                </c:pt>
                <c:pt idx="4878">
                  <c:v>10.260300000000001</c:v>
                </c:pt>
                <c:pt idx="4879">
                  <c:v>10.262600000000001</c:v>
                </c:pt>
                <c:pt idx="4880">
                  <c:v>10.26759</c:v>
                </c:pt>
                <c:pt idx="4881">
                  <c:v>10.2697</c:v>
                </c:pt>
                <c:pt idx="4882">
                  <c:v>10.272399999999999</c:v>
                </c:pt>
                <c:pt idx="4883">
                  <c:v>10.2765</c:v>
                </c:pt>
                <c:pt idx="4884">
                  <c:v>10.277799999999999</c:v>
                </c:pt>
                <c:pt idx="4885">
                  <c:v>10.280099999999999</c:v>
                </c:pt>
                <c:pt idx="4886">
                  <c:v>10.282</c:v>
                </c:pt>
                <c:pt idx="4887">
                  <c:v>10.2849</c:v>
                </c:pt>
                <c:pt idx="4888">
                  <c:v>10.2864</c:v>
                </c:pt>
                <c:pt idx="4889">
                  <c:v>10.289300000000001</c:v>
                </c:pt>
                <c:pt idx="4890">
                  <c:v>10.290699999999999</c:v>
                </c:pt>
                <c:pt idx="4891">
                  <c:v>10.2926</c:v>
                </c:pt>
                <c:pt idx="4892">
                  <c:v>10.2944</c:v>
                </c:pt>
                <c:pt idx="4893">
                  <c:v>10.2958</c:v>
                </c:pt>
                <c:pt idx="4894">
                  <c:v>10.2966</c:v>
                </c:pt>
                <c:pt idx="4895">
                  <c:v>10.2971</c:v>
                </c:pt>
                <c:pt idx="4896">
                  <c:v>10.297499999999999</c:v>
                </c:pt>
                <c:pt idx="4897">
                  <c:v>10.2996</c:v>
                </c:pt>
                <c:pt idx="4898">
                  <c:v>10.302300000000001</c:v>
                </c:pt>
                <c:pt idx="4899">
                  <c:v>10.304</c:v>
                </c:pt>
                <c:pt idx="4900">
                  <c:v>10.3063</c:v>
                </c:pt>
                <c:pt idx="4901">
                  <c:v>10.31</c:v>
                </c:pt>
                <c:pt idx="4902">
                  <c:v>10.3124</c:v>
                </c:pt>
                <c:pt idx="4903">
                  <c:v>10.3146</c:v>
                </c:pt>
                <c:pt idx="4904">
                  <c:v>10.317</c:v>
                </c:pt>
                <c:pt idx="4905">
                  <c:v>10.3187</c:v>
                </c:pt>
                <c:pt idx="4906">
                  <c:v>10.320499999999999</c:v>
                </c:pt>
                <c:pt idx="4907">
                  <c:v>10.3222</c:v>
                </c:pt>
                <c:pt idx="4908">
                  <c:v>10.324299999999999</c:v>
                </c:pt>
                <c:pt idx="4909">
                  <c:v>10.3264</c:v>
                </c:pt>
                <c:pt idx="4910">
                  <c:v>10.329000000000001</c:v>
                </c:pt>
                <c:pt idx="4911">
                  <c:v>10.3314</c:v>
                </c:pt>
                <c:pt idx="4912">
                  <c:v>10.337300000000001</c:v>
                </c:pt>
                <c:pt idx="4913">
                  <c:v>10.340199999999999</c:v>
                </c:pt>
                <c:pt idx="4914">
                  <c:v>10.3416</c:v>
                </c:pt>
                <c:pt idx="4915">
                  <c:v>10.3446</c:v>
                </c:pt>
                <c:pt idx="4916">
                  <c:v>10.346</c:v>
                </c:pt>
                <c:pt idx="4917">
                  <c:v>10.3475</c:v>
                </c:pt>
                <c:pt idx="4918">
                  <c:v>10.348699999999999</c:v>
                </c:pt>
                <c:pt idx="4919">
                  <c:v>10.3512</c:v>
                </c:pt>
                <c:pt idx="4920">
                  <c:v>10.353400000000001</c:v>
                </c:pt>
                <c:pt idx="4921">
                  <c:v>10.355700000000001</c:v>
                </c:pt>
                <c:pt idx="4922">
                  <c:v>10.36</c:v>
                </c:pt>
                <c:pt idx="4923">
                  <c:v>10.3622</c:v>
                </c:pt>
                <c:pt idx="4924">
                  <c:v>10.3643</c:v>
                </c:pt>
                <c:pt idx="4925">
                  <c:v>10.368600000000001</c:v>
                </c:pt>
                <c:pt idx="4926">
                  <c:v>10.37</c:v>
                </c:pt>
                <c:pt idx="4927">
                  <c:v>10.3727</c:v>
                </c:pt>
                <c:pt idx="4928">
                  <c:v>10.374599999999999</c:v>
                </c:pt>
                <c:pt idx="4929">
                  <c:v>10.3794</c:v>
                </c:pt>
                <c:pt idx="4930">
                  <c:v>10.382</c:v>
                </c:pt>
                <c:pt idx="4931">
                  <c:v>10.383900000000001</c:v>
                </c:pt>
                <c:pt idx="4932">
                  <c:v>10.3858</c:v>
                </c:pt>
                <c:pt idx="4933">
                  <c:v>10.3886</c:v>
                </c:pt>
                <c:pt idx="4934">
                  <c:v>10.3918</c:v>
                </c:pt>
                <c:pt idx="4935">
                  <c:v>10.3935</c:v>
                </c:pt>
                <c:pt idx="4936">
                  <c:v>10.3962</c:v>
                </c:pt>
                <c:pt idx="4937">
                  <c:v>10.399100000000001</c:v>
                </c:pt>
                <c:pt idx="4938">
                  <c:v>10.4016</c:v>
                </c:pt>
                <c:pt idx="4939">
                  <c:v>10.402699999999999</c:v>
                </c:pt>
                <c:pt idx="4940">
                  <c:v>10.4049</c:v>
                </c:pt>
                <c:pt idx="4941">
                  <c:v>10.4068</c:v>
                </c:pt>
                <c:pt idx="4942">
                  <c:v>10.408300000000001</c:v>
                </c:pt>
                <c:pt idx="4943">
                  <c:v>10.408899999999999</c:v>
                </c:pt>
                <c:pt idx="4944">
                  <c:v>10.4094</c:v>
                </c:pt>
                <c:pt idx="4945">
                  <c:v>10.409800000000001</c:v>
                </c:pt>
                <c:pt idx="4946">
                  <c:v>10.410399999999999</c:v>
                </c:pt>
                <c:pt idx="4947">
                  <c:v>10.4115</c:v>
                </c:pt>
                <c:pt idx="4948">
                  <c:v>10.4131</c:v>
                </c:pt>
                <c:pt idx="4949">
                  <c:v>10.414</c:v>
                </c:pt>
                <c:pt idx="4950">
                  <c:v>10.4154</c:v>
                </c:pt>
                <c:pt idx="4951">
                  <c:v>10.417999999999999</c:v>
                </c:pt>
                <c:pt idx="4952">
                  <c:v>10.420400000000001</c:v>
                </c:pt>
                <c:pt idx="4953">
                  <c:v>10.4224</c:v>
                </c:pt>
                <c:pt idx="4954">
                  <c:v>10.4244</c:v>
                </c:pt>
                <c:pt idx="4955">
                  <c:v>10.4275</c:v>
                </c:pt>
                <c:pt idx="4956">
                  <c:v>10.4305</c:v>
                </c:pt>
                <c:pt idx="4957">
                  <c:v>10.431900000000001</c:v>
                </c:pt>
                <c:pt idx="4958">
                  <c:v>10.435</c:v>
                </c:pt>
                <c:pt idx="4959">
                  <c:v>10.43764</c:v>
                </c:pt>
                <c:pt idx="4960">
                  <c:v>10.4398</c:v>
                </c:pt>
                <c:pt idx="4961">
                  <c:v>10.44232</c:v>
                </c:pt>
                <c:pt idx="4962">
                  <c:v>10.4482</c:v>
                </c:pt>
                <c:pt idx="4963">
                  <c:v>10.4528</c:v>
                </c:pt>
                <c:pt idx="4964">
                  <c:v>10.454599999999999</c:v>
                </c:pt>
                <c:pt idx="4965">
                  <c:v>10.4565</c:v>
                </c:pt>
                <c:pt idx="4966">
                  <c:v>10.458299999999999</c:v>
                </c:pt>
                <c:pt idx="4967">
                  <c:v>10.4596</c:v>
                </c:pt>
                <c:pt idx="4968">
                  <c:v>10.4612</c:v>
                </c:pt>
                <c:pt idx="4969">
                  <c:v>10.4634</c:v>
                </c:pt>
                <c:pt idx="4970">
                  <c:v>10.466699999999999</c:v>
                </c:pt>
                <c:pt idx="4971">
                  <c:v>10.468400000000001</c:v>
                </c:pt>
                <c:pt idx="4972">
                  <c:v>10.470700000000001</c:v>
                </c:pt>
                <c:pt idx="4973">
                  <c:v>10.472799999999999</c:v>
                </c:pt>
                <c:pt idx="4974">
                  <c:v>10.4755</c:v>
                </c:pt>
                <c:pt idx="4975">
                  <c:v>10.476699999999999</c:v>
                </c:pt>
                <c:pt idx="4976">
                  <c:v>10.4788</c:v>
                </c:pt>
                <c:pt idx="4977">
                  <c:v>10.4825</c:v>
                </c:pt>
                <c:pt idx="4978">
                  <c:v>10.4847</c:v>
                </c:pt>
                <c:pt idx="4979">
                  <c:v>10.4879</c:v>
                </c:pt>
                <c:pt idx="4980">
                  <c:v>10.4903</c:v>
                </c:pt>
                <c:pt idx="4981">
                  <c:v>10.492599999999999</c:v>
                </c:pt>
                <c:pt idx="4982">
                  <c:v>10.4985</c:v>
                </c:pt>
                <c:pt idx="4983">
                  <c:v>10.500500000000001</c:v>
                </c:pt>
                <c:pt idx="4984">
                  <c:v>10.502599999999999</c:v>
                </c:pt>
                <c:pt idx="4985">
                  <c:v>10.5052</c:v>
                </c:pt>
                <c:pt idx="4986">
                  <c:v>10.506600000000001</c:v>
                </c:pt>
                <c:pt idx="4987">
                  <c:v>10.508900000000001</c:v>
                </c:pt>
                <c:pt idx="4988">
                  <c:v>10.510899999999999</c:v>
                </c:pt>
                <c:pt idx="4989">
                  <c:v>10.5121</c:v>
                </c:pt>
                <c:pt idx="4990">
                  <c:v>10.514099999999999</c:v>
                </c:pt>
                <c:pt idx="4991">
                  <c:v>10.517099999999999</c:v>
                </c:pt>
                <c:pt idx="4992">
                  <c:v>10.5181</c:v>
                </c:pt>
                <c:pt idx="4993">
                  <c:v>10.52</c:v>
                </c:pt>
                <c:pt idx="4994">
                  <c:v>10.522</c:v>
                </c:pt>
                <c:pt idx="4995">
                  <c:v>10.5235</c:v>
                </c:pt>
                <c:pt idx="4996">
                  <c:v>10.525399999999999</c:v>
                </c:pt>
                <c:pt idx="4997">
                  <c:v>10.5266</c:v>
                </c:pt>
                <c:pt idx="4998">
                  <c:v>10.529500000000001</c:v>
                </c:pt>
                <c:pt idx="4999">
                  <c:v>10.5305</c:v>
                </c:pt>
                <c:pt idx="5000">
                  <c:v>10.533300000000001</c:v>
                </c:pt>
                <c:pt idx="5001">
                  <c:v>10.534700000000001</c:v>
                </c:pt>
                <c:pt idx="5002">
                  <c:v>10.5372</c:v>
                </c:pt>
                <c:pt idx="5003">
                  <c:v>10.541</c:v>
                </c:pt>
                <c:pt idx="5004">
                  <c:v>10.545</c:v>
                </c:pt>
                <c:pt idx="5005">
                  <c:v>10.5472</c:v>
                </c:pt>
                <c:pt idx="5006">
                  <c:v>10.549160000000001</c:v>
                </c:pt>
                <c:pt idx="5007">
                  <c:v>10.5524</c:v>
                </c:pt>
                <c:pt idx="5008">
                  <c:v>10.5558</c:v>
                </c:pt>
                <c:pt idx="5009">
                  <c:v>10.558999999999999</c:v>
                </c:pt>
                <c:pt idx="5010">
                  <c:v>10.5608</c:v>
                </c:pt>
                <c:pt idx="5011">
                  <c:v>10.563700000000001</c:v>
                </c:pt>
                <c:pt idx="5012">
                  <c:v>10.565099999999999</c:v>
                </c:pt>
                <c:pt idx="5013">
                  <c:v>10.566000000000001</c:v>
                </c:pt>
                <c:pt idx="5014">
                  <c:v>10.5686</c:v>
                </c:pt>
                <c:pt idx="5015">
                  <c:v>10.571999999999999</c:v>
                </c:pt>
                <c:pt idx="5016">
                  <c:v>10.573600000000001</c:v>
                </c:pt>
                <c:pt idx="5017">
                  <c:v>10.5761</c:v>
                </c:pt>
                <c:pt idx="5018">
                  <c:v>10.580299999999999</c:v>
                </c:pt>
                <c:pt idx="5019">
                  <c:v>10.5825</c:v>
                </c:pt>
                <c:pt idx="5020">
                  <c:v>10.5844</c:v>
                </c:pt>
                <c:pt idx="5021">
                  <c:v>10.5853</c:v>
                </c:pt>
                <c:pt idx="5022">
                  <c:v>10.5869</c:v>
                </c:pt>
                <c:pt idx="5023">
                  <c:v>10.587999999999999</c:v>
                </c:pt>
                <c:pt idx="5024">
                  <c:v>10.590400000000001</c:v>
                </c:pt>
                <c:pt idx="5025">
                  <c:v>10.5937</c:v>
                </c:pt>
                <c:pt idx="5026">
                  <c:v>10.597300000000001</c:v>
                </c:pt>
                <c:pt idx="5027">
                  <c:v>10.599</c:v>
                </c:pt>
                <c:pt idx="5028">
                  <c:v>10.60023</c:v>
                </c:pt>
                <c:pt idx="5029">
                  <c:v>10.6029</c:v>
                </c:pt>
                <c:pt idx="5030">
                  <c:v>10.604100000000001</c:v>
                </c:pt>
                <c:pt idx="5031">
                  <c:v>10.6075</c:v>
                </c:pt>
                <c:pt idx="5032">
                  <c:v>10.6114</c:v>
                </c:pt>
                <c:pt idx="5033">
                  <c:v>10.6129</c:v>
                </c:pt>
                <c:pt idx="5034">
                  <c:v>10.614599999999999</c:v>
                </c:pt>
                <c:pt idx="5035">
                  <c:v>10.6166</c:v>
                </c:pt>
                <c:pt idx="5036">
                  <c:v>10.61875</c:v>
                </c:pt>
                <c:pt idx="5037">
                  <c:v>10.619199999999999</c:v>
                </c:pt>
                <c:pt idx="5038">
                  <c:v>10.620900000000001</c:v>
                </c:pt>
                <c:pt idx="5039">
                  <c:v>10.6226</c:v>
                </c:pt>
                <c:pt idx="5040">
                  <c:v>10.6244</c:v>
                </c:pt>
                <c:pt idx="5041">
                  <c:v>10.626200000000001</c:v>
                </c:pt>
                <c:pt idx="5042">
                  <c:v>10.627800000000001</c:v>
                </c:pt>
                <c:pt idx="5043">
                  <c:v>10.628399999999999</c:v>
                </c:pt>
                <c:pt idx="5044">
                  <c:v>10.629099999999999</c:v>
                </c:pt>
                <c:pt idx="5045">
                  <c:v>10.6296</c:v>
                </c:pt>
                <c:pt idx="5046">
                  <c:v>10.631500000000001</c:v>
                </c:pt>
                <c:pt idx="5047">
                  <c:v>10.631919999999999</c:v>
                </c:pt>
                <c:pt idx="5048">
                  <c:v>10.633900000000001</c:v>
                </c:pt>
                <c:pt idx="5049">
                  <c:v>10.634499999999999</c:v>
                </c:pt>
                <c:pt idx="5050">
                  <c:v>10.635999999999999</c:v>
                </c:pt>
                <c:pt idx="5051">
                  <c:v>10.6389</c:v>
                </c:pt>
                <c:pt idx="5052">
                  <c:v>10.641299999999999</c:v>
                </c:pt>
                <c:pt idx="5053">
                  <c:v>10.642860000000001</c:v>
                </c:pt>
                <c:pt idx="5054">
                  <c:v>10.645799999999999</c:v>
                </c:pt>
                <c:pt idx="5055">
                  <c:v>10.646929999999999</c:v>
                </c:pt>
                <c:pt idx="5056">
                  <c:v>10.649699999999999</c:v>
                </c:pt>
                <c:pt idx="5057">
                  <c:v>10.65114</c:v>
                </c:pt>
                <c:pt idx="5058">
                  <c:v>10.6532</c:v>
                </c:pt>
                <c:pt idx="5059">
                  <c:v>10.657299999999999</c:v>
                </c:pt>
                <c:pt idx="5060">
                  <c:v>10.6585</c:v>
                </c:pt>
                <c:pt idx="5061">
                  <c:v>10.660299999999999</c:v>
                </c:pt>
                <c:pt idx="5062">
                  <c:v>10.662699999999999</c:v>
                </c:pt>
                <c:pt idx="5063">
                  <c:v>10.667199999999999</c:v>
                </c:pt>
                <c:pt idx="5064">
                  <c:v>10.670199999999999</c:v>
                </c:pt>
                <c:pt idx="5065">
                  <c:v>10.6738</c:v>
                </c:pt>
                <c:pt idx="5066">
                  <c:v>10.6791</c:v>
                </c:pt>
                <c:pt idx="5067">
                  <c:v>10.681100000000001</c:v>
                </c:pt>
                <c:pt idx="5068">
                  <c:v>10.6829</c:v>
                </c:pt>
                <c:pt idx="5069">
                  <c:v>10.686</c:v>
                </c:pt>
                <c:pt idx="5070">
                  <c:v>10.692399999999999</c:v>
                </c:pt>
                <c:pt idx="5071">
                  <c:v>10.6951</c:v>
                </c:pt>
                <c:pt idx="5072">
                  <c:v>10.697100000000001</c:v>
                </c:pt>
                <c:pt idx="5073">
                  <c:v>10.6975</c:v>
                </c:pt>
                <c:pt idx="5074">
                  <c:v>10.697900000000001</c:v>
                </c:pt>
                <c:pt idx="5075">
                  <c:v>10.6982</c:v>
                </c:pt>
                <c:pt idx="5076">
                  <c:v>10.699299999999999</c:v>
                </c:pt>
                <c:pt idx="5077">
                  <c:v>10.700699999999999</c:v>
                </c:pt>
                <c:pt idx="5078">
                  <c:v>10.7021</c:v>
                </c:pt>
                <c:pt idx="5079">
                  <c:v>10.704499999999999</c:v>
                </c:pt>
                <c:pt idx="5080">
                  <c:v>10.7067</c:v>
                </c:pt>
                <c:pt idx="5081">
                  <c:v>10.708600000000001</c:v>
                </c:pt>
                <c:pt idx="5082">
                  <c:v>10.710100000000001</c:v>
                </c:pt>
                <c:pt idx="5083">
                  <c:v>10.712199999999999</c:v>
                </c:pt>
                <c:pt idx="5084">
                  <c:v>10.7133</c:v>
                </c:pt>
                <c:pt idx="5085">
                  <c:v>10.71565</c:v>
                </c:pt>
                <c:pt idx="5086">
                  <c:v>10.717599999999999</c:v>
                </c:pt>
                <c:pt idx="5087">
                  <c:v>10.722300000000001</c:v>
                </c:pt>
                <c:pt idx="5088">
                  <c:v>10.725300000000001</c:v>
                </c:pt>
                <c:pt idx="5089">
                  <c:v>10.7279</c:v>
                </c:pt>
                <c:pt idx="5090">
                  <c:v>10.73</c:v>
                </c:pt>
                <c:pt idx="5091">
                  <c:v>10.7315</c:v>
                </c:pt>
                <c:pt idx="5092">
                  <c:v>10.732699999999999</c:v>
                </c:pt>
                <c:pt idx="5093">
                  <c:v>10.7342</c:v>
                </c:pt>
                <c:pt idx="5094">
                  <c:v>10.7363</c:v>
                </c:pt>
                <c:pt idx="5095">
                  <c:v>10.737</c:v>
                </c:pt>
                <c:pt idx="5096">
                  <c:v>10.738</c:v>
                </c:pt>
                <c:pt idx="5097">
                  <c:v>10.741</c:v>
                </c:pt>
                <c:pt idx="5098">
                  <c:v>10.742889999999999</c:v>
                </c:pt>
                <c:pt idx="5099">
                  <c:v>10.747199999999999</c:v>
                </c:pt>
                <c:pt idx="5100">
                  <c:v>10.749599999999999</c:v>
                </c:pt>
                <c:pt idx="5101">
                  <c:v>10.752599999999999</c:v>
                </c:pt>
                <c:pt idx="5102">
                  <c:v>10.7538</c:v>
                </c:pt>
                <c:pt idx="5103">
                  <c:v>10.755699999999999</c:v>
                </c:pt>
                <c:pt idx="5104">
                  <c:v>10.757199999999999</c:v>
                </c:pt>
                <c:pt idx="5105">
                  <c:v>10.7583</c:v>
                </c:pt>
                <c:pt idx="5106">
                  <c:v>10.759399999999999</c:v>
                </c:pt>
                <c:pt idx="5107">
                  <c:v>10.7615</c:v>
                </c:pt>
                <c:pt idx="5108">
                  <c:v>10.7629</c:v>
                </c:pt>
                <c:pt idx="5109">
                  <c:v>10.764099999999999</c:v>
                </c:pt>
                <c:pt idx="5110">
                  <c:v>10.767110000000001</c:v>
                </c:pt>
                <c:pt idx="5111">
                  <c:v>10.768700000000001</c:v>
                </c:pt>
                <c:pt idx="5112">
                  <c:v>10.773300000000001</c:v>
                </c:pt>
                <c:pt idx="5113">
                  <c:v>10.7765</c:v>
                </c:pt>
                <c:pt idx="5114">
                  <c:v>10.778499999999999</c:v>
                </c:pt>
                <c:pt idx="5115">
                  <c:v>10.7798</c:v>
                </c:pt>
                <c:pt idx="5116">
                  <c:v>10.7814</c:v>
                </c:pt>
                <c:pt idx="5117">
                  <c:v>10.78238</c:v>
                </c:pt>
                <c:pt idx="5118">
                  <c:v>10.7837</c:v>
                </c:pt>
                <c:pt idx="5119">
                  <c:v>10.7849</c:v>
                </c:pt>
                <c:pt idx="5120">
                  <c:v>10.7874</c:v>
                </c:pt>
                <c:pt idx="5121">
                  <c:v>10.7904</c:v>
                </c:pt>
                <c:pt idx="5122">
                  <c:v>10.791399999999999</c:v>
                </c:pt>
                <c:pt idx="5123">
                  <c:v>10.7928</c:v>
                </c:pt>
                <c:pt idx="5124">
                  <c:v>10.793900000000001</c:v>
                </c:pt>
                <c:pt idx="5125">
                  <c:v>10.795299999999999</c:v>
                </c:pt>
                <c:pt idx="5126">
                  <c:v>10.7967</c:v>
                </c:pt>
                <c:pt idx="5127">
                  <c:v>10.799799999999999</c:v>
                </c:pt>
                <c:pt idx="5128">
                  <c:v>10.8026</c:v>
                </c:pt>
                <c:pt idx="5129">
                  <c:v>10.805300000000001</c:v>
                </c:pt>
                <c:pt idx="5130">
                  <c:v>10.8081</c:v>
                </c:pt>
                <c:pt idx="5131">
                  <c:v>10.811299999999999</c:v>
                </c:pt>
                <c:pt idx="5132">
                  <c:v>10.813599999999999</c:v>
                </c:pt>
                <c:pt idx="5133">
                  <c:v>10.8154</c:v>
                </c:pt>
                <c:pt idx="5134">
                  <c:v>10.819800000000001</c:v>
                </c:pt>
                <c:pt idx="5135">
                  <c:v>10.824199999999999</c:v>
                </c:pt>
                <c:pt idx="5136">
                  <c:v>10.825939999999999</c:v>
                </c:pt>
                <c:pt idx="5137">
                  <c:v>10.831300000000001</c:v>
                </c:pt>
                <c:pt idx="5138">
                  <c:v>10.832800000000001</c:v>
                </c:pt>
                <c:pt idx="5139">
                  <c:v>10.8346</c:v>
                </c:pt>
                <c:pt idx="5140">
                  <c:v>10.835100000000001</c:v>
                </c:pt>
                <c:pt idx="5141">
                  <c:v>10.8367</c:v>
                </c:pt>
                <c:pt idx="5142">
                  <c:v>10.839700000000001</c:v>
                </c:pt>
                <c:pt idx="5143">
                  <c:v>10.8431</c:v>
                </c:pt>
                <c:pt idx="5144">
                  <c:v>10.8483</c:v>
                </c:pt>
                <c:pt idx="5145">
                  <c:v>10.8515</c:v>
                </c:pt>
                <c:pt idx="5146">
                  <c:v>10.856</c:v>
                </c:pt>
                <c:pt idx="5147">
                  <c:v>10.8575</c:v>
                </c:pt>
                <c:pt idx="5148">
                  <c:v>10.858499999999999</c:v>
                </c:pt>
                <c:pt idx="5149">
                  <c:v>10.8591</c:v>
                </c:pt>
                <c:pt idx="5150">
                  <c:v>10.860099999999999</c:v>
                </c:pt>
                <c:pt idx="5151">
                  <c:v>10.86153</c:v>
                </c:pt>
                <c:pt idx="5152">
                  <c:v>10.8634</c:v>
                </c:pt>
                <c:pt idx="5153">
                  <c:v>10.866</c:v>
                </c:pt>
                <c:pt idx="5154">
                  <c:v>10.8711</c:v>
                </c:pt>
                <c:pt idx="5155">
                  <c:v>10.876300000000001</c:v>
                </c:pt>
                <c:pt idx="5156">
                  <c:v>10.8786</c:v>
                </c:pt>
                <c:pt idx="5157">
                  <c:v>10.8825</c:v>
                </c:pt>
                <c:pt idx="5158">
                  <c:v>10.8856</c:v>
                </c:pt>
                <c:pt idx="5159">
                  <c:v>10.889099999999999</c:v>
                </c:pt>
                <c:pt idx="5160">
                  <c:v>10.890599999999999</c:v>
                </c:pt>
                <c:pt idx="5161">
                  <c:v>10.89188</c:v>
                </c:pt>
                <c:pt idx="5162">
                  <c:v>10.8941</c:v>
                </c:pt>
                <c:pt idx="5163">
                  <c:v>10.898199999999999</c:v>
                </c:pt>
                <c:pt idx="5164">
                  <c:v>10.9033</c:v>
                </c:pt>
                <c:pt idx="5165">
                  <c:v>10.9062</c:v>
                </c:pt>
                <c:pt idx="5166">
                  <c:v>10.907</c:v>
                </c:pt>
                <c:pt idx="5167">
                  <c:v>10.90756</c:v>
                </c:pt>
                <c:pt idx="5168">
                  <c:v>10.910399999999999</c:v>
                </c:pt>
                <c:pt idx="5169">
                  <c:v>10.912100000000001</c:v>
                </c:pt>
                <c:pt idx="5170">
                  <c:v>10.9133</c:v>
                </c:pt>
                <c:pt idx="5171">
                  <c:v>10.916399999999999</c:v>
                </c:pt>
                <c:pt idx="5172">
                  <c:v>10.9186</c:v>
                </c:pt>
                <c:pt idx="5173">
                  <c:v>10.92033</c:v>
                </c:pt>
                <c:pt idx="5174">
                  <c:v>10.9237</c:v>
                </c:pt>
                <c:pt idx="5175">
                  <c:v>10.928699999999999</c:v>
                </c:pt>
                <c:pt idx="5176">
                  <c:v>10.930899999999999</c:v>
                </c:pt>
                <c:pt idx="5177">
                  <c:v>10.9339</c:v>
                </c:pt>
                <c:pt idx="5178">
                  <c:v>10.9353</c:v>
                </c:pt>
                <c:pt idx="5179">
                  <c:v>10.9383</c:v>
                </c:pt>
                <c:pt idx="5180">
                  <c:v>10.9407</c:v>
                </c:pt>
                <c:pt idx="5181">
                  <c:v>10.94322</c:v>
                </c:pt>
                <c:pt idx="5182">
                  <c:v>10.94434</c:v>
                </c:pt>
                <c:pt idx="5183">
                  <c:v>10.9474</c:v>
                </c:pt>
                <c:pt idx="5184">
                  <c:v>10.948399999999999</c:v>
                </c:pt>
                <c:pt idx="5185">
                  <c:v>10.952400000000001</c:v>
                </c:pt>
                <c:pt idx="5186">
                  <c:v>10.955159999999999</c:v>
                </c:pt>
                <c:pt idx="5187">
                  <c:v>10.958299999999999</c:v>
                </c:pt>
                <c:pt idx="5188">
                  <c:v>10.96</c:v>
                </c:pt>
                <c:pt idx="5189">
                  <c:v>10.9613</c:v>
                </c:pt>
                <c:pt idx="5190">
                  <c:v>10.9619</c:v>
                </c:pt>
                <c:pt idx="5191">
                  <c:v>10.962759999999999</c:v>
                </c:pt>
                <c:pt idx="5192">
                  <c:v>10.963200000000001</c:v>
                </c:pt>
                <c:pt idx="5193">
                  <c:v>10.963699999999999</c:v>
                </c:pt>
                <c:pt idx="5194">
                  <c:v>10.9642</c:v>
                </c:pt>
                <c:pt idx="5195">
                  <c:v>10.9655</c:v>
                </c:pt>
                <c:pt idx="5196">
                  <c:v>10.9682</c:v>
                </c:pt>
                <c:pt idx="5197">
                  <c:v>10.9703</c:v>
                </c:pt>
                <c:pt idx="5198">
                  <c:v>10.9749</c:v>
                </c:pt>
                <c:pt idx="5199">
                  <c:v>10.98</c:v>
                </c:pt>
                <c:pt idx="5200">
                  <c:v>10.984</c:v>
                </c:pt>
                <c:pt idx="5201">
                  <c:v>10.9861</c:v>
                </c:pt>
                <c:pt idx="5202">
                  <c:v>10.9876</c:v>
                </c:pt>
                <c:pt idx="5203">
                  <c:v>10.99</c:v>
                </c:pt>
                <c:pt idx="5204">
                  <c:v>10.991400000000001</c:v>
                </c:pt>
                <c:pt idx="5205">
                  <c:v>10.9937</c:v>
                </c:pt>
                <c:pt idx="5206">
                  <c:v>10.995799999999999</c:v>
                </c:pt>
                <c:pt idx="5207">
                  <c:v>10.997299999999999</c:v>
                </c:pt>
                <c:pt idx="5208">
                  <c:v>11.0001</c:v>
                </c:pt>
                <c:pt idx="5209">
                  <c:v>11.0023</c:v>
                </c:pt>
                <c:pt idx="5210">
                  <c:v>11.0067</c:v>
                </c:pt>
                <c:pt idx="5211">
                  <c:v>11.01</c:v>
                </c:pt>
                <c:pt idx="5212">
                  <c:v>11.014099999999999</c:v>
                </c:pt>
                <c:pt idx="5213">
                  <c:v>11.0162</c:v>
                </c:pt>
                <c:pt idx="5214">
                  <c:v>11.017300000000001</c:v>
                </c:pt>
                <c:pt idx="5215">
                  <c:v>11.018800000000001</c:v>
                </c:pt>
                <c:pt idx="5216">
                  <c:v>11.020099999999999</c:v>
                </c:pt>
                <c:pt idx="5217">
                  <c:v>11.020899999999999</c:v>
                </c:pt>
                <c:pt idx="5218">
                  <c:v>11.022399999999999</c:v>
                </c:pt>
                <c:pt idx="5219">
                  <c:v>11.025700000000001</c:v>
                </c:pt>
                <c:pt idx="5220">
                  <c:v>11.026899999999999</c:v>
                </c:pt>
                <c:pt idx="5221">
                  <c:v>11.028700000000001</c:v>
                </c:pt>
                <c:pt idx="5222">
                  <c:v>11.0312</c:v>
                </c:pt>
                <c:pt idx="5223">
                  <c:v>11.0335</c:v>
                </c:pt>
                <c:pt idx="5224">
                  <c:v>11.0343</c:v>
                </c:pt>
                <c:pt idx="5225">
                  <c:v>11.0352</c:v>
                </c:pt>
                <c:pt idx="5226">
                  <c:v>11.037789999999999</c:v>
                </c:pt>
                <c:pt idx="5227">
                  <c:v>11.0396</c:v>
                </c:pt>
                <c:pt idx="5228">
                  <c:v>11.0419</c:v>
                </c:pt>
                <c:pt idx="5229">
                  <c:v>11.0436</c:v>
                </c:pt>
                <c:pt idx="5230">
                  <c:v>11.045</c:v>
                </c:pt>
                <c:pt idx="5231">
                  <c:v>11.0459</c:v>
                </c:pt>
                <c:pt idx="5232">
                  <c:v>11.047599999999999</c:v>
                </c:pt>
                <c:pt idx="5233">
                  <c:v>11.0496</c:v>
                </c:pt>
                <c:pt idx="5234">
                  <c:v>11.051399999999999</c:v>
                </c:pt>
                <c:pt idx="5235">
                  <c:v>11.054600000000001</c:v>
                </c:pt>
                <c:pt idx="5236">
                  <c:v>11.060700000000001</c:v>
                </c:pt>
                <c:pt idx="5237">
                  <c:v>11.064500000000001</c:v>
                </c:pt>
                <c:pt idx="5238">
                  <c:v>11.0672</c:v>
                </c:pt>
                <c:pt idx="5239">
                  <c:v>11.068199999999999</c:v>
                </c:pt>
                <c:pt idx="5240">
                  <c:v>11.0708</c:v>
                </c:pt>
                <c:pt idx="5241">
                  <c:v>11.072179999999999</c:v>
                </c:pt>
                <c:pt idx="5242">
                  <c:v>11.075799999999999</c:v>
                </c:pt>
                <c:pt idx="5243">
                  <c:v>11.0783</c:v>
                </c:pt>
                <c:pt idx="5244">
                  <c:v>11.079090000000001</c:v>
                </c:pt>
                <c:pt idx="5245">
                  <c:v>11.0832</c:v>
                </c:pt>
                <c:pt idx="5246">
                  <c:v>11.088100000000001</c:v>
                </c:pt>
                <c:pt idx="5247">
                  <c:v>11.090199999999999</c:v>
                </c:pt>
                <c:pt idx="5248">
                  <c:v>11.091100000000001</c:v>
                </c:pt>
                <c:pt idx="5249">
                  <c:v>11.091799999999999</c:v>
                </c:pt>
                <c:pt idx="5250">
                  <c:v>11.0922</c:v>
                </c:pt>
                <c:pt idx="5251">
                  <c:v>11.092499999999999</c:v>
                </c:pt>
                <c:pt idx="5252">
                  <c:v>11.092599999999999</c:v>
                </c:pt>
                <c:pt idx="5253">
                  <c:v>11.0929</c:v>
                </c:pt>
                <c:pt idx="5254">
                  <c:v>11.0932</c:v>
                </c:pt>
                <c:pt idx="5255">
                  <c:v>11.093500000000001</c:v>
                </c:pt>
                <c:pt idx="5256">
                  <c:v>11.0938</c:v>
                </c:pt>
                <c:pt idx="5257">
                  <c:v>11.09416</c:v>
                </c:pt>
                <c:pt idx="5258">
                  <c:v>11.095599999999999</c:v>
                </c:pt>
                <c:pt idx="5259">
                  <c:v>11.0991</c:v>
                </c:pt>
                <c:pt idx="5260">
                  <c:v>11.1006</c:v>
                </c:pt>
                <c:pt idx="5261">
                  <c:v>11.103199999999999</c:v>
                </c:pt>
                <c:pt idx="5262">
                  <c:v>11.1069</c:v>
                </c:pt>
                <c:pt idx="5263">
                  <c:v>11.111800000000001</c:v>
                </c:pt>
                <c:pt idx="5264">
                  <c:v>11.1143</c:v>
                </c:pt>
                <c:pt idx="5265">
                  <c:v>11.1189</c:v>
                </c:pt>
                <c:pt idx="5266">
                  <c:v>11.1211</c:v>
                </c:pt>
                <c:pt idx="5267">
                  <c:v>11.123900000000001</c:v>
                </c:pt>
                <c:pt idx="5268">
                  <c:v>11.126200000000001</c:v>
                </c:pt>
                <c:pt idx="5269">
                  <c:v>11.1275</c:v>
                </c:pt>
                <c:pt idx="5270">
                  <c:v>11.129</c:v>
                </c:pt>
                <c:pt idx="5271">
                  <c:v>11.130599999999999</c:v>
                </c:pt>
                <c:pt idx="5272">
                  <c:v>11.131600000000001</c:v>
                </c:pt>
                <c:pt idx="5273">
                  <c:v>11.133900000000001</c:v>
                </c:pt>
                <c:pt idx="5274">
                  <c:v>11.135300000000001</c:v>
                </c:pt>
                <c:pt idx="5275">
                  <c:v>11.13744</c:v>
                </c:pt>
                <c:pt idx="5276">
                  <c:v>11.1395</c:v>
                </c:pt>
                <c:pt idx="5277">
                  <c:v>11.144</c:v>
                </c:pt>
                <c:pt idx="5278">
                  <c:v>11.1454</c:v>
                </c:pt>
                <c:pt idx="5279">
                  <c:v>11.146100000000001</c:v>
                </c:pt>
                <c:pt idx="5280">
                  <c:v>11.1488</c:v>
                </c:pt>
                <c:pt idx="5281">
                  <c:v>11.1516</c:v>
                </c:pt>
                <c:pt idx="5282">
                  <c:v>11.1526</c:v>
                </c:pt>
                <c:pt idx="5283">
                  <c:v>11.1539</c:v>
                </c:pt>
                <c:pt idx="5284">
                  <c:v>11.1564</c:v>
                </c:pt>
                <c:pt idx="5285">
                  <c:v>11.1584</c:v>
                </c:pt>
                <c:pt idx="5286">
                  <c:v>11.159800000000001</c:v>
                </c:pt>
                <c:pt idx="5287">
                  <c:v>11.162599999999999</c:v>
                </c:pt>
                <c:pt idx="5288">
                  <c:v>11.1638</c:v>
                </c:pt>
                <c:pt idx="5289">
                  <c:v>11.1655</c:v>
                </c:pt>
                <c:pt idx="5290">
                  <c:v>11.1684</c:v>
                </c:pt>
                <c:pt idx="5291">
                  <c:v>11.169499999999999</c:v>
                </c:pt>
                <c:pt idx="5292">
                  <c:v>11.17</c:v>
                </c:pt>
                <c:pt idx="5293">
                  <c:v>11.1721</c:v>
                </c:pt>
                <c:pt idx="5294">
                  <c:v>11.174799999999999</c:v>
                </c:pt>
                <c:pt idx="5295">
                  <c:v>11.1767</c:v>
                </c:pt>
                <c:pt idx="5296">
                  <c:v>11.179600000000001</c:v>
                </c:pt>
                <c:pt idx="5297">
                  <c:v>11.18098</c:v>
                </c:pt>
                <c:pt idx="5298">
                  <c:v>11.1828</c:v>
                </c:pt>
                <c:pt idx="5299">
                  <c:v>11.1846</c:v>
                </c:pt>
                <c:pt idx="5300">
                  <c:v>11.187200000000001</c:v>
                </c:pt>
                <c:pt idx="5301">
                  <c:v>11.1898</c:v>
                </c:pt>
                <c:pt idx="5302">
                  <c:v>11.1928</c:v>
                </c:pt>
                <c:pt idx="5303">
                  <c:v>11.1945</c:v>
                </c:pt>
                <c:pt idx="5304">
                  <c:v>11.1957</c:v>
                </c:pt>
                <c:pt idx="5305">
                  <c:v>11.1982</c:v>
                </c:pt>
                <c:pt idx="5306">
                  <c:v>11.2</c:v>
                </c:pt>
                <c:pt idx="5307">
                  <c:v>11.2021</c:v>
                </c:pt>
                <c:pt idx="5308">
                  <c:v>11.20416</c:v>
                </c:pt>
                <c:pt idx="5309">
                  <c:v>11.205019999999999</c:v>
                </c:pt>
                <c:pt idx="5310">
                  <c:v>11.206200000000001</c:v>
                </c:pt>
                <c:pt idx="5311">
                  <c:v>11.2075</c:v>
                </c:pt>
                <c:pt idx="5312">
                  <c:v>11.2089</c:v>
                </c:pt>
                <c:pt idx="5313">
                  <c:v>11.2098</c:v>
                </c:pt>
                <c:pt idx="5314">
                  <c:v>11.211499999999999</c:v>
                </c:pt>
                <c:pt idx="5315">
                  <c:v>11.2135</c:v>
                </c:pt>
                <c:pt idx="5316">
                  <c:v>11.215</c:v>
                </c:pt>
                <c:pt idx="5317">
                  <c:v>11.2194</c:v>
                </c:pt>
                <c:pt idx="5318">
                  <c:v>11.2234</c:v>
                </c:pt>
                <c:pt idx="5319">
                  <c:v>11.2256</c:v>
                </c:pt>
                <c:pt idx="5320">
                  <c:v>11.227</c:v>
                </c:pt>
                <c:pt idx="5321">
                  <c:v>11.23</c:v>
                </c:pt>
                <c:pt idx="5322">
                  <c:v>11.2326</c:v>
                </c:pt>
                <c:pt idx="5323">
                  <c:v>11.2362</c:v>
                </c:pt>
                <c:pt idx="5324">
                  <c:v>11.237500000000001</c:v>
                </c:pt>
                <c:pt idx="5325">
                  <c:v>11.239599999999999</c:v>
                </c:pt>
                <c:pt idx="5326">
                  <c:v>11.2437</c:v>
                </c:pt>
                <c:pt idx="5327">
                  <c:v>11.245799999999999</c:v>
                </c:pt>
                <c:pt idx="5328">
                  <c:v>11.249599999999999</c:v>
                </c:pt>
                <c:pt idx="5329">
                  <c:v>11.2508</c:v>
                </c:pt>
                <c:pt idx="5330">
                  <c:v>11.2524</c:v>
                </c:pt>
                <c:pt idx="5331">
                  <c:v>11.253</c:v>
                </c:pt>
                <c:pt idx="5332">
                  <c:v>11.253399999999999</c:v>
                </c:pt>
                <c:pt idx="5333">
                  <c:v>11.254799999999999</c:v>
                </c:pt>
                <c:pt idx="5334">
                  <c:v>11.257400000000001</c:v>
                </c:pt>
                <c:pt idx="5335">
                  <c:v>11.2585</c:v>
                </c:pt>
                <c:pt idx="5336">
                  <c:v>11.2615</c:v>
                </c:pt>
                <c:pt idx="5337">
                  <c:v>11.263400000000001</c:v>
                </c:pt>
                <c:pt idx="5338">
                  <c:v>11.265499999999999</c:v>
                </c:pt>
                <c:pt idx="5339">
                  <c:v>11.267010000000001</c:v>
                </c:pt>
                <c:pt idx="5340">
                  <c:v>11.2689</c:v>
                </c:pt>
                <c:pt idx="5341">
                  <c:v>11.273</c:v>
                </c:pt>
                <c:pt idx="5342">
                  <c:v>11.275700000000001</c:v>
                </c:pt>
                <c:pt idx="5343">
                  <c:v>11.276999999999999</c:v>
                </c:pt>
                <c:pt idx="5344">
                  <c:v>11.2791</c:v>
                </c:pt>
                <c:pt idx="5345">
                  <c:v>11.2812</c:v>
                </c:pt>
                <c:pt idx="5346">
                  <c:v>11.2827</c:v>
                </c:pt>
                <c:pt idx="5347">
                  <c:v>11.284599999999999</c:v>
                </c:pt>
                <c:pt idx="5348">
                  <c:v>11.286099999999999</c:v>
                </c:pt>
                <c:pt idx="5349">
                  <c:v>11.2897</c:v>
                </c:pt>
                <c:pt idx="5350">
                  <c:v>11.292199999999999</c:v>
                </c:pt>
                <c:pt idx="5351">
                  <c:v>11.2933</c:v>
                </c:pt>
                <c:pt idx="5352">
                  <c:v>11.2951</c:v>
                </c:pt>
                <c:pt idx="5353">
                  <c:v>11.2981</c:v>
                </c:pt>
                <c:pt idx="5354">
                  <c:v>11.2997</c:v>
                </c:pt>
                <c:pt idx="5355">
                  <c:v>11.301500000000001</c:v>
                </c:pt>
                <c:pt idx="5356">
                  <c:v>11.303900000000001</c:v>
                </c:pt>
                <c:pt idx="5357">
                  <c:v>11.3058</c:v>
                </c:pt>
                <c:pt idx="5358">
                  <c:v>11.307600000000001</c:v>
                </c:pt>
                <c:pt idx="5359">
                  <c:v>11.3087</c:v>
                </c:pt>
                <c:pt idx="5360">
                  <c:v>11.3101</c:v>
                </c:pt>
                <c:pt idx="5361">
                  <c:v>11.311400000000001</c:v>
                </c:pt>
                <c:pt idx="5362">
                  <c:v>11.3131</c:v>
                </c:pt>
                <c:pt idx="5363">
                  <c:v>11.3148</c:v>
                </c:pt>
                <c:pt idx="5364">
                  <c:v>11.3164</c:v>
                </c:pt>
                <c:pt idx="5365">
                  <c:v>11.3208</c:v>
                </c:pt>
                <c:pt idx="5366">
                  <c:v>11.32258</c:v>
                </c:pt>
                <c:pt idx="5367">
                  <c:v>11.327999999999999</c:v>
                </c:pt>
                <c:pt idx="5368">
                  <c:v>11.329599999999999</c:v>
                </c:pt>
                <c:pt idx="5369">
                  <c:v>11.3308</c:v>
                </c:pt>
                <c:pt idx="5370">
                  <c:v>11.333600000000001</c:v>
                </c:pt>
                <c:pt idx="5371">
                  <c:v>11.335699999999999</c:v>
                </c:pt>
                <c:pt idx="5372">
                  <c:v>11.337899999999999</c:v>
                </c:pt>
                <c:pt idx="5373">
                  <c:v>11.34</c:v>
                </c:pt>
                <c:pt idx="5374">
                  <c:v>11.341200000000001</c:v>
                </c:pt>
                <c:pt idx="5375">
                  <c:v>11.3428</c:v>
                </c:pt>
                <c:pt idx="5376">
                  <c:v>11.345700000000001</c:v>
                </c:pt>
                <c:pt idx="5377">
                  <c:v>11.3483</c:v>
                </c:pt>
                <c:pt idx="5378">
                  <c:v>11.35</c:v>
                </c:pt>
                <c:pt idx="5379">
                  <c:v>11.353300000000001</c:v>
                </c:pt>
                <c:pt idx="5380">
                  <c:v>11.355259999999999</c:v>
                </c:pt>
                <c:pt idx="5381">
                  <c:v>11.356820000000001</c:v>
                </c:pt>
                <c:pt idx="5382">
                  <c:v>11.36</c:v>
                </c:pt>
                <c:pt idx="5383">
                  <c:v>11.364100000000001</c:v>
                </c:pt>
                <c:pt idx="5384">
                  <c:v>11.3672</c:v>
                </c:pt>
                <c:pt idx="5385">
                  <c:v>11.3681</c:v>
                </c:pt>
                <c:pt idx="5386">
                  <c:v>11.3711</c:v>
                </c:pt>
                <c:pt idx="5387">
                  <c:v>11.375400000000001</c:v>
                </c:pt>
                <c:pt idx="5388">
                  <c:v>11.38</c:v>
                </c:pt>
                <c:pt idx="5389">
                  <c:v>11.3819</c:v>
                </c:pt>
                <c:pt idx="5390">
                  <c:v>11.3827</c:v>
                </c:pt>
                <c:pt idx="5391">
                  <c:v>11.3855</c:v>
                </c:pt>
                <c:pt idx="5392">
                  <c:v>11.38908</c:v>
                </c:pt>
                <c:pt idx="5393">
                  <c:v>11.391299999999999</c:v>
                </c:pt>
                <c:pt idx="5394">
                  <c:v>11.392950000000001</c:v>
                </c:pt>
                <c:pt idx="5395">
                  <c:v>11.396000000000001</c:v>
                </c:pt>
                <c:pt idx="5396">
                  <c:v>11.4002</c:v>
                </c:pt>
                <c:pt idx="5397">
                  <c:v>11.4053</c:v>
                </c:pt>
                <c:pt idx="5398">
                  <c:v>11.408099999999999</c:v>
                </c:pt>
                <c:pt idx="5399">
                  <c:v>11.4116</c:v>
                </c:pt>
                <c:pt idx="5400">
                  <c:v>11.414300000000001</c:v>
                </c:pt>
                <c:pt idx="5401">
                  <c:v>11.41682</c:v>
                </c:pt>
                <c:pt idx="5402">
                  <c:v>11.41968</c:v>
                </c:pt>
                <c:pt idx="5403">
                  <c:v>11.4213</c:v>
                </c:pt>
                <c:pt idx="5404">
                  <c:v>11.4255</c:v>
                </c:pt>
                <c:pt idx="5405">
                  <c:v>11.4269</c:v>
                </c:pt>
                <c:pt idx="5406">
                  <c:v>11.430999999999999</c:v>
                </c:pt>
                <c:pt idx="5407">
                  <c:v>11.4335</c:v>
                </c:pt>
                <c:pt idx="5408">
                  <c:v>11.4351</c:v>
                </c:pt>
                <c:pt idx="5409">
                  <c:v>11.436500000000001</c:v>
                </c:pt>
                <c:pt idx="5410">
                  <c:v>11.437939999999999</c:v>
                </c:pt>
                <c:pt idx="5411">
                  <c:v>11.44</c:v>
                </c:pt>
                <c:pt idx="5412">
                  <c:v>11.4429</c:v>
                </c:pt>
                <c:pt idx="5413">
                  <c:v>11.445399999999999</c:v>
                </c:pt>
                <c:pt idx="5414">
                  <c:v>11.448399999999999</c:v>
                </c:pt>
                <c:pt idx="5415">
                  <c:v>11.4506</c:v>
                </c:pt>
                <c:pt idx="5416">
                  <c:v>11.4526</c:v>
                </c:pt>
                <c:pt idx="5417">
                  <c:v>11.45687</c:v>
                </c:pt>
                <c:pt idx="5418">
                  <c:v>11.459899999999999</c:v>
                </c:pt>
                <c:pt idx="5419">
                  <c:v>11.462999999999999</c:v>
                </c:pt>
                <c:pt idx="5420">
                  <c:v>11.4663</c:v>
                </c:pt>
                <c:pt idx="5421">
                  <c:v>11.4696</c:v>
                </c:pt>
                <c:pt idx="5422">
                  <c:v>11.471299999999999</c:v>
                </c:pt>
                <c:pt idx="5423">
                  <c:v>11.4735</c:v>
                </c:pt>
                <c:pt idx="5424">
                  <c:v>11.475199999999999</c:v>
                </c:pt>
                <c:pt idx="5425">
                  <c:v>11.4772</c:v>
                </c:pt>
                <c:pt idx="5426">
                  <c:v>11.4815</c:v>
                </c:pt>
                <c:pt idx="5427">
                  <c:v>11.4872</c:v>
                </c:pt>
                <c:pt idx="5428">
                  <c:v>11.489699999999999</c:v>
                </c:pt>
                <c:pt idx="5429">
                  <c:v>11.4924</c:v>
                </c:pt>
                <c:pt idx="5430">
                  <c:v>11.494300000000001</c:v>
                </c:pt>
                <c:pt idx="5431">
                  <c:v>11.4968</c:v>
                </c:pt>
                <c:pt idx="5432">
                  <c:v>11.4993</c:v>
                </c:pt>
                <c:pt idx="5433">
                  <c:v>11.5007</c:v>
                </c:pt>
                <c:pt idx="5434">
                  <c:v>11.5021</c:v>
                </c:pt>
                <c:pt idx="5435">
                  <c:v>11.504</c:v>
                </c:pt>
                <c:pt idx="5436">
                  <c:v>11.505699999999999</c:v>
                </c:pt>
                <c:pt idx="5437">
                  <c:v>11.51</c:v>
                </c:pt>
                <c:pt idx="5438">
                  <c:v>11.514799999999999</c:v>
                </c:pt>
                <c:pt idx="5439">
                  <c:v>11.516500000000001</c:v>
                </c:pt>
                <c:pt idx="5440">
                  <c:v>11.5184</c:v>
                </c:pt>
                <c:pt idx="5441">
                  <c:v>11.520899999999999</c:v>
                </c:pt>
                <c:pt idx="5442">
                  <c:v>11.5222</c:v>
                </c:pt>
                <c:pt idx="5443">
                  <c:v>11.524100000000001</c:v>
                </c:pt>
                <c:pt idx="5444">
                  <c:v>11.525399999999999</c:v>
                </c:pt>
                <c:pt idx="5445">
                  <c:v>11.5276</c:v>
                </c:pt>
                <c:pt idx="5446">
                  <c:v>11.5291</c:v>
                </c:pt>
                <c:pt idx="5447">
                  <c:v>11.5304</c:v>
                </c:pt>
                <c:pt idx="5448">
                  <c:v>11.533099999999999</c:v>
                </c:pt>
                <c:pt idx="5449">
                  <c:v>11.534800000000001</c:v>
                </c:pt>
                <c:pt idx="5450">
                  <c:v>11.539400000000001</c:v>
                </c:pt>
                <c:pt idx="5451">
                  <c:v>11.5425</c:v>
                </c:pt>
                <c:pt idx="5452">
                  <c:v>11.544</c:v>
                </c:pt>
                <c:pt idx="5453">
                  <c:v>11.545999999999999</c:v>
                </c:pt>
                <c:pt idx="5454">
                  <c:v>11.5474</c:v>
                </c:pt>
                <c:pt idx="5455">
                  <c:v>11.550800000000001</c:v>
                </c:pt>
                <c:pt idx="5456">
                  <c:v>11.552899999999999</c:v>
                </c:pt>
                <c:pt idx="5457">
                  <c:v>11.553699999999999</c:v>
                </c:pt>
                <c:pt idx="5458">
                  <c:v>11.5556</c:v>
                </c:pt>
                <c:pt idx="5459">
                  <c:v>11.557700000000001</c:v>
                </c:pt>
                <c:pt idx="5460">
                  <c:v>11.56</c:v>
                </c:pt>
                <c:pt idx="5461">
                  <c:v>11.5639</c:v>
                </c:pt>
                <c:pt idx="5462">
                  <c:v>11.566800000000001</c:v>
                </c:pt>
                <c:pt idx="5463">
                  <c:v>11.5693</c:v>
                </c:pt>
                <c:pt idx="5464">
                  <c:v>11.5709</c:v>
                </c:pt>
                <c:pt idx="5465">
                  <c:v>11.5738</c:v>
                </c:pt>
                <c:pt idx="5466">
                  <c:v>11.5762</c:v>
                </c:pt>
                <c:pt idx="5467">
                  <c:v>11.578200000000001</c:v>
                </c:pt>
                <c:pt idx="5468">
                  <c:v>11.5806</c:v>
                </c:pt>
                <c:pt idx="5469">
                  <c:v>11.583299999999999</c:v>
                </c:pt>
                <c:pt idx="5470">
                  <c:v>11.5867</c:v>
                </c:pt>
                <c:pt idx="5471">
                  <c:v>11.5907</c:v>
                </c:pt>
                <c:pt idx="5472">
                  <c:v>11.5929</c:v>
                </c:pt>
                <c:pt idx="5473">
                  <c:v>11.5945</c:v>
                </c:pt>
                <c:pt idx="5474">
                  <c:v>11.595800000000001</c:v>
                </c:pt>
                <c:pt idx="5475">
                  <c:v>11.5976</c:v>
                </c:pt>
                <c:pt idx="5476">
                  <c:v>11.600300000000001</c:v>
                </c:pt>
                <c:pt idx="5477">
                  <c:v>11.6015</c:v>
                </c:pt>
                <c:pt idx="5478">
                  <c:v>11.603300000000001</c:v>
                </c:pt>
                <c:pt idx="5479">
                  <c:v>11.6061</c:v>
                </c:pt>
                <c:pt idx="5480">
                  <c:v>11.6084</c:v>
                </c:pt>
                <c:pt idx="5481">
                  <c:v>11.6104</c:v>
                </c:pt>
                <c:pt idx="5482">
                  <c:v>11.613200000000001</c:v>
                </c:pt>
                <c:pt idx="5483">
                  <c:v>11.616300000000001</c:v>
                </c:pt>
                <c:pt idx="5484">
                  <c:v>11.6196</c:v>
                </c:pt>
                <c:pt idx="5485">
                  <c:v>11.620900000000001</c:v>
                </c:pt>
                <c:pt idx="5486">
                  <c:v>11.6227</c:v>
                </c:pt>
                <c:pt idx="5487">
                  <c:v>11.62406</c:v>
                </c:pt>
                <c:pt idx="5488">
                  <c:v>11.6249</c:v>
                </c:pt>
                <c:pt idx="5489">
                  <c:v>11.6266</c:v>
                </c:pt>
                <c:pt idx="5490">
                  <c:v>11.6281</c:v>
                </c:pt>
                <c:pt idx="5491">
                  <c:v>11.629</c:v>
                </c:pt>
                <c:pt idx="5492">
                  <c:v>11.630800000000001</c:v>
                </c:pt>
                <c:pt idx="5493">
                  <c:v>11.6333</c:v>
                </c:pt>
                <c:pt idx="5494">
                  <c:v>11.635899999999999</c:v>
                </c:pt>
                <c:pt idx="5495">
                  <c:v>11.638199999999999</c:v>
                </c:pt>
                <c:pt idx="5496">
                  <c:v>11.6389</c:v>
                </c:pt>
                <c:pt idx="5497">
                  <c:v>11.643000000000001</c:v>
                </c:pt>
                <c:pt idx="5498">
                  <c:v>11.646000000000001</c:v>
                </c:pt>
                <c:pt idx="5499">
                  <c:v>11.6478</c:v>
                </c:pt>
                <c:pt idx="5500">
                  <c:v>11.6495</c:v>
                </c:pt>
                <c:pt idx="5501">
                  <c:v>11.6518</c:v>
                </c:pt>
                <c:pt idx="5502">
                  <c:v>11.6539</c:v>
                </c:pt>
                <c:pt idx="5503">
                  <c:v>11.657500000000001</c:v>
                </c:pt>
                <c:pt idx="5504">
                  <c:v>11.6591</c:v>
                </c:pt>
                <c:pt idx="5505">
                  <c:v>11.66</c:v>
                </c:pt>
                <c:pt idx="5506">
                  <c:v>11.6617</c:v>
                </c:pt>
                <c:pt idx="5507">
                  <c:v>11.6637</c:v>
                </c:pt>
                <c:pt idx="5508">
                  <c:v>11.667</c:v>
                </c:pt>
                <c:pt idx="5509">
                  <c:v>11.6691</c:v>
                </c:pt>
                <c:pt idx="5510">
                  <c:v>11.6714</c:v>
                </c:pt>
                <c:pt idx="5511">
                  <c:v>11.673500000000001</c:v>
                </c:pt>
                <c:pt idx="5512">
                  <c:v>11.6754</c:v>
                </c:pt>
                <c:pt idx="5513">
                  <c:v>11.679</c:v>
                </c:pt>
                <c:pt idx="5514">
                  <c:v>11.6813</c:v>
                </c:pt>
                <c:pt idx="5515">
                  <c:v>11.6852</c:v>
                </c:pt>
                <c:pt idx="5516">
                  <c:v>11.687200000000001</c:v>
                </c:pt>
                <c:pt idx="5517">
                  <c:v>11.6883</c:v>
                </c:pt>
                <c:pt idx="5518">
                  <c:v>11.6927</c:v>
                </c:pt>
                <c:pt idx="5519">
                  <c:v>11.6958</c:v>
                </c:pt>
                <c:pt idx="5520">
                  <c:v>11.698499999999999</c:v>
                </c:pt>
                <c:pt idx="5521">
                  <c:v>11.7005</c:v>
                </c:pt>
                <c:pt idx="5522">
                  <c:v>11.704000000000001</c:v>
                </c:pt>
                <c:pt idx="5523">
                  <c:v>11.7073</c:v>
                </c:pt>
                <c:pt idx="5524">
                  <c:v>11.7111</c:v>
                </c:pt>
                <c:pt idx="5525">
                  <c:v>11.7126</c:v>
                </c:pt>
                <c:pt idx="5526">
                  <c:v>11.7134</c:v>
                </c:pt>
                <c:pt idx="5527">
                  <c:v>11.713900000000001</c:v>
                </c:pt>
                <c:pt idx="5528">
                  <c:v>11.7143</c:v>
                </c:pt>
                <c:pt idx="5529">
                  <c:v>11.714499999999999</c:v>
                </c:pt>
                <c:pt idx="5530">
                  <c:v>11.714700000000001</c:v>
                </c:pt>
                <c:pt idx="5531">
                  <c:v>11.7149</c:v>
                </c:pt>
                <c:pt idx="5532">
                  <c:v>11.7151</c:v>
                </c:pt>
                <c:pt idx="5533">
                  <c:v>11.715299999999999</c:v>
                </c:pt>
                <c:pt idx="5534">
                  <c:v>11.7155</c:v>
                </c:pt>
                <c:pt idx="5535">
                  <c:v>11.7158</c:v>
                </c:pt>
                <c:pt idx="5536">
                  <c:v>11.7182</c:v>
                </c:pt>
                <c:pt idx="5537">
                  <c:v>11.7193</c:v>
                </c:pt>
                <c:pt idx="5538">
                  <c:v>11.72128</c:v>
                </c:pt>
                <c:pt idx="5539">
                  <c:v>11.724399999999999</c:v>
                </c:pt>
                <c:pt idx="5540">
                  <c:v>11.725289999999999</c:v>
                </c:pt>
                <c:pt idx="5541">
                  <c:v>11.7272</c:v>
                </c:pt>
                <c:pt idx="5542">
                  <c:v>11.730399999999999</c:v>
                </c:pt>
                <c:pt idx="5543">
                  <c:v>11.7331</c:v>
                </c:pt>
                <c:pt idx="5544">
                  <c:v>11.7355</c:v>
                </c:pt>
                <c:pt idx="5545">
                  <c:v>11.737299999999999</c:v>
                </c:pt>
                <c:pt idx="5546">
                  <c:v>11.739800000000001</c:v>
                </c:pt>
                <c:pt idx="5547">
                  <c:v>11.7447</c:v>
                </c:pt>
                <c:pt idx="5548">
                  <c:v>11.7493</c:v>
                </c:pt>
                <c:pt idx="5549">
                  <c:v>11.752800000000001</c:v>
                </c:pt>
                <c:pt idx="5550">
                  <c:v>11.754799999999999</c:v>
                </c:pt>
                <c:pt idx="5551">
                  <c:v>11.757149999999999</c:v>
                </c:pt>
                <c:pt idx="5552">
                  <c:v>11.759829999999999</c:v>
                </c:pt>
                <c:pt idx="5553">
                  <c:v>11.7623</c:v>
                </c:pt>
                <c:pt idx="5554">
                  <c:v>11.765420000000001</c:v>
                </c:pt>
                <c:pt idx="5555">
                  <c:v>11.7713</c:v>
                </c:pt>
                <c:pt idx="5556">
                  <c:v>11.772600000000001</c:v>
                </c:pt>
                <c:pt idx="5557">
                  <c:v>11.774699999999999</c:v>
                </c:pt>
                <c:pt idx="5558">
                  <c:v>11.7765</c:v>
                </c:pt>
                <c:pt idx="5559">
                  <c:v>11.776999999999999</c:v>
                </c:pt>
                <c:pt idx="5560">
                  <c:v>11.7774</c:v>
                </c:pt>
                <c:pt idx="5561">
                  <c:v>11.777799999999999</c:v>
                </c:pt>
                <c:pt idx="5562">
                  <c:v>11.7782</c:v>
                </c:pt>
                <c:pt idx="5563">
                  <c:v>11.7784</c:v>
                </c:pt>
                <c:pt idx="5564">
                  <c:v>11.778600000000001</c:v>
                </c:pt>
                <c:pt idx="5565">
                  <c:v>11.7788</c:v>
                </c:pt>
                <c:pt idx="5566">
                  <c:v>11.779500000000001</c:v>
                </c:pt>
                <c:pt idx="5567">
                  <c:v>11.7807</c:v>
                </c:pt>
                <c:pt idx="5568">
                  <c:v>11.783799999999999</c:v>
                </c:pt>
                <c:pt idx="5569">
                  <c:v>11.786300000000001</c:v>
                </c:pt>
                <c:pt idx="5570">
                  <c:v>11.7882</c:v>
                </c:pt>
                <c:pt idx="5571">
                  <c:v>11.79</c:v>
                </c:pt>
                <c:pt idx="5572">
                  <c:v>11.7921</c:v>
                </c:pt>
                <c:pt idx="5573">
                  <c:v>11.795400000000001</c:v>
                </c:pt>
                <c:pt idx="5574">
                  <c:v>11.799899999999999</c:v>
                </c:pt>
                <c:pt idx="5575">
                  <c:v>11.8009</c:v>
                </c:pt>
                <c:pt idx="5576">
                  <c:v>11.80148</c:v>
                </c:pt>
                <c:pt idx="5577">
                  <c:v>11.8033</c:v>
                </c:pt>
                <c:pt idx="5578">
                  <c:v>11.805199999999999</c:v>
                </c:pt>
                <c:pt idx="5579">
                  <c:v>11.8065</c:v>
                </c:pt>
                <c:pt idx="5580">
                  <c:v>11.807700000000001</c:v>
                </c:pt>
                <c:pt idx="5581">
                  <c:v>11.809100000000001</c:v>
                </c:pt>
                <c:pt idx="5582">
                  <c:v>11.8103</c:v>
                </c:pt>
                <c:pt idx="5583">
                  <c:v>11.8119</c:v>
                </c:pt>
                <c:pt idx="5584">
                  <c:v>11.8131</c:v>
                </c:pt>
                <c:pt idx="5585">
                  <c:v>11.8139</c:v>
                </c:pt>
                <c:pt idx="5586">
                  <c:v>11.8172</c:v>
                </c:pt>
                <c:pt idx="5587">
                  <c:v>11.818199999999999</c:v>
                </c:pt>
                <c:pt idx="5588">
                  <c:v>11.8201</c:v>
                </c:pt>
                <c:pt idx="5589">
                  <c:v>11.8216</c:v>
                </c:pt>
                <c:pt idx="5590">
                  <c:v>11.8233</c:v>
                </c:pt>
                <c:pt idx="5591">
                  <c:v>11.8253</c:v>
                </c:pt>
                <c:pt idx="5592">
                  <c:v>11.8263</c:v>
                </c:pt>
                <c:pt idx="5593">
                  <c:v>11.8285</c:v>
                </c:pt>
                <c:pt idx="5594">
                  <c:v>11.829499999999999</c:v>
                </c:pt>
                <c:pt idx="5595">
                  <c:v>11.83</c:v>
                </c:pt>
                <c:pt idx="5596">
                  <c:v>11.8315</c:v>
                </c:pt>
                <c:pt idx="5597">
                  <c:v>11.8325</c:v>
                </c:pt>
                <c:pt idx="5598">
                  <c:v>11.833500000000001</c:v>
                </c:pt>
                <c:pt idx="5599">
                  <c:v>11.8344</c:v>
                </c:pt>
                <c:pt idx="5600">
                  <c:v>11.836</c:v>
                </c:pt>
                <c:pt idx="5601">
                  <c:v>11.8376</c:v>
                </c:pt>
                <c:pt idx="5602">
                  <c:v>11.839399999999999</c:v>
                </c:pt>
                <c:pt idx="5603">
                  <c:v>11.840999999999999</c:v>
                </c:pt>
                <c:pt idx="5604">
                  <c:v>11.8428</c:v>
                </c:pt>
                <c:pt idx="5605">
                  <c:v>11.8454</c:v>
                </c:pt>
                <c:pt idx="5606">
                  <c:v>11.8485</c:v>
                </c:pt>
                <c:pt idx="5607">
                  <c:v>11.8497</c:v>
                </c:pt>
                <c:pt idx="5608">
                  <c:v>11.852959999999999</c:v>
                </c:pt>
                <c:pt idx="5609">
                  <c:v>11.8574</c:v>
                </c:pt>
                <c:pt idx="5610">
                  <c:v>11.8607</c:v>
                </c:pt>
                <c:pt idx="5611">
                  <c:v>11.8622</c:v>
                </c:pt>
                <c:pt idx="5612">
                  <c:v>11.8643</c:v>
                </c:pt>
                <c:pt idx="5613">
                  <c:v>11.8653</c:v>
                </c:pt>
                <c:pt idx="5614">
                  <c:v>11.8673</c:v>
                </c:pt>
                <c:pt idx="5615">
                  <c:v>11.868600000000001</c:v>
                </c:pt>
                <c:pt idx="5616">
                  <c:v>11.8698</c:v>
                </c:pt>
                <c:pt idx="5617">
                  <c:v>11.872400000000001</c:v>
                </c:pt>
                <c:pt idx="5618">
                  <c:v>11.873609999999999</c:v>
                </c:pt>
                <c:pt idx="5619">
                  <c:v>11.8748</c:v>
                </c:pt>
                <c:pt idx="5620">
                  <c:v>11.8759</c:v>
                </c:pt>
                <c:pt idx="5621">
                  <c:v>11.879899999999999</c:v>
                </c:pt>
                <c:pt idx="5622">
                  <c:v>11.882999999999999</c:v>
                </c:pt>
                <c:pt idx="5623">
                  <c:v>11.8856</c:v>
                </c:pt>
                <c:pt idx="5624">
                  <c:v>11.8866</c:v>
                </c:pt>
                <c:pt idx="5625">
                  <c:v>11.8889</c:v>
                </c:pt>
                <c:pt idx="5626">
                  <c:v>11.891400000000001</c:v>
                </c:pt>
                <c:pt idx="5627">
                  <c:v>11.892799999999999</c:v>
                </c:pt>
                <c:pt idx="5628">
                  <c:v>11.895849999999999</c:v>
                </c:pt>
                <c:pt idx="5629">
                  <c:v>11.898400000000001</c:v>
                </c:pt>
                <c:pt idx="5630">
                  <c:v>11.901</c:v>
                </c:pt>
                <c:pt idx="5631">
                  <c:v>11.905200000000001</c:v>
                </c:pt>
                <c:pt idx="5632">
                  <c:v>11.9095</c:v>
                </c:pt>
                <c:pt idx="5633">
                  <c:v>11.9125</c:v>
                </c:pt>
                <c:pt idx="5634">
                  <c:v>11.91619</c:v>
                </c:pt>
                <c:pt idx="5635">
                  <c:v>11.9193</c:v>
                </c:pt>
                <c:pt idx="5636">
                  <c:v>11.9209</c:v>
                </c:pt>
                <c:pt idx="5637">
                  <c:v>11.922700000000001</c:v>
                </c:pt>
                <c:pt idx="5638">
                  <c:v>11.9238</c:v>
                </c:pt>
                <c:pt idx="5639">
                  <c:v>11.926500000000001</c:v>
                </c:pt>
                <c:pt idx="5640">
                  <c:v>11.93</c:v>
                </c:pt>
                <c:pt idx="5641">
                  <c:v>11.936500000000001</c:v>
                </c:pt>
                <c:pt idx="5642">
                  <c:v>11.940799999999999</c:v>
                </c:pt>
                <c:pt idx="5643">
                  <c:v>11.94294</c:v>
                </c:pt>
                <c:pt idx="5644">
                  <c:v>11.944800000000001</c:v>
                </c:pt>
                <c:pt idx="5645">
                  <c:v>11.947699999999999</c:v>
                </c:pt>
                <c:pt idx="5646">
                  <c:v>11.95003</c:v>
                </c:pt>
                <c:pt idx="5647">
                  <c:v>11.9521</c:v>
                </c:pt>
                <c:pt idx="5648">
                  <c:v>11.954700000000001</c:v>
                </c:pt>
                <c:pt idx="5649">
                  <c:v>11.956899999999999</c:v>
                </c:pt>
                <c:pt idx="5650">
                  <c:v>11.958299999999999</c:v>
                </c:pt>
                <c:pt idx="5651">
                  <c:v>11.960699999999999</c:v>
                </c:pt>
                <c:pt idx="5652">
                  <c:v>11.96242</c:v>
                </c:pt>
                <c:pt idx="5653">
                  <c:v>11.9633</c:v>
                </c:pt>
                <c:pt idx="5654">
                  <c:v>11.965</c:v>
                </c:pt>
                <c:pt idx="5655">
                  <c:v>11.9673</c:v>
                </c:pt>
                <c:pt idx="5656">
                  <c:v>11.9693</c:v>
                </c:pt>
                <c:pt idx="5657">
                  <c:v>11.971500000000001</c:v>
                </c:pt>
                <c:pt idx="5658">
                  <c:v>11.9734</c:v>
                </c:pt>
                <c:pt idx="5659">
                  <c:v>11.9756</c:v>
                </c:pt>
                <c:pt idx="5660">
                  <c:v>11.9777</c:v>
                </c:pt>
                <c:pt idx="5661">
                  <c:v>11.980499999999999</c:v>
                </c:pt>
                <c:pt idx="5662">
                  <c:v>11.9857</c:v>
                </c:pt>
                <c:pt idx="5663">
                  <c:v>11.9922</c:v>
                </c:pt>
                <c:pt idx="5664">
                  <c:v>11.9948</c:v>
                </c:pt>
                <c:pt idx="5665">
                  <c:v>11.997199999999999</c:v>
                </c:pt>
              </c:numCache>
            </c:numRef>
          </c:xVal>
          <c:yVal>
            <c:numRef>
              <c:f>資料!$D$2:$D$5667</c:f>
              <c:numCache>
                <c:formatCode>0.00000</c:formatCode>
                <c:ptCount val="5666"/>
                <c:pt idx="0">
                  <c:v>0</c:v>
                </c:pt>
                <c:pt idx="1">
                  <c:v>38.688600000000001</c:v>
                </c:pt>
                <c:pt idx="2">
                  <c:v>-8.3856599999999997</c:v>
                </c:pt>
                <c:pt idx="3">
                  <c:v>-3.4830899999999998</c:v>
                </c:pt>
                <c:pt idx="4">
                  <c:v>2.06636</c:v>
                </c:pt>
                <c:pt idx="5">
                  <c:v>8.9259400000000007</c:v>
                </c:pt>
                <c:pt idx="6">
                  <c:v>-1.1537299999999999</c:v>
                </c:pt>
                <c:pt idx="7">
                  <c:v>-1.5882700000000001</c:v>
                </c:pt>
                <c:pt idx="8">
                  <c:v>-2.31488</c:v>
                </c:pt>
                <c:pt idx="9">
                  <c:v>1.6353599999999999</c:v>
                </c:pt>
                <c:pt idx="10">
                  <c:v>1.57935</c:v>
                </c:pt>
                <c:pt idx="11">
                  <c:v>3.9756499999999999</c:v>
                </c:pt>
                <c:pt idx="12">
                  <c:v>2.91438</c:v>
                </c:pt>
                <c:pt idx="13">
                  <c:v>0.83113000000000004</c:v>
                </c:pt>
                <c:pt idx="14">
                  <c:v>0.31447000000000003</c:v>
                </c:pt>
                <c:pt idx="15">
                  <c:v>-1.6058300000000001</c:v>
                </c:pt>
                <c:pt idx="16">
                  <c:v>6.1100000000000002E-2</c:v>
                </c:pt>
                <c:pt idx="17">
                  <c:v>-5.3381499999999997</c:v>
                </c:pt>
                <c:pt idx="18">
                  <c:v>1.65E-3</c:v>
                </c:pt>
                <c:pt idx="19">
                  <c:v>2.6370399999999998</c:v>
                </c:pt>
                <c:pt idx="20">
                  <c:v>3.6032299999999999</c:v>
                </c:pt>
                <c:pt idx="21">
                  <c:v>-5.2704000000000004</c:v>
                </c:pt>
                <c:pt idx="22">
                  <c:v>2.0744099999999999</c:v>
                </c:pt>
                <c:pt idx="23">
                  <c:v>-1.3211900000000001</c:v>
                </c:pt>
                <c:pt idx="24">
                  <c:v>0.43231000000000003</c:v>
                </c:pt>
                <c:pt idx="25">
                  <c:v>-0.59763999999999995</c:v>
                </c:pt>
                <c:pt idx="26">
                  <c:v>-1.4417800000000001</c:v>
                </c:pt>
                <c:pt idx="27">
                  <c:v>0.90159999999999996</c:v>
                </c:pt>
                <c:pt idx="28">
                  <c:v>-6.9159999999999999E-2</c:v>
                </c:pt>
                <c:pt idx="29">
                  <c:v>2.1491899999999999</c:v>
                </c:pt>
                <c:pt idx="30">
                  <c:v>5.1360900000000003</c:v>
                </c:pt>
                <c:pt idx="31">
                  <c:v>-3.9599199999999999</c:v>
                </c:pt>
                <c:pt idx="32">
                  <c:v>-0.12407</c:v>
                </c:pt>
                <c:pt idx="33">
                  <c:v>-3.0903900000000002</c:v>
                </c:pt>
                <c:pt idx="34">
                  <c:v>-1.88629</c:v>
                </c:pt>
                <c:pt idx="35">
                  <c:v>-1.9573499999999999</c:v>
                </c:pt>
                <c:pt idx="36">
                  <c:v>2.1006100000000001</c:v>
                </c:pt>
                <c:pt idx="37">
                  <c:v>0.82765</c:v>
                </c:pt>
                <c:pt idx="38">
                  <c:v>-8.9099999999999995E-3</c:v>
                </c:pt>
                <c:pt idx="39">
                  <c:v>-2.6405799999999999</c:v>
                </c:pt>
                <c:pt idx="40">
                  <c:v>0.35777999999999999</c:v>
                </c:pt>
                <c:pt idx="41">
                  <c:v>-2.15245</c:v>
                </c:pt>
                <c:pt idx="42">
                  <c:v>-3.0861800000000001</c:v>
                </c:pt>
                <c:pt idx="43">
                  <c:v>-4.6088899999999997</c:v>
                </c:pt>
                <c:pt idx="44">
                  <c:v>-1.69191</c:v>
                </c:pt>
                <c:pt idx="45">
                  <c:v>14.13959</c:v>
                </c:pt>
                <c:pt idx="46">
                  <c:v>-5.1649599999999998</c:v>
                </c:pt>
                <c:pt idx="47">
                  <c:v>6.3310599999999999</c:v>
                </c:pt>
                <c:pt idx="48">
                  <c:v>1.8866099999999999</c:v>
                </c:pt>
                <c:pt idx="49">
                  <c:v>-0.21626999999999999</c:v>
                </c:pt>
                <c:pt idx="50">
                  <c:v>-0.79549000000000003</c:v>
                </c:pt>
                <c:pt idx="51">
                  <c:v>-2.0672299999999999</c:v>
                </c:pt>
                <c:pt idx="52">
                  <c:v>-2.6188799999999999</c:v>
                </c:pt>
                <c:pt idx="53">
                  <c:v>-3.6925599999999998</c:v>
                </c:pt>
                <c:pt idx="54">
                  <c:v>-3.6076999999999999</c:v>
                </c:pt>
                <c:pt idx="55">
                  <c:v>-3.1798700000000002</c:v>
                </c:pt>
                <c:pt idx="56">
                  <c:v>-3.1646299999999998</c:v>
                </c:pt>
                <c:pt idx="57">
                  <c:v>-3.29305</c:v>
                </c:pt>
                <c:pt idx="58">
                  <c:v>-3.2321599999999999</c:v>
                </c:pt>
                <c:pt idx="59">
                  <c:v>-3.3180399999999999</c:v>
                </c:pt>
                <c:pt idx="60">
                  <c:v>-3.3257300000000001</c:v>
                </c:pt>
                <c:pt idx="61">
                  <c:v>-3.4335399999999998</c:v>
                </c:pt>
                <c:pt idx="62">
                  <c:v>-3.17109</c:v>
                </c:pt>
                <c:pt idx="63">
                  <c:v>-2.8596900000000001</c:v>
                </c:pt>
                <c:pt idx="64">
                  <c:v>-3.1478600000000001</c:v>
                </c:pt>
                <c:pt idx="65">
                  <c:v>-3.8050000000000002</c:v>
                </c:pt>
                <c:pt idx="66">
                  <c:v>-6.7303199999999999</c:v>
                </c:pt>
                <c:pt idx="67">
                  <c:v>-4.3683800000000002</c:v>
                </c:pt>
                <c:pt idx="68">
                  <c:v>-2.3597000000000001</c:v>
                </c:pt>
                <c:pt idx="69">
                  <c:v>-1.11511</c:v>
                </c:pt>
                <c:pt idx="70">
                  <c:v>3.2052900000000002</c:v>
                </c:pt>
                <c:pt idx="71">
                  <c:v>2.2027399999999999</c:v>
                </c:pt>
                <c:pt idx="72">
                  <c:v>1.6520699999999999</c:v>
                </c:pt>
                <c:pt idx="73">
                  <c:v>-7.2111799999999997</c:v>
                </c:pt>
                <c:pt idx="74">
                  <c:v>-4.0221</c:v>
                </c:pt>
                <c:pt idx="75">
                  <c:v>-5.3438400000000001</c:v>
                </c:pt>
                <c:pt idx="76">
                  <c:v>-4.8408499999999997</c:v>
                </c:pt>
                <c:pt idx="77">
                  <c:v>-3.2965599999999999</c:v>
                </c:pt>
                <c:pt idx="78">
                  <c:v>-5.85161</c:v>
                </c:pt>
                <c:pt idx="79">
                  <c:v>-0.31755</c:v>
                </c:pt>
                <c:pt idx="80">
                  <c:v>5.5243900000000004</c:v>
                </c:pt>
                <c:pt idx="81">
                  <c:v>-7.8445999999999998</c:v>
                </c:pt>
                <c:pt idx="82">
                  <c:v>-1.39456</c:v>
                </c:pt>
                <c:pt idx="83">
                  <c:v>-1.19204</c:v>
                </c:pt>
                <c:pt idx="84">
                  <c:v>1.0604100000000001</c:v>
                </c:pt>
                <c:pt idx="85">
                  <c:v>-9.0986600000000006</c:v>
                </c:pt>
                <c:pt idx="86">
                  <c:v>-0.39460000000000001</c:v>
                </c:pt>
                <c:pt idx="87">
                  <c:v>-6.7181300000000004</c:v>
                </c:pt>
                <c:pt idx="88">
                  <c:v>0.67671000000000003</c:v>
                </c:pt>
                <c:pt idx="89">
                  <c:v>-7.8158899999999996</c:v>
                </c:pt>
                <c:pt idx="90">
                  <c:v>-0.51485999999999998</c:v>
                </c:pt>
                <c:pt idx="91">
                  <c:v>-9.6949100000000001</c:v>
                </c:pt>
                <c:pt idx="92">
                  <c:v>-6.56304</c:v>
                </c:pt>
                <c:pt idx="93">
                  <c:v>-2.5989599999999999</c:v>
                </c:pt>
                <c:pt idx="94">
                  <c:v>-2.4037799999999998</c:v>
                </c:pt>
                <c:pt idx="95">
                  <c:v>18.832999999999998</c:v>
                </c:pt>
                <c:pt idx="96">
                  <c:v>-1.05131</c:v>
                </c:pt>
                <c:pt idx="97">
                  <c:v>-1.0614300000000001</c:v>
                </c:pt>
                <c:pt idx="98">
                  <c:v>-1.07917</c:v>
                </c:pt>
                <c:pt idx="99">
                  <c:v>-3.0152700000000001</c:v>
                </c:pt>
                <c:pt idx="100">
                  <c:v>-5.6414299999999997</c:v>
                </c:pt>
                <c:pt idx="101">
                  <c:v>-6.2805400000000002</c:v>
                </c:pt>
                <c:pt idx="102">
                  <c:v>-2.9299200000000001</c:v>
                </c:pt>
                <c:pt idx="103">
                  <c:v>-11.073449999999999</c:v>
                </c:pt>
                <c:pt idx="104">
                  <c:v>-8.5078999999999994</c:v>
                </c:pt>
                <c:pt idx="105">
                  <c:v>-2.6401500000000002</c:v>
                </c:pt>
                <c:pt idx="106">
                  <c:v>-5.9516299999999998</c:v>
                </c:pt>
                <c:pt idx="107">
                  <c:v>-12.7973</c:v>
                </c:pt>
                <c:pt idx="108">
                  <c:v>-6.1946599999999998</c:v>
                </c:pt>
                <c:pt idx="109">
                  <c:v>-5.8967700000000001</c:v>
                </c:pt>
                <c:pt idx="110">
                  <c:v>-7.19252</c:v>
                </c:pt>
                <c:pt idx="111">
                  <c:v>-7.7889999999999997</c:v>
                </c:pt>
                <c:pt idx="112">
                  <c:v>-8.0051900000000007</c:v>
                </c:pt>
                <c:pt idx="113">
                  <c:v>-8.2175999999999991</c:v>
                </c:pt>
                <c:pt idx="114">
                  <c:v>-8.5343900000000001</c:v>
                </c:pt>
                <c:pt idx="115">
                  <c:v>-9.1324199999999998</c:v>
                </c:pt>
                <c:pt idx="116">
                  <c:v>-8.3066499999999994</c:v>
                </c:pt>
                <c:pt idx="117">
                  <c:v>19.016089999999998</c:v>
                </c:pt>
                <c:pt idx="118">
                  <c:v>-5.4226299999999998</c:v>
                </c:pt>
                <c:pt idx="119">
                  <c:v>-4.8289200000000001</c:v>
                </c:pt>
                <c:pt idx="120">
                  <c:v>-10.62378</c:v>
                </c:pt>
                <c:pt idx="121">
                  <c:v>-7.4502800000000002</c:v>
                </c:pt>
                <c:pt idx="122">
                  <c:v>-7.3511800000000003</c:v>
                </c:pt>
                <c:pt idx="123">
                  <c:v>-7.40482</c:v>
                </c:pt>
                <c:pt idx="124">
                  <c:v>-4.0934299999999997</c:v>
                </c:pt>
                <c:pt idx="125">
                  <c:v>7.5833000000000004</c:v>
                </c:pt>
                <c:pt idx="126">
                  <c:v>-6.7296399999999998</c:v>
                </c:pt>
                <c:pt idx="127">
                  <c:v>-6.9053000000000004</c:v>
                </c:pt>
                <c:pt idx="128">
                  <c:v>8.4886599999999994</c:v>
                </c:pt>
                <c:pt idx="129">
                  <c:v>-10.4125</c:v>
                </c:pt>
                <c:pt idx="130">
                  <c:v>-3.13842</c:v>
                </c:pt>
                <c:pt idx="131">
                  <c:v>-9.9469499999999993</c:v>
                </c:pt>
                <c:pt idx="132">
                  <c:v>-15.308999999999999</c:v>
                </c:pt>
                <c:pt idx="133">
                  <c:v>-1.312E-2</c:v>
                </c:pt>
                <c:pt idx="134">
                  <c:v>-10.6897</c:v>
                </c:pt>
                <c:pt idx="135">
                  <c:v>-7.0940099999999999</c:v>
                </c:pt>
                <c:pt idx="136">
                  <c:v>-9.5889500000000005</c:v>
                </c:pt>
                <c:pt idx="137">
                  <c:v>-9.1677300000000006</c:v>
                </c:pt>
                <c:pt idx="138">
                  <c:v>-8.4782600000000006</c:v>
                </c:pt>
                <c:pt idx="139">
                  <c:v>-8.2677800000000001</c:v>
                </c:pt>
                <c:pt idx="140">
                  <c:v>-8.12026</c:v>
                </c:pt>
                <c:pt idx="141">
                  <c:v>-8.9477700000000002</c:v>
                </c:pt>
                <c:pt idx="142">
                  <c:v>-7.8754799999999996</c:v>
                </c:pt>
                <c:pt idx="143">
                  <c:v>-7.9170299999999996</c:v>
                </c:pt>
                <c:pt idx="144">
                  <c:v>-6.8247299999999997</c:v>
                </c:pt>
                <c:pt idx="145">
                  <c:v>-3.99919</c:v>
                </c:pt>
                <c:pt idx="146">
                  <c:v>-6.9038399999999998</c:v>
                </c:pt>
                <c:pt idx="147">
                  <c:v>-14.9704</c:v>
                </c:pt>
                <c:pt idx="148">
                  <c:v>-13.4818</c:v>
                </c:pt>
                <c:pt idx="149">
                  <c:v>1.8656900000000001</c:v>
                </c:pt>
                <c:pt idx="150">
                  <c:v>-7.0381299999999998</c:v>
                </c:pt>
                <c:pt idx="151">
                  <c:v>-17.723700000000001</c:v>
                </c:pt>
                <c:pt idx="152">
                  <c:v>-9.2741100000000003</c:v>
                </c:pt>
                <c:pt idx="153">
                  <c:v>-0.88178999999999996</c:v>
                </c:pt>
                <c:pt idx="154">
                  <c:v>-13.517099999999999</c:v>
                </c:pt>
                <c:pt idx="155">
                  <c:v>-7.80931</c:v>
                </c:pt>
                <c:pt idx="156">
                  <c:v>-9.5147099999999991</c:v>
                </c:pt>
                <c:pt idx="157">
                  <c:v>-8.1533599999999993</c:v>
                </c:pt>
                <c:pt idx="158">
                  <c:v>-13.1555</c:v>
                </c:pt>
                <c:pt idx="159">
                  <c:v>-10.143330000000001</c:v>
                </c:pt>
                <c:pt idx="160">
                  <c:v>-11.92</c:v>
                </c:pt>
                <c:pt idx="161">
                  <c:v>-11.3506</c:v>
                </c:pt>
                <c:pt idx="162">
                  <c:v>-12.35148</c:v>
                </c:pt>
                <c:pt idx="163">
                  <c:v>-6.2562300000000004</c:v>
                </c:pt>
                <c:pt idx="164">
                  <c:v>-13.8912</c:v>
                </c:pt>
                <c:pt idx="165">
                  <c:v>-8.7856100000000001</c:v>
                </c:pt>
                <c:pt idx="166">
                  <c:v>-9.1684199999999993</c:v>
                </c:pt>
                <c:pt idx="167">
                  <c:v>-10.5801</c:v>
                </c:pt>
                <c:pt idx="168">
                  <c:v>-11.8954</c:v>
                </c:pt>
                <c:pt idx="169">
                  <c:v>-11.1675</c:v>
                </c:pt>
                <c:pt idx="170">
                  <c:v>-10.6936</c:v>
                </c:pt>
                <c:pt idx="171">
                  <c:v>-10.554600000000001</c:v>
                </c:pt>
                <c:pt idx="172">
                  <c:v>-10.2652</c:v>
                </c:pt>
                <c:pt idx="173">
                  <c:v>-5.1955299999999998</c:v>
                </c:pt>
                <c:pt idx="174">
                  <c:v>-9.1462699999999995</c:v>
                </c:pt>
                <c:pt idx="175">
                  <c:v>-9.2188999999999997</c:v>
                </c:pt>
                <c:pt idx="176">
                  <c:v>-9.6671999999999993</c:v>
                </c:pt>
                <c:pt idx="177">
                  <c:v>-12.6822</c:v>
                </c:pt>
                <c:pt idx="178">
                  <c:v>-24.223199999999999</c:v>
                </c:pt>
                <c:pt idx="179">
                  <c:v>-9.7317599999999995</c:v>
                </c:pt>
                <c:pt idx="180">
                  <c:v>-11.643599999999999</c:v>
                </c:pt>
                <c:pt idx="181">
                  <c:v>-10.316700000000001</c:v>
                </c:pt>
                <c:pt idx="182">
                  <c:v>-4.6074000000000002</c:v>
                </c:pt>
                <c:pt idx="183">
                  <c:v>6.0153100000000004</c:v>
                </c:pt>
                <c:pt idx="184">
                  <c:v>-9.0622000000000007</c:v>
                </c:pt>
                <c:pt idx="185">
                  <c:v>-9.2474000000000007</c:v>
                </c:pt>
                <c:pt idx="186">
                  <c:v>-10.7803</c:v>
                </c:pt>
                <c:pt idx="187">
                  <c:v>-16.721139999999998</c:v>
                </c:pt>
                <c:pt idx="188">
                  <c:v>-11.766299999999999</c:v>
                </c:pt>
                <c:pt idx="189">
                  <c:v>-16.389800000000001</c:v>
                </c:pt>
                <c:pt idx="190">
                  <c:v>-17.1724</c:v>
                </c:pt>
                <c:pt idx="191">
                  <c:v>-3.1868799999999999</c:v>
                </c:pt>
                <c:pt idx="192">
                  <c:v>-20.154499999999999</c:v>
                </c:pt>
                <c:pt idx="193">
                  <c:v>-11.485300000000001</c:v>
                </c:pt>
                <c:pt idx="194">
                  <c:v>-16.0733</c:v>
                </c:pt>
                <c:pt idx="195">
                  <c:v>-11.0456</c:v>
                </c:pt>
                <c:pt idx="196">
                  <c:v>-4.4827199999999996</c:v>
                </c:pt>
                <c:pt idx="197">
                  <c:v>-16.438500000000001</c:v>
                </c:pt>
                <c:pt idx="198">
                  <c:v>-13.899699999999999</c:v>
                </c:pt>
                <c:pt idx="199">
                  <c:v>-12.3893</c:v>
                </c:pt>
                <c:pt idx="200">
                  <c:v>-13.5063</c:v>
                </c:pt>
                <c:pt idx="201">
                  <c:v>-9.01206</c:v>
                </c:pt>
                <c:pt idx="202">
                  <c:v>-13.094900000000001</c:v>
                </c:pt>
                <c:pt idx="203">
                  <c:v>6.6148300000000004</c:v>
                </c:pt>
                <c:pt idx="204">
                  <c:v>-13.7377</c:v>
                </c:pt>
                <c:pt idx="205">
                  <c:v>-9.1584199999999996</c:v>
                </c:pt>
                <c:pt idx="206">
                  <c:v>-11.432700000000001</c:v>
                </c:pt>
                <c:pt idx="207">
                  <c:v>-14.9268</c:v>
                </c:pt>
                <c:pt idx="208">
                  <c:v>-13.448700000000001</c:v>
                </c:pt>
                <c:pt idx="209">
                  <c:v>-14.389099999999999</c:v>
                </c:pt>
                <c:pt idx="210">
                  <c:v>-13.821899999999999</c:v>
                </c:pt>
                <c:pt idx="211">
                  <c:v>-14.7193</c:v>
                </c:pt>
                <c:pt idx="212">
                  <c:v>-15.3606</c:v>
                </c:pt>
                <c:pt idx="213">
                  <c:v>-15.136100000000001</c:v>
                </c:pt>
                <c:pt idx="214">
                  <c:v>-15.037699999999999</c:v>
                </c:pt>
                <c:pt idx="215">
                  <c:v>-14.9979</c:v>
                </c:pt>
                <c:pt idx="216">
                  <c:v>-15.074</c:v>
                </c:pt>
                <c:pt idx="217">
                  <c:v>-15.179600000000001</c:v>
                </c:pt>
                <c:pt idx="218">
                  <c:v>-16.339700000000001</c:v>
                </c:pt>
                <c:pt idx="219">
                  <c:v>-17.628299999999999</c:v>
                </c:pt>
                <c:pt idx="220">
                  <c:v>-14.3064</c:v>
                </c:pt>
                <c:pt idx="221">
                  <c:v>-12.713100000000001</c:v>
                </c:pt>
                <c:pt idx="222">
                  <c:v>-9.50047</c:v>
                </c:pt>
                <c:pt idx="223">
                  <c:v>-14.6229</c:v>
                </c:pt>
                <c:pt idx="224">
                  <c:v>-13.943160000000001</c:v>
                </c:pt>
                <c:pt idx="225">
                  <c:v>-17.420300000000001</c:v>
                </c:pt>
                <c:pt idx="226">
                  <c:v>-30.804500000000001</c:v>
                </c:pt>
                <c:pt idx="227">
                  <c:v>-13.4633</c:v>
                </c:pt>
                <c:pt idx="228">
                  <c:v>-18.572700000000001</c:v>
                </c:pt>
                <c:pt idx="229">
                  <c:v>-15.9178</c:v>
                </c:pt>
                <c:pt idx="230">
                  <c:v>-18.7347</c:v>
                </c:pt>
                <c:pt idx="231">
                  <c:v>-8.57</c:v>
                </c:pt>
                <c:pt idx="232">
                  <c:v>-6.1311</c:v>
                </c:pt>
                <c:pt idx="233">
                  <c:v>-14.114100000000001</c:v>
                </c:pt>
                <c:pt idx="234">
                  <c:v>-12.802199999999999</c:v>
                </c:pt>
                <c:pt idx="235">
                  <c:v>-16.783000000000001</c:v>
                </c:pt>
                <c:pt idx="236">
                  <c:v>-16.541799999999999</c:v>
                </c:pt>
                <c:pt idx="237">
                  <c:v>-17.928699999999999</c:v>
                </c:pt>
                <c:pt idx="238">
                  <c:v>-24.373239999999999</c:v>
                </c:pt>
                <c:pt idx="239">
                  <c:v>-8.2221899999999994</c:v>
                </c:pt>
                <c:pt idx="240">
                  <c:v>-19.407</c:v>
                </c:pt>
                <c:pt idx="241">
                  <c:v>-16.02319</c:v>
                </c:pt>
                <c:pt idx="242">
                  <c:v>-15.5914</c:v>
                </c:pt>
                <c:pt idx="243">
                  <c:v>-12.93317</c:v>
                </c:pt>
                <c:pt idx="244">
                  <c:v>-15.450989999999999</c:v>
                </c:pt>
                <c:pt idx="245">
                  <c:v>-15.1409</c:v>
                </c:pt>
                <c:pt idx="246">
                  <c:v>-10.700699999999999</c:v>
                </c:pt>
                <c:pt idx="247">
                  <c:v>-17.0654</c:v>
                </c:pt>
                <c:pt idx="248">
                  <c:v>-31.575399999999998</c:v>
                </c:pt>
                <c:pt idx="249">
                  <c:v>-19.8933</c:v>
                </c:pt>
                <c:pt idx="250">
                  <c:v>-14.9095</c:v>
                </c:pt>
                <c:pt idx="251">
                  <c:v>-11.7593</c:v>
                </c:pt>
                <c:pt idx="252">
                  <c:v>-18.579899999999999</c:v>
                </c:pt>
                <c:pt idx="253">
                  <c:v>-15.467499999999999</c:v>
                </c:pt>
                <c:pt idx="254">
                  <c:v>-16.9818</c:v>
                </c:pt>
                <c:pt idx="255">
                  <c:v>-17.162099999999999</c:v>
                </c:pt>
                <c:pt idx="256">
                  <c:v>-17.104299999999999</c:v>
                </c:pt>
                <c:pt idx="257">
                  <c:v>-17.5656</c:v>
                </c:pt>
                <c:pt idx="258">
                  <c:v>-20.688700000000001</c:v>
                </c:pt>
                <c:pt idx="259">
                  <c:v>-18.5914</c:v>
                </c:pt>
                <c:pt idx="260">
                  <c:v>-20.617100000000001</c:v>
                </c:pt>
                <c:pt idx="261">
                  <c:v>-11.065799999999999</c:v>
                </c:pt>
                <c:pt idx="262">
                  <c:v>-27.184100000000001</c:v>
                </c:pt>
                <c:pt idx="263">
                  <c:v>-18.513999999999999</c:v>
                </c:pt>
                <c:pt idx="264">
                  <c:v>-18.4117</c:v>
                </c:pt>
                <c:pt idx="265">
                  <c:v>-14.326499999999999</c:v>
                </c:pt>
                <c:pt idx="266">
                  <c:v>-20.4925</c:v>
                </c:pt>
                <c:pt idx="267">
                  <c:v>-17.368099999999998</c:v>
                </c:pt>
                <c:pt idx="268">
                  <c:v>-15.110900000000001</c:v>
                </c:pt>
                <c:pt idx="269">
                  <c:v>-18.47</c:v>
                </c:pt>
                <c:pt idx="270">
                  <c:v>-34.048699999999997</c:v>
                </c:pt>
                <c:pt idx="271">
                  <c:v>-10.965400000000001</c:v>
                </c:pt>
                <c:pt idx="272">
                  <c:v>-12.226100000000001</c:v>
                </c:pt>
                <c:pt idx="273">
                  <c:v>-17.2103</c:v>
                </c:pt>
                <c:pt idx="274">
                  <c:v>-18.1877</c:v>
                </c:pt>
                <c:pt idx="275">
                  <c:v>-19.5824</c:v>
                </c:pt>
                <c:pt idx="276">
                  <c:v>-18.668700000000001</c:v>
                </c:pt>
                <c:pt idx="277">
                  <c:v>-19.050699999999999</c:v>
                </c:pt>
                <c:pt idx="278">
                  <c:v>-25.058900000000001</c:v>
                </c:pt>
                <c:pt idx="279">
                  <c:v>-27.432700000000001</c:v>
                </c:pt>
                <c:pt idx="280">
                  <c:v>-24.144100000000002</c:v>
                </c:pt>
                <c:pt idx="281">
                  <c:v>-23.203600000000002</c:v>
                </c:pt>
                <c:pt idx="282">
                  <c:v>-19.9071</c:v>
                </c:pt>
                <c:pt idx="283">
                  <c:v>-21.03875</c:v>
                </c:pt>
                <c:pt idx="284">
                  <c:v>-19.139900000000001</c:v>
                </c:pt>
                <c:pt idx="285">
                  <c:v>-20.269400000000001</c:v>
                </c:pt>
                <c:pt idx="286">
                  <c:v>-14.760400000000001</c:v>
                </c:pt>
                <c:pt idx="287">
                  <c:v>-19.5581</c:v>
                </c:pt>
                <c:pt idx="288">
                  <c:v>-11.4276</c:v>
                </c:pt>
                <c:pt idx="289">
                  <c:v>-17.8171</c:v>
                </c:pt>
                <c:pt idx="290">
                  <c:v>-19.6327</c:v>
                </c:pt>
                <c:pt idx="291">
                  <c:v>-14.473330000000001</c:v>
                </c:pt>
                <c:pt idx="292">
                  <c:v>-18.949300000000001</c:v>
                </c:pt>
                <c:pt idx="293">
                  <c:v>-20.2653</c:v>
                </c:pt>
                <c:pt idx="294">
                  <c:v>-19.947700000000001</c:v>
                </c:pt>
                <c:pt idx="295">
                  <c:v>-19.0763</c:v>
                </c:pt>
                <c:pt idx="296">
                  <c:v>-20.743600000000001</c:v>
                </c:pt>
                <c:pt idx="297">
                  <c:v>-21.594100000000001</c:v>
                </c:pt>
                <c:pt idx="298">
                  <c:v>-27.478200000000001</c:v>
                </c:pt>
                <c:pt idx="299">
                  <c:v>-19.656500000000001</c:v>
                </c:pt>
                <c:pt idx="300">
                  <c:v>-19.717700000000001</c:v>
                </c:pt>
                <c:pt idx="301">
                  <c:v>-21.542100000000001</c:v>
                </c:pt>
                <c:pt idx="302">
                  <c:v>-16.272600000000001</c:v>
                </c:pt>
                <c:pt idx="303">
                  <c:v>-23.002700000000001</c:v>
                </c:pt>
                <c:pt idx="304">
                  <c:v>-17.014900000000001</c:v>
                </c:pt>
                <c:pt idx="305">
                  <c:v>-21.572700000000001</c:v>
                </c:pt>
                <c:pt idx="306">
                  <c:v>-18.9983</c:v>
                </c:pt>
                <c:pt idx="307">
                  <c:v>-22.598299999999998</c:v>
                </c:pt>
                <c:pt idx="308">
                  <c:v>-31.872199999999999</c:v>
                </c:pt>
                <c:pt idx="309">
                  <c:v>-22.2319</c:v>
                </c:pt>
                <c:pt idx="310">
                  <c:v>-23.248149999999999</c:v>
                </c:pt>
                <c:pt idx="311">
                  <c:v>-21.482600000000001</c:v>
                </c:pt>
                <c:pt idx="312">
                  <c:v>-22.151319999999998</c:v>
                </c:pt>
                <c:pt idx="313">
                  <c:v>-28.116700000000002</c:v>
                </c:pt>
                <c:pt idx="314">
                  <c:v>-20.464300000000001</c:v>
                </c:pt>
                <c:pt idx="315">
                  <c:v>-18.046600000000002</c:v>
                </c:pt>
                <c:pt idx="316">
                  <c:v>-22.380500000000001</c:v>
                </c:pt>
                <c:pt idx="317">
                  <c:v>-28.374199999999998</c:v>
                </c:pt>
                <c:pt idx="318">
                  <c:v>-17.878920000000001</c:v>
                </c:pt>
                <c:pt idx="319">
                  <c:v>-9.5753500000000003</c:v>
                </c:pt>
                <c:pt idx="320">
                  <c:v>-24.06035</c:v>
                </c:pt>
                <c:pt idx="321">
                  <c:v>-22.2437</c:v>
                </c:pt>
                <c:pt idx="322">
                  <c:v>-24.555299999999999</c:v>
                </c:pt>
                <c:pt idx="323">
                  <c:v>-18.866700000000002</c:v>
                </c:pt>
                <c:pt idx="324">
                  <c:v>-31.6387</c:v>
                </c:pt>
                <c:pt idx="325">
                  <c:v>-24.533899999999999</c:v>
                </c:pt>
                <c:pt idx="326">
                  <c:v>-23.32938</c:v>
                </c:pt>
                <c:pt idx="327">
                  <c:v>-23.910499999999999</c:v>
                </c:pt>
                <c:pt idx="328">
                  <c:v>-20.5791</c:v>
                </c:pt>
                <c:pt idx="329">
                  <c:v>-16.3659</c:v>
                </c:pt>
                <c:pt idx="330">
                  <c:v>-23.997299999999999</c:v>
                </c:pt>
                <c:pt idx="331">
                  <c:v>-25.651029999999999</c:v>
                </c:pt>
                <c:pt idx="332">
                  <c:v>-23.2227</c:v>
                </c:pt>
                <c:pt idx="333">
                  <c:v>-22.8904</c:v>
                </c:pt>
                <c:pt idx="334">
                  <c:v>-22.962700000000002</c:v>
                </c:pt>
                <c:pt idx="335">
                  <c:v>-30.365500000000001</c:v>
                </c:pt>
                <c:pt idx="336">
                  <c:v>-22.751449999999998</c:v>
                </c:pt>
                <c:pt idx="337">
                  <c:v>-19.0215</c:v>
                </c:pt>
                <c:pt idx="338">
                  <c:v>-15.472799999999999</c:v>
                </c:pt>
                <c:pt idx="339">
                  <c:v>-28.2316</c:v>
                </c:pt>
                <c:pt idx="340">
                  <c:v>-21.2193</c:v>
                </c:pt>
                <c:pt idx="341">
                  <c:v>-20.401499999999999</c:v>
                </c:pt>
                <c:pt idx="342">
                  <c:v>-22.7561</c:v>
                </c:pt>
                <c:pt idx="343">
                  <c:v>-23.281700000000001</c:v>
                </c:pt>
                <c:pt idx="344">
                  <c:v>-24.786200000000001</c:v>
                </c:pt>
                <c:pt idx="345">
                  <c:v>-27.501799999999999</c:v>
                </c:pt>
                <c:pt idx="346">
                  <c:v>-23.584700000000002</c:v>
                </c:pt>
                <c:pt idx="347">
                  <c:v>-27.335599999999999</c:v>
                </c:pt>
                <c:pt idx="348">
                  <c:v>-26.806000000000001</c:v>
                </c:pt>
                <c:pt idx="349">
                  <c:v>-7.5765200000000004</c:v>
                </c:pt>
                <c:pt idx="350">
                  <c:v>-24.1953</c:v>
                </c:pt>
                <c:pt idx="351">
                  <c:v>-23.921500000000002</c:v>
                </c:pt>
                <c:pt idx="352">
                  <c:v>-29.031500000000001</c:v>
                </c:pt>
                <c:pt idx="353">
                  <c:v>-20.342300000000002</c:v>
                </c:pt>
                <c:pt idx="354">
                  <c:v>-31.030429999999999</c:v>
                </c:pt>
                <c:pt idx="355">
                  <c:v>-23.209700000000002</c:v>
                </c:pt>
                <c:pt idx="356">
                  <c:v>-23.2913</c:v>
                </c:pt>
                <c:pt idx="357">
                  <c:v>-25.410900000000002</c:v>
                </c:pt>
                <c:pt idx="358">
                  <c:v>-18.107399999999998</c:v>
                </c:pt>
                <c:pt idx="359">
                  <c:v>-29.014700000000001</c:v>
                </c:pt>
                <c:pt idx="360">
                  <c:v>-21.5243</c:v>
                </c:pt>
                <c:pt idx="361">
                  <c:v>-28.8809</c:v>
                </c:pt>
                <c:pt idx="362">
                  <c:v>-20.808800000000002</c:v>
                </c:pt>
                <c:pt idx="363">
                  <c:v>-27.517659999999999</c:v>
                </c:pt>
                <c:pt idx="364">
                  <c:v>-24.932559999999999</c:v>
                </c:pt>
                <c:pt idx="365">
                  <c:v>-18.566199999999998</c:v>
                </c:pt>
                <c:pt idx="366">
                  <c:v>-28.154299999999999</c:v>
                </c:pt>
                <c:pt idx="367">
                  <c:v>-27.886800000000001</c:v>
                </c:pt>
                <c:pt idx="368">
                  <c:v>-22.9237</c:v>
                </c:pt>
                <c:pt idx="369">
                  <c:v>-23.478179999999998</c:v>
                </c:pt>
                <c:pt idx="370">
                  <c:v>-19.033519999999999</c:v>
                </c:pt>
                <c:pt idx="371">
                  <c:v>-23.485399999999998</c:v>
                </c:pt>
                <c:pt idx="372">
                  <c:v>-23.6617</c:v>
                </c:pt>
                <c:pt idx="373">
                  <c:v>-25.909700000000001</c:v>
                </c:pt>
                <c:pt idx="374">
                  <c:v>-26.123899999999999</c:v>
                </c:pt>
                <c:pt idx="375">
                  <c:v>-24.786899999999999</c:v>
                </c:pt>
                <c:pt idx="376">
                  <c:v>-24.800999999999998</c:v>
                </c:pt>
                <c:pt idx="377">
                  <c:v>-21.631399999999999</c:v>
                </c:pt>
                <c:pt idx="378">
                  <c:v>-23.585699999999999</c:v>
                </c:pt>
                <c:pt idx="379">
                  <c:v>-23.067599999999999</c:v>
                </c:pt>
                <c:pt idx="380">
                  <c:v>-22.890499999999999</c:v>
                </c:pt>
                <c:pt idx="381">
                  <c:v>-2.1186600000000002</c:v>
                </c:pt>
                <c:pt idx="382">
                  <c:v>-23.709199999999999</c:v>
                </c:pt>
                <c:pt idx="383">
                  <c:v>-21.065999999999999</c:v>
                </c:pt>
                <c:pt idx="384">
                  <c:v>-27.028199999999998</c:v>
                </c:pt>
                <c:pt idx="385">
                  <c:v>-23.094100000000001</c:v>
                </c:pt>
                <c:pt idx="386">
                  <c:v>-32.707299999999996</c:v>
                </c:pt>
                <c:pt idx="387">
                  <c:v>-23.4892</c:v>
                </c:pt>
                <c:pt idx="388">
                  <c:v>-22.211099999999998</c:v>
                </c:pt>
                <c:pt idx="389">
                  <c:v>-22.319500000000001</c:v>
                </c:pt>
                <c:pt idx="390">
                  <c:v>-18.667300000000001</c:v>
                </c:pt>
                <c:pt idx="391">
                  <c:v>-16.8809</c:v>
                </c:pt>
                <c:pt idx="392">
                  <c:v>-22.125599999999999</c:v>
                </c:pt>
                <c:pt idx="393">
                  <c:v>-20.275279999999999</c:v>
                </c:pt>
                <c:pt idx="394">
                  <c:v>-27.419</c:v>
                </c:pt>
                <c:pt idx="395">
                  <c:v>-23.289300000000001</c:v>
                </c:pt>
                <c:pt idx="396">
                  <c:v>-33.8416</c:v>
                </c:pt>
                <c:pt idx="397">
                  <c:v>-20.329000000000001</c:v>
                </c:pt>
                <c:pt idx="398">
                  <c:v>-31.520099999999999</c:v>
                </c:pt>
                <c:pt idx="399">
                  <c:v>-22.737500000000001</c:v>
                </c:pt>
                <c:pt idx="400">
                  <c:v>-25.882400000000001</c:v>
                </c:pt>
                <c:pt idx="401">
                  <c:v>-22.2803</c:v>
                </c:pt>
                <c:pt idx="402">
                  <c:v>-21.566299999999998</c:v>
                </c:pt>
                <c:pt idx="403">
                  <c:v>-19.509399999999999</c:v>
                </c:pt>
                <c:pt idx="404">
                  <c:v>-21.2761</c:v>
                </c:pt>
                <c:pt idx="405">
                  <c:v>-25.8567</c:v>
                </c:pt>
                <c:pt idx="406">
                  <c:v>-26.194099999999999</c:v>
                </c:pt>
                <c:pt idx="407">
                  <c:v>-26.130839999999999</c:v>
                </c:pt>
                <c:pt idx="408">
                  <c:v>-24.155000000000001</c:v>
                </c:pt>
                <c:pt idx="409">
                  <c:v>-31.292300000000001</c:v>
                </c:pt>
                <c:pt idx="410">
                  <c:v>-24.5745</c:v>
                </c:pt>
                <c:pt idx="411">
                  <c:v>-23.0932</c:v>
                </c:pt>
                <c:pt idx="412">
                  <c:v>-22.657399999999999</c:v>
                </c:pt>
                <c:pt idx="413">
                  <c:v>-23.645399999999999</c:v>
                </c:pt>
                <c:pt idx="414">
                  <c:v>-19.404599999999999</c:v>
                </c:pt>
                <c:pt idx="415">
                  <c:v>-18.893899999999999</c:v>
                </c:pt>
                <c:pt idx="416">
                  <c:v>-17.5745</c:v>
                </c:pt>
                <c:pt idx="417">
                  <c:v>-26.12697</c:v>
                </c:pt>
                <c:pt idx="418">
                  <c:v>-14.4962</c:v>
                </c:pt>
                <c:pt idx="419">
                  <c:v>-22.1051</c:v>
                </c:pt>
                <c:pt idx="420">
                  <c:v>-23.265499999999999</c:v>
                </c:pt>
                <c:pt idx="421">
                  <c:v>-23.770900000000001</c:v>
                </c:pt>
                <c:pt idx="422">
                  <c:v>-16.958300000000001</c:v>
                </c:pt>
                <c:pt idx="423">
                  <c:v>-34.396799999999999</c:v>
                </c:pt>
                <c:pt idx="424">
                  <c:v>-24.252199999999998</c:v>
                </c:pt>
                <c:pt idx="425">
                  <c:v>-23.996400000000001</c:v>
                </c:pt>
                <c:pt idx="426">
                  <c:v>-24.985299999999999</c:v>
                </c:pt>
                <c:pt idx="427">
                  <c:v>-23.6662</c:v>
                </c:pt>
                <c:pt idx="428">
                  <c:v>-23.581600000000002</c:v>
                </c:pt>
                <c:pt idx="429">
                  <c:v>-23.605599999999999</c:v>
                </c:pt>
                <c:pt idx="430">
                  <c:v>-23.8127</c:v>
                </c:pt>
                <c:pt idx="431">
                  <c:v>-23.9924</c:v>
                </c:pt>
                <c:pt idx="432">
                  <c:v>-24.032900000000001</c:v>
                </c:pt>
                <c:pt idx="433">
                  <c:v>-24.263300000000001</c:v>
                </c:pt>
                <c:pt idx="434">
                  <c:v>-24.4908</c:v>
                </c:pt>
                <c:pt idx="435">
                  <c:v>-24.8033</c:v>
                </c:pt>
                <c:pt idx="436">
                  <c:v>-20.9282</c:v>
                </c:pt>
                <c:pt idx="437">
                  <c:v>-9.3367599999999999</c:v>
                </c:pt>
                <c:pt idx="438">
                  <c:v>-22.677900000000001</c:v>
                </c:pt>
                <c:pt idx="439">
                  <c:v>-17.8155</c:v>
                </c:pt>
                <c:pt idx="440">
                  <c:v>-24.985700000000001</c:v>
                </c:pt>
                <c:pt idx="441">
                  <c:v>-24.479700000000001</c:v>
                </c:pt>
                <c:pt idx="442">
                  <c:v>-27.148900000000001</c:v>
                </c:pt>
                <c:pt idx="443">
                  <c:v>-22.820499999999999</c:v>
                </c:pt>
                <c:pt idx="444">
                  <c:v>-22.134060000000002</c:v>
                </c:pt>
                <c:pt idx="445">
                  <c:v>-20.4817</c:v>
                </c:pt>
                <c:pt idx="446">
                  <c:v>-27.113800000000001</c:v>
                </c:pt>
                <c:pt idx="447">
                  <c:v>-14.3955</c:v>
                </c:pt>
                <c:pt idx="448">
                  <c:v>-19.508400000000002</c:v>
                </c:pt>
                <c:pt idx="449">
                  <c:v>-18.8033</c:v>
                </c:pt>
                <c:pt idx="450">
                  <c:v>-26.120200000000001</c:v>
                </c:pt>
                <c:pt idx="451">
                  <c:v>-21.918099999999999</c:v>
                </c:pt>
                <c:pt idx="452">
                  <c:v>-23.67165</c:v>
                </c:pt>
                <c:pt idx="453">
                  <c:v>-24.247299999999999</c:v>
                </c:pt>
                <c:pt idx="454">
                  <c:v>-18.256799999999998</c:v>
                </c:pt>
                <c:pt idx="455">
                  <c:v>-16.742100000000001</c:v>
                </c:pt>
                <c:pt idx="456">
                  <c:v>-22.469899999999999</c:v>
                </c:pt>
                <c:pt idx="457">
                  <c:v>-24.160399999999999</c:v>
                </c:pt>
                <c:pt idx="458">
                  <c:v>-14.8302</c:v>
                </c:pt>
                <c:pt idx="459">
                  <c:v>-21.042400000000001</c:v>
                </c:pt>
                <c:pt idx="460">
                  <c:v>-22.659700000000001</c:v>
                </c:pt>
                <c:pt idx="461">
                  <c:v>-20.247199999999999</c:v>
                </c:pt>
                <c:pt idx="462">
                  <c:v>-14.557399999999999</c:v>
                </c:pt>
                <c:pt idx="463">
                  <c:v>-7.7263900000000003</c:v>
                </c:pt>
                <c:pt idx="464">
                  <c:v>-28.4253</c:v>
                </c:pt>
                <c:pt idx="465">
                  <c:v>-11.9335</c:v>
                </c:pt>
                <c:pt idx="466">
                  <c:v>-35.038800000000002</c:v>
                </c:pt>
                <c:pt idx="467">
                  <c:v>-31.740300000000001</c:v>
                </c:pt>
                <c:pt idx="468">
                  <c:v>-40.752099999999999</c:v>
                </c:pt>
                <c:pt idx="469">
                  <c:v>-16.002800000000001</c:v>
                </c:pt>
                <c:pt idx="470">
                  <c:v>-33.753500000000003</c:v>
                </c:pt>
                <c:pt idx="471">
                  <c:v>-38.4938</c:v>
                </c:pt>
                <c:pt idx="472">
                  <c:v>-15.323399999999999</c:v>
                </c:pt>
                <c:pt idx="473">
                  <c:v>-14.9093</c:v>
                </c:pt>
                <c:pt idx="474">
                  <c:v>-10.934200000000001</c:v>
                </c:pt>
                <c:pt idx="475">
                  <c:v>-24.997199999999999</c:v>
                </c:pt>
                <c:pt idx="476">
                  <c:v>-22.651599999999998</c:v>
                </c:pt>
                <c:pt idx="477">
                  <c:v>-23.3001</c:v>
                </c:pt>
                <c:pt idx="478">
                  <c:v>-23.7501</c:v>
                </c:pt>
                <c:pt idx="479">
                  <c:v>-32.778399999999998</c:v>
                </c:pt>
                <c:pt idx="480">
                  <c:v>-12.2544</c:v>
                </c:pt>
                <c:pt idx="481">
                  <c:v>-29.819500000000001</c:v>
                </c:pt>
                <c:pt idx="482">
                  <c:v>-39.338799999999999</c:v>
                </c:pt>
                <c:pt idx="483">
                  <c:v>-30.380690000000001</c:v>
                </c:pt>
                <c:pt idx="484">
                  <c:v>-21.4299</c:v>
                </c:pt>
                <c:pt idx="485">
                  <c:v>-22.1846</c:v>
                </c:pt>
                <c:pt idx="486">
                  <c:v>-24.8475</c:v>
                </c:pt>
                <c:pt idx="487">
                  <c:v>-21.9116</c:v>
                </c:pt>
                <c:pt idx="488">
                  <c:v>-19.022099999999998</c:v>
                </c:pt>
                <c:pt idx="489">
                  <c:v>-10.3285</c:v>
                </c:pt>
                <c:pt idx="490">
                  <c:v>-24.817499999999999</c:v>
                </c:pt>
                <c:pt idx="491">
                  <c:v>-32.664400000000001</c:v>
                </c:pt>
                <c:pt idx="492">
                  <c:v>-22.026</c:v>
                </c:pt>
                <c:pt idx="493">
                  <c:v>-39.149569999999997</c:v>
                </c:pt>
                <c:pt idx="494">
                  <c:v>-25.287400000000002</c:v>
                </c:pt>
                <c:pt idx="495">
                  <c:v>-7.4387999999999996</c:v>
                </c:pt>
                <c:pt idx="496">
                  <c:v>-35.517499999999998</c:v>
                </c:pt>
                <c:pt idx="497">
                  <c:v>-23.5456</c:v>
                </c:pt>
                <c:pt idx="498">
                  <c:v>-18.231760000000001</c:v>
                </c:pt>
                <c:pt idx="499">
                  <c:v>-4.1944600000000003</c:v>
                </c:pt>
                <c:pt idx="500">
                  <c:v>-29.404399999999999</c:v>
                </c:pt>
                <c:pt idx="501">
                  <c:v>-41.018900000000002</c:v>
                </c:pt>
                <c:pt idx="502">
                  <c:v>-16.55</c:v>
                </c:pt>
                <c:pt idx="503">
                  <c:v>-12.774800000000001</c:v>
                </c:pt>
                <c:pt idx="504">
                  <c:v>-21.791399999999999</c:v>
                </c:pt>
                <c:pt idx="505">
                  <c:v>-22.435300000000002</c:v>
                </c:pt>
                <c:pt idx="506">
                  <c:v>-27.460699999999999</c:v>
                </c:pt>
                <c:pt idx="507">
                  <c:v>17.498100000000001</c:v>
                </c:pt>
                <c:pt idx="508">
                  <c:v>-32.143900000000002</c:v>
                </c:pt>
                <c:pt idx="509">
                  <c:v>-40.143300000000004</c:v>
                </c:pt>
                <c:pt idx="510">
                  <c:v>-23.346509999999999</c:v>
                </c:pt>
                <c:pt idx="511">
                  <c:v>-34.529800000000002</c:v>
                </c:pt>
                <c:pt idx="512">
                  <c:v>-24.722010000000001</c:v>
                </c:pt>
                <c:pt idx="513">
                  <c:v>-15.2376</c:v>
                </c:pt>
                <c:pt idx="514">
                  <c:v>-27.281600000000001</c:v>
                </c:pt>
                <c:pt idx="515">
                  <c:v>-29.034700000000001</c:v>
                </c:pt>
                <c:pt idx="516">
                  <c:v>-19.2959</c:v>
                </c:pt>
                <c:pt idx="517">
                  <c:v>-19.8505</c:v>
                </c:pt>
                <c:pt idx="518">
                  <c:v>-19.885999999999999</c:v>
                </c:pt>
                <c:pt idx="519">
                  <c:v>-15.0847</c:v>
                </c:pt>
                <c:pt idx="520">
                  <c:v>-10.150600000000001</c:v>
                </c:pt>
                <c:pt idx="521">
                  <c:v>-10.0121</c:v>
                </c:pt>
                <c:pt idx="522">
                  <c:v>-23.9465</c:v>
                </c:pt>
                <c:pt idx="523">
                  <c:v>-25.743099999999998</c:v>
                </c:pt>
                <c:pt idx="524">
                  <c:v>-21.203499999999998</c:v>
                </c:pt>
                <c:pt idx="525">
                  <c:v>-9.9356899999999992</c:v>
                </c:pt>
                <c:pt idx="526">
                  <c:v>-21.481400000000001</c:v>
                </c:pt>
                <c:pt idx="527">
                  <c:v>-18.9207</c:v>
                </c:pt>
                <c:pt idx="528">
                  <c:v>-21.111499999999999</c:v>
                </c:pt>
                <c:pt idx="529">
                  <c:v>-17.201499999999999</c:v>
                </c:pt>
                <c:pt idx="530">
                  <c:v>-5.8974500000000001</c:v>
                </c:pt>
                <c:pt idx="531">
                  <c:v>-28.798999999999999</c:v>
                </c:pt>
                <c:pt idx="532">
                  <c:v>-16.4298</c:v>
                </c:pt>
                <c:pt idx="533">
                  <c:v>-15.8378</c:v>
                </c:pt>
                <c:pt idx="534">
                  <c:v>3.1198600000000001</c:v>
                </c:pt>
                <c:pt idx="535">
                  <c:v>-25.474499999999999</c:v>
                </c:pt>
                <c:pt idx="536">
                  <c:v>-19.713000000000001</c:v>
                </c:pt>
                <c:pt idx="537">
                  <c:v>-23.314699999999998</c:v>
                </c:pt>
                <c:pt idx="538">
                  <c:v>-22.3017</c:v>
                </c:pt>
                <c:pt idx="539">
                  <c:v>-14.910399999999999</c:v>
                </c:pt>
                <c:pt idx="540">
                  <c:v>-13.0107</c:v>
                </c:pt>
                <c:pt idx="541">
                  <c:v>-24.608899999999998</c:v>
                </c:pt>
                <c:pt idx="542">
                  <c:v>-18.497</c:v>
                </c:pt>
                <c:pt idx="543">
                  <c:v>-12.022500000000001</c:v>
                </c:pt>
                <c:pt idx="544">
                  <c:v>-12.753299999999999</c:v>
                </c:pt>
                <c:pt idx="545">
                  <c:v>-24.8475</c:v>
                </c:pt>
                <c:pt idx="546">
                  <c:v>-18.371400000000001</c:v>
                </c:pt>
                <c:pt idx="547">
                  <c:v>-18.066700000000001</c:v>
                </c:pt>
                <c:pt idx="548">
                  <c:v>-15.7956</c:v>
                </c:pt>
                <c:pt idx="549">
                  <c:v>-19.384399999999999</c:v>
                </c:pt>
                <c:pt idx="550">
                  <c:v>-23.572579999999999</c:v>
                </c:pt>
                <c:pt idx="551">
                  <c:v>-14.6081</c:v>
                </c:pt>
                <c:pt idx="552">
                  <c:v>-16.4636</c:v>
                </c:pt>
                <c:pt idx="553">
                  <c:v>-15.1744</c:v>
                </c:pt>
                <c:pt idx="554">
                  <c:v>-19.392700000000001</c:v>
                </c:pt>
                <c:pt idx="555">
                  <c:v>-8.0004100000000005</c:v>
                </c:pt>
                <c:pt idx="556">
                  <c:v>-23.78331</c:v>
                </c:pt>
                <c:pt idx="557">
                  <c:v>-18.380299999999998</c:v>
                </c:pt>
                <c:pt idx="558">
                  <c:v>-24.2928</c:v>
                </c:pt>
                <c:pt idx="559">
                  <c:v>-15.8263</c:v>
                </c:pt>
                <c:pt idx="560">
                  <c:v>-14.2766</c:v>
                </c:pt>
                <c:pt idx="561">
                  <c:v>-18.081199999999999</c:v>
                </c:pt>
                <c:pt idx="562">
                  <c:v>-14.8649</c:v>
                </c:pt>
                <c:pt idx="563">
                  <c:v>-12.633100000000001</c:v>
                </c:pt>
                <c:pt idx="564">
                  <c:v>-16.933260000000001</c:v>
                </c:pt>
                <c:pt idx="565">
                  <c:v>-21.715699999999998</c:v>
                </c:pt>
                <c:pt idx="566">
                  <c:v>-4.32599</c:v>
                </c:pt>
                <c:pt idx="567">
                  <c:v>-26.282800000000002</c:v>
                </c:pt>
                <c:pt idx="568">
                  <c:v>-17.0474</c:v>
                </c:pt>
                <c:pt idx="569">
                  <c:v>-16.115100000000002</c:v>
                </c:pt>
                <c:pt idx="570">
                  <c:v>-16.687200000000001</c:v>
                </c:pt>
                <c:pt idx="571">
                  <c:v>-17.695699999999999</c:v>
                </c:pt>
                <c:pt idx="572">
                  <c:v>-18.2746</c:v>
                </c:pt>
                <c:pt idx="573">
                  <c:v>3.8197999999999999</c:v>
                </c:pt>
                <c:pt idx="574">
                  <c:v>-19.615600000000001</c:v>
                </c:pt>
                <c:pt idx="575">
                  <c:v>-14.994300000000001</c:v>
                </c:pt>
                <c:pt idx="576">
                  <c:v>-19.834099999999999</c:v>
                </c:pt>
                <c:pt idx="577">
                  <c:v>-15.5214</c:v>
                </c:pt>
                <c:pt idx="578">
                  <c:v>-14.0274</c:v>
                </c:pt>
                <c:pt idx="579">
                  <c:v>-9.3161400000000008</c:v>
                </c:pt>
                <c:pt idx="580">
                  <c:v>-14.8809</c:v>
                </c:pt>
                <c:pt idx="581">
                  <c:v>-18.744599999999998</c:v>
                </c:pt>
                <c:pt idx="582">
                  <c:v>-13.4986</c:v>
                </c:pt>
                <c:pt idx="583">
                  <c:v>-10.957599999999999</c:v>
                </c:pt>
                <c:pt idx="584">
                  <c:v>-17.5776</c:v>
                </c:pt>
                <c:pt idx="585">
                  <c:v>-7.3042400000000001</c:v>
                </c:pt>
                <c:pt idx="586">
                  <c:v>-22.128990000000002</c:v>
                </c:pt>
                <c:pt idx="587">
                  <c:v>-16.485399999999998</c:v>
                </c:pt>
                <c:pt idx="588">
                  <c:v>-13.052300000000001</c:v>
                </c:pt>
                <c:pt idx="589">
                  <c:v>-15.438599999999999</c:v>
                </c:pt>
                <c:pt idx="590">
                  <c:v>-14.585599999999999</c:v>
                </c:pt>
                <c:pt idx="591">
                  <c:v>-17.512799999999999</c:v>
                </c:pt>
                <c:pt idx="592">
                  <c:v>-16.396599999999999</c:v>
                </c:pt>
                <c:pt idx="593">
                  <c:v>-10.0868</c:v>
                </c:pt>
                <c:pt idx="594">
                  <c:v>-10.974399999999999</c:v>
                </c:pt>
                <c:pt idx="595">
                  <c:v>-13.0877</c:v>
                </c:pt>
                <c:pt idx="596">
                  <c:v>-9.5331399999999995</c:v>
                </c:pt>
                <c:pt idx="597">
                  <c:v>-19.529</c:v>
                </c:pt>
                <c:pt idx="598">
                  <c:v>-14.86661</c:v>
                </c:pt>
                <c:pt idx="599">
                  <c:v>-17.424199999999999</c:v>
                </c:pt>
                <c:pt idx="600">
                  <c:v>-0.36720999999999998</c:v>
                </c:pt>
                <c:pt idx="601">
                  <c:v>-22.91358</c:v>
                </c:pt>
                <c:pt idx="602">
                  <c:v>-11.5732</c:v>
                </c:pt>
                <c:pt idx="603">
                  <c:v>-13.714399999999999</c:v>
                </c:pt>
                <c:pt idx="604">
                  <c:v>-11.8087</c:v>
                </c:pt>
                <c:pt idx="605">
                  <c:v>-9.5074799999999993</c:v>
                </c:pt>
                <c:pt idx="606">
                  <c:v>-13.458500000000001</c:v>
                </c:pt>
                <c:pt idx="607">
                  <c:v>-15.497199999999999</c:v>
                </c:pt>
                <c:pt idx="608">
                  <c:v>-9.4843799999999998</c:v>
                </c:pt>
                <c:pt idx="609">
                  <c:v>-8.2964199999999995</c:v>
                </c:pt>
                <c:pt idx="610">
                  <c:v>-3.6282199999999998</c:v>
                </c:pt>
                <c:pt idx="611">
                  <c:v>-17.373799999999999</c:v>
                </c:pt>
                <c:pt idx="612">
                  <c:v>-16.296800000000001</c:v>
                </c:pt>
                <c:pt idx="613">
                  <c:v>-7.1733700000000002</c:v>
                </c:pt>
                <c:pt idx="614">
                  <c:v>-16.055</c:v>
                </c:pt>
                <c:pt idx="615">
                  <c:v>-11.638199999999999</c:v>
                </c:pt>
                <c:pt idx="616">
                  <c:v>-7.26769</c:v>
                </c:pt>
                <c:pt idx="617">
                  <c:v>-10.701000000000001</c:v>
                </c:pt>
                <c:pt idx="618">
                  <c:v>-6.6375299999999999</c:v>
                </c:pt>
                <c:pt idx="619">
                  <c:v>-6.4218099999999998</c:v>
                </c:pt>
                <c:pt idx="620">
                  <c:v>-10.732200000000001</c:v>
                </c:pt>
                <c:pt idx="621">
                  <c:v>-8.5642999999999994</c:v>
                </c:pt>
                <c:pt idx="622">
                  <c:v>-10.702199999999999</c:v>
                </c:pt>
                <c:pt idx="623">
                  <c:v>-8.4764900000000001</c:v>
                </c:pt>
                <c:pt idx="624">
                  <c:v>-5.4703299999999997</c:v>
                </c:pt>
                <c:pt idx="625">
                  <c:v>-20.390999999999998</c:v>
                </c:pt>
                <c:pt idx="626">
                  <c:v>-12.715299999999999</c:v>
                </c:pt>
                <c:pt idx="627">
                  <c:v>-12.185499999999999</c:v>
                </c:pt>
                <c:pt idx="628">
                  <c:v>-6.4751399999999997</c:v>
                </c:pt>
                <c:pt idx="629">
                  <c:v>-8.9328299999999992</c:v>
                </c:pt>
                <c:pt idx="630">
                  <c:v>-11.354799999999999</c:v>
                </c:pt>
                <c:pt idx="631">
                  <c:v>-11.657999999999999</c:v>
                </c:pt>
                <c:pt idx="632">
                  <c:v>-10.5237</c:v>
                </c:pt>
                <c:pt idx="633">
                  <c:v>-6.6538000000000004</c:v>
                </c:pt>
                <c:pt idx="634">
                  <c:v>-7.4097</c:v>
                </c:pt>
                <c:pt idx="635">
                  <c:v>-9.5930300000000006</c:v>
                </c:pt>
                <c:pt idx="636">
                  <c:v>-11.2128</c:v>
                </c:pt>
                <c:pt idx="637">
                  <c:v>-14.0794</c:v>
                </c:pt>
                <c:pt idx="638">
                  <c:v>-12.01</c:v>
                </c:pt>
                <c:pt idx="639">
                  <c:v>-8.6272000000000002</c:v>
                </c:pt>
                <c:pt idx="640">
                  <c:v>-11.239100000000001</c:v>
                </c:pt>
                <c:pt idx="641">
                  <c:v>-8.2153700000000001</c:v>
                </c:pt>
                <c:pt idx="642">
                  <c:v>-10.240399999999999</c:v>
                </c:pt>
                <c:pt idx="643">
                  <c:v>-6.9231600000000002</c:v>
                </c:pt>
                <c:pt idx="644">
                  <c:v>-12.759600000000001</c:v>
                </c:pt>
                <c:pt idx="645">
                  <c:v>-9.4769100000000002</c:v>
                </c:pt>
                <c:pt idx="646">
                  <c:v>-2.5238700000000001</c:v>
                </c:pt>
                <c:pt idx="647">
                  <c:v>-7.81996</c:v>
                </c:pt>
                <c:pt idx="648">
                  <c:v>-7.3886700000000003</c:v>
                </c:pt>
                <c:pt idx="649">
                  <c:v>-6.7905800000000003</c:v>
                </c:pt>
                <c:pt idx="650">
                  <c:v>-4.7764800000000003</c:v>
                </c:pt>
                <c:pt idx="651">
                  <c:v>-16.914159999999999</c:v>
                </c:pt>
                <c:pt idx="652">
                  <c:v>-9.5201200000000004</c:v>
                </c:pt>
                <c:pt idx="653">
                  <c:v>-10.9032</c:v>
                </c:pt>
                <c:pt idx="654">
                  <c:v>-5.3405899999999997</c:v>
                </c:pt>
                <c:pt idx="655">
                  <c:v>-10.0381</c:v>
                </c:pt>
                <c:pt idx="656">
                  <c:v>-4.6931900000000004</c:v>
                </c:pt>
                <c:pt idx="657">
                  <c:v>-8.4260999999999999</c:v>
                </c:pt>
                <c:pt idx="658">
                  <c:v>-2.3025099999999998</c:v>
                </c:pt>
                <c:pt idx="659">
                  <c:v>-11.351000000000001</c:v>
                </c:pt>
                <c:pt idx="660">
                  <c:v>-7.0521700000000003</c:v>
                </c:pt>
                <c:pt idx="661">
                  <c:v>-10.8758</c:v>
                </c:pt>
                <c:pt idx="662">
                  <c:v>-6.9831300000000001</c:v>
                </c:pt>
                <c:pt idx="663">
                  <c:v>-8.4209399999999999</c:v>
                </c:pt>
                <c:pt idx="664">
                  <c:v>-9.0977300000000003</c:v>
                </c:pt>
                <c:pt idx="665">
                  <c:v>-5.8672500000000003</c:v>
                </c:pt>
                <c:pt idx="666">
                  <c:v>-2.0493600000000001</c:v>
                </c:pt>
                <c:pt idx="667">
                  <c:v>-7.4287299999999998</c:v>
                </c:pt>
                <c:pt idx="668">
                  <c:v>6.6672399999999996</c:v>
                </c:pt>
                <c:pt idx="669">
                  <c:v>-11.100199999999999</c:v>
                </c:pt>
                <c:pt idx="670">
                  <c:v>-9.8323800000000006</c:v>
                </c:pt>
                <c:pt idx="671">
                  <c:v>-10.396599999999999</c:v>
                </c:pt>
                <c:pt idx="672">
                  <c:v>-7.3852900000000004</c:v>
                </c:pt>
                <c:pt idx="673">
                  <c:v>-5.1482700000000001</c:v>
                </c:pt>
                <c:pt idx="674">
                  <c:v>0.15669</c:v>
                </c:pt>
                <c:pt idx="675">
                  <c:v>12.978</c:v>
                </c:pt>
                <c:pt idx="676">
                  <c:v>-6.0666200000000003</c:v>
                </c:pt>
                <c:pt idx="677">
                  <c:v>-4.8080999999999996</c:v>
                </c:pt>
                <c:pt idx="678">
                  <c:v>-11.0793</c:v>
                </c:pt>
                <c:pt idx="679">
                  <c:v>-3.2599200000000002</c:v>
                </c:pt>
                <c:pt idx="680">
                  <c:v>-13.4117</c:v>
                </c:pt>
                <c:pt idx="681">
                  <c:v>-5.1510100000000003</c:v>
                </c:pt>
                <c:pt idx="682">
                  <c:v>-9.6792200000000008</c:v>
                </c:pt>
                <c:pt idx="683">
                  <c:v>-2.57979</c:v>
                </c:pt>
                <c:pt idx="684">
                  <c:v>-0.76522000000000001</c:v>
                </c:pt>
                <c:pt idx="685">
                  <c:v>-3.1598899999999999</c:v>
                </c:pt>
                <c:pt idx="686">
                  <c:v>-12.583399999999999</c:v>
                </c:pt>
                <c:pt idx="687">
                  <c:v>0.64553000000000005</c:v>
                </c:pt>
                <c:pt idx="688">
                  <c:v>3.8419400000000001</c:v>
                </c:pt>
                <c:pt idx="689">
                  <c:v>-3.5886900000000002</c:v>
                </c:pt>
                <c:pt idx="690">
                  <c:v>-11.801399999999999</c:v>
                </c:pt>
                <c:pt idx="691">
                  <c:v>-6.29711</c:v>
                </c:pt>
                <c:pt idx="692">
                  <c:v>-14.1648</c:v>
                </c:pt>
                <c:pt idx="693">
                  <c:v>-3.5563699999999998</c:v>
                </c:pt>
                <c:pt idx="694">
                  <c:v>-11.685700000000001</c:v>
                </c:pt>
                <c:pt idx="695">
                  <c:v>-6.81067</c:v>
                </c:pt>
                <c:pt idx="696">
                  <c:v>-0.58811999999999998</c:v>
                </c:pt>
                <c:pt idx="697">
                  <c:v>10.0985</c:v>
                </c:pt>
                <c:pt idx="698">
                  <c:v>5.8053499999999998</c:v>
                </c:pt>
                <c:pt idx="699">
                  <c:v>-23.936</c:v>
                </c:pt>
                <c:pt idx="700">
                  <c:v>-3.4161800000000002</c:v>
                </c:pt>
                <c:pt idx="701">
                  <c:v>-17.202300000000001</c:v>
                </c:pt>
                <c:pt idx="702">
                  <c:v>-4.5642199999999997</c:v>
                </c:pt>
                <c:pt idx="703">
                  <c:v>-5.7090899999999998</c:v>
                </c:pt>
                <c:pt idx="704">
                  <c:v>-3.5594999999999999</c:v>
                </c:pt>
                <c:pt idx="705">
                  <c:v>-5.1790799999999999</c:v>
                </c:pt>
                <c:pt idx="706">
                  <c:v>-9.8619199999999996</c:v>
                </c:pt>
                <c:pt idx="707">
                  <c:v>2.0197600000000002</c:v>
                </c:pt>
                <c:pt idx="708">
                  <c:v>11.8993</c:v>
                </c:pt>
                <c:pt idx="709">
                  <c:v>5.9207000000000001</c:v>
                </c:pt>
                <c:pt idx="710">
                  <c:v>-8.3363800000000001</c:v>
                </c:pt>
                <c:pt idx="711">
                  <c:v>-12.209</c:v>
                </c:pt>
                <c:pt idx="712">
                  <c:v>-19.136199999999999</c:v>
                </c:pt>
                <c:pt idx="713">
                  <c:v>-8.1690799999999992</c:v>
                </c:pt>
                <c:pt idx="714">
                  <c:v>-19.064499999999999</c:v>
                </c:pt>
                <c:pt idx="715">
                  <c:v>-13.5573</c:v>
                </c:pt>
                <c:pt idx="716">
                  <c:v>-11.458500000000001</c:v>
                </c:pt>
                <c:pt idx="717">
                  <c:v>-13.339399999999999</c:v>
                </c:pt>
                <c:pt idx="718">
                  <c:v>-11.3443</c:v>
                </c:pt>
                <c:pt idx="719">
                  <c:v>-4.41005</c:v>
                </c:pt>
                <c:pt idx="720">
                  <c:v>-15.253</c:v>
                </c:pt>
                <c:pt idx="721">
                  <c:v>-6.0013399999999999</c:v>
                </c:pt>
                <c:pt idx="722">
                  <c:v>-10.092499999999999</c:v>
                </c:pt>
                <c:pt idx="723">
                  <c:v>-12.9194</c:v>
                </c:pt>
                <c:pt idx="724">
                  <c:v>-3.6903700000000002</c:v>
                </c:pt>
                <c:pt idx="725">
                  <c:v>3.3973200000000001</c:v>
                </c:pt>
                <c:pt idx="726">
                  <c:v>-13.479799999999999</c:v>
                </c:pt>
                <c:pt idx="727">
                  <c:v>13.667400000000001</c:v>
                </c:pt>
                <c:pt idx="728">
                  <c:v>-19.014500000000002</c:v>
                </c:pt>
                <c:pt idx="729">
                  <c:v>10.218500000000001</c:v>
                </c:pt>
                <c:pt idx="730">
                  <c:v>25.8644</c:v>
                </c:pt>
                <c:pt idx="731">
                  <c:v>-8.4474199999999993</c:v>
                </c:pt>
                <c:pt idx="732">
                  <c:v>1.30376</c:v>
                </c:pt>
                <c:pt idx="733">
                  <c:v>-11.638199999999999</c:v>
                </c:pt>
                <c:pt idx="734">
                  <c:v>-9.2759400000000003</c:v>
                </c:pt>
                <c:pt idx="735">
                  <c:v>-7.6959299999999997</c:v>
                </c:pt>
                <c:pt idx="736">
                  <c:v>-14.0444</c:v>
                </c:pt>
                <c:pt idx="737">
                  <c:v>-8.3780400000000004</c:v>
                </c:pt>
                <c:pt idx="738">
                  <c:v>-7.5041099999999998</c:v>
                </c:pt>
                <c:pt idx="739">
                  <c:v>-8.7149000000000001</c:v>
                </c:pt>
                <c:pt idx="740">
                  <c:v>-10.6594</c:v>
                </c:pt>
                <c:pt idx="741">
                  <c:v>-9.0701199999999993</c:v>
                </c:pt>
                <c:pt idx="742">
                  <c:v>-4.83209</c:v>
                </c:pt>
                <c:pt idx="743">
                  <c:v>-0.26277</c:v>
                </c:pt>
                <c:pt idx="744">
                  <c:v>13.4534</c:v>
                </c:pt>
                <c:pt idx="745">
                  <c:v>-4.8758900000000001</c:v>
                </c:pt>
                <c:pt idx="746">
                  <c:v>6.34877</c:v>
                </c:pt>
                <c:pt idx="747">
                  <c:v>-9.6959499999999998</c:v>
                </c:pt>
                <c:pt idx="748">
                  <c:v>-3.9659399999999998</c:v>
                </c:pt>
                <c:pt idx="749">
                  <c:v>-9.2612400000000008</c:v>
                </c:pt>
                <c:pt idx="750">
                  <c:v>-14.4741</c:v>
                </c:pt>
                <c:pt idx="751">
                  <c:v>2.0573800000000002</c:v>
                </c:pt>
                <c:pt idx="752">
                  <c:v>-15.123900000000001</c:v>
                </c:pt>
                <c:pt idx="753">
                  <c:v>-2.0807799999999999</c:v>
                </c:pt>
                <c:pt idx="754">
                  <c:v>-12.1372</c:v>
                </c:pt>
                <c:pt idx="755">
                  <c:v>0.47638999999999998</c:v>
                </c:pt>
                <c:pt idx="756">
                  <c:v>-3.2012299999999998</c:v>
                </c:pt>
                <c:pt idx="757">
                  <c:v>-6.12941</c:v>
                </c:pt>
                <c:pt idx="758">
                  <c:v>9.7378300000000007</c:v>
                </c:pt>
                <c:pt idx="759">
                  <c:v>1.9085000000000001</c:v>
                </c:pt>
                <c:pt idx="760">
                  <c:v>36.846800000000002</c:v>
                </c:pt>
                <c:pt idx="761">
                  <c:v>14.3111</c:v>
                </c:pt>
                <c:pt idx="762">
                  <c:v>1.65656</c:v>
                </c:pt>
                <c:pt idx="763">
                  <c:v>-15.730399999999999</c:v>
                </c:pt>
                <c:pt idx="764">
                  <c:v>-10.1625</c:v>
                </c:pt>
                <c:pt idx="765">
                  <c:v>-10.5884</c:v>
                </c:pt>
                <c:pt idx="766">
                  <c:v>-16.222999999999999</c:v>
                </c:pt>
                <c:pt idx="767">
                  <c:v>-10.1241</c:v>
                </c:pt>
                <c:pt idx="768">
                  <c:v>-18.739599999999999</c:v>
                </c:pt>
                <c:pt idx="769">
                  <c:v>-20.1541</c:v>
                </c:pt>
                <c:pt idx="770">
                  <c:v>-8.1752699999999994</c:v>
                </c:pt>
                <c:pt idx="771">
                  <c:v>-5.8812600000000002</c:v>
                </c:pt>
                <c:pt idx="772">
                  <c:v>0.77153000000000005</c:v>
                </c:pt>
                <c:pt idx="773">
                  <c:v>0.33928000000000003</c:v>
                </c:pt>
                <c:pt idx="774">
                  <c:v>3.7538100000000001</c:v>
                </c:pt>
                <c:pt idx="775">
                  <c:v>-1.9428000000000001</c:v>
                </c:pt>
                <c:pt idx="776">
                  <c:v>6.1378500000000003</c:v>
                </c:pt>
                <c:pt idx="777">
                  <c:v>-5.5250500000000002</c:v>
                </c:pt>
                <c:pt idx="778">
                  <c:v>16.843</c:v>
                </c:pt>
                <c:pt idx="779">
                  <c:v>-0.17799999999999999</c:v>
                </c:pt>
                <c:pt idx="780">
                  <c:v>16.7728</c:v>
                </c:pt>
                <c:pt idx="781">
                  <c:v>11.411</c:v>
                </c:pt>
                <c:pt idx="782">
                  <c:v>5.4526500000000002</c:v>
                </c:pt>
                <c:pt idx="783">
                  <c:v>2.6240299999999999</c:v>
                </c:pt>
                <c:pt idx="784">
                  <c:v>-2.6817299999999999</c:v>
                </c:pt>
                <c:pt idx="785">
                  <c:v>2.7489499999999998</c:v>
                </c:pt>
                <c:pt idx="786">
                  <c:v>-4.1769400000000001</c:v>
                </c:pt>
                <c:pt idx="787">
                  <c:v>-0.13941000000000001</c:v>
                </c:pt>
                <c:pt idx="788">
                  <c:v>-1.8094399999999999</c:v>
                </c:pt>
                <c:pt idx="789">
                  <c:v>-5.9378799999999998</c:v>
                </c:pt>
                <c:pt idx="790">
                  <c:v>-0.32361000000000001</c:v>
                </c:pt>
                <c:pt idx="791">
                  <c:v>-10.6838</c:v>
                </c:pt>
                <c:pt idx="792">
                  <c:v>-7.4905400000000002</c:v>
                </c:pt>
                <c:pt idx="793">
                  <c:v>-10.132899999999999</c:v>
                </c:pt>
                <c:pt idx="794">
                  <c:v>-18.1295</c:v>
                </c:pt>
                <c:pt idx="795">
                  <c:v>-2.1671299999999998</c:v>
                </c:pt>
                <c:pt idx="796">
                  <c:v>-6.0243200000000003</c:v>
                </c:pt>
                <c:pt idx="797">
                  <c:v>0.35983999999999999</c:v>
                </c:pt>
                <c:pt idx="798">
                  <c:v>-6.9910899999999998</c:v>
                </c:pt>
                <c:pt idx="799">
                  <c:v>2.4544800000000002</c:v>
                </c:pt>
                <c:pt idx="800">
                  <c:v>0.18237999999999999</c:v>
                </c:pt>
                <c:pt idx="801">
                  <c:v>3.9286400000000001</c:v>
                </c:pt>
                <c:pt idx="802">
                  <c:v>1.2668699999999999</c:v>
                </c:pt>
                <c:pt idx="803">
                  <c:v>8.8354499999999998</c:v>
                </c:pt>
                <c:pt idx="804">
                  <c:v>-8.11</c:v>
                </c:pt>
                <c:pt idx="805">
                  <c:v>14.355499999999999</c:v>
                </c:pt>
                <c:pt idx="806">
                  <c:v>4.3184699999999996</c:v>
                </c:pt>
                <c:pt idx="807">
                  <c:v>-8.0945800000000006</c:v>
                </c:pt>
                <c:pt idx="808">
                  <c:v>3.9509799999999999</c:v>
                </c:pt>
                <c:pt idx="809">
                  <c:v>-11.8477</c:v>
                </c:pt>
                <c:pt idx="810">
                  <c:v>7.7032299999999996</c:v>
                </c:pt>
                <c:pt idx="811">
                  <c:v>-2.1797</c:v>
                </c:pt>
                <c:pt idx="812">
                  <c:v>-5.399</c:v>
                </c:pt>
                <c:pt idx="813">
                  <c:v>-4.2902100000000001</c:v>
                </c:pt>
                <c:pt idx="814">
                  <c:v>0.24851000000000001</c:v>
                </c:pt>
                <c:pt idx="815">
                  <c:v>-17.559999999999999</c:v>
                </c:pt>
                <c:pt idx="816">
                  <c:v>-1.55097</c:v>
                </c:pt>
                <c:pt idx="817">
                  <c:v>-1.26118</c:v>
                </c:pt>
                <c:pt idx="818">
                  <c:v>-15.3155</c:v>
                </c:pt>
                <c:pt idx="819">
                  <c:v>2.6320600000000001</c:v>
                </c:pt>
                <c:pt idx="820">
                  <c:v>6.62812</c:v>
                </c:pt>
                <c:pt idx="821">
                  <c:v>-3.9465499999999998</c:v>
                </c:pt>
                <c:pt idx="822">
                  <c:v>-12.315200000000001</c:v>
                </c:pt>
                <c:pt idx="823">
                  <c:v>9.4656800000000008</c:v>
                </c:pt>
                <c:pt idx="824">
                  <c:v>4.0744499999999997</c:v>
                </c:pt>
                <c:pt idx="825">
                  <c:v>-2.4266700000000001</c:v>
                </c:pt>
                <c:pt idx="826">
                  <c:v>-3.0263900000000001</c:v>
                </c:pt>
                <c:pt idx="827">
                  <c:v>-1.94069</c:v>
                </c:pt>
                <c:pt idx="828">
                  <c:v>-2.09694</c:v>
                </c:pt>
                <c:pt idx="829">
                  <c:v>-0.14885000000000001</c:v>
                </c:pt>
                <c:pt idx="830">
                  <c:v>3.28355</c:v>
                </c:pt>
                <c:pt idx="831">
                  <c:v>2.63794</c:v>
                </c:pt>
                <c:pt idx="832">
                  <c:v>-2.8735900000000001</c:v>
                </c:pt>
                <c:pt idx="833">
                  <c:v>-2.1095000000000002</c:v>
                </c:pt>
                <c:pt idx="834">
                  <c:v>-2.47729</c:v>
                </c:pt>
                <c:pt idx="835">
                  <c:v>-6.1690000000000002E-2</c:v>
                </c:pt>
                <c:pt idx="836">
                  <c:v>-4.4608600000000003</c:v>
                </c:pt>
                <c:pt idx="837">
                  <c:v>11.140700000000001</c:v>
                </c:pt>
                <c:pt idx="838">
                  <c:v>-9.7929999999999993</c:v>
                </c:pt>
                <c:pt idx="839">
                  <c:v>4.1217800000000002</c:v>
                </c:pt>
                <c:pt idx="840">
                  <c:v>-0.99865000000000004</c:v>
                </c:pt>
                <c:pt idx="841">
                  <c:v>2.0642200000000002</c:v>
                </c:pt>
                <c:pt idx="842">
                  <c:v>-4.0066100000000002</c:v>
                </c:pt>
                <c:pt idx="843">
                  <c:v>-0.67351000000000005</c:v>
                </c:pt>
                <c:pt idx="844">
                  <c:v>3.37887</c:v>
                </c:pt>
                <c:pt idx="845">
                  <c:v>-0.33442</c:v>
                </c:pt>
                <c:pt idx="846">
                  <c:v>-9.9010000000000001E-2</c:v>
                </c:pt>
                <c:pt idx="847">
                  <c:v>2.33588</c:v>
                </c:pt>
                <c:pt idx="848">
                  <c:v>-1.9103399999999999</c:v>
                </c:pt>
                <c:pt idx="849">
                  <c:v>-4.9959100000000003</c:v>
                </c:pt>
                <c:pt idx="850">
                  <c:v>-3.7861400000000001</c:v>
                </c:pt>
                <c:pt idx="851">
                  <c:v>1.8454900000000001</c:v>
                </c:pt>
                <c:pt idx="852">
                  <c:v>-2.4878300000000002</c:v>
                </c:pt>
                <c:pt idx="853">
                  <c:v>-0.36491000000000001</c:v>
                </c:pt>
                <c:pt idx="854">
                  <c:v>2.9710000000000001</c:v>
                </c:pt>
                <c:pt idx="855">
                  <c:v>0.11056000000000001</c:v>
                </c:pt>
                <c:pt idx="856">
                  <c:v>1.8290000000000001E-2</c:v>
                </c:pt>
                <c:pt idx="857">
                  <c:v>-7.4380600000000001</c:v>
                </c:pt>
                <c:pt idx="858">
                  <c:v>13.686</c:v>
                </c:pt>
                <c:pt idx="859">
                  <c:v>-7.5575900000000003</c:v>
                </c:pt>
                <c:pt idx="860">
                  <c:v>-6.0517200000000004</c:v>
                </c:pt>
                <c:pt idx="861">
                  <c:v>-2.8608500000000001</c:v>
                </c:pt>
                <c:pt idx="862">
                  <c:v>3.0528</c:v>
                </c:pt>
                <c:pt idx="863">
                  <c:v>0.43006</c:v>
                </c:pt>
                <c:pt idx="864">
                  <c:v>-3.1285099999999999</c:v>
                </c:pt>
                <c:pt idx="865">
                  <c:v>3.1612499999999999</c:v>
                </c:pt>
                <c:pt idx="866">
                  <c:v>-0.60407999999999995</c:v>
                </c:pt>
                <c:pt idx="867">
                  <c:v>6.0034400000000003</c:v>
                </c:pt>
                <c:pt idx="868">
                  <c:v>3.2596699999999998</c:v>
                </c:pt>
                <c:pt idx="869">
                  <c:v>10.5505</c:v>
                </c:pt>
                <c:pt idx="870">
                  <c:v>-1.9581999999999999</c:v>
                </c:pt>
                <c:pt idx="871">
                  <c:v>-9.0640999999999998</c:v>
                </c:pt>
                <c:pt idx="872">
                  <c:v>-1.5136700000000001</c:v>
                </c:pt>
                <c:pt idx="873">
                  <c:v>-4.2872899999999996</c:v>
                </c:pt>
                <c:pt idx="874">
                  <c:v>-3.23841</c:v>
                </c:pt>
                <c:pt idx="875">
                  <c:v>2.6139999999999999</c:v>
                </c:pt>
                <c:pt idx="876">
                  <c:v>0.78542000000000001</c:v>
                </c:pt>
                <c:pt idx="877">
                  <c:v>2.8515600000000001</c:v>
                </c:pt>
                <c:pt idx="878">
                  <c:v>-1.3098099999999999</c:v>
                </c:pt>
                <c:pt idx="879">
                  <c:v>-6.82477</c:v>
                </c:pt>
                <c:pt idx="880">
                  <c:v>-0.44647999999999999</c:v>
                </c:pt>
                <c:pt idx="881">
                  <c:v>5.96523</c:v>
                </c:pt>
                <c:pt idx="882">
                  <c:v>-0.31616</c:v>
                </c:pt>
                <c:pt idx="883">
                  <c:v>0.41735</c:v>
                </c:pt>
                <c:pt idx="884">
                  <c:v>4.1763700000000004</c:v>
                </c:pt>
                <c:pt idx="885">
                  <c:v>1.8914599999999999</c:v>
                </c:pt>
                <c:pt idx="886">
                  <c:v>1.56294</c:v>
                </c:pt>
                <c:pt idx="887">
                  <c:v>3.13103</c:v>
                </c:pt>
                <c:pt idx="888">
                  <c:v>2.2620800000000001</c:v>
                </c:pt>
                <c:pt idx="889">
                  <c:v>-6.1682600000000001</c:v>
                </c:pt>
                <c:pt idx="890">
                  <c:v>-4.5041200000000003</c:v>
                </c:pt>
                <c:pt idx="891">
                  <c:v>5.7686900000000003</c:v>
                </c:pt>
                <c:pt idx="892">
                  <c:v>3.47533</c:v>
                </c:pt>
                <c:pt idx="893">
                  <c:v>1.7600000000000001E-3</c:v>
                </c:pt>
                <c:pt idx="894">
                  <c:v>-12.505100000000001</c:v>
                </c:pt>
                <c:pt idx="895">
                  <c:v>9.4336000000000002</c:v>
                </c:pt>
                <c:pt idx="896">
                  <c:v>-2.7987799999999998</c:v>
                </c:pt>
                <c:pt idx="897">
                  <c:v>-8.2101100000000002</c:v>
                </c:pt>
                <c:pt idx="898">
                  <c:v>-7.3618899999999998</c:v>
                </c:pt>
                <c:pt idx="899">
                  <c:v>10.8035</c:v>
                </c:pt>
                <c:pt idx="900">
                  <c:v>-3.5929600000000002</c:v>
                </c:pt>
                <c:pt idx="901">
                  <c:v>-1.54159</c:v>
                </c:pt>
                <c:pt idx="902">
                  <c:v>-4.6340000000000003</c:v>
                </c:pt>
                <c:pt idx="903">
                  <c:v>6.48902</c:v>
                </c:pt>
                <c:pt idx="904">
                  <c:v>0.98397000000000001</c:v>
                </c:pt>
                <c:pt idx="905">
                  <c:v>1.9730300000000001</c:v>
                </c:pt>
                <c:pt idx="906">
                  <c:v>1.8163</c:v>
                </c:pt>
                <c:pt idx="907">
                  <c:v>6.8483099999999997</c:v>
                </c:pt>
                <c:pt idx="908">
                  <c:v>-4.6111500000000003</c:v>
                </c:pt>
                <c:pt idx="909">
                  <c:v>-1.1105100000000001</c:v>
                </c:pt>
                <c:pt idx="910">
                  <c:v>3.8891200000000001</c:v>
                </c:pt>
                <c:pt idx="911">
                  <c:v>0.80476999999999999</c:v>
                </c:pt>
                <c:pt idx="912">
                  <c:v>6.0359999999999997E-2</c:v>
                </c:pt>
                <c:pt idx="913">
                  <c:v>4.9893900000000002</c:v>
                </c:pt>
                <c:pt idx="914">
                  <c:v>18.003</c:v>
                </c:pt>
                <c:pt idx="915">
                  <c:v>-6.8545800000000003</c:v>
                </c:pt>
                <c:pt idx="916">
                  <c:v>6.7671200000000002</c:v>
                </c:pt>
                <c:pt idx="917">
                  <c:v>7.5175099999999997</c:v>
                </c:pt>
                <c:pt idx="918">
                  <c:v>-2.3131300000000001</c:v>
                </c:pt>
                <c:pt idx="919">
                  <c:v>3.8419400000000001</c:v>
                </c:pt>
                <c:pt idx="920">
                  <c:v>-10.5055</c:v>
                </c:pt>
                <c:pt idx="921">
                  <c:v>0.93830999999999998</c:v>
                </c:pt>
                <c:pt idx="922">
                  <c:v>-3.17801</c:v>
                </c:pt>
                <c:pt idx="923">
                  <c:v>1.3813299999999999</c:v>
                </c:pt>
                <c:pt idx="924">
                  <c:v>0.94701000000000002</c:v>
                </c:pt>
                <c:pt idx="925">
                  <c:v>2.7658100000000001</c:v>
                </c:pt>
                <c:pt idx="926">
                  <c:v>-1.7968900000000001</c:v>
                </c:pt>
                <c:pt idx="927">
                  <c:v>-1.90265</c:v>
                </c:pt>
                <c:pt idx="928">
                  <c:v>-7.3975600000000004</c:v>
                </c:pt>
                <c:pt idx="929">
                  <c:v>-0.39051000000000002</c:v>
                </c:pt>
                <c:pt idx="930">
                  <c:v>4.1606699999999996</c:v>
                </c:pt>
                <c:pt idx="931">
                  <c:v>-1.5308600000000001</c:v>
                </c:pt>
                <c:pt idx="932">
                  <c:v>2.2214200000000002</c:v>
                </c:pt>
                <c:pt idx="933">
                  <c:v>1.115E-2</c:v>
                </c:pt>
                <c:pt idx="934">
                  <c:v>-3.3036500000000002</c:v>
                </c:pt>
                <c:pt idx="935">
                  <c:v>8.0294399999999992</c:v>
                </c:pt>
                <c:pt idx="936">
                  <c:v>-3.3547600000000002</c:v>
                </c:pt>
                <c:pt idx="937">
                  <c:v>-3.9251299999999998</c:v>
                </c:pt>
                <c:pt idx="938">
                  <c:v>0.81889000000000001</c:v>
                </c:pt>
                <c:pt idx="939">
                  <c:v>3.4019499999999998</c:v>
                </c:pt>
                <c:pt idx="940">
                  <c:v>3.3351799999999998</c:v>
                </c:pt>
                <c:pt idx="941">
                  <c:v>3.0446</c:v>
                </c:pt>
                <c:pt idx="942">
                  <c:v>-0.14809</c:v>
                </c:pt>
                <c:pt idx="943">
                  <c:v>6.9795499999999997</c:v>
                </c:pt>
                <c:pt idx="944">
                  <c:v>-0.29204999999999998</c:v>
                </c:pt>
                <c:pt idx="945">
                  <c:v>-2.7883599999999999</c:v>
                </c:pt>
                <c:pt idx="946">
                  <c:v>1.7677499999999999</c:v>
                </c:pt>
                <c:pt idx="947">
                  <c:v>-0.45088</c:v>
                </c:pt>
                <c:pt idx="948">
                  <c:v>0.23704</c:v>
                </c:pt>
                <c:pt idx="949">
                  <c:v>4.05145</c:v>
                </c:pt>
                <c:pt idx="950">
                  <c:v>2.3976600000000001</c:v>
                </c:pt>
                <c:pt idx="951">
                  <c:v>0.97819999999999996</c:v>
                </c:pt>
                <c:pt idx="952">
                  <c:v>-1.4021999999999999</c:v>
                </c:pt>
                <c:pt idx="953">
                  <c:v>-0.42204999999999998</c:v>
                </c:pt>
                <c:pt idx="954">
                  <c:v>-0.80647999999999997</c:v>
                </c:pt>
                <c:pt idx="955">
                  <c:v>-0.33917000000000003</c:v>
                </c:pt>
                <c:pt idx="956">
                  <c:v>0.34337000000000001</c:v>
                </c:pt>
                <c:pt idx="957">
                  <c:v>4.71265</c:v>
                </c:pt>
                <c:pt idx="958">
                  <c:v>4.5865600000000004</c:v>
                </c:pt>
                <c:pt idx="959">
                  <c:v>-6.7037800000000001</c:v>
                </c:pt>
                <c:pt idx="960">
                  <c:v>-4.3683899999999998</c:v>
                </c:pt>
                <c:pt idx="961">
                  <c:v>-3.2771400000000002</c:v>
                </c:pt>
                <c:pt idx="962">
                  <c:v>8.9063999999999997</c:v>
                </c:pt>
                <c:pt idx="963">
                  <c:v>0.95199</c:v>
                </c:pt>
                <c:pt idx="964">
                  <c:v>0.4521</c:v>
                </c:pt>
                <c:pt idx="965">
                  <c:v>7.1423100000000002</c:v>
                </c:pt>
                <c:pt idx="966">
                  <c:v>17.181899999999999</c:v>
                </c:pt>
                <c:pt idx="967">
                  <c:v>-1.4347000000000001</c:v>
                </c:pt>
                <c:pt idx="968">
                  <c:v>9.5357000000000003</c:v>
                </c:pt>
                <c:pt idx="969">
                  <c:v>-3.3202500000000001</c:v>
                </c:pt>
                <c:pt idx="970">
                  <c:v>-5.6994800000000003</c:v>
                </c:pt>
                <c:pt idx="971">
                  <c:v>-3.75197</c:v>
                </c:pt>
                <c:pt idx="972">
                  <c:v>-3.9274200000000001</c:v>
                </c:pt>
                <c:pt idx="973">
                  <c:v>5.2239599999999999</c:v>
                </c:pt>
                <c:pt idx="974">
                  <c:v>1.45831</c:v>
                </c:pt>
                <c:pt idx="975">
                  <c:v>4.8066399999999998</c:v>
                </c:pt>
                <c:pt idx="976">
                  <c:v>14.0009</c:v>
                </c:pt>
                <c:pt idx="977">
                  <c:v>1.155</c:v>
                </c:pt>
                <c:pt idx="978">
                  <c:v>-4.5055500000000004</c:v>
                </c:pt>
                <c:pt idx="979">
                  <c:v>2.90611</c:v>
                </c:pt>
                <c:pt idx="980">
                  <c:v>-5.0525700000000002</c:v>
                </c:pt>
                <c:pt idx="981">
                  <c:v>-1.41225</c:v>
                </c:pt>
                <c:pt idx="982">
                  <c:v>-4.32674</c:v>
                </c:pt>
                <c:pt idx="983">
                  <c:v>-1.6155600000000001</c:v>
                </c:pt>
                <c:pt idx="984">
                  <c:v>-11.9443</c:v>
                </c:pt>
                <c:pt idx="985">
                  <c:v>2.6850100000000001</c:v>
                </c:pt>
                <c:pt idx="986">
                  <c:v>-4.3464799999999997</c:v>
                </c:pt>
                <c:pt idx="987">
                  <c:v>0.11353000000000001</c:v>
                </c:pt>
                <c:pt idx="988">
                  <c:v>-5.2330899999999998</c:v>
                </c:pt>
                <c:pt idx="989">
                  <c:v>7.6087600000000002</c:v>
                </c:pt>
                <c:pt idx="990">
                  <c:v>0.20344000000000001</c:v>
                </c:pt>
                <c:pt idx="991">
                  <c:v>-0.22145000000000001</c:v>
                </c:pt>
                <c:pt idx="992">
                  <c:v>2.4327000000000001</c:v>
                </c:pt>
                <c:pt idx="993">
                  <c:v>-3.12669</c:v>
                </c:pt>
                <c:pt idx="994">
                  <c:v>-1.3856900000000001</c:v>
                </c:pt>
                <c:pt idx="995">
                  <c:v>-5.5057700000000001</c:v>
                </c:pt>
                <c:pt idx="996">
                  <c:v>4.6594899999999999</c:v>
                </c:pt>
                <c:pt idx="997">
                  <c:v>1.71828</c:v>
                </c:pt>
                <c:pt idx="998">
                  <c:v>4.3503100000000003</c:v>
                </c:pt>
                <c:pt idx="999">
                  <c:v>3.8239999999999998</c:v>
                </c:pt>
                <c:pt idx="1000">
                  <c:v>4.9909299999999996</c:v>
                </c:pt>
                <c:pt idx="1001">
                  <c:v>-2.3727900000000002</c:v>
                </c:pt>
                <c:pt idx="1002">
                  <c:v>-3.9449999999999999E-2</c:v>
                </c:pt>
                <c:pt idx="1003">
                  <c:v>-0.87743000000000004</c:v>
                </c:pt>
                <c:pt idx="1004">
                  <c:v>6.4746300000000003</c:v>
                </c:pt>
                <c:pt idx="1005">
                  <c:v>-4.05959</c:v>
                </c:pt>
                <c:pt idx="1006">
                  <c:v>-4.8028199999999996</c:v>
                </c:pt>
                <c:pt idx="1007">
                  <c:v>-0.63022999999999996</c:v>
                </c:pt>
                <c:pt idx="1008">
                  <c:v>0.63493999999999995</c:v>
                </c:pt>
                <c:pt idx="1009">
                  <c:v>-1.22681</c:v>
                </c:pt>
                <c:pt idx="1010">
                  <c:v>-0.62531999999999999</c:v>
                </c:pt>
                <c:pt idx="1011">
                  <c:v>-4.2394499999999997</c:v>
                </c:pt>
                <c:pt idx="1012">
                  <c:v>-0.75814999999999999</c:v>
                </c:pt>
                <c:pt idx="1013">
                  <c:v>-1.6203700000000001</c:v>
                </c:pt>
                <c:pt idx="1014">
                  <c:v>7.2229000000000001</c:v>
                </c:pt>
                <c:pt idx="1015">
                  <c:v>-1.3379000000000001</c:v>
                </c:pt>
                <c:pt idx="1016">
                  <c:v>-4.7460000000000002E-2</c:v>
                </c:pt>
                <c:pt idx="1017">
                  <c:v>-1.83348</c:v>
                </c:pt>
                <c:pt idx="1018">
                  <c:v>-1.7136800000000001</c:v>
                </c:pt>
                <c:pt idx="1019">
                  <c:v>-2.9870999999999999</c:v>
                </c:pt>
                <c:pt idx="1020">
                  <c:v>-1.12754</c:v>
                </c:pt>
                <c:pt idx="1021">
                  <c:v>6.0539500000000004</c:v>
                </c:pt>
                <c:pt idx="1022">
                  <c:v>12.8805</c:v>
                </c:pt>
                <c:pt idx="1023">
                  <c:v>-4.4759700000000002</c:v>
                </c:pt>
                <c:pt idx="1024">
                  <c:v>2.2430500000000002</c:v>
                </c:pt>
                <c:pt idx="1025">
                  <c:v>3.90923</c:v>
                </c:pt>
                <c:pt idx="1026">
                  <c:v>-2.8323399999999999</c:v>
                </c:pt>
                <c:pt idx="1027">
                  <c:v>-1.17177</c:v>
                </c:pt>
                <c:pt idx="1028">
                  <c:v>7.5303599999999999</c:v>
                </c:pt>
                <c:pt idx="1029">
                  <c:v>-0.86324999999999996</c:v>
                </c:pt>
                <c:pt idx="1030">
                  <c:v>-4.0617000000000001</c:v>
                </c:pt>
                <c:pt idx="1031">
                  <c:v>0.63543000000000005</c:v>
                </c:pt>
                <c:pt idx="1032">
                  <c:v>-0.92613000000000001</c:v>
                </c:pt>
                <c:pt idx="1033">
                  <c:v>1.2847500000000001</c:v>
                </c:pt>
                <c:pt idx="1034">
                  <c:v>-0.98958999999999997</c:v>
                </c:pt>
                <c:pt idx="1035">
                  <c:v>9.8802400000000006</c:v>
                </c:pt>
                <c:pt idx="1036">
                  <c:v>-3.6625200000000002</c:v>
                </c:pt>
                <c:pt idx="1037">
                  <c:v>-2.4462100000000002</c:v>
                </c:pt>
                <c:pt idx="1038">
                  <c:v>0.90268000000000004</c:v>
                </c:pt>
                <c:pt idx="1039">
                  <c:v>6.5786699999999998</c:v>
                </c:pt>
                <c:pt idx="1040">
                  <c:v>0.10531</c:v>
                </c:pt>
                <c:pt idx="1041">
                  <c:v>2.3679100000000002</c:v>
                </c:pt>
                <c:pt idx="1042">
                  <c:v>-7.1351100000000001</c:v>
                </c:pt>
                <c:pt idx="1043">
                  <c:v>-1.43133</c:v>
                </c:pt>
                <c:pt idx="1044">
                  <c:v>8.6812100000000001</c:v>
                </c:pt>
                <c:pt idx="1045">
                  <c:v>-11.181800000000001</c:v>
                </c:pt>
                <c:pt idx="1046">
                  <c:v>10.2164</c:v>
                </c:pt>
                <c:pt idx="1047">
                  <c:v>0.74912000000000001</c:v>
                </c:pt>
                <c:pt idx="1048">
                  <c:v>-2.3252100000000002</c:v>
                </c:pt>
                <c:pt idx="1049">
                  <c:v>-1.18943</c:v>
                </c:pt>
                <c:pt idx="1050">
                  <c:v>-1.2691300000000001</c:v>
                </c:pt>
                <c:pt idx="1051">
                  <c:v>-7.3785800000000004</c:v>
                </c:pt>
                <c:pt idx="1052">
                  <c:v>14.0633</c:v>
                </c:pt>
                <c:pt idx="1053">
                  <c:v>-0.24664</c:v>
                </c:pt>
                <c:pt idx="1054">
                  <c:v>-0.96406000000000003</c:v>
                </c:pt>
                <c:pt idx="1055">
                  <c:v>10.248799999999999</c:v>
                </c:pt>
                <c:pt idx="1056">
                  <c:v>4.5182700000000002</c:v>
                </c:pt>
                <c:pt idx="1057">
                  <c:v>6.3E-2</c:v>
                </c:pt>
                <c:pt idx="1058">
                  <c:v>-5.0272899999999998</c:v>
                </c:pt>
                <c:pt idx="1059">
                  <c:v>-1.7458199999999999</c:v>
                </c:pt>
                <c:pt idx="1060">
                  <c:v>3.8236400000000001</c:v>
                </c:pt>
                <c:pt idx="1061">
                  <c:v>-1.0938300000000001</c:v>
                </c:pt>
                <c:pt idx="1062">
                  <c:v>0.27694999999999997</c:v>
                </c:pt>
                <c:pt idx="1063">
                  <c:v>0.27304</c:v>
                </c:pt>
                <c:pt idx="1064">
                  <c:v>-1.7998799999999999</c:v>
                </c:pt>
                <c:pt idx="1065">
                  <c:v>-2.47532</c:v>
                </c:pt>
                <c:pt idx="1066">
                  <c:v>-0.53580000000000005</c:v>
                </c:pt>
                <c:pt idx="1067">
                  <c:v>2.4481099999999998</c:v>
                </c:pt>
                <c:pt idx="1068">
                  <c:v>-5.1273400000000002</c:v>
                </c:pt>
                <c:pt idx="1069">
                  <c:v>-5.65625</c:v>
                </c:pt>
                <c:pt idx="1070">
                  <c:v>-2.1484700000000001</c:v>
                </c:pt>
                <c:pt idx="1071">
                  <c:v>-1.02715</c:v>
                </c:pt>
                <c:pt idx="1072">
                  <c:v>1.631</c:v>
                </c:pt>
                <c:pt idx="1073">
                  <c:v>-1.2798700000000001</c:v>
                </c:pt>
                <c:pt idx="1074">
                  <c:v>-0.42260999999999999</c:v>
                </c:pt>
                <c:pt idx="1075">
                  <c:v>1.04437</c:v>
                </c:pt>
                <c:pt idx="1076">
                  <c:v>-1.62195</c:v>
                </c:pt>
                <c:pt idx="1077">
                  <c:v>0.49491000000000002</c:v>
                </c:pt>
                <c:pt idx="1078">
                  <c:v>9.2930799999999998</c:v>
                </c:pt>
                <c:pt idx="1079">
                  <c:v>3.8723700000000001</c:v>
                </c:pt>
                <c:pt idx="1080">
                  <c:v>-5.5238100000000001</c:v>
                </c:pt>
                <c:pt idx="1081">
                  <c:v>-4.72987</c:v>
                </c:pt>
                <c:pt idx="1082">
                  <c:v>-2.5744199999999999</c:v>
                </c:pt>
                <c:pt idx="1083">
                  <c:v>7.93222</c:v>
                </c:pt>
                <c:pt idx="1084">
                  <c:v>-1.30586</c:v>
                </c:pt>
                <c:pt idx="1085">
                  <c:v>-1.0778399999999999</c:v>
                </c:pt>
                <c:pt idx="1086">
                  <c:v>-4.1699200000000003</c:v>
                </c:pt>
                <c:pt idx="1087">
                  <c:v>2.5898500000000002</c:v>
                </c:pt>
                <c:pt idx="1088">
                  <c:v>-7.4116900000000001</c:v>
                </c:pt>
                <c:pt idx="1089">
                  <c:v>-3.3226300000000002</c:v>
                </c:pt>
                <c:pt idx="1090">
                  <c:v>10.141999999999999</c:v>
                </c:pt>
                <c:pt idx="1091">
                  <c:v>-1.76037</c:v>
                </c:pt>
                <c:pt idx="1092">
                  <c:v>-5.9549999999999999E-2</c:v>
                </c:pt>
                <c:pt idx="1093">
                  <c:v>-0.82845999999999997</c:v>
                </c:pt>
                <c:pt idx="1094">
                  <c:v>1.0324</c:v>
                </c:pt>
                <c:pt idx="1095">
                  <c:v>2.5267900000000001</c:v>
                </c:pt>
                <c:pt idx="1096">
                  <c:v>-1.9761299999999999</c:v>
                </c:pt>
                <c:pt idx="1097">
                  <c:v>-4.3768599999999998</c:v>
                </c:pt>
                <c:pt idx="1098">
                  <c:v>-6.7003500000000003</c:v>
                </c:pt>
                <c:pt idx="1099">
                  <c:v>7.8976899999999999</c:v>
                </c:pt>
                <c:pt idx="1100">
                  <c:v>-3.3419699999999999</c:v>
                </c:pt>
                <c:pt idx="1101">
                  <c:v>-4.4809400000000004</c:v>
                </c:pt>
                <c:pt idx="1102">
                  <c:v>-2.4690099999999999</c:v>
                </c:pt>
                <c:pt idx="1103">
                  <c:v>-1.00196</c:v>
                </c:pt>
                <c:pt idx="1104">
                  <c:v>-5.5263200000000001</c:v>
                </c:pt>
                <c:pt idx="1105">
                  <c:v>4.1705500000000004</c:v>
                </c:pt>
                <c:pt idx="1106">
                  <c:v>1.1636</c:v>
                </c:pt>
                <c:pt idx="1107">
                  <c:v>24.522490000000001</c:v>
                </c:pt>
                <c:pt idx="1108">
                  <c:v>0.94072999999999996</c:v>
                </c:pt>
                <c:pt idx="1109">
                  <c:v>2.67571</c:v>
                </c:pt>
                <c:pt idx="1110">
                  <c:v>-5.4981999999999998</c:v>
                </c:pt>
                <c:pt idx="1111">
                  <c:v>-2.2110799999999999</c:v>
                </c:pt>
                <c:pt idx="1112">
                  <c:v>-10.2255</c:v>
                </c:pt>
                <c:pt idx="1113">
                  <c:v>-8.3919999999999995</c:v>
                </c:pt>
                <c:pt idx="1114">
                  <c:v>3.5520299999999998</c:v>
                </c:pt>
                <c:pt idx="1115">
                  <c:v>-3.5227599999999999</c:v>
                </c:pt>
                <c:pt idx="1116">
                  <c:v>1.08897</c:v>
                </c:pt>
                <c:pt idx="1117">
                  <c:v>5.3543200000000004</c:v>
                </c:pt>
                <c:pt idx="1118">
                  <c:v>-2.5016400000000001</c:v>
                </c:pt>
                <c:pt idx="1119">
                  <c:v>19.42314</c:v>
                </c:pt>
                <c:pt idx="1120">
                  <c:v>-0.22116</c:v>
                </c:pt>
                <c:pt idx="1121">
                  <c:v>7.8918900000000001</c:v>
                </c:pt>
                <c:pt idx="1122">
                  <c:v>-6.94109</c:v>
                </c:pt>
                <c:pt idx="1123">
                  <c:v>0.1429</c:v>
                </c:pt>
                <c:pt idx="1124">
                  <c:v>-9.8545099999999994</c:v>
                </c:pt>
                <c:pt idx="1125">
                  <c:v>-0.87509999999999999</c:v>
                </c:pt>
                <c:pt idx="1126">
                  <c:v>-3.73169</c:v>
                </c:pt>
                <c:pt idx="1127">
                  <c:v>-1.9903299999999999</c:v>
                </c:pt>
                <c:pt idx="1128">
                  <c:v>1.9917</c:v>
                </c:pt>
                <c:pt idx="1129">
                  <c:v>3.34328</c:v>
                </c:pt>
                <c:pt idx="1130">
                  <c:v>3.3189799999999998</c:v>
                </c:pt>
                <c:pt idx="1131">
                  <c:v>-2.0003099999999998</c:v>
                </c:pt>
                <c:pt idx="1132">
                  <c:v>-3.6939899999999999</c:v>
                </c:pt>
                <c:pt idx="1133">
                  <c:v>-0.25481999999999999</c:v>
                </c:pt>
                <c:pt idx="1134">
                  <c:v>0.78488999999999998</c:v>
                </c:pt>
                <c:pt idx="1135">
                  <c:v>-3.3854099999999998</c:v>
                </c:pt>
                <c:pt idx="1136">
                  <c:v>0.68130999999999997</c:v>
                </c:pt>
                <c:pt idx="1137">
                  <c:v>3.5220400000000001</c:v>
                </c:pt>
                <c:pt idx="1138">
                  <c:v>2.1341199999999998</c:v>
                </c:pt>
                <c:pt idx="1139">
                  <c:v>-4.5791599999999999</c:v>
                </c:pt>
                <c:pt idx="1140">
                  <c:v>-1.5422899999999999</c:v>
                </c:pt>
                <c:pt idx="1141">
                  <c:v>0.98721999999999999</c:v>
                </c:pt>
                <c:pt idx="1142">
                  <c:v>-0.38969999999999999</c:v>
                </c:pt>
                <c:pt idx="1143">
                  <c:v>4.0545499999999999</c:v>
                </c:pt>
                <c:pt idx="1144">
                  <c:v>4.1658499999999998</c:v>
                </c:pt>
                <c:pt idx="1145">
                  <c:v>-2.4402400000000002</c:v>
                </c:pt>
                <c:pt idx="1146">
                  <c:v>-12.7308</c:v>
                </c:pt>
                <c:pt idx="1147">
                  <c:v>3.2483300000000002</c:v>
                </c:pt>
                <c:pt idx="1148">
                  <c:v>0.98358999999999996</c:v>
                </c:pt>
                <c:pt idx="1149">
                  <c:v>-4.6624499999999998</c:v>
                </c:pt>
                <c:pt idx="1150">
                  <c:v>0.28214</c:v>
                </c:pt>
                <c:pt idx="1151">
                  <c:v>-1.3976200000000001</c:v>
                </c:pt>
                <c:pt idx="1152">
                  <c:v>-5.6008100000000001</c:v>
                </c:pt>
                <c:pt idx="1153">
                  <c:v>5.2567300000000001</c:v>
                </c:pt>
                <c:pt idx="1154">
                  <c:v>-4.4074099999999996</c:v>
                </c:pt>
                <c:pt idx="1155">
                  <c:v>10.475199999999999</c:v>
                </c:pt>
                <c:pt idx="1156">
                  <c:v>0.37073</c:v>
                </c:pt>
                <c:pt idx="1157">
                  <c:v>2.0079799999999999</c:v>
                </c:pt>
                <c:pt idx="1158">
                  <c:v>5.3934499999999996</c:v>
                </c:pt>
                <c:pt idx="1159">
                  <c:v>-2.3977300000000001</c:v>
                </c:pt>
                <c:pt idx="1160">
                  <c:v>-3.3815599999999999</c:v>
                </c:pt>
                <c:pt idx="1161">
                  <c:v>-7.6116999999999999</c:v>
                </c:pt>
                <c:pt idx="1162">
                  <c:v>-0.33194000000000001</c:v>
                </c:pt>
                <c:pt idx="1163">
                  <c:v>-0.96394999999999997</c:v>
                </c:pt>
                <c:pt idx="1164">
                  <c:v>7.1755300000000002</c:v>
                </c:pt>
                <c:pt idx="1165">
                  <c:v>1.70831</c:v>
                </c:pt>
                <c:pt idx="1166">
                  <c:v>-8.8106299999999997</c:v>
                </c:pt>
                <c:pt idx="1167">
                  <c:v>7.90693</c:v>
                </c:pt>
                <c:pt idx="1168">
                  <c:v>8.0769800000000007</c:v>
                </c:pt>
                <c:pt idx="1169">
                  <c:v>-5.2245699999999999</c:v>
                </c:pt>
                <c:pt idx="1170">
                  <c:v>3.0939199999999998</c:v>
                </c:pt>
                <c:pt idx="1171">
                  <c:v>-10.926500000000001</c:v>
                </c:pt>
                <c:pt idx="1172">
                  <c:v>0.55371999999999999</c:v>
                </c:pt>
                <c:pt idx="1173">
                  <c:v>-5.6617499999999996</c:v>
                </c:pt>
                <c:pt idx="1174">
                  <c:v>-0.90856000000000003</c:v>
                </c:pt>
                <c:pt idx="1175">
                  <c:v>2.31155</c:v>
                </c:pt>
                <c:pt idx="1176">
                  <c:v>4.2281899999999997</c:v>
                </c:pt>
                <c:pt idx="1177">
                  <c:v>3.4001899999999998</c:v>
                </c:pt>
                <c:pt idx="1178">
                  <c:v>-1.5086999999999999</c:v>
                </c:pt>
                <c:pt idx="1179">
                  <c:v>-0.96831999999999996</c:v>
                </c:pt>
                <c:pt idx="1180">
                  <c:v>-6.4768699999999999</c:v>
                </c:pt>
                <c:pt idx="1181">
                  <c:v>0.10959000000000001</c:v>
                </c:pt>
                <c:pt idx="1182">
                  <c:v>-0.63475999999999999</c:v>
                </c:pt>
                <c:pt idx="1183">
                  <c:v>-1.8831899999999999</c:v>
                </c:pt>
                <c:pt idx="1184">
                  <c:v>3.8246799999999999</c:v>
                </c:pt>
                <c:pt idx="1185">
                  <c:v>2.56996</c:v>
                </c:pt>
                <c:pt idx="1186">
                  <c:v>5.7269899999999998</c:v>
                </c:pt>
                <c:pt idx="1187">
                  <c:v>-6.4441699999999997</c:v>
                </c:pt>
                <c:pt idx="1188">
                  <c:v>-1.97122</c:v>
                </c:pt>
                <c:pt idx="1189">
                  <c:v>-9.5399999999999999E-3</c:v>
                </c:pt>
                <c:pt idx="1190">
                  <c:v>-0.30907000000000001</c:v>
                </c:pt>
                <c:pt idx="1191">
                  <c:v>-2.89412</c:v>
                </c:pt>
                <c:pt idx="1192">
                  <c:v>-0.18914</c:v>
                </c:pt>
                <c:pt idx="1193">
                  <c:v>-0.10113</c:v>
                </c:pt>
                <c:pt idx="1194">
                  <c:v>-2.9782299999999999</c:v>
                </c:pt>
                <c:pt idx="1195">
                  <c:v>0.68652000000000002</c:v>
                </c:pt>
                <c:pt idx="1196">
                  <c:v>4.0475399999999997</c:v>
                </c:pt>
                <c:pt idx="1197">
                  <c:v>-5.4445699999999997</c:v>
                </c:pt>
                <c:pt idx="1198">
                  <c:v>4.4265699999999999</c:v>
                </c:pt>
                <c:pt idx="1199">
                  <c:v>4.9482400000000002</c:v>
                </c:pt>
                <c:pt idx="1200">
                  <c:v>8.5821900000000007</c:v>
                </c:pt>
                <c:pt idx="1201">
                  <c:v>0.54576000000000002</c:v>
                </c:pt>
                <c:pt idx="1202">
                  <c:v>-5.0767199999999999</c:v>
                </c:pt>
                <c:pt idx="1203">
                  <c:v>4.7579999999999997E-2</c:v>
                </c:pt>
                <c:pt idx="1204">
                  <c:v>0.76451000000000002</c:v>
                </c:pt>
                <c:pt idx="1205">
                  <c:v>-8.6897800000000007</c:v>
                </c:pt>
                <c:pt idx="1206">
                  <c:v>4.0108499999999996</c:v>
                </c:pt>
                <c:pt idx="1207">
                  <c:v>-4.1315400000000002</c:v>
                </c:pt>
                <c:pt idx="1208">
                  <c:v>6.4193600000000002</c:v>
                </c:pt>
                <c:pt idx="1209">
                  <c:v>4.3921000000000001</c:v>
                </c:pt>
                <c:pt idx="1210">
                  <c:v>-2.7105199999999998</c:v>
                </c:pt>
                <c:pt idx="1211">
                  <c:v>2.6285400000000001</c:v>
                </c:pt>
                <c:pt idx="1212">
                  <c:v>-5.8751899999999999</c:v>
                </c:pt>
                <c:pt idx="1213">
                  <c:v>-0.27928999999999998</c:v>
                </c:pt>
                <c:pt idx="1214">
                  <c:v>-3.5607600000000001</c:v>
                </c:pt>
                <c:pt idx="1215">
                  <c:v>-0.37074000000000001</c:v>
                </c:pt>
                <c:pt idx="1216">
                  <c:v>-2.2930199999999998</c:v>
                </c:pt>
                <c:pt idx="1217">
                  <c:v>3.3257400000000001</c:v>
                </c:pt>
                <c:pt idx="1218">
                  <c:v>1.0444100000000001</c:v>
                </c:pt>
                <c:pt idx="1219">
                  <c:v>0.57116999999999996</c:v>
                </c:pt>
                <c:pt idx="1220">
                  <c:v>8.2932699999999997</c:v>
                </c:pt>
                <c:pt idx="1221">
                  <c:v>-8.0900700000000008</c:v>
                </c:pt>
                <c:pt idx="1222">
                  <c:v>-4.5323700000000002</c:v>
                </c:pt>
                <c:pt idx="1223">
                  <c:v>-3.1009099999999998</c:v>
                </c:pt>
                <c:pt idx="1224">
                  <c:v>-2.23651</c:v>
                </c:pt>
                <c:pt idx="1225">
                  <c:v>9.6593699999999991</c:v>
                </c:pt>
                <c:pt idx="1226">
                  <c:v>-5.5970599999999999</c:v>
                </c:pt>
                <c:pt idx="1227">
                  <c:v>1.351</c:v>
                </c:pt>
                <c:pt idx="1228">
                  <c:v>1.0936900000000001</c:v>
                </c:pt>
                <c:pt idx="1229">
                  <c:v>5.4512299999999998</c:v>
                </c:pt>
                <c:pt idx="1230">
                  <c:v>3.1928299999999998</c:v>
                </c:pt>
                <c:pt idx="1231">
                  <c:v>0.91310999999999998</c:v>
                </c:pt>
                <c:pt idx="1232">
                  <c:v>-1.34036</c:v>
                </c:pt>
                <c:pt idx="1233">
                  <c:v>-0.63543000000000005</c:v>
                </c:pt>
                <c:pt idx="1234">
                  <c:v>3.2288899999999998</c:v>
                </c:pt>
                <c:pt idx="1235">
                  <c:v>-1.8356600000000001</c:v>
                </c:pt>
                <c:pt idx="1236">
                  <c:v>-7.91655</c:v>
                </c:pt>
                <c:pt idx="1237">
                  <c:v>4.9630900000000002</c:v>
                </c:pt>
                <c:pt idx="1238">
                  <c:v>2.8065500000000001</c:v>
                </c:pt>
                <c:pt idx="1239">
                  <c:v>2.6085400000000001</c:v>
                </c:pt>
                <c:pt idx="1240">
                  <c:v>-1.15547</c:v>
                </c:pt>
                <c:pt idx="1241">
                  <c:v>3.7186400000000002</c:v>
                </c:pt>
                <c:pt idx="1242">
                  <c:v>0.77207000000000003</c:v>
                </c:pt>
                <c:pt idx="1243">
                  <c:v>-5.7706</c:v>
                </c:pt>
                <c:pt idx="1244">
                  <c:v>10.0893</c:v>
                </c:pt>
                <c:pt idx="1245">
                  <c:v>-4.4103899999999996</c:v>
                </c:pt>
                <c:pt idx="1246">
                  <c:v>0.12712999999999999</c:v>
                </c:pt>
                <c:pt idx="1247">
                  <c:v>-0.63588999999999996</c:v>
                </c:pt>
                <c:pt idx="1248">
                  <c:v>-1.4418500000000001</c:v>
                </c:pt>
                <c:pt idx="1249">
                  <c:v>-0.66551000000000005</c:v>
                </c:pt>
                <c:pt idx="1250">
                  <c:v>0.13403000000000001</c:v>
                </c:pt>
                <c:pt idx="1251">
                  <c:v>0.77503</c:v>
                </c:pt>
                <c:pt idx="1252">
                  <c:v>-1.6987399999999999</c:v>
                </c:pt>
                <c:pt idx="1253">
                  <c:v>6.1144600000000002</c:v>
                </c:pt>
                <c:pt idx="1254">
                  <c:v>-2.5172099999999999</c:v>
                </c:pt>
                <c:pt idx="1255">
                  <c:v>7.9219999999999999E-2</c:v>
                </c:pt>
                <c:pt idx="1256">
                  <c:v>-6.1947000000000001</c:v>
                </c:pt>
                <c:pt idx="1257">
                  <c:v>-1.2827500000000001</c:v>
                </c:pt>
                <c:pt idx="1258">
                  <c:v>4.4641500000000001</c:v>
                </c:pt>
                <c:pt idx="1259">
                  <c:v>0.73067000000000004</c:v>
                </c:pt>
                <c:pt idx="1260">
                  <c:v>0.25120999999999999</c:v>
                </c:pt>
                <c:pt idx="1261">
                  <c:v>3.6711900000000002</c:v>
                </c:pt>
                <c:pt idx="1262">
                  <c:v>1.6530100000000001</c:v>
                </c:pt>
                <c:pt idx="1263">
                  <c:v>5.81541</c:v>
                </c:pt>
                <c:pt idx="1264">
                  <c:v>7.5434200000000002</c:v>
                </c:pt>
                <c:pt idx="1265">
                  <c:v>-3.8047499999999999</c:v>
                </c:pt>
                <c:pt idx="1266">
                  <c:v>0.53390000000000004</c:v>
                </c:pt>
                <c:pt idx="1267">
                  <c:v>-1.2386600000000001</c:v>
                </c:pt>
                <c:pt idx="1268">
                  <c:v>-7.7789900000000003</c:v>
                </c:pt>
                <c:pt idx="1269">
                  <c:v>-5.93072</c:v>
                </c:pt>
                <c:pt idx="1270">
                  <c:v>-2.6996099999999998</c:v>
                </c:pt>
                <c:pt idx="1271">
                  <c:v>1.7774300000000001</c:v>
                </c:pt>
                <c:pt idx="1272">
                  <c:v>13.6313</c:v>
                </c:pt>
                <c:pt idx="1273">
                  <c:v>0.41104000000000002</c:v>
                </c:pt>
                <c:pt idx="1274">
                  <c:v>3.5574300000000001</c:v>
                </c:pt>
                <c:pt idx="1275">
                  <c:v>7.05124</c:v>
                </c:pt>
                <c:pt idx="1276">
                  <c:v>-6.15923</c:v>
                </c:pt>
                <c:pt idx="1277">
                  <c:v>0.88814000000000004</c:v>
                </c:pt>
                <c:pt idx="1278">
                  <c:v>1.4442600000000001</c:v>
                </c:pt>
                <c:pt idx="1279">
                  <c:v>-0.38807000000000003</c:v>
                </c:pt>
                <c:pt idx="1280">
                  <c:v>-3.1516700000000002</c:v>
                </c:pt>
                <c:pt idx="1281">
                  <c:v>2.2418200000000001</c:v>
                </c:pt>
                <c:pt idx="1282">
                  <c:v>9.5760299999999994</c:v>
                </c:pt>
                <c:pt idx="1283">
                  <c:v>-5.6359399999999997</c:v>
                </c:pt>
                <c:pt idx="1284">
                  <c:v>-6.6157599999999999</c:v>
                </c:pt>
                <c:pt idx="1285">
                  <c:v>4.0511600000000003</c:v>
                </c:pt>
                <c:pt idx="1286">
                  <c:v>-4.2555699999999996</c:v>
                </c:pt>
                <c:pt idx="1287">
                  <c:v>2.8031999999999999</c:v>
                </c:pt>
                <c:pt idx="1288">
                  <c:v>-1.3027500000000001</c:v>
                </c:pt>
                <c:pt idx="1289">
                  <c:v>0.85872999999999999</c:v>
                </c:pt>
                <c:pt idx="1290">
                  <c:v>0.19148000000000001</c:v>
                </c:pt>
                <c:pt idx="1291">
                  <c:v>3.51139</c:v>
                </c:pt>
                <c:pt idx="1292">
                  <c:v>4.3098900000000002</c:v>
                </c:pt>
                <c:pt idx="1293">
                  <c:v>-4.6044299999999998</c:v>
                </c:pt>
                <c:pt idx="1294">
                  <c:v>-0.90424000000000004</c:v>
                </c:pt>
                <c:pt idx="1295">
                  <c:v>-1.1965699999999999</c:v>
                </c:pt>
                <c:pt idx="1296">
                  <c:v>3.9723700000000002</c:v>
                </c:pt>
                <c:pt idx="1297">
                  <c:v>7.6269799999999996</c:v>
                </c:pt>
                <c:pt idx="1298">
                  <c:v>2.1172900000000001</c:v>
                </c:pt>
                <c:pt idx="1299">
                  <c:v>-1.14785</c:v>
                </c:pt>
                <c:pt idx="1300">
                  <c:v>1.0335799999999999</c:v>
                </c:pt>
                <c:pt idx="1301">
                  <c:v>-6.1305899999999998</c:v>
                </c:pt>
                <c:pt idx="1302">
                  <c:v>-5.3138899999999998</c:v>
                </c:pt>
                <c:pt idx="1303">
                  <c:v>7.5076499999999999</c:v>
                </c:pt>
                <c:pt idx="1304">
                  <c:v>-3.2466900000000001</c:v>
                </c:pt>
                <c:pt idx="1305">
                  <c:v>0.60336999999999996</c:v>
                </c:pt>
                <c:pt idx="1306">
                  <c:v>-1.5696600000000001</c:v>
                </c:pt>
                <c:pt idx="1307">
                  <c:v>28.105799999999999</c:v>
                </c:pt>
                <c:pt idx="1308">
                  <c:v>0.47350999999999999</c:v>
                </c:pt>
                <c:pt idx="1309">
                  <c:v>4.1242299999999998</c:v>
                </c:pt>
                <c:pt idx="1310">
                  <c:v>-6.4075199999999999</c:v>
                </c:pt>
                <c:pt idx="1311">
                  <c:v>-2.3514400000000002</c:v>
                </c:pt>
                <c:pt idx="1312">
                  <c:v>1.6951099999999999</c:v>
                </c:pt>
                <c:pt idx="1313">
                  <c:v>-2.6367400000000001</c:v>
                </c:pt>
                <c:pt idx="1314">
                  <c:v>0.30037000000000003</c:v>
                </c:pt>
                <c:pt idx="1315">
                  <c:v>-8.4790000000000004E-2</c:v>
                </c:pt>
                <c:pt idx="1316">
                  <c:v>-0.17543</c:v>
                </c:pt>
                <c:pt idx="1317">
                  <c:v>-3.209E-2</c:v>
                </c:pt>
                <c:pt idx="1318">
                  <c:v>3.2122199999999999</c:v>
                </c:pt>
                <c:pt idx="1319">
                  <c:v>5.84239</c:v>
                </c:pt>
                <c:pt idx="1320">
                  <c:v>3.48454</c:v>
                </c:pt>
                <c:pt idx="1321">
                  <c:v>0.58543999999999996</c:v>
                </c:pt>
                <c:pt idx="1322">
                  <c:v>0.38416</c:v>
                </c:pt>
                <c:pt idx="1323">
                  <c:v>5.4760000000000003E-2</c:v>
                </c:pt>
                <c:pt idx="1324">
                  <c:v>6.2366999999999999</c:v>
                </c:pt>
                <c:pt idx="1325">
                  <c:v>-1.3324400000000001</c:v>
                </c:pt>
                <c:pt idx="1326">
                  <c:v>-7.6193400000000002</c:v>
                </c:pt>
                <c:pt idx="1327">
                  <c:v>-2.8452000000000002</c:v>
                </c:pt>
                <c:pt idx="1328">
                  <c:v>1.968E-2</c:v>
                </c:pt>
                <c:pt idx="1329">
                  <c:v>4.7146999999999997</c:v>
                </c:pt>
                <c:pt idx="1330">
                  <c:v>-8.1679099999999991</c:v>
                </c:pt>
                <c:pt idx="1331">
                  <c:v>7.08094</c:v>
                </c:pt>
                <c:pt idx="1332">
                  <c:v>6.0321199999999999</c:v>
                </c:pt>
                <c:pt idx="1333">
                  <c:v>1.1218600000000001</c:v>
                </c:pt>
                <c:pt idx="1334">
                  <c:v>-0.55654000000000003</c:v>
                </c:pt>
                <c:pt idx="1335">
                  <c:v>1.80216</c:v>
                </c:pt>
                <c:pt idx="1336">
                  <c:v>1.22098</c:v>
                </c:pt>
                <c:pt idx="1337">
                  <c:v>-0.38585999999999998</c:v>
                </c:pt>
                <c:pt idx="1338">
                  <c:v>-6.8236800000000004</c:v>
                </c:pt>
                <c:pt idx="1339">
                  <c:v>0.29736000000000001</c:v>
                </c:pt>
                <c:pt idx="1340">
                  <c:v>7.2312500000000002</c:v>
                </c:pt>
                <c:pt idx="1341">
                  <c:v>-5.4689100000000002</c:v>
                </c:pt>
                <c:pt idx="1342">
                  <c:v>2.6263299999999998</c:v>
                </c:pt>
                <c:pt idx="1343">
                  <c:v>0.65597000000000005</c:v>
                </c:pt>
                <c:pt idx="1344">
                  <c:v>-2.1601400000000002</c:v>
                </c:pt>
                <c:pt idx="1345">
                  <c:v>0.50144</c:v>
                </c:pt>
                <c:pt idx="1346">
                  <c:v>2.4194</c:v>
                </c:pt>
                <c:pt idx="1347">
                  <c:v>5.99437</c:v>
                </c:pt>
                <c:pt idx="1348">
                  <c:v>1.9641299999999999</c:v>
                </c:pt>
                <c:pt idx="1349">
                  <c:v>-2.3021500000000001</c:v>
                </c:pt>
                <c:pt idx="1350">
                  <c:v>-0.95567000000000002</c:v>
                </c:pt>
                <c:pt idx="1351">
                  <c:v>-0.48274</c:v>
                </c:pt>
                <c:pt idx="1352">
                  <c:v>-1.2829900000000001</c:v>
                </c:pt>
                <c:pt idx="1353">
                  <c:v>-1.81409</c:v>
                </c:pt>
                <c:pt idx="1354">
                  <c:v>-2.7795000000000001</c:v>
                </c:pt>
                <c:pt idx="1355">
                  <c:v>-3.875E-2</c:v>
                </c:pt>
                <c:pt idx="1356">
                  <c:v>6.9699</c:v>
                </c:pt>
                <c:pt idx="1357">
                  <c:v>2.8599299999999999</c:v>
                </c:pt>
                <c:pt idx="1358">
                  <c:v>6.2172099999999997</c:v>
                </c:pt>
                <c:pt idx="1359">
                  <c:v>0.69540000000000002</c:v>
                </c:pt>
                <c:pt idx="1360">
                  <c:v>0.24612000000000001</c:v>
                </c:pt>
                <c:pt idx="1361">
                  <c:v>0.83786000000000005</c:v>
                </c:pt>
                <c:pt idx="1362">
                  <c:v>-1.8905799999999999</c:v>
                </c:pt>
                <c:pt idx="1363">
                  <c:v>-0.98031999999999997</c:v>
                </c:pt>
                <c:pt idx="1364">
                  <c:v>-0.27949000000000002</c:v>
                </c:pt>
                <c:pt idx="1365">
                  <c:v>-5.9504299999999999</c:v>
                </c:pt>
                <c:pt idx="1366">
                  <c:v>2.2229999999999999</c:v>
                </c:pt>
                <c:pt idx="1367">
                  <c:v>-0.29285</c:v>
                </c:pt>
                <c:pt idx="1368">
                  <c:v>2.32789</c:v>
                </c:pt>
                <c:pt idx="1369">
                  <c:v>8.4653299999999998</c:v>
                </c:pt>
                <c:pt idx="1370">
                  <c:v>-2.42361</c:v>
                </c:pt>
                <c:pt idx="1371">
                  <c:v>-7.9238</c:v>
                </c:pt>
                <c:pt idx="1372">
                  <c:v>8.3279999999999994</c:v>
                </c:pt>
                <c:pt idx="1373">
                  <c:v>1.1215999999999999</c:v>
                </c:pt>
                <c:pt idx="1374">
                  <c:v>3.4386700000000001</c:v>
                </c:pt>
                <c:pt idx="1375">
                  <c:v>-0.24310000000000001</c:v>
                </c:pt>
                <c:pt idx="1376">
                  <c:v>-0.85968999999999995</c:v>
                </c:pt>
                <c:pt idx="1377">
                  <c:v>0.68737000000000004</c:v>
                </c:pt>
                <c:pt idx="1378">
                  <c:v>5.1859099999999998</c:v>
                </c:pt>
                <c:pt idx="1379">
                  <c:v>-1.77685</c:v>
                </c:pt>
                <c:pt idx="1380">
                  <c:v>-0.44890999999999998</c:v>
                </c:pt>
                <c:pt idx="1381">
                  <c:v>0.28870000000000001</c:v>
                </c:pt>
                <c:pt idx="1382">
                  <c:v>-1.99281</c:v>
                </c:pt>
                <c:pt idx="1383">
                  <c:v>-7.6857899999999999</c:v>
                </c:pt>
                <c:pt idx="1384">
                  <c:v>-2.3207900000000001</c:v>
                </c:pt>
                <c:pt idx="1385">
                  <c:v>4.7125599999999999</c:v>
                </c:pt>
                <c:pt idx="1386">
                  <c:v>3.0988099999999998</c:v>
                </c:pt>
                <c:pt idx="1387">
                  <c:v>-1.73153</c:v>
                </c:pt>
                <c:pt idx="1388">
                  <c:v>-2.49939</c:v>
                </c:pt>
                <c:pt idx="1389">
                  <c:v>-1.5413600000000001</c:v>
                </c:pt>
                <c:pt idx="1390">
                  <c:v>0.55325999999999997</c:v>
                </c:pt>
                <c:pt idx="1391">
                  <c:v>-8.39194</c:v>
                </c:pt>
                <c:pt idx="1392">
                  <c:v>1.39771</c:v>
                </c:pt>
                <c:pt idx="1393">
                  <c:v>1.84527</c:v>
                </c:pt>
                <c:pt idx="1394">
                  <c:v>-3.5816599999999998</c:v>
                </c:pt>
                <c:pt idx="1395">
                  <c:v>-6.74594</c:v>
                </c:pt>
                <c:pt idx="1396">
                  <c:v>21.36252</c:v>
                </c:pt>
                <c:pt idx="1397">
                  <c:v>-3.8868100000000001</c:v>
                </c:pt>
                <c:pt idx="1398">
                  <c:v>2.2331099999999999</c:v>
                </c:pt>
                <c:pt idx="1399">
                  <c:v>-1.3844399999999999</c:v>
                </c:pt>
                <c:pt idx="1400">
                  <c:v>-0.75727</c:v>
                </c:pt>
                <c:pt idx="1401">
                  <c:v>-6.0088800000000004</c:v>
                </c:pt>
                <c:pt idx="1402">
                  <c:v>-1.8070900000000001</c:v>
                </c:pt>
                <c:pt idx="1403">
                  <c:v>1.3033999999999999</c:v>
                </c:pt>
                <c:pt idx="1404">
                  <c:v>1.09595</c:v>
                </c:pt>
                <c:pt idx="1405">
                  <c:v>1.0707199999999999</c:v>
                </c:pt>
                <c:pt idx="1406">
                  <c:v>0.79701</c:v>
                </c:pt>
                <c:pt idx="1407">
                  <c:v>0.68425000000000002</c:v>
                </c:pt>
                <c:pt idx="1408">
                  <c:v>-2.3970699999999998</c:v>
                </c:pt>
                <c:pt idx="1409">
                  <c:v>6.8574900000000003</c:v>
                </c:pt>
                <c:pt idx="1410">
                  <c:v>2.6483599999999998</c:v>
                </c:pt>
                <c:pt idx="1411">
                  <c:v>-3.7106599999999998</c:v>
                </c:pt>
                <c:pt idx="1412">
                  <c:v>8.7304700000000004</c:v>
                </c:pt>
                <c:pt idx="1413">
                  <c:v>-0.18809999999999999</c:v>
                </c:pt>
                <c:pt idx="1414">
                  <c:v>-3.0359099999999999</c:v>
                </c:pt>
                <c:pt idx="1415">
                  <c:v>-1.72339</c:v>
                </c:pt>
                <c:pt idx="1416">
                  <c:v>-1.0641400000000001</c:v>
                </c:pt>
                <c:pt idx="1417">
                  <c:v>0.46111999999999997</c:v>
                </c:pt>
                <c:pt idx="1418">
                  <c:v>6.1109600000000004</c:v>
                </c:pt>
                <c:pt idx="1419">
                  <c:v>7.7310699999999999</c:v>
                </c:pt>
                <c:pt idx="1420">
                  <c:v>2.7714599999999998</c:v>
                </c:pt>
                <c:pt idx="1421">
                  <c:v>0.97811000000000003</c:v>
                </c:pt>
                <c:pt idx="1422">
                  <c:v>3.16967</c:v>
                </c:pt>
                <c:pt idx="1423">
                  <c:v>0.54566000000000003</c:v>
                </c:pt>
                <c:pt idx="1424">
                  <c:v>2.60981</c:v>
                </c:pt>
                <c:pt idx="1425">
                  <c:v>-1.9419500000000001</c:v>
                </c:pt>
                <c:pt idx="1426">
                  <c:v>-4.0904299999999996</c:v>
                </c:pt>
                <c:pt idx="1427">
                  <c:v>-6.3378899999999998</c:v>
                </c:pt>
                <c:pt idx="1428">
                  <c:v>1.9528799999999999</c:v>
                </c:pt>
                <c:pt idx="1429">
                  <c:v>-0.34516999999999998</c:v>
                </c:pt>
                <c:pt idx="1430">
                  <c:v>-0.96292999999999995</c:v>
                </c:pt>
                <c:pt idx="1431">
                  <c:v>0.61016000000000004</c:v>
                </c:pt>
                <c:pt idx="1432">
                  <c:v>2.4576899999999999</c:v>
                </c:pt>
                <c:pt idx="1433">
                  <c:v>-2.2100200000000001</c:v>
                </c:pt>
                <c:pt idx="1434">
                  <c:v>-0.83406999999999998</c:v>
                </c:pt>
                <c:pt idx="1435">
                  <c:v>5.3471399999999996</c:v>
                </c:pt>
                <c:pt idx="1436">
                  <c:v>-8.8916500000000003</c:v>
                </c:pt>
                <c:pt idx="1437">
                  <c:v>-3.0159699999999998</c:v>
                </c:pt>
                <c:pt idx="1438">
                  <c:v>7.6434600000000001</c:v>
                </c:pt>
                <c:pt idx="1439">
                  <c:v>4.9680000000000002E-2</c:v>
                </c:pt>
                <c:pt idx="1440">
                  <c:v>2.0564</c:v>
                </c:pt>
                <c:pt idx="1441">
                  <c:v>0.54564000000000001</c:v>
                </c:pt>
                <c:pt idx="1442">
                  <c:v>-3.3929800000000001</c:v>
                </c:pt>
                <c:pt idx="1443">
                  <c:v>0.29000999999999999</c:v>
                </c:pt>
                <c:pt idx="1444">
                  <c:v>-1.7408999999999999</c:v>
                </c:pt>
                <c:pt idx="1445">
                  <c:v>7.5661899999999997</c:v>
                </c:pt>
                <c:pt idx="1446">
                  <c:v>-7.4606399999999997</c:v>
                </c:pt>
                <c:pt idx="1447">
                  <c:v>-9.7454199999999993</c:v>
                </c:pt>
                <c:pt idx="1448">
                  <c:v>8.0075199999999995</c:v>
                </c:pt>
                <c:pt idx="1449">
                  <c:v>1.49763</c:v>
                </c:pt>
                <c:pt idx="1450">
                  <c:v>2.25712</c:v>
                </c:pt>
                <c:pt idx="1451">
                  <c:v>-14.789199999999999</c:v>
                </c:pt>
                <c:pt idx="1452">
                  <c:v>13.945399999999999</c:v>
                </c:pt>
                <c:pt idx="1453">
                  <c:v>-3.1694800000000001</c:v>
                </c:pt>
                <c:pt idx="1454">
                  <c:v>3.8857400000000002</c:v>
                </c:pt>
                <c:pt idx="1455">
                  <c:v>-8.3777799999999996</c:v>
                </c:pt>
                <c:pt idx="1456">
                  <c:v>-2.4573700000000001</c:v>
                </c:pt>
                <c:pt idx="1457">
                  <c:v>-5.5728999999999997</c:v>
                </c:pt>
                <c:pt idx="1458">
                  <c:v>8.7908399999999993</c:v>
                </c:pt>
                <c:pt idx="1459">
                  <c:v>2.7599999999999999E-3</c:v>
                </c:pt>
                <c:pt idx="1460">
                  <c:v>0.97162999999999999</c:v>
                </c:pt>
                <c:pt idx="1461">
                  <c:v>7.1859500000000001</c:v>
                </c:pt>
                <c:pt idx="1462">
                  <c:v>14.779299999999999</c:v>
                </c:pt>
                <c:pt idx="1463">
                  <c:v>2.19868</c:v>
                </c:pt>
                <c:pt idx="1464">
                  <c:v>-6.2908099999999996</c:v>
                </c:pt>
                <c:pt idx="1465">
                  <c:v>-3.0773799999999998</c:v>
                </c:pt>
                <c:pt idx="1466">
                  <c:v>3.4022399999999999</c:v>
                </c:pt>
                <c:pt idx="1467">
                  <c:v>-9.2808399999999995</c:v>
                </c:pt>
                <c:pt idx="1468">
                  <c:v>-8.2911000000000001</c:v>
                </c:pt>
                <c:pt idx="1469">
                  <c:v>-0.56872999999999996</c:v>
                </c:pt>
                <c:pt idx="1470">
                  <c:v>3.9336899999999999</c:v>
                </c:pt>
                <c:pt idx="1471">
                  <c:v>-5.2036100000000003</c:v>
                </c:pt>
                <c:pt idx="1472">
                  <c:v>-5.4490499999999997</c:v>
                </c:pt>
                <c:pt idx="1473">
                  <c:v>7.7418699999999996</c:v>
                </c:pt>
                <c:pt idx="1474">
                  <c:v>0.79047999999999996</c:v>
                </c:pt>
                <c:pt idx="1475">
                  <c:v>-12.517300000000001</c:v>
                </c:pt>
                <c:pt idx="1476">
                  <c:v>6.4682399999999998</c:v>
                </c:pt>
                <c:pt idx="1477">
                  <c:v>4.2793200000000002</c:v>
                </c:pt>
                <c:pt idx="1478">
                  <c:v>-2.12296</c:v>
                </c:pt>
                <c:pt idx="1479">
                  <c:v>1.2542899999999999</c:v>
                </c:pt>
                <c:pt idx="1480">
                  <c:v>-4.6411300000000004</c:v>
                </c:pt>
                <c:pt idx="1481">
                  <c:v>-0.70470999999999995</c:v>
                </c:pt>
                <c:pt idx="1482">
                  <c:v>-2.39405</c:v>
                </c:pt>
                <c:pt idx="1483">
                  <c:v>-5.7575200000000004</c:v>
                </c:pt>
                <c:pt idx="1484">
                  <c:v>11.182</c:v>
                </c:pt>
                <c:pt idx="1485">
                  <c:v>-0.42059000000000002</c:v>
                </c:pt>
                <c:pt idx="1486">
                  <c:v>-5.0472400000000004</c:v>
                </c:pt>
                <c:pt idx="1487">
                  <c:v>4.0343</c:v>
                </c:pt>
                <c:pt idx="1488">
                  <c:v>2.492</c:v>
                </c:pt>
                <c:pt idx="1489">
                  <c:v>2.0445099999999998</c:v>
                </c:pt>
                <c:pt idx="1490">
                  <c:v>1.9497100000000001</c:v>
                </c:pt>
                <c:pt idx="1491">
                  <c:v>5.0504199999999999</c:v>
                </c:pt>
                <c:pt idx="1492">
                  <c:v>-5.1263199999999998</c:v>
                </c:pt>
                <c:pt idx="1493">
                  <c:v>-0.41937000000000002</c:v>
                </c:pt>
                <c:pt idx="1494">
                  <c:v>-3.8649100000000001</c:v>
                </c:pt>
                <c:pt idx="1495">
                  <c:v>-4.9141700000000004</c:v>
                </c:pt>
                <c:pt idx="1496">
                  <c:v>3.1309499999999999</c:v>
                </c:pt>
                <c:pt idx="1497">
                  <c:v>5.0309600000000003</c:v>
                </c:pt>
                <c:pt idx="1498">
                  <c:v>-2.2117499999999999</c:v>
                </c:pt>
                <c:pt idx="1499">
                  <c:v>2.3419699999999999</c:v>
                </c:pt>
                <c:pt idx="1500">
                  <c:v>5.8667800000000003</c:v>
                </c:pt>
                <c:pt idx="1501">
                  <c:v>-3.1723699999999999</c:v>
                </c:pt>
                <c:pt idx="1502">
                  <c:v>-5.5221900000000002</c:v>
                </c:pt>
                <c:pt idx="1503">
                  <c:v>-7.1104000000000003</c:v>
                </c:pt>
                <c:pt idx="1504">
                  <c:v>7.1627799999999997</c:v>
                </c:pt>
                <c:pt idx="1505">
                  <c:v>-3.4042300000000001</c:v>
                </c:pt>
                <c:pt idx="1506">
                  <c:v>-2.68574</c:v>
                </c:pt>
                <c:pt idx="1507">
                  <c:v>1.62913</c:v>
                </c:pt>
                <c:pt idx="1508">
                  <c:v>-5.2452199999999998</c:v>
                </c:pt>
                <c:pt idx="1509">
                  <c:v>0.86609999999999998</c:v>
                </c:pt>
                <c:pt idx="1510">
                  <c:v>-0.60275999999999996</c:v>
                </c:pt>
                <c:pt idx="1511">
                  <c:v>2.3377599999999998</c:v>
                </c:pt>
                <c:pt idx="1512">
                  <c:v>1.75257</c:v>
                </c:pt>
                <c:pt idx="1513">
                  <c:v>6.2650399999999999</c:v>
                </c:pt>
                <c:pt idx="1514">
                  <c:v>-1.76745</c:v>
                </c:pt>
                <c:pt idx="1515">
                  <c:v>-0.79135999999999995</c:v>
                </c:pt>
                <c:pt idx="1516">
                  <c:v>-4.1035899999999996</c:v>
                </c:pt>
                <c:pt idx="1517">
                  <c:v>6.1199999999999996E-3</c:v>
                </c:pt>
                <c:pt idx="1518">
                  <c:v>0.71582999999999997</c:v>
                </c:pt>
                <c:pt idx="1519">
                  <c:v>3.80443</c:v>
                </c:pt>
                <c:pt idx="1520">
                  <c:v>-5.6265000000000001</c:v>
                </c:pt>
                <c:pt idx="1521">
                  <c:v>8.5389700000000008</c:v>
                </c:pt>
                <c:pt idx="1522">
                  <c:v>8.3706999999999994</c:v>
                </c:pt>
                <c:pt idx="1523">
                  <c:v>-7.15726</c:v>
                </c:pt>
                <c:pt idx="1524">
                  <c:v>-5.4768499999999998</c:v>
                </c:pt>
                <c:pt idx="1525">
                  <c:v>-2.2042600000000001</c:v>
                </c:pt>
                <c:pt idx="1526">
                  <c:v>-10.8994</c:v>
                </c:pt>
                <c:pt idx="1527">
                  <c:v>0.76</c:v>
                </c:pt>
                <c:pt idx="1528">
                  <c:v>-4.0963099999999999</c:v>
                </c:pt>
                <c:pt idx="1529">
                  <c:v>-1.3258000000000001</c:v>
                </c:pt>
                <c:pt idx="1530">
                  <c:v>3.4548999999999999</c:v>
                </c:pt>
                <c:pt idx="1531">
                  <c:v>4.2986700000000004</c:v>
                </c:pt>
                <c:pt idx="1532">
                  <c:v>2.2098900000000001</c:v>
                </c:pt>
                <c:pt idx="1533">
                  <c:v>-0.75024000000000002</c:v>
                </c:pt>
                <c:pt idx="1534">
                  <c:v>-1.1508400000000001</c:v>
                </c:pt>
                <c:pt idx="1535">
                  <c:v>-3.2099299999999999</c:v>
                </c:pt>
                <c:pt idx="1536">
                  <c:v>0.92279999999999995</c:v>
                </c:pt>
                <c:pt idx="1537">
                  <c:v>4.1648899999999998</c:v>
                </c:pt>
                <c:pt idx="1538">
                  <c:v>-3.2335799999999999</c:v>
                </c:pt>
                <c:pt idx="1539">
                  <c:v>-2.2313900000000002</c:v>
                </c:pt>
                <c:pt idx="1540">
                  <c:v>-4.0821699999999996</c:v>
                </c:pt>
                <c:pt idx="1541">
                  <c:v>-4.8477600000000001</c:v>
                </c:pt>
                <c:pt idx="1542">
                  <c:v>3.82239</c:v>
                </c:pt>
                <c:pt idx="1543">
                  <c:v>6.9343700000000004</c:v>
                </c:pt>
                <c:pt idx="1544">
                  <c:v>-4.5256800000000004</c:v>
                </c:pt>
                <c:pt idx="1545">
                  <c:v>-1.91876</c:v>
                </c:pt>
                <c:pt idx="1546">
                  <c:v>1.39174</c:v>
                </c:pt>
                <c:pt idx="1547">
                  <c:v>2.6915200000000001</c:v>
                </c:pt>
                <c:pt idx="1548">
                  <c:v>2.7186499999999998</c:v>
                </c:pt>
                <c:pt idx="1549">
                  <c:v>3.06067</c:v>
                </c:pt>
                <c:pt idx="1550">
                  <c:v>3.6130499999999999</c:v>
                </c:pt>
                <c:pt idx="1551">
                  <c:v>5.7176200000000001</c:v>
                </c:pt>
                <c:pt idx="1552">
                  <c:v>2.2846899999999999</c:v>
                </c:pt>
                <c:pt idx="1553">
                  <c:v>-5.7261600000000001</c:v>
                </c:pt>
                <c:pt idx="1554">
                  <c:v>-1.1995499999999999</c:v>
                </c:pt>
                <c:pt idx="1555">
                  <c:v>-6.7921500000000004</c:v>
                </c:pt>
                <c:pt idx="1556">
                  <c:v>-1.55724</c:v>
                </c:pt>
                <c:pt idx="1557">
                  <c:v>-0.10795</c:v>
                </c:pt>
                <c:pt idx="1558">
                  <c:v>-3.2269000000000001</c:v>
                </c:pt>
                <c:pt idx="1559">
                  <c:v>0.45421</c:v>
                </c:pt>
                <c:pt idx="1560">
                  <c:v>4.0722800000000001</c:v>
                </c:pt>
                <c:pt idx="1561">
                  <c:v>-0.45277000000000001</c:v>
                </c:pt>
                <c:pt idx="1562">
                  <c:v>2.5165299999999999</c:v>
                </c:pt>
                <c:pt idx="1563">
                  <c:v>-4.6953199999999997</c:v>
                </c:pt>
                <c:pt idx="1564">
                  <c:v>-1.6942200000000001</c:v>
                </c:pt>
                <c:pt idx="1565">
                  <c:v>9.5102899999999995</c:v>
                </c:pt>
                <c:pt idx="1566">
                  <c:v>0.52395999999999998</c:v>
                </c:pt>
                <c:pt idx="1567">
                  <c:v>2.3400000000000001E-2</c:v>
                </c:pt>
                <c:pt idx="1568">
                  <c:v>-2.74675</c:v>
                </c:pt>
                <c:pt idx="1569">
                  <c:v>4.4679099999999998</c:v>
                </c:pt>
                <c:pt idx="1570">
                  <c:v>16.072500000000002</c:v>
                </c:pt>
                <c:pt idx="1571">
                  <c:v>2.26762</c:v>
                </c:pt>
                <c:pt idx="1572">
                  <c:v>7.03986</c:v>
                </c:pt>
                <c:pt idx="1573">
                  <c:v>-3.7115</c:v>
                </c:pt>
                <c:pt idx="1574">
                  <c:v>-5.3799200000000003</c:v>
                </c:pt>
                <c:pt idx="1575">
                  <c:v>5.6129699999999998</c:v>
                </c:pt>
                <c:pt idx="1576">
                  <c:v>-1.5115799999999999</c:v>
                </c:pt>
                <c:pt idx="1577">
                  <c:v>-5.2221000000000002</c:v>
                </c:pt>
                <c:pt idx="1578">
                  <c:v>-5.969E-2</c:v>
                </c:pt>
                <c:pt idx="1579">
                  <c:v>4.8871099999999998</c:v>
                </c:pt>
                <c:pt idx="1580">
                  <c:v>-4.7303899999999999</c:v>
                </c:pt>
                <c:pt idx="1581">
                  <c:v>-1.25688</c:v>
                </c:pt>
                <c:pt idx="1582">
                  <c:v>7.4714600000000004</c:v>
                </c:pt>
                <c:pt idx="1583">
                  <c:v>6.7067800000000002</c:v>
                </c:pt>
                <c:pt idx="1584">
                  <c:v>-3.1608999999999998</c:v>
                </c:pt>
                <c:pt idx="1585">
                  <c:v>-0.41027000000000002</c:v>
                </c:pt>
                <c:pt idx="1586">
                  <c:v>0.69657000000000002</c:v>
                </c:pt>
                <c:pt idx="1587">
                  <c:v>-5.1770100000000001</c:v>
                </c:pt>
                <c:pt idx="1588">
                  <c:v>-1.1906399999999999</c:v>
                </c:pt>
                <c:pt idx="1589">
                  <c:v>0.82308000000000003</c:v>
                </c:pt>
                <c:pt idx="1590">
                  <c:v>3.0741299999999998</c:v>
                </c:pt>
                <c:pt idx="1591">
                  <c:v>-0.20185</c:v>
                </c:pt>
                <c:pt idx="1592">
                  <c:v>0.85702</c:v>
                </c:pt>
                <c:pt idx="1593">
                  <c:v>-0.70450000000000002</c:v>
                </c:pt>
                <c:pt idx="1594">
                  <c:v>-0.58267000000000002</c:v>
                </c:pt>
                <c:pt idx="1595">
                  <c:v>-0.99707000000000001</c:v>
                </c:pt>
                <c:pt idx="1596">
                  <c:v>-1.9991699999999999</c:v>
                </c:pt>
                <c:pt idx="1597">
                  <c:v>-2.7029899999999998</c:v>
                </c:pt>
                <c:pt idx="1598">
                  <c:v>-6.83887</c:v>
                </c:pt>
                <c:pt idx="1599">
                  <c:v>5.1824399999999997</c:v>
                </c:pt>
                <c:pt idx="1600">
                  <c:v>3.1772</c:v>
                </c:pt>
                <c:pt idx="1601">
                  <c:v>-0.89529000000000003</c:v>
                </c:pt>
                <c:pt idx="1602">
                  <c:v>1.7796099999999999</c:v>
                </c:pt>
                <c:pt idx="1603">
                  <c:v>3.6414599999999999</c:v>
                </c:pt>
                <c:pt idx="1604">
                  <c:v>5.5733100000000002</c:v>
                </c:pt>
                <c:pt idx="1605">
                  <c:v>0.22306999999999999</c:v>
                </c:pt>
                <c:pt idx="1606">
                  <c:v>-3.8668300000000002</c:v>
                </c:pt>
                <c:pt idx="1607">
                  <c:v>1.0716399999999999</c:v>
                </c:pt>
                <c:pt idx="1608">
                  <c:v>-4.1298599999999999</c:v>
                </c:pt>
                <c:pt idx="1609">
                  <c:v>0.44164999999999999</c:v>
                </c:pt>
                <c:pt idx="1610">
                  <c:v>-0.97240000000000004</c:v>
                </c:pt>
                <c:pt idx="1611">
                  <c:v>2.28545</c:v>
                </c:pt>
                <c:pt idx="1612">
                  <c:v>5.1987199999999998</c:v>
                </c:pt>
                <c:pt idx="1613">
                  <c:v>11.0334</c:v>
                </c:pt>
                <c:pt idx="1614">
                  <c:v>-1.8084</c:v>
                </c:pt>
                <c:pt idx="1615">
                  <c:v>2.0111500000000002</c:v>
                </c:pt>
                <c:pt idx="1616">
                  <c:v>-0.34504000000000001</c:v>
                </c:pt>
                <c:pt idx="1617">
                  <c:v>-5.0220000000000001E-2</c:v>
                </c:pt>
                <c:pt idx="1618">
                  <c:v>-8.8846900000000009</c:v>
                </c:pt>
                <c:pt idx="1619">
                  <c:v>5.4940499999999997</c:v>
                </c:pt>
                <c:pt idx="1620">
                  <c:v>-2.37703</c:v>
                </c:pt>
                <c:pt idx="1621">
                  <c:v>0.10688</c:v>
                </c:pt>
                <c:pt idx="1622">
                  <c:v>2.53531</c:v>
                </c:pt>
                <c:pt idx="1623">
                  <c:v>7.51919</c:v>
                </c:pt>
                <c:pt idx="1624">
                  <c:v>1.89188</c:v>
                </c:pt>
                <c:pt idx="1625">
                  <c:v>0.67425000000000002</c:v>
                </c:pt>
                <c:pt idx="1626">
                  <c:v>6.9409000000000001</c:v>
                </c:pt>
                <c:pt idx="1627">
                  <c:v>-2.2527200000000001</c:v>
                </c:pt>
                <c:pt idx="1628">
                  <c:v>-1.9751000000000001</c:v>
                </c:pt>
                <c:pt idx="1629">
                  <c:v>10.011100000000001</c:v>
                </c:pt>
                <c:pt idx="1630">
                  <c:v>-1.2249300000000001</c:v>
                </c:pt>
                <c:pt idx="1631">
                  <c:v>-3.5259</c:v>
                </c:pt>
                <c:pt idx="1632">
                  <c:v>-1.84402</c:v>
                </c:pt>
                <c:pt idx="1633">
                  <c:v>12.4275</c:v>
                </c:pt>
                <c:pt idx="1634">
                  <c:v>-5.99125</c:v>
                </c:pt>
                <c:pt idx="1635">
                  <c:v>7.0341100000000001</c:v>
                </c:pt>
                <c:pt idx="1636">
                  <c:v>10.102499999999999</c:v>
                </c:pt>
                <c:pt idx="1637">
                  <c:v>-2.1002399999999999</c:v>
                </c:pt>
                <c:pt idx="1638">
                  <c:v>0.71467999999999998</c:v>
                </c:pt>
                <c:pt idx="1639">
                  <c:v>-0.27742</c:v>
                </c:pt>
                <c:pt idx="1640">
                  <c:v>3.4154100000000001</c:v>
                </c:pt>
                <c:pt idx="1641">
                  <c:v>4.2848800000000002</c:v>
                </c:pt>
                <c:pt idx="1642">
                  <c:v>-0.62124999999999997</c:v>
                </c:pt>
                <c:pt idx="1643">
                  <c:v>-7.8553600000000001</c:v>
                </c:pt>
                <c:pt idx="1644">
                  <c:v>9.5477600000000002</c:v>
                </c:pt>
                <c:pt idx="1645">
                  <c:v>2.4667400000000002</c:v>
                </c:pt>
                <c:pt idx="1646">
                  <c:v>1.0644100000000001</c:v>
                </c:pt>
                <c:pt idx="1647">
                  <c:v>-1.1779299999999999</c:v>
                </c:pt>
                <c:pt idx="1648">
                  <c:v>9.3606099999999994</c:v>
                </c:pt>
                <c:pt idx="1649">
                  <c:v>-4.2405499999999998</c:v>
                </c:pt>
                <c:pt idx="1650">
                  <c:v>-3.3816199999999998</c:v>
                </c:pt>
                <c:pt idx="1651">
                  <c:v>3.81976</c:v>
                </c:pt>
                <c:pt idx="1652">
                  <c:v>1.9816499999999999</c:v>
                </c:pt>
                <c:pt idx="1653">
                  <c:v>-0.83023999999999998</c:v>
                </c:pt>
                <c:pt idx="1654">
                  <c:v>-4.0531300000000003</c:v>
                </c:pt>
                <c:pt idx="1655">
                  <c:v>0.26773999999999998</c:v>
                </c:pt>
                <c:pt idx="1656">
                  <c:v>-3.5561799999999999</c:v>
                </c:pt>
                <c:pt idx="1657">
                  <c:v>-1.40462</c:v>
                </c:pt>
                <c:pt idx="1658">
                  <c:v>8.0862400000000001</c:v>
                </c:pt>
                <c:pt idx="1659">
                  <c:v>-1.0178499999999999</c:v>
                </c:pt>
                <c:pt idx="1660">
                  <c:v>2.09246</c:v>
                </c:pt>
                <c:pt idx="1661">
                  <c:v>-2.9298199999999999</c:v>
                </c:pt>
                <c:pt idx="1662">
                  <c:v>9.2213999999999992</c:v>
                </c:pt>
                <c:pt idx="1663">
                  <c:v>0.69306999999999996</c:v>
                </c:pt>
                <c:pt idx="1664">
                  <c:v>8.8065300000000004</c:v>
                </c:pt>
                <c:pt idx="1665">
                  <c:v>-2.4243800000000002</c:v>
                </c:pt>
                <c:pt idx="1666">
                  <c:v>6.6227600000000004</c:v>
                </c:pt>
                <c:pt idx="1667">
                  <c:v>2.6945100000000002</c:v>
                </c:pt>
                <c:pt idx="1668">
                  <c:v>5.9299999999999999E-2</c:v>
                </c:pt>
                <c:pt idx="1669">
                  <c:v>3.8447</c:v>
                </c:pt>
                <c:pt idx="1670">
                  <c:v>2.7225000000000001</c:v>
                </c:pt>
                <c:pt idx="1671">
                  <c:v>-8.3987999999999996</c:v>
                </c:pt>
                <c:pt idx="1672">
                  <c:v>8.6459299999999999</c:v>
                </c:pt>
                <c:pt idx="1673">
                  <c:v>9.8145100000000003</c:v>
                </c:pt>
                <c:pt idx="1674">
                  <c:v>4.4638</c:v>
                </c:pt>
                <c:pt idx="1675">
                  <c:v>-3.6218400000000002</c:v>
                </c:pt>
                <c:pt idx="1676">
                  <c:v>0.61607000000000001</c:v>
                </c:pt>
                <c:pt idx="1677">
                  <c:v>-0.28077000000000002</c:v>
                </c:pt>
                <c:pt idx="1678">
                  <c:v>4.5026200000000003</c:v>
                </c:pt>
                <c:pt idx="1679">
                  <c:v>-3.3875299999999999</c:v>
                </c:pt>
                <c:pt idx="1680">
                  <c:v>-3.63503</c:v>
                </c:pt>
                <c:pt idx="1681">
                  <c:v>-0.42643999999999999</c:v>
                </c:pt>
                <c:pt idx="1682">
                  <c:v>0.81791000000000003</c:v>
                </c:pt>
                <c:pt idx="1683">
                  <c:v>1.8880000000000001E-2</c:v>
                </c:pt>
                <c:pt idx="1684">
                  <c:v>0.90046000000000004</c:v>
                </c:pt>
                <c:pt idx="1685">
                  <c:v>7.6614500000000003</c:v>
                </c:pt>
                <c:pt idx="1686">
                  <c:v>6.5200699999999996</c:v>
                </c:pt>
                <c:pt idx="1687">
                  <c:v>6.0511499999999998</c:v>
                </c:pt>
                <c:pt idx="1688">
                  <c:v>3.41744</c:v>
                </c:pt>
                <c:pt idx="1689">
                  <c:v>11.2561</c:v>
                </c:pt>
                <c:pt idx="1690">
                  <c:v>-2.98386</c:v>
                </c:pt>
                <c:pt idx="1691">
                  <c:v>-4.1399999999999996E-3</c:v>
                </c:pt>
                <c:pt idx="1692">
                  <c:v>0.97458999999999996</c:v>
                </c:pt>
                <c:pt idx="1693">
                  <c:v>10.702500000000001</c:v>
                </c:pt>
                <c:pt idx="1694">
                  <c:v>-5.2941700000000003</c:v>
                </c:pt>
                <c:pt idx="1695">
                  <c:v>-0.94594999999999996</c:v>
                </c:pt>
                <c:pt idx="1696">
                  <c:v>6.0437799999999999</c:v>
                </c:pt>
                <c:pt idx="1697">
                  <c:v>8.4611800000000006</c:v>
                </c:pt>
                <c:pt idx="1698">
                  <c:v>-1.8543799999999999</c:v>
                </c:pt>
                <c:pt idx="1699">
                  <c:v>3.6597900000000001</c:v>
                </c:pt>
                <c:pt idx="1700">
                  <c:v>4.04366</c:v>
                </c:pt>
                <c:pt idx="1701">
                  <c:v>0.60055999999999998</c:v>
                </c:pt>
                <c:pt idx="1702">
                  <c:v>5.3391000000000002</c:v>
                </c:pt>
                <c:pt idx="1703">
                  <c:v>-6.1104099999999999</c:v>
                </c:pt>
                <c:pt idx="1704">
                  <c:v>5.2466799999999996</c:v>
                </c:pt>
                <c:pt idx="1705">
                  <c:v>-0.80284999999999995</c:v>
                </c:pt>
                <c:pt idx="1706">
                  <c:v>3.75014</c:v>
                </c:pt>
                <c:pt idx="1707">
                  <c:v>-6.0179999999999997E-2</c:v>
                </c:pt>
                <c:pt idx="1708">
                  <c:v>5.3916899999999996</c:v>
                </c:pt>
                <c:pt idx="1709">
                  <c:v>3.1322000000000001</c:v>
                </c:pt>
                <c:pt idx="1710">
                  <c:v>12.6137</c:v>
                </c:pt>
                <c:pt idx="1711">
                  <c:v>2.3548399999999998</c:v>
                </c:pt>
                <c:pt idx="1712">
                  <c:v>-0.57555999999999996</c:v>
                </c:pt>
                <c:pt idx="1713">
                  <c:v>3.28227</c:v>
                </c:pt>
                <c:pt idx="1714">
                  <c:v>0.95555000000000001</c:v>
                </c:pt>
                <c:pt idx="1715">
                  <c:v>11.935700000000001</c:v>
                </c:pt>
                <c:pt idx="1716">
                  <c:v>4.1881399999999998</c:v>
                </c:pt>
                <c:pt idx="1717">
                  <c:v>3.7417199999999999</c:v>
                </c:pt>
                <c:pt idx="1718">
                  <c:v>11.807700000000001</c:v>
                </c:pt>
                <c:pt idx="1719">
                  <c:v>-1.1980500000000001</c:v>
                </c:pt>
                <c:pt idx="1720">
                  <c:v>-0.19597999999999999</c:v>
                </c:pt>
                <c:pt idx="1721">
                  <c:v>5.8359800000000002</c:v>
                </c:pt>
                <c:pt idx="1722">
                  <c:v>9.6875599999999995</c:v>
                </c:pt>
                <c:pt idx="1723">
                  <c:v>4.9280200000000001</c:v>
                </c:pt>
                <c:pt idx="1724">
                  <c:v>1.3481799999999999</c:v>
                </c:pt>
                <c:pt idx="1725">
                  <c:v>2.3091499999999998</c:v>
                </c:pt>
                <c:pt idx="1726">
                  <c:v>11.8962</c:v>
                </c:pt>
                <c:pt idx="1727">
                  <c:v>4.1347500000000004</c:v>
                </c:pt>
                <c:pt idx="1728">
                  <c:v>-2.14758</c:v>
                </c:pt>
                <c:pt idx="1729">
                  <c:v>10.442</c:v>
                </c:pt>
                <c:pt idx="1730">
                  <c:v>5.3435800000000002</c:v>
                </c:pt>
                <c:pt idx="1731">
                  <c:v>10.29888</c:v>
                </c:pt>
                <c:pt idx="1732">
                  <c:v>1.91045</c:v>
                </c:pt>
                <c:pt idx="1733">
                  <c:v>8.2100299999999997</c:v>
                </c:pt>
                <c:pt idx="1734">
                  <c:v>10.631</c:v>
                </c:pt>
                <c:pt idx="1735">
                  <c:v>0.30281000000000002</c:v>
                </c:pt>
                <c:pt idx="1736">
                  <c:v>9.0458099999999995</c:v>
                </c:pt>
                <c:pt idx="1737">
                  <c:v>6.02156</c:v>
                </c:pt>
                <c:pt idx="1738">
                  <c:v>6.5351900000000001</c:v>
                </c:pt>
                <c:pt idx="1739">
                  <c:v>8.8956499999999998</c:v>
                </c:pt>
                <c:pt idx="1740">
                  <c:v>5.1354699999999998</c:v>
                </c:pt>
                <c:pt idx="1741">
                  <c:v>10.8786</c:v>
                </c:pt>
                <c:pt idx="1742">
                  <c:v>5.0446200000000001</c:v>
                </c:pt>
                <c:pt idx="1743">
                  <c:v>6.8584300000000002</c:v>
                </c:pt>
                <c:pt idx="1744">
                  <c:v>5.4722799999999996</c:v>
                </c:pt>
                <c:pt idx="1745">
                  <c:v>4.9547100000000004</c:v>
                </c:pt>
                <c:pt idx="1746">
                  <c:v>5.5663600000000004</c:v>
                </c:pt>
                <c:pt idx="1747">
                  <c:v>17.392299999999999</c:v>
                </c:pt>
                <c:pt idx="1748">
                  <c:v>7.3881399999999999</c:v>
                </c:pt>
                <c:pt idx="1749">
                  <c:v>6.5364100000000001</c:v>
                </c:pt>
                <c:pt idx="1750">
                  <c:v>6.1248300000000002</c:v>
                </c:pt>
                <c:pt idx="1751">
                  <c:v>6.6424000000000003</c:v>
                </c:pt>
                <c:pt idx="1752">
                  <c:v>5.7725900000000001</c:v>
                </c:pt>
                <c:pt idx="1753">
                  <c:v>6.5940500000000002</c:v>
                </c:pt>
                <c:pt idx="1754">
                  <c:v>8.6710999999999991</c:v>
                </c:pt>
                <c:pt idx="1755">
                  <c:v>5.2797700000000001</c:v>
                </c:pt>
                <c:pt idx="1756">
                  <c:v>-2.5590000000000002E-2</c:v>
                </c:pt>
                <c:pt idx="1757">
                  <c:v>8.6456599999999995</c:v>
                </c:pt>
                <c:pt idx="1758">
                  <c:v>20.082190000000001</c:v>
                </c:pt>
                <c:pt idx="1759">
                  <c:v>10.7288</c:v>
                </c:pt>
                <c:pt idx="1760">
                  <c:v>6.84788</c:v>
                </c:pt>
                <c:pt idx="1761">
                  <c:v>5.1581400000000004</c:v>
                </c:pt>
                <c:pt idx="1762">
                  <c:v>17.542100000000001</c:v>
                </c:pt>
                <c:pt idx="1763">
                  <c:v>16.498200000000001</c:v>
                </c:pt>
                <c:pt idx="1764">
                  <c:v>6.8580500000000004</c:v>
                </c:pt>
                <c:pt idx="1765">
                  <c:v>7.5037500000000001</c:v>
                </c:pt>
                <c:pt idx="1766">
                  <c:v>10.98606</c:v>
                </c:pt>
                <c:pt idx="1767">
                  <c:v>7.7863899999999999</c:v>
                </c:pt>
                <c:pt idx="1768">
                  <c:v>7.3268300000000002</c:v>
                </c:pt>
                <c:pt idx="1769">
                  <c:v>1.0333399999999999</c:v>
                </c:pt>
                <c:pt idx="1770">
                  <c:v>9.9216800000000003</c:v>
                </c:pt>
                <c:pt idx="1771">
                  <c:v>5.1423100000000002</c:v>
                </c:pt>
                <c:pt idx="1772">
                  <c:v>9.4206400000000006</c:v>
                </c:pt>
                <c:pt idx="1773">
                  <c:v>6.6843000000000004</c:v>
                </c:pt>
                <c:pt idx="1774">
                  <c:v>18.472300000000001</c:v>
                </c:pt>
                <c:pt idx="1775">
                  <c:v>16.2042</c:v>
                </c:pt>
                <c:pt idx="1776">
                  <c:v>9.2323199999999996</c:v>
                </c:pt>
                <c:pt idx="1777">
                  <c:v>10.387499999999999</c:v>
                </c:pt>
                <c:pt idx="1778">
                  <c:v>11.566599999999999</c:v>
                </c:pt>
                <c:pt idx="1779">
                  <c:v>5.8263299999999996</c:v>
                </c:pt>
                <c:pt idx="1780">
                  <c:v>8.1791599999999995</c:v>
                </c:pt>
                <c:pt idx="1781">
                  <c:v>15.8683</c:v>
                </c:pt>
                <c:pt idx="1782">
                  <c:v>11.212899999999999</c:v>
                </c:pt>
                <c:pt idx="1783">
                  <c:v>8.2524599999999992</c:v>
                </c:pt>
                <c:pt idx="1784">
                  <c:v>10.692</c:v>
                </c:pt>
                <c:pt idx="1785">
                  <c:v>10.972099999999999</c:v>
                </c:pt>
                <c:pt idx="1786">
                  <c:v>9.6585900000000002</c:v>
                </c:pt>
                <c:pt idx="1787">
                  <c:v>10.442819999999999</c:v>
                </c:pt>
                <c:pt idx="1788">
                  <c:v>11.2278</c:v>
                </c:pt>
                <c:pt idx="1789">
                  <c:v>11.240399999999999</c:v>
                </c:pt>
                <c:pt idx="1790">
                  <c:v>9.0577299999999994</c:v>
                </c:pt>
                <c:pt idx="1791">
                  <c:v>21.241700000000002</c:v>
                </c:pt>
                <c:pt idx="1792">
                  <c:v>15.2416</c:v>
                </c:pt>
                <c:pt idx="1793">
                  <c:v>12.243</c:v>
                </c:pt>
                <c:pt idx="1794">
                  <c:v>10.3161</c:v>
                </c:pt>
                <c:pt idx="1795">
                  <c:v>12.2721</c:v>
                </c:pt>
                <c:pt idx="1796">
                  <c:v>8.7197300000000002</c:v>
                </c:pt>
                <c:pt idx="1797">
                  <c:v>10.549340000000001</c:v>
                </c:pt>
                <c:pt idx="1798">
                  <c:v>11.5777</c:v>
                </c:pt>
                <c:pt idx="1799">
                  <c:v>6.5386899999999999</c:v>
                </c:pt>
                <c:pt idx="1800">
                  <c:v>12.142200000000001</c:v>
                </c:pt>
                <c:pt idx="1801">
                  <c:v>12.0649</c:v>
                </c:pt>
                <c:pt idx="1802">
                  <c:v>9.96739</c:v>
                </c:pt>
                <c:pt idx="1803">
                  <c:v>6.9052800000000003</c:v>
                </c:pt>
                <c:pt idx="1804">
                  <c:v>13.4642</c:v>
                </c:pt>
                <c:pt idx="1805">
                  <c:v>16.063800000000001</c:v>
                </c:pt>
                <c:pt idx="1806">
                  <c:v>13.172599999999999</c:v>
                </c:pt>
                <c:pt idx="1807">
                  <c:v>13.19122</c:v>
                </c:pt>
                <c:pt idx="1808">
                  <c:v>10.6662</c:v>
                </c:pt>
                <c:pt idx="1809">
                  <c:v>19.21</c:v>
                </c:pt>
                <c:pt idx="1810">
                  <c:v>19.737400000000001</c:v>
                </c:pt>
                <c:pt idx="1811">
                  <c:v>12.9567</c:v>
                </c:pt>
                <c:pt idx="1812">
                  <c:v>12.7509</c:v>
                </c:pt>
                <c:pt idx="1813">
                  <c:v>9.7275600000000004</c:v>
                </c:pt>
                <c:pt idx="1814">
                  <c:v>15.465400000000001</c:v>
                </c:pt>
                <c:pt idx="1815">
                  <c:v>3.07755</c:v>
                </c:pt>
                <c:pt idx="1816">
                  <c:v>15.1449</c:v>
                </c:pt>
                <c:pt idx="1817">
                  <c:v>20.7075</c:v>
                </c:pt>
                <c:pt idx="1818">
                  <c:v>16.051919999999999</c:v>
                </c:pt>
                <c:pt idx="1819">
                  <c:v>8.5501000000000005</c:v>
                </c:pt>
                <c:pt idx="1820">
                  <c:v>13.132999999999999</c:v>
                </c:pt>
                <c:pt idx="1821">
                  <c:v>23.691400000000002</c:v>
                </c:pt>
                <c:pt idx="1822">
                  <c:v>11.8584</c:v>
                </c:pt>
                <c:pt idx="1823">
                  <c:v>13.708</c:v>
                </c:pt>
                <c:pt idx="1824">
                  <c:v>12.7707</c:v>
                </c:pt>
                <c:pt idx="1825">
                  <c:v>15.0779</c:v>
                </c:pt>
                <c:pt idx="1826">
                  <c:v>16.309000000000001</c:v>
                </c:pt>
                <c:pt idx="1827">
                  <c:v>15.709300000000001</c:v>
                </c:pt>
                <c:pt idx="1828">
                  <c:v>15.711499999999999</c:v>
                </c:pt>
                <c:pt idx="1829">
                  <c:v>13.1221</c:v>
                </c:pt>
                <c:pt idx="1830">
                  <c:v>9.1476900000000008</c:v>
                </c:pt>
                <c:pt idx="1831">
                  <c:v>17.2561</c:v>
                </c:pt>
                <c:pt idx="1832">
                  <c:v>12.4109</c:v>
                </c:pt>
                <c:pt idx="1833">
                  <c:v>11.516999999999999</c:v>
                </c:pt>
                <c:pt idx="1834">
                  <c:v>19.028600000000001</c:v>
                </c:pt>
                <c:pt idx="1835">
                  <c:v>16.4175</c:v>
                </c:pt>
                <c:pt idx="1836">
                  <c:v>18.721900000000002</c:v>
                </c:pt>
                <c:pt idx="1837">
                  <c:v>13.991569999999999</c:v>
                </c:pt>
                <c:pt idx="1838">
                  <c:v>16.915900000000001</c:v>
                </c:pt>
                <c:pt idx="1839">
                  <c:v>11.484299999999999</c:v>
                </c:pt>
                <c:pt idx="1840">
                  <c:v>14.9818</c:v>
                </c:pt>
                <c:pt idx="1841">
                  <c:v>12.473599999999999</c:v>
                </c:pt>
                <c:pt idx="1842">
                  <c:v>16.402899999999999</c:v>
                </c:pt>
                <c:pt idx="1843">
                  <c:v>14.3826</c:v>
                </c:pt>
                <c:pt idx="1844">
                  <c:v>24.021799999999999</c:v>
                </c:pt>
                <c:pt idx="1845">
                  <c:v>12.225</c:v>
                </c:pt>
                <c:pt idx="1846">
                  <c:v>18.366499999999998</c:v>
                </c:pt>
                <c:pt idx="1847">
                  <c:v>15.846299999999999</c:v>
                </c:pt>
                <c:pt idx="1848">
                  <c:v>15.8505</c:v>
                </c:pt>
                <c:pt idx="1849">
                  <c:v>13.075699999999999</c:v>
                </c:pt>
                <c:pt idx="1850">
                  <c:v>11.152799999999999</c:v>
                </c:pt>
                <c:pt idx="1851">
                  <c:v>30.880500000000001</c:v>
                </c:pt>
                <c:pt idx="1852">
                  <c:v>14.680400000000001</c:v>
                </c:pt>
                <c:pt idx="1853">
                  <c:v>12.912100000000001</c:v>
                </c:pt>
                <c:pt idx="1854">
                  <c:v>22.797599999999999</c:v>
                </c:pt>
                <c:pt idx="1855">
                  <c:v>20.401900000000001</c:v>
                </c:pt>
                <c:pt idx="1856">
                  <c:v>19.6434</c:v>
                </c:pt>
                <c:pt idx="1857">
                  <c:v>15.9</c:v>
                </c:pt>
                <c:pt idx="1858">
                  <c:v>16.80603</c:v>
                </c:pt>
                <c:pt idx="1859">
                  <c:v>15.231400000000001</c:v>
                </c:pt>
                <c:pt idx="1860">
                  <c:v>15.1456</c:v>
                </c:pt>
                <c:pt idx="1861">
                  <c:v>26.273790000000002</c:v>
                </c:pt>
                <c:pt idx="1862">
                  <c:v>16.0486</c:v>
                </c:pt>
                <c:pt idx="1863">
                  <c:v>22.110099999999999</c:v>
                </c:pt>
                <c:pt idx="1864">
                  <c:v>14.4727</c:v>
                </c:pt>
                <c:pt idx="1865">
                  <c:v>17.932300000000001</c:v>
                </c:pt>
                <c:pt idx="1866">
                  <c:v>16.114599999999999</c:v>
                </c:pt>
                <c:pt idx="1867">
                  <c:v>18.2014</c:v>
                </c:pt>
                <c:pt idx="1868">
                  <c:v>13.028700000000001</c:v>
                </c:pt>
                <c:pt idx="1869">
                  <c:v>11.090199999999999</c:v>
                </c:pt>
                <c:pt idx="1870">
                  <c:v>28.234000000000002</c:v>
                </c:pt>
                <c:pt idx="1871">
                  <c:v>15.1113</c:v>
                </c:pt>
                <c:pt idx="1872">
                  <c:v>25.670100000000001</c:v>
                </c:pt>
                <c:pt idx="1873">
                  <c:v>18.320799999999998</c:v>
                </c:pt>
                <c:pt idx="1874">
                  <c:v>18.7547</c:v>
                </c:pt>
                <c:pt idx="1875">
                  <c:v>21.479099999999999</c:v>
                </c:pt>
                <c:pt idx="1876">
                  <c:v>16.853899999999999</c:v>
                </c:pt>
                <c:pt idx="1877">
                  <c:v>16.758600000000001</c:v>
                </c:pt>
                <c:pt idx="1878">
                  <c:v>23.650300000000001</c:v>
                </c:pt>
                <c:pt idx="1879">
                  <c:v>15.38902</c:v>
                </c:pt>
                <c:pt idx="1880">
                  <c:v>24.078900000000001</c:v>
                </c:pt>
                <c:pt idx="1881">
                  <c:v>20.3462</c:v>
                </c:pt>
                <c:pt idx="1882">
                  <c:v>13.353</c:v>
                </c:pt>
                <c:pt idx="1883">
                  <c:v>27.3018</c:v>
                </c:pt>
                <c:pt idx="1884">
                  <c:v>23.240400000000001</c:v>
                </c:pt>
                <c:pt idx="1885">
                  <c:v>22.483820000000001</c:v>
                </c:pt>
                <c:pt idx="1886">
                  <c:v>19.721599999999999</c:v>
                </c:pt>
                <c:pt idx="1887">
                  <c:v>21.408999999999999</c:v>
                </c:pt>
                <c:pt idx="1888">
                  <c:v>13.710419999999999</c:v>
                </c:pt>
                <c:pt idx="1889">
                  <c:v>17.607500000000002</c:v>
                </c:pt>
                <c:pt idx="1890">
                  <c:v>27.709800000000001</c:v>
                </c:pt>
                <c:pt idx="1891">
                  <c:v>16.424299999999999</c:v>
                </c:pt>
                <c:pt idx="1892">
                  <c:v>18.685400000000001</c:v>
                </c:pt>
                <c:pt idx="1893">
                  <c:v>25.4358</c:v>
                </c:pt>
                <c:pt idx="1894">
                  <c:v>26.895099999999999</c:v>
                </c:pt>
                <c:pt idx="1895">
                  <c:v>18.487300000000001</c:v>
                </c:pt>
                <c:pt idx="1896">
                  <c:v>23.696899999999999</c:v>
                </c:pt>
                <c:pt idx="1897">
                  <c:v>19.9786</c:v>
                </c:pt>
                <c:pt idx="1898">
                  <c:v>19.470800000000001</c:v>
                </c:pt>
                <c:pt idx="1899">
                  <c:v>11.7531</c:v>
                </c:pt>
                <c:pt idx="1900">
                  <c:v>31.964600000000001</c:v>
                </c:pt>
                <c:pt idx="1901">
                  <c:v>27.264700000000001</c:v>
                </c:pt>
                <c:pt idx="1902">
                  <c:v>18.470199999999998</c:v>
                </c:pt>
                <c:pt idx="1903">
                  <c:v>25.944600000000001</c:v>
                </c:pt>
                <c:pt idx="1904">
                  <c:v>14.953099999999999</c:v>
                </c:pt>
                <c:pt idx="1905">
                  <c:v>32.125700000000002</c:v>
                </c:pt>
                <c:pt idx="1906">
                  <c:v>26.633600000000001</c:v>
                </c:pt>
                <c:pt idx="1907">
                  <c:v>22.427399999999999</c:v>
                </c:pt>
                <c:pt idx="1908">
                  <c:v>21.7803</c:v>
                </c:pt>
                <c:pt idx="1909">
                  <c:v>21.589919999999999</c:v>
                </c:pt>
                <c:pt idx="1910">
                  <c:v>20.14</c:v>
                </c:pt>
                <c:pt idx="1911">
                  <c:v>19.490600000000001</c:v>
                </c:pt>
                <c:pt idx="1912">
                  <c:v>25.020399999999999</c:v>
                </c:pt>
                <c:pt idx="1913">
                  <c:v>22.502500000000001</c:v>
                </c:pt>
                <c:pt idx="1914">
                  <c:v>18.453399999999998</c:v>
                </c:pt>
                <c:pt idx="1915">
                  <c:v>17.7103</c:v>
                </c:pt>
                <c:pt idx="1916">
                  <c:v>21.145199999999999</c:v>
                </c:pt>
                <c:pt idx="1917">
                  <c:v>22.536799999999999</c:v>
                </c:pt>
                <c:pt idx="1918">
                  <c:v>27.236799999999999</c:v>
                </c:pt>
                <c:pt idx="1919">
                  <c:v>21.473199999999999</c:v>
                </c:pt>
                <c:pt idx="1920">
                  <c:v>20.559049999999999</c:v>
                </c:pt>
                <c:pt idx="1921">
                  <c:v>19.127800000000001</c:v>
                </c:pt>
                <c:pt idx="1922">
                  <c:v>22.890799999999999</c:v>
                </c:pt>
                <c:pt idx="1923">
                  <c:v>16.8185</c:v>
                </c:pt>
                <c:pt idx="1924">
                  <c:v>23.228400000000001</c:v>
                </c:pt>
                <c:pt idx="1925">
                  <c:v>28.2165</c:v>
                </c:pt>
                <c:pt idx="1926">
                  <c:v>23.1919</c:v>
                </c:pt>
                <c:pt idx="1927">
                  <c:v>23.781700000000001</c:v>
                </c:pt>
                <c:pt idx="1928">
                  <c:v>22.052499999999998</c:v>
                </c:pt>
                <c:pt idx="1929">
                  <c:v>21.991589999999999</c:v>
                </c:pt>
                <c:pt idx="1930">
                  <c:v>19.744900000000001</c:v>
                </c:pt>
                <c:pt idx="1931">
                  <c:v>25.139900000000001</c:v>
                </c:pt>
                <c:pt idx="1932">
                  <c:v>24.726600000000001</c:v>
                </c:pt>
                <c:pt idx="1933">
                  <c:v>19.966899999999999</c:v>
                </c:pt>
                <c:pt idx="1934">
                  <c:v>28.299099999999999</c:v>
                </c:pt>
                <c:pt idx="1935">
                  <c:v>21.6599</c:v>
                </c:pt>
                <c:pt idx="1936">
                  <c:v>21.3232</c:v>
                </c:pt>
                <c:pt idx="1937">
                  <c:v>18.052900000000001</c:v>
                </c:pt>
                <c:pt idx="1938">
                  <c:v>16.316199999999998</c:v>
                </c:pt>
                <c:pt idx="1939">
                  <c:v>16.953399999999998</c:v>
                </c:pt>
                <c:pt idx="1940">
                  <c:v>19.042400000000001</c:v>
                </c:pt>
                <c:pt idx="1941">
                  <c:v>25.962990000000001</c:v>
                </c:pt>
                <c:pt idx="1942">
                  <c:v>28.621919999999999</c:v>
                </c:pt>
                <c:pt idx="1943">
                  <c:v>24.097159999999999</c:v>
                </c:pt>
                <c:pt idx="1944">
                  <c:v>26.101099999999999</c:v>
                </c:pt>
                <c:pt idx="1945">
                  <c:v>17.527699999999999</c:v>
                </c:pt>
                <c:pt idx="1946">
                  <c:v>28.639099999999999</c:v>
                </c:pt>
                <c:pt idx="1947">
                  <c:v>16.041799999999999</c:v>
                </c:pt>
                <c:pt idx="1948">
                  <c:v>23.5425</c:v>
                </c:pt>
                <c:pt idx="1949">
                  <c:v>37.4908</c:v>
                </c:pt>
                <c:pt idx="1950">
                  <c:v>23.460349999999998</c:v>
                </c:pt>
                <c:pt idx="1951">
                  <c:v>21.960100000000001</c:v>
                </c:pt>
                <c:pt idx="1952">
                  <c:v>28.7303</c:v>
                </c:pt>
                <c:pt idx="1953">
                  <c:v>23.715800000000002</c:v>
                </c:pt>
                <c:pt idx="1954">
                  <c:v>22.634399999999999</c:v>
                </c:pt>
                <c:pt idx="1955">
                  <c:v>22.820799999999998</c:v>
                </c:pt>
                <c:pt idx="1956">
                  <c:v>23.72513</c:v>
                </c:pt>
                <c:pt idx="1957">
                  <c:v>25.3475</c:v>
                </c:pt>
                <c:pt idx="1958">
                  <c:v>25.964500000000001</c:v>
                </c:pt>
                <c:pt idx="1959">
                  <c:v>26.650700000000001</c:v>
                </c:pt>
                <c:pt idx="1960">
                  <c:v>27.956499999999998</c:v>
                </c:pt>
                <c:pt idx="1961">
                  <c:v>27.89283</c:v>
                </c:pt>
                <c:pt idx="1962">
                  <c:v>28.170400000000001</c:v>
                </c:pt>
                <c:pt idx="1963">
                  <c:v>26.897600000000001</c:v>
                </c:pt>
                <c:pt idx="1964">
                  <c:v>28.2485</c:v>
                </c:pt>
                <c:pt idx="1965">
                  <c:v>32.5974</c:v>
                </c:pt>
                <c:pt idx="1966">
                  <c:v>22.996099999999998</c:v>
                </c:pt>
                <c:pt idx="1967">
                  <c:v>21.447759999999999</c:v>
                </c:pt>
                <c:pt idx="1968">
                  <c:v>16.792400000000001</c:v>
                </c:pt>
                <c:pt idx="1969">
                  <c:v>17.4998</c:v>
                </c:pt>
                <c:pt idx="1970">
                  <c:v>37.923999999999999</c:v>
                </c:pt>
                <c:pt idx="1971">
                  <c:v>19.346920000000001</c:v>
                </c:pt>
                <c:pt idx="1972">
                  <c:v>9.7394800000000004</c:v>
                </c:pt>
                <c:pt idx="1973">
                  <c:v>23.813099999999999</c:v>
                </c:pt>
                <c:pt idx="1974">
                  <c:v>32.125</c:v>
                </c:pt>
                <c:pt idx="1975">
                  <c:v>20.7697</c:v>
                </c:pt>
                <c:pt idx="1976">
                  <c:v>19.631399999999999</c:v>
                </c:pt>
                <c:pt idx="1977">
                  <c:v>24.13467</c:v>
                </c:pt>
                <c:pt idx="1978">
                  <c:v>16.569900000000001</c:v>
                </c:pt>
                <c:pt idx="1979">
                  <c:v>22.577400000000001</c:v>
                </c:pt>
                <c:pt idx="1980">
                  <c:v>26.584900000000001</c:v>
                </c:pt>
                <c:pt idx="1981">
                  <c:v>27.065100000000001</c:v>
                </c:pt>
                <c:pt idx="1982">
                  <c:v>25.398700000000002</c:v>
                </c:pt>
                <c:pt idx="1983">
                  <c:v>24.927600000000002</c:v>
                </c:pt>
                <c:pt idx="1984">
                  <c:v>21.540199999999999</c:v>
                </c:pt>
                <c:pt idx="1985">
                  <c:v>18.306000000000001</c:v>
                </c:pt>
                <c:pt idx="1986">
                  <c:v>26.715859999999999</c:v>
                </c:pt>
                <c:pt idx="1987">
                  <c:v>28.819600000000001</c:v>
                </c:pt>
                <c:pt idx="1988">
                  <c:v>28.151599999999998</c:v>
                </c:pt>
                <c:pt idx="1989">
                  <c:v>25.0488</c:v>
                </c:pt>
                <c:pt idx="1990">
                  <c:v>26.748200000000001</c:v>
                </c:pt>
                <c:pt idx="1991">
                  <c:v>22.781400000000001</c:v>
                </c:pt>
                <c:pt idx="1992">
                  <c:v>15.9374</c:v>
                </c:pt>
                <c:pt idx="1993">
                  <c:v>21.024370000000001</c:v>
                </c:pt>
                <c:pt idx="1994">
                  <c:v>18.7288</c:v>
                </c:pt>
                <c:pt idx="1995">
                  <c:v>19.928100000000001</c:v>
                </c:pt>
                <c:pt idx="1996">
                  <c:v>18.883099999999999</c:v>
                </c:pt>
                <c:pt idx="1997">
                  <c:v>22.941600000000001</c:v>
                </c:pt>
                <c:pt idx="1998">
                  <c:v>24.2973</c:v>
                </c:pt>
                <c:pt idx="1999">
                  <c:v>21.4679</c:v>
                </c:pt>
                <c:pt idx="2000">
                  <c:v>19.4922</c:v>
                </c:pt>
                <c:pt idx="2001">
                  <c:v>35.580599999999997</c:v>
                </c:pt>
                <c:pt idx="2002">
                  <c:v>35.762300000000003</c:v>
                </c:pt>
                <c:pt idx="2003">
                  <c:v>26.251999999999999</c:v>
                </c:pt>
                <c:pt idx="2004">
                  <c:v>22.546900000000001</c:v>
                </c:pt>
                <c:pt idx="2005">
                  <c:v>18.303899999999999</c:v>
                </c:pt>
                <c:pt idx="2006">
                  <c:v>19.485299999999999</c:v>
                </c:pt>
                <c:pt idx="2007">
                  <c:v>19.0914</c:v>
                </c:pt>
                <c:pt idx="2008">
                  <c:v>6.5759999999999996</c:v>
                </c:pt>
                <c:pt idx="2009">
                  <c:v>27.370200000000001</c:v>
                </c:pt>
                <c:pt idx="2010">
                  <c:v>19.3064</c:v>
                </c:pt>
                <c:pt idx="2011">
                  <c:v>21.688199999999998</c:v>
                </c:pt>
                <c:pt idx="2012">
                  <c:v>26.702000000000002</c:v>
                </c:pt>
                <c:pt idx="2013">
                  <c:v>23.796800000000001</c:v>
                </c:pt>
                <c:pt idx="2014">
                  <c:v>20.912700000000001</c:v>
                </c:pt>
                <c:pt idx="2015">
                  <c:v>28.900300000000001</c:v>
                </c:pt>
                <c:pt idx="2016">
                  <c:v>31.801970000000001</c:v>
                </c:pt>
                <c:pt idx="2017">
                  <c:v>27.880500000000001</c:v>
                </c:pt>
                <c:pt idx="2018">
                  <c:v>27.7194</c:v>
                </c:pt>
                <c:pt idx="2019">
                  <c:v>16.634699999999999</c:v>
                </c:pt>
                <c:pt idx="2020">
                  <c:v>25.0213</c:v>
                </c:pt>
                <c:pt idx="2021">
                  <c:v>17.8476</c:v>
                </c:pt>
                <c:pt idx="2022">
                  <c:v>26.145199999999999</c:v>
                </c:pt>
                <c:pt idx="2023">
                  <c:v>13.9816</c:v>
                </c:pt>
                <c:pt idx="2024">
                  <c:v>33.987900000000003</c:v>
                </c:pt>
                <c:pt idx="2025">
                  <c:v>20.502199999999998</c:v>
                </c:pt>
                <c:pt idx="2026">
                  <c:v>27.813849999999999</c:v>
                </c:pt>
                <c:pt idx="2027">
                  <c:v>24.4541</c:v>
                </c:pt>
                <c:pt idx="2028">
                  <c:v>23.6844</c:v>
                </c:pt>
                <c:pt idx="2029">
                  <c:v>24.589099999999998</c:v>
                </c:pt>
                <c:pt idx="2030">
                  <c:v>23.35981</c:v>
                </c:pt>
                <c:pt idx="2031">
                  <c:v>27.065999999999999</c:v>
                </c:pt>
                <c:pt idx="2032">
                  <c:v>20.4222</c:v>
                </c:pt>
                <c:pt idx="2033">
                  <c:v>28.798200000000001</c:v>
                </c:pt>
                <c:pt idx="2034">
                  <c:v>17.956700000000001</c:v>
                </c:pt>
                <c:pt idx="2035">
                  <c:v>21.4998</c:v>
                </c:pt>
                <c:pt idx="2036">
                  <c:v>22.694299999999998</c:v>
                </c:pt>
                <c:pt idx="2037">
                  <c:v>29.275400000000001</c:v>
                </c:pt>
                <c:pt idx="2038">
                  <c:v>25.2807</c:v>
                </c:pt>
                <c:pt idx="2039">
                  <c:v>28.375699999999998</c:v>
                </c:pt>
                <c:pt idx="2040">
                  <c:v>33.785499999999999</c:v>
                </c:pt>
                <c:pt idx="2041">
                  <c:v>23.437200000000001</c:v>
                </c:pt>
                <c:pt idx="2042">
                  <c:v>22.1982</c:v>
                </c:pt>
                <c:pt idx="2043">
                  <c:v>28.4344</c:v>
                </c:pt>
                <c:pt idx="2044">
                  <c:v>18.385120000000001</c:v>
                </c:pt>
                <c:pt idx="2045">
                  <c:v>15.91161</c:v>
                </c:pt>
                <c:pt idx="2046">
                  <c:v>17.653500000000001</c:v>
                </c:pt>
                <c:pt idx="2047">
                  <c:v>30.539300000000001</c:v>
                </c:pt>
                <c:pt idx="2048">
                  <c:v>11.7325</c:v>
                </c:pt>
                <c:pt idx="2049">
                  <c:v>23.041499999999999</c:v>
                </c:pt>
                <c:pt idx="2050">
                  <c:v>24.684000000000001</c:v>
                </c:pt>
                <c:pt idx="2051">
                  <c:v>25.523499999999999</c:v>
                </c:pt>
                <c:pt idx="2052">
                  <c:v>25.8002</c:v>
                </c:pt>
                <c:pt idx="2053">
                  <c:v>25.8309</c:v>
                </c:pt>
                <c:pt idx="2054">
                  <c:v>25.5318</c:v>
                </c:pt>
                <c:pt idx="2055">
                  <c:v>24.8324</c:v>
                </c:pt>
                <c:pt idx="2056">
                  <c:v>24.302299999999999</c:v>
                </c:pt>
                <c:pt idx="2057">
                  <c:v>23.92445</c:v>
                </c:pt>
                <c:pt idx="2058">
                  <c:v>23.314599999999999</c:v>
                </c:pt>
                <c:pt idx="2059">
                  <c:v>22.102900000000002</c:v>
                </c:pt>
                <c:pt idx="2060">
                  <c:v>33.602400000000003</c:v>
                </c:pt>
                <c:pt idx="2061">
                  <c:v>26.031199999999998</c:v>
                </c:pt>
                <c:pt idx="2062">
                  <c:v>24.962900000000001</c:v>
                </c:pt>
                <c:pt idx="2063">
                  <c:v>22.5199</c:v>
                </c:pt>
                <c:pt idx="2064">
                  <c:v>20.8142</c:v>
                </c:pt>
                <c:pt idx="2065">
                  <c:v>21.631499999999999</c:v>
                </c:pt>
                <c:pt idx="2066">
                  <c:v>24.584800000000001</c:v>
                </c:pt>
                <c:pt idx="2067">
                  <c:v>30.4954</c:v>
                </c:pt>
                <c:pt idx="2068">
                  <c:v>25.019300000000001</c:v>
                </c:pt>
                <c:pt idx="2069">
                  <c:v>23.406500000000001</c:v>
                </c:pt>
                <c:pt idx="2070">
                  <c:v>23.585599999999999</c:v>
                </c:pt>
                <c:pt idx="2071">
                  <c:v>22.0015</c:v>
                </c:pt>
                <c:pt idx="2072">
                  <c:v>14.640599999999999</c:v>
                </c:pt>
                <c:pt idx="2073">
                  <c:v>14.329800000000001</c:v>
                </c:pt>
                <c:pt idx="2074">
                  <c:v>19.309000000000001</c:v>
                </c:pt>
                <c:pt idx="2075">
                  <c:v>26.799700000000001</c:v>
                </c:pt>
                <c:pt idx="2076">
                  <c:v>32.469799999999999</c:v>
                </c:pt>
                <c:pt idx="2077">
                  <c:v>18.266200000000001</c:v>
                </c:pt>
                <c:pt idx="2078">
                  <c:v>26.746839999999999</c:v>
                </c:pt>
                <c:pt idx="2079">
                  <c:v>18.1052</c:v>
                </c:pt>
                <c:pt idx="2080">
                  <c:v>24.099299999999999</c:v>
                </c:pt>
                <c:pt idx="2081">
                  <c:v>15.3804</c:v>
                </c:pt>
                <c:pt idx="2082">
                  <c:v>15.779299999999999</c:v>
                </c:pt>
                <c:pt idx="2083">
                  <c:v>36.891199999999998</c:v>
                </c:pt>
                <c:pt idx="2084">
                  <c:v>21.6418</c:v>
                </c:pt>
                <c:pt idx="2085">
                  <c:v>21.214200000000002</c:v>
                </c:pt>
                <c:pt idx="2086">
                  <c:v>21.808</c:v>
                </c:pt>
                <c:pt idx="2087">
                  <c:v>18.380600000000001</c:v>
                </c:pt>
                <c:pt idx="2088">
                  <c:v>20.238499999999998</c:v>
                </c:pt>
                <c:pt idx="2089">
                  <c:v>16.328700000000001</c:v>
                </c:pt>
                <c:pt idx="2090">
                  <c:v>23.156330000000001</c:v>
                </c:pt>
                <c:pt idx="2091">
                  <c:v>24.6157</c:v>
                </c:pt>
                <c:pt idx="2092">
                  <c:v>21.8782</c:v>
                </c:pt>
                <c:pt idx="2093">
                  <c:v>36.812399999999997</c:v>
                </c:pt>
                <c:pt idx="2094">
                  <c:v>18.587240000000001</c:v>
                </c:pt>
                <c:pt idx="2095">
                  <c:v>22.860800000000001</c:v>
                </c:pt>
                <c:pt idx="2096">
                  <c:v>14.534800000000001</c:v>
                </c:pt>
                <c:pt idx="2097">
                  <c:v>24.4847</c:v>
                </c:pt>
                <c:pt idx="2098">
                  <c:v>15.380699999999999</c:v>
                </c:pt>
                <c:pt idx="2099">
                  <c:v>5.6410499999999999</c:v>
                </c:pt>
                <c:pt idx="2100">
                  <c:v>30.41</c:v>
                </c:pt>
                <c:pt idx="2101">
                  <c:v>11.725300000000001</c:v>
                </c:pt>
                <c:pt idx="2102">
                  <c:v>26.032699999999998</c:v>
                </c:pt>
                <c:pt idx="2103">
                  <c:v>19.778400000000001</c:v>
                </c:pt>
                <c:pt idx="2104">
                  <c:v>24.6494</c:v>
                </c:pt>
                <c:pt idx="2105">
                  <c:v>23.150500000000001</c:v>
                </c:pt>
                <c:pt idx="2106">
                  <c:v>16.6524</c:v>
                </c:pt>
                <c:pt idx="2107">
                  <c:v>17.7302</c:v>
                </c:pt>
                <c:pt idx="2108">
                  <c:v>20.823399999999999</c:v>
                </c:pt>
                <c:pt idx="2109">
                  <c:v>12.8241</c:v>
                </c:pt>
                <c:pt idx="2110">
                  <c:v>19.130189999999999</c:v>
                </c:pt>
                <c:pt idx="2111">
                  <c:v>21.515499999999999</c:v>
                </c:pt>
                <c:pt idx="2112">
                  <c:v>23.870999999999999</c:v>
                </c:pt>
                <c:pt idx="2113">
                  <c:v>21.115400000000001</c:v>
                </c:pt>
                <c:pt idx="2114">
                  <c:v>25.6248</c:v>
                </c:pt>
                <c:pt idx="2115">
                  <c:v>19.984200000000001</c:v>
                </c:pt>
                <c:pt idx="2116">
                  <c:v>19.857600000000001</c:v>
                </c:pt>
                <c:pt idx="2117">
                  <c:v>15.450799999999999</c:v>
                </c:pt>
                <c:pt idx="2118">
                  <c:v>18.140999999999998</c:v>
                </c:pt>
                <c:pt idx="2119">
                  <c:v>16.1252</c:v>
                </c:pt>
                <c:pt idx="2120">
                  <c:v>14.7866</c:v>
                </c:pt>
                <c:pt idx="2121">
                  <c:v>30.970099999999999</c:v>
                </c:pt>
                <c:pt idx="2122">
                  <c:v>19.124400000000001</c:v>
                </c:pt>
                <c:pt idx="2123">
                  <c:v>17.901389999999999</c:v>
                </c:pt>
                <c:pt idx="2124">
                  <c:v>19.773</c:v>
                </c:pt>
                <c:pt idx="2125">
                  <c:v>15.470800000000001</c:v>
                </c:pt>
                <c:pt idx="2126">
                  <c:v>17.967770000000002</c:v>
                </c:pt>
                <c:pt idx="2127">
                  <c:v>28.164200000000001</c:v>
                </c:pt>
                <c:pt idx="2128">
                  <c:v>14.92</c:v>
                </c:pt>
                <c:pt idx="2129">
                  <c:v>24.05097</c:v>
                </c:pt>
                <c:pt idx="2130">
                  <c:v>18.8108</c:v>
                </c:pt>
                <c:pt idx="2131">
                  <c:v>17.587299999999999</c:v>
                </c:pt>
                <c:pt idx="2132">
                  <c:v>12.555099999999999</c:v>
                </c:pt>
                <c:pt idx="2133">
                  <c:v>10.439500000000001</c:v>
                </c:pt>
                <c:pt idx="2134">
                  <c:v>14.0505</c:v>
                </c:pt>
                <c:pt idx="2135">
                  <c:v>18.5746</c:v>
                </c:pt>
                <c:pt idx="2136">
                  <c:v>17.079699999999999</c:v>
                </c:pt>
                <c:pt idx="2137">
                  <c:v>15.711399999999999</c:v>
                </c:pt>
                <c:pt idx="2138">
                  <c:v>16.713899999999999</c:v>
                </c:pt>
                <c:pt idx="2139">
                  <c:v>22.163499999999999</c:v>
                </c:pt>
                <c:pt idx="2140">
                  <c:v>23.7608</c:v>
                </c:pt>
                <c:pt idx="2141">
                  <c:v>23.9954</c:v>
                </c:pt>
                <c:pt idx="2142">
                  <c:v>24.286300000000001</c:v>
                </c:pt>
                <c:pt idx="2143">
                  <c:v>23.637499999999999</c:v>
                </c:pt>
                <c:pt idx="2144">
                  <c:v>23.4587</c:v>
                </c:pt>
                <c:pt idx="2145">
                  <c:v>23.0871</c:v>
                </c:pt>
                <c:pt idx="2146">
                  <c:v>22.5137</c:v>
                </c:pt>
                <c:pt idx="2147">
                  <c:v>21.39658</c:v>
                </c:pt>
                <c:pt idx="2148">
                  <c:v>21.445599999999999</c:v>
                </c:pt>
                <c:pt idx="2149">
                  <c:v>15.069900000000001</c:v>
                </c:pt>
                <c:pt idx="2150">
                  <c:v>19.7408</c:v>
                </c:pt>
                <c:pt idx="2151">
                  <c:v>11.47579</c:v>
                </c:pt>
                <c:pt idx="2152">
                  <c:v>15.5726</c:v>
                </c:pt>
                <c:pt idx="2153">
                  <c:v>0.63080999999999998</c:v>
                </c:pt>
                <c:pt idx="2154">
                  <c:v>17.730229999999999</c:v>
                </c:pt>
                <c:pt idx="2155">
                  <c:v>21.62</c:v>
                </c:pt>
                <c:pt idx="2156">
                  <c:v>13.4072</c:v>
                </c:pt>
                <c:pt idx="2157">
                  <c:v>20.805800000000001</c:v>
                </c:pt>
                <c:pt idx="2158">
                  <c:v>14.025499999999999</c:v>
                </c:pt>
                <c:pt idx="2159">
                  <c:v>13.904999999999999</c:v>
                </c:pt>
                <c:pt idx="2160">
                  <c:v>24.597200000000001</c:v>
                </c:pt>
                <c:pt idx="2161">
                  <c:v>25.275400000000001</c:v>
                </c:pt>
                <c:pt idx="2162">
                  <c:v>14.566700000000001</c:v>
                </c:pt>
                <c:pt idx="2163">
                  <c:v>18.150300000000001</c:v>
                </c:pt>
                <c:pt idx="2164">
                  <c:v>8.6053999999999995</c:v>
                </c:pt>
                <c:pt idx="2165">
                  <c:v>31.124500000000001</c:v>
                </c:pt>
                <c:pt idx="2166">
                  <c:v>11.2211</c:v>
                </c:pt>
                <c:pt idx="2167">
                  <c:v>11.560600000000001</c:v>
                </c:pt>
                <c:pt idx="2168">
                  <c:v>14.340400000000001</c:v>
                </c:pt>
                <c:pt idx="2169">
                  <c:v>22.358899999999998</c:v>
                </c:pt>
                <c:pt idx="2170">
                  <c:v>13.759399999999999</c:v>
                </c:pt>
                <c:pt idx="2171">
                  <c:v>17.297180000000001</c:v>
                </c:pt>
                <c:pt idx="2172">
                  <c:v>10.712999999999999</c:v>
                </c:pt>
                <c:pt idx="2173">
                  <c:v>11.09576</c:v>
                </c:pt>
                <c:pt idx="2174">
                  <c:v>16.1571</c:v>
                </c:pt>
                <c:pt idx="2175">
                  <c:v>15.77</c:v>
                </c:pt>
                <c:pt idx="2176">
                  <c:v>9.1933299999999996</c:v>
                </c:pt>
                <c:pt idx="2177">
                  <c:v>11.186</c:v>
                </c:pt>
                <c:pt idx="2178">
                  <c:v>16.897400000000001</c:v>
                </c:pt>
                <c:pt idx="2179">
                  <c:v>13.918100000000001</c:v>
                </c:pt>
                <c:pt idx="2180">
                  <c:v>15.9292</c:v>
                </c:pt>
                <c:pt idx="2181">
                  <c:v>8.6812500000000004</c:v>
                </c:pt>
                <c:pt idx="2182">
                  <c:v>10.285500000000001</c:v>
                </c:pt>
                <c:pt idx="2183">
                  <c:v>20.8752</c:v>
                </c:pt>
                <c:pt idx="2184">
                  <c:v>11.390599999999999</c:v>
                </c:pt>
                <c:pt idx="2185">
                  <c:v>7.0040500000000003</c:v>
                </c:pt>
                <c:pt idx="2186">
                  <c:v>18.795400000000001</c:v>
                </c:pt>
                <c:pt idx="2187">
                  <c:v>19.1877</c:v>
                </c:pt>
                <c:pt idx="2188">
                  <c:v>17.191099999999999</c:v>
                </c:pt>
                <c:pt idx="2189">
                  <c:v>17.622499999999999</c:v>
                </c:pt>
                <c:pt idx="2190">
                  <c:v>16.486899999999999</c:v>
                </c:pt>
                <c:pt idx="2191">
                  <c:v>11.9397</c:v>
                </c:pt>
                <c:pt idx="2192">
                  <c:v>18.9025</c:v>
                </c:pt>
                <c:pt idx="2193">
                  <c:v>11.405849999999999</c:v>
                </c:pt>
                <c:pt idx="2194">
                  <c:v>21.457599999999999</c:v>
                </c:pt>
                <c:pt idx="2195">
                  <c:v>7.5315599999999998</c:v>
                </c:pt>
                <c:pt idx="2196">
                  <c:v>10.226900000000001</c:v>
                </c:pt>
                <c:pt idx="2197">
                  <c:v>9.2446800000000007</c:v>
                </c:pt>
                <c:pt idx="2198">
                  <c:v>24.3551</c:v>
                </c:pt>
                <c:pt idx="2199">
                  <c:v>2.4303699999999999</c:v>
                </c:pt>
                <c:pt idx="2200">
                  <c:v>11.62729</c:v>
                </c:pt>
                <c:pt idx="2201">
                  <c:v>17.165199999999999</c:v>
                </c:pt>
                <c:pt idx="2202">
                  <c:v>15.7471</c:v>
                </c:pt>
                <c:pt idx="2203">
                  <c:v>13.44</c:v>
                </c:pt>
                <c:pt idx="2204">
                  <c:v>12.376300000000001</c:v>
                </c:pt>
                <c:pt idx="2205">
                  <c:v>11.5328</c:v>
                </c:pt>
                <c:pt idx="2206">
                  <c:v>10.4754</c:v>
                </c:pt>
                <c:pt idx="2207">
                  <c:v>9.7407199999999996</c:v>
                </c:pt>
                <c:pt idx="2208">
                  <c:v>9.2245200000000001</c:v>
                </c:pt>
                <c:pt idx="2209">
                  <c:v>8.3926700000000007</c:v>
                </c:pt>
                <c:pt idx="2210">
                  <c:v>22.3276</c:v>
                </c:pt>
                <c:pt idx="2211">
                  <c:v>13.5085</c:v>
                </c:pt>
                <c:pt idx="2212">
                  <c:v>15.720499999999999</c:v>
                </c:pt>
                <c:pt idx="2213">
                  <c:v>9.1279299999999992</c:v>
                </c:pt>
                <c:pt idx="2214">
                  <c:v>15.829499999999999</c:v>
                </c:pt>
                <c:pt idx="2215">
                  <c:v>7.9044499999999998</c:v>
                </c:pt>
                <c:pt idx="2216">
                  <c:v>2.6211700000000002</c:v>
                </c:pt>
                <c:pt idx="2217">
                  <c:v>20.1874</c:v>
                </c:pt>
                <c:pt idx="2218">
                  <c:v>6.40177</c:v>
                </c:pt>
                <c:pt idx="2219">
                  <c:v>11.069000000000001</c:v>
                </c:pt>
                <c:pt idx="2220">
                  <c:v>4.1259899999999998</c:v>
                </c:pt>
                <c:pt idx="2221">
                  <c:v>17.392099999999999</c:v>
                </c:pt>
                <c:pt idx="2222">
                  <c:v>12.327199999999999</c:v>
                </c:pt>
                <c:pt idx="2223">
                  <c:v>14.715199999999999</c:v>
                </c:pt>
                <c:pt idx="2224">
                  <c:v>13.606999999999999</c:v>
                </c:pt>
                <c:pt idx="2225">
                  <c:v>1.8679699999999999</c:v>
                </c:pt>
                <c:pt idx="2226">
                  <c:v>13.395200000000001</c:v>
                </c:pt>
                <c:pt idx="2227">
                  <c:v>11.9838</c:v>
                </c:pt>
                <c:pt idx="2228">
                  <c:v>13.521660000000001</c:v>
                </c:pt>
                <c:pt idx="2229">
                  <c:v>13.0336</c:v>
                </c:pt>
                <c:pt idx="2230">
                  <c:v>12.518800000000001</c:v>
                </c:pt>
                <c:pt idx="2231">
                  <c:v>13.5962</c:v>
                </c:pt>
                <c:pt idx="2232">
                  <c:v>-3.5233099999999999</c:v>
                </c:pt>
                <c:pt idx="2233">
                  <c:v>10.401949999999999</c:v>
                </c:pt>
                <c:pt idx="2234">
                  <c:v>9.3380700000000001</c:v>
                </c:pt>
                <c:pt idx="2235">
                  <c:v>6.2636799999999999</c:v>
                </c:pt>
                <c:pt idx="2236">
                  <c:v>11.0966</c:v>
                </c:pt>
                <c:pt idx="2237">
                  <c:v>5.3533299999999997</c:v>
                </c:pt>
                <c:pt idx="2238">
                  <c:v>4.8335900000000001</c:v>
                </c:pt>
                <c:pt idx="2239">
                  <c:v>9.7876499999999993</c:v>
                </c:pt>
                <c:pt idx="2240">
                  <c:v>9.5799599999999998</c:v>
                </c:pt>
                <c:pt idx="2241">
                  <c:v>7.5793499999999998</c:v>
                </c:pt>
                <c:pt idx="2242">
                  <c:v>9.3890100000000007</c:v>
                </c:pt>
                <c:pt idx="2243">
                  <c:v>11.6569</c:v>
                </c:pt>
                <c:pt idx="2244">
                  <c:v>12.4856</c:v>
                </c:pt>
                <c:pt idx="2245">
                  <c:v>16.972899999999999</c:v>
                </c:pt>
                <c:pt idx="2246">
                  <c:v>5.5904499999999997</c:v>
                </c:pt>
                <c:pt idx="2247">
                  <c:v>7.9844799999999996</c:v>
                </c:pt>
                <c:pt idx="2248">
                  <c:v>6.7278700000000002</c:v>
                </c:pt>
                <c:pt idx="2249">
                  <c:v>4.0076700000000001</c:v>
                </c:pt>
                <c:pt idx="2250">
                  <c:v>8.0915300000000006</c:v>
                </c:pt>
                <c:pt idx="2251">
                  <c:v>16.313780000000001</c:v>
                </c:pt>
                <c:pt idx="2252">
                  <c:v>3.1840000000000002</c:v>
                </c:pt>
                <c:pt idx="2253">
                  <c:v>13.9252</c:v>
                </c:pt>
                <c:pt idx="2254">
                  <c:v>9.3164599999999993</c:v>
                </c:pt>
                <c:pt idx="2255">
                  <c:v>11.1449</c:v>
                </c:pt>
                <c:pt idx="2256">
                  <c:v>10.8909</c:v>
                </c:pt>
                <c:pt idx="2257">
                  <c:v>13.672499999999999</c:v>
                </c:pt>
                <c:pt idx="2258">
                  <c:v>7.5865099999999996</c:v>
                </c:pt>
                <c:pt idx="2259">
                  <c:v>10.8569</c:v>
                </c:pt>
                <c:pt idx="2260">
                  <c:v>4.8540200000000002</c:v>
                </c:pt>
                <c:pt idx="2261">
                  <c:v>8.4618800000000007</c:v>
                </c:pt>
                <c:pt idx="2262">
                  <c:v>3.5344500000000001</c:v>
                </c:pt>
                <c:pt idx="2263">
                  <c:v>7.9478600000000004</c:v>
                </c:pt>
                <c:pt idx="2264">
                  <c:v>7.8518299999999996</c:v>
                </c:pt>
                <c:pt idx="2265">
                  <c:v>11.806900000000001</c:v>
                </c:pt>
                <c:pt idx="2266">
                  <c:v>4.6219999999999999</c:v>
                </c:pt>
                <c:pt idx="2267">
                  <c:v>7.9843599999999997</c:v>
                </c:pt>
                <c:pt idx="2268">
                  <c:v>13.551600000000001</c:v>
                </c:pt>
                <c:pt idx="2269">
                  <c:v>10.858599999999999</c:v>
                </c:pt>
                <c:pt idx="2270">
                  <c:v>8.2184699999999999</c:v>
                </c:pt>
                <c:pt idx="2271">
                  <c:v>5.4251300000000002</c:v>
                </c:pt>
                <c:pt idx="2272">
                  <c:v>12.7804</c:v>
                </c:pt>
                <c:pt idx="2273">
                  <c:v>9.0766600000000004</c:v>
                </c:pt>
                <c:pt idx="2274">
                  <c:v>5.6661900000000003</c:v>
                </c:pt>
                <c:pt idx="2275">
                  <c:v>4.1526500000000004</c:v>
                </c:pt>
                <c:pt idx="2276">
                  <c:v>-2.1757</c:v>
                </c:pt>
                <c:pt idx="2277">
                  <c:v>8.2665799999999994</c:v>
                </c:pt>
                <c:pt idx="2278">
                  <c:v>-8.11646</c:v>
                </c:pt>
                <c:pt idx="2279">
                  <c:v>5.2556099999999999</c:v>
                </c:pt>
                <c:pt idx="2280">
                  <c:v>3.4793599999999998</c:v>
                </c:pt>
                <c:pt idx="2281">
                  <c:v>9.6119599999999998</c:v>
                </c:pt>
                <c:pt idx="2282">
                  <c:v>3.4605100000000002</c:v>
                </c:pt>
                <c:pt idx="2283">
                  <c:v>4.9182199999999998</c:v>
                </c:pt>
                <c:pt idx="2284">
                  <c:v>6.4172000000000002</c:v>
                </c:pt>
                <c:pt idx="2285">
                  <c:v>4.4548199999999998</c:v>
                </c:pt>
                <c:pt idx="2286">
                  <c:v>15.4339</c:v>
                </c:pt>
                <c:pt idx="2287">
                  <c:v>7.3113599999999996</c:v>
                </c:pt>
                <c:pt idx="2288">
                  <c:v>2.5151400000000002</c:v>
                </c:pt>
                <c:pt idx="2289">
                  <c:v>18.4451</c:v>
                </c:pt>
                <c:pt idx="2290">
                  <c:v>-1.3427899999999999</c:v>
                </c:pt>
                <c:pt idx="2291">
                  <c:v>8.6631599999999995</c:v>
                </c:pt>
                <c:pt idx="2292">
                  <c:v>4.4793500000000002</c:v>
                </c:pt>
                <c:pt idx="2293">
                  <c:v>8.5305099999999996</c:v>
                </c:pt>
                <c:pt idx="2294">
                  <c:v>6.0159500000000001</c:v>
                </c:pt>
                <c:pt idx="2295">
                  <c:v>5.7001900000000001</c:v>
                </c:pt>
                <c:pt idx="2296">
                  <c:v>-1.4081600000000001</c:v>
                </c:pt>
                <c:pt idx="2297">
                  <c:v>0.53029000000000004</c:v>
                </c:pt>
                <c:pt idx="2298">
                  <c:v>4.4949500000000002</c:v>
                </c:pt>
                <c:pt idx="2299">
                  <c:v>4.8165300000000002</c:v>
                </c:pt>
                <c:pt idx="2300">
                  <c:v>5.7890499999999996</c:v>
                </c:pt>
                <c:pt idx="2301">
                  <c:v>7.23217</c:v>
                </c:pt>
                <c:pt idx="2302">
                  <c:v>6.34443</c:v>
                </c:pt>
                <c:pt idx="2303">
                  <c:v>5.6853199999999999</c:v>
                </c:pt>
                <c:pt idx="2304">
                  <c:v>1.91927</c:v>
                </c:pt>
                <c:pt idx="2305">
                  <c:v>2.15137</c:v>
                </c:pt>
                <c:pt idx="2306">
                  <c:v>2.1935899999999999</c:v>
                </c:pt>
                <c:pt idx="2307">
                  <c:v>3.0671499999999998</c:v>
                </c:pt>
                <c:pt idx="2308">
                  <c:v>4.1134899999999996</c:v>
                </c:pt>
                <c:pt idx="2309">
                  <c:v>1.9051</c:v>
                </c:pt>
                <c:pt idx="2310">
                  <c:v>3.2476799999999999</c:v>
                </c:pt>
                <c:pt idx="2311">
                  <c:v>11.513400000000001</c:v>
                </c:pt>
                <c:pt idx="2312">
                  <c:v>13.200100000000001</c:v>
                </c:pt>
                <c:pt idx="2313">
                  <c:v>-4.3355199999999998</c:v>
                </c:pt>
                <c:pt idx="2314">
                  <c:v>2.5878899999999998</c:v>
                </c:pt>
                <c:pt idx="2315">
                  <c:v>0.76168999999999998</c:v>
                </c:pt>
                <c:pt idx="2316">
                  <c:v>3.12662</c:v>
                </c:pt>
                <c:pt idx="2317">
                  <c:v>2.94055</c:v>
                </c:pt>
                <c:pt idx="2318">
                  <c:v>-12.0662</c:v>
                </c:pt>
                <c:pt idx="2319">
                  <c:v>6.7766900000000003</c:v>
                </c:pt>
                <c:pt idx="2320">
                  <c:v>9.9438800000000001</c:v>
                </c:pt>
                <c:pt idx="2321">
                  <c:v>4.02597</c:v>
                </c:pt>
                <c:pt idx="2322">
                  <c:v>7.5040899999999997</c:v>
                </c:pt>
                <c:pt idx="2323">
                  <c:v>-0.51705999999999996</c:v>
                </c:pt>
                <c:pt idx="2324">
                  <c:v>4.0293799999999997</c:v>
                </c:pt>
                <c:pt idx="2325">
                  <c:v>5.2481499999999999</c:v>
                </c:pt>
                <c:pt idx="2326">
                  <c:v>2.15218</c:v>
                </c:pt>
                <c:pt idx="2327">
                  <c:v>10.7859</c:v>
                </c:pt>
                <c:pt idx="2328">
                  <c:v>4.1544499999999998</c:v>
                </c:pt>
                <c:pt idx="2329">
                  <c:v>-1.1265099999999999</c:v>
                </c:pt>
                <c:pt idx="2330">
                  <c:v>0.68479999999999996</c:v>
                </c:pt>
                <c:pt idx="2331">
                  <c:v>4.40029</c:v>
                </c:pt>
                <c:pt idx="2332">
                  <c:v>4.3292000000000002</c:v>
                </c:pt>
                <c:pt idx="2333">
                  <c:v>8.3095199999999991</c:v>
                </c:pt>
                <c:pt idx="2334">
                  <c:v>0.88249999999999995</c:v>
                </c:pt>
                <c:pt idx="2335">
                  <c:v>2.5680999999999998</c:v>
                </c:pt>
                <c:pt idx="2336">
                  <c:v>0.13167000000000001</c:v>
                </c:pt>
                <c:pt idx="2337">
                  <c:v>-0.95901000000000003</c:v>
                </c:pt>
                <c:pt idx="2338">
                  <c:v>10.332599999999999</c:v>
                </c:pt>
                <c:pt idx="2339">
                  <c:v>0.15964999999999999</c:v>
                </c:pt>
                <c:pt idx="2340">
                  <c:v>3.8143699999999998</c:v>
                </c:pt>
                <c:pt idx="2341">
                  <c:v>4.9903899999999997</c:v>
                </c:pt>
                <c:pt idx="2342">
                  <c:v>2.4832299999999998</c:v>
                </c:pt>
                <c:pt idx="2343">
                  <c:v>-0.98229999999999995</c:v>
                </c:pt>
                <c:pt idx="2344">
                  <c:v>-1.8318000000000001</c:v>
                </c:pt>
                <c:pt idx="2345">
                  <c:v>-0.58174000000000003</c:v>
                </c:pt>
                <c:pt idx="2346">
                  <c:v>0.1159</c:v>
                </c:pt>
                <c:pt idx="2347">
                  <c:v>-0.23305999999999999</c:v>
                </c:pt>
                <c:pt idx="2348">
                  <c:v>0.48027999999999998</c:v>
                </c:pt>
                <c:pt idx="2349">
                  <c:v>-0.16442999999999999</c:v>
                </c:pt>
                <c:pt idx="2350">
                  <c:v>0.89561999999999997</c:v>
                </c:pt>
                <c:pt idx="2351">
                  <c:v>1.9895099999999999</c:v>
                </c:pt>
                <c:pt idx="2352">
                  <c:v>4.96774</c:v>
                </c:pt>
                <c:pt idx="2353">
                  <c:v>6.8141999999999996</c:v>
                </c:pt>
                <c:pt idx="2354">
                  <c:v>8.2073800000000006</c:v>
                </c:pt>
                <c:pt idx="2355">
                  <c:v>-3.1971799999999999</c:v>
                </c:pt>
                <c:pt idx="2356">
                  <c:v>0.61360000000000003</c:v>
                </c:pt>
                <c:pt idx="2357">
                  <c:v>1.36538</c:v>
                </c:pt>
                <c:pt idx="2358">
                  <c:v>5.6655100000000003</c:v>
                </c:pt>
                <c:pt idx="2359">
                  <c:v>-4.6518699999999997</c:v>
                </c:pt>
                <c:pt idx="2360">
                  <c:v>-0.42242000000000002</c:v>
                </c:pt>
                <c:pt idx="2361">
                  <c:v>9.7270699999999994</c:v>
                </c:pt>
                <c:pt idx="2362">
                  <c:v>2.2741099999999999</c:v>
                </c:pt>
                <c:pt idx="2363">
                  <c:v>1.2937000000000001</c:v>
                </c:pt>
                <c:pt idx="2364">
                  <c:v>6.2829899999999999</c:v>
                </c:pt>
                <c:pt idx="2365">
                  <c:v>2.1419899999999998</c:v>
                </c:pt>
                <c:pt idx="2366">
                  <c:v>-1.1032900000000001</c:v>
                </c:pt>
                <c:pt idx="2367">
                  <c:v>2.8708399999999998</c:v>
                </c:pt>
                <c:pt idx="2368">
                  <c:v>7.2801099999999996</c:v>
                </c:pt>
                <c:pt idx="2369">
                  <c:v>4.0089300000000003</c:v>
                </c:pt>
                <c:pt idx="2370">
                  <c:v>-4.5031600000000003</c:v>
                </c:pt>
                <c:pt idx="2371">
                  <c:v>0.43646000000000001</c:v>
                </c:pt>
                <c:pt idx="2372">
                  <c:v>0.32712000000000002</c:v>
                </c:pt>
                <c:pt idx="2373">
                  <c:v>-0.35432000000000002</c:v>
                </c:pt>
                <c:pt idx="2374">
                  <c:v>2.23184</c:v>
                </c:pt>
                <c:pt idx="2375">
                  <c:v>-11.086499999999999</c:v>
                </c:pt>
                <c:pt idx="2376">
                  <c:v>-1.4896</c:v>
                </c:pt>
                <c:pt idx="2377">
                  <c:v>3.0282800000000001</c:v>
                </c:pt>
                <c:pt idx="2378">
                  <c:v>4.3131300000000001</c:v>
                </c:pt>
                <c:pt idx="2379">
                  <c:v>-0.77178999999999998</c:v>
                </c:pt>
                <c:pt idx="2380">
                  <c:v>-2.5425900000000001</c:v>
                </c:pt>
                <c:pt idx="2381">
                  <c:v>5.9872800000000002</c:v>
                </c:pt>
                <c:pt idx="2382">
                  <c:v>9.4731299999999994</c:v>
                </c:pt>
                <c:pt idx="2383">
                  <c:v>4.4450000000000003E-2</c:v>
                </c:pt>
                <c:pt idx="2384">
                  <c:v>3.4979800000000001</c:v>
                </c:pt>
                <c:pt idx="2385">
                  <c:v>4.6296499999999998</c:v>
                </c:pt>
                <c:pt idx="2386">
                  <c:v>-5.5295300000000003</c:v>
                </c:pt>
                <c:pt idx="2387">
                  <c:v>8.5442099999999996</c:v>
                </c:pt>
                <c:pt idx="2388">
                  <c:v>-5.4125199999999998</c:v>
                </c:pt>
                <c:pt idx="2389">
                  <c:v>-2.4163299999999999</c:v>
                </c:pt>
                <c:pt idx="2390">
                  <c:v>-4.8342499999999999</c:v>
                </c:pt>
                <c:pt idx="2391">
                  <c:v>-0.15939999999999999</c:v>
                </c:pt>
                <c:pt idx="2392">
                  <c:v>-0.45684999999999998</c:v>
                </c:pt>
                <c:pt idx="2393">
                  <c:v>-0.65961000000000003</c:v>
                </c:pt>
                <c:pt idx="2394">
                  <c:v>-1.3453200000000001</c:v>
                </c:pt>
                <c:pt idx="2395">
                  <c:v>0.70243999999999995</c:v>
                </c:pt>
                <c:pt idx="2396">
                  <c:v>1.4960599999999999</c:v>
                </c:pt>
                <c:pt idx="2397">
                  <c:v>-3.2253799999999999</c:v>
                </c:pt>
                <c:pt idx="2398">
                  <c:v>3.0459499999999999</c:v>
                </c:pt>
                <c:pt idx="2399">
                  <c:v>-5.85372</c:v>
                </c:pt>
                <c:pt idx="2400">
                  <c:v>-2.7077399999999998</c:v>
                </c:pt>
                <c:pt idx="2401">
                  <c:v>1.0198499999999999</c:v>
                </c:pt>
                <c:pt idx="2402">
                  <c:v>0.17244000000000001</c:v>
                </c:pt>
                <c:pt idx="2403">
                  <c:v>0.45928000000000002</c:v>
                </c:pt>
                <c:pt idx="2404">
                  <c:v>-1.43022</c:v>
                </c:pt>
                <c:pt idx="2405">
                  <c:v>2.7425000000000002</c:v>
                </c:pt>
                <c:pt idx="2406">
                  <c:v>1.09111</c:v>
                </c:pt>
                <c:pt idx="2407">
                  <c:v>0.59909999999999997</c:v>
                </c:pt>
                <c:pt idx="2408">
                  <c:v>0.69733999999999996</c:v>
                </c:pt>
                <c:pt idx="2409">
                  <c:v>-4.10609</c:v>
                </c:pt>
                <c:pt idx="2410">
                  <c:v>1.18272</c:v>
                </c:pt>
                <c:pt idx="2411">
                  <c:v>1.56043</c:v>
                </c:pt>
                <c:pt idx="2412">
                  <c:v>1.2012100000000001</c:v>
                </c:pt>
                <c:pt idx="2413">
                  <c:v>0.74760000000000004</c:v>
                </c:pt>
                <c:pt idx="2414">
                  <c:v>0.45008999999999999</c:v>
                </c:pt>
                <c:pt idx="2415">
                  <c:v>-0.1552</c:v>
                </c:pt>
                <c:pt idx="2416">
                  <c:v>-0.39787</c:v>
                </c:pt>
                <c:pt idx="2417">
                  <c:v>-0.59606999999999999</c:v>
                </c:pt>
                <c:pt idx="2418">
                  <c:v>-0.40606999999999999</c:v>
                </c:pt>
                <c:pt idx="2419">
                  <c:v>0.21052999999999999</c:v>
                </c:pt>
                <c:pt idx="2420">
                  <c:v>0.65127000000000002</c:v>
                </c:pt>
                <c:pt idx="2421">
                  <c:v>1.0421</c:v>
                </c:pt>
                <c:pt idx="2422">
                  <c:v>1.7586999999999999</c:v>
                </c:pt>
                <c:pt idx="2423">
                  <c:v>2.5760200000000002</c:v>
                </c:pt>
                <c:pt idx="2424">
                  <c:v>3.0905999999999998</c:v>
                </c:pt>
                <c:pt idx="2425">
                  <c:v>2.0493899999999998</c:v>
                </c:pt>
                <c:pt idx="2426">
                  <c:v>3.8679800000000002</c:v>
                </c:pt>
                <c:pt idx="2427">
                  <c:v>7.0535399999999999</c:v>
                </c:pt>
                <c:pt idx="2428">
                  <c:v>-4.6193200000000001</c:v>
                </c:pt>
                <c:pt idx="2429">
                  <c:v>3.06826</c:v>
                </c:pt>
                <c:pt idx="2430">
                  <c:v>-0.63939000000000001</c:v>
                </c:pt>
                <c:pt idx="2431">
                  <c:v>-1.65272</c:v>
                </c:pt>
                <c:pt idx="2432">
                  <c:v>-4.4434699999999996</c:v>
                </c:pt>
                <c:pt idx="2433">
                  <c:v>4.3060299999999998</c:v>
                </c:pt>
                <c:pt idx="2434">
                  <c:v>-3.8035299999999999</c:v>
                </c:pt>
                <c:pt idx="2435">
                  <c:v>-11.699400000000001</c:v>
                </c:pt>
                <c:pt idx="2436">
                  <c:v>1.4302600000000001</c:v>
                </c:pt>
                <c:pt idx="2437">
                  <c:v>4.2693700000000003</c:v>
                </c:pt>
                <c:pt idx="2438">
                  <c:v>3.2583799999999998</c:v>
                </c:pt>
                <c:pt idx="2439">
                  <c:v>0.21597</c:v>
                </c:pt>
                <c:pt idx="2440">
                  <c:v>4.1201299999999996</c:v>
                </c:pt>
                <c:pt idx="2441">
                  <c:v>4.4044699999999999</c:v>
                </c:pt>
                <c:pt idx="2442">
                  <c:v>4.3810000000000002E-2</c:v>
                </c:pt>
                <c:pt idx="2443">
                  <c:v>-1.2039599999999999</c:v>
                </c:pt>
                <c:pt idx="2444">
                  <c:v>0.10277</c:v>
                </c:pt>
                <c:pt idx="2445">
                  <c:v>2.3472900000000001</c:v>
                </c:pt>
                <c:pt idx="2446">
                  <c:v>1.07199</c:v>
                </c:pt>
                <c:pt idx="2447">
                  <c:v>1.57924</c:v>
                </c:pt>
                <c:pt idx="2448">
                  <c:v>-2.14846</c:v>
                </c:pt>
                <c:pt idx="2449">
                  <c:v>-5.5074100000000001</c:v>
                </c:pt>
                <c:pt idx="2450">
                  <c:v>5.6391999999999998</c:v>
                </c:pt>
                <c:pt idx="2451">
                  <c:v>1.18137</c:v>
                </c:pt>
                <c:pt idx="2452">
                  <c:v>-0.34703000000000001</c:v>
                </c:pt>
                <c:pt idx="2453">
                  <c:v>0.69862999999999997</c:v>
                </c:pt>
                <c:pt idx="2454">
                  <c:v>-2.58433</c:v>
                </c:pt>
                <c:pt idx="2455">
                  <c:v>-1.78234</c:v>
                </c:pt>
                <c:pt idx="2456">
                  <c:v>-6.1901900000000003</c:v>
                </c:pt>
                <c:pt idx="2457">
                  <c:v>9.2562899999999999</c:v>
                </c:pt>
                <c:pt idx="2458">
                  <c:v>-1.9056200000000001</c:v>
                </c:pt>
                <c:pt idx="2459">
                  <c:v>1.79271</c:v>
                </c:pt>
                <c:pt idx="2460">
                  <c:v>0.18915000000000001</c:v>
                </c:pt>
                <c:pt idx="2461">
                  <c:v>2.4985300000000001</c:v>
                </c:pt>
                <c:pt idx="2462">
                  <c:v>-4.0131300000000003</c:v>
                </c:pt>
                <c:pt idx="2463">
                  <c:v>-2.3143799999999999</c:v>
                </c:pt>
                <c:pt idx="2464">
                  <c:v>-3.0025400000000002</c:v>
                </c:pt>
                <c:pt idx="2465">
                  <c:v>5.91486</c:v>
                </c:pt>
                <c:pt idx="2466">
                  <c:v>0.40953000000000001</c:v>
                </c:pt>
                <c:pt idx="2467">
                  <c:v>3.9063400000000001</c:v>
                </c:pt>
                <c:pt idx="2468">
                  <c:v>2.87704</c:v>
                </c:pt>
                <c:pt idx="2469">
                  <c:v>-2.09409</c:v>
                </c:pt>
                <c:pt idx="2470">
                  <c:v>-2.6193399999999998</c:v>
                </c:pt>
                <c:pt idx="2471">
                  <c:v>-0.76054999999999995</c:v>
                </c:pt>
                <c:pt idx="2472">
                  <c:v>0.22151999999999999</c:v>
                </c:pt>
                <c:pt idx="2473">
                  <c:v>-0.69772000000000001</c:v>
                </c:pt>
                <c:pt idx="2474">
                  <c:v>-1.2493700000000001</c:v>
                </c:pt>
                <c:pt idx="2475">
                  <c:v>-0.52991999999999995</c:v>
                </c:pt>
                <c:pt idx="2476">
                  <c:v>3.3326899999999999</c:v>
                </c:pt>
                <c:pt idx="2477">
                  <c:v>-2.1063499999999999</c:v>
                </c:pt>
                <c:pt idx="2478">
                  <c:v>2.31033</c:v>
                </c:pt>
                <c:pt idx="2479">
                  <c:v>9.2687399999999993</c:v>
                </c:pt>
                <c:pt idx="2480">
                  <c:v>-5.7470999999999997</c:v>
                </c:pt>
                <c:pt idx="2481">
                  <c:v>3.3572199999999999</c:v>
                </c:pt>
                <c:pt idx="2482">
                  <c:v>-1.8128200000000001</c:v>
                </c:pt>
                <c:pt idx="2483">
                  <c:v>2.4276499999999999</c:v>
                </c:pt>
                <c:pt idx="2484">
                  <c:v>0.39806000000000002</c:v>
                </c:pt>
                <c:pt idx="2485">
                  <c:v>-6.4773899999999998</c:v>
                </c:pt>
                <c:pt idx="2486">
                  <c:v>0.4713</c:v>
                </c:pt>
                <c:pt idx="2487">
                  <c:v>-1.8041199999999999</c:v>
                </c:pt>
                <c:pt idx="2488">
                  <c:v>2.15828</c:v>
                </c:pt>
                <c:pt idx="2489">
                  <c:v>4.3176300000000003</c:v>
                </c:pt>
                <c:pt idx="2490">
                  <c:v>6.22872</c:v>
                </c:pt>
                <c:pt idx="2491">
                  <c:v>0.58584999999999998</c:v>
                </c:pt>
                <c:pt idx="2492">
                  <c:v>-2.8268499999999999</c:v>
                </c:pt>
                <c:pt idx="2493">
                  <c:v>6.0779199999999998</c:v>
                </c:pt>
                <c:pt idx="2494">
                  <c:v>0.78954999999999997</c:v>
                </c:pt>
                <c:pt idx="2495">
                  <c:v>-1.59917</c:v>
                </c:pt>
                <c:pt idx="2496">
                  <c:v>3.0558999999999998</c:v>
                </c:pt>
                <c:pt idx="2497">
                  <c:v>-0.23538999999999999</c:v>
                </c:pt>
                <c:pt idx="2498">
                  <c:v>-12.353429999999999</c:v>
                </c:pt>
                <c:pt idx="2499">
                  <c:v>8.6132500000000007</c:v>
                </c:pt>
                <c:pt idx="2500">
                  <c:v>0.97589999999999999</c:v>
                </c:pt>
                <c:pt idx="2501">
                  <c:v>0.40466000000000002</c:v>
                </c:pt>
                <c:pt idx="2502">
                  <c:v>-0.31303999999999998</c:v>
                </c:pt>
                <c:pt idx="2503">
                  <c:v>-2.5383200000000001</c:v>
                </c:pt>
                <c:pt idx="2504">
                  <c:v>-3.0598000000000001</c:v>
                </c:pt>
                <c:pt idx="2505">
                  <c:v>9.9274000000000004</c:v>
                </c:pt>
                <c:pt idx="2506">
                  <c:v>2.3500899999999998</c:v>
                </c:pt>
                <c:pt idx="2507">
                  <c:v>0.68918999999999997</c:v>
                </c:pt>
                <c:pt idx="2508">
                  <c:v>-0.65886</c:v>
                </c:pt>
                <c:pt idx="2509">
                  <c:v>-12.729799999999999</c:v>
                </c:pt>
                <c:pt idx="2510">
                  <c:v>4.8459899999999996</c:v>
                </c:pt>
                <c:pt idx="2511">
                  <c:v>5.6119599999999998</c:v>
                </c:pt>
                <c:pt idx="2512">
                  <c:v>-2.8873000000000002</c:v>
                </c:pt>
                <c:pt idx="2513">
                  <c:v>0.58387</c:v>
                </c:pt>
                <c:pt idx="2514">
                  <c:v>-1.7400599999999999</c:v>
                </c:pt>
                <c:pt idx="2515">
                  <c:v>1.2420800000000001</c:v>
                </c:pt>
                <c:pt idx="2516">
                  <c:v>-5.5037700000000003</c:v>
                </c:pt>
                <c:pt idx="2517">
                  <c:v>5.3551299999999999</c:v>
                </c:pt>
                <c:pt idx="2518">
                  <c:v>-2.5689000000000002</c:v>
                </c:pt>
                <c:pt idx="2519">
                  <c:v>5.9470000000000002E-2</c:v>
                </c:pt>
                <c:pt idx="2520">
                  <c:v>5.7321499999999999</c:v>
                </c:pt>
                <c:pt idx="2521">
                  <c:v>7.2511799999999997</c:v>
                </c:pt>
                <c:pt idx="2522">
                  <c:v>1.31054</c:v>
                </c:pt>
                <c:pt idx="2523">
                  <c:v>0.92137999999999998</c:v>
                </c:pt>
                <c:pt idx="2524">
                  <c:v>-1.08775</c:v>
                </c:pt>
                <c:pt idx="2525">
                  <c:v>-5.7941900000000004</c:v>
                </c:pt>
                <c:pt idx="2526">
                  <c:v>8.7937799999999999</c:v>
                </c:pt>
                <c:pt idx="2527">
                  <c:v>1.2469399999999999</c:v>
                </c:pt>
                <c:pt idx="2528">
                  <c:v>-1.15099</c:v>
                </c:pt>
                <c:pt idx="2529">
                  <c:v>-0.29661999999999999</c:v>
                </c:pt>
                <c:pt idx="2530">
                  <c:v>-1.5376000000000001</c:v>
                </c:pt>
                <c:pt idx="2531">
                  <c:v>-1.2103299999999999</c:v>
                </c:pt>
                <c:pt idx="2532">
                  <c:v>0.26601000000000002</c:v>
                </c:pt>
                <c:pt idx="2533">
                  <c:v>14.7</c:v>
                </c:pt>
                <c:pt idx="2534">
                  <c:v>1.95387</c:v>
                </c:pt>
                <c:pt idx="2535">
                  <c:v>1.91795</c:v>
                </c:pt>
                <c:pt idx="2536">
                  <c:v>-3.11625</c:v>
                </c:pt>
                <c:pt idx="2537">
                  <c:v>-3.1698</c:v>
                </c:pt>
                <c:pt idx="2538">
                  <c:v>10.5501</c:v>
                </c:pt>
                <c:pt idx="2539">
                  <c:v>0.23616000000000001</c:v>
                </c:pt>
                <c:pt idx="2540">
                  <c:v>-4.0668600000000001</c:v>
                </c:pt>
                <c:pt idx="2541">
                  <c:v>-0.48863000000000001</c:v>
                </c:pt>
                <c:pt idx="2542">
                  <c:v>0.67527999999999999</c:v>
                </c:pt>
                <c:pt idx="2543">
                  <c:v>9.7263300000000008</c:v>
                </c:pt>
                <c:pt idx="2544">
                  <c:v>4.7337600000000002</c:v>
                </c:pt>
                <c:pt idx="2545">
                  <c:v>5.0911999999999997</c:v>
                </c:pt>
                <c:pt idx="2546">
                  <c:v>-7.0380500000000001</c:v>
                </c:pt>
                <c:pt idx="2547">
                  <c:v>0.59284000000000003</c:v>
                </c:pt>
                <c:pt idx="2548">
                  <c:v>2.2481</c:v>
                </c:pt>
                <c:pt idx="2549">
                  <c:v>-1.62975</c:v>
                </c:pt>
                <c:pt idx="2550">
                  <c:v>-1.8441099999999999</c:v>
                </c:pt>
                <c:pt idx="2551">
                  <c:v>-0.84406999999999999</c:v>
                </c:pt>
                <c:pt idx="2552">
                  <c:v>-11.716799999999999</c:v>
                </c:pt>
                <c:pt idx="2553">
                  <c:v>1.7242500000000001</c:v>
                </c:pt>
                <c:pt idx="2554">
                  <c:v>3.8900600000000001</c:v>
                </c:pt>
                <c:pt idx="2555">
                  <c:v>3.9912000000000001</c:v>
                </c:pt>
                <c:pt idx="2556">
                  <c:v>0.10705000000000001</c:v>
                </c:pt>
                <c:pt idx="2557">
                  <c:v>-0.48298000000000002</c:v>
                </c:pt>
                <c:pt idx="2558">
                  <c:v>2.1867700000000001</c:v>
                </c:pt>
                <c:pt idx="2559">
                  <c:v>-2.0708500000000001</c:v>
                </c:pt>
                <c:pt idx="2560">
                  <c:v>-9.1999999999999998E-3</c:v>
                </c:pt>
                <c:pt idx="2561">
                  <c:v>-5.3771599999999999</c:v>
                </c:pt>
                <c:pt idx="2562">
                  <c:v>-3.1027100000000001</c:v>
                </c:pt>
                <c:pt idx="2563">
                  <c:v>-2.11456</c:v>
                </c:pt>
                <c:pt idx="2564">
                  <c:v>-1.92235</c:v>
                </c:pt>
                <c:pt idx="2565">
                  <c:v>1.0119199999999999</c:v>
                </c:pt>
                <c:pt idx="2566">
                  <c:v>8.8412900000000008</c:v>
                </c:pt>
                <c:pt idx="2567">
                  <c:v>2.9216299999999999</c:v>
                </c:pt>
                <c:pt idx="2568">
                  <c:v>-3.8695300000000001</c:v>
                </c:pt>
                <c:pt idx="2569">
                  <c:v>2.46333</c:v>
                </c:pt>
                <c:pt idx="2570">
                  <c:v>-7.1073599999999999</c:v>
                </c:pt>
                <c:pt idx="2571">
                  <c:v>-0.35721999999999998</c:v>
                </c:pt>
                <c:pt idx="2572">
                  <c:v>6.1074099999999998</c:v>
                </c:pt>
                <c:pt idx="2573">
                  <c:v>9.6968399999999999</c:v>
                </c:pt>
                <c:pt idx="2574">
                  <c:v>1.77511</c:v>
                </c:pt>
                <c:pt idx="2575">
                  <c:v>-6.4506500000000004</c:v>
                </c:pt>
                <c:pt idx="2576">
                  <c:v>14.7477</c:v>
                </c:pt>
                <c:pt idx="2577">
                  <c:v>-13.8576</c:v>
                </c:pt>
                <c:pt idx="2578">
                  <c:v>9.7250999999999994</c:v>
                </c:pt>
                <c:pt idx="2579">
                  <c:v>1.2187699999999999</c:v>
                </c:pt>
                <c:pt idx="2580">
                  <c:v>2.83718</c:v>
                </c:pt>
                <c:pt idx="2581">
                  <c:v>-1.1058399999999999</c:v>
                </c:pt>
                <c:pt idx="2582">
                  <c:v>3.3216999999999999</c:v>
                </c:pt>
                <c:pt idx="2583">
                  <c:v>-8.0315700000000003</c:v>
                </c:pt>
                <c:pt idx="2584">
                  <c:v>1.21211</c:v>
                </c:pt>
                <c:pt idx="2585">
                  <c:v>2.9306700000000001</c:v>
                </c:pt>
                <c:pt idx="2586">
                  <c:v>4.0455699999999997</c:v>
                </c:pt>
                <c:pt idx="2587">
                  <c:v>-1.9291</c:v>
                </c:pt>
                <c:pt idx="2588">
                  <c:v>-11.405099999999999</c:v>
                </c:pt>
                <c:pt idx="2589">
                  <c:v>7.3440000000000005E-2</c:v>
                </c:pt>
                <c:pt idx="2590">
                  <c:v>-0.58584999999999998</c:v>
                </c:pt>
                <c:pt idx="2591">
                  <c:v>7.8751800000000003</c:v>
                </c:pt>
                <c:pt idx="2592">
                  <c:v>-8.6502499999999998</c:v>
                </c:pt>
                <c:pt idx="2593">
                  <c:v>1.8399700000000001</c:v>
                </c:pt>
                <c:pt idx="2594">
                  <c:v>1.42014</c:v>
                </c:pt>
                <c:pt idx="2595">
                  <c:v>-11.6998</c:v>
                </c:pt>
                <c:pt idx="2596">
                  <c:v>-1.5783</c:v>
                </c:pt>
                <c:pt idx="2597">
                  <c:v>7.0765500000000001</c:v>
                </c:pt>
                <c:pt idx="2598">
                  <c:v>0.21590999999999999</c:v>
                </c:pt>
                <c:pt idx="2599">
                  <c:v>-0.23304</c:v>
                </c:pt>
                <c:pt idx="2600">
                  <c:v>-3.2267600000000001</c:v>
                </c:pt>
                <c:pt idx="2601">
                  <c:v>6.5234500000000004</c:v>
                </c:pt>
                <c:pt idx="2602">
                  <c:v>-1.1136600000000001</c:v>
                </c:pt>
                <c:pt idx="2603">
                  <c:v>1.4675499999999999</c:v>
                </c:pt>
                <c:pt idx="2604">
                  <c:v>-0.96814</c:v>
                </c:pt>
                <c:pt idx="2605">
                  <c:v>4.3669700000000002</c:v>
                </c:pt>
                <c:pt idx="2606">
                  <c:v>0.79100000000000004</c:v>
                </c:pt>
                <c:pt idx="2607">
                  <c:v>-0.97541</c:v>
                </c:pt>
                <c:pt idx="2608">
                  <c:v>-1.4356500000000001</c:v>
                </c:pt>
                <c:pt idx="2609">
                  <c:v>-2.8909199999999999</c:v>
                </c:pt>
                <c:pt idx="2610">
                  <c:v>-3.9497900000000001</c:v>
                </c:pt>
                <c:pt idx="2611">
                  <c:v>-0.89100999999999997</c:v>
                </c:pt>
                <c:pt idx="2612">
                  <c:v>2.10697</c:v>
                </c:pt>
                <c:pt idx="2613">
                  <c:v>9.1530400000000007</c:v>
                </c:pt>
                <c:pt idx="2614">
                  <c:v>-3.7496399999999999</c:v>
                </c:pt>
                <c:pt idx="2615">
                  <c:v>3.7976200000000002</c:v>
                </c:pt>
                <c:pt idx="2616">
                  <c:v>-0.69103999999999999</c:v>
                </c:pt>
                <c:pt idx="2617">
                  <c:v>-1.6264099999999999</c:v>
                </c:pt>
                <c:pt idx="2618">
                  <c:v>-3.0753900000000001</c:v>
                </c:pt>
                <c:pt idx="2619">
                  <c:v>5.8400100000000004</c:v>
                </c:pt>
                <c:pt idx="2620">
                  <c:v>-4.1006900000000002</c:v>
                </c:pt>
                <c:pt idx="2621">
                  <c:v>1.6711100000000001</c:v>
                </c:pt>
                <c:pt idx="2622">
                  <c:v>2.11314</c:v>
                </c:pt>
                <c:pt idx="2623">
                  <c:v>3.88808</c:v>
                </c:pt>
                <c:pt idx="2624">
                  <c:v>3.3019500000000002</c:v>
                </c:pt>
                <c:pt idx="2625">
                  <c:v>0.21468999999999999</c:v>
                </c:pt>
                <c:pt idx="2626">
                  <c:v>-0.76709000000000005</c:v>
                </c:pt>
                <c:pt idx="2627">
                  <c:v>-6.3567499999999999</c:v>
                </c:pt>
                <c:pt idx="2628">
                  <c:v>6.6017299999999999</c:v>
                </c:pt>
                <c:pt idx="2629">
                  <c:v>0.82096999999999998</c:v>
                </c:pt>
                <c:pt idx="2630">
                  <c:v>0.65173000000000003</c:v>
                </c:pt>
                <c:pt idx="2631">
                  <c:v>-11.0191</c:v>
                </c:pt>
                <c:pt idx="2632">
                  <c:v>2.6311100000000001</c:v>
                </c:pt>
                <c:pt idx="2633">
                  <c:v>5.3185099999999998</c:v>
                </c:pt>
                <c:pt idx="2634">
                  <c:v>-3.7524999999999999</c:v>
                </c:pt>
                <c:pt idx="2635">
                  <c:v>1.91568</c:v>
                </c:pt>
                <c:pt idx="2636">
                  <c:v>0.42398999999999998</c:v>
                </c:pt>
                <c:pt idx="2637">
                  <c:v>-4.3401800000000001</c:v>
                </c:pt>
                <c:pt idx="2638">
                  <c:v>3.23055</c:v>
                </c:pt>
                <c:pt idx="2639">
                  <c:v>-0.49382999999999999</c:v>
                </c:pt>
                <c:pt idx="2640">
                  <c:v>-0.82711000000000001</c:v>
                </c:pt>
                <c:pt idx="2641">
                  <c:v>1.7989999999999999E-2</c:v>
                </c:pt>
                <c:pt idx="2642">
                  <c:v>-6.61205</c:v>
                </c:pt>
                <c:pt idx="2643">
                  <c:v>1.3169999999999999E-2</c:v>
                </c:pt>
                <c:pt idx="2644">
                  <c:v>3.6363400000000001</c:v>
                </c:pt>
                <c:pt idx="2645">
                  <c:v>-2.0588600000000001</c:v>
                </c:pt>
                <c:pt idx="2646">
                  <c:v>-0.49264999999999998</c:v>
                </c:pt>
                <c:pt idx="2647">
                  <c:v>-4.54101</c:v>
                </c:pt>
                <c:pt idx="2648">
                  <c:v>-2.3454700000000002</c:v>
                </c:pt>
                <c:pt idx="2649">
                  <c:v>0.19447999999999999</c:v>
                </c:pt>
                <c:pt idx="2650">
                  <c:v>0.44691999999999998</c:v>
                </c:pt>
                <c:pt idx="2651">
                  <c:v>4.5421500000000004</c:v>
                </c:pt>
                <c:pt idx="2652">
                  <c:v>-2.9765199999999998</c:v>
                </c:pt>
                <c:pt idx="2653">
                  <c:v>-0.54501999999999995</c:v>
                </c:pt>
                <c:pt idx="2654">
                  <c:v>-1.31511</c:v>
                </c:pt>
                <c:pt idx="2655">
                  <c:v>-3.8045499999999999</c:v>
                </c:pt>
                <c:pt idx="2656">
                  <c:v>-1.57752</c:v>
                </c:pt>
                <c:pt idx="2657">
                  <c:v>-4.6560300000000003</c:v>
                </c:pt>
                <c:pt idx="2658">
                  <c:v>-0.76604000000000005</c:v>
                </c:pt>
                <c:pt idx="2659">
                  <c:v>-1.4210100000000001</c:v>
                </c:pt>
                <c:pt idx="2660">
                  <c:v>0.45923999999999998</c:v>
                </c:pt>
                <c:pt idx="2661">
                  <c:v>0.21032000000000001</c:v>
                </c:pt>
                <c:pt idx="2662">
                  <c:v>-0.99819000000000002</c:v>
                </c:pt>
                <c:pt idx="2663">
                  <c:v>-0.10499</c:v>
                </c:pt>
                <c:pt idx="2664">
                  <c:v>-0.15928999999999999</c:v>
                </c:pt>
                <c:pt idx="2665">
                  <c:v>-1.393E-2</c:v>
                </c:pt>
                <c:pt idx="2666">
                  <c:v>-0.13481000000000001</c:v>
                </c:pt>
                <c:pt idx="2667">
                  <c:v>-0.28603000000000001</c:v>
                </c:pt>
                <c:pt idx="2668">
                  <c:v>-0.45352999999999999</c:v>
                </c:pt>
                <c:pt idx="2669">
                  <c:v>-0.77790999999999999</c:v>
                </c:pt>
                <c:pt idx="2670">
                  <c:v>2.8959000000000001</c:v>
                </c:pt>
                <c:pt idx="2671">
                  <c:v>4.3501700000000003</c:v>
                </c:pt>
                <c:pt idx="2672">
                  <c:v>11.368499999999999</c:v>
                </c:pt>
                <c:pt idx="2673">
                  <c:v>-3.7331400000000001</c:v>
                </c:pt>
                <c:pt idx="2674">
                  <c:v>-1.3991800000000001</c:v>
                </c:pt>
                <c:pt idx="2675">
                  <c:v>1.05114</c:v>
                </c:pt>
                <c:pt idx="2676">
                  <c:v>-2.0926</c:v>
                </c:pt>
                <c:pt idx="2677">
                  <c:v>-11.1717</c:v>
                </c:pt>
                <c:pt idx="2678">
                  <c:v>-0.11598</c:v>
                </c:pt>
                <c:pt idx="2679">
                  <c:v>0.51009000000000004</c:v>
                </c:pt>
                <c:pt idx="2680">
                  <c:v>0.12232</c:v>
                </c:pt>
                <c:pt idx="2681">
                  <c:v>2.2925599999999999</c:v>
                </c:pt>
                <c:pt idx="2682">
                  <c:v>1.30209</c:v>
                </c:pt>
                <c:pt idx="2683">
                  <c:v>-6.9270500000000004</c:v>
                </c:pt>
                <c:pt idx="2684">
                  <c:v>4.4749299999999996</c:v>
                </c:pt>
                <c:pt idx="2685">
                  <c:v>4.9331199999999997</c:v>
                </c:pt>
                <c:pt idx="2686">
                  <c:v>-2.1143800000000001</c:v>
                </c:pt>
                <c:pt idx="2687">
                  <c:v>6.8006000000000002</c:v>
                </c:pt>
                <c:pt idx="2688">
                  <c:v>1.60378</c:v>
                </c:pt>
                <c:pt idx="2689">
                  <c:v>-1.1658299999999999</c:v>
                </c:pt>
                <c:pt idx="2690">
                  <c:v>-1.2406200000000001</c:v>
                </c:pt>
                <c:pt idx="2691">
                  <c:v>-4.7957400000000003</c:v>
                </c:pt>
                <c:pt idx="2692">
                  <c:v>2.3404799999999999</c:v>
                </c:pt>
                <c:pt idx="2693">
                  <c:v>4.6359000000000004</c:v>
                </c:pt>
                <c:pt idx="2694">
                  <c:v>3.0201899999999999</c:v>
                </c:pt>
                <c:pt idx="2695">
                  <c:v>-0.88392000000000004</c:v>
                </c:pt>
                <c:pt idx="2696">
                  <c:v>-1.14181</c:v>
                </c:pt>
                <c:pt idx="2697">
                  <c:v>-0.18357000000000001</c:v>
                </c:pt>
                <c:pt idx="2698">
                  <c:v>-0.54484999999999995</c:v>
                </c:pt>
                <c:pt idx="2699">
                  <c:v>-0.46537000000000001</c:v>
                </c:pt>
                <c:pt idx="2700">
                  <c:v>-6.1879</c:v>
                </c:pt>
                <c:pt idx="2701">
                  <c:v>3.5037099999999999</c:v>
                </c:pt>
                <c:pt idx="2702">
                  <c:v>-8.3861299999999996</c:v>
                </c:pt>
                <c:pt idx="2703">
                  <c:v>5.5528599999999999</c:v>
                </c:pt>
                <c:pt idx="2704">
                  <c:v>4.5731799999999998</c:v>
                </c:pt>
                <c:pt idx="2705">
                  <c:v>-2.69909</c:v>
                </c:pt>
                <c:pt idx="2706">
                  <c:v>-0.48065999999999998</c:v>
                </c:pt>
                <c:pt idx="2707">
                  <c:v>-2.9002500000000002</c:v>
                </c:pt>
                <c:pt idx="2708">
                  <c:v>-1.8787400000000001</c:v>
                </c:pt>
                <c:pt idx="2709">
                  <c:v>4.6832599999999998</c:v>
                </c:pt>
                <c:pt idx="2710">
                  <c:v>3.8254999999999999</c:v>
                </c:pt>
                <c:pt idx="2711">
                  <c:v>0.96380999999999994</c:v>
                </c:pt>
                <c:pt idx="2712">
                  <c:v>-3.51458</c:v>
                </c:pt>
                <c:pt idx="2713">
                  <c:v>-0.19777</c:v>
                </c:pt>
                <c:pt idx="2714">
                  <c:v>-0.29951</c:v>
                </c:pt>
                <c:pt idx="2715">
                  <c:v>-3.6920000000000001E-2</c:v>
                </c:pt>
                <c:pt idx="2716">
                  <c:v>-0.87395</c:v>
                </c:pt>
                <c:pt idx="2717">
                  <c:v>-1.2328699999999999</c:v>
                </c:pt>
                <c:pt idx="2718">
                  <c:v>-1.3003199999999999</c:v>
                </c:pt>
                <c:pt idx="2719">
                  <c:v>-1.33178</c:v>
                </c:pt>
                <c:pt idx="2720">
                  <c:v>-4.8083799999999997</c:v>
                </c:pt>
                <c:pt idx="2721">
                  <c:v>-0.17646999999999999</c:v>
                </c:pt>
                <c:pt idx="2722">
                  <c:v>-3.41648</c:v>
                </c:pt>
                <c:pt idx="2723">
                  <c:v>1.3585400000000001</c:v>
                </c:pt>
                <c:pt idx="2724">
                  <c:v>-1.1715800000000001</c:v>
                </c:pt>
                <c:pt idx="2725">
                  <c:v>-0.36597000000000002</c:v>
                </c:pt>
                <c:pt idx="2726">
                  <c:v>0.16059999999999999</c:v>
                </c:pt>
                <c:pt idx="2727">
                  <c:v>3.86409</c:v>
                </c:pt>
                <c:pt idx="2728">
                  <c:v>2.3841299999999999</c:v>
                </c:pt>
                <c:pt idx="2729">
                  <c:v>2.81325</c:v>
                </c:pt>
                <c:pt idx="2730">
                  <c:v>4.2449500000000002</c:v>
                </c:pt>
                <c:pt idx="2731">
                  <c:v>1.75831</c:v>
                </c:pt>
                <c:pt idx="2732">
                  <c:v>8.3201499999999999</c:v>
                </c:pt>
                <c:pt idx="2733">
                  <c:v>-2.8585099999999999</c:v>
                </c:pt>
                <c:pt idx="2734">
                  <c:v>5.6738200000000001</c:v>
                </c:pt>
                <c:pt idx="2735">
                  <c:v>-0.74634999999999996</c:v>
                </c:pt>
                <c:pt idx="2736">
                  <c:v>-1.7322200000000001</c:v>
                </c:pt>
                <c:pt idx="2737">
                  <c:v>3.5986899999999999</c:v>
                </c:pt>
                <c:pt idx="2738">
                  <c:v>-3.1868300000000001</c:v>
                </c:pt>
                <c:pt idx="2739">
                  <c:v>-4.6917299999999997</c:v>
                </c:pt>
                <c:pt idx="2740">
                  <c:v>1.52823</c:v>
                </c:pt>
                <c:pt idx="2741">
                  <c:v>-4.9209399999999999</c:v>
                </c:pt>
                <c:pt idx="2742">
                  <c:v>0.69033</c:v>
                </c:pt>
                <c:pt idx="2743">
                  <c:v>-0.23719000000000001</c:v>
                </c:pt>
                <c:pt idx="2744">
                  <c:v>2.1329199999999999</c:v>
                </c:pt>
                <c:pt idx="2745">
                  <c:v>-1.9897499999999999</c:v>
                </c:pt>
                <c:pt idx="2746">
                  <c:v>-5.4845899999999999</c:v>
                </c:pt>
                <c:pt idx="2747">
                  <c:v>1.438E-2</c:v>
                </c:pt>
                <c:pt idx="2748">
                  <c:v>0.39434999999999998</c:v>
                </c:pt>
                <c:pt idx="2749">
                  <c:v>0.30780999999999997</c:v>
                </c:pt>
                <c:pt idx="2750">
                  <c:v>0.29764000000000002</c:v>
                </c:pt>
                <c:pt idx="2751">
                  <c:v>-1.6444799999999999</c:v>
                </c:pt>
                <c:pt idx="2752">
                  <c:v>-2.6315900000000001</c:v>
                </c:pt>
                <c:pt idx="2753">
                  <c:v>-3.4171399999999998</c:v>
                </c:pt>
                <c:pt idx="2754">
                  <c:v>-4.5029500000000002</c:v>
                </c:pt>
                <c:pt idx="2755">
                  <c:v>-4.9571100000000001</c:v>
                </c:pt>
                <c:pt idx="2756">
                  <c:v>-5.4060699999999997</c:v>
                </c:pt>
                <c:pt idx="2757">
                  <c:v>-4.8135199999999996</c:v>
                </c:pt>
                <c:pt idx="2758">
                  <c:v>5.5736299999999996</c:v>
                </c:pt>
                <c:pt idx="2759">
                  <c:v>6.6254099999999996</c:v>
                </c:pt>
                <c:pt idx="2760">
                  <c:v>-3.61598</c:v>
                </c:pt>
                <c:pt idx="2761">
                  <c:v>2.3492600000000001</c:v>
                </c:pt>
                <c:pt idx="2762">
                  <c:v>-2.9749300000000001</c:v>
                </c:pt>
                <c:pt idx="2763">
                  <c:v>10.8636</c:v>
                </c:pt>
                <c:pt idx="2764">
                  <c:v>-3.6611799999999999</c:v>
                </c:pt>
                <c:pt idx="2765">
                  <c:v>0.11371000000000001</c:v>
                </c:pt>
                <c:pt idx="2766">
                  <c:v>-0.55132999999999999</c:v>
                </c:pt>
                <c:pt idx="2767">
                  <c:v>1.54867</c:v>
                </c:pt>
                <c:pt idx="2768">
                  <c:v>-0.78535999999999995</c:v>
                </c:pt>
                <c:pt idx="2769">
                  <c:v>-0.73751999999999995</c:v>
                </c:pt>
                <c:pt idx="2770">
                  <c:v>-1.0666199999999999</c:v>
                </c:pt>
                <c:pt idx="2771">
                  <c:v>-6.9706200000000003</c:v>
                </c:pt>
                <c:pt idx="2772">
                  <c:v>-2.2637</c:v>
                </c:pt>
                <c:pt idx="2773">
                  <c:v>-3.8114599999999998</c:v>
                </c:pt>
                <c:pt idx="2774">
                  <c:v>4.7910599999999999</c:v>
                </c:pt>
                <c:pt idx="2775">
                  <c:v>6.4543400000000002</c:v>
                </c:pt>
                <c:pt idx="2776">
                  <c:v>-1.5394000000000001</c:v>
                </c:pt>
                <c:pt idx="2777">
                  <c:v>-0.26554</c:v>
                </c:pt>
                <c:pt idx="2778">
                  <c:v>-2.6942900000000001</c:v>
                </c:pt>
                <c:pt idx="2779">
                  <c:v>4.5404799999999996</c:v>
                </c:pt>
                <c:pt idx="2780">
                  <c:v>-0.31297999999999998</c:v>
                </c:pt>
                <c:pt idx="2781">
                  <c:v>-4.9233500000000001</c:v>
                </c:pt>
                <c:pt idx="2782">
                  <c:v>-3.1062699999999999</c:v>
                </c:pt>
                <c:pt idx="2783">
                  <c:v>-0.67659000000000002</c:v>
                </c:pt>
                <c:pt idx="2784">
                  <c:v>-0.37680000000000002</c:v>
                </c:pt>
                <c:pt idx="2785">
                  <c:v>-0.28721999999999998</c:v>
                </c:pt>
                <c:pt idx="2786">
                  <c:v>-0.32014999999999999</c:v>
                </c:pt>
                <c:pt idx="2787">
                  <c:v>-0.24237</c:v>
                </c:pt>
                <c:pt idx="2788">
                  <c:v>-0.24471000000000001</c:v>
                </c:pt>
                <c:pt idx="2789">
                  <c:v>3.3329300000000002</c:v>
                </c:pt>
                <c:pt idx="2790">
                  <c:v>-8.5222300000000004</c:v>
                </c:pt>
                <c:pt idx="2791">
                  <c:v>9.1123399999999997</c:v>
                </c:pt>
                <c:pt idx="2792">
                  <c:v>1.7868299999999999</c:v>
                </c:pt>
                <c:pt idx="2793">
                  <c:v>-2.0554100000000002</c:v>
                </c:pt>
                <c:pt idx="2794">
                  <c:v>-1.7690699999999999</c:v>
                </c:pt>
                <c:pt idx="2795">
                  <c:v>-1.1290800000000001</c:v>
                </c:pt>
                <c:pt idx="2796">
                  <c:v>-0.89456000000000002</c:v>
                </c:pt>
                <c:pt idx="2797">
                  <c:v>7.6718700000000002</c:v>
                </c:pt>
                <c:pt idx="2798">
                  <c:v>-8.8006899999999995</c:v>
                </c:pt>
                <c:pt idx="2799">
                  <c:v>-9.6032200000000003</c:v>
                </c:pt>
                <c:pt idx="2800">
                  <c:v>7.0781400000000003</c:v>
                </c:pt>
                <c:pt idx="2801">
                  <c:v>-0.70448999999999995</c:v>
                </c:pt>
                <c:pt idx="2802">
                  <c:v>-10.331300000000001</c:v>
                </c:pt>
                <c:pt idx="2803">
                  <c:v>5.4804399999999998</c:v>
                </c:pt>
                <c:pt idx="2804">
                  <c:v>12.440799999999999</c:v>
                </c:pt>
                <c:pt idx="2805">
                  <c:v>-9.8195300000000003</c:v>
                </c:pt>
                <c:pt idx="2806">
                  <c:v>13.58215</c:v>
                </c:pt>
                <c:pt idx="2807">
                  <c:v>-6.2950999999999997</c:v>
                </c:pt>
                <c:pt idx="2808">
                  <c:v>4.6541499999999996</c:v>
                </c:pt>
                <c:pt idx="2809">
                  <c:v>-5.7979599999999998</c:v>
                </c:pt>
                <c:pt idx="2810">
                  <c:v>1.00952</c:v>
                </c:pt>
                <c:pt idx="2811">
                  <c:v>-6.3647</c:v>
                </c:pt>
                <c:pt idx="2812">
                  <c:v>-3.9991400000000001</c:v>
                </c:pt>
                <c:pt idx="2813">
                  <c:v>-1.0830299999999999</c:v>
                </c:pt>
                <c:pt idx="2814">
                  <c:v>-5.7006800000000002</c:v>
                </c:pt>
                <c:pt idx="2815">
                  <c:v>-0.72228000000000003</c:v>
                </c:pt>
                <c:pt idx="2816">
                  <c:v>-1.02074</c:v>
                </c:pt>
                <c:pt idx="2817">
                  <c:v>4.8250599999999997</c:v>
                </c:pt>
                <c:pt idx="2818">
                  <c:v>4.2316399999999996</c:v>
                </c:pt>
                <c:pt idx="2819">
                  <c:v>4.8313600000000001</c:v>
                </c:pt>
                <c:pt idx="2820">
                  <c:v>-4.0774699999999999</c:v>
                </c:pt>
                <c:pt idx="2821">
                  <c:v>-2.90239</c:v>
                </c:pt>
                <c:pt idx="2822">
                  <c:v>-2.0818099999999999</c:v>
                </c:pt>
                <c:pt idx="2823">
                  <c:v>-4.1649000000000003</c:v>
                </c:pt>
                <c:pt idx="2824">
                  <c:v>-0.12095</c:v>
                </c:pt>
                <c:pt idx="2825">
                  <c:v>-0.17483000000000001</c:v>
                </c:pt>
                <c:pt idx="2826">
                  <c:v>0.58204</c:v>
                </c:pt>
                <c:pt idx="2827">
                  <c:v>2.9850599999999998</c:v>
                </c:pt>
                <c:pt idx="2828">
                  <c:v>7.8691700000000004</c:v>
                </c:pt>
                <c:pt idx="2829">
                  <c:v>4.2882499999999997</c:v>
                </c:pt>
                <c:pt idx="2830">
                  <c:v>5.4755399999999996</c:v>
                </c:pt>
                <c:pt idx="2831">
                  <c:v>-6.27881</c:v>
                </c:pt>
                <c:pt idx="2832">
                  <c:v>4.3409999999999997E-2</c:v>
                </c:pt>
                <c:pt idx="2833">
                  <c:v>-1.00057</c:v>
                </c:pt>
                <c:pt idx="2834">
                  <c:v>-10.8216</c:v>
                </c:pt>
                <c:pt idx="2835">
                  <c:v>-0.21160999999999999</c:v>
                </c:pt>
                <c:pt idx="2836">
                  <c:v>1.3690100000000001</c:v>
                </c:pt>
                <c:pt idx="2837">
                  <c:v>-4.1843199999999996</c:v>
                </c:pt>
                <c:pt idx="2838">
                  <c:v>-0.69340999999999997</c:v>
                </c:pt>
                <c:pt idx="2839">
                  <c:v>5.7284499999999996</c:v>
                </c:pt>
                <c:pt idx="2840">
                  <c:v>-12.5785</c:v>
                </c:pt>
                <c:pt idx="2841">
                  <c:v>1.0654399999999999</c:v>
                </c:pt>
                <c:pt idx="2842">
                  <c:v>-1.72685</c:v>
                </c:pt>
                <c:pt idx="2843">
                  <c:v>9.5093099999999993</c:v>
                </c:pt>
                <c:pt idx="2844">
                  <c:v>2.90849</c:v>
                </c:pt>
                <c:pt idx="2845">
                  <c:v>-1.0026600000000001</c:v>
                </c:pt>
                <c:pt idx="2846">
                  <c:v>0.51388</c:v>
                </c:pt>
                <c:pt idx="2847">
                  <c:v>-3.4351500000000001</c:v>
                </c:pt>
                <c:pt idx="2848">
                  <c:v>0.31624999999999998</c:v>
                </c:pt>
                <c:pt idx="2849">
                  <c:v>2.3082699999999998</c:v>
                </c:pt>
                <c:pt idx="2850">
                  <c:v>-3.1865800000000002</c:v>
                </c:pt>
                <c:pt idx="2851">
                  <c:v>-0.6623</c:v>
                </c:pt>
                <c:pt idx="2852">
                  <c:v>-0.23264000000000001</c:v>
                </c:pt>
                <c:pt idx="2853">
                  <c:v>-7.82273</c:v>
                </c:pt>
                <c:pt idx="2854">
                  <c:v>5.6387999999999998</c:v>
                </c:pt>
                <c:pt idx="2855">
                  <c:v>0.27528000000000002</c:v>
                </c:pt>
                <c:pt idx="2856">
                  <c:v>-4.6491100000000003</c:v>
                </c:pt>
                <c:pt idx="2857">
                  <c:v>5.2589300000000003</c:v>
                </c:pt>
                <c:pt idx="2858">
                  <c:v>-3.2638600000000002</c:v>
                </c:pt>
                <c:pt idx="2859">
                  <c:v>-4.9439399999999996</c:v>
                </c:pt>
                <c:pt idx="2860">
                  <c:v>0.37389</c:v>
                </c:pt>
                <c:pt idx="2861">
                  <c:v>-8.0151599999999998</c:v>
                </c:pt>
                <c:pt idx="2862">
                  <c:v>3.2539500000000001</c:v>
                </c:pt>
                <c:pt idx="2863">
                  <c:v>-0.13292000000000001</c:v>
                </c:pt>
                <c:pt idx="2864">
                  <c:v>1.9996799999999999</c:v>
                </c:pt>
                <c:pt idx="2865">
                  <c:v>0.75553000000000003</c:v>
                </c:pt>
                <c:pt idx="2866">
                  <c:v>-4.74735</c:v>
                </c:pt>
                <c:pt idx="2867">
                  <c:v>6.4629899999999996</c:v>
                </c:pt>
                <c:pt idx="2868">
                  <c:v>-3.6920000000000002</c:v>
                </c:pt>
                <c:pt idx="2869">
                  <c:v>0.11575000000000001</c:v>
                </c:pt>
                <c:pt idx="2870">
                  <c:v>-2.04487</c:v>
                </c:pt>
                <c:pt idx="2871">
                  <c:v>1.3378300000000001</c:v>
                </c:pt>
                <c:pt idx="2872">
                  <c:v>0.24837999999999999</c:v>
                </c:pt>
                <c:pt idx="2873">
                  <c:v>-0.60213000000000005</c:v>
                </c:pt>
                <c:pt idx="2874">
                  <c:v>-1.7819</c:v>
                </c:pt>
                <c:pt idx="2875">
                  <c:v>4.3104899999999997</c:v>
                </c:pt>
                <c:pt idx="2876">
                  <c:v>0.55610999999999999</c:v>
                </c:pt>
                <c:pt idx="2877">
                  <c:v>6.5453200000000002</c:v>
                </c:pt>
                <c:pt idx="2878">
                  <c:v>6.4065000000000003</c:v>
                </c:pt>
                <c:pt idx="2879">
                  <c:v>-5.3030499999999998</c:v>
                </c:pt>
                <c:pt idx="2880">
                  <c:v>-1.8769800000000001</c:v>
                </c:pt>
                <c:pt idx="2881">
                  <c:v>-2.8282699999999998</c:v>
                </c:pt>
                <c:pt idx="2882">
                  <c:v>-0.89817000000000002</c:v>
                </c:pt>
                <c:pt idx="2883">
                  <c:v>-0.12157</c:v>
                </c:pt>
                <c:pt idx="2884">
                  <c:v>-0.89951000000000003</c:v>
                </c:pt>
                <c:pt idx="2885">
                  <c:v>-2.3104100000000001</c:v>
                </c:pt>
                <c:pt idx="2886">
                  <c:v>-2.4823499999999998</c:v>
                </c:pt>
                <c:pt idx="2887">
                  <c:v>22.072900000000001</c:v>
                </c:pt>
                <c:pt idx="2888">
                  <c:v>1.4864900000000001</c:v>
                </c:pt>
                <c:pt idx="2889">
                  <c:v>-1.0286299999999999</c:v>
                </c:pt>
                <c:pt idx="2890">
                  <c:v>-7.10649</c:v>
                </c:pt>
                <c:pt idx="2891">
                  <c:v>-2.6736399999999998</c:v>
                </c:pt>
                <c:pt idx="2892">
                  <c:v>-0.42627999999999999</c:v>
                </c:pt>
                <c:pt idx="2893">
                  <c:v>-2.0332499999999998</c:v>
                </c:pt>
                <c:pt idx="2894">
                  <c:v>-3.23461</c:v>
                </c:pt>
                <c:pt idx="2895">
                  <c:v>-3.8716699999999999</c:v>
                </c:pt>
                <c:pt idx="2896">
                  <c:v>3.7556500000000002</c:v>
                </c:pt>
                <c:pt idx="2897">
                  <c:v>3.2380100000000001</c:v>
                </c:pt>
                <c:pt idx="2898">
                  <c:v>-1.93692</c:v>
                </c:pt>
                <c:pt idx="2899">
                  <c:v>-1.6891</c:v>
                </c:pt>
                <c:pt idx="2900">
                  <c:v>1.8682300000000001</c:v>
                </c:pt>
                <c:pt idx="2901">
                  <c:v>7.2080299999999999</c:v>
                </c:pt>
                <c:pt idx="2902">
                  <c:v>-9.0602</c:v>
                </c:pt>
                <c:pt idx="2903">
                  <c:v>-1.9873499999999999</c:v>
                </c:pt>
                <c:pt idx="2904">
                  <c:v>1.90239</c:v>
                </c:pt>
                <c:pt idx="2905">
                  <c:v>9.3265200000000004</c:v>
                </c:pt>
                <c:pt idx="2906">
                  <c:v>-3.70566</c:v>
                </c:pt>
                <c:pt idx="2907">
                  <c:v>3.0749300000000002</c:v>
                </c:pt>
                <c:pt idx="2908">
                  <c:v>-1.86029</c:v>
                </c:pt>
                <c:pt idx="2909">
                  <c:v>7.6434100000000003</c:v>
                </c:pt>
                <c:pt idx="2910">
                  <c:v>1.22441</c:v>
                </c:pt>
                <c:pt idx="2911">
                  <c:v>-0.82940000000000003</c:v>
                </c:pt>
                <c:pt idx="2912">
                  <c:v>-1.6845600000000001</c:v>
                </c:pt>
                <c:pt idx="2913">
                  <c:v>1.8743000000000001</c:v>
                </c:pt>
                <c:pt idx="2914">
                  <c:v>3.4917899999999999</c:v>
                </c:pt>
                <c:pt idx="2915">
                  <c:v>-3.03965</c:v>
                </c:pt>
                <c:pt idx="2916">
                  <c:v>-4.4637599999999997</c:v>
                </c:pt>
                <c:pt idx="2917">
                  <c:v>-3.0442900000000002</c:v>
                </c:pt>
                <c:pt idx="2918">
                  <c:v>-1.6956599999999999</c:v>
                </c:pt>
                <c:pt idx="2919">
                  <c:v>1.87157</c:v>
                </c:pt>
                <c:pt idx="2920">
                  <c:v>-0.44253999999999999</c:v>
                </c:pt>
                <c:pt idx="2921">
                  <c:v>0.27856999999999998</c:v>
                </c:pt>
                <c:pt idx="2922">
                  <c:v>0.50165999999999999</c:v>
                </c:pt>
                <c:pt idx="2923">
                  <c:v>3.6279699999999999</c:v>
                </c:pt>
                <c:pt idx="2924">
                  <c:v>8.0967500000000001</c:v>
                </c:pt>
                <c:pt idx="2925">
                  <c:v>-6.7644099999999998</c:v>
                </c:pt>
                <c:pt idx="2926">
                  <c:v>0.62626999999999999</c:v>
                </c:pt>
                <c:pt idx="2927">
                  <c:v>-4.3460599999999996</c:v>
                </c:pt>
                <c:pt idx="2928">
                  <c:v>-3.0442499999999999</c:v>
                </c:pt>
                <c:pt idx="2929">
                  <c:v>-1.26898</c:v>
                </c:pt>
                <c:pt idx="2930">
                  <c:v>-1.1729499999999999</c:v>
                </c:pt>
                <c:pt idx="2931">
                  <c:v>-2.82273</c:v>
                </c:pt>
                <c:pt idx="2932">
                  <c:v>1.4625900000000001</c:v>
                </c:pt>
                <c:pt idx="2933">
                  <c:v>10.2616</c:v>
                </c:pt>
                <c:pt idx="2934">
                  <c:v>-3.4901499999999999</c:v>
                </c:pt>
                <c:pt idx="2935">
                  <c:v>-3.97878</c:v>
                </c:pt>
                <c:pt idx="2936">
                  <c:v>-2.6313200000000001</c:v>
                </c:pt>
                <c:pt idx="2937">
                  <c:v>-0.21459</c:v>
                </c:pt>
                <c:pt idx="2938">
                  <c:v>-7.0542199999999999</c:v>
                </c:pt>
                <c:pt idx="2939">
                  <c:v>-3.0463200000000001</c:v>
                </c:pt>
                <c:pt idx="2940">
                  <c:v>-1.5080899999999999</c:v>
                </c:pt>
                <c:pt idx="2941">
                  <c:v>0.41794999999999999</c:v>
                </c:pt>
                <c:pt idx="2942">
                  <c:v>-2.5086200000000001</c:v>
                </c:pt>
                <c:pt idx="2943">
                  <c:v>-15.785299999999999</c:v>
                </c:pt>
                <c:pt idx="2944">
                  <c:v>5.8253899999999996</c:v>
                </c:pt>
                <c:pt idx="2945">
                  <c:v>-6.6093400000000004</c:v>
                </c:pt>
                <c:pt idx="2946">
                  <c:v>-1.03627</c:v>
                </c:pt>
                <c:pt idx="2947">
                  <c:v>4.7281199999999997</c:v>
                </c:pt>
                <c:pt idx="2948">
                  <c:v>-1.2768900000000001</c:v>
                </c:pt>
                <c:pt idx="2949">
                  <c:v>-1.18398</c:v>
                </c:pt>
                <c:pt idx="2950">
                  <c:v>3.2870699999999999</c:v>
                </c:pt>
                <c:pt idx="2951">
                  <c:v>-1.26617</c:v>
                </c:pt>
                <c:pt idx="2952">
                  <c:v>0.33356999999999998</c:v>
                </c:pt>
                <c:pt idx="2953">
                  <c:v>-2.3304100000000001</c:v>
                </c:pt>
                <c:pt idx="2954">
                  <c:v>-2.85059</c:v>
                </c:pt>
                <c:pt idx="2955">
                  <c:v>-1.02461</c:v>
                </c:pt>
                <c:pt idx="2956">
                  <c:v>-5.9788600000000001</c:v>
                </c:pt>
                <c:pt idx="2957">
                  <c:v>-3.81921</c:v>
                </c:pt>
                <c:pt idx="2958">
                  <c:v>-6.5534800000000004</c:v>
                </c:pt>
                <c:pt idx="2959">
                  <c:v>-1.1558600000000001</c:v>
                </c:pt>
                <c:pt idx="2960">
                  <c:v>0.52988000000000002</c:v>
                </c:pt>
                <c:pt idx="2961">
                  <c:v>-3.3017699999999999</c:v>
                </c:pt>
                <c:pt idx="2962">
                  <c:v>-5.90238</c:v>
                </c:pt>
                <c:pt idx="2963">
                  <c:v>-3.7097000000000002</c:v>
                </c:pt>
                <c:pt idx="2964">
                  <c:v>6.4508999999999999</c:v>
                </c:pt>
                <c:pt idx="2965">
                  <c:v>2.8690899999999999</c:v>
                </c:pt>
                <c:pt idx="2966">
                  <c:v>-0.93596000000000001</c:v>
                </c:pt>
                <c:pt idx="2967">
                  <c:v>-1.6693</c:v>
                </c:pt>
                <c:pt idx="2968">
                  <c:v>-2.9066900000000002</c:v>
                </c:pt>
                <c:pt idx="2969">
                  <c:v>-5.9110500000000004</c:v>
                </c:pt>
                <c:pt idx="2970">
                  <c:v>-5.4354800000000001</c:v>
                </c:pt>
                <c:pt idx="2971">
                  <c:v>-4.2554299999999996</c:v>
                </c:pt>
                <c:pt idx="2972">
                  <c:v>-0.98850000000000005</c:v>
                </c:pt>
                <c:pt idx="2973">
                  <c:v>-6.5547300000000002</c:v>
                </c:pt>
                <c:pt idx="2974">
                  <c:v>4.6068199999999999</c:v>
                </c:pt>
                <c:pt idx="2975">
                  <c:v>-3.7523399999999998</c:v>
                </c:pt>
                <c:pt idx="2976">
                  <c:v>-1.7518199999999999</c:v>
                </c:pt>
                <c:pt idx="2977">
                  <c:v>15.27126</c:v>
                </c:pt>
                <c:pt idx="2978">
                  <c:v>-1.4275800000000001</c:v>
                </c:pt>
                <c:pt idx="2979">
                  <c:v>-2.2888000000000002</c:v>
                </c:pt>
                <c:pt idx="2980">
                  <c:v>-3.3301799999999999</c:v>
                </c:pt>
                <c:pt idx="2981">
                  <c:v>-5.4850300000000001</c:v>
                </c:pt>
                <c:pt idx="2982">
                  <c:v>-6.5336100000000004</c:v>
                </c:pt>
                <c:pt idx="2983">
                  <c:v>-3.8865599999999998</c:v>
                </c:pt>
                <c:pt idx="2984">
                  <c:v>-11.757250000000001</c:v>
                </c:pt>
                <c:pt idx="2985">
                  <c:v>-2.9876399999999999</c:v>
                </c:pt>
                <c:pt idx="2986">
                  <c:v>-2.8211499999999998</c:v>
                </c:pt>
                <c:pt idx="2987">
                  <c:v>-5.0260400000000001</c:v>
                </c:pt>
                <c:pt idx="2988">
                  <c:v>-13.970599999999999</c:v>
                </c:pt>
                <c:pt idx="2989">
                  <c:v>-4.2271799999999997</c:v>
                </c:pt>
                <c:pt idx="2990">
                  <c:v>-6.7961099999999997</c:v>
                </c:pt>
                <c:pt idx="2991">
                  <c:v>-6.6368</c:v>
                </c:pt>
                <c:pt idx="2992">
                  <c:v>-2.1928700000000001</c:v>
                </c:pt>
                <c:pt idx="2993">
                  <c:v>-3.0740599999999998</c:v>
                </c:pt>
                <c:pt idx="2994">
                  <c:v>-8.0453200000000002</c:v>
                </c:pt>
                <c:pt idx="2995">
                  <c:v>-4.2789700000000002</c:v>
                </c:pt>
                <c:pt idx="2996">
                  <c:v>-5.6575499999999996</c:v>
                </c:pt>
                <c:pt idx="2997">
                  <c:v>-22.255600000000001</c:v>
                </c:pt>
                <c:pt idx="2998">
                  <c:v>-4.2515999999999998</c:v>
                </c:pt>
                <c:pt idx="2999">
                  <c:v>-7.3259699999999999</c:v>
                </c:pt>
                <c:pt idx="3000">
                  <c:v>-6.9720500000000003</c:v>
                </c:pt>
                <c:pt idx="3001">
                  <c:v>-9.1231600000000004</c:v>
                </c:pt>
                <c:pt idx="3002">
                  <c:v>-1.61694</c:v>
                </c:pt>
                <c:pt idx="3003">
                  <c:v>-13.7349</c:v>
                </c:pt>
                <c:pt idx="3004">
                  <c:v>-6.1183300000000003</c:v>
                </c:pt>
                <c:pt idx="3005">
                  <c:v>-5.4938399999999996</c:v>
                </c:pt>
                <c:pt idx="3006">
                  <c:v>-7.7160000000000006E-2</c:v>
                </c:pt>
                <c:pt idx="3007">
                  <c:v>-11.73452</c:v>
                </c:pt>
                <c:pt idx="3008">
                  <c:v>-3.66113</c:v>
                </c:pt>
                <c:pt idx="3009">
                  <c:v>-11.6302</c:v>
                </c:pt>
                <c:pt idx="3010">
                  <c:v>-9.4626400000000004</c:v>
                </c:pt>
                <c:pt idx="3011">
                  <c:v>-12.8782</c:v>
                </c:pt>
                <c:pt idx="3012">
                  <c:v>-9.1136499999999998</c:v>
                </c:pt>
                <c:pt idx="3013">
                  <c:v>-6.7572799999999997</c:v>
                </c:pt>
                <c:pt idx="3014">
                  <c:v>-13.0244</c:v>
                </c:pt>
                <c:pt idx="3015">
                  <c:v>-6.0098900000000004</c:v>
                </c:pt>
                <c:pt idx="3016">
                  <c:v>-4.9874299999999998</c:v>
                </c:pt>
                <c:pt idx="3017">
                  <c:v>3.6383100000000002</c:v>
                </c:pt>
                <c:pt idx="3018">
                  <c:v>-5.9392100000000001</c:v>
                </c:pt>
                <c:pt idx="3019">
                  <c:v>-9.7064000000000004</c:v>
                </c:pt>
                <c:pt idx="3020">
                  <c:v>-7.95404</c:v>
                </c:pt>
                <c:pt idx="3021">
                  <c:v>-10.0968</c:v>
                </c:pt>
                <c:pt idx="3022">
                  <c:v>-8.9878400000000003</c:v>
                </c:pt>
                <c:pt idx="3023">
                  <c:v>-6.6886799999999997</c:v>
                </c:pt>
                <c:pt idx="3024">
                  <c:v>-4.5146800000000002</c:v>
                </c:pt>
                <c:pt idx="3025">
                  <c:v>-12.5632</c:v>
                </c:pt>
                <c:pt idx="3026">
                  <c:v>-3.3889800000000001</c:v>
                </c:pt>
                <c:pt idx="3027">
                  <c:v>-5.7029100000000001</c:v>
                </c:pt>
                <c:pt idx="3028">
                  <c:v>-5.9575399999999998</c:v>
                </c:pt>
                <c:pt idx="3029">
                  <c:v>-11.754910000000001</c:v>
                </c:pt>
                <c:pt idx="3030">
                  <c:v>-8.5781899999999993</c:v>
                </c:pt>
                <c:pt idx="3031">
                  <c:v>-9.4526599999999998</c:v>
                </c:pt>
                <c:pt idx="3032">
                  <c:v>-14.963800000000001</c:v>
                </c:pt>
                <c:pt idx="3033">
                  <c:v>-12.755599999999999</c:v>
                </c:pt>
                <c:pt idx="3034">
                  <c:v>-14.4213</c:v>
                </c:pt>
                <c:pt idx="3035">
                  <c:v>-8.9660899999999994</c:v>
                </c:pt>
                <c:pt idx="3036">
                  <c:v>-12.089</c:v>
                </c:pt>
                <c:pt idx="3037">
                  <c:v>-11.543200000000001</c:v>
                </c:pt>
                <c:pt idx="3038">
                  <c:v>-10.758889999999999</c:v>
                </c:pt>
                <c:pt idx="3039">
                  <c:v>-10.379799999999999</c:v>
                </c:pt>
                <c:pt idx="3040">
                  <c:v>-10.336</c:v>
                </c:pt>
                <c:pt idx="3041">
                  <c:v>-10.2585</c:v>
                </c:pt>
                <c:pt idx="3042">
                  <c:v>-10.282</c:v>
                </c:pt>
                <c:pt idx="3043">
                  <c:v>-10.2554</c:v>
                </c:pt>
                <c:pt idx="3044">
                  <c:v>-10.2424</c:v>
                </c:pt>
                <c:pt idx="3045">
                  <c:v>-10.1579</c:v>
                </c:pt>
                <c:pt idx="3046">
                  <c:v>-10.1838</c:v>
                </c:pt>
                <c:pt idx="3047">
                  <c:v>-10.138999999999999</c:v>
                </c:pt>
                <c:pt idx="3048">
                  <c:v>-9.7917900000000007</c:v>
                </c:pt>
                <c:pt idx="3049">
                  <c:v>-9.6494199999999992</c:v>
                </c:pt>
                <c:pt idx="3050">
                  <c:v>-9.6679300000000001</c:v>
                </c:pt>
                <c:pt idx="3051">
                  <c:v>-9.7347300000000008</c:v>
                </c:pt>
                <c:pt idx="3052">
                  <c:v>-9.7042800000000007</c:v>
                </c:pt>
                <c:pt idx="3053">
                  <c:v>-9.4042499999999993</c:v>
                </c:pt>
                <c:pt idx="3054">
                  <c:v>-9.2492699999999992</c:v>
                </c:pt>
                <c:pt idx="3055">
                  <c:v>-7.2380300000000002</c:v>
                </c:pt>
                <c:pt idx="3056">
                  <c:v>-10.3424</c:v>
                </c:pt>
                <c:pt idx="3057">
                  <c:v>-5.6511399999999998</c:v>
                </c:pt>
                <c:pt idx="3058">
                  <c:v>-8.2414900000000006</c:v>
                </c:pt>
                <c:pt idx="3059">
                  <c:v>-21.5688</c:v>
                </c:pt>
                <c:pt idx="3060">
                  <c:v>-10.955500000000001</c:v>
                </c:pt>
                <c:pt idx="3061">
                  <c:v>-2.01892</c:v>
                </c:pt>
                <c:pt idx="3062">
                  <c:v>-8.7997899999999998</c:v>
                </c:pt>
                <c:pt idx="3063">
                  <c:v>-11.6248</c:v>
                </c:pt>
                <c:pt idx="3064">
                  <c:v>-4.9403300000000003</c:v>
                </c:pt>
                <c:pt idx="3065">
                  <c:v>-10.4983</c:v>
                </c:pt>
                <c:pt idx="3066">
                  <c:v>-10.7765</c:v>
                </c:pt>
                <c:pt idx="3067">
                  <c:v>-15.835699999999999</c:v>
                </c:pt>
                <c:pt idx="3068">
                  <c:v>-12.6419</c:v>
                </c:pt>
                <c:pt idx="3069">
                  <c:v>-13.310890000000001</c:v>
                </c:pt>
                <c:pt idx="3070">
                  <c:v>-13.2342</c:v>
                </c:pt>
                <c:pt idx="3071">
                  <c:v>-15.734</c:v>
                </c:pt>
                <c:pt idx="3072">
                  <c:v>-3.62419</c:v>
                </c:pt>
                <c:pt idx="3073">
                  <c:v>-15.589399999999999</c:v>
                </c:pt>
                <c:pt idx="3074">
                  <c:v>-10.7319</c:v>
                </c:pt>
                <c:pt idx="3075">
                  <c:v>-11.373799999999999</c:v>
                </c:pt>
                <c:pt idx="3076">
                  <c:v>-12.789</c:v>
                </c:pt>
                <c:pt idx="3077">
                  <c:v>-11.708769999999999</c:v>
                </c:pt>
                <c:pt idx="3078">
                  <c:v>-10.5062</c:v>
                </c:pt>
                <c:pt idx="3079">
                  <c:v>-12.260400000000001</c:v>
                </c:pt>
                <c:pt idx="3080">
                  <c:v>-13.3857</c:v>
                </c:pt>
                <c:pt idx="3081">
                  <c:v>-10.033799999999999</c:v>
                </c:pt>
                <c:pt idx="3082">
                  <c:v>-12.784599999999999</c:v>
                </c:pt>
                <c:pt idx="3083">
                  <c:v>1.98298</c:v>
                </c:pt>
                <c:pt idx="3084">
                  <c:v>-14.10807</c:v>
                </c:pt>
                <c:pt idx="3085">
                  <c:v>-10.38631</c:v>
                </c:pt>
                <c:pt idx="3086">
                  <c:v>-11.4666</c:v>
                </c:pt>
                <c:pt idx="3087">
                  <c:v>-7.2748100000000004</c:v>
                </c:pt>
                <c:pt idx="3088">
                  <c:v>-12.0755</c:v>
                </c:pt>
                <c:pt idx="3089">
                  <c:v>-7.7916800000000004</c:v>
                </c:pt>
                <c:pt idx="3090">
                  <c:v>-13.5657</c:v>
                </c:pt>
                <c:pt idx="3091">
                  <c:v>-16.049600000000002</c:v>
                </c:pt>
                <c:pt idx="3092">
                  <c:v>-15.3728</c:v>
                </c:pt>
                <c:pt idx="3093">
                  <c:v>-15.592700000000001</c:v>
                </c:pt>
                <c:pt idx="3094">
                  <c:v>-15.6708</c:v>
                </c:pt>
                <c:pt idx="3095">
                  <c:v>-21.7822</c:v>
                </c:pt>
                <c:pt idx="3096">
                  <c:v>-5.4611599999999996</c:v>
                </c:pt>
                <c:pt idx="3097">
                  <c:v>-17.419</c:v>
                </c:pt>
                <c:pt idx="3098">
                  <c:v>-13.9855</c:v>
                </c:pt>
                <c:pt idx="3099">
                  <c:v>-14.193300000000001</c:v>
                </c:pt>
                <c:pt idx="3100">
                  <c:v>-12.8681</c:v>
                </c:pt>
                <c:pt idx="3101">
                  <c:v>-11.7742</c:v>
                </c:pt>
                <c:pt idx="3102">
                  <c:v>-13.555300000000001</c:v>
                </c:pt>
                <c:pt idx="3103">
                  <c:v>-8.5901599999999991</c:v>
                </c:pt>
                <c:pt idx="3104">
                  <c:v>-17.226569999999999</c:v>
                </c:pt>
                <c:pt idx="3105">
                  <c:v>-24.181999999999999</c:v>
                </c:pt>
                <c:pt idx="3106">
                  <c:v>-9.3293700000000008</c:v>
                </c:pt>
                <c:pt idx="3107">
                  <c:v>-14.9602</c:v>
                </c:pt>
                <c:pt idx="3108">
                  <c:v>-16.493200000000002</c:v>
                </c:pt>
                <c:pt idx="3109">
                  <c:v>-13.7737</c:v>
                </c:pt>
                <c:pt idx="3110">
                  <c:v>-15.0646</c:v>
                </c:pt>
                <c:pt idx="3111">
                  <c:v>-14.191700000000001</c:v>
                </c:pt>
                <c:pt idx="3112">
                  <c:v>-10.972899999999999</c:v>
                </c:pt>
                <c:pt idx="3113">
                  <c:v>-15.5785</c:v>
                </c:pt>
                <c:pt idx="3114">
                  <c:v>-14.7796</c:v>
                </c:pt>
                <c:pt idx="3115">
                  <c:v>-21.720600000000001</c:v>
                </c:pt>
                <c:pt idx="3116">
                  <c:v>-13.958600000000001</c:v>
                </c:pt>
                <c:pt idx="3117">
                  <c:v>-16.857099999999999</c:v>
                </c:pt>
                <c:pt idx="3118">
                  <c:v>-16.144300000000001</c:v>
                </c:pt>
                <c:pt idx="3119">
                  <c:v>-12.7822</c:v>
                </c:pt>
                <c:pt idx="3120">
                  <c:v>-24.885000000000002</c:v>
                </c:pt>
                <c:pt idx="3121">
                  <c:v>-16.0701</c:v>
                </c:pt>
                <c:pt idx="3122">
                  <c:v>-13.448700000000001</c:v>
                </c:pt>
                <c:pt idx="3123">
                  <c:v>-14.190659999999999</c:v>
                </c:pt>
                <c:pt idx="3124">
                  <c:v>-15.8901</c:v>
                </c:pt>
                <c:pt idx="3125">
                  <c:v>-13.1267</c:v>
                </c:pt>
                <c:pt idx="3126">
                  <c:v>-16.882100000000001</c:v>
                </c:pt>
                <c:pt idx="3127">
                  <c:v>-35.203099999999999</c:v>
                </c:pt>
                <c:pt idx="3128">
                  <c:v>-15.075799999999999</c:v>
                </c:pt>
                <c:pt idx="3129">
                  <c:v>-12.8047</c:v>
                </c:pt>
                <c:pt idx="3130">
                  <c:v>-16.309200000000001</c:v>
                </c:pt>
                <c:pt idx="3131">
                  <c:v>-16.060300000000002</c:v>
                </c:pt>
                <c:pt idx="3132">
                  <c:v>-15.001099999999999</c:v>
                </c:pt>
                <c:pt idx="3133">
                  <c:v>-16.806799999999999</c:v>
                </c:pt>
                <c:pt idx="3134">
                  <c:v>-17.229700000000001</c:v>
                </c:pt>
                <c:pt idx="3135">
                  <c:v>-15.4032</c:v>
                </c:pt>
                <c:pt idx="3136">
                  <c:v>-22.305700000000002</c:v>
                </c:pt>
                <c:pt idx="3137">
                  <c:v>-17.2029</c:v>
                </c:pt>
                <c:pt idx="3138">
                  <c:v>-17.670500000000001</c:v>
                </c:pt>
                <c:pt idx="3139">
                  <c:v>-26.417539999999999</c:v>
                </c:pt>
                <c:pt idx="3140">
                  <c:v>-9.7086299999999994</c:v>
                </c:pt>
                <c:pt idx="3141">
                  <c:v>-25.000800000000002</c:v>
                </c:pt>
                <c:pt idx="3142">
                  <c:v>-17.474799999999998</c:v>
                </c:pt>
                <c:pt idx="3143">
                  <c:v>-18.3809</c:v>
                </c:pt>
                <c:pt idx="3144">
                  <c:v>-16.518899999999999</c:v>
                </c:pt>
                <c:pt idx="3145">
                  <c:v>-13.786899999999999</c:v>
                </c:pt>
                <c:pt idx="3146">
                  <c:v>-17.8005</c:v>
                </c:pt>
                <c:pt idx="3147">
                  <c:v>-15.1214</c:v>
                </c:pt>
                <c:pt idx="3148">
                  <c:v>-17.4133</c:v>
                </c:pt>
                <c:pt idx="3149">
                  <c:v>-33.098100000000002</c:v>
                </c:pt>
                <c:pt idx="3150">
                  <c:v>-15.932600000000001</c:v>
                </c:pt>
                <c:pt idx="3151">
                  <c:v>-13.3561</c:v>
                </c:pt>
                <c:pt idx="3152">
                  <c:v>-17.288049999999998</c:v>
                </c:pt>
                <c:pt idx="3153">
                  <c:v>-18.244969999999999</c:v>
                </c:pt>
                <c:pt idx="3154">
                  <c:v>-19.083100000000002</c:v>
                </c:pt>
                <c:pt idx="3155">
                  <c:v>-17.250399999999999</c:v>
                </c:pt>
                <c:pt idx="3156">
                  <c:v>-19.068930000000002</c:v>
                </c:pt>
                <c:pt idx="3157">
                  <c:v>-20.238399999999999</c:v>
                </c:pt>
                <c:pt idx="3158">
                  <c:v>-23.100339999999999</c:v>
                </c:pt>
                <c:pt idx="3159">
                  <c:v>-17.943100000000001</c:v>
                </c:pt>
                <c:pt idx="3160">
                  <c:v>-27.149699999999999</c:v>
                </c:pt>
                <c:pt idx="3161">
                  <c:v>-19.789100000000001</c:v>
                </c:pt>
                <c:pt idx="3162">
                  <c:v>-20.706700000000001</c:v>
                </c:pt>
                <c:pt idx="3163">
                  <c:v>-19.255700000000001</c:v>
                </c:pt>
                <c:pt idx="3164">
                  <c:v>-19.652699999999999</c:v>
                </c:pt>
                <c:pt idx="3165">
                  <c:v>-32.088230000000003</c:v>
                </c:pt>
                <c:pt idx="3166">
                  <c:v>-16.711500000000001</c:v>
                </c:pt>
                <c:pt idx="3167">
                  <c:v>-20.180700000000002</c:v>
                </c:pt>
                <c:pt idx="3168">
                  <c:v>-17.876799999999999</c:v>
                </c:pt>
                <c:pt idx="3169">
                  <c:v>-19.5581</c:v>
                </c:pt>
                <c:pt idx="3170">
                  <c:v>-31.770199999999999</c:v>
                </c:pt>
                <c:pt idx="3171">
                  <c:v>-22.581800000000001</c:v>
                </c:pt>
                <c:pt idx="3172">
                  <c:v>-8.2795199999999998</c:v>
                </c:pt>
                <c:pt idx="3173">
                  <c:v>-19.166</c:v>
                </c:pt>
                <c:pt idx="3174">
                  <c:v>-17.186499999999999</c:v>
                </c:pt>
                <c:pt idx="3175">
                  <c:v>-19.624199999999998</c:v>
                </c:pt>
                <c:pt idx="3176">
                  <c:v>-20.688600000000001</c:v>
                </c:pt>
                <c:pt idx="3177">
                  <c:v>-21.581800000000001</c:v>
                </c:pt>
                <c:pt idx="3178">
                  <c:v>-20.7303</c:v>
                </c:pt>
                <c:pt idx="3179">
                  <c:v>-30.236499999999999</c:v>
                </c:pt>
                <c:pt idx="3180">
                  <c:v>-24.218959999999999</c:v>
                </c:pt>
                <c:pt idx="3181">
                  <c:v>-22.056799999999999</c:v>
                </c:pt>
                <c:pt idx="3182">
                  <c:v>-21.252199999999998</c:v>
                </c:pt>
                <c:pt idx="3183">
                  <c:v>-22.02957</c:v>
                </c:pt>
                <c:pt idx="3184">
                  <c:v>-23.349900000000002</c:v>
                </c:pt>
                <c:pt idx="3185">
                  <c:v>-4.9049399999999999</c:v>
                </c:pt>
                <c:pt idx="3186">
                  <c:v>-18.936699999999998</c:v>
                </c:pt>
                <c:pt idx="3187">
                  <c:v>-21.958200000000001</c:v>
                </c:pt>
                <c:pt idx="3188">
                  <c:v>-22.220500000000001</c:v>
                </c:pt>
                <c:pt idx="3189">
                  <c:v>-20.7592</c:v>
                </c:pt>
                <c:pt idx="3190">
                  <c:v>-30.32169</c:v>
                </c:pt>
                <c:pt idx="3191">
                  <c:v>-22.013200000000001</c:v>
                </c:pt>
                <c:pt idx="3192">
                  <c:v>-17.588799999999999</c:v>
                </c:pt>
                <c:pt idx="3193">
                  <c:v>-17.003299999999999</c:v>
                </c:pt>
                <c:pt idx="3194">
                  <c:v>-32.993499999999997</c:v>
                </c:pt>
                <c:pt idx="3195">
                  <c:v>-18.128</c:v>
                </c:pt>
                <c:pt idx="3196">
                  <c:v>-14.322699999999999</c:v>
                </c:pt>
                <c:pt idx="3197">
                  <c:v>-12.783300000000001</c:v>
                </c:pt>
                <c:pt idx="3198">
                  <c:v>-22.722899999999999</c:v>
                </c:pt>
                <c:pt idx="3199">
                  <c:v>-21.4803</c:v>
                </c:pt>
                <c:pt idx="3200">
                  <c:v>-21.364699999999999</c:v>
                </c:pt>
                <c:pt idx="3201">
                  <c:v>-22.2118</c:v>
                </c:pt>
                <c:pt idx="3202">
                  <c:v>-20.162700000000001</c:v>
                </c:pt>
                <c:pt idx="3203">
                  <c:v>-31.885100000000001</c:v>
                </c:pt>
                <c:pt idx="3204">
                  <c:v>-21.302900000000001</c:v>
                </c:pt>
                <c:pt idx="3205">
                  <c:v>-21.895099999999999</c:v>
                </c:pt>
                <c:pt idx="3206">
                  <c:v>-23.988399999999999</c:v>
                </c:pt>
                <c:pt idx="3207">
                  <c:v>-21.473500000000001</c:v>
                </c:pt>
                <c:pt idx="3208">
                  <c:v>-17.872299999999999</c:v>
                </c:pt>
                <c:pt idx="3209">
                  <c:v>-23.5063</c:v>
                </c:pt>
                <c:pt idx="3210">
                  <c:v>-22.981000000000002</c:v>
                </c:pt>
                <c:pt idx="3211">
                  <c:v>-22.8216</c:v>
                </c:pt>
                <c:pt idx="3212">
                  <c:v>-18.782499999999999</c:v>
                </c:pt>
                <c:pt idx="3213">
                  <c:v>-29.0806</c:v>
                </c:pt>
                <c:pt idx="3214">
                  <c:v>-23.9572</c:v>
                </c:pt>
                <c:pt idx="3215">
                  <c:v>-27.347300000000001</c:v>
                </c:pt>
                <c:pt idx="3216">
                  <c:v>-22.7393</c:v>
                </c:pt>
                <c:pt idx="3217">
                  <c:v>-4.5566700000000004</c:v>
                </c:pt>
                <c:pt idx="3218">
                  <c:v>-23.623000000000001</c:v>
                </c:pt>
                <c:pt idx="3219">
                  <c:v>-18.035599999999999</c:v>
                </c:pt>
                <c:pt idx="3220">
                  <c:v>-22.678899999999999</c:v>
                </c:pt>
                <c:pt idx="3221">
                  <c:v>-23.319199999999999</c:v>
                </c:pt>
                <c:pt idx="3222">
                  <c:v>-19.419599999999999</c:v>
                </c:pt>
                <c:pt idx="3223">
                  <c:v>-30.409500000000001</c:v>
                </c:pt>
                <c:pt idx="3224">
                  <c:v>-23.6736</c:v>
                </c:pt>
                <c:pt idx="3225">
                  <c:v>-24.620200000000001</c:v>
                </c:pt>
                <c:pt idx="3226">
                  <c:v>-22.042200000000001</c:v>
                </c:pt>
                <c:pt idx="3227">
                  <c:v>-15.9537</c:v>
                </c:pt>
                <c:pt idx="3228">
                  <c:v>-22.703600000000002</c:v>
                </c:pt>
                <c:pt idx="3229">
                  <c:v>-18.2315</c:v>
                </c:pt>
                <c:pt idx="3230">
                  <c:v>-25.295200000000001</c:v>
                </c:pt>
                <c:pt idx="3231">
                  <c:v>-21.2422</c:v>
                </c:pt>
                <c:pt idx="3232">
                  <c:v>-21.724299999999999</c:v>
                </c:pt>
                <c:pt idx="3233">
                  <c:v>-28.0608</c:v>
                </c:pt>
                <c:pt idx="3234">
                  <c:v>-23.392499999999998</c:v>
                </c:pt>
                <c:pt idx="3235">
                  <c:v>-25.540600000000001</c:v>
                </c:pt>
                <c:pt idx="3236">
                  <c:v>-17.965499999999999</c:v>
                </c:pt>
                <c:pt idx="3237">
                  <c:v>-26.705400000000001</c:v>
                </c:pt>
                <c:pt idx="3238">
                  <c:v>-21.8384</c:v>
                </c:pt>
                <c:pt idx="3239">
                  <c:v>-24.991700000000002</c:v>
                </c:pt>
                <c:pt idx="3240">
                  <c:v>-28.826499999999999</c:v>
                </c:pt>
                <c:pt idx="3241">
                  <c:v>-23.5456</c:v>
                </c:pt>
                <c:pt idx="3242">
                  <c:v>-23.8017</c:v>
                </c:pt>
                <c:pt idx="3243">
                  <c:v>-21.497299999999999</c:v>
                </c:pt>
                <c:pt idx="3244">
                  <c:v>-22.141100000000002</c:v>
                </c:pt>
                <c:pt idx="3245">
                  <c:v>-22.634429999999998</c:v>
                </c:pt>
                <c:pt idx="3246">
                  <c:v>-35.048000000000002</c:v>
                </c:pt>
                <c:pt idx="3247">
                  <c:v>-19.185199999999998</c:v>
                </c:pt>
                <c:pt idx="3248">
                  <c:v>-23.971499999999999</c:v>
                </c:pt>
                <c:pt idx="3249">
                  <c:v>-20.798400000000001</c:v>
                </c:pt>
                <c:pt idx="3250">
                  <c:v>-21.9434</c:v>
                </c:pt>
                <c:pt idx="3251">
                  <c:v>-26.0184</c:v>
                </c:pt>
                <c:pt idx="3252">
                  <c:v>-26.051200000000001</c:v>
                </c:pt>
                <c:pt idx="3253">
                  <c:v>-28.5702</c:v>
                </c:pt>
                <c:pt idx="3254">
                  <c:v>-24.491099999999999</c:v>
                </c:pt>
                <c:pt idx="3255">
                  <c:v>-21.993040000000001</c:v>
                </c:pt>
                <c:pt idx="3256">
                  <c:v>-23.182300000000001</c:v>
                </c:pt>
                <c:pt idx="3257">
                  <c:v>-27.8215</c:v>
                </c:pt>
                <c:pt idx="3258">
                  <c:v>-4.0126400000000002</c:v>
                </c:pt>
                <c:pt idx="3259">
                  <c:v>-22.897300000000001</c:v>
                </c:pt>
                <c:pt idx="3260">
                  <c:v>-21.926300000000001</c:v>
                </c:pt>
                <c:pt idx="3261">
                  <c:v>-24.575800000000001</c:v>
                </c:pt>
                <c:pt idx="3262">
                  <c:v>-29.866060000000001</c:v>
                </c:pt>
                <c:pt idx="3263">
                  <c:v>-26.225010000000001</c:v>
                </c:pt>
                <c:pt idx="3264">
                  <c:v>-26.422899999999998</c:v>
                </c:pt>
                <c:pt idx="3265">
                  <c:v>-23.6785</c:v>
                </c:pt>
                <c:pt idx="3266">
                  <c:v>-24.789200000000001</c:v>
                </c:pt>
                <c:pt idx="3267">
                  <c:v>-21.152200000000001</c:v>
                </c:pt>
                <c:pt idx="3268">
                  <c:v>-22.223400000000002</c:v>
                </c:pt>
                <c:pt idx="3269">
                  <c:v>-21.066299999999998</c:v>
                </c:pt>
                <c:pt idx="3270">
                  <c:v>-23.654499999999999</c:v>
                </c:pt>
                <c:pt idx="3271">
                  <c:v>-21.857600000000001</c:v>
                </c:pt>
                <c:pt idx="3272">
                  <c:v>-27.201899999999998</c:v>
                </c:pt>
                <c:pt idx="3273">
                  <c:v>-32.017800000000001</c:v>
                </c:pt>
                <c:pt idx="3274">
                  <c:v>-10.626099999999999</c:v>
                </c:pt>
                <c:pt idx="3275">
                  <c:v>-30.921299999999999</c:v>
                </c:pt>
                <c:pt idx="3276">
                  <c:v>-19.332599999999999</c:v>
                </c:pt>
                <c:pt idx="3277">
                  <c:v>-32.32</c:v>
                </c:pt>
                <c:pt idx="3278">
                  <c:v>-23.138400000000001</c:v>
                </c:pt>
                <c:pt idx="3279">
                  <c:v>-24.712299999999999</c:v>
                </c:pt>
                <c:pt idx="3280">
                  <c:v>-26.333100000000002</c:v>
                </c:pt>
                <c:pt idx="3281">
                  <c:v>-27.2944</c:v>
                </c:pt>
                <c:pt idx="3282">
                  <c:v>-19.896999999999998</c:v>
                </c:pt>
                <c:pt idx="3283">
                  <c:v>-20.9297</c:v>
                </c:pt>
                <c:pt idx="3284">
                  <c:v>-24.590499999999999</c:v>
                </c:pt>
                <c:pt idx="3285">
                  <c:v>-26.5929</c:v>
                </c:pt>
                <c:pt idx="3286">
                  <c:v>-25.059100000000001</c:v>
                </c:pt>
                <c:pt idx="3287">
                  <c:v>-24.8446</c:v>
                </c:pt>
                <c:pt idx="3288">
                  <c:v>-23.691700000000001</c:v>
                </c:pt>
                <c:pt idx="3289">
                  <c:v>-24.6935</c:v>
                </c:pt>
                <c:pt idx="3290">
                  <c:v>-22.081299999999999</c:v>
                </c:pt>
                <c:pt idx="3291">
                  <c:v>-22.539200000000001</c:v>
                </c:pt>
                <c:pt idx="3292">
                  <c:v>-16.541599999999999</c:v>
                </c:pt>
                <c:pt idx="3293">
                  <c:v>-25.422899999999998</c:v>
                </c:pt>
                <c:pt idx="3294">
                  <c:v>-23.536300000000001</c:v>
                </c:pt>
                <c:pt idx="3295">
                  <c:v>-31.851800000000001</c:v>
                </c:pt>
                <c:pt idx="3296">
                  <c:v>-26.321100000000001</c:v>
                </c:pt>
                <c:pt idx="3297">
                  <c:v>-15.4998</c:v>
                </c:pt>
                <c:pt idx="3298">
                  <c:v>-34.686149999999998</c:v>
                </c:pt>
                <c:pt idx="3299">
                  <c:v>-24.178999999999998</c:v>
                </c:pt>
                <c:pt idx="3300">
                  <c:v>-28.628699999999998</c:v>
                </c:pt>
                <c:pt idx="3301">
                  <c:v>-21.7468</c:v>
                </c:pt>
                <c:pt idx="3302">
                  <c:v>-21.819199999999999</c:v>
                </c:pt>
                <c:pt idx="3303">
                  <c:v>-7.3957899999999999</c:v>
                </c:pt>
                <c:pt idx="3304">
                  <c:v>-24.732900000000001</c:v>
                </c:pt>
                <c:pt idx="3305">
                  <c:v>-31.9937</c:v>
                </c:pt>
                <c:pt idx="3306">
                  <c:v>-16.73856</c:v>
                </c:pt>
                <c:pt idx="3307">
                  <c:v>-22.633700000000001</c:v>
                </c:pt>
                <c:pt idx="3308">
                  <c:v>-21.9863</c:v>
                </c:pt>
                <c:pt idx="3309">
                  <c:v>-32.153300000000002</c:v>
                </c:pt>
                <c:pt idx="3310">
                  <c:v>-22.412700000000001</c:v>
                </c:pt>
                <c:pt idx="3311">
                  <c:v>-21.006900000000002</c:v>
                </c:pt>
                <c:pt idx="3312">
                  <c:v>-5.2966199999999999</c:v>
                </c:pt>
                <c:pt idx="3313">
                  <c:v>-21.729500000000002</c:v>
                </c:pt>
                <c:pt idx="3314">
                  <c:v>-23.943999999999999</c:v>
                </c:pt>
                <c:pt idx="3315">
                  <c:v>-25.398399999999999</c:v>
                </c:pt>
                <c:pt idx="3316">
                  <c:v>-22.378399999999999</c:v>
                </c:pt>
                <c:pt idx="3317">
                  <c:v>-18.892299999999999</c:v>
                </c:pt>
                <c:pt idx="3318">
                  <c:v>-24.188800000000001</c:v>
                </c:pt>
                <c:pt idx="3319">
                  <c:v>-23.546099999999999</c:v>
                </c:pt>
                <c:pt idx="3320">
                  <c:v>-24.056000000000001</c:v>
                </c:pt>
                <c:pt idx="3321">
                  <c:v>-24.469329999999999</c:v>
                </c:pt>
                <c:pt idx="3322">
                  <c:v>-24.847000000000001</c:v>
                </c:pt>
                <c:pt idx="3323">
                  <c:v>-17.270399999999999</c:v>
                </c:pt>
                <c:pt idx="3324">
                  <c:v>-28.119199999999999</c:v>
                </c:pt>
                <c:pt idx="3325">
                  <c:v>-20.3155</c:v>
                </c:pt>
                <c:pt idx="3326">
                  <c:v>-18.626200000000001</c:v>
                </c:pt>
                <c:pt idx="3327">
                  <c:v>-10.2463</c:v>
                </c:pt>
                <c:pt idx="3328">
                  <c:v>-27.510300000000001</c:v>
                </c:pt>
                <c:pt idx="3329">
                  <c:v>-26.655000000000001</c:v>
                </c:pt>
                <c:pt idx="3330">
                  <c:v>-25.423300000000001</c:v>
                </c:pt>
                <c:pt idx="3331">
                  <c:v>-16.160499999999999</c:v>
                </c:pt>
                <c:pt idx="3332">
                  <c:v>-31.473700000000001</c:v>
                </c:pt>
                <c:pt idx="3333">
                  <c:v>-24.191400000000002</c:v>
                </c:pt>
                <c:pt idx="3334">
                  <c:v>-23.127700000000001</c:v>
                </c:pt>
                <c:pt idx="3335">
                  <c:v>-18.268999999999998</c:v>
                </c:pt>
                <c:pt idx="3336">
                  <c:v>-26.488900000000001</c:v>
                </c:pt>
                <c:pt idx="3337">
                  <c:v>-18.144500000000001</c:v>
                </c:pt>
                <c:pt idx="3338">
                  <c:v>-15.3348</c:v>
                </c:pt>
                <c:pt idx="3339">
                  <c:v>-13.752700000000001</c:v>
                </c:pt>
                <c:pt idx="3340">
                  <c:v>-23.443899999999999</c:v>
                </c:pt>
                <c:pt idx="3341">
                  <c:v>-24.800689999999999</c:v>
                </c:pt>
                <c:pt idx="3342">
                  <c:v>-12.8531</c:v>
                </c:pt>
                <c:pt idx="3343">
                  <c:v>-27.324999999999999</c:v>
                </c:pt>
                <c:pt idx="3344">
                  <c:v>-25.703900000000001</c:v>
                </c:pt>
                <c:pt idx="3345">
                  <c:v>-22.1508</c:v>
                </c:pt>
                <c:pt idx="3346">
                  <c:v>-21.503599999999999</c:v>
                </c:pt>
                <c:pt idx="3347">
                  <c:v>-11.96893</c:v>
                </c:pt>
                <c:pt idx="3348">
                  <c:v>-21.099399999999999</c:v>
                </c:pt>
                <c:pt idx="3349">
                  <c:v>-31.8386</c:v>
                </c:pt>
                <c:pt idx="3350">
                  <c:v>-12.221</c:v>
                </c:pt>
                <c:pt idx="3351">
                  <c:v>-17.424600000000002</c:v>
                </c:pt>
                <c:pt idx="3352">
                  <c:v>-13.8215</c:v>
                </c:pt>
                <c:pt idx="3353">
                  <c:v>-20.372199999999999</c:v>
                </c:pt>
                <c:pt idx="3354">
                  <c:v>-21.268899999999999</c:v>
                </c:pt>
                <c:pt idx="3355">
                  <c:v>-29.499199999999998</c:v>
                </c:pt>
                <c:pt idx="3356">
                  <c:v>-23.113099999999999</c:v>
                </c:pt>
                <c:pt idx="3357">
                  <c:v>-38.256900000000002</c:v>
                </c:pt>
                <c:pt idx="3358">
                  <c:v>-24.223400000000002</c:v>
                </c:pt>
                <c:pt idx="3359">
                  <c:v>-28.1005</c:v>
                </c:pt>
                <c:pt idx="3360">
                  <c:v>-30.329499999999999</c:v>
                </c:pt>
                <c:pt idx="3361">
                  <c:v>-21.826599999999999</c:v>
                </c:pt>
                <c:pt idx="3362">
                  <c:v>-15.803000000000001</c:v>
                </c:pt>
                <c:pt idx="3363">
                  <c:v>-17.554099999999998</c:v>
                </c:pt>
                <c:pt idx="3364">
                  <c:v>-32.849800000000002</c:v>
                </c:pt>
                <c:pt idx="3365">
                  <c:v>-19.119599999999998</c:v>
                </c:pt>
                <c:pt idx="3366">
                  <c:v>-28.912839999999999</c:v>
                </c:pt>
                <c:pt idx="3367">
                  <c:v>-31.6172</c:v>
                </c:pt>
                <c:pt idx="3368">
                  <c:v>-7.9837100000000003</c:v>
                </c:pt>
                <c:pt idx="3369">
                  <c:v>-21.394300000000001</c:v>
                </c:pt>
                <c:pt idx="3370">
                  <c:v>-26.294599999999999</c:v>
                </c:pt>
                <c:pt idx="3371">
                  <c:v>-25.302199999999999</c:v>
                </c:pt>
                <c:pt idx="3372">
                  <c:v>14.8931</c:v>
                </c:pt>
                <c:pt idx="3373">
                  <c:v>-37.475000000000001</c:v>
                </c:pt>
                <c:pt idx="3374">
                  <c:v>-28.171600000000002</c:v>
                </c:pt>
                <c:pt idx="3375">
                  <c:v>-33.667400000000001</c:v>
                </c:pt>
                <c:pt idx="3376">
                  <c:v>-33.0929</c:v>
                </c:pt>
                <c:pt idx="3377">
                  <c:v>-35.536499999999997</c:v>
                </c:pt>
                <c:pt idx="3378">
                  <c:v>-25.415900000000001</c:v>
                </c:pt>
                <c:pt idx="3379">
                  <c:v>-12.5488</c:v>
                </c:pt>
                <c:pt idx="3380">
                  <c:v>-21.3794</c:v>
                </c:pt>
                <c:pt idx="3381">
                  <c:v>-15.0284</c:v>
                </c:pt>
                <c:pt idx="3382">
                  <c:v>-24.918199999999999</c:v>
                </c:pt>
                <c:pt idx="3383">
                  <c:v>-16.940899999999999</c:v>
                </c:pt>
                <c:pt idx="3384">
                  <c:v>-21.4406</c:v>
                </c:pt>
                <c:pt idx="3385">
                  <c:v>-22.025099999999998</c:v>
                </c:pt>
                <c:pt idx="3386">
                  <c:v>-22.403300000000002</c:v>
                </c:pt>
                <c:pt idx="3387">
                  <c:v>-20.8065</c:v>
                </c:pt>
                <c:pt idx="3388">
                  <c:v>-21.162400000000002</c:v>
                </c:pt>
                <c:pt idx="3389">
                  <c:v>-13.7941</c:v>
                </c:pt>
                <c:pt idx="3390">
                  <c:v>-11.6007</c:v>
                </c:pt>
                <c:pt idx="3391">
                  <c:v>-21.403300000000002</c:v>
                </c:pt>
                <c:pt idx="3392">
                  <c:v>-41.250300000000003</c:v>
                </c:pt>
                <c:pt idx="3393">
                  <c:v>-18.020399999999999</c:v>
                </c:pt>
                <c:pt idx="3394">
                  <c:v>-16.7532</c:v>
                </c:pt>
                <c:pt idx="3395">
                  <c:v>-17.644400000000001</c:v>
                </c:pt>
                <c:pt idx="3396">
                  <c:v>-16.759350000000001</c:v>
                </c:pt>
                <c:pt idx="3397">
                  <c:v>10.5959</c:v>
                </c:pt>
                <c:pt idx="3398">
                  <c:v>-38.565539999999999</c:v>
                </c:pt>
                <c:pt idx="3399">
                  <c:v>-18.724399999999999</c:v>
                </c:pt>
                <c:pt idx="3400">
                  <c:v>-18.344200000000001</c:v>
                </c:pt>
                <c:pt idx="3401">
                  <c:v>-23.332100000000001</c:v>
                </c:pt>
                <c:pt idx="3402">
                  <c:v>-28.797899999999998</c:v>
                </c:pt>
                <c:pt idx="3403">
                  <c:v>-15.3286</c:v>
                </c:pt>
                <c:pt idx="3404">
                  <c:v>-20.542400000000001</c:v>
                </c:pt>
                <c:pt idx="3405">
                  <c:v>-23.910499999999999</c:v>
                </c:pt>
                <c:pt idx="3406">
                  <c:v>-23.658799999999999</c:v>
                </c:pt>
                <c:pt idx="3407">
                  <c:v>-6.6167699999999998</c:v>
                </c:pt>
                <c:pt idx="3408">
                  <c:v>-11.3543</c:v>
                </c:pt>
                <c:pt idx="3409">
                  <c:v>-16.881499999999999</c:v>
                </c:pt>
                <c:pt idx="3410">
                  <c:v>-18.247499999999999</c:v>
                </c:pt>
                <c:pt idx="3411">
                  <c:v>-18.644069999999999</c:v>
                </c:pt>
                <c:pt idx="3412">
                  <c:v>-24.898900000000001</c:v>
                </c:pt>
                <c:pt idx="3413">
                  <c:v>-15.3802</c:v>
                </c:pt>
                <c:pt idx="3414">
                  <c:v>-18.316500000000001</c:v>
                </c:pt>
                <c:pt idx="3415">
                  <c:v>-15.9373</c:v>
                </c:pt>
                <c:pt idx="3416">
                  <c:v>-17.199400000000001</c:v>
                </c:pt>
                <c:pt idx="3417">
                  <c:v>-12.970800000000001</c:v>
                </c:pt>
                <c:pt idx="3418">
                  <c:v>-16.953800000000001</c:v>
                </c:pt>
                <c:pt idx="3419">
                  <c:v>-24.085999999999999</c:v>
                </c:pt>
                <c:pt idx="3420">
                  <c:v>-16.056100000000001</c:v>
                </c:pt>
                <c:pt idx="3421">
                  <c:v>-9.7616399999999999</c:v>
                </c:pt>
                <c:pt idx="3422">
                  <c:v>-22.9894</c:v>
                </c:pt>
                <c:pt idx="3423">
                  <c:v>-18.374500000000001</c:v>
                </c:pt>
                <c:pt idx="3424">
                  <c:v>-22.656600000000001</c:v>
                </c:pt>
                <c:pt idx="3425">
                  <c:v>-15.67121</c:v>
                </c:pt>
                <c:pt idx="3426">
                  <c:v>-13.4773</c:v>
                </c:pt>
                <c:pt idx="3427">
                  <c:v>-22.3096</c:v>
                </c:pt>
                <c:pt idx="3428">
                  <c:v>-19.8217</c:v>
                </c:pt>
                <c:pt idx="3429">
                  <c:v>-12.147819999999999</c:v>
                </c:pt>
                <c:pt idx="3430">
                  <c:v>-18.9621</c:v>
                </c:pt>
                <c:pt idx="3431">
                  <c:v>-17.4298</c:v>
                </c:pt>
                <c:pt idx="3432">
                  <c:v>-13.013400000000001</c:v>
                </c:pt>
                <c:pt idx="3433">
                  <c:v>-24.464700000000001</c:v>
                </c:pt>
                <c:pt idx="3434">
                  <c:v>-14.916</c:v>
                </c:pt>
                <c:pt idx="3435">
                  <c:v>-15.84877</c:v>
                </c:pt>
                <c:pt idx="3436">
                  <c:v>-16.9238</c:v>
                </c:pt>
                <c:pt idx="3437">
                  <c:v>-17.999400000000001</c:v>
                </c:pt>
                <c:pt idx="3438">
                  <c:v>-13.775399999999999</c:v>
                </c:pt>
                <c:pt idx="3439">
                  <c:v>-11.708299999999999</c:v>
                </c:pt>
                <c:pt idx="3440">
                  <c:v>9.3124599999999997</c:v>
                </c:pt>
                <c:pt idx="3441">
                  <c:v>-19.018799999999999</c:v>
                </c:pt>
                <c:pt idx="3442">
                  <c:v>-14.460699999999999</c:v>
                </c:pt>
                <c:pt idx="3443">
                  <c:v>-18.712</c:v>
                </c:pt>
                <c:pt idx="3444">
                  <c:v>-16.076799999999999</c:v>
                </c:pt>
                <c:pt idx="3445">
                  <c:v>-20.625800000000002</c:v>
                </c:pt>
                <c:pt idx="3446">
                  <c:v>-12.571999999999999</c:v>
                </c:pt>
                <c:pt idx="3447">
                  <c:v>-18.909400000000002</c:v>
                </c:pt>
                <c:pt idx="3448">
                  <c:v>-14.895099999999999</c:v>
                </c:pt>
                <c:pt idx="3449">
                  <c:v>-11.4193</c:v>
                </c:pt>
                <c:pt idx="3450">
                  <c:v>1.0787199999999999</c:v>
                </c:pt>
                <c:pt idx="3451">
                  <c:v>-22.333100000000002</c:v>
                </c:pt>
                <c:pt idx="3452">
                  <c:v>-17.641999999999999</c:v>
                </c:pt>
                <c:pt idx="3453">
                  <c:v>-0.25505</c:v>
                </c:pt>
                <c:pt idx="3454">
                  <c:v>-16.4026</c:v>
                </c:pt>
                <c:pt idx="3455">
                  <c:v>-16.226500000000001</c:v>
                </c:pt>
                <c:pt idx="3456">
                  <c:v>-18.1572</c:v>
                </c:pt>
                <c:pt idx="3457">
                  <c:v>-16.724299999999999</c:v>
                </c:pt>
                <c:pt idx="3458">
                  <c:v>-6.4284999999999997</c:v>
                </c:pt>
                <c:pt idx="3459">
                  <c:v>-10.702249999999999</c:v>
                </c:pt>
                <c:pt idx="3460">
                  <c:v>-15.082800000000001</c:v>
                </c:pt>
                <c:pt idx="3461">
                  <c:v>-15.099600000000001</c:v>
                </c:pt>
                <c:pt idx="3462">
                  <c:v>-5.7785900000000003</c:v>
                </c:pt>
                <c:pt idx="3463">
                  <c:v>-8.9207000000000001</c:v>
                </c:pt>
                <c:pt idx="3464">
                  <c:v>-16.529599999999999</c:v>
                </c:pt>
                <c:pt idx="3465">
                  <c:v>-12.614000000000001</c:v>
                </c:pt>
                <c:pt idx="3466">
                  <c:v>-14.652699999999999</c:v>
                </c:pt>
                <c:pt idx="3467">
                  <c:v>-4.0913500000000003</c:v>
                </c:pt>
                <c:pt idx="3468">
                  <c:v>-15.1554</c:v>
                </c:pt>
                <c:pt idx="3469">
                  <c:v>-13.153700000000001</c:v>
                </c:pt>
                <c:pt idx="3470">
                  <c:v>-14.6328</c:v>
                </c:pt>
                <c:pt idx="3471">
                  <c:v>-13.9171</c:v>
                </c:pt>
                <c:pt idx="3472">
                  <c:v>-14.17984</c:v>
                </c:pt>
                <c:pt idx="3473">
                  <c:v>-12.0967</c:v>
                </c:pt>
                <c:pt idx="3474">
                  <c:v>-9.5442300000000007</c:v>
                </c:pt>
                <c:pt idx="3475">
                  <c:v>-8.4582499999999996</c:v>
                </c:pt>
                <c:pt idx="3476">
                  <c:v>-6.5782499999999997</c:v>
                </c:pt>
                <c:pt idx="3477">
                  <c:v>-14.7392</c:v>
                </c:pt>
                <c:pt idx="3478">
                  <c:v>-9.5001700000000007</c:v>
                </c:pt>
                <c:pt idx="3479">
                  <c:v>-8.8503100000000003</c:v>
                </c:pt>
                <c:pt idx="3480">
                  <c:v>-14.237299999999999</c:v>
                </c:pt>
                <c:pt idx="3481">
                  <c:v>-11.902699999999999</c:v>
                </c:pt>
                <c:pt idx="3482">
                  <c:v>-8.9912700000000001</c:v>
                </c:pt>
                <c:pt idx="3483">
                  <c:v>-12.387700000000001</c:v>
                </c:pt>
                <c:pt idx="3484">
                  <c:v>-11.3512</c:v>
                </c:pt>
                <c:pt idx="3485">
                  <c:v>5.1811299999999996</c:v>
                </c:pt>
                <c:pt idx="3486">
                  <c:v>-14.339600000000001</c:v>
                </c:pt>
                <c:pt idx="3487">
                  <c:v>-20.683499999999999</c:v>
                </c:pt>
                <c:pt idx="3488">
                  <c:v>-12.086499999999999</c:v>
                </c:pt>
                <c:pt idx="3489">
                  <c:v>-18.2468</c:v>
                </c:pt>
                <c:pt idx="3490">
                  <c:v>-11.6348</c:v>
                </c:pt>
                <c:pt idx="3491">
                  <c:v>-11.755000000000001</c:v>
                </c:pt>
                <c:pt idx="3492">
                  <c:v>-14.0669</c:v>
                </c:pt>
                <c:pt idx="3493">
                  <c:v>-14.7553</c:v>
                </c:pt>
                <c:pt idx="3494">
                  <c:v>-9.8154900000000005</c:v>
                </c:pt>
                <c:pt idx="3495">
                  <c:v>-8.7695799999999995</c:v>
                </c:pt>
                <c:pt idx="3496">
                  <c:v>-8.5687999999999995</c:v>
                </c:pt>
                <c:pt idx="3497">
                  <c:v>-6.7304500000000003</c:v>
                </c:pt>
                <c:pt idx="3498">
                  <c:v>-4.2847299999999997</c:v>
                </c:pt>
                <c:pt idx="3499">
                  <c:v>-15.16577</c:v>
                </c:pt>
                <c:pt idx="3500">
                  <c:v>-8.6091099999999994</c:v>
                </c:pt>
                <c:pt idx="3501">
                  <c:v>-12.197100000000001</c:v>
                </c:pt>
                <c:pt idx="3502">
                  <c:v>-9.9786199999999994</c:v>
                </c:pt>
                <c:pt idx="3503">
                  <c:v>-5.3887600000000004</c:v>
                </c:pt>
                <c:pt idx="3504">
                  <c:v>-7.0814199999999996</c:v>
                </c:pt>
                <c:pt idx="3505">
                  <c:v>-7.1031300000000002</c:v>
                </c:pt>
                <c:pt idx="3506">
                  <c:v>-12.4466</c:v>
                </c:pt>
                <c:pt idx="3507">
                  <c:v>-7.7241999999999997</c:v>
                </c:pt>
                <c:pt idx="3508">
                  <c:v>-13.6112</c:v>
                </c:pt>
                <c:pt idx="3509">
                  <c:v>-5.4879999999999998E-2</c:v>
                </c:pt>
                <c:pt idx="3510">
                  <c:v>-17.085899999999999</c:v>
                </c:pt>
                <c:pt idx="3511">
                  <c:v>-7.9384600000000001</c:v>
                </c:pt>
                <c:pt idx="3512">
                  <c:v>-9.15184</c:v>
                </c:pt>
                <c:pt idx="3513">
                  <c:v>-9.1343499999999995</c:v>
                </c:pt>
                <c:pt idx="3514">
                  <c:v>-5.7640900000000004</c:v>
                </c:pt>
                <c:pt idx="3515">
                  <c:v>-7.7144599999999999</c:v>
                </c:pt>
                <c:pt idx="3516">
                  <c:v>-6.9744299999999999</c:v>
                </c:pt>
                <c:pt idx="3517">
                  <c:v>-9.6633899999999997</c:v>
                </c:pt>
                <c:pt idx="3518">
                  <c:v>-3.9458500000000001</c:v>
                </c:pt>
                <c:pt idx="3519">
                  <c:v>-11.0375</c:v>
                </c:pt>
                <c:pt idx="3520">
                  <c:v>-9.8430099999999996</c:v>
                </c:pt>
                <c:pt idx="3521">
                  <c:v>-5.3468499999999999</c:v>
                </c:pt>
                <c:pt idx="3522">
                  <c:v>2.15747</c:v>
                </c:pt>
                <c:pt idx="3523">
                  <c:v>-9.0071499999999993</c:v>
                </c:pt>
                <c:pt idx="3524">
                  <c:v>-8.6686700000000005</c:v>
                </c:pt>
                <c:pt idx="3525">
                  <c:v>-3.2780999999999998</c:v>
                </c:pt>
                <c:pt idx="3526">
                  <c:v>-9.1895199999999999</c:v>
                </c:pt>
                <c:pt idx="3527">
                  <c:v>-2.2767900000000001</c:v>
                </c:pt>
                <c:pt idx="3528">
                  <c:v>-11.3604</c:v>
                </c:pt>
                <c:pt idx="3529">
                  <c:v>-3.2157900000000001</c:v>
                </c:pt>
                <c:pt idx="3530">
                  <c:v>-10.6724</c:v>
                </c:pt>
                <c:pt idx="3531">
                  <c:v>-3.6380499999999998</c:v>
                </c:pt>
                <c:pt idx="3532">
                  <c:v>-9.4070300000000007</c:v>
                </c:pt>
                <c:pt idx="3533">
                  <c:v>-14.025700000000001</c:v>
                </c:pt>
                <c:pt idx="3534">
                  <c:v>-7.6961399999999998</c:v>
                </c:pt>
                <c:pt idx="3535">
                  <c:v>-5.3540700000000001</c:v>
                </c:pt>
                <c:pt idx="3536">
                  <c:v>-9.8218899999999998</c:v>
                </c:pt>
                <c:pt idx="3537">
                  <c:v>-5.1254299999999997</c:v>
                </c:pt>
                <c:pt idx="3538">
                  <c:v>2.0574499999999998</c:v>
                </c:pt>
                <c:pt idx="3539">
                  <c:v>-0.26290000000000002</c:v>
                </c:pt>
                <c:pt idx="3540">
                  <c:v>-4.1522300000000003</c:v>
                </c:pt>
                <c:pt idx="3541">
                  <c:v>-14.709199999999999</c:v>
                </c:pt>
                <c:pt idx="3542">
                  <c:v>-5.7335599999999998</c:v>
                </c:pt>
                <c:pt idx="3543">
                  <c:v>-4.6852200000000002</c:v>
                </c:pt>
                <c:pt idx="3544">
                  <c:v>-16.832699999999999</c:v>
                </c:pt>
                <c:pt idx="3545">
                  <c:v>3.3414700000000002</c:v>
                </c:pt>
                <c:pt idx="3546">
                  <c:v>-13.0871</c:v>
                </c:pt>
                <c:pt idx="3547">
                  <c:v>-12.132999999999999</c:v>
                </c:pt>
                <c:pt idx="3548">
                  <c:v>-4.6802700000000002</c:v>
                </c:pt>
                <c:pt idx="3549">
                  <c:v>-12.3201</c:v>
                </c:pt>
                <c:pt idx="3550">
                  <c:v>-5.7024600000000003</c:v>
                </c:pt>
                <c:pt idx="3551">
                  <c:v>-17.320979999999999</c:v>
                </c:pt>
                <c:pt idx="3552">
                  <c:v>-1.10202</c:v>
                </c:pt>
                <c:pt idx="3553">
                  <c:v>6.4746800000000002</c:v>
                </c:pt>
                <c:pt idx="3554">
                  <c:v>-14.468299999999999</c:v>
                </c:pt>
                <c:pt idx="3555">
                  <c:v>2.8527499999999999</c:v>
                </c:pt>
                <c:pt idx="3556">
                  <c:v>-15.222200000000001</c:v>
                </c:pt>
                <c:pt idx="3557">
                  <c:v>-6.9455099999999996</c:v>
                </c:pt>
                <c:pt idx="3558">
                  <c:v>-16.950399999999998</c:v>
                </c:pt>
                <c:pt idx="3559">
                  <c:v>-12.8506</c:v>
                </c:pt>
                <c:pt idx="3560">
                  <c:v>-18.106200000000001</c:v>
                </c:pt>
                <c:pt idx="3561">
                  <c:v>-12.872400000000001</c:v>
                </c:pt>
                <c:pt idx="3562">
                  <c:v>-21.4299</c:v>
                </c:pt>
                <c:pt idx="3563">
                  <c:v>-14.7159</c:v>
                </c:pt>
                <c:pt idx="3564">
                  <c:v>-8.40883</c:v>
                </c:pt>
                <c:pt idx="3565">
                  <c:v>-4.4260900000000003</c:v>
                </c:pt>
                <c:pt idx="3566">
                  <c:v>-11.505100000000001</c:v>
                </c:pt>
                <c:pt idx="3567">
                  <c:v>-8.3731899999999992</c:v>
                </c:pt>
                <c:pt idx="3568">
                  <c:v>10.058199999999999</c:v>
                </c:pt>
                <c:pt idx="3569">
                  <c:v>-3.21313</c:v>
                </c:pt>
                <c:pt idx="3570">
                  <c:v>-9.4294200000000004</c:v>
                </c:pt>
                <c:pt idx="3571">
                  <c:v>2.50996</c:v>
                </c:pt>
                <c:pt idx="3572">
                  <c:v>-18.790400000000002</c:v>
                </c:pt>
                <c:pt idx="3573">
                  <c:v>-2.1227200000000002</c:v>
                </c:pt>
                <c:pt idx="3574">
                  <c:v>-10.9222</c:v>
                </c:pt>
                <c:pt idx="3575">
                  <c:v>-5.5425000000000004</c:v>
                </c:pt>
                <c:pt idx="3576">
                  <c:v>-2.2312599999999998</c:v>
                </c:pt>
                <c:pt idx="3577">
                  <c:v>-10.260400000000001</c:v>
                </c:pt>
                <c:pt idx="3578">
                  <c:v>-11.6037</c:v>
                </c:pt>
                <c:pt idx="3579">
                  <c:v>-20.7303</c:v>
                </c:pt>
                <c:pt idx="3580">
                  <c:v>-1.0185599999999999</c:v>
                </c:pt>
                <c:pt idx="3581">
                  <c:v>-13.818</c:v>
                </c:pt>
                <c:pt idx="3582">
                  <c:v>-7.3261200000000004</c:v>
                </c:pt>
                <c:pt idx="3583">
                  <c:v>-8.4726499999999998</c:v>
                </c:pt>
                <c:pt idx="3584">
                  <c:v>-2.3988100000000001</c:v>
                </c:pt>
                <c:pt idx="3585">
                  <c:v>-6.9092099999999999</c:v>
                </c:pt>
                <c:pt idx="3586">
                  <c:v>-4.7693399999999997</c:v>
                </c:pt>
                <c:pt idx="3587">
                  <c:v>-8.9095399999999998</c:v>
                </c:pt>
                <c:pt idx="3588">
                  <c:v>0.92008999999999996</c:v>
                </c:pt>
                <c:pt idx="3589">
                  <c:v>9.7552299999999992</c:v>
                </c:pt>
                <c:pt idx="3590">
                  <c:v>-10.326499999999999</c:v>
                </c:pt>
                <c:pt idx="3591">
                  <c:v>0.76898999999999995</c:v>
                </c:pt>
                <c:pt idx="3592">
                  <c:v>-5.5803799999999999</c:v>
                </c:pt>
                <c:pt idx="3593">
                  <c:v>-4.2362900000000003</c:v>
                </c:pt>
                <c:pt idx="3594">
                  <c:v>-3.19611</c:v>
                </c:pt>
                <c:pt idx="3595">
                  <c:v>-3.2572199999999998</c:v>
                </c:pt>
                <c:pt idx="3596">
                  <c:v>1.6249899999999999</c:v>
                </c:pt>
                <c:pt idx="3597">
                  <c:v>9.5080799999999996</c:v>
                </c:pt>
                <c:pt idx="3598">
                  <c:v>-8.6790699999999994</c:v>
                </c:pt>
                <c:pt idx="3599">
                  <c:v>-6.9299499999999998</c:v>
                </c:pt>
                <c:pt idx="3600">
                  <c:v>11.4176</c:v>
                </c:pt>
                <c:pt idx="3601">
                  <c:v>-11.7721</c:v>
                </c:pt>
                <c:pt idx="3602">
                  <c:v>-4.7378099999999996</c:v>
                </c:pt>
                <c:pt idx="3603">
                  <c:v>-3.2007699999999999</c:v>
                </c:pt>
                <c:pt idx="3604">
                  <c:v>-2.9070499999999999</c:v>
                </c:pt>
                <c:pt idx="3605">
                  <c:v>-1.0465800000000001</c:v>
                </c:pt>
                <c:pt idx="3606">
                  <c:v>-4.888E-2</c:v>
                </c:pt>
                <c:pt idx="3607">
                  <c:v>10.5246</c:v>
                </c:pt>
                <c:pt idx="3608">
                  <c:v>-1.7246900000000001</c:v>
                </c:pt>
                <c:pt idx="3609">
                  <c:v>-5.4048699999999998</c:v>
                </c:pt>
                <c:pt idx="3610">
                  <c:v>-5.3275699999999997</c:v>
                </c:pt>
                <c:pt idx="3611">
                  <c:v>6.8839999999999998E-2</c:v>
                </c:pt>
                <c:pt idx="3612">
                  <c:v>-1.4601</c:v>
                </c:pt>
                <c:pt idx="3613">
                  <c:v>4.63842</c:v>
                </c:pt>
                <c:pt idx="3614">
                  <c:v>-3.9996800000000001</c:v>
                </c:pt>
                <c:pt idx="3615">
                  <c:v>0.72292999999999996</c:v>
                </c:pt>
                <c:pt idx="3616">
                  <c:v>2.60134</c:v>
                </c:pt>
                <c:pt idx="3617">
                  <c:v>-8.4102800000000002</c:v>
                </c:pt>
                <c:pt idx="3618">
                  <c:v>-2.2568999999999999</c:v>
                </c:pt>
                <c:pt idx="3619">
                  <c:v>-10.2936</c:v>
                </c:pt>
                <c:pt idx="3620">
                  <c:v>-3.1764299999999999</c:v>
                </c:pt>
                <c:pt idx="3621">
                  <c:v>-8.3612199999999994</c:v>
                </c:pt>
                <c:pt idx="3622">
                  <c:v>-1.4622299999999999</c:v>
                </c:pt>
                <c:pt idx="3623">
                  <c:v>-3.0236299999999998</c:v>
                </c:pt>
                <c:pt idx="3624">
                  <c:v>0.88854</c:v>
                </c:pt>
                <c:pt idx="3625">
                  <c:v>4.7400500000000001</c:v>
                </c:pt>
                <c:pt idx="3626">
                  <c:v>12.837400000000001</c:v>
                </c:pt>
                <c:pt idx="3627">
                  <c:v>-4.41465</c:v>
                </c:pt>
                <c:pt idx="3628">
                  <c:v>5.79148</c:v>
                </c:pt>
                <c:pt idx="3629">
                  <c:v>-4.2651399999999997</c:v>
                </c:pt>
                <c:pt idx="3630">
                  <c:v>-0.63709000000000005</c:v>
                </c:pt>
                <c:pt idx="3631">
                  <c:v>-7.9024900000000002</c:v>
                </c:pt>
                <c:pt idx="3632">
                  <c:v>-1.6419600000000001</c:v>
                </c:pt>
                <c:pt idx="3633">
                  <c:v>-5.1977000000000002</c:v>
                </c:pt>
                <c:pt idx="3634">
                  <c:v>4.4072800000000001</c:v>
                </c:pt>
                <c:pt idx="3635">
                  <c:v>4.09877</c:v>
                </c:pt>
                <c:pt idx="3636">
                  <c:v>0.78652</c:v>
                </c:pt>
                <c:pt idx="3637">
                  <c:v>1.9022300000000001</c:v>
                </c:pt>
                <c:pt idx="3638">
                  <c:v>-0.29452</c:v>
                </c:pt>
                <c:pt idx="3639">
                  <c:v>-2.0762499999999999</c:v>
                </c:pt>
                <c:pt idx="3640">
                  <c:v>-2.0702199999999999</c:v>
                </c:pt>
                <c:pt idx="3641">
                  <c:v>-0.56452000000000002</c:v>
                </c:pt>
                <c:pt idx="3642">
                  <c:v>0.44397999999999999</c:v>
                </c:pt>
                <c:pt idx="3643">
                  <c:v>5.1589799999999997</c:v>
                </c:pt>
                <c:pt idx="3644">
                  <c:v>-6.7921500000000004</c:v>
                </c:pt>
                <c:pt idx="3645">
                  <c:v>1.42014</c:v>
                </c:pt>
                <c:pt idx="3646">
                  <c:v>2.0824600000000002</c:v>
                </c:pt>
                <c:pt idx="3647">
                  <c:v>0.46727000000000002</c:v>
                </c:pt>
                <c:pt idx="3648">
                  <c:v>1.65686</c:v>
                </c:pt>
                <c:pt idx="3649">
                  <c:v>0.17014000000000001</c:v>
                </c:pt>
                <c:pt idx="3650">
                  <c:v>2.6823100000000002</c:v>
                </c:pt>
                <c:pt idx="3651">
                  <c:v>4.335E-2</c:v>
                </c:pt>
                <c:pt idx="3652">
                  <c:v>-0.80227000000000004</c:v>
                </c:pt>
                <c:pt idx="3653">
                  <c:v>1.9515800000000001</c:v>
                </c:pt>
                <c:pt idx="3654">
                  <c:v>-1.9310099999999999</c:v>
                </c:pt>
                <c:pt idx="3655">
                  <c:v>-3.6133299999999999</c:v>
                </c:pt>
                <c:pt idx="3656">
                  <c:v>-0.75931999999999999</c:v>
                </c:pt>
                <c:pt idx="3657">
                  <c:v>2.2149399999999999</c:v>
                </c:pt>
                <c:pt idx="3658">
                  <c:v>2.4988600000000001</c:v>
                </c:pt>
                <c:pt idx="3659">
                  <c:v>-1.3448599999999999</c:v>
                </c:pt>
                <c:pt idx="3660">
                  <c:v>8.5916200000000007</c:v>
                </c:pt>
                <c:pt idx="3661">
                  <c:v>-3.4729700000000001</c:v>
                </c:pt>
                <c:pt idx="3662">
                  <c:v>-9.1347799999999992</c:v>
                </c:pt>
                <c:pt idx="3663">
                  <c:v>10.8002</c:v>
                </c:pt>
                <c:pt idx="3664">
                  <c:v>-8.4540299999999995</c:v>
                </c:pt>
                <c:pt idx="3665">
                  <c:v>-4.9345100000000004</c:v>
                </c:pt>
                <c:pt idx="3666">
                  <c:v>-1.4779599999999999</c:v>
                </c:pt>
                <c:pt idx="3667">
                  <c:v>-2.13781</c:v>
                </c:pt>
                <c:pt idx="3668">
                  <c:v>-7.8297999999999996</c:v>
                </c:pt>
                <c:pt idx="3669">
                  <c:v>3.1144799999999999</c:v>
                </c:pt>
                <c:pt idx="3670">
                  <c:v>1.9518599999999999</c:v>
                </c:pt>
                <c:pt idx="3671">
                  <c:v>3.7448899999999998</c:v>
                </c:pt>
                <c:pt idx="3672">
                  <c:v>-1.0574300000000001</c:v>
                </c:pt>
                <c:pt idx="3673">
                  <c:v>-4.1830800000000004</c:v>
                </c:pt>
                <c:pt idx="3674">
                  <c:v>7.5745500000000003</c:v>
                </c:pt>
                <c:pt idx="3675">
                  <c:v>1.2495700000000001</c:v>
                </c:pt>
                <c:pt idx="3676">
                  <c:v>0.43490000000000001</c:v>
                </c:pt>
                <c:pt idx="3677">
                  <c:v>-6.7820999999999998</c:v>
                </c:pt>
                <c:pt idx="3678">
                  <c:v>-4.8292099999999998</c:v>
                </c:pt>
                <c:pt idx="3679">
                  <c:v>-2.5060199999999999</c:v>
                </c:pt>
                <c:pt idx="3680">
                  <c:v>1.44031</c:v>
                </c:pt>
                <c:pt idx="3681">
                  <c:v>3.6816399999999998</c:v>
                </c:pt>
                <c:pt idx="3682">
                  <c:v>0.57335999999999998</c:v>
                </c:pt>
                <c:pt idx="3683">
                  <c:v>2.28932</c:v>
                </c:pt>
                <c:pt idx="3684">
                  <c:v>4.9482100000000004</c:v>
                </c:pt>
                <c:pt idx="3685">
                  <c:v>2.7478400000000001</c:v>
                </c:pt>
                <c:pt idx="3686">
                  <c:v>-1.1932799999999999</c:v>
                </c:pt>
                <c:pt idx="3687">
                  <c:v>-1.1698599999999999</c:v>
                </c:pt>
                <c:pt idx="3688">
                  <c:v>-0.59282999999999997</c:v>
                </c:pt>
                <c:pt idx="3689">
                  <c:v>-1.97705</c:v>
                </c:pt>
                <c:pt idx="3690">
                  <c:v>-4.2461099999999998</c:v>
                </c:pt>
                <c:pt idx="3691">
                  <c:v>-7.3238000000000003</c:v>
                </c:pt>
                <c:pt idx="3692">
                  <c:v>12.3705</c:v>
                </c:pt>
                <c:pt idx="3693">
                  <c:v>5.3492800000000003</c:v>
                </c:pt>
                <c:pt idx="3694">
                  <c:v>0.60955999999999999</c:v>
                </c:pt>
                <c:pt idx="3695">
                  <c:v>-3.7690000000000001</c:v>
                </c:pt>
                <c:pt idx="3696">
                  <c:v>2.3729900000000002</c:v>
                </c:pt>
                <c:pt idx="3697">
                  <c:v>4.1698599999999999</c:v>
                </c:pt>
                <c:pt idx="3698">
                  <c:v>0.52331000000000005</c:v>
                </c:pt>
                <c:pt idx="3699">
                  <c:v>-1.09202</c:v>
                </c:pt>
                <c:pt idx="3700">
                  <c:v>2.0766499999999999</c:v>
                </c:pt>
                <c:pt idx="3701">
                  <c:v>-1.2880199999999999</c:v>
                </c:pt>
                <c:pt idx="3702">
                  <c:v>-3.2703000000000002</c:v>
                </c:pt>
                <c:pt idx="3703">
                  <c:v>1.85145</c:v>
                </c:pt>
                <c:pt idx="3704">
                  <c:v>1.7798</c:v>
                </c:pt>
                <c:pt idx="3705">
                  <c:v>-1.90181</c:v>
                </c:pt>
                <c:pt idx="3706">
                  <c:v>2.5029499999999998</c:v>
                </c:pt>
                <c:pt idx="3707">
                  <c:v>5.3181599999999998</c:v>
                </c:pt>
                <c:pt idx="3708">
                  <c:v>4.5467399999999998</c:v>
                </c:pt>
                <c:pt idx="3709">
                  <c:v>4.16744</c:v>
                </c:pt>
                <c:pt idx="3710">
                  <c:v>-3.60493</c:v>
                </c:pt>
                <c:pt idx="3711">
                  <c:v>3.65869</c:v>
                </c:pt>
                <c:pt idx="3712">
                  <c:v>-1.8892199999999999</c:v>
                </c:pt>
                <c:pt idx="3713">
                  <c:v>-2.8937900000000001</c:v>
                </c:pt>
                <c:pt idx="3714">
                  <c:v>-4.4847599999999996</c:v>
                </c:pt>
                <c:pt idx="3715">
                  <c:v>-4.0874600000000001</c:v>
                </c:pt>
                <c:pt idx="3716">
                  <c:v>8.7976299999999998</c:v>
                </c:pt>
                <c:pt idx="3717">
                  <c:v>0.92274</c:v>
                </c:pt>
                <c:pt idx="3718">
                  <c:v>-8.1879999999999994E-2</c:v>
                </c:pt>
                <c:pt idx="3719">
                  <c:v>-2.93954</c:v>
                </c:pt>
                <c:pt idx="3720">
                  <c:v>8.2199799999999996</c:v>
                </c:pt>
                <c:pt idx="3721">
                  <c:v>3.8457699999999999</c:v>
                </c:pt>
                <c:pt idx="3722">
                  <c:v>7.6213600000000001</c:v>
                </c:pt>
                <c:pt idx="3723">
                  <c:v>-5.3324299999999996</c:v>
                </c:pt>
                <c:pt idx="3724">
                  <c:v>-7.8832800000000001</c:v>
                </c:pt>
                <c:pt idx="3725">
                  <c:v>-2.9307500000000002</c:v>
                </c:pt>
                <c:pt idx="3726">
                  <c:v>-10.8003</c:v>
                </c:pt>
                <c:pt idx="3727">
                  <c:v>1.2151400000000001</c:v>
                </c:pt>
                <c:pt idx="3728">
                  <c:v>-4.8512399999999998</c:v>
                </c:pt>
                <c:pt idx="3729">
                  <c:v>1.37242</c:v>
                </c:pt>
                <c:pt idx="3730">
                  <c:v>1.83575</c:v>
                </c:pt>
                <c:pt idx="3731">
                  <c:v>2.1602399999999999</c:v>
                </c:pt>
                <c:pt idx="3732">
                  <c:v>-0.60141999999999995</c:v>
                </c:pt>
                <c:pt idx="3733">
                  <c:v>-1.7838799999999999</c:v>
                </c:pt>
                <c:pt idx="3734">
                  <c:v>-0.19159999999999999</c:v>
                </c:pt>
                <c:pt idx="3735">
                  <c:v>-1.5699099999999999</c:v>
                </c:pt>
                <c:pt idx="3736">
                  <c:v>1.3123800000000001</c:v>
                </c:pt>
                <c:pt idx="3737">
                  <c:v>3.411</c:v>
                </c:pt>
                <c:pt idx="3738">
                  <c:v>-1.43011</c:v>
                </c:pt>
                <c:pt idx="3739">
                  <c:v>0.87592000000000003</c:v>
                </c:pt>
                <c:pt idx="3740">
                  <c:v>-0.92096</c:v>
                </c:pt>
                <c:pt idx="3741">
                  <c:v>0.76768000000000003</c:v>
                </c:pt>
                <c:pt idx="3742">
                  <c:v>0.65876000000000001</c:v>
                </c:pt>
                <c:pt idx="3743">
                  <c:v>-5.1855799999999999</c:v>
                </c:pt>
                <c:pt idx="3744">
                  <c:v>5.7346599999999999</c:v>
                </c:pt>
                <c:pt idx="3745">
                  <c:v>0.69891000000000003</c:v>
                </c:pt>
                <c:pt idx="3746">
                  <c:v>0.56523000000000001</c:v>
                </c:pt>
                <c:pt idx="3747">
                  <c:v>4.9568500000000002</c:v>
                </c:pt>
                <c:pt idx="3748">
                  <c:v>-9.6074300000000008</c:v>
                </c:pt>
                <c:pt idx="3749">
                  <c:v>-5.1666400000000001</c:v>
                </c:pt>
                <c:pt idx="3750">
                  <c:v>8.0493199999999998</c:v>
                </c:pt>
                <c:pt idx="3751">
                  <c:v>2.5884900000000002</c:v>
                </c:pt>
                <c:pt idx="3752">
                  <c:v>3.5651199999999998</c:v>
                </c:pt>
                <c:pt idx="3753">
                  <c:v>-3.34205</c:v>
                </c:pt>
                <c:pt idx="3754">
                  <c:v>0.51476</c:v>
                </c:pt>
                <c:pt idx="3755">
                  <c:v>-0.69088000000000005</c:v>
                </c:pt>
                <c:pt idx="3756">
                  <c:v>-1.39896</c:v>
                </c:pt>
                <c:pt idx="3757">
                  <c:v>-0.89217000000000002</c:v>
                </c:pt>
                <c:pt idx="3758">
                  <c:v>0.69047999999999998</c:v>
                </c:pt>
                <c:pt idx="3759">
                  <c:v>-1.37731</c:v>
                </c:pt>
                <c:pt idx="3760">
                  <c:v>-0.61536999999999997</c:v>
                </c:pt>
                <c:pt idx="3761">
                  <c:v>-6.7160299999999999</c:v>
                </c:pt>
                <c:pt idx="3762">
                  <c:v>-1.9900100000000001</c:v>
                </c:pt>
                <c:pt idx="3763">
                  <c:v>0.54381999999999997</c:v>
                </c:pt>
                <c:pt idx="3764">
                  <c:v>-3.3967700000000001</c:v>
                </c:pt>
                <c:pt idx="3765">
                  <c:v>-0.42368</c:v>
                </c:pt>
                <c:pt idx="3766">
                  <c:v>0.37797999999999998</c:v>
                </c:pt>
                <c:pt idx="3767">
                  <c:v>3.9849999999999999</c:v>
                </c:pt>
                <c:pt idx="3768">
                  <c:v>17.422599999999999</c:v>
                </c:pt>
                <c:pt idx="3769">
                  <c:v>-9.8436000000000003</c:v>
                </c:pt>
                <c:pt idx="3770">
                  <c:v>-0.86782999999999999</c:v>
                </c:pt>
                <c:pt idx="3771">
                  <c:v>6.6856299999999997</c:v>
                </c:pt>
                <c:pt idx="3772">
                  <c:v>6.8702899999999998</c:v>
                </c:pt>
                <c:pt idx="3773">
                  <c:v>-4.32883</c:v>
                </c:pt>
                <c:pt idx="3774">
                  <c:v>4.6160800000000002</c:v>
                </c:pt>
                <c:pt idx="3775">
                  <c:v>-10.855399999999999</c:v>
                </c:pt>
                <c:pt idx="3776">
                  <c:v>-0.50924000000000003</c:v>
                </c:pt>
                <c:pt idx="3777">
                  <c:v>-5.8749900000000004</c:v>
                </c:pt>
                <c:pt idx="3778">
                  <c:v>-5.4827000000000004</c:v>
                </c:pt>
                <c:pt idx="3779">
                  <c:v>-3.6637499999999998</c:v>
                </c:pt>
                <c:pt idx="3780">
                  <c:v>14.5726</c:v>
                </c:pt>
                <c:pt idx="3781">
                  <c:v>0.67140999999999995</c:v>
                </c:pt>
                <c:pt idx="3782">
                  <c:v>-0.18249000000000001</c:v>
                </c:pt>
                <c:pt idx="3783">
                  <c:v>7.9982699999999998</c:v>
                </c:pt>
                <c:pt idx="3784">
                  <c:v>-0.79742999999999997</c:v>
                </c:pt>
                <c:pt idx="3785">
                  <c:v>-0.43386000000000002</c:v>
                </c:pt>
                <c:pt idx="3786">
                  <c:v>-7.0694499999999998</c:v>
                </c:pt>
                <c:pt idx="3787">
                  <c:v>-0.13142000000000001</c:v>
                </c:pt>
                <c:pt idx="3788">
                  <c:v>0.41297</c:v>
                </c:pt>
                <c:pt idx="3789">
                  <c:v>4.1423899999999998</c:v>
                </c:pt>
                <c:pt idx="3790">
                  <c:v>-0.67135999999999996</c:v>
                </c:pt>
                <c:pt idx="3791">
                  <c:v>2.65496</c:v>
                </c:pt>
                <c:pt idx="3792">
                  <c:v>-0.40117999999999998</c:v>
                </c:pt>
                <c:pt idx="3793">
                  <c:v>-1.0638000000000001</c:v>
                </c:pt>
                <c:pt idx="3794">
                  <c:v>8.9581499999999998</c:v>
                </c:pt>
                <c:pt idx="3795">
                  <c:v>5.1893200000000004</c:v>
                </c:pt>
                <c:pt idx="3796">
                  <c:v>1.80942</c:v>
                </c:pt>
                <c:pt idx="3797">
                  <c:v>1.14516</c:v>
                </c:pt>
                <c:pt idx="3798">
                  <c:v>-1.69048</c:v>
                </c:pt>
                <c:pt idx="3799">
                  <c:v>7.9251699999999996</c:v>
                </c:pt>
                <c:pt idx="3800">
                  <c:v>-3.8063899999999999</c:v>
                </c:pt>
                <c:pt idx="3801">
                  <c:v>-3.6362399999999999</c:v>
                </c:pt>
                <c:pt idx="3802">
                  <c:v>-1.1631199999999999</c:v>
                </c:pt>
                <c:pt idx="3803">
                  <c:v>8.6687600000000007</c:v>
                </c:pt>
                <c:pt idx="3804">
                  <c:v>-3.31976</c:v>
                </c:pt>
                <c:pt idx="3805">
                  <c:v>-5.5692199999999996</c:v>
                </c:pt>
                <c:pt idx="3806">
                  <c:v>0.30209999999999998</c:v>
                </c:pt>
                <c:pt idx="3807">
                  <c:v>-1.8595699999999999</c:v>
                </c:pt>
                <c:pt idx="3808">
                  <c:v>2.5310700000000002</c:v>
                </c:pt>
                <c:pt idx="3809">
                  <c:v>-5.5043100000000003</c:v>
                </c:pt>
                <c:pt idx="3810">
                  <c:v>-3.3222900000000002</c:v>
                </c:pt>
                <c:pt idx="3811">
                  <c:v>1.7573799999999999</c:v>
                </c:pt>
                <c:pt idx="3812">
                  <c:v>-2.96584</c:v>
                </c:pt>
                <c:pt idx="3813">
                  <c:v>7.5586099999999998</c:v>
                </c:pt>
                <c:pt idx="3814">
                  <c:v>0.48453000000000002</c:v>
                </c:pt>
                <c:pt idx="3815">
                  <c:v>-2.46949</c:v>
                </c:pt>
                <c:pt idx="3816">
                  <c:v>-2.3745099999999999</c:v>
                </c:pt>
                <c:pt idx="3817">
                  <c:v>3.57416</c:v>
                </c:pt>
                <c:pt idx="3818">
                  <c:v>-1.6839299999999999</c:v>
                </c:pt>
                <c:pt idx="3819">
                  <c:v>-1.05101</c:v>
                </c:pt>
                <c:pt idx="3820">
                  <c:v>2.8537599999999999</c:v>
                </c:pt>
                <c:pt idx="3821">
                  <c:v>11.012499999999999</c:v>
                </c:pt>
                <c:pt idx="3822">
                  <c:v>-5.8866500000000004</c:v>
                </c:pt>
                <c:pt idx="3823">
                  <c:v>2.5745100000000001</c:v>
                </c:pt>
                <c:pt idx="3824">
                  <c:v>7.2126000000000001</c:v>
                </c:pt>
                <c:pt idx="3825">
                  <c:v>1.9137599999999999</c:v>
                </c:pt>
                <c:pt idx="3826">
                  <c:v>-6.8385100000000003</c:v>
                </c:pt>
                <c:pt idx="3827">
                  <c:v>-1.72864</c:v>
                </c:pt>
                <c:pt idx="3828">
                  <c:v>-2.7008200000000002</c:v>
                </c:pt>
                <c:pt idx="3829">
                  <c:v>-1.6652199999999999</c:v>
                </c:pt>
                <c:pt idx="3830">
                  <c:v>-3.7028699999999999</c:v>
                </c:pt>
                <c:pt idx="3831">
                  <c:v>-0.77793999999999996</c:v>
                </c:pt>
                <c:pt idx="3832">
                  <c:v>16.168810000000001</c:v>
                </c:pt>
                <c:pt idx="3833">
                  <c:v>-0.33173000000000002</c:v>
                </c:pt>
                <c:pt idx="3834">
                  <c:v>1.3926099999999999</c:v>
                </c:pt>
                <c:pt idx="3835">
                  <c:v>6.7886800000000003</c:v>
                </c:pt>
                <c:pt idx="3836">
                  <c:v>1.4904299999999999</c:v>
                </c:pt>
                <c:pt idx="3837">
                  <c:v>-0.24429999999999999</c:v>
                </c:pt>
                <c:pt idx="3838">
                  <c:v>-0.26367000000000002</c:v>
                </c:pt>
                <c:pt idx="3839">
                  <c:v>-5.6699599999999997</c:v>
                </c:pt>
                <c:pt idx="3840">
                  <c:v>-1.85067</c:v>
                </c:pt>
                <c:pt idx="3841">
                  <c:v>6.9767700000000001</c:v>
                </c:pt>
                <c:pt idx="3842">
                  <c:v>0.31052000000000002</c:v>
                </c:pt>
                <c:pt idx="3843">
                  <c:v>2.0228600000000001</c:v>
                </c:pt>
                <c:pt idx="3844">
                  <c:v>-2.6293199999999999</c:v>
                </c:pt>
                <c:pt idx="3845">
                  <c:v>-3.1418699999999999</c:v>
                </c:pt>
                <c:pt idx="3846">
                  <c:v>-5.9721900000000003</c:v>
                </c:pt>
                <c:pt idx="3847">
                  <c:v>-2.8132999999999999</c:v>
                </c:pt>
                <c:pt idx="3848">
                  <c:v>-2.6087799999999999</c:v>
                </c:pt>
                <c:pt idx="3849">
                  <c:v>-6.5213400000000004</c:v>
                </c:pt>
                <c:pt idx="3850">
                  <c:v>7.9976200000000004</c:v>
                </c:pt>
                <c:pt idx="3851">
                  <c:v>-1.7428699999999999</c:v>
                </c:pt>
                <c:pt idx="3852">
                  <c:v>0.15808</c:v>
                </c:pt>
                <c:pt idx="3853">
                  <c:v>-7.7115400000000003</c:v>
                </c:pt>
                <c:pt idx="3854">
                  <c:v>-2.6349200000000002</c:v>
                </c:pt>
                <c:pt idx="3855">
                  <c:v>-3.0809700000000002</c:v>
                </c:pt>
                <c:pt idx="3856">
                  <c:v>-8.0145700000000009</c:v>
                </c:pt>
                <c:pt idx="3857">
                  <c:v>1.9745900000000001</c:v>
                </c:pt>
                <c:pt idx="3858">
                  <c:v>-4.9326299999999996</c:v>
                </c:pt>
                <c:pt idx="3859">
                  <c:v>0.82001999999999997</c:v>
                </c:pt>
                <c:pt idx="3860">
                  <c:v>0.25618000000000002</c:v>
                </c:pt>
                <c:pt idx="3861">
                  <c:v>13.8467</c:v>
                </c:pt>
                <c:pt idx="3862">
                  <c:v>5.0641999999999996</c:v>
                </c:pt>
                <c:pt idx="3863">
                  <c:v>1.8312999999999999</c:v>
                </c:pt>
                <c:pt idx="3864">
                  <c:v>-6.5925099999999999</c:v>
                </c:pt>
                <c:pt idx="3865">
                  <c:v>-1.14177</c:v>
                </c:pt>
                <c:pt idx="3866">
                  <c:v>-11.009029999999999</c:v>
                </c:pt>
                <c:pt idx="3867">
                  <c:v>-0.48242000000000002</c:v>
                </c:pt>
                <c:pt idx="3868">
                  <c:v>9.6907800000000002</c:v>
                </c:pt>
                <c:pt idx="3869">
                  <c:v>-1.25309</c:v>
                </c:pt>
                <c:pt idx="3870">
                  <c:v>-2.4393099999999999</c:v>
                </c:pt>
                <c:pt idx="3871">
                  <c:v>1.56498</c:v>
                </c:pt>
                <c:pt idx="3872">
                  <c:v>1.84419</c:v>
                </c:pt>
                <c:pt idx="3873">
                  <c:v>4.2765199999999997</c:v>
                </c:pt>
                <c:pt idx="3874">
                  <c:v>0.27555000000000002</c:v>
                </c:pt>
                <c:pt idx="3875">
                  <c:v>8.1647599999999994</c:v>
                </c:pt>
                <c:pt idx="3876">
                  <c:v>0.33679999999999999</c:v>
                </c:pt>
                <c:pt idx="3877">
                  <c:v>-1.02881</c:v>
                </c:pt>
                <c:pt idx="3878">
                  <c:v>-5.7656299999999998</c:v>
                </c:pt>
                <c:pt idx="3879">
                  <c:v>-1.9818</c:v>
                </c:pt>
                <c:pt idx="3880">
                  <c:v>0.70740000000000003</c:v>
                </c:pt>
                <c:pt idx="3881">
                  <c:v>4.3373900000000001</c:v>
                </c:pt>
                <c:pt idx="3882">
                  <c:v>-11.3635</c:v>
                </c:pt>
                <c:pt idx="3883">
                  <c:v>8.2202300000000008</c:v>
                </c:pt>
                <c:pt idx="3884">
                  <c:v>-5.5249199999999998</c:v>
                </c:pt>
                <c:pt idx="3885">
                  <c:v>2.7234400000000001</c:v>
                </c:pt>
                <c:pt idx="3886">
                  <c:v>2.3216800000000002</c:v>
                </c:pt>
                <c:pt idx="3887">
                  <c:v>8.3242899999999995</c:v>
                </c:pt>
                <c:pt idx="3888">
                  <c:v>-2.7598600000000002</c:v>
                </c:pt>
                <c:pt idx="3889">
                  <c:v>-1.9103000000000001</c:v>
                </c:pt>
                <c:pt idx="3890">
                  <c:v>-3.3158500000000002</c:v>
                </c:pt>
                <c:pt idx="3891">
                  <c:v>-0.77012000000000003</c:v>
                </c:pt>
                <c:pt idx="3892">
                  <c:v>4.2699299999999996</c:v>
                </c:pt>
                <c:pt idx="3893">
                  <c:v>2.2347700000000001</c:v>
                </c:pt>
                <c:pt idx="3894">
                  <c:v>-0.99092999999999998</c:v>
                </c:pt>
                <c:pt idx="3895">
                  <c:v>-13.990500000000001</c:v>
                </c:pt>
                <c:pt idx="3896">
                  <c:v>2.68696</c:v>
                </c:pt>
                <c:pt idx="3897">
                  <c:v>9.2430400000000006</c:v>
                </c:pt>
                <c:pt idx="3898">
                  <c:v>-1.3680000000000001</c:v>
                </c:pt>
                <c:pt idx="3899">
                  <c:v>1.64499</c:v>
                </c:pt>
                <c:pt idx="3900">
                  <c:v>1.1512500000000001</c:v>
                </c:pt>
                <c:pt idx="3901">
                  <c:v>2.1700000000000001E-2</c:v>
                </c:pt>
                <c:pt idx="3902">
                  <c:v>-8.1338500000000007</c:v>
                </c:pt>
                <c:pt idx="3903">
                  <c:v>10.348800000000001</c:v>
                </c:pt>
                <c:pt idx="3904">
                  <c:v>-5.12601</c:v>
                </c:pt>
                <c:pt idx="3905">
                  <c:v>2.2452000000000001</c:v>
                </c:pt>
                <c:pt idx="3906">
                  <c:v>2.9588399999999999</c:v>
                </c:pt>
                <c:pt idx="3907">
                  <c:v>2.04827</c:v>
                </c:pt>
                <c:pt idx="3908">
                  <c:v>1.4329099999999999</c:v>
                </c:pt>
                <c:pt idx="3909">
                  <c:v>1.8921699999999999</c:v>
                </c:pt>
                <c:pt idx="3910">
                  <c:v>1.18937</c:v>
                </c:pt>
                <c:pt idx="3911">
                  <c:v>0.85643000000000002</c:v>
                </c:pt>
                <c:pt idx="3912">
                  <c:v>-0.19825000000000001</c:v>
                </c:pt>
                <c:pt idx="3913">
                  <c:v>4.8278299999999996</c:v>
                </c:pt>
                <c:pt idx="3914">
                  <c:v>1.91778</c:v>
                </c:pt>
                <c:pt idx="3915">
                  <c:v>-6.34748</c:v>
                </c:pt>
                <c:pt idx="3916">
                  <c:v>-2.8758499999999998</c:v>
                </c:pt>
                <c:pt idx="3917">
                  <c:v>-1.9363900000000001</c:v>
                </c:pt>
                <c:pt idx="3918">
                  <c:v>-5.9378399999999996</c:v>
                </c:pt>
                <c:pt idx="3919">
                  <c:v>-9.5670000000000005E-2</c:v>
                </c:pt>
                <c:pt idx="3920">
                  <c:v>1.49414</c:v>
                </c:pt>
                <c:pt idx="3921">
                  <c:v>4.5232400000000004</c:v>
                </c:pt>
                <c:pt idx="3922">
                  <c:v>10.475300000000001</c:v>
                </c:pt>
                <c:pt idx="3923">
                  <c:v>-6.4365600000000001</c:v>
                </c:pt>
                <c:pt idx="3924">
                  <c:v>5.05321</c:v>
                </c:pt>
                <c:pt idx="3925">
                  <c:v>-5.4679200000000003</c:v>
                </c:pt>
                <c:pt idx="3926">
                  <c:v>-5.9501799999999996</c:v>
                </c:pt>
                <c:pt idx="3927">
                  <c:v>-2.3975</c:v>
                </c:pt>
                <c:pt idx="3928">
                  <c:v>-9.7485499999999998</c:v>
                </c:pt>
                <c:pt idx="3929">
                  <c:v>1.9335800000000001</c:v>
                </c:pt>
                <c:pt idx="3930">
                  <c:v>-4.7148000000000003</c:v>
                </c:pt>
                <c:pt idx="3931">
                  <c:v>-4.7873599999999996</c:v>
                </c:pt>
                <c:pt idx="3932">
                  <c:v>2.4473400000000001</c:v>
                </c:pt>
                <c:pt idx="3933">
                  <c:v>2.7496200000000002</c:v>
                </c:pt>
                <c:pt idx="3934">
                  <c:v>2.8735200000000001</c:v>
                </c:pt>
                <c:pt idx="3935">
                  <c:v>2.2527200000000001</c:v>
                </c:pt>
                <c:pt idx="3936">
                  <c:v>3.1552899999999999</c:v>
                </c:pt>
                <c:pt idx="3937">
                  <c:v>2.2132200000000002</c:v>
                </c:pt>
                <c:pt idx="3938">
                  <c:v>2.3096199999999998</c:v>
                </c:pt>
                <c:pt idx="3939">
                  <c:v>7.4233099999999999</c:v>
                </c:pt>
                <c:pt idx="3940">
                  <c:v>-4.6715</c:v>
                </c:pt>
                <c:pt idx="3941">
                  <c:v>-1.2232099999999999</c:v>
                </c:pt>
                <c:pt idx="3942">
                  <c:v>-2.13002</c:v>
                </c:pt>
                <c:pt idx="3943">
                  <c:v>-4.1425299999999998</c:v>
                </c:pt>
                <c:pt idx="3944">
                  <c:v>2.30463</c:v>
                </c:pt>
                <c:pt idx="3945">
                  <c:v>-2.80511</c:v>
                </c:pt>
                <c:pt idx="3946">
                  <c:v>-12.5082</c:v>
                </c:pt>
                <c:pt idx="3947">
                  <c:v>17.297899999999998</c:v>
                </c:pt>
                <c:pt idx="3948">
                  <c:v>-6.4880599999999999</c:v>
                </c:pt>
                <c:pt idx="3949">
                  <c:v>7.4610599999999998</c:v>
                </c:pt>
                <c:pt idx="3950">
                  <c:v>0.63256999999999997</c:v>
                </c:pt>
                <c:pt idx="3951">
                  <c:v>0.25905</c:v>
                </c:pt>
                <c:pt idx="3952">
                  <c:v>-0.54501999999999995</c:v>
                </c:pt>
                <c:pt idx="3953">
                  <c:v>1.9196500000000001</c:v>
                </c:pt>
                <c:pt idx="3954">
                  <c:v>-0.24024000000000001</c:v>
                </c:pt>
                <c:pt idx="3955">
                  <c:v>0.29743999999999998</c:v>
                </c:pt>
                <c:pt idx="3956">
                  <c:v>-3.3361200000000002</c:v>
                </c:pt>
                <c:pt idx="3957">
                  <c:v>-3.1573899999999999</c:v>
                </c:pt>
                <c:pt idx="3958">
                  <c:v>-1.1682999999999999</c:v>
                </c:pt>
                <c:pt idx="3959">
                  <c:v>-5.8558599999999998</c:v>
                </c:pt>
                <c:pt idx="3960">
                  <c:v>2.97885</c:v>
                </c:pt>
                <c:pt idx="3961">
                  <c:v>-1.17984</c:v>
                </c:pt>
                <c:pt idx="3962">
                  <c:v>1.61354</c:v>
                </c:pt>
                <c:pt idx="3963">
                  <c:v>-1.21397</c:v>
                </c:pt>
                <c:pt idx="3964">
                  <c:v>2.7816299999999998</c:v>
                </c:pt>
                <c:pt idx="3965">
                  <c:v>-7.6486999999999998</c:v>
                </c:pt>
                <c:pt idx="3966">
                  <c:v>2.2555100000000001</c:v>
                </c:pt>
                <c:pt idx="3967">
                  <c:v>-2.3978700000000002</c:v>
                </c:pt>
                <c:pt idx="3968">
                  <c:v>-3.0393400000000002</c:v>
                </c:pt>
                <c:pt idx="3969">
                  <c:v>-1.0333300000000001</c:v>
                </c:pt>
                <c:pt idx="3970">
                  <c:v>3.60284</c:v>
                </c:pt>
                <c:pt idx="3971">
                  <c:v>-7.4727300000000003</c:v>
                </c:pt>
                <c:pt idx="3972">
                  <c:v>-4.1291000000000002</c:v>
                </c:pt>
                <c:pt idx="3973">
                  <c:v>13.794</c:v>
                </c:pt>
                <c:pt idx="3974">
                  <c:v>1.6212200000000001</c:v>
                </c:pt>
                <c:pt idx="3975">
                  <c:v>3.4911400000000001</c:v>
                </c:pt>
                <c:pt idx="3976">
                  <c:v>1.1075200000000001</c:v>
                </c:pt>
                <c:pt idx="3977">
                  <c:v>-2.2573799999999999</c:v>
                </c:pt>
                <c:pt idx="3978">
                  <c:v>-4.9902600000000001</c:v>
                </c:pt>
                <c:pt idx="3979">
                  <c:v>-2.4360200000000001</c:v>
                </c:pt>
                <c:pt idx="3980">
                  <c:v>-1.1313599999999999</c:v>
                </c:pt>
                <c:pt idx="3981">
                  <c:v>1.1958</c:v>
                </c:pt>
                <c:pt idx="3982">
                  <c:v>1.40709</c:v>
                </c:pt>
                <c:pt idx="3983">
                  <c:v>1.46421</c:v>
                </c:pt>
                <c:pt idx="3984">
                  <c:v>-2.4967899999999998</c:v>
                </c:pt>
                <c:pt idx="3985">
                  <c:v>2.6712099999999999</c:v>
                </c:pt>
                <c:pt idx="3986">
                  <c:v>-0.78707000000000005</c:v>
                </c:pt>
                <c:pt idx="3987">
                  <c:v>-4.4014800000000003</c:v>
                </c:pt>
                <c:pt idx="3988">
                  <c:v>0.7903</c:v>
                </c:pt>
                <c:pt idx="3989">
                  <c:v>2.8119800000000001</c:v>
                </c:pt>
                <c:pt idx="3990">
                  <c:v>-0.91554000000000002</c:v>
                </c:pt>
                <c:pt idx="3991">
                  <c:v>5.9199900000000003</c:v>
                </c:pt>
                <c:pt idx="3992">
                  <c:v>-4.8737700000000004</c:v>
                </c:pt>
                <c:pt idx="3993">
                  <c:v>-0.90639000000000003</c:v>
                </c:pt>
                <c:pt idx="3994">
                  <c:v>0.49658000000000002</c:v>
                </c:pt>
                <c:pt idx="3995">
                  <c:v>-1.5500400000000001</c:v>
                </c:pt>
                <c:pt idx="3996">
                  <c:v>-1.47356</c:v>
                </c:pt>
                <c:pt idx="3997">
                  <c:v>-2.36727</c:v>
                </c:pt>
                <c:pt idx="3998">
                  <c:v>-2.9302100000000002</c:v>
                </c:pt>
                <c:pt idx="3999">
                  <c:v>-1.39205</c:v>
                </c:pt>
                <c:pt idx="4000">
                  <c:v>-0.33140999999999998</c:v>
                </c:pt>
                <c:pt idx="4001">
                  <c:v>1.58948</c:v>
                </c:pt>
                <c:pt idx="4002">
                  <c:v>-2.1204800000000001</c:v>
                </c:pt>
                <c:pt idx="4003">
                  <c:v>0.55054999999999998</c:v>
                </c:pt>
                <c:pt idx="4004">
                  <c:v>4.6353499999999999</c:v>
                </c:pt>
                <c:pt idx="4005">
                  <c:v>-5.2106000000000003</c:v>
                </c:pt>
                <c:pt idx="4006">
                  <c:v>6.0007000000000001</c:v>
                </c:pt>
                <c:pt idx="4007">
                  <c:v>4.9658800000000003</c:v>
                </c:pt>
                <c:pt idx="4008">
                  <c:v>0.31906000000000001</c:v>
                </c:pt>
                <c:pt idx="4009">
                  <c:v>1.6141300000000001</c:v>
                </c:pt>
                <c:pt idx="4010">
                  <c:v>-4.1369699999999998</c:v>
                </c:pt>
                <c:pt idx="4011">
                  <c:v>-0.46764</c:v>
                </c:pt>
                <c:pt idx="4012">
                  <c:v>0.79071999999999998</c:v>
                </c:pt>
                <c:pt idx="4013">
                  <c:v>-7.3857900000000001</c:v>
                </c:pt>
                <c:pt idx="4014">
                  <c:v>2.5180099999999999</c:v>
                </c:pt>
                <c:pt idx="4015">
                  <c:v>2.4357600000000001</c:v>
                </c:pt>
                <c:pt idx="4016">
                  <c:v>-2.4542000000000002</c:v>
                </c:pt>
                <c:pt idx="4017">
                  <c:v>1.77722</c:v>
                </c:pt>
                <c:pt idx="4018">
                  <c:v>-7.3884999999999996</c:v>
                </c:pt>
                <c:pt idx="4019">
                  <c:v>-1.7319</c:v>
                </c:pt>
                <c:pt idx="4020">
                  <c:v>7.3138399999999999</c:v>
                </c:pt>
                <c:pt idx="4021">
                  <c:v>0.878</c:v>
                </c:pt>
                <c:pt idx="4022">
                  <c:v>-0.17338999999999999</c:v>
                </c:pt>
                <c:pt idx="4023">
                  <c:v>-1.8785000000000001</c:v>
                </c:pt>
                <c:pt idx="4024">
                  <c:v>20.0947</c:v>
                </c:pt>
                <c:pt idx="4025">
                  <c:v>-7.9060499999999996</c:v>
                </c:pt>
                <c:pt idx="4026">
                  <c:v>10.876300000000001</c:v>
                </c:pt>
                <c:pt idx="4027">
                  <c:v>9.7544400000000007</c:v>
                </c:pt>
                <c:pt idx="4028">
                  <c:v>-3.1566100000000001</c:v>
                </c:pt>
                <c:pt idx="4029">
                  <c:v>2.75285</c:v>
                </c:pt>
                <c:pt idx="4030">
                  <c:v>-6.5093100000000002</c:v>
                </c:pt>
                <c:pt idx="4031">
                  <c:v>-0.22009999999999999</c:v>
                </c:pt>
                <c:pt idx="4032">
                  <c:v>-1.54687</c:v>
                </c:pt>
                <c:pt idx="4033">
                  <c:v>-0.83440000000000003</c:v>
                </c:pt>
                <c:pt idx="4034">
                  <c:v>1.78312</c:v>
                </c:pt>
                <c:pt idx="4035">
                  <c:v>2.8389700000000002</c:v>
                </c:pt>
                <c:pt idx="4036">
                  <c:v>-0.70218999999999998</c:v>
                </c:pt>
                <c:pt idx="4037">
                  <c:v>-1.19293</c:v>
                </c:pt>
                <c:pt idx="4038">
                  <c:v>-1.2783500000000001</c:v>
                </c:pt>
                <c:pt idx="4039">
                  <c:v>-0.23472999999999999</c:v>
                </c:pt>
                <c:pt idx="4040">
                  <c:v>0.16295999999999999</c:v>
                </c:pt>
                <c:pt idx="4041">
                  <c:v>-1.2949200000000001</c:v>
                </c:pt>
                <c:pt idx="4042">
                  <c:v>3.7276500000000001</c:v>
                </c:pt>
                <c:pt idx="4043">
                  <c:v>-0.43464999999999998</c:v>
                </c:pt>
                <c:pt idx="4044">
                  <c:v>-3.4931899999999998</c:v>
                </c:pt>
                <c:pt idx="4045">
                  <c:v>-4.7983000000000002</c:v>
                </c:pt>
                <c:pt idx="4046">
                  <c:v>8.0639400000000006</c:v>
                </c:pt>
                <c:pt idx="4047">
                  <c:v>-5.59687</c:v>
                </c:pt>
                <c:pt idx="4048">
                  <c:v>-0.52644000000000002</c:v>
                </c:pt>
                <c:pt idx="4049">
                  <c:v>2.18059</c:v>
                </c:pt>
                <c:pt idx="4050">
                  <c:v>4.6444200000000002</c:v>
                </c:pt>
                <c:pt idx="4051">
                  <c:v>3.32097</c:v>
                </c:pt>
                <c:pt idx="4052">
                  <c:v>-2.8325300000000002</c:v>
                </c:pt>
                <c:pt idx="4053">
                  <c:v>3.6470199999999999</c:v>
                </c:pt>
                <c:pt idx="4054">
                  <c:v>3.8630399999999998</c:v>
                </c:pt>
                <c:pt idx="4055">
                  <c:v>-9.5230999999999995</c:v>
                </c:pt>
                <c:pt idx="4056">
                  <c:v>6.6846899999999998</c:v>
                </c:pt>
                <c:pt idx="4057">
                  <c:v>1.14297</c:v>
                </c:pt>
                <c:pt idx="4058">
                  <c:v>3.2847400000000002</c:v>
                </c:pt>
                <c:pt idx="4059">
                  <c:v>2.9397799999999998</c:v>
                </c:pt>
                <c:pt idx="4060">
                  <c:v>7.2297700000000003</c:v>
                </c:pt>
                <c:pt idx="4061">
                  <c:v>0.68091999999999997</c:v>
                </c:pt>
                <c:pt idx="4062">
                  <c:v>4.3200000000000002E-2</c:v>
                </c:pt>
                <c:pt idx="4063">
                  <c:v>-2.6984499999999998</c:v>
                </c:pt>
                <c:pt idx="4064">
                  <c:v>-1.8569500000000001</c:v>
                </c:pt>
                <c:pt idx="4065">
                  <c:v>5.0169499999999996</c:v>
                </c:pt>
                <c:pt idx="4066">
                  <c:v>-0.55481000000000003</c:v>
                </c:pt>
                <c:pt idx="4067">
                  <c:v>-0.42699999999999999</c:v>
                </c:pt>
                <c:pt idx="4068">
                  <c:v>-0.65044000000000002</c:v>
                </c:pt>
                <c:pt idx="4069">
                  <c:v>18.773599999999998</c:v>
                </c:pt>
                <c:pt idx="4070">
                  <c:v>-8.0748200000000008</c:v>
                </c:pt>
                <c:pt idx="4071">
                  <c:v>-5.81419</c:v>
                </c:pt>
                <c:pt idx="4072">
                  <c:v>6.4110300000000002</c:v>
                </c:pt>
                <c:pt idx="4073">
                  <c:v>1.62968</c:v>
                </c:pt>
                <c:pt idx="4074">
                  <c:v>-4.2603600000000004</c:v>
                </c:pt>
                <c:pt idx="4075">
                  <c:v>-0.69854000000000005</c:v>
                </c:pt>
                <c:pt idx="4076">
                  <c:v>-2.25868</c:v>
                </c:pt>
                <c:pt idx="4077">
                  <c:v>0.61565999999999999</c:v>
                </c:pt>
                <c:pt idx="4078">
                  <c:v>-2.0288599999999999</c:v>
                </c:pt>
                <c:pt idx="4079">
                  <c:v>-8.6740100000000009</c:v>
                </c:pt>
                <c:pt idx="4080">
                  <c:v>0.14137</c:v>
                </c:pt>
                <c:pt idx="4081">
                  <c:v>2.2913100000000002</c:v>
                </c:pt>
                <c:pt idx="4082">
                  <c:v>6.8278499999999998</c:v>
                </c:pt>
                <c:pt idx="4083">
                  <c:v>-2.3089300000000001</c:v>
                </c:pt>
                <c:pt idx="4084">
                  <c:v>1.30999</c:v>
                </c:pt>
                <c:pt idx="4085">
                  <c:v>-1.6698599999999999</c:v>
                </c:pt>
                <c:pt idx="4086">
                  <c:v>-0.23078000000000001</c:v>
                </c:pt>
                <c:pt idx="4087">
                  <c:v>-5.6296400000000002</c:v>
                </c:pt>
                <c:pt idx="4088">
                  <c:v>-4.7927200000000001</c:v>
                </c:pt>
                <c:pt idx="4089">
                  <c:v>-0.23927000000000001</c:v>
                </c:pt>
                <c:pt idx="4090">
                  <c:v>4.0527699999999998</c:v>
                </c:pt>
                <c:pt idx="4091">
                  <c:v>2.6251199999999999</c:v>
                </c:pt>
                <c:pt idx="4092">
                  <c:v>-2.3767999999999998</c:v>
                </c:pt>
                <c:pt idx="4093">
                  <c:v>-7.62575</c:v>
                </c:pt>
                <c:pt idx="4094">
                  <c:v>0.65044000000000002</c:v>
                </c:pt>
                <c:pt idx="4095">
                  <c:v>-9.5390899999999998</c:v>
                </c:pt>
                <c:pt idx="4096">
                  <c:v>3.6282399999999999</c:v>
                </c:pt>
                <c:pt idx="4097">
                  <c:v>11.009180000000001</c:v>
                </c:pt>
                <c:pt idx="4098">
                  <c:v>-3.5753900000000001</c:v>
                </c:pt>
                <c:pt idx="4099">
                  <c:v>-1.85802</c:v>
                </c:pt>
                <c:pt idx="4100">
                  <c:v>7.5619199999999998</c:v>
                </c:pt>
                <c:pt idx="4101">
                  <c:v>-3.4142800000000002</c:v>
                </c:pt>
                <c:pt idx="4102">
                  <c:v>-5.0177699999999996</c:v>
                </c:pt>
                <c:pt idx="4103">
                  <c:v>-3.0395099999999999</c:v>
                </c:pt>
                <c:pt idx="4104">
                  <c:v>-0.84831999999999996</c:v>
                </c:pt>
                <c:pt idx="4105">
                  <c:v>-4.1171800000000003</c:v>
                </c:pt>
                <c:pt idx="4106">
                  <c:v>-3.9075600000000001</c:v>
                </c:pt>
                <c:pt idx="4107">
                  <c:v>-3.3805399999999999</c:v>
                </c:pt>
                <c:pt idx="4108">
                  <c:v>1.9194199999999999</c:v>
                </c:pt>
                <c:pt idx="4109">
                  <c:v>-7.0109399999999997</c:v>
                </c:pt>
                <c:pt idx="4110">
                  <c:v>-6.4588000000000001</c:v>
                </c:pt>
                <c:pt idx="4111">
                  <c:v>-2.84971</c:v>
                </c:pt>
                <c:pt idx="4112">
                  <c:v>22.037700000000001</c:v>
                </c:pt>
                <c:pt idx="4113">
                  <c:v>-1.48285</c:v>
                </c:pt>
                <c:pt idx="4114">
                  <c:v>-0.89737</c:v>
                </c:pt>
                <c:pt idx="4115">
                  <c:v>3.2200799999999998</c:v>
                </c:pt>
                <c:pt idx="4116">
                  <c:v>-6.6384100000000004</c:v>
                </c:pt>
                <c:pt idx="4117">
                  <c:v>-1.26037</c:v>
                </c:pt>
                <c:pt idx="4118">
                  <c:v>-2.6685300000000001</c:v>
                </c:pt>
                <c:pt idx="4119">
                  <c:v>-1.54155</c:v>
                </c:pt>
                <c:pt idx="4120">
                  <c:v>0.59014999999999995</c:v>
                </c:pt>
                <c:pt idx="4121">
                  <c:v>-2.8555700000000002</c:v>
                </c:pt>
                <c:pt idx="4122">
                  <c:v>1.96241</c:v>
                </c:pt>
                <c:pt idx="4123">
                  <c:v>3.5186899999999999</c:v>
                </c:pt>
                <c:pt idx="4124">
                  <c:v>-2.9155600000000002</c:v>
                </c:pt>
                <c:pt idx="4125">
                  <c:v>-1.2020500000000001</c:v>
                </c:pt>
                <c:pt idx="4126">
                  <c:v>7.1633300000000002</c:v>
                </c:pt>
                <c:pt idx="4127">
                  <c:v>-2.1490200000000002</c:v>
                </c:pt>
                <c:pt idx="4128">
                  <c:v>0.77027999999999996</c:v>
                </c:pt>
                <c:pt idx="4129">
                  <c:v>3.2311800000000002</c:v>
                </c:pt>
                <c:pt idx="4130">
                  <c:v>3.76545</c:v>
                </c:pt>
                <c:pt idx="4131">
                  <c:v>-1.77203</c:v>
                </c:pt>
                <c:pt idx="4132">
                  <c:v>1.5677000000000001</c:v>
                </c:pt>
                <c:pt idx="4133">
                  <c:v>1.0686800000000001</c:v>
                </c:pt>
                <c:pt idx="4134">
                  <c:v>-0.62944</c:v>
                </c:pt>
                <c:pt idx="4135">
                  <c:v>-6.1338200000000001</c:v>
                </c:pt>
                <c:pt idx="4136">
                  <c:v>1.9565999999999999</c:v>
                </c:pt>
                <c:pt idx="4137">
                  <c:v>0.42732999999999999</c:v>
                </c:pt>
                <c:pt idx="4138">
                  <c:v>-3.4371100000000001</c:v>
                </c:pt>
                <c:pt idx="4139">
                  <c:v>-4.1973099999999999</c:v>
                </c:pt>
                <c:pt idx="4140">
                  <c:v>-4.9139900000000001</c:v>
                </c:pt>
                <c:pt idx="4141">
                  <c:v>-2.4948100000000002</c:v>
                </c:pt>
                <c:pt idx="4142">
                  <c:v>10.853300000000001</c:v>
                </c:pt>
                <c:pt idx="4143">
                  <c:v>-1.2172700000000001</c:v>
                </c:pt>
                <c:pt idx="4144">
                  <c:v>-2.8949699999999998</c:v>
                </c:pt>
                <c:pt idx="4145">
                  <c:v>5.8656300000000003</c:v>
                </c:pt>
                <c:pt idx="4146">
                  <c:v>1.8329999999999999E-2</c:v>
                </c:pt>
                <c:pt idx="4147">
                  <c:v>6.6234400000000004</c:v>
                </c:pt>
                <c:pt idx="4148">
                  <c:v>-0.86563999999999997</c:v>
                </c:pt>
                <c:pt idx="4149">
                  <c:v>-1.45407</c:v>
                </c:pt>
                <c:pt idx="4150">
                  <c:v>-2.1469200000000002</c:v>
                </c:pt>
                <c:pt idx="4151">
                  <c:v>-2.2623099999999998</c:v>
                </c:pt>
                <c:pt idx="4152">
                  <c:v>2.8869899999999999</c:v>
                </c:pt>
                <c:pt idx="4153">
                  <c:v>-3.50007</c:v>
                </c:pt>
                <c:pt idx="4154">
                  <c:v>2.8256399999999999</c:v>
                </c:pt>
                <c:pt idx="4155">
                  <c:v>-7.2024900000000001</c:v>
                </c:pt>
                <c:pt idx="4156">
                  <c:v>6.0375699999999997</c:v>
                </c:pt>
                <c:pt idx="4157">
                  <c:v>0.17138</c:v>
                </c:pt>
                <c:pt idx="4158">
                  <c:v>2.3401299999999998</c:v>
                </c:pt>
                <c:pt idx="4159">
                  <c:v>0.26627000000000001</c:v>
                </c:pt>
                <c:pt idx="4160">
                  <c:v>8.4774999999999991</c:v>
                </c:pt>
                <c:pt idx="4161">
                  <c:v>-4.1287500000000001</c:v>
                </c:pt>
                <c:pt idx="4162">
                  <c:v>-2.1255299999999999</c:v>
                </c:pt>
                <c:pt idx="4163">
                  <c:v>-8.2952499999999993</c:v>
                </c:pt>
                <c:pt idx="4164">
                  <c:v>7.3125</c:v>
                </c:pt>
                <c:pt idx="4165">
                  <c:v>-1.2628699999999999</c:v>
                </c:pt>
                <c:pt idx="4166">
                  <c:v>0.90954999999999997</c:v>
                </c:pt>
                <c:pt idx="4167">
                  <c:v>-4.7345499999999996</c:v>
                </c:pt>
                <c:pt idx="4168">
                  <c:v>4.7982399999999998</c:v>
                </c:pt>
                <c:pt idx="4169">
                  <c:v>10.346299999999999</c:v>
                </c:pt>
                <c:pt idx="4170">
                  <c:v>-0.82415000000000005</c:v>
                </c:pt>
                <c:pt idx="4171">
                  <c:v>7.2603999999999997</c:v>
                </c:pt>
                <c:pt idx="4172">
                  <c:v>-4.9794400000000003</c:v>
                </c:pt>
                <c:pt idx="4173">
                  <c:v>1.30911</c:v>
                </c:pt>
                <c:pt idx="4174">
                  <c:v>-1.9655899999999999</c:v>
                </c:pt>
                <c:pt idx="4175">
                  <c:v>-7.4955800000000004</c:v>
                </c:pt>
                <c:pt idx="4176">
                  <c:v>2.2805300000000002</c:v>
                </c:pt>
                <c:pt idx="4177">
                  <c:v>3.4444499999999998</c:v>
                </c:pt>
                <c:pt idx="4178">
                  <c:v>6.7095000000000002</c:v>
                </c:pt>
                <c:pt idx="4179">
                  <c:v>-1.0539099999999999</c:v>
                </c:pt>
                <c:pt idx="4180">
                  <c:v>0.94728000000000001</c:v>
                </c:pt>
                <c:pt idx="4181">
                  <c:v>-1.29318</c:v>
                </c:pt>
                <c:pt idx="4182">
                  <c:v>11.4642</c:v>
                </c:pt>
                <c:pt idx="4183">
                  <c:v>-0.45023000000000002</c:v>
                </c:pt>
                <c:pt idx="4184">
                  <c:v>-0.38678000000000001</c:v>
                </c:pt>
                <c:pt idx="4185">
                  <c:v>-8.3354099999999995</c:v>
                </c:pt>
                <c:pt idx="4186">
                  <c:v>9.7801200000000001</c:v>
                </c:pt>
                <c:pt idx="4187">
                  <c:v>3.6799200000000001</c:v>
                </c:pt>
                <c:pt idx="4188">
                  <c:v>3.05138</c:v>
                </c:pt>
                <c:pt idx="4189">
                  <c:v>-1.46533</c:v>
                </c:pt>
                <c:pt idx="4190">
                  <c:v>-0.93074000000000001</c:v>
                </c:pt>
                <c:pt idx="4191">
                  <c:v>0.35493999999999998</c:v>
                </c:pt>
                <c:pt idx="4192">
                  <c:v>-1.9679899999999999</c:v>
                </c:pt>
                <c:pt idx="4193">
                  <c:v>-2.5566499999999999</c:v>
                </c:pt>
                <c:pt idx="4194">
                  <c:v>0.26911000000000002</c:v>
                </c:pt>
                <c:pt idx="4195">
                  <c:v>-4.43757</c:v>
                </c:pt>
                <c:pt idx="4196">
                  <c:v>0.54015000000000002</c:v>
                </c:pt>
                <c:pt idx="4197">
                  <c:v>-1.96793</c:v>
                </c:pt>
                <c:pt idx="4198">
                  <c:v>1.7300899999999999</c:v>
                </c:pt>
                <c:pt idx="4199">
                  <c:v>-3.77508</c:v>
                </c:pt>
                <c:pt idx="4200">
                  <c:v>-4.4438300000000002</c:v>
                </c:pt>
                <c:pt idx="4201">
                  <c:v>-4.2963500000000003</c:v>
                </c:pt>
                <c:pt idx="4202">
                  <c:v>12.665900000000001</c:v>
                </c:pt>
                <c:pt idx="4203">
                  <c:v>0.38696000000000003</c:v>
                </c:pt>
                <c:pt idx="4204">
                  <c:v>1.6553</c:v>
                </c:pt>
                <c:pt idx="4205">
                  <c:v>10.350899999999999</c:v>
                </c:pt>
                <c:pt idx="4206">
                  <c:v>0.99267000000000005</c:v>
                </c:pt>
                <c:pt idx="4207">
                  <c:v>-2.7690399999999999</c:v>
                </c:pt>
                <c:pt idx="4208">
                  <c:v>7.9980099999999998</c:v>
                </c:pt>
                <c:pt idx="4209">
                  <c:v>-1.2357100000000001</c:v>
                </c:pt>
                <c:pt idx="4210">
                  <c:v>-5.2159800000000001</c:v>
                </c:pt>
                <c:pt idx="4211">
                  <c:v>-1.8102199999999999</c:v>
                </c:pt>
                <c:pt idx="4212">
                  <c:v>-3.7741199999999999</c:v>
                </c:pt>
                <c:pt idx="4213">
                  <c:v>-4.26837</c:v>
                </c:pt>
                <c:pt idx="4214">
                  <c:v>2.6611600000000002</c:v>
                </c:pt>
                <c:pt idx="4215">
                  <c:v>1.25444</c:v>
                </c:pt>
                <c:pt idx="4216">
                  <c:v>3.8259699999999999</c:v>
                </c:pt>
                <c:pt idx="4217">
                  <c:v>1.2381200000000001</c:v>
                </c:pt>
                <c:pt idx="4218">
                  <c:v>-1.64042</c:v>
                </c:pt>
                <c:pt idx="4219">
                  <c:v>2.4347500000000002</c:v>
                </c:pt>
                <c:pt idx="4220">
                  <c:v>-2.9485899999999998</c:v>
                </c:pt>
                <c:pt idx="4221">
                  <c:v>-7.3546800000000001</c:v>
                </c:pt>
                <c:pt idx="4222">
                  <c:v>3.9388399999999999</c:v>
                </c:pt>
                <c:pt idx="4223">
                  <c:v>10.609299999999999</c:v>
                </c:pt>
                <c:pt idx="4224">
                  <c:v>-1.9719899999999999</c:v>
                </c:pt>
                <c:pt idx="4225">
                  <c:v>-0.73772000000000004</c:v>
                </c:pt>
                <c:pt idx="4226">
                  <c:v>9.2069999999999999E-2</c:v>
                </c:pt>
                <c:pt idx="4227">
                  <c:v>-2.4745900000000001</c:v>
                </c:pt>
                <c:pt idx="4228">
                  <c:v>2.29861</c:v>
                </c:pt>
                <c:pt idx="4229">
                  <c:v>1.4728399999999999</c:v>
                </c:pt>
                <c:pt idx="4230">
                  <c:v>-0.47910999999999998</c:v>
                </c:pt>
                <c:pt idx="4231">
                  <c:v>1.49725</c:v>
                </c:pt>
                <c:pt idx="4232">
                  <c:v>4.3754799999999996</c:v>
                </c:pt>
                <c:pt idx="4233">
                  <c:v>8.8820800000000002</c:v>
                </c:pt>
                <c:pt idx="4234">
                  <c:v>0.40286</c:v>
                </c:pt>
                <c:pt idx="4235">
                  <c:v>-3.8652600000000001</c:v>
                </c:pt>
                <c:pt idx="4236">
                  <c:v>-2.8677100000000002</c:v>
                </c:pt>
                <c:pt idx="4237">
                  <c:v>1.6039699999999999</c:v>
                </c:pt>
                <c:pt idx="4238">
                  <c:v>-6.4827300000000001</c:v>
                </c:pt>
                <c:pt idx="4239">
                  <c:v>-1.0767</c:v>
                </c:pt>
                <c:pt idx="4240">
                  <c:v>2.37025</c:v>
                </c:pt>
                <c:pt idx="4241">
                  <c:v>7.7017100000000003</c:v>
                </c:pt>
                <c:pt idx="4242">
                  <c:v>-7.29772</c:v>
                </c:pt>
                <c:pt idx="4243">
                  <c:v>-9.54434</c:v>
                </c:pt>
                <c:pt idx="4244">
                  <c:v>15.549099999999999</c:v>
                </c:pt>
                <c:pt idx="4245">
                  <c:v>0.18231</c:v>
                </c:pt>
                <c:pt idx="4246">
                  <c:v>-4.8528500000000001</c:v>
                </c:pt>
                <c:pt idx="4247">
                  <c:v>13.1699</c:v>
                </c:pt>
                <c:pt idx="4248">
                  <c:v>-7.9986600000000001</c:v>
                </c:pt>
                <c:pt idx="4249">
                  <c:v>-1.1042700000000001</c:v>
                </c:pt>
                <c:pt idx="4250">
                  <c:v>-3.4984000000000002</c:v>
                </c:pt>
                <c:pt idx="4251">
                  <c:v>-2.93397</c:v>
                </c:pt>
                <c:pt idx="4252">
                  <c:v>-2.3318699999999999</c:v>
                </c:pt>
                <c:pt idx="4253">
                  <c:v>2.0497700000000001</c:v>
                </c:pt>
                <c:pt idx="4254">
                  <c:v>1.92723</c:v>
                </c:pt>
                <c:pt idx="4255">
                  <c:v>-3.48054</c:v>
                </c:pt>
                <c:pt idx="4256">
                  <c:v>0.57565999999999995</c:v>
                </c:pt>
                <c:pt idx="4257">
                  <c:v>2.4311099999999999</c:v>
                </c:pt>
                <c:pt idx="4258">
                  <c:v>13.4382</c:v>
                </c:pt>
                <c:pt idx="4259">
                  <c:v>-4.5202999999999998</c:v>
                </c:pt>
                <c:pt idx="4260">
                  <c:v>2.5025400000000002</c:v>
                </c:pt>
                <c:pt idx="4261">
                  <c:v>-6.9564199999999996</c:v>
                </c:pt>
                <c:pt idx="4262">
                  <c:v>-0.90003</c:v>
                </c:pt>
                <c:pt idx="4263">
                  <c:v>0.91537000000000002</c:v>
                </c:pt>
                <c:pt idx="4264">
                  <c:v>-1.9661</c:v>
                </c:pt>
                <c:pt idx="4265">
                  <c:v>2.2076099999999999</c:v>
                </c:pt>
                <c:pt idx="4266">
                  <c:v>2.60581</c:v>
                </c:pt>
                <c:pt idx="4267">
                  <c:v>-7.9940600000000002</c:v>
                </c:pt>
                <c:pt idx="4268">
                  <c:v>3.57341</c:v>
                </c:pt>
                <c:pt idx="4269">
                  <c:v>8.9182000000000006</c:v>
                </c:pt>
                <c:pt idx="4270">
                  <c:v>6.6117699999999999</c:v>
                </c:pt>
                <c:pt idx="4271">
                  <c:v>1.1534599999999999</c:v>
                </c:pt>
                <c:pt idx="4272">
                  <c:v>-4.58216</c:v>
                </c:pt>
                <c:pt idx="4273">
                  <c:v>-1.12592</c:v>
                </c:pt>
                <c:pt idx="4274">
                  <c:v>-2.8093499999999998</c:v>
                </c:pt>
                <c:pt idx="4275">
                  <c:v>-9.4643800000000002</c:v>
                </c:pt>
                <c:pt idx="4276">
                  <c:v>7.5117000000000003</c:v>
                </c:pt>
                <c:pt idx="4277">
                  <c:v>2.1825199999999998</c:v>
                </c:pt>
                <c:pt idx="4278">
                  <c:v>0.78783999999999998</c:v>
                </c:pt>
                <c:pt idx="4279">
                  <c:v>-11.5352</c:v>
                </c:pt>
                <c:pt idx="4280">
                  <c:v>9.4678599999999999</c:v>
                </c:pt>
                <c:pt idx="4281">
                  <c:v>-4.80823</c:v>
                </c:pt>
                <c:pt idx="4282">
                  <c:v>-15.908580000000001</c:v>
                </c:pt>
                <c:pt idx="4283">
                  <c:v>8.0701599999999996</c:v>
                </c:pt>
                <c:pt idx="4284">
                  <c:v>0.24474000000000001</c:v>
                </c:pt>
                <c:pt idx="4285">
                  <c:v>4.5661899999999997</c:v>
                </c:pt>
                <c:pt idx="4286">
                  <c:v>-3.0388000000000002</c:v>
                </c:pt>
                <c:pt idx="4287">
                  <c:v>0.43219999999999997</c:v>
                </c:pt>
                <c:pt idx="4288">
                  <c:v>-4.8441999999999998</c:v>
                </c:pt>
                <c:pt idx="4289">
                  <c:v>5.7885600000000004</c:v>
                </c:pt>
                <c:pt idx="4290">
                  <c:v>5.1674600000000002</c:v>
                </c:pt>
                <c:pt idx="4291">
                  <c:v>-1.8701300000000001</c:v>
                </c:pt>
                <c:pt idx="4292">
                  <c:v>-15.2125</c:v>
                </c:pt>
                <c:pt idx="4293">
                  <c:v>-1.8686700000000001</c:v>
                </c:pt>
                <c:pt idx="4294">
                  <c:v>8.8446499999999997</c:v>
                </c:pt>
                <c:pt idx="4295">
                  <c:v>1.7345999999999999</c:v>
                </c:pt>
                <c:pt idx="4296">
                  <c:v>2.3464399999999999</c:v>
                </c:pt>
                <c:pt idx="4297">
                  <c:v>-3.74919</c:v>
                </c:pt>
                <c:pt idx="4298">
                  <c:v>-0.88404000000000005</c:v>
                </c:pt>
                <c:pt idx="4299">
                  <c:v>0.16778999999999999</c:v>
                </c:pt>
                <c:pt idx="4300">
                  <c:v>-6.1527700000000003</c:v>
                </c:pt>
                <c:pt idx="4301">
                  <c:v>4.2037899999999997</c:v>
                </c:pt>
                <c:pt idx="4302">
                  <c:v>0.77905000000000002</c:v>
                </c:pt>
                <c:pt idx="4303">
                  <c:v>2.07823</c:v>
                </c:pt>
                <c:pt idx="4304">
                  <c:v>1.6799500000000001</c:v>
                </c:pt>
                <c:pt idx="4305">
                  <c:v>3.1686100000000001</c:v>
                </c:pt>
                <c:pt idx="4306">
                  <c:v>-1.3166800000000001</c:v>
                </c:pt>
                <c:pt idx="4307">
                  <c:v>-1.10537</c:v>
                </c:pt>
                <c:pt idx="4308">
                  <c:v>-4.0032199999999998</c:v>
                </c:pt>
                <c:pt idx="4309">
                  <c:v>-0.34886</c:v>
                </c:pt>
                <c:pt idx="4310">
                  <c:v>0.83348</c:v>
                </c:pt>
                <c:pt idx="4311">
                  <c:v>3.3950900000000002</c:v>
                </c:pt>
                <c:pt idx="4312">
                  <c:v>11.286199999999999</c:v>
                </c:pt>
                <c:pt idx="4313">
                  <c:v>-8.6870899999999995</c:v>
                </c:pt>
                <c:pt idx="4314">
                  <c:v>13.495699999999999</c:v>
                </c:pt>
                <c:pt idx="4315">
                  <c:v>9.39452</c:v>
                </c:pt>
                <c:pt idx="4316">
                  <c:v>-3.0115400000000001</c:v>
                </c:pt>
                <c:pt idx="4317">
                  <c:v>-7.6663300000000003</c:v>
                </c:pt>
                <c:pt idx="4318">
                  <c:v>-2.839</c:v>
                </c:pt>
                <c:pt idx="4319">
                  <c:v>-1.11721</c:v>
                </c:pt>
                <c:pt idx="4320">
                  <c:v>4.1383999999999999</c:v>
                </c:pt>
                <c:pt idx="4321">
                  <c:v>-3.0030000000000001</c:v>
                </c:pt>
                <c:pt idx="4322">
                  <c:v>3.34396</c:v>
                </c:pt>
                <c:pt idx="4323">
                  <c:v>3.09883</c:v>
                </c:pt>
                <c:pt idx="4324">
                  <c:v>1.91475</c:v>
                </c:pt>
                <c:pt idx="4325">
                  <c:v>2.3502299999999998</c:v>
                </c:pt>
                <c:pt idx="4326">
                  <c:v>-1.11615</c:v>
                </c:pt>
                <c:pt idx="4327">
                  <c:v>-0.85246</c:v>
                </c:pt>
                <c:pt idx="4328">
                  <c:v>0.97955000000000003</c:v>
                </c:pt>
                <c:pt idx="4329">
                  <c:v>2.0108199999999998</c:v>
                </c:pt>
                <c:pt idx="4330">
                  <c:v>3.21916</c:v>
                </c:pt>
                <c:pt idx="4331">
                  <c:v>-0.98804000000000003</c:v>
                </c:pt>
                <c:pt idx="4332">
                  <c:v>-1.6540699999999999</c:v>
                </c:pt>
                <c:pt idx="4333">
                  <c:v>-3.3823400000000001</c:v>
                </c:pt>
                <c:pt idx="4334">
                  <c:v>11.092700000000001</c:v>
                </c:pt>
                <c:pt idx="4335">
                  <c:v>4.5263299999999997</c:v>
                </c:pt>
                <c:pt idx="4336">
                  <c:v>-1.52735</c:v>
                </c:pt>
                <c:pt idx="4337">
                  <c:v>-0.68706999999999996</c:v>
                </c:pt>
                <c:pt idx="4338">
                  <c:v>1.6214</c:v>
                </c:pt>
                <c:pt idx="4339">
                  <c:v>1.76525</c:v>
                </c:pt>
                <c:pt idx="4340">
                  <c:v>4.6376799999999996</c:v>
                </c:pt>
                <c:pt idx="4341">
                  <c:v>9.1400000000000006E-3</c:v>
                </c:pt>
                <c:pt idx="4342">
                  <c:v>3.8696000000000002</c:v>
                </c:pt>
                <c:pt idx="4343">
                  <c:v>-3.7335400000000001</c:v>
                </c:pt>
                <c:pt idx="4344">
                  <c:v>3.1807599999999998</c:v>
                </c:pt>
                <c:pt idx="4345">
                  <c:v>-0.43741999999999998</c:v>
                </c:pt>
                <c:pt idx="4346">
                  <c:v>0.85077000000000003</c:v>
                </c:pt>
                <c:pt idx="4347">
                  <c:v>1.6343399999999999</c:v>
                </c:pt>
                <c:pt idx="4348">
                  <c:v>4.5379399999999999</c:v>
                </c:pt>
                <c:pt idx="4349">
                  <c:v>-7.26762</c:v>
                </c:pt>
                <c:pt idx="4350">
                  <c:v>2.3862299999999999</c:v>
                </c:pt>
                <c:pt idx="4351">
                  <c:v>26.660499999999999</c:v>
                </c:pt>
                <c:pt idx="4352">
                  <c:v>-0.75271999999999994</c:v>
                </c:pt>
                <c:pt idx="4353">
                  <c:v>6.5178399999999996</c:v>
                </c:pt>
                <c:pt idx="4354">
                  <c:v>-9.6088799999999992</c:v>
                </c:pt>
                <c:pt idx="4355">
                  <c:v>-2.9143500000000002</c:v>
                </c:pt>
                <c:pt idx="4356">
                  <c:v>-11.594060000000001</c:v>
                </c:pt>
                <c:pt idx="4357">
                  <c:v>-2.7003699999999999</c:v>
                </c:pt>
                <c:pt idx="4358">
                  <c:v>5.7113199999999997</c:v>
                </c:pt>
                <c:pt idx="4359">
                  <c:v>0.79522999999999999</c:v>
                </c:pt>
                <c:pt idx="4360">
                  <c:v>-2.7951999999999999</c:v>
                </c:pt>
                <c:pt idx="4361">
                  <c:v>-1.70661</c:v>
                </c:pt>
                <c:pt idx="4362">
                  <c:v>-1.4176299999999999</c:v>
                </c:pt>
                <c:pt idx="4363">
                  <c:v>1.9865200000000001</c:v>
                </c:pt>
                <c:pt idx="4364">
                  <c:v>7.3791399999999996</c:v>
                </c:pt>
                <c:pt idx="4365">
                  <c:v>2.35439</c:v>
                </c:pt>
                <c:pt idx="4366">
                  <c:v>2.7950300000000001</c:v>
                </c:pt>
                <c:pt idx="4367">
                  <c:v>-6.2568400000000004</c:v>
                </c:pt>
                <c:pt idx="4368">
                  <c:v>-5.7642199999999999</c:v>
                </c:pt>
                <c:pt idx="4369">
                  <c:v>5.7869799999999998</c:v>
                </c:pt>
                <c:pt idx="4370">
                  <c:v>-6.8908100000000001</c:v>
                </c:pt>
                <c:pt idx="4371">
                  <c:v>9.3000500000000006</c:v>
                </c:pt>
                <c:pt idx="4372">
                  <c:v>-6.8782300000000003</c:v>
                </c:pt>
                <c:pt idx="4373">
                  <c:v>-10.3362</c:v>
                </c:pt>
                <c:pt idx="4374">
                  <c:v>4.4872100000000001</c:v>
                </c:pt>
                <c:pt idx="4375">
                  <c:v>0.51427</c:v>
                </c:pt>
                <c:pt idx="4376">
                  <c:v>1.22553</c:v>
                </c:pt>
                <c:pt idx="4377">
                  <c:v>2.14744</c:v>
                </c:pt>
                <c:pt idx="4378">
                  <c:v>8.3239099999999997</c:v>
                </c:pt>
                <c:pt idx="4379">
                  <c:v>-2.7647200000000001</c:v>
                </c:pt>
                <c:pt idx="4380">
                  <c:v>-2.6280000000000001</c:v>
                </c:pt>
                <c:pt idx="4381">
                  <c:v>-0.23941000000000001</c:v>
                </c:pt>
                <c:pt idx="4382">
                  <c:v>-2.4818799999999999</c:v>
                </c:pt>
                <c:pt idx="4383">
                  <c:v>-2.5137</c:v>
                </c:pt>
                <c:pt idx="4384">
                  <c:v>3.47357</c:v>
                </c:pt>
                <c:pt idx="4385">
                  <c:v>-2.5675699999999999</c:v>
                </c:pt>
                <c:pt idx="4386">
                  <c:v>4.1976500000000003</c:v>
                </c:pt>
                <c:pt idx="4387">
                  <c:v>1.35714</c:v>
                </c:pt>
                <c:pt idx="4388">
                  <c:v>-1.87595</c:v>
                </c:pt>
                <c:pt idx="4389">
                  <c:v>1.4955000000000001</c:v>
                </c:pt>
                <c:pt idx="4390">
                  <c:v>-5.5481100000000003</c:v>
                </c:pt>
                <c:pt idx="4391">
                  <c:v>-6.9355799999999999</c:v>
                </c:pt>
                <c:pt idx="4392">
                  <c:v>-4.53057</c:v>
                </c:pt>
                <c:pt idx="4393">
                  <c:v>11.0556</c:v>
                </c:pt>
                <c:pt idx="4394">
                  <c:v>0.42337000000000002</c:v>
                </c:pt>
                <c:pt idx="4395">
                  <c:v>6.4996499999999999</c:v>
                </c:pt>
                <c:pt idx="4396">
                  <c:v>-0.90625999999999995</c:v>
                </c:pt>
                <c:pt idx="4397">
                  <c:v>6.0831200000000001</c:v>
                </c:pt>
                <c:pt idx="4398">
                  <c:v>-4.1557199999999996</c:v>
                </c:pt>
                <c:pt idx="4399">
                  <c:v>-5.7892599999999996</c:v>
                </c:pt>
                <c:pt idx="4400">
                  <c:v>1.0041500000000001</c:v>
                </c:pt>
                <c:pt idx="4401">
                  <c:v>-4.0585599999999999</c:v>
                </c:pt>
                <c:pt idx="4402">
                  <c:v>-9.5570000000000002E-2</c:v>
                </c:pt>
                <c:pt idx="4403">
                  <c:v>-5.0797800000000004</c:v>
                </c:pt>
                <c:pt idx="4404">
                  <c:v>-0.82232000000000005</c:v>
                </c:pt>
                <c:pt idx="4405">
                  <c:v>4.81609</c:v>
                </c:pt>
                <c:pt idx="4406">
                  <c:v>19.0242</c:v>
                </c:pt>
                <c:pt idx="4407">
                  <c:v>3.0367799999999998</c:v>
                </c:pt>
                <c:pt idx="4408">
                  <c:v>-2.0380199999999999</c:v>
                </c:pt>
                <c:pt idx="4409">
                  <c:v>-1.0104500000000001</c:v>
                </c:pt>
                <c:pt idx="4410">
                  <c:v>-2.27136</c:v>
                </c:pt>
                <c:pt idx="4411">
                  <c:v>-2.0483500000000001</c:v>
                </c:pt>
                <c:pt idx="4412">
                  <c:v>-0.17005000000000001</c:v>
                </c:pt>
                <c:pt idx="4413">
                  <c:v>-2.20757</c:v>
                </c:pt>
                <c:pt idx="4414">
                  <c:v>2.7586200000000001</c:v>
                </c:pt>
                <c:pt idx="4415">
                  <c:v>7.0020499999999997</c:v>
                </c:pt>
                <c:pt idx="4416">
                  <c:v>2.02658</c:v>
                </c:pt>
                <c:pt idx="4417">
                  <c:v>5.25589</c:v>
                </c:pt>
                <c:pt idx="4418">
                  <c:v>-2.31053</c:v>
                </c:pt>
                <c:pt idx="4419">
                  <c:v>-7.35276</c:v>
                </c:pt>
                <c:pt idx="4420">
                  <c:v>8.1962799999999998</c:v>
                </c:pt>
                <c:pt idx="4421">
                  <c:v>-2.1524200000000002</c:v>
                </c:pt>
                <c:pt idx="4422">
                  <c:v>-3.3741300000000001</c:v>
                </c:pt>
                <c:pt idx="4423">
                  <c:v>0.71857000000000004</c:v>
                </c:pt>
                <c:pt idx="4424">
                  <c:v>10.3742</c:v>
                </c:pt>
                <c:pt idx="4425">
                  <c:v>-7.4297000000000004</c:v>
                </c:pt>
                <c:pt idx="4426">
                  <c:v>-2.3762300000000001</c:v>
                </c:pt>
                <c:pt idx="4427">
                  <c:v>11.2272</c:v>
                </c:pt>
                <c:pt idx="4428">
                  <c:v>-2.69103</c:v>
                </c:pt>
                <c:pt idx="4429">
                  <c:v>0.64634999999999998</c:v>
                </c:pt>
                <c:pt idx="4430">
                  <c:v>-5.3986900000000002</c:v>
                </c:pt>
                <c:pt idx="4431">
                  <c:v>4.2768800000000002</c:v>
                </c:pt>
                <c:pt idx="4432">
                  <c:v>-0.70260999999999996</c:v>
                </c:pt>
                <c:pt idx="4433">
                  <c:v>-7.63415</c:v>
                </c:pt>
                <c:pt idx="4434">
                  <c:v>7.1843000000000004</c:v>
                </c:pt>
                <c:pt idx="4435">
                  <c:v>2.77142</c:v>
                </c:pt>
                <c:pt idx="4436">
                  <c:v>2.51512</c:v>
                </c:pt>
                <c:pt idx="4437">
                  <c:v>-1.33558</c:v>
                </c:pt>
                <c:pt idx="4438">
                  <c:v>-1.7104900000000001</c:v>
                </c:pt>
                <c:pt idx="4439">
                  <c:v>-1.9436199999999999</c:v>
                </c:pt>
                <c:pt idx="4440">
                  <c:v>-5.5005499999999996</c:v>
                </c:pt>
                <c:pt idx="4441">
                  <c:v>14.1464</c:v>
                </c:pt>
                <c:pt idx="4442">
                  <c:v>-1.1395999999999999</c:v>
                </c:pt>
                <c:pt idx="4443">
                  <c:v>5.57064</c:v>
                </c:pt>
                <c:pt idx="4444">
                  <c:v>13.107989999999999</c:v>
                </c:pt>
                <c:pt idx="4445">
                  <c:v>-5.2989300000000004</c:v>
                </c:pt>
                <c:pt idx="4446">
                  <c:v>4.37453</c:v>
                </c:pt>
                <c:pt idx="4447">
                  <c:v>-5.21197</c:v>
                </c:pt>
                <c:pt idx="4448">
                  <c:v>-1.90178</c:v>
                </c:pt>
                <c:pt idx="4449">
                  <c:v>-2.2040500000000001</c:v>
                </c:pt>
                <c:pt idx="4450">
                  <c:v>-14.035299999999999</c:v>
                </c:pt>
                <c:pt idx="4451">
                  <c:v>1.9318599999999999</c:v>
                </c:pt>
                <c:pt idx="4452">
                  <c:v>11.342000000000001</c:v>
                </c:pt>
                <c:pt idx="4453">
                  <c:v>1.2910999999999999</c:v>
                </c:pt>
                <c:pt idx="4454">
                  <c:v>0.15809999999999999</c:v>
                </c:pt>
                <c:pt idx="4455">
                  <c:v>3.99979</c:v>
                </c:pt>
                <c:pt idx="4456">
                  <c:v>8.8457000000000008</c:v>
                </c:pt>
                <c:pt idx="4457">
                  <c:v>8.0543600000000009</c:v>
                </c:pt>
                <c:pt idx="4458">
                  <c:v>8.2588899999999992</c:v>
                </c:pt>
                <c:pt idx="4459">
                  <c:v>7.9209300000000002</c:v>
                </c:pt>
                <c:pt idx="4460">
                  <c:v>-7.1654099999999996</c:v>
                </c:pt>
                <c:pt idx="4461">
                  <c:v>-2.9323100000000002</c:v>
                </c:pt>
                <c:pt idx="4462">
                  <c:v>2.5087000000000002</c:v>
                </c:pt>
                <c:pt idx="4463">
                  <c:v>-7.5531300000000003</c:v>
                </c:pt>
                <c:pt idx="4464">
                  <c:v>-4.6660899999999996</c:v>
                </c:pt>
                <c:pt idx="4465">
                  <c:v>1.2796000000000001</c:v>
                </c:pt>
                <c:pt idx="4466">
                  <c:v>-0.91871000000000003</c:v>
                </c:pt>
                <c:pt idx="4467">
                  <c:v>8.7092399999999994</c:v>
                </c:pt>
                <c:pt idx="4468">
                  <c:v>3.0913300000000001</c:v>
                </c:pt>
                <c:pt idx="4469">
                  <c:v>-13.5494</c:v>
                </c:pt>
                <c:pt idx="4470">
                  <c:v>-2.2814800000000002</c:v>
                </c:pt>
                <c:pt idx="4471">
                  <c:v>6.0001300000000004</c:v>
                </c:pt>
                <c:pt idx="4472">
                  <c:v>10.1752</c:v>
                </c:pt>
                <c:pt idx="4473">
                  <c:v>8.5147099999999991</c:v>
                </c:pt>
                <c:pt idx="4474">
                  <c:v>5.0104100000000003</c:v>
                </c:pt>
                <c:pt idx="4475">
                  <c:v>-3.11863</c:v>
                </c:pt>
                <c:pt idx="4476">
                  <c:v>1.12419</c:v>
                </c:pt>
                <c:pt idx="4477">
                  <c:v>1.93947</c:v>
                </c:pt>
                <c:pt idx="4478">
                  <c:v>0.59186000000000005</c:v>
                </c:pt>
                <c:pt idx="4479">
                  <c:v>-2.25427</c:v>
                </c:pt>
                <c:pt idx="4480">
                  <c:v>2.8475100000000002</c:v>
                </c:pt>
                <c:pt idx="4481">
                  <c:v>1.35941</c:v>
                </c:pt>
                <c:pt idx="4482">
                  <c:v>4.7179900000000004</c:v>
                </c:pt>
                <c:pt idx="4483">
                  <c:v>13.4411</c:v>
                </c:pt>
                <c:pt idx="4484">
                  <c:v>-8.1014300000000006</c:v>
                </c:pt>
                <c:pt idx="4485">
                  <c:v>-0.20918999999999999</c:v>
                </c:pt>
                <c:pt idx="4486">
                  <c:v>19.2927</c:v>
                </c:pt>
                <c:pt idx="4487">
                  <c:v>3.9663599999999999</c:v>
                </c:pt>
                <c:pt idx="4488">
                  <c:v>1.6937199999999999</c:v>
                </c:pt>
                <c:pt idx="4489">
                  <c:v>0.45556000000000002</c:v>
                </c:pt>
                <c:pt idx="4490">
                  <c:v>7.1858399999999998</c:v>
                </c:pt>
                <c:pt idx="4491">
                  <c:v>5.55321</c:v>
                </c:pt>
                <c:pt idx="4492">
                  <c:v>-1.2729600000000001</c:v>
                </c:pt>
                <c:pt idx="4493">
                  <c:v>5.6405399999999997</c:v>
                </c:pt>
                <c:pt idx="4494">
                  <c:v>1.56311</c:v>
                </c:pt>
                <c:pt idx="4495">
                  <c:v>4.1922699999999997</c:v>
                </c:pt>
                <c:pt idx="4496">
                  <c:v>2.3246000000000002</c:v>
                </c:pt>
                <c:pt idx="4497">
                  <c:v>3.1382500000000002</c:v>
                </c:pt>
                <c:pt idx="4498">
                  <c:v>-1.00274</c:v>
                </c:pt>
                <c:pt idx="4499">
                  <c:v>4.6425099999999997</c:v>
                </c:pt>
                <c:pt idx="4500">
                  <c:v>3.85223</c:v>
                </c:pt>
                <c:pt idx="4501">
                  <c:v>14.501099999999999</c:v>
                </c:pt>
                <c:pt idx="4502">
                  <c:v>-5.2290900000000002</c:v>
                </c:pt>
                <c:pt idx="4503">
                  <c:v>8.4815400000000007</c:v>
                </c:pt>
                <c:pt idx="4504">
                  <c:v>9.3662500000000009</c:v>
                </c:pt>
                <c:pt idx="4505">
                  <c:v>-0.40581</c:v>
                </c:pt>
                <c:pt idx="4506">
                  <c:v>3.4724900000000001</c:v>
                </c:pt>
                <c:pt idx="4507">
                  <c:v>0.60506000000000004</c:v>
                </c:pt>
                <c:pt idx="4508">
                  <c:v>8.5096399999999992</c:v>
                </c:pt>
                <c:pt idx="4509">
                  <c:v>9.7310199999999991</c:v>
                </c:pt>
                <c:pt idx="4510">
                  <c:v>2.2823099999999998</c:v>
                </c:pt>
                <c:pt idx="4511">
                  <c:v>1.5062199999999999</c:v>
                </c:pt>
                <c:pt idx="4512">
                  <c:v>5.9930199999999996</c:v>
                </c:pt>
                <c:pt idx="4513">
                  <c:v>11.097799999999999</c:v>
                </c:pt>
                <c:pt idx="4514">
                  <c:v>7.6296200000000001</c:v>
                </c:pt>
                <c:pt idx="4515">
                  <c:v>4.9696100000000003</c:v>
                </c:pt>
                <c:pt idx="4516">
                  <c:v>0.21118999999999999</c:v>
                </c:pt>
                <c:pt idx="4517">
                  <c:v>12.1347</c:v>
                </c:pt>
                <c:pt idx="4518">
                  <c:v>-8.1014199999999992</c:v>
                </c:pt>
                <c:pt idx="4519">
                  <c:v>0.30754999999999999</c:v>
                </c:pt>
                <c:pt idx="4520">
                  <c:v>3.9354800000000001</c:v>
                </c:pt>
                <c:pt idx="4521">
                  <c:v>6.4877700000000003</c:v>
                </c:pt>
                <c:pt idx="4522">
                  <c:v>4.9107000000000003</c:v>
                </c:pt>
                <c:pt idx="4523">
                  <c:v>11.4781</c:v>
                </c:pt>
                <c:pt idx="4524">
                  <c:v>-7.5915299999999997</c:v>
                </c:pt>
                <c:pt idx="4525">
                  <c:v>2.2339199999999999</c:v>
                </c:pt>
                <c:pt idx="4526">
                  <c:v>8.6040399999999995</c:v>
                </c:pt>
                <c:pt idx="4527">
                  <c:v>4.8467000000000002</c:v>
                </c:pt>
                <c:pt idx="4528">
                  <c:v>6.7306999999999997</c:v>
                </c:pt>
                <c:pt idx="4529">
                  <c:v>0.61951999999999996</c:v>
                </c:pt>
                <c:pt idx="4530">
                  <c:v>3.98644</c:v>
                </c:pt>
                <c:pt idx="4531">
                  <c:v>4.4978800000000003</c:v>
                </c:pt>
                <c:pt idx="4532">
                  <c:v>9.7579899999999995</c:v>
                </c:pt>
                <c:pt idx="4533">
                  <c:v>7.6005599999999998</c:v>
                </c:pt>
                <c:pt idx="4534">
                  <c:v>8.6497899999999994</c:v>
                </c:pt>
                <c:pt idx="4535">
                  <c:v>-4.2975599999999998</c:v>
                </c:pt>
                <c:pt idx="4536">
                  <c:v>4.6423300000000003</c:v>
                </c:pt>
                <c:pt idx="4537">
                  <c:v>8.5775299999999994</c:v>
                </c:pt>
                <c:pt idx="4538">
                  <c:v>8.7984500000000008</c:v>
                </c:pt>
                <c:pt idx="4539">
                  <c:v>3.1386099999999999</c:v>
                </c:pt>
                <c:pt idx="4540">
                  <c:v>4.0417399999999999</c:v>
                </c:pt>
                <c:pt idx="4541">
                  <c:v>4.3874300000000002</c:v>
                </c:pt>
                <c:pt idx="4542">
                  <c:v>7.8804299999999996</c:v>
                </c:pt>
                <c:pt idx="4543">
                  <c:v>4.8891400000000003</c:v>
                </c:pt>
                <c:pt idx="4544">
                  <c:v>6.0681599999999998</c:v>
                </c:pt>
                <c:pt idx="4545">
                  <c:v>6.2896999999999998</c:v>
                </c:pt>
                <c:pt idx="4546">
                  <c:v>12.5609</c:v>
                </c:pt>
                <c:pt idx="4547">
                  <c:v>9.3409300000000002</c:v>
                </c:pt>
                <c:pt idx="4548">
                  <c:v>1.4963</c:v>
                </c:pt>
                <c:pt idx="4549">
                  <c:v>11.4983</c:v>
                </c:pt>
                <c:pt idx="4550">
                  <c:v>2.84673</c:v>
                </c:pt>
                <c:pt idx="4551">
                  <c:v>7.8152600000000003</c:v>
                </c:pt>
                <c:pt idx="4552">
                  <c:v>7.0456000000000003</c:v>
                </c:pt>
                <c:pt idx="4553">
                  <c:v>5.8540999999999999</c:v>
                </c:pt>
                <c:pt idx="4554">
                  <c:v>5.9274699999999996</c:v>
                </c:pt>
                <c:pt idx="4555">
                  <c:v>6.97011</c:v>
                </c:pt>
                <c:pt idx="4556">
                  <c:v>2.1457799999999998</c:v>
                </c:pt>
                <c:pt idx="4557">
                  <c:v>5.99526</c:v>
                </c:pt>
                <c:pt idx="4558">
                  <c:v>8.1881500000000003</c:v>
                </c:pt>
                <c:pt idx="4559">
                  <c:v>12.3027</c:v>
                </c:pt>
                <c:pt idx="4560">
                  <c:v>7.0246300000000002</c:v>
                </c:pt>
                <c:pt idx="4561">
                  <c:v>3.9086799999999999</c:v>
                </c:pt>
                <c:pt idx="4562">
                  <c:v>15.466799999999999</c:v>
                </c:pt>
                <c:pt idx="4563">
                  <c:v>7.42652</c:v>
                </c:pt>
                <c:pt idx="4564">
                  <c:v>10.4472</c:v>
                </c:pt>
                <c:pt idx="4565">
                  <c:v>9.6520399999999995</c:v>
                </c:pt>
                <c:pt idx="4566">
                  <c:v>5.1198199999999998</c:v>
                </c:pt>
                <c:pt idx="4567">
                  <c:v>12.4322</c:v>
                </c:pt>
                <c:pt idx="4568">
                  <c:v>-1.1753199999999999</c:v>
                </c:pt>
                <c:pt idx="4569">
                  <c:v>10.455500000000001</c:v>
                </c:pt>
                <c:pt idx="4570">
                  <c:v>3.9348900000000002</c:v>
                </c:pt>
                <c:pt idx="4571">
                  <c:v>10.195499999999999</c:v>
                </c:pt>
                <c:pt idx="4572">
                  <c:v>6.60588</c:v>
                </c:pt>
                <c:pt idx="4573">
                  <c:v>20.594999999999999</c:v>
                </c:pt>
                <c:pt idx="4574">
                  <c:v>13.573600000000001</c:v>
                </c:pt>
                <c:pt idx="4575">
                  <c:v>8.8721499999999995</c:v>
                </c:pt>
                <c:pt idx="4576">
                  <c:v>9.8212799999999998</c:v>
                </c:pt>
                <c:pt idx="4577">
                  <c:v>11.6462</c:v>
                </c:pt>
                <c:pt idx="4578">
                  <c:v>4.61294</c:v>
                </c:pt>
                <c:pt idx="4579">
                  <c:v>8.3509899999999995</c:v>
                </c:pt>
                <c:pt idx="4580">
                  <c:v>15.756</c:v>
                </c:pt>
                <c:pt idx="4581">
                  <c:v>10.601699999999999</c:v>
                </c:pt>
                <c:pt idx="4582">
                  <c:v>13.0014</c:v>
                </c:pt>
                <c:pt idx="4583">
                  <c:v>11.892200000000001</c:v>
                </c:pt>
                <c:pt idx="4584">
                  <c:v>11.3817</c:v>
                </c:pt>
                <c:pt idx="4585">
                  <c:v>9.0749600000000008</c:v>
                </c:pt>
                <c:pt idx="4586">
                  <c:v>9.5924200000000006</c:v>
                </c:pt>
                <c:pt idx="4587">
                  <c:v>6.2377900000000004</c:v>
                </c:pt>
                <c:pt idx="4588">
                  <c:v>8.2725899999999992</c:v>
                </c:pt>
                <c:pt idx="4589">
                  <c:v>3.7279599999999999</c:v>
                </c:pt>
                <c:pt idx="4590">
                  <c:v>20.438700000000001</c:v>
                </c:pt>
                <c:pt idx="4591">
                  <c:v>9.8583499999999997</c:v>
                </c:pt>
                <c:pt idx="4592">
                  <c:v>19.965789999999998</c:v>
                </c:pt>
                <c:pt idx="4593">
                  <c:v>12.9339</c:v>
                </c:pt>
                <c:pt idx="4594">
                  <c:v>11.610799999999999</c:v>
                </c:pt>
                <c:pt idx="4595">
                  <c:v>9.0128500000000003</c:v>
                </c:pt>
                <c:pt idx="4596">
                  <c:v>9.4181399999999993</c:v>
                </c:pt>
                <c:pt idx="4597">
                  <c:v>11.809279999999999</c:v>
                </c:pt>
                <c:pt idx="4598">
                  <c:v>13.2752</c:v>
                </c:pt>
                <c:pt idx="4599">
                  <c:v>23.7591</c:v>
                </c:pt>
                <c:pt idx="4600">
                  <c:v>15.2898</c:v>
                </c:pt>
                <c:pt idx="4601">
                  <c:v>16.52739</c:v>
                </c:pt>
                <c:pt idx="4602">
                  <c:v>10.141400000000001</c:v>
                </c:pt>
                <c:pt idx="4603">
                  <c:v>9.8305100000000003</c:v>
                </c:pt>
                <c:pt idx="4604">
                  <c:v>12.1843</c:v>
                </c:pt>
                <c:pt idx="4605">
                  <c:v>10.7524</c:v>
                </c:pt>
                <c:pt idx="4606">
                  <c:v>8.0351800000000004</c:v>
                </c:pt>
                <c:pt idx="4607">
                  <c:v>18.468299999999999</c:v>
                </c:pt>
                <c:pt idx="4608">
                  <c:v>14.1266</c:v>
                </c:pt>
                <c:pt idx="4609">
                  <c:v>14.5716</c:v>
                </c:pt>
                <c:pt idx="4610">
                  <c:v>14.461600000000001</c:v>
                </c:pt>
                <c:pt idx="4611">
                  <c:v>9.7823100000000007</c:v>
                </c:pt>
                <c:pt idx="4612">
                  <c:v>13.8902</c:v>
                </c:pt>
                <c:pt idx="4613">
                  <c:v>10.291259999999999</c:v>
                </c:pt>
                <c:pt idx="4614">
                  <c:v>4.9648099999999999</c:v>
                </c:pt>
                <c:pt idx="4615">
                  <c:v>16.00703</c:v>
                </c:pt>
                <c:pt idx="4616">
                  <c:v>23.3996</c:v>
                </c:pt>
                <c:pt idx="4617">
                  <c:v>3.7337699999999998</c:v>
                </c:pt>
                <c:pt idx="4618">
                  <c:v>10.8405</c:v>
                </c:pt>
                <c:pt idx="4619">
                  <c:v>23.930900000000001</c:v>
                </c:pt>
                <c:pt idx="4620">
                  <c:v>14.0672</c:v>
                </c:pt>
                <c:pt idx="4621">
                  <c:v>12.6572</c:v>
                </c:pt>
                <c:pt idx="4622">
                  <c:v>13.4482</c:v>
                </c:pt>
                <c:pt idx="4623">
                  <c:v>11.8474</c:v>
                </c:pt>
                <c:pt idx="4624">
                  <c:v>13.842499999999999</c:v>
                </c:pt>
                <c:pt idx="4625">
                  <c:v>14.453099999999999</c:v>
                </c:pt>
                <c:pt idx="4626">
                  <c:v>15.7807</c:v>
                </c:pt>
                <c:pt idx="4627">
                  <c:v>14.052199999999999</c:v>
                </c:pt>
                <c:pt idx="4628">
                  <c:v>12.0756</c:v>
                </c:pt>
                <c:pt idx="4629">
                  <c:v>9.3741099999999999</c:v>
                </c:pt>
                <c:pt idx="4630">
                  <c:v>17.546399999999998</c:v>
                </c:pt>
                <c:pt idx="4631">
                  <c:v>12.3055</c:v>
                </c:pt>
                <c:pt idx="4632">
                  <c:v>9.8821100000000008</c:v>
                </c:pt>
                <c:pt idx="4633">
                  <c:v>18.714300000000001</c:v>
                </c:pt>
                <c:pt idx="4634">
                  <c:v>21.0473</c:v>
                </c:pt>
                <c:pt idx="4635">
                  <c:v>11.7308</c:v>
                </c:pt>
                <c:pt idx="4636">
                  <c:v>17.8445</c:v>
                </c:pt>
                <c:pt idx="4637">
                  <c:v>13.8895</c:v>
                </c:pt>
                <c:pt idx="4638">
                  <c:v>15.49544</c:v>
                </c:pt>
                <c:pt idx="4639">
                  <c:v>16.4361</c:v>
                </c:pt>
                <c:pt idx="4640">
                  <c:v>16.433399999999999</c:v>
                </c:pt>
                <c:pt idx="4641">
                  <c:v>15.1602</c:v>
                </c:pt>
                <c:pt idx="4642">
                  <c:v>12.9061</c:v>
                </c:pt>
                <c:pt idx="4643">
                  <c:v>20.289899999999999</c:v>
                </c:pt>
                <c:pt idx="4644">
                  <c:v>22.250599999999999</c:v>
                </c:pt>
                <c:pt idx="4645">
                  <c:v>19.654</c:v>
                </c:pt>
                <c:pt idx="4646">
                  <c:v>19.045200000000001</c:v>
                </c:pt>
                <c:pt idx="4647">
                  <c:v>17.6936</c:v>
                </c:pt>
                <c:pt idx="4648">
                  <c:v>12.1</c:v>
                </c:pt>
                <c:pt idx="4649">
                  <c:v>17.553599999999999</c:v>
                </c:pt>
                <c:pt idx="4650">
                  <c:v>21.372900000000001</c:v>
                </c:pt>
                <c:pt idx="4651">
                  <c:v>17.373100000000001</c:v>
                </c:pt>
                <c:pt idx="4652">
                  <c:v>11.0768</c:v>
                </c:pt>
                <c:pt idx="4653">
                  <c:v>23.527200000000001</c:v>
                </c:pt>
                <c:pt idx="4654">
                  <c:v>12.594099999999999</c:v>
                </c:pt>
                <c:pt idx="4655">
                  <c:v>28.7241</c:v>
                </c:pt>
                <c:pt idx="4656">
                  <c:v>13.1478</c:v>
                </c:pt>
                <c:pt idx="4657">
                  <c:v>20.712599999999998</c:v>
                </c:pt>
                <c:pt idx="4658">
                  <c:v>20.568200000000001</c:v>
                </c:pt>
                <c:pt idx="4659">
                  <c:v>14.0213</c:v>
                </c:pt>
                <c:pt idx="4660">
                  <c:v>18.984400000000001</c:v>
                </c:pt>
                <c:pt idx="4661">
                  <c:v>10.518829999999999</c:v>
                </c:pt>
                <c:pt idx="4662">
                  <c:v>28.0182</c:v>
                </c:pt>
                <c:pt idx="4663">
                  <c:v>17.009</c:v>
                </c:pt>
                <c:pt idx="4664">
                  <c:v>19.256</c:v>
                </c:pt>
                <c:pt idx="4665">
                  <c:v>14.1092</c:v>
                </c:pt>
                <c:pt idx="4666">
                  <c:v>18.383800000000001</c:v>
                </c:pt>
                <c:pt idx="4667">
                  <c:v>16.2225</c:v>
                </c:pt>
                <c:pt idx="4668">
                  <c:v>18.007300000000001</c:v>
                </c:pt>
                <c:pt idx="4669">
                  <c:v>15.520200000000001</c:v>
                </c:pt>
                <c:pt idx="4670">
                  <c:v>22.1663</c:v>
                </c:pt>
                <c:pt idx="4671">
                  <c:v>24.547599999999999</c:v>
                </c:pt>
                <c:pt idx="4672">
                  <c:v>19.001799999999999</c:v>
                </c:pt>
                <c:pt idx="4673">
                  <c:v>17.684699999999999</c:v>
                </c:pt>
                <c:pt idx="4674">
                  <c:v>20.017099999999999</c:v>
                </c:pt>
                <c:pt idx="4675">
                  <c:v>16.8429</c:v>
                </c:pt>
                <c:pt idx="4676">
                  <c:v>19.537800000000001</c:v>
                </c:pt>
                <c:pt idx="4677">
                  <c:v>26.398299999999999</c:v>
                </c:pt>
                <c:pt idx="4678">
                  <c:v>20.232500000000002</c:v>
                </c:pt>
                <c:pt idx="4679">
                  <c:v>21.1569</c:v>
                </c:pt>
                <c:pt idx="4680">
                  <c:v>22.300799999999999</c:v>
                </c:pt>
                <c:pt idx="4681">
                  <c:v>28.941500000000001</c:v>
                </c:pt>
                <c:pt idx="4682">
                  <c:v>16.475300000000001</c:v>
                </c:pt>
                <c:pt idx="4683">
                  <c:v>19.7471</c:v>
                </c:pt>
                <c:pt idx="4684">
                  <c:v>17.493500000000001</c:v>
                </c:pt>
                <c:pt idx="4685">
                  <c:v>18.927600000000002</c:v>
                </c:pt>
                <c:pt idx="4686">
                  <c:v>17.199300000000001</c:v>
                </c:pt>
                <c:pt idx="4687">
                  <c:v>23.2224</c:v>
                </c:pt>
                <c:pt idx="4688">
                  <c:v>17.6434</c:v>
                </c:pt>
                <c:pt idx="4689">
                  <c:v>18.609500000000001</c:v>
                </c:pt>
                <c:pt idx="4690">
                  <c:v>28.676200000000001</c:v>
                </c:pt>
                <c:pt idx="4691">
                  <c:v>23.551400000000001</c:v>
                </c:pt>
                <c:pt idx="4692">
                  <c:v>19.0197</c:v>
                </c:pt>
                <c:pt idx="4693">
                  <c:v>14.770569999999999</c:v>
                </c:pt>
                <c:pt idx="4694">
                  <c:v>19.3827</c:v>
                </c:pt>
                <c:pt idx="4695">
                  <c:v>26.531199999999998</c:v>
                </c:pt>
                <c:pt idx="4696">
                  <c:v>21.941099999999999</c:v>
                </c:pt>
                <c:pt idx="4697">
                  <c:v>17.913039999999999</c:v>
                </c:pt>
                <c:pt idx="4698">
                  <c:v>22.610499999999998</c:v>
                </c:pt>
                <c:pt idx="4699">
                  <c:v>28.437200000000001</c:v>
                </c:pt>
                <c:pt idx="4700">
                  <c:v>23.16394</c:v>
                </c:pt>
                <c:pt idx="4701">
                  <c:v>20.3565</c:v>
                </c:pt>
                <c:pt idx="4702">
                  <c:v>22.1342</c:v>
                </c:pt>
                <c:pt idx="4703">
                  <c:v>19.853400000000001</c:v>
                </c:pt>
                <c:pt idx="4704">
                  <c:v>17.549399999999999</c:v>
                </c:pt>
                <c:pt idx="4705">
                  <c:v>19.791370000000001</c:v>
                </c:pt>
                <c:pt idx="4706">
                  <c:v>17.017099999999999</c:v>
                </c:pt>
                <c:pt idx="4707">
                  <c:v>22.578299999999999</c:v>
                </c:pt>
                <c:pt idx="4708">
                  <c:v>26.115200000000002</c:v>
                </c:pt>
                <c:pt idx="4709">
                  <c:v>21.541</c:v>
                </c:pt>
                <c:pt idx="4710">
                  <c:v>22.272639999999999</c:v>
                </c:pt>
                <c:pt idx="4711">
                  <c:v>18.764500000000002</c:v>
                </c:pt>
                <c:pt idx="4712">
                  <c:v>25.754899999999999</c:v>
                </c:pt>
                <c:pt idx="4713">
                  <c:v>33.297699999999999</c:v>
                </c:pt>
                <c:pt idx="4714">
                  <c:v>18.046700000000001</c:v>
                </c:pt>
                <c:pt idx="4715">
                  <c:v>27.267499999999998</c:v>
                </c:pt>
                <c:pt idx="4716">
                  <c:v>21.621200000000002</c:v>
                </c:pt>
                <c:pt idx="4717">
                  <c:v>24.525200000000002</c:v>
                </c:pt>
                <c:pt idx="4718">
                  <c:v>21.6798</c:v>
                </c:pt>
                <c:pt idx="4719">
                  <c:v>20.021899999999999</c:v>
                </c:pt>
                <c:pt idx="4720">
                  <c:v>21.1157</c:v>
                </c:pt>
                <c:pt idx="4721">
                  <c:v>18.519100000000002</c:v>
                </c:pt>
                <c:pt idx="4722">
                  <c:v>26.5671</c:v>
                </c:pt>
                <c:pt idx="4723">
                  <c:v>24.451599999999999</c:v>
                </c:pt>
                <c:pt idx="4724">
                  <c:v>35.584000000000003</c:v>
                </c:pt>
                <c:pt idx="4725">
                  <c:v>21.407800000000002</c:v>
                </c:pt>
                <c:pt idx="4726">
                  <c:v>27.20196</c:v>
                </c:pt>
                <c:pt idx="4727">
                  <c:v>19.229700000000001</c:v>
                </c:pt>
                <c:pt idx="4728">
                  <c:v>13.9839</c:v>
                </c:pt>
                <c:pt idx="4729">
                  <c:v>19.3688</c:v>
                </c:pt>
                <c:pt idx="4730">
                  <c:v>16.263300000000001</c:v>
                </c:pt>
                <c:pt idx="4731">
                  <c:v>35.6327</c:v>
                </c:pt>
                <c:pt idx="4732">
                  <c:v>17.712199999999999</c:v>
                </c:pt>
                <c:pt idx="4733">
                  <c:v>21.228400000000001</c:v>
                </c:pt>
                <c:pt idx="4734">
                  <c:v>27.496099999999998</c:v>
                </c:pt>
                <c:pt idx="4735">
                  <c:v>26.068100000000001</c:v>
                </c:pt>
                <c:pt idx="4736">
                  <c:v>22.739599999999999</c:v>
                </c:pt>
                <c:pt idx="4737">
                  <c:v>29.572099999999999</c:v>
                </c:pt>
                <c:pt idx="4738">
                  <c:v>24.504799999999999</c:v>
                </c:pt>
                <c:pt idx="4739">
                  <c:v>31.40954</c:v>
                </c:pt>
                <c:pt idx="4740">
                  <c:v>31.896599999999999</c:v>
                </c:pt>
                <c:pt idx="4741">
                  <c:v>21.784600000000001</c:v>
                </c:pt>
                <c:pt idx="4742">
                  <c:v>13.259399999999999</c:v>
                </c:pt>
                <c:pt idx="4743">
                  <c:v>21.753219999999999</c:v>
                </c:pt>
                <c:pt idx="4744">
                  <c:v>23.495000000000001</c:v>
                </c:pt>
                <c:pt idx="4745">
                  <c:v>18.3796</c:v>
                </c:pt>
                <c:pt idx="4746">
                  <c:v>15.4261</c:v>
                </c:pt>
                <c:pt idx="4747">
                  <c:v>22.550599999999999</c:v>
                </c:pt>
                <c:pt idx="4748">
                  <c:v>23.116700000000002</c:v>
                </c:pt>
                <c:pt idx="4749">
                  <c:v>28.778199999999998</c:v>
                </c:pt>
                <c:pt idx="4750">
                  <c:v>27.929200000000002</c:v>
                </c:pt>
                <c:pt idx="4751">
                  <c:v>21.796800000000001</c:v>
                </c:pt>
                <c:pt idx="4752">
                  <c:v>14.0204</c:v>
                </c:pt>
                <c:pt idx="4753">
                  <c:v>17.355499999999999</c:v>
                </c:pt>
                <c:pt idx="4754">
                  <c:v>24.9909</c:v>
                </c:pt>
                <c:pt idx="4755">
                  <c:v>33.1021</c:v>
                </c:pt>
                <c:pt idx="4756">
                  <c:v>24.365600000000001</c:v>
                </c:pt>
                <c:pt idx="4757">
                  <c:v>27.2729</c:v>
                </c:pt>
                <c:pt idx="4758">
                  <c:v>18.014399999999998</c:v>
                </c:pt>
                <c:pt idx="4759">
                  <c:v>26.735099999999999</c:v>
                </c:pt>
                <c:pt idx="4760">
                  <c:v>36.0809</c:v>
                </c:pt>
                <c:pt idx="4761">
                  <c:v>20.285399999999999</c:v>
                </c:pt>
                <c:pt idx="4762">
                  <c:v>28.369489999999999</c:v>
                </c:pt>
                <c:pt idx="4763">
                  <c:v>17.9894</c:v>
                </c:pt>
                <c:pt idx="4764">
                  <c:v>27.819299999999998</c:v>
                </c:pt>
                <c:pt idx="4765">
                  <c:v>18.4437</c:v>
                </c:pt>
                <c:pt idx="4766">
                  <c:v>33.695900000000002</c:v>
                </c:pt>
                <c:pt idx="4767">
                  <c:v>23.940200000000001</c:v>
                </c:pt>
                <c:pt idx="4768">
                  <c:v>21.611899999999999</c:v>
                </c:pt>
                <c:pt idx="4769">
                  <c:v>26.795200000000001</c:v>
                </c:pt>
                <c:pt idx="4770">
                  <c:v>22.319900000000001</c:v>
                </c:pt>
                <c:pt idx="4771">
                  <c:v>21.753299999999999</c:v>
                </c:pt>
                <c:pt idx="4772">
                  <c:v>20.435300000000002</c:v>
                </c:pt>
                <c:pt idx="4773">
                  <c:v>20.790700000000001</c:v>
                </c:pt>
                <c:pt idx="4774">
                  <c:v>19.239380000000001</c:v>
                </c:pt>
                <c:pt idx="4775">
                  <c:v>25.349599999999999</c:v>
                </c:pt>
                <c:pt idx="4776">
                  <c:v>30.718599999999999</c:v>
                </c:pt>
                <c:pt idx="4777">
                  <c:v>25.655200000000001</c:v>
                </c:pt>
                <c:pt idx="4778">
                  <c:v>36.965600000000002</c:v>
                </c:pt>
                <c:pt idx="4779">
                  <c:v>19.223400000000002</c:v>
                </c:pt>
                <c:pt idx="4780">
                  <c:v>30.674800000000001</c:v>
                </c:pt>
                <c:pt idx="4781">
                  <c:v>19.3614</c:v>
                </c:pt>
                <c:pt idx="4782">
                  <c:v>21.216000000000001</c:v>
                </c:pt>
                <c:pt idx="4783">
                  <c:v>23.979299999999999</c:v>
                </c:pt>
                <c:pt idx="4784">
                  <c:v>22.41338</c:v>
                </c:pt>
                <c:pt idx="4785">
                  <c:v>15.9854</c:v>
                </c:pt>
                <c:pt idx="4786">
                  <c:v>21.783000000000001</c:v>
                </c:pt>
                <c:pt idx="4787">
                  <c:v>26.601099999999999</c:v>
                </c:pt>
                <c:pt idx="4788">
                  <c:v>23.7151</c:v>
                </c:pt>
                <c:pt idx="4789">
                  <c:v>22.8048</c:v>
                </c:pt>
                <c:pt idx="4790">
                  <c:v>33.411299999999997</c:v>
                </c:pt>
                <c:pt idx="4791">
                  <c:v>25.354600000000001</c:v>
                </c:pt>
                <c:pt idx="4792">
                  <c:v>33.706099999999999</c:v>
                </c:pt>
                <c:pt idx="4793">
                  <c:v>18.163499999999999</c:v>
                </c:pt>
                <c:pt idx="4794">
                  <c:v>23.7272</c:v>
                </c:pt>
                <c:pt idx="4795">
                  <c:v>19.678000000000001</c:v>
                </c:pt>
                <c:pt idx="4796">
                  <c:v>17.508700000000001</c:v>
                </c:pt>
                <c:pt idx="4797">
                  <c:v>15.021699999999999</c:v>
                </c:pt>
                <c:pt idx="4798">
                  <c:v>25.2136</c:v>
                </c:pt>
                <c:pt idx="4799">
                  <c:v>22.023</c:v>
                </c:pt>
                <c:pt idx="4800">
                  <c:v>16.159099999999999</c:v>
                </c:pt>
                <c:pt idx="4801">
                  <c:v>25.0443</c:v>
                </c:pt>
                <c:pt idx="4802">
                  <c:v>25.1252</c:v>
                </c:pt>
                <c:pt idx="4803">
                  <c:v>25.289000000000001</c:v>
                </c:pt>
                <c:pt idx="4804">
                  <c:v>25.1386</c:v>
                </c:pt>
                <c:pt idx="4805">
                  <c:v>24.717500000000001</c:v>
                </c:pt>
                <c:pt idx="4806">
                  <c:v>24.292200000000001</c:v>
                </c:pt>
                <c:pt idx="4807">
                  <c:v>23.749400000000001</c:v>
                </c:pt>
                <c:pt idx="4808">
                  <c:v>24.9636</c:v>
                </c:pt>
                <c:pt idx="4809">
                  <c:v>25.564299999999999</c:v>
                </c:pt>
                <c:pt idx="4810">
                  <c:v>26.795500000000001</c:v>
                </c:pt>
                <c:pt idx="4811">
                  <c:v>27.530899999999999</c:v>
                </c:pt>
                <c:pt idx="4812">
                  <c:v>29.113</c:v>
                </c:pt>
                <c:pt idx="4813">
                  <c:v>30.310300000000002</c:v>
                </c:pt>
                <c:pt idx="4814">
                  <c:v>29.390699999999999</c:v>
                </c:pt>
                <c:pt idx="4815">
                  <c:v>32.405999999999999</c:v>
                </c:pt>
                <c:pt idx="4816">
                  <c:v>24.7529</c:v>
                </c:pt>
                <c:pt idx="4817">
                  <c:v>27.787299999999998</c:v>
                </c:pt>
                <c:pt idx="4818">
                  <c:v>19.197199999999999</c:v>
                </c:pt>
                <c:pt idx="4819">
                  <c:v>16.9529</c:v>
                </c:pt>
                <c:pt idx="4820">
                  <c:v>37.239699999999999</c:v>
                </c:pt>
                <c:pt idx="4821">
                  <c:v>24.652000000000001</c:v>
                </c:pt>
                <c:pt idx="4822">
                  <c:v>18.622800000000002</c:v>
                </c:pt>
                <c:pt idx="4823">
                  <c:v>20.407299999999999</c:v>
                </c:pt>
                <c:pt idx="4824">
                  <c:v>24.933900000000001</c:v>
                </c:pt>
                <c:pt idx="4825">
                  <c:v>33.8797</c:v>
                </c:pt>
                <c:pt idx="4826">
                  <c:v>19.7483</c:v>
                </c:pt>
                <c:pt idx="4827">
                  <c:v>26.052869999999999</c:v>
                </c:pt>
                <c:pt idx="4828">
                  <c:v>19.8978</c:v>
                </c:pt>
                <c:pt idx="4829">
                  <c:v>31.9316</c:v>
                </c:pt>
                <c:pt idx="4830">
                  <c:v>25.692599999999999</c:v>
                </c:pt>
                <c:pt idx="4831">
                  <c:v>23.681699999999999</c:v>
                </c:pt>
                <c:pt idx="4832">
                  <c:v>35.235900000000001</c:v>
                </c:pt>
                <c:pt idx="4833">
                  <c:v>16.322299999999998</c:v>
                </c:pt>
                <c:pt idx="4834">
                  <c:v>25.962800000000001</c:v>
                </c:pt>
                <c:pt idx="4835">
                  <c:v>26.5398</c:v>
                </c:pt>
                <c:pt idx="4836">
                  <c:v>19.418199999999999</c:v>
                </c:pt>
                <c:pt idx="4837">
                  <c:v>25.640899999999998</c:v>
                </c:pt>
                <c:pt idx="4838">
                  <c:v>16.8752</c:v>
                </c:pt>
                <c:pt idx="4839">
                  <c:v>24.255700000000001</c:v>
                </c:pt>
                <c:pt idx="4840">
                  <c:v>29.173300000000001</c:v>
                </c:pt>
                <c:pt idx="4841">
                  <c:v>26.487200000000001</c:v>
                </c:pt>
                <c:pt idx="4842">
                  <c:v>29.536770000000001</c:v>
                </c:pt>
                <c:pt idx="4843">
                  <c:v>23.4802</c:v>
                </c:pt>
                <c:pt idx="4844">
                  <c:v>29.965</c:v>
                </c:pt>
                <c:pt idx="4845">
                  <c:v>19.915299999999998</c:v>
                </c:pt>
                <c:pt idx="4846">
                  <c:v>13.4413</c:v>
                </c:pt>
                <c:pt idx="4847">
                  <c:v>21.224</c:v>
                </c:pt>
                <c:pt idx="4848">
                  <c:v>21.327200000000001</c:v>
                </c:pt>
                <c:pt idx="4849">
                  <c:v>27.505800000000001</c:v>
                </c:pt>
                <c:pt idx="4850">
                  <c:v>13.6808</c:v>
                </c:pt>
                <c:pt idx="4851">
                  <c:v>25.1738</c:v>
                </c:pt>
                <c:pt idx="4852">
                  <c:v>34.331299999999999</c:v>
                </c:pt>
                <c:pt idx="4853">
                  <c:v>28.038699999999999</c:v>
                </c:pt>
                <c:pt idx="4854">
                  <c:v>26.2972</c:v>
                </c:pt>
                <c:pt idx="4855">
                  <c:v>20.636800000000001</c:v>
                </c:pt>
                <c:pt idx="4856">
                  <c:v>18.432939999999999</c:v>
                </c:pt>
                <c:pt idx="4857">
                  <c:v>21.482600000000001</c:v>
                </c:pt>
                <c:pt idx="4858">
                  <c:v>24.5029</c:v>
                </c:pt>
                <c:pt idx="4859">
                  <c:v>27.535299999999999</c:v>
                </c:pt>
                <c:pt idx="4860">
                  <c:v>26.79</c:v>
                </c:pt>
                <c:pt idx="4861">
                  <c:v>27.188199999999998</c:v>
                </c:pt>
                <c:pt idx="4862">
                  <c:v>24.019200000000001</c:v>
                </c:pt>
                <c:pt idx="4863">
                  <c:v>23.0779</c:v>
                </c:pt>
                <c:pt idx="4864">
                  <c:v>15.2348</c:v>
                </c:pt>
                <c:pt idx="4865">
                  <c:v>24.3245</c:v>
                </c:pt>
                <c:pt idx="4866">
                  <c:v>21.918800000000001</c:v>
                </c:pt>
                <c:pt idx="4867">
                  <c:v>31.297999999999998</c:v>
                </c:pt>
                <c:pt idx="4868">
                  <c:v>26.127400000000002</c:v>
                </c:pt>
                <c:pt idx="4869">
                  <c:v>22.391999999999999</c:v>
                </c:pt>
                <c:pt idx="4870">
                  <c:v>16.521100000000001</c:v>
                </c:pt>
                <c:pt idx="4871">
                  <c:v>23.955400000000001</c:v>
                </c:pt>
                <c:pt idx="4872">
                  <c:v>20.5688</c:v>
                </c:pt>
                <c:pt idx="4873">
                  <c:v>13.083500000000001</c:v>
                </c:pt>
                <c:pt idx="4874">
                  <c:v>26.696200000000001</c:v>
                </c:pt>
                <c:pt idx="4875">
                  <c:v>18.757200000000001</c:v>
                </c:pt>
                <c:pt idx="4876">
                  <c:v>25.740100000000002</c:v>
                </c:pt>
                <c:pt idx="4877">
                  <c:v>21.562000000000001</c:v>
                </c:pt>
                <c:pt idx="4878">
                  <c:v>21.818300000000001</c:v>
                </c:pt>
                <c:pt idx="4879">
                  <c:v>20.294899999999998</c:v>
                </c:pt>
                <c:pt idx="4880">
                  <c:v>19.052399999999999</c:v>
                </c:pt>
                <c:pt idx="4881">
                  <c:v>13.834899999999999</c:v>
                </c:pt>
                <c:pt idx="4882">
                  <c:v>34.120800000000003</c:v>
                </c:pt>
                <c:pt idx="4883">
                  <c:v>19.2239</c:v>
                </c:pt>
                <c:pt idx="4884">
                  <c:v>33.345799999999997</c:v>
                </c:pt>
                <c:pt idx="4885">
                  <c:v>16.562799999999999</c:v>
                </c:pt>
                <c:pt idx="4886">
                  <c:v>28.458400000000001</c:v>
                </c:pt>
                <c:pt idx="4887">
                  <c:v>18.480350000000001</c:v>
                </c:pt>
                <c:pt idx="4888">
                  <c:v>13.152200000000001</c:v>
                </c:pt>
                <c:pt idx="4889">
                  <c:v>16.246790000000001</c:v>
                </c:pt>
                <c:pt idx="4890">
                  <c:v>23.683299999999999</c:v>
                </c:pt>
                <c:pt idx="4891">
                  <c:v>17.8992</c:v>
                </c:pt>
                <c:pt idx="4892">
                  <c:v>21.242100000000001</c:v>
                </c:pt>
                <c:pt idx="4893">
                  <c:v>25.058800000000002</c:v>
                </c:pt>
                <c:pt idx="4894">
                  <c:v>23.112200000000001</c:v>
                </c:pt>
                <c:pt idx="4895">
                  <c:v>20.143999999999998</c:v>
                </c:pt>
                <c:pt idx="4896">
                  <c:v>18.508500000000002</c:v>
                </c:pt>
                <c:pt idx="4897">
                  <c:v>26.045200000000001</c:v>
                </c:pt>
                <c:pt idx="4898">
                  <c:v>22.792000000000002</c:v>
                </c:pt>
                <c:pt idx="4899">
                  <c:v>22.222100000000001</c:v>
                </c:pt>
                <c:pt idx="4900">
                  <c:v>18.298200000000001</c:v>
                </c:pt>
                <c:pt idx="4901">
                  <c:v>14.3034</c:v>
                </c:pt>
                <c:pt idx="4902">
                  <c:v>24.2927</c:v>
                </c:pt>
                <c:pt idx="4903">
                  <c:v>16.4541</c:v>
                </c:pt>
                <c:pt idx="4904">
                  <c:v>23.362100000000002</c:v>
                </c:pt>
                <c:pt idx="4905">
                  <c:v>8.3977599999999999</c:v>
                </c:pt>
                <c:pt idx="4906">
                  <c:v>18.4178</c:v>
                </c:pt>
                <c:pt idx="4907">
                  <c:v>26.538599999999999</c:v>
                </c:pt>
                <c:pt idx="4908">
                  <c:v>22.269200000000001</c:v>
                </c:pt>
                <c:pt idx="4909">
                  <c:v>22.8249</c:v>
                </c:pt>
                <c:pt idx="4910">
                  <c:v>20.133600000000001</c:v>
                </c:pt>
                <c:pt idx="4911">
                  <c:v>18.722300000000001</c:v>
                </c:pt>
                <c:pt idx="4912">
                  <c:v>17.839700000000001</c:v>
                </c:pt>
                <c:pt idx="4913">
                  <c:v>14.786300000000001</c:v>
                </c:pt>
                <c:pt idx="4914">
                  <c:v>17.6678</c:v>
                </c:pt>
                <c:pt idx="4915">
                  <c:v>21.331099999999999</c:v>
                </c:pt>
                <c:pt idx="4916">
                  <c:v>28.716200000000001</c:v>
                </c:pt>
                <c:pt idx="4917">
                  <c:v>13.429600000000001</c:v>
                </c:pt>
                <c:pt idx="4918">
                  <c:v>18.477599999999999</c:v>
                </c:pt>
                <c:pt idx="4919">
                  <c:v>17.9771</c:v>
                </c:pt>
                <c:pt idx="4920">
                  <c:v>15.779500000000001</c:v>
                </c:pt>
                <c:pt idx="4921">
                  <c:v>26.70318</c:v>
                </c:pt>
                <c:pt idx="4922">
                  <c:v>22.6553</c:v>
                </c:pt>
                <c:pt idx="4923">
                  <c:v>18.135200000000001</c:v>
                </c:pt>
                <c:pt idx="4924">
                  <c:v>32.749699999999997</c:v>
                </c:pt>
                <c:pt idx="4925">
                  <c:v>17.393619999999999</c:v>
                </c:pt>
                <c:pt idx="4926">
                  <c:v>18.7622</c:v>
                </c:pt>
                <c:pt idx="4927">
                  <c:v>13.2661</c:v>
                </c:pt>
                <c:pt idx="4928">
                  <c:v>18.3187</c:v>
                </c:pt>
                <c:pt idx="4929">
                  <c:v>13.2456</c:v>
                </c:pt>
                <c:pt idx="4930">
                  <c:v>21.234500000000001</c:v>
                </c:pt>
                <c:pt idx="4931">
                  <c:v>20.914400000000001</c:v>
                </c:pt>
                <c:pt idx="4932">
                  <c:v>15.7316</c:v>
                </c:pt>
                <c:pt idx="4933">
                  <c:v>16.6906</c:v>
                </c:pt>
                <c:pt idx="4934">
                  <c:v>17.401</c:v>
                </c:pt>
                <c:pt idx="4935">
                  <c:v>16.4314</c:v>
                </c:pt>
                <c:pt idx="4936">
                  <c:v>19.943100000000001</c:v>
                </c:pt>
                <c:pt idx="4937">
                  <c:v>17.354399999999998</c:v>
                </c:pt>
                <c:pt idx="4938">
                  <c:v>6.86503</c:v>
                </c:pt>
                <c:pt idx="4939">
                  <c:v>19.606100000000001</c:v>
                </c:pt>
                <c:pt idx="4940">
                  <c:v>12.2536</c:v>
                </c:pt>
                <c:pt idx="4941">
                  <c:v>13.3</c:v>
                </c:pt>
                <c:pt idx="4942">
                  <c:v>17.953199999999999</c:v>
                </c:pt>
                <c:pt idx="4943">
                  <c:v>17.691800000000001</c:v>
                </c:pt>
                <c:pt idx="4944">
                  <c:v>16.971900000000002</c:v>
                </c:pt>
                <c:pt idx="4945">
                  <c:v>15.528499999999999</c:v>
                </c:pt>
                <c:pt idx="4946">
                  <c:v>14.197900000000001</c:v>
                </c:pt>
                <c:pt idx="4947">
                  <c:v>15.315</c:v>
                </c:pt>
                <c:pt idx="4948">
                  <c:v>25.209099999999999</c:v>
                </c:pt>
                <c:pt idx="4949">
                  <c:v>27.3065</c:v>
                </c:pt>
                <c:pt idx="4950">
                  <c:v>21.0002</c:v>
                </c:pt>
                <c:pt idx="4951">
                  <c:v>21.874099999999999</c:v>
                </c:pt>
                <c:pt idx="4952">
                  <c:v>8.1491100000000003</c:v>
                </c:pt>
                <c:pt idx="4953">
                  <c:v>9.3832799999999992</c:v>
                </c:pt>
                <c:pt idx="4954">
                  <c:v>22.272099999999998</c:v>
                </c:pt>
                <c:pt idx="4955">
                  <c:v>17.406490000000002</c:v>
                </c:pt>
                <c:pt idx="4956">
                  <c:v>3.4144399999999999</c:v>
                </c:pt>
                <c:pt idx="4957">
                  <c:v>16.8901</c:v>
                </c:pt>
                <c:pt idx="4958">
                  <c:v>17.698799999999999</c:v>
                </c:pt>
                <c:pt idx="4959">
                  <c:v>22.735710000000001</c:v>
                </c:pt>
                <c:pt idx="4960">
                  <c:v>13.883100000000001</c:v>
                </c:pt>
                <c:pt idx="4961">
                  <c:v>16.549099999999999</c:v>
                </c:pt>
                <c:pt idx="4962">
                  <c:v>15.5649</c:v>
                </c:pt>
                <c:pt idx="4963">
                  <c:v>15.514200000000001</c:v>
                </c:pt>
                <c:pt idx="4964">
                  <c:v>11.0162</c:v>
                </c:pt>
                <c:pt idx="4965">
                  <c:v>8.6670499999999997</c:v>
                </c:pt>
                <c:pt idx="4966">
                  <c:v>19.274699999999999</c:v>
                </c:pt>
                <c:pt idx="4967">
                  <c:v>22.1675</c:v>
                </c:pt>
                <c:pt idx="4968">
                  <c:v>12.674300000000001</c:v>
                </c:pt>
                <c:pt idx="4969">
                  <c:v>11.9953</c:v>
                </c:pt>
                <c:pt idx="4970">
                  <c:v>10.396000000000001</c:v>
                </c:pt>
                <c:pt idx="4971">
                  <c:v>16.396799999999999</c:v>
                </c:pt>
                <c:pt idx="4972">
                  <c:v>9.7844999999999995</c:v>
                </c:pt>
                <c:pt idx="4973">
                  <c:v>14.9648</c:v>
                </c:pt>
                <c:pt idx="4974">
                  <c:v>13.6112</c:v>
                </c:pt>
                <c:pt idx="4975">
                  <c:v>13.0092</c:v>
                </c:pt>
                <c:pt idx="4976">
                  <c:v>15.555</c:v>
                </c:pt>
                <c:pt idx="4977">
                  <c:v>13.3802</c:v>
                </c:pt>
                <c:pt idx="4978">
                  <c:v>17.758890000000001</c:v>
                </c:pt>
                <c:pt idx="4979">
                  <c:v>8.6947399999999995</c:v>
                </c:pt>
                <c:pt idx="4980">
                  <c:v>6.8271300000000004</c:v>
                </c:pt>
                <c:pt idx="4981">
                  <c:v>17.617000000000001</c:v>
                </c:pt>
                <c:pt idx="4982">
                  <c:v>10.486700000000001</c:v>
                </c:pt>
                <c:pt idx="4983">
                  <c:v>11.99043</c:v>
                </c:pt>
                <c:pt idx="4984">
                  <c:v>16.756900000000002</c:v>
                </c:pt>
                <c:pt idx="4985">
                  <c:v>8.2355699999999992</c:v>
                </c:pt>
                <c:pt idx="4986">
                  <c:v>15.773899999999999</c:v>
                </c:pt>
                <c:pt idx="4987">
                  <c:v>21.5824</c:v>
                </c:pt>
                <c:pt idx="4988">
                  <c:v>8.5426500000000001</c:v>
                </c:pt>
                <c:pt idx="4989">
                  <c:v>17.392900000000001</c:v>
                </c:pt>
                <c:pt idx="4990">
                  <c:v>9.0074500000000004</c:v>
                </c:pt>
                <c:pt idx="4991">
                  <c:v>5.4055200000000001</c:v>
                </c:pt>
                <c:pt idx="4992">
                  <c:v>11.167199999999999</c:v>
                </c:pt>
                <c:pt idx="4993">
                  <c:v>12.936299999999999</c:v>
                </c:pt>
                <c:pt idx="4994">
                  <c:v>10.4116</c:v>
                </c:pt>
                <c:pt idx="4995">
                  <c:v>11.476000000000001</c:v>
                </c:pt>
                <c:pt idx="4996">
                  <c:v>11.764900000000001</c:v>
                </c:pt>
                <c:pt idx="4997">
                  <c:v>10.6907</c:v>
                </c:pt>
                <c:pt idx="4998">
                  <c:v>13.0418</c:v>
                </c:pt>
                <c:pt idx="4999">
                  <c:v>8.1759199999999996</c:v>
                </c:pt>
                <c:pt idx="5000">
                  <c:v>14.896800000000001</c:v>
                </c:pt>
                <c:pt idx="5001">
                  <c:v>12.3</c:v>
                </c:pt>
                <c:pt idx="5002">
                  <c:v>11.913500000000001</c:v>
                </c:pt>
                <c:pt idx="5003">
                  <c:v>14.1203</c:v>
                </c:pt>
                <c:pt idx="5004">
                  <c:v>1.4268000000000001</c:v>
                </c:pt>
                <c:pt idx="5005">
                  <c:v>10.989100000000001</c:v>
                </c:pt>
                <c:pt idx="5006">
                  <c:v>8.6200399999999995</c:v>
                </c:pt>
                <c:pt idx="5007">
                  <c:v>5.6306799999999999</c:v>
                </c:pt>
                <c:pt idx="5008">
                  <c:v>10.8378</c:v>
                </c:pt>
                <c:pt idx="5009">
                  <c:v>9.7152499999999993</c:v>
                </c:pt>
                <c:pt idx="5010">
                  <c:v>14.4115</c:v>
                </c:pt>
                <c:pt idx="5011">
                  <c:v>2.1132399999999998</c:v>
                </c:pt>
                <c:pt idx="5012">
                  <c:v>14.087770000000001</c:v>
                </c:pt>
                <c:pt idx="5013">
                  <c:v>13.055</c:v>
                </c:pt>
                <c:pt idx="5014">
                  <c:v>9.4145599999999998</c:v>
                </c:pt>
                <c:pt idx="5015">
                  <c:v>11.770300000000001</c:v>
                </c:pt>
                <c:pt idx="5016">
                  <c:v>6.6098100000000004</c:v>
                </c:pt>
                <c:pt idx="5017">
                  <c:v>17.796600000000002</c:v>
                </c:pt>
                <c:pt idx="5018">
                  <c:v>8.3030799999999996</c:v>
                </c:pt>
                <c:pt idx="5019">
                  <c:v>16.125800000000002</c:v>
                </c:pt>
                <c:pt idx="5020">
                  <c:v>3.4037700000000002</c:v>
                </c:pt>
                <c:pt idx="5021">
                  <c:v>-0.79786999999999997</c:v>
                </c:pt>
                <c:pt idx="5022">
                  <c:v>8.4120799999999996</c:v>
                </c:pt>
                <c:pt idx="5023">
                  <c:v>16.728999999999999</c:v>
                </c:pt>
                <c:pt idx="5024">
                  <c:v>9.7582199999999997</c:v>
                </c:pt>
                <c:pt idx="5025">
                  <c:v>9.8162299999999991</c:v>
                </c:pt>
                <c:pt idx="5026">
                  <c:v>8.8718500000000002</c:v>
                </c:pt>
                <c:pt idx="5027">
                  <c:v>13.797599999999999</c:v>
                </c:pt>
                <c:pt idx="5028">
                  <c:v>-1.2286699999999999</c:v>
                </c:pt>
                <c:pt idx="5029">
                  <c:v>13.7278</c:v>
                </c:pt>
                <c:pt idx="5030">
                  <c:v>14.65775</c:v>
                </c:pt>
                <c:pt idx="5031">
                  <c:v>7.5701999999999998</c:v>
                </c:pt>
                <c:pt idx="5032">
                  <c:v>0.73397000000000001</c:v>
                </c:pt>
                <c:pt idx="5033">
                  <c:v>5.9418800000000003</c:v>
                </c:pt>
                <c:pt idx="5034">
                  <c:v>1.1331100000000001</c:v>
                </c:pt>
                <c:pt idx="5035">
                  <c:v>7.93133</c:v>
                </c:pt>
                <c:pt idx="5036">
                  <c:v>0.83709999999999996</c:v>
                </c:pt>
                <c:pt idx="5037">
                  <c:v>7.6861800000000002</c:v>
                </c:pt>
                <c:pt idx="5038">
                  <c:v>-0.95062000000000002</c:v>
                </c:pt>
                <c:pt idx="5039">
                  <c:v>15.8848</c:v>
                </c:pt>
                <c:pt idx="5040">
                  <c:v>10.724299999999999</c:v>
                </c:pt>
                <c:pt idx="5041">
                  <c:v>0.26008999999999999</c:v>
                </c:pt>
                <c:pt idx="5042">
                  <c:v>19.793900000000001</c:v>
                </c:pt>
                <c:pt idx="5043">
                  <c:v>10.1927</c:v>
                </c:pt>
                <c:pt idx="5044">
                  <c:v>3.7775099999999999</c:v>
                </c:pt>
                <c:pt idx="5045">
                  <c:v>0.74739</c:v>
                </c:pt>
                <c:pt idx="5046">
                  <c:v>12.9313</c:v>
                </c:pt>
                <c:pt idx="5047">
                  <c:v>15.8431</c:v>
                </c:pt>
                <c:pt idx="5048">
                  <c:v>3.96949</c:v>
                </c:pt>
                <c:pt idx="5049">
                  <c:v>2.82342</c:v>
                </c:pt>
                <c:pt idx="5050">
                  <c:v>4.0706499999999997</c:v>
                </c:pt>
                <c:pt idx="5051">
                  <c:v>12.754899999999999</c:v>
                </c:pt>
                <c:pt idx="5052">
                  <c:v>6.9400399999999998</c:v>
                </c:pt>
                <c:pt idx="5053">
                  <c:v>4.1025700000000001</c:v>
                </c:pt>
                <c:pt idx="5054">
                  <c:v>-1.6274900000000001</c:v>
                </c:pt>
                <c:pt idx="5055">
                  <c:v>-4.8860000000000001E-2</c:v>
                </c:pt>
                <c:pt idx="5056">
                  <c:v>2.1967699999999999</c:v>
                </c:pt>
                <c:pt idx="5057">
                  <c:v>3.7565499999999998</c:v>
                </c:pt>
                <c:pt idx="5058">
                  <c:v>3.76831</c:v>
                </c:pt>
                <c:pt idx="5059">
                  <c:v>2.0694300000000001</c:v>
                </c:pt>
                <c:pt idx="5060">
                  <c:v>8.4880600000000008</c:v>
                </c:pt>
                <c:pt idx="5061">
                  <c:v>1.1189</c:v>
                </c:pt>
                <c:pt idx="5062">
                  <c:v>7.91805</c:v>
                </c:pt>
                <c:pt idx="5063">
                  <c:v>5.75021</c:v>
                </c:pt>
                <c:pt idx="5064">
                  <c:v>9.5745500000000003</c:v>
                </c:pt>
                <c:pt idx="5065">
                  <c:v>5.7496299999999998</c:v>
                </c:pt>
                <c:pt idx="5066">
                  <c:v>6.0224700000000002</c:v>
                </c:pt>
                <c:pt idx="5067">
                  <c:v>7.41059</c:v>
                </c:pt>
                <c:pt idx="5068">
                  <c:v>3.0712899999999999</c:v>
                </c:pt>
                <c:pt idx="5069">
                  <c:v>3.9893100000000001</c:v>
                </c:pt>
                <c:pt idx="5070">
                  <c:v>4.7894800000000002</c:v>
                </c:pt>
                <c:pt idx="5071">
                  <c:v>6.2751799999999998</c:v>
                </c:pt>
                <c:pt idx="5072">
                  <c:v>6.9585100000000004</c:v>
                </c:pt>
                <c:pt idx="5073">
                  <c:v>10.223800000000001</c:v>
                </c:pt>
                <c:pt idx="5074">
                  <c:v>11.7195</c:v>
                </c:pt>
                <c:pt idx="5075">
                  <c:v>11.9817</c:v>
                </c:pt>
                <c:pt idx="5076">
                  <c:v>5.3744199999999998</c:v>
                </c:pt>
                <c:pt idx="5077">
                  <c:v>9.66906</c:v>
                </c:pt>
                <c:pt idx="5078">
                  <c:v>10.732699999999999</c:v>
                </c:pt>
                <c:pt idx="5079">
                  <c:v>5.7546900000000001</c:v>
                </c:pt>
                <c:pt idx="5080">
                  <c:v>8.2694500000000009</c:v>
                </c:pt>
                <c:pt idx="5081">
                  <c:v>-1.18906</c:v>
                </c:pt>
                <c:pt idx="5082">
                  <c:v>4.1062700000000003</c:v>
                </c:pt>
                <c:pt idx="5083">
                  <c:v>4.5499900000000002</c:v>
                </c:pt>
                <c:pt idx="5084">
                  <c:v>-7.5262500000000001</c:v>
                </c:pt>
                <c:pt idx="5085">
                  <c:v>7.7447299999999997</c:v>
                </c:pt>
                <c:pt idx="5086">
                  <c:v>-1.03217</c:v>
                </c:pt>
                <c:pt idx="5087">
                  <c:v>3.76709</c:v>
                </c:pt>
                <c:pt idx="5088">
                  <c:v>3.7523900000000001</c:v>
                </c:pt>
                <c:pt idx="5089">
                  <c:v>8.7106399999999997</c:v>
                </c:pt>
                <c:pt idx="5090">
                  <c:v>-0.70148999999999995</c:v>
                </c:pt>
                <c:pt idx="5091">
                  <c:v>10.2615</c:v>
                </c:pt>
                <c:pt idx="5092">
                  <c:v>8.6309299999999993</c:v>
                </c:pt>
                <c:pt idx="5093">
                  <c:v>3.8650500000000001</c:v>
                </c:pt>
                <c:pt idx="5094">
                  <c:v>1.2822800000000001</c:v>
                </c:pt>
                <c:pt idx="5095">
                  <c:v>-1.7079200000000001</c:v>
                </c:pt>
                <c:pt idx="5096">
                  <c:v>-1.6106499999999999</c:v>
                </c:pt>
                <c:pt idx="5097">
                  <c:v>8.3831100000000003</c:v>
                </c:pt>
                <c:pt idx="5098">
                  <c:v>-0.64305000000000001</c:v>
                </c:pt>
                <c:pt idx="5099">
                  <c:v>1.93343</c:v>
                </c:pt>
                <c:pt idx="5100">
                  <c:v>4.2294999999999998</c:v>
                </c:pt>
                <c:pt idx="5101">
                  <c:v>0.78290999999999999</c:v>
                </c:pt>
                <c:pt idx="5102">
                  <c:v>-2.7063199999999998</c:v>
                </c:pt>
                <c:pt idx="5103">
                  <c:v>7.7886800000000003</c:v>
                </c:pt>
                <c:pt idx="5104">
                  <c:v>6.8911899999999999</c:v>
                </c:pt>
                <c:pt idx="5105">
                  <c:v>6.7942499999999999</c:v>
                </c:pt>
                <c:pt idx="5106">
                  <c:v>1.8834500000000001</c:v>
                </c:pt>
                <c:pt idx="5107">
                  <c:v>-1.29586</c:v>
                </c:pt>
                <c:pt idx="5108">
                  <c:v>3.2080000000000002</c:v>
                </c:pt>
                <c:pt idx="5109">
                  <c:v>5.10893</c:v>
                </c:pt>
                <c:pt idx="5110">
                  <c:v>2.915</c:v>
                </c:pt>
                <c:pt idx="5111">
                  <c:v>9.41587</c:v>
                </c:pt>
                <c:pt idx="5112">
                  <c:v>3.0089100000000002</c:v>
                </c:pt>
                <c:pt idx="5113">
                  <c:v>7.7614200000000002</c:v>
                </c:pt>
                <c:pt idx="5114">
                  <c:v>4.5957499999999998</c:v>
                </c:pt>
                <c:pt idx="5115">
                  <c:v>-6.4710099999999997</c:v>
                </c:pt>
                <c:pt idx="5116">
                  <c:v>1.90622</c:v>
                </c:pt>
                <c:pt idx="5117">
                  <c:v>10.153</c:v>
                </c:pt>
                <c:pt idx="5118">
                  <c:v>2.3919000000000001</c:v>
                </c:pt>
                <c:pt idx="5119">
                  <c:v>-1.2857000000000001</c:v>
                </c:pt>
                <c:pt idx="5120">
                  <c:v>3.3489100000000001</c:v>
                </c:pt>
                <c:pt idx="5121">
                  <c:v>-1.9248700000000001</c:v>
                </c:pt>
                <c:pt idx="5122">
                  <c:v>4.1833499999999999</c:v>
                </c:pt>
                <c:pt idx="5123">
                  <c:v>3.2306300000000001</c:v>
                </c:pt>
                <c:pt idx="5124">
                  <c:v>-1.3797600000000001</c:v>
                </c:pt>
                <c:pt idx="5125">
                  <c:v>7.65869</c:v>
                </c:pt>
                <c:pt idx="5126">
                  <c:v>4.2246899999999998</c:v>
                </c:pt>
                <c:pt idx="5127">
                  <c:v>5.7011000000000003</c:v>
                </c:pt>
                <c:pt idx="5128">
                  <c:v>3.8434900000000001</c:v>
                </c:pt>
                <c:pt idx="5129">
                  <c:v>3.67062</c:v>
                </c:pt>
                <c:pt idx="5130">
                  <c:v>8.2896800000000006</c:v>
                </c:pt>
                <c:pt idx="5131">
                  <c:v>-0.27400999999999998</c:v>
                </c:pt>
                <c:pt idx="5132">
                  <c:v>-1.1847099999999999</c:v>
                </c:pt>
                <c:pt idx="5133">
                  <c:v>6.9303100000000004</c:v>
                </c:pt>
                <c:pt idx="5134">
                  <c:v>-0.32274999999999998</c:v>
                </c:pt>
                <c:pt idx="5135">
                  <c:v>-0.30953999999999998</c:v>
                </c:pt>
                <c:pt idx="5136">
                  <c:v>-1.9760200000000001</c:v>
                </c:pt>
                <c:pt idx="5137">
                  <c:v>2.0686599999999999</c:v>
                </c:pt>
                <c:pt idx="5138">
                  <c:v>2.66934</c:v>
                </c:pt>
                <c:pt idx="5139">
                  <c:v>7.1888800000000002</c:v>
                </c:pt>
                <c:pt idx="5140">
                  <c:v>9.7670499999999993</c:v>
                </c:pt>
                <c:pt idx="5141">
                  <c:v>-5.79779</c:v>
                </c:pt>
                <c:pt idx="5142">
                  <c:v>1.0863799999999999</c:v>
                </c:pt>
                <c:pt idx="5143">
                  <c:v>-1.9515100000000001</c:v>
                </c:pt>
                <c:pt idx="5144">
                  <c:v>0.17396</c:v>
                </c:pt>
                <c:pt idx="5145">
                  <c:v>-3.9175200000000001</c:v>
                </c:pt>
                <c:pt idx="5146">
                  <c:v>2.0774499999999998</c:v>
                </c:pt>
                <c:pt idx="5147">
                  <c:v>-2.2631700000000001</c:v>
                </c:pt>
                <c:pt idx="5148">
                  <c:v>4.1319800000000004</c:v>
                </c:pt>
                <c:pt idx="5149">
                  <c:v>7.3509700000000002</c:v>
                </c:pt>
                <c:pt idx="5150">
                  <c:v>3.7300300000000002</c:v>
                </c:pt>
                <c:pt idx="5151">
                  <c:v>5.5086599999999999</c:v>
                </c:pt>
                <c:pt idx="5152">
                  <c:v>-2.5121099999999998</c:v>
                </c:pt>
                <c:pt idx="5153">
                  <c:v>1.4696899999999999</c:v>
                </c:pt>
                <c:pt idx="5154">
                  <c:v>1.5766</c:v>
                </c:pt>
                <c:pt idx="5155">
                  <c:v>2.215E-2</c:v>
                </c:pt>
                <c:pt idx="5156">
                  <c:v>0.12134</c:v>
                </c:pt>
                <c:pt idx="5157">
                  <c:v>1.66361</c:v>
                </c:pt>
                <c:pt idx="5158">
                  <c:v>-0.91520999999999997</c:v>
                </c:pt>
                <c:pt idx="5159">
                  <c:v>2.3691399999999998</c:v>
                </c:pt>
                <c:pt idx="5160">
                  <c:v>1.7753099999999999</c:v>
                </c:pt>
                <c:pt idx="5161">
                  <c:v>-3.9730400000000001</c:v>
                </c:pt>
                <c:pt idx="5162">
                  <c:v>4.9813900000000002</c:v>
                </c:pt>
                <c:pt idx="5163">
                  <c:v>-4.5999999999999999E-3</c:v>
                </c:pt>
                <c:pt idx="5164">
                  <c:v>-0.36735000000000001</c:v>
                </c:pt>
                <c:pt idx="5165">
                  <c:v>-1.10669</c:v>
                </c:pt>
                <c:pt idx="5166">
                  <c:v>0.83784999999999998</c:v>
                </c:pt>
                <c:pt idx="5167">
                  <c:v>-2.4879699999999998</c:v>
                </c:pt>
                <c:pt idx="5168">
                  <c:v>6.0132399999999997</c:v>
                </c:pt>
                <c:pt idx="5169">
                  <c:v>1.40659</c:v>
                </c:pt>
                <c:pt idx="5170">
                  <c:v>-1.70902</c:v>
                </c:pt>
                <c:pt idx="5171">
                  <c:v>-1.0696099999999999</c:v>
                </c:pt>
                <c:pt idx="5172">
                  <c:v>0.2888</c:v>
                </c:pt>
                <c:pt idx="5173">
                  <c:v>8.9000800000000009</c:v>
                </c:pt>
                <c:pt idx="5174">
                  <c:v>1.31006</c:v>
                </c:pt>
                <c:pt idx="5175">
                  <c:v>-1.7264200000000001</c:v>
                </c:pt>
                <c:pt idx="5176">
                  <c:v>-2.6504400000000001</c:v>
                </c:pt>
                <c:pt idx="5177">
                  <c:v>-1.05741</c:v>
                </c:pt>
                <c:pt idx="5178">
                  <c:v>18.701000000000001</c:v>
                </c:pt>
                <c:pt idx="5179">
                  <c:v>1.8408500000000001</c:v>
                </c:pt>
                <c:pt idx="5180">
                  <c:v>-1.7403299999999999</c:v>
                </c:pt>
                <c:pt idx="5181">
                  <c:v>-8.4435300000000009</c:v>
                </c:pt>
                <c:pt idx="5182">
                  <c:v>-3.6482299999999999</c:v>
                </c:pt>
                <c:pt idx="5183">
                  <c:v>-0.68220999999999998</c:v>
                </c:pt>
                <c:pt idx="5184">
                  <c:v>5.3791599999999997</c:v>
                </c:pt>
                <c:pt idx="5185">
                  <c:v>-0.41905999999999999</c:v>
                </c:pt>
                <c:pt idx="5186">
                  <c:v>0.41944999999999999</c:v>
                </c:pt>
                <c:pt idx="5187">
                  <c:v>4.1068699999999998</c:v>
                </c:pt>
                <c:pt idx="5188">
                  <c:v>-2.7105700000000001</c:v>
                </c:pt>
                <c:pt idx="5189">
                  <c:v>-1.5503400000000001</c:v>
                </c:pt>
                <c:pt idx="5190">
                  <c:v>0.95294000000000001</c:v>
                </c:pt>
                <c:pt idx="5191">
                  <c:v>-1.26186</c:v>
                </c:pt>
                <c:pt idx="5192">
                  <c:v>0.37143999999999999</c:v>
                </c:pt>
                <c:pt idx="5193">
                  <c:v>2.8370700000000002</c:v>
                </c:pt>
                <c:pt idx="5194">
                  <c:v>3.7058200000000001</c:v>
                </c:pt>
                <c:pt idx="5195">
                  <c:v>3.70607</c:v>
                </c:pt>
                <c:pt idx="5196">
                  <c:v>-6.0475399999999997</c:v>
                </c:pt>
                <c:pt idx="5197">
                  <c:v>2.0357400000000001</c:v>
                </c:pt>
                <c:pt idx="5198">
                  <c:v>-1.1547700000000001</c:v>
                </c:pt>
                <c:pt idx="5199">
                  <c:v>-1.31718</c:v>
                </c:pt>
                <c:pt idx="5200">
                  <c:v>3.1185</c:v>
                </c:pt>
                <c:pt idx="5201">
                  <c:v>-10.1325</c:v>
                </c:pt>
                <c:pt idx="5202">
                  <c:v>-0.72690999999999995</c:v>
                </c:pt>
                <c:pt idx="5203">
                  <c:v>3.30152</c:v>
                </c:pt>
                <c:pt idx="5204">
                  <c:v>-0.47442000000000001</c:v>
                </c:pt>
                <c:pt idx="5205">
                  <c:v>-0.34654000000000001</c:v>
                </c:pt>
                <c:pt idx="5206">
                  <c:v>-0.29459999999999997</c:v>
                </c:pt>
                <c:pt idx="5207">
                  <c:v>-1.14943</c:v>
                </c:pt>
                <c:pt idx="5208">
                  <c:v>5.3065600000000002</c:v>
                </c:pt>
                <c:pt idx="5209">
                  <c:v>-4.1155900000000001</c:v>
                </c:pt>
                <c:pt idx="5210">
                  <c:v>-0.69599999999999995</c:v>
                </c:pt>
                <c:pt idx="5211">
                  <c:v>-7.2741800000000003</c:v>
                </c:pt>
                <c:pt idx="5212">
                  <c:v>-0.71833000000000002</c:v>
                </c:pt>
                <c:pt idx="5213">
                  <c:v>-1.9093199999999999</c:v>
                </c:pt>
                <c:pt idx="5214">
                  <c:v>2.8144200000000001</c:v>
                </c:pt>
                <c:pt idx="5215">
                  <c:v>3.08677</c:v>
                </c:pt>
                <c:pt idx="5216">
                  <c:v>3.8898999999999999</c:v>
                </c:pt>
                <c:pt idx="5217">
                  <c:v>-3.27149</c:v>
                </c:pt>
                <c:pt idx="5218">
                  <c:v>-0.56191000000000002</c:v>
                </c:pt>
                <c:pt idx="5219">
                  <c:v>-7.02569</c:v>
                </c:pt>
                <c:pt idx="5220">
                  <c:v>8.5089999999999999E-2</c:v>
                </c:pt>
                <c:pt idx="5221">
                  <c:v>-5.3629499999999997</c:v>
                </c:pt>
                <c:pt idx="5222">
                  <c:v>3.2676699999999999</c:v>
                </c:pt>
                <c:pt idx="5223">
                  <c:v>2.8306499999999999</c:v>
                </c:pt>
                <c:pt idx="5224">
                  <c:v>-2.5523500000000001</c:v>
                </c:pt>
                <c:pt idx="5225">
                  <c:v>-15.361800000000001</c:v>
                </c:pt>
                <c:pt idx="5226">
                  <c:v>5.3014999999999999</c:v>
                </c:pt>
                <c:pt idx="5227">
                  <c:v>2.7755899999999998</c:v>
                </c:pt>
                <c:pt idx="5228">
                  <c:v>-3.5368499999999998</c:v>
                </c:pt>
                <c:pt idx="5229">
                  <c:v>-6.34816</c:v>
                </c:pt>
                <c:pt idx="5230">
                  <c:v>9.9426799999999993</c:v>
                </c:pt>
                <c:pt idx="5231">
                  <c:v>2.9012899999999999</c:v>
                </c:pt>
                <c:pt idx="5232">
                  <c:v>-2.61775</c:v>
                </c:pt>
                <c:pt idx="5233">
                  <c:v>1.01762</c:v>
                </c:pt>
                <c:pt idx="5234">
                  <c:v>-1.0642400000000001</c:v>
                </c:pt>
                <c:pt idx="5235">
                  <c:v>-4.6395200000000001</c:v>
                </c:pt>
                <c:pt idx="5236">
                  <c:v>-0.44439000000000001</c:v>
                </c:pt>
                <c:pt idx="5237">
                  <c:v>1.7277</c:v>
                </c:pt>
                <c:pt idx="5238">
                  <c:v>4.76356</c:v>
                </c:pt>
                <c:pt idx="5239">
                  <c:v>22.7058</c:v>
                </c:pt>
                <c:pt idx="5240">
                  <c:v>0.90432000000000001</c:v>
                </c:pt>
                <c:pt idx="5241">
                  <c:v>3.6762700000000001</c:v>
                </c:pt>
                <c:pt idx="5242">
                  <c:v>-2.2928199999999999</c:v>
                </c:pt>
                <c:pt idx="5243">
                  <c:v>-3.0956999999999999</c:v>
                </c:pt>
                <c:pt idx="5244">
                  <c:v>8.2746999999999993</c:v>
                </c:pt>
                <c:pt idx="5245">
                  <c:v>-0.92669999999999997</c:v>
                </c:pt>
                <c:pt idx="5246">
                  <c:v>-2.50196</c:v>
                </c:pt>
                <c:pt idx="5247">
                  <c:v>-4.9446300000000001</c:v>
                </c:pt>
                <c:pt idx="5248">
                  <c:v>-1.14236</c:v>
                </c:pt>
                <c:pt idx="5249">
                  <c:v>1.6456999999999999</c:v>
                </c:pt>
                <c:pt idx="5250">
                  <c:v>1.5503</c:v>
                </c:pt>
                <c:pt idx="5251">
                  <c:v>1.1313200000000001</c:v>
                </c:pt>
                <c:pt idx="5252">
                  <c:v>1.0549599999999999</c:v>
                </c:pt>
                <c:pt idx="5253">
                  <c:v>0.57723999999999998</c:v>
                </c:pt>
                <c:pt idx="5254">
                  <c:v>-5.0800000000000003E-3</c:v>
                </c:pt>
                <c:pt idx="5255">
                  <c:v>-0.52707000000000004</c:v>
                </c:pt>
                <c:pt idx="5256">
                  <c:v>-1.07541</c:v>
                </c:pt>
                <c:pt idx="5257">
                  <c:v>-1.66713</c:v>
                </c:pt>
                <c:pt idx="5258">
                  <c:v>0.47849999999999998</c:v>
                </c:pt>
                <c:pt idx="5259">
                  <c:v>11.091200000000001</c:v>
                </c:pt>
                <c:pt idx="5260">
                  <c:v>-3.6691799999999999</c:v>
                </c:pt>
                <c:pt idx="5261">
                  <c:v>5.7796399999999997</c:v>
                </c:pt>
                <c:pt idx="5262">
                  <c:v>-2.0408200000000001</c:v>
                </c:pt>
                <c:pt idx="5263">
                  <c:v>-1.04593</c:v>
                </c:pt>
                <c:pt idx="5264">
                  <c:v>-6.8115899999999998</c:v>
                </c:pt>
                <c:pt idx="5265">
                  <c:v>-0.14355000000000001</c:v>
                </c:pt>
                <c:pt idx="5266">
                  <c:v>-0.90422000000000002</c:v>
                </c:pt>
                <c:pt idx="5267">
                  <c:v>4.1616999999999997</c:v>
                </c:pt>
                <c:pt idx="5268">
                  <c:v>5.5851899999999999</c:v>
                </c:pt>
                <c:pt idx="5269">
                  <c:v>-2.8868499999999999</c:v>
                </c:pt>
                <c:pt idx="5270">
                  <c:v>1.13123</c:v>
                </c:pt>
                <c:pt idx="5271">
                  <c:v>-2.4430000000000001</c:v>
                </c:pt>
                <c:pt idx="5272">
                  <c:v>-2.5448300000000001</c:v>
                </c:pt>
                <c:pt idx="5273">
                  <c:v>0.14315</c:v>
                </c:pt>
                <c:pt idx="5274">
                  <c:v>-9.83507</c:v>
                </c:pt>
                <c:pt idx="5275">
                  <c:v>2.65476</c:v>
                </c:pt>
                <c:pt idx="5276">
                  <c:v>-5.7795199999999998</c:v>
                </c:pt>
                <c:pt idx="5277">
                  <c:v>-1.2666900000000001</c:v>
                </c:pt>
                <c:pt idx="5278">
                  <c:v>-4.2840199999999999</c:v>
                </c:pt>
                <c:pt idx="5279">
                  <c:v>-3.96956</c:v>
                </c:pt>
                <c:pt idx="5280">
                  <c:v>3.12161</c:v>
                </c:pt>
                <c:pt idx="5281">
                  <c:v>7.0617599999999996</c:v>
                </c:pt>
                <c:pt idx="5282">
                  <c:v>1.9661200000000001</c:v>
                </c:pt>
                <c:pt idx="5283">
                  <c:v>-9.9089999999999998E-2</c:v>
                </c:pt>
                <c:pt idx="5284">
                  <c:v>-5.7449700000000004</c:v>
                </c:pt>
                <c:pt idx="5285">
                  <c:v>-0.54025000000000001</c:v>
                </c:pt>
                <c:pt idx="5286">
                  <c:v>-2.57694</c:v>
                </c:pt>
                <c:pt idx="5287">
                  <c:v>-3.1678000000000002</c:v>
                </c:pt>
                <c:pt idx="5288">
                  <c:v>-6.1114300000000004</c:v>
                </c:pt>
                <c:pt idx="5289">
                  <c:v>12.430999999999999</c:v>
                </c:pt>
                <c:pt idx="5290">
                  <c:v>-0.29953000000000002</c:v>
                </c:pt>
                <c:pt idx="5291">
                  <c:v>2.11042</c:v>
                </c:pt>
                <c:pt idx="5292">
                  <c:v>1.2743100000000001</c:v>
                </c:pt>
                <c:pt idx="5293">
                  <c:v>-6.3038499999999997</c:v>
                </c:pt>
                <c:pt idx="5294">
                  <c:v>2.92062</c:v>
                </c:pt>
                <c:pt idx="5295">
                  <c:v>-2.5784400000000001</c:v>
                </c:pt>
                <c:pt idx="5296">
                  <c:v>-0.23452999999999999</c:v>
                </c:pt>
                <c:pt idx="5297">
                  <c:v>1.77582</c:v>
                </c:pt>
                <c:pt idx="5298">
                  <c:v>-5.8387099999999998</c:v>
                </c:pt>
                <c:pt idx="5299">
                  <c:v>-2.3142999999999998</c:v>
                </c:pt>
                <c:pt idx="5300">
                  <c:v>-5.8593500000000001</c:v>
                </c:pt>
                <c:pt idx="5301">
                  <c:v>2.1774</c:v>
                </c:pt>
                <c:pt idx="5302">
                  <c:v>1.72881</c:v>
                </c:pt>
                <c:pt idx="5303">
                  <c:v>-0.66535</c:v>
                </c:pt>
                <c:pt idx="5304">
                  <c:v>-5.9324199999999996</c:v>
                </c:pt>
                <c:pt idx="5305">
                  <c:v>-5.18893</c:v>
                </c:pt>
                <c:pt idx="5306">
                  <c:v>11.765499999999999</c:v>
                </c:pt>
                <c:pt idx="5307">
                  <c:v>-5.0552900000000003</c:v>
                </c:pt>
                <c:pt idx="5308">
                  <c:v>1.4703599999999999</c:v>
                </c:pt>
                <c:pt idx="5309">
                  <c:v>10.4163</c:v>
                </c:pt>
                <c:pt idx="5310">
                  <c:v>-2.0409099999999998</c:v>
                </c:pt>
                <c:pt idx="5311">
                  <c:v>-2.05775</c:v>
                </c:pt>
                <c:pt idx="5312">
                  <c:v>2.2171099999999999</c:v>
                </c:pt>
                <c:pt idx="5313">
                  <c:v>-7.3054899999999998</c:v>
                </c:pt>
                <c:pt idx="5314">
                  <c:v>3.42245</c:v>
                </c:pt>
                <c:pt idx="5315">
                  <c:v>1.14595</c:v>
                </c:pt>
                <c:pt idx="5316">
                  <c:v>-1.1747799999999999</c:v>
                </c:pt>
                <c:pt idx="5317">
                  <c:v>-0.36192000000000002</c:v>
                </c:pt>
                <c:pt idx="5318">
                  <c:v>0.89112000000000002</c:v>
                </c:pt>
                <c:pt idx="5319">
                  <c:v>6.3093599999999999</c:v>
                </c:pt>
                <c:pt idx="5320">
                  <c:v>14.126899999999999</c:v>
                </c:pt>
                <c:pt idx="5321">
                  <c:v>1.8413900000000001</c:v>
                </c:pt>
                <c:pt idx="5322">
                  <c:v>-1.7081200000000001</c:v>
                </c:pt>
                <c:pt idx="5323">
                  <c:v>-1.2743100000000001</c:v>
                </c:pt>
                <c:pt idx="5324">
                  <c:v>-2.3595799999999998</c:v>
                </c:pt>
                <c:pt idx="5325">
                  <c:v>-4.71305</c:v>
                </c:pt>
                <c:pt idx="5326">
                  <c:v>-0.73823000000000005</c:v>
                </c:pt>
                <c:pt idx="5327">
                  <c:v>-3.3830200000000001</c:v>
                </c:pt>
                <c:pt idx="5328">
                  <c:v>0.78376999999999997</c:v>
                </c:pt>
                <c:pt idx="5329">
                  <c:v>-2.3034400000000002</c:v>
                </c:pt>
                <c:pt idx="5330">
                  <c:v>-0.24215999999999999</c:v>
                </c:pt>
                <c:pt idx="5331">
                  <c:v>-1.4004099999999999</c:v>
                </c:pt>
                <c:pt idx="5332">
                  <c:v>-1.6462399999999999</c:v>
                </c:pt>
                <c:pt idx="5333">
                  <c:v>0.93589999999999995</c:v>
                </c:pt>
                <c:pt idx="5334">
                  <c:v>4.4704699999999997</c:v>
                </c:pt>
                <c:pt idx="5335">
                  <c:v>10.9625</c:v>
                </c:pt>
                <c:pt idx="5336">
                  <c:v>-1.8697900000000001</c:v>
                </c:pt>
                <c:pt idx="5337">
                  <c:v>2.5489199999999999</c:v>
                </c:pt>
                <c:pt idx="5338">
                  <c:v>-8.8404299999999996</c:v>
                </c:pt>
                <c:pt idx="5339">
                  <c:v>-0.59846999999999995</c:v>
                </c:pt>
                <c:pt idx="5340">
                  <c:v>-4.125</c:v>
                </c:pt>
                <c:pt idx="5341">
                  <c:v>-0.87692999999999999</c:v>
                </c:pt>
                <c:pt idx="5342">
                  <c:v>-2.0001099999999998</c:v>
                </c:pt>
                <c:pt idx="5343">
                  <c:v>7.9294799999999999</c:v>
                </c:pt>
                <c:pt idx="5344">
                  <c:v>-1.6721999999999999</c:v>
                </c:pt>
                <c:pt idx="5345">
                  <c:v>-3.7132399999999999</c:v>
                </c:pt>
                <c:pt idx="5346">
                  <c:v>7.63992</c:v>
                </c:pt>
                <c:pt idx="5347">
                  <c:v>4.4791299999999996</c:v>
                </c:pt>
                <c:pt idx="5348">
                  <c:v>-1.43838</c:v>
                </c:pt>
                <c:pt idx="5349">
                  <c:v>-2.1364200000000002</c:v>
                </c:pt>
                <c:pt idx="5350">
                  <c:v>-1.33552</c:v>
                </c:pt>
                <c:pt idx="5351">
                  <c:v>-0.91103999999999996</c:v>
                </c:pt>
                <c:pt idx="5352">
                  <c:v>1.04766</c:v>
                </c:pt>
                <c:pt idx="5353">
                  <c:v>0.14085</c:v>
                </c:pt>
                <c:pt idx="5354">
                  <c:v>-11.605499999999999</c:v>
                </c:pt>
                <c:pt idx="5355">
                  <c:v>3.5806100000000001</c:v>
                </c:pt>
                <c:pt idx="5356">
                  <c:v>4.6108000000000002</c:v>
                </c:pt>
                <c:pt idx="5357">
                  <c:v>-2.8503400000000001</c:v>
                </c:pt>
                <c:pt idx="5358">
                  <c:v>-8.41432</c:v>
                </c:pt>
                <c:pt idx="5359">
                  <c:v>4.6741700000000002</c:v>
                </c:pt>
                <c:pt idx="5360">
                  <c:v>6.5500299999999996</c:v>
                </c:pt>
                <c:pt idx="5361">
                  <c:v>4.7834399999999997</c:v>
                </c:pt>
                <c:pt idx="5362">
                  <c:v>-3.2092499999999999</c:v>
                </c:pt>
                <c:pt idx="5363">
                  <c:v>3.1703999999999999</c:v>
                </c:pt>
                <c:pt idx="5364">
                  <c:v>-2.6419199999999998</c:v>
                </c:pt>
                <c:pt idx="5365">
                  <c:v>1.86785</c:v>
                </c:pt>
                <c:pt idx="5366">
                  <c:v>-1.9852300000000001</c:v>
                </c:pt>
                <c:pt idx="5367">
                  <c:v>0.20463000000000001</c:v>
                </c:pt>
                <c:pt idx="5368">
                  <c:v>-1.6891</c:v>
                </c:pt>
                <c:pt idx="5369">
                  <c:v>9.6223600000000005</c:v>
                </c:pt>
                <c:pt idx="5370">
                  <c:v>-5.9350800000000001</c:v>
                </c:pt>
                <c:pt idx="5371">
                  <c:v>-0.8296</c:v>
                </c:pt>
                <c:pt idx="5372">
                  <c:v>2.66764</c:v>
                </c:pt>
                <c:pt idx="5373">
                  <c:v>-1.8258399999999999</c:v>
                </c:pt>
                <c:pt idx="5374">
                  <c:v>0.73214000000000001</c:v>
                </c:pt>
                <c:pt idx="5375">
                  <c:v>-6.0152900000000002</c:v>
                </c:pt>
                <c:pt idx="5376">
                  <c:v>-4.1272900000000003</c:v>
                </c:pt>
                <c:pt idx="5377">
                  <c:v>-3.22302</c:v>
                </c:pt>
                <c:pt idx="5378">
                  <c:v>5.6131399999999996</c:v>
                </c:pt>
                <c:pt idx="5379">
                  <c:v>2.9072300000000002</c:v>
                </c:pt>
                <c:pt idx="5380">
                  <c:v>-6.0015700000000001</c:v>
                </c:pt>
                <c:pt idx="5381">
                  <c:v>13.70374</c:v>
                </c:pt>
                <c:pt idx="5382">
                  <c:v>2.1140699999999999</c:v>
                </c:pt>
                <c:pt idx="5383">
                  <c:v>-1.5006299999999999</c:v>
                </c:pt>
                <c:pt idx="5384">
                  <c:v>-1.3100400000000001</c:v>
                </c:pt>
                <c:pt idx="5385">
                  <c:v>0.20623</c:v>
                </c:pt>
                <c:pt idx="5386">
                  <c:v>-1.2760199999999999</c:v>
                </c:pt>
                <c:pt idx="5387">
                  <c:v>-1.35745</c:v>
                </c:pt>
                <c:pt idx="5388">
                  <c:v>-0.36043999999999998</c:v>
                </c:pt>
                <c:pt idx="5389">
                  <c:v>0.31207000000000001</c:v>
                </c:pt>
                <c:pt idx="5390">
                  <c:v>-0.70604999999999996</c:v>
                </c:pt>
                <c:pt idx="5391">
                  <c:v>1.7363299999999999</c:v>
                </c:pt>
                <c:pt idx="5392">
                  <c:v>11.9992</c:v>
                </c:pt>
                <c:pt idx="5393">
                  <c:v>-3.3501699999999999</c:v>
                </c:pt>
                <c:pt idx="5394">
                  <c:v>3.56053</c:v>
                </c:pt>
                <c:pt idx="5395">
                  <c:v>-4.2414100000000001</c:v>
                </c:pt>
                <c:pt idx="5396">
                  <c:v>-1.8646199999999999</c:v>
                </c:pt>
                <c:pt idx="5397">
                  <c:v>-1.1850000000000001</c:v>
                </c:pt>
                <c:pt idx="5398">
                  <c:v>1.0949599999999999</c:v>
                </c:pt>
                <c:pt idx="5399">
                  <c:v>0.99702000000000002</c:v>
                </c:pt>
                <c:pt idx="5400">
                  <c:v>4.1106400000000001</c:v>
                </c:pt>
                <c:pt idx="5401">
                  <c:v>12.440300000000001</c:v>
                </c:pt>
                <c:pt idx="5402">
                  <c:v>0.43722</c:v>
                </c:pt>
                <c:pt idx="5403">
                  <c:v>-0.62451999999999996</c:v>
                </c:pt>
                <c:pt idx="5404">
                  <c:v>1.0067900000000001</c:v>
                </c:pt>
                <c:pt idx="5405">
                  <c:v>7.0421800000000001</c:v>
                </c:pt>
                <c:pt idx="5406">
                  <c:v>-1.35507</c:v>
                </c:pt>
                <c:pt idx="5407">
                  <c:v>-2.8172700000000002</c:v>
                </c:pt>
                <c:pt idx="5408">
                  <c:v>9.6149199999999997</c:v>
                </c:pt>
                <c:pt idx="5409">
                  <c:v>-7.5346000000000002</c:v>
                </c:pt>
                <c:pt idx="5410">
                  <c:v>-4.2082100000000002</c:v>
                </c:pt>
                <c:pt idx="5411">
                  <c:v>2.9248599999999998</c:v>
                </c:pt>
                <c:pt idx="5412">
                  <c:v>2.37588</c:v>
                </c:pt>
                <c:pt idx="5413">
                  <c:v>-1.4846999999999999</c:v>
                </c:pt>
                <c:pt idx="5414">
                  <c:v>-5.34415</c:v>
                </c:pt>
                <c:pt idx="5415">
                  <c:v>4.7811899999999996</c:v>
                </c:pt>
                <c:pt idx="5416">
                  <c:v>-4.2120499999999996</c:v>
                </c:pt>
                <c:pt idx="5417">
                  <c:v>-0.56710000000000005</c:v>
                </c:pt>
                <c:pt idx="5418">
                  <c:v>-1.8071999999999999</c:v>
                </c:pt>
                <c:pt idx="5419">
                  <c:v>0.36030000000000001</c:v>
                </c:pt>
                <c:pt idx="5420">
                  <c:v>-4.2084000000000001</c:v>
                </c:pt>
                <c:pt idx="5421">
                  <c:v>1.7037800000000001</c:v>
                </c:pt>
                <c:pt idx="5422">
                  <c:v>6.1176599999999999</c:v>
                </c:pt>
                <c:pt idx="5423">
                  <c:v>-0.70991000000000004</c:v>
                </c:pt>
                <c:pt idx="5424">
                  <c:v>-3.3530799999999998</c:v>
                </c:pt>
                <c:pt idx="5425">
                  <c:v>3.0074299999999998</c:v>
                </c:pt>
                <c:pt idx="5426">
                  <c:v>-0.83242000000000005</c:v>
                </c:pt>
                <c:pt idx="5427">
                  <c:v>0.24584</c:v>
                </c:pt>
                <c:pt idx="5428">
                  <c:v>-4.4786599999999996</c:v>
                </c:pt>
                <c:pt idx="5429">
                  <c:v>6.23116</c:v>
                </c:pt>
                <c:pt idx="5430">
                  <c:v>-2.8866900000000002</c:v>
                </c:pt>
                <c:pt idx="5431">
                  <c:v>-0.80506999999999995</c:v>
                </c:pt>
                <c:pt idx="5432">
                  <c:v>1.69468</c:v>
                </c:pt>
                <c:pt idx="5433">
                  <c:v>-0.56201000000000001</c:v>
                </c:pt>
                <c:pt idx="5434">
                  <c:v>-0.13395000000000001</c:v>
                </c:pt>
                <c:pt idx="5435">
                  <c:v>-2.5239400000000001</c:v>
                </c:pt>
                <c:pt idx="5436">
                  <c:v>1.0657399999999999</c:v>
                </c:pt>
                <c:pt idx="5437">
                  <c:v>0.48679</c:v>
                </c:pt>
                <c:pt idx="5438">
                  <c:v>1.07396</c:v>
                </c:pt>
                <c:pt idx="5439">
                  <c:v>5.2355200000000002</c:v>
                </c:pt>
                <c:pt idx="5440">
                  <c:v>-0.13322999999999999</c:v>
                </c:pt>
                <c:pt idx="5441">
                  <c:v>-7.7819900000000004</c:v>
                </c:pt>
                <c:pt idx="5442">
                  <c:v>6.5809300000000004</c:v>
                </c:pt>
                <c:pt idx="5443">
                  <c:v>-1.95886</c:v>
                </c:pt>
                <c:pt idx="5444">
                  <c:v>-1.59826</c:v>
                </c:pt>
                <c:pt idx="5445">
                  <c:v>-1.26267</c:v>
                </c:pt>
                <c:pt idx="5446">
                  <c:v>-9.9677900000000008</c:v>
                </c:pt>
                <c:pt idx="5447">
                  <c:v>-8.2030000000000006E-2</c:v>
                </c:pt>
                <c:pt idx="5448">
                  <c:v>4.7040600000000001</c:v>
                </c:pt>
                <c:pt idx="5449">
                  <c:v>-5.5590599999999997</c:v>
                </c:pt>
                <c:pt idx="5450">
                  <c:v>-0.43545</c:v>
                </c:pt>
                <c:pt idx="5451">
                  <c:v>3.492E-2</c:v>
                </c:pt>
                <c:pt idx="5452">
                  <c:v>8.2970000000000002E-2</c:v>
                </c:pt>
                <c:pt idx="5453">
                  <c:v>10.019600000000001</c:v>
                </c:pt>
                <c:pt idx="5454">
                  <c:v>0.51676999999999995</c:v>
                </c:pt>
                <c:pt idx="5455">
                  <c:v>-2.11632</c:v>
                </c:pt>
                <c:pt idx="5456">
                  <c:v>2.9308200000000002</c:v>
                </c:pt>
                <c:pt idx="5457">
                  <c:v>1.8317000000000001</c:v>
                </c:pt>
                <c:pt idx="5458">
                  <c:v>-2.16534</c:v>
                </c:pt>
                <c:pt idx="5459">
                  <c:v>-0.17710999999999999</c:v>
                </c:pt>
                <c:pt idx="5460">
                  <c:v>-4.7731599999999998</c:v>
                </c:pt>
                <c:pt idx="5461">
                  <c:v>-1.21417</c:v>
                </c:pt>
                <c:pt idx="5462">
                  <c:v>-3.0833300000000001</c:v>
                </c:pt>
                <c:pt idx="5463">
                  <c:v>0.85457000000000005</c:v>
                </c:pt>
                <c:pt idx="5464">
                  <c:v>8.9071499999999997</c:v>
                </c:pt>
                <c:pt idx="5465">
                  <c:v>0.41105999999999998</c:v>
                </c:pt>
                <c:pt idx="5466">
                  <c:v>4.8249300000000002</c:v>
                </c:pt>
                <c:pt idx="5467">
                  <c:v>-2.03064</c:v>
                </c:pt>
                <c:pt idx="5468">
                  <c:v>4.4369300000000003</c:v>
                </c:pt>
                <c:pt idx="5469">
                  <c:v>2.9522900000000001</c:v>
                </c:pt>
                <c:pt idx="5470">
                  <c:v>7.127E-2</c:v>
                </c:pt>
                <c:pt idx="5471">
                  <c:v>-1.72336</c:v>
                </c:pt>
                <c:pt idx="5472">
                  <c:v>3.1814200000000001</c:v>
                </c:pt>
                <c:pt idx="5473">
                  <c:v>4.4718400000000003</c:v>
                </c:pt>
                <c:pt idx="5474">
                  <c:v>-12.080299999999999</c:v>
                </c:pt>
                <c:pt idx="5475">
                  <c:v>2.5147400000000002</c:v>
                </c:pt>
                <c:pt idx="5476">
                  <c:v>2.7429299999999999</c:v>
                </c:pt>
                <c:pt idx="5477">
                  <c:v>-2.1623199999999998</c:v>
                </c:pt>
                <c:pt idx="5478">
                  <c:v>0.89437</c:v>
                </c:pt>
                <c:pt idx="5479">
                  <c:v>-0.73372000000000004</c:v>
                </c:pt>
                <c:pt idx="5480">
                  <c:v>-4.7807700000000004</c:v>
                </c:pt>
                <c:pt idx="5481">
                  <c:v>10.0488</c:v>
                </c:pt>
                <c:pt idx="5482">
                  <c:v>2.0371999999999999</c:v>
                </c:pt>
                <c:pt idx="5483">
                  <c:v>-4.9242499999999998</c:v>
                </c:pt>
                <c:pt idx="5484">
                  <c:v>-4.1903699999999997</c:v>
                </c:pt>
                <c:pt idx="5485">
                  <c:v>10.969900000000001</c:v>
                </c:pt>
                <c:pt idx="5486">
                  <c:v>-15.953900000000001</c:v>
                </c:pt>
                <c:pt idx="5487">
                  <c:v>0.39322000000000001</c:v>
                </c:pt>
                <c:pt idx="5488">
                  <c:v>1.8701399999999999</c:v>
                </c:pt>
                <c:pt idx="5489">
                  <c:v>1.43279</c:v>
                </c:pt>
                <c:pt idx="5490">
                  <c:v>5.7124600000000001</c:v>
                </c:pt>
                <c:pt idx="5491">
                  <c:v>-0.94284999999999997</c:v>
                </c:pt>
                <c:pt idx="5492">
                  <c:v>-0.51832999999999996</c:v>
                </c:pt>
                <c:pt idx="5493">
                  <c:v>-1.0080199999999999</c:v>
                </c:pt>
                <c:pt idx="5494">
                  <c:v>0.39806999999999998</c:v>
                </c:pt>
                <c:pt idx="5495">
                  <c:v>6.1334099999999996</c:v>
                </c:pt>
                <c:pt idx="5496">
                  <c:v>6.3583400000000001</c:v>
                </c:pt>
                <c:pt idx="5497">
                  <c:v>1.3303</c:v>
                </c:pt>
                <c:pt idx="5498">
                  <c:v>-5.9971699999999997</c:v>
                </c:pt>
                <c:pt idx="5499">
                  <c:v>11.9617</c:v>
                </c:pt>
                <c:pt idx="5500">
                  <c:v>0.29221000000000003</c:v>
                </c:pt>
                <c:pt idx="5501">
                  <c:v>0.99145000000000005</c:v>
                </c:pt>
                <c:pt idx="5502">
                  <c:v>-0.22833000000000001</c:v>
                </c:pt>
                <c:pt idx="5503">
                  <c:v>0.53627000000000002</c:v>
                </c:pt>
                <c:pt idx="5504">
                  <c:v>1.7230300000000001</c:v>
                </c:pt>
                <c:pt idx="5505">
                  <c:v>-3.0863</c:v>
                </c:pt>
                <c:pt idx="5506">
                  <c:v>-7.2386900000000001</c:v>
                </c:pt>
                <c:pt idx="5507">
                  <c:v>0.76543000000000005</c:v>
                </c:pt>
                <c:pt idx="5508">
                  <c:v>-6.8436399999999997</c:v>
                </c:pt>
                <c:pt idx="5509">
                  <c:v>1.5026200000000001</c:v>
                </c:pt>
                <c:pt idx="5510">
                  <c:v>1.3076700000000001</c:v>
                </c:pt>
                <c:pt idx="5511">
                  <c:v>-6.5121799999999999</c:v>
                </c:pt>
                <c:pt idx="5512">
                  <c:v>13.7013</c:v>
                </c:pt>
                <c:pt idx="5513">
                  <c:v>2.0123199999999999</c:v>
                </c:pt>
                <c:pt idx="5514">
                  <c:v>3.7676799999999999</c:v>
                </c:pt>
                <c:pt idx="5515">
                  <c:v>-2.0974200000000001</c:v>
                </c:pt>
                <c:pt idx="5516">
                  <c:v>-1.36527</c:v>
                </c:pt>
                <c:pt idx="5517">
                  <c:v>6.5016600000000002</c:v>
                </c:pt>
                <c:pt idx="5518">
                  <c:v>-0.64459999999999995</c:v>
                </c:pt>
                <c:pt idx="5519">
                  <c:v>0.42410999999999999</c:v>
                </c:pt>
                <c:pt idx="5520">
                  <c:v>-0.35611999999999999</c:v>
                </c:pt>
                <c:pt idx="5521">
                  <c:v>1.2386200000000001</c:v>
                </c:pt>
                <c:pt idx="5522">
                  <c:v>-0.39416000000000001</c:v>
                </c:pt>
                <c:pt idx="5523">
                  <c:v>1.77721</c:v>
                </c:pt>
                <c:pt idx="5524">
                  <c:v>-1.58447</c:v>
                </c:pt>
                <c:pt idx="5525">
                  <c:v>-3.5983100000000001</c:v>
                </c:pt>
                <c:pt idx="5526">
                  <c:v>0.69369000000000003</c:v>
                </c:pt>
                <c:pt idx="5527">
                  <c:v>0.33005000000000001</c:v>
                </c:pt>
                <c:pt idx="5528">
                  <c:v>-0.54307000000000005</c:v>
                </c:pt>
                <c:pt idx="5529">
                  <c:v>-1.28043</c:v>
                </c:pt>
                <c:pt idx="5530">
                  <c:v>-1.85911</c:v>
                </c:pt>
                <c:pt idx="5531">
                  <c:v>-2.7192799999999999</c:v>
                </c:pt>
                <c:pt idx="5532">
                  <c:v>-3.0588600000000001</c:v>
                </c:pt>
                <c:pt idx="5533">
                  <c:v>-3.9156300000000002</c:v>
                </c:pt>
                <c:pt idx="5534">
                  <c:v>-4.2539499999999997</c:v>
                </c:pt>
                <c:pt idx="5535">
                  <c:v>-4.9531799999999997</c:v>
                </c:pt>
                <c:pt idx="5536">
                  <c:v>6.0260199999999999</c:v>
                </c:pt>
                <c:pt idx="5537">
                  <c:v>7.16892</c:v>
                </c:pt>
                <c:pt idx="5538">
                  <c:v>-3.7031399999999999</c:v>
                </c:pt>
                <c:pt idx="5539">
                  <c:v>2.64866</c:v>
                </c:pt>
                <c:pt idx="5540">
                  <c:v>-3.42306</c:v>
                </c:pt>
                <c:pt idx="5541">
                  <c:v>11.170999999999999</c:v>
                </c:pt>
                <c:pt idx="5542">
                  <c:v>-1.95383</c:v>
                </c:pt>
                <c:pt idx="5543">
                  <c:v>3.0585100000000001</c:v>
                </c:pt>
                <c:pt idx="5544">
                  <c:v>1.0929199999999999</c:v>
                </c:pt>
                <c:pt idx="5545">
                  <c:v>1.22732</c:v>
                </c:pt>
                <c:pt idx="5546">
                  <c:v>-0.48612</c:v>
                </c:pt>
                <c:pt idx="5547">
                  <c:v>-0.75055000000000005</c:v>
                </c:pt>
                <c:pt idx="5548">
                  <c:v>-1.2519100000000001</c:v>
                </c:pt>
                <c:pt idx="5549">
                  <c:v>0.31838</c:v>
                </c:pt>
                <c:pt idx="5550">
                  <c:v>-4.1701699999999997</c:v>
                </c:pt>
                <c:pt idx="5551">
                  <c:v>1.3432200000000001</c:v>
                </c:pt>
                <c:pt idx="5552">
                  <c:v>5.6326799999999997</c:v>
                </c:pt>
                <c:pt idx="5553">
                  <c:v>-1.90103</c:v>
                </c:pt>
                <c:pt idx="5554">
                  <c:v>0.16775999999999999</c:v>
                </c:pt>
                <c:pt idx="5555">
                  <c:v>1.2531300000000001</c:v>
                </c:pt>
                <c:pt idx="5556">
                  <c:v>8.7261600000000001</c:v>
                </c:pt>
                <c:pt idx="5557">
                  <c:v>-1.6047</c:v>
                </c:pt>
                <c:pt idx="5558">
                  <c:v>-1.4106000000000001</c:v>
                </c:pt>
                <c:pt idx="5559">
                  <c:v>2.4074599999999999</c:v>
                </c:pt>
                <c:pt idx="5560">
                  <c:v>4.7234499999999997</c:v>
                </c:pt>
                <c:pt idx="5561">
                  <c:v>3.8289200000000001</c:v>
                </c:pt>
                <c:pt idx="5562">
                  <c:v>4.2828999999999997</c:v>
                </c:pt>
                <c:pt idx="5563">
                  <c:v>3.7189999999999999</c:v>
                </c:pt>
                <c:pt idx="5564">
                  <c:v>3.0012599999999998</c:v>
                </c:pt>
                <c:pt idx="5565">
                  <c:v>2.28281</c:v>
                </c:pt>
                <c:pt idx="5566">
                  <c:v>-4.5365500000000001</c:v>
                </c:pt>
                <c:pt idx="5567">
                  <c:v>-6.6636100000000003</c:v>
                </c:pt>
                <c:pt idx="5568">
                  <c:v>1.32931</c:v>
                </c:pt>
                <c:pt idx="5569">
                  <c:v>4.2429899999999998</c:v>
                </c:pt>
                <c:pt idx="5570">
                  <c:v>-1.2920799999999999</c:v>
                </c:pt>
                <c:pt idx="5571">
                  <c:v>0.64010999999999996</c:v>
                </c:pt>
                <c:pt idx="5572">
                  <c:v>-1.18493</c:v>
                </c:pt>
                <c:pt idx="5573">
                  <c:v>-4.2915700000000001</c:v>
                </c:pt>
                <c:pt idx="5574">
                  <c:v>1.16587</c:v>
                </c:pt>
                <c:pt idx="5575">
                  <c:v>-2.3138100000000001</c:v>
                </c:pt>
                <c:pt idx="5576">
                  <c:v>-9.1678899999999999</c:v>
                </c:pt>
                <c:pt idx="5577">
                  <c:v>9.2798599999999993</c:v>
                </c:pt>
                <c:pt idx="5578">
                  <c:v>8.7289499999999993</c:v>
                </c:pt>
                <c:pt idx="5579">
                  <c:v>-7.53416</c:v>
                </c:pt>
                <c:pt idx="5580">
                  <c:v>7.1627700000000001</c:v>
                </c:pt>
                <c:pt idx="5581">
                  <c:v>4.0480900000000002</c:v>
                </c:pt>
                <c:pt idx="5582">
                  <c:v>-7.6257999999999999</c:v>
                </c:pt>
                <c:pt idx="5583">
                  <c:v>9.3603900000000007</c:v>
                </c:pt>
                <c:pt idx="5584">
                  <c:v>-1.5065299999999999</c:v>
                </c:pt>
                <c:pt idx="5585">
                  <c:v>-6.93872</c:v>
                </c:pt>
                <c:pt idx="5586">
                  <c:v>-4.8674900000000001</c:v>
                </c:pt>
                <c:pt idx="5587">
                  <c:v>-1.0182</c:v>
                </c:pt>
                <c:pt idx="5588">
                  <c:v>0.96892999999999996</c:v>
                </c:pt>
                <c:pt idx="5589">
                  <c:v>-6.2300300000000002</c:v>
                </c:pt>
                <c:pt idx="5590">
                  <c:v>6.3956799999999996</c:v>
                </c:pt>
                <c:pt idx="5591">
                  <c:v>-11.669600000000001</c:v>
                </c:pt>
                <c:pt idx="5592">
                  <c:v>-4.8505900000000004</c:v>
                </c:pt>
                <c:pt idx="5593">
                  <c:v>-1.8773</c:v>
                </c:pt>
                <c:pt idx="5594">
                  <c:v>6.9868300000000003</c:v>
                </c:pt>
                <c:pt idx="5595">
                  <c:v>-7.8574099999999998</c:v>
                </c:pt>
                <c:pt idx="5596">
                  <c:v>0.69608999999999999</c:v>
                </c:pt>
                <c:pt idx="5597">
                  <c:v>7.5111499999999998</c:v>
                </c:pt>
                <c:pt idx="5598">
                  <c:v>1.9573</c:v>
                </c:pt>
                <c:pt idx="5599">
                  <c:v>-13.8841</c:v>
                </c:pt>
                <c:pt idx="5600">
                  <c:v>14.4613</c:v>
                </c:pt>
                <c:pt idx="5601">
                  <c:v>-5.9786599999999996</c:v>
                </c:pt>
                <c:pt idx="5602">
                  <c:v>5.5850900000000001</c:v>
                </c:pt>
                <c:pt idx="5603">
                  <c:v>4.9801500000000001</c:v>
                </c:pt>
                <c:pt idx="5604">
                  <c:v>-3.3296000000000001</c:v>
                </c:pt>
                <c:pt idx="5605">
                  <c:v>-7.2803699999999996</c:v>
                </c:pt>
                <c:pt idx="5606">
                  <c:v>-3.2609900000000001</c:v>
                </c:pt>
                <c:pt idx="5607">
                  <c:v>3.4124699999999999</c:v>
                </c:pt>
                <c:pt idx="5608">
                  <c:v>-0.46992</c:v>
                </c:pt>
                <c:pt idx="5609">
                  <c:v>-4.1418900000000001</c:v>
                </c:pt>
                <c:pt idx="5610">
                  <c:v>2.60128</c:v>
                </c:pt>
                <c:pt idx="5611">
                  <c:v>-3.4316800000000001</c:v>
                </c:pt>
                <c:pt idx="5612">
                  <c:v>-8.2460000000000006E-2</c:v>
                </c:pt>
                <c:pt idx="5613">
                  <c:v>3.95316</c:v>
                </c:pt>
                <c:pt idx="5614">
                  <c:v>9.6308100000000003</c:v>
                </c:pt>
                <c:pt idx="5615">
                  <c:v>-1.22085</c:v>
                </c:pt>
                <c:pt idx="5616">
                  <c:v>-3.6634000000000002</c:v>
                </c:pt>
                <c:pt idx="5617">
                  <c:v>0.10445</c:v>
                </c:pt>
                <c:pt idx="5618">
                  <c:v>-7.2475300000000002</c:v>
                </c:pt>
                <c:pt idx="5619">
                  <c:v>-0.20701</c:v>
                </c:pt>
                <c:pt idx="5620">
                  <c:v>8.1959900000000001</c:v>
                </c:pt>
                <c:pt idx="5621">
                  <c:v>-1.2201</c:v>
                </c:pt>
                <c:pt idx="5622">
                  <c:v>-0.82676000000000005</c:v>
                </c:pt>
                <c:pt idx="5623">
                  <c:v>-1.13147</c:v>
                </c:pt>
                <c:pt idx="5624">
                  <c:v>-13.897</c:v>
                </c:pt>
                <c:pt idx="5625">
                  <c:v>-1.0397400000000001</c:v>
                </c:pt>
                <c:pt idx="5626">
                  <c:v>1.81114</c:v>
                </c:pt>
                <c:pt idx="5627">
                  <c:v>-1.0548</c:v>
                </c:pt>
                <c:pt idx="5628">
                  <c:v>0.92098000000000002</c:v>
                </c:pt>
                <c:pt idx="5629">
                  <c:v>-2.1888299999999998</c:v>
                </c:pt>
                <c:pt idx="5630">
                  <c:v>4.3711099999999998</c:v>
                </c:pt>
                <c:pt idx="5631">
                  <c:v>1.5751599999999999</c:v>
                </c:pt>
                <c:pt idx="5632">
                  <c:v>-1.6816800000000001</c:v>
                </c:pt>
                <c:pt idx="5633">
                  <c:v>1.1577500000000001</c:v>
                </c:pt>
                <c:pt idx="5634">
                  <c:v>0.24765999999999999</c:v>
                </c:pt>
                <c:pt idx="5635">
                  <c:v>2.8450000000000002</c:v>
                </c:pt>
                <c:pt idx="5636">
                  <c:v>8.1185200000000002</c:v>
                </c:pt>
                <c:pt idx="5637">
                  <c:v>-3.7393200000000002</c:v>
                </c:pt>
                <c:pt idx="5638">
                  <c:v>-0.64834000000000003</c:v>
                </c:pt>
                <c:pt idx="5639">
                  <c:v>1.08405</c:v>
                </c:pt>
                <c:pt idx="5640">
                  <c:v>-0.13808000000000001</c:v>
                </c:pt>
                <c:pt idx="5641">
                  <c:v>-0.41159000000000001</c:v>
                </c:pt>
                <c:pt idx="5642">
                  <c:v>-2.7408800000000002</c:v>
                </c:pt>
                <c:pt idx="5643">
                  <c:v>4.6845299999999996</c:v>
                </c:pt>
                <c:pt idx="5644">
                  <c:v>-4.6601400000000002</c:v>
                </c:pt>
                <c:pt idx="5645">
                  <c:v>-1.33578</c:v>
                </c:pt>
                <c:pt idx="5646">
                  <c:v>-2.7869799999999998</c:v>
                </c:pt>
                <c:pt idx="5647">
                  <c:v>0.58677000000000001</c:v>
                </c:pt>
                <c:pt idx="5648">
                  <c:v>-0.63441000000000003</c:v>
                </c:pt>
                <c:pt idx="5649">
                  <c:v>-8.6020500000000002</c:v>
                </c:pt>
                <c:pt idx="5650">
                  <c:v>10.401999999999999</c:v>
                </c:pt>
                <c:pt idx="5651">
                  <c:v>1.9088700000000001</c:v>
                </c:pt>
                <c:pt idx="5652">
                  <c:v>5.0789</c:v>
                </c:pt>
                <c:pt idx="5653">
                  <c:v>-11.8216</c:v>
                </c:pt>
                <c:pt idx="5654">
                  <c:v>6.1751100000000001</c:v>
                </c:pt>
                <c:pt idx="5655">
                  <c:v>5.9195200000000003</c:v>
                </c:pt>
                <c:pt idx="5656">
                  <c:v>-1.2695399999999999</c:v>
                </c:pt>
                <c:pt idx="5657">
                  <c:v>2.3441100000000001</c:v>
                </c:pt>
                <c:pt idx="5658">
                  <c:v>10.154400000000001</c:v>
                </c:pt>
                <c:pt idx="5659">
                  <c:v>-6.6438899999999999</c:v>
                </c:pt>
                <c:pt idx="5660">
                  <c:v>4.5059300000000002</c:v>
                </c:pt>
                <c:pt idx="5661">
                  <c:v>-2.9182999999999999</c:v>
                </c:pt>
                <c:pt idx="5662">
                  <c:v>-0.49739</c:v>
                </c:pt>
                <c:pt idx="5663">
                  <c:v>2.81E-3</c:v>
                </c:pt>
                <c:pt idx="5664">
                  <c:v>3.8155199999999998</c:v>
                </c:pt>
                <c:pt idx="5665">
                  <c:v>6.9316199999999997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2FD0-46C7-837D-EA95049BF0A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754111280"/>
        <c:axId val="1745044224"/>
      </c:scatterChart>
      <c:valAx>
        <c:axId val="1754111280"/>
        <c:scaling>
          <c:orientation val="minMax"/>
          <c:max val="12"/>
          <c:min val="0"/>
        </c:scaling>
        <c:delete val="0"/>
        <c:axPos val="b"/>
        <c:majorGridlines>
          <c:spPr>
            <a:ln>
              <a:solidFill>
                <a:srgbClr val="000000"/>
              </a:solidFill>
              <a:prstDash val="solid"/>
            </a:ln>
          </c:spPr>
        </c:majorGridlines>
        <c:minorGridlines>
          <c:spPr>
            <a:ln>
              <a:solidFill>
                <a:srgbClr val="808080"/>
              </a:solidFill>
              <a:prstDash val="solid"/>
            </a:ln>
          </c:spPr>
        </c:minorGridlines>
        <c:title>
          <c:tx>
            <c:rich>
              <a:bodyPr/>
              <a:lstStyle/>
              <a:p>
                <a:pPr>
                  <a:defRPr/>
                </a:pPr>
                <a:r>
                  <a:rPr lang="zh-TW" altLang="en-US"/>
                  <a:t>時間 </a:t>
                </a:r>
                <a:r>
                  <a:rPr lang="en-US" altLang="zh-TW"/>
                  <a:t>( s )</a:t>
                </a:r>
                <a:endParaRPr lang="zh-TW" altLang="en-US"/>
              </a:p>
            </c:rich>
          </c:tx>
          <c:overlay val="0"/>
        </c:title>
        <c:numFmt formatCode="General" sourceLinked="0"/>
        <c:majorTickMark val="out"/>
        <c:minorTickMark val="none"/>
        <c:tickLblPos val="low"/>
        <c:crossAx val="1745044224"/>
        <c:crosses val="autoZero"/>
        <c:crossBetween val="midCat"/>
      </c:valAx>
      <c:valAx>
        <c:axId val="1745044224"/>
        <c:scaling>
          <c:orientation val="minMax"/>
        </c:scaling>
        <c:delete val="0"/>
        <c:axPos val="l"/>
        <c:majorGridlines>
          <c:spPr>
            <a:ln>
              <a:solidFill>
                <a:srgbClr val="000000"/>
              </a:solidFill>
              <a:prstDash val="solid"/>
            </a:ln>
          </c:spPr>
        </c:majorGridlines>
        <c:minorGridlines>
          <c:spPr>
            <a:ln>
              <a:solidFill>
                <a:srgbClr val="808080"/>
              </a:solidFill>
              <a:prstDash val="solid"/>
            </a:ln>
          </c:spPr>
        </c:minorGridlines>
        <c:numFmt formatCode="General" sourceLinked="0"/>
        <c:majorTickMark val="out"/>
        <c:minorTickMark val="none"/>
        <c:tickLblPos val="nextTo"/>
        <c:crossAx val="1754111280"/>
        <c:crosses val="autoZero"/>
        <c:crossBetween val="midCat"/>
      </c:valAx>
      <c:spPr>
        <a:solidFill>
          <a:srgbClr val="FFFFFF"/>
        </a:solidFill>
      </c:spPr>
    </c:plotArea>
    <c:legend>
      <c:legendPos val="r"/>
      <c:overlay val="0"/>
      <c:spPr>
        <a:effectLst/>
      </c:spPr>
      <c:txPr>
        <a:bodyPr/>
        <a:lstStyle/>
        <a:p>
          <a:pPr>
            <a:defRPr sz="1200" b="0" i="0" u="none" strike="noStrike">
              <a:latin typeface="Arial Unicode MS"/>
              <a:ea typeface="Arial Unicode MS"/>
              <a:cs typeface="Arial Unicode MS"/>
            </a:defRPr>
          </a:pPr>
          <a:endParaRPr lang="zh-TW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effectLst/>
      </c:spPr>
      <c:txPr>
        <a:bodyPr/>
        <a:lstStyle/>
        <a:p>
          <a:pPr>
            <a:defRPr altLang="zh-TW" sz="1400" b="1" u="none" strike="noStrike">
              <a:latin typeface="Arial Unicode MS"/>
              <a:ea typeface="Arial Unicode MS"/>
              <a:cs typeface="Arial Unicode MS"/>
            </a:defRPr>
          </a:pPr>
          <a:endParaRPr lang="zh-TW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資料!$E$1</c:f>
              <c:strCache>
                <c:ptCount val="1"/>
                <c:pt idx="0">
                  <c:v>A[X] (軌跡:1) ( mm/s^2 )</c:v>
                </c:pt>
              </c:strCache>
            </c:strRef>
          </c:tx>
          <c:spPr>
            <a:ln w="25400">
              <a:solidFill>
                <a:srgbClr val="000000"/>
              </a:solidFill>
              <a:prstDash val="solid"/>
            </a:ln>
          </c:spPr>
          <c:marker>
            <c:symbol val="none"/>
          </c:marker>
          <c:xVal>
            <c:numRef>
              <c:f>資料!$B$2:$B$5667</c:f>
              <c:numCache>
                <c:formatCode>0.00000</c:formatCode>
                <c:ptCount val="5666"/>
                <c:pt idx="0">
                  <c:v>0</c:v>
                </c:pt>
                <c:pt idx="1">
                  <c:v>1.2999999999999999E-3</c:v>
                </c:pt>
                <c:pt idx="2">
                  <c:v>2.9299999999999999E-3</c:v>
                </c:pt>
                <c:pt idx="3">
                  <c:v>5.6100000000000004E-3</c:v>
                </c:pt>
                <c:pt idx="4">
                  <c:v>9.1599999999999997E-3</c:v>
                </c:pt>
                <c:pt idx="5">
                  <c:v>1.0659999999999999E-2</c:v>
                </c:pt>
                <c:pt idx="6">
                  <c:v>1.494E-2</c:v>
                </c:pt>
                <c:pt idx="7">
                  <c:v>2.0760000000000001E-2</c:v>
                </c:pt>
                <c:pt idx="8">
                  <c:v>2.3310000000000001E-2</c:v>
                </c:pt>
                <c:pt idx="9">
                  <c:v>2.6519999999999998E-2</c:v>
                </c:pt>
                <c:pt idx="10">
                  <c:v>2.826E-2</c:v>
                </c:pt>
                <c:pt idx="11">
                  <c:v>2.9780000000000001E-2</c:v>
                </c:pt>
                <c:pt idx="12">
                  <c:v>3.092E-2</c:v>
                </c:pt>
                <c:pt idx="13">
                  <c:v>3.245E-2</c:v>
                </c:pt>
                <c:pt idx="14">
                  <c:v>3.4970000000000001E-2</c:v>
                </c:pt>
                <c:pt idx="15">
                  <c:v>3.805E-2</c:v>
                </c:pt>
                <c:pt idx="16">
                  <c:v>4.3249999999999997E-2</c:v>
                </c:pt>
                <c:pt idx="17">
                  <c:v>4.6240000000000003E-2</c:v>
                </c:pt>
                <c:pt idx="18">
                  <c:v>5.067E-2</c:v>
                </c:pt>
                <c:pt idx="19">
                  <c:v>5.2690000000000001E-2</c:v>
                </c:pt>
                <c:pt idx="20">
                  <c:v>5.4919999999999997E-2</c:v>
                </c:pt>
                <c:pt idx="21">
                  <c:v>5.663E-2</c:v>
                </c:pt>
                <c:pt idx="22">
                  <c:v>5.9429999999999997E-2</c:v>
                </c:pt>
                <c:pt idx="23">
                  <c:v>6.2630000000000005E-2</c:v>
                </c:pt>
                <c:pt idx="24">
                  <c:v>6.5310000000000007E-2</c:v>
                </c:pt>
                <c:pt idx="25">
                  <c:v>6.9620000000000001E-2</c:v>
                </c:pt>
                <c:pt idx="26">
                  <c:v>7.127E-2</c:v>
                </c:pt>
                <c:pt idx="27">
                  <c:v>7.3669999999999999E-2</c:v>
                </c:pt>
                <c:pt idx="28">
                  <c:v>7.5289999999999996E-2</c:v>
                </c:pt>
                <c:pt idx="29">
                  <c:v>7.7700000000000005E-2</c:v>
                </c:pt>
                <c:pt idx="30">
                  <c:v>8.0070000000000002E-2</c:v>
                </c:pt>
                <c:pt idx="31">
                  <c:v>8.1259999999999999E-2</c:v>
                </c:pt>
                <c:pt idx="32">
                  <c:v>8.4080000000000002E-2</c:v>
                </c:pt>
                <c:pt idx="33">
                  <c:v>8.6959999999999996E-2</c:v>
                </c:pt>
                <c:pt idx="34">
                  <c:v>9.1850000000000001E-2</c:v>
                </c:pt>
                <c:pt idx="35">
                  <c:v>9.8669999999999994E-2</c:v>
                </c:pt>
                <c:pt idx="36">
                  <c:v>0.10324999999999999</c:v>
                </c:pt>
                <c:pt idx="37">
                  <c:v>0.10600999999999999</c:v>
                </c:pt>
                <c:pt idx="38">
                  <c:v>0.10817</c:v>
                </c:pt>
                <c:pt idx="39">
                  <c:v>0.11</c:v>
                </c:pt>
                <c:pt idx="40">
                  <c:v>0.11312999999999999</c:v>
                </c:pt>
                <c:pt idx="41">
                  <c:v>0.1186</c:v>
                </c:pt>
                <c:pt idx="42">
                  <c:v>0.12336999999999999</c:v>
                </c:pt>
                <c:pt idx="43">
                  <c:v>0.12659000000000001</c:v>
                </c:pt>
                <c:pt idx="44">
                  <c:v>0.13012000000000001</c:v>
                </c:pt>
                <c:pt idx="45">
                  <c:v>0.13203000000000001</c:v>
                </c:pt>
                <c:pt idx="46">
                  <c:v>0.13442999999999999</c:v>
                </c:pt>
                <c:pt idx="47">
                  <c:v>0.13639000000000001</c:v>
                </c:pt>
                <c:pt idx="48">
                  <c:v>0.13968</c:v>
                </c:pt>
                <c:pt idx="49">
                  <c:v>0.14396</c:v>
                </c:pt>
                <c:pt idx="50">
                  <c:v>0.14813000000000001</c:v>
                </c:pt>
                <c:pt idx="51">
                  <c:v>0.15207000000000001</c:v>
                </c:pt>
                <c:pt idx="52">
                  <c:v>0.15348999999999999</c:v>
                </c:pt>
                <c:pt idx="53">
                  <c:v>0.15382000000000001</c:v>
                </c:pt>
                <c:pt idx="54">
                  <c:v>0.15404999999999999</c:v>
                </c:pt>
                <c:pt idx="55">
                  <c:v>0.15429000000000001</c:v>
                </c:pt>
                <c:pt idx="56">
                  <c:v>0.15454000000000001</c:v>
                </c:pt>
                <c:pt idx="57">
                  <c:v>0.15478</c:v>
                </c:pt>
                <c:pt idx="58">
                  <c:v>0.15497</c:v>
                </c:pt>
                <c:pt idx="59">
                  <c:v>0.15508</c:v>
                </c:pt>
                <c:pt idx="60">
                  <c:v>0.15515999999999999</c:v>
                </c:pt>
                <c:pt idx="61">
                  <c:v>0.15532000000000001</c:v>
                </c:pt>
                <c:pt idx="62">
                  <c:v>0.15551999999999999</c:v>
                </c:pt>
                <c:pt idx="63">
                  <c:v>0.15573999999999999</c:v>
                </c:pt>
                <c:pt idx="64">
                  <c:v>0.15598999999999999</c:v>
                </c:pt>
                <c:pt idx="65">
                  <c:v>0.15626000000000001</c:v>
                </c:pt>
                <c:pt idx="66">
                  <c:v>0.15705</c:v>
                </c:pt>
                <c:pt idx="67">
                  <c:v>0.15765000000000001</c:v>
                </c:pt>
                <c:pt idx="68">
                  <c:v>0.15823000000000001</c:v>
                </c:pt>
                <c:pt idx="69">
                  <c:v>0.15862000000000001</c:v>
                </c:pt>
                <c:pt idx="70">
                  <c:v>0.15920000000000001</c:v>
                </c:pt>
                <c:pt idx="71">
                  <c:v>0.16033</c:v>
                </c:pt>
                <c:pt idx="72">
                  <c:v>0.16159000000000001</c:v>
                </c:pt>
                <c:pt idx="73">
                  <c:v>0.16317999999999999</c:v>
                </c:pt>
                <c:pt idx="74">
                  <c:v>0.16675000000000001</c:v>
                </c:pt>
                <c:pt idx="75">
                  <c:v>0.16919000000000001</c:v>
                </c:pt>
                <c:pt idx="76">
                  <c:v>0.17218</c:v>
                </c:pt>
                <c:pt idx="77">
                  <c:v>0.17634</c:v>
                </c:pt>
                <c:pt idx="78">
                  <c:v>0.17749999999999999</c:v>
                </c:pt>
                <c:pt idx="79">
                  <c:v>0.18021000000000001</c:v>
                </c:pt>
                <c:pt idx="80">
                  <c:v>0.18207999999999999</c:v>
                </c:pt>
                <c:pt idx="81">
                  <c:v>0.18414</c:v>
                </c:pt>
                <c:pt idx="82">
                  <c:v>0.18823000000000001</c:v>
                </c:pt>
                <c:pt idx="83">
                  <c:v>0.19086</c:v>
                </c:pt>
                <c:pt idx="84">
                  <c:v>0.19281999999999999</c:v>
                </c:pt>
                <c:pt idx="85">
                  <c:v>0.19472999999999999</c:v>
                </c:pt>
                <c:pt idx="86">
                  <c:v>0.19711999999999999</c:v>
                </c:pt>
                <c:pt idx="87">
                  <c:v>0.19966999999999999</c:v>
                </c:pt>
                <c:pt idx="88">
                  <c:v>0.20186999999999999</c:v>
                </c:pt>
                <c:pt idx="89">
                  <c:v>0.20408999999999999</c:v>
                </c:pt>
                <c:pt idx="90">
                  <c:v>0.20624999999999999</c:v>
                </c:pt>
                <c:pt idx="91">
                  <c:v>0.20712</c:v>
                </c:pt>
                <c:pt idx="92">
                  <c:v>0.20799999999999999</c:v>
                </c:pt>
                <c:pt idx="93">
                  <c:v>0.2114</c:v>
                </c:pt>
                <c:pt idx="94">
                  <c:v>0.21279999999999999</c:v>
                </c:pt>
                <c:pt idx="95">
                  <c:v>0.21365999999999999</c:v>
                </c:pt>
                <c:pt idx="96">
                  <c:v>0.21676000000000001</c:v>
                </c:pt>
                <c:pt idx="97">
                  <c:v>0.21912000000000001</c:v>
                </c:pt>
                <c:pt idx="98">
                  <c:v>0.22239999999999999</c:v>
                </c:pt>
                <c:pt idx="99">
                  <c:v>0.22767000000000001</c:v>
                </c:pt>
                <c:pt idx="100">
                  <c:v>0.2326</c:v>
                </c:pt>
                <c:pt idx="101">
                  <c:v>0.23934</c:v>
                </c:pt>
                <c:pt idx="102">
                  <c:v>0.24210999999999999</c:v>
                </c:pt>
                <c:pt idx="103">
                  <c:v>0.24471999999999999</c:v>
                </c:pt>
                <c:pt idx="104">
                  <c:v>0.24734</c:v>
                </c:pt>
                <c:pt idx="105">
                  <c:v>0.25089</c:v>
                </c:pt>
                <c:pt idx="106">
                  <c:v>0.25396000000000002</c:v>
                </c:pt>
                <c:pt idx="107">
                  <c:v>0.25719999999999998</c:v>
                </c:pt>
                <c:pt idx="108">
                  <c:v>0.25933</c:v>
                </c:pt>
                <c:pt idx="109">
                  <c:v>0.26315</c:v>
                </c:pt>
                <c:pt idx="110">
                  <c:v>0.26354</c:v>
                </c:pt>
                <c:pt idx="111">
                  <c:v>0.26378000000000001</c:v>
                </c:pt>
                <c:pt idx="112">
                  <c:v>0.26383000000000001</c:v>
                </c:pt>
                <c:pt idx="113">
                  <c:v>0.26390000000000002</c:v>
                </c:pt>
                <c:pt idx="114">
                  <c:v>0.26400000000000001</c:v>
                </c:pt>
                <c:pt idx="115">
                  <c:v>0.26412000000000002</c:v>
                </c:pt>
                <c:pt idx="116">
                  <c:v>0.26479000000000003</c:v>
                </c:pt>
                <c:pt idx="117">
                  <c:v>0.26577000000000001</c:v>
                </c:pt>
                <c:pt idx="118">
                  <c:v>0.26876</c:v>
                </c:pt>
                <c:pt idx="119">
                  <c:v>0.27217000000000002</c:v>
                </c:pt>
                <c:pt idx="120">
                  <c:v>0.27444000000000002</c:v>
                </c:pt>
                <c:pt idx="121">
                  <c:v>0.27850999999999998</c:v>
                </c:pt>
                <c:pt idx="122">
                  <c:v>0.28381000000000001</c:v>
                </c:pt>
                <c:pt idx="123">
                  <c:v>0.28586</c:v>
                </c:pt>
                <c:pt idx="124">
                  <c:v>0.2873</c:v>
                </c:pt>
                <c:pt idx="125">
                  <c:v>0.28887000000000002</c:v>
                </c:pt>
                <c:pt idx="126">
                  <c:v>0.29157</c:v>
                </c:pt>
                <c:pt idx="127">
                  <c:v>0.29263</c:v>
                </c:pt>
                <c:pt idx="128">
                  <c:v>0.29474</c:v>
                </c:pt>
                <c:pt idx="129">
                  <c:v>0.29775000000000001</c:v>
                </c:pt>
                <c:pt idx="130">
                  <c:v>0.29920999999999998</c:v>
                </c:pt>
                <c:pt idx="131">
                  <c:v>0.30097000000000002</c:v>
                </c:pt>
                <c:pt idx="132">
                  <c:v>0.30237999999999998</c:v>
                </c:pt>
                <c:pt idx="133">
                  <c:v>0.30503999999999998</c:v>
                </c:pt>
                <c:pt idx="134">
                  <c:v>0.30786000000000002</c:v>
                </c:pt>
                <c:pt idx="135">
                  <c:v>0.31153999999999998</c:v>
                </c:pt>
                <c:pt idx="136">
                  <c:v>0.31247999999999998</c:v>
                </c:pt>
                <c:pt idx="137">
                  <c:v>0.31325999999999998</c:v>
                </c:pt>
                <c:pt idx="138">
                  <c:v>0.31358000000000003</c:v>
                </c:pt>
                <c:pt idx="139">
                  <c:v>0.31374999999999997</c:v>
                </c:pt>
                <c:pt idx="140">
                  <c:v>0.31394</c:v>
                </c:pt>
                <c:pt idx="141">
                  <c:v>0.31517000000000001</c:v>
                </c:pt>
                <c:pt idx="142">
                  <c:v>0.31590000000000001</c:v>
                </c:pt>
                <c:pt idx="143">
                  <c:v>0.31689000000000001</c:v>
                </c:pt>
                <c:pt idx="144">
                  <c:v>0.31847999999999999</c:v>
                </c:pt>
                <c:pt idx="145">
                  <c:v>0.32075999999999999</c:v>
                </c:pt>
                <c:pt idx="146">
                  <c:v>0.32303999999999999</c:v>
                </c:pt>
                <c:pt idx="147">
                  <c:v>0.32446999999999998</c:v>
                </c:pt>
                <c:pt idx="148">
                  <c:v>0.32569999999999999</c:v>
                </c:pt>
                <c:pt idx="149">
                  <c:v>0.32823999999999998</c:v>
                </c:pt>
                <c:pt idx="150">
                  <c:v>0.33122000000000001</c:v>
                </c:pt>
                <c:pt idx="151">
                  <c:v>0.33344000000000001</c:v>
                </c:pt>
                <c:pt idx="152">
                  <c:v>0.33556999999999998</c:v>
                </c:pt>
                <c:pt idx="153">
                  <c:v>0.33717999999999998</c:v>
                </c:pt>
                <c:pt idx="154">
                  <c:v>0.33883000000000002</c:v>
                </c:pt>
                <c:pt idx="155">
                  <c:v>0.34282000000000001</c:v>
                </c:pt>
                <c:pt idx="156">
                  <c:v>0.34505999999999998</c:v>
                </c:pt>
                <c:pt idx="157">
                  <c:v>0.34872999999999998</c:v>
                </c:pt>
                <c:pt idx="158">
                  <c:v>0.35200999999999999</c:v>
                </c:pt>
                <c:pt idx="159">
                  <c:v>0.35374</c:v>
                </c:pt>
                <c:pt idx="160">
                  <c:v>0.35426000000000002</c:v>
                </c:pt>
                <c:pt idx="161">
                  <c:v>0.3548</c:v>
                </c:pt>
                <c:pt idx="162">
                  <c:v>0.35514000000000001</c:v>
                </c:pt>
                <c:pt idx="163">
                  <c:v>0.35780000000000001</c:v>
                </c:pt>
                <c:pt idx="164">
                  <c:v>0.36066999999999999</c:v>
                </c:pt>
                <c:pt idx="165">
                  <c:v>0.36373</c:v>
                </c:pt>
                <c:pt idx="166">
                  <c:v>0.36731999999999998</c:v>
                </c:pt>
                <c:pt idx="167">
                  <c:v>0.36797999999999997</c:v>
                </c:pt>
                <c:pt idx="168">
                  <c:v>0.36853000000000002</c:v>
                </c:pt>
                <c:pt idx="169">
                  <c:v>0.36884</c:v>
                </c:pt>
                <c:pt idx="170">
                  <c:v>0.36914000000000002</c:v>
                </c:pt>
                <c:pt idx="171">
                  <c:v>0.36946000000000001</c:v>
                </c:pt>
                <c:pt idx="172">
                  <c:v>0.36973</c:v>
                </c:pt>
                <c:pt idx="173">
                  <c:v>0.37223000000000001</c:v>
                </c:pt>
                <c:pt idx="174">
                  <c:v>0.37386000000000003</c:v>
                </c:pt>
                <c:pt idx="175">
                  <c:v>0.37707000000000002</c:v>
                </c:pt>
                <c:pt idx="176">
                  <c:v>0.38</c:v>
                </c:pt>
                <c:pt idx="177">
                  <c:v>0.38058999999999998</c:v>
                </c:pt>
                <c:pt idx="178">
                  <c:v>0.38127</c:v>
                </c:pt>
                <c:pt idx="179">
                  <c:v>0.38438</c:v>
                </c:pt>
                <c:pt idx="180">
                  <c:v>0.38917000000000002</c:v>
                </c:pt>
                <c:pt idx="181">
                  <c:v>0.39</c:v>
                </c:pt>
                <c:pt idx="182">
                  <c:v>0.39155000000000001</c:v>
                </c:pt>
                <c:pt idx="183">
                  <c:v>0.39243</c:v>
                </c:pt>
                <c:pt idx="184">
                  <c:v>0.39491999999999999</c:v>
                </c:pt>
                <c:pt idx="185">
                  <c:v>0.39884999999999998</c:v>
                </c:pt>
                <c:pt idx="186">
                  <c:v>0.40331</c:v>
                </c:pt>
                <c:pt idx="187">
                  <c:v>0.40566000000000002</c:v>
                </c:pt>
                <c:pt idx="188">
                  <c:v>0.40783999999999998</c:v>
                </c:pt>
                <c:pt idx="189">
                  <c:v>0.40953000000000001</c:v>
                </c:pt>
                <c:pt idx="190">
                  <c:v>0.41081000000000001</c:v>
                </c:pt>
                <c:pt idx="191">
                  <c:v>0.41352</c:v>
                </c:pt>
                <c:pt idx="192">
                  <c:v>0.41614000000000001</c:v>
                </c:pt>
                <c:pt idx="193">
                  <c:v>0.42076000000000002</c:v>
                </c:pt>
                <c:pt idx="194">
                  <c:v>0.42320999999999998</c:v>
                </c:pt>
                <c:pt idx="195">
                  <c:v>0.42651</c:v>
                </c:pt>
                <c:pt idx="196">
                  <c:v>0.42735000000000001</c:v>
                </c:pt>
                <c:pt idx="197">
                  <c:v>0.42924000000000001</c:v>
                </c:pt>
                <c:pt idx="198">
                  <c:v>0.43225999999999998</c:v>
                </c:pt>
                <c:pt idx="199">
                  <c:v>0.43514999999999998</c:v>
                </c:pt>
                <c:pt idx="200">
                  <c:v>0.43741000000000002</c:v>
                </c:pt>
                <c:pt idx="201">
                  <c:v>0.43997999999999998</c:v>
                </c:pt>
                <c:pt idx="202">
                  <c:v>0.44146000000000002</c:v>
                </c:pt>
                <c:pt idx="203">
                  <c:v>0.44246999999999997</c:v>
                </c:pt>
                <c:pt idx="204">
                  <c:v>0.44473000000000001</c:v>
                </c:pt>
                <c:pt idx="205">
                  <c:v>0.44672000000000001</c:v>
                </c:pt>
                <c:pt idx="206">
                  <c:v>0.45029000000000002</c:v>
                </c:pt>
                <c:pt idx="207">
                  <c:v>0.45311000000000001</c:v>
                </c:pt>
                <c:pt idx="208">
                  <c:v>0.45737</c:v>
                </c:pt>
                <c:pt idx="209">
                  <c:v>0.45916000000000001</c:v>
                </c:pt>
                <c:pt idx="210">
                  <c:v>0.46127000000000001</c:v>
                </c:pt>
                <c:pt idx="211">
                  <c:v>0.46289000000000002</c:v>
                </c:pt>
                <c:pt idx="212">
                  <c:v>0.46337</c:v>
                </c:pt>
                <c:pt idx="213">
                  <c:v>0.46377000000000002</c:v>
                </c:pt>
                <c:pt idx="214">
                  <c:v>0.46401999999999999</c:v>
                </c:pt>
                <c:pt idx="215">
                  <c:v>0.4642</c:v>
                </c:pt>
                <c:pt idx="216">
                  <c:v>0.46437</c:v>
                </c:pt>
                <c:pt idx="217">
                  <c:v>0.46688000000000002</c:v>
                </c:pt>
                <c:pt idx="218">
                  <c:v>0.46948000000000001</c:v>
                </c:pt>
                <c:pt idx="219">
                  <c:v>0.47154000000000001</c:v>
                </c:pt>
                <c:pt idx="220">
                  <c:v>0.47658</c:v>
                </c:pt>
                <c:pt idx="221">
                  <c:v>0.48098000000000002</c:v>
                </c:pt>
                <c:pt idx="222">
                  <c:v>0.48169000000000001</c:v>
                </c:pt>
                <c:pt idx="223">
                  <c:v>0.48432999999999998</c:v>
                </c:pt>
                <c:pt idx="224">
                  <c:v>0.48776999999999998</c:v>
                </c:pt>
                <c:pt idx="225">
                  <c:v>0.49</c:v>
                </c:pt>
                <c:pt idx="226">
                  <c:v>0.49081000000000002</c:v>
                </c:pt>
                <c:pt idx="227">
                  <c:v>0.49308000000000002</c:v>
                </c:pt>
                <c:pt idx="228">
                  <c:v>0.49601000000000001</c:v>
                </c:pt>
                <c:pt idx="229">
                  <c:v>0.49976999999999999</c:v>
                </c:pt>
                <c:pt idx="230">
                  <c:v>0.50092000000000003</c:v>
                </c:pt>
                <c:pt idx="231">
                  <c:v>0.50210999999999995</c:v>
                </c:pt>
                <c:pt idx="232">
                  <c:v>0.50439000000000001</c:v>
                </c:pt>
                <c:pt idx="233">
                  <c:v>0.50763000000000003</c:v>
                </c:pt>
                <c:pt idx="234">
                  <c:v>0.51205999999999996</c:v>
                </c:pt>
                <c:pt idx="235">
                  <c:v>0.51405999999999996</c:v>
                </c:pt>
                <c:pt idx="236">
                  <c:v>0.51742999999999995</c:v>
                </c:pt>
                <c:pt idx="237">
                  <c:v>0.51802999999999999</c:v>
                </c:pt>
                <c:pt idx="238">
                  <c:v>0.51887000000000005</c:v>
                </c:pt>
                <c:pt idx="239">
                  <c:v>0.52195000000000003</c:v>
                </c:pt>
                <c:pt idx="240">
                  <c:v>0.52422999999999997</c:v>
                </c:pt>
                <c:pt idx="241">
                  <c:v>0.52737000000000001</c:v>
                </c:pt>
                <c:pt idx="242">
                  <c:v>0.53215999999999997</c:v>
                </c:pt>
                <c:pt idx="243">
                  <c:v>0.53407000000000004</c:v>
                </c:pt>
                <c:pt idx="244">
                  <c:v>0.53554999999999997</c:v>
                </c:pt>
                <c:pt idx="245">
                  <c:v>0.53927999999999998</c:v>
                </c:pt>
                <c:pt idx="246">
                  <c:v>0.54195000000000004</c:v>
                </c:pt>
                <c:pt idx="247">
                  <c:v>0.54291</c:v>
                </c:pt>
                <c:pt idx="248">
                  <c:v>0.54325000000000001</c:v>
                </c:pt>
                <c:pt idx="249">
                  <c:v>0.54456000000000004</c:v>
                </c:pt>
                <c:pt idx="250">
                  <c:v>0.54752999999999996</c:v>
                </c:pt>
                <c:pt idx="251">
                  <c:v>0.55000000000000004</c:v>
                </c:pt>
                <c:pt idx="252">
                  <c:v>0.55191999999999997</c:v>
                </c:pt>
                <c:pt idx="253">
                  <c:v>0.55527000000000004</c:v>
                </c:pt>
                <c:pt idx="254">
                  <c:v>0.56001999999999996</c:v>
                </c:pt>
                <c:pt idx="255">
                  <c:v>0.56479999999999997</c:v>
                </c:pt>
                <c:pt idx="256">
                  <c:v>0.56706999999999996</c:v>
                </c:pt>
                <c:pt idx="257">
                  <c:v>0.56974000000000002</c:v>
                </c:pt>
                <c:pt idx="258">
                  <c:v>0.57018999999999997</c:v>
                </c:pt>
                <c:pt idx="259">
                  <c:v>0.57159000000000004</c:v>
                </c:pt>
                <c:pt idx="260">
                  <c:v>0.57386000000000004</c:v>
                </c:pt>
                <c:pt idx="261">
                  <c:v>0.57565</c:v>
                </c:pt>
                <c:pt idx="262">
                  <c:v>0.57843999999999995</c:v>
                </c:pt>
                <c:pt idx="263">
                  <c:v>0.58176000000000005</c:v>
                </c:pt>
                <c:pt idx="264">
                  <c:v>0.58591000000000004</c:v>
                </c:pt>
                <c:pt idx="265">
                  <c:v>0.58725000000000005</c:v>
                </c:pt>
                <c:pt idx="266">
                  <c:v>0.58872999999999998</c:v>
                </c:pt>
                <c:pt idx="267">
                  <c:v>0.59289999999999998</c:v>
                </c:pt>
                <c:pt idx="268">
                  <c:v>0.59585999999999995</c:v>
                </c:pt>
                <c:pt idx="269">
                  <c:v>0.59631000000000001</c:v>
                </c:pt>
                <c:pt idx="270">
                  <c:v>0.59670000000000001</c:v>
                </c:pt>
                <c:pt idx="271">
                  <c:v>0.59894000000000003</c:v>
                </c:pt>
                <c:pt idx="272">
                  <c:v>0.60045999999999999</c:v>
                </c:pt>
                <c:pt idx="273">
                  <c:v>0.60407999999999995</c:v>
                </c:pt>
                <c:pt idx="274">
                  <c:v>0.60811000000000004</c:v>
                </c:pt>
                <c:pt idx="275">
                  <c:v>0.61360999999999999</c:v>
                </c:pt>
                <c:pt idx="276">
                  <c:v>0.61867000000000005</c:v>
                </c:pt>
                <c:pt idx="277">
                  <c:v>0.62253999999999998</c:v>
                </c:pt>
                <c:pt idx="278">
                  <c:v>0.62385999999999997</c:v>
                </c:pt>
                <c:pt idx="279">
                  <c:v>0.62524999999999997</c:v>
                </c:pt>
                <c:pt idx="280">
                  <c:v>0.62929999999999997</c:v>
                </c:pt>
                <c:pt idx="281">
                  <c:v>0.63095000000000001</c:v>
                </c:pt>
                <c:pt idx="282">
                  <c:v>0.63393999999999995</c:v>
                </c:pt>
                <c:pt idx="283">
                  <c:v>0.63648000000000005</c:v>
                </c:pt>
                <c:pt idx="284">
                  <c:v>0.63924999999999998</c:v>
                </c:pt>
                <c:pt idx="285">
                  <c:v>0.63958000000000004</c:v>
                </c:pt>
                <c:pt idx="286">
                  <c:v>0.64161999999999997</c:v>
                </c:pt>
                <c:pt idx="287">
                  <c:v>0.64309000000000005</c:v>
                </c:pt>
                <c:pt idx="288">
                  <c:v>0.64559999999999995</c:v>
                </c:pt>
                <c:pt idx="289">
                  <c:v>0.64695000000000003</c:v>
                </c:pt>
                <c:pt idx="290">
                  <c:v>0.64846000000000004</c:v>
                </c:pt>
                <c:pt idx="291">
                  <c:v>0.65012999999999999</c:v>
                </c:pt>
                <c:pt idx="292">
                  <c:v>0.65283000000000002</c:v>
                </c:pt>
                <c:pt idx="293">
                  <c:v>0.65615999999999997</c:v>
                </c:pt>
                <c:pt idx="294">
                  <c:v>0.66215000000000002</c:v>
                </c:pt>
                <c:pt idx="295">
                  <c:v>0.66701999999999995</c:v>
                </c:pt>
                <c:pt idx="296">
                  <c:v>0.67134000000000005</c:v>
                </c:pt>
                <c:pt idx="297">
                  <c:v>0.67474999999999996</c:v>
                </c:pt>
                <c:pt idx="298">
                  <c:v>0.67769000000000001</c:v>
                </c:pt>
                <c:pt idx="299">
                  <c:v>0.68020999999999998</c:v>
                </c:pt>
                <c:pt idx="300">
                  <c:v>0.6835</c:v>
                </c:pt>
                <c:pt idx="301">
                  <c:v>0.68906999999999996</c:v>
                </c:pt>
                <c:pt idx="302">
                  <c:v>0.69335999999999998</c:v>
                </c:pt>
                <c:pt idx="303">
                  <c:v>0.69450000000000001</c:v>
                </c:pt>
                <c:pt idx="304">
                  <c:v>0.69630999999999998</c:v>
                </c:pt>
                <c:pt idx="305">
                  <c:v>0.69891999999999999</c:v>
                </c:pt>
                <c:pt idx="306">
                  <c:v>0.70050999999999997</c:v>
                </c:pt>
                <c:pt idx="307">
                  <c:v>0.70474999999999999</c:v>
                </c:pt>
                <c:pt idx="308">
                  <c:v>0.70635000000000003</c:v>
                </c:pt>
                <c:pt idx="309">
                  <c:v>0.70920000000000005</c:v>
                </c:pt>
                <c:pt idx="310">
                  <c:v>0.71074999999999999</c:v>
                </c:pt>
                <c:pt idx="311">
                  <c:v>0.71257000000000004</c:v>
                </c:pt>
                <c:pt idx="312">
                  <c:v>0.71447000000000005</c:v>
                </c:pt>
                <c:pt idx="313">
                  <c:v>0.71558999999999995</c:v>
                </c:pt>
                <c:pt idx="314">
                  <c:v>0.71835000000000004</c:v>
                </c:pt>
                <c:pt idx="315">
                  <c:v>0.72035000000000005</c:v>
                </c:pt>
                <c:pt idx="316">
                  <c:v>0.72223000000000004</c:v>
                </c:pt>
                <c:pt idx="317">
                  <c:v>0.72316999999999998</c:v>
                </c:pt>
                <c:pt idx="318">
                  <c:v>0.72433999999999998</c:v>
                </c:pt>
                <c:pt idx="319">
                  <c:v>0.72562000000000004</c:v>
                </c:pt>
                <c:pt idx="320">
                  <c:v>0.72690999999999995</c:v>
                </c:pt>
                <c:pt idx="321">
                  <c:v>0.72960999999999998</c:v>
                </c:pt>
                <c:pt idx="322">
                  <c:v>0.73211000000000004</c:v>
                </c:pt>
                <c:pt idx="323">
                  <c:v>0.73556999999999995</c:v>
                </c:pt>
                <c:pt idx="324">
                  <c:v>0.73780000000000001</c:v>
                </c:pt>
                <c:pt idx="325">
                  <c:v>0.74</c:v>
                </c:pt>
                <c:pt idx="326">
                  <c:v>0.74407999999999996</c:v>
                </c:pt>
                <c:pt idx="327">
                  <c:v>0.74626000000000003</c:v>
                </c:pt>
                <c:pt idx="328">
                  <c:v>0.74829999999999997</c:v>
                </c:pt>
                <c:pt idx="329">
                  <c:v>0.74983</c:v>
                </c:pt>
                <c:pt idx="330">
                  <c:v>0.75253000000000003</c:v>
                </c:pt>
                <c:pt idx="331">
                  <c:v>0.75548999999999999</c:v>
                </c:pt>
                <c:pt idx="332">
                  <c:v>0.75814999999999999</c:v>
                </c:pt>
                <c:pt idx="333">
                  <c:v>0.75941000000000003</c:v>
                </c:pt>
                <c:pt idx="334">
                  <c:v>0.76141000000000003</c:v>
                </c:pt>
                <c:pt idx="335">
                  <c:v>0.76359999999999995</c:v>
                </c:pt>
                <c:pt idx="336">
                  <c:v>0.76798999999999995</c:v>
                </c:pt>
                <c:pt idx="337">
                  <c:v>0.77036000000000004</c:v>
                </c:pt>
                <c:pt idx="338">
                  <c:v>0.77244999999999997</c:v>
                </c:pt>
                <c:pt idx="339">
                  <c:v>0.77419000000000004</c:v>
                </c:pt>
                <c:pt idx="340">
                  <c:v>0.7772</c:v>
                </c:pt>
                <c:pt idx="341">
                  <c:v>0.77905999999999997</c:v>
                </c:pt>
                <c:pt idx="342">
                  <c:v>0.78146000000000004</c:v>
                </c:pt>
                <c:pt idx="343">
                  <c:v>0.78320999999999996</c:v>
                </c:pt>
                <c:pt idx="344">
                  <c:v>0.78591999999999995</c:v>
                </c:pt>
                <c:pt idx="345">
                  <c:v>0.78773000000000004</c:v>
                </c:pt>
                <c:pt idx="346">
                  <c:v>0.79229000000000005</c:v>
                </c:pt>
                <c:pt idx="347">
                  <c:v>0.79510000000000003</c:v>
                </c:pt>
                <c:pt idx="348">
                  <c:v>0.79722999999999999</c:v>
                </c:pt>
                <c:pt idx="349">
                  <c:v>0.79925999999999997</c:v>
                </c:pt>
                <c:pt idx="350">
                  <c:v>0.80150999999999994</c:v>
                </c:pt>
                <c:pt idx="351">
                  <c:v>0.80432999999999999</c:v>
                </c:pt>
                <c:pt idx="352">
                  <c:v>0.80576999999999999</c:v>
                </c:pt>
                <c:pt idx="353">
                  <c:v>0.80823</c:v>
                </c:pt>
                <c:pt idx="354">
                  <c:v>0.81018999999999997</c:v>
                </c:pt>
                <c:pt idx="355">
                  <c:v>0.81344000000000005</c:v>
                </c:pt>
                <c:pt idx="356">
                  <c:v>0.81957999999999998</c:v>
                </c:pt>
                <c:pt idx="357">
                  <c:v>0.82138999999999995</c:v>
                </c:pt>
                <c:pt idx="358">
                  <c:v>0.82308000000000003</c:v>
                </c:pt>
                <c:pt idx="359">
                  <c:v>0.82511000000000001</c:v>
                </c:pt>
                <c:pt idx="360">
                  <c:v>0.82852000000000003</c:v>
                </c:pt>
                <c:pt idx="361">
                  <c:v>0.83157000000000003</c:v>
                </c:pt>
                <c:pt idx="362">
                  <c:v>0.83409999999999995</c:v>
                </c:pt>
                <c:pt idx="363">
                  <c:v>0.83604999999999996</c:v>
                </c:pt>
                <c:pt idx="364">
                  <c:v>0.83743999999999996</c:v>
                </c:pt>
                <c:pt idx="365">
                  <c:v>0.83903000000000005</c:v>
                </c:pt>
                <c:pt idx="366">
                  <c:v>0.84141999999999995</c:v>
                </c:pt>
                <c:pt idx="367">
                  <c:v>0.84333999999999998</c:v>
                </c:pt>
                <c:pt idx="368">
                  <c:v>0.84635000000000005</c:v>
                </c:pt>
                <c:pt idx="369">
                  <c:v>0.84723000000000004</c:v>
                </c:pt>
                <c:pt idx="370">
                  <c:v>0.84804999999999997</c:v>
                </c:pt>
                <c:pt idx="371">
                  <c:v>0.84863</c:v>
                </c:pt>
                <c:pt idx="372">
                  <c:v>0.85163999999999995</c:v>
                </c:pt>
                <c:pt idx="373">
                  <c:v>0.85357000000000005</c:v>
                </c:pt>
                <c:pt idx="374">
                  <c:v>0.85575999999999997</c:v>
                </c:pt>
                <c:pt idx="375">
                  <c:v>0.85743999999999998</c:v>
                </c:pt>
                <c:pt idx="376">
                  <c:v>0.86041000000000001</c:v>
                </c:pt>
                <c:pt idx="377">
                  <c:v>0.86275999999999997</c:v>
                </c:pt>
                <c:pt idx="378">
                  <c:v>0.86665000000000003</c:v>
                </c:pt>
                <c:pt idx="379">
                  <c:v>0.87046999999999997</c:v>
                </c:pt>
                <c:pt idx="380">
                  <c:v>0.87212999999999996</c:v>
                </c:pt>
                <c:pt idx="381">
                  <c:v>0.87368000000000001</c:v>
                </c:pt>
                <c:pt idx="382">
                  <c:v>0.87634999999999996</c:v>
                </c:pt>
                <c:pt idx="383">
                  <c:v>0.87794000000000005</c:v>
                </c:pt>
                <c:pt idx="384">
                  <c:v>0.88058999999999998</c:v>
                </c:pt>
                <c:pt idx="385">
                  <c:v>0.88392999999999999</c:v>
                </c:pt>
                <c:pt idx="386">
                  <c:v>0.88573000000000002</c:v>
                </c:pt>
                <c:pt idx="387">
                  <c:v>0.88983000000000001</c:v>
                </c:pt>
                <c:pt idx="388">
                  <c:v>0.89359999999999995</c:v>
                </c:pt>
                <c:pt idx="389">
                  <c:v>0.89654999999999996</c:v>
                </c:pt>
                <c:pt idx="390">
                  <c:v>0.89798</c:v>
                </c:pt>
                <c:pt idx="391">
                  <c:v>0.89846000000000004</c:v>
                </c:pt>
                <c:pt idx="392">
                  <c:v>0.90169999999999995</c:v>
                </c:pt>
                <c:pt idx="393">
                  <c:v>0.90320999999999996</c:v>
                </c:pt>
                <c:pt idx="394">
                  <c:v>0.90600999999999998</c:v>
                </c:pt>
                <c:pt idx="395">
                  <c:v>0.90785000000000005</c:v>
                </c:pt>
                <c:pt idx="396">
                  <c:v>0.91</c:v>
                </c:pt>
                <c:pt idx="397">
                  <c:v>0.91244999999999998</c:v>
                </c:pt>
                <c:pt idx="398">
                  <c:v>0.91395000000000004</c:v>
                </c:pt>
                <c:pt idx="399">
                  <c:v>0.91625000000000001</c:v>
                </c:pt>
                <c:pt idx="400">
                  <c:v>0.91949000000000003</c:v>
                </c:pt>
                <c:pt idx="401">
                  <c:v>0.92054000000000002</c:v>
                </c:pt>
                <c:pt idx="402">
                  <c:v>0.92244999999999999</c:v>
                </c:pt>
                <c:pt idx="403">
                  <c:v>0.92456000000000005</c:v>
                </c:pt>
                <c:pt idx="404">
                  <c:v>0.92710000000000004</c:v>
                </c:pt>
                <c:pt idx="405">
                  <c:v>0.92913999999999997</c:v>
                </c:pt>
                <c:pt idx="406">
                  <c:v>0.93113000000000001</c:v>
                </c:pt>
                <c:pt idx="407">
                  <c:v>0.93344000000000005</c:v>
                </c:pt>
                <c:pt idx="408">
                  <c:v>0.93542999999999998</c:v>
                </c:pt>
                <c:pt idx="409">
                  <c:v>0.93810000000000004</c:v>
                </c:pt>
                <c:pt idx="410">
                  <c:v>0.94152000000000002</c:v>
                </c:pt>
                <c:pt idx="411">
                  <c:v>0.94474000000000002</c:v>
                </c:pt>
                <c:pt idx="412">
                  <c:v>0.94738</c:v>
                </c:pt>
                <c:pt idx="413">
                  <c:v>0.94816999999999996</c:v>
                </c:pt>
                <c:pt idx="414">
                  <c:v>0.94893000000000005</c:v>
                </c:pt>
                <c:pt idx="415">
                  <c:v>0.94935000000000003</c:v>
                </c:pt>
                <c:pt idx="416">
                  <c:v>0.95</c:v>
                </c:pt>
                <c:pt idx="417">
                  <c:v>0.95084999999999997</c:v>
                </c:pt>
                <c:pt idx="418">
                  <c:v>0.9526</c:v>
                </c:pt>
                <c:pt idx="419">
                  <c:v>0.95433999999999997</c:v>
                </c:pt>
                <c:pt idx="420">
                  <c:v>0.9577</c:v>
                </c:pt>
                <c:pt idx="421">
                  <c:v>0.95992999999999995</c:v>
                </c:pt>
                <c:pt idx="422">
                  <c:v>0.96138000000000001</c:v>
                </c:pt>
                <c:pt idx="423">
                  <c:v>0.96355999999999997</c:v>
                </c:pt>
                <c:pt idx="424">
                  <c:v>0.96711000000000003</c:v>
                </c:pt>
                <c:pt idx="425">
                  <c:v>0.96780999999999995</c:v>
                </c:pt>
                <c:pt idx="426">
                  <c:v>0.96853999999999996</c:v>
                </c:pt>
                <c:pt idx="427">
                  <c:v>0.96897999999999995</c:v>
                </c:pt>
                <c:pt idx="428">
                  <c:v>0.96930000000000005</c:v>
                </c:pt>
                <c:pt idx="429">
                  <c:v>0.96960999999999997</c:v>
                </c:pt>
                <c:pt idx="430">
                  <c:v>0.96994000000000002</c:v>
                </c:pt>
                <c:pt idx="431">
                  <c:v>0.97011999999999998</c:v>
                </c:pt>
                <c:pt idx="432">
                  <c:v>0.97030000000000005</c:v>
                </c:pt>
                <c:pt idx="433">
                  <c:v>0.97055000000000002</c:v>
                </c:pt>
                <c:pt idx="434">
                  <c:v>0.97087999999999997</c:v>
                </c:pt>
                <c:pt idx="435">
                  <c:v>0.97111000000000003</c:v>
                </c:pt>
                <c:pt idx="436">
                  <c:v>0.97345000000000004</c:v>
                </c:pt>
                <c:pt idx="437">
                  <c:v>0.97531999999999996</c:v>
                </c:pt>
                <c:pt idx="438">
                  <c:v>0.97848000000000002</c:v>
                </c:pt>
                <c:pt idx="439">
                  <c:v>0.98045000000000004</c:v>
                </c:pt>
                <c:pt idx="440">
                  <c:v>0.98253999999999997</c:v>
                </c:pt>
                <c:pt idx="441">
                  <c:v>0.98548999999999998</c:v>
                </c:pt>
                <c:pt idx="442">
                  <c:v>0.98833000000000004</c:v>
                </c:pt>
                <c:pt idx="443">
                  <c:v>0.99163000000000001</c:v>
                </c:pt>
                <c:pt idx="444">
                  <c:v>0.99360000000000004</c:v>
                </c:pt>
                <c:pt idx="445">
                  <c:v>0.99602999999999997</c:v>
                </c:pt>
                <c:pt idx="446">
                  <c:v>0.99656999999999996</c:v>
                </c:pt>
                <c:pt idx="447">
                  <c:v>0.99750000000000005</c:v>
                </c:pt>
                <c:pt idx="448">
                  <c:v>0.99863999999999997</c:v>
                </c:pt>
                <c:pt idx="449">
                  <c:v>1.0002200000000001</c:v>
                </c:pt>
                <c:pt idx="450">
                  <c:v>1.0019199999999999</c:v>
                </c:pt>
                <c:pt idx="451">
                  <c:v>1.0033799999999999</c:v>
                </c:pt>
                <c:pt idx="452">
                  <c:v>1.00623</c:v>
                </c:pt>
                <c:pt idx="453">
                  <c:v>1.00806</c:v>
                </c:pt>
                <c:pt idx="454">
                  <c:v>1.01067</c:v>
                </c:pt>
                <c:pt idx="455">
                  <c:v>1.0120899999999999</c:v>
                </c:pt>
                <c:pt idx="456">
                  <c:v>1.0148299999999999</c:v>
                </c:pt>
                <c:pt idx="457">
                  <c:v>1.01725</c:v>
                </c:pt>
                <c:pt idx="458">
                  <c:v>1.01935</c:v>
                </c:pt>
                <c:pt idx="459">
                  <c:v>1.02084</c:v>
                </c:pt>
                <c:pt idx="460">
                  <c:v>1.0218700000000001</c:v>
                </c:pt>
                <c:pt idx="461">
                  <c:v>1.02285</c:v>
                </c:pt>
                <c:pt idx="462">
                  <c:v>1.0248900000000001</c:v>
                </c:pt>
                <c:pt idx="463">
                  <c:v>1.0258400000000001</c:v>
                </c:pt>
                <c:pt idx="464">
                  <c:v>1.02763</c:v>
                </c:pt>
                <c:pt idx="465">
                  <c:v>1.0285</c:v>
                </c:pt>
                <c:pt idx="466">
                  <c:v>1.0295000000000001</c:v>
                </c:pt>
                <c:pt idx="467">
                  <c:v>1.0305200000000001</c:v>
                </c:pt>
                <c:pt idx="468">
                  <c:v>1.0315300000000001</c:v>
                </c:pt>
                <c:pt idx="469">
                  <c:v>1.0326</c:v>
                </c:pt>
                <c:pt idx="470">
                  <c:v>1.03392</c:v>
                </c:pt>
                <c:pt idx="471">
                  <c:v>1.0349999999999999</c:v>
                </c:pt>
                <c:pt idx="472">
                  <c:v>1.0361499999999999</c:v>
                </c:pt>
                <c:pt idx="473">
                  <c:v>1.0380499999999999</c:v>
                </c:pt>
                <c:pt idx="474">
                  <c:v>1.0399</c:v>
                </c:pt>
                <c:pt idx="475">
                  <c:v>1.04358</c:v>
                </c:pt>
                <c:pt idx="476">
                  <c:v>1.0469200000000001</c:v>
                </c:pt>
                <c:pt idx="477">
                  <c:v>1.05</c:v>
                </c:pt>
                <c:pt idx="478">
                  <c:v>1.0529200000000001</c:v>
                </c:pt>
                <c:pt idx="479">
                  <c:v>1.05457</c:v>
                </c:pt>
                <c:pt idx="480">
                  <c:v>1.0557399999999999</c:v>
                </c:pt>
                <c:pt idx="481">
                  <c:v>1.05786</c:v>
                </c:pt>
                <c:pt idx="482">
                  <c:v>1.0586899999999999</c:v>
                </c:pt>
                <c:pt idx="483">
                  <c:v>1.05979</c:v>
                </c:pt>
                <c:pt idx="484">
                  <c:v>1.06149</c:v>
                </c:pt>
                <c:pt idx="485">
                  <c:v>1.0632999999999999</c:v>
                </c:pt>
                <c:pt idx="486">
                  <c:v>1.06555</c:v>
                </c:pt>
                <c:pt idx="487">
                  <c:v>1.06945</c:v>
                </c:pt>
                <c:pt idx="488">
                  <c:v>1.0724</c:v>
                </c:pt>
                <c:pt idx="489">
                  <c:v>1.07369</c:v>
                </c:pt>
                <c:pt idx="490">
                  <c:v>1.07535</c:v>
                </c:pt>
                <c:pt idx="491">
                  <c:v>1.0762100000000001</c:v>
                </c:pt>
                <c:pt idx="492">
                  <c:v>1.07725</c:v>
                </c:pt>
                <c:pt idx="493">
                  <c:v>1.07822</c:v>
                </c:pt>
                <c:pt idx="494">
                  <c:v>1.0794900000000001</c:v>
                </c:pt>
                <c:pt idx="495">
                  <c:v>1.0809800000000001</c:v>
                </c:pt>
                <c:pt idx="496">
                  <c:v>1.08273</c:v>
                </c:pt>
                <c:pt idx="497">
                  <c:v>1.0844199999999999</c:v>
                </c:pt>
                <c:pt idx="498">
                  <c:v>1.0864100000000001</c:v>
                </c:pt>
                <c:pt idx="499">
                  <c:v>1.08755</c:v>
                </c:pt>
                <c:pt idx="500">
                  <c:v>1.0896600000000001</c:v>
                </c:pt>
                <c:pt idx="501">
                  <c:v>1.09057</c:v>
                </c:pt>
                <c:pt idx="502">
                  <c:v>1.0922499999999999</c:v>
                </c:pt>
                <c:pt idx="503">
                  <c:v>1.09449</c:v>
                </c:pt>
                <c:pt idx="504">
                  <c:v>1.0956699999999999</c:v>
                </c:pt>
                <c:pt idx="505">
                  <c:v>1.0972200000000001</c:v>
                </c:pt>
                <c:pt idx="506">
                  <c:v>1.0981799999999999</c:v>
                </c:pt>
                <c:pt idx="507">
                  <c:v>1.09945</c:v>
                </c:pt>
                <c:pt idx="508">
                  <c:v>1.1000700000000001</c:v>
                </c:pt>
                <c:pt idx="509">
                  <c:v>1.10076</c:v>
                </c:pt>
                <c:pt idx="510">
                  <c:v>1.1018300000000001</c:v>
                </c:pt>
                <c:pt idx="511">
                  <c:v>1.10318</c:v>
                </c:pt>
                <c:pt idx="512">
                  <c:v>1.10409</c:v>
                </c:pt>
                <c:pt idx="513">
                  <c:v>1.10561</c:v>
                </c:pt>
                <c:pt idx="514">
                  <c:v>1.1073299999999999</c:v>
                </c:pt>
                <c:pt idx="515">
                  <c:v>1.10964</c:v>
                </c:pt>
                <c:pt idx="516">
                  <c:v>1.1119000000000001</c:v>
                </c:pt>
                <c:pt idx="517">
                  <c:v>1.11337</c:v>
                </c:pt>
                <c:pt idx="518">
                  <c:v>1.11696</c:v>
                </c:pt>
                <c:pt idx="519">
                  <c:v>1.1173999999999999</c:v>
                </c:pt>
                <c:pt idx="520">
                  <c:v>1.1190500000000001</c:v>
                </c:pt>
                <c:pt idx="521">
                  <c:v>1.1196900000000001</c:v>
                </c:pt>
                <c:pt idx="522">
                  <c:v>1.12079</c:v>
                </c:pt>
                <c:pt idx="523">
                  <c:v>1.1244400000000001</c:v>
                </c:pt>
                <c:pt idx="524">
                  <c:v>1.12826</c:v>
                </c:pt>
                <c:pt idx="525">
                  <c:v>1.1304000000000001</c:v>
                </c:pt>
                <c:pt idx="526">
                  <c:v>1.13327</c:v>
                </c:pt>
                <c:pt idx="527">
                  <c:v>1.13584</c:v>
                </c:pt>
                <c:pt idx="528">
                  <c:v>1.1370100000000001</c:v>
                </c:pt>
                <c:pt idx="529">
                  <c:v>1.1391199999999999</c:v>
                </c:pt>
                <c:pt idx="530">
                  <c:v>1.1405400000000001</c:v>
                </c:pt>
                <c:pt idx="531">
                  <c:v>1.14218</c:v>
                </c:pt>
                <c:pt idx="532">
                  <c:v>1.1441399999999999</c:v>
                </c:pt>
                <c:pt idx="533">
                  <c:v>1.1454299999999999</c:v>
                </c:pt>
                <c:pt idx="534">
                  <c:v>1.1463000000000001</c:v>
                </c:pt>
                <c:pt idx="535">
                  <c:v>1.1480699999999999</c:v>
                </c:pt>
                <c:pt idx="536">
                  <c:v>1.1519600000000001</c:v>
                </c:pt>
                <c:pt idx="537">
                  <c:v>1.1548099999999999</c:v>
                </c:pt>
                <c:pt idx="538">
                  <c:v>1.15778</c:v>
                </c:pt>
                <c:pt idx="539">
                  <c:v>1.1599900000000001</c:v>
                </c:pt>
                <c:pt idx="540">
                  <c:v>1.1620900000000001</c:v>
                </c:pt>
                <c:pt idx="541">
                  <c:v>1.1625700000000001</c:v>
                </c:pt>
                <c:pt idx="542">
                  <c:v>1.1644399999999999</c:v>
                </c:pt>
                <c:pt idx="543">
                  <c:v>1.16648</c:v>
                </c:pt>
                <c:pt idx="544">
                  <c:v>1.16882</c:v>
                </c:pt>
                <c:pt idx="545">
                  <c:v>1.17093</c:v>
                </c:pt>
                <c:pt idx="546">
                  <c:v>1.1737599999999999</c:v>
                </c:pt>
                <c:pt idx="547">
                  <c:v>1.1757500000000001</c:v>
                </c:pt>
                <c:pt idx="548">
                  <c:v>1.17832</c:v>
                </c:pt>
                <c:pt idx="549">
                  <c:v>1.1802699999999999</c:v>
                </c:pt>
                <c:pt idx="550">
                  <c:v>1.18265</c:v>
                </c:pt>
                <c:pt idx="551">
                  <c:v>1.18485</c:v>
                </c:pt>
                <c:pt idx="552">
                  <c:v>1.1865399999999999</c:v>
                </c:pt>
                <c:pt idx="553">
                  <c:v>1.1877800000000001</c:v>
                </c:pt>
                <c:pt idx="554">
                  <c:v>1.1899299999999999</c:v>
                </c:pt>
                <c:pt idx="555">
                  <c:v>1.1917199999999999</c:v>
                </c:pt>
                <c:pt idx="556">
                  <c:v>1.19367</c:v>
                </c:pt>
                <c:pt idx="557">
                  <c:v>1.1974800000000001</c:v>
                </c:pt>
                <c:pt idx="558">
                  <c:v>1.2002699999999999</c:v>
                </c:pt>
                <c:pt idx="559">
                  <c:v>1.20397</c:v>
                </c:pt>
                <c:pt idx="560">
                  <c:v>1.2057899999999999</c:v>
                </c:pt>
                <c:pt idx="561">
                  <c:v>1.20729</c:v>
                </c:pt>
                <c:pt idx="562">
                  <c:v>1.2091099999999999</c:v>
                </c:pt>
                <c:pt idx="563">
                  <c:v>1.2125699999999999</c:v>
                </c:pt>
                <c:pt idx="564">
                  <c:v>1.21407</c:v>
                </c:pt>
                <c:pt idx="565">
                  <c:v>1.21668</c:v>
                </c:pt>
                <c:pt idx="566">
                  <c:v>1.21878</c:v>
                </c:pt>
                <c:pt idx="567">
                  <c:v>1.2206900000000001</c:v>
                </c:pt>
                <c:pt idx="568">
                  <c:v>1.22387</c:v>
                </c:pt>
                <c:pt idx="569">
                  <c:v>1.2281899999999999</c:v>
                </c:pt>
                <c:pt idx="570">
                  <c:v>1.22986</c:v>
                </c:pt>
                <c:pt idx="571">
                  <c:v>1.2307999999999999</c:v>
                </c:pt>
                <c:pt idx="572">
                  <c:v>1.23289</c:v>
                </c:pt>
                <c:pt idx="573">
                  <c:v>1.2346699999999999</c:v>
                </c:pt>
                <c:pt idx="574">
                  <c:v>1.2367900000000001</c:v>
                </c:pt>
                <c:pt idx="575">
                  <c:v>1.2386200000000001</c:v>
                </c:pt>
                <c:pt idx="576">
                  <c:v>1.2404299999999999</c:v>
                </c:pt>
                <c:pt idx="577">
                  <c:v>1.2440599999999999</c:v>
                </c:pt>
                <c:pt idx="578">
                  <c:v>1.24716</c:v>
                </c:pt>
                <c:pt idx="579">
                  <c:v>1.2503</c:v>
                </c:pt>
                <c:pt idx="580">
                  <c:v>1.2523599999999999</c:v>
                </c:pt>
                <c:pt idx="581">
                  <c:v>1.25467</c:v>
                </c:pt>
                <c:pt idx="582">
                  <c:v>1.25691</c:v>
                </c:pt>
                <c:pt idx="583">
                  <c:v>1.2584500000000001</c:v>
                </c:pt>
                <c:pt idx="584">
                  <c:v>1.26014</c:v>
                </c:pt>
                <c:pt idx="585">
                  <c:v>1.2622500000000001</c:v>
                </c:pt>
                <c:pt idx="586">
                  <c:v>1.2645599999999999</c:v>
                </c:pt>
                <c:pt idx="587">
                  <c:v>1.2681</c:v>
                </c:pt>
                <c:pt idx="588">
                  <c:v>1.27</c:v>
                </c:pt>
                <c:pt idx="589">
                  <c:v>1.27234</c:v>
                </c:pt>
                <c:pt idx="590">
                  <c:v>1.27345</c:v>
                </c:pt>
                <c:pt idx="591">
                  <c:v>1.2746599999999999</c:v>
                </c:pt>
                <c:pt idx="592">
                  <c:v>1.27756</c:v>
                </c:pt>
                <c:pt idx="593">
                  <c:v>1.27908</c:v>
                </c:pt>
                <c:pt idx="594">
                  <c:v>1.2801499999999999</c:v>
                </c:pt>
                <c:pt idx="595">
                  <c:v>1.2818400000000001</c:v>
                </c:pt>
                <c:pt idx="596">
                  <c:v>1.2836700000000001</c:v>
                </c:pt>
                <c:pt idx="597">
                  <c:v>1.2850299999999999</c:v>
                </c:pt>
                <c:pt idx="598">
                  <c:v>1.28796</c:v>
                </c:pt>
                <c:pt idx="599">
                  <c:v>1.2902800000000001</c:v>
                </c:pt>
                <c:pt idx="600">
                  <c:v>1.2919700000000001</c:v>
                </c:pt>
                <c:pt idx="601">
                  <c:v>1.2935399999999999</c:v>
                </c:pt>
                <c:pt idx="602">
                  <c:v>1.29609</c:v>
                </c:pt>
                <c:pt idx="603">
                  <c:v>1.29765</c:v>
                </c:pt>
                <c:pt idx="604">
                  <c:v>1.2990699999999999</c:v>
                </c:pt>
                <c:pt idx="605">
                  <c:v>1.3</c:v>
                </c:pt>
                <c:pt idx="606">
                  <c:v>1.3017000000000001</c:v>
                </c:pt>
                <c:pt idx="607">
                  <c:v>1.3025500000000001</c:v>
                </c:pt>
                <c:pt idx="608">
                  <c:v>1.30521</c:v>
                </c:pt>
                <c:pt idx="609">
                  <c:v>1.30654</c:v>
                </c:pt>
                <c:pt idx="610">
                  <c:v>1.3078399999999999</c:v>
                </c:pt>
                <c:pt idx="611">
                  <c:v>1.3091999999999999</c:v>
                </c:pt>
                <c:pt idx="612">
                  <c:v>1.3125500000000001</c:v>
                </c:pt>
                <c:pt idx="613">
                  <c:v>1.31593</c:v>
                </c:pt>
                <c:pt idx="614">
                  <c:v>1.3176600000000001</c:v>
                </c:pt>
                <c:pt idx="615">
                  <c:v>1.3189299999999999</c:v>
                </c:pt>
                <c:pt idx="616">
                  <c:v>1.32196</c:v>
                </c:pt>
                <c:pt idx="617">
                  <c:v>1.3235699999999999</c:v>
                </c:pt>
                <c:pt idx="618">
                  <c:v>1.32521</c:v>
                </c:pt>
                <c:pt idx="619">
                  <c:v>1.3277300000000001</c:v>
                </c:pt>
                <c:pt idx="620">
                  <c:v>1.3291299999999999</c:v>
                </c:pt>
                <c:pt idx="621">
                  <c:v>1.3302400000000001</c:v>
                </c:pt>
                <c:pt idx="622">
                  <c:v>1.33426</c:v>
                </c:pt>
                <c:pt idx="623">
                  <c:v>1.3354200000000001</c:v>
                </c:pt>
                <c:pt idx="624">
                  <c:v>1.33667</c:v>
                </c:pt>
                <c:pt idx="625">
                  <c:v>1.3384199999999999</c:v>
                </c:pt>
                <c:pt idx="626">
                  <c:v>1.3405499999999999</c:v>
                </c:pt>
                <c:pt idx="627">
                  <c:v>1.34185</c:v>
                </c:pt>
                <c:pt idx="628">
                  <c:v>1.34419</c:v>
                </c:pt>
                <c:pt idx="629">
                  <c:v>1.3448899999999999</c:v>
                </c:pt>
                <c:pt idx="630">
                  <c:v>1.3459099999999999</c:v>
                </c:pt>
                <c:pt idx="631">
                  <c:v>1.34745</c:v>
                </c:pt>
                <c:pt idx="632">
                  <c:v>1.34931</c:v>
                </c:pt>
                <c:pt idx="633">
                  <c:v>1.35026</c:v>
                </c:pt>
                <c:pt idx="634">
                  <c:v>1.3521099999999999</c:v>
                </c:pt>
                <c:pt idx="635">
                  <c:v>1.35364</c:v>
                </c:pt>
                <c:pt idx="636">
                  <c:v>1.3561099999999999</c:v>
                </c:pt>
                <c:pt idx="637">
                  <c:v>1.35747</c:v>
                </c:pt>
                <c:pt idx="638">
                  <c:v>1.35812</c:v>
                </c:pt>
                <c:pt idx="639">
                  <c:v>1.35907</c:v>
                </c:pt>
                <c:pt idx="640">
                  <c:v>1.35968</c:v>
                </c:pt>
                <c:pt idx="641">
                  <c:v>1.36029</c:v>
                </c:pt>
                <c:pt idx="642">
                  <c:v>1.3632500000000001</c:v>
                </c:pt>
                <c:pt idx="643">
                  <c:v>1.3656900000000001</c:v>
                </c:pt>
                <c:pt idx="644">
                  <c:v>1.36805</c:v>
                </c:pt>
                <c:pt idx="645">
                  <c:v>1.36968</c:v>
                </c:pt>
                <c:pt idx="646">
                  <c:v>1.3711100000000001</c:v>
                </c:pt>
                <c:pt idx="647">
                  <c:v>1.37378</c:v>
                </c:pt>
                <c:pt idx="648">
                  <c:v>1.3761099999999999</c:v>
                </c:pt>
                <c:pt idx="649">
                  <c:v>1.37782</c:v>
                </c:pt>
                <c:pt idx="650">
                  <c:v>1.3793899999999999</c:v>
                </c:pt>
                <c:pt idx="651">
                  <c:v>1.3815299999999999</c:v>
                </c:pt>
                <c:pt idx="652">
                  <c:v>1.3851500000000001</c:v>
                </c:pt>
                <c:pt idx="653">
                  <c:v>1.3884700000000001</c:v>
                </c:pt>
                <c:pt idx="654">
                  <c:v>1.39131</c:v>
                </c:pt>
                <c:pt idx="655">
                  <c:v>1.3920999999999999</c:v>
                </c:pt>
                <c:pt idx="656">
                  <c:v>1.3937200000000001</c:v>
                </c:pt>
                <c:pt idx="657">
                  <c:v>1.3967000000000001</c:v>
                </c:pt>
                <c:pt idx="658">
                  <c:v>1.3990199999999999</c:v>
                </c:pt>
                <c:pt idx="659">
                  <c:v>1.40144</c:v>
                </c:pt>
                <c:pt idx="660">
                  <c:v>1.40517</c:v>
                </c:pt>
                <c:pt idx="661">
                  <c:v>1.4085000000000001</c:v>
                </c:pt>
                <c:pt idx="662">
                  <c:v>1.41046</c:v>
                </c:pt>
                <c:pt idx="663">
                  <c:v>1.4143699999999999</c:v>
                </c:pt>
                <c:pt idx="664">
                  <c:v>1.41496</c:v>
                </c:pt>
                <c:pt idx="665">
                  <c:v>1.4167099999999999</c:v>
                </c:pt>
                <c:pt idx="666">
                  <c:v>1.41865</c:v>
                </c:pt>
                <c:pt idx="667">
                  <c:v>1.4203300000000001</c:v>
                </c:pt>
                <c:pt idx="668">
                  <c:v>1.42144</c:v>
                </c:pt>
                <c:pt idx="669">
                  <c:v>1.4231199999999999</c:v>
                </c:pt>
                <c:pt idx="670">
                  <c:v>1.4263300000000001</c:v>
                </c:pt>
                <c:pt idx="671">
                  <c:v>1.4270499999999999</c:v>
                </c:pt>
                <c:pt idx="672">
                  <c:v>1.43042</c:v>
                </c:pt>
                <c:pt idx="673">
                  <c:v>1.43292</c:v>
                </c:pt>
                <c:pt idx="674">
                  <c:v>1.43475</c:v>
                </c:pt>
                <c:pt idx="675">
                  <c:v>1.4356</c:v>
                </c:pt>
                <c:pt idx="676">
                  <c:v>1.43912</c:v>
                </c:pt>
                <c:pt idx="677">
                  <c:v>1.4418</c:v>
                </c:pt>
                <c:pt idx="678">
                  <c:v>1.44537</c:v>
                </c:pt>
                <c:pt idx="679">
                  <c:v>1.4474</c:v>
                </c:pt>
                <c:pt idx="680">
                  <c:v>1.4495199999999999</c:v>
                </c:pt>
                <c:pt idx="681">
                  <c:v>1.4515</c:v>
                </c:pt>
                <c:pt idx="682">
                  <c:v>1.4529300000000001</c:v>
                </c:pt>
                <c:pt idx="683">
                  <c:v>1.45465</c:v>
                </c:pt>
                <c:pt idx="684">
                  <c:v>1.4572400000000001</c:v>
                </c:pt>
                <c:pt idx="685">
                  <c:v>1.45956</c:v>
                </c:pt>
                <c:pt idx="686">
                  <c:v>1.4608399999999999</c:v>
                </c:pt>
                <c:pt idx="687">
                  <c:v>1.46184</c:v>
                </c:pt>
                <c:pt idx="688">
                  <c:v>1.46309</c:v>
                </c:pt>
                <c:pt idx="689">
                  <c:v>1.4648000000000001</c:v>
                </c:pt>
                <c:pt idx="690">
                  <c:v>1.4660899999999999</c:v>
                </c:pt>
                <c:pt idx="691">
                  <c:v>1.46726</c:v>
                </c:pt>
                <c:pt idx="692">
                  <c:v>1.4695800000000001</c:v>
                </c:pt>
                <c:pt idx="693">
                  <c:v>1.47105</c:v>
                </c:pt>
                <c:pt idx="694">
                  <c:v>1.47299</c:v>
                </c:pt>
                <c:pt idx="695">
                  <c:v>1.4739599999999999</c:v>
                </c:pt>
                <c:pt idx="696">
                  <c:v>1.4752700000000001</c:v>
                </c:pt>
                <c:pt idx="697">
                  <c:v>1.4770000000000001</c:v>
                </c:pt>
                <c:pt idx="698">
                  <c:v>1.47847</c:v>
                </c:pt>
                <c:pt idx="699">
                  <c:v>1.4789300000000001</c:v>
                </c:pt>
                <c:pt idx="700">
                  <c:v>1.4803599999999999</c:v>
                </c:pt>
                <c:pt idx="701">
                  <c:v>1.48078</c:v>
                </c:pt>
                <c:pt idx="702">
                  <c:v>1.48221</c:v>
                </c:pt>
                <c:pt idx="703">
                  <c:v>1.4829300000000001</c:v>
                </c:pt>
                <c:pt idx="704">
                  <c:v>1.48403</c:v>
                </c:pt>
                <c:pt idx="705">
                  <c:v>1.48529</c:v>
                </c:pt>
                <c:pt idx="706">
                  <c:v>1.4864299999999999</c:v>
                </c:pt>
                <c:pt idx="707">
                  <c:v>1.48712</c:v>
                </c:pt>
                <c:pt idx="708">
                  <c:v>1.4876400000000001</c:v>
                </c:pt>
                <c:pt idx="709">
                  <c:v>1.4883</c:v>
                </c:pt>
                <c:pt idx="710">
                  <c:v>1.48916</c:v>
                </c:pt>
                <c:pt idx="711">
                  <c:v>1.4897899999999999</c:v>
                </c:pt>
                <c:pt idx="712">
                  <c:v>1.49095</c:v>
                </c:pt>
                <c:pt idx="713">
                  <c:v>1.49197</c:v>
                </c:pt>
                <c:pt idx="714">
                  <c:v>1.4927600000000001</c:v>
                </c:pt>
                <c:pt idx="715">
                  <c:v>1.49343</c:v>
                </c:pt>
                <c:pt idx="716">
                  <c:v>1.49444</c:v>
                </c:pt>
                <c:pt idx="717">
                  <c:v>1.49478</c:v>
                </c:pt>
                <c:pt idx="718">
                  <c:v>1.4954000000000001</c:v>
                </c:pt>
                <c:pt idx="719">
                  <c:v>1.49641</c:v>
                </c:pt>
                <c:pt idx="720">
                  <c:v>1.49682</c:v>
                </c:pt>
                <c:pt idx="721">
                  <c:v>1.4978800000000001</c:v>
                </c:pt>
                <c:pt idx="722">
                  <c:v>1.4984900000000001</c:v>
                </c:pt>
                <c:pt idx="723">
                  <c:v>1.4991399999999999</c:v>
                </c:pt>
                <c:pt idx="724">
                  <c:v>1.4997799999999999</c:v>
                </c:pt>
                <c:pt idx="725">
                  <c:v>1.50037</c:v>
                </c:pt>
                <c:pt idx="726">
                  <c:v>1.5012300000000001</c:v>
                </c:pt>
                <c:pt idx="727">
                  <c:v>1.50237</c:v>
                </c:pt>
                <c:pt idx="728">
                  <c:v>1.50291</c:v>
                </c:pt>
                <c:pt idx="729">
                  <c:v>1.5039400000000001</c:v>
                </c:pt>
                <c:pt idx="730">
                  <c:v>1.5047600000000001</c:v>
                </c:pt>
                <c:pt idx="731">
                  <c:v>1.50556</c:v>
                </c:pt>
                <c:pt idx="732">
                  <c:v>1.5063500000000001</c:v>
                </c:pt>
                <c:pt idx="733">
                  <c:v>1.5072300000000001</c:v>
                </c:pt>
                <c:pt idx="734">
                  <c:v>1.50844</c:v>
                </c:pt>
                <c:pt idx="735">
                  <c:v>1.5093099999999999</c:v>
                </c:pt>
                <c:pt idx="736">
                  <c:v>1.5102800000000001</c:v>
                </c:pt>
                <c:pt idx="737">
                  <c:v>1.5112000000000001</c:v>
                </c:pt>
                <c:pt idx="738">
                  <c:v>1.51206</c:v>
                </c:pt>
                <c:pt idx="739">
                  <c:v>1.5134300000000001</c:v>
                </c:pt>
                <c:pt idx="740">
                  <c:v>1.51451</c:v>
                </c:pt>
                <c:pt idx="741">
                  <c:v>1.5151399999999999</c:v>
                </c:pt>
                <c:pt idx="742">
                  <c:v>1.5163899999999999</c:v>
                </c:pt>
                <c:pt idx="743">
                  <c:v>1.5174000000000001</c:v>
                </c:pt>
                <c:pt idx="744">
                  <c:v>1.5181899999999999</c:v>
                </c:pt>
                <c:pt idx="745">
                  <c:v>1.5188900000000001</c:v>
                </c:pt>
                <c:pt idx="746">
                  <c:v>1.51986</c:v>
                </c:pt>
                <c:pt idx="747">
                  <c:v>1.5203599999999999</c:v>
                </c:pt>
                <c:pt idx="748">
                  <c:v>1.52098</c:v>
                </c:pt>
                <c:pt idx="749">
                  <c:v>1.52169</c:v>
                </c:pt>
                <c:pt idx="750">
                  <c:v>1.52223</c:v>
                </c:pt>
                <c:pt idx="751">
                  <c:v>1.52318</c:v>
                </c:pt>
                <c:pt idx="752">
                  <c:v>1.52366</c:v>
                </c:pt>
                <c:pt idx="753">
                  <c:v>1.5248299999999999</c:v>
                </c:pt>
                <c:pt idx="754">
                  <c:v>1.5252699999999999</c:v>
                </c:pt>
                <c:pt idx="755">
                  <c:v>1.5262100000000001</c:v>
                </c:pt>
                <c:pt idx="756">
                  <c:v>1.52685</c:v>
                </c:pt>
                <c:pt idx="757">
                  <c:v>1.5276700000000001</c:v>
                </c:pt>
                <c:pt idx="758">
                  <c:v>1.5281400000000001</c:v>
                </c:pt>
                <c:pt idx="759">
                  <c:v>1.5290999999999999</c:v>
                </c:pt>
                <c:pt idx="760">
                  <c:v>1.5299400000000001</c:v>
                </c:pt>
                <c:pt idx="761">
                  <c:v>1.53034</c:v>
                </c:pt>
                <c:pt idx="762">
                  <c:v>1.5306999999999999</c:v>
                </c:pt>
                <c:pt idx="763">
                  <c:v>1.5317700000000001</c:v>
                </c:pt>
                <c:pt idx="764">
                  <c:v>1.53278</c:v>
                </c:pt>
                <c:pt idx="765">
                  <c:v>1.5331399999999999</c:v>
                </c:pt>
                <c:pt idx="766">
                  <c:v>1.53392</c:v>
                </c:pt>
                <c:pt idx="767">
                  <c:v>1.5344599999999999</c:v>
                </c:pt>
                <c:pt idx="768">
                  <c:v>1.5355300000000001</c:v>
                </c:pt>
                <c:pt idx="769">
                  <c:v>1.53603</c:v>
                </c:pt>
                <c:pt idx="770">
                  <c:v>1.53765</c:v>
                </c:pt>
                <c:pt idx="771">
                  <c:v>1.5381800000000001</c:v>
                </c:pt>
                <c:pt idx="772">
                  <c:v>1.5398099999999999</c:v>
                </c:pt>
                <c:pt idx="773">
                  <c:v>1.5401800000000001</c:v>
                </c:pt>
                <c:pt idx="774">
                  <c:v>1.5412399999999999</c:v>
                </c:pt>
                <c:pt idx="775">
                  <c:v>1.54203</c:v>
                </c:pt>
                <c:pt idx="776">
                  <c:v>1.5427900000000001</c:v>
                </c:pt>
                <c:pt idx="777">
                  <c:v>1.54369</c:v>
                </c:pt>
                <c:pt idx="778">
                  <c:v>1.54427</c:v>
                </c:pt>
                <c:pt idx="779">
                  <c:v>1.5448</c:v>
                </c:pt>
                <c:pt idx="780">
                  <c:v>1.5452900000000001</c:v>
                </c:pt>
                <c:pt idx="781">
                  <c:v>1.54596</c:v>
                </c:pt>
                <c:pt idx="782">
                  <c:v>1.5467900000000001</c:v>
                </c:pt>
                <c:pt idx="783">
                  <c:v>1.54735</c:v>
                </c:pt>
                <c:pt idx="784">
                  <c:v>1.54806</c:v>
                </c:pt>
                <c:pt idx="785">
                  <c:v>1.5488599999999999</c:v>
                </c:pt>
                <c:pt idx="786">
                  <c:v>1.54979</c:v>
                </c:pt>
                <c:pt idx="787">
                  <c:v>1.5505899999999999</c:v>
                </c:pt>
                <c:pt idx="788">
                  <c:v>1.5511200000000001</c:v>
                </c:pt>
                <c:pt idx="789">
                  <c:v>1.5519799999999999</c:v>
                </c:pt>
                <c:pt idx="790">
                  <c:v>1.5526500000000001</c:v>
                </c:pt>
                <c:pt idx="791">
                  <c:v>1.55332</c:v>
                </c:pt>
                <c:pt idx="792">
                  <c:v>1.5542400000000001</c:v>
                </c:pt>
                <c:pt idx="793">
                  <c:v>1.5547599999999999</c:v>
                </c:pt>
                <c:pt idx="794">
                  <c:v>1.5556300000000001</c:v>
                </c:pt>
                <c:pt idx="795">
                  <c:v>1.5569200000000001</c:v>
                </c:pt>
                <c:pt idx="796">
                  <c:v>1.55769</c:v>
                </c:pt>
                <c:pt idx="797">
                  <c:v>1.5586199999999999</c:v>
                </c:pt>
                <c:pt idx="798">
                  <c:v>1.55945</c:v>
                </c:pt>
                <c:pt idx="799">
                  <c:v>1.56054</c:v>
                </c:pt>
                <c:pt idx="800">
                  <c:v>1.5619099999999999</c:v>
                </c:pt>
                <c:pt idx="801">
                  <c:v>1.5627200000000001</c:v>
                </c:pt>
                <c:pt idx="802">
                  <c:v>1.5643400000000001</c:v>
                </c:pt>
                <c:pt idx="803">
                  <c:v>1.5649599999999999</c:v>
                </c:pt>
                <c:pt idx="804">
                  <c:v>1.56599</c:v>
                </c:pt>
                <c:pt idx="805">
                  <c:v>1.5670200000000001</c:v>
                </c:pt>
                <c:pt idx="806">
                  <c:v>1.56741</c:v>
                </c:pt>
                <c:pt idx="807">
                  <c:v>1.5683100000000001</c:v>
                </c:pt>
                <c:pt idx="808">
                  <c:v>1.56992</c:v>
                </c:pt>
                <c:pt idx="809">
                  <c:v>1.57057</c:v>
                </c:pt>
                <c:pt idx="810">
                  <c:v>1.57182</c:v>
                </c:pt>
                <c:pt idx="811">
                  <c:v>1.5737300000000001</c:v>
                </c:pt>
                <c:pt idx="812">
                  <c:v>1.5752200000000001</c:v>
                </c:pt>
                <c:pt idx="813">
                  <c:v>1.57714</c:v>
                </c:pt>
                <c:pt idx="814">
                  <c:v>1.5784800000000001</c:v>
                </c:pt>
                <c:pt idx="815">
                  <c:v>1.57901</c:v>
                </c:pt>
                <c:pt idx="816">
                  <c:v>1.5801400000000001</c:v>
                </c:pt>
                <c:pt idx="817">
                  <c:v>1.5820399999999999</c:v>
                </c:pt>
                <c:pt idx="818">
                  <c:v>1.58277</c:v>
                </c:pt>
                <c:pt idx="819">
                  <c:v>1.58449</c:v>
                </c:pt>
                <c:pt idx="820">
                  <c:v>1.58677</c:v>
                </c:pt>
                <c:pt idx="821">
                  <c:v>1.5876300000000001</c:v>
                </c:pt>
                <c:pt idx="822">
                  <c:v>1.5887</c:v>
                </c:pt>
                <c:pt idx="823">
                  <c:v>1.59039</c:v>
                </c:pt>
                <c:pt idx="824">
                  <c:v>1.59375</c:v>
                </c:pt>
                <c:pt idx="825">
                  <c:v>1.59839</c:v>
                </c:pt>
                <c:pt idx="826">
                  <c:v>1.6033900000000001</c:v>
                </c:pt>
                <c:pt idx="827">
                  <c:v>1.6065499999999999</c:v>
                </c:pt>
                <c:pt idx="828">
                  <c:v>1.6093200000000001</c:v>
                </c:pt>
                <c:pt idx="829">
                  <c:v>1.6119600000000001</c:v>
                </c:pt>
                <c:pt idx="830">
                  <c:v>1.61517</c:v>
                </c:pt>
                <c:pt idx="831">
                  <c:v>1.6176600000000001</c:v>
                </c:pt>
                <c:pt idx="832">
                  <c:v>1.62073</c:v>
                </c:pt>
                <c:pt idx="833">
                  <c:v>1.62432</c:v>
                </c:pt>
                <c:pt idx="834">
                  <c:v>1.62988</c:v>
                </c:pt>
                <c:pt idx="835">
                  <c:v>1.6326000000000001</c:v>
                </c:pt>
                <c:pt idx="836">
                  <c:v>1.63497</c:v>
                </c:pt>
                <c:pt idx="837">
                  <c:v>1.6370100000000001</c:v>
                </c:pt>
                <c:pt idx="838">
                  <c:v>1.6387400000000001</c:v>
                </c:pt>
                <c:pt idx="839">
                  <c:v>1.64072</c:v>
                </c:pt>
                <c:pt idx="840">
                  <c:v>1.64239</c:v>
                </c:pt>
                <c:pt idx="841">
                  <c:v>1.6447000000000001</c:v>
                </c:pt>
                <c:pt idx="842">
                  <c:v>1.6465799999999999</c:v>
                </c:pt>
                <c:pt idx="843">
                  <c:v>1.65059</c:v>
                </c:pt>
                <c:pt idx="844">
                  <c:v>1.6528499999999999</c:v>
                </c:pt>
                <c:pt idx="845">
                  <c:v>1.65602</c:v>
                </c:pt>
                <c:pt idx="846">
                  <c:v>1.6604300000000001</c:v>
                </c:pt>
                <c:pt idx="847">
                  <c:v>1.66154</c:v>
                </c:pt>
                <c:pt idx="848">
                  <c:v>1.66272</c:v>
                </c:pt>
                <c:pt idx="849">
                  <c:v>1.6663300000000001</c:v>
                </c:pt>
                <c:pt idx="850">
                  <c:v>1.66879</c:v>
                </c:pt>
                <c:pt idx="851">
                  <c:v>1.6715800000000001</c:v>
                </c:pt>
                <c:pt idx="852">
                  <c:v>1.6723699999999999</c:v>
                </c:pt>
                <c:pt idx="853">
                  <c:v>1.6754899999999999</c:v>
                </c:pt>
                <c:pt idx="854">
                  <c:v>1.67675</c:v>
                </c:pt>
                <c:pt idx="855">
                  <c:v>1.67919</c:v>
                </c:pt>
                <c:pt idx="856">
                  <c:v>1.68035</c:v>
                </c:pt>
                <c:pt idx="857">
                  <c:v>1.6817500000000001</c:v>
                </c:pt>
                <c:pt idx="858">
                  <c:v>1.68316</c:v>
                </c:pt>
                <c:pt idx="859">
                  <c:v>1.6848000000000001</c:v>
                </c:pt>
                <c:pt idx="860">
                  <c:v>1.6876800000000001</c:v>
                </c:pt>
                <c:pt idx="861">
                  <c:v>1.6906099999999999</c:v>
                </c:pt>
                <c:pt idx="862">
                  <c:v>1.6919</c:v>
                </c:pt>
                <c:pt idx="863">
                  <c:v>1.6939900000000001</c:v>
                </c:pt>
                <c:pt idx="864">
                  <c:v>1.69556</c:v>
                </c:pt>
                <c:pt idx="865">
                  <c:v>1.69655</c:v>
                </c:pt>
                <c:pt idx="866">
                  <c:v>1.69885</c:v>
                </c:pt>
                <c:pt idx="867">
                  <c:v>1.70086</c:v>
                </c:pt>
                <c:pt idx="868">
                  <c:v>1.70387</c:v>
                </c:pt>
                <c:pt idx="869">
                  <c:v>1.7057100000000001</c:v>
                </c:pt>
                <c:pt idx="870">
                  <c:v>1.7076899999999999</c:v>
                </c:pt>
                <c:pt idx="871">
                  <c:v>1.7098599999999999</c:v>
                </c:pt>
                <c:pt idx="872">
                  <c:v>1.7125300000000001</c:v>
                </c:pt>
                <c:pt idx="873">
                  <c:v>1.71431</c:v>
                </c:pt>
                <c:pt idx="874">
                  <c:v>1.7174499999999999</c:v>
                </c:pt>
                <c:pt idx="875">
                  <c:v>1.7202200000000001</c:v>
                </c:pt>
                <c:pt idx="876">
                  <c:v>1.72299</c:v>
                </c:pt>
                <c:pt idx="877">
                  <c:v>1.7254400000000001</c:v>
                </c:pt>
                <c:pt idx="878">
                  <c:v>1.7294499999999999</c:v>
                </c:pt>
                <c:pt idx="879">
                  <c:v>1.73064</c:v>
                </c:pt>
                <c:pt idx="880">
                  <c:v>1.73448</c:v>
                </c:pt>
                <c:pt idx="881">
                  <c:v>1.73542</c:v>
                </c:pt>
                <c:pt idx="882">
                  <c:v>1.7394400000000001</c:v>
                </c:pt>
                <c:pt idx="883">
                  <c:v>1.74207</c:v>
                </c:pt>
                <c:pt idx="884">
                  <c:v>1.7445999999999999</c:v>
                </c:pt>
                <c:pt idx="885">
                  <c:v>1.74766</c:v>
                </c:pt>
                <c:pt idx="886">
                  <c:v>1.74963</c:v>
                </c:pt>
                <c:pt idx="887">
                  <c:v>1.7512799999999999</c:v>
                </c:pt>
                <c:pt idx="888">
                  <c:v>1.7532700000000001</c:v>
                </c:pt>
                <c:pt idx="889">
                  <c:v>1.75488</c:v>
                </c:pt>
                <c:pt idx="890">
                  <c:v>1.75718</c:v>
                </c:pt>
                <c:pt idx="891">
                  <c:v>1.7587699999999999</c:v>
                </c:pt>
                <c:pt idx="892">
                  <c:v>1.7607999999999999</c:v>
                </c:pt>
                <c:pt idx="893">
                  <c:v>1.7624</c:v>
                </c:pt>
                <c:pt idx="894">
                  <c:v>1.7634700000000001</c:v>
                </c:pt>
                <c:pt idx="895">
                  <c:v>1.76552</c:v>
                </c:pt>
                <c:pt idx="896">
                  <c:v>1.7677400000000001</c:v>
                </c:pt>
                <c:pt idx="897">
                  <c:v>1.7691399999999999</c:v>
                </c:pt>
                <c:pt idx="898">
                  <c:v>1.77</c:v>
                </c:pt>
                <c:pt idx="899">
                  <c:v>1.77145</c:v>
                </c:pt>
                <c:pt idx="900">
                  <c:v>1.77372</c:v>
                </c:pt>
                <c:pt idx="901">
                  <c:v>1.7760800000000001</c:v>
                </c:pt>
                <c:pt idx="902">
                  <c:v>1.77732</c:v>
                </c:pt>
                <c:pt idx="903">
                  <c:v>1.7795000000000001</c:v>
                </c:pt>
                <c:pt idx="904">
                  <c:v>1.7818400000000001</c:v>
                </c:pt>
                <c:pt idx="905">
                  <c:v>1.78634</c:v>
                </c:pt>
                <c:pt idx="906">
                  <c:v>1.79</c:v>
                </c:pt>
                <c:pt idx="907">
                  <c:v>1.79217</c:v>
                </c:pt>
                <c:pt idx="908">
                  <c:v>1.79478</c:v>
                </c:pt>
                <c:pt idx="909">
                  <c:v>1.7977300000000001</c:v>
                </c:pt>
                <c:pt idx="910">
                  <c:v>1.79874</c:v>
                </c:pt>
                <c:pt idx="911">
                  <c:v>1.80246</c:v>
                </c:pt>
                <c:pt idx="912">
                  <c:v>1.8072299999999999</c:v>
                </c:pt>
                <c:pt idx="913">
                  <c:v>1.8086</c:v>
                </c:pt>
                <c:pt idx="914">
                  <c:v>1.80983</c:v>
                </c:pt>
                <c:pt idx="915">
                  <c:v>1.81149</c:v>
                </c:pt>
                <c:pt idx="916">
                  <c:v>1.81271</c:v>
                </c:pt>
                <c:pt idx="917">
                  <c:v>1.8140000000000001</c:v>
                </c:pt>
                <c:pt idx="918">
                  <c:v>1.81684</c:v>
                </c:pt>
                <c:pt idx="919">
                  <c:v>1.81867</c:v>
                </c:pt>
                <c:pt idx="920">
                  <c:v>1.8209599999999999</c:v>
                </c:pt>
                <c:pt idx="921">
                  <c:v>1.8229200000000001</c:v>
                </c:pt>
                <c:pt idx="922">
                  <c:v>1.8258000000000001</c:v>
                </c:pt>
                <c:pt idx="923">
                  <c:v>1.82873</c:v>
                </c:pt>
                <c:pt idx="924">
                  <c:v>1.8321099999999999</c:v>
                </c:pt>
                <c:pt idx="925">
                  <c:v>1.83483</c:v>
                </c:pt>
                <c:pt idx="926">
                  <c:v>1.83927</c:v>
                </c:pt>
                <c:pt idx="927">
                  <c:v>1.84371</c:v>
                </c:pt>
                <c:pt idx="928">
                  <c:v>1.84704</c:v>
                </c:pt>
                <c:pt idx="929">
                  <c:v>1.8506499999999999</c:v>
                </c:pt>
                <c:pt idx="930">
                  <c:v>1.8540399999999999</c:v>
                </c:pt>
                <c:pt idx="931">
                  <c:v>1.8559699999999999</c:v>
                </c:pt>
                <c:pt idx="932">
                  <c:v>1.8578699999999999</c:v>
                </c:pt>
                <c:pt idx="933">
                  <c:v>1.8602799999999999</c:v>
                </c:pt>
                <c:pt idx="934">
                  <c:v>1.8630899999999999</c:v>
                </c:pt>
                <c:pt idx="935">
                  <c:v>1.8658600000000001</c:v>
                </c:pt>
                <c:pt idx="936">
                  <c:v>1.86839</c:v>
                </c:pt>
                <c:pt idx="937">
                  <c:v>1.86982</c:v>
                </c:pt>
                <c:pt idx="938">
                  <c:v>1.87093</c:v>
                </c:pt>
                <c:pt idx="939">
                  <c:v>1.87148</c:v>
                </c:pt>
                <c:pt idx="940">
                  <c:v>1.8717900000000001</c:v>
                </c:pt>
                <c:pt idx="941">
                  <c:v>1.87201</c:v>
                </c:pt>
                <c:pt idx="942">
                  <c:v>1.8727799999999999</c:v>
                </c:pt>
                <c:pt idx="943">
                  <c:v>1.87538</c:v>
                </c:pt>
                <c:pt idx="944">
                  <c:v>1.8785499999999999</c:v>
                </c:pt>
                <c:pt idx="945">
                  <c:v>1.8808199999999999</c:v>
                </c:pt>
                <c:pt idx="946">
                  <c:v>1.88324</c:v>
                </c:pt>
                <c:pt idx="947">
                  <c:v>1.8869400000000001</c:v>
                </c:pt>
                <c:pt idx="948">
                  <c:v>1.89</c:v>
                </c:pt>
                <c:pt idx="949">
                  <c:v>1.8919299999999999</c:v>
                </c:pt>
                <c:pt idx="950">
                  <c:v>1.8935</c:v>
                </c:pt>
                <c:pt idx="951">
                  <c:v>1.8940300000000001</c:v>
                </c:pt>
                <c:pt idx="952">
                  <c:v>1.89449</c:v>
                </c:pt>
                <c:pt idx="953">
                  <c:v>1.8947499999999999</c:v>
                </c:pt>
                <c:pt idx="954">
                  <c:v>1.89493</c:v>
                </c:pt>
                <c:pt idx="955">
                  <c:v>1.8951499999999999</c:v>
                </c:pt>
                <c:pt idx="956">
                  <c:v>1.89534</c:v>
                </c:pt>
                <c:pt idx="957">
                  <c:v>1.89829</c:v>
                </c:pt>
                <c:pt idx="958">
                  <c:v>1.9003000000000001</c:v>
                </c:pt>
                <c:pt idx="959">
                  <c:v>1.9020699999999999</c:v>
                </c:pt>
                <c:pt idx="960">
                  <c:v>1.9056500000000001</c:v>
                </c:pt>
                <c:pt idx="961">
                  <c:v>1.9076500000000001</c:v>
                </c:pt>
                <c:pt idx="962">
                  <c:v>1.90828</c:v>
                </c:pt>
                <c:pt idx="963">
                  <c:v>1.91161</c:v>
                </c:pt>
                <c:pt idx="964">
                  <c:v>1.9161600000000001</c:v>
                </c:pt>
                <c:pt idx="965">
                  <c:v>1.91822</c:v>
                </c:pt>
                <c:pt idx="966">
                  <c:v>1.9191499999999999</c:v>
                </c:pt>
                <c:pt idx="967">
                  <c:v>1.92103</c:v>
                </c:pt>
                <c:pt idx="968">
                  <c:v>1.92269</c:v>
                </c:pt>
                <c:pt idx="969">
                  <c:v>1.9240200000000001</c:v>
                </c:pt>
                <c:pt idx="970">
                  <c:v>1.92659</c:v>
                </c:pt>
                <c:pt idx="971">
                  <c:v>1.93</c:v>
                </c:pt>
                <c:pt idx="972">
                  <c:v>1.9317599999999999</c:v>
                </c:pt>
                <c:pt idx="973">
                  <c:v>1.9332100000000001</c:v>
                </c:pt>
                <c:pt idx="974">
                  <c:v>1.9351</c:v>
                </c:pt>
                <c:pt idx="975">
                  <c:v>1.9378</c:v>
                </c:pt>
                <c:pt idx="976">
                  <c:v>1.93865</c:v>
                </c:pt>
                <c:pt idx="977">
                  <c:v>1.9420299999999999</c:v>
                </c:pt>
                <c:pt idx="978">
                  <c:v>1.9430799999999999</c:v>
                </c:pt>
                <c:pt idx="979">
                  <c:v>1.94493</c:v>
                </c:pt>
                <c:pt idx="980">
                  <c:v>1.9468799999999999</c:v>
                </c:pt>
                <c:pt idx="981">
                  <c:v>1.9482299999999999</c:v>
                </c:pt>
                <c:pt idx="982">
                  <c:v>1.9489099999999999</c:v>
                </c:pt>
                <c:pt idx="983">
                  <c:v>1.9514800000000001</c:v>
                </c:pt>
                <c:pt idx="984">
                  <c:v>1.95244</c:v>
                </c:pt>
                <c:pt idx="985">
                  <c:v>1.9539500000000001</c:v>
                </c:pt>
                <c:pt idx="986">
                  <c:v>1.95658</c:v>
                </c:pt>
                <c:pt idx="987">
                  <c:v>1.95838</c:v>
                </c:pt>
                <c:pt idx="988">
                  <c:v>1.9600599999999999</c:v>
                </c:pt>
                <c:pt idx="989">
                  <c:v>1.96126</c:v>
                </c:pt>
                <c:pt idx="990">
                  <c:v>1.96225</c:v>
                </c:pt>
                <c:pt idx="991">
                  <c:v>1.9648600000000001</c:v>
                </c:pt>
                <c:pt idx="992">
                  <c:v>1.96655</c:v>
                </c:pt>
                <c:pt idx="993">
                  <c:v>1.9686900000000001</c:v>
                </c:pt>
                <c:pt idx="994">
                  <c:v>1.97075</c:v>
                </c:pt>
                <c:pt idx="995">
                  <c:v>1.97193</c:v>
                </c:pt>
                <c:pt idx="996">
                  <c:v>1.9744699999999999</c:v>
                </c:pt>
                <c:pt idx="997">
                  <c:v>1.9768699999999999</c:v>
                </c:pt>
                <c:pt idx="998">
                  <c:v>1.97828</c:v>
                </c:pt>
                <c:pt idx="999">
                  <c:v>1.9792700000000001</c:v>
                </c:pt>
                <c:pt idx="1000">
                  <c:v>1.9817899999999999</c:v>
                </c:pt>
                <c:pt idx="1001">
                  <c:v>1.9841899999999999</c:v>
                </c:pt>
                <c:pt idx="1002">
                  <c:v>1.9856199999999999</c:v>
                </c:pt>
                <c:pt idx="1003">
                  <c:v>1.9874499999999999</c:v>
                </c:pt>
                <c:pt idx="1004">
                  <c:v>1.9885999999999999</c:v>
                </c:pt>
                <c:pt idx="1005">
                  <c:v>1.9901899999999999</c:v>
                </c:pt>
                <c:pt idx="1006">
                  <c:v>1.99251</c:v>
                </c:pt>
                <c:pt idx="1007">
                  <c:v>1.9934000000000001</c:v>
                </c:pt>
                <c:pt idx="1008">
                  <c:v>1.9952000000000001</c:v>
                </c:pt>
                <c:pt idx="1009">
                  <c:v>1.99654</c:v>
                </c:pt>
                <c:pt idx="1010">
                  <c:v>1.998</c:v>
                </c:pt>
                <c:pt idx="1011">
                  <c:v>1.9994700000000001</c:v>
                </c:pt>
                <c:pt idx="1012">
                  <c:v>2.0000100000000001</c:v>
                </c:pt>
                <c:pt idx="1013">
                  <c:v>2.00264</c:v>
                </c:pt>
                <c:pt idx="1014">
                  <c:v>2.0049100000000002</c:v>
                </c:pt>
                <c:pt idx="1015">
                  <c:v>2.0067900000000001</c:v>
                </c:pt>
                <c:pt idx="1016">
                  <c:v>2.0101800000000001</c:v>
                </c:pt>
                <c:pt idx="1017">
                  <c:v>2.01227</c:v>
                </c:pt>
                <c:pt idx="1018">
                  <c:v>2.0165999999999999</c:v>
                </c:pt>
                <c:pt idx="1019">
                  <c:v>2.0179100000000001</c:v>
                </c:pt>
                <c:pt idx="1020">
                  <c:v>2.02258</c:v>
                </c:pt>
                <c:pt idx="1021">
                  <c:v>2.0260099999999999</c:v>
                </c:pt>
                <c:pt idx="1022">
                  <c:v>2.0273500000000002</c:v>
                </c:pt>
                <c:pt idx="1023">
                  <c:v>2.0288300000000001</c:v>
                </c:pt>
                <c:pt idx="1024">
                  <c:v>2.0312000000000001</c:v>
                </c:pt>
                <c:pt idx="1025">
                  <c:v>2.0324</c:v>
                </c:pt>
                <c:pt idx="1026">
                  <c:v>2.0356000000000001</c:v>
                </c:pt>
                <c:pt idx="1027">
                  <c:v>2.0375200000000002</c:v>
                </c:pt>
                <c:pt idx="1028">
                  <c:v>2.0395400000000001</c:v>
                </c:pt>
                <c:pt idx="1029">
                  <c:v>2.0432000000000001</c:v>
                </c:pt>
                <c:pt idx="1030">
                  <c:v>2.04514</c:v>
                </c:pt>
                <c:pt idx="1031">
                  <c:v>2.0471300000000001</c:v>
                </c:pt>
                <c:pt idx="1032">
                  <c:v>2.0485799999999998</c:v>
                </c:pt>
                <c:pt idx="1033">
                  <c:v>2.0507900000000001</c:v>
                </c:pt>
                <c:pt idx="1034">
                  <c:v>2.05213</c:v>
                </c:pt>
                <c:pt idx="1035">
                  <c:v>2.0534500000000002</c:v>
                </c:pt>
                <c:pt idx="1036">
                  <c:v>2.0547300000000002</c:v>
                </c:pt>
                <c:pt idx="1037">
                  <c:v>2.0570400000000002</c:v>
                </c:pt>
                <c:pt idx="1038">
                  <c:v>2.0586799999999998</c:v>
                </c:pt>
                <c:pt idx="1039">
                  <c:v>2.0601099999999999</c:v>
                </c:pt>
                <c:pt idx="1040">
                  <c:v>2.0625100000000001</c:v>
                </c:pt>
                <c:pt idx="1041">
                  <c:v>2.0635400000000002</c:v>
                </c:pt>
                <c:pt idx="1042">
                  <c:v>2.0649500000000001</c:v>
                </c:pt>
                <c:pt idx="1043">
                  <c:v>2.0664899999999999</c:v>
                </c:pt>
                <c:pt idx="1044">
                  <c:v>2.0680399999999999</c:v>
                </c:pt>
                <c:pt idx="1045">
                  <c:v>2.0696300000000001</c:v>
                </c:pt>
                <c:pt idx="1046">
                  <c:v>2.07179</c:v>
                </c:pt>
                <c:pt idx="1047">
                  <c:v>2.0736599999999998</c:v>
                </c:pt>
                <c:pt idx="1048">
                  <c:v>2.0753300000000001</c:v>
                </c:pt>
                <c:pt idx="1049">
                  <c:v>2.0778099999999999</c:v>
                </c:pt>
                <c:pt idx="1050">
                  <c:v>2.0804399999999998</c:v>
                </c:pt>
                <c:pt idx="1051">
                  <c:v>2.08168</c:v>
                </c:pt>
                <c:pt idx="1052">
                  <c:v>2.0832700000000002</c:v>
                </c:pt>
                <c:pt idx="1053">
                  <c:v>2.0858300000000001</c:v>
                </c:pt>
                <c:pt idx="1054">
                  <c:v>2.0894300000000001</c:v>
                </c:pt>
                <c:pt idx="1055">
                  <c:v>2.0916899999999998</c:v>
                </c:pt>
                <c:pt idx="1056">
                  <c:v>2.0933299999999999</c:v>
                </c:pt>
                <c:pt idx="1057">
                  <c:v>2.0953599999999999</c:v>
                </c:pt>
                <c:pt idx="1058">
                  <c:v>2.0974499999999998</c:v>
                </c:pt>
                <c:pt idx="1059">
                  <c:v>2.1013899999999999</c:v>
                </c:pt>
                <c:pt idx="1060">
                  <c:v>2.10209</c:v>
                </c:pt>
                <c:pt idx="1061">
                  <c:v>2.1050300000000002</c:v>
                </c:pt>
                <c:pt idx="1062">
                  <c:v>2.1071499999999999</c:v>
                </c:pt>
                <c:pt idx="1063">
                  <c:v>2.1089899999999999</c:v>
                </c:pt>
                <c:pt idx="1064">
                  <c:v>2.1094900000000001</c:v>
                </c:pt>
                <c:pt idx="1065">
                  <c:v>2.1111399999999998</c:v>
                </c:pt>
                <c:pt idx="1066">
                  <c:v>2.1142300000000001</c:v>
                </c:pt>
                <c:pt idx="1067">
                  <c:v>2.1176499999999998</c:v>
                </c:pt>
                <c:pt idx="1068">
                  <c:v>2.1199499999999998</c:v>
                </c:pt>
                <c:pt idx="1069">
                  <c:v>2.1210499999999999</c:v>
                </c:pt>
                <c:pt idx="1070">
                  <c:v>2.1236899999999999</c:v>
                </c:pt>
                <c:pt idx="1071">
                  <c:v>2.1261299999999999</c:v>
                </c:pt>
                <c:pt idx="1072">
                  <c:v>2.12669</c:v>
                </c:pt>
                <c:pt idx="1073">
                  <c:v>2.1298300000000001</c:v>
                </c:pt>
                <c:pt idx="1074">
                  <c:v>2.13165</c:v>
                </c:pt>
                <c:pt idx="1075">
                  <c:v>2.1336900000000001</c:v>
                </c:pt>
                <c:pt idx="1076">
                  <c:v>2.1348699999999998</c:v>
                </c:pt>
                <c:pt idx="1077">
                  <c:v>2.13774</c:v>
                </c:pt>
                <c:pt idx="1078">
                  <c:v>2.1389499999999999</c:v>
                </c:pt>
                <c:pt idx="1079">
                  <c:v>2.14073</c:v>
                </c:pt>
                <c:pt idx="1080">
                  <c:v>2.14174</c:v>
                </c:pt>
                <c:pt idx="1081">
                  <c:v>2.14419</c:v>
                </c:pt>
                <c:pt idx="1082">
                  <c:v>2.1458699999999999</c:v>
                </c:pt>
                <c:pt idx="1083">
                  <c:v>2.1472799999999999</c:v>
                </c:pt>
                <c:pt idx="1084">
                  <c:v>2.1510699999999998</c:v>
                </c:pt>
                <c:pt idx="1085">
                  <c:v>2.1537600000000001</c:v>
                </c:pt>
                <c:pt idx="1086">
                  <c:v>2.1558000000000002</c:v>
                </c:pt>
                <c:pt idx="1087">
                  <c:v>2.1576200000000001</c:v>
                </c:pt>
                <c:pt idx="1088">
                  <c:v>2.1597599999999999</c:v>
                </c:pt>
                <c:pt idx="1089">
                  <c:v>2.16093</c:v>
                </c:pt>
                <c:pt idx="1090">
                  <c:v>2.1627800000000001</c:v>
                </c:pt>
                <c:pt idx="1091">
                  <c:v>2.1643699999999999</c:v>
                </c:pt>
                <c:pt idx="1092">
                  <c:v>2.1689699999999998</c:v>
                </c:pt>
                <c:pt idx="1093">
                  <c:v>2.1729500000000002</c:v>
                </c:pt>
                <c:pt idx="1094">
                  <c:v>2.1751800000000001</c:v>
                </c:pt>
                <c:pt idx="1095">
                  <c:v>2.17841</c:v>
                </c:pt>
                <c:pt idx="1096">
                  <c:v>2.1802600000000001</c:v>
                </c:pt>
                <c:pt idx="1097">
                  <c:v>2.1815699999999998</c:v>
                </c:pt>
                <c:pt idx="1098">
                  <c:v>2.18296</c:v>
                </c:pt>
                <c:pt idx="1099">
                  <c:v>2.1839300000000001</c:v>
                </c:pt>
                <c:pt idx="1100">
                  <c:v>2.1853400000000001</c:v>
                </c:pt>
                <c:pt idx="1101">
                  <c:v>2.1868400000000001</c:v>
                </c:pt>
                <c:pt idx="1102">
                  <c:v>2.18885</c:v>
                </c:pt>
                <c:pt idx="1103">
                  <c:v>2.1912199999999999</c:v>
                </c:pt>
                <c:pt idx="1104">
                  <c:v>2.1948300000000001</c:v>
                </c:pt>
                <c:pt idx="1105">
                  <c:v>2.1972100000000001</c:v>
                </c:pt>
                <c:pt idx="1106">
                  <c:v>2.1997200000000001</c:v>
                </c:pt>
                <c:pt idx="1107">
                  <c:v>2.2006700000000001</c:v>
                </c:pt>
                <c:pt idx="1108">
                  <c:v>2.2034899999999999</c:v>
                </c:pt>
                <c:pt idx="1109">
                  <c:v>2.2047400000000001</c:v>
                </c:pt>
                <c:pt idx="1110">
                  <c:v>2.2058900000000001</c:v>
                </c:pt>
                <c:pt idx="1111">
                  <c:v>2.20851</c:v>
                </c:pt>
                <c:pt idx="1112">
                  <c:v>2.2092700000000001</c:v>
                </c:pt>
                <c:pt idx="1113">
                  <c:v>2.2102200000000001</c:v>
                </c:pt>
                <c:pt idx="1114">
                  <c:v>2.2113800000000001</c:v>
                </c:pt>
                <c:pt idx="1115">
                  <c:v>2.2141600000000001</c:v>
                </c:pt>
                <c:pt idx="1116">
                  <c:v>2.2174299999999998</c:v>
                </c:pt>
                <c:pt idx="1117">
                  <c:v>2.2200000000000002</c:v>
                </c:pt>
                <c:pt idx="1118">
                  <c:v>2.22166</c:v>
                </c:pt>
                <c:pt idx="1119">
                  <c:v>2.2228300000000001</c:v>
                </c:pt>
                <c:pt idx="1120">
                  <c:v>2.2249400000000001</c:v>
                </c:pt>
                <c:pt idx="1121">
                  <c:v>2.2264400000000002</c:v>
                </c:pt>
                <c:pt idx="1122">
                  <c:v>2.2289599999999998</c:v>
                </c:pt>
                <c:pt idx="1123">
                  <c:v>2.2310599999999998</c:v>
                </c:pt>
                <c:pt idx="1124">
                  <c:v>2.23291</c:v>
                </c:pt>
                <c:pt idx="1125">
                  <c:v>2.2345700000000002</c:v>
                </c:pt>
                <c:pt idx="1126">
                  <c:v>2.2363900000000001</c:v>
                </c:pt>
                <c:pt idx="1127">
                  <c:v>2.2396099999999999</c:v>
                </c:pt>
                <c:pt idx="1128">
                  <c:v>2.2432300000000001</c:v>
                </c:pt>
                <c:pt idx="1129">
                  <c:v>2.2464599999999999</c:v>
                </c:pt>
                <c:pt idx="1130">
                  <c:v>2.2475900000000002</c:v>
                </c:pt>
                <c:pt idx="1131">
                  <c:v>2.2489699999999999</c:v>
                </c:pt>
                <c:pt idx="1132">
                  <c:v>2.25176</c:v>
                </c:pt>
                <c:pt idx="1133">
                  <c:v>2.25542</c:v>
                </c:pt>
                <c:pt idx="1134">
                  <c:v>2.2572100000000002</c:v>
                </c:pt>
                <c:pt idx="1135">
                  <c:v>2.2610100000000002</c:v>
                </c:pt>
                <c:pt idx="1136">
                  <c:v>2.2639800000000001</c:v>
                </c:pt>
                <c:pt idx="1137">
                  <c:v>2.2661699999999998</c:v>
                </c:pt>
                <c:pt idx="1138">
                  <c:v>2.2688700000000002</c:v>
                </c:pt>
                <c:pt idx="1139">
                  <c:v>2.27129</c:v>
                </c:pt>
                <c:pt idx="1140">
                  <c:v>2.2745600000000001</c:v>
                </c:pt>
                <c:pt idx="1141">
                  <c:v>2.2784</c:v>
                </c:pt>
                <c:pt idx="1142">
                  <c:v>2.2810899999999998</c:v>
                </c:pt>
                <c:pt idx="1143">
                  <c:v>2.2831800000000002</c:v>
                </c:pt>
                <c:pt idx="1144">
                  <c:v>2.2845599999999999</c:v>
                </c:pt>
                <c:pt idx="1145">
                  <c:v>2.2864800000000001</c:v>
                </c:pt>
                <c:pt idx="1146">
                  <c:v>2.2879499999999999</c:v>
                </c:pt>
                <c:pt idx="1147">
                  <c:v>2.2898000000000001</c:v>
                </c:pt>
                <c:pt idx="1148">
                  <c:v>2.2910699999999999</c:v>
                </c:pt>
                <c:pt idx="1149">
                  <c:v>2.2930799999999998</c:v>
                </c:pt>
                <c:pt idx="1150">
                  <c:v>2.2947000000000002</c:v>
                </c:pt>
                <c:pt idx="1151">
                  <c:v>2.2970199999999998</c:v>
                </c:pt>
                <c:pt idx="1152">
                  <c:v>2.2986200000000001</c:v>
                </c:pt>
                <c:pt idx="1153">
                  <c:v>2.3010299999999999</c:v>
                </c:pt>
                <c:pt idx="1154">
                  <c:v>2.30389</c:v>
                </c:pt>
                <c:pt idx="1155">
                  <c:v>2.3052899999999998</c:v>
                </c:pt>
                <c:pt idx="1156">
                  <c:v>2.3077399999999999</c:v>
                </c:pt>
                <c:pt idx="1157">
                  <c:v>2.31202</c:v>
                </c:pt>
                <c:pt idx="1158">
                  <c:v>2.3134000000000001</c:v>
                </c:pt>
                <c:pt idx="1159">
                  <c:v>2.3172299999999999</c:v>
                </c:pt>
                <c:pt idx="1160">
                  <c:v>2.3190300000000001</c:v>
                </c:pt>
                <c:pt idx="1161">
                  <c:v>2.32097</c:v>
                </c:pt>
                <c:pt idx="1162">
                  <c:v>2.3258399999999999</c:v>
                </c:pt>
                <c:pt idx="1163">
                  <c:v>2.3285300000000002</c:v>
                </c:pt>
                <c:pt idx="1164">
                  <c:v>2.33019</c:v>
                </c:pt>
                <c:pt idx="1165">
                  <c:v>2.3314900000000001</c:v>
                </c:pt>
                <c:pt idx="1166">
                  <c:v>2.3325</c:v>
                </c:pt>
                <c:pt idx="1167">
                  <c:v>2.33466</c:v>
                </c:pt>
                <c:pt idx="1168">
                  <c:v>2.3354499999999998</c:v>
                </c:pt>
                <c:pt idx="1169">
                  <c:v>2.33778</c:v>
                </c:pt>
                <c:pt idx="1170">
                  <c:v>2.3397299999999999</c:v>
                </c:pt>
                <c:pt idx="1171">
                  <c:v>2.3419300000000001</c:v>
                </c:pt>
                <c:pt idx="1172">
                  <c:v>2.3434200000000001</c:v>
                </c:pt>
                <c:pt idx="1173">
                  <c:v>2.3456600000000001</c:v>
                </c:pt>
                <c:pt idx="1174">
                  <c:v>2.3484400000000001</c:v>
                </c:pt>
                <c:pt idx="1175">
                  <c:v>2.3505600000000002</c:v>
                </c:pt>
                <c:pt idx="1176">
                  <c:v>2.35432</c:v>
                </c:pt>
                <c:pt idx="1177">
                  <c:v>2.3560300000000001</c:v>
                </c:pt>
                <c:pt idx="1178">
                  <c:v>2.36</c:v>
                </c:pt>
                <c:pt idx="1179">
                  <c:v>2.3652199999999999</c:v>
                </c:pt>
                <c:pt idx="1180">
                  <c:v>2.3695499999999998</c:v>
                </c:pt>
                <c:pt idx="1181">
                  <c:v>2.3727999999999998</c:v>
                </c:pt>
                <c:pt idx="1182">
                  <c:v>2.3739400000000002</c:v>
                </c:pt>
                <c:pt idx="1183">
                  <c:v>2.3744100000000001</c:v>
                </c:pt>
                <c:pt idx="1184">
                  <c:v>2.3751199999999999</c:v>
                </c:pt>
                <c:pt idx="1185">
                  <c:v>2.3775200000000001</c:v>
                </c:pt>
                <c:pt idx="1186">
                  <c:v>2.3792200000000001</c:v>
                </c:pt>
                <c:pt idx="1187">
                  <c:v>2.3820000000000001</c:v>
                </c:pt>
                <c:pt idx="1188">
                  <c:v>2.3829500000000001</c:v>
                </c:pt>
                <c:pt idx="1189">
                  <c:v>2.3833899999999999</c:v>
                </c:pt>
                <c:pt idx="1190">
                  <c:v>2.3845100000000001</c:v>
                </c:pt>
                <c:pt idx="1191">
                  <c:v>2.3849100000000001</c:v>
                </c:pt>
                <c:pt idx="1192">
                  <c:v>2.3855599999999999</c:v>
                </c:pt>
                <c:pt idx="1193">
                  <c:v>2.3859300000000001</c:v>
                </c:pt>
                <c:pt idx="1194">
                  <c:v>2.38652</c:v>
                </c:pt>
                <c:pt idx="1195">
                  <c:v>2.3894700000000002</c:v>
                </c:pt>
                <c:pt idx="1196">
                  <c:v>2.39134</c:v>
                </c:pt>
                <c:pt idx="1197">
                  <c:v>2.3933300000000002</c:v>
                </c:pt>
                <c:pt idx="1198">
                  <c:v>2.3958200000000001</c:v>
                </c:pt>
                <c:pt idx="1199">
                  <c:v>2.39662</c:v>
                </c:pt>
                <c:pt idx="1200">
                  <c:v>2.3977900000000001</c:v>
                </c:pt>
                <c:pt idx="1201">
                  <c:v>2.39981</c:v>
                </c:pt>
                <c:pt idx="1202">
                  <c:v>2.4027699999999999</c:v>
                </c:pt>
                <c:pt idx="1203">
                  <c:v>2.4042300000000001</c:v>
                </c:pt>
                <c:pt idx="1204">
                  <c:v>2.40645</c:v>
                </c:pt>
                <c:pt idx="1205">
                  <c:v>2.4082300000000001</c:v>
                </c:pt>
                <c:pt idx="1206">
                  <c:v>2.41038</c:v>
                </c:pt>
                <c:pt idx="1207">
                  <c:v>2.4132799999999999</c:v>
                </c:pt>
                <c:pt idx="1208">
                  <c:v>2.4148200000000002</c:v>
                </c:pt>
                <c:pt idx="1209">
                  <c:v>2.4161299999999999</c:v>
                </c:pt>
                <c:pt idx="1210">
                  <c:v>2.41906</c:v>
                </c:pt>
                <c:pt idx="1211">
                  <c:v>2.4215300000000002</c:v>
                </c:pt>
                <c:pt idx="1212">
                  <c:v>2.4241100000000002</c:v>
                </c:pt>
                <c:pt idx="1213">
                  <c:v>2.4277099999999998</c:v>
                </c:pt>
                <c:pt idx="1214">
                  <c:v>2.4303699999999999</c:v>
                </c:pt>
                <c:pt idx="1215">
                  <c:v>2.43587</c:v>
                </c:pt>
                <c:pt idx="1216">
                  <c:v>2.4372600000000002</c:v>
                </c:pt>
                <c:pt idx="1217">
                  <c:v>2.4386899999999998</c:v>
                </c:pt>
                <c:pt idx="1218">
                  <c:v>2.44</c:v>
                </c:pt>
                <c:pt idx="1219">
                  <c:v>2.4420199999999999</c:v>
                </c:pt>
                <c:pt idx="1220">
                  <c:v>2.4439099999999998</c:v>
                </c:pt>
                <c:pt idx="1221">
                  <c:v>2.4466000000000001</c:v>
                </c:pt>
                <c:pt idx="1222">
                  <c:v>2.4481000000000002</c:v>
                </c:pt>
                <c:pt idx="1223">
                  <c:v>2.4507099999999999</c:v>
                </c:pt>
                <c:pt idx="1224">
                  <c:v>2.4528599999999998</c:v>
                </c:pt>
                <c:pt idx="1225">
                  <c:v>2.4537399999999998</c:v>
                </c:pt>
                <c:pt idx="1226">
                  <c:v>2.4554800000000001</c:v>
                </c:pt>
                <c:pt idx="1227">
                  <c:v>2.45939</c:v>
                </c:pt>
                <c:pt idx="1228">
                  <c:v>2.4614400000000001</c:v>
                </c:pt>
                <c:pt idx="1229">
                  <c:v>2.4642400000000002</c:v>
                </c:pt>
                <c:pt idx="1230">
                  <c:v>2.46577</c:v>
                </c:pt>
                <c:pt idx="1231">
                  <c:v>2.4678599999999999</c:v>
                </c:pt>
                <c:pt idx="1232">
                  <c:v>2.4723899999999999</c:v>
                </c:pt>
                <c:pt idx="1233">
                  <c:v>2.47743</c:v>
                </c:pt>
                <c:pt idx="1234">
                  <c:v>2.47986</c:v>
                </c:pt>
                <c:pt idx="1235">
                  <c:v>2.4820600000000002</c:v>
                </c:pt>
                <c:pt idx="1236">
                  <c:v>2.4831300000000001</c:v>
                </c:pt>
                <c:pt idx="1237">
                  <c:v>2.4852699999999999</c:v>
                </c:pt>
                <c:pt idx="1238">
                  <c:v>2.48732</c:v>
                </c:pt>
                <c:pt idx="1239">
                  <c:v>2.4890400000000001</c:v>
                </c:pt>
                <c:pt idx="1240">
                  <c:v>2.4924599999999999</c:v>
                </c:pt>
                <c:pt idx="1241">
                  <c:v>2.4932799999999999</c:v>
                </c:pt>
                <c:pt idx="1242">
                  <c:v>2.4973999999999998</c:v>
                </c:pt>
                <c:pt idx="1243">
                  <c:v>2.5002900000000001</c:v>
                </c:pt>
                <c:pt idx="1244">
                  <c:v>2.5024799999999998</c:v>
                </c:pt>
                <c:pt idx="1245">
                  <c:v>2.50475</c:v>
                </c:pt>
                <c:pt idx="1246">
                  <c:v>2.5078200000000002</c:v>
                </c:pt>
                <c:pt idx="1247">
                  <c:v>2.5101599999999999</c:v>
                </c:pt>
                <c:pt idx="1248">
                  <c:v>2.5141200000000001</c:v>
                </c:pt>
                <c:pt idx="1249">
                  <c:v>2.5193099999999999</c:v>
                </c:pt>
                <c:pt idx="1250">
                  <c:v>2.5207099999999998</c:v>
                </c:pt>
                <c:pt idx="1251">
                  <c:v>2.5239199999999999</c:v>
                </c:pt>
                <c:pt idx="1252">
                  <c:v>2.5248900000000001</c:v>
                </c:pt>
                <c:pt idx="1253">
                  <c:v>2.52705</c:v>
                </c:pt>
                <c:pt idx="1254">
                  <c:v>2.5287199999999999</c:v>
                </c:pt>
                <c:pt idx="1255">
                  <c:v>2.5299999999999998</c:v>
                </c:pt>
                <c:pt idx="1256">
                  <c:v>2.53227</c:v>
                </c:pt>
                <c:pt idx="1257">
                  <c:v>2.53634</c:v>
                </c:pt>
                <c:pt idx="1258">
                  <c:v>2.5375000000000001</c:v>
                </c:pt>
                <c:pt idx="1259">
                  <c:v>2.54115</c:v>
                </c:pt>
                <c:pt idx="1260">
                  <c:v>2.5459399999999999</c:v>
                </c:pt>
                <c:pt idx="1261">
                  <c:v>2.54759</c:v>
                </c:pt>
                <c:pt idx="1262">
                  <c:v>2.5490599999999999</c:v>
                </c:pt>
                <c:pt idx="1263">
                  <c:v>2.5509400000000002</c:v>
                </c:pt>
                <c:pt idx="1264">
                  <c:v>2.5523099999999999</c:v>
                </c:pt>
                <c:pt idx="1265">
                  <c:v>2.5541299999999998</c:v>
                </c:pt>
                <c:pt idx="1266">
                  <c:v>2.5560100000000001</c:v>
                </c:pt>
                <c:pt idx="1267">
                  <c:v>2.5589400000000002</c:v>
                </c:pt>
                <c:pt idx="1268">
                  <c:v>2.5606800000000001</c:v>
                </c:pt>
                <c:pt idx="1269">
                  <c:v>2.5626899999999999</c:v>
                </c:pt>
                <c:pt idx="1270">
                  <c:v>2.5652699999999999</c:v>
                </c:pt>
                <c:pt idx="1271">
                  <c:v>2.5678000000000001</c:v>
                </c:pt>
                <c:pt idx="1272">
                  <c:v>2.5687600000000002</c:v>
                </c:pt>
                <c:pt idx="1273">
                  <c:v>2.5717699999999999</c:v>
                </c:pt>
                <c:pt idx="1274">
                  <c:v>2.5740799999999999</c:v>
                </c:pt>
                <c:pt idx="1275">
                  <c:v>2.5754999999999999</c:v>
                </c:pt>
                <c:pt idx="1276">
                  <c:v>2.57809</c:v>
                </c:pt>
                <c:pt idx="1277">
                  <c:v>2.57972</c:v>
                </c:pt>
                <c:pt idx="1278">
                  <c:v>2.5805500000000001</c:v>
                </c:pt>
                <c:pt idx="1279">
                  <c:v>2.58344</c:v>
                </c:pt>
                <c:pt idx="1280">
                  <c:v>2.5846900000000002</c:v>
                </c:pt>
                <c:pt idx="1281">
                  <c:v>2.5866799999999999</c:v>
                </c:pt>
                <c:pt idx="1282">
                  <c:v>2.5880800000000002</c:v>
                </c:pt>
                <c:pt idx="1283">
                  <c:v>2.5897299999999999</c:v>
                </c:pt>
                <c:pt idx="1284">
                  <c:v>2.5908699999999998</c:v>
                </c:pt>
                <c:pt idx="1285">
                  <c:v>2.59293</c:v>
                </c:pt>
                <c:pt idx="1286">
                  <c:v>2.5946799999999999</c:v>
                </c:pt>
                <c:pt idx="1287">
                  <c:v>2.5965500000000001</c:v>
                </c:pt>
                <c:pt idx="1288">
                  <c:v>2.5979899999999998</c:v>
                </c:pt>
                <c:pt idx="1289">
                  <c:v>2.5989599999999999</c:v>
                </c:pt>
                <c:pt idx="1290">
                  <c:v>2.6006399999999998</c:v>
                </c:pt>
                <c:pt idx="1291">
                  <c:v>2.6044499999999999</c:v>
                </c:pt>
                <c:pt idx="1292">
                  <c:v>2.6061100000000001</c:v>
                </c:pt>
                <c:pt idx="1293">
                  <c:v>2.60785</c:v>
                </c:pt>
                <c:pt idx="1294">
                  <c:v>2.61178</c:v>
                </c:pt>
                <c:pt idx="1295">
                  <c:v>2.61395</c:v>
                </c:pt>
                <c:pt idx="1296">
                  <c:v>2.6146199999999999</c:v>
                </c:pt>
                <c:pt idx="1297">
                  <c:v>2.6160399999999999</c:v>
                </c:pt>
                <c:pt idx="1298">
                  <c:v>2.61741</c:v>
                </c:pt>
                <c:pt idx="1299">
                  <c:v>2.6194099999999998</c:v>
                </c:pt>
                <c:pt idx="1300">
                  <c:v>2.6228799999999999</c:v>
                </c:pt>
                <c:pt idx="1301">
                  <c:v>2.62513</c:v>
                </c:pt>
                <c:pt idx="1302">
                  <c:v>2.6271800000000001</c:v>
                </c:pt>
                <c:pt idx="1303">
                  <c:v>2.6294499999999998</c:v>
                </c:pt>
                <c:pt idx="1304">
                  <c:v>2.6307499999999999</c:v>
                </c:pt>
                <c:pt idx="1305">
                  <c:v>2.6322899999999998</c:v>
                </c:pt>
                <c:pt idx="1306">
                  <c:v>2.63347</c:v>
                </c:pt>
                <c:pt idx="1307">
                  <c:v>2.6347700000000001</c:v>
                </c:pt>
                <c:pt idx="1308">
                  <c:v>2.63748</c:v>
                </c:pt>
                <c:pt idx="1309">
                  <c:v>2.6387999999999998</c:v>
                </c:pt>
                <c:pt idx="1310">
                  <c:v>2.6406700000000001</c:v>
                </c:pt>
                <c:pt idx="1311">
                  <c:v>2.64296</c:v>
                </c:pt>
                <c:pt idx="1312">
                  <c:v>2.6449099999999999</c:v>
                </c:pt>
                <c:pt idx="1313">
                  <c:v>2.6488499999999999</c:v>
                </c:pt>
                <c:pt idx="1314">
                  <c:v>2.6520800000000002</c:v>
                </c:pt>
                <c:pt idx="1315">
                  <c:v>2.6534</c:v>
                </c:pt>
                <c:pt idx="1316">
                  <c:v>2.6543100000000002</c:v>
                </c:pt>
                <c:pt idx="1317">
                  <c:v>2.6565400000000001</c:v>
                </c:pt>
                <c:pt idx="1318">
                  <c:v>2.6575700000000002</c:v>
                </c:pt>
                <c:pt idx="1319">
                  <c:v>2.6591</c:v>
                </c:pt>
                <c:pt idx="1320">
                  <c:v>2.66046</c:v>
                </c:pt>
                <c:pt idx="1321">
                  <c:v>2.6616900000000001</c:v>
                </c:pt>
                <c:pt idx="1322">
                  <c:v>2.6641699999999999</c:v>
                </c:pt>
                <c:pt idx="1323">
                  <c:v>2.6680000000000001</c:v>
                </c:pt>
                <c:pt idx="1324">
                  <c:v>2.6694100000000001</c:v>
                </c:pt>
                <c:pt idx="1325">
                  <c:v>2.6736300000000002</c:v>
                </c:pt>
                <c:pt idx="1326">
                  <c:v>2.6749800000000001</c:v>
                </c:pt>
                <c:pt idx="1327">
                  <c:v>2.6759400000000002</c:v>
                </c:pt>
                <c:pt idx="1328">
                  <c:v>2.6786500000000002</c:v>
                </c:pt>
                <c:pt idx="1329">
                  <c:v>2.68</c:v>
                </c:pt>
                <c:pt idx="1330">
                  <c:v>2.68161</c:v>
                </c:pt>
                <c:pt idx="1331">
                  <c:v>2.68323</c:v>
                </c:pt>
                <c:pt idx="1332">
                  <c:v>2.68445</c:v>
                </c:pt>
                <c:pt idx="1333">
                  <c:v>2.6886899999999998</c:v>
                </c:pt>
                <c:pt idx="1334">
                  <c:v>2.69354</c:v>
                </c:pt>
                <c:pt idx="1335">
                  <c:v>2.6964600000000001</c:v>
                </c:pt>
                <c:pt idx="1336">
                  <c:v>2.6997200000000001</c:v>
                </c:pt>
                <c:pt idx="1337">
                  <c:v>2.7017500000000001</c:v>
                </c:pt>
                <c:pt idx="1338">
                  <c:v>2.7024499999999998</c:v>
                </c:pt>
                <c:pt idx="1339">
                  <c:v>2.70383</c:v>
                </c:pt>
                <c:pt idx="1340">
                  <c:v>2.7052299999999998</c:v>
                </c:pt>
                <c:pt idx="1341">
                  <c:v>2.7064300000000001</c:v>
                </c:pt>
                <c:pt idx="1342">
                  <c:v>2.7075999999999998</c:v>
                </c:pt>
                <c:pt idx="1343">
                  <c:v>2.7103799999999998</c:v>
                </c:pt>
                <c:pt idx="1344">
                  <c:v>2.7122700000000002</c:v>
                </c:pt>
                <c:pt idx="1345">
                  <c:v>2.7137500000000001</c:v>
                </c:pt>
                <c:pt idx="1346">
                  <c:v>2.7162899999999999</c:v>
                </c:pt>
                <c:pt idx="1347">
                  <c:v>2.7176800000000001</c:v>
                </c:pt>
                <c:pt idx="1348">
                  <c:v>2.7194500000000001</c:v>
                </c:pt>
                <c:pt idx="1349">
                  <c:v>2.72323</c:v>
                </c:pt>
                <c:pt idx="1350">
                  <c:v>2.7251400000000001</c:v>
                </c:pt>
                <c:pt idx="1351">
                  <c:v>2.7266300000000001</c:v>
                </c:pt>
                <c:pt idx="1352">
                  <c:v>2.72872</c:v>
                </c:pt>
                <c:pt idx="1353">
                  <c:v>2.7319900000000001</c:v>
                </c:pt>
                <c:pt idx="1354">
                  <c:v>2.7355</c:v>
                </c:pt>
                <c:pt idx="1355">
                  <c:v>2.7373099999999999</c:v>
                </c:pt>
                <c:pt idx="1356">
                  <c:v>2.7387700000000001</c:v>
                </c:pt>
                <c:pt idx="1357">
                  <c:v>2.7403200000000001</c:v>
                </c:pt>
                <c:pt idx="1358">
                  <c:v>2.7434699999999999</c:v>
                </c:pt>
                <c:pt idx="1359">
                  <c:v>2.74546</c:v>
                </c:pt>
                <c:pt idx="1360">
                  <c:v>2.7482899999999999</c:v>
                </c:pt>
                <c:pt idx="1361">
                  <c:v>2.7505899999999999</c:v>
                </c:pt>
                <c:pt idx="1362">
                  <c:v>2.7554699999999999</c:v>
                </c:pt>
                <c:pt idx="1363">
                  <c:v>2.7578399999999998</c:v>
                </c:pt>
                <c:pt idx="1364">
                  <c:v>2.7607200000000001</c:v>
                </c:pt>
                <c:pt idx="1365">
                  <c:v>2.7633299999999998</c:v>
                </c:pt>
                <c:pt idx="1366">
                  <c:v>2.7656800000000001</c:v>
                </c:pt>
                <c:pt idx="1367">
                  <c:v>2.7674099999999999</c:v>
                </c:pt>
                <c:pt idx="1368">
                  <c:v>2.7693500000000002</c:v>
                </c:pt>
                <c:pt idx="1369">
                  <c:v>2.7702900000000001</c:v>
                </c:pt>
                <c:pt idx="1370">
                  <c:v>2.7737099999999999</c:v>
                </c:pt>
                <c:pt idx="1371">
                  <c:v>2.7750699999999999</c:v>
                </c:pt>
                <c:pt idx="1372">
                  <c:v>2.77685</c:v>
                </c:pt>
                <c:pt idx="1373">
                  <c:v>2.77915</c:v>
                </c:pt>
                <c:pt idx="1374">
                  <c:v>2.7821899999999999</c:v>
                </c:pt>
                <c:pt idx="1375">
                  <c:v>2.7837999999999998</c:v>
                </c:pt>
                <c:pt idx="1376">
                  <c:v>2.7883200000000001</c:v>
                </c:pt>
                <c:pt idx="1377">
                  <c:v>2.79081</c:v>
                </c:pt>
                <c:pt idx="1378">
                  <c:v>2.7921100000000001</c:v>
                </c:pt>
                <c:pt idx="1379">
                  <c:v>2.7938700000000001</c:v>
                </c:pt>
                <c:pt idx="1380">
                  <c:v>2.7978499999999999</c:v>
                </c:pt>
                <c:pt idx="1381">
                  <c:v>2.80335</c:v>
                </c:pt>
                <c:pt idx="1382">
                  <c:v>2.80667</c:v>
                </c:pt>
                <c:pt idx="1383">
                  <c:v>2.8079999999999998</c:v>
                </c:pt>
                <c:pt idx="1384">
                  <c:v>2.8095300000000001</c:v>
                </c:pt>
                <c:pt idx="1385">
                  <c:v>2.8106800000000001</c:v>
                </c:pt>
                <c:pt idx="1386">
                  <c:v>2.8123300000000002</c:v>
                </c:pt>
                <c:pt idx="1387">
                  <c:v>2.81385</c:v>
                </c:pt>
                <c:pt idx="1388">
                  <c:v>2.81576</c:v>
                </c:pt>
                <c:pt idx="1389">
                  <c:v>2.8173400000000002</c:v>
                </c:pt>
                <c:pt idx="1390">
                  <c:v>2.8198699999999999</c:v>
                </c:pt>
                <c:pt idx="1391">
                  <c:v>2.8210999999999999</c:v>
                </c:pt>
                <c:pt idx="1392">
                  <c:v>2.8224300000000002</c:v>
                </c:pt>
                <c:pt idx="1393">
                  <c:v>2.8253300000000001</c:v>
                </c:pt>
                <c:pt idx="1394">
                  <c:v>2.8286099999999998</c:v>
                </c:pt>
                <c:pt idx="1395">
                  <c:v>2.82979</c:v>
                </c:pt>
                <c:pt idx="1396">
                  <c:v>2.83155</c:v>
                </c:pt>
                <c:pt idx="1397">
                  <c:v>2.8335699999999999</c:v>
                </c:pt>
                <c:pt idx="1398">
                  <c:v>2.8349299999999999</c:v>
                </c:pt>
                <c:pt idx="1399">
                  <c:v>2.8391600000000001</c:v>
                </c:pt>
                <c:pt idx="1400">
                  <c:v>2.83995</c:v>
                </c:pt>
                <c:pt idx="1401">
                  <c:v>2.8418800000000002</c:v>
                </c:pt>
                <c:pt idx="1402">
                  <c:v>2.8436400000000002</c:v>
                </c:pt>
                <c:pt idx="1403">
                  <c:v>2.8453499999999998</c:v>
                </c:pt>
                <c:pt idx="1404">
                  <c:v>2.8456399999999999</c:v>
                </c:pt>
                <c:pt idx="1405">
                  <c:v>2.8458700000000001</c:v>
                </c:pt>
                <c:pt idx="1406">
                  <c:v>2.84605</c:v>
                </c:pt>
                <c:pt idx="1407">
                  <c:v>2.8461599999999998</c:v>
                </c:pt>
                <c:pt idx="1408">
                  <c:v>2.84741</c:v>
                </c:pt>
                <c:pt idx="1409">
                  <c:v>2.85025</c:v>
                </c:pt>
                <c:pt idx="1410">
                  <c:v>2.8515600000000001</c:v>
                </c:pt>
                <c:pt idx="1411">
                  <c:v>2.8525</c:v>
                </c:pt>
                <c:pt idx="1412">
                  <c:v>2.8546800000000001</c:v>
                </c:pt>
                <c:pt idx="1413">
                  <c:v>2.8564600000000002</c:v>
                </c:pt>
                <c:pt idx="1414">
                  <c:v>2.8615200000000001</c:v>
                </c:pt>
                <c:pt idx="1415">
                  <c:v>2.8654000000000002</c:v>
                </c:pt>
                <c:pt idx="1416">
                  <c:v>2.8680699999999999</c:v>
                </c:pt>
                <c:pt idx="1417">
                  <c:v>2.8700100000000002</c:v>
                </c:pt>
                <c:pt idx="1418">
                  <c:v>2.8727100000000001</c:v>
                </c:pt>
                <c:pt idx="1419">
                  <c:v>2.8744100000000001</c:v>
                </c:pt>
                <c:pt idx="1420">
                  <c:v>2.8755299999999999</c:v>
                </c:pt>
                <c:pt idx="1421">
                  <c:v>2.8784299999999998</c:v>
                </c:pt>
                <c:pt idx="1422">
                  <c:v>2.8790100000000001</c:v>
                </c:pt>
                <c:pt idx="1423">
                  <c:v>2.8804500000000002</c:v>
                </c:pt>
                <c:pt idx="1424">
                  <c:v>2.8824299999999998</c:v>
                </c:pt>
                <c:pt idx="1425">
                  <c:v>2.88598</c:v>
                </c:pt>
                <c:pt idx="1426">
                  <c:v>2.88896</c:v>
                </c:pt>
                <c:pt idx="1427">
                  <c:v>2.89</c:v>
                </c:pt>
                <c:pt idx="1428">
                  <c:v>2.8921999999999999</c:v>
                </c:pt>
                <c:pt idx="1429">
                  <c:v>2.8959600000000001</c:v>
                </c:pt>
                <c:pt idx="1430">
                  <c:v>2.8984000000000001</c:v>
                </c:pt>
                <c:pt idx="1431">
                  <c:v>2.9022399999999999</c:v>
                </c:pt>
                <c:pt idx="1432">
                  <c:v>2.90415</c:v>
                </c:pt>
                <c:pt idx="1433">
                  <c:v>2.9056999999999999</c:v>
                </c:pt>
                <c:pt idx="1434">
                  <c:v>2.91</c:v>
                </c:pt>
                <c:pt idx="1435">
                  <c:v>2.91161</c:v>
                </c:pt>
                <c:pt idx="1436">
                  <c:v>2.9131200000000002</c:v>
                </c:pt>
                <c:pt idx="1437">
                  <c:v>2.91459</c:v>
                </c:pt>
                <c:pt idx="1438">
                  <c:v>2.9159000000000002</c:v>
                </c:pt>
                <c:pt idx="1439">
                  <c:v>2.91655</c:v>
                </c:pt>
                <c:pt idx="1440">
                  <c:v>2.91804</c:v>
                </c:pt>
                <c:pt idx="1441">
                  <c:v>2.9198599999999999</c:v>
                </c:pt>
                <c:pt idx="1442">
                  <c:v>2.9215800000000001</c:v>
                </c:pt>
                <c:pt idx="1443">
                  <c:v>2.92414</c:v>
                </c:pt>
                <c:pt idx="1444">
                  <c:v>2.92625</c:v>
                </c:pt>
                <c:pt idx="1445">
                  <c:v>2.92821</c:v>
                </c:pt>
                <c:pt idx="1446">
                  <c:v>2.9291499999999999</c:v>
                </c:pt>
                <c:pt idx="1447">
                  <c:v>2.93058</c:v>
                </c:pt>
                <c:pt idx="1448">
                  <c:v>2.9316399999999998</c:v>
                </c:pt>
                <c:pt idx="1449">
                  <c:v>2.93371</c:v>
                </c:pt>
                <c:pt idx="1450">
                  <c:v>2.9354</c:v>
                </c:pt>
                <c:pt idx="1451">
                  <c:v>2.9365299999999999</c:v>
                </c:pt>
                <c:pt idx="1452">
                  <c:v>2.9382199999999998</c:v>
                </c:pt>
                <c:pt idx="1453">
                  <c:v>2.9397600000000002</c:v>
                </c:pt>
                <c:pt idx="1454">
                  <c:v>2.9423300000000001</c:v>
                </c:pt>
                <c:pt idx="1455">
                  <c:v>2.9440499999999998</c:v>
                </c:pt>
                <c:pt idx="1456">
                  <c:v>2.9480599999999999</c:v>
                </c:pt>
                <c:pt idx="1457">
                  <c:v>2.9494899999999999</c:v>
                </c:pt>
                <c:pt idx="1458">
                  <c:v>2.95058</c:v>
                </c:pt>
                <c:pt idx="1459">
                  <c:v>2.9542199999999998</c:v>
                </c:pt>
                <c:pt idx="1460">
                  <c:v>2.9578199999999999</c:v>
                </c:pt>
                <c:pt idx="1461">
                  <c:v>2.9597699999999998</c:v>
                </c:pt>
                <c:pt idx="1462">
                  <c:v>2.9611800000000001</c:v>
                </c:pt>
                <c:pt idx="1463">
                  <c:v>2.9637699999999998</c:v>
                </c:pt>
                <c:pt idx="1464">
                  <c:v>2.9671599999999998</c:v>
                </c:pt>
                <c:pt idx="1465">
                  <c:v>2.9683700000000002</c:v>
                </c:pt>
                <c:pt idx="1466">
                  <c:v>2.9700500000000001</c:v>
                </c:pt>
                <c:pt idx="1467">
                  <c:v>2.9711599999999998</c:v>
                </c:pt>
                <c:pt idx="1468">
                  <c:v>2.9723700000000002</c:v>
                </c:pt>
                <c:pt idx="1469">
                  <c:v>2.97479</c:v>
                </c:pt>
                <c:pt idx="1470">
                  <c:v>2.9759699999999998</c:v>
                </c:pt>
                <c:pt idx="1471">
                  <c:v>2.9769600000000001</c:v>
                </c:pt>
                <c:pt idx="1472">
                  <c:v>2.9780700000000002</c:v>
                </c:pt>
                <c:pt idx="1473">
                  <c:v>2.9798900000000001</c:v>
                </c:pt>
                <c:pt idx="1474">
                  <c:v>2.9811000000000001</c:v>
                </c:pt>
                <c:pt idx="1475">
                  <c:v>2.9815900000000002</c:v>
                </c:pt>
                <c:pt idx="1476">
                  <c:v>2.9834499999999999</c:v>
                </c:pt>
                <c:pt idx="1477">
                  <c:v>2.9850699999999999</c:v>
                </c:pt>
                <c:pt idx="1478">
                  <c:v>2.9866700000000002</c:v>
                </c:pt>
                <c:pt idx="1479">
                  <c:v>2.9879099999999998</c:v>
                </c:pt>
                <c:pt idx="1480">
                  <c:v>2.9898600000000002</c:v>
                </c:pt>
                <c:pt idx="1481">
                  <c:v>2.9906799999999998</c:v>
                </c:pt>
                <c:pt idx="1482">
                  <c:v>2.9929299999999999</c:v>
                </c:pt>
                <c:pt idx="1483">
                  <c:v>2.9944500000000001</c:v>
                </c:pt>
                <c:pt idx="1484">
                  <c:v>2.9960499999999999</c:v>
                </c:pt>
                <c:pt idx="1485">
                  <c:v>2.9997600000000002</c:v>
                </c:pt>
                <c:pt idx="1486">
                  <c:v>3.0009000000000001</c:v>
                </c:pt>
                <c:pt idx="1487">
                  <c:v>3.00204</c:v>
                </c:pt>
                <c:pt idx="1488">
                  <c:v>3.0030299999999999</c:v>
                </c:pt>
                <c:pt idx="1489">
                  <c:v>3.0036999999999998</c:v>
                </c:pt>
                <c:pt idx="1490">
                  <c:v>3.0065900000000001</c:v>
                </c:pt>
                <c:pt idx="1491">
                  <c:v>3.0084</c:v>
                </c:pt>
                <c:pt idx="1492">
                  <c:v>3.0102699999999998</c:v>
                </c:pt>
                <c:pt idx="1493">
                  <c:v>3.01207</c:v>
                </c:pt>
                <c:pt idx="1494">
                  <c:v>3.0135999999999998</c:v>
                </c:pt>
                <c:pt idx="1495">
                  <c:v>3.0150899999999998</c:v>
                </c:pt>
                <c:pt idx="1496">
                  <c:v>3.0172500000000002</c:v>
                </c:pt>
                <c:pt idx="1497">
                  <c:v>3.02</c:v>
                </c:pt>
                <c:pt idx="1498">
                  <c:v>3.02115</c:v>
                </c:pt>
                <c:pt idx="1499">
                  <c:v>3.0230899999999998</c:v>
                </c:pt>
                <c:pt idx="1500">
                  <c:v>3.0252500000000002</c:v>
                </c:pt>
                <c:pt idx="1501">
                  <c:v>3.0271499999999998</c:v>
                </c:pt>
                <c:pt idx="1502">
                  <c:v>3.02834</c:v>
                </c:pt>
                <c:pt idx="1503">
                  <c:v>3.02955</c:v>
                </c:pt>
                <c:pt idx="1504">
                  <c:v>3.0305499999999999</c:v>
                </c:pt>
                <c:pt idx="1505">
                  <c:v>3.0319400000000001</c:v>
                </c:pt>
                <c:pt idx="1506">
                  <c:v>3.0344099999999998</c:v>
                </c:pt>
                <c:pt idx="1507">
                  <c:v>3.03634</c:v>
                </c:pt>
                <c:pt idx="1508">
                  <c:v>3.03722</c:v>
                </c:pt>
                <c:pt idx="1509">
                  <c:v>3.0384099999999998</c:v>
                </c:pt>
                <c:pt idx="1510">
                  <c:v>3.0413800000000002</c:v>
                </c:pt>
                <c:pt idx="1511">
                  <c:v>3.0450900000000001</c:v>
                </c:pt>
                <c:pt idx="1512">
                  <c:v>3.0495000000000001</c:v>
                </c:pt>
                <c:pt idx="1513">
                  <c:v>3.05159</c:v>
                </c:pt>
                <c:pt idx="1514">
                  <c:v>3.0550000000000002</c:v>
                </c:pt>
                <c:pt idx="1515">
                  <c:v>3.0573800000000002</c:v>
                </c:pt>
                <c:pt idx="1516">
                  <c:v>3.0587900000000001</c:v>
                </c:pt>
                <c:pt idx="1517">
                  <c:v>3.0626500000000001</c:v>
                </c:pt>
                <c:pt idx="1518">
                  <c:v>3.0669599999999999</c:v>
                </c:pt>
                <c:pt idx="1519">
                  <c:v>3.0685600000000002</c:v>
                </c:pt>
                <c:pt idx="1520">
                  <c:v>3.07016</c:v>
                </c:pt>
                <c:pt idx="1521">
                  <c:v>3.0724300000000002</c:v>
                </c:pt>
                <c:pt idx="1522">
                  <c:v>3.07362</c:v>
                </c:pt>
                <c:pt idx="1523">
                  <c:v>3.0756700000000001</c:v>
                </c:pt>
                <c:pt idx="1524">
                  <c:v>3.0770599999999999</c:v>
                </c:pt>
                <c:pt idx="1525">
                  <c:v>3.0796100000000002</c:v>
                </c:pt>
                <c:pt idx="1526">
                  <c:v>3.0803600000000002</c:v>
                </c:pt>
                <c:pt idx="1527">
                  <c:v>3.0820500000000002</c:v>
                </c:pt>
                <c:pt idx="1528">
                  <c:v>3.0838800000000002</c:v>
                </c:pt>
                <c:pt idx="1529">
                  <c:v>3.0863299999999998</c:v>
                </c:pt>
                <c:pt idx="1530">
                  <c:v>3.0893299999999999</c:v>
                </c:pt>
                <c:pt idx="1531">
                  <c:v>3.0922299999999998</c:v>
                </c:pt>
                <c:pt idx="1532">
                  <c:v>3.0945200000000002</c:v>
                </c:pt>
                <c:pt idx="1533">
                  <c:v>3.0990099999999998</c:v>
                </c:pt>
                <c:pt idx="1534">
                  <c:v>3.1037300000000001</c:v>
                </c:pt>
                <c:pt idx="1535">
                  <c:v>3.1079400000000001</c:v>
                </c:pt>
                <c:pt idx="1536">
                  <c:v>3.1108899999999999</c:v>
                </c:pt>
                <c:pt idx="1537">
                  <c:v>3.1139000000000001</c:v>
                </c:pt>
                <c:pt idx="1538">
                  <c:v>3.1160000000000001</c:v>
                </c:pt>
                <c:pt idx="1539">
                  <c:v>3.1190699999999998</c:v>
                </c:pt>
                <c:pt idx="1540">
                  <c:v>3.1212499999999999</c:v>
                </c:pt>
                <c:pt idx="1541">
                  <c:v>3.12243</c:v>
                </c:pt>
                <c:pt idx="1542">
                  <c:v>3.1241699999999999</c:v>
                </c:pt>
                <c:pt idx="1543">
                  <c:v>3.1253299999999999</c:v>
                </c:pt>
                <c:pt idx="1544">
                  <c:v>3.1277200000000001</c:v>
                </c:pt>
                <c:pt idx="1545">
                  <c:v>3.1296200000000001</c:v>
                </c:pt>
                <c:pt idx="1546">
                  <c:v>3.1301100000000002</c:v>
                </c:pt>
                <c:pt idx="1547">
                  <c:v>3.1307900000000002</c:v>
                </c:pt>
                <c:pt idx="1548">
                  <c:v>3.1310899999999999</c:v>
                </c:pt>
                <c:pt idx="1549">
                  <c:v>3.1313399999999998</c:v>
                </c:pt>
                <c:pt idx="1550">
                  <c:v>3.1315499999999998</c:v>
                </c:pt>
                <c:pt idx="1551">
                  <c:v>3.1341199999999998</c:v>
                </c:pt>
                <c:pt idx="1552">
                  <c:v>3.1368</c:v>
                </c:pt>
                <c:pt idx="1553">
                  <c:v>3.1392000000000002</c:v>
                </c:pt>
                <c:pt idx="1554">
                  <c:v>3.1415899999999999</c:v>
                </c:pt>
                <c:pt idx="1555">
                  <c:v>3.1442999999999999</c:v>
                </c:pt>
                <c:pt idx="1556">
                  <c:v>3.1471100000000001</c:v>
                </c:pt>
                <c:pt idx="1557">
                  <c:v>3.1504699999999999</c:v>
                </c:pt>
                <c:pt idx="1558">
                  <c:v>3.1515300000000002</c:v>
                </c:pt>
                <c:pt idx="1559">
                  <c:v>3.1545100000000001</c:v>
                </c:pt>
                <c:pt idx="1560">
                  <c:v>3.1568499999999999</c:v>
                </c:pt>
                <c:pt idx="1561">
                  <c:v>3.1586699999999999</c:v>
                </c:pt>
                <c:pt idx="1562">
                  <c:v>3.16052</c:v>
                </c:pt>
                <c:pt idx="1563">
                  <c:v>3.1638899999999999</c:v>
                </c:pt>
                <c:pt idx="1564">
                  <c:v>3.1670600000000002</c:v>
                </c:pt>
                <c:pt idx="1565">
                  <c:v>3.1679200000000001</c:v>
                </c:pt>
                <c:pt idx="1566">
                  <c:v>3.1707999999999998</c:v>
                </c:pt>
                <c:pt idx="1567">
                  <c:v>3.1756099999999998</c:v>
                </c:pt>
                <c:pt idx="1568">
                  <c:v>3.1766200000000002</c:v>
                </c:pt>
                <c:pt idx="1569">
                  <c:v>3.1782499999999998</c:v>
                </c:pt>
                <c:pt idx="1570">
                  <c:v>3.1790600000000002</c:v>
                </c:pt>
                <c:pt idx="1571">
                  <c:v>3.1816399999999998</c:v>
                </c:pt>
                <c:pt idx="1572">
                  <c:v>3.1824599999999998</c:v>
                </c:pt>
                <c:pt idx="1573">
                  <c:v>3.1851099999999999</c:v>
                </c:pt>
                <c:pt idx="1574">
                  <c:v>3.1875100000000001</c:v>
                </c:pt>
                <c:pt idx="1575">
                  <c:v>3.1895699999999998</c:v>
                </c:pt>
                <c:pt idx="1576">
                  <c:v>3.1917499999999999</c:v>
                </c:pt>
                <c:pt idx="1577">
                  <c:v>3.1926199999999998</c:v>
                </c:pt>
                <c:pt idx="1578">
                  <c:v>3.19414</c:v>
                </c:pt>
                <c:pt idx="1579">
                  <c:v>3.1960199999999999</c:v>
                </c:pt>
                <c:pt idx="1580">
                  <c:v>3.1980400000000002</c:v>
                </c:pt>
                <c:pt idx="1581">
                  <c:v>3.1995300000000002</c:v>
                </c:pt>
                <c:pt idx="1582">
                  <c:v>3.20106</c:v>
                </c:pt>
                <c:pt idx="1583">
                  <c:v>3.2031900000000002</c:v>
                </c:pt>
                <c:pt idx="1584">
                  <c:v>3.2053400000000001</c:v>
                </c:pt>
                <c:pt idx="1585">
                  <c:v>3.2075300000000002</c:v>
                </c:pt>
                <c:pt idx="1586">
                  <c:v>3.2118500000000001</c:v>
                </c:pt>
                <c:pt idx="1587">
                  <c:v>3.2145800000000002</c:v>
                </c:pt>
                <c:pt idx="1588">
                  <c:v>3.2167300000000001</c:v>
                </c:pt>
                <c:pt idx="1589">
                  <c:v>3.2176399999999998</c:v>
                </c:pt>
                <c:pt idx="1590">
                  <c:v>3.2181600000000001</c:v>
                </c:pt>
                <c:pt idx="1591">
                  <c:v>3.2195999999999998</c:v>
                </c:pt>
                <c:pt idx="1592">
                  <c:v>3.2218900000000001</c:v>
                </c:pt>
                <c:pt idx="1593">
                  <c:v>3.2241499999999998</c:v>
                </c:pt>
                <c:pt idx="1594">
                  <c:v>3.2254100000000001</c:v>
                </c:pt>
                <c:pt idx="1595">
                  <c:v>3.2286999999999999</c:v>
                </c:pt>
                <c:pt idx="1596">
                  <c:v>3.2298399999999998</c:v>
                </c:pt>
                <c:pt idx="1597">
                  <c:v>3.2305100000000002</c:v>
                </c:pt>
                <c:pt idx="1598">
                  <c:v>3.2310599999999998</c:v>
                </c:pt>
                <c:pt idx="1599">
                  <c:v>3.2328199999999998</c:v>
                </c:pt>
                <c:pt idx="1600">
                  <c:v>3.2347199999999998</c:v>
                </c:pt>
                <c:pt idx="1601">
                  <c:v>3.23672</c:v>
                </c:pt>
                <c:pt idx="1602">
                  <c:v>3.2392400000000001</c:v>
                </c:pt>
                <c:pt idx="1603">
                  <c:v>3.2406999999999999</c:v>
                </c:pt>
                <c:pt idx="1604">
                  <c:v>3.2431100000000002</c:v>
                </c:pt>
                <c:pt idx="1605">
                  <c:v>3.2453799999999999</c:v>
                </c:pt>
                <c:pt idx="1606">
                  <c:v>3.2486100000000002</c:v>
                </c:pt>
                <c:pt idx="1607">
                  <c:v>3.2511299999999999</c:v>
                </c:pt>
                <c:pt idx="1608">
                  <c:v>3.25292</c:v>
                </c:pt>
                <c:pt idx="1609">
                  <c:v>3.2557</c:v>
                </c:pt>
                <c:pt idx="1610">
                  <c:v>3.2585000000000002</c:v>
                </c:pt>
                <c:pt idx="1611">
                  <c:v>3.2602799999999998</c:v>
                </c:pt>
                <c:pt idx="1612">
                  <c:v>3.2625600000000001</c:v>
                </c:pt>
                <c:pt idx="1613">
                  <c:v>3.2633899999999998</c:v>
                </c:pt>
                <c:pt idx="1614">
                  <c:v>3.2657600000000002</c:v>
                </c:pt>
                <c:pt idx="1615">
                  <c:v>3.26823</c:v>
                </c:pt>
                <c:pt idx="1616">
                  <c:v>3.2696900000000002</c:v>
                </c:pt>
                <c:pt idx="1617">
                  <c:v>3.2724199999999999</c:v>
                </c:pt>
                <c:pt idx="1618">
                  <c:v>3.2743099999999998</c:v>
                </c:pt>
                <c:pt idx="1619">
                  <c:v>3.2758099999999999</c:v>
                </c:pt>
                <c:pt idx="1620">
                  <c:v>3.2784900000000001</c:v>
                </c:pt>
                <c:pt idx="1621">
                  <c:v>3.2839100000000001</c:v>
                </c:pt>
                <c:pt idx="1622">
                  <c:v>3.2855400000000001</c:v>
                </c:pt>
                <c:pt idx="1623">
                  <c:v>3.2867500000000001</c:v>
                </c:pt>
                <c:pt idx="1624">
                  <c:v>3.2879800000000001</c:v>
                </c:pt>
                <c:pt idx="1625">
                  <c:v>3.2902800000000001</c:v>
                </c:pt>
                <c:pt idx="1626">
                  <c:v>3.2915100000000002</c:v>
                </c:pt>
                <c:pt idx="1627">
                  <c:v>3.2948300000000001</c:v>
                </c:pt>
                <c:pt idx="1628">
                  <c:v>3.2968600000000001</c:v>
                </c:pt>
                <c:pt idx="1629">
                  <c:v>3.29834</c:v>
                </c:pt>
                <c:pt idx="1630">
                  <c:v>3.3014600000000001</c:v>
                </c:pt>
                <c:pt idx="1631">
                  <c:v>3.3041299999999998</c:v>
                </c:pt>
                <c:pt idx="1632">
                  <c:v>3.3066599999999999</c:v>
                </c:pt>
                <c:pt idx="1633">
                  <c:v>3.3092899999999998</c:v>
                </c:pt>
                <c:pt idx="1634">
                  <c:v>3.3108900000000001</c:v>
                </c:pt>
                <c:pt idx="1635">
                  <c:v>3.3127200000000001</c:v>
                </c:pt>
                <c:pt idx="1636">
                  <c:v>3.31359</c:v>
                </c:pt>
                <c:pt idx="1637">
                  <c:v>3.3155299999999999</c:v>
                </c:pt>
                <c:pt idx="1638">
                  <c:v>3.32</c:v>
                </c:pt>
                <c:pt idx="1639">
                  <c:v>3.3236400000000001</c:v>
                </c:pt>
                <c:pt idx="1640">
                  <c:v>3.32639</c:v>
                </c:pt>
                <c:pt idx="1641">
                  <c:v>3.3296000000000001</c:v>
                </c:pt>
                <c:pt idx="1642">
                  <c:v>3.3307699999999998</c:v>
                </c:pt>
                <c:pt idx="1643">
                  <c:v>3.33209</c:v>
                </c:pt>
                <c:pt idx="1644">
                  <c:v>3.3335400000000002</c:v>
                </c:pt>
                <c:pt idx="1645">
                  <c:v>3.3343699999999998</c:v>
                </c:pt>
                <c:pt idx="1646">
                  <c:v>3.3363499999999999</c:v>
                </c:pt>
                <c:pt idx="1647">
                  <c:v>3.3385600000000002</c:v>
                </c:pt>
                <c:pt idx="1648">
                  <c:v>3.34</c:v>
                </c:pt>
                <c:pt idx="1649">
                  <c:v>3.3412299999999999</c:v>
                </c:pt>
                <c:pt idx="1650">
                  <c:v>3.34334</c:v>
                </c:pt>
                <c:pt idx="1651">
                  <c:v>3.3440300000000001</c:v>
                </c:pt>
                <c:pt idx="1652">
                  <c:v>3.3472900000000001</c:v>
                </c:pt>
                <c:pt idx="1653">
                  <c:v>3.3496999999999999</c:v>
                </c:pt>
                <c:pt idx="1654">
                  <c:v>3.3508200000000001</c:v>
                </c:pt>
                <c:pt idx="1655">
                  <c:v>3.3545099999999999</c:v>
                </c:pt>
                <c:pt idx="1656">
                  <c:v>3.3568699999999998</c:v>
                </c:pt>
                <c:pt idx="1657">
                  <c:v>3.35968</c:v>
                </c:pt>
                <c:pt idx="1658">
                  <c:v>3.3605800000000001</c:v>
                </c:pt>
                <c:pt idx="1659">
                  <c:v>3.3628900000000002</c:v>
                </c:pt>
                <c:pt idx="1660">
                  <c:v>3.3667199999999999</c:v>
                </c:pt>
                <c:pt idx="1661">
                  <c:v>3.3687800000000001</c:v>
                </c:pt>
                <c:pt idx="1662">
                  <c:v>3.371</c:v>
                </c:pt>
                <c:pt idx="1663">
                  <c:v>3.3748499999999999</c:v>
                </c:pt>
                <c:pt idx="1664">
                  <c:v>3.3769</c:v>
                </c:pt>
                <c:pt idx="1665">
                  <c:v>3.38</c:v>
                </c:pt>
                <c:pt idx="1666">
                  <c:v>3.3839000000000001</c:v>
                </c:pt>
                <c:pt idx="1667">
                  <c:v>3.3871799999999999</c:v>
                </c:pt>
                <c:pt idx="1668">
                  <c:v>3.38924</c:v>
                </c:pt>
                <c:pt idx="1669">
                  <c:v>3.3917700000000002</c:v>
                </c:pt>
                <c:pt idx="1670">
                  <c:v>3.3938299999999999</c:v>
                </c:pt>
                <c:pt idx="1671">
                  <c:v>3.3952100000000001</c:v>
                </c:pt>
                <c:pt idx="1672">
                  <c:v>3.39778</c:v>
                </c:pt>
                <c:pt idx="1673">
                  <c:v>3.3991099999999999</c:v>
                </c:pt>
                <c:pt idx="1674">
                  <c:v>3.4</c:v>
                </c:pt>
                <c:pt idx="1675">
                  <c:v>3.4010099999999999</c:v>
                </c:pt>
                <c:pt idx="1676">
                  <c:v>3.4030200000000002</c:v>
                </c:pt>
                <c:pt idx="1677">
                  <c:v>3.4056199999999999</c:v>
                </c:pt>
                <c:pt idx="1678">
                  <c:v>3.4074900000000001</c:v>
                </c:pt>
                <c:pt idx="1679">
                  <c:v>3.41</c:v>
                </c:pt>
                <c:pt idx="1680">
                  <c:v>3.4119799999999998</c:v>
                </c:pt>
                <c:pt idx="1681">
                  <c:v>3.4128400000000001</c:v>
                </c:pt>
                <c:pt idx="1682">
                  <c:v>3.4133499999999999</c:v>
                </c:pt>
                <c:pt idx="1683">
                  <c:v>3.41411</c:v>
                </c:pt>
                <c:pt idx="1684">
                  <c:v>3.4146700000000001</c:v>
                </c:pt>
                <c:pt idx="1685">
                  <c:v>3.4167800000000002</c:v>
                </c:pt>
                <c:pt idx="1686">
                  <c:v>3.4180000000000001</c:v>
                </c:pt>
                <c:pt idx="1687">
                  <c:v>3.4192100000000001</c:v>
                </c:pt>
                <c:pt idx="1688">
                  <c:v>3.41974</c:v>
                </c:pt>
                <c:pt idx="1689">
                  <c:v>3.4209299999999998</c:v>
                </c:pt>
                <c:pt idx="1690">
                  <c:v>3.4232</c:v>
                </c:pt>
                <c:pt idx="1691">
                  <c:v>3.4264199999999998</c:v>
                </c:pt>
                <c:pt idx="1692">
                  <c:v>3.4278</c:v>
                </c:pt>
                <c:pt idx="1693">
                  <c:v>3.4297200000000001</c:v>
                </c:pt>
                <c:pt idx="1694">
                  <c:v>3.43153</c:v>
                </c:pt>
                <c:pt idx="1695">
                  <c:v>3.43323</c:v>
                </c:pt>
                <c:pt idx="1696">
                  <c:v>3.43493</c:v>
                </c:pt>
                <c:pt idx="1697">
                  <c:v>3.4369299999999998</c:v>
                </c:pt>
                <c:pt idx="1698">
                  <c:v>3.4390299999999998</c:v>
                </c:pt>
                <c:pt idx="1699">
                  <c:v>3.4412199999999999</c:v>
                </c:pt>
                <c:pt idx="1700">
                  <c:v>3.4427599999999998</c:v>
                </c:pt>
                <c:pt idx="1701">
                  <c:v>3.44407</c:v>
                </c:pt>
                <c:pt idx="1702">
                  <c:v>3.4481600000000001</c:v>
                </c:pt>
                <c:pt idx="1703">
                  <c:v>3.4501900000000001</c:v>
                </c:pt>
                <c:pt idx="1704">
                  <c:v>3.4514300000000002</c:v>
                </c:pt>
                <c:pt idx="1705">
                  <c:v>3.45383</c:v>
                </c:pt>
                <c:pt idx="1706">
                  <c:v>3.4558200000000001</c:v>
                </c:pt>
                <c:pt idx="1707">
                  <c:v>3.4571800000000001</c:v>
                </c:pt>
                <c:pt idx="1708">
                  <c:v>3.46</c:v>
                </c:pt>
                <c:pt idx="1709">
                  <c:v>3.4605800000000002</c:v>
                </c:pt>
                <c:pt idx="1710">
                  <c:v>3.4621400000000002</c:v>
                </c:pt>
                <c:pt idx="1711">
                  <c:v>3.4639700000000002</c:v>
                </c:pt>
                <c:pt idx="1712">
                  <c:v>3.46841</c:v>
                </c:pt>
                <c:pt idx="1713">
                  <c:v>3.4716800000000001</c:v>
                </c:pt>
                <c:pt idx="1714">
                  <c:v>3.4724699999999999</c:v>
                </c:pt>
                <c:pt idx="1715">
                  <c:v>3.47343</c:v>
                </c:pt>
                <c:pt idx="1716">
                  <c:v>3.4750999999999999</c:v>
                </c:pt>
                <c:pt idx="1717">
                  <c:v>3.4767199999999998</c:v>
                </c:pt>
                <c:pt idx="1718">
                  <c:v>3.4782500000000001</c:v>
                </c:pt>
                <c:pt idx="1719">
                  <c:v>3.4799899999999999</c:v>
                </c:pt>
                <c:pt idx="1720">
                  <c:v>3.48123</c:v>
                </c:pt>
                <c:pt idx="1721">
                  <c:v>3.4829500000000002</c:v>
                </c:pt>
                <c:pt idx="1722">
                  <c:v>3.4841600000000001</c:v>
                </c:pt>
                <c:pt idx="1723">
                  <c:v>3.4855299999999998</c:v>
                </c:pt>
                <c:pt idx="1724">
                  <c:v>3.4876499999999999</c:v>
                </c:pt>
                <c:pt idx="1725">
                  <c:v>3.4902600000000001</c:v>
                </c:pt>
                <c:pt idx="1726">
                  <c:v>3.4916700000000001</c:v>
                </c:pt>
                <c:pt idx="1727">
                  <c:v>3.49465</c:v>
                </c:pt>
                <c:pt idx="1728">
                  <c:v>3.49586</c:v>
                </c:pt>
                <c:pt idx="1729">
                  <c:v>3.49837</c:v>
                </c:pt>
                <c:pt idx="1730">
                  <c:v>3.4990299999999999</c:v>
                </c:pt>
                <c:pt idx="1731">
                  <c:v>3.5010500000000002</c:v>
                </c:pt>
                <c:pt idx="1732">
                  <c:v>3.5036399999999999</c:v>
                </c:pt>
                <c:pt idx="1733">
                  <c:v>3.50596</c:v>
                </c:pt>
                <c:pt idx="1734">
                  <c:v>3.50725</c:v>
                </c:pt>
                <c:pt idx="1735">
                  <c:v>3.51</c:v>
                </c:pt>
                <c:pt idx="1736">
                  <c:v>3.5124399999999998</c:v>
                </c:pt>
                <c:pt idx="1737">
                  <c:v>3.5168200000000001</c:v>
                </c:pt>
                <c:pt idx="1738">
                  <c:v>3.5194899999999998</c:v>
                </c:pt>
                <c:pt idx="1739">
                  <c:v>3.5215800000000002</c:v>
                </c:pt>
                <c:pt idx="1740">
                  <c:v>3.5249700000000002</c:v>
                </c:pt>
                <c:pt idx="1741">
                  <c:v>3.5274800000000002</c:v>
                </c:pt>
                <c:pt idx="1742">
                  <c:v>3.5298600000000002</c:v>
                </c:pt>
                <c:pt idx="1743">
                  <c:v>3.5325299999999999</c:v>
                </c:pt>
                <c:pt idx="1744">
                  <c:v>3.5374699999999999</c:v>
                </c:pt>
                <c:pt idx="1745">
                  <c:v>3.54129</c:v>
                </c:pt>
                <c:pt idx="1746">
                  <c:v>3.5424600000000002</c:v>
                </c:pt>
                <c:pt idx="1747">
                  <c:v>3.5440800000000001</c:v>
                </c:pt>
                <c:pt idx="1748">
                  <c:v>3.54697</c:v>
                </c:pt>
                <c:pt idx="1749">
                  <c:v>3.54914</c:v>
                </c:pt>
                <c:pt idx="1750">
                  <c:v>3.5512000000000001</c:v>
                </c:pt>
                <c:pt idx="1751">
                  <c:v>3.5571799999999998</c:v>
                </c:pt>
                <c:pt idx="1752">
                  <c:v>3.5604800000000001</c:v>
                </c:pt>
                <c:pt idx="1753">
                  <c:v>3.5616599999999998</c:v>
                </c:pt>
                <c:pt idx="1754">
                  <c:v>3.5634299999999999</c:v>
                </c:pt>
                <c:pt idx="1755">
                  <c:v>3.56569</c:v>
                </c:pt>
                <c:pt idx="1756">
                  <c:v>3.5685500000000001</c:v>
                </c:pt>
                <c:pt idx="1757">
                  <c:v>3.56948</c:v>
                </c:pt>
                <c:pt idx="1758">
                  <c:v>3.5712799999999998</c:v>
                </c:pt>
                <c:pt idx="1759">
                  <c:v>3.57437</c:v>
                </c:pt>
                <c:pt idx="1760">
                  <c:v>3.5790600000000001</c:v>
                </c:pt>
                <c:pt idx="1761">
                  <c:v>3.5827499999999999</c:v>
                </c:pt>
                <c:pt idx="1762">
                  <c:v>3.5839400000000001</c:v>
                </c:pt>
                <c:pt idx="1763">
                  <c:v>3.5849500000000001</c:v>
                </c:pt>
                <c:pt idx="1764">
                  <c:v>3.5871599999999999</c:v>
                </c:pt>
                <c:pt idx="1765">
                  <c:v>3.5903900000000002</c:v>
                </c:pt>
                <c:pt idx="1766">
                  <c:v>3.59179</c:v>
                </c:pt>
                <c:pt idx="1767">
                  <c:v>3.5949200000000001</c:v>
                </c:pt>
                <c:pt idx="1768">
                  <c:v>3.5987300000000002</c:v>
                </c:pt>
                <c:pt idx="1769">
                  <c:v>3.60012</c:v>
                </c:pt>
                <c:pt idx="1770">
                  <c:v>3.6016499999999998</c:v>
                </c:pt>
                <c:pt idx="1771">
                  <c:v>3.6033900000000001</c:v>
                </c:pt>
                <c:pt idx="1772">
                  <c:v>3.6045699999999998</c:v>
                </c:pt>
                <c:pt idx="1773">
                  <c:v>3.6057999999999999</c:v>
                </c:pt>
                <c:pt idx="1774">
                  <c:v>3.6078899999999998</c:v>
                </c:pt>
                <c:pt idx="1775">
                  <c:v>3.6095999999999999</c:v>
                </c:pt>
                <c:pt idx="1776">
                  <c:v>3.6119400000000002</c:v>
                </c:pt>
                <c:pt idx="1777">
                  <c:v>3.61307</c:v>
                </c:pt>
                <c:pt idx="1778">
                  <c:v>3.61408</c:v>
                </c:pt>
                <c:pt idx="1779">
                  <c:v>3.6155499999999998</c:v>
                </c:pt>
                <c:pt idx="1780">
                  <c:v>3.62</c:v>
                </c:pt>
                <c:pt idx="1781">
                  <c:v>3.62385</c:v>
                </c:pt>
                <c:pt idx="1782">
                  <c:v>3.6252</c:v>
                </c:pt>
                <c:pt idx="1783">
                  <c:v>3.6265900000000002</c:v>
                </c:pt>
                <c:pt idx="1784">
                  <c:v>3.62961</c:v>
                </c:pt>
                <c:pt idx="1785">
                  <c:v>3.63307</c:v>
                </c:pt>
                <c:pt idx="1786">
                  <c:v>3.6364299999999998</c:v>
                </c:pt>
                <c:pt idx="1787">
                  <c:v>3.6384799999999999</c:v>
                </c:pt>
                <c:pt idx="1788">
                  <c:v>3.64141</c:v>
                </c:pt>
                <c:pt idx="1789">
                  <c:v>3.6447799999999999</c:v>
                </c:pt>
                <c:pt idx="1790">
                  <c:v>3.6470400000000001</c:v>
                </c:pt>
                <c:pt idx="1791">
                  <c:v>3.6479400000000002</c:v>
                </c:pt>
                <c:pt idx="1792">
                  <c:v>3.6484999999999999</c:v>
                </c:pt>
                <c:pt idx="1793">
                  <c:v>3.6501000000000001</c:v>
                </c:pt>
                <c:pt idx="1794">
                  <c:v>3.6529799999999999</c:v>
                </c:pt>
                <c:pt idx="1795">
                  <c:v>3.6554600000000002</c:v>
                </c:pt>
                <c:pt idx="1796">
                  <c:v>3.6579100000000002</c:v>
                </c:pt>
                <c:pt idx="1797">
                  <c:v>3.6596099999999998</c:v>
                </c:pt>
                <c:pt idx="1798">
                  <c:v>3.66208</c:v>
                </c:pt>
                <c:pt idx="1799">
                  <c:v>3.66445</c:v>
                </c:pt>
                <c:pt idx="1800">
                  <c:v>3.6665899999999998</c:v>
                </c:pt>
                <c:pt idx="1801">
                  <c:v>3.67</c:v>
                </c:pt>
                <c:pt idx="1802">
                  <c:v>3.67204</c:v>
                </c:pt>
                <c:pt idx="1803">
                  <c:v>3.6741999999999999</c:v>
                </c:pt>
                <c:pt idx="1804">
                  <c:v>3.6757499999999999</c:v>
                </c:pt>
                <c:pt idx="1805">
                  <c:v>3.6773199999999999</c:v>
                </c:pt>
                <c:pt idx="1806">
                  <c:v>3.6804100000000002</c:v>
                </c:pt>
                <c:pt idx="1807">
                  <c:v>3.6847500000000002</c:v>
                </c:pt>
                <c:pt idx="1808">
                  <c:v>3.6873800000000001</c:v>
                </c:pt>
                <c:pt idx="1809">
                  <c:v>3.6907000000000001</c:v>
                </c:pt>
                <c:pt idx="1810">
                  <c:v>3.6926100000000002</c:v>
                </c:pt>
                <c:pt idx="1811">
                  <c:v>3.6961499999999998</c:v>
                </c:pt>
                <c:pt idx="1812">
                  <c:v>3.6979099999999998</c:v>
                </c:pt>
                <c:pt idx="1813">
                  <c:v>3.7</c:v>
                </c:pt>
                <c:pt idx="1814">
                  <c:v>3.7040899999999999</c:v>
                </c:pt>
                <c:pt idx="1815">
                  <c:v>3.7060300000000002</c:v>
                </c:pt>
                <c:pt idx="1816">
                  <c:v>3.7076099999999999</c:v>
                </c:pt>
                <c:pt idx="1817">
                  <c:v>3.70844</c:v>
                </c:pt>
                <c:pt idx="1818">
                  <c:v>3.7099000000000002</c:v>
                </c:pt>
                <c:pt idx="1819">
                  <c:v>3.7109200000000002</c:v>
                </c:pt>
                <c:pt idx="1820">
                  <c:v>3.7138900000000001</c:v>
                </c:pt>
                <c:pt idx="1821">
                  <c:v>3.7163599999999999</c:v>
                </c:pt>
                <c:pt idx="1822">
                  <c:v>3.7191399999999999</c:v>
                </c:pt>
                <c:pt idx="1823">
                  <c:v>3.7222900000000001</c:v>
                </c:pt>
                <c:pt idx="1824">
                  <c:v>3.72783</c:v>
                </c:pt>
                <c:pt idx="1825">
                  <c:v>3.7300800000000001</c:v>
                </c:pt>
                <c:pt idx="1826">
                  <c:v>3.73211</c:v>
                </c:pt>
                <c:pt idx="1827">
                  <c:v>3.73542</c:v>
                </c:pt>
                <c:pt idx="1828">
                  <c:v>3.7385199999999998</c:v>
                </c:pt>
                <c:pt idx="1829">
                  <c:v>3.74112</c:v>
                </c:pt>
                <c:pt idx="1830">
                  <c:v>3.7440799999999999</c:v>
                </c:pt>
                <c:pt idx="1831">
                  <c:v>3.7455500000000002</c:v>
                </c:pt>
                <c:pt idx="1832">
                  <c:v>3.7476799999999999</c:v>
                </c:pt>
                <c:pt idx="1833">
                  <c:v>3.7516099999999999</c:v>
                </c:pt>
                <c:pt idx="1834">
                  <c:v>3.7547600000000001</c:v>
                </c:pt>
                <c:pt idx="1835">
                  <c:v>3.75746</c:v>
                </c:pt>
                <c:pt idx="1836">
                  <c:v>3.7599499999999999</c:v>
                </c:pt>
                <c:pt idx="1837">
                  <c:v>3.7619600000000002</c:v>
                </c:pt>
                <c:pt idx="1838">
                  <c:v>3.7639200000000002</c:v>
                </c:pt>
                <c:pt idx="1839">
                  <c:v>3.7655500000000002</c:v>
                </c:pt>
                <c:pt idx="1840">
                  <c:v>3.7680699999999998</c:v>
                </c:pt>
                <c:pt idx="1841">
                  <c:v>3.7702200000000001</c:v>
                </c:pt>
                <c:pt idx="1842">
                  <c:v>3.7724299999999999</c:v>
                </c:pt>
                <c:pt idx="1843">
                  <c:v>3.7743199999999999</c:v>
                </c:pt>
                <c:pt idx="1844">
                  <c:v>3.7759200000000002</c:v>
                </c:pt>
                <c:pt idx="1845">
                  <c:v>3.77901</c:v>
                </c:pt>
                <c:pt idx="1846">
                  <c:v>3.7815699999999999</c:v>
                </c:pt>
                <c:pt idx="1847">
                  <c:v>3.7839999999999998</c:v>
                </c:pt>
                <c:pt idx="1848">
                  <c:v>3.78613</c:v>
                </c:pt>
                <c:pt idx="1849">
                  <c:v>3.7879700000000001</c:v>
                </c:pt>
                <c:pt idx="1850">
                  <c:v>3.78965</c:v>
                </c:pt>
                <c:pt idx="1851">
                  <c:v>3.7914500000000002</c:v>
                </c:pt>
                <c:pt idx="1852">
                  <c:v>3.7924600000000002</c:v>
                </c:pt>
                <c:pt idx="1853">
                  <c:v>3.7936899999999998</c:v>
                </c:pt>
                <c:pt idx="1854">
                  <c:v>3.79596</c:v>
                </c:pt>
                <c:pt idx="1855">
                  <c:v>3.7978000000000001</c:v>
                </c:pt>
                <c:pt idx="1856">
                  <c:v>3.80043</c:v>
                </c:pt>
                <c:pt idx="1857">
                  <c:v>3.8032699999999999</c:v>
                </c:pt>
                <c:pt idx="1858">
                  <c:v>3.80911</c:v>
                </c:pt>
                <c:pt idx="1859">
                  <c:v>3.8128199999999999</c:v>
                </c:pt>
                <c:pt idx="1860">
                  <c:v>3.8146900000000001</c:v>
                </c:pt>
                <c:pt idx="1861">
                  <c:v>3.8162600000000002</c:v>
                </c:pt>
                <c:pt idx="1862">
                  <c:v>3.8184100000000001</c:v>
                </c:pt>
                <c:pt idx="1863">
                  <c:v>3.82</c:v>
                </c:pt>
                <c:pt idx="1864">
                  <c:v>3.8216600000000001</c:v>
                </c:pt>
                <c:pt idx="1865">
                  <c:v>3.8235999999999999</c:v>
                </c:pt>
                <c:pt idx="1866">
                  <c:v>3.8260100000000001</c:v>
                </c:pt>
                <c:pt idx="1867">
                  <c:v>3.8284500000000001</c:v>
                </c:pt>
                <c:pt idx="1868">
                  <c:v>3.8298399999999999</c:v>
                </c:pt>
                <c:pt idx="1869">
                  <c:v>3.8307799999999999</c:v>
                </c:pt>
                <c:pt idx="1870">
                  <c:v>3.8323200000000002</c:v>
                </c:pt>
                <c:pt idx="1871">
                  <c:v>3.83386</c:v>
                </c:pt>
                <c:pt idx="1872">
                  <c:v>3.8357899999999998</c:v>
                </c:pt>
                <c:pt idx="1873">
                  <c:v>3.83819</c:v>
                </c:pt>
                <c:pt idx="1874">
                  <c:v>3.8421099999999999</c:v>
                </c:pt>
                <c:pt idx="1875">
                  <c:v>3.8442400000000001</c:v>
                </c:pt>
                <c:pt idx="1876">
                  <c:v>3.8484500000000001</c:v>
                </c:pt>
                <c:pt idx="1877">
                  <c:v>3.8500299999999998</c:v>
                </c:pt>
                <c:pt idx="1878">
                  <c:v>3.8511799999999998</c:v>
                </c:pt>
                <c:pt idx="1879">
                  <c:v>3.8534999999999999</c:v>
                </c:pt>
                <c:pt idx="1880">
                  <c:v>3.85589</c:v>
                </c:pt>
                <c:pt idx="1881">
                  <c:v>3.85669</c:v>
                </c:pt>
                <c:pt idx="1882">
                  <c:v>3.8584900000000002</c:v>
                </c:pt>
                <c:pt idx="1883">
                  <c:v>3.8612000000000002</c:v>
                </c:pt>
                <c:pt idx="1884">
                  <c:v>3.8626</c:v>
                </c:pt>
                <c:pt idx="1885">
                  <c:v>3.8645900000000002</c:v>
                </c:pt>
                <c:pt idx="1886">
                  <c:v>3.8656600000000001</c:v>
                </c:pt>
                <c:pt idx="1887">
                  <c:v>3.8677700000000002</c:v>
                </c:pt>
                <c:pt idx="1888">
                  <c:v>3.8703500000000002</c:v>
                </c:pt>
                <c:pt idx="1889">
                  <c:v>3.8736899999999999</c:v>
                </c:pt>
                <c:pt idx="1890">
                  <c:v>3.8766799999999999</c:v>
                </c:pt>
                <c:pt idx="1891">
                  <c:v>3.8781300000000001</c:v>
                </c:pt>
                <c:pt idx="1892">
                  <c:v>3.8805499999999999</c:v>
                </c:pt>
                <c:pt idx="1893">
                  <c:v>3.8814700000000002</c:v>
                </c:pt>
                <c:pt idx="1894">
                  <c:v>3.883</c:v>
                </c:pt>
                <c:pt idx="1895">
                  <c:v>3.8840300000000001</c:v>
                </c:pt>
                <c:pt idx="1896">
                  <c:v>3.8864399999999999</c:v>
                </c:pt>
                <c:pt idx="1897">
                  <c:v>3.8898100000000002</c:v>
                </c:pt>
                <c:pt idx="1898">
                  <c:v>3.89161</c:v>
                </c:pt>
                <c:pt idx="1899">
                  <c:v>3.8929800000000001</c:v>
                </c:pt>
                <c:pt idx="1900">
                  <c:v>3.8943400000000001</c:v>
                </c:pt>
                <c:pt idx="1901">
                  <c:v>3.8951699999999998</c:v>
                </c:pt>
                <c:pt idx="1902">
                  <c:v>3.8970600000000002</c:v>
                </c:pt>
                <c:pt idx="1903">
                  <c:v>3.8993099999999998</c:v>
                </c:pt>
                <c:pt idx="1904">
                  <c:v>3.90089</c:v>
                </c:pt>
                <c:pt idx="1905">
                  <c:v>3.9023500000000002</c:v>
                </c:pt>
                <c:pt idx="1906">
                  <c:v>3.9028399999999999</c:v>
                </c:pt>
                <c:pt idx="1907">
                  <c:v>3.9048400000000001</c:v>
                </c:pt>
                <c:pt idx="1908">
                  <c:v>3.9060000000000001</c:v>
                </c:pt>
                <c:pt idx="1909">
                  <c:v>3.9076300000000002</c:v>
                </c:pt>
                <c:pt idx="1910">
                  <c:v>3.91</c:v>
                </c:pt>
                <c:pt idx="1911">
                  <c:v>3.9120200000000001</c:v>
                </c:pt>
                <c:pt idx="1912">
                  <c:v>3.9139699999999999</c:v>
                </c:pt>
                <c:pt idx="1913">
                  <c:v>3.91648</c:v>
                </c:pt>
                <c:pt idx="1914">
                  <c:v>3.9176899999999999</c:v>
                </c:pt>
                <c:pt idx="1915">
                  <c:v>3.9197700000000002</c:v>
                </c:pt>
                <c:pt idx="1916">
                  <c:v>3.9211499999999999</c:v>
                </c:pt>
                <c:pt idx="1917">
                  <c:v>3.9219300000000001</c:v>
                </c:pt>
                <c:pt idx="1918">
                  <c:v>3.92388</c:v>
                </c:pt>
                <c:pt idx="1919">
                  <c:v>3.9258000000000002</c:v>
                </c:pt>
                <c:pt idx="1920">
                  <c:v>3.9280900000000001</c:v>
                </c:pt>
                <c:pt idx="1921">
                  <c:v>3.9314800000000001</c:v>
                </c:pt>
                <c:pt idx="1922">
                  <c:v>3.9333900000000002</c:v>
                </c:pt>
                <c:pt idx="1923">
                  <c:v>3.9363100000000002</c:v>
                </c:pt>
                <c:pt idx="1924">
                  <c:v>3.9386299999999999</c:v>
                </c:pt>
                <c:pt idx="1925">
                  <c:v>3.94102</c:v>
                </c:pt>
                <c:pt idx="1926">
                  <c:v>3.9424399999999999</c:v>
                </c:pt>
                <c:pt idx="1927">
                  <c:v>3.9460500000000001</c:v>
                </c:pt>
                <c:pt idx="1928">
                  <c:v>3.9476900000000001</c:v>
                </c:pt>
                <c:pt idx="1929">
                  <c:v>3.9494199999999999</c:v>
                </c:pt>
                <c:pt idx="1930">
                  <c:v>3.9527399999999999</c:v>
                </c:pt>
                <c:pt idx="1931">
                  <c:v>3.95689</c:v>
                </c:pt>
                <c:pt idx="1932">
                  <c:v>3.9589599999999998</c:v>
                </c:pt>
                <c:pt idx="1933">
                  <c:v>3.9607000000000001</c:v>
                </c:pt>
                <c:pt idx="1934">
                  <c:v>3.96251</c:v>
                </c:pt>
                <c:pt idx="1935">
                  <c:v>3.9655200000000002</c:v>
                </c:pt>
                <c:pt idx="1936">
                  <c:v>3.9683600000000001</c:v>
                </c:pt>
                <c:pt idx="1937">
                  <c:v>3.9714900000000002</c:v>
                </c:pt>
                <c:pt idx="1938">
                  <c:v>3.9729399999999999</c:v>
                </c:pt>
                <c:pt idx="1939">
                  <c:v>3.9755099999999999</c:v>
                </c:pt>
                <c:pt idx="1940">
                  <c:v>3.9805600000000001</c:v>
                </c:pt>
                <c:pt idx="1941">
                  <c:v>3.9831599999999998</c:v>
                </c:pt>
                <c:pt idx="1942">
                  <c:v>3.98488</c:v>
                </c:pt>
                <c:pt idx="1943">
                  <c:v>3.9859900000000001</c:v>
                </c:pt>
                <c:pt idx="1944">
                  <c:v>3.9880800000000001</c:v>
                </c:pt>
                <c:pt idx="1945">
                  <c:v>3.99057</c:v>
                </c:pt>
                <c:pt idx="1946">
                  <c:v>3.9921700000000002</c:v>
                </c:pt>
                <c:pt idx="1947">
                  <c:v>3.9942899999999999</c:v>
                </c:pt>
                <c:pt idx="1948">
                  <c:v>3.99695</c:v>
                </c:pt>
                <c:pt idx="1949">
                  <c:v>3.9986600000000001</c:v>
                </c:pt>
                <c:pt idx="1950">
                  <c:v>3.9996</c:v>
                </c:pt>
                <c:pt idx="1951">
                  <c:v>4.0017500000000004</c:v>
                </c:pt>
                <c:pt idx="1952">
                  <c:v>4.0028600000000001</c:v>
                </c:pt>
                <c:pt idx="1953">
                  <c:v>4.0037000000000003</c:v>
                </c:pt>
                <c:pt idx="1954">
                  <c:v>4.0041399999999996</c:v>
                </c:pt>
                <c:pt idx="1955">
                  <c:v>4.0044500000000003</c:v>
                </c:pt>
                <c:pt idx="1956">
                  <c:v>4.0046400000000002</c:v>
                </c:pt>
                <c:pt idx="1957">
                  <c:v>4.0048700000000004</c:v>
                </c:pt>
                <c:pt idx="1958">
                  <c:v>4.00502</c:v>
                </c:pt>
                <c:pt idx="1959">
                  <c:v>4.0051800000000002</c:v>
                </c:pt>
                <c:pt idx="1960">
                  <c:v>4.0056200000000004</c:v>
                </c:pt>
                <c:pt idx="1961">
                  <c:v>4.0059100000000001</c:v>
                </c:pt>
                <c:pt idx="1962">
                  <c:v>4.0062800000000003</c:v>
                </c:pt>
                <c:pt idx="1963">
                  <c:v>4.0065799999999996</c:v>
                </c:pt>
                <c:pt idx="1964">
                  <c:v>4.0068900000000003</c:v>
                </c:pt>
                <c:pt idx="1965">
                  <c:v>4.0074399999999999</c:v>
                </c:pt>
                <c:pt idx="1966">
                  <c:v>4.0090899999999996</c:v>
                </c:pt>
                <c:pt idx="1967">
                  <c:v>4.0106099999999998</c:v>
                </c:pt>
                <c:pt idx="1968">
                  <c:v>4.0133700000000001</c:v>
                </c:pt>
                <c:pt idx="1969">
                  <c:v>4.016</c:v>
                </c:pt>
                <c:pt idx="1970">
                  <c:v>4.0178799999999999</c:v>
                </c:pt>
                <c:pt idx="1971">
                  <c:v>4.0205599999999997</c:v>
                </c:pt>
                <c:pt idx="1972">
                  <c:v>4.0242899999999997</c:v>
                </c:pt>
                <c:pt idx="1973">
                  <c:v>4.0254500000000002</c:v>
                </c:pt>
                <c:pt idx="1974">
                  <c:v>4.0280800000000001</c:v>
                </c:pt>
                <c:pt idx="1975">
                  <c:v>4.03</c:v>
                </c:pt>
                <c:pt idx="1976">
                  <c:v>4.0331599999999996</c:v>
                </c:pt>
                <c:pt idx="1977">
                  <c:v>4.0383500000000003</c:v>
                </c:pt>
                <c:pt idx="1978">
                  <c:v>4.0420600000000002</c:v>
                </c:pt>
                <c:pt idx="1979">
                  <c:v>4.04312</c:v>
                </c:pt>
                <c:pt idx="1980">
                  <c:v>4.0446999999999997</c:v>
                </c:pt>
                <c:pt idx="1981">
                  <c:v>4.0462999999999996</c:v>
                </c:pt>
                <c:pt idx="1982">
                  <c:v>4.0482800000000001</c:v>
                </c:pt>
                <c:pt idx="1983">
                  <c:v>4.0507400000000002</c:v>
                </c:pt>
                <c:pt idx="1984">
                  <c:v>4.0525399999999996</c:v>
                </c:pt>
                <c:pt idx="1985">
                  <c:v>4.05504</c:v>
                </c:pt>
                <c:pt idx="1986">
                  <c:v>4.0568299999999997</c:v>
                </c:pt>
                <c:pt idx="1987">
                  <c:v>4.0592199999999998</c:v>
                </c:pt>
                <c:pt idx="1988">
                  <c:v>4.0623500000000003</c:v>
                </c:pt>
                <c:pt idx="1989">
                  <c:v>4.0644799999999996</c:v>
                </c:pt>
                <c:pt idx="1990">
                  <c:v>4.0676100000000002</c:v>
                </c:pt>
                <c:pt idx="1991">
                  <c:v>4.07</c:v>
                </c:pt>
                <c:pt idx="1992">
                  <c:v>4.0725100000000003</c:v>
                </c:pt>
                <c:pt idx="1993">
                  <c:v>4.0761000000000003</c:v>
                </c:pt>
                <c:pt idx="1994">
                  <c:v>4.0775899999999998</c:v>
                </c:pt>
                <c:pt idx="1995">
                  <c:v>4.0796700000000001</c:v>
                </c:pt>
                <c:pt idx="1996">
                  <c:v>4.0811599999999997</c:v>
                </c:pt>
                <c:pt idx="1997">
                  <c:v>4.0820600000000002</c:v>
                </c:pt>
                <c:pt idx="1998">
                  <c:v>4.0835299999999997</c:v>
                </c:pt>
                <c:pt idx="1999">
                  <c:v>4.0840500000000004</c:v>
                </c:pt>
                <c:pt idx="2000">
                  <c:v>4.0846499999999999</c:v>
                </c:pt>
                <c:pt idx="2001">
                  <c:v>4.0871199999999996</c:v>
                </c:pt>
                <c:pt idx="2002">
                  <c:v>4.0879000000000003</c:v>
                </c:pt>
                <c:pt idx="2003">
                  <c:v>4.0891999999999999</c:v>
                </c:pt>
                <c:pt idx="2004">
                  <c:v>4.0912800000000002</c:v>
                </c:pt>
                <c:pt idx="2005">
                  <c:v>4.0950300000000004</c:v>
                </c:pt>
                <c:pt idx="2006">
                  <c:v>4.0962800000000001</c:v>
                </c:pt>
                <c:pt idx="2007">
                  <c:v>4.0985399999999998</c:v>
                </c:pt>
                <c:pt idx="2008">
                  <c:v>4.09992</c:v>
                </c:pt>
                <c:pt idx="2009">
                  <c:v>4.1010400000000002</c:v>
                </c:pt>
                <c:pt idx="2010">
                  <c:v>4.1031500000000003</c:v>
                </c:pt>
                <c:pt idx="2011">
                  <c:v>4.1049600000000002</c:v>
                </c:pt>
                <c:pt idx="2012">
                  <c:v>4.1066500000000001</c:v>
                </c:pt>
                <c:pt idx="2013">
                  <c:v>4.1078200000000002</c:v>
                </c:pt>
                <c:pt idx="2014">
                  <c:v>4.109</c:v>
                </c:pt>
                <c:pt idx="2015">
                  <c:v>4.1101200000000002</c:v>
                </c:pt>
                <c:pt idx="2016">
                  <c:v>4.11137</c:v>
                </c:pt>
                <c:pt idx="2017">
                  <c:v>4.1126500000000004</c:v>
                </c:pt>
                <c:pt idx="2018">
                  <c:v>4.1149300000000002</c:v>
                </c:pt>
                <c:pt idx="2019">
                  <c:v>4.1173599999999997</c:v>
                </c:pt>
                <c:pt idx="2020">
                  <c:v>4.1203399999999997</c:v>
                </c:pt>
                <c:pt idx="2021">
                  <c:v>4.1240300000000003</c:v>
                </c:pt>
                <c:pt idx="2022">
                  <c:v>4.1266600000000002</c:v>
                </c:pt>
                <c:pt idx="2023">
                  <c:v>4.1288099999999996</c:v>
                </c:pt>
                <c:pt idx="2024">
                  <c:v>4.1317700000000004</c:v>
                </c:pt>
                <c:pt idx="2025">
                  <c:v>4.1345700000000001</c:v>
                </c:pt>
                <c:pt idx="2026">
                  <c:v>4.1362399999999999</c:v>
                </c:pt>
                <c:pt idx="2027">
                  <c:v>4.1409200000000004</c:v>
                </c:pt>
                <c:pt idx="2028">
                  <c:v>4.1457100000000002</c:v>
                </c:pt>
                <c:pt idx="2029">
                  <c:v>4.1471299999999998</c:v>
                </c:pt>
                <c:pt idx="2030">
                  <c:v>4.1483499999999998</c:v>
                </c:pt>
                <c:pt idx="2031">
                  <c:v>4.1493399999999996</c:v>
                </c:pt>
                <c:pt idx="2032">
                  <c:v>4.15245</c:v>
                </c:pt>
                <c:pt idx="2033">
                  <c:v>4.1543599999999996</c:v>
                </c:pt>
                <c:pt idx="2034">
                  <c:v>4.1564899999999998</c:v>
                </c:pt>
                <c:pt idx="2035">
                  <c:v>4.1610100000000001</c:v>
                </c:pt>
                <c:pt idx="2036">
                  <c:v>4.1634900000000004</c:v>
                </c:pt>
                <c:pt idx="2037">
                  <c:v>4.1642299999999999</c:v>
                </c:pt>
                <c:pt idx="2038">
                  <c:v>4.1673</c:v>
                </c:pt>
                <c:pt idx="2039">
                  <c:v>4.1683899999999996</c:v>
                </c:pt>
                <c:pt idx="2040">
                  <c:v>4.1699900000000003</c:v>
                </c:pt>
                <c:pt idx="2041">
                  <c:v>4.17197</c:v>
                </c:pt>
                <c:pt idx="2042">
                  <c:v>4.1737399999999996</c:v>
                </c:pt>
                <c:pt idx="2043">
                  <c:v>4.17544</c:v>
                </c:pt>
                <c:pt idx="2044">
                  <c:v>4.1781699999999997</c:v>
                </c:pt>
                <c:pt idx="2045">
                  <c:v>4.1799299999999997</c:v>
                </c:pt>
                <c:pt idx="2046">
                  <c:v>4.1822400000000002</c:v>
                </c:pt>
                <c:pt idx="2047">
                  <c:v>4.1847799999999999</c:v>
                </c:pt>
                <c:pt idx="2048">
                  <c:v>4.1864999999999997</c:v>
                </c:pt>
                <c:pt idx="2049">
                  <c:v>4.1875400000000003</c:v>
                </c:pt>
                <c:pt idx="2050">
                  <c:v>4.1881199999999996</c:v>
                </c:pt>
                <c:pt idx="2051">
                  <c:v>4.1883699999999999</c:v>
                </c:pt>
                <c:pt idx="2052">
                  <c:v>4.1886200000000002</c:v>
                </c:pt>
                <c:pt idx="2053">
                  <c:v>4.1887800000000004</c:v>
                </c:pt>
                <c:pt idx="2054">
                  <c:v>4.1889599999999998</c:v>
                </c:pt>
                <c:pt idx="2055">
                  <c:v>4.1892899999999997</c:v>
                </c:pt>
                <c:pt idx="2056">
                  <c:v>4.1895499999999997</c:v>
                </c:pt>
                <c:pt idx="2057">
                  <c:v>4.1896800000000001</c:v>
                </c:pt>
                <c:pt idx="2058">
                  <c:v>4.1898600000000004</c:v>
                </c:pt>
                <c:pt idx="2059">
                  <c:v>4.1901700000000002</c:v>
                </c:pt>
                <c:pt idx="2060">
                  <c:v>4.19306</c:v>
                </c:pt>
                <c:pt idx="2061">
                  <c:v>4.1948600000000003</c:v>
                </c:pt>
                <c:pt idx="2062">
                  <c:v>4.1964699999999997</c:v>
                </c:pt>
                <c:pt idx="2063">
                  <c:v>4.2</c:v>
                </c:pt>
                <c:pt idx="2064">
                  <c:v>4.2050400000000003</c:v>
                </c:pt>
                <c:pt idx="2065">
                  <c:v>4.2096200000000001</c:v>
                </c:pt>
                <c:pt idx="2066">
                  <c:v>4.21225</c:v>
                </c:pt>
                <c:pt idx="2067">
                  <c:v>4.2147600000000001</c:v>
                </c:pt>
                <c:pt idx="2068">
                  <c:v>4.2172400000000003</c:v>
                </c:pt>
                <c:pt idx="2069">
                  <c:v>4.2208699999999997</c:v>
                </c:pt>
                <c:pt idx="2070">
                  <c:v>4.22532</c:v>
                </c:pt>
                <c:pt idx="2071">
                  <c:v>4.2300000000000004</c:v>
                </c:pt>
                <c:pt idx="2072">
                  <c:v>4.2310600000000003</c:v>
                </c:pt>
                <c:pt idx="2073">
                  <c:v>4.2320900000000004</c:v>
                </c:pt>
                <c:pt idx="2074">
                  <c:v>4.2341499999999996</c:v>
                </c:pt>
                <c:pt idx="2075">
                  <c:v>4.2349800000000002</c:v>
                </c:pt>
                <c:pt idx="2076">
                  <c:v>4.2363099999999996</c:v>
                </c:pt>
                <c:pt idx="2077">
                  <c:v>4.2381200000000003</c:v>
                </c:pt>
                <c:pt idx="2078">
                  <c:v>4.2402600000000001</c:v>
                </c:pt>
                <c:pt idx="2079">
                  <c:v>4.2418699999999996</c:v>
                </c:pt>
                <c:pt idx="2080">
                  <c:v>4.2436699999999998</c:v>
                </c:pt>
                <c:pt idx="2081">
                  <c:v>4.2455999999999996</c:v>
                </c:pt>
                <c:pt idx="2082">
                  <c:v>4.2469900000000003</c:v>
                </c:pt>
                <c:pt idx="2083">
                  <c:v>4.2487199999999996</c:v>
                </c:pt>
                <c:pt idx="2084">
                  <c:v>4.2511299999999999</c:v>
                </c:pt>
                <c:pt idx="2085">
                  <c:v>4.25502</c:v>
                </c:pt>
                <c:pt idx="2086">
                  <c:v>4.26023</c:v>
                </c:pt>
                <c:pt idx="2087">
                  <c:v>4.2621500000000001</c:v>
                </c:pt>
                <c:pt idx="2088">
                  <c:v>4.2652200000000002</c:v>
                </c:pt>
                <c:pt idx="2089">
                  <c:v>4.2692500000000004</c:v>
                </c:pt>
                <c:pt idx="2090">
                  <c:v>4.2714800000000004</c:v>
                </c:pt>
                <c:pt idx="2091">
                  <c:v>4.2736700000000001</c:v>
                </c:pt>
                <c:pt idx="2092">
                  <c:v>4.2757699999999996</c:v>
                </c:pt>
                <c:pt idx="2093">
                  <c:v>4.2774599999999996</c:v>
                </c:pt>
                <c:pt idx="2094">
                  <c:v>4.28</c:v>
                </c:pt>
                <c:pt idx="2095">
                  <c:v>4.2827700000000002</c:v>
                </c:pt>
                <c:pt idx="2096">
                  <c:v>4.2855999999999996</c:v>
                </c:pt>
                <c:pt idx="2097">
                  <c:v>4.2872899999999996</c:v>
                </c:pt>
                <c:pt idx="2098">
                  <c:v>4.2902899999999997</c:v>
                </c:pt>
                <c:pt idx="2099">
                  <c:v>4.2913699999999997</c:v>
                </c:pt>
                <c:pt idx="2100">
                  <c:v>4.2929899999999996</c:v>
                </c:pt>
                <c:pt idx="2101">
                  <c:v>4.2951699999999997</c:v>
                </c:pt>
                <c:pt idx="2102">
                  <c:v>4.2971399999999997</c:v>
                </c:pt>
                <c:pt idx="2103">
                  <c:v>4.3</c:v>
                </c:pt>
                <c:pt idx="2104">
                  <c:v>4.3019400000000001</c:v>
                </c:pt>
                <c:pt idx="2105">
                  <c:v>4.3040900000000004</c:v>
                </c:pt>
                <c:pt idx="2106">
                  <c:v>4.3054199999999998</c:v>
                </c:pt>
                <c:pt idx="2107">
                  <c:v>4.30755</c:v>
                </c:pt>
                <c:pt idx="2108">
                  <c:v>4.3089000000000004</c:v>
                </c:pt>
                <c:pt idx="2109">
                  <c:v>4.3119100000000001</c:v>
                </c:pt>
                <c:pt idx="2110">
                  <c:v>4.31637</c:v>
                </c:pt>
                <c:pt idx="2111">
                  <c:v>4.3202299999999996</c:v>
                </c:pt>
                <c:pt idx="2112">
                  <c:v>4.32165</c:v>
                </c:pt>
                <c:pt idx="2113">
                  <c:v>4.3237300000000003</c:v>
                </c:pt>
                <c:pt idx="2114">
                  <c:v>4.3251299999999997</c:v>
                </c:pt>
                <c:pt idx="2115">
                  <c:v>4.3267800000000003</c:v>
                </c:pt>
                <c:pt idx="2116">
                  <c:v>4.3298800000000002</c:v>
                </c:pt>
                <c:pt idx="2117">
                  <c:v>4.3319599999999996</c:v>
                </c:pt>
                <c:pt idx="2118">
                  <c:v>4.3349099999999998</c:v>
                </c:pt>
                <c:pt idx="2119">
                  <c:v>4.3376900000000003</c:v>
                </c:pt>
                <c:pt idx="2120">
                  <c:v>4.3395099999999998</c:v>
                </c:pt>
                <c:pt idx="2121">
                  <c:v>4.3423600000000002</c:v>
                </c:pt>
                <c:pt idx="2122">
                  <c:v>4.3463399999999996</c:v>
                </c:pt>
                <c:pt idx="2123">
                  <c:v>4.3494599999999997</c:v>
                </c:pt>
                <c:pt idx="2124">
                  <c:v>4.35175</c:v>
                </c:pt>
                <c:pt idx="2125">
                  <c:v>4.35412</c:v>
                </c:pt>
                <c:pt idx="2126">
                  <c:v>4.3560600000000003</c:v>
                </c:pt>
                <c:pt idx="2127">
                  <c:v>4.3576499999999996</c:v>
                </c:pt>
                <c:pt idx="2128">
                  <c:v>4.3602999999999996</c:v>
                </c:pt>
                <c:pt idx="2129">
                  <c:v>4.3620900000000002</c:v>
                </c:pt>
                <c:pt idx="2130">
                  <c:v>4.3666700000000001</c:v>
                </c:pt>
                <c:pt idx="2131">
                  <c:v>4.3695199999999996</c:v>
                </c:pt>
                <c:pt idx="2132">
                  <c:v>4.3726700000000003</c:v>
                </c:pt>
                <c:pt idx="2133">
                  <c:v>4.3762699999999999</c:v>
                </c:pt>
                <c:pt idx="2134">
                  <c:v>4.3780400000000004</c:v>
                </c:pt>
                <c:pt idx="2135">
                  <c:v>4.3804600000000002</c:v>
                </c:pt>
                <c:pt idx="2136">
                  <c:v>4.3814099999999998</c:v>
                </c:pt>
                <c:pt idx="2137">
                  <c:v>4.3827499999999997</c:v>
                </c:pt>
                <c:pt idx="2138">
                  <c:v>4.38415</c:v>
                </c:pt>
                <c:pt idx="2139">
                  <c:v>4.38469</c:v>
                </c:pt>
                <c:pt idx="2140">
                  <c:v>4.38523</c:v>
                </c:pt>
                <c:pt idx="2141">
                  <c:v>4.3855500000000003</c:v>
                </c:pt>
                <c:pt idx="2142">
                  <c:v>4.3856900000000003</c:v>
                </c:pt>
                <c:pt idx="2143">
                  <c:v>4.3859000000000004</c:v>
                </c:pt>
                <c:pt idx="2144">
                  <c:v>4.3860799999999998</c:v>
                </c:pt>
                <c:pt idx="2145">
                  <c:v>4.3861999999999997</c:v>
                </c:pt>
                <c:pt idx="2146">
                  <c:v>4.3863200000000004</c:v>
                </c:pt>
                <c:pt idx="2147">
                  <c:v>4.3864799999999997</c:v>
                </c:pt>
                <c:pt idx="2148">
                  <c:v>4.38781</c:v>
                </c:pt>
                <c:pt idx="2149">
                  <c:v>4.3905500000000002</c:v>
                </c:pt>
                <c:pt idx="2150">
                  <c:v>4.39384</c:v>
                </c:pt>
                <c:pt idx="2151">
                  <c:v>4.3960499999999998</c:v>
                </c:pt>
                <c:pt idx="2152">
                  <c:v>4.3989799999999999</c:v>
                </c:pt>
                <c:pt idx="2153">
                  <c:v>4.4001700000000001</c:v>
                </c:pt>
                <c:pt idx="2154">
                  <c:v>4.4016200000000003</c:v>
                </c:pt>
                <c:pt idx="2155">
                  <c:v>4.4030500000000004</c:v>
                </c:pt>
                <c:pt idx="2156">
                  <c:v>4.4064699999999997</c:v>
                </c:pt>
                <c:pt idx="2157">
                  <c:v>4.4092099999999999</c:v>
                </c:pt>
                <c:pt idx="2158">
                  <c:v>4.4100599999999996</c:v>
                </c:pt>
                <c:pt idx="2159">
                  <c:v>4.4108799999999997</c:v>
                </c:pt>
                <c:pt idx="2160">
                  <c:v>4.4133100000000001</c:v>
                </c:pt>
                <c:pt idx="2161">
                  <c:v>4.4145799999999999</c:v>
                </c:pt>
                <c:pt idx="2162">
                  <c:v>4.4166400000000001</c:v>
                </c:pt>
                <c:pt idx="2163">
                  <c:v>4.4188099999999997</c:v>
                </c:pt>
                <c:pt idx="2164">
                  <c:v>4.4210000000000003</c:v>
                </c:pt>
                <c:pt idx="2165">
                  <c:v>4.4227400000000001</c:v>
                </c:pt>
                <c:pt idx="2166">
                  <c:v>4.4255899999999997</c:v>
                </c:pt>
                <c:pt idx="2167">
                  <c:v>4.42889</c:v>
                </c:pt>
                <c:pt idx="2168">
                  <c:v>4.4310099999999997</c:v>
                </c:pt>
                <c:pt idx="2169">
                  <c:v>4.4327399999999999</c:v>
                </c:pt>
                <c:pt idx="2170">
                  <c:v>4.4351399999999996</c:v>
                </c:pt>
                <c:pt idx="2171">
                  <c:v>4.4379999999999997</c:v>
                </c:pt>
                <c:pt idx="2172">
                  <c:v>4.4401200000000003</c:v>
                </c:pt>
                <c:pt idx="2173">
                  <c:v>4.4432</c:v>
                </c:pt>
                <c:pt idx="2174">
                  <c:v>4.4459400000000002</c:v>
                </c:pt>
                <c:pt idx="2175">
                  <c:v>4.4489400000000003</c:v>
                </c:pt>
                <c:pt idx="2176">
                  <c:v>4.4518500000000003</c:v>
                </c:pt>
                <c:pt idx="2177">
                  <c:v>4.4536300000000004</c:v>
                </c:pt>
                <c:pt idx="2178">
                  <c:v>4.4561999999999999</c:v>
                </c:pt>
                <c:pt idx="2179">
                  <c:v>4.4599599999999997</c:v>
                </c:pt>
                <c:pt idx="2180">
                  <c:v>4.4619499999999999</c:v>
                </c:pt>
                <c:pt idx="2181">
                  <c:v>4.4645400000000004</c:v>
                </c:pt>
                <c:pt idx="2182">
                  <c:v>4.4671200000000004</c:v>
                </c:pt>
                <c:pt idx="2183">
                  <c:v>4.4702400000000004</c:v>
                </c:pt>
                <c:pt idx="2184">
                  <c:v>4.4730400000000001</c:v>
                </c:pt>
                <c:pt idx="2185">
                  <c:v>4.4743199999999996</c:v>
                </c:pt>
                <c:pt idx="2186">
                  <c:v>4.4756900000000002</c:v>
                </c:pt>
                <c:pt idx="2187">
                  <c:v>4.4765100000000002</c:v>
                </c:pt>
                <c:pt idx="2188">
                  <c:v>4.4769699999999997</c:v>
                </c:pt>
                <c:pt idx="2189">
                  <c:v>4.4772699999999999</c:v>
                </c:pt>
                <c:pt idx="2190">
                  <c:v>4.4774900000000004</c:v>
                </c:pt>
                <c:pt idx="2191">
                  <c:v>4.4780199999999999</c:v>
                </c:pt>
                <c:pt idx="2192">
                  <c:v>4.4793000000000003</c:v>
                </c:pt>
                <c:pt idx="2193">
                  <c:v>4.4820700000000002</c:v>
                </c:pt>
                <c:pt idx="2194">
                  <c:v>4.4841699999999998</c:v>
                </c:pt>
                <c:pt idx="2195">
                  <c:v>4.4863400000000002</c:v>
                </c:pt>
                <c:pt idx="2196">
                  <c:v>4.48996</c:v>
                </c:pt>
                <c:pt idx="2197">
                  <c:v>4.4924099999999996</c:v>
                </c:pt>
                <c:pt idx="2198">
                  <c:v>4.4936199999999999</c:v>
                </c:pt>
                <c:pt idx="2199">
                  <c:v>4.4956800000000001</c:v>
                </c:pt>
                <c:pt idx="2200">
                  <c:v>4.4966600000000003</c:v>
                </c:pt>
                <c:pt idx="2201">
                  <c:v>4.4977099999999997</c:v>
                </c:pt>
                <c:pt idx="2202">
                  <c:v>4.4983700000000004</c:v>
                </c:pt>
                <c:pt idx="2203">
                  <c:v>4.4988599999999996</c:v>
                </c:pt>
                <c:pt idx="2204">
                  <c:v>4.4992000000000001</c:v>
                </c:pt>
                <c:pt idx="2205">
                  <c:v>4.4993999999999996</c:v>
                </c:pt>
                <c:pt idx="2206">
                  <c:v>4.4996499999999999</c:v>
                </c:pt>
                <c:pt idx="2207">
                  <c:v>4.49986</c:v>
                </c:pt>
                <c:pt idx="2208">
                  <c:v>4.5001499999999997</c:v>
                </c:pt>
                <c:pt idx="2209">
                  <c:v>4.5004999999999997</c:v>
                </c:pt>
                <c:pt idx="2210">
                  <c:v>4.5033700000000003</c:v>
                </c:pt>
                <c:pt idx="2211">
                  <c:v>4.5058600000000002</c:v>
                </c:pt>
                <c:pt idx="2212">
                  <c:v>4.5091200000000002</c:v>
                </c:pt>
                <c:pt idx="2213">
                  <c:v>4.5116500000000004</c:v>
                </c:pt>
                <c:pt idx="2214">
                  <c:v>4.5134699999999999</c:v>
                </c:pt>
                <c:pt idx="2215">
                  <c:v>4.5152400000000004</c:v>
                </c:pt>
                <c:pt idx="2216">
                  <c:v>4.5168299999999997</c:v>
                </c:pt>
                <c:pt idx="2217">
                  <c:v>4.5181100000000001</c:v>
                </c:pt>
                <c:pt idx="2218">
                  <c:v>4.5201500000000001</c:v>
                </c:pt>
                <c:pt idx="2219">
                  <c:v>4.5212000000000003</c:v>
                </c:pt>
                <c:pt idx="2220">
                  <c:v>4.52189</c:v>
                </c:pt>
                <c:pt idx="2221">
                  <c:v>4.5232599999999996</c:v>
                </c:pt>
                <c:pt idx="2222">
                  <c:v>4.5243399999999996</c:v>
                </c:pt>
                <c:pt idx="2223">
                  <c:v>4.5253899999999998</c:v>
                </c:pt>
                <c:pt idx="2224">
                  <c:v>4.5274000000000001</c:v>
                </c:pt>
                <c:pt idx="2225">
                  <c:v>4.52888</c:v>
                </c:pt>
                <c:pt idx="2226">
                  <c:v>4.5305400000000002</c:v>
                </c:pt>
                <c:pt idx="2227">
                  <c:v>4.5328499999999998</c:v>
                </c:pt>
                <c:pt idx="2228">
                  <c:v>4.53538</c:v>
                </c:pt>
                <c:pt idx="2229">
                  <c:v>4.5370799999999996</c:v>
                </c:pt>
                <c:pt idx="2230">
                  <c:v>4.5382600000000002</c:v>
                </c:pt>
                <c:pt idx="2231">
                  <c:v>4.5425599999999999</c:v>
                </c:pt>
                <c:pt idx="2232">
                  <c:v>4.54434</c:v>
                </c:pt>
                <c:pt idx="2233">
                  <c:v>4.54636</c:v>
                </c:pt>
                <c:pt idx="2234">
                  <c:v>4.5490199999999996</c:v>
                </c:pt>
                <c:pt idx="2235">
                  <c:v>4.5522799999999997</c:v>
                </c:pt>
                <c:pt idx="2236">
                  <c:v>4.55396</c:v>
                </c:pt>
                <c:pt idx="2237">
                  <c:v>4.5560299999999998</c:v>
                </c:pt>
                <c:pt idx="2238">
                  <c:v>4.5598299999999998</c:v>
                </c:pt>
                <c:pt idx="2239">
                  <c:v>4.5618299999999996</c:v>
                </c:pt>
                <c:pt idx="2240">
                  <c:v>4.5640299999999998</c:v>
                </c:pt>
                <c:pt idx="2241">
                  <c:v>4.5652900000000001</c:v>
                </c:pt>
                <c:pt idx="2242">
                  <c:v>4.56853</c:v>
                </c:pt>
                <c:pt idx="2243">
                  <c:v>4.5719599999999998</c:v>
                </c:pt>
                <c:pt idx="2244">
                  <c:v>4.5730399999999998</c:v>
                </c:pt>
                <c:pt idx="2245">
                  <c:v>4.5752800000000002</c:v>
                </c:pt>
                <c:pt idx="2246">
                  <c:v>4.5779800000000002</c:v>
                </c:pt>
                <c:pt idx="2247">
                  <c:v>4.5815000000000001</c:v>
                </c:pt>
                <c:pt idx="2248">
                  <c:v>4.5839800000000004</c:v>
                </c:pt>
                <c:pt idx="2249">
                  <c:v>4.5849599999999997</c:v>
                </c:pt>
                <c:pt idx="2250">
                  <c:v>4.5863399999999999</c:v>
                </c:pt>
                <c:pt idx="2251">
                  <c:v>4.5873100000000004</c:v>
                </c:pt>
                <c:pt idx="2252">
                  <c:v>4.5898500000000002</c:v>
                </c:pt>
                <c:pt idx="2253">
                  <c:v>4.5911600000000004</c:v>
                </c:pt>
                <c:pt idx="2254">
                  <c:v>4.5941700000000001</c:v>
                </c:pt>
                <c:pt idx="2255">
                  <c:v>4.5974899999999996</c:v>
                </c:pt>
                <c:pt idx="2256">
                  <c:v>4.5997399999999997</c:v>
                </c:pt>
                <c:pt idx="2257">
                  <c:v>4.6016599999999999</c:v>
                </c:pt>
                <c:pt idx="2258">
                  <c:v>4.6035700000000004</c:v>
                </c:pt>
                <c:pt idx="2259">
                  <c:v>4.60473</c:v>
                </c:pt>
                <c:pt idx="2260">
                  <c:v>4.6068100000000003</c:v>
                </c:pt>
                <c:pt idx="2261">
                  <c:v>4.6093999999999999</c:v>
                </c:pt>
                <c:pt idx="2262">
                  <c:v>4.6123200000000004</c:v>
                </c:pt>
                <c:pt idx="2263">
                  <c:v>4.6160100000000002</c:v>
                </c:pt>
                <c:pt idx="2264">
                  <c:v>4.6173200000000003</c:v>
                </c:pt>
                <c:pt idx="2265">
                  <c:v>4.6203000000000003</c:v>
                </c:pt>
                <c:pt idx="2266">
                  <c:v>4.6223700000000001</c:v>
                </c:pt>
                <c:pt idx="2267">
                  <c:v>4.6234900000000003</c:v>
                </c:pt>
                <c:pt idx="2268">
                  <c:v>4.6257999999999999</c:v>
                </c:pt>
                <c:pt idx="2269">
                  <c:v>4.6264500000000002</c:v>
                </c:pt>
                <c:pt idx="2270">
                  <c:v>4.6291200000000003</c:v>
                </c:pt>
                <c:pt idx="2271">
                  <c:v>4.6320300000000003</c:v>
                </c:pt>
                <c:pt idx="2272">
                  <c:v>4.6337299999999999</c:v>
                </c:pt>
                <c:pt idx="2273">
                  <c:v>4.6367500000000001</c:v>
                </c:pt>
                <c:pt idx="2274">
                  <c:v>4.64175</c:v>
                </c:pt>
                <c:pt idx="2275">
                  <c:v>4.6429799999999997</c:v>
                </c:pt>
                <c:pt idx="2276">
                  <c:v>4.6443399999999997</c:v>
                </c:pt>
                <c:pt idx="2277">
                  <c:v>4.6472899999999999</c:v>
                </c:pt>
                <c:pt idx="2278">
                  <c:v>4.6487999999999996</c:v>
                </c:pt>
                <c:pt idx="2279">
                  <c:v>4.6515399999999998</c:v>
                </c:pt>
                <c:pt idx="2280">
                  <c:v>4.6538000000000004</c:v>
                </c:pt>
                <c:pt idx="2281">
                  <c:v>4.6551299999999998</c:v>
                </c:pt>
                <c:pt idx="2282">
                  <c:v>4.6586299999999996</c:v>
                </c:pt>
                <c:pt idx="2283">
                  <c:v>4.66</c:v>
                </c:pt>
                <c:pt idx="2284">
                  <c:v>4.6622700000000004</c:v>
                </c:pt>
                <c:pt idx="2285">
                  <c:v>4.6642599999999996</c:v>
                </c:pt>
                <c:pt idx="2286">
                  <c:v>4.6652500000000003</c:v>
                </c:pt>
                <c:pt idx="2287">
                  <c:v>4.6690899999999997</c:v>
                </c:pt>
                <c:pt idx="2288">
                  <c:v>4.6713500000000003</c:v>
                </c:pt>
                <c:pt idx="2289">
                  <c:v>4.6732399999999998</c:v>
                </c:pt>
                <c:pt idx="2290">
                  <c:v>4.6756799999999998</c:v>
                </c:pt>
                <c:pt idx="2291">
                  <c:v>4.6776400000000002</c:v>
                </c:pt>
                <c:pt idx="2292">
                  <c:v>4.6793899999999997</c:v>
                </c:pt>
                <c:pt idx="2293">
                  <c:v>4.6804699999999997</c:v>
                </c:pt>
                <c:pt idx="2294">
                  <c:v>4.68222</c:v>
                </c:pt>
                <c:pt idx="2295">
                  <c:v>4.68466</c:v>
                </c:pt>
                <c:pt idx="2296">
                  <c:v>4.6877300000000002</c:v>
                </c:pt>
                <c:pt idx="2297">
                  <c:v>4.6903199999999998</c:v>
                </c:pt>
                <c:pt idx="2298">
                  <c:v>4.6933699999999998</c:v>
                </c:pt>
                <c:pt idx="2299">
                  <c:v>4.6970900000000002</c:v>
                </c:pt>
                <c:pt idx="2300">
                  <c:v>4.6980300000000002</c:v>
                </c:pt>
                <c:pt idx="2301">
                  <c:v>4.7</c:v>
                </c:pt>
                <c:pt idx="2302">
                  <c:v>4.7021300000000004</c:v>
                </c:pt>
                <c:pt idx="2303">
                  <c:v>4.7045700000000004</c:v>
                </c:pt>
                <c:pt idx="2304">
                  <c:v>4.7080299999999999</c:v>
                </c:pt>
                <c:pt idx="2305">
                  <c:v>4.7103000000000002</c:v>
                </c:pt>
                <c:pt idx="2306">
                  <c:v>4.71326</c:v>
                </c:pt>
                <c:pt idx="2307">
                  <c:v>4.7193399999999999</c:v>
                </c:pt>
                <c:pt idx="2308">
                  <c:v>4.7231800000000002</c:v>
                </c:pt>
                <c:pt idx="2309">
                  <c:v>4.7251300000000001</c:v>
                </c:pt>
                <c:pt idx="2310">
                  <c:v>4.7285000000000004</c:v>
                </c:pt>
                <c:pt idx="2311">
                  <c:v>4.7312599999999998</c:v>
                </c:pt>
                <c:pt idx="2312">
                  <c:v>4.7319300000000002</c:v>
                </c:pt>
                <c:pt idx="2313">
                  <c:v>4.7335599999999998</c:v>
                </c:pt>
                <c:pt idx="2314">
                  <c:v>4.7372399999999999</c:v>
                </c:pt>
                <c:pt idx="2315">
                  <c:v>4.7410300000000003</c:v>
                </c:pt>
                <c:pt idx="2316">
                  <c:v>4.7453700000000003</c:v>
                </c:pt>
                <c:pt idx="2317">
                  <c:v>4.7489400000000002</c:v>
                </c:pt>
                <c:pt idx="2318">
                  <c:v>4.75</c:v>
                </c:pt>
                <c:pt idx="2319">
                  <c:v>4.7522000000000002</c:v>
                </c:pt>
                <c:pt idx="2320">
                  <c:v>4.7538600000000004</c:v>
                </c:pt>
                <c:pt idx="2321">
                  <c:v>4.7557600000000004</c:v>
                </c:pt>
                <c:pt idx="2322">
                  <c:v>4.7572299999999998</c:v>
                </c:pt>
                <c:pt idx="2323">
                  <c:v>4.7592699999999999</c:v>
                </c:pt>
                <c:pt idx="2324">
                  <c:v>4.7607499999999998</c:v>
                </c:pt>
                <c:pt idx="2325">
                  <c:v>4.7623600000000001</c:v>
                </c:pt>
                <c:pt idx="2326">
                  <c:v>4.76417</c:v>
                </c:pt>
                <c:pt idx="2327">
                  <c:v>4.7660499999999999</c:v>
                </c:pt>
                <c:pt idx="2328">
                  <c:v>4.7696100000000001</c:v>
                </c:pt>
                <c:pt idx="2329">
                  <c:v>4.7739500000000001</c:v>
                </c:pt>
                <c:pt idx="2330">
                  <c:v>4.7746399999999998</c:v>
                </c:pt>
                <c:pt idx="2331">
                  <c:v>4.7754500000000002</c:v>
                </c:pt>
                <c:pt idx="2332">
                  <c:v>4.7775699999999999</c:v>
                </c:pt>
                <c:pt idx="2333">
                  <c:v>4.7803800000000001</c:v>
                </c:pt>
                <c:pt idx="2334">
                  <c:v>4.7820999999999998</c:v>
                </c:pt>
                <c:pt idx="2335">
                  <c:v>4.7852100000000002</c:v>
                </c:pt>
                <c:pt idx="2336">
                  <c:v>4.7870499999999998</c:v>
                </c:pt>
                <c:pt idx="2337">
                  <c:v>4.7892799999999998</c:v>
                </c:pt>
                <c:pt idx="2338">
                  <c:v>4.7915799999999997</c:v>
                </c:pt>
                <c:pt idx="2339">
                  <c:v>4.7943300000000004</c:v>
                </c:pt>
                <c:pt idx="2340">
                  <c:v>4.79894</c:v>
                </c:pt>
                <c:pt idx="2341">
                  <c:v>4.8021099999999999</c:v>
                </c:pt>
                <c:pt idx="2342">
                  <c:v>4.8070899999999996</c:v>
                </c:pt>
                <c:pt idx="2343">
                  <c:v>4.8098700000000001</c:v>
                </c:pt>
                <c:pt idx="2344">
                  <c:v>4.8126499999999997</c:v>
                </c:pt>
                <c:pt idx="2345">
                  <c:v>4.8143000000000002</c:v>
                </c:pt>
                <c:pt idx="2346">
                  <c:v>4.8159400000000003</c:v>
                </c:pt>
                <c:pt idx="2347">
                  <c:v>4.82</c:v>
                </c:pt>
                <c:pt idx="2348">
                  <c:v>4.8246799999999999</c:v>
                </c:pt>
                <c:pt idx="2349">
                  <c:v>4.8265000000000002</c:v>
                </c:pt>
                <c:pt idx="2350">
                  <c:v>4.8301499999999997</c:v>
                </c:pt>
                <c:pt idx="2351">
                  <c:v>4.8309600000000001</c:v>
                </c:pt>
                <c:pt idx="2352">
                  <c:v>4.83169</c:v>
                </c:pt>
                <c:pt idx="2353">
                  <c:v>4.8334700000000002</c:v>
                </c:pt>
                <c:pt idx="2354">
                  <c:v>4.8341700000000003</c:v>
                </c:pt>
                <c:pt idx="2355">
                  <c:v>4.8354499999999998</c:v>
                </c:pt>
                <c:pt idx="2356">
                  <c:v>4.8375599999999999</c:v>
                </c:pt>
                <c:pt idx="2357">
                  <c:v>4.8405300000000002</c:v>
                </c:pt>
                <c:pt idx="2358">
                  <c:v>4.8418299999999999</c:v>
                </c:pt>
                <c:pt idx="2359">
                  <c:v>4.84396</c:v>
                </c:pt>
                <c:pt idx="2360">
                  <c:v>4.8455599999999999</c:v>
                </c:pt>
                <c:pt idx="2361">
                  <c:v>4.8469300000000004</c:v>
                </c:pt>
                <c:pt idx="2362">
                  <c:v>4.8505700000000003</c:v>
                </c:pt>
                <c:pt idx="2363">
                  <c:v>4.8527899999999997</c:v>
                </c:pt>
                <c:pt idx="2364">
                  <c:v>4.8546300000000002</c:v>
                </c:pt>
                <c:pt idx="2365">
                  <c:v>4.8569500000000003</c:v>
                </c:pt>
                <c:pt idx="2366">
                  <c:v>4.8592300000000002</c:v>
                </c:pt>
                <c:pt idx="2367">
                  <c:v>4.8613099999999996</c:v>
                </c:pt>
                <c:pt idx="2368">
                  <c:v>4.8625699999999998</c:v>
                </c:pt>
                <c:pt idx="2369">
                  <c:v>4.8636400000000002</c:v>
                </c:pt>
                <c:pt idx="2370">
                  <c:v>4.86517</c:v>
                </c:pt>
                <c:pt idx="2371">
                  <c:v>4.8677700000000002</c:v>
                </c:pt>
                <c:pt idx="2372">
                  <c:v>4.8731</c:v>
                </c:pt>
                <c:pt idx="2373">
                  <c:v>4.8782899999999998</c:v>
                </c:pt>
                <c:pt idx="2374">
                  <c:v>4.8796999999999997</c:v>
                </c:pt>
                <c:pt idx="2375">
                  <c:v>4.8826900000000002</c:v>
                </c:pt>
                <c:pt idx="2376">
                  <c:v>4.8842499999999998</c:v>
                </c:pt>
                <c:pt idx="2377">
                  <c:v>4.8852700000000002</c:v>
                </c:pt>
                <c:pt idx="2378">
                  <c:v>4.8869400000000001</c:v>
                </c:pt>
                <c:pt idx="2379">
                  <c:v>4.8895299999999997</c:v>
                </c:pt>
                <c:pt idx="2380">
                  <c:v>4.8929299999999998</c:v>
                </c:pt>
                <c:pt idx="2381">
                  <c:v>4.8986200000000002</c:v>
                </c:pt>
                <c:pt idx="2382">
                  <c:v>4.8996500000000003</c:v>
                </c:pt>
                <c:pt idx="2383">
                  <c:v>4.9022600000000001</c:v>
                </c:pt>
                <c:pt idx="2384">
                  <c:v>4.9035900000000003</c:v>
                </c:pt>
                <c:pt idx="2385">
                  <c:v>4.9049199999999997</c:v>
                </c:pt>
                <c:pt idx="2386">
                  <c:v>4.9073200000000003</c:v>
                </c:pt>
                <c:pt idx="2387">
                  <c:v>4.9099599999999999</c:v>
                </c:pt>
                <c:pt idx="2388">
                  <c:v>4.9115599999999997</c:v>
                </c:pt>
                <c:pt idx="2389">
                  <c:v>4.9148800000000001</c:v>
                </c:pt>
                <c:pt idx="2390">
                  <c:v>4.91662</c:v>
                </c:pt>
                <c:pt idx="2391">
                  <c:v>4.9182300000000003</c:v>
                </c:pt>
                <c:pt idx="2392">
                  <c:v>4.9206899999999996</c:v>
                </c:pt>
                <c:pt idx="2393">
                  <c:v>4.9257299999999997</c:v>
                </c:pt>
                <c:pt idx="2394">
                  <c:v>4.93018</c:v>
                </c:pt>
                <c:pt idx="2395">
                  <c:v>4.9342800000000002</c:v>
                </c:pt>
                <c:pt idx="2396">
                  <c:v>4.9359900000000003</c:v>
                </c:pt>
                <c:pt idx="2397">
                  <c:v>4.93832</c:v>
                </c:pt>
                <c:pt idx="2398">
                  <c:v>4.9400000000000004</c:v>
                </c:pt>
                <c:pt idx="2399">
                  <c:v>4.9412500000000001</c:v>
                </c:pt>
                <c:pt idx="2400">
                  <c:v>4.9420400000000004</c:v>
                </c:pt>
                <c:pt idx="2401">
                  <c:v>4.9426699999999997</c:v>
                </c:pt>
                <c:pt idx="2402">
                  <c:v>4.94339</c:v>
                </c:pt>
                <c:pt idx="2403">
                  <c:v>4.9438199999999997</c:v>
                </c:pt>
                <c:pt idx="2404">
                  <c:v>4.9466400000000004</c:v>
                </c:pt>
                <c:pt idx="2405">
                  <c:v>4.9478799999999996</c:v>
                </c:pt>
                <c:pt idx="2406">
                  <c:v>4.9511799999999999</c:v>
                </c:pt>
                <c:pt idx="2407">
                  <c:v>4.9552699999999996</c:v>
                </c:pt>
                <c:pt idx="2408">
                  <c:v>4.9573600000000004</c:v>
                </c:pt>
                <c:pt idx="2409">
                  <c:v>4.9591000000000003</c:v>
                </c:pt>
                <c:pt idx="2410">
                  <c:v>4.9599500000000001</c:v>
                </c:pt>
                <c:pt idx="2411">
                  <c:v>4.9608699999999999</c:v>
                </c:pt>
                <c:pt idx="2412">
                  <c:v>4.9614900000000004</c:v>
                </c:pt>
                <c:pt idx="2413">
                  <c:v>4.9619099999999996</c:v>
                </c:pt>
                <c:pt idx="2414">
                  <c:v>4.9622599999999997</c:v>
                </c:pt>
                <c:pt idx="2415">
                  <c:v>4.9625700000000004</c:v>
                </c:pt>
                <c:pt idx="2416">
                  <c:v>4.9627999999999997</c:v>
                </c:pt>
                <c:pt idx="2417">
                  <c:v>4.9629500000000002</c:v>
                </c:pt>
                <c:pt idx="2418">
                  <c:v>4.96305</c:v>
                </c:pt>
                <c:pt idx="2419">
                  <c:v>4.9632100000000001</c:v>
                </c:pt>
                <c:pt idx="2420">
                  <c:v>4.9633599999999998</c:v>
                </c:pt>
                <c:pt idx="2421">
                  <c:v>4.9634799999999997</c:v>
                </c:pt>
                <c:pt idx="2422">
                  <c:v>4.96366</c:v>
                </c:pt>
                <c:pt idx="2423">
                  <c:v>4.9639100000000003</c:v>
                </c:pt>
                <c:pt idx="2424">
                  <c:v>4.9640700000000004</c:v>
                </c:pt>
                <c:pt idx="2425">
                  <c:v>4.9645000000000001</c:v>
                </c:pt>
                <c:pt idx="2426">
                  <c:v>4.9661600000000004</c:v>
                </c:pt>
                <c:pt idx="2427">
                  <c:v>4.9670199999999998</c:v>
                </c:pt>
                <c:pt idx="2428">
                  <c:v>4.9685600000000001</c:v>
                </c:pt>
                <c:pt idx="2429">
                  <c:v>4.9705599999999999</c:v>
                </c:pt>
                <c:pt idx="2430">
                  <c:v>4.9749299999999996</c:v>
                </c:pt>
                <c:pt idx="2431">
                  <c:v>4.9800000000000004</c:v>
                </c:pt>
                <c:pt idx="2432">
                  <c:v>4.9822899999999999</c:v>
                </c:pt>
                <c:pt idx="2433">
                  <c:v>4.9851700000000001</c:v>
                </c:pt>
                <c:pt idx="2434">
                  <c:v>4.9875600000000002</c:v>
                </c:pt>
                <c:pt idx="2435">
                  <c:v>4.9885400000000004</c:v>
                </c:pt>
                <c:pt idx="2436">
                  <c:v>4.9908200000000003</c:v>
                </c:pt>
                <c:pt idx="2437">
                  <c:v>4.9933800000000002</c:v>
                </c:pt>
                <c:pt idx="2438">
                  <c:v>4.9945199999999996</c:v>
                </c:pt>
                <c:pt idx="2439">
                  <c:v>4.9965799999999998</c:v>
                </c:pt>
                <c:pt idx="2440">
                  <c:v>4.9994800000000001</c:v>
                </c:pt>
                <c:pt idx="2441">
                  <c:v>5.00082</c:v>
                </c:pt>
                <c:pt idx="2442">
                  <c:v>5.0052199999999996</c:v>
                </c:pt>
                <c:pt idx="2443">
                  <c:v>5.0093899999999998</c:v>
                </c:pt>
                <c:pt idx="2444">
                  <c:v>5.0113899999999996</c:v>
                </c:pt>
                <c:pt idx="2445">
                  <c:v>5.0153299999999996</c:v>
                </c:pt>
                <c:pt idx="2446">
                  <c:v>5.01736</c:v>
                </c:pt>
                <c:pt idx="2447">
                  <c:v>5.0198900000000002</c:v>
                </c:pt>
                <c:pt idx="2448">
                  <c:v>5.0223899999999997</c:v>
                </c:pt>
                <c:pt idx="2449">
                  <c:v>5.0247599999999997</c:v>
                </c:pt>
                <c:pt idx="2450">
                  <c:v>5.0267200000000001</c:v>
                </c:pt>
                <c:pt idx="2451">
                  <c:v>5.0299699999999996</c:v>
                </c:pt>
                <c:pt idx="2452">
                  <c:v>5.0345500000000003</c:v>
                </c:pt>
                <c:pt idx="2453">
                  <c:v>5.0380799999999999</c:v>
                </c:pt>
                <c:pt idx="2454">
                  <c:v>5.0388599999999997</c:v>
                </c:pt>
                <c:pt idx="2455">
                  <c:v>5.0395099999999999</c:v>
                </c:pt>
                <c:pt idx="2456">
                  <c:v>5.0408400000000002</c:v>
                </c:pt>
                <c:pt idx="2457">
                  <c:v>5.0434400000000004</c:v>
                </c:pt>
                <c:pt idx="2458">
                  <c:v>5.0450999999999997</c:v>
                </c:pt>
                <c:pt idx="2459">
                  <c:v>5.0489600000000001</c:v>
                </c:pt>
                <c:pt idx="2460">
                  <c:v>5.0509500000000003</c:v>
                </c:pt>
                <c:pt idx="2461">
                  <c:v>5.0523800000000003</c:v>
                </c:pt>
                <c:pt idx="2462">
                  <c:v>5.0540500000000002</c:v>
                </c:pt>
                <c:pt idx="2463">
                  <c:v>5.05572</c:v>
                </c:pt>
                <c:pt idx="2464">
                  <c:v>5.0586200000000003</c:v>
                </c:pt>
                <c:pt idx="2465">
                  <c:v>5.0602099999999997</c:v>
                </c:pt>
                <c:pt idx="2466">
                  <c:v>5.0651900000000003</c:v>
                </c:pt>
                <c:pt idx="2467">
                  <c:v>5.0670000000000002</c:v>
                </c:pt>
                <c:pt idx="2468">
                  <c:v>5.0695199999999998</c:v>
                </c:pt>
                <c:pt idx="2469">
                  <c:v>5.0712200000000003</c:v>
                </c:pt>
                <c:pt idx="2470">
                  <c:v>5.0748699999999998</c:v>
                </c:pt>
                <c:pt idx="2471">
                  <c:v>5.0784000000000002</c:v>
                </c:pt>
                <c:pt idx="2472">
                  <c:v>5.08</c:v>
                </c:pt>
                <c:pt idx="2473">
                  <c:v>5.0815700000000001</c:v>
                </c:pt>
                <c:pt idx="2474">
                  <c:v>5.0863100000000001</c:v>
                </c:pt>
                <c:pt idx="2475">
                  <c:v>5.0902700000000003</c:v>
                </c:pt>
                <c:pt idx="2476">
                  <c:v>5.0926</c:v>
                </c:pt>
                <c:pt idx="2477">
                  <c:v>5.0962500000000004</c:v>
                </c:pt>
                <c:pt idx="2478">
                  <c:v>5.0969600000000002</c:v>
                </c:pt>
                <c:pt idx="2479">
                  <c:v>5.09917</c:v>
                </c:pt>
                <c:pt idx="2480">
                  <c:v>5.10067</c:v>
                </c:pt>
                <c:pt idx="2481">
                  <c:v>5.1028500000000001</c:v>
                </c:pt>
                <c:pt idx="2482">
                  <c:v>5.1052499999999998</c:v>
                </c:pt>
                <c:pt idx="2483">
                  <c:v>5.1069800000000001</c:v>
                </c:pt>
                <c:pt idx="2484">
                  <c:v>5.1107800000000001</c:v>
                </c:pt>
                <c:pt idx="2485">
                  <c:v>5.11517</c:v>
                </c:pt>
                <c:pt idx="2486">
                  <c:v>5.12</c:v>
                </c:pt>
                <c:pt idx="2487">
                  <c:v>5.1220600000000003</c:v>
                </c:pt>
                <c:pt idx="2488">
                  <c:v>5.1234700000000002</c:v>
                </c:pt>
                <c:pt idx="2489">
                  <c:v>5.1254600000000003</c:v>
                </c:pt>
                <c:pt idx="2490">
                  <c:v>5.1265499999999999</c:v>
                </c:pt>
                <c:pt idx="2491">
                  <c:v>5.1281400000000001</c:v>
                </c:pt>
                <c:pt idx="2492">
                  <c:v>5.1304499999999997</c:v>
                </c:pt>
                <c:pt idx="2493">
                  <c:v>5.1323299999999996</c:v>
                </c:pt>
                <c:pt idx="2494">
                  <c:v>5.1366100000000001</c:v>
                </c:pt>
                <c:pt idx="2495">
                  <c:v>5.14072</c:v>
                </c:pt>
                <c:pt idx="2496">
                  <c:v>5.1435700000000004</c:v>
                </c:pt>
                <c:pt idx="2497">
                  <c:v>5.1460400000000002</c:v>
                </c:pt>
                <c:pt idx="2498">
                  <c:v>5.1474599999999997</c:v>
                </c:pt>
                <c:pt idx="2499">
                  <c:v>5.1490400000000003</c:v>
                </c:pt>
                <c:pt idx="2500">
                  <c:v>5.1506400000000001</c:v>
                </c:pt>
                <c:pt idx="2501">
                  <c:v>5.1524000000000001</c:v>
                </c:pt>
                <c:pt idx="2502">
                  <c:v>5.1540400000000002</c:v>
                </c:pt>
                <c:pt idx="2503">
                  <c:v>5.1569799999999999</c:v>
                </c:pt>
                <c:pt idx="2504">
                  <c:v>5.1592500000000001</c:v>
                </c:pt>
                <c:pt idx="2505">
                  <c:v>5.1608299999999998</c:v>
                </c:pt>
                <c:pt idx="2506">
                  <c:v>5.1645799999999999</c:v>
                </c:pt>
                <c:pt idx="2507">
                  <c:v>5.1679199999999996</c:v>
                </c:pt>
                <c:pt idx="2508">
                  <c:v>5.1706500000000002</c:v>
                </c:pt>
                <c:pt idx="2509">
                  <c:v>5.1721000000000004</c:v>
                </c:pt>
                <c:pt idx="2510">
                  <c:v>5.1737099999999998</c:v>
                </c:pt>
                <c:pt idx="2511">
                  <c:v>5.1759599999999999</c:v>
                </c:pt>
                <c:pt idx="2512">
                  <c:v>5.1777199999999999</c:v>
                </c:pt>
                <c:pt idx="2513">
                  <c:v>5.1803600000000003</c:v>
                </c:pt>
                <c:pt idx="2514">
                  <c:v>5.1819300000000004</c:v>
                </c:pt>
                <c:pt idx="2515">
                  <c:v>5.1838600000000001</c:v>
                </c:pt>
                <c:pt idx="2516">
                  <c:v>5.1851599999999998</c:v>
                </c:pt>
                <c:pt idx="2517">
                  <c:v>5.1877199999999997</c:v>
                </c:pt>
                <c:pt idx="2518">
                  <c:v>5.1896399999999998</c:v>
                </c:pt>
                <c:pt idx="2519">
                  <c:v>5.1944499999999998</c:v>
                </c:pt>
                <c:pt idx="2520">
                  <c:v>5.1966900000000003</c:v>
                </c:pt>
                <c:pt idx="2521">
                  <c:v>5.19794</c:v>
                </c:pt>
                <c:pt idx="2522">
                  <c:v>5.2006600000000001</c:v>
                </c:pt>
                <c:pt idx="2523">
                  <c:v>5.2036100000000003</c:v>
                </c:pt>
                <c:pt idx="2524">
                  <c:v>5.2069700000000001</c:v>
                </c:pt>
                <c:pt idx="2525">
                  <c:v>5.2078699999999998</c:v>
                </c:pt>
                <c:pt idx="2526">
                  <c:v>5.2088700000000001</c:v>
                </c:pt>
                <c:pt idx="2527">
                  <c:v>5.2121199999999996</c:v>
                </c:pt>
                <c:pt idx="2528">
                  <c:v>5.2163899999999996</c:v>
                </c:pt>
                <c:pt idx="2529">
                  <c:v>5.2218099999999996</c:v>
                </c:pt>
                <c:pt idx="2530">
                  <c:v>5.2229200000000002</c:v>
                </c:pt>
                <c:pt idx="2531">
                  <c:v>5.2238199999999999</c:v>
                </c:pt>
                <c:pt idx="2532">
                  <c:v>5.2278500000000001</c:v>
                </c:pt>
                <c:pt idx="2533">
                  <c:v>5.23</c:v>
                </c:pt>
                <c:pt idx="2534">
                  <c:v>5.2312599999999998</c:v>
                </c:pt>
                <c:pt idx="2535">
                  <c:v>5.2330500000000004</c:v>
                </c:pt>
                <c:pt idx="2536">
                  <c:v>5.2359999999999998</c:v>
                </c:pt>
                <c:pt idx="2537">
                  <c:v>5.2392799999999999</c:v>
                </c:pt>
                <c:pt idx="2538">
                  <c:v>5.2403700000000004</c:v>
                </c:pt>
                <c:pt idx="2539">
                  <c:v>5.2444300000000004</c:v>
                </c:pt>
                <c:pt idx="2540">
                  <c:v>5.2474600000000002</c:v>
                </c:pt>
                <c:pt idx="2541">
                  <c:v>5.2507799999999998</c:v>
                </c:pt>
                <c:pt idx="2542">
                  <c:v>5.2553799999999997</c:v>
                </c:pt>
                <c:pt idx="2543">
                  <c:v>5.2571300000000001</c:v>
                </c:pt>
                <c:pt idx="2544">
                  <c:v>5.2586599999999999</c:v>
                </c:pt>
                <c:pt idx="2545">
                  <c:v>5.2613000000000003</c:v>
                </c:pt>
                <c:pt idx="2546">
                  <c:v>5.2633599999999996</c:v>
                </c:pt>
                <c:pt idx="2547">
                  <c:v>5.26539</c:v>
                </c:pt>
                <c:pt idx="2548">
                  <c:v>5.2669499999999996</c:v>
                </c:pt>
                <c:pt idx="2549">
                  <c:v>5.2704800000000001</c:v>
                </c:pt>
                <c:pt idx="2550">
                  <c:v>5.2733499999999998</c:v>
                </c:pt>
                <c:pt idx="2551">
                  <c:v>5.2756400000000001</c:v>
                </c:pt>
                <c:pt idx="2552">
                  <c:v>5.2770200000000003</c:v>
                </c:pt>
                <c:pt idx="2553">
                  <c:v>5.2788399999999998</c:v>
                </c:pt>
                <c:pt idx="2554">
                  <c:v>5.2809200000000001</c:v>
                </c:pt>
                <c:pt idx="2555">
                  <c:v>5.2823500000000001</c:v>
                </c:pt>
                <c:pt idx="2556">
                  <c:v>5.2851999999999997</c:v>
                </c:pt>
                <c:pt idx="2557">
                  <c:v>5.2865099999999998</c:v>
                </c:pt>
                <c:pt idx="2558">
                  <c:v>5.2905199999999999</c:v>
                </c:pt>
                <c:pt idx="2559">
                  <c:v>5.2924100000000003</c:v>
                </c:pt>
                <c:pt idx="2560">
                  <c:v>5.2968299999999999</c:v>
                </c:pt>
                <c:pt idx="2561">
                  <c:v>5.3006700000000002</c:v>
                </c:pt>
                <c:pt idx="2562">
                  <c:v>5.3034699999999999</c:v>
                </c:pt>
                <c:pt idx="2563">
                  <c:v>5.3045900000000001</c:v>
                </c:pt>
                <c:pt idx="2564">
                  <c:v>5.3073100000000002</c:v>
                </c:pt>
                <c:pt idx="2565">
                  <c:v>5.3084100000000003</c:v>
                </c:pt>
                <c:pt idx="2566">
                  <c:v>5.3097899999999996</c:v>
                </c:pt>
                <c:pt idx="2567">
                  <c:v>5.3114299999999997</c:v>
                </c:pt>
                <c:pt idx="2568">
                  <c:v>5.3127599999999999</c:v>
                </c:pt>
                <c:pt idx="2569">
                  <c:v>5.3141400000000001</c:v>
                </c:pt>
                <c:pt idx="2570">
                  <c:v>5.3165699999999996</c:v>
                </c:pt>
                <c:pt idx="2571">
                  <c:v>5.31846</c:v>
                </c:pt>
                <c:pt idx="2572">
                  <c:v>5.3207599999999999</c:v>
                </c:pt>
                <c:pt idx="2573">
                  <c:v>5.3217800000000004</c:v>
                </c:pt>
                <c:pt idx="2574">
                  <c:v>5.3257199999999996</c:v>
                </c:pt>
                <c:pt idx="2575">
                  <c:v>5.32836</c:v>
                </c:pt>
                <c:pt idx="2576">
                  <c:v>5.33</c:v>
                </c:pt>
                <c:pt idx="2577">
                  <c:v>5.3321699999999996</c:v>
                </c:pt>
                <c:pt idx="2578">
                  <c:v>5.3340199999999998</c:v>
                </c:pt>
                <c:pt idx="2579">
                  <c:v>5.3358499999999998</c:v>
                </c:pt>
                <c:pt idx="2580">
                  <c:v>5.3369</c:v>
                </c:pt>
                <c:pt idx="2581">
                  <c:v>5.3394599999999999</c:v>
                </c:pt>
                <c:pt idx="2582">
                  <c:v>5.34206</c:v>
                </c:pt>
                <c:pt idx="2583">
                  <c:v>5.3439800000000002</c:v>
                </c:pt>
                <c:pt idx="2584">
                  <c:v>5.3466199999999997</c:v>
                </c:pt>
                <c:pt idx="2585">
                  <c:v>5.35</c:v>
                </c:pt>
                <c:pt idx="2586">
                  <c:v>5.3531899999999997</c:v>
                </c:pt>
                <c:pt idx="2587">
                  <c:v>5.3554899999999996</c:v>
                </c:pt>
                <c:pt idx="2588">
                  <c:v>5.3567600000000004</c:v>
                </c:pt>
                <c:pt idx="2589">
                  <c:v>5.3596199999999996</c:v>
                </c:pt>
                <c:pt idx="2590">
                  <c:v>5.3616799999999998</c:v>
                </c:pt>
                <c:pt idx="2591">
                  <c:v>5.3639599999999996</c:v>
                </c:pt>
                <c:pt idx="2592">
                  <c:v>5.3657700000000004</c:v>
                </c:pt>
                <c:pt idx="2593">
                  <c:v>5.3670200000000001</c:v>
                </c:pt>
                <c:pt idx="2594">
                  <c:v>5.3684200000000004</c:v>
                </c:pt>
                <c:pt idx="2595">
                  <c:v>5.37</c:v>
                </c:pt>
                <c:pt idx="2596">
                  <c:v>5.3726099999999999</c:v>
                </c:pt>
                <c:pt idx="2597">
                  <c:v>5.3737300000000001</c:v>
                </c:pt>
                <c:pt idx="2598">
                  <c:v>5.3771399999999998</c:v>
                </c:pt>
                <c:pt idx="2599">
                  <c:v>5.3826999999999998</c:v>
                </c:pt>
                <c:pt idx="2600">
                  <c:v>5.3837700000000002</c:v>
                </c:pt>
                <c:pt idx="2601">
                  <c:v>5.3862699999999997</c:v>
                </c:pt>
                <c:pt idx="2602">
                  <c:v>5.3889800000000001</c:v>
                </c:pt>
                <c:pt idx="2603">
                  <c:v>5.3905700000000003</c:v>
                </c:pt>
                <c:pt idx="2604">
                  <c:v>5.3953899999999999</c:v>
                </c:pt>
                <c:pt idx="2605">
                  <c:v>5.3972100000000003</c:v>
                </c:pt>
                <c:pt idx="2606">
                  <c:v>5.4002699999999999</c:v>
                </c:pt>
                <c:pt idx="2607">
                  <c:v>5.4046900000000004</c:v>
                </c:pt>
                <c:pt idx="2608">
                  <c:v>5.4075699999999998</c:v>
                </c:pt>
                <c:pt idx="2609">
                  <c:v>5.4103500000000002</c:v>
                </c:pt>
                <c:pt idx="2610">
                  <c:v>5.4129199999999997</c:v>
                </c:pt>
                <c:pt idx="2611">
                  <c:v>5.41343</c:v>
                </c:pt>
                <c:pt idx="2612">
                  <c:v>5.4167699999999996</c:v>
                </c:pt>
                <c:pt idx="2613">
                  <c:v>5.4177400000000002</c:v>
                </c:pt>
                <c:pt idx="2614">
                  <c:v>5.4202000000000004</c:v>
                </c:pt>
                <c:pt idx="2615">
                  <c:v>5.42136</c:v>
                </c:pt>
                <c:pt idx="2616">
                  <c:v>5.4252500000000001</c:v>
                </c:pt>
                <c:pt idx="2617">
                  <c:v>5.43</c:v>
                </c:pt>
                <c:pt idx="2618">
                  <c:v>5.4331500000000004</c:v>
                </c:pt>
                <c:pt idx="2619">
                  <c:v>5.4354399999999998</c:v>
                </c:pt>
                <c:pt idx="2620">
                  <c:v>5.4375600000000004</c:v>
                </c:pt>
                <c:pt idx="2621">
                  <c:v>5.4394200000000001</c:v>
                </c:pt>
                <c:pt idx="2622">
                  <c:v>5.4409599999999996</c:v>
                </c:pt>
                <c:pt idx="2623">
                  <c:v>5.4420400000000004</c:v>
                </c:pt>
                <c:pt idx="2624">
                  <c:v>5.4435099999999998</c:v>
                </c:pt>
                <c:pt idx="2625">
                  <c:v>5.4451599999999996</c:v>
                </c:pt>
                <c:pt idx="2626">
                  <c:v>5.4476899999999997</c:v>
                </c:pt>
                <c:pt idx="2627">
                  <c:v>5.4493299999999998</c:v>
                </c:pt>
                <c:pt idx="2628">
                  <c:v>5.4528800000000004</c:v>
                </c:pt>
                <c:pt idx="2629">
                  <c:v>5.4573400000000003</c:v>
                </c:pt>
                <c:pt idx="2630">
                  <c:v>5.4594800000000001</c:v>
                </c:pt>
                <c:pt idx="2631">
                  <c:v>5.4623100000000004</c:v>
                </c:pt>
                <c:pt idx="2632">
                  <c:v>5.4644399999999997</c:v>
                </c:pt>
                <c:pt idx="2633">
                  <c:v>5.4665900000000001</c:v>
                </c:pt>
                <c:pt idx="2634">
                  <c:v>5.4682300000000001</c:v>
                </c:pt>
                <c:pt idx="2635">
                  <c:v>5.4707600000000003</c:v>
                </c:pt>
                <c:pt idx="2636">
                  <c:v>5.4729099999999997</c:v>
                </c:pt>
                <c:pt idx="2637">
                  <c:v>5.4747000000000003</c:v>
                </c:pt>
                <c:pt idx="2638">
                  <c:v>5.4765600000000001</c:v>
                </c:pt>
                <c:pt idx="2639">
                  <c:v>5.4802900000000001</c:v>
                </c:pt>
                <c:pt idx="2640">
                  <c:v>5.4854099999999999</c:v>
                </c:pt>
                <c:pt idx="2641">
                  <c:v>5.4898800000000003</c:v>
                </c:pt>
                <c:pt idx="2642">
                  <c:v>5.4905400000000002</c:v>
                </c:pt>
                <c:pt idx="2643">
                  <c:v>5.4924200000000001</c:v>
                </c:pt>
                <c:pt idx="2644">
                  <c:v>5.4946400000000004</c:v>
                </c:pt>
                <c:pt idx="2645">
                  <c:v>5.4958999999999998</c:v>
                </c:pt>
                <c:pt idx="2646">
                  <c:v>5.4981099999999996</c:v>
                </c:pt>
                <c:pt idx="2647">
                  <c:v>5.5003599999999997</c:v>
                </c:pt>
                <c:pt idx="2648">
                  <c:v>5.5033500000000002</c:v>
                </c:pt>
                <c:pt idx="2649">
                  <c:v>5.5082500000000003</c:v>
                </c:pt>
                <c:pt idx="2650">
                  <c:v>5.5132099999999999</c:v>
                </c:pt>
                <c:pt idx="2651">
                  <c:v>5.5146600000000001</c:v>
                </c:pt>
                <c:pt idx="2652">
                  <c:v>5.51722</c:v>
                </c:pt>
                <c:pt idx="2653">
                  <c:v>5.5208700000000004</c:v>
                </c:pt>
                <c:pt idx="2654">
                  <c:v>5.5242000000000004</c:v>
                </c:pt>
                <c:pt idx="2655">
                  <c:v>5.52752</c:v>
                </c:pt>
                <c:pt idx="2656">
                  <c:v>5.5287499999999996</c:v>
                </c:pt>
                <c:pt idx="2657">
                  <c:v>5.5306600000000001</c:v>
                </c:pt>
                <c:pt idx="2658">
                  <c:v>5.53409</c:v>
                </c:pt>
                <c:pt idx="2659">
                  <c:v>5.5387899999999997</c:v>
                </c:pt>
                <c:pt idx="2660">
                  <c:v>5.5407200000000003</c:v>
                </c:pt>
                <c:pt idx="2661">
                  <c:v>5.5418399999999997</c:v>
                </c:pt>
                <c:pt idx="2662">
                  <c:v>5.5426700000000002</c:v>
                </c:pt>
                <c:pt idx="2663">
                  <c:v>5.5430999999999999</c:v>
                </c:pt>
                <c:pt idx="2664">
                  <c:v>5.5434299999999999</c:v>
                </c:pt>
                <c:pt idx="2665">
                  <c:v>5.5437599999999998</c:v>
                </c:pt>
                <c:pt idx="2666">
                  <c:v>5.5439600000000002</c:v>
                </c:pt>
                <c:pt idx="2667">
                  <c:v>5.5442200000000001</c:v>
                </c:pt>
                <c:pt idx="2668">
                  <c:v>5.5444199999999997</c:v>
                </c:pt>
                <c:pt idx="2669">
                  <c:v>5.5447600000000001</c:v>
                </c:pt>
                <c:pt idx="2670">
                  <c:v>5.5472000000000001</c:v>
                </c:pt>
                <c:pt idx="2671">
                  <c:v>5.5493399999999999</c:v>
                </c:pt>
                <c:pt idx="2672">
                  <c:v>5.5502200000000004</c:v>
                </c:pt>
                <c:pt idx="2673">
                  <c:v>5.5516100000000002</c:v>
                </c:pt>
                <c:pt idx="2674">
                  <c:v>5.5534499999999998</c:v>
                </c:pt>
                <c:pt idx="2675">
                  <c:v>5.5551300000000001</c:v>
                </c:pt>
                <c:pt idx="2676">
                  <c:v>5.5575299999999999</c:v>
                </c:pt>
                <c:pt idx="2677">
                  <c:v>5.5584199999999999</c:v>
                </c:pt>
                <c:pt idx="2678">
                  <c:v>5.5598900000000002</c:v>
                </c:pt>
                <c:pt idx="2679">
                  <c:v>5.5614499999999998</c:v>
                </c:pt>
                <c:pt idx="2680">
                  <c:v>5.5647599999999997</c:v>
                </c:pt>
                <c:pt idx="2681">
                  <c:v>5.56731</c:v>
                </c:pt>
                <c:pt idx="2682">
                  <c:v>5.5703399999999998</c:v>
                </c:pt>
                <c:pt idx="2683">
                  <c:v>5.5726300000000002</c:v>
                </c:pt>
                <c:pt idx="2684">
                  <c:v>5.57585</c:v>
                </c:pt>
                <c:pt idx="2685">
                  <c:v>5.5772899999999996</c:v>
                </c:pt>
                <c:pt idx="2686">
                  <c:v>5.5805400000000001</c:v>
                </c:pt>
                <c:pt idx="2687">
                  <c:v>5.5824299999999996</c:v>
                </c:pt>
                <c:pt idx="2688">
                  <c:v>5.5851100000000002</c:v>
                </c:pt>
                <c:pt idx="2689">
                  <c:v>5.5881299999999996</c:v>
                </c:pt>
                <c:pt idx="2690">
                  <c:v>5.5939399999999999</c:v>
                </c:pt>
                <c:pt idx="2691">
                  <c:v>5.5960099999999997</c:v>
                </c:pt>
                <c:pt idx="2692">
                  <c:v>5.5986000000000002</c:v>
                </c:pt>
                <c:pt idx="2693">
                  <c:v>5.6</c:v>
                </c:pt>
                <c:pt idx="2694">
                  <c:v>5.6026499999999997</c:v>
                </c:pt>
                <c:pt idx="2695">
                  <c:v>5.6047000000000002</c:v>
                </c:pt>
                <c:pt idx="2696">
                  <c:v>5.6069300000000002</c:v>
                </c:pt>
                <c:pt idx="2697">
                  <c:v>5.6094600000000003</c:v>
                </c:pt>
                <c:pt idx="2698">
                  <c:v>5.6131099999999998</c:v>
                </c:pt>
                <c:pt idx="2699">
                  <c:v>5.6187199999999997</c:v>
                </c:pt>
                <c:pt idx="2700">
                  <c:v>5.62141</c:v>
                </c:pt>
                <c:pt idx="2701">
                  <c:v>5.6238999999999999</c:v>
                </c:pt>
                <c:pt idx="2702">
                  <c:v>5.6259800000000002</c:v>
                </c:pt>
                <c:pt idx="2703">
                  <c:v>5.6283700000000003</c:v>
                </c:pt>
                <c:pt idx="2704">
                  <c:v>5.6302899999999996</c:v>
                </c:pt>
                <c:pt idx="2705">
                  <c:v>5.63178</c:v>
                </c:pt>
                <c:pt idx="2706">
                  <c:v>5.6335699999999997</c:v>
                </c:pt>
                <c:pt idx="2707">
                  <c:v>5.63544</c:v>
                </c:pt>
                <c:pt idx="2708">
                  <c:v>5.6391999999999998</c:v>
                </c:pt>
                <c:pt idx="2709">
                  <c:v>5.6402700000000001</c:v>
                </c:pt>
                <c:pt idx="2710">
                  <c:v>5.6408899999999997</c:v>
                </c:pt>
                <c:pt idx="2711">
                  <c:v>5.6416300000000001</c:v>
                </c:pt>
                <c:pt idx="2712">
                  <c:v>5.6428700000000003</c:v>
                </c:pt>
                <c:pt idx="2713">
                  <c:v>5.6438100000000002</c:v>
                </c:pt>
                <c:pt idx="2714">
                  <c:v>5.6444900000000002</c:v>
                </c:pt>
                <c:pt idx="2715">
                  <c:v>5.6449699999999998</c:v>
                </c:pt>
                <c:pt idx="2716">
                  <c:v>5.64534</c:v>
                </c:pt>
                <c:pt idx="2717">
                  <c:v>5.6456499999999998</c:v>
                </c:pt>
                <c:pt idx="2718">
                  <c:v>5.6461600000000001</c:v>
                </c:pt>
                <c:pt idx="2719">
                  <c:v>5.6488500000000004</c:v>
                </c:pt>
                <c:pt idx="2720">
                  <c:v>5.6516799999999998</c:v>
                </c:pt>
                <c:pt idx="2721">
                  <c:v>5.6538300000000001</c:v>
                </c:pt>
                <c:pt idx="2722">
                  <c:v>5.6561899999999996</c:v>
                </c:pt>
                <c:pt idx="2723">
                  <c:v>5.6579199999999998</c:v>
                </c:pt>
                <c:pt idx="2724">
                  <c:v>5.6594199999999999</c:v>
                </c:pt>
                <c:pt idx="2725">
                  <c:v>5.6615700000000002</c:v>
                </c:pt>
                <c:pt idx="2726">
                  <c:v>5.6648699999999996</c:v>
                </c:pt>
                <c:pt idx="2727">
                  <c:v>5.6669400000000003</c:v>
                </c:pt>
                <c:pt idx="2728">
                  <c:v>5.6692299999999998</c:v>
                </c:pt>
                <c:pt idx="2729">
                  <c:v>5.6711200000000002</c:v>
                </c:pt>
                <c:pt idx="2730">
                  <c:v>5.6733200000000004</c:v>
                </c:pt>
                <c:pt idx="2731">
                  <c:v>5.6759199999999996</c:v>
                </c:pt>
                <c:pt idx="2732">
                  <c:v>5.6773400000000001</c:v>
                </c:pt>
                <c:pt idx="2733">
                  <c:v>5.6795299999999997</c:v>
                </c:pt>
                <c:pt idx="2734">
                  <c:v>5.6813900000000004</c:v>
                </c:pt>
                <c:pt idx="2735">
                  <c:v>5.6850899999999998</c:v>
                </c:pt>
                <c:pt idx="2736">
                  <c:v>5.6877199999999997</c:v>
                </c:pt>
                <c:pt idx="2737">
                  <c:v>5.6882099999999998</c:v>
                </c:pt>
                <c:pt idx="2738">
                  <c:v>5.6901900000000003</c:v>
                </c:pt>
                <c:pt idx="2739">
                  <c:v>5.69428</c:v>
                </c:pt>
                <c:pt idx="2740">
                  <c:v>5.6971499999999997</c:v>
                </c:pt>
                <c:pt idx="2741">
                  <c:v>5.6992599999999998</c:v>
                </c:pt>
                <c:pt idx="2742">
                  <c:v>5.7008999999999999</c:v>
                </c:pt>
                <c:pt idx="2743">
                  <c:v>5.7037399999999998</c:v>
                </c:pt>
                <c:pt idx="2744">
                  <c:v>5.7073299999999998</c:v>
                </c:pt>
                <c:pt idx="2745">
                  <c:v>5.7101800000000003</c:v>
                </c:pt>
                <c:pt idx="2746">
                  <c:v>5.7117899999999997</c:v>
                </c:pt>
                <c:pt idx="2747">
                  <c:v>5.7127400000000002</c:v>
                </c:pt>
                <c:pt idx="2748">
                  <c:v>5.7132399999999999</c:v>
                </c:pt>
                <c:pt idx="2749">
                  <c:v>5.7135600000000002</c:v>
                </c:pt>
                <c:pt idx="2750">
                  <c:v>5.7140000000000004</c:v>
                </c:pt>
                <c:pt idx="2751">
                  <c:v>5.7142799999999996</c:v>
                </c:pt>
                <c:pt idx="2752">
                  <c:v>5.7146100000000004</c:v>
                </c:pt>
                <c:pt idx="2753">
                  <c:v>5.7148199999999996</c:v>
                </c:pt>
                <c:pt idx="2754">
                  <c:v>5.7150600000000003</c:v>
                </c:pt>
                <c:pt idx="2755">
                  <c:v>5.7153</c:v>
                </c:pt>
                <c:pt idx="2756">
                  <c:v>5.7155399999999998</c:v>
                </c:pt>
                <c:pt idx="2757">
                  <c:v>5.7162499999999996</c:v>
                </c:pt>
                <c:pt idx="2758">
                  <c:v>5.7183000000000002</c:v>
                </c:pt>
                <c:pt idx="2759">
                  <c:v>5.7189899999999998</c:v>
                </c:pt>
                <c:pt idx="2760">
                  <c:v>5.7211299999999996</c:v>
                </c:pt>
                <c:pt idx="2761">
                  <c:v>5.7243599999999999</c:v>
                </c:pt>
                <c:pt idx="2762">
                  <c:v>5.7252299999999998</c:v>
                </c:pt>
                <c:pt idx="2763">
                  <c:v>5.7271599999999996</c:v>
                </c:pt>
                <c:pt idx="2764">
                  <c:v>5.7299600000000002</c:v>
                </c:pt>
                <c:pt idx="2765">
                  <c:v>5.7319000000000004</c:v>
                </c:pt>
                <c:pt idx="2766">
                  <c:v>5.7351999999999999</c:v>
                </c:pt>
                <c:pt idx="2767">
                  <c:v>5.7373000000000003</c:v>
                </c:pt>
                <c:pt idx="2768">
                  <c:v>5.73996</c:v>
                </c:pt>
                <c:pt idx="2769">
                  <c:v>5.7446400000000004</c:v>
                </c:pt>
                <c:pt idx="2770">
                  <c:v>5.7488799999999998</c:v>
                </c:pt>
                <c:pt idx="2771">
                  <c:v>5.7511599999999996</c:v>
                </c:pt>
                <c:pt idx="2772">
                  <c:v>5.7545900000000003</c:v>
                </c:pt>
                <c:pt idx="2773">
                  <c:v>5.7557299999999998</c:v>
                </c:pt>
                <c:pt idx="2774">
                  <c:v>5.7583700000000002</c:v>
                </c:pt>
                <c:pt idx="2775">
                  <c:v>5.76</c:v>
                </c:pt>
                <c:pt idx="2776">
                  <c:v>5.7623199999999999</c:v>
                </c:pt>
                <c:pt idx="2777">
                  <c:v>5.7657800000000003</c:v>
                </c:pt>
                <c:pt idx="2778">
                  <c:v>5.7692500000000004</c:v>
                </c:pt>
                <c:pt idx="2779">
                  <c:v>5.7702099999999996</c:v>
                </c:pt>
                <c:pt idx="2780">
                  <c:v>5.7742599999999999</c:v>
                </c:pt>
                <c:pt idx="2781">
                  <c:v>5.7768300000000004</c:v>
                </c:pt>
                <c:pt idx="2782">
                  <c:v>5.7776100000000001</c:v>
                </c:pt>
                <c:pt idx="2783">
                  <c:v>5.7781900000000004</c:v>
                </c:pt>
                <c:pt idx="2784">
                  <c:v>5.7785000000000002</c:v>
                </c:pt>
                <c:pt idx="2785">
                  <c:v>5.7787100000000002</c:v>
                </c:pt>
                <c:pt idx="2786">
                  <c:v>5.7788700000000004</c:v>
                </c:pt>
                <c:pt idx="2787">
                  <c:v>5.7789700000000002</c:v>
                </c:pt>
                <c:pt idx="2788">
                  <c:v>5.7790900000000001</c:v>
                </c:pt>
                <c:pt idx="2789">
                  <c:v>5.7795500000000004</c:v>
                </c:pt>
                <c:pt idx="2790">
                  <c:v>5.7803500000000003</c:v>
                </c:pt>
                <c:pt idx="2791">
                  <c:v>5.7827000000000002</c:v>
                </c:pt>
                <c:pt idx="2792">
                  <c:v>5.7860699999999996</c:v>
                </c:pt>
                <c:pt idx="2793">
                  <c:v>5.7882899999999999</c:v>
                </c:pt>
                <c:pt idx="2794">
                  <c:v>5.7907700000000002</c:v>
                </c:pt>
                <c:pt idx="2795">
                  <c:v>5.7937799999999999</c:v>
                </c:pt>
                <c:pt idx="2796">
                  <c:v>5.7956500000000002</c:v>
                </c:pt>
                <c:pt idx="2797">
                  <c:v>5.7979599999999998</c:v>
                </c:pt>
                <c:pt idx="2798">
                  <c:v>5.7990899999999996</c:v>
                </c:pt>
                <c:pt idx="2799">
                  <c:v>5.8</c:v>
                </c:pt>
                <c:pt idx="2800">
                  <c:v>5.8009899999999996</c:v>
                </c:pt>
                <c:pt idx="2801">
                  <c:v>5.8031899999999998</c:v>
                </c:pt>
                <c:pt idx="2802">
                  <c:v>5.8039300000000003</c:v>
                </c:pt>
                <c:pt idx="2803">
                  <c:v>5.8050899999999999</c:v>
                </c:pt>
                <c:pt idx="2804">
                  <c:v>5.8062300000000002</c:v>
                </c:pt>
                <c:pt idx="2805">
                  <c:v>5.8078099999999999</c:v>
                </c:pt>
                <c:pt idx="2806">
                  <c:v>5.8090999999999999</c:v>
                </c:pt>
                <c:pt idx="2807">
                  <c:v>5.8110099999999996</c:v>
                </c:pt>
                <c:pt idx="2808">
                  <c:v>5.8130600000000001</c:v>
                </c:pt>
                <c:pt idx="2809">
                  <c:v>5.8146000000000004</c:v>
                </c:pt>
                <c:pt idx="2810">
                  <c:v>5.8159400000000003</c:v>
                </c:pt>
                <c:pt idx="2811">
                  <c:v>5.8169899999999997</c:v>
                </c:pt>
                <c:pt idx="2812">
                  <c:v>5.82</c:v>
                </c:pt>
                <c:pt idx="2813">
                  <c:v>5.8223599999999998</c:v>
                </c:pt>
                <c:pt idx="2814">
                  <c:v>5.8241399999999999</c:v>
                </c:pt>
                <c:pt idx="2815">
                  <c:v>5.8285600000000004</c:v>
                </c:pt>
                <c:pt idx="2816">
                  <c:v>5.8321899999999998</c:v>
                </c:pt>
                <c:pt idx="2817">
                  <c:v>5.8342299999999998</c:v>
                </c:pt>
                <c:pt idx="2818">
                  <c:v>5.8365</c:v>
                </c:pt>
                <c:pt idx="2819">
                  <c:v>5.8390399999999998</c:v>
                </c:pt>
                <c:pt idx="2820">
                  <c:v>5.8419800000000004</c:v>
                </c:pt>
                <c:pt idx="2821">
                  <c:v>5.8463200000000004</c:v>
                </c:pt>
                <c:pt idx="2822">
                  <c:v>5.8484699999999998</c:v>
                </c:pt>
                <c:pt idx="2823">
                  <c:v>5.8507800000000003</c:v>
                </c:pt>
                <c:pt idx="2824">
                  <c:v>5.8556100000000004</c:v>
                </c:pt>
                <c:pt idx="2825">
                  <c:v>5.8593900000000003</c:v>
                </c:pt>
                <c:pt idx="2826">
                  <c:v>5.8632</c:v>
                </c:pt>
                <c:pt idx="2827">
                  <c:v>5.8646399999999996</c:v>
                </c:pt>
                <c:pt idx="2828">
                  <c:v>5.86632</c:v>
                </c:pt>
                <c:pt idx="2829">
                  <c:v>5.8679800000000002</c:v>
                </c:pt>
                <c:pt idx="2830">
                  <c:v>5.8700999999999999</c:v>
                </c:pt>
                <c:pt idx="2831">
                  <c:v>5.8726200000000004</c:v>
                </c:pt>
                <c:pt idx="2832">
                  <c:v>5.8737199999999996</c:v>
                </c:pt>
                <c:pt idx="2833">
                  <c:v>5.8761400000000004</c:v>
                </c:pt>
                <c:pt idx="2834">
                  <c:v>5.8775199999999996</c:v>
                </c:pt>
                <c:pt idx="2835">
                  <c:v>5.88</c:v>
                </c:pt>
                <c:pt idx="2836">
                  <c:v>5.8812899999999999</c:v>
                </c:pt>
                <c:pt idx="2837">
                  <c:v>5.8824699999999996</c:v>
                </c:pt>
                <c:pt idx="2838">
                  <c:v>5.88375</c:v>
                </c:pt>
                <c:pt idx="2839">
                  <c:v>5.8849400000000003</c:v>
                </c:pt>
                <c:pt idx="2840">
                  <c:v>5.8858899999999998</c:v>
                </c:pt>
                <c:pt idx="2841">
                  <c:v>5.8867399999999996</c:v>
                </c:pt>
                <c:pt idx="2842">
                  <c:v>5.8886399999999997</c:v>
                </c:pt>
                <c:pt idx="2843">
                  <c:v>5.8907499999999997</c:v>
                </c:pt>
                <c:pt idx="2844">
                  <c:v>5.8923399999999999</c:v>
                </c:pt>
                <c:pt idx="2845">
                  <c:v>5.8946800000000001</c:v>
                </c:pt>
                <c:pt idx="2846">
                  <c:v>5.8959000000000001</c:v>
                </c:pt>
                <c:pt idx="2847">
                  <c:v>5.89832</c:v>
                </c:pt>
                <c:pt idx="2848">
                  <c:v>5.9004099999999999</c:v>
                </c:pt>
                <c:pt idx="2849">
                  <c:v>5.90327</c:v>
                </c:pt>
                <c:pt idx="2850">
                  <c:v>5.9060300000000003</c:v>
                </c:pt>
                <c:pt idx="2851">
                  <c:v>5.9105699999999999</c:v>
                </c:pt>
                <c:pt idx="2852">
                  <c:v>5.9131400000000003</c:v>
                </c:pt>
                <c:pt idx="2853">
                  <c:v>5.9146200000000002</c:v>
                </c:pt>
                <c:pt idx="2854">
                  <c:v>5.9164500000000002</c:v>
                </c:pt>
                <c:pt idx="2855">
                  <c:v>5.9184099999999997</c:v>
                </c:pt>
                <c:pt idx="2856">
                  <c:v>5.9203400000000004</c:v>
                </c:pt>
                <c:pt idx="2857">
                  <c:v>5.9222299999999999</c:v>
                </c:pt>
                <c:pt idx="2858">
                  <c:v>5.92387</c:v>
                </c:pt>
                <c:pt idx="2859">
                  <c:v>5.92523</c:v>
                </c:pt>
                <c:pt idx="2860">
                  <c:v>5.9278599999999999</c:v>
                </c:pt>
                <c:pt idx="2861">
                  <c:v>5.9288299999999996</c:v>
                </c:pt>
                <c:pt idx="2862">
                  <c:v>5.9320000000000004</c:v>
                </c:pt>
                <c:pt idx="2863">
                  <c:v>5.9337400000000002</c:v>
                </c:pt>
                <c:pt idx="2864">
                  <c:v>5.9367299999999998</c:v>
                </c:pt>
                <c:pt idx="2865">
                  <c:v>5.9387600000000003</c:v>
                </c:pt>
                <c:pt idx="2866">
                  <c:v>5.94095</c:v>
                </c:pt>
                <c:pt idx="2867">
                  <c:v>5.9434300000000002</c:v>
                </c:pt>
                <c:pt idx="2868">
                  <c:v>5.9448699999999999</c:v>
                </c:pt>
                <c:pt idx="2869">
                  <c:v>5.9481000000000002</c:v>
                </c:pt>
                <c:pt idx="2870">
                  <c:v>5.95</c:v>
                </c:pt>
                <c:pt idx="2871">
                  <c:v>5.9520400000000002</c:v>
                </c:pt>
                <c:pt idx="2872">
                  <c:v>5.9556800000000001</c:v>
                </c:pt>
                <c:pt idx="2873">
                  <c:v>5.9611799999999997</c:v>
                </c:pt>
                <c:pt idx="2874">
                  <c:v>5.9629899999999996</c:v>
                </c:pt>
                <c:pt idx="2875">
                  <c:v>5.9648300000000001</c:v>
                </c:pt>
                <c:pt idx="2876">
                  <c:v>5.9680600000000004</c:v>
                </c:pt>
                <c:pt idx="2877">
                  <c:v>5.9704199999999998</c:v>
                </c:pt>
                <c:pt idx="2878">
                  <c:v>5.9718</c:v>
                </c:pt>
                <c:pt idx="2879">
                  <c:v>5.97288</c:v>
                </c:pt>
                <c:pt idx="2880">
                  <c:v>5.9760799999999996</c:v>
                </c:pt>
                <c:pt idx="2881">
                  <c:v>5.97776</c:v>
                </c:pt>
                <c:pt idx="2882">
                  <c:v>5.9809000000000001</c:v>
                </c:pt>
                <c:pt idx="2883">
                  <c:v>5.9830399999999999</c:v>
                </c:pt>
                <c:pt idx="2884">
                  <c:v>5.9881599999999997</c:v>
                </c:pt>
                <c:pt idx="2885">
                  <c:v>5.9926399999999997</c:v>
                </c:pt>
                <c:pt idx="2886">
                  <c:v>5.9952100000000002</c:v>
                </c:pt>
                <c:pt idx="2887">
                  <c:v>5.9976799999999999</c:v>
                </c:pt>
                <c:pt idx="2888">
                  <c:v>6.0003099999999998</c:v>
                </c:pt>
                <c:pt idx="2889">
                  <c:v>6.0031100000000004</c:v>
                </c:pt>
                <c:pt idx="2890">
                  <c:v>6.00502</c:v>
                </c:pt>
                <c:pt idx="2891">
                  <c:v>6.00631</c:v>
                </c:pt>
                <c:pt idx="2892">
                  <c:v>6.0069100000000004</c:v>
                </c:pt>
                <c:pt idx="2893">
                  <c:v>6.0073400000000001</c:v>
                </c:pt>
                <c:pt idx="2894">
                  <c:v>6.0077400000000001</c:v>
                </c:pt>
                <c:pt idx="2895">
                  <c:v>6.008</c:v>
                </c:pt>
                <c:pt idx="2896">
                  <c:v>6.0106400000000004</c:v>
                </c:pt>
                <c:pt idx="2897">
                  <c:v>6.0118099999999997</c:v>
                </c:pt>
                <c:pt idx="2898">
                  <c:v>6.0132700000000003</c:v>
                </c:pt>
                <c:pt idx="2899">
                  <c:v>6.0181399999999998</c:v>
                </c:pt>
                <c:pt idx="2900">
                  <c:v>6.0212300000000001</c:v>
                </c:pt>
                <c:pt idx="2901">
                  <c:v>6.0229799999999996</c:v>
                </c:pt>
                <c:pt idx="2902">
                  <c:v>6.0248499999999998</c:v>
                </c:pt>
                <c:pt idx="2903">
                  <c:v>6.0263099999999996</c:v>
                </c:pt>
                <c:pt idx="2904">
                  <c:v>6.0282200000000001</c:v>
                </c:pt>
                <c:pt idx="2905">
                  <c:v>6.0291800000000002</c:v>
                </c:pt>
                <c:pt idx="2906">
                  <c:v>6.0304500000000001</c:v>
                </c:pt>
                <c:pt idx="2907">
                  <c:v>6.03329</c:v>
                </c:pt>
                <c:pt idx="2908">
                  <c:v>6.0351699999999999</c:v>
                </c:pt>
                <c:pt idx="2909">
                  <c:v>6.0370299999999997</c:v>
                </c:pt>
                <c:pt idx="2910">
                  <c:v>6.0405499999999996</c:v>
                </c:pt>
                <c:pt idx="2911">
                  <c:v>6.0449200000000003</c:v>
                </c:pt>
                <c:pt idx="2912">
                  <c:v>6.0475899999999996</c:v>
                </c:pt>
                <c:pt idx="2913">
                  <c:v>6.0497199999999998</c:v>
                </c:pt>
                <c:pt idx="2914">
                  <c:v>6.0531600000000001</c:v>
                </c:pt>
                <c:pt idx="2915">
                  <c:v>6.0545299999999997</c:v>
                </c:pt>
                <c:pt idx="2916">
                  <c:v>6.0571700000000002</c:v>
                </c:pt>
                <c:pt idx="2917">
                  <c:v>6.05924</c:v>
                </c:pt>
                <c:pt idx="2918">
                  <c:v>6.0618600000000002</c:v>
                </c:pt>
                <c:pt idx="2919">
                  <c:v>6.0655999999999999</c:v>
                </c:pt>
                <c:pt idx="2920">
                  <c:v>6.0694999999999997</c:v>
                </c:pt>
                <c:pt idx="2921">
                  <c:v>6.0731099999999998</c:v>
                </c:pt>
                <c:pt idx="2922">
                  <c:v>6.0764800000000001</c:v>
                </c:pt>
                <c:pt idx="2923">
                  <c:v>6.0776399999999997</c:v>
                </c:pt>
                <c:pt idx="2924">
                  <c:v>6.08033</c:v>
                </c:pt>
                <c:pt idx="2925">
                  <c:v>6.0814700000000004</c:v>
                </c:pt>
                <c:pt idx="2926">
                  <c:v>6.0845200000000004</c:v>
                </c:pt>
                <c:pt idx="2927">
                  <c:v>6.0866699999999998</c:v>
                </c:pt>
                <c:pt idx="2928">
                  <c:v>6.0882800000000001</c:v>
                </c:pt>
                <c:pt idx="2929">
                  <c:v>6.0890599999999999</c:v>
                </c:pt>
                <c:pt idx="2930">
                  <c:v>6.0924800000000001</c:v>
                </c:pt>
                <c:pt idx="2931">
                  <c:v>6.0976999999999997</c:v>
                </c:pt>
                <c:pt idx="2932">
                  <c:v>6.10276</c:v>
                </c:pt>
                <c:pt idx="2933">
                  <c:v>6.1060400000000001</c:v>
                </c:pt>
                <c:pt idx="2934">
                  <c:v>6.1080199999999998</c:v>
                </c:pt>
                <c:pt idx="2935">
                  <c:v>6.11</c:v>
                </c:pt>
                <c:pt idx="2936">
                  <c:v>6.1137800000000002</c:v>
                </c:pt>
                <c:pt idx="2937">
                  <c:v>6.1160199999999998</c:v>
                </c:pt>
                <c:pt idx="2938">
                  <c:v>6.1186199999999999</c:v>
                </c:pt>
                <c:pt idx="2939">
                  <c:v>6.11958</c:v>
                </c:pt>
                <c:pt idx="2940">
                  <c:v>6.1218500000000002</c:v>
                </c:pt>
                <c:pt idx="2941">
                  <c:v>6.1246900000000002</c:v>
                </c:pt>
                <c:pt idx="2942">
                  <c:v>6.1263399999999999</c:v>
                </c:pt>
                <c:pt idx="2943">
                  <c:v>6.12737</c:v>
                </c:pt>
                <c:pt idx="2944">
                  <c:v>6.1289600000000002</c:v>
                </c:pt>
                <c:pt idx="2945">
                  <c:v>6.1317899999999996</c:v>
                </c:pt>
                <c:pt idx="2946">
                  <c:v>6.1337099999999998</c:v>
                </c:pt>
                <c:pt idx="2947">
                  <c:v>6.1348099999999999</c:v>
                </c:pt>
                <c:pt idx="2948">
                  <c:v>6.1363300000000001</c:v>
                </c:pt>
                <c:pt idx="2949">
                  <c:v>6.1385800000000001</c:v>
                </c:pt>
                <c:pt idx="2950">
                  <c:v>6.14337</c:v>
                </c:pt>
                <c:pt idx="2951">
                  <c:v>6.1471900000000002</c:v>
                </c:pt>
                <c:pt idx="2952">
                  <c:v>6.1516999999999999</c:v>
                </c:pt>
                <c:pt idx="2953">
                  <c:v>6.1555400000000002</c:v>
                </c:pt>
                <c:pt idx="2954">
                  <c:v>6.1605600000000003</c:v>
                </c:pt>
                <c:pt idx="2955">
                  <c:v>6.1624699999999999</c:v>
                </c:pt>
                <c:pt idx="2956">
                  <c:v>6.1643800000000004</c:v>
                </c:pt>
                <c:pt idx="2957">
                  <c:v>6.1676200000000003</c:v>
                </c:pt>
                <c:pt idx="2958">
                  <c:v>6.1705199999999998</c:v>
                </c:pt>
                <c:pt idx="2959">
                  <c:v>6.1740000000000004</c:v>
                </c:pt>
                <c:pt idx="2960">
                  <c:v>6.1762800000000002</c:v>
                </c:pt>
                <c:pt idx="2961">
                  <c:v>6.1782500000000002</c:v>
                </c:pt>
                <c:pt idx="2962">
                  <c:v>6.1790700000000003</c:v>
                </c:pt>
                <c:pt idx="2963">
                  <c:v>6.1830999999999996</c:v>
                </c:pt>
                <c:pt idx="2964">
                  <c:v>6.1849400000000001</c:v>
                </c:pt>
                <c:pt idx="2965">
                  <c:v>6.1862599999999999</c:v>
                </c:pt>
                <c:pt idx="2966">
                  <c:v>6.1888100000000001</c:v>
                </c:pt>
                <c:pt idx="2967">
                  <c:v>6.1909299999999998</c:v>
                </c:pt>
                <c:pt idx="2968">
                  <c:v>6.1932700000000001</c:v>
                </c:pt>
                <c:pt idx="2969">
                  <c:v>6.1976300000000002</c:v>
                </c:pt>
                <c:pt idx="2970">
                  <c:v>6.2017800000000003</c:v>
                </c:pt>
                <c:pt idx="2971">
                  <c:v>6.2045899999999996</c:v>
                </c:pt>
                <c:pt idx="2972">
                  <c:v>6.2061299999999999</c:v>
                </c:pt>
                <c:pt idx="2973">
                  <c:v>6.2070100000000004</c:v>
                </c:pt>
                <c:pt idx="2974">
                  <c:v>6.2100499999999998</c:v>
                </c:pt>
                <c:pt idx="2975">
                  <c:v>6.2125300000000001</c:v>
                </c:pt>
                <c:pt idx="2976">
                  <c:v>6.2138099999999996</c:v>
                </c:pt>
                <c:pt idx="2977">
                  <c:v>6.2147899999999998</c:v>
                </c:pt>
                <c:pt idx="2978">
                  <c:v>6.2181300000000004</c:v>
                </c:pt>
                <c:pt idx="2979">
                  <c:v>6.2224000000000004</c:v>
                </c:pt>
                <c:pt idx="2980">
                  <c:v>6.2259799999999998</c:v>
                </c:pt>
                <c:pt idx="2981">
                  <c:v>6.2308199999999996</c:v>
                </c:pt>
                <c:pt idx="2982">
                  <c:v>6.2383699999999997</c:v>
                </c:pt>
                <c:pt idx="2983">
                  <c:v>6.2412900000000002</c:v>
                </c:pt>
                <c:pt idx="2984">
                  <c:v>6.2442599999999997</c:v>
                </c:pt>
                <c:pt idx="2985">
                  <c:v>6.2472799999999999</c:v>
                </c:pt>
                <c:pt idx="2986">
                  <c:v>6.2507799999999998</c:v>
                </c:pt>
                <c:pt idx="2987">
                  <c:v>6.2537399999999996</c:v>
                </c:pt>
                <c:pt idx="2988">
                  <c:v>6.2560000000000002</c:v>
                </c:pt>
                <c:pt idx="2989">
                  <c:v>6.258</c:v>
                </c:pt>
                <c:pt idx="2990">
                  <c:v>6.2617900000000004</c:v>
                </c:pt>
                <c:pt idx="2991">
                  <c:v>6.2629700000000001</c:v>
                </c:pt>
                <c:pt idx="2992">
                  <c:v>6.2659700000000003</c:v>
                </c:pt>
                <c:pt idx="2993">
                  <c:v>6.2682099999999998</c:v>
                </c:pt>
                <c:pt idx="2994">
                  <c:v>6.2696100000000001</c:v>
                </c:pt>
                <c:pt idx="2995">
                  <c:v>6.2717099999999997</c:v>
                </c:pt>
                <c:pt idx="2996">
                  <c:v>6.2733600000000003</c:v>
                </c:pt>
                <c:pt idx="2997">
                  <c:v>6.2737600000000002</c:v>
                </c:pt>
                <c:pt idx="2998">
                  <c:v>6.2754200000000004</c:v>
                </c:pt>
                <c:pt idx="2999">
                  <c:v>6.2780399999999998</c:v>
                </c:pt>
                <c:pt idx="3000">
                  <c:v>6.2832800000000004</c:v>
                </c:pt>
                <c:pt idx="3001">
                  <c:v>6.2856399999999999</c:v>
                </c:pt>
                <c:pt idx="3002">
                  <c:v>6.2873200000000002</c:v>
                </c:pt>
                <c:pt idx="3003">
                  <c:v>6.2891700000000004</c:v>
                </c:pt>
                <c:pt idx="3004">
                  <c:v>6.29162</c:v>
                </c:pt>
                <c:pt idx="3005">
                  <c:v>6.2929199999999996</c:v>
                </c:pt>
                <c:pt idx="3006">
                  <c:v>6.2955300000000003</c:v>
                </c:pt>
                <c:pt idx="3007">
                  <c:v>6.2976700000000001</c:v>
                </c:pt>
                <c:pt idx="3008">
                  <c:v>6.2992299999999997</c:v>
                </c:pt>
                <c:pt idx="3009">
                  <c:v>6.3000999999999996</c:v>
                </c:pt>
                <c:pt idx="3010">
                  <c:v>6.3022600000000004</c:v>
                </c:pt>
                <c:pt idx="3011">
                  <c:v>6.3055899999999996</c:v>
                </c:pt>
                <c:pt idx="3012">
                  <c:v>6.3073199999999998</c:v>
                </c:pt>
                <c:pt idx="3013">
                  <c:v>6.3126800000000003</c:v>
                </c:pt>
                <c:pt idx="3014">
                  <c:v>6.3135700000000003</c:v>
                </c:pt>
                <c:pt idx="3015">
                  <c:v>6.3156800000000004</c:v>
                </c:pt>
                <c:pt idx="3016">
                  <c:v>6.3202400000000001</c:v>
                </c:pt>
                <c:pt idx="3017">
                  <c:v>6.3215599999999998</c:v>
                </c:pt>
                <c:pt idx="3018">
                  <c:v>6.3241899999999998</c:v>
                </c:pt>
                <c:pt idx="3019">
                  <c:v>6.3272700000000004</c:v>
                </c:pt>
                <c:pt idx="3020">
                  <c:v>6.33</c:v>
                </c:pt>
                <c:pt idx="3021">
                  <c:v>6.3325699999999996</c:v>
                </c:pt>
                <c:pt idx="3022">
                  <c:v>6.3345399999999996</c:v>
                </c:pt>
                <c:pt idx="3023">
                  <c:v>6.3378300000000003</c:v>
                </c:pt>
                <c:pt idx="3024">
                  <c:v>6.3387799999999999</c:v>
                </c:pt>
                <c:pt idx="3025">
                  <c:v>6.3412899999999999</c:v>
                </c:pt>
                <c:pt idx="3026">
                  <c:v>6.3438499999999998</c:v>
                </c:pt>
                <c:pt idx="3027">
                  <c:v>6.3466899999999997</c:v>
                </c:pt>
                <c:pt idx="3028">
                  <c:v>6.3493899999999996</c:v>
                </c:pt>
                <c:pt idx="3029">
                  <c:v>6.35236</c:v>
                </c:pt>
                <c:pt idx="3030">
                  <c:v>6.3529200000000001</c:v>
                </c:pt>
                <c:pt idx="3031">
                  <c:v>6.3542800000000002</c:v>
                </c:pt>
                <c:pt idx="3032">
                  <c:v>6.3559099999999997</c:v>
                </c:pt>
                <c:pt idx="3033">
                  <c:v>6.3578400000000004</c:v>
                </c:pt>
                <c:pt idx="3034">
                  <c:v>6.3610300000000004</c:v>
                </c:pt>
                <c:pt idx="3035">
                  <c:v>6.3643599999999996</c:v>
                </c:pt>
                <c:pt idx="3036">
                  <c:v>6.3666700000000001</c:v>
                </c:pt>
                <c:pt idx="3037">
                  <c:v>6.3672899999999997</c:v>
                </c:pt>
                <c:pt idx="3038">
                  <c:v>6.3677700000000002</c:v>
                </c:pt>
                <c:pt idx="3039">
                  <c:v>6.3680500000000002</c:v>
                </c:pt>
                <c:pt idx="3040">
                  <c:v>6.3681200000000002</c:v>
                </c:pt>
                <c:pt idx="3041">
                  <c:v>6.3682699999999999</c:v>
                </c:pt>
                <c:pt idx="3042">
                  <c:v>6.3684700000000003</c:v>
                </c:pt>
                <c:pt idx="3043">
                  <c:v>6.3686400000000001</c:v>
                </c:pt>
                <c:pt idx="3044">
                  <c:v>6.3687800000000001</c:v>
                </c:pt>
                <c:pt idx="3045">
                  <c:v>6.3689799999999996</c:v>
                </c:pt>
                <c:pt idx="3046">
                  <c:v>6.3692099999999998</c:v>
                </c:pt>
                <c:pt idx="3047">
                  <c:v>6.3694899999999999</c:v>
                </c:pt>
                <c:pt idx="3048">
                  <c:v>6.3698100000000002</c:v>
                </c:pt>
                <c:pt idx="3049">
                  <c:v>6.37005</c:v>
                </c:pt>
                <c:pt idx="3050">
                  <c:v>6.3702800000000002</c:v>
                </c:pt>
                <c:pt idx="3051">
                  <c:v>6.3704700000000001</c:v>
                </c:pt>
                <c:pt idx="3052">
                  <c:v>6.37066</c:v>
                </c:pt>
                <c:pt idx="3053">
                  <c:v>6.3709199999999999</c:v>
                </c:pt>
                <c:pt idx="3054">
                  <c:v>6.3713499999999996</c:v>
                </c:pt>
                <c:pt idx="3055">
                  <c:v>6.3719900000000003</c:v>
                </c:pt>
                <c:pt idx="3056">
                  <c:v>6.3744699999999996</c:v>
                </c:pt>
                <c:pt idx="3057">
                  <c:v>6.37723</c:v>
                </c:pt>
                <c:pt idx="3058">
                  <c:v>6.3788299999999998</c:v>
                </c:pt>
                <c:pt idx="3059">
                  <c:v>6.3792</c:v>
                </c:pt>
                <c:pt idx="3060">
                  <c:v>6.3806099999999999</c:v>
                </c:pt>
                <c:pt idx="3061">
                  <c:v>6.3840700000000004</c:v>
                </c:pt>
                <c:pt idx="3062">
                  <c:v>6.38706</c:v>
                </c:pt>
                <c:pt idx="3063">
                  <c:v>6.3910999999999998</c:v>
                </c:pt>
                <c:pt idx="3064">
                  <c:v>6.39513</c:v>
                </c:pt>
                <c:pt idx="3065">
                  <c:v>6.3991600000000002</c:v>
                </c:pt>
                <c:pt idx="3066">
                  <c:v>6.4032900000000001</c:v>
                </c:pt>
                <c:pt idx="3067">
                  <c:v>6.4055499999999999</c:v>
                </c:pt>
                <c:pt idx="3068">
                  <c:v>6.4078499999999998</c:v>
                </c:pt>
                <c:pt idx="3069">
                  <c:v>6.4089799999999997</c:v>
                </c:pt>
                <c:pt idx="3070">
                  <c:v>6.4094100000000003</c:v>
                </c:pt>
                <c:pt idx="3071">
                  <c:v>6.4107700000000003</c:v>
                </c:pt>
                <c:pt idx="3072">
                  <c:v>6.4129800000000001</c:v>
                </c:pt>
                <c:pt idx="3073">
                  <c:v>6.4152899999999997</c:v>
                </c:pt>
                <c:pt idx="3074">
                  <c:v>6.4182800000000002</c:v>
                </c:pt>
                <c:pt idx="3075">
                  <c:v>6.4231199999999999</c:v>
                </c:pt>
                <c:pt idx="3076">
                  <c:v>6.4263500000000002</c:v>
                </c:pt>
                <c:pt idx="3077">
                  <c:v>6.4279700000000002</c:v>
                </c:pt>
                <c:pt idx="3078">
                  <c:v>6.4309200000000004</c:v>
                </c:pt>
                <c:pt idx="3079">
                  <c:v>6.4346300000000003</c:v>
                </c:pt>
                <c:pt idx="3080">
                  <c:v>6.4372100000000003</c:v>
                </c:pt>
                <c:pt idx="3081">
                  <c:v>6.4399100000000002</c:v>
                </c:pt>
                <c:pt idx="3082">
                  <c:v>6.4415899999999997</c:v>
                </c:pt>
                <c:pt idx="3083">
                  <c:v>6.4428700000000001</c:v>
                </c:pt>
                <c:pt idx="3084">
                  <c:v>6.4449100000000001</c:v>
                </c:pt>
                <c:pt idx="3085">
                  <c:v>6.4466700000000001</c:v>
                </c:pt>
                <c:pt idx="3086">
                  <c:v>6.4504000000000001</c:v>
                </c:pt>
                <c:pt idx="3087">
                  <c:v>6.4518700000000004</c:v>
                </c:pt>
                <c:pt idx="3088">
                  <c:v>6.45519</c:v>
                </c:pt>
                <c:pt idx="3089">
                  <c:v>6.4582499999999996</c:v>
                </c:pt>
                <c:pt idx="3090">
                  <c:v>6.4608600000000003</c:v>
                </c:pt>
                <c:pt idx="3091">
                  <c:v>6.4619499999999999</c:v>
                </c:pt>
                <c:pt idx="3092">
                  <c:v>6.4636899999999997</c:v>
                </c:pt>
                <c:pt idx="3093">
                  <c:v>6.4641099999999998</c:v>
                </c:pt>
                <c:pt idx="3094">
                  <c:v>6.46448</c:v>
                </c:pt>
                <c:pt idx="3095">
                  <c:v>6.4653900000000002</c:v>
                </c:pt>
                <c:pt idx="3096">
                  <c:v>6.4680600000000004</c:v>
                </c:pt>
                <c:pt idx="3097">
                  <c:v>6.4702799999999998</c:v>
                </c:pt>
                <c:pt idx="3098">
                  <c:v>6.4738100000000003</c:v>
                </c:pt>
                <c:pt idx="3099">
                  <c:v>6.4792399999999999</c:v>
                </c:pt>
                <c:pt idx="3100">
                  <c:v>6.4816200000000004</c:v>
                </c:pt>
                <c:pt idx="3101">
                  <c:v>6.4828400000000004</c:v>
                </c:pt>
                <c:pt idx="3102">
                  <c:v>6.4864300000000004</c:v>
                </c:pt>
                <c:pt idx="3103">
                  <c:v>6.4886499999999998</c:v>
                </c:pt>
                <c:pt idx="3104">
                  <c:v>6.4901</c:v>
                </c:pt>
                <c:pt idx="3105">
                  <c:v>6.4906600000000001</c:v>
                </c:pt>
                <c:pt idx="3106">
                  <c:v>6.4922500000000003</c:v>
                </c:pt>
                <c:pt idx="3107">
                  <c:v>6.4945199999999996</c:v>
                </c:pt>
                <c:pt idx="3108">
                  <c:v>6.4951100000000004</c:v>
                </c:pt>
                <c:pt idx="3109">
                  <c:v>6.4987000000000004</c:v>
                </c:pt>
                <c:pt idx="3110">
                  <c:v>6.5024699999999998</c:v>
                </c:pt>
                <c:pt idx="3111">
                  <c:v>6.50556</c:v>
                </c:pt>
                <c:pt idx="3112">
                  <c:v>6.5068700000000002</c:v>
                </c:pt>
                <c:pt idx="3113">
                  <c:v>6.5110400000000004</c:v>
                </c:pt>
                <c:pt idx="3114">
                  <c:v>6.5131199999999998</c:v>
                </c:pt>
                <c:pt idx="3115">
                  <c:v>6.5145200000000001</c:v>
                </c:pt>
                <c:pt idx="3116">
                  <c:v>6.51579</c:v>
                </c:pt>
                <c:pt idx="3117">
                  <c:v>6.5187499999999998</c:v>
                </c:pt>
                <c:pt idx="3118">
                  <c:v>6.5213599999999996</c:v>
                </c:pt>
                <c:pt idx="3119">
                  <c:v>6.5244299999999997</c:v>
                </c:pt>
                <c:pt idx="3120">
                  <c:v>6.5266999999999999</c:v>
                </c:pt>
                <c:pt idx="3121">
                  <c:v>6.5304700000000002</c:v>
                </c:pt>
                <c:pt idx="3122">
                  <c:v>6.5340100000000003</c:v>
                </c:pt>
                <c:pt idx="3123">
                  <c:v>6.5353199999999996</c:v>
                </c:pt>
                <c:pt idx="3124">
                  <c:v>6.5388799999999998</c:v>
                </c:pt>
                <c:pt idx="3125">
                  <c:v>6.5410700000000004</c:v>
                </c:pt>
                <c:pt idx="3126">
                  <c:v>6.54338</c:v>
                </c:pt>
                <c:pt idx="3127">
                  <c:v>6.5438799999999997</c:v>
                </c:pt>
                <c:pt idx="3128">
                  <c:v>6.54542</c:v>
                </c:pt>
                <c:pt idx="3129">
                  <c:v>6.5462300000000004</c:v>
                </c:pt>
                <c:pt idx="3130">
                  <c:v>6.5489899999999999</c:v>
                </c:pt>
                <c:pt idx="3131">
                  <c:v>6.5511600000000003</c:v>
                </c:pt>
                <c:pt idx="3132">
                  <c:v>6.5547000000000004</c:v>
                </c:pt>
                <c:pt idx="3133">
                  <c:v>6.56</c:v>
                </c:pt>
                <c:pt idx="3134">
                  <c:v>6.5634100000000002</c:v>
                </c:pt>
                <c:pt idx="3135">
                  <c:v>6.5667900000000001</c:v>
                </c:pt>
                <c:pt idx="3136">
                  <c:v>6.5702199999999999</c:v>
                </c:pt>
                <c:pt idx="3137">
                  <c:v>6.5712799999999998</c:v>
                </c:pt>
                <c:pt idx="3138">
                  <c:v>6.5719900000000004</c:v>
                </c:pt>
                <c:pt idx="3139">
                  <c:v>6.5728400000000002</c:v>
                </c:pt>
                <c:pt idx="3140">
                  <c:v>6.5757199999999996</c:v>
                </c:pt>
                <c:pt idx="3141">
                  <c:v>6.5780000000000003</c:v>
                </c:pt>
                <c:pt idx="3142">
                  <c:v>6.5804999999999998</c:v>
                </c:pt>
                <c:pt idx="3143">
                  <c:v>6.5853599999999997</c:v>
                </c:pt>
                <c:pt idx="3144">
                  <c:v>6.58704</c:v>
                </c:pt>
                <c:pt idx="3145">
                  <c:v>6.58826</c:v>
                </c:pt>
                <c:pt idx="3146">
                  <c:v>6.5916100000000002</c:v>
                </c:pt>
                <c:pt idx="3147">
                  <c:v>6.5949900000000001</c:v>
                </c:pt>
                <c:pt idx="3148">
                  <c:v>6.59619</c:v>
                </c:pt>
                <c:pt idx="3149">
                  <c:v>6.59694</c:v>
                </c:pt>
                <c:pt idx="3150">
                  <c:v>6.5995799999999996</c:v>
                </c:pt>
                <c:pt idx="3151">
                  <c:v>6.6008199999999997</c:v>
                </c:pt>
                <c:pt idx="3152">
                  <c:v>6.6044200000000002</c:v>
                </c:pt>
                <c:pt idx="3153">
                  <c:v>6.6094400000000002</c:v>
                </c:pt>
                <c:pt idx="3154">
                  <c:v>6.6139299999999999</c:v>
                </c:pt>
                <c:pt idx="3155">
                  <c:v>6.6189099999999996</c:v>
                </c:pt>
                <c:pt idx="3156">
                  <c:v>6.6228499999999997</c:v>
                </c:pt>
                <c:pt idx="3157">
                  <c:v>6.6235400000000002</c:v>
                </c:pt>
                <c:pt idx="3158">
                  <c:v>6.62453</c:v>
                </c:pt>
                <c:pt idx="3159">
                  <c:v>6.6283300000000001</c:v>
                </c:pt>
                <c:pt idx="3160">
                  <c:v>6.6305199999999997</c:v>
                </c:pt>
                <c:pt idx="3161">
                  <c:v>6.6340399999999997</c:v>
                </c:pt>
                <c:pt idx="3162">
                  <c:v>6.6367399999999996</c:v>
                </c:pt>
                <c:pt idx="3163">
                  <c:v>6.6395299999999997</c:v>
                </c:pt>
                <c:pt idx="3164">
                  <c:v>6.6401000000000003</c:v>
                </c:pt>
                <c:pt idx="3165">
                  <c:v>6.6408199999999997</c:v>
                </c:pt>
                <c:pt idx="3166">
                  <c:v>6.6431899999999997</c:v>
                </c:pt>
                <c:pt idx="3167">
                  <c:v>6.6449199999999999</c:v>
                </c:pt>
                <c:pt idx="3168">
                  <c:v>6.6476300000000004</c:v>
                </c:pt>
                <c:pt idx="3169">
                  <c:v>6.6488300000000002</c:v>
                </c:pt>
                <c:pt idx="3170">
                  <c:v>6.6494099999999996</c:v>
                </c:pt>
                <c:pt idx="3171">
                  <c:v>6.6504799999999999</c:v>
                </c:pt>
                <c:pt idx="3172">
                  <c:v>6.6529699999999998</c:v>
                </c:pt>
                <c:pt idx="3173">
                  <c:v>6.6550500000000001</c:v>
                </c:pt>
                <c:pt idx="3174">
                  <c:v>6.6574299999999997</c:v>
                </c:pt>
                <c:pt idx="3175">
                  <c:v>6.6613600000000002</c:v>
                </c:pt>
                <c:pt idx="3176">
                  <c:v>6.6665299999999998</c:v>
                </c:pt>
                <c:pt idx="3177">
                  <c:v>6.6713500000000003</c:v>
                </c:pt>
                <c:pt idx="3178">
                  <c:v>6.67415</c:v>
                </c:pt>
                <c:pt idx="3179">
                  <c:v>6.6774100000000001</c:v>
                </c:pt>
                <c:pt idx="3180">
                  <c:v>6.68058</c:v>
                </c:pt>
                <c:pt idx="3181">
                  <c:v>6.6829200000000002</c:v>
                </c:pt>
                <c:pt idx="3182">
                  <c:v>6.6884899999999998</c:v>
                </c:pt>
                <c:pt idx="3183">
                  <c:v>6.6913600000000004</c:v>
                </c:pt>
                <c:pt idx="3184">
                  <c:v>6.6939399999999996</c:v>
                </c:pt>
                <c:pt idx="3185">
                  <c:v>6.6961300000000001</c:v>
                </c:pt>
                <c:pt idx="3186">
                  <c:v>6.6990400000000001</c:v>
                </c:pt>
                <c:pt idx="3187">
                  <c:v>6.7012</c:v>
                </c:pt>
                <c:pt idx="3188">
                  <c:v>6.7046099999999997</c:v>
                </c:pt>
                <c:pt idx="3189">
                  <c:v>6.7069299999999998</c:v>
                </c:pt>
                <c:pt idx="3190">
                  <c:v>6.7095700000000003</c:v>
                </c:pt>
                <c:pt idx="3191">
                  <c:v>6.7130099999999997</c:v>
                </c:pt>
                <c:pt idx="3192">
                  <c:v>6.7167399999999997</c:v>
                </c:pt>
                <c:pt idx="3193">
                  <c:v>6.72</c:v>
                </c:pt>
                <c:pt idx="3194">
                  <c:v>6.7214499999999999</c:v>
                </c:pt>
                <c:pt idx="3195">
                  <c:v>6.7227300000000003</c:v>
                </c:pt>
                <c:pt idx="3196">
                  <c:v>6.7236000000000002</c:v>
                </c:pt>
                <c:pt idx="3197">
                  <c:v>6.7251000000000003</c:v>
                </c:pt>
                <c:pt idx="3198">
                  <c:v>6.7266899999999996</c:v>
                </c:pt>
                <c:pt idx="3199">
                  <c:v>6.7290900000000002</c:v>
                </c:pt>
                <c:pt idx="3200">
                  <c:v>6.7306900000000001</c:v>
                </c:pt>
                <c:pt idx="3201">
                  <c:v>6.73367</c:v>
                </c:pt>
                <c:pt idx="3202">
                  <c:v>6.7359600000000004</c:v>
                </c:pt>
                <c:pt idx="3203">
                  <c:v>6.7377599999999997</c:v>
                </c:pt>
                <c:pt idx="3204">
                  <c:v>6.7400500000000001</c:v>
                </c:pt>
                <c:pt idx="3205">
                  <c:v>6.7431400000000004</c:v>
                </c:pt>
                <c:pt idx="3206">
                  <c:v>6.7466400000000002</c:v>
                </c:pt>
                <c:pt idx="3207">
                  <c:v>6.7490100000000002</c:v>
                </c:pt>
                <c:pt idx="3208">
                  <c:v>6.7506300000000001</c:v>
                </c:pt>
                <c:pt idx="3209">
                  <c:v>6.7530000000000001</c:v>
                </c:pt>
                <c:pt idx="3210">
                  <c:v>6.7547800000000002</c:v>
                </c:pt>
                <c:pt idx="3211">
                  <c:v>6.7573999999999996</c:v>
                </c:pt>
                <c:pt idx="3212">
                  <c:v>6.7603</c:v>
                </c:pt>
                <c:pt idx="3213">
                  <c:v>6.7627100000000002</c:v>
                </c:pt>
                <c:pt idx="3214">
                  <c:v>6.7662500000000003</c:v>
                </c:pt>
                <c:pt idx="3215">
                  <c:v>6.7688899999999999</c:v>
                </c:pt>
                <c:pt idx="3216">
                  <c:v>6.7710600000000003</c:v>
                </c:pt>
                <c:pt idx="3217">
                  <c:v>6.7732400000000004</c:v>
                </c:pt>
                <c:pt idx="3218">
                  <c:v>6.77597</c:v>
                </c:pt>
                <c:pt idx="3219">
                  <c:v>6.7781900000000004</c:v>
                </c:pt>
                <c:pt idx="3220">
                  <c:v>6.78</c:v>
                </c:pt>
                <c:pt idx="3221">
                  <c:v>6.7822500000000003</c:v>
                </c:pt>
                <c:pt idx="3222">
                  <c:v>6.7849899999999996</c:v>
                </c:pt>
                <c:pt idx="3223">
                  <c:v>6.7873200000000002</c:v>
                </c:pt>
                <c:pt idx="3224">
                  <c:v>6.7909899999999999</c:v>
                </c:pt>
                <c:pt idx="3225">
                  <c:v>6.7950100000000004</c:v>
                </c:pt>
                <c:pt idx="3226">
                  <c:v>6.79739</c:v>
                </c:pt>
                <c:pt idx="3227">
                  <c:v>6.7996699999999999</c:v>
                </c:pt>
                <c:pt idx="3228">
                  <c:v>6.8009500000000003</c:v>
                </c:pt>
                <c:pt idx="3229">
                  <c:v>6.8037200000000002</c:v>
                </c:pt>
                <c:pt idx="3230">
                  <c:v>6.8052000000000001</c:v>
                </c:pt>
                <c:pt idx="3231">
                  <c:v>6.8072999999999997</c:v>
                </c:pt>
                <c:pt idx="3232">
                  <c:v>6.8097399999999997</c:v>
                </c:pt>
                <c:pt idx="3233">
                  <c:v>6.8116300000000001</c:v>
                </c:pt>
                <c:pt idx="3234">
                  <c:v>6.8162500000000001</c:v>
                </c:pt>
                <c:pt idx="3235">
                  <c:v>6.8215000000000003</c:v>
                </c:pt>
                <c:pt idx="3236">
                  <c:v>6.8237100000000002</c:v>
                </c:pt>
                <c:pt idx="3237">
                  <c:v>6.8253199999999996</c:v>
                </c:pt>
                <c:pt idx="3238">
                  <c:v>6.8275399999999999</c:v>
                </c:pt>
                <c:pt idx="3239">
                  <c:v>6.8299599999999998</c:v>
                </c:pt>
                <c:pt idx="3240">
                  <c:v>6.8317899999999998</c:v>
                </c:pt>
                <c:pt idx="3241">
                  <c:v>6.8347199999999999</c:v>
                </c:pt>
                <c:pt idx="3242">
                  <c:v>6.8378699999999997</c:v>
                </c:pt>
                <c:pt idx="3243">
                  <c:v>6.83887</c:v>
                </c:pt>
                <c:pt idx="3244">
                  <c:v>6.8422299999999998</c:v>
                </c:pt>
                <c:pt idx="3245">
                  <c:v>6.8444200000000004</c:v>
                </c:pt>
                <c:pt idx="3246">
                  <c:v>6.8455899999999996</c:v>
                </c:pt>
                <c:pt idx="3247">
                  <c:v>6.84795</c:v>
                </c:pt>
                <c:pt idx="3248">
                  <c:v>6.8486000000000002</c:v>
                </c:pt>
                <c:pt idx="3249">
                  <c:v>6.8513999999999999</c:v>
                </c:pt>
                <c:pt idx="3250">
                  <c:v>6.85311</c:v>
                </c:pt>
                <c:pt idx="3251">
                  <c:v>6.8559200000000002</c:v>
                </c:pt>
                <c:pt idx="3252">
                  <c:v>6.8575400000000002</c:v>
                </c:pt>
                <c:pt idx="3253">
                  <c:v>6.8593999999999999</c:v>
                </c:pt>
                <c:pt idx="3254">
                  <c:v>6.8607100000000001</c:v>
                </c:pt>
                <c:pt idx="3255">
                  <c:v>6.8631200000000003</c:v>
                </c:pt>
                <c:pt idx="3256">
                  <c:v>6.8679199999999998</c:v>
                </c:pt>
                <c:pt idx="3257">
                  <c:v>6.8706699999999996</c:v>
                </c:pt>
                <c:pt idx="3258">
                  <c:v>6.8737199999999996</c:v>
                </c:pt>
                <c:pt idx="3259">
                  <c:v>6.8768099999999999</c:v>
                </c:pt>
                <c:pt idx="3260">
                  <c:v>6.8777799999999996</c:v>
                </c:pt>
                <c:pt idx="3261">
                  <c:v>6.8793699999999998</c:v>
                </c:pt>
                <c:pt idx="3262">
                  <c:v>6.88096</c:v>
                </c:pt>
                <c:pt idx="3263">
                  <c:v>6.8841599999999996</c:v>
                </c:pt>
                <c:pt idx="3264">
                  <c:v>6.8861699999999999</c:v>
                </c:pt>
                <c:pt idx="3265">
                  <c:v>6.8907299999999996</c:v>
                </c:pt>
                <c:pt idx="3266">
                  <c:v>6.8935000000000004</c:v>
                </c:pt>
                <c:pt idx="3267">
                  <c:v>6.8974299999999999</c:v>
                </c:pt>
                <c:pt idx="3268">
                  <c:v>6.89818</c:v>
                </c:pt>
                <c:pt idx="3269">
                  <c:v>6.8995800000000003</c:v>
                </c:pt>
                <c:pt idx="3270">
                  <c:v>6.9018600000000001</c:v>
                </c:pt>
                <c:pt idx="3271">
                  <c:v>6.9038599999999999</c:v>
                </c:pt>
                <c:pt idx="3272">
                  <c:v>6.9060499999999996</c:v>
                </c:pt>
                <c:pt idx="3273">
                  <c:v>6.9073200000000003</c:v>
                </c:pt>
                <c:pt idx="3274">
                  <c:v>6.9089999999999998</c:v>
                </c:pt>
                <c:pt idx="3275">
                  <c:v>6.9112099999999996</c:v>
                </c:pt>
                <c:pt idx="3276">
                  <c:v>6.9125800000000002</c:v>
                </c:pt>
                <c:pt idx="3277">
                  <c:v>6.9144800000000002</c:v>
                </c:pt>
                <c:pt idx="3278">
                  <c:v>6.9163899999999998</c:v>
                </c:pt>
                <c:pt idx="3279">
                  <c:v>6.9194800000000001</c:v>
                </c:pt>
                <c:pt idx="3280">
                  <c:v>6.9215799999999996</c:v>
                </c:pt>
                <c:pt idx="3281">
                  <c:v>6.9229500000000002</c:v>
                </c:pt>
                <c:pt idx="3282">
                  <c:v>6.9243499999999996</c:v>
                </c:pt>
                <c:pt idx="3283">
                  <c:v>6.9268200000000002</c:v>
                </c:pt>
                <c:pt idx="3284">
                  <c:v>6.9290500000000002</c:v>
                </c:pt>
                <c:pt idx="3285">
                  <c:v>6.9305599999999998</c:v>
                </c:pt>
                <c:pt idx="3286">
                  <c:v>6.9330299999999996</c:v>
                </c:pt>
                <c:pt idx="3287">
                  <c:v>6.9370000000000003</c:v>
                </c:pt>
                <c:pt idx="3288">
                  <c:v>6.94</c:v>
                </c:pt>
                <c:pt idx="3289">
                  <c:v>6.9424799999999998</c:v>
                </c:pt>
                <c:pt idx="3290">
                  <c:v>6.9447400000000004</c:v>
                </c:pt>
                <c:pt idx="3291">
                  <c:v>6.9469099999999999</c:v>
                </c:pt>
                <c:pt idx="3292">
                  <c:v>6.9494400000000001</c:v>
                </c:pt>
                <c:pt idx="3293">
                  <c:v>6.9512600000000004</c:v>
                </c:pt>
                <c:pt idx="3294">
                  <c:v>6.9538399999999996</c:v>
                </c:pt>
                <c:pt idx="3295">
                  <c:v>6.9572900000000004</c:v>
                </c:pt>
                <c:pt idx="3296">
                  <c:v>6.95932</c:v>
                </c:pt>
                <c:pt idx="3297">
                  <c:v>6.9609500000000004</c:v>
                </c:pt>
                <c:pt idx="3298">
                  <c:v>6.9628199999999998</c:v>
                </c:pt>
                <c:pt idx="3299">
                  <c:v>6.9669400000000001</c:v>
                </c:pt>
                <c:pt idx="3300">
                  <c:v>6.9695999999999998</c:v>
                </c:pt>
                <c:pt idx="3301">
                  <c:v>6.9712699999999996</c:v>
                </c:pt>
                <c:pt idx="3302">
                  <c:v>6.9740500000000001</c:v>
                </c:pt>
                <c:pt idx="3303">
                  <c:v>6.9749999999999996</c:v>
                </c:pt>
                <c:pt idx="3304">
                  <c:v>6.9770500000000002</c:v>
                </c:pt>
                <c:pt idx="3305">
                  <c:v>6.9791999999999996</c:v>
                </c:pt>
                <c:pt idx="3306">
                  <c:v>6.9815100000000001</c:v>
                </c:pt>
                <c:pt idx="3307">
                  <c:v>6.9842399999999998</c:v>
                </c:pt>
                <c:pt idx="3308">
                  <c:v>6.98773</c:v>
                </c:pt>
                <c:pt idx="3309">
                  <c:v>6.9907199999999996</c:v>
                </c:pt>
                <c:pt idx="3310">
                  <c:v>6.9936400000000001</c:v>
                </c:pt>
                <c:pt idx="3311">
                  <c:v>6.9951699999999999</c:v>
                </c:pt>
                <c:pt idx="3312">
                  <c:v>6.9969400000000004</c:v>
                </c:pt>
                <c:pt idx="3313">
                  <c:v>7</c:v>
                </c:pt>
                <c:pt idx="3314">
                  <c:v>7.0025899999999996</c:v>
                </c:pt>
                <c:pt idx="3315">
                  <c:v>7.0061299999999997</c:v>
                </c:pt>
                <c:pt idx="3316">
                  <c:v>7.0083099999999998</c:v>
                </c:pt>
                <c:pt idx="3317">
                  <c:v>7.0119699999999998</c:v>
                </c:pt>
                <c:pt idx="3318">
                  <c:v>7.0155099999999999</c:v>
                </c:pt>
                <c:pt idx="3319">
                  <c:v>7.0182200000000003</c:v>
                </c:pt>
                <c:pt idx="3320">
                  <c:v>7.0186200000000003</c:v>
                </c:pt>
                <c:pt idx="3321">
                  <c:v>7.01884</c:v>
                </c:pt>
                <c:pt idx="3322">
                  <c:v>7.0191800000000004</c:v>
                </c:pt>
                <c:pt idx="3323">
                  <c:v>7.0205200000000003</c:v>
                </c:pt>
                <c:pt idx="3324">
                  <c:v>7.0213000000000001</c:v>
                </c:pt>
                <c:pt idx="3325">
                  <c:v>7.0232200000000002</c:v>
                </c:pt>
                <c:pt idx="3326">
                  <c:v>7.0250300000000001</c:v>
                </c:pt>
                <c:pt idx="3327">
                  <c:v>7.0256999999999996</c:v>
                </c:pt>
                <c:pt idx="3328">
                  <c:v>7.0271299999999997</c:v>
                </c:pt>
                <c:pt idx="3329">
                  <c:v>7.0296700000000003</c:v>
                </c:pt>
                <c:pt idx="3330">
                  <c:v>7.0316400000000003</c:v>
                </c:pt>
                <c:pt idx="3331">
                  <c:v>7.0339400000000003</c:v>
                </c:pt>
                <c:pt idx="3332">
                  <c:v>7.0358099999999997</c:v>
                </c:pt>
                <c:pt idx="3333">
                  <c:v>7.0376200000000004</c:v>
                </c:pt>
                <c:pt idx="3334">
                  <c:v>7.0394500000000004</c:v>
                </c:pt>
                <c:pt idx="3335">
                  <c:v>7.0415700000000001</c:v>
                </c:pt>
                <c:pt idx="3336">
                  <c:v>7.04373</c:v>
                </c:pt>
                <c:pt idx="3337">
                  <c:v>7.0460700000000003</c:v>
                </c:pt>
                <c:pt idx="3338">
                  <c:v>7.0487099999999998</c:v>
                </c:pt>
                <c:pt idx="3339">
                  <c:v>7.05</c:v>
                </c:pt>
                <c:pt idx="3340">
                  <c:v>7.0516300000000003</c:v>
                </c:pt>
                <c:pt idx="3341">
                  <c:v>7.0542800000000003</c:v>
                </c:pt>
                <c:pt idx="3342">
                  <c:v>7.0566300000000002</c:v>
                </c:pt>
                <c:pt idx="3343">
                  <c:v>7.0583900000000002</c:v>
                </c:pt>
                <c:pt idx="3344">
                  <c:v>7.0596500000000004</c:v>
                </c:pt>
                <c:pt idx="3345">
                  <c:v>7.0615899999999998</c:v>
                </c:pt>
                <c:pt idx="3346">
                  <c:v>7.06271</c:v>
                </c:pt>
                <c:pt idx="3347">
                  <c:v>7.0655299999999999</c:v>
                </c:pt>
                <c:pt idx="3348">
                  <c:v>7.0670900000000003</c:v>
                </c:pt>
                <c:pt idx="3349">
                  <c:v>7.0683299999999996</c:v>
                </c:pt>
                <c:pt idx="3350">
                  <c:v>7.0693999999999999</c:v>
                </c:pt>
                <c:pt idx="3351">
                  <c:v>7.0713900000000001</c:v>
                </c:pt>
                <c:pt idx="3352">
                  <c:v>7.07254</c:v>
                </c:pt>
                <c:pt idx="3353">
                  <c:v>7.0741899999999998</c:v>
                </c:pt>
                <c:pt idx="3354">
                  <c:v>7.0747499999999999</c:v>
                </c:pt>
                <c:pt idx="3355">
                  <c:v>7.0760800000000001</c:v>
                </c:pt>
                <c:pt idx="3356">
                  <c:v>7.0766900000000001</c:v>
                </c:pt>
                <c:pt idx="3357">
                  <c:v>7.0780000000000003</c:v>
                </c:pt>
                <c:pt idx="3358">
                  <c:v>7.0788599999999997</c:v>
                </c:pt>
                <c:pt idx="3359">
                  <c:v>7.0799000000000003</c:v>
                </c:pt>
                <c:pt idx="3360">
                  <c:v>7.0811299999999999</c:v>
                </c:pt>
                <c:pt idx="3361">
                  <c:v>7.0835299999999997</c:v>
                </c:pt>
                <c:pt idx="3362">
                  <c:v>7.0849399999999996</c:v>
                </c:pt>
                <c:pt idx="3363">
                  <c:v>7.0868799999999998</c:v>
                </c:pt>
                <c:pt idx="3364">
                  <c:v>7.08812</c:v>
                </c:pt>
                <c:pt idx="3365">
                  <c:v>7.0898500000000002</c:v>
                </c:pt>
                <c:pt idx="3366">
                  <c:v>7.0920300000000003</c:v>
                </c:pt>
                <c:pt idx="3367">
                  <c:v>7.0932399999999998</c:v>
                </c:pt>
                <c:pt idx="3368">
                  <c:v>7.0948399999999996</c:v>
                </c:pt>
                <c:pt idx="3369">
                  <c:v>7.0956700000000001</c:v>
                </c:pt>
                <c:pt idx="3370">
                  <c:v>7.0973899999999999</c:v>
                </c:pt>
                <c:pt idx="3371">
                  <c:v>7.0980600000000003</c:v>
                </c:pt>
                <c:pt idx="3372">
                  <c:v>7.0992699999999997</c:v>
                </c:pt>
                <c:pt idx="3373">
                  <c:v>7.0998700000000001</c:v>
                </c:pt>
                <c:pt idx="3374">
                  <c:v>7.1007199999999999</c:v>
                </c:pt>
                <c:pt idx="3375">
                  <c:v>7.1021999999999998</c:v>
                </c:pt>
                <c:pt idx="3376">
                  <c:v>7.10276</c:v>
                </c:pt>
                <c:pt idx="3377">
                  <c:v>7.10419</c:v>
                </c:pt>
                <c:pt idx="3378">
                  <c:v>7.1057300000000003</c:v>
                </c:pt>
                <c:pt idx="3379">
                  <c:v>7.1075499999999998</c:v>
                </c:pt>
                <c:pt idx="3380">
                  <c:v>7.1109099999999996</c:v>
                </c:pt>
                <c:pt idx="3381">
                  <c:v>7.1147600000000004</c:v>
                </c:pt>
                <c:pt idx="3382">
                  <c:v>7.1168800000000001</c:v>
                </c:pt>
                <c:pt idx="3383">
                  <c:v>7.1195399999999998</c:v>
                </c:pt>
                <c:pt idx="3384">
                  <c:v>7.1226200000000004</c:v>
                </c:pt>
                <c:pt idx="3385">
                  <c:v>7.1244100000000001</c:v>
                </c:pt>
                <c:pt idx="3386">
                  <c:v>7.1261900000000002</c:v>
                </c:pt>
                <c:pt idx="3387">
                  <c:v>7.1286300000000002</c:v>
                </c:pt>
                <c:pt idx="3388">
                  <c:v>7.13</c:v>
                </c:pt>
                <c:pt idx="3389">
                  <c:v>7.1314500000000001</c:v>
                </c:pt>
                <c:pt idx="3390">
                  <c:v>7.1330200000000001</c:v>
                </c:pt>
                <c:pt idx="3391">
                  <c:v>7.1350199999999999</c:v>
                </c:pt>
                <c:pt idx="3392">
                  <c:v>7.1357799999999996</c:v>
                </c:pt>
                <c:pt idx="3393">
                  <c:v>7.1371399999999996</c:v>
                </c:pt>
                <c:pt idx="3394">
                  <c:v>7.1388400000000001</c:v>
                </c:pt>
                <c:pt idx="3395">
                  <c:v>7.1410799999999997</c:v>
                </c:pt>
                <c:pt idx="3396">
                  <c:v>7.1423699999999997</c:v>
                </c:pt>
                <c:pt idx="3397">
                  <c:v>7.1439399999999997</c:v>
                </c:pt>
                <c:pt idx="3398">
                  <c:v>7.1459000000000001</c:v>
                </c:pt>
                <c:pt idx="3399">
                  <c:v>7.1473500000000003</c:v>
                </c:pt>
                <c:pt idx="3400">
                  <c:v>7.1481700000000004</c:v>
                </c:pt>
                <c:pt idx="3401">
                  <c:v>7.1500399999999997</c:v>
                </c:pt>
                <c:pt idx="3402">
                  <c:v>7.1518600000000001</c:v>
                </c:pt>
                <c:pt idx="3403">
                  <c:v>7.1542700000000004</c:v>
                </c:pt>
                <c:pt idx="3404">
                  <c:v>7.1556300000000004</c:v>
                </c:pt>
                <c:pt idx="3405">
                  <c:v>7.1569500000000001</c:v>
                </c:pt>
                <c:pt idx="3406">
                  <c:v>7.1577200000000003</c:v>
                </c:pt>
                <c:pt idx="3407">
                  <c:v>7.1588000000000003</c:v>
                </c:pt>
                <c:pt idx="3408">
                  <c:v>7.1606699999999996</c:v>
                </c:pt>
                <c:pt idx="3409">
                  <c:v>7.1642299999999999</c:v>
                </c:pt>
                <c:pt idx="3410">
                  <c:v>7.1670999999999996</c:v>
                </c:pt>
                <c:pt idx="3411">
                  <c:v>7.1694000000000004</c:v>
                </c:pt>
                <c:pt idx="3412">
                  <c:v>7.1721000000000004</c:v>
                </c:pt>
                <c:pt idx="3413">
                  <c:v>7.1741299999999999</c:v>
                </c:pt>
                <c:pt idx="3414">
                  <c:v>7.1756700000000002</c:v>
                </c:pt>
                <c:pt idx="3415">
                  <c:v>7.1783000000000001</c:v>
                </c:pt>
                <c:pt idx="3416">
                  <c:v>7.1826499999999998</c:v>
                </c:pt>
                <c:pt idx="3417">
                  <c:v>7.1852</c:v>
                </c:pt>
                <c:pt idx="3418">
                  <c:v>7.18607</c:v>
                </c:pt>
                <c:pt idx="3419">
                  <c:v>7.1882000000000001</c:v>
                </c:pt>
                <c:pt idx="3420">
                  <c:v>7.1903100000000002</c:v>
                </c:pt>
                <c:pt idx="3421">
                  <c:v>7.1917499999999999</c:v>
                </c:pt>
                <c:pt idx="3422">
                  <c:v>7.1942399999999997</c:v>
                </c:pt>
                <c:pt idx="3423">
                  <c:v>7.1985299999999999</c:v>
                </c:pt>
                <c:pt idx="3424">
                  <c:v>7.2005800000000004</c:v>
                </c:pt>
                <c:pt idx="3425">
                  <c:v>7.2040699999999998</c:v>
                </c:pt>
                <c:pt idx="3426">
                  <c:v>7.20601</c:v>
                </c:pt>
                <c:pt idx="3427">
                  <c:v>7.2078300000000004</c:v>
                </c:pt>
                <c:pt idx="3428">
                  <c:v>7.2099700000000002</c:v>
                </c:pt>
                <c:pt idx="3429">
                  <c:v>7.2126400000000004</c:v>
                </c:pt>
                <c:pt idx="3430">
                  <c:v>7.2142600000000003</c:v>
                </c:pt>
                <c:pt idx="3431">
                  <c:v>7.2164299999999999</c:v>
                </c:pt>
                <c:pt idx="3432">
                  <c:v>7.2184900000000001</c:v>
                </c:pt>
                <c:pt idx="3433">
                  <c:v>7.2203200000000001</c:v>
                </c:pt>
                <c:pt idx="3434">
                  <c:v>7.2226600000000003</c:v>
                </c:pt>
                <c:pt idx="3435">
                  <c:v>7.2264099999999996</c:v>
                </c:pt>
                <c:pt idx="3436">
                  <c:v>7.2295400000000001</c:v>
                </c:pt>
                <c:pt idx="3437">
                  <c:v>7.2305900000000003</c:v>
                </c:pt>
                <c:pt idx="3438">
                  <c:v>7.2315100000000001</c:v>
                </c:pt>
                <c:pt idx="3439">
                  <c:v>7.2339399999999996</c:v>
                </c:pt>
                <c:pt idx="3440">
                  <c:v>7.2349199999999998</c:v>
                </c:pt>
                <c:pt idx="3441">
                  <c:v>7.2367499999999998</c:v>
                </c:pt>
                <c:pt idx="3442">
                  <c:v>7.2384199999999996</c:v>
                </c:pt>
                <c:pt idx="3443">
                  <c:v>7.2399199999999997</c:v>
                </c:pt>
                <c:pt idx="3444">
                  <c:v>7.2433800000000002</c:v>
                </c:pt>
                <c:pt idx="3445">
                  <c:v>7.24573</c:v>
                </c:pt>
                <c:pt idx="3446">
                  <c:v>7.2496099999999997</c:v>
                </c:pt>
                <c:pt idx="3447">
                  <c:v>7.2511799999999997</c:v>
                </c:pt>
                <c:pt idx="3448">
                  <c:v>7.2540199999999997</c:v>
                </c:pt>
                <c:pt idx="3449">
                  <c:v>7.2561600000000004</c:v>
                </c:pt>
                <c:pt idx="3450">
                  <c:v>7.2577100000000003</c:v>
                </c:pt>
                <c:pt idx="3451">
                  <c:v>7.2597399999999999</c:v>
                </c:pt>
                <c:pt idx="3452">
                  <c:v>7.2611499999999998</c:v>
                </c:pt>
                <c:pt idx="3453">
                  <c:v>7.2629299999999999</c:v>
                </c:pt>
                <c:pt idx="3454">
                  <c:v>7.2654399999999999</c:v>
                </c:pt>
                <c:pt idx="3455">
                  <c:v>7.2687600000000003</c:v>
                </c:pt>
                <c:pt idx="3456">
                  <c:v>7.2718999999999996</c:v>
                </c:pt>
                <c:pt idx="3457">
                  <c:v>7.2743599999999997</c:v>
                </c:pt>
                <c:pt idx="3458">
                  <c:v>7.2758399999999996</c:v>
                </c:pt>
                <c:pt idx="3459">
                  <c:v>7.2783600000000002</c:v>
                </c:pt>
                <c:pt idx="3460">
                  <c:v>7.2796500000000002</c:v>
                </c:pt>
                <c:pt idx="3461">
                  <c:v>7.2803100000000001</c:v>
                </c:pt>
                <c:pt idx="3462">
                  <c:v>7.28172</c:v>
                </c:pt>
                <c:pt idx="3463">
                  <c:v>7.2836400000000001</c:v>
                </c:pt>
                <c:pt idx="3464">
                  <c:v>7.2850999999999999</c:v>
                </c:pt>
                <c:pt idx="3465">
                  <c:v>7.2869599999999997</c:v>
                </c:pt>
                <c:pt idx="3466">
                  <c:v>7.2895899999999996</c:v>
                </c:pt>
                <c:pt idx="3467">
                  <c:v>7.2920499999999997</c:v>
                </c:pt>
                <c:pt idx="3468">
                  <c:v>7.2934000000000001</c:v>
                </c:pt>
                <c:pt idx="3469">
                  <c:v>7.2954499999999998</c:v>
                </c:pt>
                <c:pt idx="3470">
                  <c:v>7.2975099999999999</c:v>
                </c:pt>
                <c:pt idx="3471">
                  <c:v>7.30044</c:v>
                </c:pt>
                <c:pt idx="3472">
                  <c:v>7.3021099999999999</c:v>
                </c:pt>
                <c:pt idx="3473">
                  <c:v>7.3026499999999999</c:v>
                </c:pt>
                <c:pt idx="3474">
                  <c:v>7.3052299999999999</c:v>
                </c:pt>
                <c:pt idx="3475">
                  <c:v>7.3067200000000003</c:v>
                </c:pt>
                <c:pt idx="3476">
                  <c:v>7.3083099999999996</c:v>
                </c:pt>
                <c:pt idx="3477">
                  <c:v>7.31</c:v>
                </c:pt>
                <c:pt idx="3478">
                  <c:v>7.31393</c:v>
                </c:pt>
                <c:pt idx="3479">
                  <c:v>7.3152699999999999</c:v>
                </c:pt>
                <c:pt idx="3480">
                  <c:v>7.3171299999999997</c:v>
                </c:pt>
                <c:pt idx="3481">
                  <c:v>7.3186</c:v>
                </c:pt>
                <c:pt idx="3482">
                  <c:v>7.3215199999999996</c:v>
                </c:pt>
                <c:pt idx="3483">
                  <c:v>7.3240999999999996</c:v>
                </c:pt>
                <c:pt idx="3484">
                  <c:v>7.3255699999999999</c:v>
                </c:pt>
                <c:pt idx="3485">
                  <c:v>7.3271800000000002</c:v>
                </c:pt>
                <c:pt idx="3486">
                  <c:v>7.3293100000000004</c:v>
                </c:pt>
                <c:pt idx="3487">
                  <c:v>7.3318000000000003</c:v>
                </c:pt>
                <c:pt idx="3488">
                  <c:v>7.33432</c:v>
                </c:pt>
                <c:pt idx="3489">
                  <c:v>7.3364399999999996</c:v>
                </c:pt>
                <c:pt idx="3490">
                  <c:v>7.3396299999999997</c:v>
                </c:pt>
                <c:pt idx="3491">
                  <c:v>7.3410399999999996</c:v>
                </c:pt>
                <c:pt idx="3492">
                  <c:v>7.3426600000000004</c:v>
                </c:pt>
                <c:pt idx="3493">
                  <c:v>7.3452999999999999</c:v>
                </c:pt>
                <c:pt idx="3494">
                  <c:v>7.34626</c:v>
                </c:pt>
                <c:pt idx="3495">
                  <c:v>7.3472600000000003</c:v>
                </c:pt>
                <c:pt idx="3496">
                  <c:v>7.3487900000000002</c:v>
                </c:pt>
                <c:pt idx="3497">
                  <c:v>7.35229</c:v>
                </c:pt>
                <c:pt idx="3498">
                  <c:v>7.3534100000000002</c:v>
                </c:pt>
                <c:pt idx="3499">
                  <c:v>7.3549600000000002</c:v>
                </c:pt>
                <c:pt idx="3500">
                  <c:v>7.35731</c:v>
                </c:pt>
                <c:pt idx="3501">
                  <c:v>7.35954</c:v>
                </c:pt>
                <c:pt idx="3502">
                  <c:v>7.3622500000000004</c:v>
                </c:pt>
                <c:pt idx="3503">
                  <c:v>7.3653500000000003</c:v>
                </c:pt>
                <c:pt idx="3504">
                  <c:v>7.3685999999999998</c:v>
                </c:pt>
                <c:pt idx="3505">
                  <c:v>7.37012</c:v>
                </c:pt>
                <c:pt idx="3506">
                  <c:v>7.37263</c:v>
                </c:pt>
                <c:pt idx="3507">
                  <c:v>7.3744399999999999</c:v>
                </c:pt>
                <c:pt idx="3508">
                  <c:v>7.3764000000000003</c:v>
                </c:pt>
                <c:pt idx="3509">
                  <c:v>7.37812</c:v>
                </c:pt>
                <c:pt idx="3510">
                  <c:v>7.38042</c:v>
                </c:pt>
                <c:pt idx="3511">
                  <c:v>7.3823600000000003</c:v>
                </c:pt>
                <c:pt idx="3512">
                  <c:v>7.38706</c:v>
                </c:pt>
                <c:pt idx="3513">
                  <c:v>7.3891299999999998</c:v>
                </c:pt>
                <c:pt idx="3514">
                  <c:v>7.3914200000000001</c:v>
                </c:pt>
                <c:pt idx="3515">
                  <c:v>7.3922100000000004</c:v>
                </c:pt>
                <c:pt idx="3516">
                  <c:v>7.39351</c:v>
                </c:pt>
                <c:pt idx="3517">
                  <c:v>7.3961800000000002</c:v>
                </c:pt>
                <c:pt idx="3518">
                  <c:v>7.3970799999999999</c:v>
                </c:pt>
                <c:pt idx="3519">
                  <c:v>7.3988300000000002</c:v>
                </c:pt>
                <c:pt idx="3520">
                  <c:v>7.4014100000000003</c:v>
                </c:pt>
                <c:pt idx="3521">
                  <c:v>7.4046000000000003</c:v>
                </c:pt>
                <c:pt idx="3522">
                  <c:v>7.4057300000000001</c:v>
                </c:pt>
                <c:pt idx="3523">
                  <c:v>7.4085400000000003</c:v>
                </c:pt>
                <c:pt idx="3524">
                  <c:v>7.41038</c:v>
                </c:pt>
                <c:pt idx="3525">
                  <c:v>7.4117300000000004</c:v>
                </c:pt>
                <c:pt idx="3526">
                  <c:v>7.4135900000000001</c:v>
                </c:pt>
                <c:pt idx="3527">
                  <c:v>7.4152399999999998</c:v>
                </c:pt>
                <c:pt idx="3528">
                  <c:v>7.4172399999999996</c:v>
                </c:pt>
                <c:pt idx="3529">
                  <c:v>7.4192400000000003</c:v>
                </c:pt>
                <c:pt idx="3530">
                  <c:v>7.4203999999999999</c:v>
                </c:pt>
                <c:pt idx="3531">
                  <c:v>7.4218299999999999</c:v>
                </c:pt>
                <c:pt idx="3532">
                  <c:v>7.42415</c:v>
                </c:pt>
                <c:pt idx="3533">
                  <c:v>7.4273100000000003</c:v>
                </c:pt>
                <c:pt idx="3534">
                  <c:v>7.4308800000000002</c:v>
                </c:pt>
                <c:pt idx="3535">
                  <c:v>7.4322299999999997</c:v>
                </c:pt>
                <c:pt idx="3536">
                  <c:v>7.4339300000000001</c:v>
                </c:pt>
                <c:pt idx="3537">
                  <c:v>7.4347000000000003</c:v>
                </c:pt>
                <c:pt idx="3538">
                  <c:v>7.4353999999999996</c:v>
                </c:pt>
                <c:pt idx="3539">
                  <c:v>7.4374799999999999</c:v>
                </c:pt>
                <c:pt idx="3540">
                  <c:v>7.4398299999999997</c:v>
                </c:pt>
                <c:pt idx="3541">
                  <c:v>7.4411399999999999</c:v>
                </c:pt>
                <c:pt idx="3542">
                  <c:v>7.4428599999999996</c:v>
                </c:pt>
                <c:pt idx="3543">
                  <c:v>7.4448299999999996</c:v>
                </c:pt>
                <c:pt idx="3544">
                  <c:v>7.4464699999999997</c:v>
                </c:pt>
                <c:pt idx="3545">
                  <c:v>7.4480700000000004</c:v>
                </c:pt>
                <c:pt idx="3546">
                  <c:v>7.4497900000000001</c:v>
                </c:pt>
                <c:pt idx="3547">
                  <c:v>7.4506600000000001</c:v>
                </c:pt>
                <c:pt idx="3548">
                  <c:v>7.4527400000000004</c:v>
                </c:pt>
                <c:pt idx="3549">
                  <c:v>7.4546200000000002</c:v>
                </c:pt>
                <c:pt idx="3550">
                  <c:v>7.45688</c:v>
                </c:pt>
                <c:pt idx="3551">
                  <c:v>7.4575800000000001</c:v>
                </c:pt>
                <c:pt idx="3552">
                  <c:v>7.4585499999999998</c:v>
                </c:pt>
                <c:pt idx="3553">
                  <c:v>7.46061</c:v>
                </c:pt>
                <c:pt idx="3554">
                  <c:v>7.4614700000000003</c:v>
                </c:pt>
                <c:pt idx="3555">
                  <c:v>7.4625899999999996</c:v>
                </c:pt>
                <c:pt idx="3556">
                  <c:v>7.4641400000000004</c:v>
                </c:pt>
                <c:pt idx="3557">
                  <c:v>7.4647300000000003</c:v>
                </c:pt>
                <c:pt idx="3558">
                  <c:v>7.4657900000000001</c:v>
                </c:pt>
                <c:pt idx="3559">
                  <c:v>7.46617</c:v>
                </c:pt>
                <c:pt idx="3560">
                  <c:v>7.4674500000000004</c:v>
                </c:pt>
                <c:pt idx="3561">
                  <c:v>7.4679500000000001</c:v>
                </c:pt>
                <c:pt idx="3562">
                  <c:v>7.4693500000000004</c:v>
                </c:pt>
                <c:pt idx="3563">
                  <c:v>7.47011</c:v>
                </c:pt>
                <c:pt idx="3564">
                  <c:v>7.4713599999999998</c:v>
                </c:pt>
                <c:pt idx="3565">
                  <c:v>7.4726600000000003</c:v>
                </c:pt>
                <c:pt idx="3566">
                  <c:v>7.4734600000000002</c:v>
                </c:pt>
                <c:pt idx="3567">
                  <c:v>7.4752999999999998</c:v>
                </c:pt>
                <c:pt idx="3568">
                  <c:v>7.4767799999999998</c:v>
                </c:pt>
                <c:pt idx="3569">
                  <c:v>7.4780100000000003</c:v>
                </c:pt>
                <c:pt idx="3570">
                  <c:v>7.4790799999999997</c:v>
                </c:pt>
                <c:pt idx="3571">
                  <c:v>7.4806999999999997</c:v>
                </c:pt>
                <c:pt idx="3572">
                  <c:v>7.4810999999999996</c:v>
                </c:pt>
                <c:pt idx="3573">
                  <c:v>7.48238</c:v>
                </c:pt>
                <c:pt idx="3574">
                  <c:v>7.4831200000000004</c:v>
                </c:pt>
                <c:pt idx="3575">
                  <c:v>7.4843000000000002</c:v>
                </c:pt>
                <c:pt idx="3576">
                  <c:v>7.4847200000000003</c:v>
                </c:pt>
                <c:pt idx="3577">
                  <c:v>7.4863099999999996</c:v>
                </c:pt>
                <c:pt idx="3578">
                  <c:v>7.4874299999999998</c:v>
                </c:pt>
                <c:pt idx="3579">
                  <c:v>7.4879100000000003</c:v>
                </c:pt>
                <c:pt idx="3580">
                  <c:v>7.4889799999999997</c:v>
                </c:pt>
                <c:pt idx="3581">
                  <c:v>7.49</c:v>
                </c:pt>
                <c:pt idx="3582">
                  <c:v>7.4915200000000004</c:v>
                </c:pt>
                <c:pt idx="3583">
                  <c:v>7.4941700000000004</c:v>
                </c:pt>
                <c:pt idx="3584">
                  <c:v>7.4965900000000003</c:v>
                </c:pt>
                <c:pt idx="3585">
                  <c:v>7.4982199999999999</c:v>
                </c:pt>
                <c:pt idx="3586">
                  <c:v>7.4996600000000004</c:v>
                </c:pt>
                <c:pt idx="3587">
                  <c:v>7.5009399999999999</c:v>
                </c:pt>
                <c:pt idx="3588">
                  <c:v>7.50251</c:v>
                </c:pt>
                <c:pt idx="3589">
                  <c:v>7.5048500000000002</c:v>
                </c:pt>
                <c:pt idx="3590">
                  <c:v>7.5070499999999996</c:v>
                </c:pt>
                <c:pt idx="3591">
                  <c:v>7.5087700000000002</c:v>
                </c:pt>
                <c:pt idx="3592">
                  <c:v>7.5113099999999999</c:v>
                </c:pt>
                <c:pt idx="3593">
                  <c:v>7.5168299999999997</c:v>
                </c:pt>
                <c:pt idx="3594">
                  <c:v>7.52095</c:v>
                </c:pt>
                <c:pt idx="3595">
                  <c:v>7.5241899999999999</c:v>
                </c:pt>
                <c:pt idx="3596">
                  <c:v>7.5260999999999996</c:v>
                </c:pt>
                <c:pt idx="3597">
                  <c:v>7.5270999999999999</c:v>
                </c:pt>
                <c:pt idx="3598">
                  <c:v>7.5291800000000002</c:v>
                </c:pt>
                <c:pt idx="3599">
                  <c:v>7.53</c:v>
                </c:pt>
                <c:pt idx="3600">
                  <c:v>7.5317600000000002</c:v>
                </c:pt>
                <c:pt idx="3601">
                  <c:v>7.5336100000000004</c:v>
                </c:pt>
                <c:pt idx="3602">
                  <c:v>7.5378299999999996</c:v>
                </c:pt>
                <c:pt idx="3603">
                  <c:v>7.5419999999999998</c:v>
                </c:pt>
                <c:pt idx="3604">
                  <c:v>7.54413</c:v>
                </c:pt>
                <c:pt idx="3605">
                  <c:v>7.5466499999999996</c:v>
                </c:pt>
                <c:pt idx="3606">
                  <c:v>7.5478500000000004</c:v>
                </c:pt>
                <c:pt idx="3607">
                  <c:v>7.5491599999999996</c:v>
                </c:pt>
                <c:pt idx="3608">
                  <c:v>7.55166</c:v>
                </c:pt>
                <c:pt idx="3609">
                  <c:v>7.55382</c:v>
                </c:pt>
                <c:pt idx="3610">
                  <c:v>7.5571299999999999</c:v>
                </c:pt>
                <c:pt idx="3611">
                  <c:v>7.5611800000000002</c:v>
                </c:pt>
                <c:pt idx="3612">
                  <c:v>7.5649600000000001</c:v>
                </c:pt>
                <c:pt idx="3613">
                  <c:v>7.5670999999999999</c:v>
                </c:pt>
                <c:pt idx="3614">
                  <c:v>7.5688199999999997</c:v>
                </c:pt>
                <c:pt idx="3615">
                  <c:v>7.5712099999999998</c:v>
                </c:pt>
                <c:pt idx="3616">
                  <c:v>7.5739099999999997</c:v>
                </c:pt>
                <c:pt idx="3617">
                  <c:v>7.5759299999999996</c:v>
                </c:pt>
                <c:pt idx="3618">
                  <c:v>7.5783899999999997</c:v>
                </c:pt>
                <c:pt idx="3619">
                  <c:v>7.5804999999999998</c:v>
                </c:pt>
                <c:pt idx="3620">
                  <c:v>7.5812099999999996</c:v>
                </c:pt>
                <c:pt idx="3621">
                  <c:v>7.5834700000000002</c:v>
                </c:pt>
                <c:pt idx="3622">
                  <c:v>7.5862699999999998</c:v>
                </c:pt>
                <c:pt idx="3623">
                  <c:v>7.5880200000000002</c:v>
                </c:pt>
                <c:pt idx="3624">
                  <c:v>7.5894599999999999</c:v>
                </c:pt>
                <c:pt idx="3625">
                  <c:v>7.5917300000000001</c:v>
                </c:pt>
                <c:pt idx="3626">
                  <c:v>7.5929000000000002</c:v>
                </c:pt>
                <c:pt idx="3627">
                  <c:v>7.5936599999999999</c:v>
                </c:pt>
                <c:pt idx="3628">
                  <c:v>7.5961400000000001</c:v>
                </c:pt>
                <c:pt idx="3629">
                  <c:v>7.6</c:v>
                </c:pt>
                <c:pt idx="3630">
                  <c:v>7.6029299999999997</c:v>
                </c:pt>
                <c:pt idx="3631">
                  <c:v>7.6045499999999997</c:v>
                </c:pt>
                <c:pt idx="3632">
                  <c:v>7.6078400000000004</c:v>
                </c:pt>
                <c:pt idx="3633">
                  <c:v>7.6085799999999999</c:v>
                </c:pt>
                <c:pt idx="3634">
                  <c:v>7.6098299999999997</c:v>
                </c:pt>
                <c:pt idx="3635">
                  <c:v>7.6106999999999996</c:v>
                </c:pt>
                <c:pt idx="3636">
                  <c:v>7.6141300000000003</c:v>
                </c:pt>
                <c:pt idx="3637">
                  <c:v>7.6161700000000003</c:v>
                </c:pt>
                <c:pt idx="3638">
                  <c:v>7.6188099999999999</c:v>
                </c:pt>
                <c:pt idx="3639">
                  <c:v>7.6238299999999999</c:v>
                </c:pt>
                <c:pt idx="3640">
                  <c:v>7.62934</c:v>
                </c:pt>
                <c:pt idx="3641">
                  <c:v>7.6323800000000004</c:v>
                </c:pt>
                <c:pt idx="3642">
                  <c:v>7.6351500000000003</c:v>
                </c:pt>
                <c:pt idx="3643">
                  <c:v>7.6361600000000003</c:v>
                </c:pt>
                <c:pt idx="3644">
                  <c:v>7.6382099999999999</c:v>
                </c:pt>
                <c:pt idx="3645">
                  <c:v>7.6402099999999997</c:v>
                </c:pt>
                <c:pt idx="3646">
                  <c:v>7.6419100000000002</c:v>
                </c:pt>
                <c:pt idx="3647">
                  <c:v>7.6439899999999996</c:v>
                </c:pt>
                <c:pt idx="3648">
                  <c:v>7.6456499999999998</c:v>
                </c:pt>
                <c:pt idx="3649">
                  <c:v>7.65</c:v>
                </c:pt>
                <c:pt idx="3650">
                  <c:v>7.6527599999999998</c:v>
                </c:pt>
                <c:pt idx="3651">
                  <c:v>7.6549100000000001</c:v>
                </c:pt>
                <c:pt idx="3652">
                  <c:v>7.66</c:v>
                </c:pt>
                <c:pt idx="3653">
                  <c:v>7.6615000000000002</c:v>
                </c:pt>
                <c:pt idx="3654">
                  <c:v>7.6629399999999999</c:v>
                </c:pt>
                <c:pt idx="3655">
                  <c:v>7.6667800000000002</c:v>
                </c:pt>
                <c:pt idx="3656">
                  <c:v>7.6708499999999997</c:v>
                </c:pt>
                <c:pt idx="3657">
                  <c:v>7.67286</c:v>
                </c:pt>
                <c:pt idx="3658">
                  <c:v>7.6754800000000003</c:v>
                </c:pt>
                <c:pt idx="3659">
                  <c:v>7.6768099999999997</c:v>
                </c:pt>
                <c:pt idx="3660">
                  <c:v>7.6786399999999997</c:v>
                </c:pt>
                <c:pt idx="3661">
                  <c:v>7.6797700000000004</c:v>
                </c:pt>
                <c:pt idx="3662">
                  <c:v>7.6814999999999998</c:v>
                </c:pt>
                <c:pt idx="3663">
                  <c:v>7.6831300000000002</c:v>
                </c:pt>
                <c:pt idx="3664">
                  <c:v>7.68459</c:v>
                </c:pt>
                <c:pt idx="3665">
                  <c:v>7.6867599999999996</c:v>
                </c:pt>
                <c:pt idx="3666">
                  <c:v>7.6895600000000002</c:v>
                </c:pt>
                <c:pt idx="3667">
                  <c:v>7.6908300000000001</c:v>
                </c:pt>
                <c:pt idx="3668">
                  <c:v>7.6930100000000001</c:v>
                </c:pt>
                <c:pt idx="3669">
                  <c:v>7.6947599999999996</c:v>
                </c:pt>
                <c:pt idx="3670">
                  <c:v>7.69604</c:v>
                </c:pt>
                <c:pt idx="3671">
                  <c:v>7.6972500000000004</c:v>
                </c:pt>
                <c:pt idx="3672">
                  <c:v>7.6986600000000003</c:v>
                </c:pt>
                <c:pt idx="3673">
                  <c:v>7.6992900000000004</c:v>
                </c:pt>
                <c:pt idx="3674">
                  <c:v>7.7010300000000003</c:v>
                </c:pt>
                <c:pt idx="3675">
                  <c:v>7.7022700000000004</c:v>
                </c:pt>
                <c:pt idx="3676">
                  <c:v>7.7050700000000001</c:v>
                </c:pt>
                <c:pt idx="3677">
                  <c:v>7.7072700000000003</c:v>
                </c:pt>
                <c:pt idx="3678">
                  <c:v>7.7086300000000003</c:v>
                </c:pt>
                <c:pt idx="3679">
                  <c:v>7.7111299999999998</c:v>
                </c:pt>
                <c:pt idx="3680">
                  <c:v>7.7138200000000001</c:v>
                </c:pt>
                <c:pt idx="3681">
                  <c:v>7.7150800000000004</c:v>
                </c:pt>
                <c:pt idx="3682">
                  <c:v>7.7183400000000004</c:v>
                </c:pt>
                <c:pt idx="3683">
                  <c:v>7.7209700000000003</c:v>
                </c:pt>
                <c:pt idx="3684">
                  <c:v>7.7244099999999998</c:v>
                </c:pt>
                <c:pt idx="3685">
                  <c:v>7.7258500000000003</c:v>
                </c:pt>
                <c:pt idx="3686">
                  <c:v>7.7280699999999998</c:v>
                </c:pt>
                <c:pt idx="3687">
                  <c:v>7.7315199999999997</c:v>
                </c:pt>
                <c:pt idx="3688">
                  <c:v>7.7380399999999998</c:v>
                </c:pt>
                <c:pt idx="3689">
                  <c:v>7.7405200000000001</c:v>
                </c:pt>
                <c:pt idx="3690">
                  <c:v>7.7443799999999996</c:v>
                </c:pt>
                <c:pt idx="3691">
                  <c:v>7.7462400000000002</c:v>
                </c:pt>
                <c:pt idx="3692">
                  <c:v>7.7479100000000001</c:v>
                </c:pt>
                <c:pt idx="3693">
                  <c:v>7.7489600000000003</c:v>
                </c:pt>
                <c:pt idx="3694">
                  <c:v>7.7509300000000003</c:v>
                </c:pt>
                <c:pt idx="3695">
                  <c:v>7.7537700000000003</c:v>
                </c:pt>
                <c:pt idx="3696">
                  <c:v>7.7565999999999997</c:v>
                </c:pt>
                <c:pt idx="3697">
                  <c:v>7.7595099999999997</c:v>
                </c:pt>
                <c:pt idx="3698">
                  <c:v>7.7644799999999998</c:v>
                </c:pt>
                <c:pt idx="3699">
                  <c:v>7.7682799999999999</c:v>
                </c:pt>
                <c:pt idx="3700">
                  <c:v>7.7705099999999998</c:v>
                </c:pt>
                <c:pt idx="3701">
                  <c:v>7.7730600000000001</c:v>
                </c:pt>
                <c:pt idx="3702">
                  <c:v>7.77623</c:v>
                </c:pt>
                <c:pt idx="3703">
                  <c:v>7.7792700000000004</c:v>
                </c:pt>
                <c:pt idx="3704">
                  <c:v>7.7815300000000001</c:v>
                </c:pt>
                <c:pt idx="3705">
                  <c:v>7.7824499999999999</c:v>
                </c:pt>
                <c:pt idx="3706">
                  <c:v>7.7834000000000003</c:v>
                </c:pt>
                <c:pt idx="3707">
                  <c:v>7.7839999999999998</c:v>
                </c:pt>
                <c:pt idx="3708">
                  <c:v>7.7843900000000001</c:v>
                </c:pt>
                <c:pt idx="3709">
                  <c:v>7.7848499999999996</c:v>
                </c:pt>
                <c:pt idx="3710">
                  <c:v>7.7860199999999997</c:v>
                </c:pt>
                <c:pt idx="3711">
                  <c:v>7.7888900000000003</c:v>
                </c:pt>
                <c:pt idx="3712">
                  <c:v>7.7896599999999996</c:v>
                </c:pt>
                <c:pt idx="3713">
                  <c:v>7.7930099999999998</c:v>
                </c:pt>
                <c:pt idx="3714">
                  <c:v>7.7960200000000004</c:v>
                </c:pt>
                <c:pt idx="3715">
                  <c:v>7.7987099999999998</c:v>
                </c:pt>
                <c:pt idx="3716">
                  <c:v>7.7993399999999999</c:v>
                </c:pt>
                <c:pt idx="3717">
                  <c:v>7.8025099999999998</c:v>
                </c:pt>
                <c:pt idx="3718">
                  <c:v>7.80701</c:v>
                </c:pt>
                <c:pt idx="3719">
                  <c:v>7.8080400000000001</c:v>
                </c:pt>
                <c:pt idx="3720">
                  <c:v>7.8099299999999996</c:v>
                </c:pt>
                <c:pt idx="3721">
                  <c:v>7.8109999999999999</c:v>
                </c:pt>
                <c:pt idx="3722">
                  <c:v>7.8138699999999996</c:v>
                </c:pt>
                <c:pt idx="3723">
                  <c:v>7.81616</c:v>
                </c:pt>
                <c:pt idx="3724">
                  <c:v>7.8171400000000002</c:v>
                </c:pt>
                <c:pt idx="3725">
                  <c:v>7.82</c:v>
                </c:pt>
                <c:pt idx="3726">
                  <c:v>7.8211500000000003</c:v>
                </c:pt>
                <c:pt idx="3727">
                  <c:v>7.8225899999999999</c:v>
                </c:pt>
                <c:pt idx="3728">
                  <c:v>7.8250900000000003</c:v>
                </c:pt>
                <c:pt idx="3729">
                  <c:v>7.8280399999999997</c:v>
                </c:pt>
                <c:pt idx="3730">
                  <c:v>7.8309499999999996</c:v>
                </c:pt>
                <c:pt idx="3731">
                  <c:v>7.8329500000000003</c:v>
                </c:pt>
                <c:pt idx="3732">
                  <c:v>7.8357599999999996</c:v>
                </c:pt>
                <c:pt idx="3733">
                  <c:v>7.8376400000000004</c:v>
                </c:pt>
                <c:pt idx="3734">
                  <c:v>7.8420399999999999</c:v>
                </c:pt>
                <c:pt idx="3735">
                  <c:v>7.8475700000000002</c:v>
                </c:pt>
                <c:pt idx="3736">
                  <c:v>7.85</c:v>
                </c:pt>
                <c:pt idx="3737">
                  <c:v>7.8527100000000001</c:v>
                </c:pt>
                <c:pt idx="3738">
                  <c:v>7.8552799999999996</c:v>
                </c:pt>
                <c:pt idx="3739">
                  <c:v>7.8573300000000001</c:v>
                </c:pt>
                <c:pt idx="3740">
                  <c:v>7.85907</c:v>
                </c:pt>
                <c:pt idx="3741">
                  <c:v>7.8601999999999999</c:v>
                </c:pt>
                <c:pt idx="3742">
                  <c:v>7.8617100000000004</c:v>
                </c:pt>
                <c:pt idx="3743">
                  <c:v>7.8641699999999997</c:v>
                </c:pt>
                <c:pt idx="3744">
                  <c:v>7.8653300000000002</c:v>
                </c:pt>
                <c:pt idx="3745">
                  <c:v>7.8660399999999999</c:v>
                </c:pt>
                <c:pt idx="3746">
                  <c:v>7.8690699999999998</c:v>
                </c:pt>
                <c:pt idx="3747">
                  <c:v>7.8703700000000003</c:v>
                </c:pt>
                <c:pt idx="3748">
                  <c:v>7.8720800000000004</c:v>
                </c:pt>
                <c:pt idx="3749">
                  <c:v>7.8735600000000003</c:v>
                </c:pt>
                <c:pt idx="3750">
                  <c:v>7.8746</c:v>
                </c:pt>
                <c:pt idx="3751">
                  <c:v>7.87662</c:v>
                </c:pt>
                <c:pt idx="3752">
                  <c:v>7.8784900000000002</c:v>
                </c:pt>
                <c:pt idx="3753">
                  <c:v>7.8808199999999999</c:v>
                </c:pt>
                <c:pt idx="3754">
                  <c:v>7.8829399999999996</c:v>
                </c:pt>
                <c:pt idx="3755">
                  <c:v>7.8844399999999997</c:v>
                </c:pt>
                <c:pt idx="3756">
                  <c:v>7.88652</c:v>
                </c:pt>
                <c:pt idx="3757">
                  <c:v>7.8901599999999998</c:v>
                </c:pt>
                <c:pt idx="3758">
                  <c:v>7.8933600000000004</c:v>
                </c:pt>
                <c:pt idx="3759">
                  <c:v>7.8969800000000001</c:v>
                </c:pt>
                <c:pt idx="3760">
                  <c:v>7.90022</c:v>
                </c:pt>
                <c:pt idx="3761">
                  <c:v>7.90313</c:v>
                </c:pt>
                <c:pt idx="3762">
                  <c:v>7.90618</c:v>
                </c:pt>
                <c:pt idx="3763">
                  <c:v>7.9067800000000004</c:v>
                </c:pt>
                <c:pt idx="3764">
                  <c:v>7.9079899999999999</c:v>
                </c:pt>
                <c:pt idx="3765">
                  <c:v>7.91228</c:v>
                </c:pt>
                <c:pt idx="3766">
                  <c:v>7.9161400000000004</c:v>
                </c:pt>
                <c:pt idx="3767">
                  <c:v>7.91751</c:v>
                </c:pt>
                <c:pt idx="3768">
                  <c:v>7.9182600000000001</c:v>
                </c:pt>
                <c:pt idx="3769">
                  <c:v>7.9197600000000001</c:v>
                </c:pt>
                <c:pt idx="3770">
                  <c:v>7.9209899999999998</c:v>
                </c:pt>
                <c:pt idx="3771">
                  <c:v>7.9225000000000003</c:v>
                </c:pt>
                <c:pt idx="3772">
                  <c:v>7.92333</c:v>
                </c:pt>
                <c:pt idx="3773">
                  <c:v>7.9257200000000001</c:v>
                </c:pt>
                <c:pt idx="3774">
                  <c:v>7.9273899999999999</c:v>
                </c:pt>
                <c:pt idx="3775">
                  <c:v>7.93</c:v>
                </c:pt>
                <c:pt idx="3776">
                  <c:v>7.9311699999999998</c:v>
                </c:pt>
                <c:pt idx="3777">
                  <c:v>7.9333999999999998</c:v>
                </c:pt>
                <c:pt idx="3778">
                  <c:v>7.9356</c:v>
                </c:pt>
                <c:pt idx="3779">
                  <c:v>7.9382900000000003</c:v>
                </c:pt>
                <c:pt idx="3780">
                  <c:v>7.9394200000000001</c:v>
                </c:pt>
                <c:pt idx="3781">
                  <c:v>7.94224</c:v>
                </c:pt>
                <c:pt idx="3782">
                  <c:v>7.9437499999999996</c:v>
                </c:pt>
                <c:pt idx="3783">
                  <c:v>7.9458200000000003</c:v>
                </c:pt>
                <c:pt idx="3784">
                  <c:v>7.9475100000000003</c:v>
                </c:pt>
                <c:pt idx="3785">
                  <c:v>7.9519599999999997</c:v>
                </c:pt>
                <c:pt idx="3786">
                  <c:v>7.9561299999999999</c:v>
                </c:pt>
                <c:pt idx="3787">
                  <c:v>7.9597800000000003</c:v>
                </c:pt>
                <c:pt idx="3788">
                  <c:v>7.9604999999999997</c:v>
                </c:pt>
                <c:pt idx="3789">
                  <c:v>7.9633799999999999</c:v>
                </c:pt>
                <c:pt idx="3790">
                  <c:v>7.9649200000000002</c:v>
                </c:pt>
                <c:pt idx="3791">
                  <c:v>7.9664400000000004</c:v>
                </c:pt>
                <c:pt idx="3792">
                  <c:v>7.9690099999999999</c:v>
                </c:pt>
                <c:pt idx="3793">
                  <c:v>7.9713900000000004</c:v>
                </c:pt>
                <c:pt idx="3794">
                  <c:v>7.9734999999999996</c:v>
                </c:pt>
                <c:pt idx="3795">
                  <c:v>7.9745600000000003</c:v>
                </c:pt>
                <c:pt idx="3796">
                  <c:v>7.9771599999999996</c:v>
                </c:pt>
                <c:pt idx="3797">
                  <c:v>7.9786999999999999</c:v>
                </c:pt>
                <c:pt idx="3798">
                  <c:v>7.9804000000000004</c:v>
                </c:pt>
                <c:pt idx="3799">
                  <c:v>7.9825200000000001</c:v>
                </c:pt>
                <c:pt idx="3800">
                  <c:v>7.9843599999999997</c:v>
                </c:pt>
                <c:pt idx="3801">
                  <c:v>7.9858700000000002</c:v>
                </c:pt>
                <c:pt idx="3802">
                  <c:v>7.9875499999999997</c:v>
                </c:pt>
                <c:pt idx="3803">
                  <c:v>7.9885799999999998</c:v>
                </c:pt>
                <c:pt idx="3804">
                  <c:v>7.9898899999999999</c:v>
                </c:pt>
                <c:pt idx="3805">
                  <c:v>7.9912700000000001</c:v>
                </c:pt>
                <c:pt idx="3806">
                  <c:v>7.99315</c:v>
                </c:pt>
                <c:pt idx="3807">
                  <c:v>7.9943400000000002</c:v>
                </c:pt>
                <c:pt idx="3808">
                  <c:v>7.9961900000000004</c:v>
                </c:pt>
                <c:pt idx="3809">
                  <c:v>7.9973000000000001</c:v>
                </c:pt>
                <c:pt idx="3810">
                  <c:v>7.9988900000000003</c:v>
                </c:pt>
                <c:pt idx="3811">
                  <c:v>8.0005400000000009</c:v>
                </c:pt>
                <c:pt idx="3812">
                  <c:v>8.00291</c:v>
                </c:pt>
                <c:pt idx="3813">
                  <c:v>8.0052800000000008</c:v>
                </c:pt>
                <c:pt idx="3814">
                  <c:v>8.0073500000000006</c:v>
                </c:pt>
                <c:pt idx="3815">
                  <c:v>8.0103200000000001</c:v>
                </c:pt>
                <c:pt idx="3816">
                  <c:v>8.0128500000000003</c:v>
                </c:pt>
                <c:pt idx="3817">
                  <c:v>8.0148499999999991</c:v>
                </c:pt>
                <c:pt idx="3818">
                  <c:v>8.0175000000000001</c:v>
                </c:pt>
                <c:pt idx="3819">
                  <c:v>8.0234500000000004</c:v>
                </c:pt>
                <c:pt idx="3820">
                  <c:v>8.0255399999999995</c:v>
                </c:pt>
                <c:pt idx="3821">
                  <c:v>8.0266699999999993</c:v>
                </c:pt>
                <c:pt idx="3822">
                  <c:v>8.0283599999999993</c:v>
                </c:pt>
                <c:pt idx="3823">
                  <c:v>8.0298099999999994</c:v>
                </c:pt>
                <c:pt idx="3824">
                  <c:v>8.0310199999999998</c:v>
                </c:pt>
                <c:pt idx="3825">
                  <c:v>8.0322399999999998</c:v>
                </c:pt>
                <c:pt idx="3826">
                  <c:v>8.0350000000000001</c:v>
                </c:pt>
                <c:pt idx="3827">
                  <c:v>8.0376600000000007</c:v>
                </c:pt>
                <c:pt idx="3828">
                  <c:v>8.0408799999999996</c:v>
                </c:pt>
                <c:pt idx="3829">
                  <c:v>8.0426900000000003</c:v>
                </c:pt>
                <c:pt idx="3830">
                  <c:v>8.0446899999999992</c:v>
                </c:pt>
                <c:pt idx="3831">
                  <c:v>8.0467999999999993</c:v>
                </c:pt>
                <c:pt idx="3832">
                  <c:v>8.0482300000000002</c:v>
                </c:pt>
                <c:pt idx="3833">
                  <c:v>8.0510999999999999</c:v>
                </c:pt>
                <c:pt idx="3834">
                  <c:v>8.0524199999999997</c:v>
                </c:pt>
                <c:pt idx="3835">
                  <c:v>8.0540699999999994</c:v>
                </c:pt>
                <c:pt idx="3836">
                  <c:v>8.0559100000000008</c:v>
                </c:pt>
                <c:pt idx="3837">
                  <c:v>8.0587900000000001</c:v>
                </c:pt>
                <c:pt idx="3838">
                  <c:v>8.0634800000000002</c:v>
                </c:pt>
                <c:pt idx="3839">
                  <c:v>8.0658499999999993</c:v>
                </c:pt>
                <c:pt idx="3840">
                  <c:v>8.0686099999999996</c:v>
                </c:pt>
                <c:pt idx="3841">
                  <c:v>8.0701699999999992</c:v>
                </c:pt>
                <c:pt idx="3842">
                  <c:v>8.0714900000000007</c:v>
                </c:pt>
                <c:pt idx="3843">
                  <c:v>8.0734899999999996</c:v>
                </c:pt>
                <c:pt idx="3844">
                  <c:v>8.0765799999999999</c:v>
                </c:pt>
                <c:pt idx="3845">
                  <c:v>8.0781899999999993</c:v>
                </c:pt>
                <c:pt idx="3846">
                  <c:v>8.08</c:v>
                </c:pt>
                <c:pt idx="3847">
                  <c:v>8.0828600000000002</c:v>
                </c:pt>
                <c:pt idx="3848">
                  <c:v>8.0871099999999991</c:v>
                </c:pt>
                <c:pt idx="3849">
                  <c:v>8.0912500000000005</c:v>
                </c:pt>
                <c:pt idx="3850">
                  <c:v>8.0929500000000001</c:v>
                </c:pt>
                <c:pt idx="3851">
                  <c:v>8.0944199999999995</c:v>
                </c:pt>
                <c:pt idx="3852">
                  <c:v>8.0958699999999997</c:v>
                </c:pt>
                <c:pt idx="3853">
                  <c:v>8.0979100000000006</c:v>
                </c:pt>
                <c:pt idx="3854">
                  <c:v>8.0986799999999999</c:v>
                </c:pt>
                <c:pt idx="3855">
                  <c:v>8.1013500000000001</c:v>
                </c:pt>
                <c:pt idx="3856">
                  <c:v>8.10182</c:v>
                </c:pt>
                <c:pt idx="3857">
                  <c:v>8.1036699999999993</c:v>
                </c:pt>
                <c:pt idx="3858">
                  <c:v>8.1064500000000006</c:v>
                </c:pt>
                <c:pt idx="3859">
                  <c:v>8.1077200000000005</c:v>
                </c:pt>
                <c:pt idx="3860">
                  <c:v>8.1113300000000006</c:v>
                </c:pt>
                <c:pt idx="3861">
                  <c:v>8.1146700000000003</c:v>
                </c:pt>
                <c:pt idx="3862">
                  <c:v>8.1154399999999995</c:v>
                </c:pt>
                <c:pt idx="3863">
                  <c:v>8.1177499999999991</c:v>
                </c:pt>
                <c:pt idx="3864">
                  <c:v>8.1202000000000005</c:v>
                </c:pt>
                <c:pt idx="3865">
                  <c:v>8.1232100000000003</c:v>
                </c:pt>
                <c:pt idx="3866">
                  <c:v>8.1242300000000007</c:v>
                </c:pt>
                <c:pt idx="3867">
                  <c:v>8.1267600000000009</c:v>
                </c:pt>
                <c:pt idx="3868">
                  <c:v>8.1275899999999996</c:v>
                </c:pt>
                <c:pt idx="3869">
                  <c:v>8.1300000000000008</c:v>
                </c:pt>
                <c:pt idx="3870">
                  <c:v>8.1311099999999996</c:v>
                </c:pt>
                <c:pt idx="3871">
                  <c:v>8.1320300000000003</c:v>
                </c:pt>
                <c:pt idx="3872">
                  <c:v>8.1331399999999991</c:v>
                </c:pt>
                <c:pt idx="3873">
                  <c:v>8.1352399999999996</c:v>
                </c:pt>
                <c:pt idx="3874">
                  <c:v>8.1368399999999994</c:v>
                </c:pt>
                <c:pt idx="3875">
                  <c:v>8.1386099999999999</c:v>
                </c:pt>
                <c:pt idx="3876">
                  <c:v>8.14</c:v>
                </c:pt>
                <c:pt idx="3877">
                  <c:v>8.1420899999999996</c:v>
                </c:pt>
                <c:pt idx="3878">
                  <c:v>8.1460799999999995</c:v>
                </c:pt>
                <c:pt idx="3879">
                  <c:v>8.14682</c:v>
                </c:pt>
                <c:pt idx="3880">
                  <c:v>8.1494800000000005</c:v>
                </c:pt>
                <c:pt idx="3881">
                  <c:v>8.1513799999999996</c:v>
                </c:pt>
                <c:pt idx="3882">
                  <c:v>8.1533899999999999</c:v>
                </c:pt>
                <c:pt idx="3883">
                  <c:v>8.1555</c:v>
                </c:pt>
                <c:pt idx="3884">
                  <c:v>8.1577800000000007</c:v>
                </c:pt>
                <c:pt idx="3885">
                  <c:v>8.1597200000000001</c:v>
                </c:pt>
                <c:pt idx="3886">
                  <c:v>8.1616499999999998</c:v>
                </c:pt>
                <c:pt idx="3887">
                  <c:v>8.1624800000000004</c:v>
                </c:pt>
                <c:pt idx="3888">
                  <c:v>8.1640499999999996</c:v>
                </c:pt>
                <c:pt idx="3889">
                  <c:v>8.1662800000000004</c:v>
                </c:pt>
                <c:pt idx="3890">
                  <c:v>8.1685800000000004</c:v>
                </c:pt>
                <c:pt idx="3891">
                  <c:v>8.1692800000000005</c:v>
                </c:pt>
                <c:pt idx="3892">
                  <c:v>8.1707599999999996</c:v>
                </c:pt>
                <c:pt idx="3893">
                  <c:v>8.1732700000000005</c:v>
                </c:pt>
                <c:pt idx="3894">
                  <c:v>8.1756799999999998</c:v>
                </c:pt>
                <c:pt idx="3895">
                  <c:v>8.1765899999999991</c:v>
                </c:pt>
                <c:pt idx="3896">
                  <c:v>8.1778700000000004</c:v>
                </c:pt>
                <c:pt idx="3897">
                  <c:v>8.1802100000000006</c:v>
                </c:pt>
                <c:pt idx="3898">
                  <c:v>8.1815700000000007</c:v>
                </c:pt>
                <c:pt idx="3899">
                  <c:v>8.1833100000000005</c:v>
                </c:pt>
                <c:pt idx="3900">
                  <c:v>8.1856899999999992</c:v>
                </c:pt>
                <c:pt idx="3901">
                  <c:v>8.1877800000000001</c:v>
                </c:pt>
                <c:pt idx="3902">
                  <c:v>8.1890499999999999</c:v>
                </c:pt>
                <c:pt idx="3903">
                  <c:v>8.1907200000000007</c:v>
                </c:pt>
                <c:pt idx="3904">
                  <c:v>8.19299</c:v>
                </c:pt>
                <c:pt idx="3905">
                  <c:v>8.1949900000000007</c:v>
                </c:pt>
                <c:pt idx="3906">
                  <c:v>8.19604</c:v>
                </c:pt>
                <c:pt idx="3907">
                  <c:v>8.1967099999999995</c:v>
                </c:pt>
                <c:pt idx="3908">
                  <c:v>8.1971699999999998</c:v>
                </c:pt>
                <c:pt idx="3909">
                  <c:v>8.1975999999999996</c:v>
                </c:pt>
                <c:pt idx="3910">
                  <c:v>8.19787</c:v>
                </c:pt>
                <c:pt idx="3911">
                  <c:v>8.1981300000000008</c:v>
                </c:pt>
                <c:pt idx="3912">
                  <c:v>8.1983300000000003</c:v>
                </c:pt>
                <c:pt idx="3913">
                  <c:v>8.2013400000000001</c:v>
                </c:pt>
                <c:pt idx="3914">
                  <c:v>8.2037600000000008</c:v>
                </c:pt>
                <c:pt idx="3915">
                  <c:v>8.2060099999999991</c:v>
                </c:pt>
                <c:pt idx="3916">
                  <c:v>8.2093900000000009</c:v>
                </c:pt>
                <c:pt idx="3917">
                  <c:v>8.21082</c:v>
                </c:pt>
                <c:pt idx="3918">
                  <c:v>8.2132299999999994</c:v>
                </c:pt>
                <c:pt idx="3919">
                  <c:v>8.2181800000000003</c:v>
                </c:pt>
                <c:pt idx="3920">
                  <c:v>8.2188700000000008</c:v>
                </c:pt>
                <c:pt idx="3921">
                  <c:v>8.2215000000000007</c:v>
                </c:pt>
                <c:pt idx="3922">
                  <c:v>8.2227700000000006</c:v>
                </c:pt>
                <c:pt idx="3923">
                  <c:v>8.2240400000000005</c:v>
                </c:pt>
                <c:pt idx="3924">
                  <c:v>8.2259700000000002</c:v>
                </c:pt>
                <c:pt idx="3925">
                  <c:v>8.2286599999999996</c:v>
                </c:pt>
                <c:pt idx="3926">
                  <c:v>8.2305700000000002</c:v>
                </c:pt>
                <c:pt idx="3927">
                  <c:v>8.2336100000000005</c:v>
                </c:pt>
                <c:pt idx="3928">
                  <c:v>8.2349899999999998</c:v>
                </c:pt>
                <c:pt idx="3929">
                  <c:v>8.2363999999999997</c:v>
                </c:pt>
                <c:pt idx="3930">
                  <c:v>8.2377300000000009</c:v>
                </c:pt>
                <c:pt idx="3931">
                  <c:v>8.2402700000000006</c:v>
                </c:pt>
                <c:pt idx="3932">
                  <c:v>8.2419200000000004</c:v>
                </c:pt>
                <c:pt idx="3933">
                  <c:v>8.2424599999999995</c:v>
                </c:pt>
                <c:pt idx="3934">
                  <c:v>8.2427700000000002</c:v>
                </c:pt>
                <c:pt idx="3935">
                  <c:v>8.2430500000000002</c:v>
                </c:pt>
                <c:pt idx="3936">
                  <c:v>8.2433800000000002</c:v>
                </c:pt>
                <c:pt idx="3937">
                  <c:v>8.2445900000000005</c:v>
                </c:pt>
                <c:pt idx="3938">
                  <c:v>8.24709</c:v>
                </c:pt>
                <c:pt idx="3939">
                  <c:v>8.2485300000000006</c:v>
                </c:pt>
                <c:pt idx="3940">
                  <c:v>8.25</c:v>
                </c:pt>
                <c:pt idx="3941">
                  <c:v>8.2530099999999997</c:v>
                </c:pt>
                <c:pt idx="3942">
                  <c:v>8.2553000000000001</c:v>
                </c:pt>
                <c:pt idx="3943">
                  <c:v>8.2593200000000007</c:v>
                </c:pt>
                <c:pt idx="3944">
                  <c:v>8.2617700000000003</c:v>
                </c:pt>
                <c:pt idx="3945">
                  <c:v>8.2648100000000007</c:v>
                </c:pt>
                <c:pt idx="3946">
                  <c:v>8.2661099999999994</c:v>
                </c:pt>
                <c:pt idx="3947">
                  <c:v>8.2679299999999998</c:v>
                </c:pt>
                <c:pt idx="3948">
                  <c:v>8.2697099999999999</c:v>
                </c:pt>
                <c:pt idx="3949">
                  <c:v>8.2716700000000003</c:v>
                </c:pt>
                <c:pt idx="3950">
                  <c:v>8.2734400000000008</c:v>
                </c:pt>
                <c:pt idx="3951">
                  <c:v>8.2779500000000006</c:v>
                </c:pt>
                <c:pt idx="3952">
                  <c:v>8.2818400000000008</c:v>
                </c:pt>
                <c:pt idx="3953">
                  <c:v>8.2847000000000008</c:v>
                </c:pt>
                <c:pt idx="3954">
                  <c:v>8.2862200000000001</c:v>
                </c:pt>
                <c:pt idx="3955">
                  <c:v>8.2889800000000005</c:v>
                </c:pt>
                <c:pt idx="3956">
                  <c:v>8.2913800000000002</c:v>
                </c:pt>
                <c:pt idx="3957">
                  <c:v>8.2944200000000006</c:v>
                </c:pt>
                <c:pt idx="3958">
                  <c:v>8.2966899999999999</c:v>
                </c:pt>
                <c:pt idx="3959">
                  <c:v>8.2978699999999996</c:v>
                </c:pt>
                <c:pt idx="3960">
                  <c:v>8.2992500000000007</c:v>
                </c:pt>
                <c:pt idx="3961">
                  <c:v>8.3024699999999996</c:v>
                </c:pt>
                <c:pt idx="3962">
                  <c:v>8.3051200000000005</c:v>
                </c:pt>
                <c:pt idx="3963">
                  <c:v>8.31</c:v>
                </c:pt>
                <c:pt idx="3964">
                  <c:v>8.3128799999999998</c:v>
                </c:pt>
                <c:pt idx="3965">
                  <c:v>8.3152500000000007</c:v>
                </c:pt>
                <c:pt idx="3966">
                  <c:v>8.3165099999999992</c:v>
                </c:pt>
                <c:pt idx="3967">
                  <c:v>8.31846</c:v>
                </c:pt>
                <c:pt idx="3968">
                  <c:v>8.3201099999999997</c:v>
                </c:pt>
                <c:pt idx="3969">
                  <c:v>8.32165</c:v>
                </c:pt>
                <c:pt idx="3970">
                  <c:v>8.32254</c:v>
                </c:pt>
                <c:pt idx="3971">
                  <c:v>8.3244000000000007</c:v>
                </c:pt>
                <c:pt idx="3972">
                  <c:v>8.3256300000000003</c:v>
                </c:pt>
                <c:pt idx="3973">
                  <c:v>8.3274600000000003</c:v>
                </c:pt>
                <c:pt idx="3974">
                  <c:v>8.3304100000000005</c:v>
                </c:pt>
                <c:pt idx="3975">
                  <c:v>8.3321000000000005</c:v>
                </c:pt>
                <c:pt idx="3976">
                  <c:v>8.3339200000000009</c:v>
                </c:pt>
                <c:pt idx="3977">
                  <c:v>8.3360599999999998</c:v>
                </c:pt>
                <c:pt idx="3978">
                  <c:v>8.3370200000000008</c:v>
                </c:pt>
                <c:pt idx="3979">
                  <c:v>8.3409399999999998</c:v>
                </c:pt>
                <c:pt idx="3980">
                  <c:v>8.3451599999999999</c:v>
                </c:pt>
                <c:pt idx="3981">
                  <c:v>8.3480500000000006</c:v>
                </c:pt>
                <c:pt idx="3982">
                  <c:v>8.3520900000000005</c:v>
                </c:pt>
                <c:pt idx="3983">
                  <c:v>8.3545400000000001</c:v>
                </c:pt>
                <c:pt idx="3984">
                  <c:v>8.3578100000000006</c:v>
                </c:pt>
                <c:pt idx="3985">
                  <c:v>8.3605900000000002</c:v>
                </c:pt>
                <c:pt idx="3986">
                  <c:v>8.3656199999999998</c:v>
                </c:pt>
                <c:pt idx="3987">
                  <c:v>8.3696699999999993</c:v>
                </c:pt>
                <c:pt idx="3988">
                  <c:v>8.3724500000000006</c:v>
                </c:pt>
                <c:pt idx="3989">
                  <c:v>8.3745600000000007</c:v>
                </c:pt>
                <c:pt idx="3990">
                  <c:v>8.3773</c:v>
                </c:pt>
                <c:pt idx="3991">
                  <c:v>8.3788099999999996</c:v>
                </c:pt>
                <c:pt idx="3992">
                  <c:v>8.3811099999999996</c:v>
                </c:pt>
                <c:pt idx="3993">
                  <c:v>8.3822100000000006</c:v>
                </c:pt>
                <c:pt idx="3994">
                  <c:v>8.3833699999999993</c:v>
                </c:pt>
                <c:pt idx="3995">
                  <c:v>8.3838100000000004</c:v>
                </c:pt>
                <c:pt idx="3996">
                  <c:v>8.3845100000000006</c:v>
                </c:pt>
                <c:pt idx="3997">
                  <c:v>8.3848199999999995</c:v>
                </c:pt>
                <c:pt idx="3998">
                  <c:v>8.3850899999999999</c:v>
                </c:pt>
                <c:pt idx="3999">
                  <c:v>8.3854699999999998</c:v>
                </c:pt>
                <c:pt idx="4000">
                  <c:v>8.3858300000000003</c:v>
                </c:pt>
                <c:pt idx="4001">
                  <c:v>8.3862400000000008</c:v>
                </c:pt>
                <c:pt idx="4002">
                  <c:v>8.3868899999999993</c:v>
                </c:pt>
                <c:pt idx="4003">
                  <c:v>8.39</c:v>
                </c:pt>
                <c:pt idx="4004">
                  <c:v>8.3916699999999995</c:v>
                </c:pt>
                <c:pt idx="4005">
                  <c:v>8.3933</c:v>
                </c:pt>
                <c:pt idx="4006">
                  <c:v>8.3959499999999991</c:v>
                </c:pt>
                <c:pt idx="4007">
                  <c:v>8.3968100000000003</c:v>
                </c:pt>
                <c:pt idx="4008">
                  <c:v>8.3984900000000007</c:v>
                </c:pt>
                <c:pt idx="4009">
                  <c:v>8.3998699999999999</c:v>
                </c:pt>
                <c:pt idx="4010">
                  <c:v>8.40198</c:v>
                </c:pt>
                <c:pt idx="4011">
                  <c:v>8.4041999999999994</c:v>
                </c:pt>
                <c:pt idx="4012">
                  <c:v>8.40611</c:v>
                </c:pt>
                <c:pt idx="4013">
                  <c:v>8.4074399999999994</c:v>
                </c:pt>
                <c:pt idx="4014">
                  <c:v>8.41</c:v>
                </c:pt>
                <c:pt idx="4015">
                  <c:v>8.4138300000000008</c:v>
                </c:pt>
                <c:pt idx="4016">
                  <c:v>8.4184900000000003</c:v>
                </c:pt>
                <c:pt idx="4017">
                  <c:v>8.4215199999999992</c:v>
                </c:pt>
                <c:pt idx="4018">
                  <c:v>8.4238999999999997</c:v>
                </c:pt>
                <c:pt idx="4019">
                  <c:v>8.4274000000000004</c:v>
                </c:pt>
                <c:pt idx="4020">
                  <c:v>8.4283300000000008</c:v>
                </c:pt>
                <c:pt idx="4021">
                  <c:v>8.4312299999999993</c:v>
                </c:pt>
                <c:pt idx="4022">
                  <c:v>8.4367599999999996</c:v>
                </c:pt>
                <c:pt idx="4023">
                  <c:v>8.4377800000000001</c:v>
                </c:pt>
                <c:pt idx="4024">
                  <c:v>8.4394299999999998</c:v>
                </c:pt>
                <c:pt idx="4025">
                  <c:v>8.4412199999999995</c:v>
                </c:pt>
                <c:pt idx="4026">
                  <c:v>8.4432200000000002</c:v>
                </c:pt>
                <c:pt idx="4027">
                  <c:v>8.4440399999999993</c:v>
                </c:pt>
                <c:pt idx="4028">
                  <c:v>8.4473000000000003</c:v>
                </c:pt>
                <c:pt idx="4029">
                  <c:v>8.4491700000000005</c:v>
                </c:pt>
                <c:pt idx="4030">
                  <c:v>8.4506200000000007</c:v>
                </c:pt>
                <c:pt idx="4031">
                  <c:v>8.4525000000000006</c:v>
                </c:pt>
                <c:pt idx="4032">
                  <c:v>8.4540000000000006</c:v>
                </c:pt>
                <c:pt idx="4033">
                  <c:v>8.4577100000000005</c:v>
                </c:pt>
                <c:pt idx="4034">
                  <c:v>8.4609500000000004</c:v>
                </c:pt>
                <c:pt idx="4035">
                  <c:v>8.4636899999999997</c:v>
                </c:pt>
                <c:pt idx="4036">
                  <c:v>8.4673700000000007</c:v>
                </c:pt>
                <c:pt idx="4037">
                  <c:v>8.4726599999999994</c:v>
                </c:pt>
                <c:pt idx="4038">
                  <c:v>8.4764300000000006</c:v>
                </c:pt>
                <c:pt idx="4039">
                  <c:v>8.4799199999999999</c:v>
                </c:pt>
                <c:pt idx="4040">
                  <c:v>8.4826099999999993</c:v>
                </c:pt>
                <c:pt idx="4041">
                  <c:v>8.4859000000000009</c:v>
                </c:pt>
                <c:pt idx="4042">
                  <c:v>8.4873200000000004</c:v>
                </c:pt>
                <c:pt idx="4043">
                  <c:v>8.4899000000000004</c:v>
                </c:pt>
                <c:pt idx="4044">
                  <c:v>8.4922400000000007</c:v>
                </c:pt>
                <c:pt idx="4045">
                  <c:v>8.4929600000000001</c:v>
                </c:pt>
                <c:pt idx="4046">
                  <c:v>8.4953699999999994</c:v>
                </c:pt>
                <c:pt idx="4047">
                  <c:v>8.4974699999999999</c:v>
                </c:pt>
                <c:pt idx="4048">
                  <c:v>8.5</c:v>
                </c:pt>
                <c:pt idx="4049">
                  <c:v>8.5020500000000006</c:v>
                </c:pt>
                <c:pt idx="4050">
                  <c:v>8.5036900000000006</c:v>
                </c:pt>
                <c:pt idx="4051">
                  <c:v>8.5074799999999993</c:v>
                </c:pt>
                <c:pt idx="4052">
                  <c:v>8.5102600000000006</c:v>
                </c:pt>
                <c:pt idx="4053">
                  <c:v>8.5126899999999992</c:v>
                </c:pt>
                <c:pt idx="4054">
                  <c:v>8.5155200000000004</c:v>
                </c:pt>
                <c:pt idx="4055">
                  <c:v>8.5169599999999992</c:v>
                </c:pt>
                <c:pt idx="4056">
                  <c:v>8.5194600000000005</c:v>
                </c:pt>
                <c:pt idx="4057">
                  <c:v>8.5219400000000007</c:v>
                </c:pt>
                <c:pt idx="4058">
                  <c:v>8.5236599999999996</c:v>
                </c:pt>
                <c:pt idx="4059">
                  <c:v>8.5242500000000003</c:v>
                </c:pt>
                <c:pt idx="4060">
                  <c:v>8.5260700000000007</c:v>
                </c:pt>
                <c:pt idx="4061">
                  <c:v>8.5276700000000005</c:v>
                </c:pt>
                <c:pt idx="4062">
                  <c:v>8.5305999999999997</c:v>
                </c:pt>
                <c:pt idx="4063">
                  <c:v>8.5332399999999993</c:v>
                </c:pt>
                <c:pt idx="4064">
                  <c:v>8.5363699999999998</c:v>
                </c:pt>
                <c:pt idx="4065">
                  <c:v>8.5373300000000008</c:v>
                </c:pt>
                <c:pt idx="4066">
                  <c:v>8.5400700000000001</c:v>
                </c:pt>
                <c:pt idx="4067">
                  <c:v>8.5452499999999993</c:v>
                </c:pt>
                <c:pt idx="4068">
                  <c:v>8.5465</c:v>
                </c:pt>
                <c:pt idx="4069">
                  <c:v>8.5482700000000005</c:v>
                </c:pt>
                <c:pt idx="4070">
                  <c:v>8.5495400000000004</c:v>
                </c:pt>
                <c:pt idx="4071">
                  <c:v>8.5503</c:v>
                </c:pt>
                <c:pt idx="4072">
                  <c:v>8.5523900000000008</c:v>
                </c:pt>
                <c:pt idx="4073">
                  <c:v>8.5534400000000002</c:v>
                </c:pt>
                <c:pt idx="4074">
                  <c:v>8.5554000000000006</c:v>
                </c:pt>
                <c:pt idx="4075">
                  <c:v>8.5569299999999995</c:v>
                </c:pt>
                <c:pt idx="4076">
                  <c:v>8.5585400000000007</c:v>
                </c:pt>
                <c:pt idx="4077">
                  <c:v>8.5622600000000002</c:v>
                </c:pt>
                <c:pt idx="4078">
                  <c:v>8.5648300000000006</c:v>
                </c:pt>
                <c:pt idx="4079">
                  <c:v>8.5658999999999992</c:v>
                </c:pt>
                <c:pt idx="4080">
                  <c:v>8.5687700000000007</c:v>
                </c:pt>
                <c:pt idx="4081">
                  <c:v>8.5706399999999991</c:v>
                </c:pt>
                <c:pt idx="4082">
                  <c:v>8.5728399999999993</c:v>
                </c:pt>
                <c:pt idx="4083">
                  <c:v>8.5756999999999994</c:v>
                </c:pt>
                <c:pt idx="4084">
                  <c:v>8.5773499999999991</c:v>
                </c:pt>
                <c:pt idx="4085">
                  <c:v>8.58</c:v>
                </c:pt>
                <c:pt idx="4086">
                  <c:v>8.5849799999999998</c:v>
                </c:pt>
                <c:pt idx="4087">
                  <c:v>8.5871399999999998</c:v>
                </c:pt>
                <c:pt idx="4088">
                  <c:v>8.5897199999999998</c:v>
                </c:pt>
                <c:pt idx="4089">
                  <c:v>8.5926299999999998</c:v>
                </c:pt>
                <c:pt idx="4090">
                  <c:v>8.5937999999999999</c:v>
                </c:pt>
                <c:pt idx="4091">
                  <c:v>8.5955499999999994</c:v>
                </c:pt>
                <c:pt idx="4092">
                  <c:v>8.5966299999999993</c:v>
                </c:pt>
                <c:pt idx="4093">
                  <c:v>8.5996100000000002</c:v>
                </c:pt>
                <c:pt idx="4094">
                  <c:v>8.6013000000000002</c:v>
                </c:pt>
                <c:pt idx="4095">
                  <c:v>8.6019900000000007</c:v>
                </c:pt>
                <c:pt idx="4096">
                  <c:v>8.6033299999999997</c:v>
                </c:pt>
                <c:pt idx="4097">
                  <c:v>8.6047600000000006</c:v>
                </c:pt>
                <c:pt idx="4098">
                  <c:v>8.6072799999999994</c:v>
                </c:pt>
                <c:pt idx="4099">
                  <c:v>8.6109299999999998</c:v>
                </c:pt>
                <c:pt idx="4100">
                  <c:v>8.6127400000000005</c:v>
                </c:pt>
                <c:pt idx="4101">
                  <c:v>8.6152599999999993</c:v>
                </c:pt>
                <c:pt idx="4102">
                  <c:v>8.6176499999999994</c:v>
                </c:pt>
                <c:pt idx="4103">
                  <c:v>8.6205400000000001</c:v>
                </c:pt>
                <c:pt idx="4104">
                  <c:v>8.6228300000000004</c:v>
                </c:pt>
                <c:pt idx="4105">
                  <c:v>8.6243599999999994</c:v>
                </c:pt>
                <c:pt idx="4106">
                  <c:v>8.6255799999999994</c:v>
                </c:pt>
                <c:pt idx="4107">
                  <c:v>8.6266200000000008</c:v>
                </c:pt>
                <c:pt idx="4108">
                  <c:v>8.6291899999999995</c:v>
                </c:pt>
                <c:pt idx="4109">
                  <c:v>8.6300000000000008</c:v>
                </c:pt>
                <c:pt idx="4110">
                  <c:v>8.6324799999999993</c:v>
                </c:pt>
                <c:pt idx="4111">
                  <c:v>8.6332299999999993</c:v>
                </c:pt>
                <c:pt idx="4112">
                  <c:v>8.6341599999999996</c:v>
                </c:pt>
                <c:pt idx="4113">
                  <c:v>8.63659</c:v>
                </c:pt>
                <c:pt idx="4114">
                  <c:v>8.6382200000000005</c:v>
                </c:pt>
                <c:pt idx="4115">
                  <c:v>8.6395900000000001</c:v>
                </c:pt>
                <c:pt idx="4116">
                  <c:v>8.6405399999999997</c:v>
                </c:pt>
                <c:pt idx="4117">
                  <c:v>8.6422699999999999</c:v>
                </c:pt>
                <c:pt idx="4118">
                  <c:v>8.6458600000000008</c:v>
                </c:pt>
                <c:pt idx="4119">
                  <c:v>8.6507500000000004</c:v>
                </c:pt>
                <c:pt idx="4120">
                  <c:v>8.6538400000000006</c:v>
                </c:pt>
                <c:pt idx="4121">
                  <c:v>8.6548099999999994</c:v>
                </c:pt>
                <c:pt idx="4122">
                  <c:v>8.6585599999999996</c:v>
                </c:pt>
                <c:pt idx="4123">
                  <c:v>8.6606199999999998</c:v>
                </c:pt>
                <c:pt idx="4124">
                  <c:v>8.6626600000000007</c:v>
                </c:pt>
                <c:pt idx="4125">
                  <c:v>8.6669699999999992</c:v>
                </c:pt>
                <c:pt idx="4126">
                  <c:v>8.6679099999999991</c:v>
                </c:pt>
                <c:pt idx="4127">
                  <c:v>8.6710399999999996</c:v>
                </c:pt>
                <c:pt idx="4128">
                  <c:v>8.6743299999999994</c:v>
                </c:pt>
                <c:pt idx="4129">
                  <c:v>8.6776800000000005</c:v>
                </c:pt>
                <c:pt idx="4130">
                  <c:v>8.68</c:v>
                </c:pt>
                <c:pt idx="4131">
                  <c:v>8.6830499999999997</c:v>
                </c:pt>
                <c:pt idx="4132">
                  <c:v>8.6851400000000005</c:v>
                </c:pt>
                <c:pt idx="4133">
                  <c:v>8.6890499999999999</c:v>
                </c:pt>
                <c:pt idx="4134">
                  <c:v>8.6928800000000006</c:v>
                </c:pt>
                <c:pt idx="4135">
                  <c:v>8.6952800000000003</c:v>
                </c:pt>
                <c:pt idx="4136">
                  <c:v>8.6989699999999992</c:v>
                </c:pt>
                <c:pt idx="4137">
                  <c:v>8.7023899999999994</c:v>
                </c:pt>
                <c:pt idx="4138">
                  <c:v>8.7038799999999998</c:v>
                </c:pt>
                <c:pt idx="4139">
                  <c:v>8.7067499999999995</c:v>
                </c:pt>
                <c:pt idx="4140">
                  <c:v>8.7081800000000005</c:v>
                </c:pt>
                <c:pt idx="4141">
                  <c:v>8.7103199999999994</c:v>
                </c:pt>
                <c:pt idx="4142">
                  <c:v>8.7124100000000002</c:v>
                </c:pt>
                <c:pt idx="4143">
                  <c:v>8.7136600000000008</c:v>
                </c:pt>
                <c:pt idx="4144">
                  <c:v>8.7162400000000009</c:v>
                </c:pt>
                <c:pt idx="4145">
                  <c:v>8.7186199999999996</c:v>
                </c:pt>
                <c:pt idx="4146">
                  <c:v>8.7196599999999993</c:v>
                </c:pt>
                <c:pt idx="4147">
                  <c:v>8.7216699999999996</c:v>
                </c:pt>
                <c:pt idx="4148">
                  <c:v>8.7230600000000003</c:v>
                </c:pt>
                <c:pt idx="4149">
                  <c:v>8.7257400000000001</c:v>
                </c:pt>
                <c:pt idx="4150">
                  <c:v>8.7281999999999993</c:v>
                </c:pt>
                <c:pt idx="4151">
                  <c:v>8.7310099999999995</c:v>
                </c:pt>
                <c:pt idx="4152">
                  <c:v>8.7316299999999991</c:v>
                </c:pt>
                <c:pt idx="4153">
                  <c:v>8.7339400000000005</c:v>
                </c:pt>
                <c:pt idx="4154">
                  <c:v>8.7370699999999992</c:v>
                </c:pt>
                <c:pt idx="4155">
                  <c:v>8.7396100000000008</c:v>
                </c:pt>
                <c:pt idx="4156">
                  <c:v>8.74057</c:v>
                </c:pt>
                <c:pt idx="4157">
                  <c:v>8.7414500000000004</c:v>
                </c:pt>
                <c:pt idx="4158">
                  <c:v>8.7431900000000002</c:v>
                </c:pt>
                <c:pt idx="4159">
                  <c:v>8.7453599999999998</c:v>
                </c:pt>
                <c:pt idx="4160">
                  <c:v>8.7466200000000001</c:v>
                </c:pt>
                <c:pt idx="4161">
                  <c:v>8.7491000000000003</c:v>
                </c:pt>
                <c:pt idx="4162">
                  <c:v>8.75169</c:v>
                </c:pt>
                <c:pt idx="4163">
                  <c:v>8.7527500000000007</c:v>
                </c:pt>
                <c:pt idx="4164">
                  <c:v>8.7548300000000001</c:v>
                </c:pt>
                <c:pt idx="4165">
                  <c:v>8.7576900000000002</c:v>
                </c:pt>
                <c:pt idx="4166">
                  <c:v>8.7607300000000006</c:v>
                </c:pt>
                <c:pt idx="4167">
                  <c:v>8.7638499999999997</c:v>
                </c:pt>
                <c:pt idx="4168">
                  <c:v>8.7654399999999999</c:v>
                </c:pt>
                <c:pt idx="4169">
                  <c:v>8.7665400000000009</c:v>
                </c:pt>
                <c:pt idx="4170">
                  <c:v>8.7678399999999996</c:v>
                </c:pt>
                <c:pt idx="4171">
                  <c:v>8.7698800000000006</c:v>
                </c:pt>
                <c:pt idx="4172">
                  <c:v>8.7718100000000003</c:v>
                </c:pt>
                <c:pt idx="4173">
                  <c:v>8.7741199999999999</c:v>
                </c:pt>
                <c:pt idx="4174">
                  <c:v>8.7777799999999999</c:v>
                </c:pt>
                <c:pt idx="4175">
                  <c:v>8.7812699999999992</c:v>
                </c:pt>
                <c:pt idx="4176">
                  <c:v>8.7828599999999994</c:v>
                </c:pt>
                <c:pt idx="4177">
                  <c:v>8.7837800000000001</c:v>
                </c:pt>
                <c:pt idx="4178">
                  <c:v>8.7852300000000003</c:v>
                </c:pt>
                <c:pt idx="4179">
                  <c:v>8.7888099999999998</c:v>
                </c:pt>
                <c:pt idx="4180">
                  <c:v>8.7905800000000003</c:v>
                </c:pt>
                <c:pt idx="4181">
                  <c:v>8.7920499999999997</c:v>
                </c:pt>
                <c:pt idx="4182">
                  <c:v>8.7934599999999996</c:v>
                </c:pt>
                <c:pt idx="4183">
                  <c:v>8.7954299999999996</c:v>
                </c:pt>
                <c:pt idx="4184">
                  <c:v>8.7994000000000003</c:v>
                </c:pt>
                <c:pt idx="4185">
                  <c:v>8.8022399999999994</c:v>
                </c:pt>
                <c:pt idx="4186">
                  <c:v>8.8045200000000001</c:v>
                </c:pt>
                <c:pt idx="4187">
                  <c:v>8.8074999999999992</c:v>
                </c:pt>
                <c:pt idx="4188">
                  <c:v>8.8103800000000003</c:v>
                </c:pt>
                <c:pt idx="4189">
                  <c:v>8.8116800000000008</c:v>
                </c:pt>
                <c:pt idx="4190">
                  <c:v>8.8143200000000004</c:v>
                </c:pt>
                <c:pt idx="4191">
                  <c:v>8.8164400000000001</c:v>
                </c:pt>
                <c:pt idx="4192">
                  <c:v>8.8182100000000005</c:v>
                </c:pt>
                <c:pt idx="4193">
                  <c:v>8.8212700000000002</c:v>
                </c:pt>
                <c:pt idx="4194">
                  <c:v>8.82395</c:v>
                </c:pt>
                <c:pt idx="4195">
                  <c:v>8.8258200000000002</c:v>
                </c:pt>
                <c:pt idx="4196">
                  <c:v>8.8269900000000003</c:v>
                </c:pt>
                <c:pt idx="4197">
                  <c:v>8.8292800000000007</c:v>
                </c:pt>
                <c:pt idx="4198">
                  <c:v>8.8329400000000007</c:v>
                </c:pt>
                <c:pt idx="4199">
                  <c:v>8.8349399999999996</c:v>
                </c:pt>
                <c:pt idx="4200">
                  <c:v>8.8372700000000002</c:v>
                </c:pt>
                <c:pt idx="4201">
                  <c:v>8.8399099999999997</c:v>
                </c:pt>
                <c:pt idx="4202">
                  <c:v>8.8412600000000001</c:v>
                </c:pt>
                <c:pt idx="4203">
                  <c:v>8.8440899999999996</c:v>
                </c:pt>
                <c:pt idx="4204">
                  <c:v>8.8480500000000006</c:v>
                </c:pt>
                <c:pt idx="4205">
                  <c:v>8.8498300000000008</c:v>
                </c:pt>
                <c:pt idx="4206">
                  <c:v>8.8512699999999995</c:v>
                </c:pt>
                <c:pt idx="4207">
                  <c:v>8.8522700000000007</c:v>
                </c:pt>
                <c:pt idx="4208">
                  <c:v>8.8539600000000007</c:v>
                </c:pt>
                <c:pt idx="4209">
                  <c:v>8.8560300000000005</c:v>
                </c:pt>
                <c:pt idx="4210">
                  <c:v>8.8594600000000003</c:v>
                </c:pt>
                <c:pt idx="4211">
                  <c:v>8.86069</c:v>
                </c:pt>
                <c:pt idx="4212">
                  <c:v>8.8636599999999994</c:v>
                </c:pt>
                <c:pt idx="4213">
                  <c:v>8.8678399999999993</c:v>
                </c:pt>
                <c:pt idx="4214">
                  <c:v>8.8690999999999995</c:v>
                </c:pt>
                <c:pt idx="4215">
                  <c:v>8.8709199999999999</c:v>
                </c:pt>
                <c:pt idx="4216">
                  <c:v>8.8728499999999997</c:v>
                </c:pt>
                <c:pt idx="4217">
                  <c:v>8.8755799999999994</c:v>
                </c:pt>
                <c:pt idx="4218">
                  <c:v>8.8784799999999997</c:v>
                </c:pt>
                <c:pt idx="4219">
                  <c:v>8.8796599999999994</c:v>
                </c:pt>
                <c:pt idx="4220">
                  <c:v>8.88246</c:v>
                </c:pt>
                <c:pt idx="4221">
                  <c:v>8.8836700000000004</c:v>
                </c:pt>
                <c:pt idx="4222">
                  <c:v>8.88626</c:v>
                </c:pt>
                <c:pt idx="4223">
                  <c:v>8.8873499999999996</c:v>
                </c:pt>
                <c:pt idx="4224">
                  <c:v>8.8902199999999993</c:v>
                </c:pt>
                <c:pt idx="4225">
                  <c:v>8.8930199999999999</c:v>
                </c:pt>
                <c:pt idx="4226">
                  <c:v>8.8973800000000001</c:v>
                </c:pt>
                <c:pt idx="4227">
                  <c:v>8.9010300000000004</c:v>
                </c:pt>
                <c:pt idx="4228">
                  <c:v>8.9027799999999999</c:v>
                </c:pt>
                <c:pt idx="4229">
                  <c:v>8.9059399999999993</c:v>
                </c:pt>
                <c:pt idx="4230">
                  <c:v>8.9103200000000005</c:v>
                </c:pt>
                <c:pt idx="4231">
                  <c:v>8.9138000000000002</c:v>
                </c:pt>
                <c:pt idx="4232">
                  <c:v>8.9154999999999998</c:v>
                </c:pt>
                <c:pt idx="4233">
                  <c:v>8.9172100000000007</c:v>
                </c:pt>
                <c:pt idx="4234">
                  <c:v>8.9199800000000007</c:v>
                </c:pt>
                <c:pt idx="4235">
                  <c:v>8.9223700000000008</c:v>
                </c:pt>
                <c:pt idx="4236">
                  <c:v>8.9239999999999995</c:v>
                </c:pt>
                <c:pt idx="4237">
                  <c:v>8.9262599999999992</c:v>
                </c:pt>
                <c:pt idx="4238">
                  <c:v>8.9286899999999996</c:v>
                </c:pt>
                <c:pt idx="4239">
                  <c:v>8.9297599999999999</c:v>
                </c:pt>
                <c:pt idx="4240">
                  <c:v>8.9326100000000004</c:v>
                </c:pt>
                <c:pt idx="4241">
                  <c:v>8.9341200000000001</c:v>
                </c:pt>
                <c:pt idx="4242">
                  <c:v>8.9349799999999995</c:v>
                </c:pt>
                <c:pt idx="4243">
                  <c:v>8.9359300000000008</c:v>
                </c:pt>
                <c:pt idx="4244">
                  <c:v>8.9374699999999994</c:v>
                </c:pt>
                <c:pt idx="4245">
                  <c:v>8.9387000000000008</c:v>
                </c:pt>
                <c:pt idx="4246">
                  <c:v>8.9402699999999999</c:v>
                </c:pt>
                <c:pt idx="4247">
                  <c:v>8.9414999999999996</c:v>
                </c:pt>
                <c:pt idx="4248">
                  <c:v>8.9430700000000005</c:v>
                </c:pt>
                <c:pt idx="4249">
                  <c:v>8.9448299999999996</c:v>
                </c:pt>
                <c:pt idx="4250">
                  <c:v>8.9482400000000002</c:v>
                </c:pt>
                <c:pt idx="4251">
                  <c:v>8.9500799999999998</c:v>
                </c:pt>
                <c:pt idx="4252">
                  <c:v>8.9515200000000004</c:v>
                </c:pt>
                <c:pt idx="4253">
                  <c:v>8.9542900000000003</c:v>
                </c:pt>
                <c:pt idx="4254">
                  <c:v>8.9557599999999997</c:v>
                </c:pt>
                <c:pt idx="4255">
                  <c:v>8.9573</c:v>
                </c:pt>
                <c:pt idx="4256">
                  <c:v>8.9595400000000005</c:v>
                </c:pt>
                <c:pt idx="4257">
                  <c:v>8.9622600000000006</c:v>
                </c:pt>
                <c:pt idx="4258">
                  <c:v>8.9634999999999998</c:v>
                </c:pt>
                <c:pt idx="4259">
                  <c:v>8.9650499999999997</c:v>
                </c:pt>
                <c:pt idx="4260">
                  <c:v>8.9668600000000005</c:v>
                </c:pt>
                <c:pt idx="4261">
                  <c:v>8.9693500000000004</c:v>
                </c:pt>
                <c:pt idx="4262">
                  <c:v>8.9720200000000006</c:v>
                </c:pt>
                <c:pt idx="4263">
                  <c:v>8.9729500000000009</c:v>
                </c:pt>
                <c:pt idx="4264">
                  <c:v>8.9758700000000005</c:v>
                </c:pt>
                <c:pt idx="4265">
                  <c:v>8.9783799999999996</c:v>
                </c:pt>
                <c:pt idx="4266">
                  <c:v>8.9809199999999993</c:v>
                </c:pt>
                <c:pt idx="4267">
                  <c:v>8.9826300000000003</c:v>
                </c:pt>
                <c:pt idx="4268">
                  <c:v>8.9844500000000007</c:v>
                </c:pt>
                <c:pt idx="4269">
                  <c:v>8.9853900000000007</c:v>
                </c:pt>
                <c:pt idx="4270">
                  <c:v>8.9864899999999999</c:v>
                </c:pt>
                <c:pt idx="4271">
                  <c:v>8.9886199999999992</c:v>
                </c:pt>
                <c:pt idx="4272">
                  <c:v>8.99057</c:v>
                </c:pt>
                <c:pt idx="4273">
                  <c:v>8.9914799999999993</c:v>
                </c:pt>
                <c:pt idx="4274">
                  <c:v>8.9937500000000004</c:v>
                </c:pt>
                <c:pt idx="4275">
                  <c:v>8.9948099999999993</c:v>
                </c:pt>
                <c:pt idx="4276">
                  <c:v>8.9960699999999996</c:v>
                </c:pt>
                <c:pt idx="4277">
                  <c:v>8.9983900000000006</c:v>
                </c:pt>
                <c:pt idx="4278">
                  <c:v>8.9995799999999999</c:v>
                </c:pt>
                <c:pt idx="4279">
                  <c:v>9.0007199999999994</c:v>
                </c:pt>
                <c:pt idx="4280">
                  <c:v>9.0020799999999994</c:v>
                </c:pt>
                <c:pt idx="4281">
                  <c:v>9.0036400000000008</c:v>
                </c:pt>
                <c:pt idx="4282">
                  <c:v>9.0043199999999999</c:v>
                </c:pt>
                <c:pt idx="4283">
                  <c:v>9.0064799999999998</c:v>
                </c:pt>
                <c:pt idx="4284">
                  <c:v>9.00746</c:v>
                </c:pt>
                <c:pt idx="4285">
                  <c:v>9.0087700000000002</c:v>
                </c:pt>
                <c:pt idx="4286">
                  <c:v>9.01065</c:v>
                </c:pt>
                <c:pt idx="4287">
                  <c:v>9.0128500000000003</c:v>
                </c:pt>
                <c:pt idx="4288">
                  <c:v>9.0144400000000005</c:v>
                </c:pt>
                <c:pt idx="4289">
                  <c:v>9.0165100000000002</c:v>
                </c:pt>
                <c:pt idx="4290">
                  <c:v>9.0195299999999996</c:v>
                </c:pt>
                <c:pt idx="4291">
                  <c:v>9.0215300000000003</c:v>
                </c:pt>
                <c:pt idx="4292">
                  <c:v>9.0222700000000007</c:v>
                </c:pt>
                <c:pt idx="4293">
                  <c:v>9.0245300000000004</c:v>
                </c:pt>
                <c:pt idx="4294">
                  <c:v>9.0257100000000001</c:v>
                </c:pt>
                <c:pt idx="4295">
                  <c:v>9.0274900000000002</c:v>
                </c:pt>
                <c:pt idx="4296">
                  <c:v>9.0289699999999993</c:v>
                </c:pt>
                <c:pt idx="4297">
                  <c:v>9.0309600000000003</c:v>
                </c:pt>
                <c:pt idx="4298">
                  <c:v>9.0333100000000002</c:v>
                </c:pt>
                <c:pt idx="4299">
                  <c:v>9.0355000000000008</c:v>
                </c:pt>
                <c:pt idx="4300">
                  <c:v>9.0368499999999994</c:v>
                </c:pt>
                <c:pt idx="4301">
                  <c:v>9.0390999999999995</c:v>
                </c:pt>
                <c:pt idx="4302">
                  <c:v>9.0416399999999992</c:v>
                </c:pt>
                <c:pt idx="4303">
                  <c:v>9.0460100000000008</c:v>
                </c:pt>
                <c:pt idx="4304">
                  <c:v>9.0495699999999992</c:v>
                </c:pt>
                <c:pt idx="4305">
                  <c:v>9.0521700000000003</c:v>
                </c:pt>
                <c:pt idx="4306">
                  <c:v>9.0556099999999997</c:v>
                </c:pt>
                <c:pt idx="4307">
                  <c:v>9.0574300000000001</c:v>
                </c:pt>
                <c:pt idx="4308">
                  <c:v>9.05884</c:v>
                </c:pt>
                <c:pt idx="4309">
                  <c:v>9.0632300000000008</c:v>
                </c:pt>
                <c:pt idx="4310">
                  <c:v>9.0669699999999995</c:v>
                </c:pt>
                <c:pt idx="4311">
                  <c:v>9.0684199999999997</c:v>
                </c:pt>
                <c:pt idx="4312">
                  <c:v>9.0696100000000008</c:v>
                </c:pt>
                <c:pt idx="4313">
                  <c:v>9.0707900000000006</c:v>
                </c:pt>
                <c:pt idx="4314">
                  <c:v>9.0727700000000002</c:v>
                </c:pt>
                <c:pt idx="4315">
                  <c:v>9.0736899999999991</c:v>
                </c:pt>
                <c:pt idx="4316">
                  <c:v>9.0753699999999995</c:v>
                </c:pt>
                <c:pt idx="4317">
                  <c:v>9.0768400000000007</c:v>
                </c:pt>
                <c:pt idx="4318">
                  <c:v>9.0796700000000001</c:v>
                </c:pt>
                <c:pt idx="4319">
                  <c:v>9.0815999999999999</c:v>
                </c:pt>
                <c:pt idx="4320">
                  <c:v>9.0829400000000007</c:v>
                </c:pt>
                <c:pt idx="4321">
                  <c:v>9.0859500000000004</c:v>
                </c:pt>
                <c:pt idx="4322">
                  <c:v>9.0889399999999991</c:v>
                </c:pt>
                <c:pt idx="4323">
                  <c:v>9.0914999999999999</c:v>
                </c:pt>
                <c:pt idx="4324">
                  <c:v>9.0947499999999994</c:v>
                </c:pt>
                <c:pt idx="4325">
                  <c:v>9.0994200000000003</c:v>
                </c:pt>
                <c:pt idx="4326">
                  <c:v>9.1036199999999994</c:v>
                </c:pt>
                <c:pt idx="4327">
                  <c:v>9.1079799999999995</c:v>
                </c:pt>
                <c:pt idx="4328">
                  <c:v>9.1106700000000007</c:v>
                </c:pt>
                <c:pt idx="4329">
                  <c:v>9.1119800000000009</c:v>
                </c:pt>
                <c:pt idx="4330">
                  <c:v>9.1147299999999998</c:v>
                </c:pt>
                <c:pt idx="4331">
                  <c:v>9.1169899999999995</c:v>
                </c:pt>
                <c:pt idx="4332">
                  <c:v>9.1189199999999992</c:v>
                </c:pt>
                <c:pt idx="4333">
                  <c:v>9.1222700000000003</c:v>
                </c:pt>
                <c:pt idx="4334">
                  <c:v>9.1245100000000008</c:v>
                </c:pt>
                <c:pt idx="4335">
                  <c:v>9.1256400000000006</c:v>
                </c:pt>
                <c:pt idx="4336">
                  <c:v>9.1282200000000007</c:v>
                </c:pt>
                <c:pt idx="4337">
                  <c:v>9.1298899999999996</c:v>
                </c:pt>
                <c:pt idx="4338">
                  <c:v>9.1305499999999995</c:v>
                </c:pt>
                <c:pt idx="4339">
                  <c:v>9.13124</c:v>
                </c:pt>
                <c:pt idx="4340">
                  <c:v>9.1329999999999991</c:v>
                </c:pt>
                <c:pt idx="4341">
                  <c:v>9.1352799999999998</c:v>
                </c:pt>
                <c:pt idx="4342">
                  <c:v>9.1368600000000004</c:v>
                </c:pt>
                <c:pt idx="4343">
                  <c:v>9.1396200000000007</c:v>
                </c:pt>
                <c:pt idx="4344">
                  <c:v>9.1425000000000001</c:v>
                </c:pt>
                <c:pt idx="4345">
                  <c:v>9.1461199999999998</c:v>
                </c:pt>
                <c:pt idx="4346">
                  <c:v>9.1482299999999999</c:v>
                </c:pt>
                <c:pt idx="4347">
                  <c:v>9.1506699999999999</c:v>
                </c:pt>
                <c:pt idx="4348">
                  <c:v>9.1524900000000002</c:v>
                </c:pt>
                <c:pt idx="4349">
                  <c:v>9.1543399999999995</c:v>
                </c:pt>
                <c:pt idx="4350">
                  <c:v>9.1554099999999998</c:v>
                </c:pt>
                <c:pt idx="4351">
                  <c:v>9.1560900000000007</c:v>
                </c:pt>
                <c:pt idx="4352">
                  <c:v>9.1587700000000005</c:v>
                </c:pt>
                <c:pt idx="4353">
                  <c:v>9.1604299999999999</c:v>
                </c:pt>
                <c:pt idx="4354">
                  <c:v>9.1620200000000001</c:v>
                </c:pt>
                <c:pt idx="4355">
                  <c:v>9.1653699999999994</c:v>
                </c:pt>
                <c:pt idx="4356">
                  <c:v>9.1661900000000003</c:v>
                </c:pt>
                <c:pt idx="4357">
                  <c:v>9.1681500000000007</c:v>
                </c:pt>
                <c:pt idx="4358">
                  <c:v>9.1694200000000006</c:v>
                </c:pt>
                <c:pt idx="4359">
                  <c:v>9.1728900000000007</c:v>
                </c:pt>
                <c:pt idx="4360">
                  <c:v>9.1741700000000002</c:v>
                </c:pt>
                <c:pt idx="4361">
                  <c:v>9.1747599999999991</c:v>
                </c:pt>
                <c:pt idx="4362">
                  <c:v>9.1755399999999998</c:v>
                </c:pt>
                <c:pt idx="4363">
                  <c:v>9.1788299999999996</c:v>
                </c:pt>
                <c:pt idx="4364">
                  <c:v>9.1814499999999999</c:v>
                </c:pt>
                <c:pt idx="4365">
                  <c:v>9.1827199999999998</c:v>
                </c:pt>
                <c:pt idx="4366">
                  <c:v>9.1847100000000008</c:v>
                </c:pt>
                <c:pt idx="4367">
                  <c:v>9.1874199999999995</c:v>
                </c:pt>
                <c:pt idx="4368">
                  <c:v>9.1897699999999993</c:v>
                </c:pt>
                <c:pt idx="4369">
                  <c:v>9.1913400000000003</c:v>
                </c:pt>
                <c:pt idx="4370">
                  <c:v>9.1929700000000008</c:v>
                </c:pt>
                <c:pt idx="4371">
                  <c:v>9.1941500000000005</c:v>
                </c:pt>
                <c:pt idx="4372">
                  <c:v>9.1954700000000003</c:v>
                </c:pt>
                <c:pt idx="4373">
                  <c:v>9.1966699999999992</c:v>
                </c:pt>
                <c:pt idx="4374">
                  <c:v>9.19876</c:v>
                </c:pt>
                <c:pt idx="4375">
                  <c:v>9.2004199999999994</c:v>
                </c:pt>
                <c:pt idx="4376">
                  <c:v>9.2026400000000006</c:v>
                </c:pt>
                <c:pt idx="4377">
                  <c:v>9.2048799999999993</c:v>
                </c:pt>
                <c:pt idx="4378">
                  <c:v>9.2058900000000001</c:v>
                </c:pt>
                <c:pt idx="4379">
                  <c:v>9.2070000000000007</c:v>
                </c:pt>
                <c:pt idx="4380">
                  <c:v>9.2081599999999995</c:v>
                </c:pt>
                <c:pt idx="4381">
                  <c:v>9.2106999999999992</c:v>
                </c:pt>
                <c:pt idx="4382">
                  <c:v>9.2153200000000002</c:v>
                </c:pt>
                <c:pt idx="4383">
                  <c:v>9.2178100000000001</c:v>
                </c:pt>
                <c:pt idx="4384">
                  <c:v>9.2189999999999994</c:v>
                </c:pt>
                <c:pt idx="4385">
                  <c:v>9.2203300000000006</c:v>
                </c:pt>
                <c:pt idx="4386">
                  <c:v>9.2211599999999994</c:v>
                </c:pt>
                <c:pt idx="4387">
                  <c:v>9.2226999999999997</c:v>
                </c:pt>
                <c:pt idx="4388">
                  <c:v>9.2250200000000007</c:v>
                </c:pt>
                <c:pt idx="4389">
                  <c:v>9.2262799999999991</c:v>
                </c:pt>
                <c:pt idx="4390">
                  <c:v>9.2291299999999996</c:v>
                </c:pt>
                <c:pt idx="4391">
                  <c:v>9.2307100000000002</c:v>
                </c:pt>
                <c:pt idx="4392">
                  <c:v>9.2319999999999993</c:v>
                </c:pt>
                <c:pt idx="4393">
                  <c:v>9.234</c:v>
                </c:pt>
                <c:pt idx="4394">
                  <c:v>9.23672</c:v>
                </c:pt>
                <c:pt idx="4395">
                  <c:v>9.2401300000000006</c:v>
                </c:pt>
                <c:pt idx="4396">
                  <c:v>9.2406100000000002</c:v>
                </c:pt>
                <c:pt idx="4397">
                  <c:v>9.2430199999999996</c:v>
                </c:pt>
                <c:pt idx="4398">
                  <c:v>9.2448399999999999</c:v>
                </c:pt>
                <c:pt idx="4399">
                  <c:v>9.2480499999999992</c:v>
                </c:pt>
                <c:pt idx="4400">
                  <c:v>9.2509700000000006</c:v>
                </c:pt>
                <c:pt idx="4401">
                  <c:v>9.2526799999999998</c:v>
                </c:pt>
                <c:pt idx="4402">
                  <c:v>9.2554599999999994</c:v>
                </c:pt>
                <c:pt idx="4403">
                  <c:v>9.2573899999999991</c:v>
                </c:pt>
                <c:pt idx="4404">
                  <c:v>9.2601700000000005</c:v>
                </c:pt>
                <c:pt idx="4405">
                  <c:v>9.2621800000000007</c:v>
                </c:pt>
                <c:pt idx="4406">
                  <c:v>9.2631999999999994</c:v>
                </c:pt>
                <c:pt idx="4407">
                  <c:v>9.2667699999999993</c:v>
                </c:pt>
                <c:pt idx="4408">
                  <c:v>9.2680699999999998</c:v>
                </c:pt>
                <c:pt idx="4409">
                  <c:v>9.2695100000000004</c:v>
                </c:pt>
                <c:pt idx="4410">
                  <c:v>9.2729300000000006</c:v>
                </c:pt>
                <c:pt idx="4411">
                  <c:v>9.2772299999999994</c:v>
                </c:pt>
                <c:pt idx="4412">
                  <c:v>9.2834299999999992</c:v>
                </c:pt>
                <c:pt idx="4413">
                  <c:v>9.2843099999999996</c:v>
                </c:pt>
                <c:pt idx="4414">
                  <c:v>9.2864000000000004</c:v>
                </c:pt>
                <c:pt idx="4415">
                  <c:v>9.2876100000000008</c:v>
                </c:pt>
                <c:pt idx="4416">
                  <c:v>9.2901000000000007</c:v>
                </c:pt>
                <c:pt idx="4417">
                  <c:v>9.2911900000000003</c:v>
                </c:pt>
                <c:pt idx="4418">
                  <c:v>9.2940100000000001</c:v>
                </c:pt>
                <c:pt idx="4419">
                  <c:v>9.2960600000000007</c:v>
                </c:pt>
                <c:pt idx="4420">
                  <c:v>9.2981700000000007</c:v>
                </c:pt>
                <c:pt idx="4421">
                  <c:v>9.3011499999999998</c:v>
                </c:pt>
                <c:pt idx="4422">
                  <c:v>9.3047199999999997</c:v>
                </c:pt>
                <c:pt idx="4423">
                  <c:v>9.3070400000000006</c:v>
                </c:pt>
                <c:pt idx="4424">
                  <c:v>9.3085699999999996</c:v>
                </c:pt>
                <c:pt idx="4425">
                  <c:v>9.3104099999999992</c:v>
                </c:pt>
                <c:pt idx="4426">
                  <c:v>9.3115799999999993</c:v>
                </c:pt>
                <c:pt idx="4427">
                  <c:v>9.3133599999999994</c:v>
                </c:pt>
                <c:pt idx="4428">
                  <c:v>9.3150499999999994</c:v>
                </c:pt>
                <c:pt idx="4429">
                  <c:v>9.32</c:v>
                </c:pt>
                <c:pt idx="4430">
                  <c:v>9.3245000000000005</c:v>
                </c:pt>
                <c:pt idx="4431">
                  <c:v>9.3279200000000007</c:v>
                </c:pt>
                <c:pt idx="4432">
                  <c:v>9.3298100000000002</c:v>
                </c:pt>
                <c:pt idx="4433">
                  <c:v>9.3314299999999992</c:v>
                </c:pt>
                <c:pt idx="4434">
                  <c:v>9.3326899999999995</c:v>
                </c:pt>
                <c:pt idx="4435">
                  <c:v>9.3343600000000002</c:v>
                </c:pt>
                <c:pt idx="4436">
                  <c:v>9.3359400000000008</c:v>
                </c:pt>
                <c:pt idx="4437">
                  <c:v>9.3383199999999995</c:v>
                </c:pt>
                <c:pt idx="4438">
                  <c:v>9.3398099999999999</c:v>
                </c:pt>
                <c:pt idx="4439">
                  <c:v>9.3422099999999997</c:v>
                </c:pt>
                <c:pt idx="4440">
                  <c:v>9.3429800000000007</c:v>
                </c:pt>
                <c:pt idx="4441">
                  <c:v>9.3448200000000003</c:v>
                </c:pt>
                <c:pt idx="4442">
                  <c:v>9.3473100000000002</c:v>
                </c:pt>
                <c:pt idx="4443">
                  <c:v>9.3495899999999992</c:v>
                </c:pt>
                <c:pt idx="4444">
                  <c:v>9.3518600000000003</c:v>
                </c:pt>
                <c:pt idx="4445">
                  <c:v>9.3541699999999999</c:v>
                </c:pt>
                <c:pt idx="4446">
                  <c:v>9.3552599999999995</c:v>
                </c:pt>
                <c:pt idx="4447">
                  <c:v>9.3572399999999991</c:v>
                </c:pt>
                <c:pt idx="4448">
                  <c:v>9.3581099999999999</c:v>
                </c:pt>
                <c:pt idx="4449">
                  <c:v>9.3605199999999993</c:v>
                </c:pt>
                <c:pt idx="4450">
                  <c:v>9.3613599999999995</c:v>
                </c:pt>
                <c:pt idx="4451">
                  <c:v>9.3628800000000005</c:v>
                </c:pt>
                <c:pt idx="4452">
                  <c:v>9.3639799999999997</c:v>
                </c:pt>
                <c:pt idx="4453">
                  <c:v>9.3671600000000002</c:v>
                </c:pt>
                <c:pt idx="4454">
                  <c:v>9.3712099999999996</c:v>
                </c:pt>
                <c:pt idx="4455">
                  <c:v>9.3724100000000004</c:v>
                </c:pt>
                <c:pt idx="4456">
                  <c:v>9.3731100000000005</c:v>
                </c:pt>
                <c:pt idx="4457">
                  <c:v>9.3741099999999999</c:v>
                </c:pt>
                <c:pt idx="4458">
                  <c:v>9.3757199999999994</c:v>
                </c:pt>
                <c:pt idx="4459">
                  <c:v>9.3766200000000008</c:v>
                </c:pt>
                <c:pt idx="4460">
                  <c:v>9.3801299999999994</c:v>
                </c:pt>
                <c:pt idx="4461">
                  <c:v>9.3812599999999993</c:v>
                </c:pt>
                <c:pt idx="4462">
                  <c:v>9.3828099999999992</c:v>
                </c:pt>
                <c:pt idx="4463">
                  <c:v>9.38401</c:v>
                </c:pt>
                <c:pt idx="4464">
                  <c:v>9.3852200000000003</c:v>
                </c:pt>
                <c:pt idx="4465">
                  <c:v>9.3872800000000005</c:v>
                </c:pt>
                <c:pt idx="4466">
                  <c:v>9.3893299999999993</c:v>
                </c:pt>
                <c:pt idx="4467">
                  <c:v>9.3909300000000009</c:v>
                </c:pt>
                <c:pt idx="4468">
                  <c:v>9.3924099999999999</c:v>
                </c:pt>
                <c:pt idx="4469">
                  <c:v>9.3932500000000001</c:v>
                </c:pt>
                <c:pt idx="4470">
                  <c:v>9.3942499999999995</c:v>
                </c:pt>
                <c:pt idx="4471">
                  <c:v>9.3966100000000008</c:v>
                </c:pt>
                <c:pt idx="4472">
                  <c:v>9.3979700000000008</c:v>
                </c:pt>
                <c:pt idx="4473">
                  <c:v>9.3988600000000009</c:v>
                </c:pt>
                <c:pt idx="4474">
                  <c:v>9.4013000000000009</c:v>
                </c:pt>
                <c:pt idx="4475">
                  <c:v>9.4037100000000002</c:v>
                </c:pt>
                <c:pt idx="4476">
                  <c:v>9.4058299999999999</c:v>
                </c:pt>
                <c:pt idx="4477">
                  <c:v>9.4075399999999991</c:v>
                </c:pt>
                <c:pt idx="4478">
                  <c:v>9.4108499999999999</c:v>
                </c:pt>
                <c:pt idx="4479">
                  <c:v>9.4117700000000006</c:v>
                </c:pt>
                <c:pt idx="4480">
                  <c:v>9.4137299999999993</c:v>
                </c:pt>
                <c:pt idx="4481">
                  <c:v>9.4147800000000004</c:v>
                </c:pt>
                <c:pt idx="4482">
                  <c:v>9.4167900000000007</c:v>
                </c:pt>
                <c:pt idx="4483">
                  <c:v>9.4179300000000001</c:v>
                </c:pt>
                <c:pt idx="4484">
                  <c:v>9.4186999999999994</c:v>
                </c:pt>
                <c:pt idx="4485">
                  <c:v>9.4201800000000002</c:v>
                </c:pt>
                <c:pt idx="4486">
                  <c:v>9.4219000000000008</c:v>
                </c:pt>
                <c:pt idx="4487">
                  <c:v>9.4252699999999994</c:v>
                </c:pt>
                <c:pt idx="4488">
                  <c:v>9.43</c:v>
                </c:pt>
                <c:pt idx="4489">
                  <c:v>9.4340600000000006</c:v>
                </c:pt>
                <c:pt idx="4490">
                  <c:v>9.4364000000000008</c:v>
                </c:pt>
                <c:pt idx="4491">
                  <c:v>9.4382400000000004</c:v>
                </c:pt>
                <c:pt idx="4492">
                  <c:v>9.44</c:v>
                </c:pt>
                <c:pt idx="4493">
                  <c:v>9.4418000000000006</c:v>
                </c:pt>
                <c:pt idx="4494">
                  <c:v>9.4432700000000001</c:v>
                </c:pt>
                <c:pt idx="4495">
                  <c:v>9.4452099999999994</c:v>
                </c:pt>
                <c:pt idx="4496">
                  <c:v>9.4486799999999995</c:v>
                </c:pt>
                <c:pt idx="4497">
                  <c:v>9.4506800000000002</c:v>
                </c:pt>
                <c:pt idx="4498">
                  <c:v>9.4531200000000002</c:v>
                </c:pt>
                <c:pt idx="4499">
                  <c:v>9.4549500000000002</c:v>
                </c:pt>
                <c:pt idx="4500">
                  <c:v>9.4575700000000005</c:v>
                </c:pt>
                <c:pt idx="4501">
                  <c:v>9.4582499999999996</c:v>
                </c:pt>
                <c:pt idx="4502">
                  <c:v>9.46035</c:v>
                </c:pt>
                <c:pt idx="4503">
                  <c:v>9.46157</c:v>
                </c:pt>
                <c:pt idx="4504">
                  <c:v>9.4634499999999999</c:v>
                </c:pt>
                <c:pt idx="4505">
                  <c:v>9.4653500000000008</c:v>
                </c:pt>
                <c:pt idx="4506">
                  <c:v>9.4693400000000008</c:v>
                </c:pt>
                <c:pt idx="4507">
                  <c:v>9.4738000000000007</c:v>
                </c:pt>
                <c:pt idx="4508">
                  <c:v>9.4757999999999996</c:v>
                </c:pt>
                <c:pt idx="4509">
                  <c:v>9.4777299999999993</c:v>
                </c:pt>
                <c:pt idx="4510">
                  <c:v>9.48</c:v>
                </c:pt>
                <c:pt idx="4511">
                  <c:v>9.4812700000000003</c:v>
                </c:pt>
                <c:pt idx="4512">
                  <c:v>9.4833599999999993</c:v>
                </c:pt>
                <c:pt idx="4513">
                  <c:v>9.4843799999999998</c:v>
                </c:pt>
                <c:pt idx="4514">
                  <c:v>9.4855</c:v>
                </c:pt>
                <c:pt idx="4515">
                  <c:v>9.48733</c:v>
                </c:pt>
                <c:pt idx="4516">
                  <c:v>9.4895200000000006</c:v>
                </c:pt>
                <c:pt idx="4517">
                  <c:v>9.4911499999999993</c:v>
                </c:pt>
                <c:pt idx="4518">
                  <c:v>9.4930500000000002</c:v>
                </c:pt>
                <c:pt idx="4519">
                  <c:v>9.4938500000000001</c:v>
                </c:pt>
                <c:pt idx="4520">
                  <c:v>9.4958799999999997</c:v>
                </c:pt>
                <c:pt idx="4521">
                  <c:v>9.4971800000000002</c:v>
                </c:pt>
                <c:pt idx="4522">
                  <c:v>9.4981600000000004</c:v>
                </c:pt>
                <c:pt idx="4523">
                  <c:v>9.4993499999999997</c:v>
                </c:pt>
                <c:pt idx="4524">
                  <c:v>9.5006500000000003</c:v>
                </c:pt>
                <c:pt idx="4525">
                  <c:v>9.5015300000000007</c:v>
                </c:pt>
                <c:pt idx="4526">
                  <c:v>9.5037800000000008</c:v>
                </c:pt>
                <c:pt idx="4527">
                  <c:v>9.5056999999999992</c:v>
                </c:pt>
                <c:pt idx="4528">
                  <c:v>9.5071399999999997</c:v>
                </c:pt>
                <c:pt idx="4529">
                  <c:v>9.5097100000000001</c:v>
                </c:pt>
                <c:pt idx="4530">
                  <c:v>9.5120400000000007</c:v>
                </c:pt>
                <c:pt idx="4531">
                  <c:v>9.5132499999999993</c:v>
                </c:pt>
                <c:pt idx="4532">
                  <c:v>9.5145900000000001</c:v>
                </c:pt>
                <c:pt idx="4533">
                  <c:v>9.5168900000000001</c:v>
                </c:pt>
                <c:pt idx="4534">
                  <c:v>9.5181400000000007</c:v>
                </c:pt>
                <c:pt idx="4535">
                  <c:v>9.5202200000000001</c:v>
                </c:pt>
                <c:pt idx="4536">
                  <c:v>9.5216799999999999</c:v>
                </c:pt>
                <c:pt idx="4537">
                  <c:v>9.5234000000000005</c:v>
                </c:pt>
                <c:pt idx="4538">
                  <c:v>9.5241600000000002</c:v>
                </c:pt>
                <c:pt idx="4539">
                  <c:v>9.5267400000000002</c:v>
                </c:pt>
                <c:pt idx="4540">
                  <c:v>9.5289800000000007</c:v>
                </c:pt>
                <c:pt idx="4541">
                  <c:v>9.5314099999999993</c:v>
                </c:pt>
                <c:pt idx="4542">
                  <c:v>9.5340500000000006</c:v>
                </c:pt>
                <c:pt idx="4543">
                  <c:v>9.5355399999999992</c:v>
                </c:pt>
                <c:pt idx="4544">
                  <c:v>9.5402500000000003</c:v>
                </c:pt>
                <c:pt idx="4545">
                  <c:v>9.5422499999999992</c:v>
                </c:pt>
                <c:pt idx="4546">
                  <c:v>9.5440100000000001</c:v>
                </c:pt>
                <c:pt idx="4547">
                  <c:v>9.5452600000000007</c:v>
                </c:pt>
                <c:pt idx="4548">
                  <c:v>9.5477699999999999</c:v>
                </c:pt>
                <c:pt idx="4549">
                  <c:v>9.5498399999999997</c:v>
                </c:pt>
                <c:pt idx="4550">
                  <c:v>9.5510199999999994</c:v>
                </c:pt>
                <c:pt idx="4551">
                  <c:v>9.5530600000000003</c:v>
                </c:pt>
                <c:pt idx="4552">
                  <c:v>9.5581800000000001</c:v>
                </c:pt>
                <c:pt idx="4553">
                  <c:v>9.5613200000000003</c:v>
                </c:pt>
                <c:pt idx="4554">
                  <c:v>9.56325</c:v>
                </c:pt>
                <c:pt idx="4555">
                  <c:v>9.5658100000000008</c:v>
                </c:pt>
                <c:pt idx="4556">
                  <c:v>9.56907</c:v>
                </c:pt>
                <c:pt idx="4557">
                  <c:v>9.5702999999999996</c:v>
                </c:pt>
                <c:pt idx="4558">
                  <c:v>9.5722799999999992</c:v>
                </c:pt>
                <c:pt idx="4559">
                  <c:v>9.5749200000000005</c:v>
                </c:pt>
                <c:pt idx="4560">
                  <c:v>9.5789200000000001</c:v>
                </c:pt>
                <c:pt idx="4561">
                  <c:v>9.5819299999999998</c:v>
                </c:pt>
                <c:pt idx="4562">
                  <c:v>9.58324</c:v>
                </c:pt>
                <c:pt idx="4563">
                  <c:v>9.5851199999999999</c:v>
                </c:pt>
                <c:pt idx="4564">
                  <c:v>9.5889100000000003</c:v>
                </c:pt>
                <c:pt idx="4565">
                  <c:v>9.5912100000000002</c:v>
                </c:pt>
                <c:pt idx="4566">
                  <c:v>9.5941899999999993</c:v>
                </c:pt>
                <c:pt idx="4567">
                  <c:v>9.5980799999999995</c:v>
                </c:pt>
                <c:pt idx="4568">
                  <c:v>9.6</c:v>
                </c:pt>
                <c:pt idx="4569">
                  <c:v>9.6018899999999991</c:v>
                </c:pt>
                <c:pt idx="4570">
                  <c:v>9.6036999999999999</c:v>
                </c:pt>
                <c:pt idx="4571">
                  <c:v>9.6046700000000005</c:v>
                </c:pt>
                <c:pt idx="4572">
                  <c:v>9.6069700000000005</c:v>
                </c:pt>
                <c:pt idx="4573">
                  <c:v>9.6079299999999996</c:v>
                </c:pt>
                <c:pt idx="4574">
                  <c:v>9.6097999999999999</c:v>
                </c:pt>
                <c:pt idx="4575">
                  <c:v>9.6116899999999994</c:v>
                </c:pt>
                <c:pt idx="4576">
                  <c:v>9.6129999999999995</c:v>
                </c:pt>
                <c:pt idx="4577">
                  <c:v>9.6141000000000005</c:v>
                </c:pt>
                <c:pt idx="4578">
                  <c:v>9.6153099999999991</c:v>
                </c:pt>
                <c:pt idx="4579">
                  <c:v>9.6195299999999992</c:v>
                </c:pt>
                <c:pt idx="4580">
                  <c:v>9.6235999999999997</c:v>
                </c:pt>
                <c:pt idx="4581">
                  <c:v>9.6249400000000005</c:v>
                </c:pt>
                <c:pt idx="4582">
                  <c:v>9.6272000000000002</c:v>
                </c:pt>
                <c:pt idx="4583">
                  <c:v>9.6305099999999992</c:v>
                </c:pt>
                <c:pt idx="4584">
                  <c:v>9.6344600000000007</c:v>
                </c:pt>
                <c:pt idx="4585">
                  <c:v>9.6372300000000006</c:v>
                </c:pt>
                <c:pt idx="4586">
                  <c:v>9.6383399999999995</c:v>
                </c:pt>
                <c:pt idx="4587">
                  <c:v>9.6399000000000008</c:v>
                </c:pt>
                <c:pt idx="4588">
                  <c:v>9.6437000000000008</c:v>
                </c:pt>
                <c:pt idx="4589">
                  <c:v>9.6461600000000001</c:v>
                </c:pt>
                <c:pt idx="4590">
                  <c:v>9.6480800000000002</c:v>
                </c:pt>
                <c:pt idx="4591">
                  <c:v>9.6495499999999996</c:v>
                </c:pt>
                <c:pt idx="4592">
                  <c:v>9.6510200000000008</c:v>
                </c:pt>
                <c:pt idx="4593">
                  <c:v>9.6544100000000004</c:v>
                </c:pt>
                <c:pt idx="4594">
                  <c:v>9.6566299999999998</c:v>
                </c:pt>
                <c:pt idx="4595">
                  <c:v>9.6592000000000002</c:v>
                </c:pt>
                <c:pt idx="4596">
                  <c:v>9.6617999999999995</c:v>
                </c:pt>
                <c:pt idx="4597">
                  <c:v>9.6659799999999994</c:v>
                </c:pt>
                <c:pt idx="4598">
                  <c:v>9.6692599999999995</c:v>
                </c:pt>
                <c:pt idx="4599">
                  <c:v>9.67136</c:v>
                </c:pt>
                <c:pt idx="4600">
                  <c:v>9.6741399999999995</c:v>
                </c:pt>
                <c:pt idx="4601">
                  <c:v>9.6761599999999994</c:v>
                </c:pt>
                <c:pt idx="4602">
                  <c:v>9.6785499999999995</c:v>
                </c:pt>
                <c:pt idx="4603">
                  <c:v>9.6811600000000002</c:v>
                </c:pt>
                <c:pt idx="4604">
                  <c:v>9.6847300000000001</c:v>
                </c:pt>
                <c:pt idx="4605">
                  <c:v>9.6875499999999999</c:v>
                </c:pt>
                <c:pt idx="4606">
                  <c:v>9.6883999999999997</c:v>
                </c:pt>
                <c:pt idx="4607">
                  <c:v>9.6903600000000001</c:v>
                </c:pt>
                <c:pt idx="4608">
                  <c:v>9.6939499999999992</c:v>
                </c:pt>
                <c:pt idx="4609">
                  <c:v>9.6963799999999996</c:v>
                </c:pt>
                <c:pt idx="4610">
                  <c:v>9.6975800000000003</c:v>
                </c:pt>
                <c:pt idx="4611">
                  <c:v>9.6999999999999993</c:v>
                </c:pt>
                <c:pt idx="4612">
                  <c:v>9.7032799999999995</c:v>
                </c:pt>
                <c:pt idx="4613">
                  <c:v>9.7063199999999998</c:v>
                </c:pt>
                <c:pt idx="4614">
                  <c:v>9.7072900000000004</c:v>
                </c:pt>
                <c:pt idx="4615">
                  <c:v>9.7083999999999993</c:v>
                </c:pt>
                <c:pt idx="4616">
                  <c:v>9.7090899999999998</c:v>
                </c:pt>
                <c:pt idx="4617">
                  <c:v>9.7111699999999992</c:v>
                </c:pt>
                <c:pt idx="4618">
                  <c:v>9.7133500000000002</c:v>
                </c:pt>
                <c:pt idx="4619">
                  <c:v>9.7151300000000003</c:v>
                </c:pt>
                <c:pt idx="4620">
                  <c:v>9.7168299999999999</c:v>
                </c:pt>
                <c:pt idx="4621">
                  <c:v>9.7200000000000006</c:v>
                </c:pt>
                <c:pt idx="4622">
                  <c:v>9.7250200000000007</c:v>
                </c:pt>
                <c:pt idx="4623">
                  <c:v>9.7286800000000007</c:v>
                </c:pt>
                <c:pt idx="4624">
                  <c:v>9.73081</c:v>
                </c:pt>
                <c:pt idx="4625">
                  <c:v>9.73245</c:v>
                </c:pt>
                <c:pt idx="4626">
                  <c:v>9.7364599999999992</c:v>
                </c:pt>
                <c:pt idx="4627">
                  <c:v>9.7395399999999999</c:v>
                </c:pt>
                <c:pt idx="4628">
                  <c:v>9.7415900000000004</c:v>
                </c:pt>
                <c:pt idx="4629">
                  <c:v>9.7440499999999997</c:v>
                </c:pt>
                <c:pt idx="4630">
                  <c:v>9.7454099999999997</c:v>
                </c:pt>
                <c:pt idx="4631">
                  <c:v>9.74756</c:v>
                </c:pt>
                <c:pt idx="4632">
                  <c:v>9.7517399999999999</c:v>
                </c:pt>
                <c:pt idx="4633">
                  <c:v>9.7548499999999994</c:v>
                </c:pt>
                <c:pt idx="4634">
                  <c:v>9.7562599999999993</c:v>
                </c:pt>
                <c:pt idx="4635">
                  <c:v>9.7581500000000005</c:v>
                </c:pt>
                <c:pt idx="4636">
                  <c:v>9.7603600000000004</c:v>
                </c:pt>
                <c:pt idx="4637">
                  <c:v>9.7629900000000003</c:v>
                </c:pt>
                <c:pt idx="4638">
                  <c:v>9.7648399999999995</c:v>
                </c:pt>
                <c:pt idx="4639">
                  <c:v>9.7697099999999999</c:v>
                </c:pt>
                <c:pt idx="4640">
                  <c:v>9.7709299999999999</c:v>
                </c:pt>
                <c:pt idx="4641">
                  <c:v>9.7736699999999992</c:v>
                </c:pt>
                <c:pt idx="4642">
                  <c:v>9.7762600000000006</c:v>
                </c:pt>
                <c:pt idx="4643">
                  <c:v>9.7785100000000007</c:v>
                </c:pt>
                <c:pt idx="4644">
                  <c:v>9.78017</c:v>
                </c:pt>
                <c:pt idx="4645">
                  <c:v>9.7820599999999995</c:v>
                </c:pt>
                <c:pt idx="4646">
                  <c:v>9.7832500000000007</c:v>
                </c:pt>
                <c:pt idx="4647">
                  <c:v>9.7852700000000006</c:v>
                </c:pt>
                <c:pt idx="4648">
                  <c:v>9.78735</c:v>
                </c:pt>
                <c:pt idx="4649">
                  <c:v>9.7882400000000001</c:v>
                </c:pt>
                <c:pt idx="4650">
                  <c:v>9.7899999999999991</c:v>
                </c:pt>
                <c:pt idx="4651">
                  <c:v>9.7921399999999998</c:v>
                </c:pt>
                <c:pt idx="4652">
                  <c:v>9.7926800000000007</c:v>
                </c:pt>
                <c:pt idx="4653">
                  <c:v>9.7936300000000003</c:v>
                </c:pt>
                <c:pt idx="4654">
                  <c:v>9.7960399999999996</c:v>
                </c:pt>
                <c:pt idx="4655">
                  <c:v>9.79758</c:v>
                </c:pt>
                <c:pt idx="4656">
                  <c:v>9.7992100000000004</c:v>
                </c:pt>
                <c:pt idx="4657">
                  <c:v>9.8009199999999996</c:v>
                </c:pt>
                <c:pt idx="4658">
                  <c:v>9.8035399999999999</c:v>
                </c:pt>
                <c:pt idx="4659">
                  <c:v>9.8056199999999993</c:v>
                </c:pt>
                <c:pt idx="4660">
                  <c:v>9.8079000000000001</c:v>
                </c:pt>
                <c:pt idx="4661">
                  <c:v>9.80992</c:v>
                </c:pt>
                <c:pt idx="4662">
                  <c:v>9.8115699999999997</c:v>
                </c:pt>
                <c:pt idx="4663">
                  <c:v>9.8142200000000006</c:v>
                </c:pt>
                <c:pt idx="4664">
                  <c:v>9.8161000000000005</c:v>
                </c:pt>
                <c:pt idx="4665">
                  <c:v>9.8188399999999998</c:v>
                </c:pt>
                <c:pt idx="4666">
                  <c:v>9.8211600000000008</c:v>
                </c:pt>
                <c:pt idx="4667">
                  <c:v>9.8241599999999991</c:v>
                </c:pt>
                <c:pt idx="4668">
                  <c:v>9.8305900000000008</c:v>
                </c:pt>
                <c:pt idx="4669">
                  <c:v>9.8334100000000007</c:v>
                </c:pt>
                <c:pt idx="4670">
                  <c:v>9.8350500000000007</c:v>
                </c:pt>
                <c:pt idx="4671">
                  <c:v>9.8367100000000001</c:v>
                </c:pt>
                <c:pt idx="4672">
                  <c:v>9.8388899999999992</c:v>
                </c:pt>
                <c:pt idx="4673">
                  <c:v>9.8427299999999995</c:v>
                </c:pt>
                <c:pt idx="4674">
                  <c:v>9.8442299999999996</c:v>
                </c:pt>
                <c:pt idx="4675">
                  <c:v>9.8476499999999998</c:v>
                </c:pt>
                <c:pt idx="4676">
                  <c:v>9.8497599999999998</c:v>
                </c:pt>
                <c:pt idx="4677">
                  <c:v>9.8507800000000003</c:v>
                </c:pt>
                <c:pt idx="4678">
                  <c:v>9.8547700000000003</c:v>
                </c:pt>
                <c:pt idx="4679">
                  <c:v>9.8582999999999998</c:v>
                </c:pt>
                <c:pt idx="4680">
                  <c:v>9.8613300000000006</c:v>
                </c:pt>
                <c:pt idx="4681">
                  <c:v>9.8626100000000001</c:v>
                </c:pt>
                <c:pt idx="4682">
                  <c:v>9.8639899999999994</c:v>
                </c:pt>
                <c:pt idx="4683">
                  <c:v>9.8655200000000001</c:v>
                </c:pt>
                <c:pt idx="4684">
                  <c:v>9.8676899999999996</c:v>
                </c:pt>
                <c:pt idx="4685">
                  <c:v>9.8707399999999996</c:v>
                </c:pt>
                <c:pt idx="4686">
                  <c:v>9.8734000000000002</c:v>
                </c:pt>
                <c:pt idx="4687">
                  <c:v>9.8758900000000001</c:v>
                </c:pt>
                <c:pt idx="4688">
                  <c:v>9.8774099999999994</c:v>
                </c:pt>
                <c:pt idx="4689">
                  <c:v>9.8805599999999991</c:v>
                </c:pt>
                <c:pt idx="4690">
                  <c:v>9.8826300000000007</c:v>
                </c:pt>
                <c:pt idx="4691">
                  <c:v>9.8838899999999992</c:v>
                </c:pt>
                <c:pt idx="4692">
                  <c:v>9.8854299999999995</c:v>
                </c:pt>
                <c:pt idx="4693">
                  <c:v>9.8889899999999997</c:v>
                </c:pt>
                <c:pt idx="4694">
                  <c:v>9.8902800000000006</c:v>
                </c:pt>
                <c:pt idx="4695">
                  <c:v>9.8924500000000002</c:v>
                </c:pt>
                <c:pt idx="4696">
                  <c:v>9.8960799999999995</c:v>
                </c:pt>
                <c:pt idx="4697">
                  <c:v>9.8976699999999997</c:v>
                </c:pt>
                <c:pt idx="4698">
                  <c:v>9.8996700000000004</c:v>
                </c:pt>
                <c:pt idx="4699">
                  <c:v>9.9014199999999999</c:v>
                </c:pt>
                <c:pt idx="4700">
                  <c:v>9.9048499999999997</c:v>
                </c:pt>
                <c:pt idx="4701">
                  <c:v>9.9067000000000007</c:v>
                </c:pt>
                <c:pt idx="4702">
                  <c:v>9.9084099999999999</c:v>
                </c:pt>
                <c:pt idx="4703">
                  <c:v>9.9134600000000006</c:v>
                </c:pt>
                <c:pt idx="4704">
                  <c:v>9.9175199999999997</c:v>
                </c:pt>
                <c:pt idx="4705">
                  <c:v>9.9212699999999998</c:v>
                </c:pt>
                <c:pt idx="4706">
                  <c:v>9.9222800000000007</c:v>
                </c:pt>
                <c:pt idx="4707">
                  <c:v>9.9243000000000006</c:v>
                </c:pt>
                <c:pt idx="4708">
                  <c:v>9.9269200000000009</c:v>
                </c:pt>
                <c:pt idx="4709">
                  <c:v>9.9287200000000002</c:v>
                </c:pt>
                <c:pt idx="4710">
                  <c:v>9.9309399999999997</c:v>
                </c:pt>
                <c:pt idx="4711">
                  <c:v>9.9328299999999992</c:v>
                </c:pt>
                <c:pt idx="4712">
                  <c:v>9.9364899999999992</c:v>
                </c:pt>
                <c:pt idx="4713">
                  <c:v>9.9371299999999998</c:v>
                </c:pt>
                <c:pt idx="4714">
                  <c:v>9.9385100000000008</c:v>
                </c:pt>
                <c:pt idx="4715">
                  <c:v>9.94</c:v>
                </c:pt>
                <c:pt idx="4716">
                  <c:v>9.9428999999999998</c:v>
                </c:pt>
                <c:pt idx="4717">
                  <c:v>9.9463600000000003</c:v>
                </c:pt>
                <c:pt idx="4718">
                  <c:v>9.9484399999999997</c:v>
                </c:pt>
                <c:pt idx="4719">
                  <c:v>9.9515399999999996</c:v>
                </c:pt>
                <c:pt idx="4720">
                  <c:v>9.9549800000000008</c:v>
                </c:pt>
                <c:pt idx="4721">
                  <c:v>9.9564500000000002</c:v>
                </c:pt>
                <c:pt idx="4722">
                  <c:v>9.9590999999999994</c:v>
                </c:pt>
                <c:pt idx="4723">
                  <c:v>9.9600000000000009</c:v>
                </c:pt>
                <c:pt idx="4724">
                  <c:v>9.9615299999999998</c:v>
                </c:pt>
                <c:pt idx="4725">
                  <c:v>9.9638000000000009</c:v>
                </c:pt>
                <c:pt idx="4726">
                  <c:v>9.9669500000000006</c:v>
                </c:pt>
                <c:pt idx="4727">
                  <c:v>9.9685900000000007</c:v>
                </c:pt>
                <c:pt idx="4728">
                  <c:v>9.9698399999999996</c:v>
                </c:pt>
                <c:pt idx="4729">
                  <c:v>9.9713499999999993</c:v>
                </c:pt>
                <c:pt idx="4730">
                  <c:v>9.9740900000000003</c:v>
                </c:pt>
                <c:pt idx="4731">
                  <c:v>9.9753799999999995</c:v>
                </c:pt>
                <c:pt idx="4732">
                  <c:v>9.9771800000000006</c:v>
                </c:pt>
                <c:pt idx="4733">
                  <c:v>9.9790799999999997</c:v>
                </c:pt>
                <c:pt idx="4734">
                  <c:v>9.98</c:v>
                </c:pt>
                <c:pt idx="4735">
                  <c:v>9.9806899999999992</c:v>
                </c:pt>
                <c:pt idx="4736">
                  <c:v>9.9813399999999994</c:v>
                </c:pt>
                <c:pt idx="4737">
                  <c:v>9.9839099999999998</c:v>
                </c:pt>
                <c:pt idx="4738">
                  <c:v>9.9856999999999996</c:v>
                </c:pt>
                <c:pt idx="4739">
                  <c:v>9.9864700000000006</c:v>
                </c:pt>
                <c:pt idx="4740">
                  <c:v>9.98766</c:v>
                </c:pt>
                <c:pt idx="4741">
                  <c:v>9.9894499999999997</c:v>
                </c:pt>
                <c:pt idx="4742">
                  <c:v>9.9924800000000005</c:v>
                </c:pt>
                <c:pt idx="4743">
                  <c:v>9.9962999999999997</c:v>
                </c:pt>
                <c:pt idx="4744">
                  <c:v>9.9968500000000002</c:v>
                </c:pt>
                <c:pt idx="4745">
                  <c:v>9.9990500000000004</c:v>
                </c:pt>
                <c:pt idx="4746">
                  <c:v>9.9998000000000005</c:v>
                </c:pt>
                <c:pt idx="4747">
                  <c:v>10.000999999999999</c:v>
                </c:pt>
                <c:pt idx="4748">
                  <c:v>10.003299999999999</c:v>
                </c:pt>
                <c:pt idx="4749">
                  <c:v>10.0055</c:v>
                </c:pt>
                <c:pt idx="4750">
                  <c:v>10.007999999999999</c:v>
                </c:pt>
                <c:pt idx="4751">
                  <c:v>10.012</c:v>
                </c:pt>
                <c:pt idx="4752">
                  <c:v>10.0137</c:v>
                </c:pt>
                <c:pt idx="4753">
                  <c:v>10.014900000000001</c:v>
                </c:pt>
                <c:pt idx="4754">
                  <c:v>10.015599999999999</c:v>
                </c:pt>
                <c:pt idx="4755">
                  <c:v>10.016400000000001</c:v>
                </c:pt>
                <c:pt idx="4756">
                  <c:v>10.0182</c:v>
                </c:pt>
                <c:pt idx="4757">
                  <c:v>10.0219</c:v>
                </c:pt>
                <c:pt idx="4758">
                  <c:v>10.0237</c:v>
                </c:pt>
                <c:pt idx="4759">
                  <c:v>10.0258</c:v>
                </c:pt>
                <c:pt idx="4760">
                  <c:v>10.027100000000001</c:v>
                </c:pt>
                <c:pt idx="4761">
                  <c:v>10.0291</c:v>
                </c:pt>
                <c:pt idx="4762">
                  <c:v>10.0306</c:v>
                </c:pt>
                <c:pt idx="4763">
                  <c:v>10.033099999999999</c:v>
                </c:pt>
                <c:pt idx="4764">
                  <c:v>10.0359</c:v>
                </c:pt>
                <c:pt idx="4765">
                  <c:v>10.037699999999999</c:v>
                </c:pt>
                <c:pt idx="4766">
                  <c:v>10.039899999999999</c:v>
                </c:pt>
                <c:pt idx="4767">
                  <c:v>10.041740000000001</c:v>
                </c:pt>
                <c:pt idx="4768">
                  <c:v>10.0441</c:v>
                </c:pt>
                <c:pt idx="4769">
                  <c:v>10.045999999999999</c:v>
                </c:pt>
                <c:pt idx="4770">
                  <c:v>10.04956</c:v>
                </c:pt>
                <c:pt idx="4771">
                  <c:v>10.051399999999999</c:v>
                </c:pt>
                <c:pt idx="4772">
                  <c:v>10.056100000000001</c:v>
                </c:pt>
                <c:pt idx="4773">
                  <c:v>10.058</c:v>
                </c:pt>
                <c:pt idx="4774">
                  <c:v>10.0595</c:v>
                </c:pt>
                <c:pt idx="4775">
                  <c:v>10.0601</c:v>
                </c:pt>
                <c:pt idx="4776">
                  <c:v>10.0619</c:v>
                </c:pt>
                <c:pt idx="4777">
                  <c:v>10.063470000000001</c:v>
                </c:pt>
                <c:pt idx="4778">
                  <c:v>10.065099999999999</c:v>
                </c:pt>
                <c:pt idx="4779">
                  <c:v>10.068199999999999</c:v>
                </c:pt>
                <c:pt idx="4780">
                  <c:v>10.070399999999999</c:v>
                </c:pt>
                <c:pt idx="4781">
                  <c:v>10.073</c:v>
                </c:pt>
                <c:pt idx="4782">
                  <c:v>10.0762</c:v>
                </c:pt>
                <c:pt idx="4783">
                  <c:v>10.0785</c:v>
                </c:pt>
                <c:pt idx="4784">
                  <c:v>10.080299999999999</c:v>
                </c:pt>
                <c:pt idx="4785">
                  <c:v>10.081899999999999</c:v>
                </c:pt>
                <c:pt idx="4786">
                  <c:v>10.0823</c:v>
                </c:pt>
                <c:pt idx="4787">
                  <c:v>10.08403</c:v>
                </c:pt>
                <c:pt idx="4788">
                  <c:v>10.0848</c:v>
                </c:pt>
                <c:pt idx="4789">
                  <c:v>10.0863</c:v>
                </c:pt>
                <c:pt idx="4790">
                  <c:v>10.08867</c:v>
                </c:pt>
                <c:pt idx="4791">
                  <c:v>10.0916</c:v>
                </c:pt>
                <c:pt idx="4792">
                  <c:v>10.0924</c:v>
                </c:pt>
                <c:pt idx="4793">
                  <c:v>10.0939</c:v>
                </c:pt>
                <c:pt idx="4794">
                  <c:v>10.095599999999999</c:v>
                </c:pt>
                <c:pt idx="4795">
                  <c:v>10.0976</c:v>
                </c:pt>
                <c:pt idx="4796">
                  <c:v>10.0991</c:v>
                </c:pt>
                <c:pt idx="4797">
                  <c:v>10.1004</c:v>
                </c:pt>
                <c:pt idx="4798">
                  <c:v>10.101610000000001</c:v>
                </c:pt>
                <c:pt idx="4799">
                  <c:v>10.103300000000001</c:v>
                </c:pt>
                <c:pt idx="4800">
                  <c:v>10.105</c:v>
                </c:pt>
                <c:pt idx="4801">
                  <c:v>10.1059</c:v>
                </c:pt>
                <c:pt idx="4802">
                  <c:v>10.1065</c:v>
                </c:pt>
                <c:pt idx="4803">
                  <c:v>10.1069</c:v>
                </c:pt>
                <c:pt idx="4804">
                  <c:v>10.107100000000001</c:v>
                </c:pt>
                <c:pt idx="4805">
                  <c:v>10.1073</c:v>
                </c:pt>
                <c:pt idx="4806">
                  <c:v>10.1076</c:v>
                </c:pt>
                <c:pt idx="4807">
                  <c:v>10.107799999999999</c:v>
                </c:pt>
                <c:pt idx="4808">
                  <c:v>10.108000000000001</c:v>
                </c:pt>
                <c:pt idx="4809">
                  <c:v>10.1081</c:v>
                </c:pt>
                <c:pt idx="4810">
                  <c:v>10.1083</c:v>
                </c:pt>
                <c:pt idx="4811">
                  <c:v>10.1084</c:v>
                </c:pt>
                <c:pt idx="4812">
                  <c:v>10.108599999999999</c:v>
                </c:pt>
                <c:pt idx="4813">
                  <c:v>10.1091</c:v>
                </c:pt>
                <c:pt idx="4814">
                  <c:v>10.1105</c:v>
                </c:pt>
                <c:pt idx="4815">
                  <c:v>10.111700000000001</c:v>
                </c:pt>
                <c:pt idx="4816">
                  <c:v>10.1134</c:v>
                </c:pt>
                <c:pt idx="4817">
                  <c:v>10.115</c:v>
                </c:pt>
                <c:pt idx="4818">
                  <c:v>10.1168</c:v>
                </c:pt>
                <c:pt idx="4819">
                  <c:v>10.11905</c:v>
                </c:pt>
                <c:pt idx="4820">
                  <c:v>10.120799999999999</c:v>
                </c:pt>
                <c:pt idx="4821">
                  <c:v>10.12382</c:v>
                </c:pt>
                <c:pt idx="4822">
                  <c:v>10.126200000000001</c:v>
                </c:pt>
                <c:pt idx="4823">
                  <c:v>10.127700000000001</c:v>
                </c:pt>
                <c:pt idx="4824">
                  <c:v>10.129770000000001</c:v>
                </c:pt>
                <c:pt idx="4825">
                  <c:v>10.1318</c:v>
                </c:pt>
                <c:pt idx="4826">
                  <c:v>10.1335</c:v>
                </c:pt>
                <c:pt idx="4827">
                  <c:v>10.1355</c:v>
                </c:pt>
                <c:pt idx="4828">
                  <c:v>10.137700000000001</c:v>
                </c:pt>
                <c:pt idx="4829">
                  <c:v>10.139699999999999</c:v>
                </c:pt>
                <c:pt idx="4830">
                  <c:v>10.143000000000001</c:v>
                </c:pt>
                <c:pt idx="4831">
                  <c:v>10.147600000000001</c:v>
                </c:pt>
                <c:pt idx="4832">
                  <c:v>10.149699999999999</c:v>
                </c:pt>
                <c:pt idx="4833">
                  <c:v>10.1523</c:v>
                </c:pt>
                <c:pt idx="4834">
                  <c:v>10.153600000000001</c:v>
                </c:pt>
                <c:pt idx="4835">
                  <c:v>10.1554</c:v>
                </c:pt>
                <c:pt idx="4836">
                  <c:v>10.1569</c:v>
                </c:pt>
                <c:pt idx="4837">
                  <c:v>10.16</c:v>
                </c:pt>
                <c:pt idx="4838">
                  <c:v>10.1615</c:v>
                </c:pt>
                <c:pt idx="4839">
                  <c:v>10.1638</c:v>
                </c:pt>
                <c:pt idx="4840">
                  <c:v>10.166499999999999</c:v>
                </c:pt>
                <c:pt idx="4841">
                  <c:v>10.1683</c:v>
                </c:pt>
                <c:pt idx="4842">
                  <c:v>10.169499999999999</c:v>
                </c:pt>
                <c:pt idx="4843">
                  <c:v>10.172000000000001</c:v>
                </c:pt>
                <c:pt idx="4844">
                  <c:v>10.1751</c:v>
                </c:pt>
                <c:pt idx="4845">
                  <c:v>10.1778</c:v>
                </c:pt>
                <c:pt idx="4846">
                  <c:v>10.1798</c:v>
                </c:pt>
                <c:pt idx="4847">
                  <c:v>10.1816</c:v>
                </c:pt>
                <c:pt idx="4848">
                  <c:v>10.183199999999999</c:v>
                </c:pt>
                <c:pt idx="4849">
                  <c:v>10.185</c:v>
                </c:pt>
                <c:pt idx="4850">
                  <c:v>10.1869</c:v>
                </c:pt>
                <c:pt idx="4851">
                  <c:v>10.18849</c:v>
                </c:pt>
                <c:pt idx="4852">
                  <c:v>10.1929</c:v>
                </c:pt>
                <c:pt idx="4853">
                  <c:v>10.194699999999999</c:v>
                </c:pt>
                <c:pt idx="4854">
                  <c:v>10.1972</c:v>
                </c:pt>
                <c:pt idx="4855">
                  <c:v>10.200699999999999</c:v>
                </c:pt>
                <c:pt idx="4856">
                  <c:v>10.203900000000001</c:v>
                </c:pt>
                <c:pt idx="4857">
                  <c:v>10.2094</c:v>
                </c:pt>
                <c:pt idx="4858">
                  <c:v>10.212</c:v>
                </c:pt>
                <c:pt idx="4859">
                  <c:v>10.2143</c:v>
                </c:pt>
                <c:pt idx="4860">
                  <c:v>10.2166</c:v>
                </c:pt>
                <c:pt idx="4861">
                  <c:v>10.219900000000001</c:v>
                </c:pt>
                <c:pt idx="4862">
                  <c:v>10.224</c:v>
                </c:pt>
                <c:pt idx="4863">
                  <c:v>10.228899999999999</c:v>
                </c:pt>
                <c:pt idx="4864">
                  <c:v>10.2317</c:v>
                </c:pt>
                <c:pt idx="4865">
                  <c:v>10.2332</c:v>
                </c:pt>
                <c:pt idx="4866">
                  <c:v>10.2348</c:v>
                </c:pt>
                <c:pt idx="4867">
                  <c:v>10.235799999999999</c:v>
                </c:pt>
                <c:pt idx="4868">
                  <c:v>10.23743</c:v>
                </c:pt>
                <c:pt idx="4869">
                  <c:v>10.2392</c:v>
                </c:pt>
                <c:pt idx="4870">
                  <c:v>10.242000000000001</c:v>
                </c:pt>
                <c:pt idx="4871">
                  <c:v>10.2439</c:v>
                </c:pt>
                <c:pt idx="4872">
                  <c:v>10.245699999999999</c:v>
                </c:pt>
                <c:pt idx="4873">
                  <c:v>10.24691</c:v>
                </c:pt>
                <c:pt idx="4874">
                  <c:v>10.2486</c:v>
                </c:pt>
                <c:pt idx="4875">
                  <c:v>10.251300000000001</c:v>
                </c:pt>
                <c:pt idx="4876">
                  <c:v>10.25332</c:v>
                </c:pt>
                <c:pt idx="4877">
                  <c:v>10.25747</c:v>
                </c:pt>
                <c:pt idx="4878">
                  <c:v>10.260300000000001</c:v>
                </c:pt>
                <c:pt idx="4879">
                  <c:v>10.262600000000001</c:v>
                </c:pt>
                <c:pt idx="4880">
                  <c:v>10.26759</c:v>
                </c:pt>
                <c:pt idx="4881">
                  <c:v>10.2697</c:v>
                </c:pt>
                <c:pt idx="4882">
                  <c:v>10.272399999999999</c:v>
                </c:pt>
                <c:pt idx="4883">
                  <c:v>10.2765</c:v>
                </c:pt>
                <c:pt idx="4884">
                  <c:v>10.277799999999999</c:v>
                </c:pt>
                <c:pt idx="4885">
                  <c:v>10.280099999999999</c:v>
                </c:pt>
                <c:pt idx="4886">
                  <c:v>10.282</c:v>
                </c:pt>
                <c:pt idx="4887">
                  <c:v>10.2849</c:v>
                </c:pt>
                <c:pt idx="4888">
                  <c:v>10.2864</c:v>
                </c:pt>
                <c:pt idx="4889">
                  <c:v>10.289300000000001</c:v>
                </c:pt>
                <c:pt idx="4890">
                  <c:v>10.290699999999999</c:v>
                </c:pt>
                <c:pt idx="4891">
                  <c:v>10.2926</c:v>
                </c:pt>
                <c:pt idx="4892">
                  <c:v>10.2944</c:v>
                </c:pt>
                <c:pt idx="4893">
                  <c:v>10.2958</c:v>
                </c:pt>
                <c:pt idx="4894">
                  <c:v>10.2966</c:v>
                </c:pt>
                <c:pt idx="4895">
                  <c:v>10.2971</c:v>
                </c:pt>
                <c:pt idx="4896">
                  <c:v>10.297499999999999</c:v>
                </c:pt>
                <c:pt idx="4897">
                  <c:v>10.2996</c:v>
                </c:pt>
                <c:pt idx="4898">
                  <c:v>10.302300000000001</c:v>
                </c:pt>
                <c:pt idx="4899">
                  <c:v>10.304</c:v>
                </c:pt>
                <c:pt idx="4900">
                  <c:v>10.3063</c:v>
                </c:pt>
                <c:pt idx="4901">
                  <c:v>10.31</c:v>
                </c:pt>
                <c:pt idx="4902">
                  <c:v>10.3124</c:v>
                </c:pt>
                <c:pt idx="4903">
                  <c:v>10.3146</c:v>
                </c:pt>
                <c:pt idx="4904">
                  <c:v>10.317</c:v>
                </c:pt>
                <c:pt idx="4905">
                  <c:v>10.3187</c:v>
                </c:pt>
                <c:pt idx="4906">
                  <c:v>10.320499999999999</c:v>
                </c:pt>
                <c:pt idx="4907">
                  <c:v>10.3222</c:v>
                </c:pt>
                <c:pt idx="4908">
                  <c:v>10.324299999999999</c:v>
                </c:pt>
                <c:pt idx="4909">
                  <c:v>10.3264</c:v>
                </c:pt>
                <c:pt idx="4910">
                  <c:v>10.329000000000001</c:v>
                </c:pt>
                <c:pt idx="4911">
                  <c:v>10.3314</c:v>
                </c:pt>
                <c:pt idx="4912">
                  <c:v>10.337300000000001</c:v>
                </c:pt>
                <c:pt idx="4913">
                  <c:v>10.340199999999999</c:v>
                </c:pt>
                <c:pt idx="4914">
                  <c:v>10.3416</c:v>
                </c:pt>
                <c:pt idx="4915">
                  <c:v>10.3446</c:v>
                </c:pt>
                <c:pt idx="4916">
                  <c:v>10.346</c:v>
                </c:pt>
                <c:pt idx="4917">
                  <c:v>10.3475</c:v>
                </c:pt>
                <c:pt idx="4918">
                  <c:v>10.348699999999999</c:v>
                </c:pt>
                <c:pt idx="4919">
                  <c:v>10.3512</c:v>
                </c:pt>
                <c:pt idx="4920">
                  <c:v>10.353400000000001</c:v>
                </c:pt>
                <c:pt idx="4921">
                  <c:v>10.355700000000001</c:v>
                </c:pt>
                <c:pt idx="4922">
                  <c:v>10.36</c:v>
                </c:pt>
                <c:pt idx="4923">
                  <c:v>10.3622</c:v>
                </c:pt>
                <c:pt idx="4924">
                  <c:v>10.3643</c:v>
                </c:pt>
                <c:pt idx="4925">
                  <c:v>10.368600000000001</c:v>
                </c:pt>
                <c:pt idx="4926">
                  <c:v>10.37</c:v>
                </c:pt>
                <c:pt idx="4927">
                  <c:v>10.3727</c:v>
                </c:pt>
                <c:pt idx="4928">
                  <c:v>10.374599999999999</c:v>
                </c:pt>
                <c:pt idx="4929">
                  <c:v>10.3794</c:v>
                </c:pt>
                <c:pt idx="4930">
                  <c:v>10.382</c:v>
                </c:pt>
                <c:pt idx="4931">
                  <c:v>10.383900000000001</c:v>
                </c:pt>
                <c:pt idx="4932">
                  <c:v>10.3858</c:v>
                </c:pt>
                <c:pt idx="4933">
                  <c:v>10.3886</c:v>
                </c:pt>
                <c:pt idx="4934">
                  <c:v>10.3918</c:v>
                </c:pt>
                <c:pt idx="4935">
                  <c:v>10.3935</c:v>
                </c:pt>
                <c:pt idx="4936">
                  <c:v>10.3962</c:v>
                </c:pt>
                <c:pt idx="4937">
                  <c:v>10.399100000000001</c:v>
                </c:pt>
                <c:pt idx="4938">
                  <c:v>10.4016</c:v>
                </c:pt>
                <c:pt idx="4939">
                  <c:v>10.402699999999999</c:v>
                </c:pt>
                <c:pt idx="4940">
                  <c:v>10.4049</c:v>
                </c:pt>
                <c:pt idx="4941">
                  <c:v>10.4068</c:v>
                </c:pt>
                <c:pt idx="4942">
                  <c:v>10.408300000000001</c:v>
                </c:pt>
                <c:pt idx="4943">
                  <c:v>10.408899999999999</c:v>
                </c:pt>
                <c:pt idx="4944">
                  <c:v>10.4094</c:v>
                </c:pt>
                <c:pt idx="4945">
                  <c:v>10.409800000000001</c:v>
                </c:pt>
                <c:pt idx="4946">
                  <c:v>10.410399999999999</c:v>
                </c:pt>
                <c:pt idx="4947">
                  <c:v>10.4115</c:v>
                </c:pt>
                <c:pt idx="4948">
                  <c:v>10.4131</c:v>
                </c:pt>
                <c:pt idx="4949">
                  <c:v>10.414</c:v>
                </c:pt>
                <c:pt idx="4950">
                  <c:v>10.4154</c:v>
                </c:pt>
                <c:pt idx="4951">
                  <c:v>10.417999999999999</c:v>
                </c:pt>
                <c:pt idx="4952">
                  <c:v>10.420400000000001</c:v>
                </c:pt>
                <c:pt idx="4953">
                  <c:v>10.4224</c:v>
                </c:pt>
                <c:pt idx="4954">
                  <c:v>10.4244</c:v>
                </c:pt>
                <c:pt idx="4955">
                  <c:v>10.4275</c:v>
                </c:pt>
                <c:pt idx="4956">
                  <c:v>10.4305</c:v>
                </c:pt>
                <c:pt idx="4957">
                  <c:v>10.431900000000001</c:v>
                </c:pt>
                <c:pt idx="4958">
                  <c:v>10.435</c:v>
                </c:pt>
                <c:pt idx="4959">
                  <c:v>10.43764</c:v>
                </c:pt>
                <c:pt idx="4960">
                  <c:v>10.4398</c:v>
                </c:pt>
                <c:pt idx="4961">
                  <c:v>10.44232</c:v>
                </c:pt>
                <c:pt idx="4962">
                  <c:v>10.4482</c:v>
                </c:pt>
                <c:pt idx="4963">
                  <c:v>10.4528</c:v>
                </c:pt>
                <c:pt idx="4964">
                  <c:v>10.454599999999999</c:v>
                </c:pt>
                <c:pt idx="4965">
                  <c:v>10.4565</c:v>
                </c:pt>
                <c:pt idx="4966">
                  <c:v>10.458299999999999</c:v>
                </c:pt>
                <c:pt idx="4967">
                  <c:v>10.4596</c:v>
                </c:pt>
                <c:pt idx="4968">
                  <c:v>10.4612</c:v>
                </c:pt>
                <c:pt idx="4969">
                  <c:v>10.4634</c:v>
                </c:pt>
                <c:pt idx="4970">
                  <c:v>10.466699999999999</c:v>
                </c:pt>
                <c:pt idx="4971">
                  <c:v>10.468400000000001</c:v>
                </c:pt>
                <c:pt idx="4972">
                  <c:v>10.470700000000001</c:v>
                </c:pt>
                <c:pt idx="4973">
                  <c:v>10.472799999999999</c:v>
                </c:pt>
                <c:pt idx="4974">
                  <c:v>10.4755</c:v>
                </c:pt>
                <c:pt idx="4975">
                  <c:v>10.476699999999999</c:v>
                </c:pt>
                <c:pt idx="4976">
                  <c:v>10.4788</c:v>
                </c:pt>
                <c:pt idx="4977">
                  <c:v>10.4825</c:v>
                </c:pt>
                <c:pt idx="4978">
                  <c:v>10.4847</c:v>
                </c:pt>
                <c:pt idx="4979">
                  <c:v>10.4879</c:v>
                </c:pt>
                <c:pt idx="4980">
                  <c:v>10.4903</c:v>
                </c:pt>
                <c:pt idx="4981">
                  <c:v>10.492599999999999</c:v>
                </c:pt>
                <c:pt idx="4982">
                  <c:v>10.4985</c:v>
                </c:pt>
                <c:pt idx="4983">
                  <c:v>10.500500000000001</c:v>
                </c:pt>
                <c:pt idx="4984">
                  <c:v>10.502599999999999</c:v>
                </c:pt>
                <c:pt idx="4985">
                  <c:v>10.5052</c:v>
                </c:pt>
                <c:pt idx="4986">
                  <c:v>10.506600000000001</c:v>
                </c:pt>
                <c:pt idx="4987">
                  <c:v>10.508900000000001</c:v>
                </c:pt>
                <c:pt idx="4988">
                  <c:v>10.510899999999999</c:v>
                </c:pt>
                <c:pt idx="4989">
                  <c:v>10.5121</c:v>
                </c:pt>
                <c:pt idx="4990">
                  <c:v>10.514099999999999</c:v>
                </c:pt>
                <c:pt idx="4991">
                  <c:v>10.517099999999999</c:v>
                </c:pt>
                <c:pt idx="4992">
                  <c:v>10.5181</c:v>
                </c:pt>
                <c:pt idx="4993">
                  <c:v>10.52</c:v>
                </c:pt>
                <c:pt idx="4994">
                  <c:v>10.522</c:v>
                </c:pt>
                <c:pt idx="4995">
                  <c:v>10.5235</c:v>
                </c:pt>
                <c:pt idx="4996">
                  <c:v>10.525399999999999</c:v>
                </c:pt>
                <c:pt idx="4997">
                  <c:v>10.5266</c:v>
                </c:pt>
                <c:pt idx="4998">
                  <c:v>10.529500000000001</c:v>
                </c:pt>
                <c:pt idx="4999">
                  <c:v>10.5305</c:v>
                </c:pt>
                <c:pt idx="5000">
                  <c:v>10.533300000000001</c:v>
                </c:pt>
                <c:pt idx="5001">
                  <c:v>10.534700000000001</c:v>
                </c:pt>
                <c:pt idx="5002">
                  <c:v>10.5372</c:v>
                </c:pt>
                <c:pt idx="5003">
                  <c:v>10.541</c:v>
                </c:pt>
                <c:pt idx="5004">
                  <c:v>10.545</c:v>
                </c:pt>
                <c:pt idx="5005">
                  <c:v>10.5472</c:v>
                </c:pt>
                <c:pt idx="5006">
                  <c:v>10.549160000000001</c:v>
                </c:pt>
                <c:pt idx="5007">
                  <c:v>10.5524</c:v>
                </c:pt>
                <c:pt idx="5008">
                  <c:v>10.5558</c:v>
                </c:pt>
                <c:pt idx="5009">
                  <c:v>10.558999999999999</c:v>
                </c:pt>
                <c:pt idx="5010">
                  <c:v>10.5608</c:v>
                </c:pt>
                <c:pt idx="5011">
                  <c:v>10.563700000000001</c:v>
                </c:pt>
                <c:pt idx="5012">
                  <c:v>10.565099999999999</c:v>
                </c:pt>
                <c:pt idx="5013">
                  <c:v>10.566000000000001</c:v>
                </c:pt>
                <c:pt idx="5014">
                  <c:v>10.5686</c:v>
                </c:pt>
                <c:pt idx="5015">
                  <c:v>10.571999999999999</c:v>
                </c:pt>
                <c:pt idx="5016">
                  <c:v>10.573600000000001</c:v>
                </c:pt>
                <c:pt idx="5017">
                  <c:v>10.5761</c:v>
                </c:pt>
                <c:pt idx="5018">
                  <c:v>10.580299999999999</c:v>
                </c:pt>
                <c:pt idx="5019">
                  <c:v>10.5825</c:v>
                </c:pt>
                <c:pt idx="5020">
                  <c:v>10.5844</c:v>
                </c:pt>
                <c:pt idx="5021">
                  <c:v>10.5853</c:v>
                </c:pt>
                <c:pt idx="5022">
                  <c:v>10.5869</c:v>
                </c:pt>
                <c:pt idx="5023">
                  <c:v>10.587999999999999</c:v>
                </c:pt>
                <c:pt idx="5024">
                  <c:v>10.590400000000001</c:v>
                </c:pt>
                <c:pt idx="5025">
                  <c:v>10.5937</c:v>
                </c:pt>
                <c:pt idx="5026">
                  <c:v>10.597300000000001</c:v>
                </c:pt>
                <c:pt idx="5027">
                  <c:v>10.599</c:v>
                </c:pt>
                <c:pt idx="5028">
                  <c:v>10.60023</c:v>
                </c:pt>
                <c:pt idx="5029">
                  <c:v>10.6029</c:v>
                </c:pt>
                <c:pt idx="5030">
                  <c:v>10.604100000000001</c:v>
                </c:pt>
                <c:pt idx="5031">
                  <c:v>10.6075</c:v>
                </c:pt>
                <c:pt idx="5032">
                  <c:v>10.6114</c:v>
                </c:pt>
                <c:pt idx="5033">
                  <c:v>10.6129</c:v>
                </c:pt>
                <c:pt idx="5034">
                  <c:v>10.614599999999999</c:v>
                </c:pt>
                <c:pt idx="5035">
                  <c:v>10.6166</c:v>
                </c:pt>
                <c:pt idx="5036">
                  <c:v>10.61875</c:v>
                </c:pt>
                <c:pt idx="5037">
                  <c:v>10.619199999999999</c:v>
                </c:pt>
                <c:pt idx="5038">
                  <c:v>10.620900000000001</c:v>
                </c:pt>
                <c:pt idx="5039">
                  <c:v>10.6226</c:v>
                </c:pt>
                <c:pt idx="5040">
                  <c:v>10.6244</c:v>
                </c:pt>
                <c:pt idx="5041">
                  <c:v>10.626200000000001</c:v>
                </c:pt>
                <c:pt idx="5042">
                  <c:v>10.627800000000001</c:v>
                </c:pt>
                <c:pt idx="5043">
                  <c:v>10.628399999999999</c:v>
                </c:pt>
                <c:pt idx="5044">
                  <c:v>10.629099999999999</c:v>
                </c:pt>
                <c:pt idx="5045">
                  <c:v>10.6296</c:v>
                </c:pt>
                <c:pt idx="5046">
                  <c:v>10.631500000000001</c:v>
                </c:pt>
                <c:pt idx="5047">
                  <c:v>10.631919999999999</c:v>
                </c:pt>
                <c:pt idx="5048">
                  <c:v>10.633900000000001</c:v>
                </c:pt>
                <c:pt idx="5049">
                  <c:v>10.634499999999999</c:v>
                </c:pt>
                <c:pt idx="5050">
                  <c:v>10.635999999999999</c:v>
                </c:pt>
                <c:pt idx="5051">
                  <c:v>10.6389</c:v>
                </c:pt>
                <c:pt idx="5052">
                  <c:v>10.641299999999999</c:v>
                </c:pt>
                <c:pt idx="5053">
                  <c:v>10.642860000000001</c:v>
                </c:pt>
                <c:pt idx="5054">
                  <c:v>10.645799999999999</c:v>
                </c:pt>
                <c:pt idx="5055">
                  <c:v>10.646929999999999</c:v>
                </c:pt>
                <c:pt idx="5056">
                  <c:v>10.649699999999999</c:v>
                </c:pt>
                <c:pt idx="5057">
                  <c:v>10.65114</c:v>
                </c:pt>
                <c:pt idx="5058">
                  <c:v>10.6532</c:v>
                </c:pt>
                <c:pt idx="5059">
                  <c:v>10.657299999999999</c:v>
                </c:pt>
                <c:pt idx="5060">
                  <c:v>10.6585</c:v>
                </c:pt>
                <c:pt idx="5061">
                  <c:v>10.660299999999999</c:v>
                </c:pt>
                <c:pt idx="5062">
                  <c:v>10.662699999999999</c:v>
                </c:pt>
                <c:pt idx="5063">
                  <c:v>10.667199999999999</c:v>
                </c:pt>
                <c:pt idx="5064">
                  <c:v>10.670199999999999</c:v>
                </c:pt>
                <c:pt idx="5065">
                  <c:v>10.6738</c:v>
                </c:pt>
                <c:pt idx="5066">
                  <c:v>10.6791</c:v>
                </c:pt>
                <c:pt idx="5067">
                  <c:v>10.681100000000001</c:v>
                </c:pt>
                <c:pt idx="5068">
                  <c:v>10.6829</c:v>
                </c:pt>
                <c:pt idx="5069">
                  <c:v>10.686</c:v>
                </c:pt>
                <c:pt idx="5070">
                  <c:v>10.692399999999999</c:v>
                </c:pt>
                <c:pt idx="5071">
                  <c:v>10.6951</c:v>
                </c:pt>
                <c:pt idx="5072">
                  <c:v>10.697100000000001</c:v>
                </c:pt>
                <c:pt idx="5073">
                  <c:v>10.6975</c:v>
                </c:pt>
                <c:pt idx="5074">
                  <c:v>10.697900000000001</c:v>
                </c:pt>
                <c:pt idx="5075">
                  <c:v>10.6982</c:v>
                </c:pt>
                <c:pt idx="5076">
                  <c:v>10.699299999999999</c:v>
                </c:pt>
                <c:pt idx="5077">
                  <c:v>10.700699999999999</c:v>
                </c:pt>
                <c:pt idx="5078">
                  <c:v>10.7021</c:v>
                </c:pt>
                <c:pt idx="5079">
                  <c:v>10.704499999999999</c:v>
                </c:pt>
                <c:pt idx="5080">
                  <c:v>10.7067</c:v>
                </c:pt>
                <c:pt idx="5081">
                  <c:v>10.708600000000001</c:v>
                </c:pt>
                <c:pt idx="5082">
                  <c:v>10.710100000000001</c:v>
                </c:pt>
                <c:pt idx="5083">
                  <c:v>10.712199999999999</c:v>
                </c:pt>
                <c:pt idx="5084">
                  <c:v>10.7133</c:v>
                </c:pt>
                <c:pt idx="5085">
                  <c:v>10.71565</c:v>
                </c:pt>
                <c:pt idx="5086">
                  <c:v>10.717599999999999</c:v>
                </c:pt>
                <c:pt idx="5087">
                  <c:v>10.722300000000001</c:v>
                </c:pt>
                <c:pt idx="5088">
                  <c:v>10.725300000000001</c:v>
                </c:pt>
                <c:pt idx="5089">
                  <c:v>10.7279</c:v>
                </c:pt>
                <c:pt idx="5090">
                  <c:v>10.73</c:v>
                </c:pt>
                <c:pt idx="5091">
                  <c:v>10.7315</c:v>
                </c:pt>
                <c:pt idx="5092">
                  <c:v>10.732699999999999</c:v>
                </c:pt>
                <c:pt idx="5093">
                  <c:v>10.7342</c:v>
                </c:pt>
                <c:pt idx="5094">
                  <c:v>10.7363</c:v>
                </c:pt>
                <c:pt idx="5095">
                  <c:v>10.737</c:v>
                </c:pt>
                <c:pt idx="5096">
                  <c:v>10.738</c:v>
                </c:pt>
                <c:pt idx="5097">
                  <c:v>10.741</c:v>
                </c:pt>
                <c:pt idx="5098">
                  <c:v>10.742889999999999</c:v>
                </c:pt>
                <c:pt idx="5099">
                  <c:v>10.747199999999999</c:v>
                </c:pt>
                <c:pt idx="5100">
                  <c:v>10.749599999999999</c:v>
                </c:pt>
                <c:pt idx="5101">
                  <c:v>10.752599999999999</c:v>
                </c:pt>
                <c:pt idx="5102">
                  <c:v>10.7538</c:v>
                </c:pt>
                <c:pt idx="5103">
                  <c:v>10.755699999999999</c:v>
                </c:pt>
                <c:pt idx="5104">
                  <c:v>10.757199999999999</c:v>
                </c:pt>
                <c:pt idx="5105">
                  <c:v>10.7583</c:v>
                </c:pt>
                <c:pt idx="5106">
                  <c:v>10.759399999999999</c:v>
                </c:pt>
                <c:pt idx="5107">
                  <c:v>10.7615</c:v>
                </c:pt>
                <c:pt idx="5108">
                  <c:v>10.7629</c:v>
                </c:pt>
                <c:pt idx="5109">
                  <c:v>10.764099999999999</c:v>
                </c:pt>
                <c:pt idx="5110">
                  <c:v>10.767110000000001</c:v>
                </c:pt>
                <c:pt idx="5111">
                  <c:v>10.768700000000001</c:v>
                </c:pt>
                <c:pt idx="5112">
                  <c:v>10.773300000000001</c:v>
                </c:pt>
                <c:pt idx="5113">
                  <c:v>10.7765</c:v>
                </c:pt>
                <c:pt idx="5114">
                  <c:v>10.778499999999999</c:v>
                </c:pt>
                <c:pt idx="5115">
                  <c:v>10.7798</c:v>
                </c:pt>
                <c:pt idx="5116">
                  <c:v>10.7814</c:v>
                </c:pt>
                <c:pt idx="5117">
                  <c:v>10.78238</c:v>
                </c:pt>
                <c:pt idx="5118">
                  <c:v>10.7837</c:v>
                </c:pt>
                <c:pt idx="5119">
                  <c:v>10.7849</c:v>
                </c:pt>
                <c:pt idx="5120">
                  <c:v>10.7874</c:v>
                </c:pt>
                <c:pt idx="5121">
                  <c:v>10.7904</c:v>
                </c:pt>
                <c:pt idx="5122">
                  <c:v>10.791399999999999</c:v>
                </c:pt>
                <c:pt idx="5123">
                  <c:v>10.7928</c:v>
                </c:pt>
                <c:pt idx="5124">
                  <c:v>10.793900000000001</c:v>
                </c:pt>
                <c:pt idx="5125">
                  <c:v>10.795299999999999</c:v>
                </c:pt>
                <c:pt idx="5126">
                  <c:v>10.7967</c:v>
                </c:pt>
                <c:pt idx="5127">
                  <c:v>10.799799999999999</c:v>
                </c:pt>
                <c:pt idx="5128">
                  <c:v>10.8026</c:v>
                </c:pt>
                <c:pt idx="5129">
                  <c:v>10.805300000000001</c:v>
                </c:pt>
                <c:pt idx="5130">
                  <c:v>10.8081</c:v>
                </c:pt>
                <c:pt idx="5131">
                  <c:v>10.811299999999999</c:v>
                </c:pt>
                <c:pt idx="5132">
                  <c:v>10.813599999999999</c:v>
                </c:pt>
                <c:pt idx="5133">
                  <c:v>10.8154</c:v>
                </c:pt>
                <c:pt idx="5134">
                  <c:v>10.819800000000001</c:v>
                </c:pt>
                <c:pt idx="5135">
                  <c:v>10.824199999999999</c:v>
                </c:pt>
                <c:pt idx="5136">
                  <c:v>10.825939999999999</c:v>
                </c:pt>
                <c:pt idx="5137">
                  <c:v>10.831300000000001</c:v>
                </c:pt>
                <c:pt idx="5138">
                  <c:v>10.832800000000001</c:v>
                </c:pt>
                <c:pt idx="5139">
                  <c:v>10.8346</c:v>
                </c:pt>
                <c:pt idx="5140">
                  <c:v>10.835100000000001</c:v>
                </c:pt>
                <c:pt idx="5141">
                  <c:v>10.8367</c:v>
                </c:pt>
                <c:pt idx="5142">
                  <c:v>10.839700000000001</c:v>
                </c:pt>
                <c:pt idx="5143">
                  <c:v>10.8431</c:v>
                </c:pt>
                <c:pt idx="5144">
                  <c:v>10.8483</c:v>
                </c:pt>
                <c:pt idx="5145">
                  <c:v>10.8515</c:v>
                </c:pt>
                <c:pt idx="5146">
                  <c:v>10.856</c:v>
                </c:pt>
                <c:pt idx="5147">
                  <c:v>10.8575</c:v>
                </c:pt>
                <c:pt idx="5148">
                  <c:v>10.858499999999999</c:v>
                </c:pt>
                <c:pt idx="5149">
                  <c:v>10.8591</c:v>
                </c:pt>
                <c:pt idx="5150">
                  <c:v>10.860099999999999</c:v>
                </c:pt>
                <c:pt idx="5151">
                  <c:v>10.86153</c:v>
                </c:pt>
                <c:pt idx="5152">
                  <c:v>10.8634</c:v>
                </c:pt>
                <c:pt idx="5153">
                  <c:v>10.866</c:v>
                </c:pt>
                <c:pt idx="5154">
                  <c:v>10.8711</c:v>
                </c:pt>
                <c:pt idx="5155">
                  <c:v>10.876300000000001</c:v>
                </c:pt>
                <c:pt idx="5156">
                  <c:v>10.8786</c:v>
                </c:pt>
                <c:pt idx="5157">
                  <c:v>10.8825</c:v>
                </c:pt>
                <c:pt idx="5158">
                  <c:v>10.8856</c:v>
                </c:pt>
                <c:pt idx="5159">
                  <c:v>10.889099999999999</c:v>
                </c:pt>
                <c:pt idx="5160">
                  <c:v>10.890599999999999</c:v>
                </c:pt>
                <c:pt idx="5161">
                  <c:v>10.89188</c:v>
                </c:pt>
                <c:pt idx="5162">
                  <c:v>10.8941</c:v>
                </c:pt>
                <c:pt idx="5163">
                  <c:v>10.898199999999999</c:v>
                </c:pt>
                <c:pt idx="5164">
                  <c:v>10.9033</c:v>
                </c:pt>
                <c:pt idx="5165">
                  <c:v>10.9062</c:v>
                </c:pt>
                <c:pt idx="5166">
                  <c:v>10.907</c:v>
                </c:pt>
                <c:pt idx="5167">
                  <c:v>10.90756</c:v>
                </c:pt>
                <c:pt idx="5168">
                  <c:v>10.910399999999999</c:v>
                </c:pt>
                <c:pt idx="5169">
                  <c:v>10.912100000000001</c:v>
                </c:pt>
                <c:pt idx="5170">
                  <c:v>10.9133</c:v>
                </c:pt>
                <c:pt idx="5171">
                  <c:v>10.916399999999999</c:v>
                </c:pt>
                <c:pt idx="5172">
                  <c:v>10.9186</c:v>
                </c:pt>
                <c:pt idx="5173">
                  <c:v>10.92033</c:v>
                </c:pt>
                <c:pt idx="5174">
                  <c:v>10.9237</c:v>
                </c:pt>
                <c:pt idx="5175">
                  <c:v>10.928699999999999</c:v>
                </c:pt>
                <c:pt idx="5176">
                  <c:v>10.930899999999999</c:v>
                </c:pt>
                <c:pt idx="5177">
                  <c:v>10.9339</c:v>
                </c:pt>
                <c:pt idx="5178">
                  <c:v>10.9353</c:v>
                </c:pt>
                <c:pt idx="5179">
                  <c:v>10.9383</c:v>
                </c:pt>
                <c:pt idx="5180">
                  <c:v>10.9407</c:v>
                </c:pt>
                <c:pt idx="5181">
                  <c:v>10.94322</c:v>
                </c:pt>
                <c:pt idx="5182">
                  <c:v>10.94434</c:v>
                </c:pt>
                <c:pt idx="5183">
                  <c:v>10.9474</c:v>
                </c:pt>
                <c:pt idx="5184">
                  <c:v>10.948399999999999</c:v>
                </c:pt>
                <c:pt idx="5185">
                  <c:v>10.952400000000001</c:v>
                </c:pt>
                <c:pt idx="5186">
                  <c:v>10.955159999999999</c:v>
                </c:pt>
                <c:pt idx="5187">
                  <c:v>10.958299999999999</c:v>
                </c:pt>
                <c:pt idx="5188">
                  <c:v>10.96</c:v>
                </c:pt>
                <c:pt idx="5189">
                  <c:v>10.9613</c:v>
                </c:pt>
                <c:pt idx="5190">
                  <c:v>10.9619</c:v>
                </c:pt>
                <c:pt idx="5191">
                  <c:v>10.962759999999999</c:v>
                </c:pt>
                <c:pt idx="5192">
                  <c:v>10.963200000000001</c:v>
                </c:pt>
                <c:pt idx="5193">
                  <c:v>10.963699999999999</c:v>
                </c:pt>
                <c:pt idx="5194">
                  <c:v>10.9642</c:v>
                </c:pt>
                <c:pt idx="5195">
                  <c:v>10.9655</c:v>
                </c:pt>
                <c:pt idx="5196">
                  <c:v>10.9682</c:v>
                </c:pt>
                <c:pt idx="5197">
                  <c:v>10.9703</c:v>
                </c:pt>
                <c:pt idx="5198">
                  <c:v>10.9749</c:v>
                </c:pt>
                <c:pt idx="5199">
                  <c:v>10.98</c:v>
                </c:pt>
                <c:pt idx="5200">
                  <c:v>10.984</c:v>
                </c:pt>
                <c:pt idx="5201">
                  <c:v>10.9861</c:v>
                </c:pt>
                <c:pt idx="5202">
                  <c:v>10.9876</c:v>
                </c:pt>
                <c:pt idx="5203">
                  <c:v>10.99</c:v>
                </c:pt>
                <c:pt idx="5204">
                  <c:v>10.991400000000001</c:v>
                </c:pt>
                <c:pt idx="5205">
                  <c:v>10.9937</c:v>
                </c:pt>
                <c:pt idx="5206">
                  <c:v>10.995799999999999</c:v>
                </c:pt>
                <c:pt idx="5207">
                  <c:v>10.997299999999999</c:v>
                </c:pt>
                <c:pt idx="5208">
                  <c:v>11.0001</c:v>
                </c:pt>
                <c:pt idx="5209">
                  <c:v>11.0023</c:v>
                </c:pt>
                <c:pt idx="5210">
                  <c:v>11.0067</c:v>
                </c:pt>
                <c:pt idx="5211">
                  <c:v>11.01</c:v>
                </c:pt>
                <c:pt idx="5212">
                  <c:v>11.014099999999999</c:v>
                </c:pt>
                <c:pt idx="5213">
                  <c:v>11.0162</c:v>
                </c:pt>
                <c:pt idx="5214">
                  <c:v>11.017300000000001</c:v>
                </c:pt>
                <c:pt idx="5215">
                  <c:v>11.018800000000001</c:v>
                </c:pt>
                <c:pt idx="5216">
                  <c:v>11.020099999999999</c:v>
                </c:pt>
                <c:pt idx="5217">
                  <c:v>11.020899999999999</c:v>
                </c:pt>
                <c:pt idx="5218">
                  <c:v>11.022399999999999</c:v>
                </c:pt>
                <c:pt idx="5219">
                  <c:v>11.025700000000001</c:v>
                </c:pt>
                <c:pt idx="5220">
                  <c:v>11.026899999999999</c:v>
                </c:pt>
                <c:pt idx="5221">
                  <c:v>11.028700000000001</c:v>
                </c:pt>
                <c:pt idx="5222">
                  <c:v>11.0312</c:v>
                </c:pt>
                <c:pt idx="5223">
                  <c:v>11.0335</c:v>
                </c:pt>
                <c:pt idx="5224">
                  <c:v>11.0343</c:v>
                </c:pt>
                <c:pt idx="5225">
                  <c:v>11.0352</c:v>
                </c:pt>
                <c:pt idx="5226">
                  <c:v>11.037789999999999</c:v>
                </c:pt>
                <c:pt idx="5227">
                  <c:v>11.0396</c:v>
                </c:pt>
                <c:pt idx="5228">
                  <c:v>11.0419</c:v>
                </c:pt>
                <c:pt idx="5229">
                  <c:v>11.0436</c:v>
                </c:pt>
                <c:pt idx="5230">
                  <c:v>11.045</c:v>
                </c:pt>
                <c:pt idx="5231">
                  <c:v>11.0459</c:v>
                </c:pt>
                <c:pt idx="5232">
                  <c:v>11.047599999999999</c:v>
                </c:pt>
                <c:pt idx="5233">
                  <c:v>11.0496</c:v>
                </c:pt>
                <c:pt idx="5234">
                  <c:v>11.051399999999999</c:v>
                </c:pt>
                <c:pt idx="5235">
                  <c:v>11.054600000000001</c:v>
                </c:pt>
                <c:pt idx="5236">
                  <c:v>11.060700000000001</c:v>
                </c:pt>
                <c:pt idx="5237">
                  <c:v>11.064500000000001</c:v>
                </c:pt>
                <c:pt idx="5238">
                  <c:v>11.0672</c:v>
                </c:pt>
                <c:pt idx="5239">
                  <c:v>11.068199999999999</c:v>
                </c:pt>
                <c:pt idx="5240">
                  <c:v>11.0708</c:v>
                </c:pt>
                <c:pt idx="5241">
                  <c:v>11.072179999999999</c:v>
                </c:pt>
                <c:pt idx="5242">
                  <c:v>11.075799999999999</c:v>
                </c:pt>
                <c:pt idx="5243">
                  <c:v>11.0783</c:v>
                </c:pt>
                <c:pt idx="5244">
                  <c:v>11.079090000000001</c:v>
                </c:pt>
                <c:pt idx="5245">
                  <c:v>11.0832</c:v>
                </c:pt>
                <c:pt idx="5246">
                  <c:v>11.088100000000001</c:v>
                </c:pt>
                <c:pt idx="5247">
                  <c:v>11.090199999999999</c:v>
                </c:pt>
                <c:pt idx="5248">
                  <c:v>11.091100000000001</c:v>
                </c:pt>
                <c:pt idx="5249">
                  <c:v>11.091799999999999</c:v>
                </c:pt>
                <c:pt idx="5250">
                  <c:v>11.0922</c:v>
                </c:pt>
                <c:pt idx="5251">
                  <c:v>11.092499999999999</c:v>
                </c:pt>
                <c:pt idx="5252">
                  <c:v>11.092599999999999</c:v>
                </c:pt>
                <c:pt idx="5253">
                  <c:v>11.0929</c:v>
                </c:pt>
                <c:pt idx="5254">
                  <c:v>11.0932</c:v>
                </c:pt>
                <c:pt idx="5255">
                  <c:v>11.093500000000001</c:v>
                </c:pt>
                <c:pt idx="5256">
                  <c:v>11.0938</c:v>
                </c:pt>
                <c:pt idx="5257">
                  <c:v>11.09416</c:v>
                </c:pt>
                <c:pt idx="5258">
                  <c:v>11.095599999999999</c:v>
                </c:pt>
                <c:pt idx="5259">
                  <c:v>11.0991</c:v>
                </c:pt>
                <c:pt idx="5260">
                  <c:v>11.1006</c:v>
                </c:pt>
                <c:pt idx="5261">
                  <c:v>11.103199999999999</c:v>
                </c:pt>
                <c:pt idx="5262">
                  <c:v>11.1069</c:v>
                </c:pt>
                <c:pt idx="5263">
                  <c:v>11.111800000000001</c:v>
                </c:pt>
                <c:pt idx="5264">
                  <c:v>11.1143</c:v>
                </c:pt>
                <c:pt idx="5265">
                  <c:v>11.1189</c:v>
                </c:pt>
                <c:pt idx="5266">
                  <c:v>11.1211</c:v>
                </c:pt>
                <c:pt idx="5267">
                  <c:v>11.123900000000001</c:v>
                </c:pt>
                <c:pt idx="5268">
                  <c:v>11.126200000000001</c:v>
                </c:pt>
                <c:pt idx="5269">
                  <c:v>11.1275</c:v>
                </c:pt>
                <c:pt idx="5270">
                  <c:v>11.129</c:v>
                </c:pt>
                <c:pt idx="5271">
                  <c:v>11.130599999999999</c:v>
                </c:pt>
                <c:pt idx="5272">
                  <c:v>11.131600000000001</c:v>
                </c:pt>
                <c:pt idx="5273">
                  <c:v>11.133900000000001</c:v>
                </c:pt>
                <c:pt idx="5274">
                  <c:v>11.135300000000001</c:v>
                </c:pt>
                <c:pt idx="5275">
                  <c:v>11.13744</c:v>
                </c:pt>
                <c:pt idx="5276">
                  <c:v>11.1395</c:v>
                </c:pt>
                <c:pt idx="5277">
                  <c:v>11.144</c:v>
                </c:pt>
                <c:pt idx="5278">
                  <c:v>11.1454</c:v>
                </c:pt>
                <c:pt idx="5279">
                  <c:v>11.146100000000001</c:v>
                </c:pt>
                <c:pt idx="5280">
                  <c:v>11.1488</c:v>
                </c:pt>
                <c:pt idx="5281">
                  <c:v>11.1516</c:v>
                </c:pt>
                <c:pt idx="5282">
                  <c:v>11.1526</c:v>
                </c:pt>
                <c:pt idx="5283">
                  <c:v>11.1539</c:v>
                </c:pt>
                <c:pt idx="5284">
                  <c:v>11.1564</c:v>
                </c:pt>
                <c:pt idx="5285">
                  <c:v>11.1584</c:v>
                </c:pt>
                <c:pt idx="5286">
                  <c:v>11.159800000000001</c:v>
                </c:pt>
                <c:pt idx="5287">
                  <c:v>11.162599999999999</c:v>
                </c:pt>
                <c:pt idx="5288">
                  <c:v>11.1638</c:v>
                </c:pt>
                <c:pt idx="5289">
                  <c:v>11.1655</c:v>
                </c:pt>
                <c:pt idx="5290">
                  <c:v>11.1684</c:v>
                </c:pt>
                <c:pt idx="5291">
                  <c:v>11.169499999999999</c:v>
                </c:pt>
                <c:pt idx="5292">
                  <c:v>11.17</c:v>
                </c:pt>
                <c:pt idx="5293">
                  <c:v>11.1721</c:v>
                </c:pt>
                <c:pt idx="5294">
                  <c:v>11.174799999999999</c:v>
                </c:pt>
                <c:pt idx="5295">
                  <c:v>11.1767</c:v>
                </c:pt>
                <c:pt idx="5296">
                  <c:v>11.179600000000001</c:v>
                </c:pt>
                <c:pt idx="5297">
                  <c:v>11.18098</c:v>
                </c:pt>
                <c:pt idx="5298">
                  <c:v>11.1828</c:v>
                </c:pt>
                <c:pt idx="5299">
                  <c:v>11.1846</c:v>
                </c:pt>
                <c:pt idx="5300">
                  <c:v>11.187200000000001</c:v>
                </c:pt>
                <c:pt idx="5301">
                  <c:v>11.1898</c:v>
                </c:pt>
                <c:pt idx="5302">
                  <c:v>11.1928</c:v>
                </c:pt>
                <c:pt idx="5303">
                  <c:v>11.1945</c:v>
                </c:pt>
                <c:pt idx="5304">
                  <c:v>11.1957</c:v>
                </c:pt>
                <c:pt idx="5305">
                  <c:v>11.1982</c:v>
                </c:pt>
                <c:pt idx="5306">
                  <c:v>11.2</c:v>
                </c:pt>
                <c:pt idx="5307">
                  <c:v>11.2021</c:v>
                </c:pt>
                <c:pt idx="5308">
                  <c:v>11.20416</c:v>
                </c:pt>
                <c:pt idx="5309">
                  <c:v>11.205019999999999</c:v>
                </c:pt>
                <c:pt idx="5310">
                  <c:v>11.206200000000001</c:v>
                </c:pt>
                <c:pt idx="5311">
                  <c:v>11.2075</c:v>
                </c:pt>
                <c:pt idx="5312">
                  <c:v>11.2089</c:v>
                </c:pt>
                <c:pt idx="5313">
                  <c:v>11.2098</c:v>
                </c:pt>
                <c:pt idx="5314">
                  <c:v>11.211499999999999</c:v>
                </c:pt>
                <c:pt idx="5315">
                  <c:v>11.2135</c:v>
                </c:pt>
                <c:pt idx="5316">
                  <c:v>11.215</c:v>
                </c:pt>
                <c:pt idx="5317">
                  <c:v>11.2194</c:v>
                </c:pt>
                <c:pt idx="5318">
                  <c:v>11.2234</c:v>
                </c:pt>
                <c:pt idx="5319">
                  <c:v>11.2256</c:v>
                </c:pt>
                <c:pt idx="5320">
                  <c:v>11.227</c:v>
                </c:pt>
                <c:pt idx="5321">
                  <c:v>11.23</c:v>
                </c:pt>
                <c:pt idx="5322">
                  <c:v>11.2326</c:v>
                </c:pt>
                <c:pt idx="5323">
                  <c:v>11.2362</c:v>
                </c:pt>
                <c:pt idx="5324">
                  <c:v>11.237500000000001</c:v>
                </c:pt>
                <c:pt idx="5325">
                  <c:v>11.239599999999999</c:v>
                </c:pt>
                <c:pt idx="5326">
                  <c:v>11.2437</c:v>
                </c:pt>
                <c:pt idx="5327">
                  <c:v>11.245799999999999</c:v>
                </c:pt>
                <c:pt idx="5328">
                  <c:v>11.249599999999999</c:v>
                </c:pt>
                <c:pt idx="5329">
                  <c:v>11.2508</c:v>
                </c:pt>
                <c:pt idx="5330">
                  <c:v>11.2524</c:v>
                </c:pt>
                <c:pt idx="5331">
                  <c:v>11.253</c:v>
                </c:pt>
                <c:pt idx="5332">
                  <c:v>11.253399999999999</c:v>
                </c:pt>
                <c:pt idx="5333">
                  <c:v>11.254799999999999</c:v>
                </c:pt>
                <c:pt idx="5334">
                  <c:v>11.257400000000001</c:v>
                </c:pt>
                <c:pt idx="5335">
                  <c:v>11.2585</c:v>
                </c:pt>
                <c:pt idx="5336">
                  <c:v>11.2615</c:v>
                </c:pt>
                <c:pt idx="5337">
                  <c:v>11.263400000000001</c:v>
                </c:pt>
                <c:pt idx="5338">
                  <c:v>11.265499999999999</c:v>
                </c:pt>
                <c:pt idx="5339">
                  <c:v>11.267010000000001</c:v>
                </c:pt>
                <c:pt idx="5340">
                  <c:v>11.2689</c:v>
                </c:pt>
                <c:pt idx="5341">
                  <c:v>11.273</c:v>
                </c:pt>
                <c:pt idx="5342">
                  <c:v>11.275700000000001</c:v>
                </c:pt>
                <c:pt idx="5343">
                  <c:v>11.276999999999999</c:v>
                </c:pt>
                <c:pt idx="5344">
                  <c:v>11.2791</c:v>
                </c:pt>
                <c:pt idx="5345">
                  <c:v>11.2812</c:v>
                </c:pt>
                <c:pt idx="5346">
                  <c:v>11.2827</c:v>
                </c:pt>
                <c:pt idx="5347">
                  <c:v>11.284599999999999</c:v>
                </c:pt>
                <c:pt idx="5348">
                  <c:v>11.286099999999999</c:v>
                </c:pt>
                <c:pt idx="5349">
                  <c:v>11.2897</c:v>
                </c:pt>
                <c:pt idx="5350">
                  <c:v>11.292199999999999</c:v>
                </c:pt>
                <c:pt idx="5351">
                  <c:v>11.2933</c:v>
                </c:pt>
                <c:pt idx="5352">
                  <c:v>11.2951</c:v>
                </c:pt>
                <c:pt idx="5353">
                  <c:v>11.2981</c:v>
                </c:pt>
                <c:pt idx="5354">
                  <c:v>11.2997</c:v>
                </c:pt>
                <c:pt idx="5355">
                  <c:v>11.301500000000001</c:v>
                </c:pt>
                <c:pt idx="5356">
                  <c:v>11.303900000000001</c:v>
                </c:pt>
                <c:pt idx="5357">
                  <c:v>11.3058</c:v>
                </c:pt>
                <c:pt idx="5358">
                  <c:v>11.307600000000001</c:v>
                </c:pt>
                <c:pt idx="5359">
                  <c:v>11.3087</c:v>
                </c:pt>
                <c:pt idx="5360">
                  <c:v>11.3101</c:v>
                </c:pt>
                <c:pt idx="5361">
                  <c:v>11.311400000000001</c:v>
                </c:pt>
                <c:pt idx="5362">
                  <c:v>11.3131</c:v>
                </c:pt>
                <c:pt idx="5363">
                  <c:v>11.3148</c:v>
                </c:pt>
                <c:pt idx="5364">
                  <c:v>11.3164</c:v>
                </c:pt>
                <c:pt idx="5365">
                  <c:v>11.3208</c:v>
                </c:pt>
                <c:pt idx="5366">
                  <c:v>11.32258</c:v>
                </c:pt>
                <c:pt idx="5367">
                  <c:v>11.327999999999999</c:v>
                </c:pt>
                <c:pt idx="5368">
                  <c:v>11.329599999999999</c:v>
                </c:pt>
                <c:pt idx="5369">
                  <c:v>11.3308</c:v>
                </c:pt>
                <c:pt idx="5370">
                  <c:v>11.333600000000001</c:v>
                </c:pt>
                <c:pt idx="5371">
                  <c:v>11.335699999999999</c:v>
                </c:pt>
                <c:pt idx="5372">
                  <c:v>11.337899999999999</c:v>
                </c:pt>
                <c:pt idx="5373">
                  <c:v>11.34</c:v>
                </c:pt>
                <c:pt idx="5374">
                  <c:v>11.341200000000001</c:v>
                </c:pt>
                <c:pt idx="5375">
                  <c:v>11.3428</c:v>
                </c:pt>
                <c:pt idx="5376">
                  <c:v>11.345700000000001</c:v>
                </c:pt>
                <c:pt idx="5377">
                  <c:v>11.3483</c:v>
                </c:pt>
                <c:pt idx="5378">
                  <c:v>11.35</c:v>
                </c:pt>
                <c:pt idx="5379">
                  <c:v>11.353300000000001</c:v>
                </c:pt>
                <c:pt idx="5380">
                  <c:v>11.355259999999999</c:v>
                </c:pt>
                <c:pt idx="5381">
                  <c:v>11.356820000000001</c:v>
                </c:pt>
                <c:pt idx="5382">
                  <c:v>11.36</c:v>
                </c:pt>
                <c:pt idx="5383">
                  <c:v>11.364100000000001</c:v>
                </c:pt>
                <c:pt idx="5384">
                  <c:v>11.3672</c:v>
                </c:pt>
                <c:pt idx="5385">
                  <c:v>11.3681</c:v>
                </c:pt>
                <c:pt idx="5386">
                  <c:v>11.3711</c:v>
                </c:pt>
                <c:pt idx="5387">
                  <c:v>11.375400000000001</c:v>
                </c:pt>
                <c:pt idx="5388">
                  <c:v>11.38</c:v>
                </c:pt>
                <c:pt idx="5389">
                  <c:v>11.3819</c:v>
                </c:pt>
                <c:pt idx="5390">
                  <c:v>11.3827</c:v>
                </c:pt>
                <c:pt idx="5391">
                  <c:v>11.3855</c:v>
                </c:pt>
                <c:pt idx="5392">
                  <c:v>11.38908</c:v>
                </c:pt>
                <c:pt idx="5393">
                  <c:v>11.391299999999999</c:v>
                </c:pt>
                <c:pt idx="5394">
                  <c:v>11.392950000000001</c:v>
                </c:pt>
                <c:pt idx="5395">
                  <c:v>11.396000000000001</c:v>
                </c:pt>
                <c:pt idx="5396">
                  <c:v>11.4002</c:v>
                </c:pt>
                <c:pt idx="5397">
                  <c:v>11.4053</c:v>
                </c:pt>
                <c:pt idx="5398">
                  <c:v>11.408099999999999</c:v>
                </c:pt>
                <c:pt idx="5399">
                  <c:v>11.4116</c:v>
                </c:pt>
                <c:pt idx="5400">
                  <c:v>11.414300000000001</c:v>
                </c:pt>
                <c:pt idx="5401">
                  <c:v>11.41682</c:v>
                </c:pt>
                <c:pt idx="5402">
                  <c:v>11.41968</c:v>
                </c:pt>
                <c:pt idx="5403">
                  <c:v>11.4213</c:v>
                </c:pt>
                <c:pt idx="5404">
                  <c:v>11.4255</c:v>
                </c:pt>
                <c:pt idx="5405">
                  <c:v>11.4269</c:v>
                </c:pt>
                <c:pt idx="5406">
                  <c:v>11.430999999999999</c:v>
                </c:pt>
                <c:pt idx="5407">
                  <c:v>11.4335</c:v>
                </c:pt>
                <c:pt idx="5408">
                  <c:v>11.4351</c:v>
                </c:pt>
                <c:pt idx="5409">
                  <c:v>11.436500000000001</c:v>
                </c:pt>
                <c:pt idx="5410">
                  <c:v>11.437939999999999</c:v>
                </c:pt>
                <c:pt idx="5411">
                  <c:v>11.44</c:v>
                </c:pt>
                <c:pt idx="5412">
                  <c:v>11.4429</c:v>
                </c:pt>
                <c:pt idx="5413">
                  <c:v>11.445399999999999</c:v>
                </c:pt>
                <c:pt idx="5414">
                  <c:v>11.448399999999999</c:v>
                </c:pt>
                <c:pt idx="5415">
                  <c:v>11.4506</c:v>
                </c:pt>
                <c:pt idx="5416">
                  <c:v>11.4526</c:v>
                </c:pt>
                <c:pt idx="5417">
                  <c:v>11.45687</c:v>
                </c:pt>
                <c:pt idx="5418">
                  <c:v>11.459899999999999</c:v>
                </c:pt>
                <c:pt idx="5419">
                  <c:v>11.462999999999999</c:v>
                </c:pt>
                <c:pt idx="5420">
                  <c:v>11.4663</c:v>
                </c:pt>
                <c:pt idx="5421">
                  <c:v>11.4696</c:v>
                </c:pt>
                <c:pt idx="5422">
                  <c:v>11.471299999999999</c:v>
                </c:pt>
                <c:pt idx="5423">
                  <c:v>11.4735</c:v>
                </c:pt>
                <c:pt idx="5424">
                  <c:v>11.475199999999999</c:v>
                </c:pt>
                <c:pt idx="5425">
                  <c:v>11.4772</c:v>
                </c:pt>
                <c:pt idx="5426">
                  <c:v>11.4815</c:v>
                </c:pt>
                <c:pt idx="5427">
                  <c:v>11.4872</c:v>
                </c:pt>
                <c:pt idx="5428">
                  <c:v>11.489699999999999</c:v>
                </c:pt>
                <c:pt idx="5429">
                  <c:v>11.4924</c:v>
                </c:pt>
                <c:pt idx="5430">
                  <c:v>11.494300000000001</c:v>
                </c:pt>
                <c:pt idx="5431">
                  <c:v>11.4968</c:v>
                </c:pt>
                <c:pt idx="5432">
                  <c:v>11.4993</c:v>
                </c:pt>
                <c:pt idx="5433">
                  <c:v>11.5007</c:v>
                </c:pt>
                <c:pt idx="5434">
                  <c:v>11.5021</c:v>
                </c:pt>
                <c:pt idx="5435">
                  <c:v>11.504</c:v>
                </c:pt>
                <c:pt idx="5436">
                  <c:v>11.505699999999999</c:v>
                </c:pt>
                <c:pt idx="5437">
                  <c:v>11.51</c:v>
                </c:pt>
                <c:pt idx="5438">
                  <c:v>11.514799999999999</c:v>
                </c:pt>
                <c:pt idx="5439">
                  <c:v>11.516500000000001</c:v>
                </c:pt>
                <c:pt idx="5440">
                  <c:v>11.5184</c:v>
                </c:pt>
                <c:pt idx="5441">
                  <c:v>11.520899999999999</c:v>
                </c:pt>
                <c:pt idx="5442">
                  <c:v>11.5222</c:v>
                </c:pt>
                <c:pt idx="5443">
                  <c:v>11.524100000000001</c:v>
                </c:pt>
                <c:pt idx="5444">
                  <c:v>11.525399999999999</c:v>
                </c:pt>
                <c:pt idx="5445">
                  <c:v>11.5276</c:v>
                </c:pt>
                <c:pt idx="5446">
                  <c:v>11.5291</c:v>
                </c:pt>
                <c:pt idx="5447">
                  <c:v>11.5304</c:v>
                </c:pt>
                <c:pt idx="5448">
                  <c:v>11.533099999999999</c:v>
                </c:pt>
                <c:pt idx="5449">
                  <c:v>11.534800000000001</c:v>
                </c:pt>
                <c:pt idx="5450">
                  <c:v>11.539400000000001</c:v>
                </c:pt>
                <c:pt idx="5451">
                  <c:v>11.5425</c:v>
                </c:pt>
                <c:pt idx="5452">
                  <c:v>11.544</c:v>
                </c:pt>
                <c:pt idx="5453">
                  <c:v>11.545999999999999</c:v>
                </c:pt>
                <c:pt idx="5454">
                  <c:v>11.5474</c:v>
                </c:pt>
                <c:pt idx="5455">
                  <c:v>11.550800000000001</c:v>
                </c:pt>
                <c:pt idx="5456">
                  <c:v>11.552899999999999</c:v>
                </c:pt>
                <c:pt idx="5457">
                  <c:v>11.553699999999999</c:v>
                </c:pt>
                <c:pt idx="5458">
                  <c:v>11.5556</c:v>
                </c:pt>
                <c:pt idx="5459">
                  <c:v>11.557700000000001</c:v>
                </c:pt>
                <c:pt idx="5460">
                  <c:v>11.56</c:v>
                </c:pt>
                <c:pt idx="5461">
                  <c:v>11.5639</c:v>
                </c:pt>
                <c:pt idx="5462">
                  <c:v>11.566800000000001</c:v>
                </c:pt>
                <c:pt idx="5463">
                  <c:v>11.5693</c:v>
                </c:pt>
                <c:pt idx="5464">
                  <c:v>11.5709</c:v>
                </c:pt>
                <c:pt idx="5465">
                  <c:v>11.5738</c:v>
                </c:pt>
                <c:pt idx="5466">
                  <c:v>11.5762</c:v>
                </c:pt>
                <c:pt idx="5467">
                  <c:v>11.578200000000001</c:v>
                </c:pt>
                <c:pt idx="5468">
                  <c:v>11.5806</c:v>
                </c:pt>
                <c:pt idx="5469">
                  <c:v>11.583299999999999</c:v>
                </c:pt>
                <c:pt idx="5470">
                  <c:v>11.5867</c:v>
                </c:pt>
                <c:pt idx="5471">
                  <c:v>11.5907</c:v>
                </c:pt>
                <c:pt idx="5472">
                  <c:v>11.5929</c:v>
                </c:pt>
                <c:pt idx="5473">
                  <c:v>11.5945</c:v>
                </c:pt>
                <c:pt idx="5474">
                  <c:v>11.595800000000001</c:v>
                </c:pt>
                <c:pt idx="5475">
                  <c:v>11.5976</c:v>
                </c:pt>
                <c:pt idx="5476">
                  <c:v>11.600300000000001</c:v>
                </c:pt>
                <c:pt idx="5477">
                  <c:v>11.6015</c:v>
                </c:pt>
                <c:pt idx="5478">
                  <c:v>11.603300000000001</c:v>
                </c:pt>
                <c:pt idx="5479">
                  <c:v>11.6061</c:v>
                </c:pt>
                <c:pt idx="5480">
                  <c:v>11.6084</c:v>
                </c:pt>
                <c:pt idx="5481">
                  <c:v>11.6104</c:v>
                </c:pt>
                <c:pt idx="5482">
                  <c:v>11.613200000000001</c:v>
                </c:pt>
                <c:pt idx="5483">
                  <c:v>11.616300000000001</c:v>
                </c:pt>
                <c:pt idx="5484">
                  <c:v>11.6196</c:v>
                </c:pt>
                <c:pt idx="5485">
                  <c:v>11.620900000000001</c:v>
                </c:pt>
                <c:pt idx="5486">
                  <c:v>11.6227</c:v>
                </c:pt>
                <c:pt idx="5487">
                  <c:v>11.62406</c:v>
                </c:pt>
                <c:pt idx="5488">
                  <c:v>11.6249</c:v>
                </c:pt>
                <c:pt idx="5489">
                  <c:v>11.6266</c:v>
                </c:pt>
                <c:pt idx="5490">
                  <c:v>11.6281</c:v>
                </c:pt>
                <c:pt idx="5491">
                  <c:v>11.629</c:v>
                </c:pt>
                <c:pt idx="5492">
                  <c:v>11.630800000000001</c:v>
                </c:pt>
                <c:pt idx="5493">
                  <c:v>11.6333</c:v>
                </c:pt>
                <c:pt idx="5494">
                  <c:v>11.635899999999999</c:v>
                </c:pt>
                <c:pt idx="5495">
                  <c:v>11.638199999999999</c:v>
                </c:pt>
                <c:pt idx="5496">
                  <c:v>11.6389</c:v>
                </c:pt>
                <c:pt idx="5497">
                  <c:v>11.643000000000001</c:v>
                </c:pt>
                <c:pt idx="5498">
                  <c:v>11.646000000000001</c:v>
                </c:pt>
                <c:pt idx="5499">
                  <c:v>11.6478</c:v>
                </c:pt>
                <c:pt idx="5500">
                  <c:v>11.6495</c:v>
                </c:pt>
                <c:pt idx="5501">
                  <c:v>11.6518</c:v>
                </c:pt>
                <c:pt idx="5502">
                  <c:v>11.6539</c:v>
                </c:pt>
                <c:pt idx="5503">
                  <c:v>11.657500000000001</c:v>
                </c:pt>
                <c:pt idx="5504">
                  <c:v>11.6591</c:v>
                </c:pt>
                <c:pt idx="5505">
                  <c:v>11.66</c:v>
                </c:pt>
                <c:pt idx="5506">
                  <c:v>11.6617</c:v>
                </c:pt>
                <c:pt idx="5507">
                  <c:v>11.6637</c:v>
                </c:pt>
                <c:pt idx="5508">
                  <c:v>11.667</c:v>
                </c:pt>
                <c:pt idx="5509">
                  <c:v>11.6691</c:v>
                </c:pt>
                <c:pt idx="5510">
                  <c:v>11.6714</c:v>
                </c:pt>
                <c:pt idx="5511">
                  <c:v>11.673500000000001</c:v>
                </c:pt>
                <c:pt idx="5512">
                  <c:v>11.6754</c:v>
                </c:pt>
                <c:pt idx="5513">
                  <c:v>11.679</c:v>
                </c:pt>
                <c:pt idx="5514">
                  <c:v>11.6813</c:v>
                </c:pt>
                <c:pt idx="5515">
                  <c:v>11.6852</c:v>
                </c:pt>
                <c:pt idx="5516">
                  <c:v>11.687200000000001</c:v>
                </c:pt>
                <c:pt idx="5517">
                  <c:v>11.6883</c:v>
                </c:pt>
                <c:pt idx="5518">
                  <c:v>11.6927</c:v>
                </c:pt>
                <c:pt idx="5519">
                  <c:v>11.6958</c:v>
                </c:pt>
                <c:pt idx="5520">
                  <c:v>11.698499999999999</c:v>
                </c:pt>
                <c:pt idx="5521">
                  <c:v>11.7005</c:v>
                </c:pt>
                <c:pt idx="5522">
                  <c:v>11.704000000000001</c:v>
                </c:pt>
                <c:pt idx="5523">
                  <c:v>11.7073</c:v>
                </c:pt>
                <c:pt idx="5524">
                  <c:v>11.7111</c:v>
                </c:pt>
                <c:pt idx="5525">
                  <c:v>11.7126</c:v>
                </c:pt>
                <c:pt idx="5526">
                  <c:v>11.7134</c:v>
                </c:pt>
                <c:pt idx="5527">
                  <c:v>11.713900000000001</c:v>
                </c:pt>
                <c:pt idx="5528">
                  <c:v>11.7143</c:v>
                </c:pt>
                <c:pt idx="5529">
                  <c:v>11.714499999999999</c:v>
                </c:pt>
                <c:pt idx="5530">
                  <c:v>11.714700000000001</c:v>
                </c:pt>
                <c:pt idx="5531">
                  <c:v>11.7149</c:v>
                </c:pt>
                <c:pt idx="5532">
                  <c:v>11.7151</c:v>
                </c:pt>
                <c:pt idx="5533">
                  <c:v>11.715299999999999</c:v>
                </c:pt>
                <c:pt idx="5534">
                  <c:v>11.7155</c:v>
                </c:pt>
                <c:pt idx="5535">
                  <c:v>11.7158</c:v>
                </c:pt>
                <c:pt idx="5536">
                  <c:v>11.7182</c:v>
                </c:pt>
                <c:pt idx="5537">
                  <c:v>11.7193</c:v>
                </c:pt>
                <c:pt idx="5538">
                  <c:v>11.72128</c:v>
                </c:pt>
                <c:pt idx="5539">
                  <c:v>11.724399999999999</c:v>
                </c:pt>
                <c:pt idx="5540">
                  <c:v>11.725289999999999</c:v>
                </c:pt>
                <c:pt idx="5541">
                  <c:v>11.7272</c:v>
                </c:pt>
                <c:pt idx="5542">
                  <c:v>11.730399999999999</c:v>
                </c:pt>
                <c:pt idx="5543">
                  <c:v>11.7331</c:v>
                </c:pt>
                <c:pt idx="5544">
                  <c:v>11.7355</c:v>
                </c:pt>
                <c:pt idx="5545">
                  <c:v>11.737299999999999</c:v>
                </c:pt>
                <c:pt idx="5546">
                  <c:v>11.739800000000001</c:v>
                </c:pt>
                <c:pt idx="5547">
                  <c:v>11.7447</c:v>
                </c:pt>
                <c:pt idx="5548">
                  <c:v>11.7493</c:v>
                </c:pt>
                <c:pt idx="5549">
                  <c:v>11.752800000000001</c:v>
                </c:pt>
                <c:pt idx="5550">
                  <c:v>11.754799999999999</c:v>
                </c:pt>
                <c:pt idx="5551">
                  <c:v>11.757149999999999</c:v>
                </c:pt>
                <c:pt idx="5552">
                  <c:v>11.759829999999999</c:v>
                </c:pt>
                <c:pt idx="5553">
                  <c:v>11.7623</c:v>
                </c:pt>
                <c:pt idx="5554">
                  <c:v>11.765420000000001</c:v>
                </c:pt>
                <c:pt idx="5555">
                  <c:v>11.7713</c:v>
                </c:pt>
                <c:pt idx="5556">
                  <c:v>11.772600000000001</c:v>
                </c:pt>
                <c:pt idx="5557">
                  <c:v>11.774699999999999</c:v>
                </c:pt>
                <c:pt idx="5558">
                  <c:v>11.7765</c:v>
                </c:pt>
                <c:pt idx="5559">
                  <c:v>11.776999999999999</c:v>
                </c:pt>
                <c:pt idx="5560">
                  <c:v>11.7774</c:v>
                </c:pt>
                <c:pt idx="5561">
                  <c:v>11.777799999999999</c:v>
                </c:pt>
                <c:pt idx="5562">
                  <c:v>11.7782</c:v>
                </c:pt>
                <c:pt idx="5563">
                  <c:v>11.7784</c:v>
                </c:pt>
                <c:pt idx="5564">
                  <c:v>11.778600000000001</c:v>
                </c:pt>
                <c:pt idx="5565">
                  <c:v>11.7788</c:v>
                </c:pt>
                <c:pt idx="5566">
                  <c:v>11.779500000000001</c:v>
                </c:pt>
                <c:pt idx="5567">
                  <c:v>11.7807</c:v>
                </c:pt>
                <c:pt idx="5568">
                  <c:v>11.783799999999999</c:v>
                </c:pt>
                <c:pt idx="5569">
                  <c:v>11.786300000000001</c:v>
                </c:pt>
                <c:pt idx="5570">
                  <c:v>11.7882</c:v>
                </c:pt>
                <c:pt idx="5571">
                  <c:v>11.79</c:v>
                </c:pt>
                <c:pt idx="5572">
                  <c:v>11.7921</c:v>
                </c:pt>
                <c:pt idx="5573">
                  <c:v>11.795400000000001</c:v>
                </c:pt>
                <c:pt idx="5574">
                  <c:v>11.799899999999999</c:v>
                </c:pt>
                <c:pt idx="5575">
                  <c:v>11.8009</c:v>
                </c:pt>
                <c:pt idx="5576">
                  <c:v>11.80148</c:v>
                </c:pt>
                <c:pt idx="5577">
                  <c:v>11.8033</c:v>
                </c:pt>
                <c:pt idx="5578">
                  <c:v>11.805199999999999</c:v>
                </c:pt>
                <c:pt idx="5579">
                  <c:v>11.8065</c:v>
                </c:pt>
                <c:pt idx="5580">
                  <c:v>11.807700000000001</c:v>
                </c:pt>
                <c:pt idx="5581">
                  <c:v>11.809100000000001</c:v>
                </c:pt>
                <c:pt idx="5582">
                  <c:v>11.8103</c:v>
                </c:pt>
                <c:pt idx="5583">
                  <c:v>11.8119</c:v>
                </c:pt>
                <c:pt idx="5584">
                  <c:v>11.8131</c:v>
                </c:pt>
                <c:pt idx="5585">
                  <c:v>11.8139</c:v>
                </c:pt>
                <c:pt idx="5586">
                  <c:v>11.8172</c:v>
                </c:pt>
                <c:pt idx="5587">
                  <c:v>11.818199999999999</c:v>
                </c:pt>
                <c:pt idx="5588">
                  <c:v>11.8201</c:v>
                </c:pt>
                <c:pt idx="5589">
                  <c:v>11.8216</c:v>
                </c:pt>
                <c:pt idx="5590">
                  <c:v>11.8233</c:v>
                </c:pt>
                <c:pt idx="5591">
                  <c:v>11.8253</c:v>
                </c:pt>
                <c:pt idx="5592">
                  <c:v>11.8263</c:v>
                </c:pt>
                <c:pt idx="5593">
                  <c:v>11.8285</c:v>
                </c:pt>
                <c:pt idx="5594">
                  <c:v>11.829499999999999</c:v>
                </c:pt>
                <c:pt idx="5595">
                  <c:v>11.83</c:v>
                </c:pt>
                <c:pt idx="5596">
                  <c:v>11.8315</c:v>
                </c:pt>
                <c:pt idx="5597">
                  <c:v>11.8325</c:v>
                </c:pt>
                <c:pt idx="5598">
                  <c:v>11.833500000000001</c:v>
                </c:pt>
                <c:pt idx="5599">
                  <c:v>11.8344</c:v>
                </c:pt>
                <c:pt idx="5600">
                  <c:v>11.836</c:v>
                </c:pt>
                <c:pt idx="5601">
                  <c:v>11.8376</c:v>
                </c:pt>
                <c:pt idx="5602">
                  <c:v>11.839399999999999</c:v>
                </c:pt>
                <c:pt idx="5603">
                  <c:v>11.840999999999999</c:v>
                </c:pt>
                <c:pt idx="5604">
                  <c:v>11.8428</c:v>
                </c:pt>
                <c:pt idx="5605">
                  <c:v>11.8454</c:v>
                </c:pt>
                <c:pt idx="5606">
                  <c:v>11.8485</c:v>
                </c:pt>
                <c:pt idx="5607">
                  <c:v>11.8497</c:v>
                </c:pt>
                <c:pt idx="5608">
                  <c:v>11.852959999999999</c:v>
                </c:pt>
                <c:pt idx="5609">
                  <c:v>11.8574</c:v>
                </c:pt>
                <c:pt idx="5610">
                  <c:v>11.8607</c:v>
                </c:pt>
                <c:pt idx="5611">
                  <c:v>11.8622</c:v>
                </c:pt>
                <c:pt idx="5612">
                  <c:v>11.8643</c:v>
                </c:pt>
                <c:pt idx="5613">
                  <c:v>11.8653</c:v>
                </c:pt>
                <c:pt idx="5614">
                  <c:v>11.8673</c:v>
                </c:pt>
                <c:pt idx="5615">
                  <c:v>11.868600000000001</c:v>
                </c:pt>
                <c:pt idx="5616">
                  <c:v>11.8698</c:v>
                </c:pt>
                <c:pt idx="5617">
                  <c:v>11.872400000000001</c:v>
                </c:pt>
                <c:pt idx="5618">
                  <c:v>11.873609999999999</c:v>
                </c:pt>
                <c:pt idx="5619">
                  <c:v>11.8748</c:v>
                </c:pt>
                <c:pt idx="5620">
                  <c:v>11.8759</c:v>
                </c:pt>
                <c:pt idx="5621">
                  <c:v>11.879899999999999</c:v>
                </c:pt>
                <c:pt idx="5622">
                  <c:v>11.882999999999999</c:v>
                </c:pt>
                <c:pt idx="5623">
                  <c:v>11.8856</c:v>
                </c:pt>
                <c:pt idx="5624">
                  <c:v>11.8866</c:v>
                </c:pt>
                <c:pt idx="5625">
                  <c:v>11.8889</c:v>
                </c:pt>
                <c:pt idx="5626">
                  <c:v>11.891400000000001</c:v>
                </c:pt>
                <c:pt idx="5627">
                  <c:v>11.892799999999999</c:v>
                </c:pt>
                <c:pt idx="5628">
                  <c:v>11.895849999999999</c:v>
                </c:pt>
                <c:pt idx="5629">
                  <c:v>11.898400000000001</c:v>
                </c:pt>
                <c:pt idx="5630">
                  <c:v>11.901</c:v>
                </c:pt>
                <c:pt idx="5631">
                  <c:v>11.905200000000001</c:v>
                </c:pt>
                <c:pt idx="5632">
                  <c:v>11.9095</c:v>
                </c:pt>
                <c:pt idx="5633">
                  <c:v>11.9125</c:v>
                </c:pt>
                <c:pt idx="5634">
                  <c:v>11.91619</c:v>
                </c:pt>
                <c:pt idx="5635">
                  <c:v>11.9193</c:v>
                </c:pt>
                <c:pt idx="5636">
                  <c:v>11.9209</c:v>
                </c:pt>
                <c:pt idx="5637">
                  <c:v>11.922700000000001</c:v>
                </c:pt>
                <c:pt idx="5638">
                  <c:v>11.9238</c:v>
                </c:pt>
                <c:pt idx="5639">
                  <c:v>11.926500000000001</c:v>
                </c:pt>
                <c:pt idx="5640">
                  <c:v>11.93</c:v>
                </c:pt>
                <c:pt idx="5641">
                  <c:v>11.936500000000001</c:v>
                </c:pt>
                <c:pt idx="5642">
                  <c:v>11.940799999999999</c:v>
                </c:pt>
                <c:pt idx="5643">
                  <c:v>11.94294</c:v>
                </c:pt>
                <c:pt idx="5644">
                  <c:v>11.944800000000001</c:v>
                </c:pt>
                <c:pt idx="5645">
                  <c:v>11.947699999999999</c:v>
                </c:pt>
                <c:pt idx="5646">
                  <c:v>11.95003</c:v>
                </c:pt>
                <c:pt idx="5647">
                  <c:v>11.9521</c:v>
                </c:pt>
                <c:pt idx="5648">
                  <c:v>11.954700000000001</c:v>
                </c:pt>
                <c:pt idx="5649">
                  <c:v>11.956899999999999</c:v>
                </c:pt>
                <c:pt idx="5650">
                  <c:v>11.958299999999999</c:v>
                </c:pt>
                <c:pt idx="5651">
                  <c:v>11.960699999999999</c:v>
                </c:pt>
                <c:pt idx="5652">
                  <c:v>11.96242</c:v>
                </c:pt>
                <c:pt idx="5653">
                  <c:v>11.9633</c:v>
                </c:pt>
                <c:pt idx="5654">
                  <c:v>11.965</c:v>
                </c:pt>
                <c:pt idx="5655">
                  <c:v>11.9673</c:v>
                </c:pt>
                <c:pt idx="5656">
                  <c:v>11.9693</c:v>
                </c:pt>
                <c:pt idx="5657">
                  <c:v>11.971500000000001</c:v>
                </c:pt>
                <c:pt idx="5658">
                  <c:v>11.9734</c:v>
                </c:pt>
                <c:pt idx="5659">
                  <c:v>11.9756</c:v>
                </c:pt>
                <c:pt idx="5660">
                  <c:v>11.9777</c:v>
                </c:pt>
                <c:pt idx="5661">
                  <c:v>11.980499999999999</c:v>
                </c:pt>
                <c:pt idx="5662">
                  <c:v>11.9857</c:v>
                </c:pt>
                <c:pt idx="5663">
                  <c:v>11.9922</c:v>
                </c:pt>
                <c:pt idx="5664">
                  <c:v>11.9948</c:v>
                </c:pt>
                <c:pt idx="5665">
                  <c:v>11.997199999999999</c:v>
                </c:pt>
              </c:numCache>
            </c:numRef>
          </c:xVal>
          <c:yVal>
            <c:numRef>
              <c:f>資料!$E$2:$E$5667</c:f>
              <c:numCache>
                <c:formatCode>0.00000</c:formatCode>
                <c:ptCount val="5666"/>
                <c:pt idx="0">
                  <c:v>101437</c:v>
                </c:pt>
                <c:pt idx="1">
                  <c:v>-88742.2</c:v>
                </c:pt>
                <c:pt idx="2">
                  <c:v>27194.400000000001</c:v>
                </c:pt>
                <c:pt idx="3">
                  <c:v>1209.5899999999999</c:v>
                </c:pt>
                <c:pt idx="4">
                  <c:v>11343.9</c:v>
                </c:pt>
                <c:pt idx="5">
                  <c:v>2680.49</c:v>
                </c:pt>
                <c:pt idx="6">
                  <c:v>-1045.4100000000001</c:v>
                </c:pt>
                <c:pt idx="7">
                  <c:v>-265.24799999999999</c:v>
                </c:pt>
                <c:pt idx="8">
                  <c:v>-11938.1</c:v>
                </c:pt>
                <c:pt idx="9">
                  <c:v>14760.6</c:v>
                </c:pt>
                <c:pt idx="10">
                  <c:v>6100.95</c:v>
                </c:pt>
                <c:pt idx="11">
                  <c:v>1435.09</c:v>
                </c:pt>
                <c:pt idx="12">
                  <c:v>-15231.1</c:v>
                </c:pt>
                <c:pt idx="13">
                  <c:v>7619.09</c:v>
                </c:pt>
                <c:pt idx="14">
                  <c:v>11083.4</c:v>
                </c:pt>
                <c:pt idx="15">
                  <c:v>2978.17</c:v>
                </c:pt>
                <c:pt idx="16">
                  <c:v>-449.50099999999998</c:v>
                </c:pt>
                <c:pt idx="17">
                  <c:v>7496.53</c:v>
                </c:pt>
                <c:pt idx="18">
                  <c:v>1488.8</c:v>
                </c:pt>
                <c:pt idx="19">
                  <c:v>-4704.25</c:v>
                </c:pt>
                <c:pt idx="20">
                  <c:v>7646.35</c:v>
                </c:pt>
                <c:pt idx="21">
                  <c:v>511.791</c:v>
                </c:pt>
                <c:pt idx="22">
                  <c:v>-2467.4499999999998</c:v>
                </c:pt>
                <c:pt idx="23">
                  <c:v>49.435200000000002</c:v>
                </c:pt>
                <c:pt idx="24">
                  <c:v>-774.87800000000004</c:v>
                </c:pt>
                <c:pt idx="25">
                  <c:v>10393.5</c:v>
                </c:pt>
                <c:pt idx="26">
                  <c:v>7117.5</c:v>
                </c:pt>
                <c:pt idx="27">
                  <c:v>-2700.17</c:v>
                </c:pt>
                <c:pt idx="28">
                  <c:v>-1675.28</c:v>
                </c:pt>
                <c:pt idx="29">
                  <c:v>1326.39</c:v>
                </c:pt>
                <c:pt idx="30">
                  <c:v>-11149.8</c:v>
                </c:pt>
                <c:pt idx="31">
                  <c:v>-10538.2</c:v>
                </c:pt>
                <c:pt idx="32">
                  <c:v>-3028.9</c:v>
                </c:pt>
                <c:pt idx="33">
                  <c:v>7309.64</c:v>
                </c:pt>
                <c:pt idx="34">
                  <c:v>-554.95699999999999</c:v>
                </c:pt>
                <c:pt idx="35">
                  <c:v>375.26600000000002</c:v>
                </c:pt>
                <c:pt idx="36">
                  <c:v>-2272.9699999999998</c:v>
                </c:pt>
                <c:pt idx="37">
                  <c:v>3670.92</c:v>
                </c:pt>
                <c:pt idx="38">
                  <c:v>-3787.99</c:v>
                </c:pt>
                <c:pt idx="39">
                  <c:v>-1306.25</c:v>
                </c:pt>
                <c:pt idx="40">
                  <c:v>-2856.91</c:v>
                </c:pt>
                <c:pt idx="41">
                  <c:v>-321.50700000000001</c:v>
                </c:pt>
                <c:pt idx="42">
                  <c:v>-579.81899999999996</c:v>
                </c:pt>
                <c:pt idx="43">
                  <c:v>-14046.9</c:v>
                </c:pt>
                <c:pt idx="44">
                  <c:v>-13789.6</c:v>
                </c:pt>
                <c:pt idx="45">
                  <c:v>19572.7</c:v>
                </c:pt>
                <c:pt idx="46">
                  <c:v>5200.42</c:v>
                </c:pt>
                <c:pt idx="47">
                  <c:v>-2957.83</c:v>
                </c:pt>
                <c:pt idx="48">
                  <c:v>627.41499999999996</c:v>
                </c:pt>
                <c:pt idx="49">
                  <c:v>818.25199999999995</c:v>
                </c:pt>
                <c:pt idx="50">
                  <c:v>-2120.73</c:v>
                </c:pt>
                <c:pt idx="51">
                  <c:v>67.2072</c:v>
                </c:pt>
                <c:pt idx="52">
                  <c:v>3515.37</c:v>
                </c:pt>
                <c:pt idx="53">
                  <c:v>6476.53</c:v>
                </c:pt>
                <c:pt idx="54">
                  <c:v>7169.1</c:v>
                </c:pt>
                <c:pt idx="55">
                  <c:v>-18001.2</c:v>
                </c:pt>
                <c:pt idx="56">
                  <c:v>8216.49</c:v>
                </c:pt>
                <c:pt idx="57">
                  <c:v>9263.17</c:v>
                </c:pt>
                <c:pt idx="58">
                  <c:v>10139.5</c:v>
                </c:pt>
                <c:pt idx="59">
                  <c:v>10653.1</c:v>
                </c:pt>
                <c:pt idx="60">
                  <c:v>10944.6</c:v>
                </c:pt>
                <c:pt idx="61">
                  <c:v>11643.2</c:v>
                </c:pt>
                <c:pt idx="62">
                  <c:v>-11529.6</c:v>
                </c:pt>
                <c:pt idx="63">
                  <c:v>12010.1</c:v>
                </c:pt>
                <c:pt idx="64">
                  <c:v>13047.5</c:v>
                </c:pt>
                <c:pt idx="65">
                  <c:v>-8519.19</c:v>
                </c:pt>
                <c:pt idx="66">
                  <c:v>9432.7999999999993</c:v>
                </c:pt>
                <c:pt idx="67">
                  <c:v>13983</c:v>
                </c:pt>
                <c:pt idx="68">
                  <c:v>-48.544499999999999</c:v>
                </c:pt>
                <c:pt idx="69">
                  <c:v>18573.2</c:v>
                </c:pt>
                <c:pt idx="70">
                  <c:v>-4863.75</c:v>
                </c:pt>
                <c:pt idx="71">
                  <c:v>8357.58</c:v>
                </c:pt>
                <c:pt idx="72">
                  <c:v>4656.12</c:v>
                </c:pt>
                <c:pt idx="73">
                  <c:v>-11345.9</c:v>
                </c:pt>
                <c:pt idx="74">
                  <c:v>753.37699999999995</c:v>
                </c:pt>
                <c:pt idx="75">
                  <c:v>8224.0300000000007</c:v>
                </c:pt>
                <c:pt idx="76">
                  <c:v>6456.91</c:v>
                </c:pt>
                <c:pt idx="77">
                  <c:v>91.520399999999995</c:v>
                </c:pt>
                <c:pt idx="78">
                  <c:v>-2967.59</c:v>
                </c:pt>
                <c:pt idx="79">
                  <c:v>-3061.92</c:v>
                </c:pt>
                <c:pt idx="80">
                  <c:v>46248.1</c:v>
                </c:pt>
                <c:pt idx="81">
                  <c:v>1227.97</c:v>
                </c:pt>
                <c:pt idx="82">
                  <c:v>-3447.61</c:v>
                </c:pt>
                <c:pt idx="83">
                  <c:v>-1406.81</c:v>
                </c:pt>
                <c:pt idx="84">
                  <c:v>4614.7700000000004</c:v>
                </c:pt>
                <c:pt idx="85">
                  <c:v>14110</c:v>
                </c:pt>
                <c:pt idx="86">
                  <c:v>166.04499999999999</c:v>
                </c:pt>
                <c:pt idx="87">
                  <c:v>2485.9699999999998</c:v>
                </c:pt>
                <c:pt idx="88">
                  <c:v>-6807.9</c:v>
                </c:pt>
                <c:pt idx="89">
                  <c:v>3636.55</c:v>
                </c:pt>
                <c:pt idx="90">
                  <c:v>-12474.1</c:v>
                </c:pt>
                <c:pt idx="91">
                  <c:v>-9208.16</c:v>
                </c:pt>
                <c:pt idx="92">
                  <c:v>-1530.84</c:v>
                </c:pt>
                <c:pt idx="93">
                  <c:v>-8654.75</c:v>
                </c:pt>
                <c:pt idx="94">
                  <c:v>18842</c:v>
                </c:pt>
                <c:pt idx="95">
                  <c:v>-24629</c:v>
                </c:pt>
                <c:pt idx="96">
                  <c:v>-2596.4</c:v>
                </c:pt>
                <c:pt idx="97">
                  <c:v>6317.43</c:v>
                </c:pt>
                <c:pt idx="98">
                  <c:v>615.85</c:v>
                </c:pt>
                <c:pt idx="99">
                  <c:v>-4307.08</c:v>
                </c:pt>
                <c:pt idx="100">
                  <c:v>-163.40299999999999</c:v>
                </c:pt>
                <c:pt idx="101">
                  <c:v>-4519.13</c:v>
                </c:pt>
                <c:pt idx="102">
                  <c:v>-2780.04</c:v>
                </c:pt>
                <c:pt idx="103">
                  <c:v>7043.52</c:v>
                </c:pt>
                <c:pt idx="104">
                  <c:v>-11438.1</c:v>
                </c:pt>
                <c:pt idx="105">
                  <c:v>-1688.06</c:v>
                </c:pt>
                <c:pt idx="106">
                  <c:v>2215.33</c:v>
                </c:pt>
                <c:pt idx="107">
                  <c:v>5390.67</c:v>
                </c:pt>
                <c:pt idx="108">
                  <c:v>265.54399999999998</c:v>
                </c:pt>
                <c:pt idx="109">
                  <c:v>-30335.7</c:v>
                </c:pt>
                <c:pt idx="110">
                  <c:v>-22719.4</c:v>
                </c:pt>
                <c:pt idx="111">
                  <c:v>10847.2</c:v>
                </c:pt>
                <c:pt idx="112">
                  <c:v>11857.1</c:v>
                </c:pt>
                <c:pt idx="113">
                  <c:v>-15462.4</c:v>
                </c:pt>
                <c:pt idx="114">
                  <c:v>14860.2</c:v>
                </c:pt>
                <c:pt idx="115">
                  <c:v>-9582.24</c:v>
                </c:pt>
                <c:pt idx="116">
                  <c:v>11508</c:v>
                </c:pt>
                <c:pt idx="117">
                  <c:v>-2003.02</c:v>
                </c:pt>
                <c:pt idx="118">
                  <c:v>-535.327</c:v>
                </c:pt>
                <c:pt idx="119">
                  <c:v>-1704.93</c:v>
                </c:pt>
                <c:pt idx="120">
                  <c:v>3741.08</c:v>
                </c:pt>
                <c:pt idx="121">
                  <c:v>1873.8</c:v>
                </c:pt>
                <c:pt idx="122">
                  <c:v>-662.87699999999995</c:v>
                </c:pt>
                <c:pt idx="123">
                  <c:v>6447.61</c:v>
                </c:pt>
                <c:pt idx="124">
                  <c:v>9438.6299999999992</c:v>
                </c:pt>
                <c:pt idx="125">
                  <c:v>-33255.199999999997</c:v>
                </c:pt>
                <c:pt idx="126">
                  <c:v>8807.52</c:v>
                </c:pt>
                <c:pt idx="127">
                  <c:v>-525.43399999999997</c:v>
                </c:pt>
                <c:pt idx="128">
                  <c:v>10158.9</c:v>
                </c:pt>
                <c:pt idx="129">
                  <c:v>1130.17</c:v>
                </c:pt>
                <c:pt idx="130">
                  <c:v>-3942.29</c:v>
                </c:pt>
                <c:pt idx="131">
                  <c:v>1017.94</c:v>
                </c:pt>
                <c:pt idx="132">
                  <c:v>-7459.5</c:v>
                </c:pt>
                <c:pt idx="133">
                  <c:v>-16061.8</c:v>
                </c:pt>
                <c:pt idx="134">
                  <c:v>10251.4</c:v>
                </c:pt>
                <c:pt idx="135">
                  <c:v>739.39700000000005</c:v>
                </c:pt>
                <c:pt idx="136">
                  <c:v>10015.799999999999</c:v>
                </c:pt>
                <c:pt idx="137">
                  <c:v>-6112.77</c:v>
                </c:pt>
                <c:pt idx="138">
                  <c:v>-5342.33</c:v>
                </c:pt>
                <c:pt idx="139">
                  <c:v>16138.2</c:v>
                </c:pt>
                <c:pt idx="140">
                  <c:v>-4235.54</c:v>
                </c:pt>
                <c:pt idx="141">
                  <c:v>-27.372199999999999</c:v>
                </c:pt>
                <c:pt idx="142">
                  <c:v>-1540.66</c:v>
                </c:pt>
                <c:pt idx="143">
                  <c:v>-831.54100000000005</c:v>
                </c:pt>
                <c:pt idx="144">
                  <c:v>1640.96</c:v>
                </c:pt>
                <c:pt idx="145">
                  <c:v>-7840.66</c:v>
                </c:pt>
                <c:pt idx="146">
                  <c:v>4997.93</c:v>
                </c:pt>
                <c:pt idx="147">
                  <c:v>-63079.4</c:v>
                </c:pt>
                <c:pt idx="148">
                  <c:v>-2512.12</c:v>
                </c:pt>
                <c:pt idx="149">
                  <c:v>-10803</c:v>
                </c:pt>
                <c:pt idx="150">
                  <c:v>-3125.86</c:v>
                </c:pt>
                <c:pt idx="151">
                  <c:v>260.25099999999998</c:v>
                </c:pt>
                <c:pt idx="152">
                  <c:v>-1204.24</c:v>
                </c:pt>
                <c:pt idx="153">
                  <c:v>36267.300000000003</c:v>
                </c:pt>
                <c:pt idx="154">
                  <c:v>-7425.75</c:v>
                </c:pt>
                <c:pt idx="155">
                  <c:v>-298.01299999999998</c:v>
                </c:pt>
                <c:pt idx="156">
                  <c:v>-8221.0400000000009</c:v>
                </c:pt>
                <c:pt idx="157">
                  <c:v>607.29700000000003</c:v>
                </c:pt>
                <c:pt idx="158">
                  <c:v>41.561439999999997</c:v>
                </c:pt>
                <c:pt idx="159">
                  <c:v>-2403.69</c:v>
                </c:pt>
                <c:pt idx="160">
                  <c:v>3096.39</c:v>
                </c:pt>
                <c:pt idx="161">
                  <c:v>5777.89</c:v>
                </c:pt>
                <c:pt idx="162">
                  <c:v>-24041.8</c:v>
                </c:pt>
                <c:pt idx="163">
                  <c:v>11413.2</c:v>
                </c:pt>
                <c:pt idx="164">
                  <c:v>1631.03</c:v>
                </c:pt>
                <c:pt idx="165">
                  <c:v>-2316.25</c:v>
                </c:pt>
                <c:pt idx="166">
                  <c:v>-140.64122</c:v>
                </c:pt>
                <c:pt idx="167">
                  <c:v>-13266</c:v>
                </c:pt>
                <c:pt idx="168">
                  <c:v>-5486.49</c:v>
                </c:pt>
                <c:pt idx="169">
                  <c:v>-4159.3500000000004</c:v>
                </c:pt>
                <c:pt idx="170">
                  <c:v>-2770.59</c:v>
                </c:pt>
                <c:pt idx="171">
                  <c:v>19454.8</c:v>
                </c:pt>
                <c:pt idx="172">
                  <c:v>-213.31299999999999</c:v>
                </c:pt>
                <c:pt idx="173">
                  <c:v>6050.58</c:v>
                </c:pt>
                <c:pt idx="174">
                  <c:v>-4685.1099999999997</c:v>
                </c:pt>
                <c:pt idx="175">
                  <c:v>-2565.5</c:v>
                </c:pt>
                <c:pt idx="176">
                  <c:v>-1164.03</c:v>
                </c:pt>
                <c:pt idx="177">
                  <c:v>-10876.4</c:v>
                </c:pt>
                <c:pt idx="178">
                  <c:v>15111.2</c:v>
                </c:pt>
                <c:pt idx="179">
                  <c:v>1832.07</c:v>
                </c:pt>
                <c:pt idx="180">
                  <c:v>-190.649</c:v>
                </c:pt>
                <c:pt idx="181">
                  <c:v>-17504.599999999999</c:v>
                </c:pt>
                <c:pt idx="182">
                  <c:v>-12950.7</c:v>
                </c:pt>
                <c:pt idx="183">
                  <c:v>-25781.599999999999</c:v>
                </c:pt>
                <c:pt idx="184">
                  <c:v>2182.7800000000002</c:v>
                </c:pt>
                <c:pt idx="185">
                  <c:v>-277.36900000000003</c:v>
                </c:pt>
                <c:pt idx="186">
                  <c:v>943.89</c:v>
                </c:pt>
                <c:pt idx="187">
                  <c:v>-2516.4299999999998</c:v>
                </c:pt>
                <c:pt idx="188">
                  <c:v>830.35900000000004</c:v>
                </c:pt>
                <c:pt idx="189">
                  <c:v>12567.5</c:v>
                </c:pt>
                <c:pt idx="190">
                  <c:v>-11806.2</c:v>
                </c:pt>
                <c:pt idx="191">
                  <c:v>-4289.13</c:v>
                </c:pt>
                <c:pt idx="192">
                  <c:v>4484.7299999999996</c:v>
                </c:pt>
                <c:pt idx="193">
                  <c:v>194.084</c:v>
                </c:pt>
                <c:pt idx="194">
                  <c:v>-3682.83</c:v>
                </c:pt>
                <c:pt idx="195">
                  <c:v>1564.37</c:v>
                </c:pt>
                <c:pt idx="196">
                  <c:v>27049.3</c:v>
                </c:pt>
                <c:pt idx="197">
                  <c:v>4996.6099999999997</c:v>
                </c:pt>
                <c:pt idx="198">
                  <c:v>-1196.74</c:v>
                </c:pt>
                <c:pt idx="199">
                  <c:v>-132.75351000000001</c:v>
                </c:pt>
                <c:pt idx="200">
                  <c:v>-4524.6499999999996</c:v>
                </c:pt>
                <c:pt idx="201">
                  <c:v>5986.12</c:v>
                </c:pt>
                <c:pt idx="202">
                  <c:v>3968.6</c:v>
                </c:pt>
                <c:pt idx="203">
                  <c:v>-2234.85</c:v>
                </c:pt>
                <c:pt idx="204">
                  <c:v>7486.64</c:v>
                </c:pt>
                <c:pt idx="205">
                  <c:v>12563</c:v>
                </c:pt>
                <c:pt idx="206">
                  <c:v>482.45049999999998</c:v>
                </c:pt>
                <c:pt idx="207">
                  <c:v>4155.33</c:v>
                </c:pt>
                <c:pt idx="208">
                  <c:v>1051.08</c:v>
                </c:pt>
                <c:pt idx="209">
                  <c:v>-18185.8</c:v>
                </c:pt>
                <c:pt idx="210">
                  <c:v>-1305.8699999999999</c:v>
                </c:pt>
                <c:pt idx="211">
                  <c:v>1090.96</c:v>
                </c:pt>
                <c:pt idx="212">
                  <c:v>-22736.2</c:v>
                </c:pt>
                <c:pt idx="213">
                  <c:v>-22526.6</c:v>
                </c:pt>
                <c:pt idx="214">
                  <c:v>-22431.4</c:v>
                </c:pt>
                <c:pt idx="215">
                  <c:v>3627.07</c:v>
                </c:pt>
                <c:pt idx="216">
                  <c:v>3902.26</c:v>
                </c:pt>
                <c:pt idx="217">
                  <c:v>9297.5300000000007</c:v>
                </c:pt>
                <c:pt idx="218">
                  <c:v>-6123.23</c:v>
                </c:pt>
                <c:pt idx="219">
                  <c:v>9380.83</c:v>
                </c:pt>
                <c:pt idx="220">
                  <c:v>-171.26741000000001</c:v>
                </c:pt>
                <c:pt idx="221">
                  <c:v>-78.700199999999995</c:v>
                </c:pt>
                <c:pt idx="222">
                  <c:v>29464.2</c:v>
                </c:pt>
                <c:pt idx="223">
                  <c:v>4062.71</c:v>
                </c:pt>
                <c:pt idx="224">
                  <c:v>5776.8</c:v>
                </c:pt>
                <c:pt idx="225">
                  <c:v>-4425.34</c:v>
                </c:pt>
                <c:pt idx="226">
                  <c:v>-2120</c:v>
                </c:pt>
                <c:pt idx="227">
                  <c:v>-5728.38</c:v>
                </c:pt>
                <c:pt idx="228">
                  <c:v>3234.29</c:v>
                </c:pt>
                <c:pt idx="229">
                  <c:v>-2618.21</c:v>
                </c:pt>
                <c:pt idx="230">
                  <c:v>34423.9</c:v>
                </c:pt>
                <c:pt idx="231">
                  <c:v>-36527.800000000003</c:v>
                </c:pt>
                <c:pt idx="232">
                  <c:v>22002.799999999999</c:v>
                </c:pt>
                <c:pt idx="233">
                  <c:v>2289.29</c:v>
                </c:pt>
                <c:pt idx="234">
                  <c:v>14470.3</c:v>
                </c:pt>
                <c:pt idx="235">
                  <c:v>-486.75299999999999</c:v>
                </c:pt>
                <c:pt idx="236">
                  <c:v>-1465.37</c:v>
                </c:pt>
                <c:pt idx="237">
                  <c:v>5683.76</c:v>
                </c:pt>
                <c:pt idx="238">
                  <c:v>887.55</c:v>
                </c:pt>
                <c:pt idx="239">
                  <c:v>3140.94</c:v>
                </c:pt>
                <c:pt idx="240">
                  <c:v>2060.2399999999998</c:v>
                </c:pt>
                <c:pt idx="241">
                  <c:v>-2526.19</c:v>
                </c:pt>
                <c:pt idx="242">
                  <c:v>-1013.15</c:v>
                </c:pt>
                <c:pt idx="243">
                  <c:v>-691.69500000000005</c:v>
                </c:pt>
                <c:pt idx="244">
                  <c:v>-19712.8</c:v>
                </c:pt>
                <c:pt idx="245">
                  <c:v>-1372.64</c:v>
                </c:pt>
                <c:pt idx="246">
                  <c:v>-2857.47</c:v>
                </c:pt>
                <c:pt idx="247">
                  <c:v>-14294.5</c:v>
                </c:pt>
                <c:pt idx="248">
                  <c:v>-29275</c:v>
                </c:pt>
                <c:pt idx="249">
                  <c:v>4325.46</c:v>
                </c:pt>
                <c:pt idx="250">
                  <c:v>1324.34</c:v>
                </c:pt>
                <c:pt idx="251">
                  <c:v>22975.599999999999</c:v>
                </c:pt>
                <c:pt idx="252">
                  <c:v>-1825.49</c:v>
                </c:pt>
                <c:pt idx="253">
                  <c:v>-676.149</c:v>
                </c:pt>
                <c:pt idx="254">
                  <c:v>-8437.98</c:v>
                </c:pt>
                <c:pt idx="255">
                  <c:v>-51.156860000000002</c:v>
                </c:pt>
                <c:pt idx="256">
                  <c:v>-3260.89</c:v>
                </c:pt>
                <c:pt idx="257">
                  <c:v>-708.11</c:v>
                </c:pt>
                <c:pt idx="258">
                  <c:v>7677</c:v>
                </c:pt>
                <c:pt idx="259">
                  <c:v>445.65600000000001</c:v>
                </c:pt>
                <c:pt idx="260">
                  <c:v>9325.4599999999991</c:v>
                </c:pt>
                <c:pt idx="261">
                  <c:v>12520.7</c:v>
                </c:pt>
                <c:pt idx="262">
                  <c:v>-720.625</c:v>
                </c:pt>
                <c:pt idx="263">
                  <c:v>1251.0999999999999</c:v>
                </c:pt>
                <c:pt idx="264">
                  <c:v>-56.641500000000001</c:v>
                </c:pt>
                <c:pt idx="265">
                  <c:v>7199.15</c:v>
                </c:pt>
                <c:pt idx="266">
                  <c:v>-11364.8</c:v>
                </c:pt>
                <c:pt idx="267">
                  <c:v>-33.127899999999997</c:v>
                </c:pt>
                <c:pt idx="268">
                  <c:v>-1243.3</c:v>
                </c:pt>
                <c:pt idx="269">
                  <c:v>-14986</c:v>
                </c:pt>
                <c:pt idx="270">
                  <c:v>-24495.1</c:v>
                </c:pt>
                <c:pt idx="271">
                  <c:v>-6675.25</c:v>
                </c:pt>
                <c:pt idx="272">
                  <c:v>-5350.64</c:v>
                </c:pt>
                <c:pt idx="273">
                  <c:v>-1828.25</c:v>
                </c:pt>
                <c:pt idx="274">
                  <c:v>452.71100000000001</c:v>
                </c:pt>
                <c:pt idx="275">
                  <c:v>1466.81</c:v>
                </c:pt>
                <c:pt idx="276">
                  <c:v>349.71579000000003</c:v>
                </c:pt>
                <c:pt idx="277">
                  <c:v>-129.85900000000001</c:v>
                </c:pt>
                <c:pt idx="278">
                  <c:v>-15262.3</c:v>
                </c:pt>
                <c:pt idx="279">
                  <c:v>3927.52</c:v>
                </c:pt>
                <c:pt idx="280">
                  <c:v>-3091.18</c:v>
                </c:pt>
                <c:pt idx="281">
                  <c:v>11151.4</c:v>
                </c:pt>
                <c:pt idx="282">
                  <c:v>506.03899999999999</c:v>
                </c:pt>
                <c:pt idx="283">
                  <c:v>4648.57</c:v>
                </c:pt>
                <c:pt idx="284">
                  <c:v>2968.29</c:v>
                </c:pt>
                <c:pt idx="285">
                  <c:v>-25867.8</c:v>
                </c:pt>
                <c:pt idx="286">
                  <c:v>-6049.77</c:v>
                </c:pt>
                <c:pt idx="287">
                  <c:v>-4649.47</c:v>
                </c:pt>
                <c:pt idx="288">
                  <c:v>-1519.6</c:v>
                </c:pt>
                <c:pt idx="289">
                  <c:v>5604.09</c:v>
                </c:pt>
                <c:pt idx="290">
                  <c:v>17396.5</c:v>
                </c:pt>
                <c:pt idx="291">
                  <c:v>-770.91099999999994</c:v>
                </c:pt>
                <c:pt idx="292">
                  <c:v>1252.74</c:v>
                </c:pt>
                <c:pt idx="293">
                  <c:v>2189.9699999999998</c:v>
                </c:pt>
                <c:pt idx="294">
                  <c:v>59.651499999999999</c:v>
                </c:pt>
                <c:pt idx="295">
                  <c:v>923.63900000000001</c:v>
                </c:pt>
                <c:pt idx="296">
                  <c:v>-10238.200000000001</c:v>
                </c:pt>
                <c:pt idx="297">
                  <c:v>-790.59500000000003</c:v>
                </c:pt>
                <c:pt idx="298">
                  <c:v>9424.8700000000008</c:v>
                </c:pt>
                <c:pt idx="299">
                  <c:v>-3017.09</c:v>
                </c:pt>
                <c:pt idx="300">
                  <c:v>3957.7</c:v>
                </c:pt>
                <c:pt idx="301">
                  <c:v>-532.9</c:v>
                </c:pt>
                <c:pt idx="302">
                  <c:v>-1041.2</c:v>
                </c:pt>
                <c:pt idx="303">
                  <c:v>12341</c:v>
                </c:pt>
                <c:pt idx="304">
                  <c:v>6431.72</c:v>
                </c:pt>
                <c:pt idx="305">
                  <c:v>5691.5</c:v>
                </c:pt>
                <c:pt idx="306">
                  <c:v>-6409.43</c:v>
                </c:pt>
                <c:pt idx="307">
                  <c:v>-1915.76</c:v>
                </c:pt>
                <c:pt idx="308">
                  <c:v>10978.5</c:v>
                </c:pt>
                <c:pt idx="309">
                  <c:v>1604.51</c:v>
                </c:pt>
                <c:pt idx="310">
                  <c:v>-12690.5</c:v>
                </c:pt>
                <c:pt idx="311">
                  <c:v>3329.46</c:v>
                </c:pt>
                <c:pt idx="312">
                  <c:v>-2202.02</c:v>
                </c:pt>
                <c:pt idx="313">
                  <c:v>10740.9</c:v>
                </c:pt>
                <c:pt idx="314">
                  <c:v>-1493.6</c:v>
                </c:pt>
                <c:pt idx="315">
                  <c:v>-6007.2</c:v>
                </c:pt>
                <c:pt idx="316">
                  <c:v>-9330.2999999999993</c:v>
                </c:pt>
                <c:pt idx="317">
                  <c:v>5062.84</c:v>
                </c:pt>
                <c:pt idx="318">
                  <c:v>13799.1</c:v>
                </c:pt>
                <c:pt idx="319">
                  <c:v>-605.49400000000003</c:v>
                </c:pt>
                <c:pt idx="320">
                  <c:v>-65.959199999999996</c:v>
                </c:pt>
                <c:pt idx="321">
                  <c:v>-10075.1</c:v>
                </c:pt>
                <c:pt idx="322">
                  <c:v>-3439.93</c:v>
                </c:pt>
                <c:pt idx="323">
                  <c:v>-2260.9699999999998</c:v>
                </c:pt>
                <c:pt idx="324">
                  <c:v>2532.4299999999998</c:v>
                </c:pt>
                <c:pt idx="325">
                  <c:v>-15522</c:v>
                </c:pt>
                <c:pt idx="326">
                  <c:v>857.30100000000004</c:v>
                </c:pt>
                <c:pt idx="327">
                  <c:v>-3949.03</c:v>
                </c:pt>
                <c:pt idx="328">
                  <c:v>-4850.1099999999997</c:v>
                </c:pt>
                <c:pt idx="329">
                  <c:v>4526</c:v>
                </c:pt>
                <c:pt idx="330">
                  <c:v>-3796.48</c:v>
                </c:pt>
                <c:pt idx="331">
                  <c:v>-9303.94</c:v>
                </c:pt>
                <c:pt idx="332">
                  <c:v>-7725.53</c:v>
                </c:pt>
                <c:pt idx="333">
                  <c:v>-8996.02</c:v>
                </c:pt>
                <c:pt idx="334">
                  <c:v>-4613.76</c:v>
                </c:pt>
                <c:pt idx="335">
                  <c:v>6695.05</c:v>
                </c:pt>
                <c:pt idx="336">
                  <c:v>923.91099999999994</c:v>
                </c:pt>
                <c:pt idx="337">
                  <c:v>1137.1199999999999</c:v>
                </c:pt>
                <c:pt idx="338">
                  <c:v>41305.800000000003</c:v>
                </c:pt>
                <c:pt idx="339">
                  <c:v>-3732.62</c:v>
                </c:pt>
                <c:pt idx="340">
                  <c:v>-1594.13</c:v>
                </c:pt>
                <c:pt idx="341">
                  <c:v>-4416.47</c:v>
                </c:pt>
                <c:pt idx="342">
                  <c:v>-1253.93</c:v>
                </c:pt>
                <c:pt idx="343">
                  <c:v>-6315.51</c:v>
                </c:pt>
                <c:pt idx="344">
                  <c:v>-219.09200000000001</c:v>
                </c:pt>
                <c:pt idx="345">
                  <c:v>8376.4500000000007</c:v>
                </c:pt>
                <c:pt idx="346">
                  <c:v>-618.43299999999999</c:v>
                </c:pt>
                <c:pt idx="347">
                  <c:v>4149.76</c:v>
                </c:pt>
                <c:pt idx="348">
                  <c:v>1331.16</c:v>
                </c:pt>
                <c:pt idx="349">
                  <c:v>-19123.400000000001</c:v>
                </c:pt>
                <c:pt idx="350">
                  <c:v>4730.9799999999996</c:v>
                </c:pt>
                <c:pt idx="351">
                  <c:v>-2021.23</c:v>
                </c:pt>
                <c:pt idx="352">
                  <c:v>-6594.1</c:v>
                </c:pt>
                <c:pt idx="353">
                  <c:v>9079.7199999999993</c:v>
                </c:pt>
                <c:pt idx="354">
                  <c:v>-18149.2</c:v>
                </c:pt>
                <c:pt idx="355">
                  <c:v>-1103.19</c:v>
                </c:pt>
                <c:pt idx="356">
                  <c:v>430.67599999999999</c:v>
                </c:pt>
                <c:pt idx="357">
                  <c:v>4157.58</c:v>
                </c:pt>
                <c:pt idx="358">
                  <c:v>9555.35</c:v>
                </c:pt>
                <c:pt idx="359">
                  <c:v>2723.03</c:v>
                </c:pt>
                <c:pt idx="360">
                  <c:v>-1770.91</c:v>
                </c:pt>
                <c:pt idx="361">
                  <c:v>-1199.23</c:v>
                </c:pt>
                <c:pt idx="362">
                  <c:v>6522.89</c:v>
                </c:pt>
                <c:pt idx="363">
                  <c:v>-6930.16</c:v>
                </c:pt>
                <c:pt idx="364">
                  <c:v>5625.07</c:v>
                </c:pt>
                <c:pt idx="365">
                  <c:v>2326.38</c:v>
                </c:pt>
                <c:pt idx="366">
                  <c:v>10530.5</c:v>
                </c:pt>
                <c:pt idx="367">
                  <c:v>-4919.8</c:v>
                </c:pt>
                <c:pt idx="368">
                  <c:v>15035.8</c:v>
                </c:pt>
                <c:pt idx="369">
                  <c:v>5295.39</c:v>
                </c:pt>
                <c:pt idx="370">
                  <c:v>-7760.56</c:v>
                </c:pt>
                <c:pt idx="371">
                  <c:v>19725.7</c:v>
                </c:pt>
                <c:pt idx="372">
                  <c:v>-9633.64</c:v>
                </c:pt>
                <c:pt idx="373">
                  <c:v>-3960.43</c:v>
                </c:pt>
                <c:pt idx="374">
                  <c:v>-2001.37</c:v>
                </c:pt>
                <c:pt idx="375">
                  <c:v>6009.16</c:v>
                </c:pt>
                <c:pt idx="376">
                  <c:v>-2136.9699999999998</c:v>
                </c:pt>
                <c:pt idx="377">
                  <c:v>1348.93</c:v>
                </c:pt>
                <c:pt idx="378">
                  <c:v>-468.50299999999999</c:v>
                </c:pt>
                <c:pt idx="379">
                  <c:v>2259.4299999999998</c:v>
                </c:pt>
                <c:pt idx="380">
                  <c:v>-11520.2</c:v>
                </c:pt>
                <c:pt idx="381">
                  <c:v>19555.900000000001</c:v>
                </c:pt>
                <c:pt idx="382">
                  <c:v>3644.33</c:v>
                </c:pt>
                <c:pt idx="383">
                  <c:v>-2726.81</c:v>
                </c:pt>
                <c:pt idx="384">
                  <c:v>-12522.8</c:v>
                </c:pt>
                <c:pt idx="385">
                  <c:v>-6627.07</c:v>
                </c:pt>
                <c:pt idx="386">
                  <c:v>7716.5</c:v>
                </c:pt>
                <c:pt idx="387">
                  <c:v>281.56</c:v>
                </c:pt>
                <c:pt idx="388">
                  <c:v>1527.5</c:v>
                </c:pt>
                <c:pt idx="389">
                  <c:v>-4968.59</c:v>
                </c:pt>
                <c:pt idx="390">
                  <c:v>-26202.2</c:v>
                </c:pt>
                <c:pt idx="391">
                  <c:v>-17207.400000000001</c:v>
                </c:pt>
                <c:pt idx="392">
                  <c:v>-12613.3</c:v>
                </c:pt>
                <c:pt idx="393">
                  <c:v>790.88</c:v>
                </c:pt>
                <c:pt idx="394">
                  <c:v>-1567.61</c:v>
                </c:pt>
                <c:pt idx="395">
                  <c:v>14959.2</c:v>
                </c:pt>
                <c:pt idx="396">
                  <c:v>-8246.36</c:v>
                </c:pt>
                <c:pt idx="397">
                  <c:v>-8798</c:v>
                </c:pt>
                <c:pt idx="398">
                  <c:v>-10411.6</c:v>
                </c:pt>
                <c:pt idx="399">
                  <c:v>1754.18</c:v>
                </c:pt>
                <c:pt idx="400">
                  <c:v>-6308.91</c:v>
                </c:pt>
                <c:pt idx="401">
                  <c:v>-2257.42</c:v>
                </c:pt>
                <c:pt idx="402">
                  <c:v>11614</c:v>
                </c:pt>
                <c:pt idx="403">
                  <c:v>7314.72</c:v>
                </c:pt>
                <c:pt idx="404">
                  <c:v>91.331299999999999</c:v>
                </c:pt>
                <c:pt idx="405">
                  <c:v>-9712.57</c:v>
                </c:pt>
                <c:pt idx="406">
                  <c:v>1361.32</c:v>
                </c:pt>
                <c:pt idx="407">
                  <c:v>5872.61</c:v>
                </c:pt>
                <c:pt idx="408">
                  <c:v>-5649.17</c:v>
                </c:pt>
                <c:pt idx="409">
                  <c:v>-2635.16</c:v>
                </c:pt>
                <c:pt idx="410">
                  <c:v>233.43</c:v>
                </c:pt>
                <c:pt idx="411">
                  <c:v>-18627.900000000001</c:v>
                </c:pt>
                <c:pt idx="412">
                  <c:v>-3285.59</c:v>
                </c:pt>
                <c:pt idx="413">
                  <c:v>-8765.6200000000008</c:v>
                </c:pt>
                <c:pt idx="414">
                  <c:v>11249</c:v>
                </c:pt>
                <c:pt idx="415">
                  <c:v>-6705.71</c:v>
                </c:pt>
                <c:pt idx="416">
                  <c:v>-3597.23</c:v>
                </c:pt>
                <c:pt idx="417">
                  <c:v>6802.77</c:v>
                </c:pt>
                <c:pt idx="418">
                  <c:v>-22098.7</c:v>
                </c:pt>
                <c:pt idx="419">
                  <c:v>6075.01</c:v>
                </c:pt>
                <c:pt idx="420">
                  <c:v>-1662.73</c:v>
                </c:pt>
                <c:pt idx="421">
                  <c:v>9696.17</c:v>
                </c:pt>
                <c:pt idx="422">
                  <c:v>1739.16</c:v>
                </c:pt>
                <c:pt idx="423">
                  <c:v>-3216.26</c:v>
                </c:pt>
                <c:pt idx="424">
                  <c:v>386.38099999999997</c:v>
                </c:pt>
                <c:pt idx="425">
                  <c:v>8165.08</c:v>
                </c:pt>
                <c:pt idx="426">
                  <c:v>-5670.5</c:v>
                </c:pt>
                <c:pt idx="427">
                  <c:v>-6857.88</c:v>
                </c:pt>
                <c:pt idx="428">
                  <c:v>-7028.38</c:v>
                </c:pt>
                <c:pt idx="429">
                  <c:v>-7270.76</c:v>
                </c:pt>
                <c:pt idx="430">
                  <c:v>11107.7</c:v>
                </c:pt>
                <c:pt idx="431">
                  <c:v>-6891.44</c:v>
                </c:pt>
                <c:pt idx="432">
                  <c:v>-6693.21</c:v>
                </c:pt>
                <c:pt idx="433">
                  <c:v>11892.9</c:v>
                </c:pt>
                <c:pt idx="434">
                  <c:v>13279.2</c:v>
                </c:pt>
                <c:pt idx="435">
                  <c:v>-2288.61</c:v>
                </c:pt>
                <c:pt idx="436">
                  <c:v>1259.3699999999999</c:v>
                </c:pt>
                <c:pt idx="437">
                  <c:v>3420.34</c:v>
                </c:pt>
                <c:pt idx="438">
                  <c:v>-5697.32</c:v>
                </c:pt>
                <c:pt idx="439">
                  <c:v>6157.99</c:v>
                </c:pt>
                <c:pt idx="440">
                  <c:v>4861.21</c:v>
                </c:pt>
                <c:pt idx="441">
                  <c:v>2505.96</c:v>
                </c:pt>
                <c:pt idx="442">
                  <c:v>-23884.400000000001</c:v>
                </c:pt>
                <c:pt idx="443">
                  <c:v>-59.2746</c:v>
                </c:pt>
                <c:pt idx="444">
                  <c:v>5363.77</c:v>
                </c:pt>
                <c:pt idx="445">
                  <c:v>-15805.3</c:v>
                </c:pt>
                <c:pt idx="446">
                  <c:v>331.06400000000002</c:v>
                </c:pt>
                <c:pt idx="447">
                  <c:v>11002.3</c:v>
                </c:pt>
                <c:pt idx="448">
                  <c:v>-8430.81</c:v>
                </c:pt>
                <c:pt idx="449">
                  <c:v>-7243.31</c:v>
                </c:pt>
                <c:pt idx="450">
                  <c:v>-2792.07</c:v>
                </c:pt>
                <c:pt idx="451">
                  <c:v>-3474.39</c:v>
                </c:pt>
                <c:pt idx="452">
                  <c:v>-5953.76</c:v>
                </c:pt>
                <c:pt idx="453">
                  <c:v>-9999.0499999999993</c:v>
                </c:pt>
                <c:pt idx="454">
                  <c:v>15583.6</c:v>
                </c:pt>
                <c:pt idx="455">
                  <c:v>-9327.58</c:v>
                </c:pt>
                <c:pt idx="456">
                  <c:v>2714.57</c:v>
                </c:pt>
                <c:pt idx="457">
                  <c:v>-6433.65</c:v>
                </c:pt>
                <c:pt idx="458">
                  <c:v>5581.52</c:v>
                </c:pt>
                <c:pt idx="459">
                  <c:v>9108.16</c:v>
                </c:pt>
                <c:pt idx="460">
                  <c:v>-4951.51</c:v>
                </c:pt>
                <c:pt idx="461">
                  <c:v>2744.73</c:v>
                </c:pt>
                <c:pt idx="462">
                  <c:v>-2266.58</c:v>
                </c:pt>
                <c:pt idx="463">
                  <c:v>-11597.9</c:v>
                </c:pt>
                <c:pt idx="464">
                  <c:v>-8834.14</c:v>
                </c:pt>
                <c:pt idx="465">
                  <c:v>8220.41</c:v>
                </c:pt>
                <c:pt idx="466">
                  <c:v>14306.9</c:v>
                </c:pt>
                <c:pt idx="467">
                  <c:v>-12088.2</c:v>
                </c:pt>
                <c:pt idx="468">
                  <c:v>21209.9</c:v>
                </c:pt>
                <c:pt idx="469">
                  <c:v>45274.9</c:v>
                </c:pt>
                <c:pt idx="470">
                  <c:v>-58359.6</c:v>
                </c:pt>
                <c:pt idx="471">
                  <c:v>-10644.7</c:v>
                </c:pt>
                <c:pt idx="472">
                  <c:v>8599.8799999999992</c:v>
                </c:pt>
                <c:pt idx="473">
                  <c:v>2618.41</c:v>
                </c:pt>
                <c:pt idx="474">
                  <c:v>-20599.8</c:v>
                </c:pt>
                <c:pt idx="475">
                  <c:v>2619.81</c:v>
                </c:pt>
                <c:pt idx="476">
                  <c:v>1417.8</c:v>
                </c:pt>
                <c:pt idx="477">
                  <c:v>-757.12800000000004</c:v>
                </c:pt>
                <c:pt idx="478">
                  <c:v>-113.223</c:v>
                </c:pt>
                <c:pt idx="479">
                  <c:v>-15624.2</c:v>
                </c:pt>
                <c:pt idx="480">
                  <c:v>65743.8</c:v>
                </c:pt>
                <c:pt idx="481">
                  <c:v>4073.52</c:v>
                </c:pt>
                <c:pt idx="482">
                  <c:v>7016.76</c:v>
                </c:pt>
                <c:pt idx="483">
                  <c:v>16194.1</c:v>
                </c:pt>
                <c:pt idx="484">
                  <c:v>-11710.3</c:v>
                </c:pt>
                <c:pt idx="485">
                  <c:v>-3849.47</c:v>
                </c:pt>
                <c:pt idx="486">
                  <c:v>6644.23</c:v>
                </c:pt>
                <c:pt idx="487">
                  <c:v>-1310.6600000000001</c:v>
                </c:pt>
                <c:pt idx="488">
                  <c:v>7078.56</c:v>
                </c:pt>
                <c:pt idx="489">
                  <c:v>-15970.8</c:v>
                </c:pt>
                <c:pt idx="490">
                  <c:v>-53481</c:v>
                </c:pt>
                <c:pt idx="491">
                  <c:v>12354.6</c:v>
                </c:pt>
                <c:pt idx="492">
                  <c:v>-10264.5</c:v>
                </c:pt>
                <c:pt idx="493">
                  <c:v>-9450.5400000000009</c:v>
                </c:pt>
                <c:pt idx="494">
                  <c:v>6194.17</c:v>
                </c:pt>
                <c:pt idx="495">
                  <c:v>-7778.52</c:v>
                </c:pt>
                <c:pt idx="496">
                  <c:v>-6633.18</c:v>
                </c:pt>
                <c:pt idx="497">
                  <c:v>19265.400000000001</c:v>
                </c:pt>
                <c:pt idx="498">
                  <c:v>22299</c:v>
                </c:pt>
                <c:pt idx="499">
                  <c:v>-2842.66</c:v>
                </c:pt>
                <c:pt idx="500">
                  <c:v>-29432.5</c:v>
                </c:pt>
                <c:pt idx="501">
                  <c:v>16872.3</c:v>
                </c:pt>
                <c:pt idx="502">
                  <c:v>-5001.6499999999996</c:v>
                </c:pt>
                <c:pt idx="503">
                  <c:v>-2670.19</c:v>
                </c:pt>
                <c:pt idx="504">
                  <c:v>41131.300000000003</c:v>
                </c:pt>
                <c:pt idx="505">
                  <c:v>-6510.57</c:v>
                </c:pt>
                <c:pt idx="506">
                  <c:v>34435.5</c:v>
                </c:pt>
                <c:pt idx="507">
                  <c:v>-16253.7</c:v>
                </c:pt>
                <c:pt idx="508">
                  <c:v>-68462.3</c:v>
                </c:pt>
                <c:pt idx="509">
                  <c:v>24799.200000000001</c:v>
                </c:pt>
                <c:pt idx="510">
                  <c:v>-10602.3</c:v>
                </c:pt>
                <c:pt idx="511">
                  <c:v>2750.67</c:v>
                </c:pt>
                <c:pt idx="512">
                  <c:v>24179.3</c:v>
                </c:pt>
                <c:pt idx="513">
                  <c:v>4352.09</c:v>
                </c:pt>
                <c:pt idx="514">
                  <c:v>2351.02</c:v>
                </c:pt>
                <c:pt idx="515">
                  <c:v>-17085.900000000001</c:v>
                </c:pt>
                <c:pt idx="516">
                  <c:v>4313.1000000000004</c:v>
                </c:pt>
                <c:pt idx="517">
                  <c:v>7144.99</c:v>
                </c:pt>
                <c:pt idx="518">
                  <c:v>-1125.8800000000001</c:v>
                </c:pt>
                <c:pt idx="519">
                  <c:v>-655.11199999999997</c:v>
                </c:pt>
                <c:pt idx="520">
                  <c:v>-5310.02</c:v>
                </c:pt>
                <c:pt idx="521">
                  <c:v>6695.13</c:v>
                </c:pt>
                <c:pt idx="522">
                  <c:v>3682.68</c:v>
                </c:pt>
                <c:pt idx="523">
                  <c:v>-8578.17</c:v>
                </c:pt>
                <c:pt idx="524">
                  <c:v>982.08</c:v>
                </c:pt>
                <c:pt idx="525">
                  <c:v>-10854.9</c:v>
                </c:pt>
                <c:pt idx="526">
                  <c:v>267.15505999999999</c:v>
                </c:pt>
                <c:pt idx="527">
                  <c:v>-1144</c:v>
                </c:pt>
                <c:pt idx="528">
                  <c:v>-17618.7</c:v>
                </c:pt>
                <c:pt idx="529">
                  <c:v>-18220.599999999999</c:v>
                </c:pt>
                <c:pt idx="530">
                  <c:v>27055.4</c:v>
                </c:pt>
                <c:pt idx="531">
                  <c:v>-3649.51</c:v>
                </c:pt>
                <c:pt idx="532">
                  <c:v>-12521.8</c:v>
                </c:pt>
                <c:pt idx="533">
                  <c:v>-5276.24</c:v>
                </c:pt>
                <c:pt idx="534">
                  <c:v>-16717.099999999999</c:v>
                </c:pt>
                <c:pt idx="535">
                  <c:v>10968.2</c:v>
                </c:pt>
                <c:pt idx="536">
                  <c:v>503.25599999999997</c:v>
                </c:pt>
                <c:pt idx="537">
                  <c:v>9153.69</c:v>
                </c:pt>
                <c:pt idx="538">
                  <c:v>2982.59</c:v>
                </c:pt>
                <c:pt idx="539">
                  <c:v>-2756.39</c:v>
                </c:pt>
                <c:pt idx="540">
                  <c:v>-11366.6</c:v>
                </c:pt>
                <c:pt idx="541">
                  <c:v>-17712.7</c:v>
                </c:pt>
                <c:pt idx="542">
                  <c:v>10282.9</c:v>
                </c:pt>
                <c:pt idx="543">
                  <c:v>-30152.7</c:v>
                </c:pt>
                <c:pt idx="544">
                  <c:v>3845.55</c:v>
                </c:pt>
                <c:pt idx="545">
                  <c:v>-14203.4</c:v>
                </c:pt>
                <c:pt idx="546">
                  <c:v>104.765</c:v>
                </c:pt>
                <c:pt idx="547">
                  <c:v>-24571.599999999999</c:v>
                </c:pt>
                <c:pt idx="548">
                  <c:v>-1782.33</c:v>
                </c:pt>
                <c:pt idx="549">
                  <c:v>795.78800000000001</c:v>
                </c:pt>
                <c:pt idx="550">
                  <c:v>2072.46</c:v>
                </c:pt>
                <c:pt idx="551">
                  <c:v>-927.59100000000001</c:v>
                </c:pt>
                <c:pt idx="552">
                  <c:v>19895.7</c:v>
                </c:pt>
                <c:pt idx="553">
                  <c:v>-26953.3</c:v>
                </c:pt>
                <c:pt idx="554">
                  <c:v>5538.16</c:v>
                </c:pt>
                <c:pt idx="555">
                  <c:v>43835.1</c:v>
                </c:pt>
                <c:pt idx="556">
                  <c:v>-5001.5600000000004</c:v>
                </c:pt>
                <c:pt idx="557">
                  <c:v>617.45399999999995</c:v>
                </c:pt>
                <c:pt idx="558">
                  <c:v>4944.8900000000003</c:v>
                </c:pt>
                <c:pt idx="559">
                  <c:v>1894.24</c:v>
                </c:pt>
                <c:pt idx="560">
                  <c:v>3591.59</c:v>
                </c:pt>
                <c:pt idx="561">
                  <c:v>-15845.1</c:v>
                </c:pt>
                <c:pt idx="562">
                  <c:v>-17944.599999999999</c:v>
                </c:pt>
                <c:pt idx="563">
                  <c:v>7358.39</c:v>
                </c:pt>
                <c:pt idx="564">
                  <c:v>-16781.900000000001</c:v>
                </c:pt>
                <c:pt idx="565">
                  <c:v>-6907.19</c:v>
                </c:pt>
                <c:pt idx="566">
                  <c:v>22358.400000000001</c:v>
                </c:pt>
                <c:pt idx="567">
                  <c:v>-11472.4</c:v>
                </c:pt>
                <c:pt idx="568">
                  <c:v>512.48299999999995</c:v>
                </c:pt>
                <c:pt idx="569">
                  <c:v>264.34100000000001</c:v>
                </c:pt>
                <c:pt idx="570">
                  <c:v>7016.52</c:v>
                </c:pt>
                <c:pt idx="571">
                  <c:v>-11823.3</c:v>
                </c:pt>
                <c:pt idx="572">
                  <c:v>-1812.15</c:v>
                </c:pt>
                <c:pt idx="573">
                  <c:v>38857</c:v>
                </c:pt>
                <c:pt idx="574">
                  <c:v>11348</c:v>
                </c:pt>
                <c:pt idx="575">
                  <c:v>-5414.43</c:v>
                </c:pt>
                <c:pt idx="576">
                  <c:v>2221.7600000000002</c:v>
                </c:pt>
                <c:pt idx="577">
                  <c:v>128.55722</c:v>
                </c:pt>
                <c:pt idx="578">
                  <c:v>-229.82400000000001</c:v>
                </c:pt>
                <c:pt idx="579">
                  <c:v>-4477.42</c:v>
                </c:pt>
                <c:pt idx="580">
                  <c:v>1130.7</c:v>
                </c:pt>
                <c:pt idx="581">
                  <c:v>-942.98199999999997</c:v>
                </c:pt>
                <c:pt idx="582">
                  <c:v>6407.89</c:v>
                </c:pt>
                <c:pt idx="583">
                  <c:v>-24927.4</c:v>
                </c:pt>
                <c:pt idx="584">
                  <c:v>10270</c:v>
                </c:pt>
                <c:pt idx="585">
                  <c:v>22472.3</c:v>
                </c:pt>
                <c:pt idx="586">
                  <c:v>-2110.14</c:v>
                </c:pt>
                <c:pt idx="587">
                  <c:v>361.40332000000001</c:v>
                </c:pt>
                <c:pt idx="588">
                  <c:v>-1788.37</c:v>
                </c:pt>
                <c:pt idx="589">
                  <c:v>6304.92</c:v>
                </c:pt>
                <c:pt idx="590">
                  <c:v>4859.54</c:v>
                </c:pt>
                <c:pt idx="591">
                  <c:v>-567.46400000000006</c:v>
                </c:pt>
                <c:pt idx="592">
                  <c:v>-1772.89</c:v>
                </c:pt>
                <c:pt idx="593">
                  <c:v>-17177.400000000001</c:v>
                </c:pt>
                <c:pt idx="594">
                  <c:v>4557.75</c:v>
                </c:pt>
                <c:pt idx="595">
                  <c:v>-7990.96</c:v>
                </c:pt>
                <c:pt idx="596">
                  <c:v>-2661.02</c:v>
                </c:pt>
                <c:pt idx="597">
                  <c:v>-16064.7</c:v>
                </c:pt>
                <c:pt idx="598">
                  <c:v>-351.04199999999997</c:v>
                </c:pt>
                <c:pt idx="599">
                  <c:v>2049.9299999999998</c:v>
                </c:pt>
                <c:pt idx="600">
                  <c:v>6893.2</c:v>
                </c:pt>
                <c:pt idx="601">
                  <c:v>-18674.7</c:v>
                </c:pt>
                <c:pt idx="602">
                  <c:v>-2379.17</c:v>
                </c:pt>
                <c:pt idx="603">
                  <c:v>7812.88</c:v>
                </c:pt>
                <c:pt idx="604">
                  <c:v>12955.3</c:v>
                </c:pt>
                <c:pt idx="605">
                  <c:v>3838.55</c:v>
                </c:pt>
                <c:pt idx="606">
                  <c:v>-188.61099999999999</c:v>
                </c:pt>
                <c:pt idx="607">
                  <c:v>4367.71</c:v>
                </c:pt>
                <c:pt idx="608">
                  <c:v>-3154.94</c:v>
                </c:pt>
                <c:pt idx="609">
                  <c:v>-668.35599999999999</c:v>
                </c:pt>
                <c:pt idx="610">
                  <c:v>6580.9</c:v>
                </c:pt>
                <c:pt idx="611">
                  <c:v>-1594.38</c:v>
                </c:pt>
                <c:pt idx="612">
                  <c:v>2859.54</c:v>
                </c:pt>
                <c:pt idx="613">
                  <c:v>-8727.4699999999993</c:v>
                </c:pt>
                <c:pt idx="614">
                  <c:v>7519.86</c:v>
                </c:pt>
                <c:pt idx="615">
                  <c:v>8135.29</c:v>
                </c:pt>
                <c:pt idx="616">
                  <c:v>-7440.47</c:v>
                </c:pt>
                <c:pt idx="617">
                  <c:v>4090.21</c:v>
                </c:pt>
                <c:pt idx="618">
                  <c:v>-5357.18</c:v>
                </c:pt>
                <c:pt idx="619">
                  <c:v>835.38300000000004</c:v>
                </c:pt>
                <c:pt idx="620">
                  <c:v>-3969.26</c:v>
                </c:pt>
                <c:pt idx="621">
                  <c:v>304.39389</c:v>
                </c:pt>
                <c:pt idx="622">
                  <c:v>2045.52</c:v>
                </c:pt>
                <c:pt idx="623">
                  <c:v>33721</c:v>
                </c:pt>
                <c:pt idx="624">
                  <c:v>-22045.200000000001</c:v>
                </c:pt>
                <c:pt idx="625">
                  <c:v>11998.9</c:v>
                </c:pt>
                <c:pt idx="626">
                  <c:v>-10513.3</c:v>
                </c:pt>
                <c:pt idx="627">
                  <c:v>-16542.7</c:v>
                </c:pt>
                <c:pt idx="628">
                  <c:v>-226.57900000000001</c:v>
                </c:pt>
                <c:pt idx="629">
                  <c:v>16748.900000000001</c:v>
                </c:pt>
                <c:pt idx="630">
                  <c:v>-7655.49</c:v>
                </c:pt>
                <c:pt idx="631">
                  <c:v>121.77800000000001</c:v>
                </c:pt>
                <c:pt idx="632">
                  <c:v>-10155</c:v>
                </c:pt>
                <c:pt idx="633">
                  <c:v>5664.3</c:v>
                </c:pt>
                <c:pt idx="634">
                  <c:v>-4542.74</c:v>
                </c:pt>
                <c:pt idx="635">
                  <c:v>-12910.5</c:v>
                </c:pt>
                <c:pt idx="636">
                  <c:v>4282.47</c:v>
                </c:pt>
                <c:pt idx="637">
                  <c:v>-1082.92</c:v>
                </c:pt>
                <c:pt idx="638">
                  <c:v>-6654.94</c:v>
                </c:pt>
                <c:pt idx="639">
                  <c:v>-18464.3</c:v>
                </c:pt>
                <c:pt idx="640">
                  <c:v>-12913.7</c:v>
                </c:pt>
                <c:pt idx="641">
                  <c:v>7882.8</c:v>
                </c:pt>
                <c:pt idx="642">
                  <c:v>-1423.37</c:v>
                </c:pt>
                <c:pt idx="643">
                  <c:v>-8107.93</c:v>
                </c:pt>
                <c:pt idx="644">
                  <c:v>1599.83</c:v>
                </c:pt>
                <c:pt idx="645">
                  <c:v>798.40300000000002</c:v>
                </c:pt>
                <c:pt idx="646">
                  <c:v>-26374.400000000001</c:v>
                </c:pt>
                <c:pt idx="647">
                  <c:v>3258.46</c:v>
                </c:pt>
                <c:pt idx="648">
                  <c:v>375.95</c:v>
                </c:pt>
                <c:pt idx="649">
                  <c:v>30460.3</c:v>
                </c:pt>
                <c:pt idx="650">
                  <c:v>-11351</c:v>
                </c:pt>
                <c:pt idx="651">
                  <c:v>9865.5499999999993</c:v>
                </c:pt>
                <c:pt idx="652">
                  <c:v>1247.67</c:v>
                </c:pt>
                <c:pt idx="653">
                  <c:v>-9986.36</c:v>
                </c:pt>
                <c:pt idx="654">
                  <c:v>-981.77800000000002</c:v>
                </c:pt>
                <c:pt idx="655">
                  <c:v>13521.6</c:v>
                </c:pt>
                <c:pt idx="656">
                  <c:v>-1805.53</c:v>
                </c:pt>
                <c:pt idx="657">
                  <c:v>813.846</c:v>
                </c:pt>
                <c:pt idx="658">
                  <c:v>-5816.43</c:v>
                </c:pt>
                <c:pt idx="659">
                  <c:v>5661.4</c:v>
                </c:pt>
                <c:pt idx="660">
                  <c:v>-556.02599999999995</c:v>
                </c:pt>
                <c:pt idx="661">
                  <c:v>2589.81</c:v>
                </c:pt>
                <c:pt idx="662">
                  <c:v>-17869.900000000001</c:v>
                </c:pt>
                <c:pt idx="663">
                  <c:v>84.337569999999999</c:v>
                </c:pt>
                <c:pt idx="664">
                  <c:v>10265.1</c:v>
                </c:pt>
                <c:pt idx="665">
                  <c:v>18830.3</c:v>
                </c:pt>
                <c:pt idx="666">
                  <c:v>-11591.8</c:v>
                </c:pt>
                <c:pt idx="667">
                  <c:v>9782.6</c:v>
                </c:pt>
                <c:pt idx="668">
                  <c:v>7479.41</c:v>
                </c:pt>
                <c:pt idx="669">
                  <c:v>8895.9</c:v>
                </c:pt>
                <c:pt idx="670">
                  <c:v>19246.099999999999</c:v>
                </c:pt>
                <c:pt idx="671">
                  <c:v>-1674.77</c:v>
                </c:pt>
                <c:pt idx="672">
                  <c:v>2088.61</c:v>
                </c:pt>
                <c:pt idx="673">
                  <c:v>-1279.56</c:v>
                </c:pt>
                <c:pt idx="674">
                  <c:v>22021.3</c:v>
                </c:pt>
                <c:pt idx="675">
                  <c:v>-2352.48</c:v>
                </c:pt>
                <c:pt idx="676">
                  <c:v>-1630.92</c:v>
                </c:pt>
                <c:pt idx="677">
                  <c:v>-1609.18</c:v>
                </c:pt>
                <c:pt idx="678">
                  <c:v>8885.16</c:v>
                </c:pt>
                <c:pt idx="679">
                  <c:v>4967.0200000000004</c:v>
                </c:pt>
                <c:pt idx="680">
                  <c:v>3038.49</c:v>
                </c:pt>
                <c:pt idx="681">
                  <c:v>3906.13</c:v>
                </c:pt>
                <c:pt idx="682">
                  <c:v>-10963.4</c:v>
                </c:pt>
                <c:pt idx="683">
                  <c:v>-392.61500000000001</c:v>
                </c:pt>
                <c:pt idx="684">
                  <c:v>2780.77</c:v>
                </c:pt>
                <c:pt idx="685">
                  <c:v>-7845.76</c:v>
                </c:pt>
                <c:pt idx="686">
                  <c:v>5660.26</c:v>
                </c:pt>
                <c:pt idx="687">
                  <c:v>3660.65</c:v>
                </c:pt>
                <c:pt idx="688">
                  <c:v>-8949.4500000000007</c:v>
                </c:pt>
                <c:pt idx="689">
                  <c:v>-14434.7</c:v>
                </c:pt>
                <c:pt idx="690">
                  <c:v>-13252.9</c:v>
                </c:pt>
                <c:pt idx="691">
                  <c:v>27537.599999999999</c:v>
                </c:pt>
                <c:pt idx="692">
                  <c:v>-3429.83</c:v>
                </c:pt>
                <c:pt idx="693">
                  <c:v>16114.6</c:v>
                </c:pt>
                <c:pt idx="694">
                  <c:v>-7179.42</c:v>
                </c:pt>
                <c:pt idx="695">
                  <c:v>-8189.06</c:v>
                </c:pt>
                <c:pt idx="696">
                  <c:v>-18650.7</c:v>
                </c:pt>
                <c:pt idx="697">
                  <c:v>13359.8</c:v>
                </c:pt>
                <c:pt idx="698">
                  <c:v>-34739</c:v>
                </c:pt>
                <c:pt idx="699">
                  <c:v>47512.5</c:v>
                </c:pt>
                <c:pt idx="700">
                  <c:v>-14394.5</c:v>
                </c:pt>
                <c:pt idx="701">
                  <c:v>4785.3100000000004</c:v>
                </c:pt>
                <c:pt idx="702">
                  <c:v>10025.1</c:v>
                </c:pt>
                <c:pt idx="703">
                  <c:v>13769</c:v>
                </c:pt>
                <c:pt idx="704">
                  <c:v>-29073.7</c:v>
                </c:pt>
                <c:pt idx="705">
                  <c:v>52327.4</c:v>
                </c:pt>
                <c:pt idx="706">
                  <c:v>-13843.9</c:v>
                </c:pt>
                <c:pt idx="707">
                  <c:v>13063.6</c:v>
                </c:pt>
                <c:pt idx="708">
                  <c:v>-10070.1</c:v>
                </c:pt>
                <c:pt idx="709">
                  <c:v>-3893.22</c:v>
                </c:pt>
                <c:pt idx="710">
                  <c:v>-42957.9</c:v>
                </c:pt>
                <c:pt idx="711">
                  <c:v>-4552.24</c:v>
                </c:pt>
                <c:pt idx="712">
                  <c:v>-22207.5</c:v>
                </c:pt>
                <c:pt idx="713">
                  <c:v>4739.8599999999997</c:v>
                </c:pt>
                <c:pt idx="714">
                  <c:v>31342.400000000001</c:v>
                </c:pt>
                <c:pt idx="715">
                  <c:v>27263.3</c:v>
                </c:pt>
                <c:pt idx="716">
                  <c:v>-44794.6</c:v>
                </c:pt>
                <c:pt idx="717">
                  <c:v>-13487.5</c:v>
                </c:pt>
                <c:pt idx="718">
                  <c:v>-12193.6</c:v>
                </c:pt>
                <c:pt idx="719">
                  <c:v>-13462.3</c:v>
                </c:pt>
                <c:pt idx="720">
                  <c:v>-17451.099999999999</c:v>
                </c:pt>
                <c:pt idx="721">
                  <c:v>-5638.65</c:v>
                </c:pt>
                <c:pt idx="722">
                  <c:v>-94677.1</c:v>
                </c:pt>
                <c:pt idx="723">
                  <c:v>19425.7</c:v>
                </c:pt>
                <c:pt idx="724">
                  <c:v>23191.9</c:v>
                </c:pt>
                <c:pt idx="725">
                  <c:v>-6514.86</c:v>
                </c:pt>
                <c:pt idx="726">
                  <c:v>-10911.3</c:v>
                </c:pt>
                <c:pt idx="727">
                  <c:v>6145.65</c:v>
                </c:pt>
                <c:pt idx="728">
                  <c:v>29293.8</c:v>
                </c:pt>
                <c:pt idx="729">
                  <c:v>56186.7</c:v>
                </c:pt>
                <c:pt idx="730">
                  <c:v>-63145.7</c:v>
                </c:pt>
                <c:pt idx="731">
                  <c:v>-22850.7</c:v>
                </c:pt>
                <c:pt idx="732">
                  <c:v>2831.24</c:v>
                </c:pt>
                <c:pt idx="733">
                  <c:v>8991.32</c:v>
                </c:pt>
                <c:pt idx="734">
                  <c:v>-17497.8</c:v>
                </c:pt>
                <c:pt idx="735">
                  <c:v>1505.67</c:v>
                </c:pt>
                <c:pt idx="736">
                  <c:v>-35825.199999999997</c:v>
                </c:pt>
                <c:pt idx="737">
                  <c:v>20740.2</c:v>
                </c:pt>
                <c:pt idx="738">
                  <c:v>37094.9</c:v>
                </c:pt>
                <c:pt idx="739">
                  <c:v>-3748.41</c:v>
                </c:pt>
                <c:pt idx="740">
                  <c:v>-20314.2</c:v>
                </c:pt>
                <c:pt idx="741">
                  <c:v>-325.59699999999998</c:v>
                </c:pt>
                <c:pt idx="742">
                  <c:v>-5372.8</c:v>
                </c:pt>
                <c:pt idx="743">
                  <c:v>39090.9</c:v>
                </c:pt>
                <c:pt idx="744">
                  <c:v>-21805.200000000001</c:v>
                </c:pt>
                <c:pt idx="745">
                  <c:v>-571.553</c:v>
                </c:pt>
                <c:pt idx="746">
                  <c:v>15604.8</c:v>
                </c:pt>
                <c:pt idx="747">
                  <c:v>-18930.400000000001</c:v>
                </c:pt>
                <c:pt idx="748">
                  <c:v>37060.199999999997</c:v>
                </c:pt>
                <c:pt idx="749">
                  <c:v>-88490.7</c:v>
                </c:pt>
                <c:pt idx="750">
                  <c:v>58367.5</c:v>
                </c:pt>
                <c:pt idx="751">
                  <c:v>-49802.1</c:v>
                </c:pt>
                <c:pt idx="752">
                  <c:v>49509.1</c:v>
                </c:pt>
                <c:pt idx="753">
                  <c:v>-55835.5</c:v>
                </c:pt>
                <c:pt idx="754">
                  <c:v>-7067.25</c:v>
                </c:pt>
                <c:pt idx="755">
                  <c:v>-9275.5400000000009</c:v>
                </c:pt>
                <c:pt idx="756">
                  <c:v>-11617.4</c:v>
                </c:pt>
                <c:pt idx="757">
                  <c:v>-4264.96</c:v>
                </c:pt>
                <c:pt idx="758">
                  <c:v>-34571.4</c:v>
                </c:pt>
                <c:pt idx="759">
                  <c:v>53684.6</c:v>
                </c:pt>
                <c:pt idx="760">
                  <c:v>-57698.2</c:v>
                </c:pt>
                <c:pt idx="761">
                  <c:v>-40319.699999999997</c:v>
                </c:pt>
                <c:pt idx="762">
                  <c:v>7563.07</c:v>
                </c:pt>
                <c:pt idx="763">
                  <c:v>9860.23</c:v>
                </c:pt>
                <c:pt idx="764">
                  <c:v>-26137.8</c:v>
                </c:pt>
                <c:pt idx="765">
                  <c:v>43559.8</c:v>
                </c:pt>
                <c:pt idx="766">
                  <c:v>-3350.49</c:v>
                </c:pt>
                <c:pt idx="767">
                  <c:v>53645.5</c:v>
                </c:pt>
                <c:pt idx="768">
                  <c:v>-31376.400000000001</c:v>
                </c:pt>
                <c:pt idx="769">
                  <c:v>28413.599999999999</c:v>
                </c:pt>
                <c:pt idx="770">
                  <c:v>-22542.6</c:v>
                </c:pt>
                <c:pt idx="771">
                  <c:v>13398.9</c:v>
                </c:pt>
                <c:pt idx="772">
                  <c:v>1419.64</c:v>
                </c:pt>
                <c:pt idx="773">
                  <c:v>22858.2</c:v>
                </c:pt>
                <c:pt idx="774">
                  <c:v>5572.26</c:v>
                </c:pt>
                <c:pt idx="775">
                  <c:v>-10225.5</c:v>
                </c:pt>
                <c:pt idx="776">
                  <c:v>42825.5</c:v>
                </c:pt>
                <c:pt idx="777">
                  <c:v>-21762.1</c:v>
                </c:pt>
                <c:pt idx="778">
                  <c:v>54251.6</c:v>
                </c:pt>
                <c:pt idx="779">
                  <c:v>-61104.2</c:v>
                </c:pt>
                <c:pt idx="780">
                  <c:v>20809.099999999999</c:v>
                </c:pt>
                <c:pt idx="781">
                  <c:v>-11755.5</c:v>
                </c:pt>
                <c:pt idx="782">
                  <c:v>-18458.099999999999</c:v>
                </c:pt>
                <c:pt idx="783">
                  <c:v>-12095.2</c:v>
                </c:pt>
                <c:pt idx="784">
                  <c:v>-31030</c:v>
                </c:pt>
                <c:pt idx="785">
                  <c:v>11618.5</c:v>
                </c:pt>
                <c:pt idx="786">
                  <c:v>42616.6</c:v>
                </c:pt>
                <c:pt idx="787">
                  <c:v>-21454</c:v>
                </c:pt>
                <c:pt idx="788">
                  <c:v>20898</c:v>
                </c:pt>
                <c:pt idx="789">
                  <c:v>-21717.200000000001</c:v>
                </c:pt>
                <c:pt idx="790">
                  <c:v>-8154.73</c:v>
                </c:pt>
                <c:pt idx="791">
                  <c:v>-32705.9</c:v>
                </c:pt>
                <c:pt idx="792">
                  <c:v>-22106.9</c:v>
                </c:pt>
                <c:pt idx="793">
                  <c:v>5563.82</c:v>
                </c:pt>
                <c:pt idx="794">
                  <c:v>-184.43</c:v>
                </c:pt>
                <c:pt idx="795">
                  <c:v>-29478.3</c:v>
                </c:pt>
                <c:pt idx="796">
                  <c:v>23145.8</c:v>
                </c:pt>
                <c:pt idx="797">
                  <c:v>-25168.799999999999</c:v>
                </c:pt>
                <c:pt idx="798">
                  <c:v>20285.099999999999</c:v>
                </c:pt>
                <c:pt idx="799">
                  <c:v>-23508.799999999999</c:v>
                </c:pt>
                <c:pt idx="800">
                  <c:v>13101.6</c:v>
                </c:pt>
                <c:pt idx="801">
                  <c:v>-1188.8800000000001</c:v>
                </c:pt>
                <c:pt idx="802">
                  <c:v>27141.9</c:v>
                </c:pt>
                <c:pt idx="803">
                  <c:v>-54285.9</c:v>
                </c:pt>
                <c:pt idx="804">
                  <c:v>9877.8700000000008</c:v>
                </c:pt>
                <c:pt idx="805">
                  <c:v>-3545.53</c:v>
                </c:pt>
                <c:pt idx="806">
                  <c:v>-86620.6</c:v>
                </c:pt>
                <c:pt idx="807">
                  <c:v>31866.7</c:v>
                </c:pt>
                <c:pt idx="808">
                  <c:v>-32797</c:v>
                </c:pt>
                <c:pt idx="809">
                  <c:v>-11025.7</c:v>
                </c:pt>
                <c:pt idx="810">
                  <c:v>18490.7</c:v>
                </c:pt>
                <c:pt idx="811">
                  <c:v>-3417.3</c:v>
                </c:pt>
                <c:pt idx="812">
                  <c:v>-5560.58</c:v>
                </c:pt>
                <c:pt idx="813">
                  <c:v>6097.1</c:v>
                </c:pt>
                <c:pt idx="814">
                  <c:v>-18661.3</c:v>
                </c:pt>
                <c:pt idx="815">
                  <c:v>-5148.42</c:v>
                </c:pt>
                <c:pt idx="816">
                  <c:v>4292.54</c:v>
                </c:pt>
                <c:pt idx="817">
                  <c:v>-7011.92</c:v>
                </c:pt>
                <c:pt idx="818">
                  <c:v>12012.5</c:v>
                </c:pt>
                <c:pt idx="819">
                  <c:v>-708.19399999999996</c:v>
                </c:pt>
                <c:pt idx="820">
                  <c:v>5013.3500000000004</c:v>
                </c:pt>
                <c:pt idx="821">
                  <c:v>-60852.800000000003</c:v>
                </c:pt>
                <c:pt idx="822">
                  <c:v>10021.700000000001</c:v>
                </c:pt>
                <c:pt idx="823">
                  <c:v>-2601.3200000000002</c:v>
                </c:pt>
                <c:pt idx="824">
                  <c:v>2888.03</c:v>
                </c:pt>
                <c:pt idx="825">
                  <c:v>-1178.49</c:v>
                </c:pt>
                <c:pt idx="826">
                  <c:v>138.05799999999999</c:v>
                </c:pt>
                <c:pt idx="827">
                  <c:v>1753.05</c:v>
                </c:pt>
                <c:pt idx="828">
                  <c:v>-4366.6000000000004</c:v>
                </c:pt>
                <c:pt idx="829">
                  <c:v>1720.47</c:v>
                </c:pt>
                <c:pt idx="830">
                  <c:v>-1966.32</c:v>
                </c:pt>
                <c:pt idx="831">
                  <c:v>32888.699999999997</c:v>
                </c:pt>
                <c:pt idx="832">
                  <c:v>4732.4799999999996</c:v>
                </c:pt>
                <c:pt idx="833">
                  <c:v>803.71500000000003</c:v>
                </c:pt>
                <c:pt idx="834">
                  <c:v>404.642</c:v>
                </c:pt>
                <c:pt idx="835">
                  <c:v>2127.98</c:v>
                </c:pt>
                <c:pt idx="836">
                  <c:v>-700.38599999999997</c:v>
                </c:pt>
                <c:pt idx="837">
                  <c:v>32731.200000000001</c:v>
                </c:pt>
                <c:pt idx="838">
                  <c:v>-3120.18</c:v>
                </c:pt>
                <c:pt idx="839">
                  <c:v>-4265.3999999999996</c:v>
                </c:pt>
                <c:pt idx="840">
                  <c:v>-4988.58</c:v>
                </c:pt>
                <c:pt idx="841">
                  <c:v>1247.1300000000001</c:v>
                </c:pt>
                <c:pt idx="842">
                  <c:v>-1538.36</c:v>
                </c:pt>
                <c:pt idx="843">
                  <c:v>-869.52599999999995</c:v>
                </c:pt>
                <c:pt idx="844">
                  <c:v>3830.69</c:v>
                </c:pt>
                <c:pt idx="845">
                  <c:v>2440.34</c:v>
                </c:pt>
                <c:pt idx="846">
                  <c:v>2269.52</c:v>
                </c:pt>
                <c:pt idx="847">
                  <c:v>-1581.66</c:v>
                </c:pt>
                <c:pt idx="848">
                  <c:v>-3542.92</c:v>
                </c:pt>
                <c:pt idx="849">
                  <c:v>-1108.3399999999999</c:v>
                </c:pt>
                <c:pt idx="850">
                  <c:v>3694.56</c:v>
                </c:pt>
                <c:pt idx="851">
                  <c:v>9369.4</c:v>
                </c:pt>
                <c:pt idx="852">
                  <c:v>10458.4</c:v>
                </c:pt>
                <c:pt idx="853">
                  <c:v>325.16199999999998</c:v>
                </c:pt>
                <c:pt idx="854">
                  <c:v>12102.1</c:v>
                </c:pt>
                <c:pt idx="855">
                  <c:v>-4759.21</c:v>
                </c:pt>
                <c:pt idx="856">
                  <c:v>4879.45</c:v>
                </c:pt>
                <c:pt idx="857">
                  <c:v>7738.58</c:v>
                </c:pt>
                <c:pt idx="858">
                  <c:v>2366.58</c:v>
                </c:pt>
                <c:pt idx="859">
                  <c:v>10516.5</c:v>
                </c:pt>
                <c:pt idx="860">
                  <c:v>4602.93</c:v>
                </c:pt>
                <c:pt idx="861">
                  <c:v>-1445.87</c:v>
                </c:pt>
                <c:pt idx="862">
                  <c:v>-20937.900000000001</c:v>
                </c:pt>
                <c:pt idx="863">
                  <c:v>7317.63</c:v>
                </c:pt>
                <c:pt idx="864">
                  <c:v>18423</c:v>
                </c:pt>
                <c:pt idx="865">
                  <c:v>2831.38</c:v>
                </c:pt>
                <c:pt idx="866">
                  <c:v>21.686900000000001</c:v>
                </c:pt>
                <c:pt idx="867">
                  <c:v>8401.9599999999991</c:v>
                </c:pt>
                <c:pt idx="868">
                  <c:v>-774.41899999999998</c:v>
                </c:pt>
                <c:pt idx="869">
                  <c:v>-16257.2</c:v>
                </c:pt>
                <c:pt idx="870">
                  <c:v>12394.6</c:v>
                </c:pt>
                <c:pt idx="871">
                  <c:v>-4745.72</c:v>
                </c:pt>
                <c:pt idx="872">
                  <c:v>-123.68300000000001</c:v>
                </c:pt>
                <c:pt idx="873">
                  <c:v>-6003.3</c:v>
                </c:pt>
                <c:pt idx="874">
                  <c:v>4035.06</c:v>
                </c:pt>
                <c:pt idx="875">
                  <c:v>-1942.62</c:v>
                </c:pt>
                <c:pt idx="876">
                  <c:v>-2238.4699999999998</c:v>
                </c:pt>
                <c:pt idx="877">
                  <c:v>-2261.39</c:v>
                </c:pt>
                <c:pt idx="878">
                  <c:v>804.73099999999999</c:v>
                </c:pt>
                <c:pt idx="879">
                  <c:v>4676.3500000000004</c:v>
                </c:pt>
                <c:pt idx="880">
                  <c:v>2599.39</c:v>
                </c:pt>
                <c:pt idx="881">
                  <c:v>20415.599999999999</c:v>
                </c:pt>
                <c:pt idx="882">
                  <c:v>-131.601</c:v>
                </c:pt>
                <c:pt idx="883">
                  <c:v>2045.95</c:v>
                </c:pt>
                <c:pt idx="884">
                  <c:v>1746.99</c:v>
                </c:pt>
                <c:pt idx="885">
                  <c:v>5826.65</c:v>
                </c:pt>
                <c:pt idx="886">
                  <c:v>17680</c:v>
                </c:pt>
                <c:pt idx="887">
                  <c:v>-1937.25</c:v>
                </c:pt>
                <c:pt idx="888">
                  <c:v>252.22399999999999</c:v>
                </c:pt>
                <c:pt idx="889">
                  <c:v>4794.93</c:v>
                </c:pt>
                <c:pt idx="890">
                  <c:v>-15837.2</c:v>
                </c:pt>
                <c:pt idx="891">
                  <c:v>-6109.37</c:v>
                </c:pt>
                <c:pt idx="892">
                  <c:v>3525.96</c:v>
                </c:pt>
                <c:pt idx="893">
                  <c:v>-7150.22</c:v>
                </c:pt>
                <c:pt idx="894">
                  <c:v>10352.700000000001</c:v>
                </c:pt>
                <c:pt idx="895">
                  <c:v>-5303.58</c:v>
                </c:pt>
                <c:pt idx="896">
                  <c:v>10148.299999999999</c:v>
                </c:pt>
                <c:pt idx="897">
                  <c:v>-2370.36</c:v>
                </c:pt>
                <c:pt idx="898">
                  <c:v>17305.400000000001</c:v>
                </c:pt>
                <c:pt idx="899">
                  <c:v>-7069.04</c:v>
                </c:pt>
                <c:pt idx="900">
                  <c:v>8506.86</c:v>
                </c:pt>
                <c:pt idx="901">
                  <c:v>6837.76</c:v>
                </c:pt>
                <c:pt idx="902">
                  <c:v>-7008</c:v>
                </c:pt>
                <c:pt idx="903">
                  <c:v>-3303.09</c:v>
                </c:pt>
                <c:pt idx="904">
                  <c:v>9918.86</c:v>
                </c:pt>
                <c:pt idx="905">
                  <c:v>-850.59400000000005</c:v>
                </c:pt>
                <c:pt idx="906">
                  <c:v>304.24900000000002</c:v>
                </c:pt>
                <c:pt idx="907">
                  <c:v>2202.5</c:v>
                </c:pt>
                <c:pt idx="908">
                  <c:v>7890.16</c:v>
                </c:pt>
                <c:pt idx="909">
                  <c:v>9397.42</c:v>
                </c:pt>
                <c:pt idx="910">
                  <c:v>-17786.8</c:v>
                </c:pt>
                <c:pt idx="911">
                  <c:v>-1659.57</c:v>
                </c:pt>
                <c:pt idx="912">
                  <c:v>10712.2</c:v>
                </c:pt>
                <c:pt idx="913">
                  <c:v>12422.2</c:v>
                </c:pt>
                <c:pt idx="914">
                  <c:v>-25751.3</c:v>
                </c:pt>
                <c:pt idx="915">
                  <c:v>11092.2</c:v>
                </c:pt>
                <c:pt idx="916">
                  <c:v>21996.2</c:v>
                </c:pt>
                <c:pt idx="917">
                  <c:v>7144.78</c:v>
                </c:pt>
                <c:pt idx="918">
                  <c:v>1821.57</c:v>
                </c:pt>
                <c:pt idx="919">
                  <c:v>4250.72</c:v>
                </c:pt>
                <c:pt idx="920">
                  <c:v>-6710.08</c:v>
                </c:pt>
                <c:pt idx="921">
                  <c:v>1243.46</c:v>
                </c:pt>
                <c:pt idx="922">
                  <c:v>5838.85</c:v>
                </c:pt>
                <c:pt idx="923">
                  <c:v>531.47199999999998</c:v>
                </c:pt>
                <c:pt idx="924">
                  <c:v>-577.09799999999996</c:v>
                </c:pt>
                <c:pt idx="925">
                  <c:v>-296.00299999999999</c:v>
                </c:pt>
                <c:pt idx="926">
                  <c:v>1708.78</c:v>
                </c:pt>
                <c:pt idx="927">
                  <c:v>704.16700000000003</c:v>
                </c:pt>
                <c:pt idx="928">
                  <c:v>-5385.03</c:v>
                </c:pt>
                <c:pt idx="929">
                  <c:v>2202.88</c:v>
                </c:pt>
                <c:pt idx="930">
                  <c:v>-554.66399999999999</c:v>
                </c:pt>
                <c:pt idx="931">
                  <c:v>-9970.0400000000009</c:v>
                </c:pt>
                <c:pt idx="932">
                  <c:v>-4870.04</c:v>
                </c:pt>
                <c:pt idx="933">
                  <c:v>-3606.26</c:v>
                </c:pt>
                <c:pt idx="934">
                  <c:v>-3856.75</c:v>
                </c:pt>
                <c:pt idx="935">
                  <c:v>12475.1</c:v>
                </c:pt>
                <c:pt idx="936">
                  <c:v>4959.6499999999996</c:v>
                </c:pt>
                <c:pt idx="937">
                  <c:v>5442.84</c:v>
                </c:pt>
                <c:pt idx="938">
                  <c:v>-525.42700000000002</c:v>
                </c:pt>
                <c:pt idx="939">
                  <c:v>14738.8</c:v>
                </c:pt>
                <c:pt idx="940">
                  <c:v>-14601.9</c:v>
                </c:pt>
                <c:pt idx="941">
                  <c:v>-17259.2</c:v>
                </c:pt>
                <c:pt idx="942">
                  <c:v>-1396.28</c:v>
                </c:pt>
                <c:pt idx="943">
                  <c:v>-4231.97</c:v>
                </c:pt>
                <c:pt idx="944">
                  <c:v>-6241.78</c:v>
                </c:pt>
                <c:pt idx="945">
                  <c:v>-2862.26</c:v>
                </c:pt>
                <c:pt idx="946">
                  <c:v>-10812.7</c:v>
                </c:pt>
                <c:pt idx="947">
                  <c:v>-964.57799999999997</c:v>
                </c:pt>
                <c:pt idx="948">
                  <c:v>-1241.21</c:v>
                </c:pt>
                <c:pt idx="949">
                  <c:v>-3156.72</c:v>
                </c:pt>
                <c:pt idx="950">
                  <c:v>5432.54</c:v>
                </c:pt>
                <c:pt idx="951">
                  <c:v>-17458.099999999999</c:v>
                </c:pt>
                <c:pt idx="952">
                  <c:v>-10786.2</c:v>
                </c:pt>
                <c:pt idx="953">
                  <c:v>16955.8</c:v>
                </c:pt>
                <c:pt idx="954">
                  <c:v>4712.08</c:v>
                </c:pt>
                <c:pt idx="955">
                  <c:v>6133.79</c:v>
                </c:pt>
                <c:pt idx="956">
                  <c:v>10443.700000000001</c:v>
                </c:pt>
                <c:pt idx="957">
                  <c:v>9165.4500000000007</c:v>
                </c:pt>
                <c:pt idx="958">
                  <c:v>6509.12</c:v>
                </c:pt>
                <c:pt idx="959">
                  <c:v>-8442.08</c:v>
                </c:pt>
                <c:pt idx="960">
                  <c:v>2786.59</c:v>
                </c:pt>
                <c:pt idx="961">
                  <c:v>-8341.3700000000008</c:v>
                </c:pt>
                <c:pt idx="962">
                  <c:v>11207.8</c:v>
                </c:pt>
                <c:pt idx="963">
                  <c:v>845.68600000000004</c:v>
                </c:pt>
                <c:pt idx="964">
                  <c:v>9674.3799999999992</c:v>
                </c:pt>
                <c:pt idx="965">
                  <c:v>6583.26</c:v>
                </c:pt>
                <c:pt idx="966">
                  <c:v>13315.5</c:v>
                </c:pt>
                <c:pt idx="967">
                  <c:v>2914.11</c:v>
                </c:pt>
                <c:pt idx="968">
                  <c:v>-4982.37</c:v>
                </c:pt>
                <c:pt idx="969">
                  <c:v>-3559.89</c:v>
                </c:pt>
                <c:pt idx="970">
                  <c:v>-13510.6</c:v>
                </c:pt>
                <c:pt idx="971">
                  <c:v>-129.619</c:v>
                </c:pt>
                <c:pt idx="972">
                  <c:v>11387.2</c:v>
                </c:pt>
                <c:pt idx="973">
                  <c:v>-18562.099999999999</c:v>
                </c:pt>
                <c:pt idx="974">
                  <c:v>4174.4399999999996</c:v>
                </c:pt>
                <c:pt idx="975">
                  <c:v>3031.95</c:v>
                </c:pt>
                <c:pt idx="976">
                  <c:v>4493.1000000000004</c:v>
                </c:pt>
                <c:pt idx="977">
                  <c:v>-181.19901999999999</c:v>
                </c:pt>
                <c:pt idx="978">
                  <c:v>-1304.9100000000001</c:v>
                </c:pt>
                <c:pt idx="979">
                  <c:v>21450.799999999999</c:v>
                </c:pt>
                <c:pt idx="980">
                  <c:v>-7676.14</c:v>
                </c:pt>
                <c:pt idx="981">
                  <c:v>1948.62</c:v>
                </c:pt>
                <c:pt idx="982">
                  <c:v>15193.6</c:v>
                </c:pt>
                <c:pt idx="983">
                  <c:v>-1256.32</c:v>
                </c:pt>
                <c:pt idx="984">
                  <c:v>6640.05</c:v>
                </c:pt>
                <c:pt idx="985">
                  <c:v>31242.400000000001</c:v>
                </c:pt>
                <c:pt idx="986">
                  <c:v>3388.83</c:v>
                </c:pt>
                <c:pt idx="987">
                  <c:v>21569.7</c:v>
                </c:pt>
                <c:pt idx="988">
                  <c:v>1887.85</c:v>
                </c:pt>
                <c:pt idx="989">
                  <c:v>-817.68899999999996</c:v>
                </c:pt>
                <c:pt idx="990">
                  <c:v>-6375.49</c:v>
                </c:pt>
                <c:pt idx="991">
                  <c:v>-5049.5200000000004</c:v>
                </c:pt>
                <c:pt idx="992">
                  <c:v>-1006.06</c:v>
                </c:pt>
                <c:pt idx="993">
                  <c:v>13456.5</c:v>
                </c:pt>
                <c:pt idx="994">
                  <c:v>-639.279</c:v>
                </c:pt>
                <c:pt idx="995">
                  <c:v>-14356.4</c:v>
                </c:pt>
                <c:pt idx="996">
                  <c:v>-24183.599999999999</c:v>
                </c:pt>
                <c:pt idx="997">
                  <c:v>4492.54</c:v>
                </c:pt>
                <c:pt idx="998">
                  <c:v>6819.91</c:v>
                </c:pt>
                <c:pt idx="999">
                  <c:v>-1310.6400000000001</c:v>
                </c:pt>
                <c:pt idx="1000">
                  <c:v>8458.9500000000007</c:v>
                </c:pt>
                <c:pt idx="1001">
                  <c:v>-16533.2</c:v>
                </c:pt>
                <c:pt idx="1002">
                  <c:v>-31486.400000000001</c:v>
                </c:pt>
                <c:pt idx="1003">
                  <c:v>11840.2</c:v>
                </c:pt>
                <c:pt idx="1004">
                  <c:v>-27799.5</c:v>
                </c:pt>
                <c:pt idx="1005">
                  <c:v>-3212.7</c:v>
                </c:pt>
                <c:pt idx="1006">
                  <c:v>-5828.24</c:v>
                </c:pt>
                <c:pt idx="1007">
                  <c:v>-7677.98</c:v>
                </c:pt>
                <c:pt idx="1008">
                  <c:v>-503.517</c:v>
                </c:pt>
                <c:pt idx="1009">
                  <c:v>-4435.88</c:v>
                </c:pt>
                <c:pt idx="1010">
                  <c:v>7760.29</c:v>
                </c:pt>
                <c:pt idx="1011">
                  <c:v>-765.76946999999996</c:v>
                </c:pt>
                <c:pt idx="1012">
                  <c:v>24912.799999999999</c:v>
                </c:pt>
                <c:pt idx="1013">
                  <c:v>-12476.8</c:v>
                </c:pt>
                <c:pt idx="1014">
                  <c:v>-3018.1</c:v>
                </c:pt>
                <c:pt idx="1015">
                  <c:v>1941.46</c:v>
                </c:pt>
                <c:pt idx="1016">
                  <c:v>-1605.79</c:v>
                </c:pt>
                <c:pt idx="1017">
                  <c:v>4483.08</c:v>
                </c:pt>
                <c:pt idx="1018">
                  <c:v>126.91200000000001</c:v>
                </c:pt>
                <c:pt idx="1019">
                  <c:v>1443.87</c:v>
                </c:pt>
                <c:pt idx="1020">
                  <c:v>766.38400000000001</c:v>
                </c:pt>
                <c:pt idx="1021">
                  <c:v>2058.19</c:v>
                </c:pt>
                <c:pt idx="1022">
                  <c:v>26322.799999999999</c:v>
                </c:pt>
                <c:pt idx="1023">
                  <c:v>4293.43</c:v>
                </c:pt>
                <c:pt idx="1024">
                  <c:v>-341.72500000000002</c:v>
                </c:pt>
                <c:pt idx="1025">
                  <c:v>-8615.89</c:v>
                </c:pt>
                <c:pt idx="1026">
                  <c:v>314.25</c:v>
                </c:pt>
                <c:pt idx="1027">
                  <c:v>10096.9</c:v>
                </c:pt>
                <c:pt idx="1028">
                  <c:v>-18813.7</c:v>
                </c:pt>
                <c:pt idx="1029">
                  <c:v>-973.71600000000001</c:v>
                </c:pt>
                <c:pt idx="1030">
                  <c:v>-24121.7</c:v>
                </c:pt>
                <c:pt idx="1031">
                  <c:v>7761.52</c:v>
                </c:pt>
                <c:pt idx="1032">
                  <c:v>-14274.5</c:v>
                </c:pt>
                <c:pt idx="1033">
                  <c:v>-5288.12</c:v>
                </c:pt>
                <c:pt idx="1034">
                  <c:v>3357.92</c:v>
                </c:pt>
                <c:pt idx="1035">
                  <c:v>-3828.12</c:v>
                </c:pt>
                <c:pt idx="1036">
                  <c:v>-3039.53</c:v>
                </c:pt>
                <c:pt idx="1037">
                  <c:v>-3642.47</c:v>
                </c:pt>
                <c:pt idx="1038">
                  <c:v>8181.21</c:v>
                </c:pt>
                <c:pt idx="1039">
                  <c:v>2787.38</c:v>
                </c:pt>
                <c:pt idx="1040">
                  <c:v>10095</c:v>
                </c:pt>
                <c:pt idx="1041">
                  <c:v>-3244.58</c:v>
                </c:pt>
                <c:pt idx="1042">
                  <c:v>5724.61</c:v>
                </c:pt>
                <c:pt idx="1043">
                  <c:v>-4924.13</c:v>
                </c:pt>
                <c:pt idx="1044">
                  <c:v>-13164.7</c:v>
                </c:pt>
                <c:pt idx="1045">
                  <c:v>-34517.699999999997</c:v>
                </c:pt>
                <c:pt idx="1046">
                  <c:v>-11519.7</c:v>
                </c:pt>
                <c:pt idx="1047">
                  <c:v>-2531.7600000000002</c:v>
                </c:pt>
                <c:pt idx="1048">
                  <c:v>6421.01</c:v>
                </c:pt>
                <c:pt idx="1049">
                  <c:v>-6084.55</c:v>
                </c:pt>
                <c:pt idx="1050">
                  <c:v>620.86400000000003</c:v>
                </c:pt>
                <c:pt idx="1051">
                  <c:v>8273.36</c:v>
                </c:pt>
                <c:pt idx="1052">
                  <c:v>9434.44</c:v>
                </c:pt>
                <c:pt idx="1053">
                  <c:v>5512.47</c:v>
                </c:pt>
                <c:pt idx="1054">
                  <c:v>-2265.35</c:v>
                </c:pt>
                <c:pt idx="1055">
                  <c:v>5731.93</c:v>
                </c:pt>
                <c:pt idx="1056">
                  <c:v>1799.5</c:v>
                </c:pt>
                <c:pt idx="1057">
                  <c:v>9115.57</c:v>
                </c:pt>
                <c:pt idx="1058">
                  <c:v>2496.25</c:v>
                </c:pt>
                <c:pt idx="1059">
                  <c:v>833.61800000000005</c:v>
                </c:pt>
                <c:pt idx="1060">
                  <c:v>28059.3</c:v>
                </c:pt>
                <c:pt idx="1061">
                  <c:v>5995.25</c:v>
                </c:pt>
                <c:pt idx="1062">
                  <c:v>6928.41</c:v>
                </c:pt>
                <c:pt idx="1063">
                  <c:v>-610.22522000000004</c:v>
                </c:pt>
                <c:pt idx="1064">
                  <c:v>-8036.22</c:v>
                </c:pt>
                <c:pt idx="1065">
                  <c:v>2790.42</c:v>
                </c:pt>
                <c:pt idx="1066">
                  <c:v>-2374.83</c:v>
                </c:pt>
                <c:pt idx="1067">
                  <c:v>498.22899999999998</c:v>
                </c:pt>
                <c:pt idx="1068">
                  <c:v>6876</c:v>
                </c:pt>
                <c:pt idx="1069">
                  <c:v>10242.6</c:v>
                </c:pt>
                <c:pt idx="1070">
                  <c:v>-3130.44</c:v>
                </c:pt>
                <c:pt idx="1071">
                  <c:v>-4795.22</c:v>
                </c:pt>
                <c:pt idx="1072">
                  <c:v>34742.300000000003</c:v>
                </c:pt>
                <c:pt idx="1073">
                  <c:v>5080.46</c:v>
                </c:pt>
                <c:pt idx="1074">
                  <c:v>-21738.799999999999</c:v>
                </c:pt>
                <c:pt idx="1075">
                  <c:v>-18237.599999999999</c:v>
                </c:pt>
                <c:pt idx="1076">
                  <c:v>3130.81</c:v>
                </c:pt>
                <c:pt idx="1077">
                  <c:v>593.11800000000005</c:v>
                </c:pt>
                <c:pt idx="1078">
                  <c:v>-7057.62</c:v>
                </c:pt>
                <c:pt idx="1079">
                  <c:v>-6813.24</c:v>
                </c:pt>
                <c:pt idx="1080">
                  <c:v>-2058.04</c:v>
                </c:pt>
                <c:pt idx="1081">
                  <c:v>-6957.95</c:v>
                </c:pt>
                <c:pt idx="1082">
                  <c:v>4788.55</c:v>
                </c:pt>
                <c:pt idx="1083">
                  <c:v>9193.6200000000008</c:v>
                </c:pt>
                <c:pt idx="1084">
                  <c:v>264.69900000000001</c:v>
                </c:pt>
                <c:pt idx="1085">
                  <c:v>5542.13</c:v>
                </c:pt>
                <c:pt idx="1086">
                  <c:v>-1042.3699999999999</c:v>
                </c:pt>
                <c:pt idx="1087">
                  <c:v>15666.8</c:v>
                </c:pt>
                <c:pt idx="1088">
                  <c:v>3711.57</c:v>
                </c:pt>
                <c:pt idx="1089">
                  <c:v>6520.64</c:v>
                </c:pt>
                <c:pt idx="1090">
                  <c:v>-3631.5</c:v>
                </c:pt>
                <c:pt idx="1091">
                  <c:v>-7007.47</c:v>
                </c:pt>
                <c:pt idx="1092">
                  <c:v>514.16</c:v>
                </c:pt>
                <c:pt idx="1093">
                  <c:v>-271.81200000000001</c:v>
                </c:pt>
                <c:pt idx="1094">
                  <c:v>3911.4</c:v>
                </c:pt>
                <c:pt idx="1095">
                  <c:v>4874.09</c:v>
                </c:pt>
                <c:pt idx="1096">
                  <c:v>4112.18</c:v>
                </c:pt>
                <c:pt idx="1097">
                  <c:v>-25147.599999999999</c:v>
                </c:pt>
                <c:pt idx="1098">
                  <c:v>13972</c:v>
                </c:pt>
                <c:pt idx="1099">
                  <c:v>6294.3</c:v>
                </c:pt>
                <c:pt idx="1100">
                  <c:v>1708.21</c:v>
                </c:pt>
                <c:pt idx="1101">
                  <c:v>-435.399</c:v>
                </c:pt>
                <c:pt idx="1102">
                  <c:v>-7966.06</c:v>
                </c:pt>
                <c:pt idx="1103">
                  <c:v>4207.49</c:v>
                </c:pt>
                <c:pt idx="1104">
                  <c:v>127.298</c:v>
                </c:pt>
                <c:pt idx="1105">
                  <c:v>4545.4799999999996</c:v>
                </c:pt>
                <c:pt idx="1106">
                  <c:v>20800.099999999999</c:v>
                </c:pt>
                <c:pt idx="1107">
                  <c:v>-34513.599999999999</c:v>
                </c:pt>
                <c:pt idx="1108">
                  <c:v>-3553.62</c:v>
                </c:pt>
                <c:pt idx="1109">
                  <c:v>-8141.44</c:v>
                </c:pt>
                <c:pt idx="1110">
                  <c:v>4424.8500000000004</c:v>
                </c:pt>
                <c:pt idx="1111">
                  <c:v>-3024.33</c:v>
                </c:pt>
                <c:pt idx="1112">
                  <c:v>-12066.3</c:v>
                </c:pt>
                <c:pt idx="1113">
                  <c:v>22260</c:v>
                </c:pt>
                <c:pt idx="1114">
                  <c:v>30643</c:v>
                </c:pt>
                <c:pt idx="1115">
                  <c:v>5119</c:v>
                </c:pt>
                <c:pt idx="1116">
                  <c:v>9607.85</c:v>
                </c:pt>
                <c:pt idx="1117">
                  <c:v>6140.38</c:v>
                </c:pt>
                <c:pt idx="1118">
                  <c:v>499.38</c:v>
                </c:pt>
                <c:pt idx="1119">
                  <c:v>-10790.1</c:v>
                </c:pt>
                <c:pt idx="1120">
                  <c:v>5861.63</c:v>
                </c:pt>
                <c:pt idx="1121">
                  <c:v>-4627.55</c:v>
                </c:pt>
                <c:pt idx="1122">
                  <c:v>-7390.88</c:v>
                </c:pt>
                <c:pt idx="1123">
                  <c:v>-7802.62</c:v>
                </c:pt>
                <c:pt idx="1124">
                  <c:v>-11382.3</c:v>
                </c:pt>
                <c:pt idx="1125">
                  <c:v>3275.65</c:v>
                </c:pt>
                <c:pt idx="1126">
                  <c:v>-8175.07</c:v>
                </c:pt>
                <c:pt idx="1127">
                  <c:v>4541.18</c:v>
                </c:pt>
                <c:pt idx="1128">
                  <c:v>-487.52</c:v>
                </c:pt>
                <c:pt idx="1129">
                  <c:v>-3647.85</c:v>
                </c:pt>
                <c:pt idx="1130">
                  <c:v>3351.56</c:v>
                </c:pt>
                <c:pt idx="1131">
                  <c:v>-7344.91</c:v>
                </c:pt>
                <c:pt idx="1132">
                  <c:v>-352.91399999999999</c:v>
                </c:pt>
                <c:pt idx="1133">
                  <c:v>2568.14</c:v>
                </c:pt>
                <c:pt idx="1134">
                  <c:v>-12586.7</c:v>
                </c:pt>
                <c:pt idx="1135">
                  <c:v>-12919.1</c:v>
                </c:pt>
                <c:pt idx="1136">
                  <c:v>-10.2174</c:v>
                </c:pt>
                <c:pt idx="1137">
                  <c:v>-492.61799999999999</c:v>
                </c:pt>
                <c:pt idx="1138">
                  <c:v>1576.06</c:v>
                </c:pt>
                <c:pt idx="1139">
                  <c:v>287.79000000000002</c:v>
                </c:pt>
                <c:pt idx="1140">
                  <c:v>6286.02</c:v>
                </c:pt>
                <c:pt idx="1141">
                  <c:v>3794.89</c:v>
                </c:pt>
                <c:pt idx="1142">
                  <c:v>4935.3500000000004</c:v>
                </c:pt>
                <c:pt idx="1143">
                  <c:v>-2846.19</c:v>
                </c:pt>
                <c:pt idx="1144">
                  <c:v>8366.2000000000007</c:v>
                </c:pt>
                <c:pt idx="1145">
                  <c:v>-4810.97</c:v>
                </c:pt>
                <c:pt idx="1146">
                  <c:v>7600.91</c:v>
                </c:pt>
                <c:pt idx="1147">
                  <c:v>-18666.5</c:v>
                </c:pt>
                <c:pt idx="1148">
                  <c:v>4509.05</c:v>
                </c:pt>
                <c:pt idx="1149">
                  <c:v>-5349.21</c:v>
                </c:pt>
                <c:pt idx="1150">
                  <c:v>9574.5400000000009</c:v>
                </c:pt>
                <c:pt idx="1151">
                  <c:v>-315.14299999999997</c:v>
                </c:pt>
                <c:pt idx="1152">
                  <c:v>-8408.0499999999993</c:v>
                </c:pt>
                <c:pt idx="1153">
                  <c:v>-3839.15</c:v>
                </c:pt>
                <c:pt idx="1154">
                  <c:v>-8872.4500000000007</c:v>
                </c:pt>
                <c:pt idx="1155">
                  <c:v>2746.56</c:v>
                </c:pt>
                <c:pt idx="1156">
                  <c:v>1581.57</c:v>
                </c:pt>
                <c:pt idx="1157">
                  <c:v>526.31100000000004</c:v>
                </c:pt>
                <c:pt idx="1158">
                  <c:v>-2698.01</c:v>
                </c:pt>
                <c:pt idx="1159">
                  <c:v>735.90200000000004</c:v>
                </c:pt>
                <c:pt idx="1160">
                  <c:v>8744.33</c:v>
                </c:pt>
                <c:pt idx="1161">
                  <c:v>-612.70100000000002</c:v>
                </c:pt>
                <c:pt idx="1162">
                  <c:v>-138.59700000000001</c:v>
                </c:pt>
                <c:pt idx="1163">
                  <c:v>-11799.2</c:v>
                </c:pt>
                <c:pt idx="1164">
                  <c:v>44221.1</c:v>
                </c:pt>
                <c:pt idx="1165">
                  <c:v>-14302.4</c:v>
                </c:pt>
                <c:pt idx="1166">
                  <c:v>14022.4</c:v>
                </c:pt>
                <c:pt idx="1167">
                  <c:v>-10098.1</c:v>
                </c:pt>
                <c:pt idx="1168">
                  <c:v>-29901.1</c:v>
                </c:pt>
                <c:pt idx="1169">
                  <c:v>1120.5999999999999</c:v>
                </c:pt>
                <c:pt idx="1170">
                  <c:v>-4408.1099999999997</c:v>
                </c:pt>
                <c:pt idx="1171">
                  <c:v>5728.87</c:v>
                </c:pt>
                <c:pt idx="1172">
                  <c:v>6916.86</c:v>
                </c:pt>
                <c:pt idx="1173">
                  <c:v>1965.88</c:v>
                </c:pt>
                <c:pt idx="1174">
                  <c:v>4821.46</c:v>
                </c:pt>
                <c:pt idx="1175">
                  <c:v>818.61800000000005</c:v>
                </c:pt>
                <c:pt idx="1176">
                  <c:v>-4356.37</c:v>
                </c:pt>
                <c:pt idx="1177">
                  <c:v>925.21500000000003</c:v>
                </c:pt>
                <c:pt idx="1178">
                  <c:v>731.87300000000005</c:v>
                </c:pt>
                <c:pt idx="1179">
                  <c:v>830.69600000000003</c:v>
                </c:pt>
                <c:pt idx="1180">
                  <c:v>-1199.58</c:v>
                </c:pt>
                <c:pt idx="1181">
                  <c:v>1419.57</c:v>
                </c:pt>
                <c:pt idx="1182">
                  <c:v>6559.97</c:v>
                </c:pt>
                <c:pt idx="1183">
                  <c:v>9554.1299999999992</c:v>
                </c:pt>
                <c:pt idx="1184">
                  <c:v>6730.12</c:v>
                </c:pt>
                <c:pt idx="1185">
                  <c:v>4302.2299999999996</c:v>
                </c:pt>
                <c:pt idx="1186">
                  <c:v>827.75300000000004</c:v>
                </c:pt>
                <c:pt idx="1187">
                  <c:v>-2051.14</c:v>
                </c:pt>
                <c:pt idx="1188">
                  <c:v>16507.2</c:v>
                </c:pt>
                <c:pt idx="1189">
                  <c:v>5370.47</c:v>
                </c:pt>
                <c:pt idx="1190">
                  <c:v>532.58600000000001</c:v>
                </c:pt>
                <c:pt idx="1191">
                  <c:v>5881.23</c:v>
                </c:pt>
                <c:pt idx="1192">
                  <c:v>10269.9</c:v>
                </c:pt>
                <c:pt idx="1193">
                  <c:v>-10309.9</c:v>
                </c:pt>
                <c:pt idx="1194">
                  <c:v>-6240.57</c:v>
                </c:pt>
                <c:pt idx="1195">
                  <c:v>-1472.31</c:v>
                </c:pt>
                <c:pt idx="1196">
                  <c:v>4314.09</c:v>
                </c:pt>
                <c:pt idx="1197">
                  <c:v>-33059.599999999999</c:v>
                </c:pt>
                <c:pt idx="1198">
                  <c:v>8631.81</c:v>
                </c:pt>
                <c:pt idx="1199">
                  <c:v>-13065.5</c:v>
                </c:pt>
                <c:pt idx="1200">
                  <c:v>10932.2</c:v>
                </c:pt>
                <c:pt idx="1201">
                  <c:v>5260.39</c:v>
                </c:pt>
                <c:pt idx="1202">
                  <c:v>2530.69</c:v>
                </c:pt>
                <c:pt idx="1203">
                  <c:v>-10675.4</c:v>
                </c:pt>
                <c:pt idx="1204">
                  <c:v>4029.33</c:v>
                </c:pt>
                <c:pt idx="1205">
                  <c:v>-10778.2</c:v>
                </c:pt>
                <c:pt idx="1206">
                  <c:v>-3336.02</c:v>
                </c:pt>
                <c:pt idx="1207">
                  <c:v>-9625.91</c:v>
                </c:pt>
                <c:pt idx="1208">
                  <c:v>2958.74</c:v>
                </c:pt>
                <c:pt idx="1209">
                  <c:v>-5261.81</c:v>
                </c:pt>
                <c:pt idx="1210">
                  <c:v>4324.13</c:v>
                </c:pt>
                <c:pt idx="1211">
                  <c:v>5096.34</c:v>
                </c:pt>
                <c:pt idx="1212">
                  <c:v>2467.94</c:v>
                </c:pt>
                <c:pt idx="1213">
                  <c:v>-570.29600000000005</c:v>
                </c:pt>
                <c:pt idx="1214">
                  <c:v>6358.05</c:v>
                </c:pt>
                <c:pt idx="1215">
                  <c:v>-3.5249100000000002</c:v>
                </c:pt>
                <c:pt idx="1216">
                  <c:v>-5001.24</c:v>
                </c:pt>
                <c:pt idx="1217">
                  <c:v>12924.4</c:v>
                </c:pt>
                <c:pt idx="1218">
                  <c:v>-29759.599999999999</c:v>
                </c:pt>
                <c:pt idx="1219">
                  <c:v>9406.34</c:v>
                </c:pt>
                <c:pt idx="1220">
                  <c:v>2245.8000000000002</c:v>
                </c:pt>
                <c:pt idx="1221">
                  <c:v>-2195.41</c:v>
                </c:pt>
                <c:pt idx="1222">
                  <c:v>-15564.3</c:v>
                </c:pt>
                <c:pt idx="1223">
                  <c:v>-3937.82</c:v>
                </c:pt>
                <c:pt idx="1224">
                  <c:v>11933.8</c:v>
                </c:pt>
                <c:pt idx="1225">
                  <c:v>16439.400000000001</c:v>
                </c:pt>
                <c:pt idx="1226">
                  <c:v>10116.9</c:v>
                </c:pt>
                <c:pt idx="1227">
                  <c:v>1040.03</c:v>
                </c:pt>
                <c:pt idx="1228">
                  <c:v>-2635.81</c:v>
                </c:pt>
                <c:pt idx="1229">
                  <c:v>6439.78</c:v>
                </c:pt>
                <c:pt idx="1230">
                  <c:v>-6820.46</c:v>
                </c:pt>
                <c:pt idx="1231">
                  <c:v>2993.34</c:v>
                </c:pt>
                <c:pt idx="1232">
                  <c:v>-782.57250999999997</c:v>
                </c:pt>
                <c:pt idx="1233">
                  <c:v>485.892</c:v>
                </c:pt>
                <c:pt idx="1234">
                  <c:v>-764.20799999999997</c:v>
                </c:pt>
                <c:pt idx="1235">
                  <c:v>-3031.12</c:v>
                </c:pt>
                <c:pt idx="1236">
                  <c:v>-22710.9</c:v>
                </c:pt>
                <c:pt idx="1237">
                  <c:v>-2332.3000000000002</c:v>
                </c:pt>
                <c:pt idx="1238">
                  <c:v>187.34700000000001</c:v>
                </c:pt>
                <c:pt idx="1239">
                  <c:v>-9660.32</c:v>
                </c:pt>
                <c:pt idx="1240">
                  <c:v>-504.964</c:v>
                </c:pt>
                <c:pt idx="1241">
                  <c:v>5888.59</c:v>
                </c:pt>
                <c:pt idx="1242">
                  <c:v>67.430999999999997</c:v>
                </c:pt>
                <c:pt idx="1243">
                  <c:v>3708.76</c:v>
                </c:pt>
                <c:pt idx="1244">
                  <c:v>-4838.21</c:v>
                </c:pt>
                <c:pt idx="1245">
                  <c:v>-239.31200000000001</c:v>
                </c:pt>
                <c:pt idx="1246">
                  <c:v>124.306</c:v>
                </c:pt>
                <c:pt idx="1247">
                  <c:v>-3513.46</c:v>
                </c:pt>
                <c:pt idx="1248">
                  <c:v>135.86799999999999</c:v>
                </c:pt>
                <c:pt idx="1249">
                  <c:v>837.45799999999997</c:v>
                </c:pt>
                <c:pt idx="1250">
                  <c:v>7705.02</c:v>
                </c:pt>
                <c:pt idx="1251">
                  <c:v>1380.56</c:v>
                </c:pt>
                <c:pt idx="1252">
                  <c:v>12761.3</c:v>
                </c:pt>
                <c:pt idx="1253">
                  <c:v>13135.3</c:v>
                </c:pt>
                <c:pt idx="1254">
                  <c:v>-14552.1</c:v>
                </c:pt>
                <c:pt idx="1255">
                  <c:v>19802.099999999999</c:v>
                </c:pt>
                <c:pt idx="1256">
                  <c:v>-2526.21</c:v>
                </c:pt>
                <c:pt idx="1257">
                  <c:v>8143.64</c:v>
                </c:pt>
                <c:pt idx="1258">
                  <c:v>-16760.099999999999</c:v>
                </c:pt>
                <c:pt idx="1259">
                  <c:v>-1511.72</c:v>
                </c:pt>
                <c:pt idx="1260">
                  <c:v>862.28599999999994</c:v>
                </c:pt>
                <c:pt idx="1261">
                  <c:v>-3124.06</c:v>
                </c:pt>
                <c:pt idx="1262">
                  <c:v>-28836.6</c:v>
                </c:pt>
                <c:pt idx="1263">
                  <c:v>23863.3</c:v>
                </c:pt>
                <c:pt idx="1264">
                  <c:v>4236.7700000000004</c:v>
                </c:pt>
                <c:pt idx="1265">
                  <c:v>-700.18600000000004</c:v>
                </c:pt>
                <c:pt idx="1266">
                  <c:v>17372.599999999999</c:v>
                </c:pt>
                <c:pt idx="1267">
                  <c:v>-1647.92</c:v>
                </c:pt>
                <c:pt idx="1268">
                  <c:v>7835.12</c:v>
                </c:pt>
                <c:pt idx="1269">
                  <c:v>-22734.3</c:v>
                </c:pt>
                <c:pt idx="1270">
                  <c:v>-17755.099999999999</c:v>
                </c:pt>
                <c:pt idx="1271">
                  <c:v>-21498.1</c:v>
                </c:pt>
                <c:pt idx="1272">
                  <c:v>7556.01</c:v>
                </c:pt>
                <c:pt idx="1273">
                  <c:v>2597.58</c:v>
                </c:pt>
                <c:pt idx="1274">
                  <c:v>-1862.31</c:v>
                </c:pt>
                <c:pt idx="1275">
                  <c:v>-540.92200000000003</c:v>
                </c:pt>
                <c:pt idx="1276">
                  <c:v>-2434.75</c:v>
                </c:pt>
                <c:pt idx="1277">
                  <c:v>-3459.48</c:v>
                </c:pt>
                <c:pt idx="1278">
                  <c:v>-2301.35</c:v>
                </c:pt>
                <c:pt idx="1279">
                  <c:v>-27768.9</c:v>
                </c:pt>
                <c:pt idx="1280">
                  <c:v>-16607.400000000001</c:v>
                </c:pt>
                <c:pt idx="1281">
                  <c:v>-12325.3</c:v>
                </c:pt>
                <c:pt idx="1282">
                  <c:v>9413.91</c:v>
                </c:pt>
                <c:pt idx="1283">
                  <c:v>-51737.3</c:v>
                </c:pt>
                <c:pt idx="1284">
                  <c:v>33505</c:v>
                </c:pt>
                <c:pt idx="1285">
                  <c:v>-4163.3999999999996</c:v>
                </c:pt>
                <c:pt idx="1286">
                  <c:v>-2172.59</c:v>
                </c:pt>
                <c:pt idx="1287">
                  <c:v>2254</c:v>
                </c:pt>
                <c:pt idx="1288">
                  <c:v>-1481.21</c:v>
                </c:pt>
                <c:pt idx="1289">
                  <c:v>-1726.12</c:v>
                </c:pt>
                <c:pt idx="1290">
                  <c:v>-3986.35</c:v>
                </c:pt>
                <c:pt idx="1291">
                  <c:v>3809.28</c:v>
                </c:pt>
                <c:pt idx="1292">
                  <c:v>-14358.6</c:v>
                </c:pt>
                <c:pt idx="1293">
                  <c:v>-13747.7</c:v>
                </c:pt>
                <c:pt idx="1294">
                  <c:v>-781.10799999999995</c:v>
                </c:pt>
                <c:pt idx="1295">
                  <c:v>-9521.84</c:v>
                </c:pt>
                <c:pt idx="1296">
                  <c:v>10804.3</c:v>
                </c:pt>
                <c:pt idx="1297">
                  <c:v>-7453.95</c:v>
                </c:pt>
                <c:pt idx="1298">
                  <c:v>5303.18</c:v>
                </c:pt>
                <c:pt idx="1299">
                  <c:v>2280.7199999999998</c:v>
                </c:pt>
                <c:pt idx="1300">
                  <c:v>7400.05</c:v>
                </c:pt>
                <c:pt idx="1301">
                  <c:v>5065.66</c:v>
                </c:pt>
                <c:pt idx="1302">
                  <c:v>-57.854799999999997</c:v>
                </c:pt>
                <c:pt idx="1303">
                  <c:v>2880.38</c:v>
                </c:pt>
                <c:pt idx="1304">
                  <c:v>-28067.200000000001</c:v>
                </c:pt>
                <c:pt idx="1305">
                  <c:v>-27519</c:v>
                </c:pt>
                <c:pt idx="1306">
                  <c:v>7983.69</c:v>
                </c:pt>
                <c:pt idx="1307">
                  <c:v>-16939.099999999999</c:v>
                </c:pt>
                <c:pt idx="1308">
                  <c:v>1748.99</c:v>
                </c:pt>
                <c:pt idx="1309">
                  <c:v>7309.84</c:v>
                </c:pt>
                <c:pt idx="1310">
                  <c:v>-11323.9</c:v>
                </c:pt>
                <c:pt idx="1311">
                  <c:v>-9224.08</c:v>
                </c:pt>
                <c:pt idx="1312">
                  <c:v>-936.46813999999995</c:v>
                </c:pt>
                <c:pt idx="1313">
                  <c:v>-586.03800000000001</c:v>
                </c:pt>
                <c:pt idx="1314">
                  <c:v>888.24199999999996</c:v>
                </c:pt>
                <c:pt idx="1315">
                  <c:v>13769.2</c:v>
                </c:pt>
                <c:pt idx="1316">
                  <c:v>18877.5</c:v>
                </c:pt>
                <c:pt idx="1317">
                  <c:v>-4189.47</c:v>
                </c:pt>
                <c:pt idx="1318">
                  <c:v>-10823.4</c:v>
                </c:pt>
                <c:pt idx="1319">
                  <c:v>3648.18</c:v>
                </c:pt>
                <c:pt idx="1320">
                  <c:v>-8297.6299999999992</c:v>
                </c:pt>
                <c:pt idx="1321">
                  <c:v>-10668.3</c:v>
                </c:pt>
                <c:pt idx="1322">
                  <c:v>-5216.88</c:v>
                </c:pt>
                <c:pt idx="1323">
                  <c:v>2344.8200000000002</c:v>
                </c:pt>
                <c:pt idx="1324">
                  <c:v>-14799.9</c:v>
                </c:pt>
                <c:pt idx="1325">
                  <c:v>-289.91399999999999</c:v>
                </c:pt>
                <c:pt idx="1326">
                  <c:v>-11885.5</c:v>
                </c:pt>
                <c:pt idx="1327">
                  <c:v>-1347.87</c:v>
                </c:pt>
                <c:pt idx="1328">
                  <c:v>10523.3</c:v>
                </c:pt>
                <c:pt idx="1329">
                  <c:v>-27339.7</c:v>
                </c:pt>
                <c:pt idx="1330">
                  <c:v>5164.49</c:v>
                </c:pt>
                <c:pt idx="1331">
                  <c:v>-5848</c:v>
                </c:pt>
                <c:pt idx="1332">
                  <c:v>-10255.200000000001</c:v>
                </c:pt>
                <c:pt idx="1333">
                  <c:v>-413.02699999999999</c:v>
                </c:pt>
                <c:pt idx="1334">
                  <c:v>-573.00099999999998</c:v>
                </c:pt>
                <c:pt idx="1335">
                  <c:v>1620.66</c:v>
                </c:pt>
                <c:pt idx="1336">
                  <c:v>3438.1</c:v>
                </c:pt>
                <c:pt idx="1337">
                  <c:v>2381.52</c:v>
                </c:pt>
                <c:pt idx="1338">
                  <c:v>-18776.8</c:v>
                </c:pt>
                <c:pt idx="1339">
                  <c:v>22105.9</c:v>
                </c:pt>
                <c:pt idx="1340">
                  <c:v>-17147.599999999999</c:v>
                </c:pt>
                <c:pt idx="1341">
                  <c:v>2898.91</c:v>
                </c:pt>
                <c:pt idx="1342">
                  <c:v>-3152.03</c:v>
                </c:pt>
                <c:pt idx="1343">
                  <c:v>11170.9</c:v>
                </c:pt>
                <c:pt idx="1344">
                  <c:v>4437.6899999999996</c:v>
                </c:pt>
                <c:pt idx="1345">
                  <c:v>-20474.400000000001</c:v>
                </c:pt>
                <c:pt idx="1346">
                  <c:v>-2980.4</c:v>
                </c:pt>
                <c:pt idx="1347">
                  <c:v>22460.7</c:v>
                </c:pt>
                <c:pt idx="1348">
                  <c:v>-6635.26</c:v>
                </c:pt>
                <c:pt idx="1349">
                  <c:v>-3244.19</c:v>
                </c:pt>
                <c:pt idx="1350">
                  <c:v>-16589.8</c:v>
                </c:pt>
                <c:pt idx="1351">
                  <c:v>-10410.700000000001</c:v>
                </c:pt>
                <c:pt idx="1352">
                  <c:v>9220.31</c:v>
                </c:pt>
                <c:pt idx="1353">
                  <c:v>445.24</c:v>
                </c:pt>
                <c:pt idx="1354">
                  <c:v>-1867.71</c:v>
                </c:pt>
                <c:pt idx="1355">
                  <c:v>4306.28</c:v>
                </c:pt>
                <c:pt idx="1356">
                  <c:v>-6624.64</c:v>
                </c:pt>
                <c:pt idx="1357">
                  <c:v>-9760.89</c:v>
                </c:pt>
                <c:pt idx="1358">
                  <c:v>-4337.6499999999996</c:v>
                </c:pt>
                <c:pt idx="1359">
                  <c:v>-6902.16</c:v>
                </c:pt>
                <c:pt idx="1360">
                  <c:v>-1352.58</c:v>
                </c:pt>
                <c:pt idx="1361">
                  <c:v>2486.9499999999998</c:v>
                </c:pt>
                <c:pt idx="1362">
                  <c:v>-28.5032</c:v>
                </c:pt>
                <c:pt idx="1363">
                  <c:v>2221.66</c:v>
                </c:pt>
                <c:pt idx="1364">
                  <c:v>-1304.29</c:v>
                </c:pt>
                <c:pt idx="1365">
                  <c:v>-1931.45</c:v>
                </c:pt>
                <c:pt idx="1366">
                  <c:v>3311.44</c:v>
                </c:pt>
                <c:pt idx="1367">
                  <c:v>-7693.67</c:v>
                </c:pt>
                <c:pt idx="1368">
                  <c:v>12992</c:v>
                </c:pt>
                <c:pt idx="1369">
                  <c:v>-4463.7700000000004</c:v>
                </c:pt>
                <c:pt idx="1370">
                  <c:v>320.363</c:v>
                </c:pt>
                <c:pt idx="1371">
                  <c:v>16017</c:v>
                </c:pt>
                <c:pt idx="1372">
                  <c:v>17963.5</c:v>
                </c:pt>
                <c:pt idx="1373">
                  <c:v>6643.1</c:v>
                </c:pt>
                <c:pt idx="1374">
                  <c:v>2518.0100000000002</c:v>
                </c:pt>
                <c:pt idx="1375">
                  <c:v>-5385.01</c:v>
                </c:pt>
                <c:pt idx="1376">
                  <c:v>1272.67</c:v>
                </c:pt>
                <c:pt idx="1377">
                  <c:v>850.59400000000005</c:v>
                </c:pt>
                <c:pt idx="1378">
                  <c:v>3775.44</c:v>
                </c:pt>
                <c:pt idx="1379">
                  <c:v>6923.72</c:v>
                </c:pt>
                <c:pt idx="1380">
                  <c:v>-178.886</c:v>
                </c:pt>
                <c:pt idx="1381">
                  <c:v>5928.03</c:v>
                </c:pt>
                <c:pt idx="1382">
                  <c:v>-1501.41</c:v>
                </c:pt>
                <c:pt idx="1383">
                  <c:v>9819.6200000000008</c:v>
                </c:pt>
                <c:pt idx="1384">
                  <c:v>27766.9</c:v>
                </c:pt>
                <c:pt idx="1385">
                  <c:v>9898.85</c:v>
                </c:pt>
                <c:pt idx="1386">
                  <c:v>1544.73</c:v>
                </c:pt>
                <c:pt idx="1387">
                  <c:v>-5369.38</c:v>
                </c:pt>
                <c:pt idx="1388">
                  <c:v>-3210.19</c:v>
                </c:pt>
                <c:pt idx="1389">
                  <c:v>6781.49</c:v>
                </c:pt>
                <c:pt idx="1390">
                  <c:v>-7758.97</c:v>
                </c:pt>
                <c:pt idx="1391">
                  <c:v>-16322.2</c:v>
                </c:pt>
                <c:pt idx="1392">
                  <c:v>6523.58</c:v>
                </c:pt>
                <c:pt idx="1393">
                  <c:v>-7276.47</c:v>
                </c:pt>
                <c:pt idx="1394">
                  <c:v>-5742.67</c:v>
                </c:pt>
                <c:pt idx="1395">
                  <c:v>4026.41</c:v>
                </c:pt>
                <c:pt idx="1396">
                  <c:v>5618.81</c:v>
                </c:pt>
                <c:pt idx="1397">
                  <c:v>5225.3599999999997</c:v>
                </c:pt>
                <c:pt idx="1398">
                  <c:v>-13049.4</c:v>
                </c:pt>
                <c:pt idx="1399">
                  <c:v>-1801.2</c:v>
                </c:pt>
                <c:pt idx="1400">
                  <c:v>32073.4</c:v>
                </c:pt>
                <c:pt idx="1401">
                  <c:v>-2658.49</c:v>
                </c:pt>
                <c:pt idx="1402">
                  <c:v>-8916.5300000000007</c:v>
                </c:pt>
                <c:pt idx="1403">
                  <c:v>16935.900000000001</c:v>
                </c:pt>
                <c:pt idx="1404">
                  <c:v>14895.6</c:v>
                </c:pt>
                <c:pt idx="1405">
                  <c:v>-12298.9</c:v>
                </c:pt>
                <c:pt idx="1406">
                  <c:v>11177.8</c:v>
                </c:pt>
                <c:pt idx="1407">
                  <c:v>10311.6</c:v>
                </c:pt>
                <c:pt idx="1408">
                  <c:v>6186.17</c:v>
                </c:pt>
                <c:pt idx="1409">
                  <c:v>-11927.1</c:v>
                </c:pt>
                <c:pt idx="1410">
                  <c:v>4854.8900000000003</c:v>
                </c:pt>
                <c:pt idx="1411">
                  <c:v>-11421.8</c:v>
                </c:pt>
                <c:pt idx="1412">
                  <c:v>-10377.1</c:v>
                </c:pt>
                <c:pt idx="1413">
                  <c:v>-3733.76</c:v>
                </c:pt>
                <c:pt idx="1414">
                  <c:v>1223.57</c:v>
                </c:pt>
                <c:pt idx="1415">
                  <c:v>3609.53</c:v>
                </c:pt>
                <c:pt idx="1416">
                  <c:v>3835.4</c:v>
                </c:pt>
                <c:pt idx="1417">
                  <c:v>-21177.3</c:v>
                </c:pt>
                <c:pt idx="1418">
                  <c:v>-1329.22</c:v>
                </c:pt>
                <c:pt idx="1419">
                  <c:v>5151.67</c:v>
                </c:pt>
                <c:pt idx="1420">
                  <c:v>-696.822</c:v>
                </c:pt>
                <c:pt idx="1421">
                  <c:v>10885.2</c:v>
                </c:pt>
                <c:pt idx="1422">
                  <c:v>943.24099999999999</c:v>
                </c:pt>
                <c:pt idx="1423">
                  <c:v>5873.48</c:v>
                </c:pt>
                <c:pt idx="1424">
                  <c:v>16035.3</c:v>
                </c:pt>
                <c:pt idx="1425">
                  <c:v>3618.12</c:v>
                </c:pt>
                <c:pt idx="1426">
                  <c:v>-19446.400000000001</c:v>
                </c:pt>
                <c:pt idx="1427">
                  <c:v>-4752.49</c:v>
                </c:pt>
                <c:pt idx="1428">
                  <c:v>12574.2</c:v>
                </c:pt>
                <c:pt idx="1429">
                  <c:v>-901.47500000000002</c:v>
                </c:pt>
                <c:pt idx="1430">
                  <c:v>3977.83</c:v>
                </c:pt>
                <c:pt idx="1431">
                  <c:v>-8131.6</c:v>
                </c:pt>
                <c:pt idx="1432">
                  <c:v>1816.65</c:v>
                </c:pt>
                <c:pt idx="1433">
                  <c:v>-6143.72</c:v>
                </c:pt>
                <c:pt idx="1434">
                  <c:v>-2060.6999999999998</c:v>
                </c:pt>
                <c:pt idx="1435">
                  <c:v>-1339.38</c:v>
                </c:pt>
                <c:pt idx="1436">
                  <c:v>-21847.200000000001</c:v>
                </c:pt>
                <c:pt idx="1437">
                  <c:v>-1378.02</c:v>
                </c:pt>
                <c:pt idx="1438">
                  <c:v>12128</c:v>
                </c:pt>
                <c:pt idx="1439">
                  <c:v>17680.2</c:v>
                </c:pt>
                <c:pt idx="1440">
                  <c:v>-10988.8</c:v>
                </c:pt>
                <c:pt idx="1441">
                  <c:v>2508.42</c:v>
                </c:pt>
                <c:pt idx="1442">
                  <c:v>-371.23700000000002</c:v>
                </c:pt>
                <c:pt idx="1443">
                  <c:v>7152.37</c:v>
                </c:pt>
                <c:pt idx="1444">
                  <c:v>-6905.11</c:v>
                </c:pt>
                <c:pt idx="1445">
                  <c:v>-8635.93</c:v>
                </c:pt>
                <c:pt idx="1446">
                  <c:v>-33039.199999999997</c:v>
                </c:pt>
                <c:pt idx="1447">
                  <c:v>-10577.1</c:v>
                </c:pt>
                <c:pt idx="1448">
                  <c:v>10317.5</c:v>
                </c:pt>
                <c:pt idx="1449">
                  <c:v>21559.599999999999</c:v>
                </c:pt>
                <c:pt idx="1450">
                  <c:v>-17913.5</c:v>
                </c:pt>
                <c:pt idx="1451">
                  <c:v>767.56600000000003</c:v>
                </c:pt>
                <c:pt idx="1452">
                  <c:v>-3941.08</c:v>
                </c:pt>
                <c:pt idx="1453">
                  <c:v>-11700.5</c:v>
                </c:pt>
                <c:pt idx="1454">
                  <c:v>-8497.59</c:v>
                </c:pt>
                <c:pt idx="1455">
                  <c:v>2105.61</c:v>
                </c:pt>
                <c:pt idx="1456">
                  <c:v>785.54300000000001</c:v>
                </c:pt>
                <c:pt idx="1457">
                  <c:v>3687.06</c:v>
                </c:pt>
                <c:pt idx="1458">
                  <c:v>-18274.5</c:v>
                </c:pt>
                <c:pt idx="1459">
                  <c:v>-1390.99</c:v>
                </c:pt>
                <c:pt idx="1460">
                  <c:v>503.00799999999998</c:v>
                </c:pt>
                <c:pt idx="1461">
                  <c:v>5702.81</c:v>
                </c:pt>
                <c:pt idx="1462">
                  <c:v>-21256.9</c:v>
                </c:pt>
                <c:pt idx="1463">
                  <c:v>-5795.53</c:v>
                </c:pt>
                <c:pt idx="1464">
                  <c:v>-4061.88</c:v>
                </c:pt>
                <c:pt idx="1465">
                  <c:v>-17524.8</c:v>
                </c:pt>
                <c:pt idx="1466">
                  <c:v>-8543.2099999999991</c:v>
                </c:pt>
                <c:pt idx="1467">
                  <c:v>-35631</c:v>
                </c:pt>
                <c:pt idx="1468">
                  <c:v>21990.5</c:v>
                </c:pt>
                <c:pt idx="1469">
                  <c:v>2031.36</c:v>
                </c:pt>
                <c:pt idx="1470">
                  <c:v>17851.8</c:v>
                </c:pt>
                <c:pt idx="1471">
                  <c:v>-70802</c:v>
                </c:pt>
                <c:pt idx="1472">
                  <c:v>12092.4</c:v>
                </c:pt>
                <c:pt idx="1473">
                  <c:v>-2326.06</c:v>
                </c:pt>
                <c:pt idx="1474">
                  <c:v>-7729.18</c:v>
                </c:pt>
                <c:pt idx="1475">
                  <c:v>-20703.5</c:v>
                </c:pt>
                <c:pt idx="1476">
                  <c:v>-3630.25</c:v>
                </c:pt>
                <c:pt idx="1477">
                  <c:v>-311.84300000000002</c:v>
                </c:pt>
                <c:pt idx="1478">
                  <c:v>5587.17</c:v>
                </c:pt>
                <c:pt idx="1479">
                  <c:v>-7714.86</c:v>
                </c:pt>
                <c:pt idx="1480">
                  <c:v>3367.28</c:v>
                </c:pt>
                <c:pt idx="1481">
                  <c:v>15528.6</c:v>
                </c:pt>
                <c:pt idx="1482">
                  <c:v>-5147</c:v>
                </c:pt>
                <c:pt idx="1483">
                  <c:v>9169.0400000000009</c:v>
                </c:pt>
                <c:pt idx="1484">
                  <c:v>5364.82</c:v>
                </c:pt>
                <c:pt idx="1485">
                  <c:v>523.5</c:v>
                </c:pt>
                <c:pt idx="1486">
                  <c:v>3088.39</c:v>
                </c:pt>
                <c:pt idx="1487">
                  <c:v>3898.64</c:v>
                </c:pt>
                <c:pt idx="1488">
                  <c:v>6812.88</c:v>
                </c:pt>
                <c:pt idx="1489">
                  <c:v>1782.79</c:v>
                </c:pt>
                <c:pt idx="1490">
                  <c:v>-2756.22</c:v>
                </c:pt>
                <c:pt idx="1491">
                  <c:v>2408.2399999999998</c:v>
                </c:pt>
                <c:pt idx="1492">
                  <c:v>-18.1998</c:v>
                </c:pt>
                <c:pt idx="1493">
                  <c:v>1365.11</c:v>
                </c:pt>
                <c:pt idx="1494">
                  <c:v>-8308.0499999999993</c:v>
                </c:pt>
                <c:pt idx="1495">
                  <c:v>414.35300000000001</c:v>
                </c:pt>
                <c:pt idx="1496">
                  <c:v>-6141.05</c:v>
                </c:pt>
                <c:pt idx="1497">
                  <c:v>-3853.72</c:v>
                </c:pt>
                <c:pt idx="1498">
                  <c:v>-49768.6</c:v>
                </c:pt>
                <c:pt idx="1499">
                  <c:v>3269.11</c:v>
                </c:pt>
                <c:pt idx="1500">
                  <c:v>-552.19457999999997</c:v>
                </c:pt>
                <c:pt idx="1501">
                  <c:v>8452.08</c:v>
                </c:pt>
                <c:pt idx="1502">
                  <c:v>-17136.3</c:v>
                </c:pt>
                <c:pt idx="1503">
                  <c:v>17152.900000000001</c:v>
                </c:pt>
                <c:pt idx="1504">
                  <c:v>7485.52</c:v>
                </c:pt>
                <c:pt idx="1505">
                  <c:v>-8020</c:v>
                </c:pt>
                <c:pt idx="1506">
                  <c:v>-5292.18</c:v>
                </c:pt>
                <c:pt idx="1507">
                  <c:v>4100.17</c:v>
                </c:pt>
                <c:pt idx="1508">
                  <c:v>-4762.16</c:v>
                </c:pt>
                <c:pt idx="1509">
                  <c:v>8471.44</c:v>
                </c:pt>
                <c:pt idx="1510">
                  <c:v>57.712699999999998</c:v>
                </c:pt>
                <c:pt idx="1511">
                  <c:v>109.866</c:v>
                </c:pt>
                <c:pt idx="1512">
                  <c:v>808.43499999999995</c:v>
                </c:pt>
                <c:pt idx="1513">
                  <c:v>5450.86</c:v>
                </c:pt>
                <c:pt idx="1514">
                  <c:v>2898.57</c:v>
                </c:pt>
                <c:pt idx="1515">
                  <c:v>-2173.0500000000002</c:v>
                </c:pt>
                <c:pt idx="1516">
                  <c:v>-11884.3</c:v>
                </c:pt>
                <c:pt idx="1517">
                  <c:v>-872.55499999999995</c:v>
                </c:pt>
                <c:pt idx="1518">
                  <c:v>2191.37</c:v>
                </c:pt>
                <c:pt idx="1519">
                  <c:v>10941.6</c:v>
                </c:pt>
                <c:pt idx="1520">
                  <c:v>-13365.8</c:v>
                </c:pt>
                <c:pt idx="1521">
                  <c:v>8214.08</c:v>
                </c:pt>
                <c:pt idx="1522">
                  <c:v>-1609.98</c:v>
                </c:pt>
                <c:pt idx="1523">
                  <c:v>-4552.6099999999997</c:v>
                </c:pt>
                <c:pt idx="1524">
                  <c:v>-11987.9</c:v>
                </c:pt>
                <c:pt idx="1525">
                  <c:v>-4462.72</c:v>
                </c:pt>
                <c:pt idx="1526">
                  <c:v>-20268.099999999999</c:v>
                </c:pt>
                <c:pt idx="1527">
                  <c:v>6692.23</c:v>
                </c:pt>
                <c:pt idx="1528">
                  <c:v>-9820.73</c:v>
                </c:pt>
                <c:pt idx="1529">
                  <c:v>-7707.7</c:v>
                </c:pt>
                <c:pt idx="1530">
                  <c:v>-581.04399999999998</c:v>
                </c:pt>
                <c:pt idx="1531">
                  <c:v>-732.20600000000002</c:v>
                </c:pt>
                <c:pt idx="1532">
                  <c:v>-1518.21</c:v>
                </c:pt>
                <c:pt idx="1533">
                  <c:v>2060.35</c:v>
                </c:pt>
                <c:pt idx="1534">
                  <c:v>1162.78</c:v>
                </c:pt>
                <c:pt idx="1535">
                  <c:v>8124.82</c:v>
                </c:pt>
                <c:pt idx="1536">
                  <c:v>647.94399999999996</c:v>
                </c:pt>
                <c:pt idx="1537">
                  <c:v>-2687.65</c:v>
                </c:pt>
                <c:pt idx="1538">
                  <c:v>3015.75</c:v>
                </c:pt>
                <c:pt idx="1539">
                  <c:v>10710.6</c:v>
                </c:pt>
                <c:pt idx="1540">
                  <c:v>1034.3499999999999</c:v>
                </c:pt>
                <c:pt idx="1541">
                  <c:v>16174</c:v>
                </c:pt>
                <c:pt idx="1542">
                  <c:v>7104</c:v>
                </c:pt>
                <c:pt idx="1543">
                  <c:v>7945.03</c:v>
                </c:pt>
                <c:pt idx="1544">
                  <c:v>9620.94</c:v>
                </c:pt>
                <c:pt idx="1545">
                  <c:v>5819.15</c:v>
                </c:pt>
                <c:pt idx="1546">
                  <c:v>1817.43</c:v>
                </c:pt>
                <c:pt idx="1547">
                  <c:v>-4913.83</c:v>
                </c:pt>
                <c:pt idx="1548">
                  <c:v>-8649.43</c:v>
                </c:pt>
                <c:pt idx="1549">
                  <c:v>-12821.5</c:v>
                </c:pt>
                <c:pt idx="1550">
                  <c:v>9539.5400000000009</c:v>
                </c:pt>
                <c:pt idx="1551">
                  <c:v>153.351</c:v>
                </c:pt>
                <c:pt idx="1552">
                  <c:v>7204.51</c:v>
                </c:pt>
                <c:pt idx="1553">
                  <c:v>3298.3</c:v>
                </c:pt>
                <c:pt idx="1554">
                  <c:v>13414.3</c:v>
                </c:pt>
                <c:pt idx="1555">
                  <c:v>3293.32</c:v>
                </c:pt>
                <c:pt idx="1556">
                  <c:v>-5497.86</c:v>
                </c:pt>
                <c:pt idx="1557">
                  <c:v>96.869500000000002</c:v>
                </c:pt>
                <c:pt idx="1558">
                  <c:v>-1985.14</c:v>
                </c:pt>
                <c:pt idx="1559">
                  <c:v>-3276.11</c:v>
                </c:pt>
                <c:pt idx="1560">
                  <c:v>-4307.4399999999996</c:v>
                </c:pt>
                <c:pt idx="1561">
                  <c:v>-12736.2</c:v>
                </c:pt>
                <c:pt idx="1562">
                  <c:v>-4113.25</c:v>
                </c:pt>
                <c:pt idx="1563">
                  <c:v>-3283.32</c:v>
                </c:pt>
                <c:pt idx="1564">
                  <c:v>-7619.02</c:v>
                </c:pt>
                <c:pt idx="1565">
                  <c:v>-309.06011999999998</c:v>
                </c:pt>
                <c:pt idx="1566">
                  <c:v>3170.96</c:v>
                </c:pt>
                <c:pt idx="1567">
                  <c:v>384.11399999999998</c:v>
                </c:pt>
                <c:pt idx="1568">
                  <c:v>405.95800000000003</c:v>
                </c:pt>
                <c:pt idx="1569">
                  <c:v>4254.3</c:v>
                </c:pt>
                <c:pt idx="1570">
                  <c:v>-19451.599999999999</c:v>
                </c:pt>
                <c:pt idx="1571">
                  <c:v>3360.6</c:v>
                </c:pt>
                <c:pt idx="1572">
                  <c:v>-5958.11</c:v>
                </c:pt>
                <c:pt idx="1573">
                  <c:v>-63.329459999999997</c:v>
                </c:pt>
                <c:pt idx="1574">
                  <c:v>-17674.599999999999</c:v>
                </c:pt>
                <c:pt idx="1575">
                  <c:v>-3467.75</c:v>
                </c:pt>
                <c:pt idx="1576">
                  <c:v>13312.4</c:v>
                </c:pt>
                <c:pt idx="1577">
                  <c:v>-46134.2</c:v>
                </c:pt>
                <c:pt idx="1578">
                  <c:v>8820.4599999999991</c:v>
                </c:pt>
                <c:pt idx="1579">
                  <c:v>8609.02</c:v>
                </c:pt>
                <c:pt idx="1580">
                  <c:v>-1772.28</c:v>
                </c:pt>
                <c:pt idx="1581">
                  <c:v>17311.5</c:v>
                </c:pt>
                <c:pt idx="1582">
                  <c:v>-6393.43</c:v>
                </c:pt>
                <c:pt idx="1583">
                  <c:v>10023.5</c:v>
                </c:pt>
                <c:pt idx="1584">
                  <c:v>-1011.01</c:v>
                </c:pt>
                <c:pt idx="1585">
                  <c:v>-1752.99</c:v>
                </c:pt>
                <c:pt idx="1586">
                  <c:v>2940.26</c:v>
                </c:pt>
                <c:pt idx="1587">
                  <c:v>-352.11099999999999</c:v>
                </c:pt>
                <c:pt idx="1588">
                  <c:v>15736.5</c:v>
                </c:pt>
                <c:pt idx="1589">
                  <c:v>-3862.52</c:v>
                </c:pt>
                <c:pt idx="1590">
                  <c:v>-5170.63</c:v>
                </c:pt>
                <c:pt idx="1591">
                  <c:v>8312.1</c:v>
                </c:pt>
                <c:pt idx="1592">
                  <c:v>4749.83</c:v>
                </c:pt>
                <c:pt idx="1593">
                  <c:v>-1322.42</c:v>
                </c:pt>
                <c:pt idx="1594">
                  <c:v>10132.799999999999</c:v>
                </c:pt>
                <c:pt idx="1595">
                  <c:v>-5936.96</c:v>
                </c:pt>
                <c:pt idx="1596">
                  <c:v>-18247.900000000001</c:v>
                </c:pt>
                <c:pt idx="1597">
                  <c:v>-13791</c:v>
                </c:pt>
                <c:pt idx="1598">
                  <c:v>23067.8</c:v>
                </c:pt>
                <c:pt idx="1599">
                  <c:v>11151.5</c:v>
                </c:pt>
                <c:pt idx="1600">
                  <c:v>-17185.8</c:v>
                </c:pt>
                <c:pt idx="1601">
                  <c:v>6650.5</c:v>
                </c:pt>
                <c:pt idx="1602">
                  <c:v>-934.50469999999996</c:v>
                </c:pt>
                <c:pt idx="1603">
                  <c:v>-6112.22</c:v>
                </c:pt>
                <c:pt idx="1604">
                  <c:v>233.893</c:v>
                </c:pt>
                <c:pt idx="1605">
                  <c:v>8345.85</c:v>
                </c:pt>
                <c:pt idx="1606">
                  <c:v>3338.22</c:v>
                </c:pt>
                <c:pt idx="1607">
                  <c:v>732.51300000000003</c:v>
                </c:pt>
                <c:pt idx="1608">
                  <c:v>-3275.18</c:v>
                </c:pt>
                <c:pt idx="1609">
                  <c:v>-768.95399999999995</c:v>
                </c:pt>
                <c:pt idx="1610">
                  <c:v>7912.72</c:v>
                </c:pt>
                <c:pt idx="1611">
                  <c:v>-294.96699999999998</c:v>
                </c:pt>
                <c:pt idx="1612">
                  <c:v>-30534.400000000001</c:v>
                </c:pt>
                <c:pt idx="1613">
                  <c:v>43177.599999999999</c:v>
                </c:pt>
                <c:pt idx="1614">
                  <c:v>5617.02</c:v>
                </c:pt>
                <c:pt idx="1615">
                  <c:v>4369.05</c:v>
                </c:pt>
                <c:pt idx="1616">
                  <c:v>-6496.77</c:v>
                </c:pt>
                <c:pt idx="1617">
                  <c:v>-3815</c:v>
                </c:pt>
                <c:pt idx="1618">
                  <c:v>4946</c:v>
                </c:pt>
                <c:pt idx="1619">
                  <c:v>24209.7</c:v>
                </c:pt>
                <c:pt idx="1620">
                  <c:v>4036.77</c:v>
                </c:pt>
                <c:pt idx="1621">
                  <c:v>495.56200000000001</c:v>
                </c:pt>
                <c:pt idx="1622">
                  <c:v>9755.91</c:v>
                </c:pt>
                <c:pt idx="1623">
                  <c:v>38036.699999999997</c:v>
                </c:pt>
                <c:pt idx="1624">
                  <c:v>-22876.3</c:v>
                </c:pt>
                <c:pt idx="1625">
                  <c:v>-579.62800000000004</c:v>
                </c:pt>
                <c:pt idx="1626">
                  <c:v>-5115.13</c:v>
                </c:pt>
                <c:pt idx="1627">
                  <c:v>-401.42700000000002</c:v>
                </c:pt>
                <c:pt idx="1628">
                  <c:v>10330.200000000001</c:v>
                </c:pt>
                <c:pt idx="1629">
                  <c:v>16223.5</c:v>
                </c:pt>
                <c:pt idx="1630">
                  <c:v>3281</c:v>
                </c:pt>
                <c:pt idx="1631">
                  <c:v>-5716.86</c:v>
                </c:pt>
                <c:pt idx="1632">
                  <c:v>4726.0600000000004</c:v>
                </c:pt>
                <c:pt idx="1633">
                  <c:v>-24258</c:v>
                </c:pt>
                <c:pt idx="1634">
                  <c:v>-7109.57</c:v>
                </c:pt>
                <c:pt idx="1635">
                  <c:v>-3936.15</c:v>
                </c:pt>
                <c:pt idx="1636">
                  <c:v>-5504</c:v>
                </c:pt>
                <c:pt idx="1637">
                  <c:v>-2096</c:v>
                </c:pt>
                <c:pt idx="1638">
                  <c:v>-1314.19</c:v>
                </c:pt>
                <c:pt idx="1639">
                  <c:v>-626.62</c:v>
                </c:pt>
                <c:pt idx="1640">
                  <c:v>2693.71</c:v>
                </c:pt>
                <c:pt idx="1641">
                  <c:v>-6476.3</c:v>
                </c:pt>
                <c:pt idx="1642">
                  <c:v>4522.6899999999996</c:v>
                </c:pt>
                <c:pt idx="1643">
                  <c:v>4212.45</c:v>
                </c:pt>
                <c:pt idx="1644">
                  <c:v>-5204.78</c:v>
                </c:pt>
                <c:pt idx="1645">
                  <c:v>-12859.2</c:v>
                </c:pt>
                <c:pt idx="1646">
                  <c:v>-7733.73</c:v>
                </c:pt>
                <c:pt idx="1647">
                  <c:v>-5373.47</c:v>
                </c:pt>
                <c:pt idx="1648">
                  <c:v>2107.7399999999998</c:v>
                </c:pt>
                <c:pt idx="1649">
                  <c:v>-16434</c:v>
                </c:pt>
                <c:pt idx="1650">
                  <c:v>-11851.5</c:v>
                </c:pt>
                <c:pt idx="1651">
                  <c:v>19036.599999999999</c:v>
                </c:pt>
                <c:pt idx="1652">
                  <c:v>11849.2</c:v>
                </c:pt>
                <c:pt idx="1653">
                  <c:v>-1634.95</c:v>
                </c:pt>
                <c:pt idx="1654">
                  <c:v>1164.19</c:v>
                </c:pt>
                <c:pt idx="1655">
                  <c:v>1686.37</c:v>
                </c:pt>
                <c:pt idx="1656">
                  <c:v>-3410.37</c:v>
                </c:pt>
                <c:pt idx="1657">
                  <c:v>-2401.06</c:v>
                </c:pt>
                <c:pt idx="1658">
                  <c:v>11801.6</c:v>
                </c:pt>
                <c:pt idx="1659">
                  <c:v>6978.21</c:v>
                </c:pt>
                <c:pt idx="1660">
                  <c:v>3191.6</c:v>
                </c:pt>
                <c:pt idx="1661">
                  <c:v>2444.5100000000002</c:v>
                </c:pt>
                <c:pt idx="1662">
                  <c:v>-18085.099999999999</c:v>
                </c:pt>
                <c:pt idx="1663">
                  <c:v>-3133.21</c:v>
                </c:pt>
                <c:pt idx="1664">
                  <c:v>25892.7</c:v>
                </c:pt>
                <c:pt idx="1665">
                  <c:v>428.26600000000002</c:v>
                </c:pt>
                <c:pt idx="1666">
                  <c:v>13028.8</c:v>
                </c:pt>
                <c:pt idx="1667">
                  <c:v>1689.21</c:v>
                </c:pt>
                <c:pt idx="1668">
                  <c:v>4548.6899999999996</c:v>
                </c:pt>
                <c:pt idx="1669">
                  <c:v>2948.22</c:v>
                </c:pt>
                <c:pt idx="1670">
                  <c:v>-8897.57</c:v>
                </c:pt>
                <c:pt idx="1671">
                  <c:v>311.34314000000001</c:v>
                </c:pt>
                <c:pt idx="1672">
                  <c:v>10715.5</c:v>
                </c:pt>
                <c:pt idx="1673">
                  <c:v>-10935</c:v>
                </c:pt>
                <c:pt idx="1674">
                  <c:v>-13605.7</c:v>
                </c:pt>
                <c:pt idx="1675">
                  <c:v>14776.1</c:v>
                </c:pt>
                <c:pt idx="1676">
                  <c:v>-22418.3</c:v>
                </c:pt>
                <c:pt idx="1677">
                  <c:v>3032.22</c:v>
                </c:pt>
                <c:pt idx="1678">
                  <c:v>5961.12</c:v>
                </c:pt>
                <c:pt idx="1679">
                  <c:v>3752.2</c:v>
                </c:pt>
                <c:pt idx="1680">
                  <c:v>-4977.42</c:v>
                </c:pt>
                <c:pt idx="1681">
                  <c:v>-4850.8</c:v>
                </c:pt>
                <c:pt idx="1682">
                  <c:v>-5348.17</c:v>
                </c:pt>
                <c:pt idx="1683">
                  <c:v>-8251.26</c:v>
                </c:pt>
                <c:pt idx="1684">
                  <c:v>12553.6</c:v>
                </c:pt>
                <c:pt idx="1685">
                  <c:v>599.45399999999995</c:v>
                </c:pt>
                <c:pt idx="1686">
                  <c:v>-17663.7</c:v>
                </c:pt>
                <c:pt idx="1687">
                  <c:v>-3187.33</c:v>
                </c:pt>
                <c:pt idx="1688">
                  <c:v>8509.2199999999993</c:v>
                </c:pt>
                <c:pt idx="1689">
                  <c:v>-4927.51</c:v>
                </c:pt>
                <c:pt idx="1690">
                  <c:v>4829.45</c:v>
                </c:pt>
                <c:pt idx="1691">
                  <c:v>2452.7600000000002</c:v>
                </c:pt>
                <c:pt idx="1692">
                  <c:v>8804.57</c:v>
                </c:pt>
                <c:pt idx="1693">
                  <c:v>11633.3</c:v>
                </c:pt>
                <c:pt idx="1694">
                  <c:v>-11073.9</c:v>
                </c:pt>
                <c:pt idx="1695">
                  <c:v>12436.1</c:v>
                </c:pt>
                <c:pt idx="1696">
                  <c:v>-27297.599999999999</c:v>
                </c:pt>
                <c:pt idx="1697">
                  <c:v>19771.8</c:v>
                </c:pt>
                <c:pt idx="1698">
                  <c:v>2700.86</c:v>
                </c:pt>
                <c:pt idx="1699">
                  <c:v>-3167.46</c:v>
                </c:pt>
                <c:pt idx="1700">
                  <c:v>-7365.69</c:v>
                </c:pt>
                <c:pt idx="1701">
                  <c:v>7326.87</c:v>
                </c:pt>
                <c:pt idx="1702">
                  <c:v>-2053.61</c:v>
                </c:pt>
                <c:pt idx="1703">
                  <c:v>8765.16</c:v>
                </c:pt>
                <c:pt idx="1704">
                  <c:v>9782.86</c:v>
                </c:pt>
                <c:pt idx="1705">
                  <c:v>4589.8599999999997</c:v>
                </c:pt>
                <c:pt idx="1706">
                  <c:v>4920.34</c:v>
                </c:pt>
                <c:pt idx="1707">
                  <c:v>3649.57</c:v>
                </c:pt>
                <c:pt idx="1708">
                  <c:v>-2849.95</c:v>
                </c:pt>
                <c:pt idx="1709">
                  <c:v>7527.58</c:v>
                </c:pt>
                <c:pt idx="1710">
                  <c:v>-4615.45</c:v>
                </c:pt>
                <c:pt idx="1711">
                  <c:v>-1140.6500000000001</c:v>
                </c:pt>
                <c:pt idx="1712">
                  <c:v>-403.67500000000001</c:v>
                </c:pt>
                <c:pt idx="1713">
                  <c:v>-1443.01</c:v>
                </c:pt>
                <c:pt idx="1714">
                  <c:v>-9881.7999999999993</c:v>
                </c:pt>
                <c:pt idx="1715">
                  <c:v>-14313.1</c:v>
                </c:pt>
                <c:pt idx="1716">
                  <c:v>7247.86</c:v>
                </c:pt>
                <c:pt idx="1717">
                  <c:v>5840.13</c:v>
                </c:pt>
                <c:pt idx="1718">
                  <c:v>2631.7</c:v>
                </c:pt>
                <c:pt idx="1719">
                  <c:v>-32513.200000000001</c:v>
                </c:pt>
                <c:pt idx="1720">
                  <c:v>27757.200000000001</c:v>
                </c:pt>
                <c:pt idx="1721">
                  <c:v>-2075.6</c:v>
                </c:pt>
                <c:pt idx="1722">
                  <c:v>-13790.6</c:v>
                </c:pt>
                <c:pt idx="1723">
                  <c:v>-9509.36</c:v>
                </c:pt>
                <c:pt idx="1724">
                  <c:v>-8261.2800000000007</c:v>
                </c:pt>
                <c:pt idx="1725">
                  <c:v>3122.15</c:v>
                </c:pt>
                <c:pt idx="1726">
                  <c:v>6404.87</c:v>
                </c:pt>
                <c:pt idx="1727">
                  <c:v>-2728.97</c:v>
                </c:pt>
                <c:pt idx="1728">
                  <c:v>14130.3</c:v>
                </c:pt>
                <c:pt idx="1729">
                  <c:v>1836.95</c:v>
                </c:pt>
                <c:pt idx="1730">
                  <c:v>-1959.67</c:v>
                </c:pt>
                <c:pt idx="1731">
                  <c:v>-3634.82</c:v>
                </c:pt>
                <c:pt idx="1732">
                  <c:v>5597.95</c:v>
                </c:pt>
                <c:pt idx="1733">
                  <c:v>4427.08</c:v>
                </c:pt>
                <c:pt idx="1734">
                  <c:v>18186.599999999999</c:v>
                </c:pt>
                <c:pt idx="1735">
                  <c:v>5930.94</c:v>
                </c:pt>
                <c:pt idx="1736">
                  <c:v>-9926.99</c:v>
                </c:pt>
                <c:pt idx="1737">
                  <c:v>-946.04070999999999</c:v>
                </c:pt>
                <c:pt idx="1738">
                  <c:v>-2415.08</c:v>
                </c:pt>
                <c:pt idx="1739">
                  <c:v>2409.41</c:v>
                </c:pt>
                <c:pt idx="1740">
                  <c:v>-9120.24</c:v>
                </c:pt>
                <c:pt idx="1741">
                  <c:v>313.351</c:v>
                </c:pt>
                <c:pt idx="1742">
                  <c:v>-226.68199999999999</c:v>
                </c:pt>
                <c:pt idx="1743">
                  <c:v>-2350.91</c:v>
                </c:pt>
                <c:pt idx="1744">
                  <c:v>-410.94</c:v>
                </c:pt>
                <c:pt idx="1745">
                  <c:v>4161.5600000000004</c:v>
                </c:pt>
                <c:pt idx="1746">
                  <c:v>-1569.48</c:v>
                </c:pt>
                <c:pt idx="1747">
                  <c:v>3110.94</c:v>
                </c:pt>
                <c:pt idx="1748">
                  <c:v>5797.88</c:v>
                </c:pt>
                <c:pt idx="1749">
                  <c:v>4357.24</c:v>
                </c:pt>
                <c:pt idx="1750">
                  <c:v>3101.7</c:v>
                </c:pt>
                <c:pt idx="1751">
                  <c:v>536.06399999999996</c:v>
                </c:pt>
                <c:pt idx="1752">
                  <c:v>2292.44</c:v>
                </c:pt>
                <c:pt idx="1753">
                  <c:v>14070.7</c:v>
                </c:pt>
                <c:pt idx="1754">
                  <c:v>-11220.7</c:v>
                </c:pt>
                <c:pt idx="1755">
                  <c:v>13402.4</c:v>
                </c:pt>
                <c:pt idx="1756">
                  <c:v>11414.8</c:v>
                </c:pt>
                <c:pt idx="1757">
                  <c:v>-6081.84</c:v>
                </c:pt>
                <c:pt idx="1758">
                  <c:v>-28605.3</c:v>
                </c:pt>
                <c:pt idx="1759">
                  <c:v>-2651.46</c:v>
                </c:pt>
                <c:pt idx="1760">
                  <c:v>-1134.98</c:v>
                </c:pt>
                <c:pt idx="1761">
                  <c:v>6503.17</c:v>
                </c:pt>
                <c:pt idx="1762">
                  <c:v>-6637.31</c:v>
                </c:pt>
                <c:pt idx="1763">
                  <c:v>-8264.31</c:v>
                </c:pt>
                <c:pt idx="1764">
                  <c:v>-2533.54</c:v>
                </c:pt>
                <c:pt idx="1765">
                  <c:v>-2575.5500000000002</c:v>
                </c:pt>
                <c:pt idx="1766">
                  <c:v>4469.62</c:v>
                </c:pt>
                <c:pt idx="1767">
                  <c:v>-1682.88</c:v>
                </c:pt>
                <c:pt idx="1768">
                  <c:v>-4629.21</c:v>
                </c:pt>
                <c:pt idx="1769">
                  <c:v>10440.299999999999</c:v>
                </c:pt>
                <c:pt idx="1770">
                  <c:v>8064.06</c:v>
                </c:pt>
                <c:pt idx="1771">
                  <c:v>-10184.799999999999</c:v>
                </c:pt>
                <c:pt idx="1772">
                  <c:v>21913.9</c:v>
                </c:pt>
                <c:pt idx="1773">
                  <c:v>-23588.6</c:v>
                </c:pt>
                <c:pt idx="1774">
                  <c:v>24790.6</c:v>
                </c:pt>
                <c:pt idx="1775">
                  <c:v>-11185.9</c:v>
                </c:pt>
                <c:pt idx="1776">
                  <c:v>-1043.3399999999999</c:v>
                </c:pt>
                <c:pt idx="1777">
                  <c:v>8455.5499999999993</c:v>
                </c:pt>
                <c:pt idx="1778">
                  <c:v>-3812.65</c:v>
                </c:pt>
                <c:pt idx="1779">
                  <c:v>8106.59</c:v>
                </c:pt>
                <c:pt idx="1780">
                  <c:v>-593.35900000000004</c:v>
                </c:pt>
                <c:pt idx="1781">
                  <c:v>-1163.79</c:v>
                </c:pt>
                <c:pt idx="1782">
                  <c:v>1382.08</c:v>
                </c:pt>
                <c:pt idx="1783">
                  <c:v>-7598.54</c:v>
                </c:pt>
                <c:pt idx="1784">
                  <c:v>2622.29</c:v>
                </c:pt>
                <c:pt idx="1785">
                  <c:v>2616.54</c:v>
                </c:pt>
                <c:pt idx="1786">
                  <c:v>-3704.51</c:v>
                </c:pt>
                <c:pt idx="1787">
                  <c:v>2548.41</c:v>
                </c:pt>
                <c:pt idx="1788">
                  <c:v>5416.62</c:v>
                </c:pt>
                <c:pt idx="1789">
                  <c:v>1234.3499999999999</c:v>
                </c:pt>
                <c:pt idx="1790">
                  <c:v>14257.3</c:v>
                </c:pt>
                <c:pt idx="1791">
                  <c:v>6520.68</c:v>
                </c:pt>
                <c:pt idx="1792">
                  <c:v>-21315.599999999999</c:v>
                </c:pt>
                <c:pt idx="1793">
                  <c:v>27469.4</c:v>
                </c:pt>
                <c:pt idx="1794">
                  <c:v>3085.83</c:v>
                </c:pt>
                <c:pt idx="1795">
                  <c:v>-879.73199999999997</c:v>
                </c:pt>
                <c:pt idx="1796">
                  <c:v>616.68899999999996</c:v>
                </c:pt>
                <c:pt idx="1797">
                  <c:v>11615.7</c:v>
                </c:pt>
                <c:pt idx="1798">
                  <c:v>2038.47</c:v>
                </c:pt>
                <c:pt idx="1799">
                  <c:v>-5409.09</c:v>
                </c:pt>
                <c:pt idx="1800">
                  <c:v>-3417.14</c:v>
                </c:pt>
                <c:pt idx="1801">
                  <c:v>-2749.24</c:v>
                </c:pt>
                <c:pt idx="1802">
                  <c:v>11565.2</c:v>
                </c:pt>
                <c:pt idx="1803">
                  <c:v>-1817.37</c:v>
                </c:pt>
                <c:pt idx="1804">
                  <c:v>17984.5</c:v>
                </c:pt>
                <c:pt idx="1805">
                  <c:v>-17906.5</c:v>
                </c:pt>
                <c:pt idx="1806">
                  <c:v>-4116.5600000000004</c:v>
                </c:pt>
                <c:pt idx="1807">
                  <c:v>4147.07</c:v>
                </c:pt>
                <c:pt idx="1808">
                  <c:v>5692.45</c:v>
                </c:pt>
                <c:pt idx="1809">
                  <c:v>5116.6400000000003</c:v>
                </c:pt>
                <c:pt idx="1810">
                  <c:v>-6685.22</c:v>
                </c:pt>
                <c:pt idx="1811">
                  <c:v>-1553.17</c:v>
                </c:pt>
                <c:pt idx="1812">
                  <c:v>4671.5</c:v>
                </c:pt>
                <c:pt idx="1813">
                  <c:v>989.87145999999996</c:v>
                </c:pt>
                <c:pt idx="1814">
                  <c:v>-3651.98</c:v>
                </c:pt>
                <c:pt idx="1815">
                  <c:v>-15795.8</c:v>
                </c:pt>
                <c:pt idx="1816">
                  <c:v>-2174.7600000000002</c:v>
                </c:pt>
                <c:pt idx="1817">
                  <c:v>-11334.7</c:v>
                </c:pt>
                <c:pt idx="1818">
                  <c:v>-8826.66</c:v>
                </c:pt>
                <c:pt idx="1819">
                  <c:v>-9498.33</c:v>
                </c:pt>
                <c:pt idx="1820">
                  <c:v>8566.74</c:v>
                </c:pt>
                <c:pt idx="1821">
                  <c:v>-3608.66</c:v>
                </c:pt>
                <c:pt idx="1822">
                  <c:v>1204.98</c:v>
                </c:pt>
                <c:pt idx="1823">
                  <c:v>-525.48299999999995</c:v>
                </c:pt>
                <c:pt idx="1824">
                  <c:v>748.04399999999998</c:v>
                </c:pt>
                <c:pt idx="1825">
                  <c:v>3970.63</c:v>
                </c:pt>
                <c:pt idx="1826">
                  <c:v>-30020.799999999999</c:v>
                </c:pt>
                <c:pt idx="1827">
                  <c:v>905.21900000000005</c:v>
                </c:pt>
                <c:pt idx="1828">
                  <c:v>1815.76</c:v>
                </c:pt>
                <c:pt idx="1829">
                  <c:v>-3711.99</c:v>
                </c:pt>
                <c:pt idx="1830">
                  <c:v>4610.71</c:v>
                </c:pt>
                <c:pt idx="1831">
                  <c:v>-4367.53</c:v>
                </c:pt>
                <c:pt idx="1832">
                  <c:v>1494.42</c:v>
                </c:pt>
                <c:pt idx="1833">
                  <c:v>-15226.8</c:v>
                </c:pt>
                <c:pt idx="1834">
                  <c:v>-3905.78</c:v>
                </c:pt>
                <c:pt idx="1835">
                  <c:v>-10896.9</c:v>
                </c:pt>
                <c:pt idx="1836">
                  <c:v>-1729.92</c:v>
                </c:pt>
                <c:pt idx="1837">
                  <c:v>-3125.65</c:v>
                </c:pt>
                <c:pt idx="1838">
                  <c:v>3191.77</c:v>
                </c:pt>
                <c:pt idx="1839">
                  <c:v>-2522.0700000000002</c:v>
                </c:pt>
                <c:pt idx="1840">
                  <c:v>-8694.2199999999993</c:v>
                </c:pt>
                <c:pt idx="1841">
                  <c:v>-12625.3</c:v>
                </c:pt>
                <c:pt idx="1842">
                  <c:v>-14686.1</c:v>
                </c:pt>
                <c:pt idx="1843">
                  <c:v>-6203.9</c:v>
                </c:pt>
                <c:pt idx="1844">
                  <c:v>4987.6499999999996</c:v>
                </c:pt>
                <c:pt idx="1845">
                  <c:v>4174.66</c:v>
                </c:pt>
                <c:pt idx="1846">
                  <c:v>-7281.64</c:v>
                </c:pt>
                <c:pt idx="1847">
                  <c:v>7156.64</c:v>
                </c:pt>
                <c:pt idx="1848">
                  <c:v>16673.900000000001</c:v>
                </c:pt>
                <c:pt idx="1849">
                  <c:v>-22723.7</c:v>
                </c:pt>
                <c:pt idx="1850">
                  <c:v>4032.28</c:v>
                </c:pt>
                <c:pt idx="1851">
                  <c:v>9225.48</c:v>
                </c:pt>
                <c:pt idx="1852">
                  <c:v>-568.04899999999998</c:v>
                </c:pt>
                <c:pt idx="1853">
                  <c:v>-10278.6</c:v>
                </c:pt>
                <c:pt idx="1854">
                  <c:v>6634.06</c:v>
                </c:pt>
                <c:pt idx="1855">
                  <c:v>-13251.2</c:v>
                </c:pt>
                <c:pt idx="1856">
                  <c:v>4933.54</c:v>
                </c:pt>
                <c:pt idx="1857">
                  <c:v>486.13900000000001</c:v>
                </c:pt>
                <c:pt idx="1858">
                  <c:v>415.935</c:v>
                </c:pt>
                <c:pt idx="1859">
                  <c:v>2332.7399999999998</c:v>
                </c:pt>
                <c:pt idx="1860">
                  <c:v>10786.2</c:v>
                </c:pt>
                <c:pt idx="1861">
                  <c:v>-12537.5</c:v>
                </c:pt>
                <c:pt idx="1862">
                  <c:v>8041.63</c:v>
                </c:pt>
                <c:pt idx="1863">
                  <c:v>-18903.3</c:v>
                </c:pt>
                <c:pt idx="1864">
                  <c:v>10784.6</c:v>
                </c:pt>
                <c:pt idx="1865">
                  <c:v>-19019.3</c:v>
                </c:pt>
                <c:pt idx="1866">
                  <c:v>1055.1400000000001</c:v>
                </c:pt>
                <c:pt idx="1867">
                  <c:v>-7565.15</c:v>
                </c:pt>
                <c:pt idx="1868">
                  <c:v>-9309.1</c:v>
                </c:pt>
                <c:pt idx="1869">
                  <c:v>9206.44</c:v>
                </c:pt>
                <c:pt idx="1870">
                  <c:v>3641.04</c:v>
                </c:pt>
                <c:pt idx="1871">
                  <c:v>6042.18</c:v>
                </c:pt>
                <c:pt idx="1872">
                  <c:v>10300.9</c:v>
                </c:pt>
                <c:pt idx="1873">
                  <c:v>505.39400000000001</c:v>
                </c:pt>
                <c:pt idx="1874">
                  <c:v>-1235.27</c:v>
                </c:pt>
                <c:pt idx="1875">
                  <c:v>2681.21</c:v>
                </c:pt>
                <c:pt idx="1876">
                  <c:v>1578.19</c:v>
                </c:pt>
                <c:pt idx="1877">
                  <c:v>19995.8</c:v>
                </c:pt>
                <c:pt idx="1878">
                  <c:v>-3260.41</c:v>
                </c:pt>
                <c:pt idx="1879">
                  <c:v>1344.11</c:v>
                </c:pt>
                <c:pt idx="1880">
                  <c:v>10749.8</c:v>
                </c:pt>
                <c:pt idx="1881">
                  <c:v>5475.16</c:v>
                </c:pt>
                <c:pt idx="1882">
                  <c:v>2151.63</c:v>
                </c:pt>
                <c:pt idx="1883">
                  <c:v>-3372.34</c:v>
                </c:pt>
                <c:pt idx="1884">
                  <c:v>-6816.02</c:v>
                </c:pt>
                <c:pt idx="1885">
                  <c:v>4464.76</c:v>
                </c:pt>
                <c:pt idx="1886">
                  <c:v>-965.38099999999997</c:v>
                </c:pt>
                <c:pt idx="1887">
                  <c:v>1593.91</c:v>
                </c:pt>
                <c:pt idx="1888">
                  <c:v>2881.89</c:v>
                </c:pt>
                <c:pt idx="1889">
                  <c:v>367.32400000000001</c:v>
                </c:pt>
                <c:pt idx="1890">
                  <c:v>-4266.75</c:v>
                </c:pt>
                <c:pt idx="1891">
                  <c:v>4764.53</c:v>
                </c:pt>
                <c:pt idx="1892">
                  <c:v>6694.55</c:v>
                </c:pt>
                <c:pt idx="1893">
                  <c:v>186.084</c:v>
                </c:pt>
                <c:pt idx="1894">
                  <c:v>-10526.5</c:v>
                </c:pt>
                <c:pt idx="1895">
                  <c:v>-4453.87</c:v>
                </c:pt>
                <c:pt idx="1896">
                  <c:v>-10281</c:v>
                </c:pt>
                <c:pt idx="1897">
                  <c:v>-1478.01</c:v>
                </c:pt>
                <c:pt idx="1898">
                  <c:v>-9059.3799999999992</c:v>
                </c:pt>
                <c:pt idx="1899">
                  <c:v>2741.2</c:v>
                </c:pt>
                <c:pt idx="1900">
                  <c:v>10355.1</c:v>
                </c:pt>
                <c:pt idx="1901">
                  <c:v>-4205.76</c:v>
                </c:pt>
                <c:pt idx="1902">
                  <c:v>6638.47</c:v>
                </c:pt>
                <c:pt idx="1903">
                  <c:v>-8700.2800000000007</c:v>
                </c:pt>
                <c:pt idx="1904">
                  <c:v>2568.94</c:v>
                </c:pt>
                <c:pt idx="1905">
                  <c:v>2855.03</c:v>
                </c:pt>
                <c:pt idx="1906">
                  <c:v>-11052.2</c:v>
                </c:pt>
                <c:pt idx="1907">
                  <c:v>2544.14</c:v>
                </c:pt>
                <c:pt idx="1908">
                  <c:v>-1054.49</c:v>
                </c:pt>
                <c:pt idx="1909">
                  <c:v>-1991.32</c:v>
                </c:pt>
                <c:pt idx="1910">
                  <c:v>-2006.94</c:v>
                </c:pt>
                <c:pt idx="1911">
                  <c:v>7119.68</c:v>
                </c:pt>
                <c:pt idx="1912">
                  <c:v>-758.60400000000004</c:v>
                </c:pt>
                <c:pt idx="1913">
                  <c:v>8078.78</c:v>
                </c:pt>
                <c:pt idx="1914">
                  <c:v>372.32400000000001</c:v>
                </c:pt>
                <c:pt idx="1915">
                  <c:v>-4864.9399999999996</c:v>
                </c:pt>
                <c:pt idx="1916">
                  <c:v>-6146.18</c:v>
                </c:pt>
                <c:pt idx="1917">
                  <c:v>9076.11</c:v>
                </c:pt>
                <c:pt idx="1918">
                  <c:v>-8313.33</c:v>
                </c:pt>
                <c:pt idx="1919">
                  <c:v>4057.09</c:v>
                </c:pt>
                <c:pt idx="1920">
                  <c:v>-4233.4399999999996</c:v>
                </c:pt>
                <c:pt idx="1921">
                  <c:v>3283.93</c:v>
                </c:pt>
                <c:pt idx="1922">
                  <c:v>-4593.88</c:v>
                </c:pt>
                <c:pt idx="1923">
                  <c:v>-1316.58</c:v>
                </c:pt>
                <c:pt idx="1924">
                  <c:v>12159.4</c:v>
                </c:pt>
                <c:pt idx="1925">
                  <c:v>8707.06</c:v>
                </c:pt>
                <c:pt idx="1926">
                  <c:v>20824.5</c:v>
                </c:pt>
                <c:pt idx="1927">
                  <c:v>1941.35</c:v>
                </c:pt>
                <c:pt idx="1928">
                  <c:v>-8541.4</c:v>
                </c:pt>
                <c:pt idx="1929">
                  <c:v>2049.69</c:v>
                </c:pt>
                <c:pt idx="1930">
                  <c:v>900.07</c:v>
                </c:pt>
                <c:pt idx="1931">
                  <c:v>3406.28</c:v>
                </c:pt>
                <c:pt idx="1932">
                  <c:v>-16485.400000000001</c:v>
                </c:pt>
                <c:pt idx="1933">
                  <c:v>9942.32</c:v>
                </c:pt>
                <c:pt idx="1934">
                  <c:v>-18134.599999999999</c:v>
                </c:pt>
                <c:pt idx="1935">
                  <c:v>5592.16</c:v>
                </c:pt>
                <c:pt idx="1936">
                  <c:v>-8251.4699999999993</c:v>
                </c:pt>
                <c:pt idx="1937">
                  <c:v>1993.89</c:v>
                </c:pt>
                <c:pt idx="1938">
                  <c:v>13878.4</c:v>
                </c:pt>
                <c:pt idx="1939">
                  <c:v>-2953.66</c:v>
                </c:pt>
                <c:pt idx="1940">
                  <c:v>6083.28</c:v>
                </c:pt>
                <c:pt idx="1941">
                  <c:v>10243.6</c:v>
                </c:pt>
                <c:pt idx="1942">
                  <c:v>-4402.68</c:v>
                </c:pt>
                <c:pt idx="1943">
                  <c:v>6606.32</c:v>
                </c:pt>
                <c:pt idx="1944">
                  <c:v>5006.46</c:v>
                </c:pt>
                <c:pt idx="1945">
                  <c:v>-8678.24</c:v>
                </c:pt>
                <c:pt idx="1946">
                  <c:v>7666.44</c:v>
                </c:pt>
                <c:pt idx="1947">
                  <c:v>-24698</c:v>
                </c:pt>
                <c:pt idx="1948">
                  <c:v>4041.43</c:v>
                </c:pt>
                <c:pt idx="1949">
                  <c:v>-2642.78</c:v>
                </c:pt>
                <c:pt idx="1950">
                  <c:v>-12084.3</c:v>
                </c:pt>
                <c:pt idx="1951">
                  <c:v>7527.52</c:v>
                </c:pt>
                <c:pt idx="1952">
                  <c:v>4025.08</c:v>
                </c:pt>
                <c:pt idx="1953">
                  <c:v>-12912.7</c:v>
                </c:pt>
                <c:pt idx="1954">
                  <c:v>8374.76</c:v>
                </c:pt>
                <c:pt idx="1955">
                  <c:v>15104.8</c:v>
                </c:pt>
                <c:pt idx="1956">
                  <c:v>-2643.62</c:v>
                </c:pt>
                <c:pt idx="1957">
                  <c:v>-2401.35</c:v>
                </c:pt>
                <c:pt idx="1958">
                  <c:v>14707</c:v>
                </c:pt>
                <c:pt idx="1959">
                  <c:v>-4120.12</c:v>
                </c:pt>
                <c:pt idx="1960">
                  <c:v>9513.6</c:v>
                </c:pt>
                <c:pt idx="1961">
                  <c:v>6978.73</c:v>
                </c:pt>
                <c:pt idx="1962">
                  <c:v>3175.54</c:v>
                </c:pt>
                <c:pt idx="1963">
                  <c:v>-15320.9</c:v>
                </c:pt>
                <c:pt idx="1964">
                  <c:v>19888.3</c:v>
                </c:pt>
                <c:pt idx="1965">
                  <c:v>9535.9500000000007</c:v>
                </c:pt>
                <c:pt idx="1966">
                  <c:v>-13948.6</c:v>
                </c:pt>
                <c:pt idx="1967">
                  <c:v>855.72400000000005</c:v>
                </c:pt>
                <c:pt idx="1968">
                  <c:v>-10255.299999999999</c:v>
                </c:pt>
                <c:pt idx="1969">
                  <c:v>5789.56</c:v>
                </c:pt>
                <c:pt idx="1970">
                  <c:v>-14527.5</c:v>
                </c:pt>
                <c:pt idx="1971">
                  <c:v>14276.9</c:v>
                </c:pt>
                <c:pt idx="1972">
                  <c:v>126.80800000000001</c:v>
                </c:pt>
                <c:pt idx="1973">
                  <c:v>-11799</c:v>
                </c:pt>
                <c:pt idx="1974">
                  <c:v>-14146.7</c:v>
                </c:pt>
                <c:pt idx="1975">
                  <c:v>-568.85022000000004</c:v>
                </c:pt>
                <c:pt idx="1976">
                  <c:v>-605.50599999999997</c:v>
                </c:pt>
                <c:pt idx="1977">
                  <c:v>938.01199999999994</c:v>
                </c:pt>
                <c:pt idx="1978">
                  <c:v>-8071.04</c:v>
                </c:pt>
                <c:pt idx="1979">
                  <c:v>-5554.72</c:v>
                </c:pt>
                <c:pt idx="1980">
                  <c:v>4891.47</c:v>
                </c:pt>
                <c:pt idx="1981">
                  <c:v>11643.3</c:v>
                </c:pt>
                <c:pt idx="1982">
                  <c:v>-7581.36</c:v>
                </c:pt>
                <c:pt idx="1983">
                  <c:v>-7996.92</c:v>
                </c:pt>
                <c:pt idx="1984">
                  <c:v>8820.8700000000008</c:v>
                </c:pt>
                <c:pt idx="1985">
                  <c:v>-8515.07</c:v>
                </c:pt>
                <c:pt idx="1986">
                  <c:v>4608.2299999999996</c:v>
                </c:pt>
                <c:pt idx="1987">
                  <c:v>-9722.61</c:v>
                </c:pt>
                <c:pt idx="1988">
                  <c:v>-2528.17</c:v>
                </c:pt>
                <c:pt idx="1989">
                  <c:v>-9385.81</c:v>
                </c:pt>
                <c:pt idx="1990">
                  <c:v>-7517.47</c:v>
                </c:pt>
                <c:pt idx="1991">
                  <c:v>8758.76</c:v>
                </c:pt>
                <c:pt idx="1992">
                  <c:v>-689.88699999999994</c:v>
                </c:pt>
                <c:pt idx="1993">
                  <c:v>4367.2299999999996</c:v>
                </c:pt>
                <c:pt idx="1994">
                  <c:v>8559.02</c:v>
                </c:pt>
                <c:pt idx="1995">
                  <c:v>-7047.43</c:v>
                </c:pt>
                <c:pt idx="1996">
                  <c:v>19640.599999999999</c:v>
                </c:pt>
                <c:pt idx="1997">
                  <c:v>16362.2</c:v>
                </c:pt>
                <c:pt idx="1998">
                  <c:v>-1330.88</c:v>
                </c:pt>
                <c:pt idx="1999">
                  <c:v>-18363.400000000001</c:v>
                </c:pt>
                <c:pt idx="2000">
                  <c:v>-8150.75</c:v>
                </c:pt>
                <c:pt idx="2001">
                  <c:v>8647.51</c:v>
                </c:pt>
                <c:pt idx="2002">
                  <c:v>4110.7299999999996</c:v>
                </c:pt>
                <c:pt idx="2003">
                  <c:v>1200.29</c:v>
                </c:pt>
                <c:pt idx="2004">
                  <c:v>7068.91</c:v>
                </c:pt>
                <c:pt idx="2005">
                  <c:v>-4403.66</c:v>
                </c:pt>
                <c:pt idx="2006">
                  <c:v>9825.86</c:v>
                </c:pt>
                <c:pt idx="2007">
                  <c:v>-1192.49</c:v>
                </c:pt>
                <c:pt idx="2008">
                  <c:v>6631.92</c:v>
                </c:pt>
                <c:pt idx="2009">
                  <c:v>33526.9</c:v>
                </c:pt>
                <c:pt idx="2010">
                  <c:v>-1235.97</c:v>
                </c:pt>
                <c:pt idx="2011">
                  <c:v>-1483.6</c:v>
                </c:pt>
                <c:pt idx="2012">
                  <c:v>-12628.5</c:v>
                </c:pt>
                <c:pt idx="2013">
                  <c:v>-10938.7</c:v>
                </c:pt>
                <c:pt idx="2014">
                  <c:v>10901</c:v>
                </c:pt>
                <c:pt idx="2015">
                  <c:v>15844.5</c:v>
                </c:pt>
                <c:pt idx="2016">
                  <c:v>7935.22</c:v>
                </c:pt>
                <c:pt idx="2017">
                  <c:v>4485.34</c:v>
                </c:pt>
                <c:pt idx="2018">
                  <c:v>6346.5</c:v>
                </c:pt>
                <c:pt idx="2019">
                  <c:v>-647.68100000000004</c:v>
                </c:pt>
                <c:pt idx="2020">
                  <c:v>37300.6</c:v>
                </c:pt>
                <c:pt idx="2021">
                  <c:v>3656.25</c:v>
                </c:pt>
                <c:pt idx="2022">
                  <c:v>-5016.3599999999997</c:v>
                </c:pt>
                <c:pt idx="2023">
                  <c:v>-10164.5</c:v>
                </c:pt>
                <c:pt idx="2024">
                  <c:v>-8339.1200000000008</c:v>
                </c:pt>
                <c:pt idx="2025">
                  <c:v>542.99699999999996</c:v>
                </c:pt>
                <c:pt idx="2026">
                  <c:v>-3825.16</c:v>
                </c:pt>
                <c:pt idx="2027">
                  <c:v>-83.569800000000001</c:v>
                </c:pt>
                <c:pt idx="2028">
                  <c:v>-24591.1</c:v>
                </c:pt>
                <c:pt idx="2029">
                  <c:v>16673.900000000001</c:v>
                </c:pt>
                <c:pt idx="2030">
                  <c:v>8995.81</c:v>
                </c:pt>
                <c:pt idx="2031">
                  <c:v>15583.5</c:v>
                </c:pt>
                <c:pt idx="2032">
                  <c:v>1155.49</c:v>
                </c:pt>
                <c:pt idx="2033">
                  <c:v>1853.85</c:v>
                </c:pt>
                <c:pt idx="2034">
                  <c:v>2696.32</c:v>
                </c:pt>
                <c:pt idx="2035">
                  <c:v>-234.01400000000001</c:v>
                </c:pt>
                <c:pt idx="2036">
                  <c:v>4356.92</c:v>
                </c:pt>
                <c:pt idx="2037">
                  <c:v>-9665.58</c:v>
                </c:pt>
                <c:pt idx="2038">
                  <c:v>12703.3</c:v>
                </c:pt>
                <c:pt idx="2039">
                  <c:v>-4434.13</c:v>
                </c:pt>
                <c:pt idx="2040">
                  <c:v>20099.3</c:v>
                </c:pt>
                <c:pt idx="2041">
                  <c:v>-1098.8499999999999</c:v>
                </c:pt>
                <c:pt idx="2042">
                  <c:v>8865.98</c:v>
                </c:pt>
                <c:pt idx="2043">
                  <c:v>-6001.81</c:v>
                </c:pt>
                <c:pt idx="2044">
                  <c:v>-2755.55</c:v>
                </c:pt>
                <c:pt idx="2045">
                  <c:v>5001.04</c:v>
                </c:pt>
                <c:pt idx="2046">
                  <c:v>-7373.9</c:v>
                </c:pt>
                <c:pt idx="2047">
                  <c:v>-19590.7</c:v>
                </c:pt>
                <c:pt idx="2048">
                  <c:v>4295.8100000000004</c:v>
                </c:pt>
                <c:pt idx="2049">
                  <c:v>1087.19</c:v>
                </c:pt>
                <c:pt idx="2050">
                  <c:v>20474.8</c:v>
                </c:pt>
                <c:pt idx="2051">
                  <c:v>18171.8</c:v>
                </c:pt>
                <c:pt idx="2052">
                  <c:v>-4937.8</c:v>
                </c:pt>
                <c:pt idx="2053">
                  <c:v>14795.3</c:v>
                </c:pt>
                <c:pt idx="2054">
                  <c:v>-6848.16</c:v>
                </c:pt>
                <c:pt idx="2055">
                  <c:v>-7810.45</c:v>
                </c:pt>
                <c:pt idx="2056">
                  <c:v>-8049.79</c:v>
                </c:pt>
                <c:pt idx="2057">
                  <c:v>-7744.89</c:v>
                </c:pt>
                <c:pt idx="2058">
                  <c:v>-6887.69</c:v>
                </c:pt>
                <c:pt idx="2059">
                  <c:v>-4316.8100000000004</c:v>
                </c:pt>
                <c:pt idx="2060">
                  <c:v>-3265.2</c:v>
                </c:pt>
                <c:pt idx="2061">
                  <c:v>-7916.45</c:v>
                </c:pt>
                <c:pt idx="2062">
                  <c:v>5280.12</c:v>
                </c:pt>
                <c:pt idx="2063">
                  <c:v>-2756.1</c:v>
                </c:pt>
                <c:pt idx="2064">
                  <c:v>2136.9299999999998</c:v>
                </c:pt>
                <c:pt idx="2065">
                  <c:v>88.853399999999993</c:v>
                </c:pt>
                <c:pt idx="2066">
                  <c:v>2469.62</c:v>
                </c:pt>
                <c:pt idx="2067">
                  <c:v>4428.62</c:v>
                </c:pt>
                <c:pt idx="2068">
                  <c:v>-3600.01</c:v>
                </c:pt>
                <c:pt idx="2069">
                  <c:v>-4603.63</c:v>
                </c:pt>
                <c:pt idx="2070">
                  <c:v>-2354.3000000000002</c:v>
                </c:pt>
                <c:pt idx="2071">
                  <c:v>-1265.58</c:v>
                </c:pt>
                <c:pt idx="2072">
                  <c:v>-6107.81</c:v>
                </c:pt>
                <c:pt idx="2073">
                  <c:v>16419.900000000001</c:v>
                </c:pt>
                <c:pt idx="2074">
                  <c:v>1205.8399999999999</c:v>
                </c:pt>
                <c:pt idx="2075">
                  <c:v>-5051.5200000000004</c:v>
                </c:pt>
                <c:pt idx="2076">
                  <c:v>-2635.83</c:v>
                </c:pt>
                <c:pt idx="2077">
                  <c:v>-7303.35</c:v>
                </c:pt>
                <c:pt idx="2078">
                  <c:v>-7644.88</c:v>
                </c:pt>
                <c:pt idx="2079">
                  <c:v>-5055.01</c:v>
                </c:pt>
                <c:pt idx="2080">
                  <c:v>503.69900000000001</c:v>
                </c:pt>
                <c:pt idx="2081">
                  <c:v>-29674.3</c:v>
                </c:pt>
                <c:pt idx="2082">
                  <c:v>11184.3</c:v>
                </c:pt>
                <c:pt idx="2083">
                  <c:v>-7112.08</c:v>
                </c:pt>
                <c:pt idx="2084">
                  <c:v>12778.1</c:v>
                </c:pt>
                <c:pt idx="2085">
                  <c:v>129.38300000000001</c:v>
                </c:pt>
                <c:pt idx="2086">
                  <c:v>-830.24199999999996</c:v>
                </c:pt>
                <c:pt idx="2087">
                  <c:v>8384.2999999999993</c:v>
                </c:pt>
                <c:pt idx="2088">
                  <c:v>-628.17600000000004</c:v>
                </c:pt>
                <c:pt idx="2089">
                  <c:v>7503.97</c:v>
                </c:pt>
                <c:pt idx="2090">
                  <c:v>6929.23</c:v>
                </c:pt>
                <c:pt idx="2091">
                  <c:v>-4607.28</c:v>
                </c:pt>
                <c:pt idx="2092">
                  <c:v>-10667</c:v>
                </c:pt>
                <c:pt idx="2093">
                  <c:v>-1812.95</c:v>
                </c:pt>
                <c:pt idx="2094">
                  <c:v>6156.95</c:v>
                </c:pt>
                <c:pt idx="2095">
                  <c:v>-11984.5</c:v>
                </c:pt>
                <c:pt idx="2096">
                  <c:v>-916.68988000000002</c:v>
                </c:pt>
                <c:pt idx="2097">
                  <c:v>8400.99</c:v>
                </c:pt>
                <c:pt idx="2098">
                  <c:v>71.024000000000001</c:v>
                </c:pt>
                <c:pt idx="2099">
                  <c:v>9288.7900000000009</c:v>
                </c:pt>
                <c:pt idx="2100">
                  <c:v>34531.199999999997</c:v>
                </c:pt>
                <c:pt idx="2101">
                  <c:v>2121.69</c:v>
                </c:pt>
                <c:pt idx="2102">
                  <c:v>13322.9</c:v>
                </c:pt>
                <c:pt idx="2103">
                  <c:v>1024.3800000000001</c:v>
                </c:pt>
                <c:pt idx="2104">
                  <c:v>12553.8</c:v>
                </c:pt>
                <c:pt idx="2105">
                  <c:v>9514.23</c:v>
                </c:pt>
                <c:pt idx="2106">
                  <c:v>-21000.2</c:v>
                </c:pt>
                <c:pt idx="2107">
                  <c:v>-255.983</c:v>
                </c:pt>
                <c:pt idx="2108">
                  <c:v>21357.7</c:v>
                </c:pt>
                <c:pt idx="2109">
                  <c:v>876.19500000000005</c:v>
                </c:pt>
                <c:pt idx="2110">
                  <c:v>-1076.23</c:v>
                </c:pt>
                <c:pt idx="2111">
                  <c:v>-1784.43</c:v>
                </c:pt>
                <c:pt idx="2112">
                  <c:v>2440.33</c:v>
                </c:pt>
                <c:pt idx="2113">
                  <c:v>-2183.4299999999998</c:v>
                </c:pt>
                <c:pt idx="2114">
                  <c:v>-2222.2800000000002</c:v>
                </c:pt>
                <c:pt idx="2115">
                  <c:v>-6280.07</c:v>
                </c:pt>
                <c:pt idx="2116">
                  <c:v>463.02499999999998</c:v>
                </c:pt>
                <c:pt idx="2117">
                  <c:v>1464.18</c:v>
                </c:pt>
                <c:pt idx="2118">
                  <c:v>9720.5499999999993</c:v>
                </c:pt>
                <c:pt idx="2119">
                  <c:v>3957.37</c:v>
                </c:pt>
                <c:pt idx="2120">
                  <c:v>-31333.599999999999</c:v>
                </c:pt>
                <c:pt idx="2121">
                  <c:v>-12803.8</c:v>
                </c:pt>
                <c:pt idx="2122">
                  <c:v>-857.70699999999999</c:v>
                </c:pt>
                <c:pt idx="2123">
                  <c:v>-4268.13</c:v>
                </c:pt>
                <c:pt idx="2124">
                  <c:v>904.56841999999995</c:v>
                </c:pt>
                <c:pt idx="2125">
                  <c:v>3151.17</c:v>
                </c:pt>
                <c:pt idx="2126">
                  <c:v>3854.78</c:v>
                </c:pt>
                <c:pt idx="2127">
                  <c:v>23077.5</c:v>
                </c:pt>
                <c:pt idx="2128">
                  <c:v>-306.03800000000001</c:v>
                </c:pt>
                <c:pt idx="2129">
                  <c:v>-3789.63</c:v>
                </c:pt>
                <c:pt idx="2130">
                  <c:v>-1237.3800000000001</c:v>
                </c:pt>
                <c:pt idx="2131">
                  <c:v>3165.63</c:v>
                </c:pt>
                <c:pt idx="2132">
                  <c:v>8562.1299999999992</c:v>
                </c:pt>
                <c:pt idx="2133">
                  <c:v>-6206.06</c:v>
                </c:pt>
                <c:pt idx="2134">
                  <c:v>-11900.4</c:v>
                </c:pt>
                <c:pt idx="2135">
                  <c:v>-1945.33</c:v>
                </c:pt>
                <c:pt idx="2136">
                  <c:v>-18900.900000000001</c:v>
                </c:pt>
                <c:pt idx="2137">
                  <c:v>-5535.93</c:v>
                </c:pt>
                <c:pt idx="2138">
                  <c:v>4332.87</c:v>
                </c:pt>
                <c:pt idx="2139">
                  <c:v>-1812.3</c:v>
                </c:pt>
                <c:pt idx="2140">
                  <c:v>-8959</c:v>
                </c:pt>
                <c:pt idx="2141">
                  <c:v>12255.3</c:v>
                </c:pt>
                <c:pt idx="2142">
                  <c:v>10121.6</c:v>
                </c:pt>
                <c:pt idx="2143">
                  <c:v>8310.6299999999992</c:v>
                </c:pt>
                <c:pt idx="2144">
                  <c:v>6337.74</c:v>
                </c:pt>
                <c:pt idx="2145">
                  <c:v>5456.75</c:v>
                </c:pt>
                <c:pt idx="2146">
                  <c:v>5003.25</c:v>
                </c:pt>
                <c:pt idx="2147">
                  <c:v>-17586</c:v>
                </c:pt>
                <c:pt idx="2148">
                  <c:v>7452.7</c:v>
                </c:pt>
                <c:pt idx="2149">
                  <c:v>-10347.299999999999</c:v>
                </c:pt>
                <c:pt idx="2150">
                  <c:v>3456.92</c:v>
                </c:pt>
                <c:pt idx="2151">
                  <c:v>20478.8</c:v>
                </c:pt>
                <c:pt idx="2152">
                  <c:v>-6200.62</c:v>
                </c:pt>
                <c:pt idx="2153">
                  <c:v>6443.66</c:v>
                </c:pt>
                <c:pt idx="2154">
                  <c:v>-9630.2099999999991</c:v>
                </c:pt>
                <c:pt idx="2155">
                  <c:v>30962</c:v>
                </c:pt>
                <c:pt idx="2156">
                  <c:v>9986.4</c:v>
                </c:pt>
                <c:pt idx="2157">
                  <c:v>139.75200000000001</c:v>
                </c:pt>
                <c:pt idx="2158">
                  <c:v>11399.5</c:v>
                </c:pt>
                <c:pt idx="2159">
                  <c:v>-10040</c:v>
                </c:pt>
                <c:pt idx="2160">
                  <c:v>3615.97</c:v>
                </c:pt>
                <c:pt idx="2161">
                  <c:v>-17047.3</c:v>
                </c:pt>
                <c:pt idx="2162">
                  <c:v>3838.1</c:v>
                </c:pt>
                <c:pt idx="2163">
                  <c:v>-3851.38</c:v>
                </c:pt>
                <c:pt idx="2164">
                  <c:v>-821.00400000000002</c:v>
                </c:pt>
                <c:pt idx="2165">
                  <c:v>7369.41</c:v>
                </c:pt>
                <c:pt idx="2166">
                  <c:v>7316.97</c:v>
                </c:pt>
                <c:pt idx="2167">
                  <c:v>-3820.14</c:v>
                </c:pt>
                <c:pt idx="2168">
                  <c:v>5427.93</c:v>
                </c:pt>
                <c:pt idx="2169">
                  <c:v>1174.23</c:v>
                </c:pt>
                <c:pt idx="2170">
                  <c:v>2609.33</c:v>
                </c:pt>
                <c:pt idx="2171">
                  <c:v>-4283.18</c:v>
                </c:pt>
                <c:pt idx="2172">
                  <c:v>4132.88</c:v>
                </c:pt>
                <c:pt idx="2173">
                  <c:v>-7248.26</c:v>
                </c:pt>
                <c:pt idx="2174">
                  <c:v>-5806.08</c:v>
                </c:pt>
                <c:pt idx="2175">
                  <c:v>-1657.88</c:v>
                </c:pt>
                <c:pt idx="2176">
                  <c:v>-805.10199999999998</c:v>
                </c:pt>
                <c:pt idx="2177">
                  <c:v>-7746.27</c:v>
                </c:pt>
                <c:pt idx="2178">
                  <c:v>-10362.6</c:v>
                </c:pt>
                <c:pt idx="2179">
                  <c:v>-367.06799999999998</c:v>
                </c:pt>
                <c:pt idx="2180">
                  <c:v>-2934.5</c:v>
                </c:pt>
                <c:pt idx="2181">
                  <c:v>-2258.1799999999998</c:v>
                </c:pt>
                <c:pt idx="2182">
                  <c:v>-9859.4599999999991</c:v>
                </c:pt>
                <c:pt idx="2183">
                  <c:v>-3786.61</c:v>
                </c:pt>
                <c:pt idx="2184">
                  <c:v>-2145.14</c:v>
                </c:pt>
                <c:pt idx="2185">
                  <c:v>1485.25</c:v>
                </c:pt>
                <c:pt idx="2186">
                  <c:v>20391.3</c:v>
                </c:pt>
                <c:pt idx="2187">
                  <c:v>-13025.1</c:v>
                </c:pt>
                <c:pt idx="2188">
                  <c:v>-15718.7</c:v>
                </c:pt>
                <c:pt idx="2189">
                  <c:v>8738.19</c:v>
                </c:pt>
                <c:pt idx="2190">
                  <c:v>-20041.8</c:v>
                </c:pt>
                <c:pt idx="2191">
                  <c:v>-4505.0600000000004</c:v>
                </c:pt>
                <c:pt idx="2192">
                  <c:v>6319.71</c:v>
                </c:pt>
                <c:pt idx="2193">
                  <c:v>912.15800000000002</c:v>
                </c:pt>
                <c:pt idx="2194">
                  <c:v>-185.18299999999999</c:v>
                </c:pt>
                <c:pt idx="2195">
                  <c:v>-3081.32</c:v>
                </c:pt>
                <c:pt idx="2196">
                  <c:v>-2041.56</c:v>
                </c:pt>
                <c:pt idx="2197">
                  <c:v>6074.89</c:v>
                </c:pt>
                <c:pt idx="2198">
                  <c:v>-9054.86</c:v>
                </c:pt>
                <c:pt idx="2199">
                  <c:v>-2037.55</c:v>
                </c:pt>
                <c:pt idx="2200">
                  <c:v>17599.5</c:v>
                </c:pt>
                <c:pt idx="2201">
                  <c:v>3335.15</c:v>
                </c:pt>
                <c:pt idx="2202">
                  <c:v>-2008.51</c:v>
                </c:pt>
                <c:pt idx="2203">
                  <c:v>-24100</c:v>
                </c:pt>
                <c:pt idx="2204">
                  <c:v>-541.49645999999996</c:v>
                </c:pt>
                <c:pt idx="2205">
                  <c:v>1273.04</c:v>
                </c:pt>
                <c:pt idx="2206">
                  <c:v>-16848.099999999999</c:v>
                </c:pt>
                <c:pt idx="2207">
                  <c:v>-13680</c:v>
                </c:pt>
                <c:pt idx="2208">
                  <c:v>-9680.2900000000009</c:v>
                </c:pt>
                <c:pt idx="2209">
                  <c:v>15682.2</c:v>
                </c:pt>
                <c:pt idx="2210">
                  <c:v>1946.73</c:v>
                </c:pt>
                <c:pt idx="2211">
                  <c:v>-2796.25</c:v>
                </c:pt>
                <c:pt idx="2212">
                  <c:v>-5050.55</c:v>
                </c:pt>
                <c:pt idx="2213">
                  <c:v>13522.9</c:v>
                </c:pt>
                <c:pt idx="2214">
                  <c:v>-8856.0400000000009</c:v>
                </c:pt>
                <c:pt idx="2215">
                  <c:v>-4733.6899999999996</c:v>
                </c:pt>
                <c:pt idx="2216">
                  <c:v>-2347.34</c:v>
                </c:pt>
                <c:pt idx="2217">
                  <c:v>6065.11</c:v>
                </c:pt>
                <c:pt idx="2218">
                  <c:v>-664.01300000000003</c:v>
                </c:pt>
                <c:pt idx="2219">
                  <c:v>-18472.900000000001</c:v>
                </c:pt>
                <c:pt idx="2220">
                  <c:v>735.88900000000001</c:v>
                </c:pt>
                <c:pt idx="2221">
                  <c:v>21945.7</c:v>
                </c:pt>
                <c:pt idx="2222">
                  <c:v>-4029.29</c:v>
                </c:pt>
                <c:pt idx="2223">
                  <c:v>6388.4</c:v>
                </c:pt>
                <c:pt idx="2224">
                  <c:v>4321.54</c:v>
                </c:pt>
                <c:pt idx="2225">
                  <c:v>-38596</c:v>
                </c:pt>
                <c:pt idx="2226">
                  <c:v>1989.32</c:v>
                </c:pt>
                <c:pt idx="2227">
                  <c:v>1975.31</c:v>
                </c:pt>
                <c:pt idx="2228">
                  <c:v>-7674.18</c:v>
                </c:pt>
                <c:pt idx="2229">
                  <c:v>-4506.2</c:v>
                </c:pt>
                <c:pt idx="2230">
                  <c:v>2959.03</c:v>
                </c:pt>
                <c:pt idx="2231">
                  <c:v>167.71</c:v>
                </c:pt>
                <c:pt idx="2232">
                  <c:v>-10960.9</c:v>
                </c:pt>
                <c:pt idx="2233">
                  <c:v>8994.65</c:v>
                </c:pt>
                <c:pt idx="2234">
                  <c:v>4871.3999999999996</c:v>
                </c:pt>
                <c:pt idx="2235">
                  <c:v>383.31299999999999</c:v>
                </c:pt>
                <c:pt idx="2236">
                  <c:v>14642.8</c:v>
                </c:pt>
                <c:pt idx="2237">
                  <c:v>1084.1600000000001</c:v>
                </c:pt>
                <c:pt idx="2238">
                  <c:v>-4197.95</c:v>
                </c:pt>
                <c:pt idx="2239">
                  <c:v>-1813.84</c:v>
                </c:pt>
                <c:pt idx="2240">
                  <c:v>9262.49</c:v>
                </c:pt>
                <c:pt idx="2241">
                  <c:v>11001.2</c:v>
                </c:pt>
                <c:pt idx="2242">
                  <c:v>-3003.34</c:v>
                </c:pt>
                <c:pt idx="2243">
                  <c:v>-339.18099999999998</c:v>
                </c:pt>
                <c:pt idx="2244">
                  <c:v>10673.6</c:v>
                </c:pt>
                <c:pt idx="2245">
                  <c:v>9271.7099999999991</c:v>
                </c:pt>
                <c:pt idx="2246">
                  <c:v>2949.11</c:v>
                </c:pt>
                <c:pt idx="2247">
                  <c:v>2527.92</c:v>
                </c:pt>
                <c:pt idx="2248">
                  <c:v>-7531.42</c:v>
                </c:pt>
                <c:pt idx="2249">
                  <c:v>-1571.12</c:v>
                </c:pt>
                <c:pt idx="2250">
                  <c:v>8538.4599999999991</c:v>
                </c:pt>
                <c:pt idx="2251">
                  <c:v>16774.400000000001</c:v>
                </c:pt>
                <c:pt idx="2252">
                  <c:v>3264.95</c:v>
                </c:pt>
                <c:pt idx="2253">
                  <c:v>58.602699999999999</c:v>
                </c:pt>
                <c:pt idx="2254">
                  <c:v>896.43499999999995</c:v>
                </c:pt>
                <c:pt idx="2255">
                  <c:v>-6070.79</c:v>
                </c:pt>
                <c:pt idx="2256">
                  <c:v>-4458.16</c:v>
                </c:pt>
                <c:pt idx="2257">
                  <c:v>-7790.53</c:v>
                </c:pt>
                <c:pt idx="2258">
                  <c:v>-3505.91</c:v>
                </c:pt>
                <c:pt idx="2259">
                  <c:v>-13016.5</c:v>
                </c:pt>
                <c:pt idx="2260">
                  <c:v>2817.29</c:v>
                </c:pt>
                <c:pt idx="2261">
                  <c:v>-85.177000000000007</c:v>
                </c:pt>
                <c:pt idx="2262">
                  <c:v>-199.173</c:v>
                </c:pt>
                <c:pt idx="2263">
                  <c:v>1050.54</c:v>
                </c:pt>
                <c:pt idx="2264">
                  <c:v>-6922.75</c:v>
                </c:pt>
                <c:pt idx="2265">
                  <c:v>10120.799999999999</c:v>
                </c:pt>
                <c:pt idx="2266">
                  <c:v>-3452.62</c:v>
                </c:pt>
                <c:pt idx="2267">
                  <c:v>6882.51</c:v>
                </c:pt>
                <c:pt idx="2268">
                  <c:v>-3754.12</c:v>
                </c:pt>
                <c:pt idx="2269">
                  <c:v>7069.18</c:v>
                </c:pt>
                <c:pt idx="2270">
                  <c:v>3635.44</c:v>
                </c:pt>
                <c:pt idx="2271">
                  <c:v>-1993.09</c:v>
                </c:pt>
                <c:pt idx="2272">
                  <c:v>413.29899999999998</c:v>
                </c:pt>
                <c:pt idx="2273">
                  <c:v>3893.83</c:v>
                </c:pt>
                <c:pt idx="2274">
                  <c:v>-393.09136999999998</c:v>
                </c:pt>
                <c:pt idx="2275">
                  <c:v>-42760.9</c:v>
                </c:pt>
                <c:pt idx="2276">
                  <c:v>13367.9</c:v>
                </c:pt>
                <c:pt idx="2277">
                  <c:v>-4658.49</c:v>
                </c:pt>
                <c:pt idx="2278">
                  <c:v>802.54399999999998</c:v>
                </c:pt>
                <c:pt idx="2279">
                  <c:v>-9736.76</c:v>
                </c:pt>
                <c:pt idx="2280">
                  <c:v>8115.82</c:v>
                </c:pt>
                <c:pt idx="2281">
                  <c:v>15445.8</c:v>
                </c:pt>
                <c:pt idx="2282">
                  <c:v>1001.18</c:v>
                </c:pt>
                <c:pt idx="2283">
                  <c:v>-10272.6</c:v>
                </c:pt>
                <c:pt idx="2284">
                  <c:v>-6460.57</c:v>
                </c:pt>
                <c:pt idx="2285">
                  <c:v>8758.1</c:v>
                </c:pt>
                <c:pt idx="2286">
                  <c:v>11200.9</c:v>
                </c:pt>
                <c:pt idx="2287">
                  <c:v>588.72400000000005</c:v>
                </c:pt>
                <c:pt idx="2288">
                  <c:v>-14084.9</c:v>
                </c:pt>
                <c:pt idx="2289">
                  <c:v>6907.37</c:v>
                </c:pt>
                <c:pt idx="2290">
                  <c:v>-41276.199999999997</c:v>
                </c:pt>
                <c:pt idx="2291">
                  <c:v>35544</c:v>
                </c:pt>
                <c:pt idx="2292">
                  <c:v>-8084.66</c:v>
                </c:pt>
                <c:pt idx="2293">
                  <c:v>-9962.41</c:v>
                </c:pt>
                <c:pt idx="2294">
                  <c:v>-5401.83</c:v>
                </c:pt>
                <c:pt idx="2295">
                  <c:v>5409.91</c:v>
                </c:pt>
                <c:pt idx="2296">
                  <c:v>9864.67</c:v>
                </c:pt>
                <c:pt idx="2297">
                  <c:v>2281.7600000000002</c:v>
                </c:pt>
                <c:pt idx="2298">
                  <c:v>573.76900000000001</c:v>
                </c:pt>
                <c:pt idx="2299">
                  <c:v>-20224.099999999999</c:v>
                </c:pt>
                <c:pt idx="2300">
                  <c:v>10667.6</c:v>
                </c:pt>
                <c:pt idx="2301">
                  <c:v>-4812.08</c:v>
                </c:pt>
                <c:pt idx="2302">
                  <c:v>8200.59</c:v>
                </c:pt>
                <c:pt idx="2303">
                  <c:v>14248.7</c:v>
                </c:pt>
                <c:pt idx="2304">
                  <c:v>3345.49</c:v>
                </c:pt>
                <c:pt idx="2305">
                  <c:v>3783.53</c:v>
                </c:pt>
                <c:pt idx="2306">
                  <c:v>4081.94</c:v>
                </c:pt>
                <c:pt idx="2307">
                  <c:v>-1535.29</c:v>
                </c:pt>
                <c:pt idx="2308">
                  <c:v>6397.61</c:v>
                </c:pt>
                <c:pt idx="2309">
                  <c:v>5670.68</c:v>
                </c:pt>
                <c:pt idx="2310">
                  <c:v>-5753.65</c:v>
                </c:pt>
                <c:pt idx="2311">
                  <c:v>-9710.2999999999993</c:v>
                </c:pt>
                <c:pt idx="2312">
                  <c:v>8453.39</c:v>
                </c:pt>
                <c:pt idx="2313">
                  <c:v>-3208.44</c:v>
                </c:pt>
                <c:pt idx="2314">
                  <c:v>158.79</c:v>
                </c:pt>
                <c:pt idx="2315">
                  <c:v>263.07499999999999</c:v>
                </c:pt>
                <c:pt idx="2316">
                  <c:v>484.73700000000002</c:v>
                </c:pt>
                <c:pt idx="2317">
                  <c:v>-2927.09</c:v>
                </c:pt>
                <c:pt idx="2318">
                  <c:v>-6267.07</c:v>
                </c:pt>
                <c:pt idx="2319">
                  <c:v>-2725.29</c:v>
                </c:pt>
                <c:pt idx="2320">
                  <c:v>-2914.74</c:v>
                </c:pt>
                <c:pt idx="2321">
                  <c:v>9930.92</c:v>
                </c:pt>
                <c:pt idx="2322">
                  <c:v>-3545.48</c:v>
                </c:pt>
                <c:pt idx="2323">
                  <c:v>5828.91</c:v>
                </c:pt>
                <c:pt idx="2324">
                  <c:v>-1129.83</c:v>
                </c:pt>
                <c:pt idx="2325">
                  <c:v>1545.67</c:v>
                </c:pt>
                <c:pt idx="2326">
                  <c:v>-3353.64</c:v>
                </c:pt>
                <c:pt idx="2327">
                  <c:v>-1097.6099999999999</c:v>
                </c:pt>
                <c:pt idx="2328">
                  <c:v>-3660.08</c:v>
                </c:pt>
                <c:pt idx="2329">
                  <c:v>-11684.9</c:v>
                </c:pt>
                <c:pt idx="2330">
                  <c:v>9408.32</c:v>
                </c:pt>
                <c:pt idx="2331">
                  <c:v>4058.66</c:v>
                </c:pt>
                <c:pt idx="2332">
                  <c:v>6412.3</c:v>
                </c:pt>
                <c:pt idx="2333">
                  <c:v>-4124.5</c:v>
                </c:pt>
                <c:pt idx="2334">
                  <c:v>3556.83</c:v>
                </c:pt>
                <c:pt idx="2335">
                  <c:v>7426.23</c:v>
                </c:pt>
                <c:pt idx="2336">
                  <c:v>-3972.9</c:v>
                </c:pt>
                <c:pt idx="2337">
                  <c:v>-4937.1499999999996</c:v>
                </c:pt>
                <c:pt idx="2338">
                  <c:v>-3589.35</c:v>
                </c:pt>
                <c:pt idx="2339">
                  <c:v>4520.1400000000003</c:v>
                </c:pt>
                <c:pt idx="2340">
                  <c:v>4183.33</c:v>
                </c:pt>
                <c:pt idx="2341">
                  <c:v>-2293.5100000000002</c:v>
                </c:pt>
                <c:pt idx="2342">
                  <c:v>1179.6600000000001</c:v>
                </c:pt>
                <c:pt idx="2343">
                  <c:v>2295.91</c:v>
                </c:pt>
                <c:pt idx="2344">
                  <c:v>1652.79</c:v>
                </c:pt>
                <c:pt idx="2345">
                  <c:v>2699.95</c:v>
                </c:pt>
                <c:pt idx="2346">
                  <c:v>-12892.4</c:v>
                </c:pt>
                <c:pt idx="2347">
                  <c:v>145.845</c:v>
                </c:pt>
                <c:pt idx="2348">
                  <c:v>1554.96</c:v>
                </c:pt>
                <c:pt idx="2349">
                  <c:v>5908.31</c:v>
                </c:pt>
                <c:pt idx="2350">
                  <c:v>14671.5</c:v>
                </c:pt>
                <c:pt idx="2351">
                  <c:v>-274.298</c:v>
                </c:pt>
                <c:pt idx="2352">
                  <c:v>7533.47</c:v>
                </c:pt>
                <c:pt idx="2353">
                  <c:v>-7366.09</c:v>
                </c:pt>
                <c:pt idx="2354">
                  <c:v>12464.8</c:v>
                </c:pt>
                <c:pt idx="2355">
                  <c:v>1467.55</c:v>
                </c:pt>
                <c:pt idx="2356">
                  <c:v>-5011.41</c:v>
                </c:pt>
                <c:pt idx="2357">
                  <c:v>931.63199999999995</c:v>
                </c:pt>
                <c:pt idx="2358">
                  <c:v>2491.3200000000002</c:v>
                </c:pt>
                <c:pt idx="2359">
                  <c:v>-21362.5</c:v>
                </c:pt>
                <c:pt idx="2360">
                  <c:v>7459.57</c:v>
                </c:pt>
                <c:pt idx="2361">
                  <c:v>19482.599999999999</c:v>
                </c:pt>
                <c:pt idx="2362">
                  <c:v>1198.69</c:v>
                </c:pt>
                <c:pt idx="2363">
                  <c:v>3959.45</c:v>
                </c:pt>
                <c:pt idx="2364">
                  <c:v>-5418.2</c:v>
                </c:pt>
                <c:pt idx="2365">
                  <c:v>-24.7</c:v>
                </c:pt>
                <c:pt idx="2366">
                  <c:v>10789.1</c:v>
                </c:pt>
                <c:pt idx="2367">
                  <c:v>-1558.38</c:v>
                </c:pt>
                <c:pt idx="2368">
                  <c:v>-2676.51</c:v>
                </c:pt>
                <c:pt idx="2369">
                  <c:v>-11048.1</c:v>
                </c:pt>
                <c:pt idx="2370">
                  <c:v>-1236.3699999999999</c:v>
                </c:pt>
                <c:pt idx="2371">
                  <c:v>1861.27</c:v>
                </c:pt>
                <c:pt idx="2372">
                  <c:v>422.899</c:v>
                </c:pt>
                <c:pt idx="2373">
                  <c:v>3075.97</c:v>
                </c:pt>
                <c:pt idx="2374">
                  <c:v>17280.900000000001</c:v>
                </c:pt>
                <c:pt idx="2375">
                  <c:v>-11934.7</c:v>
                </c:pt>
                <c:pt idx="2376">
                  <c:v>12943.5</c:v>
                </c:pt>
                <c:pt idx="2377">
                  <c:v>-10565.2</c:v>
                </c:pt>
                <c:pt idx="2378">
                  <c:v>-1005.74</c:v>
                </c:pt>
                <c:pt idx="2379">
                  <c:v>4578.2700000000004</c:v>
                </c:pt>
                <c:pt idx="2380">
                  <c:v>-1458.44</c:v>
                </c:pt>
                <c:pt idx="2381">
                  <c:v>-141.708</c:v>
                </c:pt>
                <c:pt idx="2382">
                  <c:v>-6166.21</c:v>
                </c:pt>
                <c:pt idx="2383">
                  <c:v>5590.59</c:v>
                </c:pt>
                <c:pt idx="2384">
                  <c:v>10854.7</c:v>
                </c:pt>
                <c:pt idx="2385">
                  <c:v>-2898.38</c:v>
                </c:pt>
                <c:pt idx="2386">
                  <c:v>3247.74</c:v>
                </c:pt>
                <c:pt idx="2387">
                  <c:v>-13000.5</c:v>
                </c:pt>
                <c:pt idx="2388">
                  <c:v>-1551.54</c:v>
                </c:pt>
                <c:pt idx="2389">
                  <c:v>-6805.58</c:v>
                </c:pt>
                <c:pt idx="2390">
                  <c:v>-15919.1</c:v>
                </c:pt>
                <c:pt idx="2391">
                  <c:v>4031.33</c:v>
                </c:pt>
                <c:pt idx="2392">
                  <c:v>-13589.5</c:v>
                </c:pt>
                <c:pt idx="2393">
                  <c:v>639.40300000000002</c:v>
                </c:pt>
                <c:pt idx="2394">
                  <c:v>-12959</c:v>
                </c:pt>
                <c:pt idx="2395">
                  <c:v>-107.66200000000001</c:v>
                </c:pt>
                <c:pt idx="2396">
                  <c:v>9532.4500000000007</c:v>
                </c:pt>
                <c:pt idx="2397">
                  <c:v>1117.93</c:v>
                </c:pt>
                <c:pt idx="2398">
                  <c:v>-7724.45</c:v>
                </c:pt>
                <c:pt idx="2399">
                  <c:v>-20120.900000000001</c:v>
                </c:pt>
                <c:pt idx="2400">
                  <c:v>-10395.4</c:v>
                </c:pt>
                <c:pt idx="2401">
                  <c:v>10966.8</c:v>
                </c:pt>
                <c:pt idx="2402">
                  <c:v>-14271.5</c:v>
                </c:pt>
                <c:pt idx="2403">
                  <c:v>-17680.099999999999</c:v>
                </c:pt>
                <c:pt idx="2404">
                  <c:v>2158.75</c:v>
                </c:pt>
                <c:pt idx="2405">
                  <c:v>19252.5</c:v>
                </c:pt>
                <c:pt idx="2406">
                  <c:v>2598.27</c:v>
                </c:pt>
                <c:pt idx="2407">
                  <c:v>-843.89099999999996</c:v>
                </c:pt>
                <c:pt idx="2408">
                  <c:v>13640</c:v>
                </c:pt>
                <c:pt idx="2409">
                  <c:v>-10821.7</c:v>
                </c:pt>
                <c:pt idx="2410">
                  <c:v>9222.93</c:v>
                </c:pt>
                <c:pt idx="2411">
                  <c:v>4192.75</c:v>
                </c:pt>
                <c:pt idx="2412">
                  <c:v>-12560.3</c:v>
                </c:pt>
                <c:pt idx="2413">
                  <c:v>-11929.6</c:v>
                </c:pt>
                <c:pt idx="2414">
                  <c:v>-11244</c:v>
                </c:pt>
                <c:pt idx="2415">
                  <c:v>-9666.4699999999993</c:v>
                </c:pt>
                <c:pt idx="2416">
                  <c:v>-8513.56</c:v>
                </c:pt>
                <c:pt idx="2417">
                  <c:v>-7542.71</c:v>
                </c:pt>
                <c:pt idx="2418">
                  <c:v>11101.8</c:v>
                </c:pt>
                <c:pt idx="2419">
                  <c:v>-4994.3599999999997</c:v>
                </c:pt>
                <c:pt idx="2420">
                  <c:v>-5111.3900000000003</c:v>
                </c:pt>
                <c:pt idx="2421">
                  <c:v>-5527.92</c:v>
                </c:pt>
                <c:pt idx="2422">
                  <c:v>-6006.95</c:v>
                </c:pt>
                <c:pt idx="2423">
                  <c:v>-8035.32</c:v>
                </c:pt>
                <c:pt idx="2424">
                  <c:v>6819.11</c:v>
                </c:pt>
                <c:pt idx="2425">
                  <c:v>-8235.68</c:v>
                </c:pt>
                <c:pt idx="2426">
                  <c:v>410.98</c:v>
                </c:pt>
                <c:pt idx="2427">
                  <c:v>-5110.8</c:v>
                </c:pt>
                <c:pt idx="2428">
                  <c:v>-3864.35</c:v>
                </c:pt>
                <c:pt idx="2429">
                  <c:v>-4289.13</c:v>
                </c:pt>
                <c:pt idx="2430">
                  <c:v>216.91922</c:v>
                </c:pt>
                <c:pt idx="2431">
                  <c:v>-58.9343</c:v>
                </c:pt>
                <c:pt idx="2432">
                  <c:v>-12542.1</c:v>
                </c:pt>
                <c:pt idx="2433">
                  <c:v>563.23175000000003</c:v>
                </c:pt>
                <c:pt idx="2434">
                  <c:v>-557.65099999999995</c:v>
                </c:pt>
                <c:pt idx="2435">
                  <c:v>14495.5</c:v>
                </c:pt>
                <c:pt idx="2436">
                  <c:v>-3807.75</c:v>
                </c:pt>
                <c:pt idx="2437">
                  <c:v>19698.3</c:v>
                </c:pt>
                <c:pt idx="2438">
                  <c:v>-15597.6</c:v>
                </c:pt>
                <c:pt idx="2439">
                  <c:v>2791.54</c:v>
                </c:pt>
                <c:pt idx="2440">
                  <c:v>985.69500000000005</c:v>
                </c:pt>
                <c:pt idx="2441">
                  <c:v>-9262.8799999999992</c:v>
                </c:pt>
                <c:pt idx="2442">
                  <c:v>-2382.86</c:v>
                </c:pt>
                <c:pt idx="2443">
                  <c:v>-2394.0100000000002</c:v>
                </c:pt>
                <c:pt idx="2444">
                  <c:v>4893.28</c:v>
                </c:pt>
                <c:pt idx="2445">
                  <c:v>4111.4399999999996</c:v>
                </c:pt>
                <c:pt idx="2446">
                  <c:v>-12771.7</c:v>
                </c:pt>
                <c:pt idx="2447">
                  <c:v>658.89</c:v>
                </c:pt>
                <c:pt idx="2448">
                  <c:v>9401.9</c:v>
                </c:pt>
                <c:pt idx="2449">
                  <c:v>-6389.33</c:v>
                </c:pt>
                <c:pt idx="2450">
                  <c:v>1889.44</c:v>
                </c:pt>
                <c:pt idx="2451">
                  <c:v>1289.1400000000001</c:v>
                </c:pt>
                <c:pt idx="2452">
                  <c:v>-1597.19</c:v>
                </c:pt>
                <c:pt idx="2453">
                  <c:v>-12.902699999999999</c:v>
                </c:pt>
                <c:pt idx="2454">
                  <c:v>10544</c:v>
                </c:pt>
                <c:pt idx="2455">
                  <c:v>-11700.3</c:v>
                </c:pt>
                <c:pt idx="2456">
                  <c:v>-1189.45</c:v>
                </c:pt>
                <c:pt idx="2457">
                  <c:v>-6226.09</c:v>
                </c:pt>
                <c:pt idx="2458">
                  <c:v>-13939.3</c:v>
                </c:pt>
                <c:pt idx="2459">
                  <c:v>-3555.54</c:v>
                </c:pt>
                <c:pt idx="2460">
                  <c:v>2292.7199999999998</c:v>
                </c:pt>
                <c:pt idx="2461">
                  <c:v>7091.91</c:v>
                </c:pt>
                <c:pt idx="2462">
                  <c:v>-7463.58</c:v>
                </c:pt>
                <c:pt idx="2463">
                  <c:v>5728.36</c:v>
                </c:pt>
                <c:pt idx="2464">
                  <c:v>-3314.52</c:v>
                </c:pt>
                <c:pt idx="2465">
                  <c:v>-10782.2</c:v>
                </c:pt>
                <c:pt idx="2466">
                  <c:v>-88.716999999999999</c:v>
                </c:pt>
                <c:pt idx="2467">
                  <c:v>10934.4</c:v>
                </c:pt>
                <c:pt idx="2468">
                  <c:v>-6459.16</c:v>
                </c:pt>
                <c:pt idx="2469">
                  <c:v>7096.94</c:v>
                </c:pt>
                <c:pt idx="2470">
                  <c:v>-350.22899999999998</c:v>
                </c:pt>
                <c:pt idx="2471">
                  <c:v>2929.22</c:v>
                </c:pt>
                <c:pt idx="2472">
                  <c:v>7396.1</c:v>
                </c:pt>
                <c:pt idx="2473">
                  <c:v>-15138.4</c:v>
                </c:pt>
                <c:pt idx="2474">
                  <c:v>1066.68</c:v>
                </c:pt>
                <c:pt idx="2475">
                  <c:v>1884.75</c:v>
                </c:pt>
                <c:pt idx="2476">
                  <c:v>952.18299999999999</c:v>
                </c:pt>
                <c:pt idx="2477">
                  <c:v>-4357.92</c:v>
                </c:pt>
                <c:pt idx="2478">
                  <c:v>9932.4500000000007</c:v>
                </c:pt>
                <c:pt idx="2479">
                  <c:v>-2735.58</c:v>
                </c:pt>
                <c:pt idx="2480">
                  <c:v>8408.94</c:v>
                </c:pt>
                <c:pt idx="2481">
                  <c:v>-7726.13</c:v>
                </c:pt>
                <c:pt idx="2482">
                  <c:v>2342.85</c:v>
                </c:pt>
                <c:pt idx="2483">
                  <c:v>18320.3</c:v>
                </c:pt>
                <c:pt idx="2484">
                  <c:v>-408.15199999999999</c:v>
                </c:pt>
                <c:pt idx="2485">
                  <c:v>-678.54200000000003</c:v>
                </c:pt>
                <c:pt idx="2486">
                  <c:v>151.52500000000001</c:v>
                </c:pt>
                <c:pt idx="2487">
                  <c:v>-8675.2900000000009</c:v>
                </c:pt>
                <c:pt idx="2488">
                  <c:v>-4178.5200000000004</c:v>
                </c:pt>
                <c:pt idx="2489">
                  <c:v>14852.8</c:v>
                </c:pt>
                <c:pt idx="2490">
                  <c:v>-10313.6</c:v>
                </c:pt>
                <c:pt idx="2491">
                  <c:v>7439.09</c:v>
                </c:pt>
                <c:pt idx="2492">
                  <c:v>3268.84</c:v>
                </c:pt>
                <c:pt idx="2493">
                  <c:v>-5747.53</c:v>
                </c:pt>
                <c:pt idx="2494">
                  <c:v>-1243.18</c:v>
                </c:pt>
                <c:pt idx="2495">
                  <c:v>-527.06600000000003</c:v>
                </c:pt>
                <c:pt idx="2496">
                  <c:v>2847.12</c:v>
                </c:pt>
                <c:pt idx="2497">
                  <c:v>-9540.39</c:v>
                </c:pt>
                <c:pt idx="2498">
                  <c:v>8739.3700000000008</c:v>
                </c:pt>
                <c:pt idx="2499">
                  <c:v>8317.35</c:v>
                </c:pt>
                <c:pt idx="2500">
                  <c:v>3330.69</c:v>
                </c:pt>
                <c:pt idx="2501">
                  <c:v>4096.5600000000004</c:v>
                </c:pt>
                <c:pt idx="2502">
                  <c:v>-11314.7</c:v>
                </c:pt>
                <c:pt idx="2503">
                  <c:v>-684.05399999999997</c:v>
                </c:pt>
                <c:pt idx="2504">
                  <c:v>6059.14</c:v>
                </c:pt>
                <c:pt idx="2505">
                  <c:v>7838.47</c:v>
                </c:pt>
                <c:pt idx="2506">
                  <c:v>191.911</c:v>
                </c:pt>
                <c:pt idx="2507">
                  <c:v>6562.66</c:v>
                </c:pt>
                <c:pt idx="2508">
                  <c:v>-2297.9</c:v>
                </c:pt>
                <c:pt idx="2509">
                  <c:v>21655</c:v>
                </c:pt>
                <c:pt idx="2510">
                  <c:v>-1230.68</c:v>
                </c:pt>
                <c:pt idx="2511">
                  <c:v>-9421.67</c:v>
                </c:pt>
                <c:pt idx="2512">
                  <c:v>6865.78</c:v>
                </c:pt>
                <c:pt idx="2513">
                  <c:v>7420.37</c:v>
                </c:pt>
                <c:pt idx="2514">
                  <c:v>-12046.4</c:v>
                </c:pt>
                <c:pt idx="2515">
                  <c:v>-1870.05</c:v>
                </c:pt>
                <c:pt idx="2516">
                  <c:v>-18501.2</c:v>
                </c:pt>
                <c:pt idx="2517">
                  <c:v>-7636.22</c:v>
                </c:pt>
                <c:pt idx="2518">
                  <c:v>-2580.3000000000002</c:v>
                </c:pt>
                <c:pt idx="2519">
                  <c:v>793.22699999999998</c:v>
                </c:pt>
                <c:pt idx="2520">
                  <c:v>3721.04</c:v>
                </c:pt>
                <c:pt idx="2521">
                  <c:v>-9813.39</c:v>
                </c:pt>
                <c:pt idx="2522">
                  <c:v>1540.52</c:v>
                </c:pt>
                <c:pt idx="2523">
                  <c:v>-2547.96</c:v>
                </c:pt>
                <c:pt idx="2524">
                  <c:v>-910.77700000000004</c:v>
                </c:pt>
                <c:pt idx="2525">
                  <c:v>-5991.33</c:v>
                </c:pt>
                <c:pt idx="2526">
                  <c:v>12550.9</c:v>
                </c:pt>
                <c:pt idx="2527">
                  <c:v>4821.62</c:v>
                </c:pt>
                <c:pt idx="2528">
                  <c:v>-776.548</c:v>
                </c:pt>
                <c:pt idx="2529">
                  <c:v>160.999</c:v>
                </c:pt>
                <c:pt idx="2530">
                  <c:v>-15270.4</c:v>
                </c:pt>
                <c:pt idx="2531">
                  <c:v>-1962.48</c:v>
                </c:pt>
                <c:pt idx="2532">
                  <c:v>-3099.15</c:v>
                </c:pt>
                <c:pt idx="2533">
                  <c:v>-1695.59</c:v>
                </c:pt>
                <c:pt idx="2534">
                  <c:v>-24131.5</c:v>
                </c:pt>
                <c:pt idx="2535">
                  <c:v>9695.6299999999992</c:v>
                </c:pt>
                <c:pt idx="2536">
                  <c:v>-2339.2199999999998</c:v>
                </c:pt>
                <c:pt idx="2537">
                  <c:v>5472.75</c:v>
                </c:pt>
                <c:pt idx="2538">
                  <c:v>9657.1</c:v>
                </c:pt>
                <c:pt idx="2539">
                  <c:v>-1570.98</c:v>
                </c:pt>
                <c:pt idx="2540">
                  <c:v>3435.49</c:v>
                </c:pt>
                <c:pt idx="2541">
                  <c:v>-14199</c:v>
                </c:pt>
                <c:pt idx="2542">
                  <c:v>1965.27</c:v>
                </c:pt>
                <c:pt idx="2543">
                  <c:v>-4769.88</c:v>
                </c:pt>
                <c:pt idx="2544">
                  <c:v>-14610.3</c:v>
                </c:pt>
                <c:pt idx="2545">
                  <c:v>337.29</c:v>
                </c:pt>
                <c:pt idx="2546">
                  <c:v>-13679.4</c:v>
                </c:pt>
                <c:pt idx="2547">
                  <c:v>-18091.2</c:v>
                </c:pt>
                <c:pt idx="2548">
                  <c:v>-14425.2</c:v>
                </c:pt>
                <c:pt idx="2549">
                  <c:v>-436.36900000000003</c:v>
                </c:pt>
                <c:pt idx="2550">
                  <c:v>14939</c:v>
                </c:pt>
                <c:pt idx="2551">
                  <c:v>-7213.4</c:v>
                </c:pt>
                <c:pt idx="2552">
                  <c:v>14660.7</c:v>
                </c:pt>
                <c:pt idx="2553">
                  <c:v>-10909.9</c:v>
                </c:pt>
                <c:pt idx="2554">
                  <c:v>-2841.03</c:v>
                </c:pt>
                <c:pt idx="2555">
                  <c:v>-2186.56</c:v>
                </c:pt>
                <c:pt idx="2556">
                  <c:v>-2177.19</c:v>
                </c:pt>
                <c:pt idx="2557">
                  <c:v>-11021.8</c:v>
                </c:pt>
                <c:pt idx="2558">
                  <c:v>939.50099999999998</c:v>
                </c:pt>
                <c:pt idx="2559">
                  <c:v>-7053.64</c:v>
                </c:pt>
                <c:pt idx="2560">
                  <c:v>1097.44</c:v>
                </c:pt>
                <c:pt idx="2561">
                  <c:v>15423.4</c:v>
                </c:pt>
                <c:pt idx="2562">
                  <c:v>-15442.4</c:v>
                </c:pt>
                <c:pt idx="2563">
                  <c:v>3385.22</c:v>
                </c:pt>
                <c:pt idx="2564">
                  <c:v>3008.44</c:v>
                </c:pt>
                <c:pt idx="2565">
                  <c:v>1335.35</c:v>
                </c:pt>
                <c:pt idx="2566">
                  <c:v>1958.83</c:v>
                </c:pt>
                <c:pt idx="2567">
                  <c:v>-9993.9</c:v>
                </c:pt>
                <c:pt idx="2568">
                  <c:v>-3113.61</c:v>
                </c:pt>
                <c:pt idx="2569">
                  <c:v>-3150.11</c:v>
                </c:pt>
                <c:pt idx="2570">
                  <c:v>-3694.87</c:v>
                </c:pt>
                <c:pt idx="2571">
                  <c:v>-245.86734000000001</c:v>
                </c:pt>
                <c:pt idx="2572">
                  <c:v>8170.7</c:v>
                </c:pt>
                <c:pt idx="2573">
                  <c:v>-12674</c:v>
                </c:pt>
                <c:pt idx="2574">
                  <c:v>-1308.3</c:v>
                </c:pt>
                <c:pt idx="2575">
                  <c:v>2241.91</c:v>
                </c:pt>
                <c:pt idx="2576">
                  <c:v>-6108.46</c:v>
                </c:pt>
                <c:pt idx="2577">
                  <c:v>-4825</c:v>
                </c:pt>
                <c:pt idx="2578">
                  <c:v>15416.5</c:v>
                </c:pt>
                <c:pt idx="2579">
                  <c:v>5164.21</c:v>
                </c:pt>
                <c:pt idx="2580">
                  <c:v>-8618.5499999999993</c:v>
                </c:pt>
                <c:pt idx="2581">
                  <c:v>-46.421700000000001</c:v>
                </c:pt>
                <c:pt idx="2582">
                  <c:v>3473.35</c:v>
                </c:pt>
                <c:pt idx="2583">
                  <c:v>-5317.92</c:v>
                </c:pt>
                <c:pt idx="2584">
                  <c:v>8477.99</c:v>
                </c:pt>
                <c:pt idx="2585">
                  <c:v>2254.9499999999998</c:v>
                </c:pt>
                <c:pt idx="2586">
                  <c:v>961.27499999999998</c:v>
                </c:pt>
                <c:pt idx="2587">
                  <c:v>-399.95</c:v>
                </c:pt>
                <c:pt idx="2588">
                  <c:v>10866.2</c:v>
                </c:pt>
                <c:pt idx="2589">
                  <c:v>1655.43</c:v>
                </c:pt>
                <c:pt idx="2590">
                  <c:v>-37.154899999999998</c:v>
                </c:pt>
                <c:pt idx="2591">
                  <c:v>29317.1</c:v>
                </c:pt>
                <c:pt idx="2592">
                  <c:v>-7415.7</c:v>
                </c:pt>
                <c:pt idx="2593">
                  <c:v>7357.95</c:v>
                </c:pt>
                <c:pt idx="2594">
                  <c:v>-11173</c:v>
                </c:pt>
                <c:pt idx="2595">
                  <c:v>1678.35</c:v>
                </c:pt>
                <c:pt idx="2596">
                  <c:v>3829.7</c:v>
                </c:pt>
                <c:pt idx="2597">
                  <c:v>26448.799999999999</c:v>
                </c:pt>
                <c:pt idx="2598">
                  <c:v>3311.38</c:v>
                </c:pt>
                <c:pt idx="2599">
                  <c:v>156.25621000000001</c:v>
                </c:pt>
                <c:pt idx="2600">
                  <c:v>-962.71100000000001</c:v>
                </c:pt>
                <c:pt idx="2601">
                  <c:v>27780.5</c:v>
                </c:pt>
                <c:pt idx="2602">
                  <c:v>5049.41</c:v>
                </c:pt>
                <c:pt idx="2603">
                  <c:v>-8719.92</c:v>
                </c:pt>
                <c:pt idx="2604">
                  <c:v>-1283.47</c:v>
                </c:pt>
                <c:pt idx="2605">
                  <c:v>7575.03</c:v>
                </c:pt>
                <c:pt idx="2606">
                  <c:v>1497.17</c:v>
                </c:pt>
                <c:pt idx="2607">
                  <c:v>-367.53199999999998</c:v>
                </c:pt>
                <c:pt idx="2608">
                  <c:v>-552.93200000000002</c:v>
                </c:pt>
                <c:pt idx="2609">
                  <c:v>2191.62</c:v>
                </c:pt>
                <c:pt idx="2610">
                  <c:v>-5268.12</c:v>
                </c:pt>
                <c:pt idx="2611">
                  <c:v>-2065.67</c:v>
                </c:pt>
                <c:pt idx="2612">
                  <c:v>-6295.73</c:v>
                </c:pt>
                <c:pt idx="2613">
                  <c:v>-1037.27</c:v>
                </c:pt>
                <c:pt idx="2614">
                  <c:v>627.84400000000005</c:v>
                </c:pt>
                <c:pt idx="2615">
                  <c:v>-1261.4100000000001</c:v>
                </c:pt>
                <c:pt idx="2616">
                  <c:v>227.68899999999999</c:v>
                </c:pt>
                <c:pt idx="2617">
                  <c:v>326.61099999999999</c:v>
                </c:pt>
                <c:pt idx="2618">
                  <c:v>-12261.7</c:v>
                </c:pt>
                <c:pt idx="2619">
                  <c:v>2081.54</c:v>
                </c:pt>
                <c:pt idx="2620">
                  <c:v>-1560.47</c:v>
                </c:pt>
                <c:pt idx="2621">
                  <c:v>9852.7000000000007</c:v>
                </c:pt>
                <c:pt idx="2622">
                  <c:v>13051.7</c:v>
                </c:pt>
                <c:pt idx="2623">
                  <c:v>-4665.05</c:v>
                </c:pt>
                <c:pt idx="2624">
                  <c:v>15504.8</c:v>
                </c:pt>
                <c:pt idx="2625">
                  <c:v>-1029.58</c:v>
                </c:pt>
                <c:pt idx="2626">
                  <c:v>2697.68</c:v>
                </c:pt>
                <c:pt idx="2627">
                  <c:v>3700.1</c:v>
                </c:pt>
                <c:pt idx="2628">
                  <c:v>-11569.2</c:v>
                </c:pt>
                <c:pt idx="2629">
                  <c:v>-1484.19</c:v>
                </c:pt>
                <c:pt idx="2630">
                  <c:v>4239.67</c:v>
                </c:pt>
                <c:pt idx="2631">
                  <c:v>-22374.400000000001</c:v>
                </c:pt>
                <c:pt idx="2632">
                  <c:v>-4097.55</c:v>
                </c:pt>
                <c:pt idx="2633">
                  <c:v>1698.43</c:v>
                </c:pt>
                <c:pt idx="2634">
                  <c:v>-13261.1</c:v>
                </c:pt>
                <c:pt idx="2635">
                  <c:v>-778.53899999999999</c:v>
                </c:pt>
                <c:pt idx="2636">
                  <c:v>791.61400000000003</c:v>
                </c:pt>
                <c:pt idx="2637">
                  <c:v>3636.68</c:v>
                </c:pt>
                <c:pt idx="2638">
                  <c:v>-9246.61</c:v>
                </c:pt>
                <c:pt idx="2639">
                  <c:v>-2552.8200000000002</c:v>
                </c:pt>
                <c:pt idx="2640">
                  <c:v>1597.55</c:v>
                </c:pt>
                <c:pt idx="2641">
                  <c:v>-489.85</c:v>
                </c:pt>
                <c:pt idx="2642">
                  <c:v>6268.25</c:v>
                </c:pt>
                <c:pt idx="2643">
                  <c:v>-2862.48</c:v>
                </c:pt>
                <c:pt idx="2644">
                  <c:v>4384.75</c:v>
                </c:pt>
                <c:pt idx="2645">
                  <c:v>-14194.6</c:v>
                </c:pt>
                <c:pt idx="2646">
                  <c:v>-1044.76</c:v>
                </c:pt>
                <c:pt idx="2647">
                  <c:v>4777.5200000000004</c:v>
                </c:pt>
                <c:pt idx="2648">
                  <c:v>-9799.16</c:v>
                </c:pt>
                <c:pt idx="2649">
                  <c:v>-372.59500000000003</c:v>
                </c:pt>
                <c:pt idx="2650">
                  <c:v>-844.53300000000002</c:v>
                </c:pt>
                <c:pt idx="2651">
                  <c:v>31146.5</c:v>
                </c:pt>
                <c:pt idx="2652">
                  <c:v>1421.08</c:v>
                </c:pt>
                <c:pt idx="2653">
                  <c:v>2127.34</c:v>
                </c:pt>
                <c:pt idx="2654">
                  <c:v>471.12616000000003</c:v>
                </c:pt>
                <c:pt idx="2655">
                  <c:v>1134.98</c:v>
                </c:pt>
                <c:pt idx="2656">
                  <c:v>13812.4</c:v>
                </c:pt>
                <c:pt idx="2657">
                  <c:v>-2117.42</c:v>
                </c:pt>
                <c:pt idx="2658">
                  <c:v>1872.38</c:v>
                </c:pt>
                <c:pt idx="2659">
                  <c:v>1491.54</c:v>
                </c:pt>
                <c:pt idx="2660">
                  <c:v>-629.40300000000002</c:v>
                </c:pt>
                <c:pt idx="2661">
                  <c:v>-9981.89</c:v>
                </c:pt>
                <c:pt idx="2662">
                  <c:v>-4476.1099999999997</c:v>
                </c:pt>
                <c:pt idx="2663">
                  <c:v>-5312.19</c:v>
                </c:pt>
                <c:pt idx="2664">
                  <c:v>-4951.88</c:v>
                </c:pt>
                <c:pt idx="2665">
                  <c:v>-4917.1400000000003</c:v>
                </c:pt>
                <c:pt idx="2666">
                  <c:v>-4490.26</c:v>
                </c:pt>
                <c:pt idx="2667">
                  <c:v>-3833.25</c:v>
                </c:pt>
                <c:pt idx="2668">
                  <c:v>-3092.82</c:v>
                </c:pt>
                <c:pt idx="2669">
                  <c:v>-1492.33</c:v>
                </c:pt>
                <c:pt idx="2670">
                  <c:v>-9577.52</c:v>
                </c:pt>
                <c:pt idx="2671">
                  <c:v>-2917.42</c:v>
                </c:pt>
                <c:pt idx="2672">
                  <c:v>-7979.69</c:v>
                </c:pt>
                <c:pt idx="2673">
                  <c:v>-934.596</c:v>
                </c:pt>
                <c:pt idx="2674">
                  <c:v>733.25199999999995</c:v>
                </c:pt>
                <c:pt idx="2675">
                  <c:v>-22126.2</c:v>
                </c:pt>
                <c:pt idx="2676">
                  <c:v>-30991.5</c:v>
                </c:pt>
                <c:pt idx="2677">
                  <c:v>6427.35</c:v>
                </c:pt>
                <c:pt idx="2678">
                  <c:v>1702.11</c:v>
                </c:pt>
                <c:pt idx="2679">
                  <c:v>-15176</c:v>
                </c:pt>
                <c:pt idx="2680">
                  <c:v>-998.93899999999996</c:v>
                </c:pt>
                <c:pt idx="2681">
                  <c:v>1285.3599999999999</c:v>
                </c:pt>
                <c:pt idx="2682">
                  <c:v>2988.09</c:v>
                </c:pt>
                <c:pt idx="2683">
                  <c:v>-25137.200000000001</c:v>
                </c:pt>
                <c:pt idx="2684">
                  <c:v>-7244.22</c:v>
                </c:pt>
                <c:pt idx="2685">
                  <c:v>1574.38</c:v>
                </c:pt>
                <c:pt idx="2686">
                  <c:v>53.349600000000002</c:v>
                </c:pt>
                <c:pt idx="2687">
                  <c:v>-4752.62</c:v>
                </c:pt>
                <c:pt idx="2688">
                  <c:v>10907.6</c:v>
                </c:pt>
                <c:pt idx="2689">
                  <c:v>-253.30278000000001</c:v>
                </c:pt>
                <c:pt idx="2690">
                  <c:v>392.59</c:v>
                </c:pt>
                <c:pt idx="2691">
                  <c:v>2417.7199999999998</c:v>
                </c:pt>
                <c:pt idx="2692">
                  <c:v>4946.3999999999996</c:v>
                </c:pt>
                <c:pt idx="2693">
                  <c:v>-20424.900000000001</c:v>
                </c:pt>
                <c:pt idx="2694">
                  <c:v>14650</c:v>
                </c:pt>
                <c:pt idx="2695">
                  <c:v>-998.18899999999996</c:v>
                </c:pt>
                <c:pt idx="2696">
                  <c:v>-6341.99</c:v>
                </c:pt>
                <c:pt idx="2697">
                  <c:v>-11540.8</c:v>
                </c:pt>
                <c:pt idx="2698">
                  <c:v>-1927.72</c:v>
                </c:pt>
                <c:pt idx="2699">
                  <c:v>282.15899999999999</c:v>
                </c:pt>
                <c:pt idx="2700">
                  <c:v>4380.46</c:v>
                </c:pt>
                <c:pt idx="2701">
                  <c:v>2038.98</c:v>
                </c:pt>
                <c:pt idx="2702">
                  <c:v>-22835.599999999999</c:v>
                </c:pt>
                <c:pt idx="2703">
                  <c:v>-4178.6899999999996</c:v>
                </c:pt>
                <c:pt idx="2704">
                  <c:v>-17730.400000000001</c:v>
                </c:pt>
                <c:pt idx="2705">
                  <c:v>1220.8900000000001</c:v>
                </c:pt>
                <c:pt idx="2706">
                  <c:v>8595.7900000000009</c:v>
                </c:pt>
                <c:pt idx="2707">
                  <c:v>-5745.86</c:v>
                </c:pt>
                <c:pt idx="2708">
                  <c:v>4476.68</c:v>
                </c:pt>
                <c:pt idx="2709">
                  <c:v>8574.5300000000007</c:v>
                </c:pt>
                <c:pt idx="2710">
                  <c:v>19689</c:v>
                </c:pt>
                <c:pt idx="2711">
                  <c:v>627.149</c:v>
                </c:pt>
                <c:pt idx="2712">
                  <c:v>13662.4</c:v>
                </c:pt>
                <c:pt idx="2713">
                  <c:v>-8037.64</c:v>
                </c:pt>
                <c:pt idx="2714">
                  <c:v>12831.3</c:v>
                </c:pt>
                <c:pt idx="2715">
                  <c:v>13391.9</c:v>
                </c:pt>
                <c:pt idx="2716">
                  <c:v>-5886.93</c:v>
                </c:pt>
                <c:pt idx="2717">
                  <c:v>-3150.63</c:v>
                </c:pt>
                <c:pt idx="2718">
                  <c:v>1693.54</c:v>
                </c:pt>
                <c:pt idx="2719">
                  <c:v>6980.26</c:v>
                </c:pt>
                <c:pt idx="2720">
                  <c:v>-5100.95</c:v>
                </c:pt>
                <c:pt idx="2721">
                  <c:v>-460.64</c:v>
                </c:pt>
                <c:pt idx="2722">
                  <c:v>2828.5</c:v>
                </c:pt>
                <c:pt idx="2723">
                  <c:v>-10595.7</c:v>
                </c:pt>
                <c:pt idx="2724">
                  <c:v>-5124.62</c:v>
                </c:pt>
                <c:pt idx="2725">
                  <c:v>1405.95</c:v>
                </c:pt>
                <c:pt idx="2726">
                  <c:v>1584.99</c:v>
                </c:pt>
                <c:pt idx="2727">
                  <c:v>10621.9</c:v>
                </c:pt>
                <c:pt idx="2728">
                  <c:v>5582.97</c:v>
                </c:pt>
                <c:pt idx="2729">
                  <c:v>-10970.7</c:v>
                </c:pt>
                <c:pt idx="2730">
                  <c:v>2659.41</c:v>
                </c:pt>
                <c:pt idx="2731">
                  <c:v>3175.96</c:v>
                </c:pt>
                <c:pt idx="2732">
                  <c:v>-20576.400000000001</c:v>
                </c:pt>
                <c:pt idx="2733">
                  <c:v>3027.72</c:v>
                </c:pt>
                <c:pt idx="2734">
                  <c:v>-12751</c:v>
                </c:pt>
                <c:pt idx="2735">
                  <c:v>-2736.43</c:v>
                </c:pt>
                <c:pt idx="2736">
                  <c:v>-3678.99</c:v>
                </c:pt>
                <c:pt idx="2737">
                  <c:v>20628.8</c:v>
                </c:pt>
                <c:pt idx="2738">
                  <c:v>-437.50299999999999</c:v>
                </c:pt>
                <c:pt idx="2739">
                  <c:v>-1586.74</c:v>
                </c:pt>
                <c:pt idx="2740">
                  <c:v>3897.03</c:v>
                </c:pt>
                <c:pt idx="2741">
                  <c:v>3773.09</c:v>
                </c:pt>
                <c:pt idx="2742">
                  <c:v>4579.8100000000004</c:v>
                </c:pt>
                <c:pt idx="2743">
                  <c:v>2339.52</c:v>
                </c:pt>
                <c:pt idx="2744">
                  <c:v>-1054.24</c:v>
                </c:pt>
                <c:pt idx="2745">
                  <c:v>-3193.31</c:v>
                </c:pt>
                <c:pt idx="2746">
                  <c:v>4437.72</c:v>
                </c:pt>
                <c:pt idx="2747">
                  <c:v>-2521.54</c:v>
                </c:pt>
                <c:pt idx="2748">
                  <c:v>-9076.6200000000008</c:v>
                </c:pt>
                <c:pt idx="2749">
                  <c:v>9281.66</c:v>
                </c:pt>
                <c:pt idx="2750">
                  <c:v>-19177.7</c:v>
                </c:pt>
                <c:pt idx="2751">
                  <c:v>3511.58</c:v>
                </c:pt>
                <c:pt idx="2752">
                  <c:v>4591.25</c:v>
                </c:pt>
                <c:pt idx="2753">
                  <c:v>6501.72</c:v>
                </c:pt>
                <c:pt idx="2754">
                  <c:v>-12192.5</c:v>
                </c:pt>
                <c:pt idx="2755">
                  <c:v>-8884.2099999999991</c:v>
                </c:pt>
                <c:pt idx="2756">
                  <c:v>-5093.49</c:v>
                </c:pt>
                <c:pt idx="2757">
                  <c:v>4167.47</c:v>
                </c:pt>
                <c:pt idx="2758">
                  <c:v>-7385.23</c:v>
                </c:pt>
                <c:pt idx="2759">
                  <c:v>9854.5</c:v>
                </c:pt>
                <c:pt idx="2760">
                  <c:v>1793.64</c:v>
                </c:pt>
                <c:pt idx="2761">
                  <c:v>-3213.53</c:v>
                </c:pt>
                <c:pt idx="2762">
                  <c:v>17622</c:v>
                </c:pt>
                <c:pt idx="2763">
                  <c:v>8550.25</c:v>
                </c:pt>
                <c:pt idx="2764">
                  <c:v>3044.19</c:v>
                </c:pt>
                <c:pt idx="2765">
                  <c:v>-7869.6</c:v>
                </c:pt>
                <c:pt idx="2766">
                  <c:v>350.536</c:v>
                </c:pt>
                <c:pt idx="2767">
                  <c:v>206.70871</c:v>
                </c:pt>
                <c:pt idx="2768">
                  <c:v>-631.53125</c:v>
                </c:pt>
                <c:pt idx="2769">
                  <c:v>226.01300000000001</c:v>
                </c:pt>
                <c:pt idx="2770">
                  <c:v>-1326.27</c:v>
                </c:pt>
                <c:pt idx="2771">
                  <c:v>3495.27</c:v>
                </c:pt>
                <c:pt idx="2772">
                  <c:v>-14586.5</c:v>
                </c:pt>
                <c:pt idx="2773">
                  <c:v>9.3705499999999997</c:v>
                </c:pt>
                <c:pt idx="2774">
                  <c:v>956.82312000000002</c:v>
                </c:pt>
                <c:pt idx="2775">
                  <c:v>-4029.29</c:v>
                </c:pt>
                <c:pt idx="2776">
                  <c:v>11037.9</c:v>
                </c:pt>
                <c:pt idx="2777">
                  <c:v>-1611.08</c:v>
                </c:pt>
                <c:pt idx="2778">
                  <c:v>-2000.94</c:v>
                </c:pt>
                <c:pt idx="2779">
                  <c:v>12857.2</c:v>
                </c:pt>
                <c:pt idx="2780">
                  <c:v>73.001499999999993</c:v>
                </c:pt>
                <c:pt idx="2781">
                  <c:v>13567.5</c:v>
                </c:pt>
                <c:pt idx="2782">
                  <c:v>-7798.72</c:v>
                </c:pt>
                <c:pt idx="2783">
                  <c:v>13566.1</c:v>
                </c:pt>
                <c:pt idx="2784">
                  <c:v>-8342.5499999999993</c:v>
                </c:pt>
                <c:pt idx="2785">
                  <c:v>-8049.42</c:v>
                </c:pt>
                <c:pt idx="2786">
                  <c:v>13518.1</c:v>
                </c:pt>
                <c:pt idx="2787">
                  <c:v>13546.7</c:v>
                </c:pt>
                <c:pt idx="2788">
                  <c:v>-7134.34</c:v>
                </c:pt>
                <c:pt idx="2789">
                  <c:v>6227.68</c:v>
                </c:pt>
                <c:pt idx="2790">
                  <c:v>-5378.6</c:v>
                </c:pt>
                <c:pt idx="2791">
                  <c:v>5919.21</c:v>
                </c:pt>
                <c:pt idx="2792">
                  <c:v>11351.2</c:v>
                </c:pt>
                <c:pt idx="2793">
                  <c:v>9354.5</c:v>
                </c:pt>
                <c:pt idx="2794">
                  <c:v>-875.399</c:v>
                </c:pt>
                <c:pt idx="2795">
                  <c:v>-4411.95</c:v>
                </c:pt>
                <c:pt idx="2796">
                  <c:v>9788.18</c:v>
                </c:pt>
                <c:pt idx="2797">
                  <c:v>-4746.99</c:v>
                </c:pt>
                <c:pt idx="2798">
                  <c:v>-13056.3</c:v>
                </c:pt>
                <c:pt idx="2799">
                  <c:v>6949.28</c:v>
                </c:pt>
                <c:pt idx="2800">
                  <c:v>14302.6</c:v>
                </c:pt>
                <c:pt idx="2801">
                  <c:v>-26447.200000000001</c:v>
                </c:pt>
                <c:pt idx="2802">
                  <c:v>9428.25</c:v>
                </c:pt>
                <c:pt idx="2803">
                  <c:v>-16049.1</c:v>
                </c:pt>
                <c:pt idx="2804">
                  <c:v>-8218.61</c:v>
                </c:pt>
                <c:pt idx="2805">
                  <c:v>12928.6</c:v>
                </c:pt>
                <c:pt idx="2806">
                  <c:v>7633.4</c:v>
                </c:pt>
                <c:pt idx="2807">
                  <c:v>-12735.9</c:v>
                </c:pt>
                <c:pt idx="2808">
                  <c:v>8966.41</c:v>
                </c:pt>
                <c:pt idx="2809">
                  <c:v>-13396.9</c:v>
                </c:pt>
                <c:pt idx="2810">
                  <c:v>13086.9</c:v>
                </c:pt>
                <c:pt idx="2811">
                  <c:v>-17183.2</c:v>
                </c:pt>
                <c:pt idx="2812">
                  <c:v>3498.34</c:v>
                </c:pt>
                <c:pt idx="2813">
                  <c:v>4108.57</c:v>
                </c:pt>
                <c:pt idx="2814">
                  <c:v>-9087.24</c:v>
                </c:pt>
                <c:pt idx="2815">
                  <c:v>-1.1310800000000001</c:v>
                </c:pt>
                <c:pt idx="2816">
                  <c:v>8810.5300000000007</c:v>
                </c:pt>
                <c:pt idx="2817">
                  <c:v>4637.0600000000004</c:v>
                </c:pt>
                <c:pt idx="2818">
                  <c:v>33468.1</c:v>
                </c:pt>
                <c:pt idx="2819">
                  <c:v>-3303.59</c:v>
                </c:pt>
                <c:pt idx="2820">
                  <c:v>7044.57</c:v>
                </c:pt>
                <c:pt idx="2821">
                  <c:v>150.04900000000001</c:v>
                </c:pt>
                <c:pt idx="2822">
                  <c:v>12731</c:v>
                </c:pt>
                <c:pt idx="2823">
                  <c:v>2734.89</c:v>
                </c:pt>
                <c:pt idx="2824">
                  <c:v>-709.06700000000001</c:v>
                </c:pt>
                <c:pt idx="2825">
                  <c:v>-51.440100000000001</c:v>
                </c:pt>
                <c:pt idx="2826">
                  <c:v>-17121.099999999999</c:v>
                </c:pt>
                <c:pt idx="2827">
                  <c:v>648.42399999999998</c:v>
                </c:pt>
                <c:pt idx="2828">
                  <c:v>-1995.8</c:v>
                </c:pt>
                <c:pt idx="2829">
                  <c:v>-12025.1</c:v>
                </c:pt>
                <c:pt idx="2830">
                  <c:v>538.94200000000001</c:v>
                </c:pt>
                <c:pt idx="2831">
                  <c:v>-530.74599999999998</c:v>
                </c:pt>
                <c:pt idx="2832">
                  <c:v>-12385.7</c:v>
                </c:pt>
                <c:pt idx="2833">
                  <c:v>-8481.1</c:v>
                </c:pt>
                <c:pt idx="2834">
                  <c:v>-5201.62</c:v>
                </c:pt>
                <c:pt idx="2835">
                  <c:v>-3678.82</c:v>
                </c:pt>
                <c:pt idx="2836">
                  <c:v>-33234.699999999997</c:v>
                </c:pt>
                <c:pt idx="2837">
                  <c:v>12695.9</c:v>
                </c:pt>
                <c:pt idx="2838">
                  <c:v>-5337.86</c:v>
                </c:pt>
                <c:pt idx="2839">
                  <c:v>-54014.2</c:v>
                </c:pt>
                <c:pt idx="2840">
                  <c:v>23807.599999999999</c:v>
                </c:pt>
                <c:pt idx="2841">
                  <c:v>19659.599999999999</c:v>
                </c:pt>
                <c:pt idx="2842">
                  <c:v>-2065.67</c:v>
                </c:pt>
                <c:pt idx="2843">
                  <c:v>9555.35</c:v>
                </c:pt>
                <c:pt idx="2844">
                  <c:v>-5633.2</c:v>
                </c:pt>
                <c:pt idx="2845">
                  <c:v>-2122.84</c:v>
                </c:pt>
                <c:pt idx="2846">
                  <c:v>3763.06</c:v>
                </c:pt>
                <c:pt idx="2847">
                  <c:v>-5096.7299999999996</c:v>
                </c:pt>
                <c:pt idx="2848">
                  <c:v>-5976.94</c:v>
                </c:pt>
                <c:pt idx="2849">
                  <c:v>7149.82</c:v>
                </c:pt>
                <c:pt idx="2850">
                  <c:v>3510.83</c:v>
                </c:pt>
                <c:pt idx="2851">
                  <c:v>5781.51</c:v>
                </c:pt>
                <c:pt idx="2852">
                  <c:v>-5243.13</c:v>
                </c:pt>
                <c:pt idx="2853">
                  <c:v>26520.6</c:v>
                </c:pt>
                <c:pt idx="2854">
                  <c:v>574.59551999999996</c:v>
                </c:pt>
                <c:pt idx="2855">
                  <c:v>-12337.3</c:v>
                </c:pt>
                <c:pt idx="2856">
                  <c:v>14872.4</c:v>
                </c:pt>
                <c:pt idx="2857">
                  <c:v>-18285.5</c:v>
                </c:pt>
                <c:pt idx="2858">
                  <c:v>-146.01499999999999</c:v>
                </c:pt>
                <c:pt idx="2859">
                  <c:v>2279.23</c:v>
                </c:pt>
                <c:pt idx="2860">
                  <c:v>-5962.44</c:v>
                </c:pt>
                <c:pt idx="2861">
                  <c:v>-2220.41</c:v>
                </c:pt>
                <c:pt idx="2862">
                  <c:v>1956.88</c:v>
                </c:pt>
                <c:pt idx="2863">
                  <c:v>-13710.9</c:v>
                </c:pt>
                <c:pt idx="2864">
                  <c:v>-498.58300000000003</c:v>
                </c:pt>
                <c:pt idx="2865">
                  <c:v>-1428.94</c:v>
                </c:pt>
                <c:pt idx="2866">
                  <c:v>5936.38</c:v>
                </c:pt>
                <c:pt idx="2867">
                  <c:v>-6162.98</c:v>
                </c:pt>
                <c:pt idx="2868">
                  <c:v>-12918.3</c:v>
                </c:pt>
                <c:pt idx="2869">
                  <c:v>-779.15800000000002</c:v>
                </c:pt>
                <c:pt idx="2870">
                  <c:v>-4424.2299999999996</c:v>
                </c:pt>
                <c:pt idx="2871">
                  <c:v>-7361.58</c:v>
                </c:pt>
                <c:pt idx="2872">
                  <c:v>-839.99699999999996</c:v>
                </c:pt>
                <c:pt idx="2873">
                  <c:v>964.83699999999999</c:v>
                </c:pt>
                <c:pt idx="2874">
                  <c:v>17740.3</c:v>
                </c:pt>
                <c:pt idx="2875">
                  <c:v>-5589.69</c:v>
                </c:pt>
                <c:pt idx="2876">
                  <c:v>-57.034500000000001</c:v>
                </c:pt>
                <c:pt idx="2877">
                  <c:v>-1425.07</c:v>
                </c:pt>
                <c:pt idx="2878">
                  <c:v>-8415.94</c:v>
                </c:pt>
                <c:pt idx="2879">
                  <c:v>85.034400000000005</c:v>
                </c:pt>
                <c:pt idx="2880">
                  <c:v>-1726.39</c:v>
                </c:pt>
                <c:pt idx="2881">
                  <c:v>-10083.799999999999</c:v>
                </c:pt>
                <c:pt idx="2882">
                  <c:v>2833.72</c:v>
                </c:pt>
                <c:pt idx="2883">
                  <c:v>-8022.94</c:v>
                </c:pt>
                <c:pt idx="2884">
                  <c:v>-157.44900000000001</c:v>
                </c:pt>
                <c:pt idx="2885">
                  <c:v>-17788.400000000001</c:v>
                </c:pt>
                <c:pt idx="2886">
                  <c:v>-5062.5200000000004</c:v>
                </c:pt>
                <c:pt idx="2887">
                  <c:v>-8991.36</c:v>
                </c:pt>
                <c:pt idx="2888">
                  <c:v>5031.18</c:v>
                </c:pt>
                <c:pt idx="2889">
                  <c:v>2293.29</c:v>
                </c:pt>
                <c:pt idx="2890">
                  <c:v>1791.16</c:v>
                </c:pt>
                <c:pt idx="2891">
                  <c:v>-2461.02</c:v>
                </c:pt>
                <c:pt idx="2892">
                  <c:v>13015.8</c:v>
                </c:pt>
                <c:pt idx="2893">
                  <c:v>-12364.3</c:v>
                </c:pt>
                <c:pt idx="2894">
                  <c:v>12172</c:v>
                </c:pt>
                <c:pt idx="2895">
                  <c:v>-7252.82</c:v>
                </c:pt>
                <c:pt idx="2896">
                  <c:v>1030.03</c:v>
                </c:pt>
                <c:pt idx="2897">
                  <c:v>-4425.05</c:v>
                </c:pt>
                <c:pt idx="2898">
                  <c:v>-8279.09</c:v>
                </c:pt>
                <c:pt idx="2899">
                  <c:v>78.6006</c:v>
                </c:pt>
                <c:pt idx="2900">
                  <c:v>3499.07</c:v>
                </c:pt>
                <c:pt idx="2901">
                  <c:v>990.71500000000003</c:v>
                </c:pt>
                <c:pt idx="2902">
                  <c:v>-3312.13</c:v>
                </c:pt>
                <c:pt idx="2903">
                  <c:v>14147</c:v>
                </c:pt>
                <c:pt idx="2904">
                  <c:v>-6712.87</c:v>
                </c:pt>
                <c:pt idx="2905">
                  <c:v>-6909.73</c:v>
                </c:pt>
                <c:pt idx="2906">
                  <c:v>1048.4100000000001</c:v>
                </c:pt>
                <c:pt idx="2907">
                  <c:v>4791.7700000000004</c:v>
                </c:pt>
                <c:pt idx="2908">
                  <c:v>3540.3</c:v>
                </c:pt>
                <c:pt idx="2909">
                  <c:v>-3594.98</c:v>
                </c:pt>
                <c:pt idx="2910">
                  <c:v>-776.78099999999995</c:v>
                </c:pt>
                <c:pt idx="2911">
                  <c:v>1316.94</c:v>
                </c:pt>
                <c:pt idx="2912">
                  <c:v>3052.15</c:v>
                </c:pt>
                <c:pt idx="2913">
                  <c:v>5104.24</c:v>
                </c:pt>
                <c:pt idx="2914">
                  <c:v>-6450.54</c:v>
                </c:pt>
                <c:pt idx="2915">
                  <c:v>1584.96</c:v>
                </c:pt>
                <c:pt idx="2916">
                  <c:v>-550.38199999999995</c:v>
                </c:pt>
                <c:pt idx="2917">
                  <c:v>-12752.4</c:v>
                </c:pt>
                <c:pt idx="2918">
                  <c:v>-6296.54</c:v>
                </c:pt>
                <c:pt idx="2919">
                  <c:v>176.15</c:v>
                </c:pt>
                <c:pt idx="2920">
                  <c:v>498.255</c:v>
                </c:pt>
                <c:pt idx="2921">
                  <c:v>3502.4</c:v>
                </c:pt>
                <c:pt idx="2922">
                  <c:v>-2953.71</c:v>
                </c:pt>
                <c:pt idx="2923">
                  <c:v>13417.2</c:v>
                </c:pt>
                <c:pt idx="2924">
                  <c:v>-804.52700000000004</c:v>
                </c:pt>
                <c:pt idx="2925">
                  <c:v>-7371.48</c:v>
                </c:pt>
                <c:pt idx="2926">
                  <c:v>-258.26100000000002</c:v>
                </c:pt>
                <c:pt idx="2927">
                  <c:v>5860.5</c:v>
                </c:pt>
                <c:pt idx="2928">
                  <c:v>-9577.83</c:v>
                </c:pt>
                <c:pt idx="2929">
                  <c:v>24101.599999999999</c:v>
                </c:pt>
                <c:pt idx="2930">
                  <c:v>1791.69</c:v>
                </c:pt>
                <c:pt idx="2931">
                  <c:v>-1378.01</c:v>
                </c:pt>
                <c:pt idx="2932">
                  <c:v>-2933.18</c:v>
                </c:pt>
                <c:pt idx="2933">
                  <c:v>17140</c:v>
                </c:pt>
                <c:pt idx="2934">
                  <c:v>-9204.98</c:v>
                </c:pt>
                <c:pt idx="2935">
                  <c:v>-2569.83</c:v>
                </c:pt>
                <c:pt idx="2936">
                  <c:v>14624.3</c:v>
                </c:pt>
                <c:pt idx="2937">
                  <c:v>3727.43</c:v>
                </c:pt>
                <c:pt idx="2938">
                  <c:v>11017.4</c:v>
                </c:pt>
                <c:pt idx="2939">
                  <c:v>-25998.2</c:v>
                </c:pt>
                <c:pt idx="2940">
                  <c:v>5479.97</c:v>
                </c:pt>
                <c:pt idx="2941">
                  <c:v>11859.9</c:v>
                </c:pt>
                <c:pt idx="2942">
                  <c:v>-7877.9</c:v>
                </c:pt>
                <c:pt idx="2943">
                  <c:v>13510.1</c:v>
                </c:pt>
                <c:pt idx="2944">
                  <c:v>451.89325000000002</c:v>
                </c:pt>
                <c:pt idx="2945">
                  <c:v>-61.857599999999998</c:v>
                </c:pt>
                <c:pt idx="2946">
                  <c:v>3315.31</c:v>
                </c:pt>
                <c:pt idx="2947">
                  <c:v>-3038.71</c:v>
                </c:pt>
                <c:pt idx="2948">
                  <c:v>1743.04</c:v>
                </c:pt>
                <c:pt idx="2949">
                  <c:v>-4050.89</c:v>
                </c:pt>
                <c:pt idx="2950">
                  <c:v>3032.58</c:v>
                </c:pt>
                <c:pt idx="2951">
                  <c:v>1760.36</c:v>
                </c:pt>
                <c:pt idx="2952">
                  <c:v>2898.39</c:v>
                </c:pt>
                <c:pt idx="2953">
                  <c:v>1156.27</c:v>
                </c:pt>
                <c:pt idx="2954">
                  <c:v>-456.81099999999998</c:v>
                </c:pt>
                <c:pt idx="2955">
                  <c:v>-7124.27</c:v>
                </c:pt>
                <c:pt idx="2956">
                  <c:v>6785.94</c:v>
                </c:pt>
                <c:pt idx="2957">
                  <c:v>441.41399999999999</c:v>
                </c:pt>
                <c:pt idx="2958">
                  <c:v>400.14800000000002</c:v>
                </c:pt>
                <c:pt idx="2959">
                  <c:v>14697.2</c:v>
                </c:pt>
                <c:pt idx="2960">
                  <c:v>-350.22699999999998</c:v>
                </c:pt>
                <c:pt idx="2961">
                  <c:v>242.48599999999999</c:v>
                </c:pt>
                <c:pt idx="2962">
                  <c:v>9911.23</c:v>
                </c:pt>
                <c:pt idx="2963">
                  <c:v>-2883.72</c:v>
                </c:pt>
                <c:pt idx="2964">
                  <c:v>6188.09</c:v>
                </c:pt>
                <c:pt idx="2965">
                  <c:v>-3616.55</c:v>
                </c:pt>
                <c:pt idx="2966">
                  <c:v>-14051.1</c:v>
                </c:pt>
                <c:pt idx="2967">
                  <c:v>3804.6</c:v>
                </c:pt>
                <c:pt idx="2968">
                  <c:v>-651.05600000000004</c:v>
                </c:pt>
                <c:pt idx="2969">
                  <c:v>1433.59</c:v>
                </c:pt>
                <c:pt idx="2970">
                  <c:v>-6672.42</c:v>
                </c:pt>
                <c:pt idx="2971">
                  <c:v>5197.8500000000004</c:v>
                </c:pt>
                <c:pt idx="2972">
                  <c:v>-1004.01</c:v>
                </c:pt>
                <c:pt idx="2973">
                  <c:v>-11301.6</c:v>
                </c:pt>
                <c:pt idx="2974">
                  <c:v>-6434.21</c:v>
                </c:pt>
                <c:pt idx="2975">
                  <c:v>-21657.7</c:v>
                </c:pt>
                <c:pt idx="2976">
                  <c:v>19454.099999999999</c:v>
                </c:pt>
                <c:pt idx="2977">
                  <c:v>-33891.300000000003</c:v>
                </c:pt>
                <c:pt idx="2978">
                  <c:v>-1527.87</c:v>
                </c:pt>
                <c:pt idx="2979">
                  <c:v>-565.33399999999995</c:v>
                </c:pt>
                <c:pt idx="2980">
                  <c:v>1434.04</c:v>
                </c:pt>
                <c:pt idx="2981">
                  <c:v>688.86599999999999</c:v>
                </c:pt>
                <c:pt idx="2982">
                  <c:v>-21.761099999999999</c:v>
                </c:pt>
                <c:pt idx="2983">
                  <c:v>8723.44</c:v>
                </c:pt>
                <c:pt idx="2984">
                  <c:v>-8463.7099999999991</c:v>
                </c:pt>
                <c:pt idx="2985">
                  <c:v>-15551.7</c:v>
                </c:pt>
                <c:pt idx="2986">
                  <c:v>-2412.7600000000002</c:v>
                </c:pt>
                <c:pt idx="2987">
                  <c:v>-125.59399999999999</c:v>
                </c:pt>
                <c:pt idx="2988">
                  <c:v>-443.72899999999998</c:v>
                </c:pt>
                <c:pt idx="2989">
                  <c:v>-18955.8</c:v>
                </c:pt>
                <c:pt idx="2990">
                  <c:v>-1142.07</c:v>
                </c:pt>
                <c:pt idx="2991">
                  <c:v>5742.93</c:v>
                </c:pt>
                <c:pt idx="2992">
                  <c:v>-3136.84</c:v>
                </c:pt>
                <c:pt idx="2993">
                  <c:v>-752.83299999999997</c:v>
                </c:pt>
                <c:pt idx="2994">
                  <c:v>9348.16</c:v>
                </c:pt>
                <c:pt idx="2995">
                  <c:v>-721.31100000000004</c:v>
                </c:pt>
                <c:pt idx="2996">
                  <c:v>-9362.92</c:v>
                </c:pt>
                <c:pt idx="2997">
                  <c:v>-28621.5</c:v>
                </c:pt>
                <c:pt idx="2998">
                  <c:v>8626.67</c:v>
                </c:pt>
                <c:pt idx="2999">
                  <c:v>1086.72</c:v>
                </c:pt>
                <c:pt idx="3000">
                  <c:v>-282.13400000000001</c:v>
                </c:pt>
                <c:pt idx="3001">
                  <c:v>530.452</c:v>
                </c:pt>
                <c:pt idx="3002">
                  <c:v>40129.1</c:v>
                </c:pt>
                <c:pt idx="3003">
                  <c:v>-4199.47</c:v>
                </c:pt>
                <c:pt idx="3004">
                  <c:v>4244.83</c:v>
                </c:pt>
                <c:pt idx="3005">
                  <c:v>-17511.099999999999</c:v>
                </c:pt>
                <c:pt idx="3006">
                  <c:v>30083.599999999999</c:v>
                </c:pt>
                <c:pt idx="3007">
                  <c:v>-3281.65</c:v>
                </c:pt>
                <c:pt idx="3008">
                  <c:v>-9798.91</c:v>
                </c:pt>
                <c:pt idx="3009">
                  <c:v>11891.7</c:v>
                </c:pt>
                <c:pt idx="3010">
                  <c:v>8789.06</c:v>
                </c:pt>
                <c:pt idx="3011">
                  <c:v>1091.97</c:v>
                </c:pt>
                <c:pt idx="3012">
                  <c:v>8824.25</c:v>
                </c:pt>
                <c:pt idx="3013">
                  <c:v>309.50900000000001</c:v>
                </c:pt>
                <c:pt idx="3014">
                  <c:v>-931.28894000000003</c:v>
                </c:pt>
                <c:pt idx="3015">
                  <c:v>581.74114999999995</c:v>
                </c:pt>
                <c:pt idx="3016">
                  <c:v>-3201.19</c:v>
                </c:pt>
                <c:pt idx="3017">
                  <c:v>-15342.8</c:v>
                </c:pt>
                <c:pt idx="3018">
                  <c:v>1076.01</c:v>
                </c:pt>
                <c:pt idx="3019">
                  <c:v>-14658.8</c:v>
                </c:pt>
                <c:pt idx="3020">
                  <c:v>-798.08100000000002</c:v>
                </c:pt>
                <c:pt idx="3021">
                  <c:v>8193.48</c:v>
                </c:pt>
                <c:pt idx="3022">
                  <c:v>-17789.2</c:v>
                </c:pt>
                <c:pt idx="3023">
                  <c:v>-2875.72</c:v>
                </c:pt>
                <c:pt idx="3024">
                  <c:v>41151.9</c:v>
                </c:pt>
                <c:pt idx="3025">
                  <c:v>6999.94</c:v>
                </c:pt>
                <c:pt idx="3026">
                  <c:v>-6100.87</c:v>
                </c:pt>
                <c:pt idx="3027">
                  <c:v>-1791.84</c:v>
                </c:pt>
                <c:pt idx="3028">
                  <c:v>-1811.67</c:v>
                </c:pt>
                <c:pt idx="3029">
                  <c:v>22017</c:v>
                </c:pt>
                <c:pt idx="3030">
                  <c:v>7545.12</c:v>
                </c:pt>
                <c:pt idx="3031">
                  <c:v>-2996.43</c:v>
                </c:pt>
                <c:pt idx="3032">
                  <c:v>-45018</c:v>
                </c:pt>
                <c:pt idx="3033">
                  <c:v>9604.1299999999992</c:v>
                </c:pt>
                <c:pt idx="3034">
                  <c:v>277.68700000000001</c:v>
                </c:pt>
                <c:pt idx="3035">
                  <c:v>-1871.28</c:v>
                </c:pt>
                <c:pt idx="3036">
                  <c:v>-15074.2</c:v>
                </c:pt>
                <c:pt idx="3037">
                  <c:v>-12326.8</c:v>
                </c:pt>
                <c:pt idx="3038">
                  <c:v>-11259.4</c:v>
                </c:pt>
                <c:pt idx="3039">
                  <c:v>-10706.1</c:v>
                </c:pt>
                <c:pt idx="3040">
                  <c:v>10735</c:v>
                </c:pt>
                <c:pt idx="3041">
                  <c:v>-10024.200000000001</c:v>
                </c:pt>
                <c:pt idx="3042">
                  <c:v>-9246.16</c:v>
                </c:pt>
                <c:pt idx="3043">
                  <c:v>-8708.56</c:v>
                </c:pt>
                <c:pt idx="3044">
                  <c:v>12835</c:v>
                </c:pt>
                <c:pt idx="3045">
                  <c:v>13275.4</c:v>
                </c:pt>
                <c:pt idx="3046">
                  <c:v>13911.7</c:v>
                </c:pt>
                <c:pt idx="3047">
                  <c:v>14581.5</c:v>
                </c:pt>
                <c:pt idx="3048">
                  <c:v>14736.9</c:v>
                </c:pt>
                <c:pt idx="3049">
                  <c:v>-4766.3900000000003</c:v>
                </c:pt>
                <c:pt idx="3050">
                  <c:v>-3924.72</c:v>
                </c:pt>
                <c:pt idx="3051">
                  <c:v>-3223.07</c:v>
                </c:pt>
                <c:pt idx="3052">
                  <c:v>-2738.12</c:v>
                </c:pt>
                <c:pt idx="3053">
                  <c:v>-2665.06</c:v>
                </c:pt>
                <c:pt idx="3054">
                  <c:v>-2182.33</c:v>
                </c:pt>
                <c:pt idx="3055">
                  <c:v>12056.7</c:v>
                </c:pt>
                <c:pt idx="3056">
                  <c:v>889.47699999999998</c:v>
                </c:pt>
                <c:pt idx="3057">
                  <c:v>-8385.65</c:v>
                </c:pt>
                <c:pt idx="3058">
                  <c:v>-18721.5</c:v>
                </c:pt>
                <c:pt idx="3059">
                  <c:v>-63826</c:v>
                </c:pt>
                <c:pt idx="3060">
                  <c:v>11310.2</c:v>
                </c:pt>
                <c:pt idx="3061">
                  <c:v>-1009.83</c:v>
                </c:pt>
                <c:pt idx="3062">
                  <c:v>-701.90093999999999</c:v>
                </c:pt>
                <c:pt idx="3063">
                  <c:v>-1522.55</c:v>
                </c:pt>
                <c:pt idx="3064">
                  <c:v>678.90300000000002</c:v>
                </c:pt>
                <c:pt idx="3065">
                  <c:v>-2633.49</c:v>
                </c:pt>
                <c:pt idx="3066">
                  <c:v>678.36699999999996</c:v>
                </c:pt>
                <c:pt idx="3067">
                  <c:v>-5403</c:v>
                </c:pt>
                <c:pt idx="3068">
                  <c:v>-2127.1799999999998</c:v>
                </c:pt>
                <c:pt idx="3069">
                  <c:v>6173.02</c:v>
                </c:pt>
                <c:pt idx="3070">
                  <c:v>8214.93</c:v>
                </c:pt>
                <c:pt idx="3071">
                  <c:v>8195.8799999999992</c:v>
                </c:pt>
                <c:pt idx="3072">
                  <c:v>4254.54</c:v>
                </c:pt>
                <c:pt idx="3073">
                  <c:v>1882.23</c:v>
                </c:pt>
                <c:pt idx="3074">
                  <c:v>-2245.9899999999998</c:v>
                </c:pt>
                <c:pt idx="3075">
                  <c:v>467.55399999999997</c:v>
                </c:pt>
                <c:pt idx="3076">
                  <c:v>-11511.7</c:v>
                </c:pt>
                <c:pt idx="3077">
                  <c:v>-25355.9</c:v>
                </c:pt>
                <c:pt idx="3078">
                  <c:v>-3531.22</c:v>
                </c:pt>
                <c:pt idx="3079">
                  <c:v>7.5358299999999998</c:v>
                </c:pt>
                <c:pt idx="3080">
                  <c:v>-3737.09</c:v>
                </c:pt>
                <c:pt idx="3081">
                  <c:v>5291.17</c:v>
                </c:pt>
                <c:pt idx="3082">
                  <c:v>4735.26</c:v>
                </c:pt>
                <c:pt idx="3083">
                  <c:v>-30856</c:v>
                </c:pt>
                <c:pt idx="3084">
                  <c:v>-19671.5</c:v>
                </c:pt>
                <c:pt idx="3085">
                  <c:v>16008.6</c:v>
                </c:pt>
                <c:pt idx="3086">
                  <c:v>390.90899999999999</c:v>
                </c:pt>
                <c:pt idx="3087">
                  <c:v>-14888.7</c:v>
                </c:pt>
                <c:pt idx="3088">
                  <c:v>-1324.45</c:v>
                </c:pt>
                <c:pt idx="3089">
                  <c:v>1315.3</c:v>
                </c:pt>
                <c:pt idx="3090">
                  <c:v>-1153.75</c:v>
                </c:pt>
                <c:pt idx="3091">
                  <c:v>3996.69</c:v>
                </c:pt>
                <c:pt idx="3092">
                  <c:v>-25325.3</c:v>
                </c:pt>
                <c:pt idx="3093">
                  <c:v>-23548</c:v>
                </c:pt>
                <c:pt idx="3094">
                  <c:v>-21984.2</c:v>
                </c:pt>
                <c:pt idx="3095">
                  <c:v>5229.8100000000004</c:v>
                </c:pt>
                <c:pt idx="3096">
                  <c:v>3539.29</c:v>
                </c:pt>
                <c:pt idx="3097">
                  <c:v>2639.1</c:v>
                </c:pt>
                <c:pt idx="3098">
                  <c:v>-987.80499999999995</c:v>
                </c:pt>
                <c:pt idx="3099">
                  <c:v>3571.29</c:v>
                </c:pt>
                <c:pt idx="3100">
                  <c:v>33820.9</c:v>
                </c:pt>
                <c:pt idx="3101">
                  <c:v>-22866.400000000001</c:v>
                </c:pt>
                <c:pt idx="3102">
                  <c:v>-1552.65</c:v>
                </c:pt>
                <c:pt idx="3103">
                  <c:v>1586.19</c:v>
                </c:pt>
                <c:pt idx="3104">
                  <c:v>-2456.4299999999998</c:v>
                </c:pt>
                <c:pt idx="3105">
                  <c:v>-43831.199999999997</c:v>
                </c:pt>
                <c:pt idx="3106">
                  <c:v>4720.74</c:v>
                </c:pt>
                <c:pt idx="3107">
                  <c:v>2051.38</c:v>
                </c:pt>
                <c:pt idx="3108">
                  <c:v>-8444.43</c:v>
                </c:pt>
                <c:pt idx="3109">
                  <c:v>-1531.43</c:v>
                </c:pt>
                <c:pt idx="3110">
                  <c:v>29210.1</c:v>
                </c:pt>
                <c:pt idx="3111">
                  <c:v>2916.53</c:v>
                </c:pt>
                <c:pt idx="3112">
                  <c:v>-15577.7</c:v>
                </c:pt>
                <c:pt idx="3113">
                  <c:v>-1420.86</c:v>
                </c:pt>
                <c:pt idx="3114">
                  <c:v>-200.14179999999999</c:v>
                </c:pt>
                <c:pt idx="3115">
                  <c:v>-6795.23</c:v>
                </c:pt>
                <c:pt idx="3116">
                  <c:v>-29286.7</c:v>
                </c:pt>
                <c:pt idx="3117">
                  <c:v>2552.29</c:v>
                </c:pt>
                <c:pt idx="3118">
                  <c:v>-5384.59</c:v>
                </c:pt>
                <c:pt idx="3119">
                  <c:v>-2560.9</c:v>
                </c:pt>
                <c:pt idx="3120">
                  <c:v>2733.08</c:v>
                </c:pt>
                <c:pt idx="3121">
                  <c:v>933.48099999999999</c:v>
                </c:pt>
                <c:pt idx="3122">
                  <c:v>32625.599999999999</c:v>
                </c:pt>
                <c:pt idx="3123">
                  <c:v>-15867.3</c:v>
                </c:pt>
                <c:pt idx="3124">
                  <c:v>-1489.77</c:v>
                </c:pt>
                <c:pt idx="3125">
                  <c:v>676.68299999999999</c:v>
                </c:pt>
                <c:pt idx="3126">
                  <c:v>-13919.2</c:v>
                </c:pt>
                <c:pt idx="3127">
                  <c:v>-10995.7</c:v>
                </c:pt>
                <c:pt idx="3128">
                  <c:v>18523.2</c:v>
                </c:pt>
                <c:pt idx="3129">
                  <c:v>5432.53</c:v>
                </c:pt>
                <c:pt idx="3130">
                  <c:v>-11044.6</c:v>
                </c:pt>
                <c:pt idx="3131">
                  <c:v>3120.31</c:v>
                </c:pt>
                <c:pt idx="3132">
                  <c:v>-644.32000000000005</c:v>
                </c:pt>
                <c:pt idx="3133">
                  <c:v>-14.510899999999999</c:v>
                </c:pt>
                <c:pt idx="3134">
                  <c:v>-89.535110000000003</c:v>
                </c:pt>
                <c:pt idx="3135">
                  <c:v>-5339.39</c:v>
                </c:pt>
                <c:pt idx="3136">
                  <c:v>-15390.9</c:v>
                </c:pt>
                <c:pt idx="3137">
                  <c:v>-26330.2</c:v>
                </c:pt>
                <c:pt idx="3138">
                  <c:v>336.75200000000001</c:v>
                </c:pt>
                <c:pt idx="3139">
                  <c:v>3925.05</c:v>
                </c:pt>
                <c:pt idx="3140">
                  <c:v>6460.62</c:v>
                </c:pt>
                <c:pt idx="3141">
                  <c:v>-15059.6</c:v>
                </c:pt>
                <c:pt idx="3142">
                  <c:v>-3416.98</c:v>
                </c:pt>
                <c:pt idx="3143">
                  <c:v>-64.639399999999995</c:v>
                </c:pt>
                <c:pt idx="3144">
                  <c:v>-1065.76</c:v>
                </c:pt>
                <c:pt idx="3145">
                  <c:v>-15736.7</c:v>
                </c:pt>
                <c:pt idx="3146">
                  <c:v>98.069800000000001</c:v>
                </c:pt>
                <c:pt idx="3147">
                  <c:v>304.26499999999999</c:v>
                </c:pt>
                <c:pt idx="3148">
                  <c:v>-5538.09</c:v>
                </c:pt>
                <c:pt idx="3149">
                  <c:v>10992.9</c:v>
                </c:pt>
                <c:pt idx="3150">
                  <c:v>-5193.28</c:v>
                </c:pt>
                <c:pt idx="3151">
                  <c:v>-6942.75</c:v>
                </c:pt>
                <c:pt idx="3152">
                  <c:v>620.30100000000004</c:v>
                </c:pt>
                <c:pt idx="3153">
                  <c:v>-334.93900000000002</c:v>
                </c:pt>
                <c:pt idx="3154">
                  <c:v>2611.98</c:v>
                </c:pt>
                <c:pt idx="3155">
                  <c:v>8647.4500000000007</c:v>
                </c:pt>
                <c:pt idx="3156">
                  <c:v>-353.20639</c:v>
                </c:pt>
                <c:pt idx="3157">
                  <c:v>-30853.7</c:v>
                </c:pt>
                <c:pt idx="3158">
                  <c:v>-21170</c:v>
                </c:pt>
                <c:pt idx="3159">
                  <c:v>-5455.84</c:v>
                </c:pt>
                <c:pt idx="3160">
                  <c:v>9247.5400000000009</c:v>
                </c:pt>
                <c:pt idx="3161">
                  <c:v>458.08300000000003</c:v>
                </c:pt>
                <c:pt idx="3162">
                  <c:v>4362.49</c:v>
                </c:pt>
                <c:pt idx="3163">
                  <c:v>4414.58</c:v>
                </c:pt>
                <c:pt idx="3164">
                  <c:v>2750.81</c:v>
                </c:pt>
                <c:pt idx="3165">
                  <c:v>7562.87</c:v>
                </c:pt>
                <c:pt idx="3166">
                  <c:v>-1691.56</c:v>
                </c:pt>
                <c:pt idx="3167">
                  <c:v>-1403.28</c:v>
                </c:pt>
                <c:pt idx="3168">
                  <c:v>-994.976</c:v>
                </c:pt>
                <c:pt idx="3169">
                  <c:v>-16764.5</c:v>
                </c:pt>
                <c:pt idx="3170">
                  <c:v>17990.3</c:v>
                </c:pt>
                <c:pt idx="3171">
                  <c:v>20634.099999999999</c:v>
                </c:pt>
                <c:pt idx="3172">
                  <c:v>-1812.03</c:v>
                </c:pt>
                <c:pt idx="3173">
                  <c:v>4871.12</c:v>
                </c:pt>
                <c:pt idx="3174">
                  <c:v>-6700.43</c:v>
                </c:pt>
                <c:pt idx="3175">
                  <c:v>-351.14209</c:v>
                </c:pt>
                <c:pt idx="3176">
                  <c:v>2646.42</c:v>
                </c:pt>
                <c:pt idx="3177">
                  <c:v>-9035.91</c:v>
                </c:pt>
                <c:pt idx="3178">
                  <c:v>-2380.48</c:v>
                </c:pt>
                <c:pt idx="3179">
                  <c:v>5880.12</c:v>
                </c:pt>
                <c:pt idx="3180">
                  <c:v>-10942.9</c:v>
                </c:pt>
                <c:pt idx="3181">
                  <c:v>8442.27</c:v>
                </c:pt>
                <c:pt idx="3182">
                  <c:v>-116.38</c:v>
                </c:pt>
                <c:pt idx="3183">
                  <c:v>-12421.3</c:v>
                </c:pt>
                <c:pt idx="3184">
                  <c:v>-6036.36</c:v>
                </c:pt>
                <c:pt idx="3185">
                  <c:v>11100</c:v>
                </c:pt>
                <c:pt idx="3186">
                  <c:v>1575.2</c:v>
                </c:pt>
                <c:pt idx="3187">
                  <c:v>-1081.6099999999999</c:v>
                </c:pt>
                <c:pt idx="3188">
                  <c:v>-1978.07</c:v>
                </c:pt>
                <c:pt idx="3189">
                  <c:v>7208.61</c:v>
                </c:pt>
                <c:pt idx="3190">
                  <c:v>-14026.3</c:v>
                </c:pt>
                <c:pt idx="3191">
                  <c:v>-250.27099999999999</c:v>
                </c:pt>
                <c:pt idx="3192">
                  <c:v>-8079.01</c:v>
                </c:pt>
                <c:pt idx="3193">
                  <c:v>-646.23099999999999</c:v>
                </c:pt>
                <c:pt idx="3194">
                  <c:v>-4357.75</c:v>
                </c:pt>
                <c:pt idx="3195">
                  <c:v>18239.599999999999</c:v>
                </c:pt>
                <c:pt idx="3196">
                  <c:v>-19321</c:v>
                </c:pt>
                <c:pt idx="3197">
                  <c:v>-3676.5</c:v>
                </c:pt>
                <c:pt idx="3198">
                  <c:v>-2197.4899999999998</c:v>
                </c:pt>
                <c:pt idx="3199">
                  <c:v>-7258.73</c:v>
                </c:pt>
                <c:pt idx="3200">
                  <c:v>3842.32</c:v>
                </c:pt>
                <c:pt idx="3201">
                  <c:v>3320.35</c:v>
                </c:pt>
                <c:pt idx="3202">
                  <c:v>809.38800000000003</c:v>
                </c:pt>
                <c:pt idx="3203">
                  <c:v>-4822.8999999999996</c:v>
                </c:pt>
                <c:pt idx="3204">
                  <c:v>-1840.88</c:v>
                </c:pt>
                <c:pt idx="3205">
                  <c:v>-3396.6</c:v>
                </c:pt>
                <c:pt idx="3206">
                  <c:v>-3642.9</c:v>
                </c:pt>
                <c:pt idx="3207">
                  <c:v>-3190.19</c:v>
                </c:pt>
                <c:pt idx="3208">
                  <c:v>-12569.8</c:v>
                </c:pt>
                <c:pt idx="3209">
                  <c:v>12411</c:v>
                </c:pt>
                <c:pt idx="3210">
                  <c:v>-16716.099999999999</c:v>
                </c:pt>
                <c:pt idx="3211">
                  <c:v>-781.452</c:v>
                </c:pt>
                <c:pt idx="3212">
                  <c:v>3254.78</c:v>
                </c:pt>
                <c:pt idx="3213">
                  <c:v>-16798.900000000001</c:v>
                </c:pt>
                <c:pt idx="3214">
                  <c:v>-110.473</c:v>
                </c:pt>
                <c:pt idx="3215">
                  <c:v>-1910.54</c:v>
                </c:pt>
                <c:pt idx="3216">
                  <c:v>-20338.900000000001</c:v>
                </c:pt>
                <c:pt idx="3217">
                  <c:v>8384.7999999999993</c:v>
                </c:pt>
                <c:pt idx="3218">
                  <c:v>-2248.23</c:v>
                </c:pt>
                <c:pt idx="3219">
                  <c:v>-655.66687000000002</c:v>
                </c:pt>
                <c:pt idx="3220">
                  <c:v>-1616.95</c:v>
                </c:pt>
                <c:pt idx="3221">
                  <c:v>-2945.82</c:v>
                </c:pt>
                <c:pt idx="3222">
                  <c:v>5770.97</c:v>
                </c:pt>
                <c:pt idx="3223">
                  <c:v>-9974.43</c:v>
                </c:pt>
                <c:pt idx="3224">
                  <c:v>243.83</c:v>
                </c:pt>
                <c:pt idx="3225">
                  <c:v>-16266.2</c:v>
                </c:pt>
                <c:pt idx="3226">
                  <c:v>-21864</c:v>
                </c:pt>
                <c:pt idx="3227">
                  <c:v>6082.43</c:v>
                </c:pt>
                <c:pt idx="3228">
                  <c:v>-17778.5</c:v>
                </c:pt>
                <c:pt idx="3229">
                  <c:v>-4669.6000000000004</c:v>
                </c:pt>
                <c:pt idx="3230">
                  <c:v>4023.73</c:v>
                </c:pt>
                <c:pt idx="3231">
                  <c:v>656.95899999999995</c:v>
                </c:pt>
                <c:pt idx="3232">
                  <c:v>-12961.6</c:v>
                </c:pt>
                <c:pt idx="3233">
                  <c:v>12036.3</c:v>
                </c:pt>
                <c:pt idx="3234">
                  <c:v>-449.18400000000003</c:v>
                </c:pt>
                <c:pt idx="3235">
                  <c:v>6061.33</c:v>
                </c:pt>
                <c:pt idx="3236">
                  <c:v>4502.3599999999997</c:v>
                </c:pt>
                <c:pt idx="3237">
                  <c:v>-11963.9</c:v>
                </c:pt>
                <c:pt idx="3238">
                  <c:v>-1533.78</c:v>
                </c:pt>
                <c:pt idx="3239">
                  <c:v>1285.5899999999999</c:v>
                </c:pt>
                <c:pt idx="3240">
                  <c:v>1456.21</c:v>
                </c:pt>
                <c:pt idx="3241">
                  <c:v>-6927.77</c:v>
                </c:pt>
                <c:pt idx="3242">
                  <c:v>2005.12</c:v>
                </c:pt>
                <c:pt idx="3243">
                  <c:v>4872.01</c:v>
                </c:pt>
                <c:pt idx="3244">
                  <c:v>24564.1</c:v>
                </c:pt>
                <c:pt idx="3245">
                  <c:v>-299.77199999999999</c:v>
                </c:pt>
                <c:pt idx="3246">
                  <c:v>-21320.400000000001</c:v>
                </c:pt>
                <c:pt idx="3247">
                  <c:v>7975.72</c:v>
                </c:pt>
                <c:pt idx="3248">
                  <c:v>-16761.400000000001</c:v>
                </c:pt>
                <c:pt idx="3249">
                  <c:v>5377.78</c:v>
                </c:pt>
                <c:pt idx="3250">
                  <c:v>-4870.82</c:v>
                </c:pt>
                <c:pt idx="3251">
                  <c:v>151.75794999999999</c:v>
                </c:pt>
                <c:pt idx="3252">
                  <c:v>9654.7999999999993</c:v>
                </c:pt>
                <c:pt idx="3253">
                  <c:v>5044.74</c:v>
                </c:pt>
                <c:pt idx="3254">
                  <c:v>-688.56100000000004</c:v>
                </c:pt>
                <c:pt idx="3255">
                  <c:v>-2374.36</c:v>
                </c:pt>
                <c:pt idx="3256">
                  <c:v>355.01499999999999</c:v>
                </c:pt>
                <c:pt idx="3257">
                  <c:v>-1489.34</c:v>
                </c:pt>
                <c:pt idx="3258">
                  <c:v>-27433.1</c:v>
                </c:pt>
                <c:pt idx="3259">
                  <c:v>-77.319299999999998</c:v>
                </c:pt>
                <c:pt idx="3260">
                  <c:v>1730.45</c:v>
                </c:pt>
                <c:pt idx="3261">
                  <c:v>-2317.9299999999998</c:v>
                </c:pt>
                <c:pt idx="3262">
                  <c:v>-5148.5600000000004</c:v>
                </c:pt>
                <c:pt idx="3263">
                  <c:v>-6203.3</c:v>
                </c:pt>
                <c:pt idx="3264">
                  <c:v>9887.3700000000008</c:v>
                </c:pt>
                <c:pt idx="3265">
                  <c:v>-111.35599999999999</c:v>
                </c:pt>
                <c:pt idx="3266">
                  <c:v>-15667.2</c:v>
                </c:pt>
                <c:pt idx="3267">
                  <c:v>14409.9</c:v>
                </c:pt>
                <c:pt idx="3268">
                  <c:v>3843.08</c:v>
                </c:pt>
                <c:pt idx="3269">
                  <c:v>15780.6</c:v>
                </c:pt>
                <c:pt idx="3270">
                  <c:v>-13072.7</c:v>
                </c:pt>
                <c:pt idx="3271">
                  <c:v>-4638.3100000000004</c:v>
                </c:pt>
                <c:pt idx="3272">
                  <c:v>-2412.29</c:v>
                </c:pt>
                <c:pt idx="3273">
                  <c:v>3084.98</c:v>
                </c:pt>
                <c:pt idx="3274">
                  <c:v>-8696.1200000000008</c:v>
                </c:pt>
                <c:pt idx="3275">
                  <c:v>8104.89</c:v>
                </c:pt>
                <c:pt idx="3276">
                  <c:v>10441</c:v>
                </c:pt>
                <c:pt idx="3277">
                  <c:v>5941.71</c:v>
                </c:pt>
                <c:pt idx="3278">
                  <c:v>-23353.9</c:v>
                </c:pt>
                <c:pt idx="3279">
                  <c:v>-6370.06</c:v>
                </c:pt>
                <c:pt idx="3280">
                  <c:v>-1493.05</c:v>
                </c:pt>
                <c:pt idx="3281">
                  <c:v>-2446.87</c:v>
                </c:pt>
                <c:pt idx="3282">
                  <c:v>5464.37</c:v>
                </c:pt>
                <c:pt idx="3283">
                  <c:v>-2128.96</c:v>
                </c:pt>
                <c:pt idx="3284">
                  <c:v>-12354.1</c:v>
                </c:pt>
                <c:pt idx="3285">
                  <c:v>5742.71</c:v>
                </c:pt>
                <c:pt idx="3286">
                  <c:v>-84.801500000000004</c:v>
                </c:pt>
                <c:pt idx="3287">
                  <c:v>2646.83</c:v>
                </c:pt>
                <c:pt idx="3288">
                  <c:v>2437.67</c:v>
                </c:pt>
                <c:pt idx="3289">
                  <c:v>-1266.5899999999999</c:v>
                </c:pt>
                <c:pt idx="3290">
                  <c:v>879.40599999999995</c:v>
                </c:pt>
                <c:pt idx="3291">
                  <c:v>-12236.7</c:v>
                </c:pt>
                <c:pt idx="3292">
                  <c:v>29446</c:v>
                </c:pt>
                <c:pt idx="3293">
                  <c:v>-1273.9100000000001</c:v>
                </c:pt>
                <c:pt idx="3294">
                  <c:v>-1311.37</c:v>
                </c:pt>
                <c:pt idx="3295">
                  <c:v>6075.54</c:v>
                </c:pt>
                <c:pt idx="3296">
                  <c:v>4737.95</c:v>
                </c:pt>
                <c:pt idx="3297">
                  <c:v>-5803.82</c:v>
                </c:pt>
                <c:pt idx="3298">
                  <c:v>2799.68</c:v>
                </c:pt>
                <c:pt idx="3299">
                  <c:v>793.45600000000002</c:v>
                </c:pt>
                <c:pt idx="3300">
                  <c:v>1598.73</c:v>
                </c:pt>
                <c:pt idx="3301">
                  <c:v>560.55399999999997</c:v>
                </c:pt>
                <c:pt idx="3302">
                  <c:v>8266.82</c:v>
                </c:pt>
                <c:pt idx="3303">
                  <c:v>-1953.16</c:v>
                </c:pt>
                <c:pt idx="3304">
                  <c:v>19778.099999999999</c:v>
                </c:pt>
                <c:pt idx="3305">
                  <c:v>-258.66399999999999</c:v>
                </c:pt>
                <c:pt idx="3306">
                  <c:v>1063.03</c:v>
                </c:pt>
                <c:pt idx="3307">
                  <c:v>4318.2299999999996</c:v>
                </c:pt>
                <c:pt idx="3308">
                  <c:v>-1467.97</c:v>
                </c:pt>
                <c:pt idx="3309">
                  <c:v>-4081.82</c:v>
                </c:pt>
                <c:pt idx="3310">
                  <c:v>-998.25300000000004</c:v>
                </c:pt>
                <c:pt idx="3311">
                  <c:v>-5701.95</c:v>
                </c:pt>
                <c:pt idx="3312">
                  <c:v>2390.84</c:v>
                </c:pt>
                <c:pt idx="3313">
                  <c:v>-1231.8499999999999</c:v>
                </c:pt>
                <c:pt idx="3314">
                  <c:v>2241.84</c:v>
                </c:pt>
                <c:pt idx="3315">
                  <c:v>-475.34800000000001</c:v>
                </c:pt>
                <c:pt idx="3316">
                  <c:v>3510.73</c:v>
                </c:pt>
                <c:pt idx="3317">
                  <c:v>-9682.2000000000007</c:v>
                </c:pt>
                <c:pt idx="3318">
                  <c:v>-2821.63</c:v>
                </c:pt>
                <c:pt idx="3319">
                  <c:v>-18348.3</c:v>
                </c:pt>
                <c:pt idx="3320">
                  <c:v>4134.92</c:v>
                </c:pt>
                <c:pt idx="3321">
                  <c:v>-12234.4</c:v>
                </c:pt>
                <c:pt idx="3322">
                  <c:v>-6603.67</c:v>
                </c:pt>
                <c:pt idx="3323">
                  <c:v>4853.6899999999996</c:v>
                </c:pt>
                <c:pt idx="3324">
                  <c:v>-11703.4</c:v>
                </c:pt>
                <c:pt idx="3325">
                  <c:v>206.346</c:v>
                </c:pt>
                <c:pt idx="3326">
                  <c:v>-2538.09</c:v>
                </c:pt>
                <c:pt idx="3327">
                  <c:v>36247.1</c:v>
                </c:pt>
                <c:pt idx="3328">
                  <c:v>-8092.93</c:v>
                </c:pt>
                <c:pt idx="3329">
                  <c:v>5832.28</c:v>
                </c:pt>
                <c:pt idx="3330">
                  <c:v>-13109.2</c:v>
                </c:pt>
                <c:pt idx="3331">
                  <c:v>-554.96799999999996</c:v>
                </c:pt>
                <c:pt idx="3332">
                  <c:v>8241.86</c:v>
                </c:pt>
                <c:pt idx="3333">
                  <c:v>-2714.82</c:v>
                </c:pt>
                <c:pt idx="3334">
                  <c:v>-3418.21</c:v>
                </c:pt>
                <c:pt idx="3335">
                  <c:v>4477.3500000000004</c:v>
                </c:pt>
                <c:pt idx="3336">
                  <c:v>10662.5</c:v>
                </c:pt>
                <c:pt idx="3337">
                  <c:v>6558.79</c:v>
                </c:pt>
                <c:pt idx="3338">
                  <c:v>10663.1</c:v>
                </c:pt>
                <c:pt idx="3339">
                  <c:v>-12932.8</c:v>
                </c:pt>
                <c:pt idx="3340">
                  <c:v>13.7334</c:v>
                </c:pt>
                <c:pt idx="3341">
                  <c:v>-9833.6200000000008</c:v>
                </c:pt>
                <c:pt idx="3342">
                  <c:v>-9257.41</c:v>
                </c:pt>
                <c:pt idx="3343">
                  <c:v>-2495.08</c:v>
                </c:pt>
                <c:pt idx="3344">
                  <c:v>7583</c:v>
                </c:pt>
                <c:pt idx="3345">
                  <c:v>16005.7</c:v>
                </c:pt>
                <c:pt idx="3346">
                  <c:v>862.00599999999997</c:v>
                </c:pt>
                <c:pt idx="3347">
                  <c:v>-6121.9</c:v>
                </c:pt>
                <c:pt idx="3348">
                  <c:v>840.86500000000001</c:v>
                </c:pt>
                <c:pt idx="3349">
                  <c:v>4278.09</c:v>
                </c:pt>
                <c:pt idx="3350">
                  <c:v>8214.26</c:v>
                </c:pt>
                <c:pt idx="3351">
                  <c:v>-1558.31</c:v>
                </c:pt>
                <c:pt idx="3352">
                  <c:v>35025.800000000003</c:v>
                </c:pt>
                <c:pt idx="3353">
                  <c:v>-21607.9</c:v>
                </c:pt>
                <c:pt idx="3354">
                  <c:v>11536.4</c:v>
                </c:pt>
                <c:pt idx="3355">
                  <c:v>9991.6299999999992</c:v>
                </c:pt>
                <c:pt idx="3356">
                  <c:v>19489.900000000001</c:v>
                </c:pt>
                <c:pt idx="3357">
                  <c:v>5751.58</c:v>
                </c:pt>
                <c:pt idx="3358">
                  <c:v>42938.6</c:v>
                </c:pt>
                <c:pt idx="3359">
                  <c:v>-27815.7</c:v>
                </c:pt>
                <c:pt idx="3360">
                  <c:v>11235.2</c:v>
                </c:pt>
                <c:pt idx="3361">
                  <c:v>3640.06</c:v>
                </c:pt>
                <c:pt idx="3362">
                  <c:v>12525</c:v>
                </c:pt>
                <c:pt idx="3363">
                  <c:v>-7333.88</c:v>
                </c:pt>
                <c:pt idx="3364">
                  <c:v>-38261.199999999997</c:v>
                </c:pt>
                <c:pt idx="3365">
                  <c:v>324.10500000000002</c:v>
                </c:pt>
                <c:pt idx="3366">
                  <c:v>-14609.9</c:v>
                </c:pt>
                <c:pt idx="3367">
                  <c:v>21013.3</c:v>
                </c:pt>
                <c:pt idx="3368">
                  <c:v>-17894.7</c:v>
                </c:pt>
                <c:pt idx="3369">
                  <c:v>40140</c:v>
                </c:pt>
                <c:pt idx="3370">
                  <c:v>-13242.7</c:v>
                </c:pt>
                <c:pt idx="3371">
                  <c:v>35723.699999999997</c:v>
                </c:pt>
                <c:pt idx="3372">
                  <c:v>-45097.599999999999</c:v>
                </c:pt>
                <c:pt idx="3373">
                  <c:v>-17601.7</c:v>
                </c:pt>
                <c:pt idx="3374">
                  <c:v>6237.54</c:v>
                </c:pt>
                <c:pt idx="3375">
                  <c:v>-19674.5</c:v>
                </c:pt>
                <c:pt idx="3376">
                  <c:v>-6224.71</c:v>
                </c:pt>
                <c:pt idx="3377">
                  <c:v>-17388.5</c:v>
                </c:pt>
                <c:pt idx="3378">
                  <c:v>21474.1</c:v>
                </c:pt>
                <c:pt idx="3379">
                  <c:v>-31701.3</c:v>
                </c:pt>
                <c:pt idx="3380">
                  <c:v>-4808.13</c:v>
                </c:pt>
                <c:pt idx="3381">
                  <c:v>9619.7199999999993</c:v>
                </c:pt>
                <c:pt idx="3382">
                  <c:v>-102.29</c:v>
                </c:pt>
                <c:pt idx="3383">
                  <c:v>239.095</c:v>
                </c:pt>
                <c:pt idx="3384">
                  <c:v>623.32399999999996</c:v>
                </c:pt>
                <c:pt idx="3385">
                  <c:v>-8493.08</c:v>
                </c:pt>
                <c:pt idx="3386">
                  <c:v>-35666.300000000003</c:v>
                </c:pt>
                <c:pt idx="3387">
                  <c:v>16980.3</c:v>
                </c:pt>
                <c:pt idx="3388">
                  <c:v>1639.16</c:v>
                </c:pt>
                <c:pt idx="3389">
                  <c:v>25319.599999999999</c:v>
                </c:pt>
                <c:pt idx="3390">
                  <c:v>-20864.3</c:v>
                </c:pt>
                <c:pt idx="3391">
                  <c:v>-45220.4</c:v>
                </c:pt>
                <c:pt idx="3392">
                  <c:v>9989.4500000000007</c:v>
                </c:pt>
                <c:pt idx="3393">
                  <c:v>10970.7</c:v>
                </c:pt>
                <c:pt idx="3394">
                  <c:v>767.07500000000005</c:v>
                </c:pt>
                <c:pt idx="3395">
                  <c:v>-12446.5</c:v>
                </c:pt>
                <c:pt idx="3396">
                  <c:v>7207.7</c:v>
                </c:pt>
                <c:pt idx="3397">
                  <c:v>-53612.1</c:v>
                </c:pt>
                <c:pt idx="3398">
                  <c:v>15055.9</c:v>
                </c:pt>
                <c:pt idx="3399">
                  <c:v>7794.35</c:v>
                </c:pt>
                <c:pt idx="3400">
                  <c:v>-12214.3</c:v>
                </c:pt>
                <c:pt idx="3401">
                  <c:v>-47586.8</c:v>
                </c:pt>
                <c:pt idx="3402">
                  <c:v>6450.54</c:v>
                </c:pt>
                <c:pt idx="3403">
                  <c:v>8534.89</c:v>
                </c:pt>
                <c:pt idx="3404">
                  <c:v>-20776.099999999999</c:v>
                </c:pt>
                <c:pt idx="3405">
                  <c:v>11344.2</c:v>
                </c:pt>
                <c:pt idx="3406">
                  <c:v>15628.9</c:v>
                </c:pt>
                <c:pt idx="3407">
                  <c:v>10156.6</c:v>
                </c:pt>
                <c:pt idx="3408">
                  <c:v>15048</c:v>
                </c:pt>
                <c:pt idx="3409">
                  <c:v>526.48400000000004</c:v>
                </c:pt>
                <c:pt idx="3410">
                  <c:v>1391.97</c:v>
                </c:pt>
                <c:pt idx="3411">
                  <c:v>-3675.56</c:v>
                </c:pt>
                <c:pt idx="3412">
                  <c:v>3429.34</c:v>
                </c:pt>
                <c:pt idx="3413">
                  <c:v>7468.29</c:v>
                </c:pt>
                <c:pt idx="3414">
                  <c:v>-52153.4</c:v>
                </c:pt>
                <c:pt idx="3415">
                  <c:v>-2611.66</c:v>
                </c:pt>
                <c:pt idx="3416">
                  <c:v>1027.45</c:v>
                </c:pt>
                <c:pt idx="3417">
                  <c:v>-2020.66</c:v>
                </c:pt>
                <c:pt idx="3418">
                  <c:v>42808.2</c:v>
                </c:pt>
                <c:pt idx="3419">
                  <c:v>3588.2</c:v>
                </c:pt>
                <c:pt idx="3420">
                  <c:v>5600.6</c:v>
                </c:pt>
                <c:pt idx="3421">
                  <c:v>45471.6</c:v>
                </c:pt>
                <c:pt idx="3422">
                  <c:v>5772.41</c:v>
                </c:pt>
                <c:pt idx="3423">
                  <c:v>-633.28300000000002</c:v>
                </c:pt>
                <c:pt idx="3424">
                  <c:v>8004.25</c:v>
                </c:pt>
                <c:pt idx="3425">
                  <c:v>1787.17</c:v>
                </c:pt>
                <c:pt idx="3426">
                  <c:v>1197.3599999999999</c:v>
                </c:pt>
                <c:pt idx="3427">
                  <c:v>-2039.61</c:v>
                </c:pt>
                <c:pt idx="3428">
                  <c:v>2097.56</c:v>
                </c:pt>
                <c:pt idx="3429">
                  <c:v>7786.88</c:v>
                </c:pt>
                <c:pt idx="3430">
                  <c:v>-11092.9</c:v>
                </c:pt>
                <c:pt idx="3431">
                  <c:v>-20724.5</c:v>
                </c:pt>
                <c:pt idx="3432">
                  <c:v>6487.84</c:v>
                </c:pt>
                <c:pt idx="3433">
                  <c:v>-680.88800000000003</c:v>
                </c:pt>
                <c:pt idx="3434">
                  <c:v>-2263.98</c:v>
                </c:pt>
                <c:pt idx="3435">
                  <c:v>451.29599999999999</c:v>
                </c:pt>
                <c:pt idx="3436">
                  <c:v>567.33399999999995</c:v>
                </c:pt>
                <c:pt idx="3437">
                  <c:v>1274.73</c:v>
                </c:pt>
                <c:pt idx="3438">
                  <c:v>9607.1299999999992</c:v>
                </c:pt>
                <c:pt idx="3439">
                  <c:v>8258.9500000000007</c:v>
                </c:pt>
                <c:pt idx="3440">
                  <c:v>-19067.400000000001</c:v>
                </c:pt>
                <c:pt idx="3441">
                  <c:v>8508.35</c:v>
                </c:pt>
                <c:pt idx="3442">
                  <c:v>-7162.9</c:v>
                </c:pt>
                <c:pt idx="3443">
                  <c:v>-9485.2900000000009</c:v>
                </c:pt>
                <c:pt idx="3444">
                  <c:v>848.42</c:v>
                </c:pt>
                <c:pt idx="3445">
                  <c:v>8213.14</c:v>
                </c:pt>
                <c:pt idx="3446">
                  <c:v>15800.7</c:v>
                </c:pt>
                <c:pt idx="3447">
                  <c:v>-18869.2</c:v>
                </c:pt>
                <c:pt idx="3448">
                  <c:v>1155.79</c:v>
                </c:pt>
                <c:pt idx="3449">
                  <c:v>-17498.900000000001</c:v>
                </c:pt>
                <c:pt idx="3450">
                  <c:v>18017.400000000001</c:v>
                </c:pt>
                <c:pt idx="3451">
                  <c:v>8281.61</c:v>
                </c:pt>
                <c:pt idx="3452">
                  <c:v>9469.0400000000009</c:v>
                </c:pt>
                <c:pt idx="3453">
                  <c:v>16859.099999999999</c:v>
                </c:pt>
                <c:pt idx="3454">
                  <c:v>9675.49</c:v>
                </c:pt>
                <c:pt idx="3455">
                  <c:v>336.32799999999997</c:v>
                </c:pt>
                <c:pt idx="3456">
                  <c:v>8371.09</c:v>
                </c:pt>
                <c:pt idx="3457">
                  <c:v>6376.24</c:v>
                </c:pt>
                <c:pt idx="3458">
                  <c:v>5453.25</c:v>
                </c:pt>
                <c:pt idx="3459">
                  <c:v>3362.37</c:v>
                </c:pt>
                <c:pt idx="3460">
                  <c:v>-3899.63</c:v>
                </c:pt>
                <c:pt idx="3461">
                  <c:v>16324.7</c:v>
                </c:pt>
                <c:pt idx="3462">
                  <c:v>-5385.77</c:v>
                </c:pt>
                <c:pt idx="3463">
                  <c:v>4695.05</c:v>
                </c:pt>
                <c:pt idx="3464">
                  <c:v>-2921.57</c:v>
                </c:pt>
                <c:pt idx="3465">
                  <c:v>1069.71</c:v>
                </c:pt>
                <c:pt idx="3466">
                  <c:v>-17684.5</c:v>
                </c:pt>
                <c:pt idx="3467">
                  <c:v>24993.1</c:v>
                </c:pt>
                <c:pt idx="3468">
                  <c:v>-15579.3</c:v>
                </c:pt>
                <c:pt idx="3469">
                  <c:v>7945.89</c:v>
                </c:pt>
                <c:pt idx="3470">
                  <c:v>8525.44</c:v>
                </c:pt>
                <c:pt idx="3471">
                  <c:v>4001.89</c:v>
                </c:pt>
                <c:pt idx="3472">
                  <c:v>-17840</c:v>
                </c:pt>
                <c:pt idx="3473">
                  <c:v>23979.4</c:v>
                </c:pt>
                <c:pt idx="3474">
                  <c:v>-2586.0100000000002</c:v>
                </c:pt>
                <c:pt idx="3475">
                  <c:v>4470.24</c:v>
                </c:pt>
                <c:pt idx="3476">
                  <c:v>-20548.5</c:v>
                </c:pt>
                <c:pt idx="3477">
                  <c:v>3421.14</c:v>
                </c:pt>
                <c:pt idx="3478">
                  <c:v>3692.9</c:v>
                </c:pt>
                <c:pt idx="3479">
                  <c:v>-8254.3700000000008</c:v>
                </c:pt>
                <c:pt idx="3480">
                  <c:v>8690.74</c:v>
                </c:pt>
                <c:pt idx="3481">
                  <c:v>2334.5</c:v>
                </c:pt>
                <c:pt idx="3482">
                  <c:v>-1029.83</c:v>
                </c:pt>
                <c:pt idx="3483">
                  <c:v>2664.69</c:v>
                </c:pt>
                <c:pt idx="3484">
                  <c:v>-7000.75</c:v>
                </c:pt>
                <c:pt idx="3485">
                  <c:v>20625.3</c:v>
                </c:pt>
                <c:pt idx="3486">
                  <c:v>5821.24</c:v>
                </c:pt>
                <c:pt idx="3487">
                  <c:v>-838.05600000000004</c:v>
                </c:pt>
                <c:pt idx="3488">
                  <c:v>-3084.6</c:v>
                </c:pt>
                <c:pt idx="3489">
                  <c:v>-6851.65</c:v>
                </c:pt>
                <c:pt idx="3490">
                  <c:v>-3695.02</c:v>
                </c:pt>
                <c:pt idx="3491">
                  <c:v>-5767.64</c:v>
                </c:pt>
                <c:pt idx="3492">
                  <c:v>-9822.26</c:v>
                </c:pt>
                <c:pt idx="3493">
                  <c:v>-6612.75</c:v>
                </c:pt>
                <c:pt idx="3494">
                  <c:v>8657.6299999999992</c:v>
                </c:pt>
                <c:pt idx="3495">
                  <c:v>-4966.76</c:v>
                </c:pt>
                <c:pt idx="3496">
                  <c:v>3256.62</c:v>
                </c:pt>
                <c:pt idx="3497">
                  <c:v>-4149.34</c:v>
                </c:pt>
                <c:pt idx="3498">
                  <c:v>-10677.9</c:v>
                </c:pt>
                <c:pt idx="3499">
                  <c:v>-4343.55</c:v>
                </c:pt>
                <c:pt idx="3500">
                  <c:v>-1950.79</c:v>
                </c:pt>
                <c:pt idx="3501">
                  <c:v>-13240.9</c:v>
                </c:pt>
                <c:pt idx="3502">
                  <c:v>-2680.92</c:v>
                </c:pt>
                <c:pt idx="3503">
                  <c:v>-5649.01</c:v>
                </c:pt>
                <c:pt idx="3504">
                  <c:v>10973.4</c:v>
                </c:pt>
                <c:pt idx="3505">
                  <c:v>17004.599999999999</c:v>
                </c:pt>
                <c:pt idx="3506">
                  <c:v>5390.63</c:v>
                </c:pt>
                <c:pt idx="3507">
                  <c:v>-1560.62</c:v>
                </c:pt>
                <c:pt idx="3508">
                  <c:v>-10009.700000000001</c:v>
                </c:pt>
                <c:pt idx="3509">
                  <c:v>13307.5</c:v>
                </c:pt>
                <c:pt idx="3510">
                  <c:v>1364.19</c:v>
                </c:pt>
                <c:pt idx="3511">
                  <c:v>5953.71</c:v>
                </c:pt>
                <c:pt idx="3512">
                  <c:v>37.908000000000001</c:v>
                </c:pt>
                <c:pt idx="3513">
                  <c:v>11061.5</c:v>
                </c:pt>
                <c:pt idx="3514">
                  <c:v>-1246.8900000000001</c:v>
                </c:pt>
                <c:pt idx="3515">
                  <c:v>7981.15</c:v>
                </c:pt>
                <c:pt idx="3516">
                  <c:v>-1064.9100000000001</c:v>
                </c:pt>
                <c:pt idx="3517">
                  <c:v>-14779.2</c:v>
                </c:pt>
                <c:pt idx="3518">
                  <c:v>11347.1</c:v>
                </c:pt>
                <c:pt idx="3519">
                  <c:v>-8085.93</c:v>
                </c:pt>
                <c:pt idx="3520">
                  <c:v>18.241769999999999</c:v>
                </c:pt>
                <c:pt idx="3521">
                  <c:v>-1068.0999999999999</c:v>
                </c:pt>
                <c:pt idx="3522">
                  <c:v>21518.799999999999</c:v>
                </c:pt>
                <c:pt idx="3523">
                  <c:v>3055.33</c:v>
                </c:pt>
                <c:pt idx="3524">
                  <c:v>5379.95</c:v>
                </c:pt>
                <c:pt idx="3525">
                  <c:v>1129.49</c:v>
                </c:pt>
                <c:pt idx="3526">
                  <c:v>-5344.97</c:v>
                </c:pt>
                <c:pt idx="3527">
                  <c:v>-24734.799999999999</c:v>
                </c:pt>
                <c:pt idx="3528">
                  <c:v>1717.45</c:v>
                </c:pt>
                <c:pt idx="3529">
                  <c:v>2263.4499999999998</c:v>
                </c:pt>
                <c:pt idx="3530">
                  <c:v>2828.03</c:v>
                </c:pt>
                <c:pt idx="3531">
                  <c:v>-19433.7</c:v>
                </c:pt>
                <c:pt idx="3532">
                  <c:v>8545.66</c:v>
                </c:pt>
                <c:pt idx="3533">
                  <c:v>-10320.299999999999</c:v>
                </c:pt>
                <c:pt idx="3534">
                  <c:v>557.23599999999999</c:v>
                </c:pt>
                <c:pt idx="3535">
                  <c:v>-3997.22</c:v>
                </c:pt>
                <c:pt idx="3536">
                  <c:v>-6258.85</c:v>
                </c:pt>
                <c:pt idx="3537">
                  <c:v>-11442.4</c:v>
                </c:pt>
                <c:pt idx="3538">
                  <c:v>176.16399999999999</c:v>
                </c:pt>
                <c:pt idx="3539">
                  <c:v>540.24699999999996</c:v>
                </c:pt>
                <c:pt idx="3540">
                  <c:v>-10534.8</c:v>
                </c:pt>
                <c:pt idx="3541">
                  <c:v>10130</c:v>
                </c:pt>
                <c:pt idx="3542">
                  <c:v>34.508699999999997</c:v>
                </c:pt>
                <c:pt idx="3543">
                  <c:v>-9619.6200000000008</c:v>
                </c:pt>
                <c:pt idx="3544">
                  <c:v>-3110.57</c:v>
                </c:pt>
                <c:pt idx="3545">
                  <c:v>26660.7</c:v>
                </c:pt>
                <c:pt idx="3546">
                  <c:v>-6183.15</c:v>
                </c:pt>
                <c:pt idx="3547">
                  <c:v>16530.5</c:v>
                </c:pt>
                <c:pt idx="3548">
                  <c:v>-958.97</c:v>
                </c:pt>
                <c:pt idx="3549">
                  <c:v>3163.62</c:v>
                </c:pt>
                <c:pt idx="3550">
                  <c:v>-11894.8</c:v>
                </c:pt>
                <c:pt idx="3551">
                  <c:v>16533.8</c:v>
                </c:pt>
                <c:pt idx="3552">
                  <c:v>34292.400000000001</c:v>
                </c:pt>
                <c:pt idx="3553">
                  <c:v>-13464.5</c:v>
                </c:pt>
                <c:pt idx="3554">
                  <c:v>-17361.900000000001</c:v>
                </c:pt>
                <c:pt idx="3555">
                  <c:v>66778</c:v>
                </c:pt>
                <c:pt idx="3556">
                  <c:v>26838.5</c:v>
                </c:pt>
                <c:pt idx="3557">
                  <c:v>11590.8</c:v>
                </c:pt>
                <c:pt idx="3558">
                  <c:v>20809.5</c:v>
                </c:pt>
                <c:pt idx="3559">
                  <c:v>33379.599999999999</c:v>
                </c:pt>
                <c:pt idx="3560">
                  <c:v>5015.1099999999997</c:v>
                </c:pt>
                <c:pt idx="3561">
                  <c:v>-1440.38</c:v>
                </c:pt>
                <c:pt idx="3562">
                  <c:v>3340.32</c:v>
                </c:pt>
                <c:pt idx="3563">
                  <c:v>9612.2199999999993</c:v>
                </c:pt>
                <c:pt idx="3564">
                  <c:v>27692.5</c:v>
                </c:pt>
                <c:pt idx="3565">
                  <c:v>-11984.9</c:v>
                </c:pt>
                <c:pt idx="3566">
                  <c:v>-8546.42</c:v>
                </c:pt>
                <c:pt idx="3567">
                  <c:v>-9922.7000000000007</c:v>
                </c:pt>
                <c:pt idx="3568">
                  <c:v>25175.9</c:v>
                </c:pt>
                <c:pt idx="3569">
                  <c:v>-74961.399999999994</c:v>
                </c:pt>
                <c:pt idx="3570">
                  <c:v>32112.2</c:v>
                </c:pt>
                <c:pt idx="3571">
                  <c:v>-31269.599999999999</c:v>
                </c:pt>
                <c:pt idx="3572">
                  <c:v>-17752.099999999999</c:v>
                </c:pt>
                <c:pt idx="3573">
                  <c:v>575.03599999999994</c:v>
                </c:pt>
                <c:pt idx="3574">
                  <c:v>-4312.47</c:v>
                </c:pt>
                <c:pt idx="3575">
                  <c:v>-2143.62</c:v>
                </c:pt>
                <c:pt idx="3576">
                  <c:v>47796.7</c:v>
                </c:pt>
                <c:pt idx="3577">
                  <c:v>42649.599999999999</c:v>
                </c:pt>
                <c:pt idx="3578">
                  <c:v>-27476.1</c:v>
                </c:pt>
                <c:pt idx="3579">
                  <c:v>31107.4</c:v>
                </c:pt>
                <c:pt idx="3580">
                  <c:v>-29637.599999999999</c:v>
                </c:pt>
                <c:pt idx="3581">
                  <c:v>22140.1</c:v>
                </c:pt>
                <c:pt idx="3582">
                  <c:v>-7896.67</c:v>
                </c:pt>
                <c:pt idx="3583">
                  <c:v>-6868.51</c:v>
                </c:pt>
                <c:pt idx="3584">
                  <c:v>11375</c:v>
                </c:pt>
                <c:pt idx="3585">
                  <c:v>-3452.29</c:v>
                </c:pt>
                <c:pt idx="3586">
                  <c:v>7413.6</c:v>
                </c:pt>
                <c:pt idx="3587">
                  <c:v>8360.67</c:v>
                </c:pt>
                <c:pt idx="3588">
                  <c:v>-35678.400000000001</c:v>
                </c:pt>
                <c:pt idx="3589">
                  <c:v>42363.9</c:v>
                </c:pt>
                <c:pt idx="3590">
                  <c:v>8399.4699999999993</c:v>
                </c:pt>
                <c:pt idx="3591">
                  <c:v>5320.23</c:v>
                </c:pt>
                <c:pt idx="3592">
                  <c:v>4297.5</c:v>
                </c:pt>
                <c:pt idx="3593">
                  <c:v>1211.43</c:v>
                </c:pt>
                <c:pt idx="3594">
                  <c:v>-8294.4699999999993</c:v>
                </c:pt>
                <c:pt idx="3595">
                  <c:v>848.27800000000002</c:v>
                </c:pt>
                <c:pt idx="3596">
                  <c:v>5904.61</c:v>
                </c:pt>
                <c:pt idx="3597">
                  <c:v>30257</c:v>
                </c:pt>
                <c:pt idx="3598">
                  <c:v>18846.5</c:v>
                </c:pt>
                <c:pt idx="3599">
                  <c:v>-2022.95</c:v>
                </c:pt>
                <c:pt idx="3600">
                  <c:v>24815.9</c:v>
                </c:pt>
                <c:pt idx="3601">
                  <c:v>2936.52</c:v>
                </c:pt>
                <c:pt idx="3602">
                  <c:v>-107.824</c:v>
                </c:pt>
                <c:pt idx="3603">
                  <c:v>785.27800000000002</c:v>
                </c:pt>
                <c:pt idx="3604">
                  <c:v>-4930.97</c:v>
                </c:pt>
                <c:pt idx="3605">
                  <c:v>6301.35</c:v>
                </c:pt>
                <c:pt idx="3606">
                  <c:v>-6951.77</c:v>
                </c:pt>
                <c:pt idx="3607">
                  <c:v>-23123.1</c:v>
                </c:pt>
                <c:pt idx="3608">
                  <c:v>4394.32</c:v>
                </c:pt>
                <c:pt idx="3609">
                  <c:v>-319.50292999999999</c:v>
                </c:pt>
                <c:pt idx="3610">
                  <c:v>617.31899999999996</c:v>
                </c:pt>
                <c:pt idx="3611">
                  <c:v>2299.54</c:v>
                </c:pt>
                <c:pt idx="3612">
                  <c:v>-103.32</c:v>
                </c:pt>
                <c:pt idx="3613">
                  <c:v>6915.83</c:v>
                </c:pt>
                <c:pt idx="3614">
                  <c:v>-3664.14</c:v>
                </c:pt>
                <c:pt idx="3615">
                  <c:v>769.31899999999996</c:v>
                </c:pt>
                <c:pt idx="3616">
                  <c:v>7996.62</c:v>
                </c:pt>
                <c:pt idx="3617">
                  <c:v>-1559.35</c:v>
                </c:pt>
                <c:pt idx="3618">
                  <c:v>-2616.67</c:v>
                </c:pt>
                <c:pt idx="3619">
                  <c:v>-9464.6</c:v>
                </c:pt>
                <c:pt idx="3620">
                  <c:v>43185.3</c:v>
                </c:pt>
                <c:pt idx="3621">
                  <c:v>5948.87</c:v>
                </c:pt>
                <c:pt idx="3622">
                  <c:v>-2156.42</c:v>
                </c:pt>
                <c:pt idx="3623">
                  <c:v>1438.19</c:v>
                </c:pt>
                <c:pt idx="3624">
                  <c:v>572.82799999999997</c:v>
                </c:pt>
                <c:pt idx="3625">
                  <c:v>-13871.7</c:v>
                </c:pt>
                <c:pt idx="3626">
                  <c:v>-19006.7</c:v>
                </c:pt>
                <c:pt idx="3627">
                  <c:v>-2084.21</c:v>
                </c:pt>
                <c:pt idx="3628">
                  <c:v>14338.8</c:v>
                </c:pt>
                <c:pt idx="3629">
                  <c:v>1577.89</c:v>
                </c:pt>
                <c:pt idx="3630">
                  <c:v>3031.32</c:v>
                </c:pt>
                <c:pt idx="3631">
                  <c:v>-2527.4699999999998</c:v>
                </c:pt>
                <c:pt idx="3632">
                  <c:v>-613.22799999999995</c:v>
                </c:pt>
                <c:pt idx="3633">
                  <c:v>16268.4</c:v>
                </c:pt>
                <c:pt idx="3634">
                  <c:v>14201.9</c:v>
                </c:pt>
                <c:pt idx="3635">
                  <c:v>-4003.57</c:v>
                </c:pt>
                <c:pt idx="3636">
                  <c:v>-2643.84</c:v>
                </c:pt>
                <c:pt idx="3637">
                  <c:v>-6005.78</c:v>
                </c:pt>
                <c:pt idx="3638">
                  <c:v>-1523.51</c:v>
                </c:pt>
                <c:pt idx="3639">
                  <c:v>-1032.76</c:v>
                </c:pt>
                <c:pt idx="3640">
                  <c:v>-1005.18</c:v>
                </c:pt>
                <c:pt idx="3641">
                  <c:v>-1827.38</c:v>
                </c:pt>
                <c:pt idx="3642">
                  <c:v>9515.76</c:v>
                </c:pt>
                <c:pt idx="3643">
                  <c:v>42440.7</c:v>
                </c:pt>
                <c:pt idx="3644">
                  <c:v>926.02599999999995</c:v>
                </c:pt>
                <c:pt idx="3645">
                  <c:v>4128.1899999999996</c:v>
                </c:pt>
                <c:pt idx="3646">
                  <c:v>-10095</c:v>
                </c:pt>
                <c:pt idx="3647">
                  <c:v>5053.3599999999997</c:v>
                </c:pt>
                <c:pt idx="3648">
                  <c:v>-8502.4699999999993</c:v>
                </c:pt>
                <c:pt idx="3649">
                  <c:v>-979.27</c:v>
                </c:pt>
                <c:pt idx="3650">
                  <c:v>-435.51</c:v>
                </c:pt>
                <c:pt idx="3651">
                  <c:v>-2175.85</c:v>
                </c:pt>
                <c:pt idx="3652">
                  <c:v>-1093.17</c:v>
                </c:pt>
                <c:pt idx="3653">
                  <c:v>4098.59</c:v>
                </c:pt>
                <c:pt idx="3654">
                  <c:v>-4578.91</c:v>
                </c:pt>
                <c:pt idx="3655">
                  <c:v>-321.61200000000002</c:v>
                </c:pt>
                <c:pt idx="3656">
                  <c:v>-108.755</c:v>
                </c:pt>
                <c:pt idx="3657">
                  <c:v>4494.9399999999996</c:v>
                </c:pt>
                <c:pt idx="3658">
                  <c:v>6357.75</c:v>
                </c:pt>
                <c:pt idx="3659">
                  <c:v>7433.33</c:v>
                </c:pt>
                <c:pt idx="3660">
                  <c:v>-15417.1</c:v>
                </c:pt>
                <c:pt idx="3661">
                  <c:v>-10415</c:v>
                </c:pt>
                <c:pt idx="3662">
                  <c:v>549.49099999999999</c:v>
                </c:pt>
                <c:pt idx="3663">
                  <c:v>14343.7</c:v>
                </c:pt>
                <c:pt idx="3664">
                  <c:v>-6588.95</c:v>
                </c:pt>
                <c:pt idx="3665">
                  <c:v>-5732.84</c:v>
                </c:pt>
                <c:pt idx="3666">
                  <c:v>1080.42</c:v>
                </c:pt>
                <c:pt idx="3667">
                  <c:v>14043</c:v>
                </c:pt>
                <c:pt idx="3668">
                  <c:v>2851.72</c:v>
                </c:pt>
                <c:pt idx="3669">
                  <c:v>620.29499999999996</c:v>
                </c:pt>
                <c:pt idx="3670">
                  <c:v>12970.6</c:v>
                </c:pt>
                <c:pt idx="3671">
                  <c:v>-3718.59</c:v>
                </c:pt>
                <c:pt idx="3672">
                  <c:v>-19313.2</c:v>
                </c:pt>
                <c:pt idx="3673">
                  <c:v>-2931.63</c:v>
                </c:pt>
                <c:pt idx="3674">
                  <c:v>6131.66</c:v>
                </c:pt>
                <c:pt idx="3675">
                  <c:v>-8540.99</c:v>
                </c:pt>
                <c:pt idx="3676">
                  <c:v>-1641.86</c:v>
                </c:pt>
                <c:pt idx="3677">
                  <c:v>-7654.94</c:v>
                </c:pt>
                <c:pt idx="3678">
                  <c:v>-12172.4</c:v>
                </c:pt>
                <c:pt idx="3679">
                  <c:v>-3372.25</c:v>
                </c:pt>
                <c:pt idx="3680">
                  <c:v>3797.35</c:v>
                </c:pt>
                <c:pt idx="3681">
                  <c:v>-16655.2</c:v>
                </c:pt>
                <c:pt idx="3682">
                  <c:v>-517.39400000000001</c:v>
                </c:pt>
                <c:pt idx="3683">
                  <c:v>1187.8499999999999</c:v>
                </c:pt>
                <c:pt idx="3684">
                  <c:v>3302.18</c:v>
                </c:pt>
                <c:pt idx="3685">
                  <c:v>-3724.67</c:v>
                </c:pt>
                <c:pt idx="3686">
                  <c:v>-1175.79</c:v>
                </c:pt>
                <c:pt idx="3687">
                  <c:v>-343.74700000000001</c:v>
                </c:pt>
                <c:pt idx="3688">
                  <c:v>643.63900000000001</c:v>
                </c:pt>
                <c:pt idx="3689">
                  <c:v>8624.8700000000008</c:v>
                </c:pt>
                <c:pt idx="3690">
                  <c:v>-5288.11</c:v>
                </c:pt>
                <c:pt idx="3691">
                  <c:v>8956.56</c:v>
                </c:pt>
                <c:pt idx="3692">
                  <c:v>24585.9</c:v>
                </c:pt>
                <c:pt idx="3693">
                  <c:v>-12117.6</c:v>
                </c:pt>
                <c:pt idx="3694">
                  <c:v>7210.74</c:v>
                </c:pt>
                <c:pt idx="3695">
                  <c:v>8440.1</c:v>
                </c:pt>
                <c:pt idx="3696">
                  <c:v>-3477.67</c:v>
                </c:pt>
                <c:pt idx="3697">
                  <c:v>1451.56</c:v>
                </c:pt>
                <c:pt idx="3698">
                  <c:v>-1698.61</c:v>
                </c:pt>
                <c:pt idx="3699">
                  <c:v>2431.87</c:v>
                </c:pt>
                <c:pt idx="3700">
                  <c:v>-18160.3</c:v>
                </c:pt>
                <c:pt idx="3701">
                  <c:v>-736.72820999999999</c:v>
                </c:pt>
                <c:pt idx="3702">
                  <c:v>2030.89</c:v>
                </c:pt>
                <c:pt idx="3703">
                  <c:v>2075.21</c:v>
                </c:pt>
                <c:pt idx="3704">
                  <c:v>53.516300000000001</c:v>
                </c:pt>
                <c:pt idx="3705">
                  <c:v>20659.5</c:v>
                </c:pt>
                <c:pt idx="3706">
                  <c:v>17151</c:v>
                </c:pt>
                <c:pt idx="3707">
                  <c:v>8585.06</c:v>
                </c:pt>
                <c:pt idx="3708">
                  <c:v>-22293.5</c:v>
                </c:pt>
                <c:pt idx="3709">
                  <c:v>-486.35674999999998</c:v>
                </c:pt>
                <c:pt idx="3710">
                  <c:v>3424.51</c:v>
                </c:pt>
                <c:pt idx="3711">
                  <c:v>-16365.2</c:v>
                </c:pt>
                <c:pt idx="3712">
                  <c:v>4965.22</c:v>
                </c:pt>
                <c:pt idx="3713">
                  <c:v>-1244.1400000000001</c:v>
                </c:pt>
                <c:pt idx="3714">
                  <c:v>101.45399999999999</c:v>
                </c:pt>
                <c:pt idx="3715">
                  <c:v>-741.11099999999999</c:v>
                </c:pt>
                <c:pt idx="3716">
                  <c:v>16724</c:v>
                </c:pt>
                <c:pt idx="3717">
                  <c:v>2249.39</c:v>
                </c:pt>
                <c:pt idx="3718">
                  <c:v>270.97199999999998</c:v>
                </c:pt>
                <c:pt idx="3719">
                  <c:v>-266.88200000000001</c:v>
                </c:pt>
                <c:pt idx="3720">
                  <c:v>37291</c:v>
                </c:pt>
                <c:pt idx="3721">
                  <c:v>-29298.9</c:v>
                </c:pt>
                <c:pt idx="3722">
                  <c:v>7658.06</c:v>
                </c:pt>
                <c:pt idx="3723">
                  <c:v>-1305.71</c:v>
                </c:pt>
                <c:pt idx="3724">
                  <c:v>479.73</c:v>
                </c:pt>
                <c:pt idx="3725">
                  <c:v>-1764.32</c:v>
                </c:pt>
                <c:pt idx="3726">
                  <c:v>7395.86</c:v>
                </c:pt>
                <c:pt idx="3727">
                  <c:v>29717.4</c:v>
                </c:pt>
                <c:pt idx="3728">
                  <c:v>4283.37</c:v>
                </c:pt>
                <c:pt idx="3729">
                  <c:v>-679.71900000000005</c:v>
                </c:pt>
                <c:pt idx="3730">
                  <c:v>-1891.23</c:v>
                </c:pt>
                <c:pt idx="3731">
                  <c:v>1221.6300000000001</c:v>
                </c:pt>
                <c:pt idx="3732">
                  <c:v>-928.14031999999997</c:v>
                </c:pt>
                <c:pt idx="3733">
                  <c:v>-4444.24</c:v>
                </c:pt>
                <c:pt idx="3734">
                  <c:v>-2790.6</c:v>
                </c:pt>
                <c:pt idx="3735">
                  <c:v>675.92600000000004</c:v>
                </c:pt>
                <c:pt idx="3736">
                  <c:v>-950.35799999999995</c:v>
                </c:pt>
                <c:pt idx="3737">
                  <c:v>4070.41</c:v>
                </c:pt>
                <c:pt idx="3738">
                  <c:v>2401.6</c:v>
                </c:pt>
                <c:pt idx="3739">
                  <c:v>9922.3799999999992</c:v>
                </c:pt>
                <c:pt idx="3740">
                  <c:v>-17213.400000000001</c:v>
                </c:pt>
                <c:pt idx="3741">
                  <c:v>-3982.09</c:v>
                </c:pt>
                <c:pt idx="3742">
                  <c:v>-2404.0500000000002</c:v>
                </c:pt>
                <c:pt idx="3743">
                  <c:v>4639.4799999999996</c:v>
                </c:pt>
                <c:pt idx="3744">
                  <c:v>12492.2</c:v>
                </c:pt>
                <c:pt idx="3745">
                  <c:v>20151.8</c:v>
                </c:pt>
                <c:pt idx="3746">
                  <c:v>-547.62099999999998</c:v>
                </c:pt>
                <c:pt idx="3747">
                  <c:v>968.06500000000005</c:v>
                </c:pt>
                <c:pt idx="3748">
                  <c:v>-43600.1</c:v>
                </c:pt>
                <c:pt idx="3749">
                  <c:v>30808.9</c:v>
                </c:pt>
                <c:pt idx="3750">
                  <c:v>-17871.599999999999</c:v>
                </c:pt>
                <c:pt idx="3751">
                  <c:v>-8646.0400000000009</c:v>
                </c:pt>
                <c:pt idx="3752">
                  <c:v>-942.96699999999998</c:v>
                </c:pt>
                <c:pt idx="3753">
                  <c:v>414.84</c:v>
                </c:pt>
                <c:pt idx="3754">
                  <c:v>-920.88900000000001</c:v>
                </c:pt>
                <c:pt idx="3755">
                  <c:v>6174.39</c:v>
                </c:pt>
                <c:pt idx="3756">
                  <c:v>8575.69</c:v>
                </c:pt>
                <c:pt idx="3757">
                  <c:v>987.50599999999997</c:v>
                </c:pt>
                <c:pt idx="3758">
                  <c:v>-673.20100000000002</c:v>
                </c:pt>
                <c:pt idx="3759">
                  <c:v>-3232.98</c:v>
                </c:pt>
                <c:pt idx="3760">
                  <c:v>1059.03</c:v>
                </c:pt>
                <c:pt idx="3761">
                  <c:v>418.185</c:v>
                </c:pt>
                <c:pt idx="3762">
                  <c:v>-0.34459000000000001</c:v>
                </c:pt>
                <c:pt idx="3763">
                  <c:v>5824.97</c:v>
                </c:pt>
                <c:pt idx="3764">
                  <c:v>-12224.9</c:v>
                </c:pt>
                <c:pt idx="3765">
                  <c:v>-598.78499999999997</c:v>
                </c:pt>
                <c:pt idx="3766">
                  <c:v>1458.87</c:v>
                </c:pt>
                <c:pt idx="3767">
                  <c:v>-8915.7000000000007</c:v>
                </c:pt>
                <c:pt idx="3768">
                  <c:v>24728.9</c:v>
                </c:pt>
                <c:pt idx="3769">
                  <c:v>-19139.900000000001</c:v>
                </c:pt>
                <c:pt idx="3770">
                  <c:v>14361.5</c:v>
                </c:pt>
                <c:pt idx="3771">
                  <c:v>8081.4</c:v>
                </c:pt>
                <c:pt idx="3772">
                  <c:v>-22566.799999999999</c:v>
                </c:pt>
                <c:pt idx="3773">
                  <c:v>358.36599999999999</c:v>
                </c:pt>
                <c:pt idx="3774">
                  <c:v>-491.92804000000001</c:v>
                </c:pt>
                <c:pt idx="3775">
                  <c:v>-6984.9</c:v>
                </c:pt>
                <c:pt idx="3776">
                  <c:v>14965.7</c:v>
                </c:pt>
                <c:pt idx="3777">
                  <c:v>1159.82</c:v>
                </c:pt>
                <c:pt idx="3778">
                  <c:v>3207.1</c:v>
                </c:pt>
                <c:pt idx="3779">
                  <c:v>-4194.5</c:v>
                </c:pt>
                <c:pt idx="3780">
                  <c:v>-9600.93</c:v>
                </c:pt>
                <c:pt idx="3781">
                  <c:v>2223.59</c:v>
                </c:pt>
                <c:pt idx="3782">
                  <c:v>10010.299999999999</c:v>
                </c:pt>
                <c:pt idx="3783">
                  <c:v>-5600.81</c:v>
                </c:pt>
                <c:pt idx="3784">
                  <c:v>-5036.96</c:v>
                </c:pt>
                <c:pt idx="3785">
                  <c:v>-3541.44</c:v>
                </c:pt>
                <c:pt idx="3786">
                  <c:v>-6733.3</c:v>
                </c:pt>
                <c:pt idx="3787">
                  <c:v>1937.36</c:v>
                </c:pt>
                <c:pt idx="3788">
                  <c:v>4039.2</c:v>
                </c:pt>
                <c:pt idx="3789">
                  <c:v>1552.95</c:v>
                </c:pt>
                <c:pt idx="3790">
                  <c:v>-3659.73</c:v>
                </c:pt>
                <c:pt idx="3791">
                  <c:v>1460.91</c:v>
                </c:pt>
                <c:pt idx="3792">
                  <c:v>-131.28200000000001</c:v>
                </c:pt>
                <c:pt idx="3793">
                  <c:v>1278</c:v>
                </c:pt>
                <c:pt idx="3794">
                  <c:v>10081.299999999999</c:v>
                </c:pt>
                <c:pt idx="3795">
                  <c:v>-23211.4</c:v>
                </c:pt>
                <c:pt idx="3796">
                  <c:v>-20117.900000000001</c:v>
                </c:pt>
                <c:pt idx="3797">
                  <c:v>-14020.3</c:v>
                </c:pt>
                <c:pt idx="3798">
                  <c:v>-13945.2</c:v>
                </c:pt>
                <c:pt idx="3799">
                  <c:v>418.11500000000001</c:v>
                </c:pt>
                <c:pt idx="3800">
                  <c:v>-12788.6</c:v>
                </c:pt>
                <c:pt idx="3801">
                  <c:v>-20676.8</c:v>
                </c:pt>
                <c:pt idx="3802">
                  <c:v>1326.73</c:v>
                </c:pt>
                <c:pt idx="3803">
                  <c:v>-15517.2</c:v>
                </c:pt>
                <c:pt idx="3804">
                  <c:v>124.895</c:v>
                </c:pt>
                <c:pt idx="3805">
                  <c:v>9841.33</c:v>
                </c:pt>
                <c:pt idx="3806">
                  <c:v>8165.87</c:v>
                </c:pt>
                <c:pt idx="3807">
                  <c:v>-2670.55</c:v>
                </c:pt>
                <c:pt idx="3808">
                  <c:v>-4245.3999999999996</c:v>
                </c:pt>
                <c:pt idx="3809">
                  <c:v>2086.16</c:v>
                </c:pt>
                <c:pt idx="3810">
                  <c:v>-17404.400000000001</c:v>
                </c:pt>
                <c:pt idx="3811">
                  <c:v>2169.98</c:v>
                </c:pt>
                <c:pt idx="3812">
                  <c:v>-701.57399999999996</c:v>
                </c:pt>
                <c:pt idx="3813">
                  <c:v>7251.33</c:v>
                </c:pt>
                <c:pt idx="3814">
                  <c:v>6870.59</c:v>
                </c:pt>
                <c:pt idx="3815">
                  <c:v>-1031.24</c:v>
                </c:pt>
                <c:pt idx="3816">
                  <c:v>-1786.29</c:v>
                </c:pt>
                <c:pt idx="3817">
                  <c:v>8686.73</c:v>
                </c:pt>
                <c:pt idx="3818">
                  <c:v>3915.76</c:v>
                </c:pt>
                <c:pt idx="3819">
                  <c:v>260.89800000000002</c:v>
                </c:pt>
                <c:pt idx="3820">
                  <c:v>10546.3</c:v>
                </c:pt>
                <c:pt idx="3821">
                  <c:v>36781.199999999997</c:v>
                </c:pt>
                <c:pt idx="3822">
                  <c:v>-3264.41</c:v>
                </c:pt>
                <c:pt idx="3823">
                  <c:v>17936.900000000001</c:v>
                </c:pt>
                <c:pt idx="3824">
                  <c:v>-8784.6299999999992</c:v>
                </c:pt>
                <c:pt idx="3825">
                  <c:v>-5745.21</c:v>
                </c:pt>
                <c:pt idx="3826">
                  <c:v>-5380.45</c:v>
                </c:pt>
                <c:pt idx="3827">
                  <c:v>-4444.9799999999996</c:v>
                </c:pt>
                <c:pt idx="3828">
                  <c:v>-5382.7</c:v>
                </c:pt>
                <c:pt idx="3829">
                  <c:v>1762.34</c:v>
                </c:pt>
                <c:pt idx="3830">
                  <c:v>8627.6200000000008</c:v>
                </c:pt>
                <c:pt idx="3831">
                  <c:v>-23135.7</c:v>
                </c:pt>
                <c:pt idx="3832">
                  <c:v>22567.9</c:v>
                </c:pt>
                <c:pt idx="3833">
                  <c:v>4666.8500000000004</c:v>
                </c:pt>
                <c:pt idx="3834">
                  <c:v>7344.64</c:v>
                </c:pt>
                <c:pt idx="3835">
                  <c:v>1336.61</c:v>
                </c:pt>
                <c:pt idx="3836">
                  <c:v>1005.19</c:v>
                </c:pt>
                <c:pt idx="3837">
                  <c:v>3981.52</c:v>
                </c:pt>
                <c:pt idx="3838">
                  <c:v>1624.16</c:v>
                </c:pt>
                <c:pt idx="3839">
                  <c:v>6320</c:v>
                </c:pt>
                <c:pt idx="3840">
                  <c:v>-13639.9</c:v>
                </c:pt>
                <c:pt idx="3841">
                  <c:v>8826.39</c:v>
                </c:pt>
                <c:pt idx="3842">
                  <c:v>-6741.96</c:v>
                </c:pt>
                <c:pt idx="3843">
                  <c:v>-4135.74</c:v>
                </c:pt>
                <c:pt idx="3844">
                  <c:v>-4898.66</c:v>
                </c:pt>
                <c:pt idx="3845">
                  <c:v>5389.63</c:v>
                </c:pt>
                <c:pt idx="3846">
                  <c:v>2050.9699999999998</c:v>
                </c:pt>
                <c:pt idx="3847">
                  <c:v>-1810.23</c:v>
                </c:pt>
                <c:pt idx="3848">
                  <c:v>193.624</c:v>
                </c:pt>
                <c:pt idx="3849">
                  <c:v>-2788.51</c:v>
                </c:pt>
                <c:pt idx="3850">
                  <c:v>23929.200000000001</c:v>
                </c:pt>
                <c:pt idx="3851">
                  <c:v>-25474.400000000001</c:v>
                </c:pt>
                <c:pt idx="3852">
                  <c:v>20991</c:v>
                </c:pt>
                <c:pt idx="3853">
                  <c:v>-3553.34</c:v>
                </c:pt>
                <c:pt idx="3854">
                  <c:v>-1083.6099999999999</c:v>
                </c:pt>
                <c:pt idx="3855">
                  <c:v>-1031.18</c:v>
                </c:pt>
                <c:pt idx="3856">
                  <c:v>-20003.3</c:v>
                </c:pt>
                <c:pt idx="3857">
                  <c:v>20628.5</c:v>
                </c:pt>
                <c:pt idx="3858">
                  <c:v>7703.94</c:v>
                </c:pt>
                <c:pt idx="3859">
                  <c:v>-13482</c:v>
                </c:pt>
                <c:pt idx="3860">
                  <c:v>-1666.39</c:v>
                </c:pt>
                <c:pt idx="3861">
                  <c:v>5830.12</c:v>
                </c:pt>
                <c:pt idx="3862">
                  <c:v>587.63500999999997</c:v>
                </c:pt>
                <c:pt idx="3863">
                  <c:v>-107.63800000000001</c:v>
                </c:pt>
                <c:pt idx="3864">
                  <c:v>11106.1</c:v>
                </c:pt>
                <c:pt idx="3865">
                  <c:v>-3455.7</c:v>
                </c:pt>
                <c:pt idx="3866">
                  <c:v>3869.58</c:v>
                </c:pt>
                <c:pt idx="3867">
                  <c:v>-1000.16</c:v>
                </c:pt>
                <c:pt idx="3868">
                  <c:v>-23650</c:v>
                </c:pt>
                <c:pt idx="3869">
                  <c:v>6442.14</c:v>
                </c:pt>
                <c:pt idx="3870">
                  <c:v>24107.7</c:v>
                </c:pt>
                <c:pt idx="3871">
                  <c:v>15854</c:v>
                </c:pt>
                <c:pt idx="3872">
                  <c:v>-3935.65</c:v>
                </c:pt>
                <c:pt idx="3873">
                  <c:v>-2315.5</c:v>
                </c:pt>
                <c:pt idx="3874">
                  <c:v>5471.03</c:v>
                </c:pt>
                <c:pt idx="3875">
                  <c:v>-3437.67</c:v>
                </c:pt>
                <c:pt idx="3876">
                  <c:v>-12198.3</c:v>
                </c:pt>
                <c:pt idx="3877">
                  <c:v>-6671.82</c:v>
                </c:pt>
                <c:pt idx="3878">
                  <c:v>1022.81</c:v>
                </c:pt>
                <c:pt idx="3879">
                  <c:v>-27424.5</c:v>
                </c:pt>
                <c:pt idx="3880">
                  <c:v>-3770.87</c:v>
                </c:pt>
                <c:pt idx="3881">
                  <c:v>8095.18</c:v>
                </c:pt>
                <c:pt idx="3882">
                  <c:v>4426.07</c:v>
                </c:pt>
                <c:pt idx="3883">
                  <c:v>-2827.23</c:v>
                </c:pt>
                <c:pt idx="3884">
                  <c:v>4550.75</c:v>
                </c:pt>
                <c:pt idx="3885">
                  <c:v>976.96600000000001</c:v>
                </c:pt>
                <c:pt idx="3886">
                  <c:v>-4331.29</c:v>
                </c:pt>
                <c:pt idx="3887">
                  <c:v>5731.33</c:v>
                </c:pt>
                <c:pt idx="3888">
                  <c:v>-1605.99</c:v>
                </c:pt>
                <c:pt idx="3889">
                  <c:v>-111.678</c:v>
                </c:pt>
                <c:pt idx="3890">
                  <c:v>3571.61</c:v>
                </c:pt>
                <c:pt idx="3891">
                  <c:v>-7090.52</c:v>
                </c:pt>
                <c:pt idx="3892">
                  <c:v>-3355.22</c:v>
                </c:pt>
                <c:pt idx="3893">
                  <c:v>4918.59</c:v>
                </c:pt>
                <c:pt idx="3894">
                  <c:v>-1424.49</c:v>
                </c:pt>
                <c:pt idx="3895">
                  <c:v>24527.8</c:v>
                </c:pt>
                <c:pt idx="3896">
                  <c:v>-118.352</c:v>
                </c:pt>
                <c:pt idx="3897">
                  <c:v>12370.1</c:v>
                </c:pt>
                <c:pt idx="3898">
                  <c:v>-21654.799999999999</c:v>
                </c:pt>
                <c:pt idx="3899">
                  <c:v>3105.9</c:v>
                </c:pt>
                <c:pt idx="3900">
                  <c:v>4534.34</c:v>
                </c:pt>
                <c:pt idx="3901">
                  <c:v>3597.58</c:v>
                </c:pt>
                <c:pt idx="3902">
                  <c:v>644.47</c:v>
                </c:pt>
                <c:pt idx="3903">
                  <c:v>5133.1400000000003</c:v>
                </c:pt>
                <c:pt idx="3904">
                  <c:v>5968.32</c:v>
                </c:pt>
                <c:pt idx="3905">
                  <c:v>-25212.9</c:v>
                </c:pt>
                <c:pt idx="3906">
                  <c:v>9912.14</c:v>
                </c:pt>
                <c:pt idx="3907">
                  <c:v>11846.9</c:v>
                </c:pt>
                <c:pt idx="3908">
                  <c:v>11228.3</c:v>
                </c:pt>
                <c:pt idx="3909">
                  <c:v>8953.58</c:v>
                </c:pt>
                <c:pt idx="3910">
                  <c:v>-18610.7</c:v>
                </c:pt>
                <c:pt idx="3911">
                  <c:v>-19022.599999999999</c:v>
                </c:pt>
                <c:pt idx="3912">
                  <c:v>-5397.89</c:v>
                </c:pt>
                <c:pt idx="3913">
                  <c:v>93.616200000000006</c:v>
                </c:pt>
                <c:pt idx="3914">
                  <c:v>5565.12</c:v>
                </c:pt>
                <c:pt idx="3915">
                  <c:v>2036.74</c:v>
                </c:pt>
                <c:pt idx="3916">
                  <c:v>1496.6</c:v>
                </c:pt>
                <c:pt idx="3917">
                  <c:v>34892.300000000003</c:v>
                </c:pt>
                <c:pt idx="3918">
                  <c:v>6197.88</c:v>
                </c:pt>
                <c:pt idx="3919">
                  <c:v>-43.3185</c:v>
                </c:pt>
                <c:pt idx="3920">
                  <c:v>60.549900000000001</c:v>
                </c:pt>
                <c:pt idx="3921">
                  <c:v>-15031.7</c:v>
                </c:pt>
                <c:pt idx="3922">
                  <c:v>-21224.1</c:v>
                </c:pt>
                <c:pt idx="3923">
                  <c:v>8395</c:v>
                </c:pt>
                <c:pt idx="3924">
                  <c:v>-2445.6799999999998</c:v>
                </c:pt>
                <c:pt idx="3925">
                  <c:v>159.04953</c:v>
                </c:pt>
                <c:pt idx="3926">
                  <c:v>14432.9</c:v>
                </c:pt>
                <c:pt idx="3927">
                  <c:v>-305.68299999999999</c:v>
                </c:pt>
                <c:pt idx="3928">
                  <c:v>12956</c:v>
                </c:pt>
                <c:pt idx="3929">
                  <c:v>6826.07</c:v>
                </c:pt>
                <c:pt idx="3930">
                  <c:v>-13401.7</c:v>
                </c:pt>
                <c:pt idx="3931">
                  <c:v>2498.9</c:v>
                </c:pt>
                <c:pt idx="3932">
                  <c:v>17020.900000000001</c:v>
                </c:pt>
                <c:pt idx="3933">
                  <c:v>-7194.84</c:v>
                </c:pt>
                <c:pt idx="3934">
                  <c:v>-10916</c:v>
                </c:pt>
                <c:pt idx="3935">
                  <c:v>-12880.7</c:v>
                </c:pt>
                <c:pt idx="3936">
                  <c:v>-13151.4</c:v>
                </c:pt>
                <c:pt idx="3937">
                  <c:v>-4559.38</c:v>
                </c:pt>
                <c:pt idx="3938">
                  <c:v>8432.69</c:v>
                </c:pt>
                <c:pt idx="3939">
                  <c:v>3544.25</c:v>
                </c:pt>
                <c:pt idx="3940">
                  <c:v>10671.8</c:v>
                </c:pt>
                <c:pt idx="3941">
                  <c:v>-351.77699999999999</c:v>
                </c:pt>
                <c:pt idx="3942">
                  <c:v>-1301.1199999999999</c:v>
                </c:pt>
                <c:pt idx="3943">
                  <c:v>-13976</c:v>
                </c:pt>
                <c:pt idx="3944">
                  <c:v>1995.26</c:v>
                </c:pt>
                <c:pt idx="3945">
                  <c:v>-1158.29</c:v>
                </c:pt>
                <c:pt idx="3946">
                  <c:v>1942.16</c:v>
                </c:pt>
                <c:pt idx="3947">
                  <c:v>25468</c:v>
                </c:pt>
                <c:pt idx="3948">
                  <c:v>-271.88400000000001</c:v>
                </c:pt>
                <c:pt idx="3949">
                  <c:v>-3549.79</c:v>
                </c:pt>
                <c:pt idx="3950">
                  <c:v>-6200.89</c:v>
                </c:pt>
                <c:pt idx="3951">
                  <c:v>-2099.0300000000002</c:v>
                </c:pt>
                <c:pt idx="3952">
                  <c:v>-710.34400000000005</c:v>
                </c:pt>
                <c:pt idx="3953">
                  <c:v>-454.15</c:v>
                </c:pt>
                <c:pt idx="3954">
                  <c:v>8859.3799999999992</c:v>
                </c:pt>
                <c:pt idx="3955">
                  <c:v>6344.06</c:v>
                </c:pt>
                <c:pt idx="3956">
                  <c:v>-2878.04</c:v>
                </c:pt>
                <c:pt idx="3957">
                  <c:v>-3384.93</c:v>
                </c:pt>
                <c:pt idx="3958">
                  <c:v>4269.34</c:v>
                </c:pt>
                <c:pt idx="3959">
                  <c:v>-2953.91</c:v>
                </c:pt>
                <c:pt idx="3960">
                  <c:v>11556.5</c:v>
                </c:pt>
                <c:pt idx="3961">
                  <c:v>465.72699999999998</c:v>
                </c:pt>
                <c:pt idx="3962">
                  <c:v>1557.77</c:v>
                </c:pt>
                <c:pt idx="3963">
                  <c:v>4250.8500000000004</c:v>
                </c:pt>
                <c:pt idx="3964">
                  <c:v>14588.7</c:v>
                </c:pt>
                <c:pt idx="3965">
                  <c:v>4758.0600000000004</c:v>
                </c:pt>
                <c:pt idx="3966">
                  <c:v>6447.4</c:v>
                </c:pt>
                <c:pt idx="3967">
                  <c:v>1422.74</c:v>
                </c:pt>
                <c:pt idx="3968">
                  <c:v>-4466.79</c:v>
                </c:pt>
                <c:pt idx="3969">
                  <c:v>18908.3</c:v>
                </c:pt>
                <c:pt idx="3970">
                  <c:v>10458.200000000001</c:v>
                </c:pt>
                <c:pt idx="3971">
                  <c:v>-4789.7</c:v>
                </c:pt>
                <c:pt idx="3972">
                  <c:v>7730.27</c:v>
                </c:pt>
                <c:pt idx="3973">
                  <c:v>16459</c:v>
                </c:pt>
                <c:pt idx="3974">
                  <c:v>2104.27</c:v>
                </c:pt>
                <c:pt idx="3975">
                  <c:v>5557.32</c:v>
                </c:pt>
                <c:pt idx="3976">
                  <c:v>216.92</c:v>
                </c:pt>
                <c:pt idx="3977">
                  <c:v>-8546.5499999999993</c:v>
                </c:pt>
                <c:pt idx="3978">
                  <c:v>11672.8</c:v>
                </c:pt>
                <c:pt idx="3979">
                  <c:v>396.15600000000001</c:v>
                </c:pt>
                <c:pt idx="3980">
                  <c:v>4.34626</c:v>
                </c:pt>
                <c:pt idx="3981">
                  <c:v>-1001.17</c:v>
                </c:pt>
                <c:pt idx="3982">
                  <c:v>-192.35462999999999</c:v>
                </c:pt>
                <c:pt idx="3983">
                  <c:v>1719.39</c:v>
                </c:pt>
                <c:pt idx="3984">
                  <c:v>-2544.56</c:v>
                </c:pt>
                <c:pt idx="3985">
                  <c:v>-639.27300000000002</c:v>
                </c:pt>
                <c:pt idx="3986">
                  <c:v>-528.80600000000004</c:v>
                </c:pt>
                <c:pt idx="3987">
                  <c:v>-9967.5499999999993</c:v>
                </c:pt>
                <c:pt idx="3988">
                  <c:v>16.358599999999999</c:v>
                </c:pt>
                <c:pt idx="3989">
                  <c:v>4063.87</c:v>
                </c:pt>
                <c:pt idx="3990">
                  <c:v>-2774.82</c:v>
                </c:pt>
                <c:pt idx="3991">
                  <c:v>245.77699999999999</c:v>
                </c:pt>
                <c:pt idx="3992">
                  <c:v>-3630.08</c:v>
                </c:pt>
                <c:pt idx="3993">
                  <c:v>8867.7000000000007</c:v>
                </c:pt>
                <c:pt idx="3994">
                  <c:v>14728.3</c:v>
                </c:pt>
                <c:pt idx="3995">
                  <c:v>5389.38</c:v>
                </c:pt>
                <c:pt idx="3996">
                  <c:v>4638.16</c:v>
                </c:pt>
                <c:pt idx="3997">
                  <c:v>-13859.4</c:v>
                </c:pt>
                <c:pt idx="3998">
                  <c:v>-10882.4</c:v>
                </c:pt>
                <c:pt idx="3999">
                  <c:v>-6629.22</c:v>
                </c:pt>
                <c:pt idx="4000">
                  <c:v>-6320.3</c:v>
                </c:pt>
                <c:pt idx="4001">
                  <c:v>11174.4</c:v>
                </c:pt>
                <c:pt idx="4002">
                  <c:v>21683.4</c:v>
                </c:pt>
                <c:pt idx="4003">
                  <c:v>-117.429</c:v>
                </c:pt>
                <c:pt idx="4004">
                  <c:v>-57.211199999999998</c:v>
                </c:pt>
                <c:pt idx="4005">
                  <c:v>-34302.800000000003</c:v>
                </c:pt>
                <c:pt idx="4006">
                  <c:v>6685.9</c:v>
                </c:pt>
                <c:pt idx="4007">
                  <c:v>-35729.5</c:v>
                </c:pt>
                <c:pt idx="4008">
                  <c:v>144.578</c:v>
                </c:pt>
                <c:pt idx="4009">
                  <c:v>-13568</c:v>
                </c:pt>
                <c:pt idx="4010">
                  <c:v>927.11</c:v>
                </c:pt>
                <c:pt idx="4011">
                  <c:v>-7181.17</c:v>
                </c:pt>
                <c:pt idx="4012">
                  <c:v>1810.27</c:v>
                </c:pt>
                <c:pt idx="4013">
                  <c:v>5379.45</c:v>
                </c:pt>
                <c:pt idx="4014">
                  <c:v>-2914.37</c:v>
                </c:pt>
                <c:pt idx="4015">
                  <c:v>928.61800000000005</c:v>
                </c:pt>
                <c:pt idx="4016">
                  <c:v>-2530.9699999999998</c:v>
                </c:pt>
                <c:pt idx="4017">
                  <c:v>15332</c:v>
                </c:pt>
                <c:pt idx="4018">
                  <c:v>965.08600000000001</c:v>
                </c:pt>
                <c:pt idx="4019">
                  <c:v>-336.07100000000003</c:v>
                </c:pt>
                <c:pt idx="4020">
                  <c:v>-222.93</c:v>
                </c:pt>
                <c:pt idx="4021">
                  <c:v>3147.39</c:v>
                </c:pt>
                <c:pt idx="4022">
                  <c:v>125.12</c:v>
                </c:pt>
                <c:pt idx="4023">
                  <c:v>5864.2</c:v>
                </c:pt>
                <c:pt idx="4024">
                  <c:v>11932.5</c:v>
                </c:pt>
                <c:pt idx="4025">
                  <c:v>8336.0300000000007</c:v>
                </c:pt>
                <c:pt idx="4026">
                  <c:v>-3671.63</c:v>
                </c:pt>
                <c:pt idx="4027">
                  <c:v>-814.48900000000003</c:v>
                </c:pt>
                <c:pt idx="4028">
                  <c:v>724.15099999999995</c:v>
                </c:pt>
                <c:pt idx="4029">
                  <c:v>-4417.2700000000004</c:v>
                </c:pt>
                <c:pt idx="4030">
                  <c:v>-21142.5</c:v>
                </c:pt>
                <c:pt idx="4031">
                  <c:v>7950.9</c:v>
                </c:pt>
                <c:pt idx="4032">
                  <c:v>-14117.6</c:v>
                </c:pt>
                <c:pt idx="4033">
                  <c:v>4462.26</c:v>
                </c:pt>
                <c:pt idx="4034">
                  <c:v>-1290.8599999999999</c:v>
                </c:pt>
                <c:pt idx="4035">
                  <c:v>286.721</c:v>
                </c:pt>
                <c:pt idx="4036">
                  <c:v>-1095.73</c:v>
                </c:pt>
                <c:pt idx="4037">
                  <c:v>-2156.9</c:v>
                </c:pt>
                <c:pt idx="4038">
                  <c:v>-449.74900000000002</c:v>
                </c:pt>
                <c:pt idx="4039">
                  <c:v>-2270.41</c:v>
                </c:pt>
                <c:pt idx="4040">
                  <c:v>-1817.82</c:v>
                </c:pt>
                <c:pt idx="4041">
                  <c:v>-100.023</c:v>
                </c:pt>
                <c:pt idx="4042">
                  <c:v>202.089</c:v>
                </c:pt>
                <c:pt idx="4043">
                  <c:v>-4253.3500000000004</c:v>
                </c:pt>
                <c:pt idx="4044">
                  <c:v>951.19500000000005</c:v>
                </c:pt>
                <c:pt idx="4045">
                  <c:v>-3090.05</c:v>
                </c:pt>
                <c:pt idx="4046">
                  <c:v>-1858.3</c:v>
                </c:pt>
                <c:pt idx="4047">
                  <c:v>-3060.35</c:v>
                </c:pt>
                <c:pt idx="4048">
                  <c:v>6214.79</c:v>
                </c:pt>
                <c:pt idx="4049">
                  <c:v>16125.8</c:v>
                </c:pt>
                <c:pt idx="4050">
                  <c:v>1124.77</c:v>
                </c:pt>
                <c:pt idx="4051">
                  <c:v>2728.05</c:v>
                </c:pt>
                <c:pt idx="4052">
                  <c:v>2688.31</c:v>
                </c:pt>
                <c:pt idx="4053">
                  <c:v>3032.96</c:v>
                </c:pt>
                <c:pt idx="4054">
                  <c:v>5751.39</c:v>
                </c:pt>
                <c:pt idx="4055">
                  <c:v>8996.7800000000007</c:v>
                </c:pt>
                <c:pt idx="4056">
                  <c:v>2089.4499999999998</c:v>
                </c:pt>
                <c:pt idx="4057">
                  <c:v>-4823.55</c:v>
                </c:pt>
                <c:pt idx="4058">
                  <c:v>8777.2000000000007</c:v>
                </c:pt>
                <c:pt idx="4059">
                  <c:v>-15878.5</c:v>
                </c:pt>
                <c:pt idx="4060">
                  <c:v>2937.02</c:v>
                </c:pt>
                <c:pt idx="4061">
                  <c:v>-4467.3599999999997</c:v>
                </c:pt>
                <c:pt idx="4062">
                  <c:v>-4176.8100000000004</c:v>
                </c:pt>
                <c:pt idx="4063">
                  <c:v>1408.29</c:v>
                </c:pt>
                <c:pt idx="4064">
                  <c:v>3776.15</c:v>
                </c:pt>
                <c:pt idx="4065">
                  <c:v>-7395.63</c:v>
                </c:pt>
                <c:pt idx="4066">
                  <c:v>1640.35</c:v>
                </c:pt>
                <c:pt idx="4067">
                  <c:v>380.83199999999999</c:v>
                </c:pt>
                <c:pt idx="4068">
                  <c:v>9346.69</c:v>
                </c:pt>
                <c:pt idx="4069">
                  <c:v>-14836.2</c:v>
                </c:pt>
                <c:pt idx="4070">
                  <c:v>-11355.9</c:v>
                </c:pt>
                <c:pt idx="4071">
                  <c:v>7112.52</c:v>
                </c:pt>
                <c:pt idx="4072">
                  <c:v>-6506.36</c:v>
                </c:pt>
                <c:pt idx="4073">
                  <c:v>-36497.300000000003</c:v>
                </c:pt>
                <c:pt idx="4074">
                  <c:v>-620.27300000000002</c:v>
                </c:pt>
                <c:pt idx="4075">
                  <c:v>21333.9</c:v>
                </c:pt>
                <c:pt idx="4076">
                  <c:v>-55.385860000000001</c:v>
                </c:pt>
                <c:pt idx="4077">
                  <c:v>134.93</c:v>
                </c:pt>
                <c:pt idx="4078">
                  <c:v>-141.709</c:v>
                </c:pt>
                <c:pt idx="4079">
                  <c:v>10374.700000000001</c:v>
                </c:pt>
                <c:pt idx="4080">
                  <c:v>-146.792</c:v>
                </c:pt>
                <c:pt idx="4081">
                  <c:v>-7923.15</c:v>
                </c:pt>
                <c:pt idx="4082">
                  <c:v>1634.24</c:v>
                </c:pt>
                <c:pt idx="4083">
                  <c:v>291.02800000000002</c:v>
                </c:pt>
                <c:pt idx="4084">
                  <c:v>3840.43</c:v>
                </c:pt>
                <c:pt idx="4085">
                  <c:v>3513.18</c:v>
                </c:pt>
                <c:pt idx="4086">
                  <c:v>1001.54</c:v>
                </c:pt>
                <c:pt idx="4087">
                  <c:v>5242.88</c:v>
                </c:pt>
                <c:pt idx="4088">
                  <c:v>-3250.11</c:v>
                </c:pt>
                <c:pt idx="4089">
                  <c:v>-5325.71</c:v>
                </c:pt>
                <c:pt idx="4090">
                  <c:v>7807.14</c:v>
                </c:pt>
                <c:pt idx="4091">
                  <c:v>-4390.58</c:v>
                </c:pt>
                <c:pt idx="4092">
                  <c:v>-2348.5</c:v>
                </c:pt>
                <c:pt idx="4093">
                  <c:v>-4480.58</c:v>
                </c:pt>
                <c:pt idx="4094">
                  <c:v>-2643.08</c:v>
                </c:pt>
                <c:pt idx="4095">
                  <c:v>-4695.99</c:v>
                </c:pt>
                <c:pt idx="4096">
                  <c:v>15282.6</c:v>
                </c:pt>
                <c:pt idx="4097">
                  <c:v>-12592.8</c:v>
                </c:pt>
                <c:pt idx="4098">
                  <c:v>-7190.94</c:v>
                </c:pt>
                <c:pt idx="4099">
                  <c:v>-2188.41</c:v>
                </c:pt>
                <c:pt idx="4100">
                  <c:v>-2913.76</c:v>
                </c:pt>
                <c:pt idx="4101">
                  <c:v>2989.39</c:v>
                </c:pt>
                <c:pt idx="4102">
                  <c:v>-9204.94</c:v>
                </c:pt>
                <c:pt idx="4103">
                  <c:v>1132.4000000000001</c:v>
                </c:pt>
                <c:pt idx="4104">
                  <c:v>-14728.4</c:v>
                </c:pt>
                <c:pt idx="4105">
                  <c:v>19405.5</c:v>
                </c:pt>
                <c:pt idx="4106">
                  <c:v>-30319.200000000001</c:v>
                </c:pt>
                <c:pt idx="4107">
                  <c:v>3045.01</c:v>
                </c:pt>
                <c:pt idx="4108">
                  <c:v>-9262.4500000000007</c:v>
                </c:pt>
                <c:pt idx="4109">
                  <c:v>2444.04</c:v>
                </c:pt>
                <c:pt idx="4110">
                  <c:v>-7879.45</c:v>
                </c:pt>
                <c:pt idx="4111">
                  <c:v>5247.67</c:v>
                </c:pt>
                <c:pt idx="4112">
                  <c:v>40547.4</c:v>
                </c:pt>
                <c:pt idx="4113">
                  <c:v>5516.05</c:v>
                </c:pt>
                <c:pt idx="4114">
                  <c:v>2126.98</c:v>
                </c:pt>
                <c:pt idx="4115">
                  <c:v>-8258.26</c:v>
                </c:pt>
                <c:pt idx="4116">
                  <c:v>-8546.9</c:v>
                </c:pt>
                <c:pt idx="4117">
                  <c:v>-13334.2</c:v>
                </c:pt>
                <c:pt idx="4118">
                  <c:v>-140.32576</c:v>
                </c:pt>
                <c:pt idx="4119">
                  <c:v>1016.51</c:v>
                </c:pt>
                <c:pt idx="4120">
                  <c:v>321.63600000000002</c:v>
                </c:pt>
                <c:pt idx="4121">
                  <c:v>21669.200000000001</c:v>
                </c:pt>
                <c:pt idx="4122">
                  <c:v>2785.38</c:v>
                </c:pt>
                <c:pt idx="4123">
                  <c:v>27985.5</c:v>
                </c:pt>
                <c:pt idx="4124">
                  <c:v>-6451.68</c:v>
                </c:pt>
                <c:pt idx="4125">
                  <c:v>2211.64</c:v>
                </c:pt>
                <c:pt idx="4126">
                  <c:v>9417.7800000000007</c:v>
                </c:pt>
                <c:pt idx="4127">
                  <c:v>1996.29</c:v>
                </c:pt>
                <c:pt idx="4128">
                  <c:v>4430.6499999999996</c:v>
                </c:pt>
                <c:pt idx="4129">
                  <c:v>-1712.02</c:v>
                </c:pt>
                <c:pt idx="4130">
                  <c:v>5105.76</c:v>
                </c:pt>
                <c:pt idx="4131">
                  <c:v>-909.22199999999998</c:v>
                </c:pt>
                <c:pt idx="4132">
                  <c:v>465.54500000000002</c:v>
                </c:pt>
                <c:pt idx="4133">
                  <c:v>-345.95339999999999</c:v>
                </c:pt>
                <c:pt idx="4134">
                  <c:v>802.53</c:v>
                </c:pt>
                <c:pt idx="4135">
                  <c:v>5766.22</c:v>
                </c:pt>
                <c:pt idx="4136">
                  <c:v>-445.65600000000001</c:v>
                </c:pt>
                <c:pt idx="4137">
                  <c:v>-2041.46</c:v>
                </c:pt>
                <c:pt idx="4138">
                  <c:v>1959.12</c:v>
                </c:pt>
                <c:pt idx="4139">
                  <c:v>-1629.91</c:v>
                </c:pt>
                <c:pt idx="4140">
                  <c:v>-7938.57</c:v>
                </c:pt>
                <c:pt idx="4141">
                  <c:v>-9177.3799999999992</c:v>
                </c:pt>
                <c:pt idx="4142">
                  <c:v>1066.04</c:v>
                </c:pt>
                <c:pt idx="4143">
                  <c:v>-18823.8</c:v>
                </c:pt>
                <c:pt idx="4144">
                  <c:v>-871.76355000000001</c:v>
                </c:pt>
                <c:pt idx="4145">
                  <c:v>10324.700000000001</c:v>
                </c:pt>
                <c:pt idx="4146">
                  <c:v>-4751.38</c:v>
                </c:pt>
                <c:pt idx="4147">
                  <c:v>132.75299999999999</c:v>
                </c:pt>
                <c:pt idx="4148">
                  <c:v>-11836.6</c:v>
                </c:pt>
                <c:pt idx="4149">
                  <c:v>-4700.82</c:v>
                </c:pt>
                <c:pt idx="4150">
                  <c:v>-501.84300000000002</c:v>
                </c:pt>
                <c:pt idx="4151">
                  <c:v>-19685.2</c:v>
                </c:pt>
                <c:pt idx="4152">
                  <c:v>29854.799999999999</c:v>
                </c:pt>
                <c:pt idx="4153">
                  <c:v>4696.3500000000004</c:v>
                </c:pt>
                <c:pt idx="4154">
                  <c:v>-137.59399999999999</c:v>
                </c:pt>
                <c:pt idx="4155">
                  <c:v>18763.400000000001</c:v>
                </c:pt>
                <c:pt idx="4156">
                  <c:v>-3633.25</c:v>
                </c:pt>
                <c:pt idx="4157">
                  <c:v>3217.12</c:v>
                </c:pt>
                <c:pt idx="4158">
                  <c:v>4390.07</c:v>
                </c:pt>
                <c:pt idx="4159">
                  <c:v>3990.4</c:v>
                </c:pt>
                <c:pt idx="4160">
                  <c:v>-4513.01</c:v>
                </c:pt>
                <c:pt idx="4161">
                  <c:v>13904</c:v>
                </c:pt>
                <c:pt idx="4162">
                  <c:v>624.25</c:v>
                </c:pt>
                <c:pt idx="4163">
                  <c:v>-8244.64</c:v>
                </c:pt>
                <c:pt idx="4164">
                  <c:v>8295.42</c:v>
                </c:pt>
                <c:pt idx="4165">
                  <c:v>2377.1</c:v>
                </c:pt>
                <c:pt idx="4166">
                  <c:v>-1093.8599999999999</c:v>
                </c:pt>
                <c:pt idx="4167">
                  <c:v>-7099.23</c:v>
                </c:pt>
                <c:pt idx="4168">
                  <c:v>-2328.08</c:v>
                </c:pt>
                <c:pt idx="4169">
                  <c:v>-29064.6</c:v>
                </c:pt>
                <c:pt idx="4170">
                  <c:v>4904.16</c:v>
                </c:pt>
                <c:pt idx="4171">
                  <c:v>11546.2</c:v>
                </c:pt>
                <c:pt idx="4172">
                  <c:v>1023.62</c:v>
                </c:pt>
                <c:pt idx="4173">
                  <c:v>16121.7</c:v>
                </c:pt>
                <c:pt idx="4174">
                  <c:v>5472.11</c:v>
                </c:pt>
                <c:pt idx="4175">
                  <c:v>-106.01900000000001</c:v>
                </c:pt>
                <c:pt idx="4176">
                  <c:v>19513.400000000001</c:v>
                </c:pt>
                <c:pt idx="4177">
                  <c:v>16581.3</c:v>
                </c:pt>
                <c:pt idx="4178">
                  <c:v>-5903.4</c:v>
                </c:pt>
                <c:pt idx="4179">
                  <c:v>200.143</c:v>
                </c:pt>
                <c:pt idx="4180">
                  <c:v>3154.91</c:v>
                </c:pt>
                <c:pt idx="4181">
                  <c:v>13016.8</c:v>
                </c:pt>
                <c:pt idx="4182">
                  <c:v>-14920.1</c:v>
                </c:pt>
                <c:pt idx="4183">
                  <c:v>-2088.35</c:v>
                </c:pt>
                <c:pt idx="4184">
                  <c:v>-467.05099999999999</c:v>
                </c:pt>
                <c:pt idx="4185">
                  <c:v>-32188.3</c:v>
                </c:pt>
                <c:pt idx="4186">
                  <c:v>2878.42</c:v>
                </c:pt>
                <c:pt idx="4187">
                  <c:v>968.63599999999997</c:v>
                </c:pt>
                <c:pt idx="4188">
                  <c:v>-5723.09</c:v>
                </c:pt>
                <c:pt idx="4189">
                  <c:v>-6630.49</c:v>
                </c:pt>
                <c:pt idx="4190">
                  <c:v>-5785.89</c:v>
                </c:pt>
                <c:pt idx="4191">
                  <c:v>5999.01</c:v>
                </c:pt>
                <c:pt idx="4192">
                  <c:v>11640.1</c:v>
                </c:pt>
                <c:pt idx="4193">
                  <c:v>634.61400000000003</c:v>
                </c:pt>
                <c:pt idx="4194">
                  <c:v>-2019.52</c:v>
                </c:pt>
                <c:pt idx="4195">
                  <c:v>2428</c:v>
                </c:pt>
                <c:pt idx="4196">
                  <c:v>8569.39</c:v>
                </c:pt>
                <c:pt idx="4197">
                  <c:v>2304.29</c:v>
                </c:pt>
                <c:pt idx="4198">
                  <c:v>2813.5</c:v>
                </c:pt>
                <c:pt idx="4199">
                  <c:v>-4508.62</c:v>
                </c:pt>
                <c:pt idx="4200">
                  <c:v>-10031.299999999999</c:v>
                </c:pt>
                <c:pt idx="4201">
                  <c:v>-8593.19</c:v>
                </c:pt>
                <c:pt idx="4202">
                  <c:v>1585.35</c:v>
                </c:pt>
                <c:pt idx="4203">
                  <c:v>7405.56</c:v>
                </c:pt>
                <c:pt idx="4204">
                  <c:v>-667.202</c:v>
                </c:pt>
                <c:pt idx="4205">
                  <c:v>22706.400000000001</c:v>
                </c:pt>
                <c:pt idx="4206">
                  <c:v>5684.4</c:v>
                </c:pt>
                <c:pt idx="4207">
                  <c:v>-25099.9</c:v>
                </c:pt>
                <c:pt idx="4208">
                  <c:v>32233.8</c:v>
                </c:pt>
                <c:pt idx="4209">
                  <c:v>-3956.61</c:v>
                </c:pt>
                <c:pt idx="4210">
                  <c:v>13120.2</c:v>
                </c:pt>
                <c:pt idx="4211">
                  <c:v>420.02800000000002</c:v>
                </c:pt>
                <c:pt idx="4212">
                  <c:v>8317.94</c:v>
                </c:pt>
                <c:pt idx="4213">
                  <c:v>-2677.31</c:v>
                </c:pt>
                <c:pt idx="4214">
                  <c:v>9427.33</c:v>
                </c:pt>
                <c:pt idx="4215">
                  <c:v>-21217.9</c:v>
                </c:pt>
                <c:pt idx="4216">
                  <c:v>-3599.01</c:v>
                </c:pt>
                <c:pt idx="4217">
                  <c:v>822.68</c:v>
                </c:pt>
                <c:pt idx="4218">
                  <c:v>-473.27499999999998</c:v>
                </c:pt>
                <c:pt idx="4219">
                  <c:v>-8481.26</c:v>
                </c:pt>
                <c:pt idx="4220">
                  <c:v>1132.3399999999999</c:v>
                </c:pt>
                <c:pt idx="4221">
                  <c:v>23871.4</c:v>
                </c:pt>
                <c:pt idx="4222">
                  <c:v>596.67600000000004</c:v>
                </c:pt>
                <c:pt idx="4223">
                  <c:v>-4995.3100000000004</c:v>
                </c:pt>
                <c:pt idx="4224">
                  <c:v>8265.4599999999991</c:v>
                </c:pt>
                <c:pt idx="4225">
                  <c:v>354.661</c:v>
                </c:pt>
                <c:pt idx="4226">
                  <c:v>2213.16</c:v>
                </c:pt>
                <c:pt idx="4227">
                  <c:v>739.47699999999998</c:v>
                </c:pt>
                <c:pt idx="4228">
                  <c:v>-3071.3</c:v>
                </c:pt>
                <c:pt idx="4229">
                  <c:v>1816.73</c:v>
                </c:pt>
                <c:pt idx="4230">
                  <c:v>-78.878510000000006</c:v>
                </c:pt>
                <c:pt idx="4231">
                  <c:v>2487.7399999999998</c:v>
                </c:pt>
                <c:pt idx="4232">
                  <c:v>9736.14</c:v>
                </c:pt>
                <c:pt idx="4233">
                  <c:v>-1305.3399999999999</c:v>
                </c:pt>
                <c:pt idx="4234">
                  <c:v>4257.51</c:v>
                </c:pt>
                <c:pt idx="4235">
                  <c:v>9688.5499999999993</c:v>
                </c:pt>
                <c:pt idx="4236">
                  <c:v>422.68700000000001</c:v>
                </c:pt>
                <c:pt idx="4237">
                  <c:v>-11096.3</c:v>
                </c:pt>
                <c:pt idx="4238">
                  <c:v>3633.44</c:v>
                </c:pt>
                <c:pt idx="4239">
                  <c:v>-7694.33</c:v>
                </c:pt>
                <c:pt idx="4240">
                  <c:v>-3241.88</c:v>
                </c:pt>
                <c:pt idx="4241">
                  <c:v>-2613.67</c:v>
                </c:pt>
                <c:pt idx="4242">
                  <c:v>-68304.3</c:v>
                </c:pt>
                <c:pt idx="4243">
                  <c:v>11498.1</c:v>
                </c:pt>
                <c:pt idx="4244">
                  <c:v>8919.24</c:v>
                </c:pt>
                <c:pt idx="4245">
                  <c:v>-24269.7</c:v>
                </c:pt>
                <c:pt idx="4246">
                  <c:v>1418.65</c:v>
                </c:pt>
                <c:pt idx="4247">
                  <c:v>-5744.72</c:v>
                </c:pt>
                <c:pt idx="4248">
                  <c:v>4366.16</c:v>
                </c:pt>
                <c:pt idx="4249">
                  <c:v>-3906.37</c:v>
                </c:pt>
                <c:pt idx="4250">
                  <c:v>2729.85</c:v>
                </c:pt>
                <c:pt idx="4251">
                  <c:v>-9003.26</c:v>
                </c:pt>
                <c:pt idx="4252">
                  <c:v>-18643.400000000001</c:v>
                </c:pt>
                <c:pt idx="4253">
                  <c:v>-22820.5</c:v>
                </c:pt>
                <c:pt idx="4254">
                  <c:v>-1622.52</c:v>
                </c:pt>
                <c:pt idx="4255">
                  <c:v>192.803</c:v>
                </c:pt>
                <c:pt idx="4256">
                  <c:v>6375.61</c:v>
                </c:pt>
                <c:pt idx="4257">
                  <c:v>-881.96799999999996</c:v>
                </c:pt>
                <c:pt idx="4258">
                  <c:v>-19178.5</c:v>
                </c:pt>
                <c:pt idx="4259">
                  <c:v>-1651.2</c:v>
                </c:pt>
                <c:pt idx="4260">
                  <c:v>-1165.8499999999999</c:v>
                </c:pt>
                <c:pt idx="4261">
                  <c:v>2908.92</c:v>
                </c:pt>
                <c:pt idx="4262">
                  <c:v>-653.63599999999997</c:v>
                </c:pt>
                <c:pt idx="4263">
                  <c:v>25929.7</c:v>
                </c:pt>
                <c:pt idx="4264">
                  <c:v>5297.71</c:v>
                </c:pt>
                <c:pt idx="4265">
                  <c:v>5870.16</c:v>
                </c:pt>
                <c:pt idx="4266">
                  <c:v>5560.64</c:v>
                </c:pt>
                <c:pt idx="4267">
                  <c:v>-14326.6</c:v>
                </c:pt>
                <c:pt idx="4268">
                  <c:v>5152.54</c:v>
                </c:pt>
                <c:pt idx="4269">
                  <c:v>10997.9</c:v>
                </c:pt>
                <c:pt idx="4270">
                  <c:v>-13082.6</c:v>
                </c:pt>
                <c:pt idx="4271">
                  <c:v>-791.47900000000004</c:v>
                </c:pt>
                <c:pt idx="4272">
                  <c:v>8424.7800000000007</c:v>
                </c:pt>
                <c:pt idx="4273">
                  <c:v>15366.3</c:v>
                </c:pt>
                <c:pt idx="4274">
                  <c:v>-5690.35</c:v>
                </c:pt>
                <c:pt idx="4275">
                  <c:v>8053.42</c:v>
                </c:pt>
                <c:pt idx="4276">
                  <c:v>11683</c:v>
                </c:pt>
                <c:pt idx="4277">
                  <c:v>5167.95</c:v>
                </c:pt>
                <c:pt idx="4278">
                  <c:v>-44929.8</c:v>
                </c:pt>
                <c:pt idx="4279">
                  <c:v>12968.1</c:v>
                </c:pt>
                <c:pt idx="4280">
                  <c:v>7661.77</c:v>
                </c:pt>
                <c:pt idx="4281">
                  <c:v>-13392.4</c:v>
                </c:pt>
                <c:pt idx="4282">
                  <c:v>-6276.63</c:v>
                </c:pt>
                <c:pt idx="4283">
                  <c:v>-10569.6</c:v>
                </c:pt>
                <c:pt idx="4284">
                  <c:v>-6697.59</c:v>
                </c:pt>
                <c:pt idx="4285">
                  <c:v>-1361.61</c:v>
                </c:pt>
                <c:pt idx="4286">
                  <c:v>12273.2</c:v>
                </c:pt>
                <c:pt idx="4287">
                  <c:v>-2712.83</c:v>
                </c:pt>
                <c:pt idx="4288">
                  <c:v>-7534.79</c:v>
                </c:pt>
                <c:pt idx="4289">
                  <c:v>-6881.54</c:v>
                </c:pt>
                <c:pt idx="4290">
                  <c:v>-2704.46</c:v>
                </c:pt>
                <c:pt idx="4291">
                  <c:v>-1629.03</c:v>
                </c:pt>
                <c:pt idx="4292">
                  <c:v>11547.6</c:v>
                </c:pt>
                <c:pt idx="4293">
                  <c:v>-377.97699999999998</c:v>
                </c:pt>
                <c:pt idx="4294">
                  <c:v>-1423.06</c:v>
                </c:pt>
                <c:pt idx="4295">
                  <c:v>-6170.45</c:v>
                </c:pt>
                <c:pt idx="4296">
                  <c:v>2917.16</c:v>
                </c:pt>
                <c:pt idx="4297">
                  <c:v>2457.2199999999998</c:v>
                </c:pt>
                <c:pt idx="4298">
                  <c:v>8210.9699999999993</c:v>
                </c:pt>
                <c:pt idx="4299">
                  <c:v>4531.6499999999996</c:v>
                </c:pt>
                <c:pt idx="4300">
                  <c:v>-12404.3</c:v>
                </c:pt>
                <c:pt idx="4301">
                  <c:v>-2896.13</c:v>
                </c:pt>
                <c:pt idx="4302">
                  <c:v>6210.64</c:v>
                </c:pt>
                <c:pt idx="4303">
                  <c:v>-787.95399999999995</c:v>
                </c:pt>
                <c:pt idx="4304">
                  <c:v>1389.67</c:v>
                </c:pt>
                <c:pt idx="4305">
                  <c:v>-13167.1</c:v>
                </c:pt>
                <c:pt idx="4306">
                  <c:v>-1154.72</c:v>
                </c:pt>
                <c:pt idx="4307">
                  <c:v>-293.27699999999999</c:v>
                </c:pt>
                <c:pt idx="4308">
                  <c:v>-11880.5</c:v>
                </c:pt>
                <c:pt idx="4309">
                  <c:v>-365.06299999999999</c:v>
                </c:pt>
                <c:pt idx="4310">
                  <c:v>2224.17</c:v>
                </c:pt>
                <c:pt idx="4311">
                  <c:v>-3867.75</c:v>
                </c:pt>
                <c:pt idx="4312">
                  <c:v>-36151.199999999997</c:v>
                </c:pt>
                <c:pt idx="4313">
                  <c:v>4828.34</c:v>
                </c:pt>
                <c:pt idx="4314">
                  <c:v>-4558.66</c:v>
                </c:pt>
                <c:pt idx="4315">
                  <c:v>9923.9599999999991</c:v>
                </c:pt>
                <c:pt idx="4316">
                  <c:v>8794.32</c:v>
                </c:pt>
                <c:pt idx="4317">
                  <c:v>-5347.44</c:v>
                </c:pt>
                <c:pt idx="4318">
                  <c:v>-1773.05</c:v>
                </c:pt>
                <c:pt idx="4319">
                  <c:v>8881.3700000000008</c:v>
                </c:pt>
                <c:pt idx="4320">
                  <c:v>-17163.5</c:v>
                </c:pt>
                <c:pt idx="4321">
                  <c:v>-3482.06</c:v>
                </c:pt>
                <c:pt idx="4322">
                  <c:v>-594.21400000000006</c:v>
                </c:pt>
                <c:pt idx="4323">
                  <c:v>1064.4100000000001</c:v>
                </c:pt>
                <c:pt idx="4324">
                  <c:v>-1200.3499999999999</c:v>
                </c:pt>
                <c:pt idx="4325">
                  <c:v>-1863.73</c:v>
                </c:pt>
                <c:pt idx="4326">
                  <c:v>1170.23</c:v>
                </c:pt>
                <c:pt idx="4327">
                  <c:v>742.52593999999999</c:v>
                </c:pt>
                <c:pt idx="4328">
                  <c:v>-1809.19</c:v>
                </c:pt>
                <c:pt idx="4329">
                  <c:v>3000.6</c:v>
                </c:pt>
                <c:pt idx="4330">
                  <c:v>-175.00200000000001</c:v>
                </c:pt>
                <c:pt idx="4331">
                  <c:v>14313.9</c:v>
                </c:pt>
                <c:pt idx="4332">
                  <c:v>-5880.91</c:v>
                </c:pt>
                <c:pt idx="4333">
                  <c:v>-5784.29</c:v>
                </c:pt>
                <c:pt idx="4334">
                  <c:v>4524.07</c:v>
                </c:pt>
                <c:pt idx="4335">
                  <c:v>-21009.7</c:v>
                </c:pt>
                <c:pt idx="4336">
                  <c:v>-13768.5</c:v>
                </c:pt>
                <c:pt idx="4337">
                  <c:v>17828</c:v>
                </c:pt>
                <c:pt idx="4338">
                  <c:v>-16831.8</c:v>
                </c:pt>
                <c:pt idx="4339">
                  <c:v>1662.88</c:v>
                </c:pt>
                <c:pt idx="4340">
                  <c:v>5837.77</c:v>
                </c:pt>
                <c:pt idx="4341">
                  <c:v>-13319.6</c:v>
                </c:pt>
                <c:pt idx="4342">
                  <c:v>2288.5700000000002</c:v>
                </c:pt>
                <c:pt idx="4343">
                  <c:v>3997.81</c:v>
                </c:pt>
                <c:pt idx="4344">
                  <c:v>-5470.97</c:v>
                </c:pt>
                <c:pt idx="4345">
                  <c:v>-447.91199999999998</c:v>
                </c:pt>
                <c:pt idx="4346">
                  <c:v>1371.54</c:v>
                </c:pt>
                <c:pt idx="4347">
                  <c:v>-270.25099999999998</c:v>
                </c:pt>
                <c:pt idx="4348">
                  <c:v>8361.2199999999993</c:v>
                </c:pt>
                <c:pt idx="4349">
                  <c:v>2695.97</c:v>
                </c:pt>
                <c:pt idx="4350">
                  <c:v>8325.27</c:v>
                </c:pt>
                <c:pt idx="4351">
                  <c:v>26097.4</c:v>
                </c:pt>
                <c:pt idx="4352">
                  <c:v>4547.49</c:v>
                </c:pt>
                <c:pt idx="4353">
                  <c:v>-5666.56</c:v>
                </c:pt>
                <c:pt idx="4354">
                  <c:v>10752.6</c:v>
                </c:pt>
                <c:pt idx="4355">
                  <c:v>-4138.8100000000004</c:v>
                </c:pt>
                <c:pt idx="4356">
                  <c:v>4514.03</c:v>
                </c:pt>
                <c:pt idx="4357">
                  <c:v>1576.5</c:v>
                </c:pt>
                <c:pt idx="4358">
                  <c:v>-19345</c:v>
                </c:pt>
                <c:pt idx="4359">
                  <c:v>4756.38</c:v>
                </c:pt>
                <c:pt idx="4360">
                  <c:v>-14936.3</c:v>
                </c:pt>
                <c:pt idx="4361">
                  <c:v>-9836.31</c:v>
                </c:pt>
                <c:pt idx="4362">
                  <c:v>-1760.01</c:v>
                </c:pt>
                <c:pt idx="4363">
                  <c:v>1328.32</c:v>
                </c:pt>
                <c:pt idx="4364">
                  <c:v>-9156.39</c:v>
                </c:pt>
                <c:pt idx="4365">
                  <c:v>-14572.6</c:v>
                </c:pt>
                <c:pt idx="4366">
                  <c:v>509.52</c:v>
                </c:pt>
                <c:pt idx="4367">
                  <c:v>1915.06</c:v>
                </c:pt>
                <c:pt idx="4368">
                  <c:v>-9243.06</c:v>
                </c:pt>
                <c:pt idx="4369">
                  <c:v>-11970.3</c:v>
                </c:pt>
                <c:pt idx="4370">
                  <c:v>-2903.99</c:v>
                </c:pt>
                <c:pt idx="4371">
                  <c:v>13203</c:v>
                </c:pt>
                <c:pt idx="4372">
                  <c:v>-49089.599999999999</c:v>
                </c:pt>
                <c:pt idx="4373">
                  <c:v>22965.5</c:v>
                </c:pt>
                <c:pt idx="4374">
                  <c:v>-6725.62</c:v>
                </c:pt>
                <c:pt idx="4375">
                  <c:v>8523.5</c:v>
                </c:pt>
                <c:pt idx="4376">
                  <c:v>-3512.62</c:v>
                </c:pt>
                <c:pt idx="4377">
                  <c:v>27874.9</c:v>
                </c:pt>
                <c:pt idx="4378">
                  <c:v>-984.49800000000005</c:v>
                </c:pt>
                <c:pt idx="4379">
                  <c:v>2842.17</c:v>
                </c:pt>
                <c:pt idx="4380">
                  <c:v>-11870.6</c:v>
                </c:pt>
                <c:pt idx="4381">
                  <c:v>-6012.79</c:v>
                </c:pt>
                <c:pt idx="4382">
                  <c:v>-480.41861</c:v>
                </c:pt>
                <c:pt idx="4383">
                  <c:v>6791.52</c:v>
                </c:pt>
                <c:pt idx="4384">
                  <c:v>-5911.42</c:v>
                </c:pt>
                <c:pt idx="4385">
                  <c:v>6956.1</c:v>
                </c:pt>
                <c:pt idx="4386">
                  <c:v>-14648.4</c:v>
                </c:pt>
                <c:pt idx="4387">
                  <c:v>2803.54</c:v>
                </c:pt>
                <c:pt idx="4388">
                  <c:v>-12732.3</c:v>
                </c:pt>
                <c:pt idx="4389">
                  <c:v>1298.73</c:v>
                </c:pt>
                <c:pt idx="4390">
                  <c:v>-4342.03</c:v>
                </c:pt>
                <c:pt idx="4391">
                  <c:v>-21285.4</c:v>
                </c:pt>
                <c:pt idx="4392">
                  <c:v>9772.4</c:v>
                </c:pt>
                <c:pt idx="4393">
                  <c:v>-8210.0499999999993</c:v>
                </c:pt>
                <c:pt idx="4394">
                  <c:v>7176.37</c:v>
                </c:pt>
                <c:pt idx="4395">
                  <c:v>6548.05</c:v>
                </c:pt>
                <c:pt idx="4396">
                  <c:v>-3834.92</c:v>
                </c:pt>
                <c:pt idx="4397">
                  <c:v>-1124.55</c:v>
                </c:pt>
                <c:pt idx="4398">
                  <c:v>4839.1099999999997</c:v>
                </c:pt>
                <c:pt idx="4399">
                  <c:v>3225.27</c:v>
                </c:pt>
                <c:pt idx="4400">
                  <c:v>3772.68</c:v>
                </c:pt>
                <c:pt idx="4401">
                  <c:v>-1773.36</c:v>
                </c:pt>
                <c:pt idx="4402">
                  <c:v>-497.56599999999997</c:v>
                </c:pt>
                <c:pt idx="4403">
                  <c:v>2750.47</c:v>
                </c:pt>
                <c:pt idx="4404">
                  <c:v>-13123.6</c:v>
                </c:pt>
                <c:pt idx="4405">
                  <c:v>-31526.799999999999</c:v>
                </c:pt>
                <c:pt idx="4406">
                  <c:v>54.208399999999997</c:v>
                </c:pt>
                <c:pt idx="4407">
                  <c:v>-2431.9699999999998</c:v>
                </c:pt>
                <c:pt idx="4408">
                  <c:v>10524.3</c:v>
                </c:pt>
                <c:pt idx="4409">
                  <c:v>-13877.4</c:v>
                </c:pt>
                <c:pt idx="4410">
                  <c:v>-1967.56</c:v>
                </c:pt>
                <c:pt idx="4411">
                  <c:v>3372.35</c:v>
                </c:pt>
                <c:pt idx="4412">
                  <c:v>451.43103000000002</c:v>
                </c:pt>
                <c:pt idx="4413">
                  <c:v>-7505.24</c:v>
                </c:pt>
                <c:pt idx="4414">
                  <c:v>10989.9</c:v>
                </c:pt>
                <c:pt idx="4415">
                  <c:v>-29396.1</c:v>
                </c:pt>
                <c:pt idx="4416">
                  <c:v>-5483.36</c:v>
                </c:pt>
                <c:pt idx="4417">
                  <c:v>-8362.5400000000009</c:v>
                </c:pt>
                <c:pt idx="4418">
                  <c:v>1885.62</c:v>
                </c:pt>
                <c:pt idx="4419">
                  <c:v>290.55399999999997</c:v>
                </c:pt>
                <c:pt idx="4420">
                  <c:v>22344.6</c:v>
                </c:pt>
                <c:pt idx="4421">
                  <c:v>4476.8999999999996</c:v>
                </c:pt>
                <c:pt idx="4422">
                  <c:v>4671.97</c:v>
                </c:pt>
                <c:pt idx="4423">
                  <c:v>7789.8</c:v>
                </c:pt>
                <c:pt idx="4424">
                  <c:v>30116.3</c:v>
                </c:pt>
                <c:pt idx="4425">
                  <c:v>-2777.81</c:v>
                </c:pt>
                <c:pt idx="4426">
                  <c:v>13799.1</c:v>
                </c:pt>
                <c:pt idx="4427">
                  <c:v>-7697.73</c:v>
                </c:pt>
                <c:pt idx="4428">
                  <c:v>-4749.87</c:v>
                </c:pt>
                <c:pt idx="4429">
                  <c:v>-1009.09</c:v>
                </c:pt>
                <c:pt idx="4430">
                  <c:v>6553.51</c:v>
                </c:pt>
                <c:pt idx="4431">
                  <c:v>-1748.1</c:v>
                </c:pt>
                <c:pt idx="4432">
                  <c:v>-11651.4</c:v>
                </c:pt>
                <c:pt idx="4433">
                  <c:v>8630.26</c:v>
                </c:pt>
                <c:pt idx="4434">
                  <c:v>14580.7</c:v>
                </c:pt>
                <c:pt idx="4435">
                  <c:v>-12298.3</c:v>
                </c:pt>
                <c:pt idx="4436">
                  <c:v>2721.51</c:v>
                </c:pt>
                <c:pt idx="4437">
                  <c:v>888.70899999999995</c:v>
                </c:pt>
                <c:pt idx="4438">
                  <c:v>18695.7</c:v>
                </c:pt>
                <c:pt idx="4439">
                  <c:v>-2511.9699999999998</c:v>
                </c:pt>
                <c:pt idx="4440">
                  <c:v>-1051.32</c:v>
                </c:pt>
                <c:pt idx="4441">
                  <c:v>8690.92</c:v>
                </c:pt>
                <c:pt idx="4442">
                  <c:v>6665.49</c:v>
                </c:pt>
                <c:pt idx="4443">
                  <c:v>-210.03700000000001</c:v>
                </c:pt>
                <c:pt idx="4444">
                  <c:v>56449.9</c:v>
                </c:pt>
                <c:pt idx="4445">
                  <c:v>5355.1</c:v>
                </c:pt>
                <c:pt idx="4446">
                  <c:v>13284.8</c:v>
                </c:pt>
                <c:pt idx="4447">
                  <c:v>-2692.63</c:v>
                </c:pt>
                <c:pt idx="4448">
                  <c:v>14773</c:v>
                </c:pt>
                <c:pt idx="4449">
                  <c:v>-1588.89</c:v>
                </c:pt>
                <c:pt idx="4450">
                  <c:v>4232.08</c:v>
                </c:pt>
                <c:pt idx="4451">
                  <c:v>-1973.8</c:v>
                </c:pt>
                <c:pt idx="4452">
                  <c:v>-16258.4</c:v>
                </c:pt>
                <c:pt idx="4453">
                  <c:v>-9033.2199999999993</c:v>
                </c:pt>
                <c:pt idx="4454">
                  <c:v>-512.51400000000001</c:v>
                </c:pt>
                <c:pt idx="4455">
                  <c:v>-182.44499999999999</c:v>
                </c:pt>
                <c:pt idx="4456">
                  <c:v>-11901</c:v>
                </c:pt>
                <c:pt idx="4457">
                  <c:v>-12933</c:v>
                </c:pt>
                <c:pt idx="4458">
                  <c:v>-12666.9</c:v>
                </c:pt>
                <c:pt idx="4459">
                  <c:v>-6393.8</c:v>
                </c:pt>
                <c:pt idx="4460">
                  <c:v>-2582.7199999999998</c:v>
                </c:pt>
                <c:pt idx="4461">
                  <c:v>-10560.3</c:v>
                </c:pt>
                <c:pt idx="4462">
                  <c:v>-12838.2</c:v>
                </c:pt>
                <c:pt idx="4463">
                  <c:v>-33567.800000000003</c:v>
                </c:pt>
                <c:pt idx="4464">
                  <c:v>16925.3</c:v>
                </c:pt>
                <c:pt idx="4465">
                  <c:v>-8418.26</c:v>
                </c:pt>
                <c:pt idx="4466">
                  <c:v>-1381.94</c:v>
                </c:pt>
                <c:pt idx="4467">
                  <c:v>3293.81</c:v>
                </c:pt>
                <c:pt idx="4468">
                  <c:v>-5108.57</c:v>
                </c:pt>
                <c:pt idx="4469">
                  <c:v>-14434.9</c:v>
                </c:pt>
                <c:pt idx="4470">
                  <c:v>24189.1</c:v>
                </c:pt>
                <c:pt idx="4471">
                  <c:v>3101.87</c:v>
                </c:pt>
                <c:pt idx="4472">
                  <c:v>5916.85</c:v>
                </c:pt>
                <c:pt idx="4473">
                  <c:v>-1087.8699999999999</c:v>
                </c:pt>
                <c:pt idx="4474">
                  <c:v>-3889.29</c:v>
                </c:pt>
                <c:pt idx="4475">
                  <c:v>9165.24</c:v>
                </c:pt>
                <c:pt idx="4476">
                  <c:v>6252.14</c:v>
                </c:pt>
                <c:pt idx="4477">
                  <c:v>-10960.2</c:v>
                </c:pt>
                <c:pt idx="4478">
                  <c:v>1337.23</c:v>
                </c:pt>
                <c:pt idx="4479">
                  <c:v>-6856.15</c:v>
                </c:pt>
                <c:pt idx="4480">
                  <c:v>-3803.05</c:v>
                </c:pt>
                <c:pt idx="4481">
                  <c:v>-12036.1</c:v>
                </c:pt>
                <c:pt idx="4482">
                  <c:v>8017.4</c:v>
                </c:pt>
                <c:pt idx="4483">
                  <c:v>-30980.799999999999</c:v>
                </c:pt>
                <c:pt idx="4484">
                  <c:v>-9351.42</c:v>
                </c:pt>
                <c:pt idx="4485">
                  <c:v>5710.45</c:v>
                </c:pt>
                <c:pt idx="4486">
                  <c:v>-3663.07</c:v>
                </c:pt>
                <c:pt idx="4487">
                  <c:v>-1448.38</c:v>
                </c:pt>
                <c:pt idx="4488">
                  <c:v>-1564.58</c:v>
                </c:pt>
                <c:pt idx="4489">
                  <c:v>2259.4299999999998</c:v>
                </c:pt>
                <c:pt idx="4490">
                  <c:v>4745.17</c:v>
                </c:pt>
                <c:pt idx="4491">
                  <c:v>16646.400000000001</c:v>
                </c:pt>
                <c:pt idx="4492">
                  <c:v>-8420.9599999999991</c:v>
                </c:pt>
                <c:pt idx="4493">
                  <c:v>324.68</c:v>
                </c:pt>
                <c:pt idx="4494">
                  <c:v>-7984.16</c:v>
                </c:pt>
                <c:pt idx="4495">
                  <c:v>2100.09</c:v>
                </c:pt>
                <c:pt idx="4496">
                  <c:v>-3249.74</c:v>
                </c:pt>
                <c:pt idx="4497">
                  <c:v>4591.79</c:v>
                </c:pt>
                <c:pt idx="4498">
                  <c:v>3076.83</c:v>
                </c:pt>
                <c:pt idx="4499">
                  <c:v>941.55700000000002</c:v>
                </c:pt>
                <c:pt idx="4500">
                  <c:v>-13741.6</c:v>
                </c:pt>
                <c:pt idx="4501">
                  <c:v>24582.6</c:v>
                </c:pt>
                <c:pt idx="4502">
                  <c:v>9677.9699999999993</c:v>
                </c:pt>
                <c:pt idx="4503">
                  <c:v>2302.34</c:v>
                </c:pt>
                <c:pt idx="4504">
                  <c:v>-4749.34</c:v>
                </c:pt>
                <c:pt idx="4505">
                  <c:v>-7072.41</c:v>
                </c:pt>
                <c:pt idx="4506">
                  <c:v>318.904</c:v>
                </c:pt>
                <c:pt idx="4507">
                  <c:v>-10631.5</c:v>
                </c:pt>
                <c:pt idx="4508">
                  <c:v>2561.94</c:v>
                </c:pt>
                <c:pt idx="4509">
                  <c:v>5291.89</c:v>
                </c:pt>
                <c:pt idx="4510">
                  <c:v>5742.87</c:v>
                </c:pt>
                <c:pt idx="4511">
                  <c:v>-4775.08</c:v>
                </c:pt>
                <c:pt idx="4512">
                  <c:v>1350.54</c:v>
                </c:pt>
                <c:pt idx="4513">
                  <c:v>-2169.89</c:v>
                </c:pt>
                <c:pt idx="4514">
                  <c:v>-8819.77</c:v>
                </c:pt>
                <c:pt idx="4515">
                  <c:v>-8832.42</c:v>
                </c:pt>
                <c:pt idx="4516">
                  <c:v>4365.1099999999997</c:v>
                </c:pt>
                <c:pt idx="4517">
                  <c:v>-10115.700000000001</c:v>
                </c:pt>
                <c:pt idx="4518">
                  <c:v>3296.15</c:v>
                </c:pt>
                <c:pt idx="4519">
                  <c:v>24286</c:v>
                </c:pt>
                <c:pt idx="4520">
                  <c:v>-546.38900000000001</c:v>
                </c:pt>
                <c:pt idx="4521">
                  <c:v>-441.20600000000002</c:v>
                </c:pt>
                <c:pt idx="4522">
                  <c:v>7972.78</c:v>
                </c:pt>
                <c:pt idx="4523">
                  <c:v>-126.694</c:v>
                </c:pt>
                <c:pt idx="4524">
                  <c:v>2629.1</c:v>
                </c:pt>
                <c:pt idx="4525">
                  <c:v>23828</c:v>
                </c:pt>
                <c:pt idx="4526">
                  <c:v>615.79</c:v>
                </c:pt>
                <c:pt idx="4527">
                  <c:v>-7533.91</c:v>
                </c:pt>
                <c:pt idx="4528">
                  <c:v>-3699.89</c:v>
                </c:pt>
                <c:pt idx="4529">
                  <c:v>206.607</c:v>
                </c:pt>
                <c:pt idx="4530">
                  <c:v>-13559.1</c:v>
                </c:pt>
                <c:pt idx="4531">
                  <c:v>893.80899999999997</c:v>
                </c:pt>
                <c:pt idx="4532">
                  <c:v>4853.5200000000004</c:v>
                </c:pt>
                <c:pt idx="4533">
                  <c:v>1716.28</c:v>
                </c:pt>
                <c:pt idx="4534">
                  <c:v>18894.8</c:v>
                </c:pt>
                <c:pt idx="4535">
                  <c:v>-44253.8</c:v>
                </c:pt>
                <c:pt idx="4536">
                  <c:v>23927.1</c:v>
                </c:pt>
                <c:pt idx="4537">
                  <c:v>2410.59</c:v>
                </c:pt>
                <c:pt idx="4538">
                  <c:v>-8952.2800000000007</c:v>
                </c:pt>
                <c:pt idx="4539">
                  <c:v>-1421.87</c:v>
                </c:pt>
                <c:pt idx="4540">
                  <c:v>-5190.7700000000004</c:v>
                </c:pt>
                <c:pt idx="4541">
                  <c:v>106.051</c:v>
                </c:pt>
                <c:pt idx="4542">
                  <c:v>-1262.5</c:v>
                </c:pt>
                <c:pt idx="4543">
                  <c:v>-8931.68</c:v>
                </c:pt>
                <c:pt idx="4544">
                  <c:v>98.292599999999993</c:v>
                </c:pt>
                <c:pt idx="4545">
                  <c:v>6830.94</c:v>
                </c:pt>
                <c:pt idx="4546">
                  <c:v>2217.16</c:v>
                </c:pt>
                <c:pt idx="4547">
                  <c:v>17914.400000000001</c:v>
                </c:pt>
                <c:pt idx="4548">
                  <c:v>4648.97</c:v>
                </c:pt>
                <c:pt idx="4549">
                  <c:v>-7206.42</c:v>
                </c:pt>
                <c:pt idx="4550">
                  <c:v>-5293.94</c:v>
                </c:pt>
                <c:pt idx="4551">
                  <c:v>-3214.9</c:v>
                </c:pt>
                <c:pt idx="4552">
                  <c:v>1040.23</c:v>
                </c:pt>
                <c:pt idx="4553">
                  <c:v>-1378.73</c:v>
                </c:pt>
                <c:pt idx="4554">
                  <c:v>9994.0400000000009</c:v>
                </c:pt>
                <c:pt idx="4555">
                  <c:v>-9813.3700000000008</c:v>
                </c:pt>
                <c:pt idx="4556">
                  <c:v>190.72800000000001</c:v>
                </c:pt>
                <c:pt idx="4557">
                  <c:v>10571.5</c:v>
                </c:pt>
                <c:pt idx="4558">
                  <c:v>-29774.400000000001</c:v>
                </c:pt>
                <c:pt idx="4559">
                  <c:v>-2011.27</c:v>
                </c:pt>
                <c:pt idx="4560">
                  <c:v>-326.94200000000001</c:v>
                </c:pt>
                <c:pt idx="4561">
                  <c:v>8829.68</c:v>
                </c:pt>
                <c:pt idx="4562">
                  <c:v>22576.7</c:v>
                </c:pt>
                <c:pt idx="4563">
                  <c:v>7457.18</c:v>
                </c:pt>
                <c:pt idx="4564">
                  <c:v>30.694400000000002</c:v>
                </c:pt>
                <c:pt idx="4565">
                  <c:v>-423.90899999999999</c:v>
                </c:pt>
                <c:pt idx="4566">
                  <c:v>3544.78</c:v>
                </c:pt>
                <c:pt idx="4567">
                  <c:v>-5088.04</c:v>
                </c:pt>
                <c:pt idx="4568">
                  <c:v>6438.05</c:v>
                </c:pt>
                <c:pt idx="4569">
                  <c:v>4949.45</c:v>
                </c:pt>
                <c:pt idx="4570">
                  <c:v>-7305.6</c:v>
                </c:pt>
                <c:pt idx="4571">
                  <c:v>19892.5</c:v>
                </c:pt>
                <c:pt idx="4572">
                  <c:v>9862.81</c:v>
                </c:pt>
                <c:pt idx="4573">
                  <c:v>-16633.8</c:v>
                </c:pt>
                <c:pt idx="4574">
                  <c:v>-9549.3799999999992</c:v>
                </c:pt>
                <c:pt idx="4575">
                  <c:v>-292.161</c:v>
                </c:pt>
                <c:pt idx="4576">
                  <c:v>9124.5</c:v>
                </c:pt>
                <c:pt idx="4577">
                  <c:v>-2098.92</c:v>
                </c:pt>
                <c:pt idx="4578">
                  <c:v>-1554.81</c:v>
                </c:pt>
                <c:pt idx="4579">
                  <c:v>-411.03399999999999</c:v>
                </c:pt>
                <c:pt idx="4580">
                  <c:v>3400.17</c:v>
                </c:pt>
                <c:pt idx="4581">
                  <c:v>2941.21</c:v>
                </c:pt>
                <c:pt idx="4582">
                  <c:v>7531.22</c:v>
                </c:pt>
                <c:pt idx="4583">
                  <c:v>-308.27535999999998</c:v>
                </c:pt>
                <c:pt idx="4584">
                  <c:v>5362.31</c:v>
                </c:pt>
                <c:pt idx="4585">
                  <c:v>631.01700000000005</c:v>
                </c:pt>
                <c:pt idx="4586">
                  <c:v>3332.29</c:v>
                </c:pt>
                <c:pt idx="4587">
                  <c:v>-5177.8500000000004</c:v>
                </c:pt>
                <c:pt idx="4588">
                  <c:v>2236.29</c:v>
                </c:pt>
                <c:pt idx="4589">
                  <c:v>-1170.8699999999999</c:v>
                </c:pt>
                <c:pt idx="4590">
                  <c:v>-18724.099999999999</c:v>
                </c:pt>
                <c:pt idx="4591">
                  <c:v>-10953.9</c:v>
                </c:pt>
                <c:pt idx="4592">
                  <c:v>-12467.6</c:v>
                </c:pt>
                <c:pt idx="4593">
                  <c:v>-1365.8</c:v>
                </c:pt>
                <c:pt idx="4594">
                  <c:v>-3991.57</c:v>
                </c:pt>
                <c:pt idx="4595">
                  <c:v>3519.03</c:v>
                </c:pt>
                <c:pt idx="4596">
                  <c:v>9679.2099999999991</c:v>
                </c:pt>
                <c:pt idx="4597">
                  <c:v>-937.78125</c:v>
                </c:pt>
                <c:pt idx="4598">
                  <c:v>-29807.9</c:v>
                </c:pt>
                <c:pt idx="4599">
                  <c:v>-7110.77</c:v>
                </c:pt>
                <c:pt idx="4600">
                  <c:v>-317.97500000000002</c:v>
                </c:pt>
                <c:pt idx="4601">
                  <c:v>16841.900000000001</c:v>
                </c:pt>
                <c:pt idx="4602">
                  <c:v>-680.17449999999997</c:v>
                </c:pt>
                <c:pt idx="4603">
                  <c:v>3759.35</c:v>
                </c:pt>
                <c:pt idx="4604">
                  <c:v>560.78899999999999</c:v>
                </c:pt>
                <c:pt idx="4605">
                  <c:v>-13875</c:v>
                </c:pt>
                <c:pt idx="4606">
                  <c:v>-6540.44</c:v>
                </c:pt>
                <c:pt idx="4607">
                  <c:v>2542.17</c:v>
                </c:pt>
                <c:pt idx="4608">
                  <c:v>-122.529</c:v>
                </c:pt>
                <c:pt idx="4609">
                  <c:v>2678.32</c:v>
                </c:pt>
                <c:pt idx="4610">
                  <c:v>331.49900000000002</c:v>
                </c:pt>
                <c:pt idx="4611">
                  <c:v>1105.81</c:v>
                </c:pt>
                <c:pt idx="4612">
                  <c:v>4863.28</c:v>
                </c:pt>
                <c:pt idx="4613">
                  <c:v>1652.43</c:v>
                </c:pt>
                <c:pt idx="4614">
                  <c:v>12639.6</c:v>
                </c:pt>
                <c:pt idx="4615">
                  <c:v>28669.599999999999</c:v>
                </c:pt>
                <c:pt idx="4616">
                  <c:v>15736.7</c:v>
                </c:pt>
                <c:pt idx="4617">
                  <c:v>-19480.5</c:v>
                </c:pt>
                <c:pt idx="4618">
                  <c:v>4933.8100000000004</c:v>
                </c:pt>
                <c:pt idx="4619">
                  <c:v>5831.27</c:v>
                </c:pt>
                <c:pt idx="4620">
                  <c:v>2191.71</c:v>
                </c:pt>
                <c:pt idx="4621">
                  <c:v>1426.15</c:v>
                </c:pt>
                <c:pt idx="4622">
                  <c:v>249.465</c:v>
                </c:pt>
                <c:pt idx="4623">
                  <c:v>-5259.21</c:v>
                </c:pt>
                <c:pt idx="4624">
                  <c:v>-4202.6099999999997</c:v>
                </c:pt>
                <c:pt idx="4625">
                  <c:v>7112.63</c:v>
                </c:pt>
                <c:pt idx="4626">
                  <c:v>-772.55200000000002</c:v>
                </c:pt>
                <c:pt idx="4627">
                  <c:v>553.90499999999997</c:v>
                </c:pt>
                <c:pt idx="4628">
                  <c:v>-1447.94</c:v>
                </c:pt>
                <c:pt idx="4629">
                  <c:v>4661.7299999999996</c:v>
                </c:pt>
                <c:pt idx="4630">
                  <c:v>-3305.75</c:v>
                </c:pt>
                <c:pt idx="4631">
                  <c:v>1499.51</c:v>
                </c:pt>
                <c:pt idx="4632">
                  <c:v>-9505.99</c:v>
                </c:pt>
                <c:pt idx="4633">
                  <c:v>-3538.8</c:v>
                </c:pt>
                <c:pt idx="4634">
                  <c:v>18655.7</c:v>
                </c:pt>
                <c:pt idx="4635">
                  <c:v>-2885.1</c:v>
                </c:pt>
                <c:pt idx="4636">
                  <c:v>-9076.85</c:v>
                </c:pt>
                <c:pt idx="4637">
                  <c:v>-1364.28</c:v>
                </c:pt>
                <c:pt idx="4638">
                  <c:v>8626.2800000000007</c:v>
                </c:pt>
                <c:pt idx="4639">
                  <c:v>934.66</c:v>
                </c:pt>
                <c:pt idx="4640">
                  <c:v>8347.5</c:v>
                </c:pt>
                <c:pt idx="4641">
                  <c:v>7368.83</c:v>
                </c:pt>
                <c:pt idx="4642">
                  <c:v>3160.08</c:v>
                </c:pt>
                <c:pt idx="4643">
                  <c:v>-19760.2</c:v>
                </c:pt>
                <c:pt idx="4644">
                  <c:v>25817.4</c:v>
                </c:pt>
                <c:pt idx="4645">
                  <c:v>-2575.2199999999998</c:v>
                </c:pt>
                <c:pt idx="4646">
                  <c:v>-2671.09</c:v>
                </c:pt>
                <c:pt idx="4647">
                  <c:v>-1264.5899999999999</c:v>
                </c:pt>
                <c:pt idx="4648">
                  <c:v>10529.2</c:v>
                </c:pt>
                <c:pt idx="4649">
                  <c:v>-10688.1</c:v>
                </c:pt>
                <c:pt idx="4650">
                  <c:v>-10582.1</c:v>
                </c:pt>
                <c:pt idx="4651">
                  <c:v>6588.41</c:v>
                </c:pt>
                <c:pt idx="4652">
                  <c:v>-32217.3</c:v>
                </c:pt>
                <c:pt idx="4653">
                  <c:v>6781.73</c:v>
                </c:pt>
                <c:pt idx="4654">
                  <c:v>10366</c:v>
                </c:pt>
                <c:pt idx="4655">
                  <c:v>-1063.32</c:v>
                </c:pt>
                <c:pt idx="4656">
                  <c:v>-11777.4</c:v>
                </c:pt>
                <c:pt idx="4657">
                  <c:v>7038.45</c:v>
                </c:pt>
                <c:pt idx="4658">
                  <c:v>-1232.8</c:v>
                </c:pt>
                <c:pt idx="4659">
                  <c:v>13165.1</c:v>
                </c:pt>
                <c:pt idx="4660">
                  <c:v>-6842.29</c:v>
                </c:pt>
                <c:pt idx="4661">
                  <c:v>9352.11</c:v>
                </c:pt>
                <c:pt idx="4662">
                  <c:v>-20381.8</c:v>
                </c:pt>
                <c:pt idx="4663">
                  <c:v>5658.82</c:v>
                </c:pt>
                <c:pt idx="4664">
                  <c:v>10494.8</c:v>
                </c:pt>
                <c:pt idx="4665">
                  <c:v>741.35799999999995</c:v>
                </c:pt>
                <c:pt idx="4666">
                  <c:v>4011.04</c:v>
                </c:pt>
                <c:pt idx="4667">
                  <c:v>-2594.08</c:v>
                </c:pt>
                <c:pt idx="4668">
                  <c:v>-37.585599999999999</c:v>
                </c:pt>
                <c:pt idx="4669">
                  <c:v>-10191.4</c:v>
                </c:pt>
                <c:pt idx="4670">
                  <c:v>9702.68</c:v>
                </c:pt>
                <c:pt idx="4671">
                  <c:v>-34274.400000000001</c:v>
                </c:pt>
                <c:pt idx="4672">
                  <c:v>-895.50400000000002</c:v>
                </c:pt>
                <c:pt idx="4673">
                  <c:v>2703.99</c:v>
                </c:pt>
                <c:pt idx="4674">
                  <c:v>728.99400000000003</c:v>
                </c:pt>
                <c:pt idx="4675">
                  <c:v>499.40499999999997</c:v>
                </c:pt>
                <c:pt idx="4676">
                  <c:v>17330.8</c:v>
                </c:pt>
                <c:pt idx="4677">
                  <c:v>10685</c:v>
                </c:pt>
                <c:pt idx="4678">
                  <c:v>73.843599999999995</c:v>
                </c:pt>
                <c:pt idx="4679">
                  <c:v>8848.24</c:v>
                </c:pt>
                <c:pt idx="4680">
                  <c:v>5930.97</c:v>
                </c:pt>
                <c:pt idx="4681">
                  <c:v>7962.93</c:v>
                </c:pt>
                <c:pt idx="4682">
                  <c:v>-1386.78</c:v>
                </c:pt>
                <c:pt idx="4683">
                  <c:v>1023.5</c:v>
                </c:pt>
                <c:pt idx="4684">
                  <c:v>-5438.46</c:v>
                </c:pt>
                <c:pt idx="4685">
                  <c:v>4347.5</c:v>
                </c:pt>
                <c:pt idx="4686">
                  <c:v>-130.78299999999999</c:v>
                </c:pt>
                <c:pt idx="4687">
                  <c:v>2305.64</c:v>
                </c:pt>
                <c:pt idx="4688">
                  <c:v>-10890.3</c:v>
                </c:pt>
                <c:pt idx="4689">
                  <c:v>3146.93</c:v>
                </c:pt>
                <c:pt idx="4690">
                  <c:v>13082.1</c:v>
                </c:pt>
                <c:pt idx="4691">
                  <c:v>-8202.81</c:v>
                </c:pt>
                <c:pt idx="4692">
                  <c:v>20185.7</c:v>
                </c:pt>
                <c:pt idx="4693">
                  <c:v>-12.244389999999999</c:v>
                </c:pt>
                <c:pt idx="4694">
                  <c:v>7596.84</c:v>
                </c:pt>
                <c:pt idx="4695">
                  <c:v>3160.33</c:v>
                </c:pt>
                <c:pt idx="4696">
                  <c:v>2617.65</c:v>
                </c:pt>
                <c:pt idx="4697">
                  <c:v>14284.6</c:v>
                </c:pt>
                <c:pt idx="4698">
                  <c:v>8330.86</c:v>
                </c:pt>
                <c:pt idx="4699">
                  <c:v>-9719.44</c:v>
                </c:pt>
                <c:pt idx="4700">
                  <c:v>832.149</c:v>
                </c:pt>
                <c:pt idx="4701">
                  <c:v>-131.88475</c:v>
                </c:pt>
                <c:pt idx="4702">
                  <c:v>2721.81</c:v>
                </c:pt>
                <c:pt idx="4703">
                  <c:v>451.75099999999998</c:v>
                </c:pt>
                <c:pt idx="4704">
                  <c:v>2285.64</c:v>
                </c:pt>
                <c:pt idx="4705">
                  <c:v>2762.95</c:v>
                </c:pt>
                <c:pt idx="4706">
                  <c:v>-22697.9</c:v>
                </c:pt>
                <c:pt idx="4707">
                  <c:v>-207.45099999999999</c:v>
                </c:pt>
                <c:pt idx="4708">
                  <c:v>-2170.44</c:v>
                </c:pt>
                <c:pt idx="4709">
                  <c:v>48.339399999999998</c:v>
                </c:pt>
                <c:pt idx="4710">
                  <c:v>16893.400000000001</c:v>
                </c:pt>
                <c:pt idx="4711">
                  <c:v>-18402.5</c:v>
                </c:pt>
                <c:pt idx="4712">
                  <c:v>5287.61</c:v>
                </c:pt>
                <c:pt idx="4713">
                  <c:v>8173.97</c:v>
                </c:pt>
                <c:pt idx="4714">
                  <c:v>-11681.3</c:v>
                </c:pt>
                <c:pt idx="4715">
                  <c:v>11744.6</c:v>
                </c:pt>
                <c:pt idx="4716">
                  <c:v>3643.22</c:v>
                </c:pt>
                <c:pt idx="4717">
                  <c:v>7043.58</c:v>
                </c:pt>
                <c:pt idx="4718">
                  <c:v>-3090.24</c:v>
                </c:pt>
                <c:pt idx="4719">
                  <c:v>-628.505</c:v>
                </c:pt>
                <c:pt idx="4720">
                  <c:v>276.72899999999998</c:v>
                </c:pt>
                <c:pt idx="4721">
                  <c:v>4551.51</c:v>
                </c:pt>
                <c:pt idx="4722">
                  <c:v>3341.53</c:v>
                </c:pt>
                <c:pt idx="4723">
                  <c:v>-28040.2</c:v>
                </c:pt>
                <c:pt idx="4724">
                  <c:v>8801.6299999999992</c:v>
                </c:pt>
                <c:pt idx="4725">
                  <c:v>250.70099999999999</c:v>
                </c:pt>
                <c:pt idx="4726">
                  <c:v>3734.28</c:v>
                </c:pt>
                <c:pt idx="4727">
                  <c:v>-551.928</c:v>
                </c:pt>
                <c:pt idx="4728">
                  <c:v>4217.49</c:v>
                </c:pt>
                <c:pt idx="4729">
                  <c:v>6059.85</c:v>
                </c:pt>
                <c:pt idx="4730">
                  <c:v>1060.6600000000001</c:v>
                </c:pt>
                <c:pt idx="4731">
                  <c:v>-6740.35</c:v>
                </c:pt>
                <c:pt idx="4732">
                  <c:v>4830.1499999999996</c:v>
                </c:pt>
                <c:pt idx="4733">
                  <c:v>4433.9799999999996</c:v>
                </c:pt>
                <c:pt idx="4734">
                  <c:v>-10789.7</c:v>
                </c:pt>
                <c:pt idx="4735">
                  <c:v>-14071.9</c:v>
                </c:pt>
                <c:pt idx="4736">
                  <c:v>-8264.02</c:v>
                </c:pt>
                <c:pt idx="4737">
                  <c:v>1329.47</c:v>
                </c:pt>
                <c:pt idx="4738">
                  <c:v>-2980.45</c:v>
                </c:pt>
                <c:pt idx="4739">
                  <c:v>11270.9</c:v>
                </c:pt>
                <c:pt idx="4740">
                  <c:v>10654.2</c:v>
                </c:pt>
                <c:pt idx="4741">
                  <c:v>8724.35</c:v>
                </c:pt>
                <c:pt idx="4742">
                  <c:v>2348.0300000000002</c:v>
                </c:pt>
                <c:pt idx="4743">
                  <c:v>2470.14</c:v>
                </c:pt>
                <c:pt idx="4744">
                  <c:v>32797.9</c:v>
                </c:pt>
                <c:pt idx="4745">
                  <c:v>-2488.7199999999998</c:v>
                </c:pt>
                <c:pt idx="4746">
                  <c:v>16179</c:v>
                </c:pt>
                <c:pt idx="4747">
                  <c:v>-12631.5</c:v>
                </c:pt>
                <c:pt idx="4748">
                  <c:v>3403.52</c:v>
                </c:pt>
                <c:pt idx="4749">
                  <c:v>10450.9</c:v>
                </c:pt>
                <c:pt idx="4750">
                  <c:v>-2568.7199999999998</c:v>
                </c:pt>
                <c:pt idx="4751">
                  <c:v>-382.012</c:v>
                </c:pt>
                <c:pt idx="4752">
                  <c:v>906.51099999999997</c:v>
                </c:pt>
                <c:pt idx="4753">
                  <c:v>-5659.6</c:v>
                </c:pt>
                <c:pt idx="4754">
                  <c:v>6486.19</c:v>
                </c:pt>
                <c:pt idx="4755">
                  <c:v>16357.9</c:v>
                </c:pt>
                <c:pt idx="4756">
                  <c:v>-12766.1</c:v>
                </c:pt>
                <c:pt idx="4757">
                  <c:v>-3532.06</c:v>
                </c:pt>
                <c:pt idx="4758">
                  <c:v>9617.08</c:v>
                </c:pt>
                <c:pt idx="4759">
                  <c:v>10059.799999999999</c:v>
                </c:pt>
                <c:pt idx="4760">
                  <c:v>-1631</c:v>
                </c:pt>
                <c:pt idx="4761">
                  <c:v>11376.5</c:v>
                </c:pt>
                <c:pt idx="4762">
                  <c:v>-2193.27</c:v>
                </c:pt>
                <c:pt idx="4763">
                  <c:v>15020.3</c:v>
                </c:pt>
                <c:pt idx="4764">
                  <c:v>-8976.7000000000007</c:v>
                </c:pt>
                <c:pt idx="4765">
                  <c:v>-11097.2</c:v>
                </c:pt>
                <c:pt idx="4766">
                  <c:v>22759.8</c:v>
                </c:pt>
                <c:pt idx="4767">
                  <c:v>-35104.1</c:v>
                </c:pt>
                <c:pt idx="4768">
                  <c:v>-3047.05</c:v>
                </c:pt>
                <c:pt idx="4769">
                  <c:v>-10734.8</c:v>
                </c:pt>
                <c:pt idx="4770">
                  <c:v>270.529</c:v>
                </c:pt>
                <c:pt idx="4771">
                  <c:v>-7412.13</c:v>
                </c:pt>
                <c:pt idx="4772">
                  <c:v>-441.01100000000002</c:v>
                </c:pt>
                <c:pt idx="4773">
                  <c:v>-153.87700000000001</c:v>
                </c:pt>
                <c:pt idx="4774">
                  <c:v>3906.09</c:v>
                </c:pt>
                <c:pt idx="4775">
                  <c:v>-2625.29</c:v>
                </c:pt>
                <c:pt idx="4776">
                  <c:v>-9936.1</c:v>
                </c:pt>
                <c:pt idx="4777">
                  <c:v>-6065.17</c:v>
                </c:pt>
                <c:pt idx="4778">
                  <c:v>7820.3</c:v>
                </c:pt>
                <c:pt idx="4779">
                  <c:v>-2232.2399999999998</c:v>
                </c:pt>
                <c:pt idx="4780">
                  <c:v>-3230.59</c:v>
                </c:pt>
                <c:pt idx="4781">
                  <c:v>-21257.599999999999</c:v>
                </c:pt>
                <c:pt idx="4782">
                  <c:v>137.09899999999999</c:v>
                </c:pt>
                <c:pt idx="4783">
                  <c:v>36318.5</c:v>
                </c:pt>
                <c:pt idx="4784">
                  <c:v>-16946.099999999999</c:v>
                </c:pt>
                <c:pt idx="4785">
                  <c:v>8042.32</c:v>
                </c:pt>
                <c:pt idx="4786">
                  <c:v>4818.4799999999996</c:v>
                </c:pt>
                <c:pt idx="4787">
                  <c:v>-8913.89</c:v>
                </c:pt>
                <c:pt idx="4788">
                  <c:v>-9007.4500000000007</c:v>
                </c:pt>
                <c:pt idx="4789">
                  <c:v>5452.69</c:v>
                </c:pt>
                <c:pt idx="4790">
                  <c:v>-1031.8</c:v>
                </c:pt>
                <c:pt idx="4791">
                  <c:v>5526.05</c:v>
                </c:pt>
                <c:pt idx="4792">
                  <c:v>1007.04</c:v>
                </c:pt>
                <c:pt idx="4793">
                  <c:v>11464.8</c:v>
                </c:pt>
                <c:pt idx="4794">
                  <c:v>21081.4</c:v>
                </c:pt>
                <c:pt idx="4795">
                  <c:v>-11682.7</c:v>
                </c:pt>
                <c:pt idx="4796">
                  <c:v>-30432.7</c:v>
                </c:pt>
                <c:pt idx="4797">
                  <c:v>14482.4</c:v>
                </c:pt>
                <c:pt idx="4798">
                  <c:v>6904.58</c:v>
                </c:pt>
                <c:pt idx="4799">
                  <c:v>-28166.799999999999</c:v>
                </c:pt>
                <c:pt idx="4800">
                  <c:v>2200.4299999999998</c:v>
                </c:pt>
                <c:pt idx="4801">
                  <c:v>7674.56</c:v>
                </c:pt>
                <c:pt idx="4802">
                  <c:v>-10208.1</c:v>
                </c:pt>
                <c:pt idx="4803">
                  <c:v>-10348.4</c:v>
                </c:pt>
                <c:pt idx="4804">
                  <c:v>-10180.200000000001</c:v>
                </c:pt>
                <c:pt idx="4805">
                  <c:v>8568.64</c:v>
                </c:pt>
                <c:pt idx="4806">
                  <c:v>-8609.8700000000008</c:v>
                </c:pt>
                <c:pt idx="4807">
                  <c:v>-7233.49</c:v>
                </c:pt>
                <c:pt idx="4808">
                  <c:v>14590.7</c:v>
                </c:pt>
                <c:pt idx="4809">
                  <c:v>14077.6</c:v>
                </c:pt>
                <c:pt idx="4810">
                  <c:v>12699.7</c:v>
                </c:pt>
                <c:pt idx="4811">
                  <c:v>13045.3</c:v>
                </c:pt>
                <c:pt idx="4812">
                  <c:v>10357.4</c:v>
                </c:pt>
                <c:pt idx="4813">
                  <c:v>4067.08</c:v>
                </c:pt>
                <c:pt idx="4814">
                  <c:v>-2737.16</c:v>
                </c:pt>
                <c:pt idx="4815">
                  <c:v>2528.61</c:v>
                </c:pt>
                <c:pt idx="4816">
                  <c:v>-3224.04</c:v>
                </c:pt>
                <c:pt idx="4817">
                  <c:v>6969.66</c:v>
                </c:pt>
                <c:pt idx="4818">
                  <c:v>-21213.8</c:v>
                </c:pt>
                <c:pt idx="4819">
                  <c:v>4204.45</c:v>
                </c:pt>
                <c:pt idx="4820">
                  <c:v>-14933.2</c:v>
                </c:pt>
                <c:pt idx="4821">
                  <c:v>2665.7</c:v>
                </c:pt>
                <c:pt idx="4822">
                  <c:v>-33245.1</c:v>
                </c:pt>
                <c:pt idx="4823">
                  <c:v>-4161.01</c:v>
                </c:pt>
                <c:pt idx="4824">
                  <c:v>4289.79</c:v>
                </c:pt>
                <c:pt idx="4825">
                  <c:v>-5778.74</c:v>
                </c:pt>
                <c:pt idx="4826">
                  <c:v>11908.4</c:v>
                </c:pt>
                <c:pt idx="4827">
                  <c:v>-6394.04</c:v>
                </c:pt>
                <c:pt idx="4828">
                  <c:v>20118.900000000001</c:v>
                </c:pt>
                <c:pt idx="4829">
                  <c:v>-1762.13</c:v>
                </c:pt>
                <c:pt idx="4830">
                  <c:v>1357.04</c:v>
                </c:pt>
                <c:pt idx="4831">
                  <c:v>8968.81</c:v>
                </c:pt>
                <c:pt idx="4832">
                  <c:v>-10290.200000000001</c:v>
                </c:pt>
                <c:pt idx="4833">
                  <c:v>-526.46400000000006</c:v>
                </c:pt>
                <c:pt idx="4834">
                  <c:v>3388.33</c:v>
                </c:pt>
                <c:pt idx="4835">
                  <c:v>-11192.6</c:v>
                </c:pt>
                <c:pt idx="4836">
                  <c:v>7048.94</c:v>
                </c:pt>
                <c:pt idx="4837">
                  <c:v>-1416.39</c:v>
                </c:pt>
                <c:pt idx="4838">
                  <c:v>-16388.5</c:v>
                </c:pt>
                <c:pt idx="4839">
                  <c:v>5885.55</c:v>
                </c:pt>
                <c:pt idx="4840">
                  <c:v>-51.097999999999999</c:v>
                </c:pt>
                <c:pt idx="4841">
                  <c:v>1979.23</c:v>
                </c:pt>
                <c:pt idx="4842">
                  <c:v>24686.5</c:v>
                </c:pt>
                <c:pt idx="4843">
                  <c:v>23.103200000000001</c:v>
                </c:pt>
                <c:pt idx="4844">
                  <c:v>-3643.48</c:v>
                </c:pt>
                <c:pt idx="4845">
                  <c:v>-6926.99</c:v>
                </c:pt>
                <c:pt idx="4846">
                  <c:v>-6795.34</c:v>
                </c:pt>
                <c:pt idx="4847">
                  <c:v>1792.53</c:v>
                </c:pt>
                <c:pt idx="4848">
                  <c:v>6209.81</c:v>
                </c:pt>
                <c:pt idx="4849">
                  <c:v>-18661.7</c:v>
                </c:pt>
                <c:pt idx="4850">
                  <c:v>6790.96</c:v>
                </c:pt>
                <c:pt idx="4851">
                  <c:v>1150.6400000000001</c:v>
                </c:pt>
                <c:pt idx="4852">
                  <c:v>7688.06</c:v>
                </c:pt>
                <c:pt idx="4853">
                  <c:v>-9537.1299999999992</c:v>
                </c:pt>
                <c:pt idx="4854">
                  <c:v>-4619.99</c:v>
                </c:pt>
                <c:pt idx="4855">
                  <c:v>-2341.35</c:v>
                </c:pt>
                <c:pt idx="4856">
                  <c:v>-28.836400000000001</c:v>
                </c:pt>
                <c:pt idx="4857">
                  <c:v>79.372900000000001</c:v>
                </c:pt>
                <c:pt idx="4858">
                  <c:v>1396.14</c:v>
                </c:pt>
                <c:pt idx="4859">
                  <c:v>5777.58</c:v>
                </c:pt>
                <c:pt idx="4860">
                  <c:v>-2276.81</c:v>
                </c:pt>
                <c:pt idx="4861">
                  <c:v>-2386.71</c:v>
                </c:pt>
                <c:pt idx="4862">
                  <c:v>1833.53</c:v>
                </c:pt>
                <c:pt idx="4863">
                  <c:v>157.197</c:v>
                </c:pt>
                <c:pt idx="4864">
                  <c:v>4254.0600000000004</c:v>
                </c:pt>
                <c:pt idx="4865">
                  <c:v>9427.59</c:v>
                </c:pt>
                <c:pt idx="4866">
                  <c:v>2746.97</c:v>
                </c:pt>
                <c:pt idx="4867">
                  <c:v>5677.97</c:v>
                </c:pt>
                <c:pt idx="4868">
                  <c:v>-10248.1</c:v>
                </c:pt>
                <c:pt idx="4869">
                  <c:v>20949.099999999999</c:v>
                </c:pt>
                <c:pt idx="4870">
                  <c:v>-3706.07</c:v>
                </c:pt>
                <c:pt idx="4871">
                  <c:v>192.38</c:v>
                </c:pt>
                <c:pt idx="4872">
                  <c:v>-11121.5</c:v>
                </c:pt>
                <c:pt idx="4873">
                  <c:v>8550.94</c:v>
                </c:pt>
                <c:pt idx="4874">
                  <c:v>14857.9</c:v>
                </c:pt>
                <c:pt idx="4875">
                  <c:v>-209.73599999999999</c:v>
                </c:pt>
                <c:pt idx="4876">
                  <c:v>-37.515700000000002</c:v>
                </c:pt>
                <c:pt idx="4877">
                  <c:v>-984.92</c:v>
                </c:pt>
                <c:pt idx="4878">
                  <c:v>331.79</c:v>
                </c:pt>
                <c:pt idx="4879">
                  <c:v>4259.46</c:v>
                </c:pt>
                <c:pt idx="4880">
                  <c:v>-1427.59</c:v>
                </c:pt>
                <c:pt idx="4881">
                  <c:v>-13824</c:v>
                </c:pt>
                <c:pt idx="4882">
                  <c:v>5384.62</c:v>
                </c:pt>
                <c:pt idx="4883">
                  <c:v>5138.72</c:v>
                </c:pt>
                <c:pt idx="4884">
                  <c:v>18679.2</c:v>
                </c:pt>
                <c:pt idx="4885">
                  <c:v>-655.00400000000002</c:v>
                </c:pt>
                <c:pt idx="4886">
                  <c:v>5971.92</c:v>
                </c:pt>
                <c:pt idx="4887">
                  <c:v>3.9784899999999999</c:v>
                </c:pt>
                <c:pt idx="4888">
                  <c:v>722.60900000000004</c:v>
                </c:pt>
                <c:pt idx="4889">
                  <c:v>-10302.6</c:v>
                </c:pt>
                <c:pt idx="4890">
                  <c:v>35574.1</c:v>
                </c:pt>
                <c:pt idx="4891">
                  <c:v>-11953.8</c:v>
                </c:pt>
                <c:pt idx="4892">
                  <c:v>16235.5</c:v>
                </c:pt>
                <c:pt idx="4893">
                  <c:v>6966.96</c:v>
                </c:pt>
                <c:pt idx="4894">
                  <c:v>5282.76</c:v>
                </c:pt>
                <c:pt idx="4895">
                  <c:v>-10587.2</c:v>
                </c:pt>
                <c:pt idx="4896">
                  <c:v>-6250.59</c:v>
                </c:pt>
                <c:pt idx="4897">
                  <c:v>7782</c:v>
                </c:pt>
                <c:pt idx="4898">
                  <c:v>-8008.45</c:v>
                </c:pt>
                <c:pt idx="4899">
                  <c:v>2092.54</c:v>
                </c:pt>
                <c:pt idx="4900">
                  <c:v>-1422.08</c:v>
                </c:pt>
                <c:pt idx="4901">
                  <c:v>-473.62400000000002</c:v>
                </c:pt>
                <c:pt idx="4902">
                  <c:v>28454.9</c:v>
                </c:pt>
                <c:pt idx="4903">
                  <c:v>3864.11</c:v>
                </c:pt>
                <c:pt idx="4904">
                  <c:v>2066.89</c:v>
                </c:pt>
                <c:pt idx="4905">
                  <c:v>-18666.400000000001</c:v>
                </c:pt>
                <c:pt idx="4906">
                  <c:v>-2804.15</c:v>
                </c:pt>
                <c:pt idx="4907">
                  <c:v>-2076.7199999999998</c:v>
                </c:pt>
                <c:pt idx="4908">
                  <c:v>1730.59</c:v>
                </c:pt>
                <c:pt idx="4909">
                  <c:v>-13898.2</c:v>
                </c:pt>
                <c:pt idx="4910">
                  <c:v>1446.7</c:v>
                </c:pt>
                <c:pt idx="4911">
                  <c:v>-2233.11</c:v>
                </c:pt>
                <c:pt idx="4912">
                  <c:v>638.47820999999999</c:v>
                </c:pt>
                <c:pt idx="4913">
                  <c:v>-35821.199999999997</c:v>
                </c:pt>
                <c:pt idx="4914">
                  <c:v>11543.9</c:v>
                </c:pt>
                <c:pt idx="4915">
                  <c:v>-4168</c:v>
                </c:pt>
                <c:pt idx="4916">
                  <c:v>-2109.6</c:v>
                </c:pt>
                <c:pt idx="4917">
                  <c:v>-1790.3</c:v>
                </c:pt>
                <c:pt idx="4918">
                  <c:v>-8344.99</c:v>
                </c:pt>
                <c:pt idx="4919">
                  <c:v>-4538.01</c:v>
                </c:pt>
                <c:pt idx="4920">
                  <c:v>9245.74</c:v>
                </c:pt>
                <c:pt idx="4921">
                  <c:v>-7826.03</c:v>
                </c:pt>
                <c:pt idx="4922">
                  <c:v>-200.995</c:v>
                </c:pt>
                <c:pt idx="4923">
                  <c:v>7496.48</c:v>
                </c:pt>
                <c:pt idx="4924">
                  <c:v>4911.6000000000004</c:v>
                </c:pt>
                <c:pt idx="4925">
                  <c:v>-524.73500000000001</c:v>
                </c:pt>
                <c:pt idx="4926">
                  <c:v>4283.62</c:v>
                </c:pt>
                <c:pt idx="4927">
                  <c:v>-1898.49</c:v>
                </c:pt>
                <c:pt idx="4928">
                  <c:v>-4717.33</c:v>
                </c:pt>
                <c:pt idx="4929">
                  <c:v>-2798.36</c:v>
                </c:pt>
                <c:pt idx="4930">
                  <c:v>9332.15</c:v>
                </c:pt>
                <c:pt idx="4931">
                  <c:v>-46908.3</c:v>
                </c:pt>
                <c:pt idx="4932">
                  <c:v>17859.599999999999</c:v>
                </c:pt>
                <c:pt idx="4933">
                  <c:v>-1094.07</c:v>
                </c:pt>
                <c:pt idx="4934">
                  <c:v>-17351.2</c:v>
                </c:pt>
                <c:pt idx="4935">
                  <c:v>-2822.37</c:v>
                </c:pt>
                <c:pt idx="4936">
                  <c:v>2587.2199999999998</c:v>
                </c:pt>
                <c:pt idx="4937">
                  <c:v>-3055.06</c:v>
                </c:pt>
                <c:pt idx="4938">
                  <c:v>12436.8</c:v>
                </c:pt>
                <c:pt idx="4939">
                  <c:v>14063.7</c:v>
                </c:pt>
                <c:pt idx="4940">
                  <c:v>-5879.2</c:v>
                </c:pt>
                <c:pt idx="4941">
                  <c:v>8287.2999999999993</c:v>
                </c:pt>
                <c:pt idx="4942">
                  <c:v>-2820.59</c:v>
                </c:pt>
                <c:pt idx="4943">
                  <c:v>-7703.74</c:v>
                </c:pt>
                <c:pt idx="4944">
                  <c:v>9719.5</c:v>
                </c:pt>
                <c:pt idx="4945">
                  <c:v>-6245.95</c:v>
                </c:pt>
                <c:pt idx="4946">
                  <c:v>301.358</c:v>
                </c:pt>
                <c:pt idx="4947">
                  <c:v>12971.6</c:v>
                </c:pt>
                <c:pt idx="4948">
                  <c:v>-1781.76</c:v>
                </c:pt>
                <c:pt idx="4949">
                  <c:v>13340.3</c:v>
                </c:pt>
                <c:pt idx="4950">
                  <c:v>-10010.5</c:v>
                </c:pt>
                <c:pt idx="4951">
                  <c:v>-2798.26</c:v>
                </c:pt>
                <c:pt idx="4952">
                  <c:v>1095.9100000000001</c:v>
                </c:pt>
                <c:pt idx="4953">
                  <c:v>4690.32</c:v>
                </c:pt>
                <c:pt idx="4954">
                  <c:v>-21404</c:v>
                </c:pt>
                <c:pt idx="4955">
                  <c:v>6098.38</c:v>
                </c:pt>
                <c:pt idx="4956">
                  <c:v>-10423.6</c:v>
                </c:pt>
                <c:pt idx="4957">
                  <c:v>-21353.7</c:v>
                </c:pt>
                <c:pt idx="4958">
                  <c:v>-12235.1</c:v>
                </c:pt>
                <c:pt idx="4959">
                  <c:v>10622.5</c:v>
                </c:pt>
                <c:pt idx="4960">
                  <c:v>3163.34</c:v>
                </c:pt>
                <c:pt idx="4961">
                  <c:v>-3322.53</c:v>
                </c:pt>
                <c:pt idx="4962">
                  <c:v>48.334499999999998</c:v>
                </c:pt>
                <c:pt idx="4963">
                  <c:v>202.22167999999999</c:v>
                </c:pt>
                <c:pt idx="4964">
                  <c:v>6490.24</c:v>
                </c:pt>
                <c:pt idx="4965">
                  <c:v>-9443.09</c:v>
                </c:pt>
                <c:pt idx="4966">
                  <c:v>-8809.11</c:v>
                </c:pt>
                <c:pt idx="4967">
                  <c:v>-3789.69</c:v>
                </c:pt>
                <c:pt idx="4968">
                  <c:v>5997.75</c:v>
                </c:pt>
                <c:pt idx="4969">
                  <c:v>5950.65</c:v>
                </c:pt>
                <c:pt idx="4970">
                  <c:v>8600.52</c:v>
                </c:pt>
                <c:pt idx="4971">
                  <c:v>14141.3</c:v>
                </c:pt>
                <c:pt idx="4972">
                  <c:v>-2570.71</c:v>
                </c:pt>
                <c:pt idx="4973">
                  <c:v>3635.51</c:v>
                </c:pt>
                <c:pt idx="4974">
                  <c:v>-10011.6</c:v>
                </c:pt>
                <c:pt idx="4975">
                  <c:v>8727.48</c:v>
                </c:pt>
                <c:pt idx="4976">
                  <c:v>-11392</c:v>
                </c:pt>
                <c:pt idx="4977">
                  <c:v>5863.6</c:v>
                </c:pt>
                <c:pt idx="4978">
                  <c:v>1546.05</c:v>
                </c:pt>
                <c:pt idx="4979">
                  <c:v>-5076.47</c:v>
                </c:pt>
                <c:pt idx="4980">
                  <c:v>-2758.93</c:v>
                </c:pt>
                <c:pt idx="4981">
                  <c:v>-13540.4</c:v>
                </c:pt>
                <c:pt idx="4982">
                  <c:v>3436.24</c:v>
                </c:pt>
                <c:pt idx="4983">
                  <c:v>7275.3</c:v>
                </c:pt>
                <c:pt idx="4984">
                  <c:v>12355.6</c:v>
                </c:pt>
                <c:pt idx="4985">
                  <c:v>7301.81</c:v>
                </c:pt>
                <c:pt idx="4986">
                  <c:v>354.45800000000003</c:v>
                </c:pt>
                <c:pt idx="4987">
                  <c:v>-14669.8</c:v>
                </c:pt>
                <c:pt idx="4988">
                  <c:v>-2916.4</c:v>
                </c:pt>
                <c:pt idx="4989">
                  <c:v>4397.8</c:v>
                </c:pt>
                <c:pt idx="4990">
                  <c:v>-30.925899999999999</c:v>
                </c:pt>
                <c:pt idx="4991">
                  <c:v>3287.97</c:v>
                </c:pt>
                <c:pt idx="4992">
                  <c:v>11009.3</c:v>
                </c:pt>
                <c:pt idx="4993">
                  <c:v>-1739.8</c:v>
                </c:pt>
                <c:pt idx="4994">
                  <c:v>11426</c:v>
                </c:pt>
                <c:pt idx="4995">
                  <c:v>-4269.83</c:v>
                </c:pt>
                <c:pt idx="4996">
                  <c:v>2077.7800000000002</c:v>
                </c:pt>
                <c:pt idx="4997">
                  <c:v>22358.9</c:v>
                </c:pt>
                <c:pt idx="4998">
                  <c:v>-18533.400000000001</c:v>
                </c:pt>
                <c:pt idx="4999">
                  <c:v>2288</c:v>
                </c:pt>
                <c:pt idx="5000">
                  <c:v>-2979.37</c:v>
                </c:pt>
                <c:pt idx="5001">
                  <c:v>6159.43</c:v>
                </c:pt>
                <c:pt idx="5002">
                  <c:v>-9637.7900000000009</c:v>
                </c:pt>
                <c:pt idx="5003">
                  <c:v>-1249.3900000000001</c:v>
                </c:pt>
                <c:pt idx="5004">
                  <c:v>-19917.3</c:v>
                </c:pt>
                <c:pt idx="5005">
                  <c:v>-7613.81</c:v>
                </c:pt>
                <c:pt idx="5006">
                  <c:v>-7097.12</c:v>
                </c:pt>
                <c:pt idx="5007">
                  <c:v>1007.63</c:v>
                </c:pt>
                <c:pt idx="5008">
                  <c:v>-4796.91</c:v>
                </c:pt>
                <c:pt idx="5009">
                  <c:v>312.90976000000001</c:v>
                </c:pt>
                <c:pt idx="5010">
                  <c:v>2794.18</c:v>
                </c:pt>
                <c:pt idx="5011">
                  <c:v>824.28800000000001</c:v>
                </c:pt>
                <c:pt idx="5012">
                  <c:v>3458.34</c:v>
                </c:pt>
                <c:pt idx="5013">
                  <c:v>3658.02</c:v>
                </c:pt>
                <c:pt idx="5014">
                  <c:v>-3085.65</c:v>
                </c:pt>
                <c:pt idx="5015">
                  <c:v>1631.19</c:v>
                </c:pt>
                <c:pt idx="5016">
                  <c:v>184.55628999999999</c:v>
                </c:pt>
                <c:pt idx="5017">
                  <c:v>-8800.4699999999993</c:v>
                </c:pt>
                <c:pt idx="5018">
                  <c:v>1153.42</c:v>
                </c:pt>
                <c:pt idx="5019">
                  <c:v>-1054.26</c:v>
                </c:pt>
                <c:pt idx="5020">
                  <c:v>-14914.4</c:v>
                </c:pt>
                <c:pt idx="5021">
                  <c:v>9351.0499999999993</c:v>
                </c:pt>
                <c:pt idx="5022">
                  <c:v>16863.7</c:v>
                </c:pt>
                <c:pt idx="5023">
                  <c:v>-10080.799999999999</c:v>
                </c:pt>
                <c:pt idx="5024">
                  <c:v>9632.32</c:v>
                </c:pt>
                <c:pt idx="5025">
                  <c:v>2329.52</c:v>
                </c:pt>
                <c:pt idx="5026">
                  <c:v>-11060.7</c:v>
                </c:pt>
                <c:pt idx="5027">
                  <c:v>-6054.54</c:v>
                </c:pt>
                <c:pt idx="5028">
                  <c:v>-3295.49</c:v>
                </c:pt>
                <c:pt idx="5029">
                  <c:v>-16630.7</c:v>
                </c:pt>
                <c:pt idx="5030">
                  <c:v>-14757.1</c:v>
                </c:pt>
                <c:pt idx="5031">
                  <c:v>66.074399999999997</c:v>
                </c:pt>
                <c:pt idx="5032">
                  <c:v>-3702.03</c:v>
                </c:pt>
                <c:pt idx="5033">
                  <c:v>22921.9</c:v>
                </c:pt>
                <c:pt idx="5034">
                  <c:v>2220.19</c:v>
                </c:pt>
                <c:pt idx="5035">
                  <c:v>-6494.2</c:v>
                </c:pt>
                <c:pt idx="5036">
                  <c:v>9640.41</c:v>
                </c:pt>
                <c:pt idx="5037">
                  <c:v>34236.1</c:v>
                </c:pt>
                <c:pt idx="5038">
                  <c:v>-7909.89</c:v>
                </c:pt>
                <c:pt idx="5039">
                  <c:v>12500.5</c:v>
                </c:pt>
                <c:pt idx="5040">
                  <c:v>-8865.65</c:v>
                </c:pt>
                <c:pt idx="5041">
                  <c:v>5462.31</c:v>
                </c:pt>
                <c:pt idx="5042">
                  <c:v>-5865.68</c:v>
                </c:pt>
                <c:pt idx="5043">
                  <c:v>-4785.63</c:v>
                </c:pt>
                <c:pt idx="5044">
                  <c:v>8764.08</c:v>
                </c:pt>
                <c:pt idx="5045">
                  <c:v>22968.1</c:v>
                </c:pt>
                <c:pt idx="5046">
                  <c:v>4492.25</c:v>
                </c:pt>
                <c:pt idx="5047">
                  <c:v>17249.400000000001</c:v>
                </c:pt>
                <c:pt idx="5048">
                  <c:v>-2232.37</c:v>
                </c:pt>
                <c:pt idx="5049">
                  <c:v>10784.5</c:v>
                </c:pt>
                <c:pt idx="5050">
                  <c:v>-1270.74</c:v>
                </c:pt>
                <c:pt idx="5051">
                  <c:v>-1445.42</c:v>
                </c:pt>
                <c:pt idx="5052">
                  <c:v>-127.127</c:v>
                </c:pt>
                <c:pt idx="5053">
                  <c:v>20119.400000000001</c:v>
                </c:pt>
                <c:pt idx="5054">
                  <c:v>-41026.5</c:v>
                </c:pt>
                <c:pt idx="5055">
                  <c:v>18126</c:v>
                </c:pt>
                <c:pt idx="5056">
                  <c:v>-4995.93</c:v>
                </c:pt>
                <c:pt idx="5057">
                  <c:v>19724</c:v>
                </c:pt>
                <c:pt idx="5058">
                  <c:v>-4967.6099999999997</c:v>
                </c:pt>
                <c:pt idx="5059">
                  <c:v>1321.69</c:v>
                </c:pt>
                <c:pt idx="5060">
                  <c:v>3085.8</c:v>
                </c:pt>
                <c:pt idx="5061">
                  <c:v>8188.27</c:v>
                </c:pt>
                <c:pt idx="5062">
                  <c:v>-15729.7</c:v>
                </c:pt>
                <c:pt idx="5063">
                  <c:v>-2887.65</c:v>
                </c:pt>
                <c:pt idx="5064">
                  <c:v>-1529.55</c:v>
                </c:pt>
                <c:pt idx="5065">
                  <c:v>325.69499999999999</c:v>
                </c:pt>
                <c:pt idx="5066">
                  <c:v>-820.43799999999999</c:v>
                </c:pt>
                <c:pt idx="5067">
                  <c:v>2014.14</c:v>
                </c:pt>
                <c:pt idx="5068">
                  <c:v>-629.36500000000001</c:v>
                </c:pt>
                <c:pt idx="5069">
                  <c:v>-3037.14</c:v>
                </c:pt>
                <c:pt idx="5070">
                  <c:v>-19.119599999999998</c:v>
                </c:pt>
                <c:pt idx="5071">
                  <c:v>865.29499999999996</c:v>
                </c:pt>
                <c:pt idx="5072">
                  <c:v>3918.17</c:v>
                </c:pt>
                <c:pt idx="5073">
                  <c:v>-4262.41</c:v>
                </c:pt>
                <c:pt idx="5074">
                  <c:v>9941.35</c:v>
                </c:pt>
                <c:pt idx="5075">
                  <c:v>3913.25</c:v>
                </c:pt>
                <c:pt idx="5076">
                  <c:v>-23266.400000000001</c:v>
                </c:pt>
                <c:pt idx="5077">
                  <c:v>11338.3</c:v>
                </c:pt>
                <c:pt idx="5078">
                  <c:v>-8111.98</c:v>
                </c:pt>
                <c:pt idx="5079">
                  <c:v>6908.77</c:v>
                </c:pt>
                <c:pt idx="5080">
                  <c:v>-526.71500000000003</c:v>
                </c:pt>
                <c:pt idx="5081">
                  <c:v>6190.13</c:v>
                </c:pt>
                <c:pt idx="5082">
                  <c:v>-9198.9699999999993</c:v>
                </c:pt>
                <c:pt idx="5083">
                  <c:v>-7256.13</c:v>
                </c:pt>
                <c:pt idx="5084">
                  <c:v>7084.83</c:v>
                </c:pt>
                <c:pt idx="5085">
                  <c:v>5486.23</c:v>
                </c:pt>
                <c:pt idx="5086">
                  <c:v>-3697.33</c:v>
                </c:pt>
                <c:pt idx="5087">
                  <c:v>121.095</c:v>
                </c:pt>
                <c:pt idx="5088">
                  <c:v>-14728.6</c:v>
                </c:pt>
                <c:pt idx="5089">
                  <c:v>-5605.79</c:v>
                </c:pt>
                <c:pt idx="5090">
                  <c:v>-2430.27</c:v>
                </c:pt>
                <c:pt idx="5091">
                  <c:v>4450.41</c:v>
                </c:pt>
                <c:pt idx="5092">
                  <c:v>-12093.3</c:v>
                </c:pt>
                <c:pt idx="5093">
                  <c:v>8645.74</c:v>
                </c:pt>
                <c:pt idx="5094">
                  <c:v>-693.81200000000001</c:v>
                </c:pt>
                <c:pt idx="5095">
                  <c:v>-9276.56</c:v>
                </c:pt>
                <c:pt idx="5096">
                  <c:v>3188.66</c:v>
                </c:pt>
                <c:pt idx="5097">
                  <c:v>2465.41</c:v>
                </c:pt>
                <c:pt idx="5098">
                  <c:v>-7075.76</c:v>
                </c:pt>
                <c:pt idx="5099">
                  <c:v>-673.73099999999999</c:v>
                </c:pt>
                <c:pt idx="5100">
                  <c:v>3885.98</c:v>
                </c:pt>
                <c:pt idx="5101">
                  <c:v>-4709.0200000000004</c:v>
                </c:pt>
                <c:pt idx="5102">
                  <c:v>-16857</c:v>
                </c:pt>
                <c:pt idx="5103">
                  <c:v>14854.2</c:v>
                </c:pt>
                <c:pt idx="5104">
                  <c:v>9069.5</c:v>
                </c:pt>
                <c:pt idx="5105">
                  <c:v>-10433.299999999999</c:v>
                </c:pt>
                <c:pt idx="5106">
                  <c:v>1226.5899999999999</c:v>
                </c:pt>
                <c:pt idx="5107">
                  <c:v>17999.099999999999</c:v>
                </c:pt>
                <c:pt idx="5108">
                  <c:v>-1399.39</c:v>
                </c:pt>
                <c:pt idx="5109">
                  <c:v>13027</c:v>
                </c:pt>
                <c:pt idx="5110">
                  <c:v>-2152.4899999999998</c:v>
                </c:pt>
                <c:pt idx="5111">
                  <c:v>11157.2</c:v>
                </c:pt>
                <c:pt idx="5112">
                  <c:v>71.175299999999993</c:v>
                </c:pt>
                <c:pt idx="5113">
                  <c:v>4431.92</c:v>
                </c:pt>
                <c:pt idx="5114">
                  <c:v>-7234.54</c:v>
                </c:pt>
                <c:pt idx="5115">
                  <c:v>-24258.1</c:v>
                </c:pt>
                <c:pt idx="5116">
                  <c:v>19826.3</c:v>
                </c:pt>
                <c:pt idx="5117">
                  <c:v>-2147.9299999999998</c:v>
                </c:pt>
                <c:pt idx="5118">
                  <c:v>-23296</c:v>
                </c:pt>
                <c:pt idx="5119">
                  <c:v>-3917.37</c:v>
                </c:pt>
                <c:pt idx="5120">
                  <c:v>-3582.42</c:v>
                </c:pt>
                <c:pt idx="5121">
                  <c:v>11198</c:v>
                </c:pt>
                <c:pt idx="5122">
                  <c:v>-3674.37</c:v>
                </c:pt>
                <c:pt idx="5123">
                  <c:v>2050.2800000000002</c:v>
                </c:pt>
                <c:pt idx="5124">
                  <c:v>210.29599999999999</c:v>
                </c:pt>
                <c:pt idx="5125">
                  <c:v>-638.02800000000002</c:v>
                </c:pt>
                <c:pt idx="5126">
                  <c:v>4194</c:v>
                </c:pt>
                <c:pt idx="5127">
                  <c:v>5477.15</c:v>
                </c:pt>
                <c:pt idx="5128">
                  <c:v>-2054.5300000000002</c:v>
                </c:pt>
                <c:pt idx="5129">
                  <c:v>-5536.6</c:v>
                </c:pt>
                <c:pt idx="5130">
                  <c:v>-529.45600000000002</c:v>
                </c:pt>
                <c:pt idx="5131">
                  <c:v>884.91600000000005</c:v>
                </c:pt>
                <c:pt idx="5132">
                  <c:v>-6668.08</c:v>
                </c:pt>
                <c:pt idx="5133">
                  <c:v>-19392.3</c:v>
                </c:pt>
                <c:pt idx="5134">
                  <c:v>-400.21899999999999</c:v>
                </c:pt>
                <c:pt idx="5135">
                  <c:v>1820.53</c:v>
                </c:pt>
                <c:pt idx="5136">
                  <c:v>3330.18</c:v>
                </c:pt>
                <c:pt idx="5137">
                  <c:v>1984.14</c:v>
                </c:pt>
                <c:pt idx="5138">
                  <c:v>4313.2299999999996</c:v>
                </c:pt>
                <c:pt idx="5139">
                  <c:v>1636.04</c:v>
                </c:pt>
                <c:pt idx="5140">
                  <c:v>8652.91</c:v>
                </c:pt>
                <c:pt idx="5141">
                  <c:v>-3399.03</c:v>
                </c:pt>
                <c:pt idx="5142">
                  <c:v>-2507.5300000000002</c:v>
                </c:pt>
                <c:pt idx="5143">
                  <c:v>-4251.92</c:v>
                </c:pt>
                <c:pt idx="5144">
                  <c:v>154.44</c:v>
                </c:pt>
                <c:pt idx="5145">
                  <c:v>4304.95</c:v>
                </c:pt>
                <c:pt idx="5146">
                  <c:v>2647.24</c:v>
                </c:pt>
                <c:pt idx="5147">
                  <c:v>5261.7</c:v>
                </c:pt>
                <c:pt idx="5148">
                  <c:v>15320.9</c:v>
                </c:pt>
                <c:pt idx="5149">
                  <c:v>1259.68</c:v>
                </c:pt>
                <c:pt idx="5150">
                  <c:v>1066.3499999999999</c:v>
                </c:pt>
                <c:pt idx="5151">
                  <c:v>13108.8</c:v>
                </c:pt>
                <c:pt idx="5152">
                  <c:v>-9466.73</c:v>
                </c:pt>
                <c:pt idx="5153">
                  <c:v>-2850.42</c:v>
                </c:pt>
                <c:pt idx="5154">
                  <c:v>-289.01100000000002</c:v>
                </c:pt>
                <c:pt idx="5155">
                  <c:v>-1315.1</c:v>
                </c:pt>
                <c:pt idx="5156">
                  <c:v>6057.82</c:v>
                </c:pt>
                <c:pt idx="5157">
                  <c:v>-715.01178000000004</c:v>
                </c:pt>
                <c:pt idx="5158">
                  <c:v>-17684.2</c:v>
                </c:pt>
                <c:pt idx="5159">
                  <c:v>-5406.98</c:v>
                </c:pt>
                <c:pt idx="5160">
                  <c:v>-3636.15</c:v>
                </c:pt>
                <c:pt idx="5161">
                  <c:v>-11352.5</c:v>
                </c:pt>
                <c:pt idx="5162">
                  <c:v>-9087.41</c:v>
                </c:pt>
                <c:pt idx="5163">
                  <c:v>-2400.42</c:v>
                </c:pt>
                <c:pt idx="5164">
                  <c:v>1484.46</c:v>
                </c:pt>
                <c:pt idx="5165">
                  <c:v>-22804.400000000001</c:v>
                </c:pt>
                <c:pt idx="5166">
                  <c:v>3701.36</c:v>
                </c:pt>
                <c:pt idx="5167">
                  <c:v>-5646.23</c:v>
                </c:pt>
                <c:pt idx="5168">
                  <c:v>-744.18200000000002</c:v>
                </c:pt>
                <c:pt idx="5169">
                  <c:v>-9048.32</c:v>
                </c:pt>
                <c:pt idx="5170">
                  <c:v>5370.23</c:v>
                </c:pt>
                <c:pt idx="5171">
                  <c:v>-56.814100000000003</c:v>
                </c:pt>
                <c:pt idx="5172">
                  <c:v>1198.0899999999999</c:v>
                </c:pt>
                <c:pt idx="5173">
                  <c:v>19680.2</c:v>
                </c:pt>
                <c:pt idx="5174">
                  <c:v>2141.98</c:v>
                </c:pt>
                <c:pt idx="5175">
                  <c:v>-1098.05</c:v>
                </c:pt>
                <c:pt idx="5176">
                  <c:v>6049.89</c:v>
                </c:pt>
                <c:pt idx="5177">
                  <c:v>5034.7299999999996</c:v>
                </c:pt>
                <c:pt idx="5178">
                  <c:v>432.84399999999999</c:v>
                </c:pt>
                <c:pt idx="5179">
                  <c:v>3291.57</c:v>
                </c:pt>
                <c:pt idx="5180">
                  <c:v>1235.8399999999999</c:v>
                </c:pt>
                <c:pt idx="5181">
                  <c:v>-2060.4299999999998</c:v>
                </c:pt>
                <c:pt idx="5182">
                  <c:v>20567.8</c:v>
                </c:pt>
                <c:pt idx="5183">
                  <c:v>2652.4</c:v>
                </c:pt>
                <c:pt idx="5184">
                  <c:v>-9104.5499999999993</c:v>
                </c:pt>
                <c:pt idx="5185">
                  <c:v>-3045.94</c:v>
                </c:pt>
                <c:pt idx="5186">
                  <c:v>-568.26199999999994</c:v>
                </c:pt>
                <c:pt idx="5187">
                  <c:v>-949.88147000000004</c:v>
                </c:pt>
                <c:pt idx="5188">
                  <c:v>4326.82</c:v>
                </c:pt>
                <c:pt idx="5189">
                  <c:v>-8960.77</c:v>
                </c:pt>
                <c:pt idx="5190">
                  <c:v>-11358.8</c:v>
                </c:pt>
                <c:pt idx="5191">
                  <c:v>-4934.0200000000004</c:v>
                </c:pt>
                <c:pt idx="5192">
                  <c:v>-3556.46</c:v>
                </c:pt>
                <c:pt idx="5193">
                  <c:v>-7453.59</c:v>
                </c:pt>
                <c:pt idx="5194">
                  <c:v>3398.9</c:v>
                </c:pt>
                <c:pt idx="5195">
                  <c:v>-2450.81</c:v>
                </c:pt>
                <c:pt idx="5196">
                  <c:v>-9170.98</c:v>
                </c:pt>
                <c:pt idx="5197">
                  <c:v>-4388.97</c:v>
                </c:pt>
                <c:pt idx="5198">
                  <c:v>-158.298</c:v>
                </c:pt>
                <c:pt idx="5199">
                  <c:v>905.99699999999996</c:v>
                </c:pt>
                <c:pt idx="5200">
                  <c:v>2904.19</c:v>
                </c:pt>
                <c:pt idx="5201">
                  <c:v>-24799.3</c:v>
                </c:pt>
                <c:pt idx="5202">
                  <c:v>15562.9</c:v>
                </c:pt>
                <c:pt idx="5203">
                  <c:v>-1385.09</c:v>
                </c:pt>
                <c:pt idx="5204">
                  <c:v>-4514.2299999999996</c:v>
                </c:pt>
                <c:pt idx="5205">
                  <c:v>-864.28800000000001</c:v>
                </c:pt>
                <c:pt idx="5206">
                  <c:v>6117.38</c:v>
                </c:pt>
                <c:pt idx="5207">
                  <c:v>-489.05542000000003</c:v>
                </c:pt>
                <c:pt idx="5208">
                  <c:v>-1704.89</c:v>
                </c:pt>
                <c:pt idx="5209">
                  <c:v>-240.334</c:v>
                </c:pt>
                <c:pt idx="5210">
                  <c:v>1880.82</c:v>
                </c:pt>
                <c:pt idx="5211">
                  <c:v>-9610.98</c:v>
                </c:pt>
                <c:pt idx="5212">
                  <c:v>605.78200000000004</c:v>
                </c:pt>
                <c:pt idx="5213">
                  <c:v>14848.8</c:v>
                </c:pt>
                <c:pt idx="5214">
                  <c:v>2432.4299999999998</c:v>
                </c:pt>
                <c:pt idx="5215">
                  <c:v>3728.24</c:v>
                </c:pt>
                <c:pt idx="5216">
                  <c:v>-14110.9</c:v>
                </c:pt>
                <c:pt idx="5217">
                  <c:v>-9733.0400000000009</c:v>
                </c:pt>
                <c:pt idx="5218">
                  <c:v>7339.38</c:v>
                </c:pt>
                <c:pt idx="5219">
                  <c:v>-3664.7</c:v>
                </c:pt>
                <c:pt idx="5220">
                  <c:v>1791.4</c:v>
                </c:pt>
                <c:pt idx="5221">
                  <c:v>4646.6499999999996</c:v>
                </c:pt>
                <c:pt idx="5222">
                  <c:v>-3803.31</c:v>
                </c:pt>
                <c:pt idx="5223">
                  <c:v>2518.7800000000002</c:v>
                </c:pt>
                <c:pt idx="5224">
                  <c:v>7731.59</c:v>
                </c:pt>
                <c:pt idx="5225">
                  <c:v>-7614.23</c:v>
                </c:pt>
                <c:pt idx="5226">
                  <c:v>-8601.85</c:v>
                </c:pt>
                <c:pt idx="5227">
                  <c:v>10292.700000000001</c:v>
                </c:pt>
                <c:pt idx="5228">
                  <c:v>-1179.48</c:v>
                </c:pt>
                <c:pt idx="5229">
                  <c:v>13171.3</c:v>
                </c:pt>
                <c:pt idx="5230">
                  <c:v>-14454.1</c:v>
                </c:pt>
                <c:pt idx="5231">
                  <c:v>-8575.91</c:v>
                </c:pt>
                <c:pt idx="5232">
                  <c:v>2272.7199999999998</c:v>
                </c:pt>
                <c:pt idx="5233">
                  <c:v>-3643.3</c:v>
                </c:pt>
                <c:pt idx="5234">
                  <c:v>-3699.08</c:v>
                </c:pt>
                <c:pt idx="5235">
                  <c:v>2990.37</c:v>
                </c:pt>
                <c:pt idx="5236">
                  <c:v>-138.40299999999999</c:v>
                </c:pt>
                <c:pt idx="5237">
                  <c:v>6909.76</c:v>
                </c:pt>
                <c:pt idx="5238">
                  <c:v>6528.82</c:v>
                </c:pt>
                <c:pt idx="5239">
                  <c:v>4706.34</c:v>
                </c:pt>
                <c:pt idx="5240">
                  <c:v>5526.56</c:v>
                </c:pt>
                <c:pt idx="5241">
                  <c:v>-12054</c:v>
                </c:pt>
                <c:pt idx="5242">
                  <c:v>1187.5</c:v>
                </c:pt>
                <c:pt idx="5243">
                  <c:v>342.40199999999999</c:v>
                </c:pt>
                <c:pt idx="5244">
                  <c:v>8850.92</c:v>
                </c:pt>
                <c:pt idx="5245">
                  <c:v>-3171.04</c:v>
                </c:pt>
                <c:pt idx="5246">
                  <c:v>1665.41</c:v>
                </c:pt>
                <c:pt idx="5247">
                  <c:v>-2125.8000000000002</c:v>
                </c:pt>
                <c:pt idx="5248">
                  <c:v>-3542.96</c:v>
                </c:pt>
                <c:pt idx="5249">
                  <c:v>8493.02</c:v>
                </c:pt>
                <c:pt idx="5250">
                  <c:v>6514.54</c:v>
                </c:pt>
                <c:pt idx="5251">
                  <c:v>5641.74</c:v>
                </c:pt>
                <c:pt idx="5252">
                  <c:v>5252.24</c:v>
                </c:pt>
                <c:pt idx="5253">
                  <c:v>4819</c:v>
                </c:pt>
                <c:pt idx="5254">
                  <c:v>5103.8500000000004</c:v>
                </c:pt>
                <c:pt idx="5255">
                  <c:v>6016.88</c:v>
                </c:pt>
                <c:pt idx="5256">
                  <c:v>7706.56</c:v>
                </c:pt>
                <c:pt idx="5257">
                  <c:v>-5707.98</c:v>
                </c:pt>
                <c:pt idx="5258">
                  <c:v>4256.84</c:v>
                </c:pt>
                <c:pt idx="5259">
                  <c:v>-12369.3</c:v>
                </c:pt>
                <c:pt idx="5260">
                  <c:v>-318.62799999999999</c:v>
                </c:pt>
                <c:pt idx="5261">
                  <c:v>7403.59</c:v>
                </c:pt>
                <c:pt idx="5262">
                  <c:v>48.701799999999999</c:v>
                </c:pt>
                <c:pt idx="5263">
                  <c:v>-476.37200000000001</c:v>
                </c:pt>
                <c:pt idx="5264">
                  <c:v>3744.26</c:v>
                </c:pt>
                <c:pt idx="5265">
                  <c:v>254.9366</c:v>
                </c:pt>
                <c:pt idx="5266">
                  <c:v>-13062.2</c:v>
                </c:pt>
                <c:pt idx="5267">
                  <c:v>1968.15</c:v>
                </c:pt>
                <c:pt idx="5268">
                  <c:v>-5616.91</c:v>
                </c:pt>
                <c:pt idx="5269">
                  <c:v>-5550.85</c:v>
                </c:pt>
                <c:pt idx="5270">
                  <c:v>-9761.27</c:v>
                </c:pt>
                <c:pt idx="5271">
                  <c:v>-3917.17</c:v>
                </c:pt>
                <c:pt idx="5272">
                  <c:v>-13587.5</c:v>
                </c:pt>
                <c:pt idx="5273">
                  <c:v>-3203.71</c:v>
                </c:pt>
                <c:pt idx="5274">
                  <c:v>-1188.6099999999999</c:v>
                </c:pt>
                <c:pt idx="5275">
                  <c:v>8422.64</c:v>
                </c:pt>
                <c:pt idx="5276">
                  <c:v>-5015.2299999999996</c:v>
                </c:pt>
                <c:pt idx="5277">
                  <c:v>146.4</c:v>
                </c:pt>
                <c:pt idx="5278">
                  <c:v>-9521.48</c:v>
                </c:pt>
                <c:pt idx="5279">
                  <c:v>15009.8</c:v>
                </c:pt>
                <c:pt idx="5280">
                  <c:v>2789.97</c:v>
                </c:pt>
                <c:pt idx="5281">
                  <c:v>1357.15</c:v>
                </c:pt>
                <c:pt idx="5282">
                  <c:v>-16436.5</c:v>
                </c:pt>
                <c:pt idx="5283">
                  <c:v>2464.12</c:v>
                </c:pt>
                <c:pt idx="5284">
                  <c:v>-5638.72</c:v>
                </c:pt>
                <c:pt idx="5285">
                  <c:v>1928.04</c:v>
                </c:pt>
                <c:pt idx="5286">
                  <c:v>12080.1</c:v>
                </c:pt>
                <c:pt idx="5287">
                  <c:v>-348.46899999999999</c:v>
                </c:pt>
                <c:pt idx="5288">
                  <c:v>11559.3</c:v>
                </c:pt>
                <c:pt idx="5289">
                  <c:v>-8017.35</c:v>
                </c:pt>
                <c:pt idx="5290">
                  <c:v>2460.48</c:v>
                </c:pt>
                <c:pt idx="5291">
                  <c:v>4432.12</c:v>
                </c:pt>
                <c:pt idx="5292">
                  <c:v>4082.99</c:v>
                </c:pt>
                <c:pt idx="5293">
                  <c:v>-1136.8699999999999</c:v>
                </c:pt>
                <c:pt idx="5294">
                  <c:v>1581.49</c:v>
                </c:pt>
                <c:pt idx="5295">
                  <c:v>-16143</c:v>
                </c:pt>
                <c:pt idx="5296">
                  <c:v>-1074.1500000000001</c:v>
                </c:pt>
                <c:pt idx="5297">
                  <c:v>-10346</c:v>
                </c:pt>
                <c:pt idx="5298">
                  <c:v>-270.11799999999999</c:v>
                </c:pt>
                <c:pt idx="5299">
                  <c:v>-2564.69</c:v>
                </c:pt>
                <c:pt idx="5300">
                  <c:v>-582.56299999999999</c:v>
                </c:pt>
                <c:pt idx="5301">
                  <c:v>924.04300000000001</c:v>
                </c:pt>
                <c:pt idx="5302">
                  <c:v>6875.35</c:v>
                </c:pt>
                <c:pt idx="5303">
                  <c:v>-3758.06</c:v>
                </c:pt>
                <c:pt idx="5304">
                  <c:v>19323.8</c:v>
                </c:pt>
                <c:pt idx="5305">
                  <c:v>-14583.4</c:v>
                </c:pt>
                <c:pt idx="5306">
                  <c:v>9180.16</c:v>
                </c:pt>
                <c:pt idx="5307">
                  <c:v>-13066.8</c:v>
                </c:pt>
                <c:pt idx="5308">
                  <c:v>9356.2199999999993</c:v>
                </c:pt>
                <c:pt idx="5309">
                  <c:v>20517.5</c:v>
                </c:pt>
                <c:pt idx="5310">
                  <c:v>-10816.1</c:v>
                </c:pt>
                <c:pt idx="5311">
                  <c:v>6303.44</c:v>
                </c:pt>
                <c:pt idx="5312">
                  <c:v>-13201.7</c:v>
                </c:pt>
                <c:pt idx="5313">
                  <c:v>-15089.2</c:v>
                </c:pt>
                <c:pt idx="5314">
                  <c:v>5027.99</c:v>
                </c:pt>
                <c:pt idx="5315">
                  <c:v>1787.94</c:v>
                </c:pt>
                <c:pt idx="5316">
                  <c:v>-17398.900000000001</c:v>
                </c:pt>
                <c:pt idx="5317">
                  <c:v>-76.227999999999994</c:v>
                </c:pt>
                <c:pt idx="5318">
                  <c:v>804.24699999999996</c:v>
                </c:pt>
                <c:pt idx="5319">
                  <c:v>779.34400000000005</c:v>
                </c:pt>
                <c:pt idx="5320">
                  <c:v>759.75400000000002</c:v>
                </c:pt>
                <c:pt idx="5321">
                  <c:v>3134.32</c:v>
                </c:pt>
                <c:pt idx="5322">
                  <c:v>2488.69</c:v>
                </c:pt>
                <c:pt idx="5323">
                  <c:v>-870.01</c:v>
                </c:pt>
                <c:pt idx="5324">
                  <c:v>445.79300000000001</c:v>
                </c:pt>
                <c:pt idx="5325">
                  <c:v>1760.27</c:v>
                </c:pt>
                <c:pt idx="5326">
                  <c:v>165.71799999999999</c:v>
                </c:pt>
                <c:pt idx="5327">
                  <c:v>6912.61</c:v>
                </c:pt>
                <c:pt idx="5328">
                  <c:v>-1357.63</c:v>
                </c:pt>
                <c:pt idx="5329">
                  <c:v>-13574.6</c:v>
                </c:pt>
                <c:pt idx="5330">
                  <c:v>3182.63</c:v>
                </c:pt>
                <c:pt idx="5331">
                  <c:v>-7025.61</c:v>
                </c:pt>
                <c:pt idx="5332">
                  <c:v>-2766.53</c:v>
                </c:pt>
                <c:pt idx="5333">
                  <c:v>2473.69</c:v>
                </c:pt>
                <c:pt idx="5334">
                  <c:v>-1871.82</c:v>
                </c:pt>
                <c:pt idx="5335">
                  <c:v>3575.45</c:v>
                </c:pt>
                <c:pt idx="5336">
                  <c:v>4600.1899999999996</c:v>
                </c:pt>
                <c:pt idx="5337">
                  <c:v>-1522.35</c:v>
                </c:pt>
                <c:pt idx="5338">
                  <c:v>-12865.4</c:v>
                </c:pt>
                <c:pt idx="5339">
                  <c:v>8169.68</c:v>
                </c:pt>
                <c:pt idx="5340">
                  <c:v>-4940.71</c:v>
                </c:pt>
                <c:pt idx="5341">
                  <c:v>1858.97</c:v>
                </c:pt>
                <c:pt idx="5342">
                  <c:v>5686.13</c:v>
                </c:pt>
                <c:pt idx="5343">
                  <c:v>6252.54</c:v>
                </c:pt>
                <c:pt idx="5344">
                  <c:v>7039.27</c:v>
                </c:pt>
                <c:pt idx="5345">
                  <c:v>6957.48</c:v>
                </c:pt>
                <c:pt idx="5346">
                  <c:v>-3543.26</c:v>
                </c:pt>
                <c:pt idx="5347">
                  <c:v>8517.32</c:v>
                </c:pt>
                <c:pt idx="5348">
                  <c:v>1508.02</c:v>
                </c:pt>
                <c:pt idx="5349">
                  <c:v>4106.28</c:v>
                </c:pt>
                <c:pt idx="5350">
                  <c:v>14026.2</c:v>
                </c:pt>
                <c:pt idx="5351">
                  <c:v>7079.26</c:v>
                </c:pt>
                <c:pt idx="5352">
                  <c:v>-878.14209000000005</c:v>
                </c:pt>
                <c:pt idx="5353">
                  <c:v>7345.58</c:v>
                </c:pt>
                <c:pt idx="5354">
                  <c:v>-32840</c:v>
                </c:pt>
                <c:pt idx="5355">
                  <c:v>804.00300000000004</c:v>
                </c:pt>
                <c:pt idx="5356">
                  <c:v>12260</c:v>
                </c:pt>
                <c:pt idx="5357">
                  <c:v>-9305.15</c:v>
                </c:pt>
                <c:pt idx="5358">
                  <c:v>11306.2</c:v>
                </c:pt>
                <c:pt idx="5359">
                  <c:v>-5871.48</c:v>
                </c:pt>
                <c:pt idx="5360">
                  <c:v>739.87854000000004</c:v>
                </c:pt>
                <c:pt idx="5361">
                  <c:v>-2074.27</c:v>
                </c:pt>
                <c:pt idx="5362">
                  <c:v>-3101.55</c:v>
                </c:pt>
                <c:pt idx="5363">
                  <c:v>-2776.79</c:v>
                </c:pt>
                <c:pt idx="5364">
                  <c:v>-3715.27</c:v>
                </c:pt>
                <c:pt idx="5365">
                  <c:v>-7.2821100000000003</c:v>
                </c:pt>
                <c:pt idx="5366">
                  <c:v>-8922.89</c:v>
                </c:pt>
                <c:pt idx="5367">
                  <c:v>-198.73599999999999</c:v>
                </c:pt>
                <c:pt idx="5368">
                  <c:v>11847.9</c:v>
                </c:pt>
                <c:pt idx="5369">
                  <c:v>19333.099999999999</c:v>
                </c:pt>
                <c:pt idx="5370">
                  <c:v>-26097</c:v>
                </c:pt>
                <c:pt idx="5371">
                  <c:v>15266.3</c:v>
                </c:pt>
                <c:pt idx="5372">
                  <c:v>18861.3</c:v>
                </c:pt>
                <c:pt idx="5373">
                  <c:v>10891.6</c:v>
                </c:pt>
                <c:pt idx="5374">
                  <c:v>5578.73</c:v>
                </c:pt>
                <c:pt idx="5375">
                  <c:v>-8244.74</c:v>
                </c:pt>
                <c:pt idx="5376">
                  <c:v>2831.9</c:v>
                </c:pt>
                <c:pt idx="5377">
                  <c:v>-15889</c:v>
                </c:pt>
                <c:pt idx="5378">
                  <c:v>596.38622999999995</c:v>
                </c:pt>
                <c:pt idx="5379">
                  <c:v>-828.601</c:v>
                </c:pt>
                <c:pt idx="5380">
                  <c:v>-5932.87</c:v>
                </c:pt>
                <c:pt idx="5381">
                  <c:v>5251.26</c:v>
                </c:pt>
                <c:pt idx="5382">
                  <c:v>1833.41</c:v>
                </c:pt>
                <c:pt idx="5383">
                  <c:v>-1341.34</c:v>
                </c:pt>
                <c:pt idx="5384">
                  <c:v>-1058.79</c:v>
                </c:pt>
                <c:pt idx="5385">
                  <c:v>13920.5</c:v>
                </c:pt>
                <c:pt idx="5386">
                  <c:v>3537.18</c:v>
                </c:pt>
                <c:pt idx="5387">
                  <c:v>1949.8</c:v>
                </c:pt>
                <c:pt idx="5388">
                  <c:v>122.227</c:v>
                </c:pt>
                <c:pt idx="5389">
                  <c:v>-637.46299999999997</c:v>
                </c:pt>
                <c:pt idx="5390">
                  <c:v>10436.4</c:v>
                </c:pt>
                <c:pt idx="5391">
                  <c:v>2.2547100000000002</c:v>
                </c:pt>
                <c:pt idx="5392">
                  <c:v>21293.9</c:v>
                </c:pt>
                <c:pt idx="5393">
                  <c:v>-5920.68</c:v>
                </c:pt>
                <c:pt idx="5394">
                  <c:v>8461.9500000000007</c:v>
                </c:pt>
                <c:pt idx="5395">
                  <c:v>-249.56299999999999</c:v>
                </c:pt>
                <c:pt idx="5396">
                  <c:v>-302.822</c:v>
                </c:pt>
                <c:pt idx="5397">
                  <c:v>632.56899999999996</c:v>
                </c:pt>
                <c:pt idx="5398">
                  <c:v>-1214.6099999999999</c:v>
                </c:pt>
                <c:pt idx="5399">
                  <c:v>183.46199999999999</c:v>
                </c:pt>
                <c:pt idx="5400">
                  <c:v>-1612.88</c:v>
                </c:pt>
                <c:pt idx="5401">
                  <c:v>9347.74</c:v>
                </c:pt>
                <c:pt idx="5402">
                  <c:v>793.41099999999994</c:v>
                </c:pt>
                <c:pt idx="5403">
                  <c:v>5220.32</c:v>
                </c:pt>
                <c:pt idx="5404">
                  <c:v>2578.1799999999998</c:v>
                </c:pt>
                <c:pt idx="5405">
                  <c:v>-11088.4</c:v>
                </c:pt>
                <c:pt idx="5406">
                  <c:v>-1040.56</c:v>
                </c:pt>
                <c:pt idx="5407">
                  <c:v>6306.41</c:v>
                </c:pt>
                <c:pt idx="5408">
                  <c:v>-8614.02</c:v>
                </c:pt>
                <c:pt idx="5409">
                  <c:v>-35768.1</c:v>
                </c:pt>
                <c:pt idx="5410">
                  <c:v>14274</c:v>
                </c:pt>
                <c:pt idx="5411">
                  <c:v>-289.65800000000002</c:v>
                </c:pt>
                <c:pt idx="5412">
                  <c:v>-4866.3500000000004</c:v>
                </c:pt>
                <c:pt idx="5413">
                  <c:v>2226.0100000000002</c:v>
                </c:pt>
                <c:pt idx="5414">
                  <c:v>1036.57</c:v>
                </c:pt>
                <c:pt idx="5415">
                  <c:v>-4.8862699999999997</c:v>
                </c:pt>
                <c:pt idx="5416">
                  <c:v>299.69808999999998</c:v>
                </c:pt>
                <c:pt idx="5417">
                  <c:v>1774.74</c:v>
                </c:pt>
                <c:pt idx="5418">
                  <c:v>-500.78800000000001</c:v>
                </c:pt>
                <c:pt idx="5419">
                  <c:v>-2143.7600000000002</c:v>
                </c:pt>
                <c:pt idx="5420">
                  <c:v>-2417.84</c:v>
                </c:pt>
                <c:pt idx="5421">
                  <c:v>-913.15</c:v>
                </c:pt>
                <c:pt idx="5422">
                  <c:v>-8273.85</c:v>
                </c:pt>
                <c:pt idx="5423">
                  <c:v>-452.19799999999998</c:v>
                </c:pt>
                <c:pt idx="5424">
                  <c:v>8531.8799999999992</c:v>
                </c:pt>
                <c:pt idx="5425">
                  <c:v>-8854.56</c:v>
                </c:pt>
                <c:pt idx="5426">
                  <c:v>-204.642</c:v>
                </c:pt>
                <c:pt idx="5427">
                  <c:v>261.05200000000002</c:v>
                </c:pt>
                <c:pt idx="5428">
                  <c:v>-10152</c:v>
                </c:pt>
                <c:pt idx="5429">
                  <c:v>-3712.23</c:v>
                </c:pt>
                <c:pt idx="5430">
                  <c:v>-15416.5</c:v>
                </c:pt>
                <c:pt idx="5431">
                  <c:v>-4060.47</c:v>
                </c:pt>
                <c:pt idx="5432">
                  <c:v>-3879.63</c:v>
                </c:pt>
                <c:pt idx="5433">
                  <c:v>-7837.06</c:v>
                </c:pt>
                <c:pt idx="5434">
                  <c:v>2117.16</c:v>
                </c:pt>
                <c:pt idx="5435">
                  <c:v>-771.73699999999997</c:v>
                </c:pt>
                <c:pt idx="5436">
                  <c:v>-11533.7</c:v>
                </c:pt>
                <c:pt idx="5437">
                  <c:v>-363.61799999999999</c:v>
                </c:pt>
                <c:pt idx="5438">
                  <c:v>-846.53499999999997</c:v>
                </c:pt>
                <c:pt idx="5439">
                  <c:v>5706.11</c:v>
                </c:pt>
                <c:pt idx="5440">
                  <c:v>-4393.4399999999996</c:v>
                </c:pt>
                <c:pt idx="5441">
                  <c:v>12072.2</c:v>
                </c:pt>
                <c:pt idx="5442">
                  <c:v>-4919.8500000000004</c:v>
                </c:pt>
                <c:pt idx="5443">
                  <c:v>-23568.7</c:v>
                </c:pt>
                <c:pt idx="5444">
                  <c:v>13873.8</c:v>
                </c:pt>
                <c:pt idx="5445">
                  <c:v>-8880.2199999999993</c:v>
                </c:pt>
                <c:pt idx="5446">
                  <c:v>7729.59</c:v>
                </c:pt>
                <c:pt idx="5447">
                  <c:v>-17570.099999999999</c:v>
                </c:pt>
                <c:pt idx="5448">
                  <c:v>6317.33</c:v>
                </c:pt>
                <c:pt idx="5449">
                  <c:v>-7572.09</c:v>
                </c:pt>
                <c:pt idx="5450">
                  <c:v>159.81800000000001</c:v>
                </c:pt>
                <c:pt idx="5451">
                  <c:v>7362.97</c:v>
                </c:pt>
                <c:pt idx="5452">
                  <c:v>8003.49</c:v>
                </c:pt>
                <c:pt idx="5453">
                  <c:v>18959.599999999999</c:v>
                </c:pt>
                <c:pt idx="5454">
                  <c:v>1271.55</c:v>
                </c:pt>
                <c:pt idx="5455">
                  <c:v>4321.3900000000003</c:v>
                </c:pt>
                <c:pt idx="5456">
                  <c:v>14929.3</c:v>
                </c:pt>
                <c:pt idx="5457">
                  <c:v>4853.0600000000004</c:v>
                </c:pt>
                <c:pt idx="5458">
                  <c:v>-617.31500000000005</c:v>
                </c:pt>
                <c:pt idx="5459">
                  <c:v>-1725.78</c:v>
                </c:pt>
                <c:pt idx="5460">
                  <c:v>4162.8</c:v>
                </c:pt>
                <c:pt idx="5461">
                  <c:v>5620.35</c:v>
                </c:pt>
                <c:pt idx="5462">
                  <c:v>-7805.65</c:v>
                </c:pt>
                <c:pt idx="5463">
                  <c:v>12961.4</c:v>
                </c:pt>
                <c:pt idx="5464">
                  <c:v>-28778.1</c:v>
                </c:pt>
                <c:pt idx="5465">
                  <c:v>-7454.77</c:v>
                </c:pt>
                <c:pt idx="5466">
                  <c:v>11444.9</c:v>
                </c:pt>
                <c:pt idx="5467">
                  <c:v>-4591.92</c:v>
                </c:pt>
                <c:pt idx="5468">
                  <c:v>-10620</c:v>
                </c:pt>
                <c:pt idx="5469">
                  <c:v>-3182.8</c:v>
                </c:pt>
                <c:pt idx="5470">
                  <c:v>862.70799999999997</c:v>
                </c:pt>
                <c:pt idx="5471">
                  <c:v>40.851199999999999</c:v>
                </c:pt>
                <c:pt idx="5472">
                  <c:v>5933.41</c:v>
                </c:pt>
                <c:pt idx="5473">
                  <c:v>-15735.1</c:v>
                </c:pt>
                <c:pt idx="5474">
                  <c:v>-15272.4</c:v>
                </c:pt>
                <c:pt idx="5475">
                  <c:v>10953.6</c:v>
                </c:pt>
                <c:pt idx="5476">
                  <c:v>-4749.28</c:v>
                </c:pt>
                <c:pt idx="5477">
                  <c:v>2655.56</c:v>
                </c:pt>
                <c:pt idx="5478">
                  <c:v>4784.7700000000004</c:v>
                </c:pt>
                <c:pt idx="5479">
                  <c:v>-2444.84</c:v>
                </c:pt>
                <c:pt idx="5480">
                  <c:v>1065.6199999999999</c:v>
                </c:pt>
                <c:pt idx="5481">
                  <c:v>10111.799999999999</c:v>
                </c:pt>
                <c:pt idx="5482">
                  <c:v>-1162.77</c:v>
                </c:pt>
                <c:pt idx="5483">
                  <c:v>-9865.59</c:v>
                </c:pt>
                <c:pt idx="5484">
                  <c:v>12533.9</c:v>
                </c:pt>
                <c:pt idx="5485">
                  <c:v>-8478.32</c:v>
                </c:pt>
                <c:pt idx="5486">
                  <c:v>-13915.2</c:v>
                </c:pt>
                <c:pt idx="5487">
                  <c:v>32633.5</c:v>
                </c:pt>
                <c:pt idx="5488">
                  <c:v>-13216.8</c:v>
                </c:pt>
                <c:pt idx="5489">
                  <c:v>-4368.6400000000003</c:v>
                </c:pt>
                <c:pt idx="5490">
                  <c:v>3882.67</c:v>
                </c:pt>
                <c:pt idx="5491">
                  <c:v>-14286.3</c:v>
                </c:pt>
                <c:pt idx="5492">
                  <c:v>603.178</c:v>
                </c:pt>
                <c:pt idx="5493">
                  <c:v>3382.81</c:v>
                </c:pt>
                <c:pt idx="5494">
                  <c:v>-5859.02</c:v>
                </c:pt>
                <c:pt idx="5495">
                  <c:v>-2696.46</c:v>
                </c:pt>
                <c:pt idx="5496">
                  <c:v>-2794.73</c:v>
                </c:pt>
                <c:pt idx="5497">
                  <c:v>-771.29399999999998</c:v>
                </c:pt>
                <c:pt idx="5498">
                  <c:v>5971.29</c:v>
                </c:pt>
                <c:pt idx="5499">
                  <c:v>-6051.01</c:v>
                </c:pt>
                <c:pt idx="5500">
                  <c:v>-1212.73</c:v>
                </c:pt>
                <c:pt idx="5501">
                  <c:v>-1684.67</c:v>
                </c:pt>
                <c:pt idx="5502">
                  <c:v>11372.8</c:v>
                </c:pt>
                <c:pt idx="5503">
                  <c:v>1666.81</c:v>
                </c:pt>
                <c:pt idx="5504">
                  <c:v>-5702.03</c:v>
                </c:pt>
                <c:pt idx="5505">
                  <c:v>-9611.3799999999992</c:v>
                </c:pt>
                <c:pt idx="5506">
                  <c:v>4212</c:v>
                </c:pt>
                <c:pt idx="5507">
                  <c:v>-17562.2</c:v>
                </c:pt>
                <c:pt idx="5508">
                  <c:v>-1681.19</c:v>
                </c:pt>
                <c:pt idx="5509">
                  <c:v>4064.82</c:v>
                </c:pt>
                <c:pt idx="5510">
                  <c:v>6910.11</c:v>
                </c:pt>
                <c:pt idx="5511">
                  <c:v>-1622.43</c:v>
                </c:pt>
                <c:pt idx="5512">
                  <c:v>14828.5</c:v>
                </c:pt>
                <c:pt idx="5513">
                  <c:v>-1337.33</c:v>
                </c:pt>
                <c:pt idx="5514">
                  <c:v>-5228.18</c:v>
                </c:pt>
                <c:pt idx="5515">
                  <c:v>458.63299999999998</c:v>
                </c:pt>
                <c:pt idx="5516">
                  <c:v>8110.99</c:v>
                </c:pt>
                <c:pt idx="5517">
                  <c:v>3452.74</c:v>
                </c:pt>
                <c:pt idx="5518">
                  <c:v>-1466.41</c:v>
                </c:pt>
                <c:pt idx="5519">
                  <c:v>1095</c:v>
                </c:pt>
                <c:pt idx="5520">
                  <c:v>-1704.14</c:v>
                </c:pt>
                <c:pt idx="5521">
                  <c:v>-5944.61</c:v>
                </c:pt>
                <c:pt idx="5522">
                  <c:v>2295.9499999999998</c:v>
                </c:pt>
                <c:pt idx="5523">
                  <c:v>-1628.53</c:v>
                </c:pt>
                <c:pt idx="5524">
                  <c:v>2519.12</c:v>
                </c:pt>
                <c:pt idx="5525">
                  <c:v>24225.3</c:v>
                </c:pt>
                <c:pt idx="5526">
                  <c:v>14755.4</c:v>
                </c:pt>
                <c:pt idx="5527">
                  <c:v>11015.7</c:v>
                </c:pt>
                <c:pt idx="5528">
                  <c:v>6450.84</c:v>
                </c:pt>
                <c:pt idx="5529">
                  <c:v>6542.36</c:v>
                </c:pt>
                <c:pt idx="5530">
                  <c:v>6888.79</c:v>
                </c:pt>
                <c:pt idx="5531">
                  <c:v>8180.55</c:v>
                </c:pt>
                <c:pt idx="5532">
                  <c:v>9123.2199999999993</c:v>
                </c:pt>
                <c:pt idx="5533">
                  <c:v>-10058.299999999999</c:v>
                </c:pt>
                <c:pt idx="5534">
                  <c:v>13349.6</c:v>
                </c:pt>
                <c:pt idx="5535">
                  <c:v>-3519.07</c:v>
                </c:pt>
                <c:pt idx="5536">
                  <c:v>-5900.05</c:v>
                </c:pt>
                <c:pt idx="5537">
                  <c:v>674.14400000000001</c:v>
                </c:pt>
                <c:pt idx="5538">
                  <c:v>2162.46</c:v>
                </c:pt>
                <c:pt idx="5539">
                  <c:v>-2985.03</c:v>
                </c:pt>
                <c:pt idx="5540">
                  <c:v>19800</c:v>
                </c:pt>
                <c:pt idx="5541">
                  <c:v>4024.93</c:v>
                </c:pt>
                <c:pt idx="5542">
                  <c:v>4348.5200000000004</c:v>
                </c:pt>
                <c:pt idx="5543">
                  <c:v>-396.78800000000001</c:v>
                </c:pt>
                <c:pt idx="5544">
                  <c:v>3605.27</c:v>
                </c:pt>
                <c:pt idx="5545">
                  <c:v>787.28099999999995</c:v>
                </c:pt>
                <c:pt idx="5546">
                  <c:v>-1518.5</c:v>
                </c:pt>
                <c:pt idx="5547">
                  <c:v>171.971</c:v>
                </c:pt>
                <c:pt idx="5548">
                  <c:v>-639.21900000000005</c:v>
                </c:pt>
                <c:pt idx="5549">
                  <c:v>845.82399999999996</c:v>
                </c:pt>
                <c:pt idx="5550">
                  <c:v>-9260.93</c:v>
                </c:pt>
                <c:pt idx="5551">
                  <c:v>4667.78</c:v>
                </c:pt>
                <c:pt idx="5552">
                  <c:v>2468.54</c:v>
                </c:pt>
                <c:pt idx="5553">
                  <c:v>11562.2</c:v>
                </c:pt>
                <c:pt idx="5554">
                  <c:v>-2188.27</c:v>
                </c:pt>
                <c:pt idx="5555">
                  <c:v>1731.05</c:v>
                </c:pt>
                <c:pt idx="5556">
                  <c:v>1262.8599999999999</c:v>
                </c:pt>
                <c:pt idx="5557">
                  <c:v>-741.81011999999998</c:v>
                </c:pt>
                <c:pt idx="5558">
                  <c:v>6529.85</c:v>
                </c:pt>
                <c:pt idx="5559">
                  <c:v>-2468.27</c:v>
                </c:pt>
                <c:pt idx="5560">
                  <c:v>-10774.3</c:v>
                </c:pt>
                <c:pt idx="5561">
                  <c:v>-13703.7</c:v>
                </c:pt>
                <c:pt idx="5562">
                  <c:v>4028.53</c:v>
                </c:pt>
                <c:pt idx="5563">
                  <c:v>2392.84</c:v>
                </c:pt>
                <c:pt idx="5564">
                  <c:v>-20438.8</c:v>
                </c:pt>
                <c:pt idx="5565">
                  <c:v>1477.25</c:v>
                </c:pt>
                <c:pt idx="5566">
                  <c:v>-13386.7</c:v>
                </c:pt>
                <c:pt idx="5567">
                  <c:v>-1666.81</c:v>
                </c:pt>
                <c:pt idx="5568">
                  <c:v>-12455.9</c:v>
                </c:pt>
                <c:pt idx="5569">
                  <c:v>241.834</c:v>
                </c:pt>
                <c:pt idx="5570">
                  <c:v>-1477.31</c:v>
                </c:pt>
                <c:pt idx="5571">
                  <c:v>3055.34</c:v>
                </c:pt>
                <c:pt idx="5572">
                  <c:v>2777.83</c:v>
                </c:pt>
                <c:pt idx="5573">
                  <c:v>2539.7399999999998</c:v>
                </c:pt>
                <c:pt idx="5574">
                  <c:v>-7270.19</c:v>
                </c:pt>
                <c:pt idx="5575">
                  <c:v>-10476.700000000001</c:v>
                </c:pt>
                <c:pt idx="5576">
                  <c:v>-17673.400000000001</c:v>
                </c:pt>
                <c:pt idx="5577">
                  <c:v>2602.4299999999998</c:v>
                </c:pt>
                <c:pt idx="5578">
                  <c:v>-5792.33</c:v>
                </c:pt>
                <c:pt idx="5579">
                  <c:v>25344.2</c:v>
                </c:pt>
                <c:pt idx="5580">
                  <c:v>6197.51</c:v>
                </c:pt>
                <c:pt idx="5581">
                  <c:v>-11967</c:v>
                </c:pt>
                <c:pt idx="5582">
                  <c:v>2369.84</c:v>
                </c:pt>
                <c:pt idx="5583">
                  <c:v>7126.27</c:v>
                </c:pt>
                <c:pt idx="5584">
                  <c:v>-26895.200000000001</c:v>
                </c:pt>
                <c:pt idx="5585">
                  <c:v>6417.65</c:v>
                </c:pt>
                <c:pt idx="5586">
                  <c:v>-1841.41</c:v>
                </c:pt>
                <c:pt idx="5587">
                  <c:v>3925.06</c:v>
                </c:pt>
                <c:pt idx="5588">
                  <c:v>-6660.47</c:v>
                </c:pt>
                <c:pt idx="5589">
                  <c:v>15710.8</c:v>
                </c:pt>
                <c:pt idx="5590">
                  <c:v>-1709.82</c:v>
                </c:pt>
                <c:pt idx="5591">
                  <c:v>-13167.7</c:v>
                </c:pt>
                <c:pt idx="5592">
                  <c:v>7116.36</c:v>
                </c:pt>
                <c:pt idx="5593">
                  <c:v>-8749.9699999999993</c:v>
                </c:pt>
                <c:pt idx="5594">
                  <c:v>2944.46</c:v>
                </c:pt>
                <c:pt idx="5595">
                  <c:v>1119.48</c:v>
                </c:pt>
                <c:pt idx="5596">
                  <c:v>3411.21</c:v>
                </c:pt>
                <c:pt idx="5597">
                  <c:v>24570</c:v>
                </c:pt>
                <c:pt idx="5598">
                  <c:v>-55442.1</c:v>
                </c:pt>
                <c:pt idx="5599">
                  <c:v>21925.8</c:v>
                </c:pt>
                <c:pt idx="5600">
                  <c:v>21703.4</c:v>
                </c:pt>
                <c:pt idx="5601">
                  <c:v>-12709.5</c:v>
                </c:pt>
                <c:pt idx="5602">
                  <c:v>7004.69</c:v>
                </c:pt>
                <c:pt idx="5603">
                  <c:v>-1122.94</c:v>
                </c:pt>
                <c:pt idx="5604">
                  <c:v>6214.67</c:v>
                </c:pt>
                <c:pt idx="5605">
                  <c:v>-3249.79</c:v>
                </c:pt>
                <c:pt idx="5606">
                  <c:v>-4055.53</c:v>
                </c:pt>
                <c:pt idx="5607">
                  <c:v>28920.6</c:v>
                </c:pt>
                <c:pt idx="5608">
                  <c:v>2992.32</c:v>
                </c:pt>
                <c:pt idx="5609">
                  <c:v>3638.49</c:v>
                </c:pt>
                <c:pt idx="5610">
                  <c:v>6471.12</c:v>
                </c:pt>
                <c:pt idx="5611">
                  <c:v>5312.91</c:v>
                </c:pt>
                <c:pt idx="5612">
                  <c:v>1311.81</c:v>
                </c:pt>
                <c:pt idx="5613">
                  <c:v>-9759.7099999999991</c:v>
                </c:pt>
                <c:pt idx="5614">
                  <c:v>-7178.76</c:v>
                </c:pt>
                <c:pt idx="5615">
                  <c:v>-12780.7</c:v>
                </c:pt>
                <c:pt idx="5616">
                  <c:v>15271.1</c:v>
                </c:pt>
                <c:pt idx="5617">
                  <c:v>-1714.47</c:v>
                </c:pt>
                <c:pt idx="5618">
                  <c:v>-6942.22</c:v>
                </c:pt>
                <c:pt idx="5619">
                  <c:v>5279.25</c:v>
                </c:pt>
                <c:pt idx="5620">
                  <c:v>5593.39</c:v>
                </c:pt>
                <c:pt idx="5621">
                  <c:v>-945.62400000000002</c:v>
                </c:pt>
                <c:pt idx="5622">
                  <c:v>-726.53499999999997</c:v>
                </c:pt>
                <c:pt idx="5623">
                  <c:v>-3759.5</c:v>
                </c:pt>
                <c:pt idx="5624">
                  <c:v>16235.3</c:v>
                </c:pt>
                <c:pt idx="5625">
                  <c:v>857.98400000000004</c:v>
                </c:pt>
                <c:pt idx="5626">
                  <c:v>-5616.74</c:v>
                </c:pt>
                <c:pt idx="5627">
                  <c:v>-5431.89</c:v>
                </c:pt>
                <c:pt idx="5628">
                  <c:v>348.38299999999998</c:v>
                </c:pt>
                <c:pt idx="5629">
                  <c:v>5710.18</c:v>
                </c:pt>
                <c:pt idx="5630">
                  <c:v>10727.6</c:v>
                </c:pt>
                <c:pt idx="5631">
                  <c:v>-1528.9</c:v>
                </c:pt>
                <c:pt idx="5632">
                  <c:v>-819.63300000000004</c:v>
                </c:pt>
                <c:pt idx="5633">
                  <c:v>464.07799999999997</c:v>
                </c:pt>
                <c:pt idx="5634">
                  <c:v>362.42399999999998</c:v>
                </c:pt>
                <c:pt idx="5635">
                  <c:v>-1706</c:v>
                </c:pt>
                <c:pt idx="5636">
                  <c:v>-9345.7099999999991</c:v>
                </c:pt>
                <c:pt idx="5637">
                  <c:v>-7159.36</c:v>
                </c:pt>
                <c:pt idx="5638">
                  <c:v>-3624.65</c:v>
                </c:pt>
                <c:pt idx="5639">
                  <c:v>3235.41</c:v>
                </c:pt>
                <c:pt idx="5640">
                  <c:v>720.89200000000005</c:v>
                </c:pt>
                <c:pt idx="5641">
                  <c:v>218.66399999999999</c:v>
                </c:pt>
                <c:pt idx="5642">
                  <c:v>7665.83</c:v>
                </c:pt>
                <c:pt idx="5643">
                  <c:v>-3757.87</c:v>
                </c:pt>
                <c:pt idx="5644">
                  <c:v>-10427.5</c:v>
                </c:pt>
                <c:pt idx="5645">
                  <c:v>1632.64</c:v>
                </c:pt>
                <c:pt idx="5646">
                  <c:v>-1544.57</c:v>
                </c:pt>
                <c:pt idx="5647">
                  <c:v>-5397.85</c:v>
                </c:pt>
                <c:pt idx="5648">
                  <c:v>-1475.64</c:v>
                </c:pt>
                <c:pt idx="5649">
                  <c:v>-8697.86</c:v>
                </c:pt>
                <c:pt idx="5650">
                  <c:v>4737.58</c:v>
                </c:pt>
                <c:pt idx="5651">
                  <c:v>2636.02</c:v>
                </c:pt>
                <c:pt idx="5652">
                  <c:v>-993.27499999999998</c:v>
                </c:pt>
                <c:pt idx="5653">
                  <c:v>-28722.7</c:v>
                </c:pt>
                <c:pt idx="5654">
                  <c:v>5819.6</c:v>
                </c:pt>
                <c:pt idx="5655">
                  <c:v>21835.5</c:v>
                </c:pt>
                <c:pt idx="5656">
                  <c:v>-3531.05</c:v>
                </c:pt>
                <c:pt idx="5657">
                  <c:v>11817.6</c:v>
                </c:pt>
                <c:pt idx="5658">
                  <c:v>-6925.5</c:v>
                </c:pt>
                <c:pt idx="5659">
                  <c:v>-105.139</c:v>
                </c:pt>
                <c:pt idx="5660">
                  <c:v>865.72699999999998</c:v>
                </c:pt>
                <c:pt idx="5661">
                  <c:v>1367.67</c:v>
                </c:pt>
                <c:pt idx="5662">
                  <c:v>715.80899999999997</c:v>
                </c:pt>
                <c:pt idx="5663">
                  <c:v>707.36699999999996</c:v>
                </c:pt>
                <c:pt idx="5664">
                  <c:v>-226.80099999999999</c:v>
                </c:pt>
                <c:pt idx="5665">
                  <c:v>6720.36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F6B4-4FCA-ACCB-FA27EF9198A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749603264"/>
        <c:axId val="1745042304"/>
      </c:scatterChart>
      <c:valAx>
        <c:axId val="1749603264"/>
        <c:scaling>
          <c:orientation val="minMax"/>
          <c:max val="12"/>
        </c:scaling>
        <c:delete val="0"/>
        <c:axPos val="b"/>
        <c:majorGridlines>
          <c:spPr>
            <a:ln>
              <a:solidFill>
                <a:srgbClr val="000000"/>
              </a:solidFill>
              <a:prstDash val="solid"/>
            </a:ln>
          </c:spPr>
        </c:majorGridlines>
        <c:minorGridlines>
          <c:spPr>
            <a:ln>
              <a:solidFill>
                <a:srgbClr val="808080"/>
              </a:solidFill>
              <a:prstDash val="solid"/>
            </a:ln>
          </c:spPr>
        </c:minorGridlines>
        <c:title>
          <c:tx>
            <c:rich>
              <a:bodyPr/>
              <a:lstStyle/>
              <a:p>
                <a:pPr>
                  <a:defRPr/>
                </a:pPr>
                <a:r>
                  <a:rPr lang="zh-TW" altLang="en-US"/>
                  <a:t>時間 </a:t>
                </a:r>
                <a:r>
                  <a:rPr lang="en-US" altLang="zh-TW"/>
                  <a:t>( s )</a:t>
                </a:r>
                <a:endParaRPr lang="zh-TW" altLang="en-US"/>
              </a:p>
            </c:rich>
          </c:tx>
          <c:overlay val="0"/>
        </c:title>
        <c:numFmt formatCode="General" sourceLinked="0"/>
        <c:majorTickMark val="out"/>
        <c:minorTickMark val="none"/>
        <c:tickLblPos val="low"/>
        <c:crossAx val="1745042304"/>
        <c:crosses val="autoZero"/>
        <c:crossBetween val="midCat"/>
      </c:valAx>
      <c:valAx>
        <c:axId val="1745042304"/>
        <c:scaling>
          <c:orientation val="minMax"/>
        </c:scaling>
        <c:delete val="0"/>
        <c:axPos val="l"/>
        <c:majorGridlines>
          <c:spPr>
            <a:ln>
              <a:solidFill>
                <a:srgbClr val="000000"/>
              </a:solidFill>
              <a:prstDash val="solid"/>
            </a:ln>
          </c:spPr>
        </c:majorGridlines>
        <c:minorGridlines>
          <c:spPr>
            <a:ln>
              <a:solidFill>
                <a:srgbClr val="808080"/>
              </a:solidFill>
              <a:prstDash val="solid"/>
            </a:ln>
          </c:spPr>
        </c:minorGridlines>
        <c:numFmt formatCode="General" sourceLinked="0"/>
        <c:majorTickMark val="out"/>
        <c:minorTickMark val="none"/>
        <c:tickLblPos val="nextTo"/>
        <c:crossAx val="1749603264"/>
        <c:crosses val="autoZero"/>
        <c:crossBetween val="midCat"/>
      </c:valAx>
      <c:spPr>
        <a:solidFill>
          <a:srgbClr val="FFFFFF"/>
        </a:solidFill>
      </c:spPr>
    </c:plotArea>
    <c:legend>
      <c:legendPos val="r"/>
      <c:overlay val="0"/>
      <c:spPr>
        <a:effectLst/>
      </c:spPr>
      <c:txPr>
        <a:bodyPr/>
        <a:lstStyle/>
        <a:p>
          <a:pPr>
            <a:defRPr sz="1200" b="0" i="0" u="none" strike="noStrike">
              <a:latin typeface="Arial Unicode MS"/>
              <a:ea typeface="Arial Unicode MS"/>
              <a:cs typeface="Arial Unicode MS"/>
            </a:defRPr>
          </a:pPr>
          <a:endParaRPr lang="zh-TW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effectLst/>
      </c:spPr>
      <c:txPr>
        <a:bodyPr/>
        <a:lstStyle/>
        <a:p>
          <a:pPr>
            <a:defRPr altLang="zh-TW" sz="1400" b="1" u="none" strike="noStrike">
              <a:latin typeface="Arial Unicode MS"/>
              <a:ea typeface="Arial Unicode MS"/>
              <a:cs typeface="Arial Unicode MS"/>
            </a:defRPr>
          </a:pPr>
          <a:endParaRPr lang="zh-TW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資料!$C$1</c:f>
              <c:strCache>
                <c:ptCount val="1"/>
                <c:pt idx="0">
                  <c:v>P (軌跡:1) ( mm )</c:v>
                </c:pt>
              </c:strCache>
            </c:strRef>
          </c:tx>
          <c:spPr>
            <a:ln w="25400">
              <a:solidFill>
                <a:srgbClr val="000000"/>
              </a:solidFill>
              <a:prstDash val="solid"/>
            </a:ln>
          </c:spPr>
          <c:marker>
            <c:symbol val="none"/>
          </c:marker>
          <c:xVal>
            <c:numRef>
              <c:f>資料!$B$2:$B$18156</c:f>
              <c:numCache>
                <c:formatCode>0.00000</c:formatCode>
                <c:ptCount val="18155"/>
                <c:pt idx="0">
                  <c:v>0</c:v>
                </c:pt>
                <c:pt idx="1">
                  <c:v>4.0999999999999999E-4</c:v>
                </c:pt>
                <c:pt idx="2">
                  <c:v>6.7000000000000002E-4</c:v>
                </c:pt>
                <c:pt idx="3">
                  <c:v>1.2199999999999999E-3</c:v>
                </c:pt>
                <c:pt idx="4">
                  <c:v>2.1900000000000001E-3</c:v>
                </c:pt>
                <c:pt idx="5">
                  <c:v>3.4399999999999999E-3</c:v>
                </c:pt>
                <c:pt idx="6">
                  <c:v>4.3E-3</c:v>
                </c:pt>
                <c:pt idx="7">
                  <c:v>5.0200000000000002E-3</c:v>
                </c:pt>
                <c:pt idx="8">
                  <c:v>5.28E-3</c:v>
                </c:pt>
                <c:pt idx="9">
                  <c:v>5.4200000000000003E-3</c:v>
                </c:pt>
                <c:pt idx="10">
                  <c:v>5.5399999999999998E-3</c:v>
                </c:pt>
                <c:pt idx="11">
                  <c:v>5.5999999999999999E-3</c:v>
                </c:pt>
                <c:pt idx="12">
                  <c:v>5.7000000000000002E-3</c:v>
                </c:pt>
                <c:pt idx="13">
                  <c:v>5.7800000000000004E-3</c:v>
                </c:pt>
                <c:pt idx="14">
                  <c:v>5.8900000000000003E-3</c:v>
                </c:pt>
                <c:pt idx="15">
                  <c:v>5.9899999999999997E-3</c:v>
                </c:pt>
                <c:pt idx="16">
                  <c:v>6.1000000000000004E-3</c:v>
                </c:pt>
                <c:pt idx="17">
                  <c:v>6.1700000000000001E-3</c:v>
                </c:pt>
                <c:pt idx="18">
                  <c:v>6.2500000000000003E-3</c:v>
                </c:pt>
                <c:pt idx="19">
                  <c:v>6.3499999999999997E-3</c:v>
                </c:pt>
                <c:pt idx="20">
                  <c:v>6.4200000000000004E-3</c:v>
                </c:pt>
                <c:pt idx="21">
                  <c:v>6.4999999999999997E-3</c:v>
                </c:pt>
                <c:pt idx="22">
                  <c:v>6.5500000000000003E-3</c:v>
                </c:pt>
                <c:pt idx="23">
                  <c:v>6.62E-3</c:v>
                </c:pt>
                <c:pt idx="24">
                  <c:v>6.6800000000000002E-3</c:v>
                </c:pt>
                <c:pt idx="25">
                  <c:v>6.7299999999999999E-3</c:v>
                </c:pt>
                <c:pt idx="26">
                  <c:v>6.7600000000000004E-3</c:v>
                </c:pt>
                <c:pt idx="27">
                  <c:v>6.79E-3</c:v>
                </c:pt>
                <c:pt idx="28">
                  <c:v>6.8100000000000001E-3</c:v>
                </c:pt>
                <c:pt idx="29">
                  <c:v>6.8399999999999997E-3</c:v>
                </c:pt>
                <c:pt idx="30">
                  <c:v>6.8799999999999998E-3</c:v>
                </c:pt>
                <c:pt idx="31">
                  <c:v>6.9100000000000003E-3</c:v>
                </c:pt>
                <c:pt idx="32">
                  <c:v>6.94E-3</c:v>
                </c:pt>
                <c:pt idx="33">
                  <c:v>6.96E-3</c:v>
                </c:pt>
                <c:pt idx="34">
                  <c:v>6.9800000000000001E-3</c:v>
                </c:pt>
                <c:pt idx="35">
                  <c:v>7.0400000000000003E-3</c:v>
                </c:pt>
                <c:pt idx="36">
                  <c:v>7.0699999999999999E-3</c:v>
                </c:pt>
                <c:pt idx="37">
                  <c:v>7.1000000000000004E-3</c:v>
                </c:pt>
                <c:pt idx="38">
                  <c:v>7.1300000000000001E-3</c:v>
                </c:pt>
                <c:pt idx="39">
                  <c:v>7.1599999999999997E-3</c:v>
                </c:pt>
                <c:pt idx="40">
                  <c:v>7.1999999999999998E-3</c:v>
                </c:pt>
                <c:pt idx="41">
                  <c:v>7.2300000000000003E-3</c:v>
                </c:pt>
                <c:pt idx="42">
                  <c:v>7.28E-3</c:v>
                </c:pt>
                <c:pt idx="43">
                  <c:v>7.3299999999999997E-3</c:v>
                </c:pt>
                <c:pt idx="44">
                  <c:v>7.3899999999999999E-3</c:v>
                </c:pt>
                <c:pt idx="45">
                  <c:v>7.4599999999999996E-3</c:v>
                </c:pt>
                <c:pt idx="46">
                  <c:v>7.5100000000000002E-3</c:v>
                </c:pt>
                <c:pt idx="47">
                  <c:v>7.5900000000000004E-3</c:v>
                </c:pt>
                <c:pt idx="48">
                  <c:v>7.6600000000000001E-3</c:v>
                </c:pt>
                <c:pt idx="49">
                  <c:v>7.7099999999999998E-3</c:v>
                </c:pt>
                <c:pt idx="50">
                  <c:v>7.79E-3</c:v>
                </c:pt>
                <c:pt idx="51">
                  <c:v>7.8700000000000003E-3</c:v>
                </c:pt>
                <c:pt idx="52">
                  <c:v>7.9399999999999991E-3</c:v>
                </c:pt>
                <c:pt idx="53">
                  <c:v>8.0400000000000003E-3</c:v>
                </c:pt>
                <c:pt idx="54">
                  <c:v>8.1499999999999993E-3</c:v>
                </c:pt>
                <c:pt idx="55">
                  <c:v>8.2799999999999992E-3</c:v>
                </c:pt>
                <c:pt idx="56">
                  <c:v>8.3800000000000003E-3</c:v>
                </c:pt>
                <c:pt idx="57">
                  <c:v>8.4799999999999997E-3</c:v>
                </c:pt>
                <c:pt idx="58">
                  <c:v>8.6E-3</c:v>
                </c:pt>
                <c:pt idx="59">
                  <c:v>8.6700000000000006E-3</c:v>
                </c:pt>
                <c:pt idx="60">
                  <c:v>8.7600000000000004E-3</c:v>
                </c:pt>
                <c:pt idx="61">
                  <c:v>8.8999999999999999E-3</c:v>
                </c:pt>
                <c:pt idx="62">
                  <c:v>9.0200000000000002E-3</c:v>
                </c:pt>
                <c:pt idx="63">
                  <c:v>9.1400000000000006E-3</c:v>
                </c:pt>
                <c:pt idx="64">
                  <c:v>9.2200000000000008E-3</c:v>
                </c:pt>
                <c:pt idx="65">
                  <c:v>9.2899999999999996E-3</c:v>
                </c:pt>
                <c:pt idx="66">
                  <c:v>9.3600000000000003E-3</c:v>
                </c:pt>
                <c:pt idx="67">
                  <c:v>9.4299999999999991E-3</c:v>
                </c:pt>
                <c:pt idx="68">
                  <c:v>9.5300000000000003E-3</c:v>
                </c:pt>
                <c:pt idx="69">
                  <c:v>9.6600000000000002E-3</c:v>
                </c:pt>
                <c:pt idx="70">
                  <c:v>1.009E-2</c:v>
                </c:pt>
                <c:pt idx="71">
                  <c:v>1.055E-2</c:v>
                </c:pt>
                <c:pt idx="72">
                  <c:v>1.119E-2</c:v>
                </c:pt>
                <c:pt idx="73">
                  <c:v>1.2120000000000001E-2</c:v>
                </c:pt>
                <c:pt idx="74">
                  <c:v>1.268E-2</c:v>
                </c:pt>
                <c:pt idx="75">
                  <c:v>1.3480000000000001E-2</c:v>
                </c:pt>
                <c:pt idx="76">
                  <c:v>1.427E-2</c:v>
                </c:pt>
                <c:pt idx="77">
                  <c:v>1.4840000000000001E-2</c:v>
                </c:pt>
                <c:pt idx="78">
                  <c:v>1.6029999999999999E-2</c:v>
                </c:pt>
                <c:pt idx="79">
                  <c:v>1.6539999999999999E-2</c:v>
                </c:pt>
                <c:pt idx="80">
                  <c:v>1.6969999999999999E-2</c:v>
                </c:pt>
                <c:pt idx="81">
                  <c:v>1.7729999999999999E-2</c:v>
                </c:pt>
                <c:pt idx="82">
                  <c:v>1.8589999999999999E-2</c:v>
                </c:pt>
                <c:pt idx="83">
                  <c:v>1.9570000000000001E-2</c:v>
                </c:pt>
                <c:pt idx="84">
                  <c:v>2.001E-2</c:v>
                </c:pt>
                <c:pt idx="85">
                  <c:v>2.051E-2</c:v>
                </c:pt>
                <c:pt idx="86">
                  <c:v>2.086E-2</c:v>
                </c:pt>
                <c:pt idx="87">
                  <c:v>2.164E-2</c:v>
                </c:pt>
                <c:pt idx="88">
                  <c:v>2.2370000000000001E-2</c:v>
                </c:pt>
                <c:pt idx="89">
                  <c:v>2.3449999999999999E-2</c:v>
                </c:pt>
                <c:pt idx="90">
                  <c:v>2.4559999999999998E-2</c:v>
                </c:pt>
                <c:pt idx="91">
                  <c:v>2.5659999999999999E-2</c:v>
                </c:pt>
                <c:pt idx="92">
                  <c:v>2.6769999999999999E-2</c:v>
                </c:pt>
                <c:pt idx="93">
                  <c:v>2.7890000000000002E-2</c:v>
                </c:pt>
                <c:pt idx="94">
                  <c:v>2.9010000000000001E-2</c:v>
                </c:pt>
                <c:pt idx="95">
                  <c:v>2.9819999999999999E-2</c:v>
                </c:pt>
                <c:pt idx="96">
                  <c:v>3.0849999999999999E-2</c:v>
                </c:pt>
                <c:pt idx="97">
                  <c:v>3.1130000000000001E-2</c:v>
                </c:pt>
                <c:pt idx="98">
                  <c:v>3.1280000000000002E-2</c:v>
                </c:pt>
                <c:pt idx="99">
                  <c:v>3.1399999999999997E-2</c:v>
                </c:pt>
                <c:pt idx="100">
                  <c:v>3.1489999999999997E-2</c:v>
                </c:pt>
                <c:pt idx="101">
                  <c:v>3.1579999999999997E-2</c:v>
                </c:pt>
                <c:pt idx="102">
                  <c:v>3.1690000000000003E-2</c:v>
                </c:pt>
                <c:pt idx="103">
                  <c:v>3.1789999999999999E-2</c:v>
                </c:pt>
                <c:pt idx="104">
                  <c:v>3.1910000000000001E-2</c:v>
                </c:pt>
                <c:pt idx="105">
                  <c:v>3.202E-2</c:v>
                </c:pt>
                <c:pt idx="106">
                  <c:v>3.2190000000000003E-2</c:v>
                </c:pt>
                <c:pt idx="107">
                  <c:v>3.2500000000000001E-2</c:v>
                </c:pt>
                <c:pt idx="108">
                  <c:v>3.3020000000000001E-2</c:v>
                </c:pt>
                <c:pt idx="109">
                  <c:v>3.388E-2</c:v>
                </c:pt>
                <c:pt idx="110">
                  <c:v>3.4299999999999997E-2</c:v>
                </c:pt>
                <c:pt idx="111">
                  <c:v>3.4939999999999999E-2</c:v>
                </c:pt>
                <c:pt idx="112">
                  <c:v>3.5650000000000001E-2</c:v>
                </c:pt>
                <c:pt idx="113">
                  <c:v>3.6159999999999998E-2</c:v>
                </c:pt>
                <c:pt idx="114">
                  <c:v>3.6479999999999999E-2</c:v>
                </c:pt>
                <c:pt idx="115">
                  <c:v>3.6909999999999998E-2</c:v>
                </c:pt>
                <c:pt idx="116">
                  <c:v>3.7780000000000001E-2</c:v>
                </c:pt>
                <c:pt idx="117">
                  <c:v>3.8370000000000001E-2</c:v>
                </c:pt>
                <c:pt idx="118">
                  <c:v>3.925E-2</c:v>
                </c:pt>
                <c:pt idx="119">
                  <c:v>3.9969999999999999E-2</c:v>
                </c:pt>
                <c:pt idx="120">
                  <c:v>4.0559999999999999E-2</c:v>
                </c:pt>
                <c:pt idx="121">
                  <c:v>4.1149999999999999E-2</c:v>
                </c:pt>
                <c:pt idx="122">
                  <c:v>4.2259999999999999E-2</c:v>
                </c:pt>
                <c:pt idx="123">
                  <c:v>4.3430000000000003E-2</c:v>
                </c:pt>
                <c:pt idx="124">
                  <c:v>4.4080000000000001E-2</c:v>
                </c:pt>
                <c:pt idx="125">
                  <c:v>4.4940000000000001E-2</c:v>
                </c:pt>
                <c:pt idx="126">
                  <c:v>4.5539999999999997E-2</c:v>
                </c:pt>
                <c:pt idx="127">
                  <c:v>4.6420000000000003E-2</c:v>
                </c:pt>
                <c:pt idx="128">
                  <c:v>4.7550000000000002E-2</c:v>
                </c:pt>
                <c:pt idx="129">
                  <c:v>4.861E-2</c:v>
                </c:pt>
                <c:pt idx="130">
                  <c:v>4.938E-2</c:v>
                </c:pt>
                <c:pt idx="131">
                  <c:v>0.05</c:v>
                </c:pt>
                <c:pt idx="132">
                  <c:v>5.0360000000000002E-2</c:v>
                </c:pt>
                <c:pt idx="133">
                  <c:v>5.1189999999999999E-2</c:v>
                </c:pt>
                <c:pt idx="134">
                  <c:v>5.2310000000000002E-2</c:v>
                </c:pt>
                <c:pt idx="135">
                  <c:v>5.3460000000000001E-2</c:v>
                </c:pt>
                <c:pt idx="136">
                  <c:v>5.4579999999999997E-2</c:v>
                </c:pt>
                <c:pt idx="137">
                  <c:v>5.5629999999999999E-2</c:v>
                </c:pt>
                <c:pt idx="138">
                  <c:v>5.6739999999999999E-2</c:v>
                </c:pt>
                <c:pt idx="139">
                  <c:v>5.7849999999999999E-2</c:v>
                </c:pt>
                <c:pt idx="140">
                  <c:v>5.8970000000000002E-2</c:v>
                </c:pt>
                <c:pt idx="141">
                  <c:v>5.9630000000000002E-2</c:v>
                </c:pt>
                <c:pt idx="142">
                  <c:v>5.9950000000000003E-2</c:v>
                </c:pt>
                <c:pt idx="143">
                  <c:v>6.0659999999999999E-2</c:v>
                </c:pt>
                <c:pt idx="144">
                  <c:v>6.105E-2</c:v>
                </c:pt>
                <c:pt idx="145">
                  <c:v>6.123E-2</c:v>
                </c:pt>
                <c:pt idx="146">
                  <c:v>6.1359999999999998E-2</c:v>
                </c:pt>
                <c:pt idx="147">
                  <c:v>6.1449999999999998E-2</c:v>
                </c:pt>
                <c:pt idx="148">
                  <c:v>6.1539999999999997E-2</c:v>
                </c:pt>
                <c:pt idx="149">
                  <c:v>6.1620000000000001E-2</c:v>
                </c:pt>
                <c:pt idx="150">
                  <c:v>6.1690000000000002E-2</c:v>
                </c:pt>
                <c:pt idx="151">
                  <c:v>6.1749999999999999E-2</c:v>
                </c:pt>
                <c:pt idx="152">
                  <c:v>6.1800000000000001E-2</c:v>
                </c:pt>
                <c:pt idx="153">
                  <c:v>6.1870000000000001E-2</c:v>
                </c:pt>
                <c:pt idx="154">
                  <c:v>6.1940000000000002E-2</c:v>
                </c:pt>
                <c:pt idx="155">
                  <c:v>6.2019999999999999E-2</c:v>
                </c:pt>
                <c:pt idx="156">
                  <c:v>6.2089999999999999E-2</c:v>
                </c:pt>
                <c:pt idx="157">
                  <c:v>6.2170000000000003E-2</c:v>
                </c:pt>
                <c:pt idx="158">
                  <c:v>6.2239999999999997E-2</c:v>
                </c:pt>
                <c:pt idx="159">
                  <c:v>6.234E-2</c:v>
                </c:pt>
                <c:pt idx="160">
                  <c:v>6.2429999999999999E-2</c:v>
                </c:pt>
                <c:pt idx="161">
                  <c:v>6.2489999999999997E-2</c:v>
                </c:pt>
                <c:pt idx="162">
                  <c:v>6.2600000000000003E-2</c:v>
                </c:pt>
                <c:pt idx="163">
                  <c:v>6.2719999999999998E-2</c:v>
                </c:pt>
                <c:pt idx="164">
                  <c:v>6.2829999999999997E-2</c:v>
                </c:pt>
                <c:pt idx="165">
                  <c:v>6.3320000000000001E-2</c:v>
                </c:pt>
                <c:pt idx="166">
                  <c:v>6.3920000000000005E-2</c:v>
                </c:pt>
                <c:pt idx="167">
                  <c:v>6.4479999999999996E-2</c:v>
                </c:pt>
                <c:pt idx="168">
                  <c:v>6.5479999999999997E-2</c:v>
                </c:pt>
                <c:pt idx="169">
                  <c:v>6.6040000000000001E-2</c:v>
                </c:pt>
                <c:pt idx="170">
                  <c:v>6.7229999999999998E-2</c:v>
                </c:pt>
                <c:pt idx="171">
                  <c:v>6.7750000000000005E-2</c:v>
                </c:pt>
                <c:pt idx="172">
                  <c:v>6.7949999999999997E-2</c:v>
                </c:pt>
                <c:pt idx="173">
                  <c:v>6.8409999999999999E-2</c:v>
                </c:pt>
                <c:pt idx="174">
                  <c:v>6.8940000000000001E-2</c:v>
                </c:pt>
                <c:pt idx="175">
                  <c:v>6.9209999999999994E-2</c:v>
                </c:pt>
                <c:pt idx="176">
                  <c:v>6.9349999999999995E-2</c:v>
                </c:pt>
                <c:pt idx="177">
                  <c:v>6.9419999999999996E-2</c:v>
                </c:pt>
                <c:pt idx="178">
                  <c:v>6.948E-2</c:v>
                </c:pt>
                <c:pt idx="179">
                  <c:v>6.9570000000000007E-2</c:v>
                </c:pt>
                <c:pt idx="180">
                  <c:v>6.966E-2</c:v>
                </c:pt>
                <c:pt idx="181">
                  <c:v>7.0360000000000006E-2</c:v>
                </c:pt>
                <c:pt idx="182">
                  <c:v>7.1110000000000007E-2</c:v>
                </c:pt>
                <c:pt idx="183">
                  <c:v>7.2190000000000004E-2</c:v>
                </c:pt>
                <c:pt idx="184">
                  <c:v>7.2840000000000002E-2</c:v>
                </c:pt>
                <c:pt idx="185">
                  <c:v>7.3620000000000005E-2</c:v>
                </c:pt>
                <c:pt idx="186">
                  <c:v>7.4310000000000001E-2</c:v>
                </c:pt>
                <c:pt idx="187">
                  <c:v>7.4910000000000004E-2</c:v>
                </c:pt>
                <c:pt idx="188">
                  <c:v>7.5319999999999998E-2</c:v>
                </c:pt>
                <c:pt idx="189">
                  <c:v>7.5749999999999998E-2</c:v>
                </c:pt>
                <c:pt idx="190">
                  <c:v>7.6090000000000005E-2</c:v>
                </c:pt>
                <c:pt idx="191">
                  <c:v>7.7119999999999994E-2</c:v>
                </c:pt>
                <c:pt idx="192">
                  <c:v>7.7969999999999998E-2</c:v>
                </c:pt>
                <c:pt idx="193">
                  <c:v>7.9100000000000004E-2</c:v>
                </c:pt>
                <c:pt idx="194">
                  <c:v>8.0110000000000001E-2</c:v>
                </c:pt>
                <c:pt idx="195">
                  <c:v>8.1220000000000001E-2</c:v>
                </c:pt>
                <c:pt idx="196">
                  <c:v>8.2369999999999999E-2</c:v>
                </c:pt>
                <c:pt idx="197">
                  <c:v>8.3519999999999997E-2</c:v>
                </c:pt>
                <c:pt idx="198">
                  <c:v>8.4680000000000005E-2</c:v>
                </c:pt>
                <c:pt idx="199">
                  <c:v>8.5199999999999998E-2</c:v>
                </c:pt>
                <c:pt idx="200">
                  <c:v>8.6040000000000005E-2</c:v>
                </c:pt>
                <c:pt idx="201">
                  <c:v>8.652E-2</c:v>
                </c:pt>
                <c:pt idx="202">
                  <c:v>8.6699999999999999E-2</c:v>
                </c:pt>
                <c:pt idx="203">
                  <c:v>8.6840000000000001E-2</c:v>
                </c:pt>
                <c:pt idx="204">
                  <c:v>8.6970000000000006E-2</c:v>
                </c:pt>
                <c:pt idx="205">
                  <c:v>8.7080000000000005E-2</c:v>
                </c:pt>
                <c:pt idx="206">
                  <c:v>8.7230000000000002E-2</c:v>
                </c:pt>
                <c:pt idx="207">
                  <c:v>8.7480000000000002E-2</c:v>
                </c:pt>
                <c:pt idx="208">
                  <c:v>8.8179999999999994E-2</c:v>
                </c:pt>
                <c:pt idx="209">
                  <c:v>8.8980000000000004E-2</c:v>
                </c:pt>
                <c:pt idx="210">
                  <c:v>8.9859999999999995E-2</c:v>
                </c:pt>
                <c:pt idx="211">
                  <c:v>9.0359999999999996E-2</c:v>
                </c:pt>
                <c:pt idx="212">
                  <c:v>9.0789999999999996E-2</c:v>
                </c:pt>
                <c:pt idx="213">
                  <c:v>9.1649999999999995E-2</c:v>
                </c:pt>
                <c:pt idx="214">
                  <c:v>9.1950000000000004E-2</c:v>
                </c:pt>
                <c:pt idx="215">
                  <c:v>9.2520000000000005E-2</c:v>
                </c:pt>
                <c:pt idx="216">
                  <c:v>9.3450000000000005E-2</c:v>
                </c:pt>
                <c:pt idx="217">
                  <c:v>9.4439999999999996E-2</c:v>
                </c:pt>
                <c:pt idx="218">
                  <c:v>9.5140000000000002E-2</c:v>
                </c:pt>
                <c:pt idx="219">
                  <c:v>9.5949999999999994E-2</c:v>
                </c:pt>
                <c:pt idx="220">
                  <c:v>9.6589999999999995E-2</c:v>
                </c:pt>
                <c:pt idx="221">
                  <c:v>9.7070000000000004E-2</c:v>
                </c:pt>
                <c:pt idx="222">
                  <c:v>9.7559999999999994E-2</c:v>
                </c:pt>
                <c:pt idx="223">
                  <c:v>9.8610000000000003E-2</c:v>
                </c:pt>
                <c:pt idx="224">
                  <c:v>9.9669999999999995E-2</c:v>
                </c:pt>
                <c:pt idx="225">
                  <c:v>0.10005</c:v>
                </c:pt>
                <c:pt idx="226">
                  <c:v>0.10109</c:v>
                </c:pt>
                <c:pt idx="227">
                  <c:v>0.10181</c:v>
                </c:pt>
                <c:pt idx="228">
                  <c:v>0.10224999999999999</c:v>
                </c:pt>
                <c:pt idx="229">
                  <c:v>0.10285999999999999</c:v>
                </c:pt>
                <c:pt idx="230">
                  <c:v>0.10390000000000001</c:v>
                </c:pt>
                <c:pt idx="231">
                  <c:v>0.105</c:v>
                </c:pt>
                <c:pt idx="232">
                  <c:v>0.10607</c:v>
                </c:pt>
                <c:pt idx="233">
                  <c:v>0.10709</c:v>
                </c:pt>
                <c:pt idx="234">
                  <c:v>0.10814</c:v>
                </c:pt>
                <c:pt idx="235">
                  <c:v>0.10924</c:v>
                </c:pt>
                <c:pt idx="236">
                  <c:v>0.11035</c:v>
                </c:pt>
                <c:pt idx="237">
                  <c:v>0.11132</c:v>
                </c:pt>
                <c:pt idx="238">
                  <c:v>0.11208</c:v>
                </c:pt>
                <c:pt idx="239">
                  <c:v>0.11237999999999999</c:v>
                </c:pt>
                <c:pt idx="240">
                  <c:v>0.11255</c:v>
                </c:pt>
                <c:pt idx="241">
                  <c:v>0.11269</c:v>
                </c:pt>
                <c:pt idx="242">
                  <c:v>0.11277</c:v>
                </c:pt>
                <c:pt idx="243">
                  <c:v>0.11289</c:v>
                </c:pt>
                <c:pt idx="244">
                  <c:v>0.113</c:v>
                </c:pt>
                <c:pt idx="245">
                  <c:v>0.11316</c:v>
                </c:pt>
                <c:pt idx="246">
                  <c:v>0.11359</c:v>
                </c:pt>
                <c:pt idx="247">
                  <c:v>0.11465</c:v>
                </c:pt>
                <c:pt idx="248">
                  <c:v>0.11519</c:v>
                </c:pt>
                <c:pt idx="249">
                  <c:v>0.11550000000000001</c:v>
                </c:pt>
                <c:pt idx="250">
                  <c:v>0.11594</c:v>
                </c:pt>
                <c:pt idx="251">
                  <c:v>0.11635</c:v>
                </c:pt>
                <c:pt idx="252">
                  <c:v>0.11681</c:v>
                </c:pt>
                <c:pt idx="253">
                  <c:v>0.11787</c:v>
                </c:pt>
                <c:pt idx="254">
                  <c:v>0.11892999999999999</c:v>
                </c:pt>
                <c:pt idx="255">
                  <c:v>0.11934</c:v>
                </c:pt>
                <c:pt idx="256">
                  <c:v>0.12013</c:v>
                </c:pt>
                <c:pt idx="257">
                  <c:v>0.12092</c:v>
                </c:pt>
                <c:pt idx="258">
                  <c:v>0.12200999999999999</c:v>
                </c:pt>
                <c:pt idx="259">
                  <c:v>0.12303</c:v>
                </c:pt>
                <c:pt idx="260">
                  <c:v>0.12357</c:v>
                </c:pt>
                <c:pt idx="261">
                  <c:v>0.12441000000000001</c:v>
                </c:pt>
                <c:pt idx="262">
                  <c:v>0.12554000000000001</c:v>
                </c:pt>
                <c:pt idx="263">
                  <c:v>0.12656000000000001</c:v>
                </c:pt>
                <c:pt idx="264">
                  <c:v>0.12695999999999999</c:v>
                </c:pt>
                <c:pt idx="265">
                  <c:v>0.12745000000000001</c:v>
                </c:pt>
                <c:pt idx="266">
                  <c:v>0.12825</c:v>
                </c:pt>
                <c:pt idx="267">
                  <c:v>0.12934000000000001</c:v>
                </c:pt>
                <c:pt idx="268">
                  <c:v>0.13031000000000001</c:v>
                </c:pt>
                <c:pt idx="269">
                  <c:v>0.13141</c:v>
                </c:pt>
                <c:pt idx="270">
                  <c:v>0.13250999999999999</c:v>
                </c:pt>
                <c:pt idx="271">
                  <c:v>0.1336</c:v>
                </c:pt>
                <c:pt idx="272">
                  <c:v>0.1341</c:v>
                </c:pt>
                <c:pt idx="273">
                  <c:v>0.13433999999999999</c:v>
                </c:pt>
                <c:pt idx="274">
                  <c:v>0.13457</c:v>
                </c:pt>
                <c:pt idx="275">
                  <c:v>0.1348</c:v>
                </c:pt>
                <c:pt idx="276">
                  <c:v>0.13502</c:v>
                </c:pt>
                <c:pt idx="277">
                  <c:v>0.13519</c:v>
                </c:pt>
                <c:pt idx="278">
                  <c:v>0.13536999999999999</c:v>
                </c:pt>
                <c:pt idx="279">
                  <c:v>0.13558999999999999</c:v>
                </c:pt>
                <c:pt idx="280">
                  <c:v>0.13585</c:v>
                </c:pt>
                <c:pt idx="281">
                  <c:v>0.13642000000000001</c:v>
                </c:pt>
                <c:pt idx="282">
                  <c:v>0.13739999999999999</c:v>
                </c:pt>
                <c:pt idx="283">
                  <c:v>0.13811000000000001</c:v>
                </c:pt>
                <c:pt idx="284">
                  <c:v>0.13854</c:v>
                </c:pt>
                <c:pt idx="285">
                  <c:v>0.13885</c:v>
                </c:pt>
                <c:pt idx="286">
                  <c:v>0.13904</c:v>
                </c:pt>
                <c:pt idx="287">
                  <c:v>0.13951</c:v>
                </c:pt>
                <c:pt idx="288">
                  <c:v>0.14041000000000001</c:v>
                </c:pt>
                <c:pt idx="289">
                  <c:v>0.14127999999999999</c:v>
                </c:pt>
                <c:pt idx="290">
                  <c:v>0.14182</c:v>
                </c:pt>
                <c:pt idx="291">
                  <c:v>0.14282</c:v>
                </c:pt>
                <c:pt idx="292">
                  <c:v>0.14376</c:v>
                </c:pt>
                <c:pt idx="293">
                  <c:v>0.1449</c:v>
                </c:pt>
                <c:pt idx="294">
                  <c:v>0.14574000000000001</c:v>
                </c:pt>
                <c:pt idx="295">
                  <c:v>0.14610000000000001</c:v>
                </c:pt>
                <c:pt idx="296">
                  <c:v>0.14717</c:v>
                </c:pt>
                <c:pt idx="297">
                  <c:v>0.14824000000000001</c:v>
                </c:pt>
                <c:pt idx="298">
                  <c:v>0.14874999999999999</c:v>
                </c:pt>
                <c:pt idx="299">
                  <c:v>0.14898</c:v>
                </c:pt>
                <c:pt idx="300">
                  <c:v>0.14927000000000001</c:v>
                </c:pt>
                <c:pt idx="301">
                  <c:v>0.14956</c:v>
                </c:pt>
                <c:pt idx="302">
                  <c:v>0.14978</c:v>
                </c:pt>
                <c:pt idx="303">
                  <c:v>0.15004999999999999</c:v>
                </c:pt>
                <c:pt idx="304">
                  <c:v>0.15031</c:v>
                </c:pt>
                <c:pt idx="305">
                  <c:v>0.15053</c:v>
                </c:pt>
                <c:pt idx="306">
                  <c:v>0.15101999999999999</c:v>
                </c:pt>
                <c:pt idx="307">
                  <c:v>0.15193000000000001</c:v>
                </c:pt>
                <c:pt idx="308">
                  <c:v>0.15268999999999999</c:v>
                </c:pt>
                <c:pt idx="309">
                  <c:v>0.15372</c:v>
                </c:pt>
                <c:pt idx="310">
                  <c:v>0.15475</c:v>
                </c:pt>
                <c:pt idx="311">
                  <c:v>0.15578</c:v>
                </c:pt>
                <c:pt idx="312">
                  <c:v>0.15681999999999999</c:v>
                </c:pt>
                <c:pt idx="313">
                  <c:v>0.15784999999999999</c:v>
                </c:pt>
                <c:pt idx="314">
                  <c:v>0.15872</c:v>
                </c:pt>
                <c:pt idx="315">
                  <c:v>0.15908</c:v>
                </c:pt>
                <c:pt idx="316">
                  <c:v>0.15939</c:v>
                </c:pt>
                <c:pt idx="317">
                  <c:v>0.15984000000000001</c:v>
                </c:pt>
                <c:pt idx="318">
                  <c:v>0.16047</c:v>
                </c:pt>
                <c:pt idx="319">
                  <c:v>0.16152</c:v>
                </c:pt>
                <c:pt idx="320">
                  <c:v>0.16217999999999999</c:v>
                </c:pt>
                <c:pt idx="321">
                  <c:v>0.16250999999999999</c:v>
                </c:pt>
                <c:pt idx="322">
                  <c:v>0.16292000000000001</c:v>
                </c:pt>
                <c:pt idx="323">
                  <c:v>0.16322</c:v>
                </c:pt>
                <c:pt idx="324">
                  <c:v>0.16345000000000001</c:v>
                </c:pt>
                <c:pt idx="325">
                  <c:v>0.16367000000000001</c:v>
                </c:pt>
                <c:pt idx="326">
                  <c:v>0.16416</c:v>
                </c:pt>
                <c:pt idx="327">
                  <c:v>0.16478999999999999</c:v>
                </c:pt>
                <c:pt idx="328">
                  <c:v>0.16544</c:v>
                </c:pt>
                <c:pt idx="329">
                  <c:v>0.16619999999999999</c:v>
                </c:pt>
                <c:pt idx="330">
                  <c:v>0.16719999999999999</c:v>
                </c:pt>
                <c:pt idx="331">
                  <c:v>0.16800000000000001</c:v>
                </c:pt>
                <c:pt idx="332">
                  <c:v>0.16893</c:v>
                </c:pt>
                <c:pt idx="333">
                  <c:v>0.17</c:v>
                </c:pt>
                <c:pt idx="334">
                  <c:v>0.17061999999999999</c:v>
                </c:pt>
                <c:pt idx="335">
                  <c:v>0.17176</c:v>
                </c:pt>
                <c:pt idx="336">
                  <c:v>0.17246</c:v>
                </c:pt>
                <c:pt idx="337">
                  <c:v>0.17274</c:v>
                </c:pt>
                <c:pt idx="338">
                  <c:v>0.17297000000000001</c:v>
                </c:pt>
                <c:pt idx="339">
                  <c:v>0.17326</c:v>
                </c:pt>
                <c:pt idx="340">
                  <c:v>0.17347000000000001</c:v>
                </c:pt>
                <c:pt idx="341">
                  <c:v>0.17374999999999999</c:v>
                </c:pt>
                <c:pt idx="342">
                  <c:v>0.17402999999999999</c:v>
                </c:pt>
                <c:pt idx="343">
                  <c:v>0.17433000000000001</c:v>
                </c:pt>
                <c:pt idx="344">
                  <c:v>0.17488000000000001</c:v>
                </c:pt>
                <c:pt idx="345">
                  <c:v>0.17580000000000001</c:v>
                </c:pt>
                <c:pt idx="346">
                  <c:v>0.17610000000000001</c:v>
                </c:pt>
                <c:pt idx="347">
                  <c:v>0.17638000000000001</c:v>
                </c:pt>
                <c:pt idx="348">
                  <c:v>0.17660999999999999</c:v>
                </c:pt>
                <c:pt idx="349">
                  <c:v>0.17688999999999999</c:v>
                </c:pt>
                <c:pt idx="350">
                  <c:v>0.17713000000000001</c:v>
                </c:pt>
                <c:pt idx="351">
                  <c:v>0.17738000000000001</c:v>
                </c:pt>
                <c:pt idx="352">
                  <c:v>0.17771999999999999</c:v>
                </c:pt>
                <c:pt idx="353">
                  <c:v>0.17793</c:v>
                </c:pt>
                <c:pt idx="354">
                  <c:v>0.17826</c:v>
                </c:pt>
                <c:pt idx="355">
                  <c:v>0.17852999999999999</c:v>
                </c:pt>
                <c:pt idx="356">
                  <c:v>0.17871000000000001</c:v>
                </c:pt>
                <c:pt idx="357">
                  <c:v>0.17902999999999999</c:v>
                </c:pt>
                <c:pt idx="358">
                  <c:v>0.17949000000000001</c:v>
                </c:pt>
                <c:pt idx="359">
                  <c:v>0.17993999999999999</c:v>
                </c:pt>
                <c:pt idx="360">
                  <c:v>0.18057000000000001</c:v>
                </c:pt>
                <c:pt idx="361">
                  <c:v>0.18156</c:v>
                </c:pt>
                <c:pt idx="362">
                  <c:v>0.18242</c:v>
                </c:pt>
                <c:pt idx="363">
                  <c:v>0.18354000000000001</c:v>
                </c:pt>
                <c:pt idx="364">
                  <c:v>0.18462999999999999</c:v>
                </c:pt>
                <c:pt idx="365">
                  <c:v>0.18570999999999999</c:v>
                </c:pt>
                <c:pt idx="366">
                  <c:v>0.18676000000000001</c:v>
                </c:pt>
                <c:pt idx="367">
                  <c:v>0.18781999999999999</c:v>
                </c:pt>
                <c:pt idx="368">
                  <c:v>0.18887999999999999</c:v>
                </c:pt>
                <c:pt idx="369">
                  <c:v>0.18994</c:v>
                </c:pt>
                <c:pt idx="370">
                  <c:v>0.19101000000000001</c:v>
                </c:pt>
                <c:pt idx="371">
                  <c:v>0.19148000000000001</c:v>
                </c:pt>
                <c:pt idx="372">
                  <c:v>0.1918</c:v>
                </c:pt>
                <c:pt idx="373">
                  <c:v>0.19206000000000001</c:v>
                </c:pt>
                <c:pt idx="374">
                  <c:v>0.19231000000000001</c:v>
                </c:pt>
                <c:pt idx="375">
                  <c:v>0.19294</c:v>
                </c:pt>
                <c:pt idx="376">
                  <c:v>0.19324</c:v>
                </c:pt>
                <c:pt idx="377">
                  <c:v>0.19350999999999999</c:v>
                </c:pt>
                <c:pt idx="378">
                  <c:v>0.19395999999999999</c:v>
                </c:pt>
                <c:pt idx="379">
                  <c:v>0.19486000000000001</c:v>
                </c:pt>
                <c:pt idx="380">
                  <c:v>0.19597000000000001</c:v>
                </c:pt>
                <c:pt idx="381">
                  <c:v>0.19711999999999999</c:v>
                </c:pt>
                <c:pt idx="382">
                  <c:v>0.19789999999999999</c:v>
                </c:pt>
                <c:pt idx="383">
                  <c:v>0.19868</c:v>
                </c:pt>
                <c:pt idx="384">
                  <c:v>0.19971</c:v>
                </c:pt>
                <c:pt idx="385">
                  <c:v>0.2006</c:v>
                </c:pt>
                <c:pt idx="386">
                  <c:v>0.20172000000000001</c:v>
                </c:pt>
                <c:pt idx="387">
                  <c:v>0.20283000000000001</c:v>
                </c:pt>
                <c:pt idx="388">
                  <c:v>0.20393</c:v>
                </c:pt>
                <c:pt idx="389">
                  <c:v>0.20485999999999999</c:v>
                </c:pt>
                <c:pt idx="390">
                  <c:v>0.20522000000000001</c:v>
                </c:pt>
                <c:pt idx="391">
                  <c:v>0.20558000000000001</c:v>
                </c:pt>
                <c:pt idx="392">
                  <c:v>0.20604</c:v>
                </c:pt>
                <c:pt idx="393">
                  <c:v>0.20671999999999999</c:v>
                </c:pt>
                <c:pt idx="394">
                  <c:v>0.20773</c:v>
                </c:pt>
                <c:pt idx="395">
                  <c:v>0.20874999999999999</c:v>
                </c:pt>
                <c:pt idx="396">
                  <c:v>0.20965</c:v>
                </c:pt>
                <c:pt idx="397">
                  <c:v>0.21013999999999999</c:v>
                </c:pt>
                <c:pt idx="398">
                  <c:v>0.21127000000000001</c:v>
                </c:pt>
                <c:pt idx="399">
                  <c:v>0.21242</c:v>
                </c:pt>
                <c:pt idx="400">
                  <c:v>0.21315999999999999</c:v>
                </c:pt>
                <c:pt idx="401">
                  <c:v>0.21356</c:v>
                </c:pt>
                <c:pt idx="402">
                  <c:v>0.21476000000000001</c:v>
                </c:pt>
                <c:pt idx="403">
                  <c:v>0.21565000000000001</c:v>
                </c:pt>
                <c:pt idx="404">
                  <c:v>0.21646000000000001</c:v>
                </c:pt>
                <c:pt idx="405">
                  <c:v>0.2177</c:v>
                </c:pt>
                <c:pt idx="406">
                  <c:v>0.21837000000000001</c:v>
                </c:pt>
                <c:pt idx="407">
                  <c:v>0.21884000000000001</c:v>
                </c:pt>
                <c:pt idx="408">
                  <c:v>0.21922</c:v>
                </c:pt>
                <c:pt idx="409">
                  <c:v>0.21969</c:v>
                </c:pt>
                <c:pt idx="410">
                  <c:v>0.22042</c:v>
                </c:pt>
                <c:pt idx="411">
                  <c:v>0.22153999999999999</c:v>
                </c:pt>
                <c:pt idx="412">
                  <c:v>0.22262999999999999</c:v>
                </c:pt>
                <c:pt idx="413">
                  <c:v>0.22334999999999999</c:v>
                </c:pt>
                <c:pt idx="414">
                  <c:v>0.22387000000000001</c:v>
                </c:pt>
                <c:pt idx="415">
                  <c:v>0.2243</c:v>
                </c:pt>
                <c:pt idx="416">
                  <c:v>0.22470000000000001</c:v>
                </c:pt>
                <c:pt idx="417">
                  <c:v>0.22500999999999999</c:v>
                </c:pt>
                <c:pt idx="418">
                  <c:v>0.22531999999999999</c:v>
                </c:pt>
                <c:pt idx="419">
                  <c:v>0.22550999999999999</c:v>
                </c:pt>
                <c:pt idx="420">
                  <c:v>0.22581000000000001</c:v>
                </c:pt>
                <c:pt idx="421">
                  <c:v>0.22613</c:v>
                </c:pt>
                <c:pt idx="422">
                  <c:v>0.22634000000000001</c:v>
                </c:pt>
                <c:pt idx="423">
                  <c:v>0.22659000000000001</c:v>
                </c:pt>
                <c:pt idx="424">
                  <c:v>0.22744</c:v>
                </c:pt>
                <c:pt idx="425">
                  <c:v>0.22836000000000001</c:v>
                </c:pt>
                <c:pt idx="426">
                  <c:v>0.22933000000000001</c:v>
                </c:pt>
                <c:pt idx="427">
                  <c:v>0.22975000000000001</c:v>
                </c:pt>
                <c:pt idx="428">
                  <c:v>0.23035</c:v>
                </c:pt>
                <c:pt idx="429">
                  <c:v>0.23121</c:v>
                </c:pt>
                <c:pt idx="430">
                  <c:v>0.23146</c:v>
                </c:pt>
                <c:pt idx="431">
                  <c:v>0.23169999999999999</c:v>
                </c:pt>
                <c:pt idx="432">
                  <c:v>0.23191000000000001</c:v>
                </c:pt>
                <c:pt idx="433">
                  <c:v>0.23216000000000001</c:v>
                </c:pt>
                <c:pt idx="434">
                  <c:v>0.23241000000000001</c:v>
                </c:pt>
                <c:pt idx="435">
                  <c:v>0.23269999999999999</c:v>
                </c:pt>
                <c:pt idx="436">
                  <c:v>0.23294999999999999</c:v>
                </c:pt>
                <c:pt idx="437">
                  <c:v>0.23322000000000001</c:v>
                </c:pt>
                <c:pt idx="438">
                  <c:v>0.23354</c:v>
                </c:pt>
                <c:pt idx="439">
                  <c:v>0.23377999999999999</c:v>
                </c:pt>
                <c:pt idx="440">
                  <c:v>0.23407</c:v>
                </c:pt>
                <c:pt idx="441">
                  <c:v>0.23432</c:v>
                </c:pt>
                <c:pt idx="442">
                  <c:v>0.2346</c:v>
                </c:pt>
                <c:pt idx="443">
                  <c:v>0.23482</c:v>
                </c:pt>
                <c:pt idx="444">
                  <c:v>0.23508999999999999</c:v>
                </c:pt>
                <c:pt idx="445">
                  <c:v>0.23565</c:v>
                </c:pt>
                <c:pt idx="446">
                  <c:v>0.23605000000000001</c:v>
                </c:pt>
                <c:pt idx="447">
                  <c:v>0.23708000000000001</c:v>
                </c:pt>
                <c:pt idx="448">
                  <c:v>0.23760999999999999</c:v>
                </c:pt>
                <c:pt idx="449">
                  <c:v>0.23801</c:v>
                </c:pt>
                <c:pt idx="450">
                  <c:v>0.23902999999999999</c:v>
                </c:pt>
                <c:pt idx="451">
                  <c:v>0.23971999999999999</c:v>
                </c:pt>
                <c:pt idx="452">
                  <c:v>0.24074000000000001</c:v>
                </c:pt>
                <c:pt idx="453">
                  <c:v>0.24173</c:v>
                </c:pt>
                <c:pt idx="454">
                  <c:v>0.24274000000000001</c:v>
                </c:pt>
                <c:pt idx="455">
                  <c:v>0.24373</c:v>
                </c:pt>
                <c:pt idx="456">
                  <c:v>0.24473</c:v>
                </c:pt>
                <c:pt idx="457">
                  <c:v>0.24548</c:v>
                </c:pt>
                <c:pt idx="458">
                  <c:v>0.24598999999999999</c:v>
                </c:pt>
                <c:pt idx="459">
                  <c:v>0.24645</c:v>
                </c:pt>
                <c:pt idx="460">
                  <c:v>0.24665000000000001</c:v>
                </c:pt>
                <c:pt idx="461">
                  <c:v>0.24748999999999999</c:v>
                </c:pt>
                <c:pt idx="462">
                  <c:v>0.24779999999999999</c:v>
                </c:pt>
                <c:pt idx="463">
                  <c:v>0.24798999999999999</c:v>
                </c:pt>
                <c:pt idx="464">
                  <c:v>0.24812999999999999</c:v>
                </c:pt>
                <c:pt idx="465">
                  <c:v>0.24823000000000001</c:v>
                </c:pt>
                <c:pt idx="466">
                  <c:v>0.24832000000000001</c:v>
                </c:pt>
                <c:pt idx="467">
                  <c:v>0.24843999999999999</c:v>
                </c:pt>
                <c:pt idx="468">
                  <c:v>0.24859999999999999</c:v>
                </c:pt>
                <c:pt idx="469">
                  <c:v>0.24883</c:v>
                </c:pt>
                <c:pt idx="470">
                  <c:v>0.24925</c:v>
                </c:pt>
                <c:pt idx="471">
                  <c:v>0.24998000000000001</c:v>
                </c:pt>
                <c:pt idx="472">
                  <c:v>0.25039</c:v>
                </c:pt>
                <c:pt idx="473">
                  <c:v>0.25090000000000001</c:v>
                </c:pt>
                <c:pt idx="474">
                  <c:v>0.25140000000000001</c:v>
                </c:pt>
                <c:pt idx="475">
                  <c:v>0.25185000000000002</c:v>
                </c:pt>
                <c:pt idx="476">
                  <c:v>0.25286999999999998</c:v>
                </c:pt>
                <c:pt idx="477">
                  <c:v>0.25337999999999999</c:v>
                </c:pt>
                <c:pt idx="478">
                  <c:v>0.25442999999999999</c:v>
                </c:pt>
                <c:pt idx="479">
                  <c:v>0.2555</c:v>
                </c:pt>
                <c:pt idx="480">
                  <c:v>0.25662000000000001</c:v>
                </c:pt>
                <c:pt idx="481">
                  <c:v>0.25746999999999998</c:v>
                </c:pt>
                <c:pt idx="482">
                  <c:v>0.25846000000000002</c:v>
                </c:pt>
                <c:pt idx="483">
                  <c:v>0.25922000000000001</c:v>
                </c:pt>
                <c:pt idx="484">
                  <c:v>0.26</c:v>
                </c:pt>
                <c:pt idx="485">
                  <c:v>0.26057000000000002</c:v>
                </c:pt>
                <c:pt idx="486">
                  <c:v>0.26117000000000001</c:v>
                </c:pt>
                <c:pt idx="487">
                  <c:v>0.26190999999999998</c:v>
                </c:pt>
                <c:pt idx="488">
                  <c:v>0.26301999999999998</c:v>
                </c:pt>
                <c:pt idx="489">
                  <c:v>0.26411000000000001</c:v>
                </c:pt>
                <c:pt idx="490">
                  <c:v>0.26518000000000003</c:v>
                </c:pt>
                <c:pt idx="491">
                  <c:v>0.26623000000000002</c:v>
                </c:pt>
                <c:pt idx="492">
                  <c:v>0.26727000000000001</c:v>
                </c:pt>
                <c:pt idx="493">
                  <c:v>0.26829999999999998</c:v>
                </c:pt>
                <c:pt idx="494">
                  <c:v>0.26933000000000001</c:v>
                </c:pt>
                <c:pt idx="495">
                  <c:v>0.27034000000000002</c:v>
                </c:pt>
                <c:pt idx="496">
                  <c:v>0.27087</c:v>
                </c:pt>
                <c:pt idx="497">
                  <c:v>0.27127000000000001</c:v>
                </c:pt>
                <c:pt idx="498">
                  <c:v>0.27207999999999999</c:v>
                </c:pt>
                <c:pt idx="499">
                  <c:v>0.27238000000000001</c:v>
                </c:pt>
                <c:pt idx="500">
                  <c:v>0.27252999999999999</c:v>
                </c:pt>
                <c:pt idx="501">
                  <c:v>0.27265</c:v>
                </c:pt>
                <c:pt idx="502">
                  <c:v>0.27281</c:v>
                </c:pt>
                <c:pt idx="503">
                  <c:v>0.27294000000000002</c:v>
                </c:pt>
                <c:pt idx="504">
                  <c:v>0.27306000000000002</c:v>
                </c:pt>
                <c:pt idx="505">
                  <c:v>0.27315</c:v>
                </c:pt>
                <c:pt idx="506">
                  <c:v>0.27326</c:v>
                </c:pt>
                <c:pt idx="507">
                  <c:v>0.27368999999999999</c:v>
                </c:pt>
                <c:pt idx="508">
                  <c:v>0.27409</c:v>
                </c:pt>
                <c:pt idx="509">
                  <c:v>0.27445999999999998</c:v>
                </c:pt>
                <c:pt idx="510">
                  <c:v>0.27500000000000002</c:v>
                </c:pt>
                <c:pt idx="511">
                  <c:v>0.27609</c:v>
                </c:pt>
                <c:pt idx="512">
                  <c:v>0.27725</c:v>
                </c:pt>
                <c:pt idx="513">
                  <c:v>0.27794999999999997</c:v>
                </c:pt>
                <c:pt idx="514">
                  <c:v>0.27862999999999999</c:v>
                </c:pt>
                <c:pt idx="515">
                  <c:v>0.27965000000000001</c:v>
                </c:pt>
                <c:pt idx="516">
                  <c:v>0.28062999999999999</c:v>
                </c:pt>
                <c:pt idx="517">
                  <c:v>0.28138999999999997</c:v>
                </c:pt>
                <c:pt idx="518">
                  <c:v>0.28214</c:v>
                </c:pt>
                <c:pt idx="519">
                  <c:v>0.28321000000000002</c:v>
                </c:pt>
                <c:pt idx="520">
                  <c:v>0.28409000000000001</c:v>
                </c:pt>
                <c:pt idx="521">
                  <c:v>0.28471999999999997</c:v>
                </c:pt>
                <c:pt idx="522">
                  <c:v>0.28576000000000001</c:v>
                </c:pt>
                <c:pt idx="523">
                  <c:v>0.28671000000000002</c:v>
                </c:pt>
                <c:pt idx="524">
                  <c:v>0.28767999999999999</c:v>
                </c:pt>
                <c:pt idx="525">
                  <c:v>0.28802</c:v>
                </c:pt>
                <c:pt idx="526">
                  <c:v>0.28841</c:v>
                </c:pt>
                <c:pt idx="527">
                  <c:v>0.28904000000000002</c:v>
                </c:pt>
                <c:pt idx="528">
                  <c:v>0.28964000000000001</c:v>
                </c:pt>
                <c:pt idx="529">
                  <c:v>0.29048000000000002</c:v>
                </c:pt>
                <c:pt idx="530">
                  <c:v>0.29150999999999999</c:v>
                </c:pt>
                <c:pt idx="531">
                  <c:v>0.29199000000000003</c:v>
                </c:pt>
                <c:pt idx="532">
                  <c:v>0.29302</c:v>
                </c:pt>
                <c:pt idx="533">
                  <c:v>0.29407</c:v>
                </c:pt>
                <c:pt idx="534">
                  <c:v>0.29458000000000001</c:v>
                </c:pt>
                <c:pt idx="535">
                  <c:v>0.29510999999999998</c:v>
                </c:pt>
                <c:pt idx="536">
                  <c:v>0.2959</c:v>
                </c:pt>
                <c:pt idx="537">
                  <c:v>0.29629</c:v>
                </c:pt>
                <c:pt idx="538">
                  <c:v>0.29665999999999998</c:v>
                </c:pt>
                <c:pt idx="539">
                  <c:v>0.29719000000000001</c:v>
                </c:pt>
                <c:pt idx="540">
                  <c:v>0.29794999999999999</c:v>
                </c:pt>
                <c:pt idx="541">
                  <c:v>0.29844999999999999</c:v>
                </c:pt>
                <c:pt idx="542">
                  <c:v>0.29938999999999999</c:v>
                </c:pt>
                <c:pt idx="543">
                  <c:v>0.30046</c:v>
                </c:pt>
                <c:pt idx="544">
                  <c:v>0.30143999999999999</c:v>
                </c:pt>
                <c:pt idx="545">
                  <c:v>0.30256</c:v>
                </c:pt>
                <c:pt idx="546">
                  <c:v>0.30320999999999998</c:v>
                </c:pt>
                <c:pt idx="547">
                  <c:v>0.30417</c:v>
                </c:pt>
                <c:pt idx="548">
                  <c:v>0.30523</c:v>
                </c:pt>
                <c:pt idx="549">
                  <c:v>0.30556</c:v>
                </c:pt>
                <c:pt idx="550">
                  <c:v>0.30593999999999999</c:v>
                </c:pt>
                <c:pt idx="551">
                  <c:v>0.30635000000000001</c:v>
                </c:pt>
                <c:pt idx="552">
                  <c:v>0.30675000000000002</c:v>
                </c:pt>
                <c:pt idx="553">
                  <c:v>0.30714999999999998</c:v>
                </c:pt>
                <c:pt idx="554">
                  <c:v>0.30747000000000002</c:v>
                </c:pt>
                <c:pt idx="555">
                  <c:v>0.30785000000000001</c:v>
                </c:pt>
                <c:pt idx="556">
                  <c:v>0.30821999999999999</c:v>
                </c:pt>
                <c:pt idx="557">
                  <c:v>0.30903000000000003</c:v>
                </c:pt>
                <c:pt idx="558">
                  <c:v>0.31</c:v>
                </c:pt>
                <c:pt idx="559">
                  <c:v>0.31103999999999998</c:v>
                </c:pt>
                <c:pt idx="560">
                  <c:v>0.31162000000000001</c:v>
                </c:pt>
                <c:pt idx="561">
                  <c:v>0.31211</c:v>
                </c:pt>
                <c:pt idx="562">
                  <c:v>0.31291000000000002</c:v>
                </c:pt>
                <c:pt idx="563">
                  <c:v>0.31394</c:v>
                </c:pt>
                <c:pt idx="564">
                  <c:v>0.31497000000000003</c:v>
                </c:pt>
                <c:pt idx="565">
                  <c:v>0.31598999999999999</c:v>
                </c:pt>
                <c:pt idx="566">
                  <c:v>0.31696000000000002</c:v>
                </c:pt>
                <c:pt idx="567">
                  <c:v>0.318</c:v>
                </c:pt>
                <c:pt idx="568">
                  <c:v>0.31902999999999998</c:v>
                </c:pt>
                <c:pt idx="569">
                  <c:v>0.32</c:v>
                </c:pt>
                <c:pt idx="570">
                  <c:v>0.32106000000000001</c:v>
                </c:pt>
                <c:pt idx="571">
                  <c:v>0.3221</c:v>
                </c:pt>
                <c:pt idx="572">
                  <c:v>0.32282</c:v>
                </c:pt>
                <c:pt idx="573">
                  <c:v>0.32314999999999999</c:v>
                </c:pt>
                <c:pt idx="574">
                  <c:v>0.32385999999999998</c:v>
                </c:pt>
                <c:pt idx="575">
                  <c:v>0.32451000000000002</c:v>
                </c:pt>
                <c:pt idx="576">
                  <c:v>0.32474999999999998</c:v>
                </c:pt>
                <c:pt idx="577">
                  <c:v>0.32488</c:v>
                </c:pt>
                <c:pt idx="578">
                  <c:v>0.32499</c:v>
                </c:pt>
                <c:pt idx="579">
                  <c:v>0.32547999999999999</c:v>
                </c:pt>
                <c:pt idx="580">
                  <c:v>0.32608999999999999</c:v>
                </c:pt>
                <c:pt idx="581">
                  <c:v>0.32652999999999999</c:v>
                </c:pt>
                <c:pt idx="582">
                  <c:v>0.32712999999999998</c:v>
                </c:pt>
                <c:pt idx="583">
                  <c:v>0.3281</c:v>
                </c:pt>
                <c:pt idx="584">
                  <c:v>0.32919999999999999</c:v>
                </c:pt>
                <c:pt idx="585">
                  <c:v>0.32984999999999998</c:v>
                </c:pt>
                <c:pt idx="586">
                  <c:v>0.33098</c:v>
                </c:pt>
                <c:pt idx="587">
                  <c:v>0.33167999999999997</c:v>
                </c:pt>
                <c:pt idx="588">
                  <c:v>0.33200000000000002</c:v>
                </c:pt>
                <c:pt idx="589">
                  <c:v>0.33298</c:v>
                </c:pt>
                <c:pt idx="590">
                  <c:v>0.33340999999999998</c:v>
                </c:pt>
                <c:pt idx="591">
                  <c:v>0.33454</c:v>
                </c:pt>
                <c:pt idx="592">
                  <c:v>0.33563999999999999</c:v>
                </c:pt>
                <c:pt idx="593">
                  <c:v>0.33628999999999998</c:v>
                </c:pt>
                <c:pt idx="594">
                  <c:v>0.33700000000000002</c:v>
                </c:pt>
                <c:pt idx="595">
                  <c:v>0.33795999999999998</c:v>
                </c:pt>
                <c:pt idx="596">
                  <c:v>0.33862999999999999</c:v>
                </c:pt>
                <c:pt idx="597">
                  <c:v>0.33932000000000001</c:v>
                </c:pt>
                <c:pt idx="598">
                  <c:v>0.34010000000000001</c:v>
                </c:pt>
                <c:pt idx="599">
                  <c:v>0.34105000000000002</c:v>
                </c:pt>
                <c:pt idx="600">
                  <c:v>0.34150000000000003</c:v>
                </c:pt>
                <c:pt idx="601">
                  <c:v>0.34167999999999998</c:v>
                </c:pt>
                <c:pt idx="602">
                  <c:v>0.34177999999999997</c:v>
                </c:pt>
                <c:pt idx="603">
                  <c:v>0.34187000000000001</c:v>
                </c:pt>
                <c:pt idx="604">
                  <c:v>0.34192</c:v>
                </c:pt>
                <c:pt idx="605">
                  <c:v>0.34194999999999998</c:v>
                </c:pt>
                <c:pt idx="606">
                  <c:v>0.34199000000000002</c:v>
                </c:pt>
                <c:pt idx="607">
                  <c:v>0.34203</c:v>
                </c:pt>
                <c:pt idx="608">
                  <c:v>0.34209000000000001</c:v>
                </c:pt>
                <c:pt idx="609">
                  <c:v>0.34212999999999999</c:v>
                </c:pt>
                <c:pt idx="610">
                  <c:v>0.34216999999999997</c:v>
                </c:pt>
                <c:pt idx="611">
                  <c:v>0.34221000000000001</c:v>
                </c:pt>
                <c:pt idx="612">
                  <c:v>0.34225</c:v>
                </c:pt>
                <c:pt idx="613">
                  <c:v>0.34232000000000001</c:v>
                </c:pt>
                <c:pt idx="614">
                  <c:v>0.34239000000000003</c:v>
                </c:pt>
                <c:pt idx="615">
                  <c:v>0.34247</c:v>
                </c:pt>
                <c:pt idx="616">
                  <c:v>0.34256999999999999</c:v>
                </c:pt>
                <c:pt idx="617">
                  <c:v>0.34264</c:v>
                </c:pt>
                <c:pt idx="618">
                  <c:v>0.34300999999999998</c:v>
                </c:pt>
                <c:pt idx="619">
                  <c:v>0.34322000000000003</c:v>
                </c:pt>
                <c:pt idx="620">
                  <c:v>0.34334999999999999</c:v>
                </c:pt>
                <c:pt idx="621">
                  <c:v>0.34399000000000002</c:v>
                </c:pt>
                <c:pt idx="622">
                  <c:v>0.34464</c:v>
                </c:pt>
                <c:pt idx="623">
                  <c:v>0.34538999999999997</c:v>
                </c:pt>
                <c:pt idx="624">
                  <c:v>0.34642000000000001</c:v>
                </c:pt>
                <c:pt idx="625">
                  <c:v>0.34727999999999998</c:v>
                </c:pt>
                <c:pt idx="626">
                  <c:v>0.34806999999999999</c:v>
                </c:pt>
                <c:pt idx="627">
                  <c:v>0.34916000000000003</c:v>
                </c:pt>
                <c:pt idx="628">
                  <c:v>0.35</c:v>
                </c:pt>
                <c:pt idx="629">
                  <c:v>0.35108</c:v>
                </c:pt>
                <c:pt idx="630">
                  <c:v>0.35215000000000002</c:v>
                </c:pt>
                <c:pt idx="631">
                  <c:v>0.35321999999999998</c:v>
                </c:pt>
                <c:pt idx="632">
                  <c:v>0.35427999999999998</c:v>
                </c:pt>
                <c:pt idx="633">
                  <c:v>0.35516999999999999</c:v>
                </c:pt>
                <c:pt idx="634">
                  <c:v>0.35559000000000002</c:v>
                </c:pt>
                <c:pt idx="635">
                  <c:v>0.35624</c:v>
                </c:pt>
                <c:pt idx="636">
                  <c:v>0.35735</c:v>
                </c:pt>
                <c:pt idx="637">
                  <c:v>0.35842000000000002</c:v>
                </c:pt>
                <c:pt idx="638">
                  <c:v>0.35907</c:v>
                </c:pt>
                <c:pt idx="639">
                  <c:v>0.35986000000000001</c:v>
                </c:pt>
                <c:pt idx="640">
                  <c:v>0.36087000000000002</c:v>
                </c:pt>
                <c:pt idx="641">
                  <c:v>0.3619</c:v>
                </c:pt>
                <c:pt idx="642">
                  <c:v>0.36276000000000003</c:v>
                </c:pt>
                <c:pt idx="643">
                  <c:v>0.36379</c:v>
                </c:pt>
                <c:pt idx="644">
                  <c:v>0.36479</c:v>
                </c:pt>
                <c:pt idx="645">
                  <c:v>0.36581000000000002</c:v>
                </c:pt>
                <c:pt idx="646">
                  <c:v>0.36682999999999999</c:v>
                </c:pt>
                <c:pt idx="647">
                  <c:v>0.36785000000000001</c:v>
                </c:pt>
                <c:pt idx="648">
                  <c:v>0.36849999999999999</c:v>
                </c:pt>
                <c:pt idx="649">
                  <c:v>0.36934</c:v>
                </c:pt>
                <c:pt idx="650">
                  <c:v>0.37036999999999998</c:v>
                </c:pt>
                <c:pt idx="651">
                  <c:v>0.37141000000000002</c:v>
                </c:pt>
                <c:pt idx="652">
                  <c:v>0.37246000000000001</c:v>
                </c:pt>
                <c:pt idx="653">
                  <c:v>0.37351000000000001</c:v>
                </c:pt>
                <c:pt idx="654">
                  <c:v>0.37456</c:v>
                </c:pt>
                <c:pt idx="655">
                  <c:v>0.37495000000000001</c:v>
                </c:pt>
                <c:pt idx="656">
                  <c:v>0.37520999999999999</c:v>
                </c:pt>
                <c:pt idx="657">
                  <c:v>0.37554999999999999</c:v>
                </c:pt>
                <c:pt idx="658">
                  <c:v>0.37589</c:v>
                </c:pt>
                <c:pt idx="659">
                  <c:v>0.37628</c:v>
                </c:pt>
                <c:pt idx="660">
                  <c:v>0.37651000000000001</c:v>
                </c:pt>
                <c:pt idx="661">
                  <c:v>0.37663999999999997</c:v>
                </c:pt>
                <c:pt idx="662">
                  <c:v>0.37674000000000002</c:v>
                </c:pt>
                <c:pt idx="663">
                  <c:v>0.37681999999999999</c:v>
                </c:pt>
                <c:pt idx="664">
                  <c:v>0.37685999999999997</c:v>
                </c:pt>
                <c:pt idx="665">
                  <c:v>0.37691999999999998</c:v>
                </c:pt>
                <c:pt idx="666">
                  <c:v>0.37696000000000002</c:v>
                </c:pt>
                <c:pt idx="667">
                  <c:v>0.37701000000000001</c:v>
                </c:pt>
                <c:pt idx="668">
                  <c:v>0.37707000000000002</c:v>
                </c:pt>
                <c:pt idx="669">
                  <c:v>0.37713999999999998</c:v>
                </c:pt>
                <c:pt idx="670">
                  <c:v>0.37719999999999998</c:v>
                </c:pt>
                <c:pt idx="671">
                  <c:v>0.37762000000000001</c:v>
                </c:pt>
                <c:pt idx="672">
                  <c:v>0.37813000000000002</c:v>
                </c:pt>
                <c:pt idx="673">
                  <c:v>0.37844</c:v>
                </c:pt>
                <c:pt idx="674">
                  <c:v>0.37870999999999999</c:v>
                </c:pt>
                <c:pt idx="675">
                  <c:v>0.37901000000000001</c:v>
                </c:pt>
                <c:pt idx="676">
                  <c:v>0.37928000000000001</c:v>
                </c:pt>
                <c:pt idx="677">
                  <c:v>0.37983</c:v>
                </c:pt>
                <c:pt idx="678">
                  <c:v>0.38023000000000001</c:v>
                </c:pt>
                <c:pt idx="679">
                  <c:v>0.38118000000000002</c:v>
                </c:pt>
                <c:pt idx="680">
                  <c:v>0.38149</c:v>
                </c:pt>
                <c:pt idx="681">
                  <c:v>0.38263000000000003</c:v>
                </c:pt>
                <c:pt idx="682">
                  <c:v>0.38335999999999998</c:v>
                </c:pt>
                <c:pt idx="683">
                  <c:v>0.38390000000000002</c:v>
                </c:pt>
                <c:pt idx="684">
                  <c:v>0.38439000000000001</c:v>
                </c:pt>
                <c:pt idx="685">
                  <c:v>0.38499</c:v>
                </c:pt>
                <c:pt idx="686">
                  <c:v>0.38561000000000001</c:v>
                </c:pt>
                <c:pt idx="687">
                  <c:v>0.38600000000000001</c:v>
                </c:pt>
                <c:pt idx="688">
                  <c:v>0.38639000000000001</c:v>
                </c:pt>
                <c:pt idx="689">
                  <c:v>0.38679999999999998</c:v>
                </c:pt>
                <c:pt idx="690">
                  <c:v>0.38708999999999999</c:v>
                </c:pt>
                <c:pt idx="691">
                  <c:v>0.38743</c:v>
                </c:pt>
                <c:pt idx="692">
                  <c:v>0.38778000000000001</c:v>
                </c:pt>
                <c:pt idx="693">
                  <c:v>0.38856000000000002</c:v>
                </c:pt>
                <c:pt idx="694">
                  <c:v>0.38941999999999999</c:v>
                </c:pt>
                <c:pt idx="695">
                  <c:v>0.39026</c:v>
                </c:pt>
                <c:pt idx="696">
                  <c:v>0.39056999999999997</c:v>
                </c:pt>
                <c:pt idx="697">
                  <c:v>0.39107999999999998</c:v>
                </c:pt>
                <c:pt idx="698">
                  <c:v>0.39132</c:v>
                </c:pt>
                <c:pt idx="699">
                  <c:v>0.39166000000000001</c:v>
                </c:pt>
                <c:pt idx="700">
                  <c:v>0.39230999999999999</c:v>
                </c:pt>
                <c:pt idx="701">
                  <c:v>0.39277000000000001</c:v>
                </c:pt>
                <c:pt idx="702">
                  <c:v>0.39318999999999998</c:v>
                </c:pt>
                <c:pt idx="703">
                  <c:v>0.39396999999999999</c:v>
                </c:pt>
                <c:pt idx="704">
                  <c:v>0.39429999999999998</c:v>
                </c:pt>
                <c:pt idx="705">
                  <c:v>0.39445999999999998</c:v>
                </c:pt>
                <c:pt idx="706">
                  <c:v>0.39455000000000001</c:v>
                </c:pt>
                <c:pt idx="707">
                  <c:v>0.39465</c:v>
                </c:pt>
                <c:pt idx="708">
                  <c:v>0.39473000000000003</c:v>
                </c:pt>
                <c:pt idx="709">
                  <c:v>0.39483000000000001</c:v>
                </c:pt>
                <c:pt idx="710">
                  <c:v>0.39493</c:v>
                </c:pt>
                <c:pt idx="711">
                  <c:v>0.39504</c:v>
                </c:pt>
                <c:pt idx="712">
                  <c:v>0.39512000000000003</c:v>
                </c:pt>
                <c:pt idx="713">
                  <c:v>0.39518999999999999</c:v>
                </c:pt>
                <c:pt idx="714">
                  <c:v>0.39524999999999999</c:v>
                </c:pt>
                <c:pt idx="715">
                  <c:v>0.39534999999999998</c:v>
                </c:pt>
                <c:pt idx="716">
                  <c:v>0.39545000000000002</c:v>
                </c:pt>
                <c:pt idx="717">
                  <c:v>0.39555000000000001</c:v>
                </c:pt>
                <c:pt idx="718">
                  <c:v>0.39565</c:v>
                </c:pt>
                <c:pt idx="719">
                  <c:v>0.39576</c:v>
                </c:pt>
                <c:pt idx="720">
                  <c:v>0.39587</c:v>
                </c:pt>
                <c:pt idx="721">
                  <c:v>0.39595999999999998</c:v>
                </c:pt>
                <c:pt idx="722">
                  <c:v>0.39606999999999998</c:v>
                </c:pt>
                <c:pt idx="723">
                  <c:v>0.39613999999999999</c:v>
                </c:pt>
                <c:pt idx="724">
                  <c:v>0.39623000000000003</c:v>
                </c:pt>
                <c:pt idx="725">
                  <c:v>0.39629999999999999</c:v>
                </c:pt>
                <c:pt idx="726">
                  <c:v>0.39637</c:v>
                </c:pt>
                <c:pt idx="727">
                  <c:v>0.39644000000000001</c:v>
                </c:pt>
                <c:pt idx="728">
                  <c:v>0.39654</c:v>
                </c:pt>
                <c:pt idx="729">
                  <c:v>0.39661000000000002</c:v>
                </c:pt>
                <c:pt idx="730">
                  <c:v>0.3967</c:v>
                </c:pt>
                <c:pt idx="731">
                  <c:v>0.39677000000000001</c:v>
                </c:pt>
                <c:pt idx="732">
                  <c:v>0.39684999999999998</c:v>
                </c:pt>
                <c:pt idx="733">
                  <c:v>0.39693000000000001</c:v>
                </c:pt>
                <c:pt idx="734">
                  <c:v>0.39700000000000002</c:v>
                </c:pt>
                <c:pt idx="735">
                  <c:v>0.39709</c:v>
                </c:pt>
                <c:pt idx="736">
                  <c:v>0.39718999999999999</c:v>
                </c:pt>
                <c:pt idx="737">
                  <c:v>0.39728999999999998</c:v>
                </c:pt>
                <c:pt idx="738">
                  <c:v>0.39738000000000001</c:v>
                </c:pt>
                <c:pt idx="739">
                  <c:v>0.39748</c:v>
                </c:pt>
                <c:pt idx="740">
                  <c:v>0.39754</c:v>
                </c:pt>
                <c:pt idx="741">
                  <c:v>0.39762999999999998</c:v>
                </c:pt>
                <c:pt idx="742">
                  <c:v>0.39768999999999999</c:v>
                </c:pt>
                <c:pt idx="743">
                  <c:v>0.39778000000000002</c:v>
                </c:pt>
                <c:pt idx="744">
                  <c:v>0.39785999999999999</c:v>
                </c:pt>
                <c:pt idx="745">
                  <c:v>0.39790999999999999</c:v>
                </c:pt>
                <c:pt idx="746">
                  <c:v>0.39798</c:v>
                </c:pt>
                <c:pt idx="747">
                  <c:v>0.39818999999999999</c:v>
                </c:pt>
                <c:pt idx="748">
                  <c:v>0.39907999999999999</c:v>
                </c:pt>
                <c:pt idx="749">
                  <c:v>0.39943000000000001</c:v>
                </c:pt>
                <c:pt idx="750">
                  <c:v>0.39985999999999999</c:v>
                </c:pt>
                <c:pt idx="751">
                  <c:v>0.40022999999999997</c:v>
                </c:pt>
                <c:pt idx="752">
                  <c:v>0.40106000000000003</c:v>
                </c:pt>
                <c:pt idx="753">
                  <c:v>0.40212999999999999</c:v>
                </c:pt>
                <c:pt idx="754">
                  <c:v>0.40268999999999999</c:v>
                </c:pt>
                <c:pt idx="755">
                  <c:v>0.40321000000000001</c:v>
                </c:pt>
                <c:pt idx="756">
                  <c:v>0.40426000000000001</c:v>
                </c:pt>
                <c:pt idx="757">
                  <c:v>0.40532000000000001</c:v>
                </c:pt>
                <c:pt idx="758">
                  <c:v>0.40638999999999997</c:v>
                </c:pt>
                <c:pt idx="759">
                  <c:v>0.40710000000000002</c:v>
                </c:pt>
                <c:pt idx="760">
                  <c:v>0.40792</c:v>
                </c:pt>
                <c:pt idx="761">
                  <c:v>0.40899000000000002</c:v>
                </c:pt>
                <c:pt idx="762">
                  <c:v>0.40975</c:v>
                </c:pt>
                <c:pt idx="763">
                  <c:v>0.41041</c:v>
                </c:pt>
                <c:pt idx="764">
                  <c:v>0.41138999999999998</c:v>
                </c:pt>
                <c:pt idx="765">
                  <c:v>0.41210000000000002</c:v>
                </c:pt>
                <c:pt idx="766">
                  <c:v>0.41314000000000001</c:v>
                </c:pt>
                <c:pt idx="767">
                  <c:v>0.41419</c:v>
                </c:pt>
                <c:pt idx="768">
                  <c:v>0.41521999999999998</c:v>
                </c:pt>
                <c:pt idx="769">
                  <c:v>0.41625000000000001</c:v>
                </c:pt>
                <c:pt idx="770">
                  <c:v>0.41715000000000002</c:v>
                </c:pt>
                <c:pt idx="771">
                  <c:v>0.41816999999999999</c:v>
                </c:pt>
                <c:pt idx="772">
                  <c:v>0.41918</c:v>
                </c:pt>
                <c:pt idx="773">
                  <c:v>0.42010999999999998</c:v>
                </c:pt>
                <c:pt idx="774">
                  <c:v>0.42111999999999999</c:v>
                </c:pt>
                <c:pt idx="775">
                  <c:v>0.42213000000000001</c:v>
                </c:pt>
                <c:pt idx="776">
                  <c:v>0.42237000000000002</c:v>
                </c:pt>
                <c:pt idx="777">
                  <c:v>0.42277999999999999</c:v>
                </c:pt>
                <c:pt idx="778">
                  <c:v>0.42307</c:v>
                </c:pt>
                <c:pt idx="779">
                  <c:v>0.42405999999999999</c:v>
                </c:pt>
                <c:pt idx="780">
                  <c:v>0.42507</c:v>
                </c:pt>
                <c:pt idx="781">
                  <c:v>0.42588999999999999</c:v>
                </c:pt>
                <c:pt idx="782">
                  <c:v>0.42659000000000002</c:v>
                </c:pt>
                <c:pt idx="783">
                  <c:v>0.42764999999999997</c:v>
                </c:pt>
                <c:pt idx="784">
                  <c:v>0.42875999999999997</c:v>
                </c:pt>
                <c:pt idx="785">
                  <c:v>0.42929</c:v>
                </c:pt>
                <c:pt idx="786">
                  <c:v>0.42987999999999998</c:v>
                </c:pt>
                <c:pt idx="787">
                  <c:v>0.43054999999999999</c:v>
                </c:pt>
                <c:pt idx="788">
                  <c:v>0.43131999999999998</c:v>
                </c:pt>
                <c:pt idx="789">
                  <c:v>0.43247000000000002</c:v>
                </c:pt>
                <c:pt idx="790">
                  <c:v>0.43332999999999999</c:v>
                </c:pt>
                <c:pt idx="791">
                  <c:v>0.43387999999999999</c:v>
                </c:pt>
                <c:pt idx="792">
                  <c:v>0.43487999999999999</c:v>
                </c:pt>
                <c:pt idx="793">
                  <c:v>0.43598999999999999</c:v>
                </c:pt>
                <c:pt idx="794">
                  <c:v>0.43704999999999999</c:v>
                </c:pt>
                <c:pt idx="795">
                  <c:v>0.43753999999999998</c:v>
                </c:pt>
                <c:pt idx="796">
                  <c:v>0.43841000000000002</c:v>
                </c:pt>
                <c:pt idx="797">
                  <c:v>0.43917</c:v>
                </c:pt>
                <c:pt idx="798">
                  <c:v>0.44019999999999998</c:v>
                </c:pt>
                <c:pt idx="799">
                  <c:v>0.44116</c:v>
                </c:pt>
                <c:pt idx="800">
                  <c:v>0.44180999999999998</c:v>
                </c:pt>
                <c:pt idx="801">
                  <c:v>0.44224000000000002</c:v>
                </c:pt>
                <c:pt idx="802">
                  <c:v>0.44258999999999998</c:v>
                </c:pt>
                <c:pt idx="803">
                  <c:v>0.44295000000000001</c:v>
                </c:pt>
                <c:pt idx="804">
                  <c:v>0.44342999999999999</c:v>
                </c:pt>
                <c:pt idx="805">
                  <c:v>0.44463999999999998</c:v>
                </c:pt>
                <c:pt idx="806">
                  <c:v>0.44555</c:v>
                </c:pt>
                <c:pt idx="807">
                  <c:v>0.44625999999999999</c:v>
                </c:pt>
                <c:pt idx="808">
                  <c:v>0.44668000000000002</c:v>
                </c:pt>
                <c:pt idx="809">
                  <c:v>0.44705</c:v>
                </c:pt>
                <c:pt idx="810">
                  <c:v>0.44734000000000002</c:v>
                </c:pt>
                <c:pt idx="811">
                  <c:v>0.44792999999999999</c:v>
                </c:pt>
                <c:pt idx="812">
                  <c:v>0.44832</c:v>
                </c:pt>
                <c:pt idx="813">
                  <c:v>0.44849</c:v>
                </c:pt>
                <c:pt idx="814">
                  <c:v>0.44862000000000002</c:v>
                </c:pt>
                <c:pt idx="815">
                  <c:v>0.44871</c:v>
                </c:pt>
                <c:pt idx="816">
                  <c:v>0.44879999999999998</c:v>
                </c:pt>
                <c:pt idx="817">
                  <c:v>0.44890000000000002</c:v>
                </c:pt>
                <c:pt idx="818">
                  <c:v>0.44899</c:v>
                </c:pt>
                <c:pt idx="819">
                  <c:v>0.44907999999999998</c:v>
                </c:pt>
                <c:pt idx="820">
                  <c:v>0.44918000000000002</c:v>
                </c:pt>
                <c:pt idx="821">
                  <c:v>0.44927</c:v>
                </c:pt>
                <c:pt idx="822">
                  <c:v>0.44935999999999998</c:v>
                </c:pt>
                <c:pt idx="823">
                  <c:v>0.44946000000000003</c:v>
                </c:pt>
                <c:pt idx="824">
                  <c:v>0.44957999999999998</c:v>
                </c:pt>
                <c:pt idx="825">
                  <c:v>0.44968999999999998</c:v>
                </c:pt>
                <c:pt idx="826">
                  <c:v>0.44978000000000001</c:v>
                </c:pt>
                <c:pt idx="827">
                  <c:v>0.44989000000000001</c:v>
                </c:pt>
                <c:pt idx="828">
                  <c:v>0.45</c:v>
                </c:pt>
                <c:pt idx="829">
                  <c:v>0.45012000000000002</c:v>
                </c:pt>
                <c:pt idx="830">
                  <c:v>0.45024999999999998</c:v>
                </c:pt>
                <c:pt idx="831">
                  <c:v>0.45036999999999999</c:v>
                </c:pt>
                <c:pt idx="832">
                  <c:v>0.45055000000000001</c:v>
                </c:pt>
                <c:pt idx="833">
                  <c:v>0.45073000000000002</c:v>
                </c:pt>
                <c:pt idx="834">
                  <c:v>0.45099</c:v>
                </c:pt>
                <c:pt idx="835">
                  <c:v>0.45168000000000003</c:v>
                </c:pt>
                <c:pt idx="836">
                  <c:v>0.45207000000000003</c:v>
                </c:pt>
                <c:pt idx="837">
                  <c:v>0.45251000000000002</c:v>
                </c:pt>
                <c:pt idx="838">
                  <c:v>0.45269999999999999</c:v>
                </c:pt>
                <c:pt idx="839">
                  <c:v>0.45330999999999999</c:v>
                </c:pt>
                <c:pt idx="840">
                  <c:v>0.45377000000000001</c:v>
                </c:pt>
                <c:pt idx="841">
                  <c:v>0.45448</c:v>
                </c:pt>
                <c:pt idx="842">
                  <c:v>0.45556000000000002</c:v>
                </c:pt>
                <c:pt idx="843">
                  <c:v>0.45609</c:v>
                </c:pt>
                <c:pt idx="844">
                  <c:v>0.45663999999999999</c:v>
                </c:pt>
                <c:pt idx="845">
                  <c:v>0.45738000000000001</c:v>
                </c:pt>
                <c:pt idx="846">
                  <c:v>0.45772000000000002</c:v>
                </c:pt>
                <c:pt idx="847">
                  <c:v>0.45805000000000001</c:v>
                </c:pt>
                <c:pt idx="848">
                  <c:v>0.45838000000000001</c:v>
                </c:pt>
                <c:pt idx="849">
                  <c:v>0.45878000000000002</c:v>
                </c:pt>
                <c:pt idx="850">
                  <c:v>0.45899000000000001</c:v>
                </c:pt>
                <c:pt idx="851">
                  <c:v>0.45931</c:v>
                </c:pt>
                <c:pt idx="852">
                  <c:v>0.46010000000000001</c:v>
                </c:pt>
                <c:pt idx="853">
                  <c:v>0.46117999999999998</c:v>
                </c:pt>
                <c:pt idx="854">
                  <c:v>0.46217000000000003</c:v>
                </c:pt>
                <c:pt idx="855">
                  <c:v>0.46312999999999999</c:v>
                </c:pt>
                <c:pt idx="856">
                  <c:v>0.46383000000000002</c:v>
                </c:pt>
                <c:pt idx="857">
                  <c:v>0.46432000000000001</c:v>
                </c:pt>
                <c:pt idx="858">
                  <c:v>0.46487000000000001</c:v>
                </c:pt>
                <c:pt idx="859">
                  <c:v>0.46529999999999999</c:v>
                </c:pt>
                <c:pt idx="860">
                  <c:v>0.46572999999999998</c:v>
                </c:pt>
                <c:pt idx="861">
                  <c:v>0.46654000000000001</c:v>
                </c:pt>
                <c:pt idx="862">
                  <c:v>0.46727999999999997</c:v>
                </c:pt>
                <c:pt idx="863">
                  <c:v>0.46832000000000001</c:v>
                </c:pt>
                <c:pt idx="864">
                  <c:v>0.46936</c:v>
                </c:pt>
                <c:pt idx="865">
                  <c:v>0.47032000000000002</c:v>
                </c:pt>
                <c:pt idx="866">
                  <c:v>0.47106999999999999</c:v>
                </c:pt>
                <c:pt idx="867">
                  <c:v>0.47206999999999999</c:v>
                </c:pt>
                <c:pt idx="868">
                  <c:v>0.47310000000000002</c:v>
                </c:pt>
                <c:pt idx="869">
                  <c:v>0.47411999999999999</c:v>
                </c:pt>
                <c:pt idx="870">
                  <c:v>0.47505999999999998</c:v>
                </c:pt>
                <c:pt idx="871">
                  <c:v>0.47539999999999999</c:v>
                </c:pt>
                <c:pt idx="872">
                  <c:v>0.47565000000000002</c:v>
                </c:pt>
                <c:pt idx="873">
                  <c:v>0.47598000000000001</c:v>
                </c:pt>
                <c:pt idx="874">
                  <c:v>0.47692000000000001</c:v>
                </c:pt>
                <c:pt idx="875">
                  <c:v>0.47794999999999999</c:v>
                </c:pt>
                <c:pt idx="876">
                  <c:v>0.47894999999999999</c:v>
                </c:pt>
                <c:pt idx="877">
                  <c:v>0.47968</c:v>
                </c:pt>
                <c:pt idx="878">
                  <c:v>0.48033999999999999</c:v>
                </c:pt>
                <c:pt idx="879">
                  <c:v>0.48139999999999999</c:v>
                </c:pt>
                <c:pt idx="880">
                  <c:v>0.48250999999999999</c:v>
                </c:pt>
                <c:pt idx="881">
                  <c:v>0.48337000000000002</c:v>
                </c:pt>
                <c:pt idx="882">
                  <c:v>0.48363</c:v>
                </c:pt>
                <c:pt idx="883">
                  <c:v>0.48421999999999998</c:v>
                </c:pt>
                <c:pt idx="884">
                  <c:v>0.48446</c:v>
                </c:pt>
                <c:pt idx="885">
                  <c:v>0.48494999999999999</c:v>
                </c:pt>
                <c:pt idx="886">
                  <c:v>0.48573</c:v>
                </c:pt>
                <c:pt idx="887">
                  <c:v>0.48633999999999999</c:v>
                </c:pt>
                <c:pt idx="888">
                  <c:v>0.48747000000000001</c:v>
                </c:pt>
                <c:pt idx="889">
                  <c:v>0.48854999999999998</c:v>
                </c:pt>
                <c:pt idx="890">
                  <c:v>0.48960999999999999</c:v>
                </c:pt>
                <c:pt idx="891">
                  <c:v>0.49064999999999998</c:v>
                </c:pt>
                <c:pt idx="892">
                  <c:v>0.49088999999999999</c:v>
                </c:pt>
                <c:pt idx="893">
                  <c:v>0.49102000000000001</c:v>
                </c:pt>
                <c:pt idx="894">
                  <c:v>0.49110999999999999</c:v>
                </c:pt>
                <c:pt idx="895">
                  <c:v>0.49119000000000002</c:v>
                </c:pt>
                <c:pt idx="896">
                  <c:v>0.49126999999999998</c:v>
                </c:pt>
                <c:pt idx="897">
                  <c:v>0.49132999999999999</c:v>
                </c:pt>
                <c:pt idx="898">
                  <c:v>0.49138999999999999</c:v>
                </c:pt>
                <c:pt idx="899">
                  <c:v>0.49146000000000001</c:v>
                </c:pt>
                <c:pt idx="900">
                  <c:v>0.49153000000000002</c:v>
                </c:pt>
                <c:pt idx="901">
                  <c:v>0.49164000000000002</c:v>
                </c:pt>
                <c:pt idx="902">
                  <c:v>0.49184</c:v>
                </c:pt>
                <c:pt idx="903">
                  <c:v>0.49197999999999997</c:v>
                </c:pt>
                <c:pt idx="904">
                  <c:v>0.49209999999999998</c:v>
                </c:pt>
                <c:pt idx="905">
                  <c:v>0.49221999999999999</c:v>
                </c:pt>
                <c:pt idx="906">
                  <c:v>0.49231999999999998</c:v>
                </c:pt>
                <c:pt idx="907">
                  <c:v>0.49243999999999999</c:v>
                </c:pt>
                <c:pt idx="908">
                  <c:v>0.49251</c:v>
                </c:pt>
                <c:pt idx="909">
                  <c:v>0.49260999999999999</c:v>
                </c:pt>
                <c:pt idx="910">
                  <c:v>0.49297000000000002</c:v>
                </c:pt>
                <c:pt idx="911">
                  <c:v>0.49359999999999998</c:v>
                </c:pt>
                <c:pt idx="912">
                  <c:v>0.49395</c:v>
                </c:pt>
                <c:pt idx="913">
                  <c:v>0.49468000000000001</c:v>
                </c:pt>
                <c:pt idx="914">
                  <c:v>0.49530000000000002</c:v>
                </c:pt>
                <c:pt idx="915">
                  <c:v>0.49635000000000001</c:v>
                </c:pt>
                <c:pt idx="916">
                  <c:v>0.49741000000000002</c:v>
                </c:pt>
                <c:pt idx="917">
                  <c:v>0.49846000000000001</c:v>
                </c:pt>
                <c:pt idx="918">
                  <c:v>0.49911</c:v>
                </c:pt>
                <c:pt idx="919">
                  <c:v>0.49973000000000001</c:v>
                </c:pt>
                <c:pt idx="920">
                  <c:v>0.50007999999999997</c:v>
                </c:pt>
                <c:pt idx="921">
                  <c:v>0.50041000000000002</c:v>
                </c:pt>
                <c:pt idx="922">
                  <c:v>0.50078</c:v>
                </c:pt>
                <c:pt idx="923">
                  <c:v>0.50124000000000002</c:v>
                </c:pt>
                <c:pt idx="924">
                  <c:v>0.50149999999999995</c:v>
                </c:pt>
                <c:pt idx="925">
                  <c:v>0.50199000000000005</c:v>
                </c:pt>
                <c:pt idx="926">
                  <c:v>0.50212999999999997</c:v>
                </c:pt>
                <c:pt idx="927">
                  <c:v>0.50224000000000002</c:v>
                </c:pt>
                <c:pt idx="928">
                  <c:v>0.50233000000000005</c:v>
                </c:pt>
                <c:pt idx="929">
                  <c:v>0.50244999999999995</c:v>
                </c:pt>
                <c:pt idx="930">
                  <c:v>0.50255000000000005</c:v>
                </c:pt>
                <c:pt idx="931">
                  <c:v>0.50266</c:v>
                </c:pt>
                <c:pt idx="932">
                  <c:v>0.50278999999999996</c:v>
                </c:pt>
                <c:pt idx="933">
                  <c:v>0.50288999999999995</c:v>
                </c:pt>
                <c:pt idx="934">
                  <c:v>0.50302999999999998</c:v>
                </c:pt>
                <c:pt idx="935">
                  <c:v>0.50316000000000005</c:v>
                </c:pt>
                <c:pt idx="936">
                  <c:v>0.50326000000000004</c:v>
                </c:pt>
                <c:pt idx="937">
                  <c:v>0.50344</c:v>
                </c:pt>
                <c:pt idx="938">
                  <c:v>0.50356000000000001</c:v>
                </c:pt>
                <c:pt idx="939">
                  <c:v>0.50366999999999995</c:v>
                </c:pt>
                <c:pt idx="940">
                  <c:v>0.50375000000000003</c:v>
                </c:pt>
                <c:pt idx="941">
                  <c:v>0.50385000000000002</c:v>
                </c:pt>
                <c:pt idx="942">
                  <c:v>0.50392000000000003</c:v>
                </c:pt>
                <c:pt idx="943">
                  <c:v>0.50402000000000002</c:v>
                </c:pt>
                <c:pt idx="944">
                  <c:v>0.50407999999999997</c:v>
                </c:pt>
                <c:pt idx="945">
                  <c:v>0.50414000000000003</c:v>
                </c:pt>
                <c:pt idx="946">
                  <c:v>0.50424000000000002</c:v>
                </c:pt>
                <c:pt idx="947">
                  <c:v>0.50429999999999997</c:v>
                </c:pt>
                <c:pt idx="948">
                  <c:v>0.50436999999999999</c:v>
                </c:pt>
                <c:pt idx="949">
                  <c:v>0.50443000000000005</c:v>
                </c:pt>
                <c:pt idx="950">
                  <c:v>0.50449999999999995</c:v>
                </c:pt>
                <c:pt idx="951">
                  <c:v>0.50458000000000003</c:v>
                </c:pt>
                <c:pt idx="952">
                  <c:v>0.50463999999999998</c:v>
                </c:pt>
                <c:pt idx="953">
                  <c:v>0.50470999999999999</c:v>
                </c:pt>
                <c:pt idx="954">
                  <c:v>0.50478999999999996</c:v>
                </c:pt>
                <c:pt idx="955">
                  <c:v>0.50485000000000002</c:v>
                </c:pt>
                <c:pt idx="956">
                  <c:v>0.50490000000000002</c:v>
                </c:pt>
                <c:pt idx="957">
                  <c:v>0.50495000000000001</c:v>
                </c:pt>
                <c:pt idx="958">
                  <c:v>0.505</c:v>
                </c:pt>
                <c:pt idx="959">
                  <c:v>0.50504000000000004</c:v>
                </c:pt>
                <c:pt idx="960">
                  <c:v>0.50507999999999997</c:v>
                </c:pt>
                <c:pt idx="961">
                  <c:v>0.50514999999999999</c:v>
                </c:pt>
                <c:pt idx="962">
                  <c:v>0.50521000000000005</c:v>
                </c:pt>
                <c:pt idx="963">
                  <c:v>0.50529000000000002</c:v>
                </c:pt>
                <c:pt idx="964">
                  <c:v>0.50532999999999995</c:v>
                </c:pt>
                <c:pt idx="965">
                  <c:v>0.50538000000000005</c:v>
                </c:pt>
                <c:pt idx="966">
                  <c:v>0.50543000000000005</c:v>
                </c:pt>
                <c:pt idx="967">
                  <c:v>0.50548000000000004</c:v>
                </c:pt>
                <c:pt idx="968">
                  <c:v>0.50551999999999997</c:v>
                </c:pt>
                <c:pt idx="969">
                  <c:v>0.50558000000000003</c:v>
                </c:pt>
                <c:pt idx="970">
                  <c:v>0.50561999999999996</c:v>
                </c:pt>
                <c:pt idx="971">
                  <c:v>0.50566999999999995</c:v>
                </c:pt>
                <c:pt idx="972">
                  <c:v>0.50570000000000004</c:v>
                </c:pt>
                <c:pt idx="973">
                  <c:v>0.50573999999999997</c:v>
                </c:pt>
                <c:pt idx="974">
                  <c:v>0.50578999999999996</c:v>
                </c:pt>
                <c:pt idx="975">
                  <c:v>0.50585999999999998</c:v>
                </c:pt>
                <c:pt idx="976">
                  <c:v>0.50590999999999997</c:v>
                </c:pt>
                <c:pt idx="977">
                  <c:v>0.50595999999999997</c:v>
                </c:pt>
                <c:pt idx="978">
                  <c:v>0.50600000000000001</c:v>
                </c:pt>
                <c:pt idx="979">
                  <c:v>0.50605</c:v>
                </c:pt>
                <c:pt idx="980">
                  <c:v>0.50610999999999995</c:v>
                </c:pt>
                <c:pt idx="981">
                  <c:v>0.50616000000000005</c:v>
                </c:pt>
                <c:pt idx="982">
                  <c:v>0.50621000000000005</c:v>
                </c:pt>
                <c:pt idx="983">
                  <c:v>0.50626000000000004</c:v>
                </c:pt>
                <c:pt idx="984">
                  <c:v>0.50631999999999999</c:v>
                </c:pt>
                <c:pt idx="985">
                  <c:v>0.50638000000000005</c:v>
                </c:pt>
                <c:pt idx="986">
                  <c:v>0.50654999999999994</c:v>
                </c:pt>
                <c:pt idx="987">
                  <c:v>0.50685999999999998</c:v>
                </c:pt>
                <c:pt idx="988">
                  <c:v>0.50775000000000003</c:v>
                </c:pt>
                <c:pt idx="989">
                  <c:v>0.50826000000000005</c:v>
                </c:pt>
                <c:pt idx="990">
                  <c:v>0.50926000000000005</c:v>
                </c:pt>
                <c:pt idx="991">
                  <c:v>0.51005</c:v>
                </c:pt>
                <c:pt idx="992">
                  <c:v>0.51058999999999999</c:v>
                </c:pt>
                <c:pt idx="993">
                  <c:v>0.51168000000000002</c:v>
                </c:pt>
                <c:pt idx="994">
                  <c:v>0.51270000000000004</c:v>
                </c:pt>
                <c:pt idx="995">
                  <c:v>0.51366000000000001</c:v>
                </c:pt>
                <c:pt idx="996">
                  <c:v>0.51476999999999995</c:v>
                </c:pt>
                <c:pt idx="997">
                  <c:v>0.51580000000000004</c:v>
                </c:pt>
                <c:pt idx="998">
                  <c:v>0.51658000000000004</c:v>
                </c:pt>
                <c:pt idx="999">
                  <c:v>0.51763000000000003</c:v>
                </c:pt>
                <c:pt idx="1000">
                  <c:v>0.51866999999999996</c:v>
                </c:pt>
                <c:pt idx="1001">
                  <c:v>0.51915</c:v>
                </c:pt>
                <c:pt idx="1002">
                  <c:v>0.51987000000000005</c:v>
                </c:pt>
                <c:pt idx="1003">
                  <c:v>0.52087000000000006</c:v>
                </c:pt>
                <c:pt idx="1004">
                  <c:v>0.52193000000000001</c:v>
                </c:pt>
                <c:pt idx="1005">
                  <c:v>0.52298</c:v>
                </c:pt>
                <c:pt idx="1006">
                  <c:v>0.52400999999999998</c:v>
                </c:pt>
                <c:pt idx="1007">
                  <c:v>0.52502000000000004</c:v>
                </c:pt>
                <c:pt idx="1008">
                  <c:v>0.52603999999999995</c:v>
                </c:pt>
                <c:pt idx="1009">
                  <c:v>0.52681999999999995</c:v>
                </c:pt>
                <c:pt idx="1010">
                  <c:v>0.52756000000000003</c:v>
                </c:pt>
                <c:pt idx="1011">
                  <c:v>0.52817000000000003</c:v>
                </c:pt>
                <c:pt idx="1012">
                  <c:v>0.52861000000000002</c:v>
                </c:pt>
                <c:pt idx="1013">
                  <c:v>0.52920999999999996</c:v>
                </c:pt>
                <c:pt idx="1014">
                  <c:v>0.53022999999999998</c:v>
                </c:pt>
                <c:pt idx="1015">
                  <c:v>0.53132000000000001</c:v>
                </c:pt>
                <c:pt idx="1016">
                  <c:v>0.53237000000000001</c:v>
                </c:pt>
                <c:pt idx="1017">
                  <c:v>0.53319000000000005</c:v>
                </c:pt>
                <c:pt idx="1018">
                  <c:v>0.53386999999999996</c:v>
                </c:pt>
                <c:pt idx="1019">
                  <c:v>0.53493999999999997</c:v>
                </c:pt>
                <c:pt idx="1020">
                  <c:v>0.53605000000000003</c:v>
                </c:pt>
                <c:pt idx="1021">
                  <c:v>0.53632000000000002</c:v>
                </c:pt>
                <c:pt idx="1022">
                  <c:v>0.53698000000000001</c:v>
                </c:pt>
                <c:pt idx="1023">
                  <c:v>0.53718999999999995</c:v>
                </c:pt>
                <c:pt idx="1024">
                  <c:v>0.53749999999999998</c:v>
                </c:pt>
                <c:pt idx="1025">
                  <c:v>0.53802000000000005</c:v>
                </c:pt>
                <c:pt idx="1026">
                  <c:v>0.53854000000000002</c:v>
                </c:pt>
                <c:pt idx="1027">
                  <c:v>0.53898999999999997</c:v>
                </c:pt>
                <c:pt idx="1028">
                  <c:v>0.54</c:v>
                </c:pt>
                <c:pt idx="1029">
                  <c:v>0.54090000000000005</c:v>
                </c:pt>
                <c:pt idx="1030">
                  <c:v>0.54122000000000003</c:v>
                </c:pt>
                <c:pt idx="1031">
                  <c:v>0.54227000000000003</c:v>
                </c:pt>
                <c:pt idx="1032">
                  <c:v>0.54274</c:v>
                </c:pt>
                <c:pt idx="1033">
                  <c:v>0.54361000000000004</c:v>
                </c:pt>
                <c:pt idx="1034">
                  <c:v>0.54471000000000003</c:v>
                </c:pt>
                <c:pt idx="1035">
                  <c:v>0.54588999999999999</c:v>
                </c:pt>
                <c:pt idx="1036">
                  <c:v>0.54712000000000005</c:v>
                </c:pt>
                <c:pt idx="1037">
                  <c:v>0.54832999999999998</c:v>
                </c:pt>
                <c:pt idx="1038">
                  <c:v>0.54866999999999999</c:v>
                </c:pt>
                <c:pt idx="1039">
                  <c:v>0.54912000000000005</c:v>
                </c:pt>
                <c:pt idx="1040">
                  <c:v>0.54947000000000001</c:v>
                </c:pt>
                <c:pt idx="1041">
                  <c:v>0.55010999999999999</c:v>
                </c:pt>
                <c:pt idx="1042">
                  <c:v>0.55086999999999997</c:v>
                </c:pt>
                <c:pt idx="1043">
                  <c:v>0.55200000000000005</c:v>
                </c:pt>
                <c:pt idx="1044">
                  <c:v>0.55310000000000004</c:v>
                </c:pt>
                <c:pt idx="1045">
                  <c:v>0.55398999999999998</c:v>
                </c:pt>
                <c:pt idx="1046">
                  <c:v>0.55437999999999998</c:v>
                </c:pt>
                <c:pt idx="1047">
                  <c:v>0.55496999999999996</c:v>
                </c:pt>
                <c:pt idx="1048">
                  <c:v>0.55586999999999998</c:v>
                </c:pt>
                <c:pt idx="1049">
                  <c:v>0.55654000000000003</c:v>
                </c:pt>
                <c:pt idx="1050">
                  <c:v>0.55750999999999995</c:v>
                </c:pt>
                <c:pt idx="1051">
                  <c:v>0.55845999999999996</c:v>
                </c:pt>
                <c:pt idx="1052">
                  <c:v>0.55925999999999998</c:v>
                </c:pt>
                <c:pt idx="1053">
                  <c:v>0.56003999999999998</c:v>
                </c:pt>
                <c:pt idx="1054">
                  <c:v>0.56023000000000001</c:v>
                </c:pt>
                <c:pt idx="1055">
                  <c:v>0.56096000000000001</c:v>
                </c:pt>
                <c:pt idx="1056">
                  <c:v>0.56147999999999998</c:v>
                </c:pt>
                <c:pt idx="1057">
                  <c:v>0.56252999999999997</c:v>
                </c:pt>
                <c:pt idx="1058">
                  <c:v>0.56357000000000002</c:v>
                </c:pt>
                <c:pt idx="1059">
                  <c:v>0.56440000000000001</c:v>
                </c:pt>
                <c:pt idx="1060">
                  <c:v>0.56547000000000003</c:v>
                </c:pt>
                <c:pt idx="1061">
                  <c:v>0.56649000000000005</c:v>
                </c:pt>
                <c:pt idx="1062">
                  <c:v>0.56727000000000005</c:v>
                </c:pt>
                <c:pt idx="1063">
                  <c:v>0.56830999999999998</c:v>
                </c:pt>
                <c:pt idx="1064">
                  <c:v>0.56935999999999998</c:v>
                </c:pt>
                <c:pt idx="1065">
                  <c:v>0.57030999999999998</c:v>
                </c:pt>
                <c:pt idx="1066">
                  <c:v>0.57132000000000005</c:v>
                </c:pt>
                <c:pt idx="1067">
                  <c:v>0.57235000000000003</c:v>
                </c:pt>
                <c:pt idx="1068">
                  <c:v>0.57291000000000003</c:v>
                </c:pt>
                <c:pt idx="1069">
                  <c:v>0.57364000000000004</c:v>
                </c:pt>
                <c:pt idx="1070">
                  <c:v>0.57471000000000005</c:v>
                </c:pt>
                <c:pt idx="1071">
                  <c:v>0.57576000000000005</c:v>
                </c:pt>
                <c:pt idx="1072">
                  <c:v>0.57681000000000004</c:v>
                </c:pt>
                <c:pt idx="1073">
                  <c:v>0.57776000000000005</c:v>
                </c:pt>
                <c:pt idx="1074">
                  <c:v>0.57865999999999995</c:v>
                </c:pt>
                <c:pt idx="1075">
                  <c:v>0.57960999999999996</c:v>
                </c:pt>
                <c:pt idx="1076">
                  <c:v>0.57999999999999996</c:v>
                </c:pt>
                <c:pt idx="1077">
                  <c:v>0.58065999999999995</c:v>
                </c:pt>
                <c:pt idx="1078">
                  <c:v>0.58092999999999995</c:v>
                </c:pt>
                <c:pt idx="1079">
                  <c:v>0.58125000000000004</c:v>
                </c:pt>
                <c:pt idx="1080">
                  <c:v>0.58167000000000002</c:v>
                </c:pt>
                <c:pt idx="1081">
                  <c:v>0.58275999999999994</c:v>
                </c:pt>
                <c:pt idx="1082">
                  <c:v>0.58386000000000005</c:v>
                </c:pt>
                <c:pt idx="1083">
                  <c:v>0.58499000000000001</c:v>
                </c:pt>
                <c:pt idx="1084">
                  <c:v>0.58604999999999996</c:v>
                </c:pt>
                <c:pt idx="1085">
                  <c:v>0.58655999999999997</c:v>
                </c:pt>
                <c:pt idx="1086">
                  <c:v>0.58750999999999998</c:v>
                </c:pt>
                <c:pt idx="1087">
                  <c:v>0.58858999999999995</c:v>
                </c:pt>
                <c:pt idx="1088">
                  <c:v>0.58877999999999997</c:v>
                </c:pt>
                <c:pt idx="1089">
                  <c:v>0.58942000000000005</c:v>
                </c:pt>
                <c:pt idx="1090">
                  <c:v>0.58982000000000001</c:v>
                </c:pt>
                <c:pt idx="1091">
                  <c:v>0.59048</c:v>
                </c:pt>
                <c:pt idx="1092">
                  <c:v>0.59165999999999996</c:v>
                </c:pt>
                <c:pt idx="1093">
                  <c:v>0.59231</c:v>
                </c:pt>
                <c:pt idx="1094">
                  <c:v>0.59292</c:v>
                </c:pt>
                <c:pt idx="1095">
                  <c:v>0.59401999999999999</c:v>
                </c:pt>
                <c:pt idx="1096">
                  <c:v>0.59514</c:v>
                </c:pt>
                <c:pt idx="1097">
                  <c:v>0.59628000000000003</c:v>
                </c:pt>
                <c:pt idx="1098">
                  <c:v>0.59741999999999995</c:v>
                </c:pt>
                <c:pt idx="1099">
                  <c:v>0.59855000000000003</c:v>
                </c:pt>
                <c:pt idx="1100">
                  <c:v>0.59930000000000005</c:v>
                </c:pt>
                <c:pt idx="1101">
                  <c:v>0.60036</c:v>
                </c:pt>
                <c:pt idx="1102">
                  <c:v>0.60077000000000003</c:v>
                </c:pt>
                <c:pt idx="1103">
                  <c:v>0.60155999999999998</c:v>
                </c:pt>
                <c:pt idx="1104">
                  <c:v>0.60211000000000003</c:v>
                </c:pt>
                <c:pt idx="1105">
                  <c:v>0.60314000000000001</c:v>
                </c:pt>
                <c:pt idx="1106">
                  <c:v>0.60424999999999995</c:v>
                </c:pt>
                <c:pt idx="1107">
                  <c:v>0.60536999999999996</c:v>
                </c:pt>
                <c:pt idx="1108">
                  <c:v>0.60618000000000005</c:v>
                </c:pt>
                <c:pt idx="1109">
                  <c:v>0.60657000000000005</c:v>
                </c:pt>
                <c:pt idx="1110">
                  <c:v>0.60702999999999996</c:v>
                </c:pt>
                <c:pt idx="1111">
                  <c:v>0.60750000000000004</c:v>
                </c:pt>
                <c:pt idx="1112">
                  <c:v>0.60804000000000002</c:v>
                </c:pt>
                <c:pt idx="1113">
                  <c:v>0.60857000000000006</c:v>
                </c:pt>
                <c:pt idx="1114">
                  <c:v>0.60928000000000004</c:v>
                </c:pt>
                <c:pt idx="1115">
                  <c:v>0.60946</c:v>
                </c:pt>
                <c:pt idx="1116">
                  <c:v>0.60958999999999997</c:v>
                </c:pt>
                <c:pt idx="1117">
                  <c:v>0.60970000000000002</c:v>
                </c:pt>
                <c:pt idx="1118">
                  <c:v>0.60977000000000003</c:v>
                </c:pt>
                <c:pt idx="1119">
                  <c:v>0.60989000000000004</c:v>
                </c:pt>
                <c:pt idx="1120">
                  <c:v>0.61002000000000001</c:v>
                </c:pt>
                <c:pt idx="1121">
                  <c:v>0.61007999999999996</c:v>
                </c:pt>
                <c:pt idx="1122">
                  <c:v>0.61017999999999994</c:v>
                </c:pt>
                <c:pt idx="1123">
                  <c:v>0.61024999999999996</c:v>
                </c:pt>
                <c:pt idx="1124">
                  <c:v>0.61033999999999999</c:v>
                </c:pt>
                <c:pt idx="1125">
                  <c:v>0.61046</c:v>
                </c:pt>
                <c:pt idx="1126">
                  <c:v>0.61058999999999997</c:v>
                </c:pt>
                <c:pt idx="1127">
                  <c:v>0.61065999999999998</c:v>
                </c:pt>
                <c:pt idx="1128">
                  <c:v>0.61073</c:v>
                </c:pt>
                <c:pt idx="1129">
                  <c:v>0.61080999999999996</c:v>
                </c:pt>
                <c:pt idx="1130">
                  <c:v>0.61092000000000002</c:v>
                </c:pt>
                <c:pt idx="1131">
                  <c:v>0.61102999999999996</c:v>
                </c:pt>
                <c:pt idx="1132">
                  <c:v>0.61112</c:v>
                </c:pt>
                <c:pt idx="1133">
                  <c:v>0.61119999999999997</c:v>
                </c:pt>
                <c:pt idx="1134">
                  <c:v>0.61126999999999998</c:v>
                </c:pt>
                <c:pt idx="1135">
                  <c:v>0.61131999999999997</c:v>
                </c:pt>
                <c:pt idx="1136">
                  <c:v>0.61136000000000001</c:v>
                </c:pt>
                <c:pt idx="1137">
                  <c:v>0.61143000000000003</c:v>
                </c:pt>
                <c:pt idx="1138">
                  <c:v>0.61148000000000002</c:v>
                </c:pt>
                <c:pt idx="1139">
                  <c:v>0.61156999999999995</c:v>
                </c:pt>
                <c:pt idx="1140">
                  <c:v>0.61175999999999997</c:v>
                </c:pt>
                <c:pt idx="1141">
                  <c:v>0.61255999999999999</c:v>
                </c:pt>
                <c:pt idx="1142">
                  <c:v>0.61351999999999995</c:v>
                </c:pt>
                <c:pt idx="1143">
                  <c:v>0.61456999999999995</c:v>
                </c:pt>
                <c:pt idx="1144">
                  <c:v>0.61560000000000004</c:v>
                </c:pt>
                <c:pt idx="1145">
                  <c:v>0.61646000000000001</c:v>
                </c:pt>
                <c:pt idx="1146">
                  <c:v>0.61663999999999997</c:v>
                </c:pt>
                <c:pt idx="1147">
                  <c:v>0.61731999999999998</c:v>
                </c:pt>
                <c:pt idx="1148">
                  <c:v>0.61816000000000004</c:v>
                </c:pt>
                <c:pt idx="1149">
                  <c:v>0.61877000000000004</c:v>
                </c:pt>
                <c:pt idx="1150">
                  <c:v>0.61944999999999995</c:v>
                </c:pt>
                <c:pt idx="1151">
                  <c:v>0.62011000000000005</c:v>
                </c:pt>
                <c:pt idx="1152">
                  <c:v>0.62048000000000003</c:v>
                </c:pt>
                <c:pt idx="1153">
                  <c:v>0.62089000000000005</c:v>
                </c:pt>
                <c:pt idx="1154">
                  <c:v>0.62161</c:v>
                </c:pt>
                <c:pt idx="1155">
                  <c:v>0.62265000000000004</c:v>
                </c:pt>
                <c:pt idx="1156">
                  <c:v>0.62370000000000003</c:v>
                </c:pt>
                <c:pt idx="1157">
                  <c:v>0.62473999999999996</c:v>
                </c:pt>
                <c:pt idx="1158">
                  <c:v>0.62563999999999997</c:v>
                </c:pt>
                <c:pt idx="1159">
                  <c:v>0.62639</c:v>
                </c:pt>
                <c:pt idx="1160">
                  <c:v>0.62682000000000004</c:v>
                </c:pt>
                <c:pt idx="1161">
                  <c:v>0.62719999999999998</c:v>
                </c:pt>
                <c:pt idx="1162">
                  <c:v>0.62761</c:v>
                </c:pt>
                <c:pt idx="1163">
                  <c:v>0.62861999999999996</c:v>
                </c:pt>
                <c:pt idx="1164">
                  <c:v>0.62955000000000005</c:v>
                </c:pt>
                <c:pt idx="1165">
                  <c:v>0.63055000000000005</c:v>
                </c:pt>
                <c:pt idx="1166">
                  <c:v>0.63161</c:v>
                </c:pt>
                <c:pt idx="1167">
                  <c:v>0.63268999999999997</c:v>
                </c:pt>
                <c:pt idx="1168">
                  <c:v>0.63376999999999994</c:v>
                </c:pt>
                <c:pt idx="1169">
                  <c:v>0.63412000000000002</c:v>
                </c:pt>
                <c:pt idx="1170">
                  <c:v>0.63471</c:v>
                </c:pt>
                <c:pt idx="1171">
                  <c:v>0.63497999999999999</c:v>
                </c:pt>
                <c:pt idx="1172">
                  <c:v>0.63526000000000005</c:v>
                </c:pt>
                <c:pt idx="1173">
                  <c:v>0.63578000000000001</c:v>
                </c:pt>
                <c:pt idx="1174">
                  <c:v>0.63639000000000001</c:v>
                </c:pt>
                <c:pt idx="1175">
                  <c:v>0.63702999999999999</c:v>
                </c:pt>
                <c:pt idx="1176">
                  <c:v>0.63770000000000004</c:v>
                </c:pt>
                <c:pt idx="1177">
                  <c:v>0.63812000000000002</c:v>
                </c:pt>
                <c:pt idx="1178">
                  <c:v>0.63851999999999998</c:v>
                </c:pt>
                <c:pt idx="1179">
                  <c:v>0.63893999999999995</c:v>
                </c:pt>
                <c:pt idx="1180">
                  <c:v>0.63956000000000002</c:v>
                </c:pt>
                <c:pt idx="1181">
                  <c:v>0.64054999999999995</c:v>
                </c:pt>
                <c:pt idx="1182">
                  <c:v>0.64166000000000001</c:v>
                </c:pt>
                <c:pt idx="1183">
                  <c:v>0.64236000000000004</c:v>
                </c:pt>
                <c:pt idx="1184">
                  <c:v>0.64307000000000003</c:v>
                </c:pt>
                <c:pt idx="1185">
                  <c:v>0.64415</c:v>
                </c:pt>
                <c:pt idx="1186">
                  <c:v>0.64487000000000005</c:v>
                </c:pt>
                <c:pt idx="1187">
                  <c:v>0.64553000000000005</c:v>
                </c:pt>
                <c:pt idx="1188">
                  <c:v>0.64661999999999997</c:v>
                </c:pt>
                <c:pt idx="1189">
                  <c:v>0.64773999999999998</c:v>
                </c:pt>
                <c:pt idx="1190">
                  <c:v>0.64868999999999999</c:v>
                </c:pt>
                <c:pt idx="1191">
                  <c:v>0.64954000000000001</c:v>
                </c:pt>
                <c:pt idx="1192">
                  <c:v>0.65044999999999997</c:v>
                </c:pt>
                <c:pt idx="1193">
                  <c:v>0.65164</c:v>
                </c:pt>
                <c:pt idx="1194">
                  <c:v>0.65280000000000005</c:v>
                </c:pt>
                <c:pt idx="1195">
                  <c:v>0.65339000000000003</c:v>
                </c:pt>
                <c:pt idx="1196">
                  <c:v>0.65415999999999996</c:v>
                </c:pt>
                <c:pt idx="1197">
                  <c:v>0.65442999999999996</c:v>
                </c:pt>
                <c:pt idx="1198">
                  <c:v>0.65486999999999995</c:v>
                </c:pt>
                <c:pt idx="1199">
                  <c:v>0.65590000000000004</c:v>
                </c:pt>
                <c:pt idx="1200">
                  <c:v>0.65693999999999997</c:v>
                </c:pt>
                <c:pt idx="1201">
                  <c:v>0.65713999999999995</c:v>
                </c:pt>
                <c:pt idx="1202">
                  <c:v>0.65773999999999999</c:v>
                </c:pt>
                <c:pt idx="1203">
                  <c:v>0.65888000000000002</c:v>
                </c:pt>
                <c:pt idx="1204">
                  <c:v>0.65947</c:v>
                </c:pt>
                <c:pt idx="1205">
                  <c:v>0.66017000000000003</c:v>
                </c:pt>
                <c:pt idx="1206">
                  <c:v>0.66054999999999997</c:v>
                </c:pt>
                <c:pt idx="1207">
                  <c:v>0.66091</c:v>
                </c:pt>
                <c:pt idx="1208">
                  <c:v>0.66173000000000004</c:v>
                </c:pt>
                <c:pt idx="1209">
                  <c:v>0.66200999999999999</c:v>
                </c:pt>
                <c:pt idx="1210">
                  <c:v>0.66215999999999997</c:v>
                </c:pt>
                <c:pt idx="1211">
                  <c:v>0.66279999999999994</c:v>
                </c:pt>
                <c:pt idx="1212">
                  <c:v>0.66378000000000004</c:v>
                </c:pt>
                <c:pt idx="1213">
                  <c:v>0.66481999999999997</c:v>
                </c:pt>
                <c:pt idx="1214">
                  <c:v>0.66569</c:v>
                </c:pt>
                <c:pt idx="1215">
                  <c:v>0.66637000000000002</c:v>
                </c:pt>
                <c:pt idx="1216">
                  <c:v>0.66676000000000002</c:v>
                </c:pt>
                <c:pt idx="1217">
                  <c:v>0.66771999999999998</c:v>
                </c:pt>
                <c:pt idx="1218">
                  <c:v>0.66798000000000002</c:v>
                </c:pt>
                <c:pt idx="1219">
                  <c:v>0.66830000000000001</c:v>
                </c:pt>
                <c:pt idx="1220">
                  <c:v>0.66895000000000004</c:v>
                </c:pt>
                <c:pt idx="1221">
                  <c:v>0.66961999999999999</c:v>
                </c:pt>
                <c:pt idx="1222">
                  <c:v>0.67013999999999996</c:v>
                </c:pt>
                <c:pt idx="1223">
                  <c:v>0.67064000000000001</c:v>
                </c:pt>
                <c:pt idx="1224">
                  <c:v>0.67125999999999997</c:v>
                </c:pt>
                <c:pt idx="1225">
                  <c:v>0.67227000000000003</c:v>
                </c:pt>
                <c:pt idx="1226">
                  <c:v>0.67332999999999998</c:v>
                </c:pt>
                <c:pt idx="1227">
                  <c:v>0.67439000000000004</c:v>
                </c:pt>
                <c:pt idx="1228">
                  <c:v>0.67544000000000004</c:v>
                </c:pt>
                <c:pt idx="1229">
                  <c:v>0.67649000000000004</c:v>
                </c:pt>
                <c:pt idx="1230">
                  <c:v>0.67739000000000005</c:v>
                </c:pt>
                <c:pt idx="1231">
                  <c:v>0.67801999999999996</c:v>
                </c:pt>
                <c:pt idx="1232">
                  <c:v>0.67849000000000004</c:v>
                </c:pt>
                <c:pt idx="1233">
                  <c:v>0.67893000000000003</c:v>
                </c:pt>
                <c:pt idx="1234">
                  <c:v>0.67930999999999997</c:v>
                </c:pt>
                <c:pt idx="1235">
                  <c:v>0.67981999999999998</c:v>
                </c:pt>
                <c:pt idx="1236">
                  <c:v>0.68049000000000004</c:v>
                </c:pt>
                <c:pt idx="1237">
                  <c:v>0.68149999999999999</c:v>
                </c:pt>
                <c:pt idx="1238">
                  <c:v>0.68255999999999994</c:v>
                </c:pt>
                <c:pt idx="1239">
                  <c:v>0.68366000000000005</c:v>
                </c:pt>
                <c:pt idx="1240">
                  <c:v>0.68442000000000003</c:v>
                </c:pt>
                <c:pt idx="1241">
                  <c:v>0.68555999999999995</c:v>
                </c:pt>
                <c:pt idx="1242">
                  <c:v>0.68608000000000002</c:v>
                </c:pt>
                <c:pt idx="1243">
                  <c:v>0.68684999999999996</c:v>
                </c:pt>
                <c:pt idx="1244">
                  <c:v>0.68715000000000004</c:v>
                </c:pt>
                <c:pt idx="1245">
                  <c:v>0.68764999999999998</c:v>
                </c:pt>
                <c:pt idx="1246">
                  <c:v>0.68808000000000002</c:v>
                </c:pt>
                <c:pt idx="1247">
                  <c:v>0.68862999999999996</c:v>
                </c:pt>
                <c:pt idx="1248">
                  <c:v>0.68954000000000004</c:v>
                </c:pt>
                <c:pt idx="1249">
                  <c:v>0.68984000000000001</c:v>
                </c:pt>
                <c:pt idx="1250">
                  <c:v>0.69035000000000002</c:v>
                </c:pt>
                <c:pt idx="1251">
                  <c:v>0.69089999999999996</c:v>
                </c:pt>
                <c:pt idx="1252">
                  <c:v>0.69171000000000005</c:v>
                </c:pt>
                <c:pt idx="1253">
                  <c:v>0.69281999999999999</c:v>
                </c:pt>
                <c:pt idx="1254">
                  <c:v>0.69342000000000004</c:v>
                </c:pt>
                <c:pt idx="1255">
                  <c:v>0.69389000000000001</c:v>
                </c:pt>
                <c:pt idx="1256">
                  <c:v>0.69510000000000005</c:v>
                </c:pt>
                <c:pt idx="1257">
                  <c:v>0.69593000000000005</c:v>
                </c:pt>
                <c:pt idx="1258">
                  <c:v>0.69704999999999995</c:v>
                </c:pt>
                <c:pt idx="1259">
                  <c:v>0.69813999999999998</c:v>
                </c:pt>
                <c:pt idx="1260">
                  <c:v>0.69921</c:v>
                </c:pt>
                <c:pt idx="1261">
                  <c:v>0.70025000000000004</c:v>
                </c:pt>
                <c:pt idx="1262">
                  <c:v>0.70093000000000005</c:v>
                </c:pt>
                <c:pt idx="1263">
                  <c:v>0.70198000000000005</c:v>
                </c:pt>
                <c:pt idx="1264">
                  <c:v>0.70301000000000002</c:v>
                </c:pt>
                <c:pt idx="1265">
                  <c:v>0.70370999999999995</c:v>
                </c:pt>
                <c:pt idx="1266">
                  <c:v>0.70448999999999995</c:v>
                </c:pt>
                <c:pt idx="1267">
                  <c:v>0.70559000000000005</c:v>
                </c:pt>
                <c:pt idx="1268">
                  <c:v>0.70618000000000003</c:v>
                </c:pt>
                <c:pt idx="1269">
                  <c:v>0.70721999999999996</c:v>
                </c:pt>
                <c:pt idx="1270">
                  <c:v>0.70826999999999996</c:v>
                </c:pt>
                <c:pt idx="1271">
                  <c:v>0.70935000000000004</c:v>
                </c:pt>
                <c:pt idx="1272">
                  <c:v>0.70992</c:v>
                </c:pt>
                <c:pt idx="1273">
                  <c:v>0.71062000000000003</c:v>
                </c:pt>
                <c:pt idx="1274">
                  <c:v>0.71106999999999998</c:v>
                </c:pt>
                <c:pt idx="1275">
                  <c:v>0.71143999999999996</c:v>
                </c:pt>
                <c:pt idx="1276">
                  <c:v>0.71209</c:v>
                </c:pt>
                <c:pt idx="1277">
                  <c:v>0.71267000000000003</c:v>
                </c:pt>
                <c:pt idx="1278">
                  <c:v>0.71348999999999996</c:v>
                </c:pt>
                <c:pt idx="1279">
                  <c:v>0.71431999999999995</c:v>
                </c:pt>
                <c:pt idx="1280">
                  <c:v>0.71486000000000005</c:v>
                </c:pt>
                <c:pt idx="1281">
                  <c:v>0.71513000000000004</c:v>
                </c:pt>
                <c:pt idx="1282">
                  <c:v>0.71584999999999999</c:v>
                </c:pt>
                <c:pt idx="1283">
                  <c:v>0.71633000000000002</c:v>
                </c:pt>
                <c:pt idx="1284">
                  <c:v>0.71719999999999995</c:v>
                </c:pt>
                <c:pt idx="1285">
                  <c:v>0.7177</c:v>
                </c:pt>
                <c:pt idx="1286">
                  <c:v>0.71848000000000001</c:v>
                </c:pt>
                <c:pt idx="1287">
                  <c:v>0.71901999999999999</c:v>
                </c:pt>
                <c:pt idx="1288">
                  <c:v>0.72</c:v>
                </c:pt>
                <c:pt idx="1289">
                  <c:v>0.72092999999999996</c:v>
                </c:pt>
                <c:pt idx="1290">
                  <c:v>0.72141</c:v>
                </c:pt>
                <c:pt idx="1291">
                  <c:v>0.72204999999999997</c:v>
                </c:pt>
                <c:pt idx="1292">
                  <c:v>0.72245999999999999</c:v>
                </c:pt>
                <c:pt idx="1293">
                  <c:v>0.72363</c:v>
                </c:pt>
                <c:pt idx="1294">
                  <c:v>0.72445000000000004</c:v>
                </c:pt>
                <c:pt idx="1295">
                  <c:v>0.72557000000000005</c:v>
                </c:pt>
                <c:pt idx="1296">
                  <c:v>0.72635000000000005</c:v>
                </c:pt>
                <c:pt idx="1297">
                  <c:v>0.72728999999999999</c:v>
                </c:pt>
                <c:pt idx="1298">
                  <c:v>0.72821000000000002</c:v>
                </c:pt>
                <c:pt idx="1299">
                  <c:v>0.72894000000000003</c:v>
                </c:pt>
                <c:pt idx="1300">
                  <c:v>0.72970999999999997</c:v>
                </c:pt>
                <c:pt idx="1301">
                  <c:v>0.73068999999999995</c:v>
                </c:pt>
                <c:pt idx="1302">
                  <c:v>0.73121000000000003</c:v>
                </c:pt>
                <c:pt idx="1303">
                  <c:v>0.73218000000000005</c:v>
                </c:pt>
                <c:pt idx="1304">
                  <c:v>0.73321999999999998</c:v>
                </c:pt>
                <c:pt idx="1305">
                  <c:v>0.73429</c:v>
                </c:pt>
                <c:pt idx="1306">
                  <c:v>0.73536999999999997</c:v>
                </c:pt>
                <c:pt idx="1307">
                  <c:v>0.73617999999999995</c:v>
                </c:pt>
                <c:pt idx="1308">
                  <c:v>0.73717999999999995</c:v>
                </c:pt>
                <c:pt idx="1309">
                  <c:v>0.73795999999999995</c:v>
                </c:pt>
                <c:pt idx="1310">
                  <c:v>0.73829999999999996</c:v>
                </c:pt>
                <c:pt idx="1311">
                  <c:v>0.73878999999999995</c:v>
                </c:pt>
                <c:pt idx="1312">
                  <c:v>0.73972000000000004</c:v>
                </c:pt>
                <c:pt idx="1313">
                  <c:v>0.74021999999999999</c:v>
                </c:pt>
                <c:pt idx="1314">
                  <c:v>0.74075999999999997</c:v>
                </c:pt>
                <c:pt idx="1315">
                  <c:v>0.74117</c:v>
                </c:pt>
                <c:pt idx="1316">
                  <c:v>0.74197999999999997</c:v>
                </c:pt>
                <c:pt idx="1317">
                  <c:v>0.74278999999999995</c:v>
                </c:pt>
                <c:pt idx="1318">
                  <c:v>0.74353000000000002</c:v>
                </c:pt>
                <c:pt idx="1319">
                  <c:v>0.74419999999999997</c:v>
                </c:pt>
                <c:pt idx="1320">
                  <c:v>0.74529000000000001</c:v>
                </c:pt>
                <c:pt idx="1321">
                  <c:v>0.74634999999999996</c:v>
                </c:pt>
                <c:pt idx="1322">
                  <c:v>0.74726999999999999</c:v>
                </c:pt>
                <c:pt idx="1323">
                  <c:v>0.74824000000000002</c:v>
                </c:pt>
                <c:pt idx="1324">
                  <c:v>0.74873000000000001</c:v>
                </c:pt>
                <c:pt idx="1325">
                  <c:v>0.74973000000000001</c:v>
                </c:pt>
                <c:pt idx="1326">
                  <c:v>0.75080999999999998</c:v>
                </c:pt>
                <c:pt idx="1327">
                  <c:v>0.75156999999999996</c:v>
                </c:pt>
                <c:pt idx="1328">
                  <c:v>0.75227999999999995</c:v>
                </c:pt>
                <c:pt idx="1329">
                  <c:v>0.75348000000000004</c:v>
                </c:pt>
                <c:pt idx="1330">
                  <c:v>0.75383</c:v>
                </c:pt>
                <c:pt idx="1331">
                  <c:v>0.75419999999999998</c:v>
                </c:pt>
                <c:pt idx="1332">
                  <c:v>0.75434000000000001</c:v>
                </c:pt>
                <c:pt idx="1333">
                  <c:v>0.75444</c:v>
                </c:pt>
                <c:pt idx="1334">
                  <c:v>0.75451000000000001</c:v>
                </c:pt>
                <c:pt idx="1335">
                  <c:v>0.75458000000000003</c:v>
                </c:pt>
                <c:pt idx="1336">
                  <c:v>0.75463999999999998</c:v>
                </c:pt>
                <c:pt idx="1337">
                  <c:v>0.75470999999999999</c:v>
                </c:pt>
                <c:pt idx="1338">
                  <c:v>0.75478000000000001</c:v>
                </c:pt>
                <c:pt idx="1339">
                  <c:v>0.75485000000000002</c:v>
                </c:pt>
                <c:pt idx="1340">
                  <c:v>0.75494000000000006</c:v>
                </c:pt>
                <c:pt idx="1341">
                  <c:v>0.75502000000000002</c:v>
                </c:pt>
                <c:pt idx="1342">
                  <c:v>0.75510999999999995</c:v>
                </c:pt>
                <c:pt idx="1343">
                  <c:v>0.75519000000000003</c:v>
                </c:pt>
                <c:pt idx="1344">
                  <c:v>0.75527999999999995</c:v>
                </c:pt>
                <c:pt idx="1345">
                  <c:v>0.75539999999999996</c:v>
                </c:pt>
                <c:pt idx="1346">
                  <c:v>0.75551000000000001</c:v>
                </c:pt>
                <c:pt idx="1347">
                  <c:v>0.75566999999999995</c:v>
                </c:pt>
                <c:pt idx="1348">
                  <c:v>0.75580000000000003</c:v>
                </c:pt>
                <c:pt idx="1349">
                  <c:v>0.75590000000000002</c:v>
                </c:pt>
                <c:pt idx="1350">
                  <c:v>0.75597999999999999</c:v>
                </c:pt>
                <c:pt idx="1351">
                  <c:v>0.75607000000000002</c:v>
                </c:pt>
                <c:pt idx="1352">
                  <c:v>0.75617000000000001</c:v>
                </c:pt>
                <c:pt idx="1353">
                  <c:v>0.75627999999999995</c:v>
                </c:pt>
                <c:pt idx="1354">
                  <c:v>0.75639999999999996</c:v>
                </c:pt>
                <c:pt idx="1355">
                  <c:v>0.75651999999999997</c:v>
                </c:pt>
                <c:pt idx="1356">
                  <c:v>0.75661</c:v>
                </c:pt>
                <c:pt idx="1357">
                  <c:v>0.75668999999999997</c:v>
                </c:pt>
                <c:pt idx="1358">
                  <c:v>0.75678000000000001</c:v>
                </c:pt>
                <c:pt idx="1359">
                  <c:v>0.75685000000000002</c:v>
                </c:pt>
                <c:pt idx="1360">
                  <c:v>0.75693999999999995</c:v>
                </c:pt>
                <c:pt idx="1361">
                  <c:v>0.75700999999999996</c:v>
                </c:pt>
                <c:pt idx="1362">
                  <c:v>0.75705</c:v>
                </c:pt>
                <c:pt idx="1363">
                  <c:v>0.75707999999999998</c:v>
                </c:pt>
                <c:pt idx="1364">
                  <c:v>0.75712999999999997</c:v>
                </c:pt>
                <c:pt idx="1365">
                  <c:v>0.75717000000000001</c:v>
                </c:pt>
                <c:pt idx="1366">
                  <c:v>0.75724000000000002</c:v>
                </c:pt>
                <c:pt idx="1367">
                  <c:v>0.75732999999999995</c:v>
                </c:pt>
                <c:pt idx="1368">
                  <c:v>0.75739999999999996</c:v>
                </c:pt>
                <c:pt idx="1369">
                  <c:v>0.75746000000000002</c:v>
                </c:pt>
                <c:pt idx="1370">
                  <c:v>0.75751000000000002</c:v>
                </c:pt>
                <c:pt idx="1371">
                  <c:v>0.75758000000000003</c:v>
                </c:pt>
                <c:pt idx="1372">
                  <c:v>0.75777000000000005</c:v>
                </c:pt>
                <c:pt idx="1373">
                  <c:v>0.75800000000000001</c:v>
                </c:pt>
                <c:pt idx="1374">
                  <c:v>0.75876999999999994</c:v>
                </c:pt>
                <c:pt idx="1375">
                  <c:v>0.75946999999999998</c:v>
                </c:pt>
                <c:pt idx="1376">
                  <c:v>0.76010999999999995</c:v>
                </c:pt>
                <c:pt idx="1377">
                  <c:v>0.76115999999999995</c:v>
                </c:pt>
                <c:pt idx="1378">
                  <c:v>0.76232</c:v>
                </c:pt>
                <c:pt idx="1379">
                  <c:v>0.76344000000000001</c:v>
                </c:pt>
                <c:pt idx="1380">
                  <c:v>0.76409000000000005</c:v>
                </c:pt>
                <c:pt idx="1381">
                  <c:v>0.76453000000000004</c:v>
                </c:pt>
                <c:pt idx="1382">
                  <c:v>0.76483999999999996</c:v>
                </c:pt>
                <c:pt idx="1383">
                  <c:v>0.76585999999999999</c:v>
                </c:pt>
                <c:pt idx="1384">
                  <c:v>0.76622000000000001</c:v>
                </c:pt>
                <c:pt idx="1385">
                  <c:v>0.76663000000000003</c:v>
                </c:pt>
                <c:pt idx="1386">
                  <c:v>0.76727000000000001</c:v>
                </c:pt>
                <c:pt idx="1387">
                  <c:v>0.76795999999999998</c:v>
                </c:pt>
                <c:pt idx="1388">
                  <c:v>0.76831000000000005</c:v>
                </c:pt>
                <c:pt idx="1389">
                  <c:v>0.76929999999999998</c:v>
                </c:pt>
                <c:pt idx="1390">
                  <c:v>0.77015999999999996</c:v>
                </c:pt>
                <c:pt idx="1391">
                  <c:v>0.77063000000000004</c:v>
                </c:pt>
                <c:pt idx="1392">
                  <c:v>0.77124000000000004</c:v>
                </c:pt>
                <c:pt idx="1393">
                  <c:v>0.77229000000000003</c:v>
                </c:pt>
                <c:pt idx="1394">
                  <c:v>0.77334999999999998</c:v>
                </c:pt>
                <c:pt idx="1395">
                  <c:v>0.7742</c:v>
                </c:pt>
                <c:pt idx="1396">
                  <c:v>0.77522999999999997</c:v>
                </c:pt>
                <c:pt idx="1397">
                  <c:v>0.77561999999999998</c:v>
                </c:pt>
                <c:pt idx="1398">
                  <c:v>0.77664</c:v>
                </c:pt>
                <c:pt idx="1399">
                  <c:v>0.77766999999999997</c:v>
                </c:pt>
                <c:pt idx="1400">
                  <c:v>0.77858000000000005</c:v>
                </c:pt>
                <c:pt idx="1401">
                  <c:v>0.77964999999999995</c:v>
                </c:pt>
                <c:pt idx="1402">
                  <c:v>0.78002000000000005</c:v>
                </c:pt>
                <c:pt idx="1403">
                  <c:v>0.78056000000000003</c:v>
                </c:pt>
                <c:pt idx="1404">
                  <c:v>0.78139000000000003</c:v>
                </c:pt>
                <c:pt idx="1405">
                  <c:v>0.78207000000000004</c:v>
                </c:pt>
                <c:pt idx="1406">
                  <c:v>0.78264999999999996</c:v>
                </c:pt>
                <c:pt idx="1407">
                  <c:v>0.78342999999999996</c:v>
                </c:pt>
                <c:pt idx="1408">
                  <c:v>0.78386999999999996</c:v>
                </c:pt>
                <c:pt idx="1409">
                  <c:v>0.78444999999999998</c:v>
                </c:pt>
                <c:pt idx="1410">
                  <c:v>0.78463000000000005</c:v>
                </c:pt>
                <c:pt idx="1411">
                  <c:v>0.78478000000000003</c:v>
                </c:pt>
                <c:pt idx="1412">
                  <c:v>0.78486</c:v>
                </c:pt>
                <c:pt idx="1413">
                  <c:v>0.78496999999999995</c:v>
                </c:pt>
                <c:pt idx="1414">
                  <c:v>0.78524000000000005</c:v>
                </c:pt>
                <c:pt idx="1415">
                  <c:v>0.78561000000000003</c:v>
                </c:pt>
                <c:pt idx="1416">
                  <c:v>0.7863</c:v>
                </c:pt>
                <c:pt idx="1417">
                  <c:v>0.78725999999999996</c:v>
                </c:pt>
                <c:pt idx="1418">
                  <c:v>0.78810000000000002</c:v>
                </c:pt>
                <c:pt idx="1419">
                  <c:v>0.78917000000000004</c:v>
                </c:pt>
                <c:pt idx="1420">
                  <c:v>0.78983999999999999</c:v>
                </c:pt>
                <c:pt idx="1421">
                  <c:v>0.79042999999999997</c:v>
                </c:pt>
                <c:pt idx="1422">
                  <c:v>0.79090000000000005</c:v>
                </c:pt>
                <c:pt idx="1423">
                  <c:v>0.79132000000000002</c:v>
                </c:pt>
                <c:pt idx="1424">
                  <c:v>0.79162999999999994</c:v>
                </c:pt>
                <c:pt idx="1425">
                  <c:v>0.79200999999999999</c:v>
                </c:pt>
                <c:pt idx="1426">
                  <c:v>0.79254999999999998</c:v>
                </c:pt>
                <c:pt idx="1427">
                  <c:v>0.79300999999999999</c:v>
                </c:pt>
                <c:pt idx="1428">
                  <c:v>0.79379</c:v>
                </c:pt>
                <c:pt idx="1429">
                  <c:v>0.79410999999999998</c:v>
                </c:pt>
                <c:pt idx="1430">
                  <c:v>0.79464000000000001</c:v>
                </c:pt>
                <c:pt idx="1431">
                  <c:v>0.79571000000000003</c:v>
                </c:pt>
                <c:pt idx="1432">
                  <c:v>0.79674</c:v>
                </c:pt>
                <c:pt idx="1433">
                  <c:v>0.79712000000000005</c:v>
                </c:pt>
                <c:pt idx="1434">
                  <c:v>0.79759000000000002</c:v>
                </c:pt>
                <c:pt idx="1435">
                  <c:v>0.79832000000000003</c:v>
                </c:pt>
                <c:pt idx="1436">
                  <c:v>0.79944999999999999</c:v>
                </c:pt>
                <c:pt idx="1437">
                  <c:v>0.80044000000000004</c:v>
                </c:pt>
                <c:pt idx="1438">
                  <c:v>0.80122000000000004</c:v>
                </c:pt>
                <c:pt idx="1439">
                  <c:v>0.80186999999999997</c:v>
                </c:pt>
                <c:pt idx="1440">
                  <c:v>0.80212000000000006</c:v>
                </c:pt>
                <c:pt idx="1441">
                  <c:v>0.80310999999999999</c:v>
                </c:pt>
                <c:pt idx="1442">
                  <c:v>0.80415000000000003</c:v>
                </c:pt>
                <c:pt idx="1443">
                  <c:v>0.80508999999999997</c:v>
                </c:pt>
                <c:pt idx="1444">
                  <c:v>0.80610999999999999</c:v>
                </c:pt>
                <c:pt idx="1445">
                  <c:v>0.80674999999999997</c:v>
                </c:pt>
                <c:pt idx="1446">
                  <c:v>0.80698999999999999</c:v>
                </c:pt>
                <c:pt idx="1447">
                  <c:v>0.80711999999999995</c:v>
                </c:pt>
                <c:pt idx="1448">
                  <c:v>0.80723</c:v>
                </c:pt>
                <c:pt idx="1449">
                  <c:v>0.80737000000000003</c:v>
                </c:pt>
                <c:pt idx="1450">
                  <c:v>0.8075</c:v>
                </c:pt>
                <c:pt idx="1451">
                  <c:v>0.80761000000000005</c:v>
                </c:pt>
                <c:pt idx="1452">
                  <c:v>0.80776999999999999</c:v>
                </c:pt>
                <c:pt idx="1453">
                  <c:v>0.80798000000000003</c:v>
                </c:pt>
                <c:pt idx="1454">
                  <c:v>0.80842000000000003</c:v>
                </c:pt>
                <c:pt idx="1455">
                  <c:v>0.80884999999999996</c:v>
                </c:pt>
                <c:pt idx="1456">
                  <c:v>0.80932000000000004</c:v>
                </c:pt>
                <c:pt idx="1457">
                  <c:v>0.80974000000000002</c:v>
                </c:pt>
                <c:pt idx="1458">
                  <c:v>0.81042999999999998</c:v>
                </c:pt>
                <c:pt idx="1459">
                  <c:v>0.81086999999999998</c:v>
                </c:pt>
                <c:pt idx="1460">
                  <c:v>0.81140999999999996</c:v>
                </c:pt>
                <c:pt idx="1461">
                  <c:v>0.81211</c:v>
                </c:pt>
                <c:pt idx="1462">
                  <c:v>0.81301999999999996</c:v>
                </c:pt>
                <c:pt idx="1463">
                  <c:v>0.81391999999999998</c:v>
                </c:pt>
                <c:pt idx="1464">
                  <c:v>0.81503999999999999</c:v>
                </c:pt>
                <c:pt idx="1465">
                  <c:v>0.81550999999999996</c:v>
                </c:pt>
                <c:pt idx="1466">
                  <c:v>0.81647999999999998</c:v>
                </c:pt>
                <c:pt idx="1467">
                  <c:v>0.81694999999999995</c:v>
                </c:pt>
                <c:pt idx="1468">
                  <c:v>0.81728000000000001</c:v>
                </c:pt>
                <c:pt idx="1469">
                  <c:v>0.81757999999999997</c:v>
                </c:pt>
                <c:pt idx="1470">
                  <c:v>0.81798999999999999</c:v>
                </c:pt>
                <c:pt idx="1471">
                  <c:v>0.81854000000000005</c:v>
                </c:pt>
                <c:pt idx="1472">
                  <c:v>0.81923999999999997</c:v>
                </c:pt>
                <c:pt idx="1473">
                  <c:v>0.81974000000000002</c:v>
                </c:pt>
                <c:pt idx="1474">
                  <c:v>0.82013999999999998</c:v>
                </c:pt>
                <c:pt idx="1475">
                  <c:v>0.82111999999999996</c:v>
                </c:pt>
                <c:pt idx="1476">
                  <c:v>0.82218000000000002</c:v>
                </c:pt>
                <c:pt idx="1477">
                  <c:v>0.82321999999999995</c:v>
                </c:pt>
                <c:pt idx="1478">
                  <c:v>0.82362000000000002</c:v>
                </c:pt>
                <c:pt idx="1479">
                  <c:v>0.82416999999999996</c:v>
                </c:pt>
                <c:pt idx="1480">
                  <c:v>0.82474999999999998</c:v>
                </c:pt>
                <c:pt idx="1481">
                  <c:v>0.82574000000000003</c:v>
                </c:pt>
                <c:pt idx="1482">
                  <c:v>0.82681000000000004</c:v>
                </c:pt>
                <c:pt idx="1483">
                  <c:v>0.82757000000000003</c:v>
                </c:pt>
                <c:pt idx="1484">
                  <c:v>0.8286</c:v>
                </c:pt>
                <c:pt idx="1485">
                  <c:v>0.82942000000000005</c:v>
                </c:pt>
                <c:pt idx="1486">
                  <c:v>0.83021999999999996</c:v>
                </c:pt>
                <c:pt idx="1487">
                  <c:v>0.83131999999999995</c:v>
                </c:pt>
                <c:pt idx="1488">
                  <c:v>0.83238000000000001</c:v>
                </c:pt>
                <c:pt idx="1489">
                  <c:v>0.83318000000000003</c:v>
                </c:pt>
                <c:pt idx="1490">
                  <c:v>0.83387999999999995</c:v>
                </c:pt>
                <c:pt idx="1491">
                  <c:v>0.83464000000000005</c:v>
                </c:pt>
                <c:pt idx="1492">
                  <c:v>0.8357</c:v>
                </c:pt>
                <c:pt idx="1493">
                  <c:v>0.83618000000000003</c:v>
                </c:pt>
                <c:pt idx="1494">
                  <c:v>0.83704000000000001</c:v>
                </c:pt>
                <c:pt idx="1495">
                  <c:v>0.83816999999999997</c:v>
                </c:pt>
                <c:pt idx="1496">
                  <c:v>0.83891000000000004</c:v>
                </c:pt>
                <c:pt idx="1497">
                  <c:v>0.83989999999999998</c:v>
                </c:pt>
                <c:pt idx="1498">
                  <c:v>0.84067000000000003</c:v>
                </c:pt>
                <c:pt idx="1499">
                  <c:v>0.84138999999999997</c:v>
                </c:pt>
                <c:pt idx="1500">
                  <c:v>0.84192</c:v>
                </c:pt>
                <c:pt idx="1501">
                  <c:v>0.84270999999999996</c:v>
                </c:pt>
                <c:pt idx="1502">
                  <c:v>0.84301000000000004</c:v>
                </c:pt>
                <c:pt idx="1503">
                  <c:v>0.84323999999999999</c:v>
                </c:pt>
                <c:pt idx="1504">
                  <c:v>0.84379000000000004</c:v>
                </c:pt>
                <c:pt idx="1505">
                  <c:v>0.84416999999999998</c:v>
                </c:pt>
                <c:pt idx="1506">
                  <c:v>0.84499000000000002</c:v>
                </c:pt>
                <c:pt idx="1507">
                  <c:v>0.84535000000000005</c:v>
                </c:pt>
                <c:pt idx="1508">
                  <c:v>0.84572000000000003</c:v>
                </c:pt>
                <c:pt idx="1509">
                  <c:v>0.84650999999999998</c:v>
                </c:pt>
                <c:pt idx="1510">
                  <c:v>0.84753999999999996</c:v>
                </c:pt>
                <c:pt idx="1511">
                  <c:v>0.84862000000000004</c:v>
                </c:pt>
                <c:pt idx="1512">
                  <c:v>0.84967999999999999</c:v>
                </c:pt>
                <c:pt idx="1513">
                  <c:v>0.85006000000000004</c:v>
                </c:pt>
                <c:pt idx="1514">
                  <c:v>0.85057000000000005</c:v>
                </c:pt>
                <c:pt idx="1515">
                  <c:v>0.85124999999999995</c:v>
                </c:pt>
                <c:pt idx="1516">
                  <c:v>0.85223000000000004</c:v>
                </c:pt>
                <c:pt idx="1517">
                  <c:v>0.85311000000000003</c:v>
                </c:pt>
                <c:pt idx="1518">
                  <c:v>0.85409999999999997</c:v>
                </c:pt>
                <c:pt idx="1519">
                  <c:v>0.85504999999999998</c:v>
                </c:pt>
                <c:pt idx="1520">
                  <c:v>0.85568999999999995</c:v>
                </c:pt>
                <c:pt idx="1521">
                  <c:v>0.85638999999999998</c:v>
                </c:pt>
                <c:pt idx="1522">
                  <c:v>0.85711999999999999</c:v>
                </c:pt>
                <c:pt idx="1523">
                  <c:v>0.85797999999999996</c:v>
                </c:pt>
                <c:pt idx="1524">
                  <c:v>0.85877000000000003</c:v>
                </c:pt>
                <c:pt idx="1525">
                  <c:v>0.85958999999999997</c:v>
                </c:pt>
                <c:pt idx="1526">
                  <c:v>0.86050000000000004</c:v>
                </c:pt>
                <c:pt idx="1527">
                  <c:v>0.86155000000000004</c:v>
                </c:pt>
                <c:pt idx="1528">
                  <c:v>0.86216999999999999</c:v>
                </c:pt>
                <c:pt idx="1529">
                  <c:v>0.86277000000000004</c:v>
                </c:pt>
                <c:pt idx="1530">
                  <c:v>0.86321000000000003</c:v>
                </c:pt>
                <c:pt idx="1531">
                  <c:v>0.86445000000000005</c:v>
                </c:pt>
                <c:pt idx="1532">
                  <c:v>0.86545000000000005</c:v>
                </c:pt>
                <c:pt idx="1533">
                  <c:v>0.86604999999999999</c:v>
                </c:pt>
                <c:pt idx="1534">
                  <c:v>0.86648999999999998</c:v>
                </c:pt>
                <c:pt idx="1535">
                  <c:v>0.86714999999999998</c:v>
                </c:pt>
                <c:pt idx="1536">
                  <c:v>0.8679</c:v>
                </c:pt>
                <c:pt idx="1537">
                  <c:v>0.86812</c:v>
                </c:pt>
                <c:pt idx="1538">
                  <c:v>0.86846999999999996</c:v>
                </c:pt>
                <c:pt idx="1539">
                  <c:v>0.86878999999999995</c:v>
                </c:pt>
                <c:pt idx="1540">
                  <c:v>0.86936999999999998</c:v>
                </c:pt>
                <c:pt idx="1541">
                  <c:v>0.86992000000000003</c:v>
                </c:pt>
                <c:pt idx="1542">
                  <c:v>0.87050000000000005</c:v>
                </c:pt>
                <c:pt idx="1543">
                  <c:v>0.87111000000000005</c:v>
                </c:pt>
                <c:pt idx="1544">
                  <c:v>0.87178999999999995</c:v>
                </c:pt>
                <c:pt idx="1545">
                  <c:v>0.87280999999999997</c:v>
                </c:pt>
                <c:pt idx="1546">
                  <c:v>0.87363999999999997</c:v>
                </c:pt>
                <c:pt idx="1547">
                  <c:v>0.87470999999999999</c:v>
                </c:pt>
                <c:pt idx="1548">
                  <c:v>0.87558000000000002</c:v>
                </c:pt>
                <c:pt idx="1549">
                  <c:v>0.87634999999999996</c:v>
                </c:pt>
                <c:pt idx="1550">
                  <c:v>0.87717000000000001</c:v>
                </c:pt>
                <c:pt idx="1551">
                  <c:v>0.87780999999999998</c:v>
                </c:pt>
                <c:pt idx="1552">
                  <c:v>0.87848000000000004</c:v>
                </c:pt>
                <c:pt idx="1553">
                  <c:v>0.87944999999999995</c:v>
                </c:pt>
                <c:pt idx="1554">
                  <c:v>0.88</c:v>
                </c:pt>
                <c:pt idx="1555">
                  <c:v>0.88039000000000001</c:v>
                </c:pt>
                <c:pt idx="1556">
                  <c:v>0.88051999999999997</c:v>
                </c:pt>
                <c:pt idx="1557">
                  <c:v>0.88061999999999996</c:v>
                </c:pt>
                <c:pt idx="1558">
                  <c:v>0.88071999999999995</c:v>
                </c:pt>
                <c:pt idx="1559">
                  <c:v>0.88083999999999996</c:v>
                </c:pt>
                <c:pt idx="1560">
                  <c:v>0.88095999999999997</c:v>
                </c:pt>
                <c:pt idx="1561">
                  <c:v>0.88105</c:v>
                </c:pt>
                <c:pt idx="1562">
                  <c:v>0.88114000000000003</c:v>
                </c:pt>
                <c:pt idx="1563">
                  <c:v>0.88122</c:v>
                </c:pt>
                <c:pt idx="1564">
                  <c:v>0.88127999999999995</c:v>
                </c:pt>
                <c:pt idx="1565">
                  <c:v>0.88138000000000005</c:v>
                </c:pt>
                <c:pt idx="1566">
                  <c:v>0.88149999999999995</c:v>
                </c:pt>
                <c:pt idx="1567">
                  <c:v>0.88161999999999996</c:v>
                </c:pt>
                <c:pt idx="1568">
                  <c:v>0.88171999999999995</c:v>
                </c:pt>
                <c:pt idx="1569">
                  <c:v>0.88183999999999996</c:v>
                </c:pt>
                <c:pt idx="1570">
                  <c:v>0.88195000000000001</c:v>
                </c:pt>
                <c:pt idx="1571">
                  <c:v>0.88207999999999998</c:v>
                </c:pt>
                <c:pt idx="1572">
                  <c:v>0.88217999999999996</c:v>
                </c:pt>
                <c:pt idx="1573">
                  <c:v>0.88231000000000004</c:v>
                </c:pt>
                <c:pt idx="1574">
                  <c:v>0.88244999999999996</c:v>
                </c:pt>
                <c:pt idx="1575">
                  <c:v>0.88258000000000003</c:v>
                </c:pt>
                <c:pt idx="1576">
                  <c:v>0.88332999999999995</c:v>
                </c:pt>
                <c:pt idx="1577">
                  <c:v>0.88405999999999996</c:v>
                </c:pt>
                <c:pt idx="1578">
                  <c:v>0.88461000000000001</c:v>
                </c:pt>
                <c:pt idx="1579">
                  <c:v>0.88526000000000005</c:v>
                </c:pt>
                <c:pt idx="1580">
                  <c:v>0.88575000000000004</c:v>
                </c:pt>
                <c:pt idx="1581">
                  <c:v>0.88648000000000005</c:v>
                </c:pt>
                <c:pt idx="1582">
                  <c:v>0.88721000000000005</c:v>
                </c:pt>
                <c:pt idx="1583">
                  <c:v>0.88826000000000005</c:v>
                </c:pt>
                <c:pt idx="1584">
                  <c:v>0.88934000000000002</c:v>
                </c:pt>
                <c:pt idx="1585">
                  <c:v>0.89036999999999999</c:v>
                </c:pt>
                <c:pt idx="1586">
                  <c:v>0.89124000000000003</c:v>
                </c:pt>
                <c:pt idx="1587">
                  <c:v>0.89178999999999997</c:v>
                </c:pt>
                <c:pt idx="1588">
                  <c:v>0.89244999999999997</c:v>
                </c:pt>
                <c:pt idx="1589">
                  <c:v>0.89275000000000004</c:v>
                </c:pt>
                <c:pt idx="1590">
                  <c:v>0.89309000000000005</c:v>
                </c:pt>
                <c:pt idx="1591">
                  <c:v>0.89381999999999995</c:v>
                </c:pt>
                <c:pt idx="1592">
                  <c:v>0.89502999999999999</c:v>
                </c:pt>
                <c:pt idx="1593">
                  <c:v>0.89573999999999998</c:v>
                </c:pt>
                <c:pt idx="1594">
                  <c:v>0.89642999999999995</c:v>
                </c:pt>
                <c:pt idx="1595">
                  <c:v>0.89673999999999998</c:v>
                </c:pt>
                <c:pt idx="1596">
                  <c:v>0.89724000000000004</c:v>
                </c:pt>
                <c:pt idx="1597">
                  <c:v>0.89768000000000003</c:v>
                </c:pt>
                <c:pt idx="1598">
                  <c:v>0.89876999999999996</c:v>
                </c:pt>
                <c:pt idx="1599">
                  <c:v>0.89961000000000002</c:v>
                </c:pt>
                <c:pt idx="1600">
                  <c:v>0.90036000000000005</c:v>
                </c:pt>
                <c:pt idx="1601">
                  <c:v>0.90141000000000004</c:v>
                </c:pt>
                <c:pt idx="1602">
                  <c:v>0.90207999999999999</c:v>
                </c:pt>
                <c:pt idx="1603">
                  <c:v>0.90275000000000005</c:v>
                </c:pt>
                <c:pt idx="1604">
                  <c:v>0.90344000000000002</c:v>
                </c:pt>
                <c:pt idx="1605">
                  <c:v>0.90444000000000002</c:v>
                </c:pt>
                <c:pt idx="1606">
                  <c:v>0.90547999999999995</c:v>
                </c:pt>
                <c:pt idx="1607">
                  <c:v>0.90620999999999996</c:v>
                </c:pt>
                <c:pt idx="1608">
                  <c:v>0.90664</c:v>
                </c:pt>
                <c:pt idx="1609">
                  <c:v>0.90739999999999998</c:v>
                </c:pt>
                <c:pt idx="1610">
                  <c:v>0.90761999999999998</c:v>
                </c:pt>
                <c:pt idx="1611">
                  <c:v>0.90776000000000001</c:v>
                </c:pt>
                <c:pt idx="1612">
                  <c:v>0.90788000000000002</c:v>
                </c:pt>
                <c:pt idx="1613">
                  <c:v>0.90802000000000005</c:v>
                </c:pt>
                <c:pt idx="1614">
                  <c:v>0.90817000000000003</c:v>
                </c:pt>
                <c:pt idx="1615">
                  <c:v>0.9083</c:v>
                </c:pt>
                <c:pt idx="1616">
                  <c:v>0.90842000000000001</c:v>
                </c:pt>
                <c:pt idx="1617">
                  <c:v>0.90856999999999999</c:v>
                </c:pt>
                <c:pt idx="1618">
                  <c:v>0.90876999999999997</c:v>
                </c:pt>
                <c:pt idx="1619">
                  <c:v>0.90964</c:v>
                </c:pt>
                <c:pt idx="1620">
                  <c:v>0.91027999999999998</c:v>
                </c:pt>
                <c:pt idx="1621">
                  <c:v>0.91068000000000005</c:v>
                </c:pt>
                <c:pt idx="1622">
                  <c:v>0.91110000000000002</c:v>
                </c:pt>
                <c:pt idx="1623">
                  <c:v>0.91137999999999997</c:v>
                </c:pt>
                <c:pt idx="1624">
                  <c:v>0.91196999999999995</c:v>
                </c:pt>
                <c:pt idx="1625">
                  <c:v>0.91298000000000001</c:v>
                </c:pt>
                <c:pt idx="1626">
                  <c:v>0.91405999999999998</c:v>
                </c:pt>
                <c:pt idx="1627">
                  <c:v>0.91464000000000001</c:v>
                </c:pt>
                <c:pt idx="1628">
                  <c:v>0.91510000000000002</c:v>
                </c:pt>
                <c:pt idx="1629">
                  <c:v>0.91581999999999997</c:v>
                </c:pt>
                <c:pt idx="1630">
                  <c:v>0.91652</c:v>
                </c:pt>
                <c:pt idx="1631">
                  <c:v>0.91747000000000001</c:v>
                </c:pt>
                <c:pt idx="1632">
                  <c:v>0.91771999999999998</c:v>
                </c:pt>
                <c:pt idx="1633">
                  <c:v>0.91822000000000004</c:v>
                </c:pt>
                <c:pt idx="1634">
                  <c:v>0.91868000000000005</c:v>
                </c:pt>
                <c:pt idx="1635">
                  <c:v>0.91952999999999996</c:v>
                </c:pt>
                <c:pt idx="1636">
                  <c:v>0.92047999999999996</c:v>
                </c:pt>
                <c:pt idx="1637">
                  <c:v>0.92132999999999998</c:v>
                </c:pt>
                <c:pt idx="1638">
                  <c:v>0.92174999999999996</c:v>
                </c:pt>
                <c:pt idx="1639">
                  <c:v>0.92237999999999998</c:v>
                </c:pt>
                <c:pt idx="1640">
                  <c:v>0.92352999999999996</c:v>
                </c:pt>
                <c:pt idx="1641">
                  <c:v>0.92423</c:v>
                </c:pt>
                <c:pt idx="1642">
                  <c:v>0.92518</c:v>
                </c:pt>
                <c:pt idx="1643">
                  <c:v>0.92625000000000002</c:v>
                </c:pt>
                <c:pt idx="1644">
                  <c:v>0.92730999999999997</c:v>
                </c:pt>
                <c:pt idx="1645">
                  <c:v>0.9284</c:v>
                </c:pt>
                <c:pt idx="1646">
                  <c:v>0.92906999999999995</c:v>
                </c:pt>
                <c:pt idx="1647">
                  <c:v>0.92986000000000002</c:v>
                </c:pt>
                <c:pt idx="1648">
                  <c:v>0.93061000000000005</c:v>
                </c:pt>
                <c:pt idx="1649">
                  <c:v>0.93147000000000002</c:v>
                </c:pt>
                <c:pt idx="1650">
                  <c:v>0.93203999999999998</c:v>
                </c:pt>
                <c:pt idx="1651">
                  <c:v>0.93298999999999999</c:v>
                </c:pt>
                <c:pt idx="1652">
                  <c:v>0.93401999999999996</c:v>
                </c:pt>
                <c:pt idx="1653">
                  <c:v>0.93489999999999995</c:v>
                </c:pt>
                <c:pt idx="1654">
                  <c:v>0.93581999999999999</c:v>
                </c:pt>
                <c:pt idx="1655">
                  <c:v>0.93684000000000001</c:v>
                </c:pt>
                <c:pt idx="1656">
                  <c:v>0.93789999999999996</c:v>
                </c:pt>
                <c:pt idx="1657">
                  <c:v>0.93893000000000004</c:v>
                </c:pt>
                <c:pt idx="1658">
                  <c:v>0.93960999999999995</c:v>
                </c:pt>
                <c:pt idx="1659">
                  <c:v>0.94047000000000003</c:v>
                </c:pt>
                <c:pt idx="1660">
                  <c:v>0.94128999999999996</c:v>
                </c:pt>
                <c:pt idx="1661">
                  <c:v>0.94174000000000002</c:v>
                </c:pt>
                <c:pt idx="1662">
                  <c:v>0.94221999999999995</c:v>
                </c:pt>
                <c:pt idx="1663">
                  <c:v>0.94298000000000004</c:v>
                </c:pt>
                <c:pt idx="1664">
                  <c:v>0.94343999999999995</c:v>
                </c:pt>
                <c:pt idx="1665">
                  <c:v>0.94416999999999995</c:v>
                </c:pt>
                <c:pt idx="1666">
                  <c:v>0.94474999999999998</c:v>
                </c:pt>
                <c:pt idx="1667">
                  <c:v>0.94572000000000001</c:v>
                </c:pt>
                <c:pt idx="1668">
                  <c:v>0.94672999999999996</c:v>
                </c:pt>
                <c:pt idx="1669">
                  <c:v>0.94767000000000001</c:v>
                </c:pt>
                <c:pt idx="1670">
                  <c:v>0.94874000000000003</c:v>
                </c:pt>
                <c:pt idx="1671">
                  <c:v>0.9496</c:v>
                </c:pt>
                <c:pt idx="1672">
                  <c:v>0.94994999999999996</c:v>
                </c:pt>
                <c:pt idx="1673">
                  <c:v>0.95028000000000001</c:v>
                </c:pt>
                <c:pt idx="1674">
                  <c:v>0.95091999999999999</c:v>
                </c:pt>
                <c:pt idx="1675">
                  <c:v>0.95169999999999999</c:v>
                </c:pt>
                <c:pt idx="1676">
                  <c:v>0.95242000000000004</c:v>
                </c:pt>
                <c:pt idx="1677">
                  <c:v>0.95321999999999996</c:v>
                </c:pt>
                <c:pt idx="1678">
                  <c:v>0.95382</c:v>
                </c:pt>
                <c:pt idx="1679">
                  <c:v>0.95479999999999998</c:v>
                </c:pt>
                <c:pt idx="1680">
                  <c:v>0.95550999999999997</c:v>
                </c:pt>
                <c:pt idx="1681">
                  <c:v>0.95604</c:v>
                </c:pt>
                <c:pt idx="1682">
                  <c:v>0.95662000000000003</c:v>
                </c:pt>
                <c:pt idx="1683">
                  <c:v>0.95711999999999997</c:v>
                </c:pt>
                <c:pt idx="1684">
                  <c:v>0.95811000000000002</c:v>
                </c:pt>
                <c:pt idx="1685">
                  <c:v>0.95913999999999999</c:v>
                </c:pt>
                <c:pt idx="1686">
                  <c:v>0.96003000000000005</c:v>
                </c:pt>
                <c:pt idx="1687">
                  <c:v>0.96114999999999995</c:v>
                </c:pt>
                <c:pt idx="1688">
                  <c:v>0.96221999999999996</c:v>
                </c:pt>
                <c:pt idx="1689">
                  <c:v>0.96328000000000003</c:v>
                </c:pt>
                <c:pt idx="1690">
                  <c:v>0.96387999999999996</c:v>
                </c:pt>
                <c:pt idx="1691">
                  <c:v>0.96448999999999996</c:v>
                </c:pt>
                <c:pt idx="1692">
                  <c:v>0.96487000000000001</c:v>
                </c:pt>
                <c:pt idx="1693">
                  <c:v>0.96521999999999997</c:v>
                </c:pt>
                <c:pt idx="1694">
                  <c:v>0.96567000000000003</c:v>
                </c:pt>
                <c:pt idx="1695">
                  <c:v>0.96606000000000003</c:v>
                </c:pt>
                <c:pt idx="1696">
                  <c:v>0.96664000000000005</c:v>
                </c:pt>
                <c:pt idx="1697">
                  <c:v>0.96758</c:v>
                </c:pt>
                <c:pt idx="1698">
                  <c:v>0.96833999999999998</c:v>
                </c:pt>
                <c:pt idx="1699">
                  <c:v>0.96908000000000005</c:v>
                </c:pt>
                <c:pt idx="1700">
                  <c:v>0.97011000000000003</c:v>
                </c:pt>
                <c:pt idx="1701">
                  <c:v>0.97114</c:v>
                </c:pt>
                <c:pt idx="1702">
                  <c:v>0.97187999999999997</c:v>
                </c:pt>
                <c:pt idx="1703">
                  <c:v>0.97236999999999996</c:v>
                </c:pt>
                <c:pt idx="1704">
                  <c:v>0.97265000000000001</c:v>
                </c:pt>
                <c:pt idx="1705">
                  <c:v>0.97318000000000005</c:v>
                </c:pt>
                <c:pt idx="1706">
                  <c:v>0.97401000000000004</c:v>
                </c:pt>
                <c:pt idx="1707">
                  <c:v>0.97477999999999998</c:v>
                </c:pt>
                <c:pt idx="1708">
                  <c:v>0.97536999999999996</c:v>
                </c:pt>
                <c:pt idx="1709">
                  <c:v>0.97636000000000001</c:v>
                </c:pt>
                <c:pt idx="1710">
                  <c:v>0.97733999999999999</c:v>
                </c:pt>
                <c:pt idx="1711">
                  <c:v>0.97835000000000005</c:v>
                </c:pt>
                <c:pt idx="1712">
                  <c:v>0.97931999999999997</c:v>
                </c:pt>
                <c:pt idx="1713">
                  <c:v>0.98011999999999999</c:v>
                </c:pt>
                <c:pt idx="1714">
                  <c:v>0.98102999999999996</c:v>
                </c:pt>
                <c:pt idx="1715">
                  <c:v>0.98124</c:v>
                </c:pt>
                <c:pt idx="1716">
                  <c:v>0.98138999999999998</c:v>
                </c:pt>
                <c:pt idx="1717">
                  <c:v>0.98150999999999999</c:v>
                </c:pt>
                <c:pt idx="1718">
                  <c:v>0.98158999999999996</c:v>
                </c:pt>
                <c:pt idx="1719">
                  <c:v>0.98167000000000004</c:v>
                </c:pt>
                <c:pt idx="1720">
                  <c:v>0.98173999999999995</c:v>
                </c:pt>
                <c:pt idx="1721">
                  <c:v>0.98182999999999998</c:v>
                </c:pt>
                <c:pt idx="1722">
                  <c:v>0.98194999999999999</c:v>
                </c:pt>
                <c:pt idx="1723">
                  <c:v>0.98202999999999996</c:v>
                </c:pt>
                <c:pt idx="1724">
                  <c:v>0.98214999999999997</c:v>
                </c:pt>
                <c:pt idx="1725">
                  <c:v>0.98228000000000004</c:v>
                </c:pt>
                <c:pt idx="1726">
                  <c:v>0.98240000000000005</c:v>
                </c:pt>
                <c:pt idx="1727">
                  <c:v>0.98258999999999996</c:v>
                </c:pt>
                <c:pt idx="1728">
                  <c:v>0.98285</c:v>
                </c:pt>
                <c:pt idx="1729">
                  <c:v>0.98318000000000005</c:v>
                </c:pt>
                <c:pt idx="1730">
                  <c:v>0.98377999999999999</c:v>
                </c:pt>
                <c:pt idx="1731">
                  <c:v>0.98419999999999996</c:v>
                </c:pt>
                <c:pt idx="1732">
                  <c:v>0.98477999999999999</c:v>
                </c:pt>
                <c:pt idx="1733">
                  <c:v>0.98587000000000002</c:v>
                </c:pt>
                <c:pt idx="1734">
                  <c:v>0.98675999999999997</c:v>
                </c:pt>
                <c:pt idx="1735">
                  <c:v>0.98746999999999996</c:v>
                </c:pt>
                <c:pt idx="1736">
                  <c:v>0.98856999999999995</c:v>
                </c:pt>
                <c:pt idx="1737">
                  <c:v>0.98899000000000004</c:v>
                </c:pt>
                <c:pt idx="1738">
                  <c:v>0.98950000000000005</c:v>
                </c:pt>
                <c:pt idx="1739">
                  <c:v>0.99002999999999997</c:v>
                </c:pt>
                <c:pt idx="1740">
                  <c:v>0.99065000000000003</c:v>
                </c:pt>
                <c:pt idx="1741">
                  <c:v>0.99136999999999997</c:v>
                </c:pt>
                <c:pt idx="1742">
                  <c:v>0.99214000000000002</c:v>
                </c:pt>
                <c:pt idx="1743">
                  <c:v>0.99273</c:v>
                </c:pt>
                <c:pt idx="1744">
                  <c:v>0.99307000000000001</c:v>
                </c:pt>
                <c:pt idx="1745">
                  <c:v>0.99392000000000003</c:v>
                </c:pt>
                <c:pt idx="1746">
                  <c:v>0.99487999999999999</c:v>
                </c:pt>
                <c:pt idx="1747">
                  <c:v>0.99587999999999999</c:v>
                </c:pt>
                <c:pt idx="1748">
                  <c:v>0.99658000000000002</c:v>
                </c:pt>
                <c:pt idx="1749">
                  <c:v>0.99753000000000003</c:v>
                </c:pt>
                <c:pt idx="1750">
                  <c:v>0.99807000000000001</c:v>
                </c:pt>
                <c:pt idx="1751">
                  <c:v>0.99900999999999995</c:v>
                </c:pt>
                <c:pt idx="1752">
                  <c:v>0.99978999999999996</c:v>
                </c:pt>
                <c:pt idx="1753">
                  <c:v>1.00082</c:v>
                </c:pt>
                <c:pt idx="1754">
                  <c:v>1.00186</c:v>
                </c:pt>
                <c:pt idx="1755">
                  <c:v>1.00251</c:v>
                </c:pt>
                <c:pt idx="1756">
                  <c:v>1.0032099999999999</c:v>
                </c:pt>
                <c:pt idx="1757">
                  <c:v>1.0038899999999999</c:v>
                </c:pt>
                <c:pt idx="1758">
                  <c:v>1.0045599999999999</c:v>
                </c:pt>
                <c:pt idx="1759">
                  <c:v>1.00552</c:v>
                </c:pt>
                <c:pt idx="1760">
                  <c:v>1.0064599999999999</c:v>
                </c:pt>
                <c:pt idx="1761">
                  <c:v>1.00743</c:v>
                </c:pt>
                <c:pt idx="1762">
                  <c:v>1.0085</c:v>
                </c:pt>
                <c:pt idx="1763">
                  <c:v>1.0096000000000001</c:v>
                </c:pt>
                <c:pt idx="1764">
                  <c:v>1.01064</c:v>
                </c:pt>
                <c:pt idx="1765">
                  <c:v>1.01111</c:v>
                </c:pt>
                <c:pt idx="1766">
                  <c:v>1.01206</c:v>
                </c:pt>
                <c:pt idx="1767">
                  <c:v>1.01264</c:v>
                </c:pt>
                <c:pt idx="1768">
                  <c:v>1.0129699999999999</c:v>
                </c:pt>
                <c:pt idx="1769">
                  <c:v>1.0135099999999999</c:v>
                </c:pt>
                <c:pt idx="1770">
                  <c:v>1.0140800000000001</c:v>
                </c:pt>
                <c:pt idx="1771">
                  <c:v>1.0146299999999999</c:v>
                </c:pt>
                <c:pt idx="1772">
                  <c:v>1.0149999999999999</c:v>
                </c:pt>
                <c:pt idx="1773">
                  <c:v>1.01528</c:v>
                </c:pt>
                <c:pt idx="1774">
                  <c:v>1.0162100000000001</c:v>
                </c:pt>
                <c:pt idx="1775">
                  <c:v>1.0165599999999999</c:v>
                </c:pt>
                <c:pt idx="1776">
                  <c:v>1.01745</c:v>
                </c:pt>
                <c:pt idx="1777">
                  <c:v>1.01813</c:v>
                </c:pt>
                <c:pt idx="1778">
                  <c:v>1.01918</c:v>
                </c:pt>
                <c:pt idx="1779">
                  <c:v>1.02016</c:v>
                </c:pt>
                <c:pt idx="1780">
                  <c:v>1.0204800000000001</c:v>
                </c:pt>
                <c:pt idx="1781">
                  <c:v>1.02091</c:v>
                </c:pt>
                <c:pt idx="1782">
                  <c:v>1.0216099999999999</c:v>
                </c:pt>
                <c:pt idx="1783">
                  <c:v>1.02271</c:v>
                </c:pt>
                <c:pt idx="1784">
                  <c:v>1.0237700000000001</c:v>
                </c:pt>
                <c:pt idx="1785">
                  <c:v>1.0246299999999999</c:v>
                </c:pt>
                <c:pt idx="1786">
                  <c:v>1.02505</c:v>
                </c:pt>
                <c:pt idx="1787">
                  <c:v>1.0259499999999999</c:v>
                </c:pt>
                <c:pt idx="1788">
                  <c:v>1.0267900000000001</c:v>
                </c:pt>
                <c:pt idx="1789">
                  <c:v>1.02763</c:v>
                </c:pt>
                <c:pt idx="1790">
                  <c:v>1.0281400000000001</c:v>
                </c:pt>
                <c:pt idx="1791">
                  <c:v>1.0286999999999999</c:v>
                </c:pt>
                <c:pt idx="1792">
                  <c:v>1.02955</c:v>
                </c:pt>
                <c:pt idx="1793">
                  <c:v>1.0299100000000001</c:v>
                </c:pt>
                <c:pt idx="1794">
                  <c:v>1.0306299999999999</c:v>
                </c:pt>
                <c:pt idx="1795">
                  <c:v>1.03102</c:v>
                </c:pt>
                <c:pt idx="1796">
                  <c:v>1.03132</c:v>
                </c:pt>
                <c:pt idx="1797">
                  <c:v>1.03182</c:v>
                </c:pt>
                <c:pt idx="1798">
                  <c:v>1.0323</c:v>
                </c:pt>
                <c:pt idx="1799">
                  <c:v>1.0327999999999999</c:v>
                </c:pt>
                <c:pt idx="1800">
                  <c:v>1.0332300000000001</c:v>
                </c:pt>
                <c:pt idx="1801">
                  <c:v>1.0338799999999999</c:v>
                </c:pt>
                <c:pt idx="1802">
                  <c:v>1.03488</c:v>
                </c:pt>
                <c:pt idx="1803">
                  <c:v>1.0359100000000001</c:v>
                </c:pt>
                <c:pt idx="1804">
                  <c:v>1.0366899999999999</c:v>
                </c:pt>
                <c:pt idx="1805">
                  <c:v>1.0372699999999999</c:v>
                </c:pt>
                <c:pt idx="1806">
                  <c:v>1.03793</c:v>
                </c:pt>
                <c:pt idx="1807">
                  <c:v>1.0383199999999999</c:v>
                </c:pt>
                <c:pt idx="1808">
                  <c:v>1.0387999999999999</c:v>
                </c:pt>
                <c:pt idx="1809">
                  <c:v>1.0389999999999999</c:v>
                </c:pt>
                <c:pt idx="1810">
                  <c:v>1.03929</c:v>
                </c:pt>
                <c:pt idx="1811">
                  <c:v>1.03975</c:v>
                </c:pt>
                <c:pt idx="1812">
                  <c:v>1.0403100000000001</c:v>
                </c:pt>
                <c:pt idx="1813">
                  <c:v>1.04077</c:v>
                </c:pt>
                <c:pt idx="1814">
                  <c:v>1.04176</c:v>
                </c:pt>
                <c:pt idx="1815">
                  <c:v>1.0421400000000001</c:v>
                </c:pt>
                <c:pt idx="1816">
                  <c:v>1.04312</c:v>
                </c:pt>
                <c:pt idx="1817">
                  <c:v>1.04409</c:v>
                </c:pt>
                <c:pt idx="1818">
                  <c:v>1.0444500000000001</c:v>
                </c:pt>
                <c:pt idx="1819">
                  <c:v>1.0454000000000001</c:v>
                </c:pt>
                <c:pt idx="1820">
                  <c:v>1.0456700000000001</c:v>
                </c:pt>
                <c:pt idx="1821">
                  <c:v>1.04606</c:v>
                </c:pt>
                <c:pt idx="1822">
                  <c:v>1.0470699999999999</c:v>
                </c:pt>
                <c:pt idx="1823">
                  <c:v>1.0476399999999999</c:v>
                </c:pt>
                <c:pt idx="1824">
                  <c:v>1.0485500000000001</c:v>
                </c:pt>
                <c:pt idx="1825">
                  <c:v>1.04956</c:v>
                </c:pt>
                <c:pt idx="1826">
                  <c:v>1.05019</c:v>
                </c:pt>
                <c:pt idx="1827">
                  <c:v>1.0505899999999999</c:v>
                </c:pt>
                <c:pt idx="1828">
                  <c:v>1.05138</c:v>
                </c:pt>
                <c:pt idx="1829">
                  <c:v>1.0518400000000001</c:v>
                </c:pt>
                <c:pt idx="1830">
                  <c:v>1.05264</c:v>
                </c:pt>
                <c:pt idx="1831">
                  <c:v>1.0535600000000001</c:v>
                </c:pt>
                <c:pt idx="1832">
                  <c:v>1.0545899999999999</c:v>
                </c:pt>
                <c:pt idx="1833">
                  <c:v>1.05535</c:v>
                </c:pt>
                <c:pt idx="1834">
                  <c:v>1.0564499999999999</c:v>
                </c:pt>
                <c:pt idx="1835">
                  <c:v>1.0571900000000001</c:v>
                </c:pt>
                <c:pt idx="1836">
                  <c:v>1.0582</c:v>
                </c:pt>
                <c:pt idx="1837">
                  <c:v>1.0591200000000001</c:v>
                </c:pt>
                <c:pt idx="1838">
                  <c:v>1.06012</c:v>
                </c:pt>
                <c:pt idx="1839">
                  <c:v>1.0607800000000001</c:v>
                </c:pt>
                <c:pt idx="1840">
                  <c:v>1.0615600000000001</c:v>
                </c:pt>
                <c:pt idx="1841">
                  <c:v>1.0622400000000001</c:v>
                </c:pt>
                <c:pt idx="1842">
                  <c:v>1.0626</c:v>
                </c:pt>
                <c:pt idx="1843">
                  <c:v>1.0634300000000001</c:v>
                </c:pt>
                <c:pt idx="1844">
                  <c:v>1.0637799999999999</c:v>
                </c:pt>
                <c:pt idx="1845">
                  <c:v>1.06437</c:v>
                </c:pt>
                <c:pt idx="1846">
                  <c:v>1.0653900000000001</c:v>
                </c:pt>
                <c:pt idx="1847">
                  <c:v>1.0664100000000001</c:v>
                </c:pt>
                <c:pt idx="1848">
                  <c:v>1.0674399999999999</c:v>
                </c:pt>
                <c:pt idx="1849">
                  <c:v>1.06846</c:v>
                </c:pt>
                <c:pt idx="1850">
                  <c:v>1.0694900000000001</c:v>
                </c:pt>
                <c:pt idx="1851">
                  <c:v>1.0705199999999999</c:v>
                </c:pt>
                <c:pt idx="1852">
                  <c:v>1.0714600000000001</c:v>
                </c:pt>
                <c:pt idx="1853">
                  <c:v>1.07189</c:v>
                </c:pt>
                <c:pt idx="1854">
                  <c:v>1.0728500000000001</c:v>
                </c:pt>
                <c:pt idx="1855">
                  <c:v>1.07365</c:v>
                </c:pt>
                <c:pt idx="1856">
                  <c:v>1.0745100000000001</c:v>
                </c:pt>
                <c:pt idx="1857">
                  <c:v>1.07497</c:v>
                </c:pt>
                <c:pt idx="1858">
                  <c:v>1.07612</c:v>
                </c:pt>
                <c:pt idx="1859">
                  <c:v>1.0772900000000001</c:v>
                </c:pt>
                <c:pt idx="1860">
                  <c:v>1.07751</c:v>
                </c:pt>
                <c:pt idx="1861">
                  <c:v>1.07765</c:v>
                </c:pt>
                <c:pt idx="1862">
                  <c:v>1.0777699999999999</c:v>
                </c:pt>
                <c:pt idx="1863">
                  <c:v>1.0778700000000001</c:v>
                </c:pt>
                <c:pt idx="1864">
                  <c:v>1.0779700000000001</c:v>
                </c:pt>
                <c:pt idx="1865">
                  <c:v>1.07803</c:v>
                </c:pt>
                <c:pt idx="1866">
                  <c:v>1.07812</c:v>
                </c:pt>
                <c:pt idx="1867">
                  <c:v>1.07823</c:v>
                </c:pt>
                <c:pt idx="1868">
                  <c:v>1.07833</c:v>
                </c:pt>
                <c:pt idx="1869">
                  <c:v>1.0784100000000001</c:v>
                </c:pt>
                <c:pt idx="1870">
                  <c:v>1.0789</c:v>
                </c:pt>
                <c:pt idx="1871">
                  <c:v>1.0794900000000001</c:v>
                </c:pt>
                <c:pt idx="1872">
                  <c:v>1.0801099999999999</c:v>
                </c:pt>
                <c:pt idx="1873">
                  <c:v>1.08039</c:v>
                </c:pt>
                <c:pt idx="1874">
                  <c:v>1.0806800000000001</c:v>
                </c:pt>
                <c:pt idx="1875">
                  <c:v>1.0810999999999999</c:v>
                </c:pt>
                <c:pt idx="1876">
                  <c:v>1.08213</c:v>
                </c:pt>
                <c:pt idx="1877">
                  <c:v>1.08324</c:v>
                </c:pt>
                <c:pt idx="1878">
                  <c:v>1.08433</c:v>
                </c:pt>
                <c:pt idx="1879">
                  <c:v>1.0847800000000001</c:v>
                </c:pt>
                <c:pt idx="1880">
                  <c:v>1.0852999999999999</c:v>
                </c:pt>
                <c:pt idx="1881">
                  <c:v>1.08571</c:v>
                </c:pt>
                <c:pt idx="1882">
                  <c:v>1.0859799999999999</c:v>
                </c:pt>
                <c:pt idx="1883">
                  <c:v>1.08623</c:v>
                </c:pt>
                <c:pt idx="1884">
                  <c:v>1.08667</c:v>
                </c:pt>
                <c:pt idx="1885">
                  <c:v>1.0873999999999999</c:v>
                </c:pt>
                <c:pt idx="1886">
                  <c:v>1.0881700000000001</c:v>
                </c:pt>
                <c:pt idx="1887">
                  <c:v>1.0887</c:v>
                </c:pt>
                <c:pt idx="1888">
                  <c:v>1.0890599999999999</c:v>
                </c:pt>
                <c:pt idx="1889">
                  <c:v>1.0893900000000001</c:v>
                </c:pt>
                <c:pt idx="1890">
                  <c:v>1.0898699999999999</c:v>
                </c:pt>
                <c:pt idx="1891">
                  <c:v>1.0908899999999999</c:v>
                </c:pt>
                <c:pt idx="1892">
                  <c:v>1.0919099999999999</c:v>
                </c:pt>
                <c:pt idx="1893">
                  <c:v>1.09233</c:v>
                </c:pt>
                <c:pt idx="1894">
                  <c:v>1.09273</c:v>
                </c:pt>
                <c:pt idx="1895">
                  <c:v>1.0931200000000001</c:v>
                </c:pt>
                <c:pt idx="1896">
                  <c:v>1.0938300000000001</c:v>
                </c:pt>
                <c:pt idx="1897">
                  <c:v>1.0949199999999999</c:v>
                </c:pt>
                <c:pt idx="1898">
                  <c:v>1.0959399999999999</c:v>
                </c:pt>
                <c:pt idx="1899">
                  <c:v>1.0967899999999999</c:v>
                </c:pt>
                <c:pt idx="1900">
                  <c:v>1.09775</c:v>
                </c:pt>
                <c:pt idx="1901">
                  <c:v>1.0983000000000001</c:v>
                </c:pt>
                <c:pt idx="1902">
                  <c:v>1.0991599999999999</c:v>
                </c:pt>
                <c:pt idx="1903">
                  <c:v>1.09972</c:v>
                </c:pt>
                <c:pt idx="1904">
                  <c:v>1.10032</c:v>
                </c:pt>
                <c:pt idx="1905">
                  <c:v>1.1009</c:v>
                </c:pt>
                <c:pt idx="1906">
                  <c:v>1.1014900000000001</c:v>
                </c:pt>
                <c:pt idx="1907">
                  <c:v>1.10206</c:v>
                </c:pt>
                <c:pt idx="1908">
                  <c:v>1.1024</c:v>
                </c:pt>
                <c:pt idx="1909">
                  <c:v>1.1026899999999999</c:v>
                </c:pt>
                <c:pt idx="1910">
                  <c:v>1.1032999999999999</c:v>
                </c:pt>
                <c:pt idx="1911">
                  <c:v>1.1042099999999999</c:v>
                </c:pt>
                <c:pt idx="1912">
                  <c:v>1.10483</c:v>
                </c:pt>
                <c:pt idx="1913">
                  <c:v>1.10527</c:v>
                </c:pt>
                <c:pt idx="1914">
                  <c:v>1.1057600000000001</c:v>
                </c:pt>
                <c:pt idx="1915">
                  <c:v>1.10626</c:v>
                </c:pt>
                <c:pt idx="1916">
                  <c:v>1.10677</c:v>
                </c:pt>
                <c:pt idx="1917">
                  <c:v>1.1073599999999999</c:v>
                </c:pt>
                <c:pt idx="1918">
                  <c:v>1.10771</c:v>
                </c:pt>
                <c:pt idx="1919">
                  <c:v>1.10846</c:v>
                </c:pt>
                <c:pt idx="1920">
                  <c:v>1.10887</c:v>
                </c:pt>
                <c:pt idx="1921">
                  <c:v>1.1091500000000001</c:v>
                </c:pt>
                <c:pt idx="1922">
                  <c:v>1.10945</c:v>
                </c:pt>
                <c:pt idx="1923">
                  <c:v>1.1098600000000001</c:v>
                </c:pt>
                <c:pt idx="1924">
                  <c:v>1.1103099999999999</c:v>
                </c:pt>
                <c:pt idx="1925">
                  <c:v>1.1107499999999999</c:v>
                </c:pt>
                <c:pt idx="1926">
                  <c:v>1.1111</c:v>
                </c:pt>
                <c:pt idx="1927">
                  <c:v>1.11147</c:v>
                </c:pt>
                <c:pt idx="1928">
                  <c:v>1.11252</c:v>
                </c:pt>
                <c:pt idx="1929">
                  <c:v>1.1133299999999999</c:v>
                </c:pt>
                <c:pt idx="1930">
                  <c:v>1.11415</c:v>
                </c:pt>
                <c:pt idx="1931">
                  <c:v>1.1149500000000001</c:v>
                </c:pt>
                <c:pt idx="1932">
                  <c:v>1.11599</c:v>
                </c:pt>
                <c:pt idx="1933">
                  <c:v>1.1166799999999999</c:v>
                </c:pt>
                <c:pt idx="1934">
                  <c:v>1.11727</c:v>
                </c:pt>
                <c:pt idx="1935">
                  <c:v>1.1177299999999999</c:v>
                </c:pt>
                <c:pt idx="1936">
                  <c:v>1.11818</c:v>
                </c:pt>
                <c:pt idx="1937">
                  <c:v>1.11859</c:v>
                </c:pt>
                <c:pt idx="1938">
                  <c:v>1.1195200000000001</c:v>
                </c:pt>
                <c:pt idx="1939">
                  <c:v>1.11999</c:v>
                </c:pt>
                <c:pt idx="1940">
                  <c:v>1.121</c:v>
                </c:pt>
                <c:pt idx="1941">
                  <c:v>1.12218</c:v>
                </c:pt>
                <c:pt idx="1942">
                  <c:v>1.1233299999999999</c:v>
                </c:pt>
                <c:pt idx="1943">
                  <c:v>1.12446</c:v>
                </c:pt>
                <c:pt idx="1944">
                  <c:v>1.1247100000000001</c:v>
                </c:pt>
                <c:pt idx="1945">
                  <c:v>1.1248400000000001</c:v>
                </c:pt>
                <c:pt idx="1946">
                  <c:v>1.1249899999999999</c:v>
                </c:pt>
                <c:pt idx="1947">
                  <c:v>1.1250800000000001</c:v>
                </c:pt>
                <c:pt idx="1948">
                  <c:v>1.1251899999999999</c:v>
                </c:pt>
                <c:pt idx="1949">
                  <c:v>1.1252599999999999</c:v>
                </c:pt>
                <c:pt idx="1950">
                  <c:v>1.1253500000000001</c:v>
                </c:pt>
                <c:pt idx="1951">
                  <c:v>1.12547</c:v>
                </c:pt>
                <c:pt idx="1952">
                  <c:v>1.1255999999999999</c:v>
                </c:pt>
                <c:pt idx="1953">
                  <c:v>1.1257200000000001</c:v>
                </c:pt>
                <c:pt idx="1954">
                  <c:v>1.1257999999999999</c:v>
                </c:pt>
                <c:pt idx="1955">
                  <c:v>1.12592</c:v>
                </c:pt>
                <c:pt idx="1956">
                  <c:v>1.1260399999999999</c:v>
                </c:pt>
                <c:pt idx="1957">
                  <c:v>1.1261699999999999</c:v>
                </c:pt>
                <c:pt idx="1958">
                  <c:v>1.12643</c:v>
                </c:pt>
                <c:pt idx="1959">
                  <c:v>1.1270100000000001</c:v>
                </c:pt>
                <c:pt idx="1960">
                  <c:v>1.1274500000000001</c:v>
                </c:pt>
                <c:pt idx="1961">
                  <c:v>1.1276900000000001</c:v>
                </c:pt>
                <c:pt idx="1962">
                  <c:v>1.1282099999999999</c:v>
                </c:pt>
                <c:pt idx="1963">
                  <c:v>1.1292199999999999</c:v>
                </c:pt>
                <c:pt idx="1964">
                  <c:v>1.1302099999999999</c:v>
                </c:pt>
                <c:pt idx="1965">
                  <c:v>1.13123</c:v>
                </c:pt>
                <c:pt idx="1966">
                  <c:v>1.13157</c:v>
                </c:pt>
                <c:pt idx="1967">
                  <c:v>1.13208</c:v>
                </c:pt>
                <c:pt idx="1968">
                  <c:v>1.13245</c:v>
                </c:pt>
                <c:pt idx="1969">
                  <c:v>1.1327700000000001</c:v>
                </c:pt>
                <c:pt idx="1970">
                  <c:v>1.1336900000000001</c:v>
                </c:pt>
                <c:pt idx="1971">
                  <c:v>1.13409</c:v>
                </c:pt>
                <c:pt idx="1972">
                  <c:v>1.13446</c:v>
                </c:pt>
                <c:pt idx="1973">
                  <c:v>1.13534</c:v>
                </c:pt>
                <c:pt idx="1974">
                  <c:v>1.1362399999999999</c:v>
                </c:pt>
                <c:pt idx="1975">
                  <c:v>1.1367700000000001</c:v>
                </c:pt>
                <c:pt idx="1976">
                  <c:v>1.13784</c:v>
                </c:pt>
                <c:pt idx="1977">
                  <c:v>1.1389</c:v>
                </c:pt>
                <c:pt idx="1978">
                  <c:v>1.13944</c:v>
                </c:pt>
                <c:pt idx="1979">
                  <c:v>1.1399699999999999</c:v>
                </c:pt>
                <c:pt idx="1980">
                  <c:v>1.1403300000000001</c:v>
                </c:pt>
                <c:pt idx="1981">
                  <c:v>1.14114</c:v>
                </c:pt>
                <c:pt idx="1982">
                  <c:v>1.1422399999999999</c:v>
                </c:pt>
                <c:pt idx="1983">
                  <c:v>1.1431199999999999</c:v>
                </c:pt>
                <c:pt idx="1984">
                  <c:v>1.1439699999999999</c:v>
                </c:pt>
                <c:pt idx="1985">
                  <c:v>1.14455</c:v>
                </c:pt>
                <c:pt idx="1986">
                  <c:v>1.14547</c:v>
                </c:pt>
                <c:pt idx="1987">
                  <c:v>1.14612</c:v>
                </c:pt>
                <c:pt idx="1988">
                  <c:v>1.1471100000000001</c:v>
                </c:pt>
                <c:pt idx="1989">
                  <c:v>1.1475900000000001</c:v>
                </c:pt>
                <c:pt idx="1990">
                  <c:v>1.14832</c:v>
                </c:pt>
                <c:pt idx="1991">
                  <c:v>1.1490400000000001</c:v>
                </c:pt>
                <c:pt idx="1992">
                  <c:v>1.1497200000000001</c:v>
                </c:pt>
                <c:pt idx="1993">
                  <c:v>1.1503099999999999</c:v>
                </c:pt>
                <c:pt idx="1994">
                  <c:v>1.15046</c:v>
                </c:pt>
                <c:pt idx="1995">
                  <c:v>1.1510100000000001</c:v>
                </c:pt>
                <c:pt idx="1996">
                  <c:v>1.1513199999999999</c:v>
                </c:pt>
                <c:pt idx="1997">
                  <c:v>1.1517599999999999</c:v>
                </c:pt>
                <c:pt idx="1998">
                  <c:v>1.1520900000000001</c:v>
                </c:pt>
                <c:pt idx="1999">
                  <c:v>1.1527799999999999</c:v>
                </c:pt>
                <c:pt idx="2000">
                  <c:v>1.1536299999999999</c:v>
                </c:pt>
                <c:pt idx="2001">
                  <c:v>1.15472</c:v>
                </c:pt>
                <c:pt idx="2002">
                  <c:v>1.1553199999999999</c:v>
                </c:pt>
                <c:pt idx="2003">
                  <c:v>1.1557599999999999</c:v>
                </c:pt>
                <c:pt idx="2004">
                  <c:v>1.15648</c:v>
                </c:pt>
                <c:pt idx="2005">
                  <c:v>1.15672</c:v>
                </c:pt>
                <c:pt idx="2006">
                  <c:v>1.15723</c:v>
                </c:pt>
                <c:pt idx="2007">
                  <c:v>1.1575899999999999</c:v>
                </c:pt>
                <c:pt idx="2008">
                  <c:v>1.15815</c:v>
                </c:pt>
                <c:pt idx="2009">
                  <c:v>1.1587700000000001</c:v>
                </c:pt>
                <c:pt idx="2010">
                  <c:v>1.1590800000000001</c:v>
                </c:pt>
                <c:pt idx="2011">
                  <c:v>1.15977</c:v>
                </c:pt>
                <c:pt idx="2012">
                  <c:v>1.1606300000000001</c:v>
                </c:pt>
                <c:pt idx="2013">
                  <c:v>1.1612</c:v>
                </c:pt>
                <c:pt idx="2014">
                  <c:v>1.1621999999999999</c:v>
                </c:pt>
                <c:pt idx="2015">
                  <c:v>1.1631199999999999</c:v>
                </c:pt>
                <c:pt idx="2016">
                  <c:v>1.1637299999999999</c:v>
                </c:pt>
                <c:pt idx="2017">
                  <c:v>1.16401</c:v>
                </c:pt>
                <c:pt idx="2018">
                  <c:v>1.1649</c:v>
                </c:pt>
                <c:pt idx="2019">
                  <c:v>1.16534</c:v>
                </c:pt>
                <c:pt idx="2020">
                  <c:v>1.16578</c:v>
                </c:pt>
                <c:pt idx="2021">
                  <c:v>1.1667799999999999</c:v>
                </c:pt>
                <c:pt idx="2022">
                  <c:v>1.16787</c:v>
                </c:pt>
                <c:pt idx="2023">
                  <c:v>1.1689499999999999</c:v>
                </c:pt>
                <c:pt idx="2024">
                  <c:v>1.16988</c:v>
                </c:pt>
                <c:pt idx="2025">
                  <c:v>1.17073</c:v>
                </c:pt>
                <c:pt idx="2026">
                  <c:v>1.1717</c:v>
                </c:pt>
                <c:pt idx="2027">
                  <c:v>1.1728400000000001</c:v>
                </c:pt>
                <c:pt idx="2028">
                  <c:v>1.17313</c:v>
                </c:pt>
                <c:pt idx="2029">
                  <c:v>1.1734100000000001</c:v>
                </c:pt>
                <c:pt idx="2030">
                  <c:v>1.17397</c:v>
                </c:pt>
                <c:pt idx="2031">
                  <c:v>1.1742900000000001</c:v>
                </c:pt>
                <c:pt idx="2032">
                  <c:v>1.1748499999999999</c:v>
                </c:pt>
                <c:pt idx="2033">
                  <c:v>1.1750799999999999</c:v>
                </c:pt>
                <c:pt idx="2034">
                  <c:v>1.17567</c:v>
                </c:pt>
                <c:pt idx="2035">
                  <c:v>1.1767799999999999</c:v>
                </c:pt>
                <c:pt idx="2036">
                  <c:v>1.17754</c:v>
                </c:pt>
                <c:pt idx="2037">
                  <c:v>1.1784300000000001</c:v>
                </c:pt>
                <c:pt idx="2038">
                  <c:v>1.17883</c:v>
                </c:pt>
                <c:pt idx="2039">
                  <c:v>1.1791100000000001</c:v>
                </c:pt>
                <c:pt idx="2040">
                  <c:v>1.17943</c:v>
                </c:pt>
                <c:pt idx="2041">
                  <c:v>1.1800999999999999</c:v>
                </c:pt>
                <c:pt idx="2042">
                  <c:v>1.1807099999999999</c:v>
                </c:pt>
                <c:pt idx="2043">
                  <c:v>1.1811499999999999</c:v>
                </c:pt>
                <c:pt idx="2044">
                  <c:v>1.18146</c:v>
                </c:pt>
                <c:pt idx="2045">
                  <c:v>1.1820600000000001</c:v>
                </c:pt>
                <c:pt idx="2046">
                  <c:v>1.1824699999999999</c:v>
                </c:pt>
                <c:pt idx="2047">
                  <c:v>1.1834199999999999</c:v>
                </c:pt>
                <c:pt idx="2048">
                  <c:v>1.18408</c:v>
                </c:pt>
                <c:pt idx="2049">
                  <c:v>1.1851499999999999</c:v>
                </c:pt>
                <c:pt idx="2050">
                  <c:v>1.1862200000000001</c:v>
                </c:pt>
                <c:pt idx="2051">
                  <c:v>1.18665</c:v>
                </c:pt>
                <c:pt idx="2052">
                  <c:v>1.18713</c:v>
                </c:pt>
                <c:pt idx="2053">
                  <c:v>1.1878899999999999</c:v>
                </c:pt>
                <c:pt idx="2054">
                  <c:v>1.1887099999999999</c:v>
                </c:pt>
                <c:pt idx="2055">
                  <c:v>1.1896100000000001</c:v>
                </c:pt>
                <c:pt idx="2056">
                  <c:v>1.19</c:v>
                </c:pt>
                <c:pt idx="2057">
                  <c:v>1.19102</c:v>
                </c:pt>
                <c:pt idx="2058">
                  <c:v>1.19198</c:v>
                </c:pt>
                <c:pt idx="2059">
                  <c:v>1.1927000000000001</c:v>
                </c:pt>
                <c:pt idx="2060">
                  <c:v>1.19343</c:v>
                </c:pt>
                <c:pt idx="2061">
                  <c:v>1.1938899999999999</c:v>
                </c:pt>
                <c:pt idx="2062">
                  <c:v>1.19486</c:v>
                </c:pt>
                <c:pt idx="2063">
                  <c:v>1.1955499999999999</c:v>
                </c:pt>
                <c:pt idx="2064">
                  <c:v>1.19567</c:v>
                </c:pt>
                <c:pt idx="2065">
                  <c:v>1.19577</c:v>
                </c:pt>
                <c:pt idx="2066">
                  <c:v>1.1958500000000001</c:v>
                </c:pt>
                <c:pt idx="2067">
                  <c:v>1.1959200000000001</c:v>
                </c:pt>
                <c:pt idx="2068">
                  <c:v>1.196</c:v>
                </c:pt>
                <c:pt idx="2069">
                  <c:v>1.1960900000000001</c:v>
                </c:pt>
                <c:pt idx="2070">
                  <c:v>1.1961599999999999</c:v>
                </c:pt>
                <c:pt idx="2071">
                  <c:v>1.1962299999999999</c:v>
                </c:pt>
                <c:pt idx="2072">
                  <c:v>1.1962999999999999</c:v>
                </c:pt>
                <c:pt idx="2073">
                  <c:v>1.1963299999999999</c:v>
                </c:pt>
                <c:pt idx="2074">
                  <c:v>1.1968799999999999</c:v>
                </c:pt>
                <c:pt idx="2075">
                  <c:v>1.1973400000000001</c:v>
                </c:pt>
                <c:pt idx="2076">
                  <c:v>1.1978899999999999</c:v>
                </c:pt>
                <c:pt idx="2077">
                  <c:v>1.19817</c:v>
                </c:pt>
                <c:pt idx="2078">
                  <c:v>1.1984699999999999</c:v>
                </c:pt>
                <c:pt idx="2079">
                  <c:v>1.19947</c:v>
                </c:pt>
                <c:pt idx="2080">
                  <c:v>1.2003600000000001</c:v>
                </c:pt>
                <c:pt idx="2081">
                  <c:v>1.2014199999999999</c:v>
                </c:pt>
                <c:pt idx="2082">
                  <c:v>1.20207</c:v>
                </c:pt>
                <c:pt idx="2083">
                  <c:v>1.20272</c:v>
                </c:pt>
                <c:pt idx="2084">
                  <c:v>1.2033199999999999</c:v>
                </c:pt>
                <c:pt idx="2085">
                  <c:v>1.2035899999999999</c:v>
                </c:pt>
                <c:pt idx="2086">
                  <c:v>1.2039800000000001</c:v>
                </c:pt>
                <c:pt idx="2087">
                  <c:v>1.20424</c:v>
                </c:pt>
                <c:pt idx="2088">
                  <c:v>1.2050799999999999</c:v>
                </c:pt>
                <c:pt idx="2089">
                  <c:v>1.2055100000000001</c:v>
                </c:pt>
                <c:pt idx="2090">
                  <c:v>1.2063200000000001</c:v>
                </c:pt>
                <c:pt idx="2091">
                  <c:v>1.2066699999999999</c:v>
                </c:pt>
                <c:pt idx="2092">
                  <c:v>1.20722</c:v>
                </c:pt>
                <c:pt idx="2093">
                  <c:v>1.2077500000000001</c:v>
                </c:pt>
                <c:pt idx="2094">
                  <c:v>1.20862</c:v>
                </c:pt>
                <c:pt idx="2095">
                  <c:v>1.2096100000000001</c:v>
                </c:pt>
                <c:pt idx="2096">
                  <c:v>1.2101999999999999</c:v>
                </c:pt>
                <c:pt idx="2097">
                  <c:v>1.2105999999999999</c:v>
                </c:pt>
                <c:pt idx="2098">
                  <c:v>1.21096</c:v>
                </c:pt>
                <c:pt idx="2099">
                  <c:v>1.2118199999999999</c:v>
                </c:pt>
                <c:pt idx="2100">
                  <c:v>1.21258</c:v>
                </c:pt>
                <c:pt idx="2101">
                  <c:v>1.2136199999999999</c:v>
                </c:pt>
                <c:pt idx="2102">
                  <c:v>1.2145600000000001</c:v>
                </c:pt>
                <c:pt idx="2103">
                  <c:v>1.2150099999999999</c:v>
                </c:pt>
                <c:pt idx="2104">
                  <c:v>1.2158500000000001</c:v>
                </c:pt>
                <c:pt idx="2105">
                  <c:v>1.21624</c:v>
                </c:pt>
                <c:pt idx="2106">
                  <c:v>1.2168600000000001</c:v>
                </c:pt>
                <c:pt idx="2107">
                  <c:v>1.2178599999999999</c:v>
                </c:pt>
                <c:pt idx="2108">
                  <c:v>1.2182500000000001</c:v>
                </c:pt>
                <c:pt idx="2109">
                  <c:v>1.21858</c:v>
                </c:pt>
                <c:pt idx="2110">
                  <c:v>1.21879</c:v>
                </c:pt>
                <c:pt idx="2111">
                  <c:v>1.2191399999999999</c:v>
                </c:pt>
                <c:pt idx="2112">
                  <c:v>1.21993</c:v>
                </c:pt>
                <c:pt idx="2113">
                  <c:v>1.2202500000000001</c:v>
                </c:pt>
                <c:pt idx="2114">
                  <c:v>1.2211000000000001</c:v>
                </c:pt>
                <c:pt idx="2115">
                  <c:v>1.2212400000000001</c:v>
                </c:pt>
                <c:pt idx="2116">
                  <c:v>1.2213099999999999</c:v>
                </c:pt>
                <c:pt idx="2117">
                  <c:v>1.2213700000000001</c:v>
                </c:pt>
                <c:pt idx="2118">
                  <c:v>1.2216499999999999</c:v>
                </c:pt>
                <c:pt idx="2119">
                  <c:v>1.2222</c:v>
                </c:pt>
                <c:pt idx="2120">
                  <c:v>1.22265</c:v>
                </c:pt>
                <c:pt idx="2121">
                  <c:v>1.22322</c:v>
                </c:pt>
                <c:pt idx="2122">
                  <c:v>1.2240599999999999</c:v>
                </c:pt>
                <c:pt idx="2123">
                  <c:v>1.22519</c:v>
                </c:pt>
                <c:pt idx="2124">
                  <c:v>1.2259100000000001</c:v>
                </c:pt>
                <c:pt idx="2125">
                  <c:v>1.22614</c:v>
                </c:pt>
                <c:pt idx="2126">
                  <c:v>1.2267399999999999</c:v>
                </c:pt>
                <c:pt idx="2127">
                  <c:v>1.22706</c:v>
                </c:pt>
                <c:pt idx="2128">
                  <c:v>1.2276400000000001</c:v>
                </c:pt>
                <c:pt idx="2129">
                  <c:v>1.2280899999999999</c:v>
                </c:pt>
                <c:pt idx="2130">
                  <c:v>1.2284999999999999</c:v>
                </c:pt>
                <c:pt idx="2131">
                  <c:v>1.2291700000000001</c:v>
                </c:pt>
                <c:pt idx="2132">
                  <c:v>1.23004</c:v>
                </c:pt>
                <c:pt idx="2133">
                  <c:v>1.2302599999999999</c:v>
                </c:pt>
                <c:pt idx="2134">
                  <c:v>1.2306999999999999</c:v>
                </c:pt>
                <c:pt idx="2135">
                  <c:v>1.23102</c:v>
                </c:pt>
                <c:pt idx="2136">
                  <c:v>1.23173</c:v>
                </c:pt>
                <c:pt idx="2137">
                  <c:v>1.23262</c:v>
                </c:pt>
                <c:pt idx="2138">
                  <c:v>1.23305</c:v>
                </c:pt>
                <c:pt idx="2139">
                  <c:v>1.2336499999999999</c:v>
                </c:pt>
                <c:pt idx="2140">
                  <c:v>1.2339</c:v>
                </c:pt>
                <c:pt idx="2141">
                  <c:v>1.2343</c:v>
                </c:pt>
                <c:pt idx="2142">
                  <c:v>1.2349600000000001</c:v>
                </c:pt>
                <c:pt idx="2143">
                  <c:v>1.2356100000000001</c:v>
                </c:pt>
                <c:pt idx="2144">
                  <c:v>1.2363999999999999</c:v>
                </c:pt>
                <c:pt idx="2145">
                  <c:v>1.2373700000000001</c:v>
                </c:pt>
                <c:pt idx="2146">
                  <c:v>1.2379500000000001</c:v>
                </c:pt>
                <c:pt idx="2147">
                  <c:v>1.23895</c:v>
                </c:pt>
                <c:pt idx="2148">
                  <c:v>1.24013</c:v>
                </c:pt>
                <c:pt idx="2149">
                  <c:v>1.2413000000000001</c:v>
                </c:pt>
                <c:pt idx="2150">
                  <c:v>1.2416100000000001</c:v>
                </c:pt>
                <c:pt idx="2151">
                  <c:v>1.24176</c:v>
                </c:pt>
                <c:pt idx="2152">
                  <c:v>1.24187</c:v>
                </c:pt>
                <c:pt idx="2153">
                  <c:v>1.24196</c:v>
                </c:pt>
                <c:pt idx="2154">
                  <c:v>1.24207</c:v>
                </c:pt>
                <c:pt idx="2155">
                  <c:v>1.24217</c:v>
                </c:pt>
                <c:pt idx="2156">
                  <c:v>1.2422800000000001</c:v>
                </c:pt>
                <c:pt idx="2157">
                  <c:v>1.24241</c:v>
                </c:pt>
                <c:pt idx="2158">
                  <c:v>1.2424999999999999</c:v>
                </c:pt>
                <c:pt idx="2159">
                  <c:v>1.2425900000000001</c:v>
                </c:pt>
                <c:pt idx="2160">
                  <c:v>1.2426999999999999</c:v>
                </c:pt>
                <c:pt idx="2161">
                  <c:v>1.2428600000000001</c:v>
                </c:pt>
                <c:pt idx="2162">
                  <c:v>1.2434099999999999</c:v>
                </c:pt>
                <c:pt idx="2163">
                  <c:v>1.24397</c:v>
                </c:pt>
                <c:pt idx="2164">
                  <c:v>1.2442</c:v>
                </c:pt>
                <c:pt idx="2165">
                  <c:v>1.2444299999999999</c:v>
                </c:pt>
                <c:pt idx="2166">
                  <c:v>1.24471</c:v>
                </c:pt>
                <c:pt idx="2167">
                  <c:v>1.24566</c:v>
                </c:pt>
                <c:pt idx="2168">
                  <c:v>1.2466999999999999</c:v>
                </c:pt>
                <c:pt idx="2169">
                  <c:v>1.24776</c:v>
                </c:pt>
                <c:pt idx="2170">
                  <c:v>1.2482500000000001</c:v>
                </c:pt>
                <c:pt idx="2171">
                  <c:v>1.2487699999999999</c:v>
                </c:pt>
                <c:pt idx="2172">
                  <c:v>1.2491300000000001</c:v>
                </c:pt>
                <c:pt idx="2173">
                  <c:v>1.2498400000000001</c:v>
                </c:pt>
                <c:pt idx="2174">
                  <c:v>1.25048</c:v>
                </c:pt>
                <c:pt idx="2175">
                  <c:v>1.2510300000000001</c:v>
                </c:pt>
                <c:pt idx="2176">
                  <c:v>1.2517199999999999</c:v>
                </c:pt>
                <c:pt idx="2177">
                  <c:v>1.2521899999999999</c:v>
                </c:pt>
                <c:pt idx="2178">
                  <c:v>1.25274</c:v>
                </c:pt>
                <c:pt idx="2179">
                  <c:v>1.25319</c:v>
                </c:pt>
                <c:pt idx="2180">
                  <c:v>1.2542899999999999</c:v>
                </c:pt>
                <c:pt idx="2181">
                  <c:v>1.2553700000000001</c:v>
                </c:pt>
                <c:pt idx="2182">
                  <c:v>1.25634</c:v>
                </c:pt>
                <c:pt idx="2183">
                  <c:v>1.2571300000000001</c:v>
                </c:pt>
                <c:pt idx="2184">
                  <c:v>1.2578100000000001</c:v>
                </c:pt>
                <c:pt idx="2185">
                  <c:v>1.2584500000000001</c:v>
                </c:pt>
                <c:pt idx="2186">
                  <c:v>1.25888</c:v>
                </c:pt>
                <c:pt idx="2187">
                  <c:v>1.2592300000000001</c:v>
                </c:pt>
                <c:pt idx="2188">
                  <c:v>1.25969</c:v>
                </c:pt>
                <c:pt idx="2189">
                  <c:v>1.2599100000000001</c:v>
                </c:pt>
                <c:pt idx="2190">
                  <c:v>1.26027</c:v>
                </c:pt>
                <c:pt idx="2191">
                  <c:v>1.2607999999999999</c:v>
                </c:pt>
                <c:pt idx="2192">
                  <c:v>1.26176</c:v>
                </c:pt>
                <c:pt idx="2193">
                  <c:v>1.2621500000000001</c:v>
                </c:pt>
                <c:pt idx="2194">
                  <c:v>1.26248</c:v>
                </c:pt>
                <c:pt idx="2195">
                  <c:v>1.2627299999999999</c:v>
                </c:pt>
                <c:pt idx="2196">
                  <c:v>1.26298</c:v>
                </c:pt>
                <c:pt idx="2197">
                  <c:v>1.26322</c:v>
                </c:pt>
                <c:pt idx="2198">
                  <c:v>1.2639100000000001</c:v>
                </c:pt>
                <c:pt idx="2199">
                  <c:v>1.2643899999999999</c:v>
                </c:pt>
                <c:pt idx="2200">
                  <c:v>1.26481</c:v>
                </c:pt>
                <c:pt idx="2201">
                  <c:v>1.2658199999999999</c:v>
                </c:pt>
                <c:pt idx="2202">
                  <c:v>1.26654</c:v>
                </c:pt>
                <c:pt idx="2203">
                  <c:v>1.2668699999999999</c:v>
                </c:pt>
                <c:pt idx="2204">
                  <c:v>1.2674799999999999</c:v>
                </c:pt>
                <c:pt idx="2205">
                  <c:v>1.2685</c:v>
                </c:pt>
                <c:pt idx="2206">
                  <c:v>1.26936</c:v>
                </c:pt>
                <c:pt idx="2207">
                  <c:v>1.2704500000000001</c:v>
                </c:pt>
                <c:pt idx="2208">
                  <c:v>1.2714300000000001</c:v>
                </c:pt>
                <c:pt idx="2209">
                  <c:v>1.27193</c:v>
                </c:pt>
                <c:pt idx="2210">
                  <c:v>1.2725500000000001</c:v>
                </c:pt>
                <c:pt idx="2211">
                  <c:v>1.2733300000000001</c:v>
                </c:pt>
                <c:pt idx="2212">
                  <c:v>1.2739400000000001</c:v>
                </c:pt>
                <c:pt idx="2213">
                  <c:v>1.27413</c:v>
                </c:pt>
                <c:pt idx="2214">
                  <c:v>1.2748299999999999</c:v>
                </c:pt>
                <c:pt idx="2215">
                  <c:v>1.2757400000000001</c:v>
                </c:pt>
                <c:pt idx="2216">
                  <c:v>1.2762800000000001</c:v>
                </c:pt>
                <c:pt idx="2217">
                  <c:v>1.2768999999999999</c:v>
                </c:pt>
                <c:pt idx="2218">
                  <c:v>1.2779</c:v>
                </c:pt>
                <c:pt idx="2219">
                  <c:v>1.2788999999999999</c:v>
                </c:pt>
                <c:pt idx="2220">
                  <c:v>1.2797700000000001</c:v>
                </c:pt>
                <c:pt idx="2221">
                  <c:v>1.2806999999999999</c:v>
                </c:pt>
                <c:pt idx="2222">
                  <c:v>1.28122</c:v>
                </c:pt>
                <c:pt idx="2223">
                  <c:v>1.2821100000000001</c:v>
                </c:pt>
                <c:pt idx="2224">
                  <c:v>1.2825800000000001</c:v>
                </c:pt>
                <c:pt idx="2225">
                  <c:v>1.28288</c:v>
                </c:pt>
                <c:pt idx="2226">
                  <c:v>1.28312</c:v>
                </c:pt>
                <c:pt idx="2227">
                  <c:v>1.2833300000000001</c:v>
                </c:pt>
                <c:pt idx="2228">
                  <c:v>1.2836099999999999</c:v>
                </c:pt>
                <c:pt idx="2229">
                  <c:v>1.2839</c:v>
                </c:pt>
                <c:pt idx="2230">
                  <c:v>1.2847299999999999</c:v>
                </c:pt>
                <c:pt idx="2231">
                  <c:v>1.2851900000000001</c:v>
                </c:pt>
                <c:pt idx="2232">
                  <c:v>1.2854399999999999</c:v>
                </c:pt>
                <c:pt idx="2233">
                  <c:v>1.28596</c:v>
                </c:pt>
                <c:pt idx="2234">
                  <c:v>1.28613</c:v>
                </c:pt>
                <c:pt idx="2235">
                  <c:v>1.2865899999999999</c:v>
                </c:pt>
                <c:pt idx="2236">
                  <c:v>1.2871999999999999</c:v>
                </c:pt>
                <c:pt idx="2237">
                  <c:v>1.28765</c:v>
                </c:pt>
                <c:pt idx="2238">
                  <c:v>1.2886599999999999</c:v>
                </c:pt>
                <c:pt idx="2239">
                  <c:v>1.2896700000000001</c:v>
                </c:pt>
                <c:pt idx="2240">
                  <c:v>1.2906299999999999</c:v>
                </c:pt>
                <c:pt idx="2241">
                  <c:v>1.2917099999999999</c:v>
                </c:pt>
                <c:pt idx="2242">
                  <c:v>1.2926</c:v>
                </c:pt>
                <c:pt idx="2243">
                  <c:v>1.29328</c:v>
                </c:pt>
                <c:pt idx="2244">
                  <c:v>1.29399</c:v>
                </c:pt>
                <c:pt idx="2245">
                  <c:v>1.2944100000000001</c:v>
                </c:pt>
                <c:pt idx="2246">
                  <c:v>1.2946200000000001</c:v>
                </c:pt>
                <c:pt idx="2247">
                  <c:v>1.29545</c:v>
                </c:pt>
                <c:pt idx="2248">
                  <c:v>1.29573</c:v>
                </c:pt>
                <c:pt idx="2249">
                  <c:v>1.2962199999999999</c:v>
                </c:pt>
                <c:pt idx="2250">
                  <c:v>1.2965100000000001</c:v>
                </c:pt>
                <c:pt idx="2251">
                  <c:v>1.29705</c:v>
                </c:pt>
                <c:pt idx="2252">
                  <c:v>1.29759</c:v>
                </c:pt>
                <c:pt idx="2253">
                  <c:v>1.2980499999999999</c:v>
                </c:pt>
                <c:pt idx="2254">
                  <c:v>1.29911</c:v>
                </c:pt>
                <c:pt idx="2255">
                  <c:v>1.2996799999999999</c:v>
                </c:pt>
                <c:pt idx="2256">
                  <c:v>1.30036</c:v>
                </c:pt>
                <c:pt idx="2257">
                  <c:v>1.30105</c:v>
                </c:pt>
                <c:pt idx="2258">
                  <c:v>1.30155</c:v>
                </c:pt>
                <c:pt idx="2259">
                  <c:v>1.30196</c:v>
                </c:pt>
                <c:pt idx="2260">
                  <c:v>1.30219</c:v>
                </c:pt>
                <c:pt idx="2261">
                  <c:v>1.3024899999999999</c:v>
                </c:pt>
                <c:pt idx="2262">
                  <c:v>1.3027599999999999</c:v>
                </c:pt>
                <c:pt idx="2263">
                  <c:v>1.30342</c:v>
                </c:pt>
                <c:pt idx="2264">
                  <c:v>1.3038099999999999</c:v>
                </c:pt>
                <c:pt idx="2265">
                  <c:v>1.3042199999999999</c:v>
                </c:pt>
                <c:pt idx="2266">
                  <c:v>1.3044100000000001</c:v>
                </c:pt>
                <c:pt idx="2267">
                  <c:v>1.3047599999999999</c:v>
                </c:pt>
                <c:pt idx="2268">
                  <c:v>1.30514</c:v>
                </c:pt>
                <c:pt idx="2269">
                  <c:v>1.30627</c:v>
                </c:pt>
                <c:pt idx="2270">
                  <c:v>1.30738</c:v>
                </c:pt>
                <c:pt idx="2271">
                  <c:v>1.30809</c:v>
                </c:pt>
                <c:pt idx="2272">
                  <c:v>1.30904</c:v>
                </c:pt>
                <c:pt idx="2273">
                  <c:v>1.3096000000000001</c:v>
                </c:pt>
                <c:pt idx="2274">
                  <c:v>1.31</c:v>
                </c:pt>
                <c:pt idx="2275">
                  <c:v>1.31074</c:v>
                </c:pt>
                <c:pt idx="2276">
                  <c:v>1.31114</c:v>
                </c:pt>
                <c:pt idx="2277">
                  <c:v>1.31186</c:v>
                </c:pt>
                <c:pt idx="2278">
                  <c:v>1.3126800000000001</c:v>
                </c:pt>
                <c:pt idx="2279">
                  <c:v>1.3137700000000001</c:v>
                </c:pt>
                <c:pt idx="2280">
                  <c:v>1.3148500000000001</c:v>
                </c:pt>
                <c:pt idx="2281">
                  <c:v>1.31595</c:v>
                </c:pt>
                <c:pt idx="2282">
                  <c:v>1.31657</c:v>
                </c:pt>
                <c:pt idx="2283">
                  <c:v>1.3172200000000001</c:v>
                </c:pt>
                <c:pt idx="2284">
                  <c:v>1.3181700000000001</c:v>
                </c:pt>
                <c:pt idx="2285">
                  <c:v>1.31871</c:v>
                </c:pt>
                <c:pt idx="2286">
                  <c:v>1.3190599999999999</c:v>
                </c:pt>
                <c:pt idx="2287">
                  <c:v>1.31932</c:v>
                </c:pt>
                <c:pt idx="2288">
                  <c:v>1.3197300000000001</c:v>
                </c:pt>
                <c:pt idx="2289">
                  <c:v>1.3206800000000001</c:v>
                </c:pt>
                <c:pt idx="2290">
                  <c:v>1.3212200000000001</c:v>
                </c:pt>
                <c:pt idx="2291">
                  <c:v>1.3220499999999999</c:v>
                </c:pt>
                <c:pt idx="2292">
                  <c:v>1.3224800000000001</c:v>
                </c:pt>
                <c:pt idx="2293">
                  <c:v>1.3229599999999999</c:v>
                </c:pt>
                <c:pt idx="2294">
                  <c:v>1.32335</c:v>
                </c:pt>
                <c:pt idx="2295">
                  <c:v>1.32375</c:v>
                </c:pt>
                <c:pt idx="2296">
                  <c:v>1.32416</c:v>
                </c:pt>
                <c:pt idx="2297">
                  <c:v>1.3246100000000001</c:v>
                </c:pt>
                <c:pt idx="2298">
                  <c:v>1.3254999999999999</c:v>
                </c:pt>
                <c:pt idx="2299">
                  <c:v>1.3263199999999999</c:v>
                </c:pt>
                <c:pt idx="2300">
                  <c:v>1.32734</c:v>
                </c:pt>
                <c:pt idx="2301">
                  <c:v>1.3282</c:v>
                </c:pt>
                <c:pt idx="2302">
                  <c:v>1.3290500000000001</c:v>
                </c:pt>
                <c:pt idx="2303">
                  <c:v>1.3294999999999999</c:v>
                </c:pt>
                <c:pt idx="2304">
                  <c:v>1.3301000000000001</c:v>
                </c:pt>
                <c:pt idx="2305">
                  <c:v>1.33066</c:v>
                </c:pt>
                <c:pt idx="2306">
                  <c:v>1.33117</c:v>
                </c:pt>
                <c:pt idx="2307">
                  <c:v>1.33196</c:v>
                </c:pt>
                <c:pt idx="2308">
                  <c:v>1.3325499999999999</c:v>
                </c:pt>
                <c:pt idx="2309">
                  <c:v>1.33348</c:v>
                </c:pt>
                <c:pt idx="2310">
                  <c:v>1.33396</c:v>
                </c:pt>
                <c:pt idx="2311">
                  <c:v>1.3346899999999999</c:v>
                </c:pt>
                <c:pt idx="2312">
                  <c:v>1.3351900000000001</c:v>
                </c:pt>
                <c:pt idx="2313">
                  <c:v>1.33562</c:v>
                </c:pt>
                <c:pt idx="2314">
                  <c:v>1.33586</c:v>
                </c:pt>
                <c:pt idx="2315">
                  <c:v>1.33639</c:v>
                </c:pt>
                <c:pt idx="2316">
                  <c:v>1.3368199999999999</c:v>
                </c:pt>
                <c:pt idx="2317">
                  <c:v>1.33721</c:v>
                </c:pt>
                <c:pt idx="2318">
                  <c:v>1.3376399999999999</c:v>
                </c:pt>
                <c:pt idx="2319">
                  <c:v>1.3382000000000001</c:v>
                </c:pt>
                <c:pt idx="2320">
                  <c:v>1.33877</c:v>
                </c:pt>
                <c:pt idx="2321">
                  <c:v>1.3390899999999999</c:v>
                </c:pt>
                <c:pt idx="2322">
                  <c:v>1.33968</c:v>
                </c:pt>
                <c:pt idx="2323">
                  <c:v>1.3402799999999999</c:v>
                </c:pt>
                <c:pt idx="2324">
                  <c:v>1.34083</c:v>
                </c:pt>
                <c:pt idx="2325">
                  <c:v>1.3415999999999999</c:v>
                </c:pt>
                <c:pt idx="2326">
                  <c:v>1.3421099999999999</c:v>
                </c:pt>
                <c:pt idx="2327">
                  <c:v>1.3424</c:v>
                </c:pt>
                <c:pt idx="2328">
                  <c:v>1.3431900000000001</c:v>
                </c:pt>
                <c:pt idx="2329">
                  <c:v>1.3438099999999999</c:v>
                </c:pt>
                <c:pt idx="2330">
                  <c:v>1.3443099999999999</c:v>
                </c:pt>
                <c:pt idx="2331">
                  <c:v>1.3449199999999999</c:v>
                </c:pt>
                <c:pt idx="2332">
                  <c:v>1.3452599999999999</c:v>
                </c:pt>
                <c:pt idx="2333">
                  <c:v>1.3462099999999999</c:v>
                </c:pt>
                <c:pt idx="2334">
                  <c:v>1.34721</c:v>
                </c:pt>
                <c:pt idx="2335">
                  <c:v>1.3482099999999999</c:v>
                </c:pt>
                <c:pt idx="2336">
                  <c:v>1.3492200000000001</c:v>
                </c:pt>
                <c:pt idx="2337">
                  <c:v>1.35022</c:v>
                </c:pt>
                <c:pt idx="2338">
                  <c:v>1.3512299999999999</c:v>
                </c:pt>
                <c:pt idx="2339">
                  <c:v>1.35199</c:v>
                </c:pt>
                <c:pt idx="2340">
                  <c:v>1.3525</c:v>
                </c:pt>
                <c:pt idx="2341">
                  <c:v>1.3529500000000001</c:v>
                </c:pt>
                <c:pt idx="2342">
                  <c:v>1.3535699999999999</c:v>
                </c:pt>
                <c:pt idx="2343">
                  <c:v>1.35425</c:v>
                </c:pt>
                <c:pt idx="2344">
                  <c:v>1.355</c:v>
                </c:pt>
                <c:pt idx="2345">
                  <c:v>1.3555200000000001</c:v>
                </c:pt>
                <c:pt idx="2346">
                  <c:v>1.35642</c:v>
                </c:pt>
                <c:pt idx="2347">
                  <c:v>1.35703</c:v>
                </c:pt>
                <c:pt idx="2348">
                  <c:v>1.35805</c:v>
                </c:pt>
                <c:pt idx="2349">
                  <c:v>1.35911</c:v>
                </c:pt>
                <c:pt idx="2350">
                  <c:v>1.3597600000000001</c:v>
                </c:pt>
                <c:pt idx="2351">
                  <c:v>1.3608</c:v>
                </c:pt>
                <c:pt idx="2352">
                  <c:v>1.36154</c:v>
                </c:pt>
                <c:pt idx="2353">
                  <c:v>1.3623799999999999</c:v>
                </c:pt>
                <c:pt idx="2354">
                  <c:v>1.3631899999999999</c:v>
                </c:pt>
                <c:pt idx="2355">
                  <c:v>1.36372</c:v>
                </c:pt>
                <c:pt idx="2356">
                  <c:v>1.3642000000000001</c:v>
                </c:pt>
                <c:pt idx="2357">
                  <c:v>1.36524</c:v>
                </c:pt>
                <c:pt idx="2358">
                  <c:v>1.3658600000000001</c:v>
                </c:pt>
                <c:pt idx="2359">
                  <c:v>1.36642</c:v>
                </c:pt>
                <c:pt idx="2360">
                  <c:v>1.3667199999999999</c:v>
                </c:pt>
                <c:pt idx="2361">
                  <c:v>1.3673900000000001</c:v>
                </c:pt>
                <c:pt idx="2362">
                  <c:v>1.36791</c:v>
                </c:pt>
                <c:pt idx="2363">
                  <c:v>1.3686799999999999</c:v>
                </c:pt>
                <c:pt idx="2364">
                  <c:v>1.36917</c:v>
                </c:pt>
                <c:pt idx="2365">
                  <c:v>1.3698399999999999</c:v>
                </c:pt>
                <c:pt idx="2366">
                  <c:v>1.37019</c:v>
                </c:pt>
                <c:pt idx="2367">
                  <c:v>1.3705000000000001</c:v>
                </c:pt>
                <c:pt idx="2368">
                  <c:v>1.37096</c:v>
                </c:pt>
                <c:pt idx="2369">
                  <c:v>1.37117</c:v>
                </c:pt>
                <c:pt idx="2370">
                  <c:v>1.3718300000000001</c:v>
                </c:pt>
                <c:pt idx="2371">
                  <c:v>1.3728400000000001</c:v>
                </c:pt>
                <c:pt idx="2372">
                  <c:v>1.3738600000000001</c:v>
                </c:pt>
                <c:pt idx="2373">
                  <c:v>1.37466</c:v>
                </c:pt>
                <c:pt idx="2374">
                  <c:v>1.3751800000000001</c:v>
                </c:pt>
                <c:pt idx="2375">
                  <c:v>1.37578</c:v>
                </c:pt>
                <c:pt idx="2376">
                  <c:v>1.3766400000000001</c:v>
                </c:pt>
                <c:pt idx="2377">
                  <c:v>1.3769800000000001</c:v>
                </c:pt>
                <c:pt idx="2378">
                  <c:v>1.37767</c:v>
                </c:pt>
                <c:pt idx="2379">
                  <c:v>1.3781000000000001</c:v>
                </c:pt>
                <c:pt idx="2380">
                  <c:v>1.3787499999999999</c:v>
                </c:pt>
                <c:pt idx="2381">
                  <c:v>1.37906</c:v>
                </c:pt>
                <c:pt idx="2382">
                  <c:v>1.3793500000000001</c:v>
                </c:pt>
                <c:pt idx="2383">
                  <c:v>1.38009</c:v>
                </c:pt>
                <c:pt idx="2384">
                  <c:v>1.3806700000000001</c:v>
                </c:pt>
                <c:pt idx="2385">
                  <c:v>1.3813800000000001</c:v>
                </c:pt>
                <c:pt idx="2386">
                  <c:v>1.3817999999999999</c:v>
                </c:pt>
                <c:pt idx="2387">
                  <c:v>1.3822700000000001</c:v>
                </c:pt>
                <c:pt idx="2388">
                  <c:v>1.3828</c:v>
                </c:pt>
                <c:pt idx="2389">
                  <c:v>1.38307</c:v>
                </c:pt>
                <c:pt idx="2390">
                  <c:v>1.38367</c:v>
                </c:pt>
                <c:pt idx="2391">
                  <c:v>1.38432</c:v>
                </c:pt>
                <c:pt idx="2392">
                  <c:v>1.3847</c:v>
                </c:pt>
                <c:pt idx="2393">
                  <c:v>1.38531</c:v>
                </c:pt>
                <c:pt idx="2394">
                  <c:v>1.38595</c:v>
                </c:pt>
                <c:pt idx="2395">
                  <c:v>1.3866499999999999</c:v>
                </c:pt>
                <c:pt idx="2396">
                  <c:v>1.38707</c:v>
                </c:pt>
                <c:pt idx="2397">
                  <c:v>1.3876599999999999</c:v>
                </c:pt>
                <c:pt idx="2398">
                  <c:v>1.38832</c:v>
                </c:pt>
                <c:pt idx="2399">
                  <c:v>1.38889</c:v>
                </c:pt>
                <c:pt idx="2400">
                  <c:v>1.3891</c:v>
                </c:pt>
                <c:pt idx="2401">
                  <c:v>1.38967</c:v>
                </c:pt>
                <c:pt idx="2402">
                  <c:v>1.39012</c:v>
                </c:pt>
                <c:pt idx="2403">
                  <c:v>1.3908</c:v>
                </c:pt>
                <c:pt idx="2404">
                  <c:v>1.3917600000000001</c:v>
                </c:pt>
                <c:pt idx="2405">
                  <c:v>1.3927400000000001</c:v>
                </c:pt>
                <c:pt idx="2406">
                  <c:v>1.3933199999999999</c:v>
                </c:pt>
                <c:pt idx="2407">
                  <c:v>1.39429</c:v>
                </c:pt>
                <c:pt idx="2408">
                  <c:v>1.3947799999999999</c:v>
                </c:pt>
                <c:pt idx="2409">
                  <c:v>1.39577</c:v>
                </c:pt>
                <c:pt idx="2410">
                  <c:v>1.3964799999999999</c:v>
                </c:pt>
                <c:pt idx="2411">
                  <c:v>1.39703</c:v>
                </c:pt>
                <c:pt idx="2412">
                  <c:v>1.39764</c:v>
                </c:pt>
                <c:pt idx="2413">
                  <c:v>1.39822</c:v>
                </c:pt>
                <c:pt idx="2414">
                  <c:v>1.39866</c:v>
                </c:pt>
                <c:pt idx="2415">
                  <c:v>1.3991499999999999</c:v>
                </c:pt>
                <c:pt idx="2416">
                  <c:v>1.3994200000000001</c:v>
                </c:pt>
                <c:pt idx="2417">
                  <c:v>1.39975</c:v>
                </c:pt>
                <c:pt idx="2418">
                  <c:v>1.39988</c:v>
                </c:pt>
                <c:pt idx="2419">
                  <c:v>1.4006099999999999</c:v>
                </c:pt>
                <c:pt idx="2420">
                  <c:v>1.4015299999999999</c:v>
                </c:pt>
                <c:pt idx="2421">
                  <c:v>1.4018999999999999</c:v>
                </c:pt>
                <c:pt idx="2422">
                  <c:v>1.40245</c:v>
                </c:pt>
                <c:pt idx="2423">
                  <c:v>1.40286</c:v>
                </c:pt>
                <c:pt idx="2424">
                  <c:v>1.40316</c:v>
                </c:pt>
                <c:pt idx="2425">
                  <c:v>1.4033899999999999</c:v>
                </c:pt>
                <c:pt idx="2426">
                  <c:v>1.40364</c:v>
                </c:pt>
                <c:pt idx="2427">
                  <c:v>1.4045000000000001</c:v>
                </c:pt>
                <c:pt idx="2428">
                  <c:v>1.4055299999999999</c:v>
                </c:pt>
                <c:pt idx="2429">
                  <c:v>1.40622</c:v>
                </c:pt>
                <c:pt idx="2430">
                  <c:v>1.40662</c:v>
                </c:pt>
                <c:pt idx="2431">
                  <c:v>1.40741</c:v>
                </c:pt>
                <c:pt idx="2432">
                  <c:v>1.40794</c:v>
                </c:pt>
                <c:pt idx="2433">
                  <c:v>1.4085399999999999</c:v>
                </c:pt>
                <c:pt idx="2434">
                  <c:v>1.4095299999999999</c:v>
                </c:pt>
                <c:pt idx="2435">
                  <c:v>1.40984</c:v>
                </c:pt>
                <c:pt idx="2436">
                  <c:v>1.41072</c:v>
                </c:pt>
                <c:pt idx="2437">
                  <c:v>1.4111800000000001</c:v>
                </c:pt>
                <c:pt idx="2438">
                  <c:v>1.4121300000000001</c:v>
                </c:pt>
                <c:pt idx="2439">
                  <c:v>1.41256</c:v>
                </c:pt>
                <c:pt idx="2440">
                  <c:v>1.41286</c:v>
                </c:pt>
                <c:pt idx="2441">
                  <c:v>1.41323</c:v>
                </c:pt>
                <c:pt idx="2442">
                  <c:v>1.4136899999999999</c:v>
                </c:pt>
                <c:pt idx="2443">
                  <c:v>1.41425</c:v>
                </c:pt>
                <c:pt idx="2444">
                  <c:v>1.4146700000000001</c:v>
                </c:pt>
                <c:pt idx="2445">
                  <c:v>1.4150499999999999</c:v>
                </c:pt>
                <c:pt idx="2446">
                  <c:v>1.4153</c:v>
                </c:pt>
                <c:pt idx="2447">
                  <c:v>1.4155500000000001</c:v>
                </c:pt>
                <c:pt idx="2448">
                  <c:v>1.4164099999999999</c:v>
                </c:pt>
                <c:pt idx="2449">
                  <c:v>1.4174100000000001</c:v>
                </c:pt>
                <c:pt idx="2450">
                  <c:v>1.41845</c:v>
                </c:pt>
                <c:pt idx="2451">
                  <c:v>1.4194</c:v>
                </c:pt>
                <c:pt idx="2452">
                  <c:v>1.4200299999999999</c:v>
                </c:pt>
                <c:pt idx="2453">
                  <c:v>1.42079</c:v>
                </c:pt>
                <c:pt idx="2454">
                  <c:v>1.4215500000000001</c:v>
                </c:pt>
                <c:pt idx="2455">
                  <c:v>1.42228</c:v>
                </c:pt>
                <c:pt idx="2456">
                  <c:v>1.4234199999999999</c:v>
                </c:pt>
                <c:pt idx="2457">
                  <c:v>1.42384</c:v>
                </c:pt>
                <c:pt idx="2458">
                  <c:v>1.4242699999999999</c:v>
                </c:pt>
                <c:pt idx="2459">
                  <c:v>1.4251100000000001</c:v>
                </c:pt>
                <c:pt idx="2460">
                  <c:v>1.42591</c:v>
                </c:pt>
                <c:pt idx="2461">
                  <c:v>1.4271799999999999</c:v>
                </c:pt>
                <c:pt idx="2462">
                  <c:v>1.42804</c:v>
                </c:pt>
                <c:pt idx="2463">
                  <c:v>1.4287300000000001</c:v>
                </c:pt>
                <c:pt idx="2464">
                  <c:v>1.42981</c:v>
                </c:pt>
                <c:pt idx="2465">
                  <c:v>1.43021</c:v>
                </c:pt>
                <c:pt idx="2466">
                  <c:v>1.43085</c:v>
                </c:pt>
                <c:pt idx="2467">
                  <c:v>1.43137</c:v>
                </c:pt>
                <c:pt idx="2468">
                  <c:v>1.4320299999999999</c:v>
                </c:pt>
                <c:pt idx="2469">
                  <c:v>1.43265</c:v>
                </c:pt>
                <c:pt idx="2470">
                  <c:v>1.4331799999999999</c:v>
                </c:pt>
                <c:pt idx="2471">
                  <c:v>1.43398</c:v>
                </c:pt>
                <c:pt idx="2472">
                  <c:v>1.4348700000000001</c:v>
                </c:pt>
                <c:pt idx="2473">
                  <c:v>1.43553</c:v>
                </c:pt>
                <c:pt idx="2474">
                  <c:v>1.43581</c:v>
                </c:pt>
                <c:pt idx="2475">
                  <c:v>1.43632</c:v>
                </c:pt>
                <c:pt idx="2476">
                  <c:v>1.43675</c:v>
                </c:pt>
                <c:pt idx="2477">
                  <c:v>1.4370400000000001</c:v>
                </c:pt>
                <c:pt idx="2478">
                  <c:v>1.43733</c:v>
                </c:pt>
                <c:pt idx="2479">
                  <c:v>1.4381600000000001</c:v>
                </c:pt>
                <c:pt idx="2480">
                  <c:v>1.4390400000000001</c:v>
                </c:pt>
                <c:pt idx="2481">
                  <c:v>1.4396100000000001</c:v>
                </c:pt>
                <c:pt idx="2482">
                  <c:v>1.44024</c:v>
                </c:pt>
                <c:pt idx="2483">
                  <c:v>1.4412199999999999</c:v>
                </c:pt>
                <c:pt idx="2484">
                  <c:v>1.4417599999999999</c:v>
                </c:pt>
                <c:pt idx="2485">
                  <c:v>1.4424300000000001</c:v>
                </c:pt>
                <c:pt idx="2486">
                  <c:v>1.4431099999999999</c:v>
                </c:pt>
                <c:pt idx="2487">
                  <c:v>1.4436100000000001</c:v>
                </c:pt>
                <c:pt idx="2488">
                  <c:v>1.44424</c:v>
                </c:pt>
                <c:pt idx="2489">
                  <c:v>1.4449399999999999</c:v>
                </c:pt>
                <c:pt idx="2490">
                  <c:v>1.44513</c:v>
                </c:pt>
                <c:pt idx="2491">
                  <c:v>1.4455499999999999</c:v>
                </c:pt>
                <c:pt idx="2492">
                  <c:v>1.44581</c:v>
                </c:pt>
                <c:pt idx="2493">
                  <c:v>1.4461599999999999</c:v>
                </c:pt>
                <c:pt idx="2494">
                  <c:v>1.44679</c:v>
                </c:pt>
                <c:pt idx="2495">
                  <c:v>1.44693</c:v>
                </c:pt>
                <c:pt idx="2496">
                  <c:v>1.44739</c:v>
                </c:pt>
                <c:pt idx="2497">
                  <c:v>1.44783</c:v>
                </c:pt>
                <c:pt idx="2498">
                  <c:v>1.4481299999999999</c:v>
                </c:pt>
                <c:pt idx="2499">
                  <c:v>1.44851</c:v>
                </c:pt>
                <c:pt idx="2500">
                  <c:v>1.44922</c:v>
                </c:pt>
                <c:pt idx="2501">
                  <c:v>1.44964</c:v>
                </c:pt>
                <c:pt idx="2502">
                  <c:v>1.44997</c:v>
                </c:pt>
                <c:pt idx="2503">
                  <c:v>1.45018</c:v>
                </c:pt>
                <c:pt idx="2504">
                  <c:v>1.45055</c:v>
                </c:pt>
                <c:pt idx="2505">
                  <c:v>1.45092</c:v>
                </c:pt>
                <c:pt idx="2506">
                  <c:v>1.45123</c:v>
                </c:pt>
                <c:pt idx="2507">
                  <c:v>1.4515899999999999</c:v>
                </c:pt>
                <c:pt idx="2508">
                  <c:v>1.4518500000000001</c:v>
                </c:pt>
                <c:pt idx="2509">
                  <c:v>1.45242</c:v>
                </c:pt>
                <c:pt idx="2510">
                  <c:v>1.45278</c:v>
                </c:pt>
                <c:pt idx="2511">
                  <c:v>1.4529399999999999</c:v>
                </c:pt>
                <c:pt idx="2512">
                  <c:v>1.45312</c:v>
                </c:pt>
                <c:pt idx="2513">
                  <c:v>1.4535800000000001</c:v>
                </c:pt>
                <c:pt idx="2514">
                  <c:v>1.4539800000000001</c:v>
                </c:pt>
                <c:pt idx="2515">
                  <c:v>1.45425</c:v>
                </c:pt>
                <c:pt idx="2516">
                  <c:v>1.45445</c:v>
                </c:pt>
                <c:pt idx="2517">
                  <c:v>1.45479</c:v>
                </c:pt>
                <c:pt idx="2518">
                  <c:v>1.45492</c:v>
                </c:pt>
                <c:pt idx="2519">
                  <c:v>1.45509</c:v>
                </c:pt>
                <c:pt idx="2520">
                  <c:v>1.45556</c:v>
                </c:pt>
                <c:pt idx="2521">
                  <c:v>1.45618</c:v>
                </c:pt>
                <c:pt idx="2522">
                  <c:v>1.45696</c:v>
                </c:pt>
                <c:pt idx="2523">
                  <c:v>1.4578599999999999</c:v>
                </c:pt>
                <c:pt idx="2524">
                  <c:v>1.4582900000000001</c:v>
                </c:pt>
                <c:pt idx="2525">
                  <c:v>1.45886</c:v>
                </c:pt>
                <c:pt idx="2526">
                  <c:v>1.45983</c:v>
                </c:pt>
                <c:pt idx="2527">
                  <c:v>1.4604999999999999</c:v>
                </c:pt>
                <c:pt idx="2528">
                  <c:v>1.46086</c:v>
                </c:pt>
                <c:pt idx="2529">
                  <c:v>1.4612700000000001</c:v>
                </c:pt>
                <c:pt idx="2530">
                  <c:v>1.46177</c:v>
                </c:pt>
                <c:pt idx="2531">
                  <c:v>1.4621900000000001</c:v>
                </c:pt>
                <c:pt idx="2532">
                  <c:v>1.4625300000000001</c:v>
                </c:pt>
                <c:pt idx="2533">
                  <c:v>1.4628099999999999</c:v>
                </c:pt>
                <c:pt idx="2534">
                  <c:v>1.46302</c:v>
                </c:pt>
                <c:pt idx="2535">
                  <c:v>1.4634</c:v>
                </c:pt>
                <c:pt idx="2536">
                  <c:v>1.46408</c:v>
                </c:pt>
                <c:pt idx="2537">
                  <c:v>1.4643900000000001</c:v>
                </c:pt>
                <c:pt idx="2538">
                  <c:v>1.4645300000000001</c:v>
                </c:pt>
                <c:pt idx="2539">
                  <c:v>1.4648300000000001</c:v>
                </c:pt>
                <c:pt idx="2540">
                  <c:v>1.46533</c:v>
                </c:pt>
                <c:pt idx="2541">
                  <c:v>1.4655100000000001</c:v>
                </c:pt>
                <c:pt idx="2542">
                  <c:v>1.4659899999999999</c:v>
                </c:pt>
                <c:pt idx="2543">
                  <c:v>1.46682</c:v>
                </c:pt>
                <c:pt idx="2544">
                  <c:v>1.46732</c:v>
                </c:pt>
                <c:pt idx="2545">
                  <c:v>1.46811</c:v>
                </c:pt>
                <c:pt idx="2546">
                  <c:v>1.4688399999999999</c:v>
                </c:pt>
                <c:pt idx="2547">
                  <c:v>1.4695800000000001</c:v>
                </c:pt>
                <c:pt idx="2548">
                  <c:v>1.4703200000000001</c:v>
                </c:pt>
                <c:pt idx="2549">
                  <c:v>1.4706399999999999</c:v>
                </c:pt>
                <c:pt idx="2550">
                  <c:v>1.4710700000000001</c:v>
                </c:pt>
                <c:pt idx="2551">
                  <c:v>1.4717100000000001</c:v>
                </c:pt>
                <c:pt idx="2552">
                  <c:v>1.4722200000000001</c:v>
                </c:pt>
                <c:pt idx="2553">
                  <c:v>1.4731000000000001</c:v>
                </c:pt>
                <c:pt idx="2554">
                  <c:v>1.4735499999999999</c:v>
                </c:pt>
                <c:pt idx="2555">
                  <c:v>1.4739899999999999</c:v>
                </c:pt>
                <c:pt idx="2556">
                  <c:v>1.4743299999999999</c:v>
                </c:pt>
                <c:pt idx="2557">
                  <c:v>1.47471</c:v>
                </c:pt>
                <c:pt idx="2558">
                  <c:v>1.47489</c:v>
                </c:pt>
                <c:pt idx="2559">
                  <c:v>1.47543</c:v>
                </c:pt>
                <c:pt idx="2560">
                  <c:v>1.47577</c:v>
                </c:pt>
                <c:pt idx="2561">
                  <c:v>1.47594</c:v>
                </c:pt>
                <c:pt idx="2562">
                  <c:v>1.4761200000000001</c:v>
                </c:pt>
                <c:pt idx="2563">
                  <c:v>1.4763200000000001</c:v>
                </c:pt>
                <c:pt idx="2564">
                  <c:v>1.4764699999999999</c:v>
                </c:pt>
                <c:pt idx="2565">
                  <c:v>1.4766300000000001</c:v>
                </c:pt>
                <c:pt idx="2566">
                  <c:v>1.4767699999999999</c:v>
                </c:pt>
                <c:pt idx="2567">
                  <c:v>1.47715</c:v>
                </c:pt>
                <c:pt idx="2568">
                  <c:v>1.47736</c:v>
                </c:pt>
                <c:pt idx="2569">
                  <c:v>1.4777499999999999</c:v>
                </c:pt>
                <c:pt idx="2570">
                  <c:v>1.4783299999999999</c:v>
                </c:pt>
                <c:pt idx="2571">
                  <c:v>1.4791099999999999</c:v>
                </c:pt>
                <c:pt idx="2572">
                  <c:v>1.4796899999999999</c:v>
                </c:pt>
                <c:pt idx="2573">
                  <c:v>1.4802200000000001</c:v>
                </c:pt>
                <c:pt idx="2574">
                  <c:v>1.4808399999999999</c:v>
                </c:pt>
                <c:pt idx="2575">
                  <c:v>1.48108</c:v>
                </c:pt>
                <c:pt idx="2576">
                  <c:v>1.4818199999999999</c:v>
                </c:pt>
                <c:pt idx="2577">
                  <c:v>1.48248</c:v>
                </c:pt>
                <c:pt idx="2578">
                  <c:v>1.48308</c:v>
                </c:pt>
                <c:pt idx="2579">
                  <c:v>1.48386</c:v>
                </c:pt>
                <c:pt idx="2580">
                  <c:v>1.48414</c:v>
                </c:pt>
                <c:pt idx="2581">
                  <c:v>1.4848399999999999</c:v>
                </c:pt>
                <c:pt idx="2582">
                  <c:v>1.48522</c:v>
                </c:pt>
                <c:pt idx="2583">
                  <c:v>1.4858199999999999</c:v>
                </c:pt>
                <c:pt idx="2584">
                  <c:v>1.4864900000000001</c:v>
                </c:pt>
                <c:pt idx="2585">
                  <c:v>1.4874700000000001</c:v>
                </c:pt>
                <c:pt idx="2586">
                  <c:v>1.48824</c:v>
                </c:pt>
                <c:pt idx="2587">
                  <c:v>1.4889300000000001</c:v>
                </c:pt>
                <c:pt idx="2588">
                  <c:v>1.48949</c:v>
                </c:pt>
                <c:pt idx="2589">
                  <c:v>1.4896400000000001</c:v>
                </c:pt>
                <c:pt idx="2590">
                  <c:v>1.49028</c:v>
                </c:pt>
                <c:pt idx="2591">
                  <c:v>1.49126</c:v>
                </c:pt>
                <c:pt idx="2592">
                  <c:v>1.4916199999999999</c:v>
                </c:pt>
                <c:pt idx="2593">
                  <c:v>1.4917499999999999</c:v>
                </c:pt>
                <c:pt idx="2594">
                  <c:v>1.49255</c:v>
                </c:pt>
                <c:pt idx="2595">
                  <c:v>1.4936799999999999</c:v>
                </c:pt>
                <c:pt idx="2596">
                  <c:v>1.4938800000000001</c:v>
                </c:pt>
                <c:pt idx="2597">
                  <c:v>1.4939800000000001</c:v>
                </c:pt>
                <c:pt idx="2598">
                  <c:v>1.4940500000000001</c:v>
                </c:pt>
                <c:pt idx="2599">
                  <c:v>1.4941199999999999</c:v>
                </c:pt>
                <c:pt idx="2600">
                  <c:v>1.4941599999999999</c:v>
                </c:pt>
                <c:pt idx="2601">
                  <c:v>1.49421</c:v>
                </c:pt>
                <c:pt idx="2602">
                  <c:v>1.49427</c:v>
                </c:pt>
                <c:pt idx="2603">
                  <c:v>1.4943299999999999</c:v>
                </c:pt>
                <c:pt idx="2604">
                  <c:v>1.4943900000000001</c:v>
                </c:pt>
                <c:pt idx="2605">
                  <c:v>1.4944500000000001</c:v>
                </c:pt>
                <c:pt idx="2606">
                  <c:v>1.49451</c:v>
                </c:pt>
                <c:pt idx="2607">
                  <c:v>1.49501</c:v>
                </c:pt>
                <c:pt idx="2608">
                  <c:v>1.4954700000000001</c:v>
                </c:pt>
                <c:pt idx="2609">
                  <c:v>1.49587</c:v>
                </c:pt>
                <c:pt idx="2610">
                  <c:v>1.49634</c:v>
                </c:pt>
                <c:pt idx="2611">
                  <c:v>1.49654</c:v>
                </c:pt>
                <c:pt idx="2612">
                  <c:v>1.49674</c:v>
                </c:pt>
                <c:pt idx="2613">
                  <c:v>1.4969300000000001</c:v>
                </c:pt>
                <c:pt idx="2614">
                  <c:v>1.49705</c:v>
                </c:pt>
                <c:pt idx="2615">
                  <c:v>1.4974799999999999</c:v>
                </c:pt>
                <c:pt idx="2616">
                  <c:v>1.4976100000000001</c:v>
                </c:pt>
                <c:pt idx="2617">
                  <c:v>1.49777</c:v>
                </c:pt>
                <c:pt idx="2618">
                  <c:v>1.49796</c:v>
                </c:pt>
                <c:pt idx="2619">
                  <c:v>1.4983500000000001</c:v>
                </c:pt>
                <c:pt idx="2620">
                  <c:v>1.49918</c:v>
                </c:pt>
                <c:pt idx="2621">
                  <c:v>1.4994000000000001</c:v>
                </c:pt>
                <c:pt idx="2622">
                  <c:v>1.4995499999999999</c:v>
                </c:pt>
                <c:pt idx="2623">
                  <c:v>1.4996400000000001</c:v>
                </c:pt>
                <c:pt idx="2624">
                  <c:v>1.4997100000000001</c:v>
                </c:pt>
                <c:pt idx="2625">
                  <c:v>1.49979</c:v>
                </c:pt>
                <c:pt idx="2626">
                  <c:v>1.4998499999999999</c:v>
                </c:pt>
                <c:pt idx="2627">
                  <c:v>1.4999100000000001</c:v>
                </c:pt>
                <c:pt idx="2628">
                  <c:v>1.49997</c:v>
                </c:pt>
                <c:pt idx="2629">
                  <c:v>1.50003</c:v>
                </c:pt>
                <c:pt idx="2630">
                  <c:v>1.5001199999999999</c:v>
                </c:pt>
                <c:pt idx="2631">
                  <c:v>1.50017</c:v>
                </c:pt>
                <c:pt idx="2632">
                  <c:v>1.5002599999999999</c:v>
                </c:pt>
                <c:pt idx="2633">
                  <c:v>1.5003200000000001</c:v>
                </c:pt>
                <c:pt idx="2634">
                  <c:v>1.5003899999999999</c:v>
                </c:pt>
                <c:pt idx="2635">
                  <c:v>1.50047</c:v>
                </c:pt>
                <c:pt idx="2636">
                  <c:v>1.5005200000000001</c:v>
                </c:pt>
                <c:pt idx="2637">
                  <c:v>1.5005900000000001</c:v>
                </c:pt>
                <c:pt idx="2638">
                  <c:v>1.50068</c:v>
                </c:pt>
                <c:pt idx="2639">
                  <c:v>1.50075</c:v>
                </c:pt>
                <c:pt idx="2640">
                  <c:v>1.5008600000000001</c:v>
                </c:pt>
                <c:pt idx="2641">
                  <c:v>1.5011300000000001</c:v>
                </c:pt>
                <c:pt idx="2642">
                  <c:v>1.5019100000000001</c:v>
                </c:pt>
                <c:pt idx="2643">
                  <c:v>1.50285</c:v>
                </c:pt>
                <c:pt idx="2644">
                  <c:v>1.5038199999999999</c:v>
                </c:pt>
                <c:pt idx="2645">
                  <c:v>1.50457</c:v>
                </c:pt>
                <c:pt idx="2646">
                  <c:v>1.50519</c:v>
                </c:pt>
                <c:pt idx="2647">
                  <c:v>1.50596</c:v>
                </c:pt>
                <c:pt idx="2648">
                  <c:v>1.5064599999999999</c:v>
                </c:pt>
                <c:pt idx="2649">
                  <c:v>1.5067699999999999</c:v>
                </c:pt>
                <c:pt idx="2650">
                  <c:v>1.50709</c:v>
                </c:pt>
                <c:pt idx="2651">
                  <c:v>1.50753</c:v>
                </c:pt>
                <c:pt idx="2652">
                  <c:v>1.5076799999999999</c:v>
                </c:pt>
                <c:pt idx="2653">
                  <c:v>1.5077499999999999</c:v>
                </c:pt>
                <c:pt idx="2654">
                  <c:v>1.5078199999999999</c:v>
                </c:pt>
                <c:pt idx="2655">
                  <c:v>1.50787</c:v>
                </c:pt>
                <c:pt idx="2656">
                  <c:v>1.5079199999999999</c:v>
                </c:pt>
                <c:pt idx="2657">
                  <c:v>1.5079899999999999</c:v>
                </c:pt>
                <c:pt idx="2658">
                  <c:v>1.50806</c:v>
                </c:pt>
                <c:pt idx="2659">
                  <c:v>1.5081899999999999</c:v>
                </c:pt>
                <c:pt idx="2660">
                  <c:v>1.5083</c:v>
                </c:pt>
                <c:pt idx="2661">
                  <c:v>1.5083800000000001</c:v>
                </c:pt>
                <c:pt idx="2662">
                  <c:v>1.5084299999999999</c:v>
                </c:pt>
                <c:pt idx="2663">
                  <c:v>1.5084500000000001</c:v>
                </c:pt>
                <c:pt idx="2664">
                  <c:v>1.5084900000000001</c:v>
                </c:pt>
                <c:pt idx="2665">
                  <c:v>1.5085299999999999</c:v>
                </c:pt>
                <c:pt idx="2666">
                  <c:v>1.50858</c:v>
                </c:pt>
                <c:pt idx="2667">
                  <c:v>1.5087900000000001</c:v>
                </c:pt>
                <c:pt idx="2668">
                  <c:v>1.50888</c:v>
                </c:pt>
                <c:pt idx="2669">
                  <c:v>1.5089699999999999</c:v>
                </c:pt>
                <c:pt idx="2670">
                  <c:v>1.5090399999999999</c:v>
                </c:pt>
                <c:pt idx="2671">
                  <c:v>1.50909</c:v>
                </c:pt>
                <c:pt idx="2672">
                  <c:v>1.5091300000000001</c:v>
                </c:pt>
                <c:pt idx="2673">
                  <c:v>1.5091699999999999</c:v>
                </c:pt>
                <c:pt idx="2674">
                  <c:v>1.5092000000000001</c:v>
                </c:pt>
                <c:pt idx="2675">
                  <c:v>1.5092699999999999</c:v>
                </c:pt>
                <c:pt idx="2676">
                  <c:v>1.50932</c:v>
                </c:pt>
                <c:pt idx="2677">
                  <c:v>1.50936</c:v>
                </c:pt>
                <c:pt idx="2678">
                  <c:v>1.5094099999999999</c:v>
                </c:pt>
                <c:pt idx="2679">
                  <c:v>1.50946</c:v>
                </c:pt>
                <c:pt idx="2680">
                  <c:v>1.5095000000000001</c:v>
                </c:pt>
                <c:pt idx="2681">
                  <c:v>1.5095499999999999</c:v>
                </c:pt>
                <c:pt idx="2682">
                  <c:v>1.50959</c:v>
                </c:pt>
                <c:pt idx="2683">
                  <c:v>1.5096400000000001</c:v>
                </c:pt>
                <c:pt idx="2684">
                  <c:v>1.5097</c:v>
                </c:pt>
                <c:pt idx="2685">
                  <c:v>1.50976</c:v>
                </c:pt>
                <c:pt idx="2686">
                  <c:v>1.5098199999999999</c:v>
                </c:pt>
                <c:pt idx="2687">
                  <c:v>1.50989</c:v>
                </c:pt>
                <c:pt idx="2688">
                  <c:v>1.5099499999999999</c:v>
                </c:pt>
                <c:pt idx="2689">
                  <c:v>1.5100499999999999</c:v>
                </c:pt>
                <c:pt idx="2690">
                  <c:v>1.5101500000000001</c:v>
                </c:pt>
                <c:pt idx="2691">
                  <c:v>1.5103899999999999</c:v>
                </c:pt>
                <c:pt idx="2692">
                  <c:v>1.5107999999999999</c:v>
                </c:pt>
                <c:pt idx="2693">
                  <c:v>1.5112300000000001</c:v>
                </c:pt>
                <c:pt idx="2694">
                  <c:v>1.5114099999999999</c:v>
                </c:pt>
                <c:pt idx="2695">
                  <c:v>1.5117700000000001</c:v>
                </c:pt>
                <c:pt idx="2696">
                  <c:v>1.5121</c:v>
                </c:pt>
                <c:pt idx="2697">
                  <c:v>1.51298</c:v>
                </c:pt>
                <c:pt idx="2698">
                  <c:v>1.514</c:v>
                </c:pt>
                <c:pt idx="2699">
                  <c:v>1.51444</c:v>
                </c:pt>
                <c:pt idx="2700">
                  <c:v>1.51515</c:v>
                </c:pt>
                <c:pt idx="2701">
                  <c:v>1.5157799999999999</c:v>
                </c:pt>
                <c:pt idx="2702">
                  <c:v>1.5160100000000001</c:v>
                </c:pt>
                <c:pt idx="2703">
                  <c:v>1.51641</c:v>
                </c:pt>
                <c:pt idx="2704">
                  <c:v>1.51661</c:v>
                </c:pt>
                <c:pt idx="2705">
                  <c:v>1.51684</c:v>
                </c:pt>
                <c:pt idx="2706">
                  <c:v>1.5170600000000001</c:v>
                </c:pt>
                <c:pt idx="2707">
                  <c:v>1.51729</c:v>
                </c:pt>
                <c:pt idx="2708">
                  <c:v>1.51749</c:v>
                </c:pt>
                <c:pt idx="2709">
                  <c:v>1.5177099999999999</c:v>
                </c:pt>
                <c:pt idx="2710">
                  <c:v>1.5181199999999999</c:v>
                </c:pt>
                <c:pt idx="2711">
                  <c:v>1.5185900000000001</c:v>
                </c:pt>
                <c:pt idx="2712">
                  <c:v>1.51925</c:v>
                </c:pt>
                <c:pt idx="2713">
                  <c:v>1.5196799999999999</c:v>
                </c:pt>
                <c:pt idx="2714">
                  <c:v>1.5199499999999999</c:v>
                </c:pt>
                <c:pt idx="2715">
                  <c:v>1.5207900000000001</c:v>
                </c:pt>
                <c:pt idx="2716">
                  <c:v>1.52121</c:v>
                </c:pt>
                <c:pt idx="2717">
                  <c:v>1.5217799999999999</c:v>
                </c:pt>
                <c:pt idx="2718">
                  <c:v>1.5221</c:v>
                </c:pt>
                <c:pt idx="2719">
                  <c:v>1.5222800000000001</c:v>
                </c:pt>
                <c:pt idx="2720">
                  <c:v>1.52275</c:v>
                </c:pt>
                <c:pt idx="2721">
                  <c:v>1.52308</c:v>
                </c:pt>
                <c:pt idx="2722">
                  <c:v>1.5233399999999999</c:v>
                </c:pt>
                <c:pt idx="2723">
                  <c:v>1.5236799999999999</c:v>
                </c:pt>
                <c:pt idx="2724">
                  <c:v>1.5241899999999999</c:v>
                </c:pt>
                <c:pt idx="2725">
                  <c:v>1.52467</c:v>
                </c:pt>
                <c:pt idx="2726">
                  <c:v>1.52563</c:v>
                </c:pt>
                <c:pt idx="2727">
                  <c:v>1.5262800000000001</c:v>
                </c:pt>
                <c:pt idx="2728">
                  <c:v>1.5267999999999999</c:v>
                </c:pt>
                <c:pt idx="2729">
                  <c:v>1.5275099999999999</c:v>
                </c:pt>
                <c:pt idx="2730">
                  <c:v>1.5280100000000001</c:v>
                </c:pt>
                <c:pt idx="2731">
                  <c:v>1.5287299999999999</c:v>
                </c:pt>
                <c:pt idx="2732">
                  <c:v>1.5289699999999999</c:v>
                </c:pt>
                <c:pt idx="2733">
                  <c:v>1.52921</c:v>
                </c:pt>
                <c:pt idx="2734">
                  <c:v>1.52935</c:v>
                </c:pt>
                <c:pt idx="2735">
                  <c:v>1.5296799999999999</c:v>
                </c:pt>
                <c:pt idx="2736">
                  <c:v>1.5299199999999999</c:v>
                </c:pt>
                <c:pt idx="2737">
                  <c:v>1.53009</c:v>
                </c:pt>
                <c:pt idx="2738">
                  <c:v>1.53026</c:v>
                </c:pt>
                <c:pt idx="2739">
                  <c:v>1.5305</c:v>
                </c:pt>
                <c:pt idx="2740">
                  <c:v>1.53068</c:v>
                </c:pt>
                <c:pt idx="2741">
                  <c:v>1.53088</c:v>
                </c:pt>
                <c:pt idx="2742">
                  <c:v>1.53108</c:v>
                </c:pt>
                <c:pt idx="2743">
                  <c:v>1.53139</c:v>
                </c:pt>
                <c:pt idx="2744">
                  <c:v>1.53156</c:v>
                </c:pt>
                <c:pt idx="2745">
                  <c:v>1.5321</c:v>
                </c:pt>
                <c:pt idx="2746">
                  <c:v>1.5323500000000001</c:v>
                </c:pt>
                <c:pt idx="2747">
                  <c:v>1.5327299999999999</c:v>
                </c:pt>
                <c:pt idx="2748">
                  <c:v>1.5337099999999999</c:v>
                </c:pt>
                <c:pt idx="2749">
                  <c:v>1.53487</c:v>
                </c:pt>
                <c:pt idx="2750">
                  <c:v>1.53596</c:v>
                </c:pt>
                <c:pt idx="2751">
                  <c:v>1.5364100000000001</c:v>
                </c:pt>
                <c:pt idx="2752">
                  <c:v>1.5368200000000001</c:v>
                </c:pt>
                <c:pt idx="2753">
                  <c:v>1.53725</c:v>
                </c:pt>
                <c:pt idx="2754">
                  <c:v>1.53746</c:v>
                </c:pt>
                <c:pt idx="2755">
                  <c:v>1.53762</c:v>
                </c:pt>
                <c:pt idx="2756">
                  <c:v>1.53779</c:v>
                </c:pt>
                <c:pt idx="2757">
                  <c:v>1.538</c:v>
                </c:pt>
                <c:pt idx="2758">
                  <c:v>1.5385</c:v>
                </c:pt>
                <c:pt idx="2759">
                  <c:v>1.53871</c:v>
                </c:pt>
                <c:pt idx="2760">
                  <c:v>1.5389299999999999</c:v>
                </c:pt>
                <c:pt idx="2761">
                  <c:v>1.53911</c:v>
                </c:pt>
                <c:pt idx="2762">
                  <c:v>1.53938</c:v>
                </c:pt>
                <c:pt idx="2763">
                  <c:v>1.5399099999999999</c:v>
                </c:pt>
                <c:pt idx="2764">
                  <c:v>1.54077</c:v>
                </c:pt>
                <c:pt idx="2765">
                  <c:v>1.5410200000000001</c:v>
                </c:pt>
                <c:pt idx="2766">
                  <c:v>1.5417000000000001</c:v>
                </c:pt>
                <c:pt idx="2767">
                  <c:v>1.5422</c:v>
                </c:pt>
                <c:pt idx="2768">
                  <c:v>1.5429999999999999</c:v>
                </c:pt>
                <c:pt idx="2769">
                  <c:v>1.5431999999999999</c:v>
                </c:pt>
                <c:pt idx="2770">
                  <c:v>1.5433399999999999</c:v>
                </c:pt>
                <c:pt idx="2771">
                  <c:v>1.54342</c:v>
                </c:pt>
                <c:pt idx="2772">
                  <c:v>1.54358</c:v>
                </c:pt>
                <c:pt idx="2773">
                  <c:v>1.54376</c:v>
                </c:pt>
                <c:pt idx="2774">
                  <c:v>1.5439400000000001</c:v>
                </c:pt>
                <c:pt idx="2775">
                  <c:v>1.5441800000000001</c:v>
                </c:pt>
                <c:pt idx="2776">
                  <c:v>1.54436</c:v>
                </c:pt>
                <c:pt idx="2777">
                  <c:v>1.5445899999999999</c:v>
                </c:pt>
                <c:pt idx="2778">
                  <c:v>1.54474</c:v>
                </c:pt>
                <c:pt idx="2779">
                  <c:v>1.5448900000000001</c:v>
                </c:pt>
                <c:pt idx="2780">
                  <c:v>1.54525</c:v>
                </c:pt>
                <c:pt idx="2781">
                  <c:v>1.5454399999999999</c:v>
                </c:pt>
                <c:pt idx="2782">
                  <c:v>1.54562</c:v>
                </c:pt>
                <c:pt idx="2783">
                  <c:v>1.5458000000000001</c:v>
                </c:pt>
                <c:pt idx="2784">
                  <c:v>1.546</c:v>
                </c:pt>
                <c:pt idx="2785">
                  <c:v>1.5462100000000001</c:v>
                </c:pt>
                <c:pt idx="2786">
                  <c:v>1.5463899999999999</c:v>
                </c:pt>
                <c:pt idx="2787">
                  <c:v>1.5465899999999999</c:v>
                </c:pt>
                <c:pt idx="2788">
                  <c:v>1.5469900000000001</c:v>
                </c:pt>
                <c:pt idx="2789">
                  <c:v>1.5478400000000001</c:v>
                </c:pt>
                <c:pt idx="2790">
                  <c:v>1.5487200000000001</c:v>
                </c:pt>
                <c:pt idx="2791">
                  <c:v>1.5491200000000001</c:v>
                </c:pt>
                <c:pt idx="2792">
                  <c:v>1.54939</c:v>
                </c:pt>
                <c:pt idx="2793">
                  <c:v>1.5496099999999999</c:v>
                </c:pt>
                <c:pt idx="2794">
                  <c:v>1.5498700000000001</c:v>
                </c:pt>
                <c:pt idx="2795">
                  <c:v>1.55003</c:v>
                </c:pt>
                <c:pt idx="2796">
                  <c:v>1.55027</c:v>
                </c:pt>
                <c:pt idx="2797">
                  <c:v>1.5504800000000001</c:v>
                </c:pt>
                <c:pt idx="2798">
                  <c:v>1.5507</c:v>
                </c:pt>
                <c:pt idx="2799">
                  <c:v>1.5511200000000001</c:v>
                </c:pt>
                <c:pt idx="2800">
                  <c:v>1.5513399999999999</c:v>
                </c:pt>
                <c:pt idx="2801">
                  <c:v>1.5516300000000001</c:v>
                </c:pt>
                <c:pt idx="2802">
                  <c:v>1.5518400000000001</c:v>
                </c:pt>
                <c:pt idx="2803">
                  <c:v>1.5520400000000001</c:v>
                </c:pt>
                <c:pt idx="2804">
                  <c:v>1.55227</c:v>
                </c:pt>
                <c:pt idx="2805">
                  <c:v>1.5525599999999999</c:v>
                </c:pt>
                <c:pt idx="2806">
                  <c:v>1.5528299999999999</c:v>
                </c:pt>
                <c:pt idx="2807">
                  <c:v>1.55349</c:v>
                </c:pt>
                <c:pt idx="2808">
                  <c:v>1.5539000000000001</c:v>
                </c:pt>
                <c:pt idx="2809">
                  <c:v>1.5542499999999999</c:v>
                </c:pt>
                <c:pt idx="2810">
                  <c:v>1.5547200000000001</c:v>
                </c:pt>
                <c:pt idx="2811">
                  <c:v>1.55497</c:v>
                </c:pt>
                <c:pt idx="2812">
                  <c:v>1.5552600000000001</c:v>
                </c:pt>
                <c:pt idx="2813">
                  <c:v>1.55545</c:v>
                </c:pt>
                <c:pt idx="2814">
                  <c:v>1.55619</c:v>
                </c:pt>
                <c:pt idx="2815">
                  <c:v>1.55707</c:v>
                </c:pt>
                <c:pt idx="2816">
                  <c:v>1.5577000000000001</c:v>
                </c:pt>
                <c:pt idx="2817">
                  <c:v>1.55793</c:v>
                </c:pt>
                <c:pt idx="2818">
                  <c:v>1.5582800000000001</c:v>
                </c:pt>
                <c:pt idx="2819">
                  <c:v>1.5585</c:v>
                </c:pt>
                <c:pt idx="2820">
                  <c:v>1.5587200000000001</c:v>
                </c:pt>
                <c:pt idx="2821">
                  <c:v>1.55898</c:v>
                </c:pt>
                <c:pt idx="2822">
                  <c:v>1.55915</c:v>
                </c:pt>
                <c:pt idx="2823">
                  <c:v>1.5593300000000001</c:v>
                </c:pt>
                <c:pt idx="2824">
                  <c:v>1.5595600000000001</c:v>
                </c:pt>
                <c:pt idx="2825">
                  <c:v>1.55985</c:v>
                </c:pt>
                <c:pt idx="2826">
                  <c:v>1.56</c:v>
                </c:pt>
                <c:pt idx="2827">
                  <c:v>1.5602799999999999</c:v>
                </c:pt>
                <c:pt idx="2828">
                  <c:v>1.56053</c:v>
                </c:pt>
                <c:pt idx="2829">
                  <c:v>1.5607</c:v>
                </c:pt>
                <c:pt idx="2830">
                  <c:v>1.56114</c:v>
                </c:pt>
                <c:pt idx="2831">
                  <c:v>1.5621100000000001</c:v>
                </c:pt>
                <c:pt idx="2832">
                  <c:v>1.56274</c:v>
                </c:pt>
                <c:pt idx="2833">
                  <c:v>1.5629999999999999</c:v>
                </c:pt>
                <c:pt idx="2834">
                  <c:v>1.56362</c:v>
                </c:pt>
                <c:pt idx="2835">
                  <c:v>1.5637799999999999</c:v>
                </c:pt>
                <c:pt idx="2836">
                  <c:v>1.5639799999999999</c:v>
                </c:pt>
                <c:pt idx="2837">
                  <c:v>1.5641400000000001</c:v>
                </c:pt>
                <c:pt idx="2838">
                  <c:v>1.5646899999999999</c:v>
                </c:pt>
                <c:pt idx="2839">
                  <c:v>1.5649500000000001</c:v>
                </c:pt>
                <c:pt idx="2840">
                  <c:v>1.56511</c:v>
                </c:pt>
                <c:pt idx="2841">
                  <c:v>1.5652600000000001</c:v>
                </c:pt>
                <c:pt idx="2842">
                  <c:v>1.5654600000000001</c:v>
                </c:pt>
                <c:pt idx="2843">
                  <c:v>1.56595</c:v>
                </c:pt>
                <c:pt idx="2844">
                  <c:v>1.5664100000000001</c:v>
                </c:pt>
                <c:pt idx="2845">
                  <c:v>1.56667</c:v>
                </c:pt>
                <c:pt idx="2846">
                  <c:v>1.5670599999999999</c:v>
                </c:pt>
                <c:pt idx="2847">
                  <c:v>1.5678099999999999</c:v>
                </c:pt>
                <c:pt idx="2848">
                  <c:v>1.5686199999999999</c:v>
                </c:pt>
                <c:pt idx="2849">
                  <c:v>1.5693999999999999</c:v>
                </c:pt>
                <c:pt idx="2850">
                  <c:v>1.57</c:v>
                </c:pt>
                <c:pt idx="2851">
                  <c:v>1.57047</c:v>
                </c:pt>
                <c:pt idx="2852">
                  <c:v>1.57135</c:v>
                </c:pt>
                <c:pt idx="2853">
                  <c:v>1.5720799999999999</c:v>
                </c:pt>
                <c:pt idx="2854">
                  <c:v>1.5725499999999999</c:v>
                </c:pt>
                <c:pt idx="2855">
                  <c:v>1.57298</c:v>
                </c:pt>
                <c:pt idx="2856">
                  <c:v>1.57331</c:v>
                </c:pt>
                <c:pt idx="2857">
                  <c:v>1.5734699999999999</c:v>
                </c:pt>
                <c:pt idx="2858">
                  <c:v>1.5737399999999999</c:v>
                </c:pt>
                <c:pt idx="2859">
                  <c:v>1.5738799999999999</c:v>
                </c:pt>
                <c:pt idx="2860">
                  <c:v>1.5744400000000001</c:v>
                </c:pt>
                <c:pt idx="2861">
                  <c:v>1.57508</c:v>
                </c:pt>
                <c:pt idx="2862">
                  <c:v>1.5754900000000001</c:v>
                </c:pt>
                <c:pt idx="2863">
                  <c:v>1.5758399999999999</c:v>
                </c:pt>
                <c:pt idx="2864">
                  <c:v>1.5762499999999999</c:v>
                </c:pt>
                <c:pt idx="2865">
                  <c:v>1.5766</c:v>
                </c:pt>
                <c:pt idx="2866">
                  <c:v>1.57687</c:v>
                </c:pt>
                <c:pt idx="2867">
                  <c:v>1.5773900000000001</c:v>
                </c:pt>
                <c:pt idx="2868">
                  <c:v>1.57769</c:v>
                </c:pt>
                <c:pt idx="2869">
                  <c:v>1.5779399999999999</c:v>
                </c:pt>
                <c:pt idx="2870">
                  <c:v>1.5781000000000001</c:v>
                </c:pt>
                <c:pt idx="2871">
                  <c:v>1.5784800000000001</c:v>
                </c:pt>
                <c:pt idx="2872">
                  <c:v>1.5787899999999999</c:v>
                </c:pt>
                <c:pt idx="2873">
                  <c:v>1.5790299999999999</c:v>
                </c:pt>
                <c:pt idx="2874">
                  <c:v>1.57918</c:v>
                </c:pt>
                <c:pt idx="2875">
                  <c:v>1.5797600000000001</c:v>
                </c:pt>
                <c:pt idx="2876">
                  <c:v>1.5804400000000001</c:v>
                </c:pt>
                <c:pt idx="2877">
                  <c:v>1.5806100000000001</c:v>
                </c:pt>
                <c:pt idx="2878">
                  <c:v>1.58101</c:v>
                </c:pt>
                <c:pt idx="2879">
                  <c:v>1.5815399999999999</c:v>
                </c:pt>
                <c:pt idx="2880">
                  <c:v>1.58195</c:v>
                </c:pt>
                <c:pt idx="2881">
                  <c:v>1.58243</c:v>
                </c:pt>
                <c:pt idx="2882">
                  <c:v>1.5830200000000001</c:v>
                </c:pt>
                <c:pt idx="2883">
                  <c:v>1.5833600000000001</c:v>
                </c:pt>
                <c:pt idx="2884">
                  <c:v>1.58385</c:v>
                </c:pt>
                <c:pt idx="2885">
                  <c:v>1.58423</c:v>
                </c:pt>
                <c:pt idx="2886">
                  <c:v>1.5849500000000001</c:v>
                </c:pt>
                <c:pt idx="2887">
                  <c:v>1.5857699999999999</c:v>
                </c:pt>
                <c:pt idx="2888">
                  <c:v>1.5862799999999999</c:v>
                </c:pt>
                <c:pt idx="2889">
                  <c:v>1.5867800000000001</c:v>
                </c:pt>
                <c:pt idx="2890">
                  <c:v>1.58725</c:v>
                </c:pt>
                <c:pt idx="2891">
                  <c:v>1.5876399999999999</c:v>
                </c:pt>
                <c:pt idx="2892">
                  <c:v>1.5879399999999999</c:v>
                </c:pt>
                <c:pt idx="2893">
                  <c:v>1.58884</c:v>
                </c:pt>
                <c:pt idx="2894">
                  <c:v>1.58951</c:v>
                </c:pt>
                <c:pt idx="2895">
                  <c:v>1.5898300000000001</c:v>
                </c:pt>
                <c:pt idx="2896">
                  <c:v>1.5902499999999999</c:v>
                </c:pt>
                <c:pt idx="2897">
                  <c:v>1.5912200000000001</c:v>
                </c:pt>
                <c:pt idx="2898">
                  <c:v>1.5922099999999999</c:v>
                </c:pt>
                <c:pt idx="2899">
                  <c:v>1.59287</c:v>
                </c:pt>
                <c:pt idx="2900">
                  <c:v>1.59365</c:v>
                </c:pt>
                <c:pt idx="2901">
                  <c:v>1.59443</c:v>
                </c:pt>
                <c:pt idx="2902">
                  <c:v>1.5952900000000001</c:v>
                </c:pt>
                <c:pt idx="2903">
                  <c:v>1.5959300000000001</c:v>
                </c:pt>
                <c:pt idx="2904">
                  <c:v>1.5966800000000001</c:v>
                </c:pt>
                <c:pt idx="2905">
                  <c:v>1.5976999999999999</c:v>
                </c:pt>
                <c:pt idx="2906">
                  <c:v>1.59877</c:v>
                </c:pt>
                <c:pt idx="2907">
                  <c:v>1.5994999999999999</c:v>
                </c:pt>
                <c:pt idx="2908">
                  <c:v>1.60039</c:v>
                </c:pt>
                <c:pt idx="2909">
                  <c:v>1.60145</c:v>
                </c:pt>
                <c:pt idx="2910">
                  <c:v>1.60256</c:v>
                </c:pt>
                <c:pt idx="2911">
                  <c:v>1.6036300000000001</c:v>
                </c:pt>
                <c:pt idx="2912">
                  <c:v>1.6043000000000001</c:v>
                </c:pt>
                <c:pt idx="2913">
                  <c:v>1.6054299999999999</c:v>
                </c:pt>
                <c:pt idx="2914">
                  <c:v>1.60646</c:v>
                </c:pt>
                <c:pt idx="2915">
                  <c:v>1.60693</c:v>
                </c:pt>
                <c:pt idx="2916">
                  <c:v>1.6075699999999999</c:v>
                </c:pt>
                <c:pt idx="2917">
                  <c:v>1.6086100000000001</c:v>
                </c:pt>
                <c:pt idx="2918">
                  <c:v>1.6091</c:v>
                </c:pt>
                <c:pt idx="2919">
                  <c:v>1.6100300000000001</c:v>
                </c:pt>
                <c:pt idx="2920">
                  <c:v>1.6104499999999999</c:v>
                </c:pt>
                <c:pt idx="2921">
                  <c:v>1.6108499999999999</c:v>
                </c:pt>
                <c:pt idx="2922">
                  <c:v>1.6115900000000001</c:v>
                </c:pt>
                <c:pt idx="2923">
                  <c:v>1.61205</c:v>
                </c:pt>
                <c:pt idx="2924">
                  <c:v>1.61236</c:v>
                </c:pt>
                <c:pt idx="2925">
                  <c:v>1.61294</c:v>
                </c:pt>
                <c:pt idx="2926">
                  <c:v>1.6136900000000001</c:v>
                </c:pt>
                <c:pt idx="2927">
                  <c:v>1.6139300000000001</c:v>
                </c:pt>
                <c:pt idx="2928">
                  <c:v>1.6141099999999999</c:v>
                </c:pt>
                <c:pt idx="2929">
                  <c:v>1.61426</c:v>
                </c:pt>
                <c:pt idx="2930">
                  <c:v>1.6144400000000001</c:v>
                </c:pt>
                <c:pt idx="2931">
                  <c:v>1.61456</c:v>
                </c:pt>
                <c:pt idx="2932">
                  <c:v>1.6146499999999999</c:v>
                </c:pt>
                <c:pt idx="2933">
                  <c:v>1.61476</c:v>
                </c:pt>
                <c:pt idx="2934">
                  <c:v>1.6152299999999999</c:v>
                </c:pt>
                <c:pt idx="2935">
                  <c:v>1.61561</c:v>
                </c:pt>
                <c:pt idx="2936">
                  <c:v>1.61632</c:v>
                </c:pt>
                <c:pt idx="2937">
                  <c:v>1.6167499999999999</c:v>
                </c:pt>
                <c:pt idx="2938">
                  <c:v>1.6173500000000001</c:v>
                </c:pt>
                <c:pt idx="2939">
                  <c:v>1.6182300000000001</c:v>
                </c:pt>
                <c:pt idx="2940">
                  <c:v>1.61913</c:v>
                </c:pt>
                <c:pt idx="2941">
                  <c:v>1.61981</c:v>
                </c:pt>
                <c:pt idx="2942">
                  <c:v>1.62046</c:v>
                </c:pt>
                <c:pt idx="2943">
                  <c:v>1.6216200000000001</c:v>
                </c:pt>
                <c:pt idx="2944">
                  <c:v>1.6226100000000001</c:v>
                </c:pt>
                <c:pt idx="2945">
                  <c:v>1.62355</c:v>
                </c:pt>
                <c:pt idx="2946">
                  <c:v>1.62416</c:v>
                </c:pt>
                <c:pt idx="2947">
                  <c:v>1.62452</c:v>
                </c:pt>
                <c:pt idx="2948">
                  <c:v>1.6252</c:v>
                </c:pt>
                <c:pt idx="2949">
                  <c:v>1.62625</c:v>
                </c:pt>
                <c:pt idx="2950">
                  <c:v>1.6273500000000001</c:v>
                </c:pt>
                <c:pt idx="2951">
                  <c:v>1.6285000000000001</c:v>
                </c:pt>
                <c:pt idx="2952">
                  <c:v>1.62914</c:v>
                </c:pt>
                <c:pt idx="2953">
                  <c:v>1.6298600000000001</c:v>
                </c:pt>
                <c:pt idx="2954">
                  <c:v>1.6307499999999999</c:v>
                </c:pt>
                <c:pt idx="2955">
                  <c:v>1.63131</c:v>
                </c:pt>
                <c:pt idx="2956">
                  <c:v>1.6323300000000001</c:v>
                </c:pt>
                <c:pt idx="2957">
                  <c:v>1.63259</c:v>
                </c:pt>
                <c:pt idx="2958">
                  <c:v>1.6332599999999999</c:v>
                </c:pt>
                <c:pt idx="2959">
                  <c:v>1.63422</c:v>
                </c:pt>
                <c:pt idx="2960">
                  <c:v>1.63463</c:v>
                </c:pt>
                <c:pt idx="2961">
                  <c:v>1.6349400000000001</c:v>
                </c:pt>
                <c:pt idx="2962">
                  <c:v>1.63561</c:v>
                </c:pt>
                <c:pt idx="2963">
                  <c:v>1.63666</c:v>
                </c:pt>
                <c:pt idx="2964">
                  <c:v>1.63764</c:v>
                </c:pt>
                <c:pt idx="2965">
                  <c:v>1.6380399999999999</c:v>
                </c:pt>
                <c:pt idx="2966">
                  <c:v>1.63907</c:v>
                </c:pt>
                <c:pt idx="2967">
                  <c:v>1.64</c:v>
                </c:pt>
                <c:pt idx="2968">
                  <c:v>1.6410400000000001</c:v>
                </c:pt>
                <c:pt idx="2969">
                  <c:v>1.64178</c:v>
                </c:pt>
                <c:pt idx="2970">
                  <c:v>1.64218</c:v>
                </c:pt>
                <c:pt idx="2971">
                  <c:v>1.6429800000000001</c:v>
                </c:pt>
                <c:pt idx="2972">
                  <c:v>1.6436999999999999</c:v>
                </c:pt>
                <c:pt idx="2973">
                  <c:v>1.6444799999999999</c:v>
                </c:pt>
                <c:pt idx="2974">
                  <c:v>1.6451199999999999</c:v>
                </c:pt>
                <c:pt idx="2975">
                  <c:v>1.64581</c:v>
                </c:pt>
                <c:pt idx="2976">
                  <c:v>1.64683</c:v>
                </c:pt>
                <c:pt idx="2977">
                  <c:v>1.64794</c:v>
                </c:pt>
                <c:pt idx="2978">
                  <c:v>1.64903</c:v>
                </c:pt>
                <c:pt idx="2979">
                  <c:v>1.6497900000000001</c:v>
                </c:pt>
                <c:pt idx="2980">
                  <c:v>1.65029</c:v>
                </c:pt>
                <c:pt idx="2981">
                  <c:v>1.6511800000000001</c:v>
                </c:pt>
                <c:pt idx="2982">
                  <c:v>1.6515599999999999</c:v>
                </c:pt>
                <c:pt idx="2983">
                  <c:v>1.65222</c:v>
                </c:pt>
                <c:pt idx="2984">
                  <c:v>1.6526000000000001</c:v>
                </c:pt>
                <c:pt idx="2985">
                  <c:v>1.6534800000000001</c:v>
                </c:pt>
                <c:pt idx="2986">
                  <c:v>1.6539999999999999</c:v>
                </c:pt>
                <c:pt idx="2987">
                  <c:v>1.6546400000000001</c:v>
                </c:pt>
                <c:pt idx="2988">
                  <c:v>1.6551199999999999</c:v>
                </c:pt>
                <c:pt idx="2989">
                  <c:v>1.6555800000000001</c:v>
                </c:pt>
                <c:pt idx="2990">
                  <c:v>1.6565399999999999</c:v>
                </c:pt>
                <c:pt idx="2991">
                  <c:v>1.6570800000000001</c:v>
                </c:pt>
                <c:pt idx="2992">
                  <c:v>1.65784</c:v>
                </c:pt>
                <c:pt idx="2993">
                  <c:v>1.6589100000000001</c:v>
                </c:pt>
                <c:pt idx="2994">
                  <c:v>1.65951</c:v>
                </c:pt>
                <c:pt idx="2995">
                  <c:v>1.6600200000000001</c:v>
                </c:pt>
                <c:pt idx="2996">
                  <c:v>1.6608700000000001</c:v>
                </c:pt>
                <c:pt idx="2997">
                  <c:v>1.66123</c:v>
                </c:pt>
                <c:pt idx="2998">
                  <c:v>1.66208</c:v>
                </c:pt>
                <c:pt idx="2999">
                  <c:v>1.6629499999999999</c:v>
                </c:pt>
                <c:pt idx="3000">
                  <c:v>1.6635599999999999</c:v>
                </c:pt>
                <c:pt idx="3001">
                  <c:v>1.6646700000000001</c:v>
                </c:pt>
                <c:pt idx="3002">
                  <c:v>1.6658500000000001</c:v>
                </c:pt>
                <c:pt idx="3003">
                  <c:v>1.6665000000000001</c:v>
                </c:pt>
                <c:pt idx="3004">
                  <c:v>1.6674899999999999</c:v>
                </c:pt>
                <c:pt idx="3005">
                  <c:v>1.6683399999999999</c:v>
                </c:pt>
                <c:pt idx="3006">
                  <c:v>1.6691400000000001</c:v>
                </c:pt>
                <c:pt idx="3007">
                  <c:v>1.6700900000000001</c:v>
                </c:pt>
                <c:pt idx="3008">
                  <c:v>1.6711100000000001</c:v>
                </c:pt>
                <c:pt idx="3009">
                  <c:v>1.6721999999999999</c:v>
                </c:pt>
                <c:pt idx="3010">
                  <c:v>1.6732400000000001</c:v>
                </c:pt>
                <c:pt idx="3011">
                  <c:v>1.6739299999999999</c:v>
                </c:pt>
                <c:pt idx="3012">
                  <c:v>1.67421</c:v>
                </c:pt>
                <c:pt idx="3013">
                  <c:v>1.6749700000000001</c:v>
                </c:pt>
                <c:pt idx="3014">
                  <c:v>1.6759500000000001</c:v>
                </c:pt>
                <c:pt idx="3015">
                  <c:v>1.6769700000000001</c:v>
                </c:pt>
                <c:pt idx="3016">
                  <c:v>1.6779999999999999</c:v>
                </c:pt>
                <c:pt idx="3017">
                  <c:v>1.6784300000000001</c:v>
                </c:pt>
                <c:pt idx="3018">
                  <c:v>1.6790700000000001</c:v>
                </c:pt>
                <c:pt idx="3019">
                  <c:v>1.67947</c:v>
                </c:pt>
                <c:pt idx="3020">
                  <c:v>1.67974</c:v>
                </c:pt>
                <c:pt idx="3021">
                  <c:v>1.6802999999999999</c:v>
                </c:pt>
                <c:pt idx="3022">
                  <c:v>1.68109</c:v>
                </c:pt>
                <c:pt idx="3023">
                  <c:v>1.6818500000000001</c:v>
                </c:pt>
                <c:pt idx="3024">
                  <c:v>1.6826099999999999</c:v>
                </c:pt>
                <c:pt idx="3025">
                  <c:v>1.6836599999999999</c:v>
                </c:pt>
                <c:pt idx="3026">
                  <c:v>1.6844300000000001</c:v>
                </c:pt>
                <c:pt idx="3027">
                  <c:v>1.6853100000000001</c:v>
                </c:pt>
                <c:pt idx="3028">
                  <c:v>1.68634</c:v>
                </c:pt>
                <c:pt idx="3029">
                  <c:v>1.6874199999999999</c:v>
                </c:pt>
                <c:pt idx="3030">
                  <c:v>1.6878299999999999</c:v>
                </c:pt>
                <c:pt idx="3031">
                  <c:v>1.68842</c:v>
                </c:pt>
                <c:pt idx="3032">
                  <c:v>1.6890400000000001</c:v>
                </c:pt>
                <c:pt idx="3033">
                  <c:v>1.68933</c:v>
                </c:pt>
                <c:pt idx="3034">
                  <c:v>1.6897500000000001</c:v>
                </c:pt>
                <c:pt idx="3035">
                  <c:v>1.6899599999999999</c:v>
                </c:pt>
                <c:pt idx="3036">
                  <c:v>1.69075</c:v>
                </c:pt>
                <c:pt idx="3037">
                  <c:v>1.6914</c:v>
                </c:pt>
                <c:pt idx="3038">
                  <c:v>1.6924999999999999</c:v>
                </c:pt>
                <c:pt idx="3039">
                  <c:v>1.69289</c:v>
                </c:pt>
                <c:pt idx="3040">
                  <c:v>1.69336</c:v>
                </c:pt>
                <c:pt idx="3041">
                  <c:v>1.69407</c:v>
                </c:pt>
                <c:pt idx="3042">
                  <c:v>1.69475</c:v>
                </c:pt>
                <c:pt idx="3043">
                  <c:v>1.6958</c:v>
                </c:pt>
                <c:pt idx="3044">
                  <c:v>1.69635</c:v>
                </c:pt>
                <c:pt idx="3045">
                  <c:v>1.6968300000000001</c:v>
                </c:pt>
                <c:pt idx="3046">
                  <c:v>1.6970400000000001</c:v>
                </c:pt>
                <c:pt idx="3047">
                  <c:v>1.6979</c:v>
                </c:pt>
                <c:pt idx="3048">
                  <c:v>1.69882</c:v>
                </c:pt>
                <c:pt idx="3049">
                  <c:v>1.6994199999999999</c:v>
                </c:pt>
                <c:pt idx="3050">
                  <c:v>1.7</c:v>
                </c:pt>
                <c:pt idx="3051">
                  <c:v>1.70095</c:v>
                </c:pt>
                <c:pt idx="3052">
                  <c:v>1.70197</c:v>
                </c:pt>
                <c:pt idx="3053">
                  <c:v>1.7028099999999999</c:v>
                </c:pt>
                <c:pt idx="3054">
                  <c:v>1.7038500000000001</c:v>
                </c:pt>
                <c:pt idx="3055">
                  <c:v>1.70434</c:v>
                </c:pt>
                <c:pt idx="3056">
                  <c:v>1.70472</c:v>
                </c:pt>
                <c:pt idx="3057">
                  <c:v>1.7052700000000001</c:v>
                </c:pt>
                <c:pt idx="3058">
                  <c:v>1.7062999999999999</c:v>
                </c:pt>
                <c:pt idx="3059">
                  <c:v>1.70739</c:v>
                </c:pt>
                <c:pt idx="3060">
                  <c:v>1.70791</c:v>
                </c:pt>
                <c:pt idx="3061">
                  <c:v>1.7089300000000001</c:v>
                </c:pt>
                <c:pt idx="3062">
                  <c:v>1.71</c:v>
                </c:pt>
                <c:pt idx="3063">
                  <c:v>1.71113</c:v>
                </c:pt>
                <c:pt idx="3064">
                  <c:v>1.71225</c:v>
                </c:pt>
                <c:pt idx="3065">
                  <c:v>1.7132400000000001</c:v>
                </c:pt>
                <c:pt idx="3066">
                  <c:v>1.7139</c:v>
                </c:pt>
                <c:pt idx="3067">
                  <c:v>1.71475</c:v>
                </c:pt>
                <c:pt idx="3068">
                  <c:v>1.7154799999999999</c:v>
                </c:pt>
                <c:pt idx="3069">
                  <c:v>1.7160200000000001</c:v>
                </c:pt>
                <c:pt idx="3070">
                  <c:v>1.7170399999999999</c:v>
                </c:pt>
                <c:pt idx="3071">
                  <c:v>1.7175100000000001</c:v>
                </c:pt>
                <c:pt idx="3072">
                  <c:v>1.7178899999999999</c:v>
                </c:pt>
                <c:pt idx="3073">
                  <c:v>1.7186999999999999</c:v>
                </c:pt>
                <c:pt idx="3074">
                  <c:v>1.7192400000000001</c:v>
                </c:pt>
                <c:pt idx="3075">
                  <c:v>1.7200500000000001</c:v>
                </c:pt>
                <c:pt idx="3076">
                  <c:v>1.7204200000000001</c:v>
                </c:pt>
                <c:pt idx="3077">
                  <c:v>1.72123</c:v>
                </c:pt>
                <c:pt idx="3078">
                  <c:v>1.7219100000000001</c:v>
                </c:pt>
                <c:pt idx="3079">
                  <c:v>1.7224600000000001</c:v>
                </c:pt>
                <c:pt idx="3080">
                  <c:v>1.7233700000000001</c:v>
                </c:pt>
                <c:pt idx="3081">
                  <c:v>1.7243999999999999</c:v>
                </c:pt>
                <c:pt idx="3082">
                  <c:v>1.72536</c:v>
                </c:pt>
                <c:pt idx="3083">
                  <c:v>1.7260200000000001</c:v>
                </c:pt>
                <c:pt idx="3084">
                  <c:v>1.7266300000000001</c:v>
                </c:pt>
                <c:pt idx="3085">
                  <c:v>1.7275199999999999</c:v>
                </c:pt>
                <c:pt idx="3086">
                  <c:v>1.72854</c:v>
                </c:pt>
                <c:pt idx="3087">
                  <c:v>1.7295199999999999</c:v>
                </c:pt>
                <c:pt idx="3088">
                  <c:v>1.7301899999999999</c:v>
                </c:pt>
                <c:pt idx="3089">
                  <c:v>1.7307900000000001</c:v>
                </c:pt>
                <c:pt idx="3090">
                  <c:v>1.73123</c:v>
                </c:pt>
                <c:pt idx="3091">
                  <c:v>1.7319500000000001</c:v>
                </c:pt>
                <c:pt idx="3092">
                  <c:v>1.73265</c:v>
                </c:pt>
                <c:pt idx="3093">
                  <c:v>1.73376</c:v>
                </c:pt>
                <c:pt idx="3094">
                  <c:v>1.73455</c:v>
                </c:pt>
                <c:pt idx="3095">
                  <c:v>1.7356100000000001</c:v>
                </c:pt>
                <c:pt idx="3096">
                  <c:v>1.7363999999999999</c:v>
                </c:pt>
                <c:pt idx="3097">
                  <c:v>1.7375100000000001</c:v>
                </c:pt>
                <c:pt idx="3098">
                  <c:v>1.7379800000000001</c:v>
                </c:pt>
                <c:pt idx="3099">
                  <c:v>1.7388600000000001</c:v>
                </c:pt>
                <c:pt idx="3100">
                  <c:v>1.73939</c:v>
                </c:pt>
                <c:pt idx="3101">
                  <c:v>1.74034</c:v>
                </c:pt>
                <c:pt idx="3102">
                  <c:v>1.7410600000000001</c:v>
                </c:pt>
                <c:pt idx="3103">
                  <c:v>1.7414799999999999</c:v>
                </c:pt>
                <c:pt idx="3104">
                  <c:v>1.74217</c:v>
                </c:pt>
                <c:pt idx="3105">
                  <c:v>1.74316</c:v>
                </c:pt>
                <c:pt idx="3106">
                  <c:v>1.74383</c:v>
                </c:pt>
                <c:pt idx="3107">
                  <c:v>1.7442200000000001</c:v>
                </c:pt>
                <c:pt idx="3108">
                  <c:v>1.74455</c:v>
                </c:pt>
                <c:pt idx="3109">
                  <c:v>1.7453700000000001</c:v>
                </c:pt>
                <c:pt idx="3110">
                  <c:v>1.7464</c:v>
                </c:pt>
                <c:pt idx="3111">
                  <c:v>1.74739</c:v>
                </c:pt>
                <c:pt idx="3112">
                  <c:v>1.7478899999999999</c:v>
                </c:pt>
                <c:pt idx="3113">
                  <c:v>1.74854</c:v>
                </c:pt>
                <c:pt idx="3114">
                  <c:v>1.7497100000000001</c:v>
                </c:pt>
                <c:pt idx="3115">
                  <c:v>1.7504900000000001</c:v>
                </c:pt>
                <c:pt idx="3116">
                  <c:v>1.75125</c:v>
                </c:pt>
                <c:pt idx="3117">
                  <c:v>1.75207</c:v>
                </c:pt>
                <c:pt idx="3118">
                  <c:v>1.7526999999999999</c:v>
                </c:pt>
                <c:pt idx="3119">
                  <c:v>1.7534400000000001</c:v>
                </c:pt>
                <c:pt idx="3120">
                  <c:v>1.75434</c:v>
                </c:pt>
                <c:pt idx="3121">
                  <c:v>1.7552300000000001</c:v>
                </c:pt>
                <c:pt idx="3122">
                  <c:v>1.75621</c:v>
                </c:pt>
                <c:pt idx="3123">
                  <c:v>1.7571099999999999</c:v>
                </c:pt>
                <c:pt idx="3124">
                  <c:v>1.7581199999999999</c:v>
                </c:pt>
                <c:pt idx="3125">
                  <c:v>1.7589600000000001</c:v>
                </c:pt>
                <c:pt idx="3126">
                  <c:v>1.7595700000000001</c:v>
                </c:pt>
                <c:pt idx="3127">
                  <c:v>1.7600800000000001</c:v>
                </c:pt>
                <c:pt idx="3128">
                  <c:v>1.7605500000000001</c:v>
                </c:pt>
                <c:pt idx="3129">
                  <c:v>1.7612399999999999</c:v>
                </c:pt>
                <c:pt idx="3130">
                  <c:v>1.7618100000000001</c:v>
                </c:pt>
                <c:pt idx="3131">
                  <c:v>1.76247</c:v>
                </c:pt>
                <c:pt idx="3132">
                  <c:v>1.76288</c:v>
                </c:pt>
                <c:pt idx="3133">
                  <c:v>1.7634300000000001</c:v>
                </c:pt>
                <c:pt idx="3134">
                  <c:v>1.7645</c:v>
                </c:pt>
                <c:pt idx="3135">
                  <c:v>1.76492</c:v>
                </c:pt>
                <c:pt idx="3136">
                  <c:v>1.76603</c:v>
                </c:pt>
                <c:pt idx="3137">
                  <c:v>1.76711</c:v>
                </c:pt>
                <c:pt idx="3138">
                  <c:v>1.76806</c:v>
                </c:pt>
                <c:pt idx="3139">
                  <c:v>1.7686900000000001</c:v>
                </c:pt>
                <c:pt idx="3140">
                  <c:v>1.76902</c:v>
                </c:pt>
                <c:pt idx="3141">
                  <c:v>1.76962</c:v>
                </c:pt>
                <c:pt idx="3142">
                  <c:v>1.77</c:v>
                </c:pt>
                <c:pt idx="3143">
                  <c:v>1.7707900000000001</c:v>
                </c:pt>
                <c:pt idx="3144">
                  <c:v>1.7715099999999999</c:v>
                </c:pt>
                <c:pt idx="3145">
                  <c:v>1.77261</c:v>
                </c:pt>
                <c:pt idx="3146">
                  <c:v>1.77322</c:v>
                </c:pt>
                <c:pt idx="3147">
                  <c:v>1.7741400000000001</c:v>
                </c:pt>
                <c:pt idx="3148">
                  <c:v>1.77518</c:v>
                </c:pt>
                <c:pt idx="3149">
                  <c:v>1.7762800000000001</c:v>
                </c:pt>
                <c:pt idx="3150">
                  <c:v>1.7768999999999999</c:v>
                </c:pt>
                <c:pt idx="3151">
                  <c:v>1.77769</c:v>
                </c:pt>
                <c:pt idx="3152">
                  <c:v>1.7783</c:v>
                </c:pt>
                <c:pt idx="3153">
                  <c:v>1.7793699999999999</c:v>
                </c:pt>
                <c:pt idx="3154">
                  <c:v>1.77986</c:v>
                </c:pt>
                <c:pt idx="3155">
                  <c:v>1.78064</c:v>
                </c:pt>
                <c:pt idx="3156">
                  <c:v>1.78156</c:v>
                </c:pt>
                <c:pt idx="3157">
                  <c:v>1.7823100000000001</c:v>
                </c:pt>
                <c:pt idx="3158">
                  <c:v>1.78261</c:v>
                </c:pt>
                <c:pt idx="3159">
                  <c:v>1.7834000000000001</c:v>
                </c:pt>
                <c:pt idx="3160">
                  <c:v>1.78407</c:v>
                </c:pt>
                <c:pt idx="3161">
                  <c:v>1.7847299999999999</c:v>
                </c:pt>
                <c:pt idx="3162">
                  <c:v>1.78538</c:v>
                </c:pt>
                <c:pt idx="3163">
                  <c:v>1.7858000000000001</c:v>
                </c:pt>
                <c:pt idx="3164">
                  <c:v>1.78624</c:v>
                </c:pt>
                <c:pt idx="3165">
                  <c:v>1.78725</c:v>
                </c:pt>
                <c:pt idx="3166">
                  <c:v>1.7883</c:v>
                </c:pt>
                <c:pt idx="3167">
                  <c:v>1.78939</c:v>
                </c:pt>
                <c:pt idx="3168">
                  <c:v>1.79027</c:v>
                </c:pt>
                <c:pt idx="3169">
                  <c:v>1.79087</c:v>
                </c:pt>
                <c:pt idx="3170">
                  <c:v>1.79199</c:v>
                </c:pt>
                <c:pt idx="3171">
                  <c:v>1.79311</c:v>
                </c:pt>
                <c:pt idx="3172">
                  <c:v>1.79392</c:v>
                </c:pt>
                <c:pt idx="3173">
                  <c:v>1.79471</c:v>
                </c:pt>
                <c:pt idx="3174">
                  <c:v>1.7957799999999999</c:v>
                </c:pt>
                <c:pt idx="3175">
                  <c:v>1.7967500000000001</c:v>
                </c:pt>
                <c:pt idx="3176">
                  <c:v>1.79718</c:v>
                </c:pt>
                <c:pt idx="3177">
                  <c:v>1.7976700000000001</c:v>
                </c:pt>
                <c:pt idx="3178">
                  <c:v>1.7980400000000001</c:v>
                </c:pt>
                <c:pt idx="3179">
                  <c:v>1.7984100000000001</c:v>
                </c:pt>
                <c:pt idx="3180">
                  <c:v>1.79867</c:v>
                </c:pt>
                <c:pt idx="3181">
                  <c:v>1.7993600000000001</c:v>
                </c:pt>
                <c:pt idx="3182">
                  <c:v>1.7999400000000001</c:v>
                </c:pt>
                <c:pt idx="3183">
                  <c:v>1.8008999999999999</c:v>
                </c:pt>
                <c:pt idx="3184">
                  <c:v>1.80192</c:v>
                </c:pt>
                <c:pt idx="3185">
                  <c:v>1.8026</c:v>
                </c:pt>
                <c:pt idx="3186">
                  <c:v>1.80325</c:v>
                </c:pt>
                <c:pt idx="3187">
                  <c:v>1.8043</c:v>
                </c:pt>
                <c:pt idx="3188">
                  <c:v>1.80491</c:v>
                </c:pt>
                <c:pt idx="3189">
                  <c:v>1.8054600000000001</c:v>
                </c:pt>
                <c:pt idx="3190">
                  <c:v>1.8057099999999999</c:v>
                </c:pt>
                <c:pt idx="3191">
                  <c:v>1.8064899999999999</c:v>
                </c:pt>
                <c:pt idx="3192">
                  <c:v>1.80752</c:v>
                </c:pt>
                <c:pt idx="3193">
                  <c:v>1.8082499999999999</c:v>
                </c:pt>
                <c:pt idx="3194">
                  <c:v>1.80864</c:v>
                </c:pt>
                <c:pt idx="3195">
                  <c:v>1.80914</c:v>
                </c:pt>
                <c:pt idx="3196">
                  <c:v>1.81</c:v>
                </c:pt>
                <c:pt idx="3197">
                  <c:v>1.8110200000000001</c:v>
                </c:pt>
                <c:pt idx="3198">
                  <c:v>1.81176</c:v>
                </c:pt>
                <c:pt idx="3199">
                  <c:v>1.8127899999999999</c:v>
                </c:pt>
                <c:pt idx="3200">
                  <c:v>1.81324</c:v>
                </c:pt>
                <c:pt idx="3201">
                  <c:v>1.81349</c:v>
                </c:pt>
                <c:pt idx="3202">
                  <c:v>1.81403</c:v>
                </c:pt>
                <c:pt idx="3203">
                  <c:v>1.81507</c:v>
                </c:pt>
                <c:pt idx="3204">
                  <c:v>1.8157799999999999</c:v>
                </c:pt>
                <c:pt idx="3205">
                  <c:v>1.8162700000000001</c:v>
                </c:pt>
                <c:pt idx="3206">
                  <c:v>1.81732</c:v>
                </c:pt>
                <c:pt idx="3207">
                  <c:v>1.81843</c:v>
                </c:pt>
                <c:pt idx="3208">
                  <c:v>1.81955</c:v>
                </c:pt>
                <c:pt idx="3209">
                  <c:v>1.82067</c:v>
                </c:pt>
                <c:pt idx="3210">
                  <c:v>1.8217699999999999</c:v>
                </c:pt>
                <c:pt idx="3211">
                  <c:v>1.8227599999999999</c:v>
                </c:pt>
                <c:pt idx="3212">
                  <c:v>1.82338</c:v>
                </c:pt>
                <c:pt idx="3213">
                  <c:v>1.8240799999999999</c:v>
                </c:pt>
                <c:pt idx="3214">
                  <c:v>1.8247199999999999</c:v>
                </c:pt>
                <c:pt idx="3215">
                  <c:v>1.8254699999999999</c:v>
                </c:pt>
                <c:pt idx="3216">
                  <c:v>1.82589</c:v>
                </c:pt>
                <c:pt idx="3217">
                  <c:v>1.8263799999999999</c:v>
                </c:pt>
                <c:pt idx="3218">
                  <c:v>1.8272200000000001</c:v>
                </c:pt>
                <c:pt idx="3219">
                  <c:v>1.8276699999999999</c:v>
                </c:pt>
                <c:pt idx="3220">
                  <c:v>1.8286899999999999</c:v>
                </c:pt>
                <c:pt idx="3221">
                  <c:v>1.82944</c:v>
                </c:pt>
                <c:pt idx="3222">
                  <c:v>1.8304499999999999</c:v>
                </c:pt>
                <c:pt idx="3223">
                  <c:v>1.83131</c:v>
                </c:pt>
                <c:pt idx="3224">
                  <c:v>1.8319099999999999</c:v>
                </c:pt>
                <c:pt idx="3225">
                  <c:v>1.8329</c:v>
                </c:pt>
                <c:pt idx="3226">
                  <c:v>1.83362</c:v>
                </c:pt>
                <c:pt idx="3227">
                  <c:v>1.8342099999999999</c:v>
                </c:pt>
                <c:pt idx="3228">
                  <c:v>1.83487</c:v>
                </c:pt>
                <c:pt idx="3229">
                  <c:v>1.8359300000000001</c:v>
                </c:pt>
                <c:pt idx="3230">
                  <c:v>1.8370200000000001</c:v>
                </c:pt>
                <c:pt idx="3231">
                  <c:v>1.83796</c:v>
                </c:pt>
                <c:pt idx="3232">
                  <c:v>1.83853</c:v>
                </c:pt>
                <c:pt idx="3233">
                  <c:v>1.83945</c:v>
                </c:pt>
                <c:pt idx="3234">
                  <c:v>1.83995</c:v>
                </c:pt>
                <c:pt idx="3235">
                  <c:v>1.8407500000000001</c:v>
                </c:pt>
                <c:pt idx="3236">
                  <c:v>1.8417699999999999</c:v>
                </c:pt>
                <c:pt idx="3237">
                  <c:v>1.8426899999999999</c:v>
                </c:pt>
                <c:pt idx="3238">
                  <c:v>1.84365</c:v>
                </c:pt>
                <c:pt idx="3239">
                  <c:v>1.8444100000000001</c:v>
                </c:pt>
                <c:pt idx="3240">
                  <c:v>1.84552</c:v>
                </c:pt>
                <c:pt idx="3241">
                  <c:v>1.84623</c:v>
                </c:pt>
                <c:pt idx="3242">
                  <c:v>1.8468899999999999</c:v>
                </c:pt>
                <c:pt idx="3243">
                  <c:v>1.84754</c:v>
                </c:pt>
                <c:pt idx="3244">
                  <c:v>1.8482799999999999</c:v>
                </c:pt>
                <c:pt idx="3245">
                  <c:v>1.8489599999999999</c:v>
                </c:pt>
                <c:pt idx="3246">
                  <c:v>1.8493599999999999</c:v>
                </c:pt>
                <c:pt idx="3247">
                  <c:v>1.85</c:v>
                </c:pt>
                <c:pt idx="3248">
                  <c:v>1.85032</c:v>
                </c:pt>
                <c:pt idx="3249">
                  <c:v>1.8508100000000001</c:v>
                </c:pt>
                <c:pt idx="3250">
                  <c:v>1.85117</c:v>
                </c:pt>
                <c:pt idx="3251">
                  <c:v>1.85162</c:v>
                </c:pt>
                <c:pt idx="3252">
                  <c:v>1.8526100000000001</c:v>
                </c:pt>
                <c:pt idx="3253">
                  <c:v>1.8534999999999999</c:v>
                </c:pt>
                <c:pt idx="3254">
                  <c:v>1.8544799999999999</c:v>
                </c:pt>
                <c:pt idx="3255">
                  <c:v>1.85555</c:v>
                </c:pt>
                <c:pt idx="3256">
                  <c:v>1.8562099999999999</c:v>
                </c:pt>
                <c:pt idx="3257">
                  <c:v>1.85731</c:v>
                </c:pt>
                <c:pt idx="3258">
                  <c:v>1.8577900000000001</c:v>
                </c:pt>
                <c:pt idx="3259">
                  <c:v>1.85877</c:v>
                </c:pt>
                <c:pt idx="3260">
                  <c:v>1.8595699999999999</c:v>
                </c:pt>
                <c:pt idx="3261">
                  <c:v>1.86049</c:v>
                </c:pt>
                <c:pt idx="3262">
                  <c:v>1.86121</c:v>
                </c:pt>
                <c:pt idx="3263">
                  <c:v>1.86175</c:v>
                </c:pt>
                <c:pt idx="3264">
                  <c:v>1.8622700000000001</c:v>
                </c:pt>
                <c:pt idx="3265">
                  <c:v>1.86317</c:v>
                </c:pt>
                <c:pt idx="3266">
                  <c:v>1.8641399999999999</c:v>
                </c:pt>
                <c:pt idx="3267">
                  <c:v>1.8650500000000001</c:v>
                </c:pt>
                <c:pt idx="3268">
                  <c:v>1.86599</c:v>
                </c:pt>
                <c:pt idx="3269">
                  <c:v>1.8670500000000001</c:v>
                </c:pt>
                <c:pt idx="3270">
                  <c:v>1.8681099999999999</c:v>
                </c:pt>
                <c:pt idx="3271">
                  <c:v>1.86866</c:v>
                </c:pt>
                <c:pt idx="3272">
                  <c:v>1.8691</c:v>
                </c:pt>
                <c:pt idx="3273">
                  <c:v>1.8695600000000001</c:v>
                </c:pt>
                <c:pt idx="3274">
                  <c:v>1.87008</c:v>
                </c:pt>
                <c:pt idx="3275">
                  <c:v>1.8707100000000001</c:v>
                </c:pt>
                <c:pt idx="3276">
                  <c:v>1.8710599999999999</c:v>
                </c:pt>
                <c:pt idx="3277">
                  <c:v>1.8715900000000001</c:v>
                </c:pt>
                <c:pt idx="3278">
                  <c:v>1.87199</c:v>
                </c:pt>
                <c:pt idx="3279">
                  <c:v>1.87294</c:v>
                </c:pt>
                <c:pt idx="3280">
                  <c:v>1.87357</c:v>
                </c:pt>
                <c:pt idx="3281">
                  <c:v>1.87466</c:v>
                </c:pt>
                <c:pt idx="3282">
                  <c:v>1.87575</c:v>
                </c:pt>
                <c:pt idx="3283">
                  <c:v>1.87683</c:v>
                </c:pt>
                <c:pt idx="3284">
                  <c:v>1.8775299999999999</c:v>
                </c:pt>
                <c:pt idx="3285">
                  <c:v>1.87815</c:v>
                </c:pt>
                <c:pt idx="3286">
                  <c:v>1.8788</c:v>
                </c:pt>
                <c:pt idx="3287">
                  <c:v>1.8793800000000001</c:v>
                </c:pt>
                <c:pt idx="3288">
                  <c:v>1.8802099999999999</c:v>
                </c:pt>
                <c:pt idx="3289">
                  <c:v>1.8809899999999999</c:v>
                </c:pt>
                <c:pt idx="3290">
                  <c:v>1.8817299999999999</c:v>
                </c:pt>
                <c:pt idx="3291">
                  <c:v>1.8824099999999999</c:v>
                </c:pt>
                <c:pt idx="3292">
                  <c:v>1.8833200000000001</c:v>
                </c:pt>
                <c:pt idx="3293">
                  <c:v>1.8844099999999999</c:v>
                </c:pt>
                <c:pt idx="3294">
                  <c:v>1.8855200000000001</c:v>
                </c:pt>
                <c:pt idx="3295">
                  <c:v>1.8863000000000001</c:v>
                </c:pt>
                <c:pt idx="3296">
                  <c:v>1.88697</c:v>
                </c:pt>
                <c:pt idx="3297">
                  <c:v>1.88802</c:v>
                </c:pt>
                <c:pt idx="3298">
                  <c:v>1.88893</c:v>
                </c:pt>
                <c:pt idx="3299">
                  <c:v>1.8899600000000001</c:v>
                </c:pt>
                <c:pt idx="3300">
                  <c:v>1.8905700000000001</c:v>
                </c:pt>
                <c:pt idx="3301">
                  <c:v>1.89103</c:v>
                </c:pt>
                <c:pt idx="3302">
                  <c:v>1.89175</c:v>
                </c:pt>
                <c:pt idx="3303">
                  <c:v>1.8926400000000001</c:v>
                </c:pt>
                <c:pt idx="3304">
                  <c:v>1.8930899999999999</c:v>
                </c:pt>
                <c:pt idx="3305">
                  <c:v>1.8937299999999999</c:v>
                </c:pt>
                <c:pt idx="3306">
                  <c:v>1.8944000000000001</c:v>
                </c:pt>
                <c:pt idx="3307">
                  <c:v>1.8948799999999999</c:v>
                </c:pt>
                <c:pt idx="3308">
                  <c:v>1.8952500000000001</c:v>
                </c:pt>
                <c:pt idx="3309">
                  <c:v>1.89632</c:v>
                </c:pt>
                <c:pt idx="3310">
                  <c:v>1.8970800000000001</c:v>
                </c:pt>
                <c:pt idx="3311">
                  <c:v>1.89808</c:v>
                </c:pt>
                <c:pt idx="3312">
                  <c:v>1.8985000000000001</c:v>
                </c:pt>
                <c:pt idx="3313">
                  <c:v>1.8993</c:v>
                </c:pt>
                <c:pt idx="3314">
                  <c:v>1.90035</c:v>
                </c:pt>
                <c:pt idx="3315">
                  <c:v>1.90147</c:v>
                </c:pt>
                <c:pt idx="3316">
                  <c:v>1.9024799999999999</c:v>
                </c:pt>
                <c:pt idx="3317">
                  <c:v>1.90313</c:v>
                </c:pt>
                <c:pt idx="3318">
                  <c:v>1.9039200000000001</c:v>
                </c:pt>
                <c:pt idx="3319">
                  <c:v>1.90463</c:v>
                </c:pt>
                <c:pt idx="3320">
                  <c:v>1.90537</c:v>
                </c:pt>
                <c:pt idx="3321">
                  <c:v>1.90591</c:v>
                </c:pt>
                <c:pt idx="3322">
                  <c:v>1.90673</c:v>
                </c:pt>
                <c:pt idx="3323">
                  <c:v>1.9075899999999999</c:v>
                </c:pt>
                <c:pt idx="3324">
                  <c:v>1.9084099999999999</c:v>
                </c:pt>
                <c:pt idx="3325">
                  <c:v>1.90947</c:v>
                </c:pt>
                <c:pt idx="3326">
                  <c:v>1.91035</c:v>
                </c:pt>
                <c:pt idx="3327">
                  <c:v>1.9107799999999999</c:v>
                </c:pt>
                <c:pt idx="3328">
                  <c:v>1.9112800000000001</c:v>
                </c:pt>
                <c:pt idx="3329">
                  <c:v>1.91235</c:v>
                </c:pt>
                <c:pt idx="3330">
                  <c:v>1.9131</c:v>
                </c:pt>
                <c:pt idx="3331">
                  <c:v>1.9136299999999999</c:v>
                </c:pt>
                <c:pt idx="3332">
                  <c:v>1.9139600000000001</c:v>
                </c:pt>
                <c:pt idx="3333">
                  <c:v>1.9143600000000001</c:v>
                </c:pt>
                <c:pt idx="3334">
                  <c:v>1.91503</c:v>
                </c:pt>
                <c:pt idx="3335">
                  <c:v>1.91605</c:v>
                </c:pt>
                <c:pt idx="3336">
                  <c:v>1.91706</c:v>
                </c:pt>
                <c:pt idx="3337">
                  <c:v>1.91754</c:v>
                </c:pt>
                <c:pt idx="3338">
                  <c:v>1.91791</c:v>
                </c:pt>
                <c:pt idx="3339">
                  <c:v>1.9182900000000001</c:v>
                </c:pt>
                <c:pt idx="3340">
                  <c:v>1.9192800000000001</c:v>
                </c:pt>
                <c:pt idx="3341">
                  <c:v>1.9202300000000001</c:v>
                </c:pt>
                <c:pt idx="3342">
                  <c:v>1.92106</c:v>
                </c:pt>
                <c:pt idx="3343">
                  <c:v>1.92154</c:v>
                </c:pt>
                <c:pt idx="3344">
                  <c:v>1.92228</c:v>
                </c:pt>
                <c:pt idx="3345">
                  <c:v>1.92282</c:v>
                </c:pt>
                <c:pt idx="3346">
                  <c:v>1.92387</c:v>
                </c:pt>
                <c:pt idx="3347">
                  <c:v>1.9243399999999999</c:v>
                </c:pt>
                <c:pt idx="3348">
                  <c:v>1.9252899999999999</c:v>
                </c:pt>
                <c:pt idx="3349">
                  <c:v>1.9263600000000001</c:v>
                </c:pt>
                <c:pt idx="3350">
                  <c:v>1.9274800000000001</c:v>
                </c:pt>
                <c:pt idx="3351">
                  <c:v>1.9287000000000001</c:v>
                </c:pt>
                <c:pt idx="3352">
                  <c:v>1.9297</c:v>
                </c:pt>
                <c:pt idx="3353">
                  <c:v>1.9303699999999999</c:v>
                </c:pt>
                <c:pt idx="3354">
                  <c:v>1.93136</c:v>
                </c:pt>
                <c:pt idx="3355">
                  <c:v>1.93235</c:v>
                </c:pt>
                <c:pt idx="3356">
                  <c:v>1.9327300000000001</c:v>
                </c:pt>
                <c:pt idx="3357">
                  <c:v>1.93337</c:v>
                </c:pt>
                <c:pt idx="3358">
                  <c:v>1.9341200000000001</c:v>
                </c:pt>
                <c:pt idx="3359">
                  <c:v>1.9344699999999999</c:v>
                </c:pt>
                <c:pt idx="3360">
                  <c:v>1.9348799999999999</c:v>
                </c:pt>
                <c:pt idx="3361">
                  <c:v>1.9357500000000001</c:v>
                </c:pt>
                <c:pt idx="3362">
                  <c:v>1.93621</c:v>
                </c:pt>
                <c:pt idx="3363">
                  <c:v>1.9370000000000001</c:v>
                </c:pt>
                <c:pt idx="3364">
                  <c:v>1.9379999999999999</c:v>
                </c:pt>
                <c:pt idx="3365">
                  <c:v>1.93906</c:v>
                </c:pt>
                <c:pt idx="3366">
                  <c:v>1.94011</c:v>
                </c:pt>
                <c:pt idx="3367">
                  <c:v>1.9410400000000001</c:v>
                </c:pt>
                <c:pt idx="3368">
                  <c:v>1.9416899999999999</c:v>
                </c:pt>
                <c:pt idx="3369">
                  <c:v>1.9424600000000001</c:v>
                </c:pt>
                <c:pt idx="3370">
                  <c:v>1.9430400000000001</c:v>
                </c:pt>
                <c:pt idx="3371">
                  <c:v>1.9436599999999999</c:v>
                </c:pt>
                <c:pt idx="3372">
                  <c:v>1.94469</c:v>
                </c:pt>
                <c:pt idx="3373">
                  <c:v>1.9457599999999999</c:v>
                </c:pt>
                <c:pt idx="3374">
                  <c:v>1.9463999999999999</c:v>
                </c:pt>
                <c:pt idx="3375">
                  <c:v>1.94703</c:v>
                </c:pt>
                <c:pt idx="3376">
                  <c:v>1.9478800000000001</c:v>
                </c:pt>
                <c:pt idx="3377">
                  <c:v>1.94851</c:v>
                </c:pt>
                <c:pt idx="3378">
                  <c:v>1.9494</c:v>
                </c:pt>
                <c:pt idx="3379">
                  <c:v>1.9501900000000001</c:v>
                </c:pt>
                <c:pt idx="3380">
                  <c:v>1.9511799999999999</c:v>
                </c:pt>
                <c:pt idx="3381">
                  <c:v>1.9521599999999999</c:v>
                </c:pt>
                <c:pt idx="3382">
                  <c:v>1.9526300000000001</c:v>
                </c:pt>
                <c:pt idx="3383">
                  <c:v>1.95356</c:v>
                </c:pt>
                <c:pt idx="3384">
                  <c:v>1.9546399999999999</c:v>
                </c:pt>
                <c:pt idx="3385">
                  <c:v>1.95505</c:v>
                </c:pt>
                <c:pt idx="3386">
                  <c:v>1.9555899999999999</c:v>
                </c:pt>
                <c:pt idx="3387">
                  <c:v>1.95614</c:v>
                </c:pt>
                <c:pt idx="3388">
                  <c:v>1.95672</c:v>
                </c:pt>
                <c:pt idx="3389">
                  <c:v>1.95746</c:v>
                </c:pt>
                <c:pt idx="3390">
                  <c:v>1.9583299999999999</c:v>
                </c:pt>
                <c:pt idx="3391">
                  <c:v>1.95879</c:v>
                </c:pt>
                <c:pt idx="3392">
                  <c:v>1.9592700000000001</c:v>
                </c:pt>
                <c:pt idx="3393">
                  <c:v>1.9598500000000001</c:v>
                </c:pt>
                <c:pt idx="3394">
                  <c:v>1.9604900000000001</c:v>
                </c:pt>
                <c:pt idx="3395">
                  <c:v>1.9615100000000001</c:v>
                </c:pt>
                <c:pt idx="3396">
                  <c:v>1.96245</c:v>
                </c:pt>
                <c:pt idx="3397">
                  <c:v>1.9635499999999999</c:v>
                </c:pt>
                <c:pt idx="3398">
                  <c:v>1.96418</c:v>
                </c:pt>
                <c:pt idx="3399">
                  <c:v>1.9653</c:v>
                </c:pt>
                <c:pt idx="3400">
                  <c:v>1.9660500000000001</c:v>
                </c:pt>
                <c:pt idx="3401">
                  <c:v>1.9669300000000001</c:v>
                </c:pt>
                <c:pt idx="3402">
                  <c:v>1.9674499999999999</c:v>
                </c:pt>
                <c:pt idx="3403">
                  <c:v>1.96848</c:v>
                </c:pt>
                <c:pt idx="3404">
                  <c:v>1.96956</c:v>
                </c:pt>
                <c:pt idx="3405">
                  <c:v>1.97037</c:v>
                </c:pt>
                <c:pt idx="3406">
                  <c:v>1.97105</c:v>
                </c:pt>
                <c:pt idx="3407">
                  <c:v>1.97173</c:v>
                </c:pt>
                <c:pt idx="3408">
                  <c:v>1.9726300000000001</c:v>
                </c:pt>
                <c:pt idx="3409">
                  <c:v>1.9734400000000001</c:v>
                </c:pt>
                <c:pt idx="3410">
                  <c:v>1.97441</c:v>
                </c:pt>
                <c:pt idx="3411">
                  <c:v>1.9753700000000001</c:v>
                </c:pt>
                <c:pt idx="3412">
                  <c:v>1.97641</c:v>
                </c:pt>
                <c:pt idx="3413">
                  <c:v>1.97723</c:v>
                </c:pt>
                <c:pt idx="3414">
                  <c:v>1.9777100000000001</c:v>
                </c:pt>
                <c:pt idx="3415">
                  <c:v>1.9782299999999999</c:v>
                </c:pt>
                <c:pt idx="3416">
                  <c:v>1.97925</c:v>
                </c:pt>
                <c:pt idx="3417">
                  <c:v>1.9801800000000001</c:v>
                </c:pt>
                <c:pt idx="3418">
                  <c:v>1.9806699999999999</c:v>
                </c:pt>
                <c:pt idx="3419">
                  <c:v>1.9812399999999999</c:v>
                </c:pt>
                <c:pt idx="3420">
                  <c:v>1.98214</c:v>
                </c:pt>
                <c:pt idx="3421">
                  <c:v>1.98255</c:v>
                </c:pt>
                <c:pt idx="3422">
                  <c:v>1.98282</c:v>
                </c:pt>
                <c:pt idx="3423">
                  <c:v>1.98363</c:v>
                </c:pt>
                <c:pt idx="3424">
                  <c:v>1.9846900000000001</c:v>
                </c:pt>
                <c:pt idx="3425">
                  <c:v>1.9857</c:v>
                </c:pt>
                <c:pt idx="3426">
                  <c:v>1.9861899999999999</c:v>
                </c:pt>
                <c:pt idx="3427">
                  <c:v>1.9868600000000001</c:v>
                </c:pt>
                <c:pt idx="3428">
                  <c:v>1.98732</c:v>
                </c:pt>
                <c:pt idx="3429">
                  <c:v>1.988</c:v>
                </c:pt>
                <c:pt idx="3430">
                  <c:v>1.98864</c:v>
                </c:pt>
                <c:pt idx="3431">
                  <c:v>1.98919</c:v>
                </c:pt>
                <c:pt idx="3432">
                  <c:v>1.98977</c:v>
                </c:pt>
                <c:pt idx="3433">
                  <c:v>1.9904500000000001</c:v>
                </c:pt>
                <c:pt idx="3434">
                  <c:v>1.9915</c:v>
                </c:pt>
                <c:pt idx="3435">
                  <c:v>1.9925900000000001</c:v>
                </c:pt>
                <c:pt idx="3436">
                  <c:v>1.9935099999999999</c:v>
                </c:pt>
                <c:pt idx="3437">
                  <c:v>1.99393</c:v>
                </c:pt>
                <c:pt idx="3438">
                  <c:v>1.99492</c:v>
                </c:pt>
                <c:pt idx="3439">
                  <c:v>1.99573</c:v>
                </c:pt>
                <c:pt idx="3440">
                  <c:v>1.9961199999999999</c:v>
                </c:pt>
                <c:pt idx="3441">
                  <c:v>1.9968900000000001</c:v>
                </c:pt>
                <c:pt idx="3442">
                  <c:v>1.99786</c:v>
                </c:pt>
                <c:pt idx="3443">
                  <c:v>1.99858</c:v>
                </c:pt>
                <c:pt idx="3444">
                  <c:v>1.99909</c:v>
                </c:pt>
                <c:pt idx="3445">
                  <c:v>1.9994099999999999</c:v>
                </c:pt>
                <c:pt idx="3446">
                  <c:v>1.99993</c:v>
                </c:pt>
                <c:pt idx="3447">
                  <c:v>2.0002399999999998</c:v>
                </c:pt>
                <c:pt idx="3448">
                  <c:v>2.0007999999999999</c:v>
                </c:pt>
                <c:pt idx="3449">
                  <c:v>2.0012400000000001</c:v>
                </c:pt>
                <c:pt idx="3450">
                  <c:v>2.0021300000000002</c:v>
                </c:pt>
                <c:pt idx="3451">
                  <c:v>2.0031500000000002</c:v>
                </c:pt>
                <c:pt idx="3452">
                  <c:v>2.00366</c:v>
                </c:pt>
                <c:pt idx="3453">
                  <c:v>2.0047799999999998</c:v>
                </c:pt>
                <c:pt idx="3454">
                  <c:v>2.0058600000000002</c:v>
                </c:pt>
                <c:pt idx="3455">
                  <c:v>2.0063599999999999</c:v>
                </c:pt>
                <c:pt idx="3456">
                  <c:v>2.00678</c:v>
                </c:pt>
                <c:pt idx="3457">
                  <c:v>2.0073599999999998</c:v>
                </c:pt>
                <c:pt idx="3458">
                  <c:v>2.0084</c:v>
                </c:pt>
                <c:pt idx="3459">
                  <c:v>2.0089100000000002</c:v>
                </c:pt>
                <c:pt idx="3460">
                  <c:v>2.0099800000000001</c:v>
                </c:pt>
                <c:pt idx="3461">
                  <c:v>2.0109400000000002</c:v>
                </c:pt>
                <c:pt idx="3462">
                  <c:v>2.0116100000000001</c:v>
                </c:pt>
                <c:pt idx="3463">
                  <c:v>2.0126300000000001</c:v>
                </c:pt>
                <c:pt idx="3464">
                  <c:v>2.0131800000000002</c:v>
                </c:pt>
                <c:pt idx="3465">
                  <c:v>2.0141200000000001</c:v>
                </c:pt>
                <c:pt idx="3466">
                  <c:v>2.01478</c:v>
                </c:pt>
                <c:pt idx="3467">
                  <c:v>2.0154700000000001</c:v>
                </c:pt>
                <c:pt idx="3468">
                  <c:v>2.0165299999999999</c:v>
                </c:pt>
                <c:pt idx="3469">
                  <c:v>2.0175700000000001</c:v>
                </c:pt>
                <c:pt idx="3470">
                  <c:v>2.0186299999999999</c:v>
                </c:pt>
                <c:pt idx="3471">
                  <c:v>2.0191499999999998</c:v>
                </c:pt>
                <c:pt idx="3472">
                  <c:v>2.0198900000000002</c:v>
                </c:pt>
                <c:pt idx="3473">
                  <c:v>2.02081</c:v>
                </c:pt>
                <c:pt idx="3474">
                  <c:v>2.0215399999999999</c:v>
                </c:pt>
                <c:pt idx="3475">
                  <c:v>2.0218799999999999</c:v>
                </c:pt>
                <c:pt idx="3476">
                  <c:v>2.0224799999999998</c:v>
                </c:pt>
                <c:pt idx="3477">
                  <c:v>2.0228100000000002</c:v>
                </c:pt>
                <c:pt idx="3478">
                  <c:v>2.02332</c:v>
                </c:pt>
                <c:pt idx="3479">
                  <c:v>2.02406</c:v>
                </c:pt>
                <c:pt idx="3480">
                  <c:v>2.0246200000000001</c:v>
                </c:pt>
                <c:pt idx="3481">
                  <c:v>2.0255100000000001</c:v>
                </c:pt>
                <c:pt idx="3482">
                  <c:v>2.02582</c:v>
                </c:pt>
                <c:pt idx="3483">
                  <c:v>2.0262799999999999</c:v>
                </c:pt>
                <c:pt idx="3484">
                  <c:v>2.0265499999999999</c:v>
                </c:pt>
                <c:pt idx="3485">
                  <c:v>2.02678</c:v>
                </c:pt>
                <c:pt idx="3486">
                  <c:v>2.0276900000000002</c:v>
                </c:pt>
                <c:pt idx="3487">
                  <c:v>2.0287099999999998</c:v>
                </c:pt>
                <c:pt idx="3488">
                  <c:v>2.0297700000000001</c:v>
                </c:pt>
                <c:pt idx="3489">
                  <c:v>2.0303</c:v>
                </c:pt>
                <c:pt idx="3490">
                  <c:v>2.0309499999999998</c:v>
                </c:pt>
                <c:pt idx="3491">
                  <c:v>2.0319400000000001</c:v>
                </c:pt>
                <c:pt idx="3492">
                  <c:v>2.0324399999999998</c:v>
                </c:pt>
                <c:pt idx="3493">
                  <c:v>2.0330900000000001</c:v>
                </c:pt>
                <c:pt idx="3494">
                  <c:v>2.0337299999999998</c:v>
                </c:pt>
                <c:pt idx="3495">
                  <c:v>2.0347499999999998</c:v>
                </c:pt>
                <c:pt idx="3496">
                  <c:v>2.0358399999999999</c:v>
                </c:pt>
                <c:pt idx="3497">
                  <c:v>2.0369700000000002</c:v>
                </c:pt>
                <c:pt idx="3498">
                  <c:v>2.0378799999999999</c:v>
                </c:pt>
                <c:pt idx="3499">
                  <c:v>2.0385300000000002</c:v>
                </c:pt>
                <c:pt idx="3500">
                  <c:v>2.03959</c:v>
                </c:pt>
                <c:pt idx="3501">
                  <c:v>2.0404499999999999</c:v>
                </c:pt>
                <c:pt idx="3502">
                  <c:v>2.0411700000000002</c:v>
                </c:pt>
                <c:pt idx="3503">
                  <c:v>2.0417100000000001</c:v>
                </c:pt>
                <c:pt idx="3504">
                  <c:v>2.0426099999999998</c:v>
                </c:pt>
                <c:pt idx="3505">
                  <c:v>2.0432100000000002</c:v>
                </c:pt>
                <c:pt idx="3506">
                  <c:v>2.0434899999999998</c:v>
                </c:pt>
                <c:pt idx="3507">
                  <c:v>2.0439400000000001</c:v>
                </c:pt>
                <c:pt idx="3508">
                  <c:v>2.0443099999999998</c:v>
                </c:pt>
                <c:pt idx="3509">
                  <c:v>2.04474</c:v>
                </c:pt>
                <c:pt idx="3510">
                  <c:v>2.0451700000000002</c:v>
                </c:pt>
                <c:pt idx="3511">
                  <c:v>2.0459399999999999</c:v>
                </c:pt>
                <c:pt idx="3512">
                  <c:v>2.0467499999999998</c:v>
                </c:pt>
                <c:pt idx="3513">
                  <c:v>2.0478000000000001</c:v>
                </c:pt>
                <c:pt idx="3514">
                  <c:v>2.0488499999999998</c:v>
                </c:pt>
                <c:pt idx="3515">
                  <c:v>2.0498400000000001</c:v>
                </c:pt>
                <c:pt idx="3516">
                  <c:v>2.0503399999999998</c:v>
                </c:pt>
                <c:pt idx="3517">
                  <c:v>2.0509300000000001</c:v>
                </c:pt>
                <c:pt idx="3518">
                  <c:v>2.0514999999999999</c:v>
                </c:pt>
                <c:pt idx="3519">
                  <c:v>2.0520900000000002</c:v>
                </c:pt>
                <c:pt idx="3520">
                  <c:v>2.0527899999999999</c:v>
                </c:pt>
                <c:pt idx="3521">
                  <c:v>2.0538099999999999</c:v>
                </c:pt>
                <c:pt idx="3522">
                  <c:v>2.0544799999999999</c:v>
                </c:pt>
                <c:pt idx="3523">
                  <c:v>2.0552299999999999</c:v>
                </c:pt>
                <c:pt idx="3524">
                  <c:v>2.0563199999999999</c:v>
                </c:pt>
                <c:pt idx="3525">
                  <c:v>2.0569899999999999</c:v>
                </c:pt>
                <c:pt idx="3526">
                  <c:v>2.0577299999999998</c:v>
                </c:pt>
                <c:pt idx="3527">
                  <c:v>2.0582600000000002</c:v>
                </c:pt>
                <c:pt idx="3528">
                  <c:v>2.0590299999999999</c:v>
                </c:pt>
                <c:pt idx="3529">
                  <c:v>2.06</c:v>
                </c:pt>
                <c:pt idx="3530">
                  <c:v>2.0609099999999998</c:v>
                </c:pt>
                <c:pt idx="3531">
                  <c:v>2.06148</c:v>
                </c:pt>
                <c:pt idx="3532">
                  <c:v>2.0625900000000001</c:v>
                </c:pt>
                <c:pt idx="3533">
                  <c:v>2.06338</c:v>
                </c:pt>
                <c:pt idx="3534">
                  <c:v>2.0640800000000001</c:v>
                </c:pt>
                <c:pt idx="3535">
                  <c:v>2.0645099999999998</c:v>
                </c:pt>
                <c:pt idx="3536">
                  <c:v>2.0652400000000002</c:v>
                </c:pt>
                <c:pt idx="3537">
                  <c:v>2.0661900000000002</c:v>
                </c:pt>
                <c:pt idx="3538">
                  <c:v>2.0666899999999999</c:v>
                </c:pt>
                <c:pt idx="3539">
                  <c:v>2.0673900000000001</c:v>
                </c:pt>
                <c:pt idx="3540">
                  <c:v>2.06779</c:v>
                </c:pt>
                <c:pt idx="3541">
                  <c:v>2.0683400000000001</c:v>
                </c:pt>
                <c:pt idx="3542">
                  <c:v>2.0694699999999999</c:v>
                </c:pt>
                <c:pt idx="3543">
                  <c:v>2.0704199999999999</c:v>
                </c:pt>
                <c:pt idx="3544">
                  <c:v>2.0714999999999999</c:v>
                </c:pt>
                <c:pt idx="3545">
                  <c:v>2.0720800000000001</c:v>
                </c:pt>
                <c:pt idx="3546">
                  <c:v>2.0731600000000001</c:v>
                </c:pt>
                <c:pt idx="3547">
                  <c:v>2.0738599999999998</c:v>
                </c:pt>
                <c:pt idx="3548">
                  <c:v>2.0747499999999999</c:v>
                </c:pt>
                <c:pt idx="3549">
                  <c:v>2.07579</c:v>
                </c:pt>
                <c:pt idx="3550">
                  <c:v>2.07653</c:v>
                </c:pt>
                <c:pt idx="3551">
                  <c:v>2.0773700000000002</c:v>
                </c:pt>
                <c:pt idx="3552">
                  <c:v>2.0780099999999999</c:v>
                </c:pt>
                <c:pt idx="3553">
                  <c:v>2.07843</c:v>
                </c:pt>
                <c:pt idx="3554">
                  <c:v>2.07911</c:v>
                </c:pt>
                <c:pt idx="3555">
                  <c:v>2.07952</c:v>
                </c:pt>
                <c:pt idx="3556">
                  <c:v>2.0801799999999999</c:v>
                </c:pt>
                <c:pt idx="3557">
                  <c:v>2.0810300000000002</c:v>
                </c:pt>
                <c:pt idx="3558">
                  <c:v>2.0821299999999998</c:v>
                </c:pt>
                <c:pt idx="3559">
                  <c:v>2.0827900000000001</c:v>
                </c:pt>
                <c:pt idx="3560">
                  <c:v>2.0836000000000001</c:v>
                </c:pt>
                <c:pt idx="3561">
                  <c:v>2.0843799999999999</c:v>
                </c:pt>
                <c:pt idx="3562">
                  <c:v>2.08508</c:v>
                </c:pt>
                <c:pt idx="3563">
                  <c:v>2.0858300000000001</c:v>
                </c:pt>
                <c:pt idx="3564">
                  <c:v>2.0862099999999999</c:v>
                </c:pt>
                <c:pt idx="3565">
                  <c:v>2.0867300000000002</c:v>
                </c:pt>
                <c:pt idx="3566">
                  <c:v>2.0873400000000002</c:v>
                </c:pt>
                <c:pt idx="3567">
                  <c:v>2.0882100000000001</c:v>
                </c:pt>
                <c:pt idx="3568">
                  <c:v>2.08921</c:v>
                </c:pt>
                <c:pt idx="3569">
                  <c:v>2.09023</c:v>
                </c:pt>
                <c:pt idx="3570">
                  <c:v>2.0907499999999999</c:v>
                </c:pt>
                <c:pt idx="3571">
                  <c:v>2.0916000000000001</c:v>
                </c:pt>
                <c:pt idx="3572">
                  <c:v>2.0918999999999999</c:v>
                </c:pt>
                <c:pt idx="3573">
                  <c:v>2.0922000000000001</c:v>
                </c:pt>
                <c:pt idx="3574">
                  <c:v>2.0925099999999999</c:v>
                </c:pt>
                <c:pt idx="3575">
                  <c:v>2.0933999999999999</c:v>
                </c:pt>
                <c:pt idx="3576">
                  <c:v>2.0941800000000002</c:v>
                </c:pt>
                <c:pt idx="3577">
                  <c:v>2.0948600000000002</c:v>
                </c:pt>
                <c:pt idx="3578">
                  <c:v>2.0960399999999999</c:v>
                </c:pt>
                <c:pt idx="3579">
                  <c:v>2.0966100000000001</c:v>
                </c:pt>
                <c:pt idx="3580">
                  <c:v>2.0972</c:v>
                </c:pt>
                <c:pt idx="3581">
                  <c:v>2.09775</c:v>
                </c:pt>
                <c:pt idx="3582">
                  <c:v>2.0984699999999998</c:v>
                </c:pt>
                <c:pt idx="3583">
                  <c:v>2.0994799999999998</c:v>
                </c:pt>
                <c:pt idx="3584">
                  <c:v>2.1005400000000001</c:v>
                </c:pt>
                <c:pt idx="3585">
                  <c:v>2.1014400000000002</c:v>
                </c:pt>
                <c:pt idx="3586">
                  <c:v>2.1021800000000002</c:v>
                </c:pt>
                <c:pt idx="3587">
                  <c:v>2.1032299999999999</c:v>
                </c:pt>
                <c:pt idx="3588">
                  <c:v>2.1037300000000001</c:v>
                </c:pt>
                <c:pt idx="3589">
                  <c:v>2.1047699999999998</c:v>
                </c:pt>
                <c:pt idx="3590">
                  <c:v>2.1051600000000001</c:v>
                </c:pt>
                <c:pt idx="3591">
                  <c:v>2.10555</c:v>
                </c:pt>
                <c:pt idx="3592">
                  <c:v>2.1059100000000002</c:v>
                </c:pt>
                <c:pt idx="3593">
                  <c:v>2.1068199999999999</c:v>
                </c:pt>
                <c:pt idx="3594">
                  <c:v>2.1075499999999998</c:v>
                </c:pt>
                <c:pt idx="3595">
                  <c:v>2.1079500000000002</c:v>
                </c:pt>
                <c:pt idx="3596">
                  <c:v>2.10839</c:v>
                </c:pt>
                <c:pt idx="3597">
                  <c:v>2.1092599999999999</c:v>
                </c:pt>
                <c:pt idx="3598">
                  <c:v>2.10975</c:v>
                </c:pt>
                <c:pt idx="3599">
                  <c:v>2.1108099999999999</c:v>
                </c:pt>
                <c:pt idx="3600">
                  <c:v>2.1117499999999998</c:v>
                </c:pt>
                <c:pt idx="3601">
                  <c:v>2.1127699999999998</c:v>
                </c:pt>
                <c:pt idx="3602">
                  <c:v>2.1132</c:v>
                </c:pt>
                <c:pt idx="3603">
                  <c:v>2.1139299999999999</c:v>
                </c:pt>
                <c:pt idx="3604">
                  <c:v>2.11497</c:v>
                </c:pt>
                <c:pt idx="3605">
                  <c:v>2.1154600000000001</c:v>
                </c:pt>
                <c:pt idx="3606">
                  <c:v>2.11585</c:v>
                </c:pt>
                <c:pt idx="3607">
                  <c:v>2.1168900000000002</c:v>
                </c:pt>
                <c:pt idx="3608">
                  <c:v>2.1177100000000002</c:v>
                </c:pt>
                <c:pt idx="3609">
                  <c:v>2.1186799999999999</c:v>
                </c:pt>
                <c:pt idx="3610">
                  <c:v>2.1194600000000001</c:v>
                </c:pt>
                <c:pt idx="3611">
                  <c:v>2.1204200000000002</c:v>
                </c:pt>
                <c:pt idx="3612">
                  <c:v>2.12148</c:v>
                </c:pt>
                <c:pt idx="3613">
                  <c:v>2.1221700000000001</c:v>
                </c:pt>
                <c:pt idx="3614">
                  <c:v>2.12303</c:v>
                </c:pt>
                <c:pt idx="3615">
                  <c:v>2.12351</c:v>
                </c:pt>
                <c:pt idx="3616">
                  <c:v>2.1242399999999999</c:v>
                </c:pt>
                <c:pt idx="3617">
                  <c:v>2.1253299999999999</c:v>
                </c:pt>
                <c:pt idx="3618">
                  <c:v>2.1263399999999999</c:v>
                </c:pt>
                <c:pt idx="3619">
                  <c:v>2.1274099999999998</c:v>
                </c:pt>
                <c:pt idx="3620">
                  <c:v>2.12791</c:v>
                </c:pt>
                <c:pt idx="3621">
                  <c:v>2.1288900000000002</c:v>
                </c:pt>
                <c:pt idx="3622">
                  <c:v>2.1295099999999998</c:v>
                </c:pt>
                <c:pt idx="3623">
                  <c:v>2.12982</c:v>
                </c:pt>
                <c:pt idx="3624">
                  <c:v>2.1302699999999999</c:v>
                </c:pt>
                <c:pt idx="3625">
                  <c:v>2.1309800000000001</c:v>
                </c:pt>
                <c:pt idx="3626">
                  <c:v>2.1318199999999998</c:v>
                </c:pt>
                <c:pt idx="3627">
                  <c:v>2.1327199999999999</c:v>
                </c:pt>
                <c:pt idx="3628">
                  <c:v>2.1331199999999999</c:v>
                </c:pt>
                <c:pt idx="3629">
                  <c:v>2.1336599999999999</c:v>
                </c:pt>
                <c:pt idx="3630">
                  <c:v>2.1345299999999998</c:v>
                </c:pt>
                <c:pt idx="3631">
                  <c:v>2.1355400000000002</c:v>
                </c:pt>
                <c:pt idx="3632">
                  <c:v>2.1365799999999999</c:v>
                </c:pt>
                <c:pt idx="3633">
                  <c:v>2.1374599999999999</c:v>
                </c:pt>
                <c:pt idx="3634">
                  <c:v>2.13808</c:v>
                </c:pt>
                <c:pt idx="3635">
                  <c:v>2.1387800000000001</c:v>
                </c:pt>
                <c:pt idx="3636">
                  <c:v>2.1398199999999998</c:v>
                </c:pt>
                <c:pt idx="3637">
                  <c:v>2.1405799999999999</c:v>
                </c:pt>
                <c:pt idx="3638">
                  <c:v>2.1414200000000001</c:v>
                </c:pt>
                <c:pt idx="3639">
                  <c:v>2.1418200000000001</c:v>
                </c:pt>
                <c:pt idx="3640">
                  <c:v>2.14249</c:v>
                </c:pt>
                <c:pt idx="3641">
                  <c:v>2.1431499999999999</c:v>
                </c:pt>
                <c:pt idx="3642">
                  <c:v>2.1441400000000002</c:v>
                </c:pt>
                <c:pt idx="3643">
                  <c:v>2.1452800000000001</c:v>
                </c:pt>
                <c:pt idx="3644">
                  <c:v>2.14615</c:v>
                </c:pt>
                <c:pt idx="3645">
                  <c:v>2.1471300000000002</c:v>
                </c:pt>
                <c:pt idx="3646">
                  <c:v>2.14812</c:v>
                </c:pt>
                <c:pt idx="3647">
                  <c:v>2.14907</c:v>
                </c:pt>
                <c:pt idx="3648">
                  <c:v>2.1498499999999998</c:v>
                </c:pt>
                <c:pt idx="3649">
                  <c:v>2.1503399999999999</c:v>
                </c:pt>
                <c:pt idx="3650">
                  <c:v>2.1513499999999999</c:v>
                </c:pt>
                <c:pt idx="3651">
                  <c:v>2.1518899999999999</c:v>
                </c:pt>
                <c:pt idx="3652">
                  <c:v>2.1528999999999998</c:v>
                </c:pt>
                <c:pt idx="3653">
                  <c:v>2.15341</c:v>
                </c:pt>
                <c:pt idx="3654">
                  <c:v>2.1540300000000001</c:v>
                </c:pt>
                <c:pt idx="3655">
                  <c:v>2.1550600000000002</c:v>
                </c:pt>
                <c:pt idx="3656">
                  <c:v>2.1558299999999999</c:v>
                </c:pt>
                <c:pt idx="3657">
                  <c:v>2.15625</c:v>
                </c:pt>
                <c:pt idx="3658">
                  <c:v>2.15673</c:v>
                </c:pt>
                <c:pt idx="3659">
                  <c:v>2.1577099999999998</c:v>
                </c:pt>
                <c:pt idx="3660">
                  <c:v>2.1587900000000002</c:v>
                </c:pt>
                <c:pt idx="3661">
                  <c:v>2.1595</c:v>
                </c:pt>
                <c:pt idx="3662">
                  <c:v>2.1603300000000001</c:v>
                </c:pt>
                <c:pt idx="3663">
                  <c:v>2.1606999999999998</c:v>
                </c:pt>
                <c:pt idx="3664">
                  <c:v>2.1612100000000001</c:v>
                </c:pt>
                <c:pt idx="3665">
                  <c:v>2.16154</c:v>
                </c:pt>
                <c:pt idx="3666">
                  <c:v>2.1623700000000001</c:v>
                </c:pt>
                <c:pt idx="3667">
                  <c:v>2.16296</c:v>
                </c:pt>
                <c:pt idx="3668">
                  <c:v>2.1635200000000001</c:v>
                </c:pt>
                <c:pt idx="3669">
                  <c:v>2.1644899999999998</c:v>
                </c:pt>
                <c:pt idx="3670">
                  <c:v>2.1650399999999999</c:v>
                </c:pt>
                <c:pt idx="3671">
                  <c:v>2.1657799999999998</c:v>
                </c:pt>
                <c:pt idx="3672">
                  <c:v>2.1666799999999999</c:v>
                </c:pt>
                <c:pt idx="3673">
                  <c:v>2.1676899999999999</c:v>
                </c:pt>
                <c:pt idx="3674">
                  <c:v>2.16818</c:v>
                </c:pt>
                <c:pt idx="3675">
                  <c:v>2.1692900000000002</c:v>
                </c:pt>
                <c:pt idx="3676">
                  <c:v>2.1699299999999999</c:v>
                </c:pt>
                <c:pt idx="3677">
                  <c:v>2.1710199999999999</c:v>
                </c:pt>
                <c:pt idx="3678">
                  <c:v>2.1716600000000001</c:v>
                </c:pt>
                <c:pt idx="3679">
                  <c:v>2.1722100000000002</c:v>
                </c:pt>
                <c:pt idx="3680">
                  <c:v>2.1726700000000001</c:v>
                </c:pt>
                <c:pt idx="3681">
                  <c:v>2.1731799999999999</c:v>
                </c:pt>
                <c:pt idx="3682">
                  <c:v>2.1739600000000001</c:v>
                </c:pt>
                <c:pt idx="3683">
                  <c:v>2.1748500000000002</c:v>
                </c:pt>
                <c:pt idx="3684">
                  <c:v>2.17543</c:v>
                </c:pt>
                <c:pt idx="3685">
                  <c:v>2.1761599999999999</c:v>
                </c:pt>
                <c:pt idx="3686">
                  <c:v>2.1767799999999999</c:v>
                </c:pt>
                <c:pt idx="3687">
                  <c:v>2.1772900000000002</c:v>
                </c:pt>
                <c:pt idx="3688">
                  <c:v>2.1783600000000001</c:v>
                </c:pt>
                <c:pt idx="3689">
                  <c:v>2.17923</c:v>
                </c:pt>
                <c:pt idx="3690">
                  <c:v>2.1798799999999998</c:v>
                </c:pt>
                <c:pt idx="3691">
                  <c:v>2.18066</c:v>
                </c:pt>
                <c:pt idx="3692">
                  <c:v>2.1814</c:v>
                </c:pt>
                <c:pt idx="3693">
                  <c:v>2.1823299999999999</c:v>
                </c:pt>
                <c:pt idx="3694">
                  <c:v>2.1831900000000002</c:v>
                </c:pt>
                <c:pt idx="3695">
                  <c:v>2.1842600000000001</c:v>
                </c:pt>
                <c:pt idx="3696">
                  <c:v>2.1850399999999999</c:v>
                </c:pt>
                <c:pt idx="3697">
                  <c:v>2.18594</c:v>
                </c:pt>
                <c:pt idx="3698">
                  <c:v>2.1864400000000002</c:v>
                </c:pt>
                <c:pt idx="3699">
                  <c:v>2.1869200000000002</c:v>
                </c:pt>
                <c:pt idx="3700">
                  <c:v>2.1875800000000001</c:v>
                </c:pt>
                <c:pt idx="3701">
                  <c:v>2.1884999999999999</c:v>
                </c:pt>
                <c:pt idx="3702">
                  <c:v>2.1894200000000001</c:v>
                </c:pt>
                <c:pt idx="3703">
                  <c:v>2.19048</c:v>
                </c:pt>
                <c:pt idx="3704">
                  <c:v>2.1914199999999999</c:v>
                </c:pt>
                <c:pt idx="3705">
                  <c:v>2.1920000000000002</c:v>
                </c:pt>
                <c:pt idx="3706">
                  <c:v>2.1929599999999998</c:v>
                </c:pt>
                <c:pt idx="3707">
                  <c:v>2.1936</c:v>
                </c:pt>
                <c:pt idx="3708">
                  <c:v>2.1943199999999998</c:v>
                </c:pt>
                <c:pt idx="3709">
                  <c:v>2.19475</c:v>
                </c:pt>
                <c:pt idx="3710">
                  <c:v>2.1955100000000001</c:v>
                </c:pt>
                <c:pt idx="3711">
                  <c:v>2.1960099999999998</c:v>
                </c:pt>
                <c:pt idx="3712">
                  <c:v>2.1963400000000002</c:v>
                </c:pt>
                <c:pt idx="3713">
                  <c:v>2.1971599999999998</c:v>
                </c:pt>
                <c:pt idx="3714">
                  <c:v>2.1981799999999998</c:v>
                </c:pt>
                <c:pt idx="3715">
                  <c:v>2.19923</c:v>
                </c:pt>
                <c:pt idx="3716">
                  <c:v>2.2002000000000002</c:v>
                </c:pt>
                <c:pt idx="3717">
                  <c:v>2.20106</c:v>
                </c:pt>
                <c:pt idx="3718">
                  <c:v>2.2016900000000001</c:v>
                </c:pt>
                <c:pt idx="3719">
                  <c:v>2.2025100000000002</c:v>
                </c:pt>
                <c:pt idx="3720">
                  <c:v>2.20336</c:v>
                </c:pt>
                <c:pt idx="3721">
                  <c:v>2.2044199999999998</c:v>
                </c:pt>
                <c:pt idx="3722">
                  <c:v>2.2054900000000002</c:v>
                </c:pt>
                <c:pt idx="3723">
                  <c:v>2.2060399999999998</c:v>
                </c:pt>
                <c:pt idx="3724">
                  <c:v>2.2064599999999999</c:v>
                </c:pt>
                <c:pt idx="3725">
                  <c:v>2.2071800000000001</c:v>
                </c:pt>
                <c:pt idx="3726">
                  <c:v>2.2077599999999999</c:v>
                </c:pt>
                <c:pt idx="3727">
                  <c:v>2.20879</c:v>
                </c:pt>
                <c:pt idx="3728">
                  <c:v>2.2096399999999998</c:v>
                </c:pt>
                <c:pt idx="3729">
                  <c:v>2.2101999999999999</c:v>
                </c:pt>
                <c:pt idx="3730">
                  <c:v>2.2112400000000001</c:v>
                </c:pt>
                <c:pt idx="3731">
                  <c:v>2.2122000000000002</c:v>
                </c:pt>
                <c:pt idx="3732">
                  <c:v>2.2127500000000002</c:v>
                </c:pt>
                <c:pt idx="3733">
                  <c:v>2.2136300000000002</c:v>
                </c:pt>
                <c:pt idx="3734">
                  <c:v>2.2141199999999999</c:v>
                </c:pt>
                <c:pt idx="3735">
                  <c:v>2.2143899999999999</c:v>
                </c:pt>
                <c:pt idx="3736">
                  <c:v>2.21516</c:v>
                </c:pt>
                <c:pt idx="3737">
                  <c:v>2.21591</c:v>
                </c:pt>
                <c:pt idx="3738">
                  <c:v>2.2167500000000002</c:v>
                </c:pt>
                <c:pt idx="3739">
                  <c:v>2.2169500000000002</c:v>
                </c:pt>
                <c:pt idx="3740">
                  <c:v>2.2173400000000001</c:v>
                </c:pt>
                <c:pt idx="3741">
                  <c:v>2.2183000000000002</c:v>
                </c:pt>
                <c:pt idx="3742">
                  <c:v>2.21875</c:v>
                </c:pt>
                <c:pt idx="3743">
                  <c:v>2.2196400000000001</c:v>
                </c:pt>
                <c:pt idx="3744">
                  <c:v>2.2205400000000002</c:v>
                </c:pt>
                <c:pt idx="3745">
                  <c:v>2.2215600000000002</c:v>
                </c:pt>
                <c:pt idx="3746">
                  <c:v>2.2225299999999999</c:v>
                </c:pt>
                <c:pt idx="3747">
                  <c:v>2.2228500000000002</c:v>
                </c:pt>
                <c:pt idx="3748">
                  <c:v>2.2236400000000001</c:v>
                </c:pt>
                <c:pt idx="3749">
                  <c:v>2.22417</c:v>
                </c:pt>
                <c:pt idx="3750">
                  <c:v>2.2248899999999998</c:v>
                </c:pt>
                <c:pt idx="3751">
                  <c:v>2.2257600000000002</c:v>
                </c:pt>
                <c:pt idx="3752">
                  <c:v>2.2265000000000001</c:v>
                </c:pt>
                <c:pt idx="3753">
                  <c:v>2.2273100000000001</c:v>
                </c:pt>
                <c:pt idx="3754">
                  <c:v>2.2279</c:v>
                </c:pt>
                <c:pt idx="3755">
                  <c:v>2.2287400000000002</c:v>
                </c:pt>
                <c:pt idx="3756">
                  <c:v>2.2297400000000001</c:v>
                </c:pt>
                <c:pt idx="3757">
                  <c:v>2.23048</c:v>
                </c:pt>
                <c:pt idx="3758">
                  <c:v>2.2315900000000002</c:v>
                </c:pt>
                <c:pt idx="3759">
                  <c:v>2.2320899999999999</c:v>
                </c:pt>
                <c:pt idx="3760">
                  <c:v>2.2326100000000002</c:v>
                </c:pt>
                <c:pt idx="3761">
                  <c:v>2.2335099999999999</c:v>
                </c:pt>
                <c:pt idx="3762">
                  <c:v>2.2345799999999998</c:v>
                </c:pt>
                <c:pt idx="3763">
                  <c:v>2.2357200000000002</c:v>
                </c:pt>
                <c:pt idx="3764">
                  <c:v>2.23638</c:v>
                </c:pt>
                <c:pt idx="3765">
                  <c:v>2.2368100000000002</c:v>
                </c:pt>
                <c:pt idx="3766">
                  <c:v>2.2374399999999999</c:v>
                </c:pt>
                <c:pt idx="3767">
                  <c:v>2.2378399999999998</c:v>
                </c:pt>
                <c:pt idx="3768">
                  <c:v>2.2382499999999999</c:v>
                </c:pt>
                <c:pt idx="3769">
                  <c:v>2.2391399999999999</c:v>
                </c:pt>
                <c:pt idx="3770">
                  <c:v>2.2397300000000002</c:v>
                </c:pt>
                <c:pt idx="3771">
                  <c:v>2.2401300000000002</c:v>
                </c:pt>
                <c:pt idx="3772">
                  <c:v>2.24098</c:v>
                </c:pt>
                <c:pt idx="3773">
                  <c:v>2.2414200000000002</c:v>
                </c:pt>
                <c:pt idx="3774">
                  <c:v>2.2424300000000001</c:v>
                </c:pt>
                <c:pt idx="3775">
                  <c:v>2.2434599999999998</c:v>
                </c:pt>
                <c:pt idx="3776">
                  <c:v>2.2444999999999999</c:v>
                </c:pt>
                <c:pt idx="3777">
                  <c:v>2.24546</c:v>
                </c:pt>
                <c:pt idx="3778">
                  <c:v>2.2460499999999999</c:v>
                </c:pt>
                <c:pt idx="3779">
                  <c:v>2.2466699999999999</c:v>
                </c:pt>
                <c:pt idx="3780">
                  <c:v>2.2476699999999998</c:v>
                </c:pt>
                <c:pt idx="3781">
                  <c:v>2.2486199999999998</c:v>
                </c:pt>
                <c:pt idx="3782">
                  <c:v>2.2494100000000001</c:v>
                </c:pt>
                <c:pt idx="3783">
                  <c:v>2.2501099999999998</c:v>
                </c:pt>
                <c:pt idx="3784">
                  <c:v>2.2505199999999999</c:v>
                </c:pt>
                <c:pt idx="3785">
                  <c:v>2.2512400000000001</c:v>
                </c:pt>
                <c:pt idx="3786">
                  <c:v>2.2517399999999999</c:v>
                </c:pt>
                <c:pt idx="3787">
                  <c:v>2.2527900000000001</c:v>
                </c:pt>
                <c:pt idx="3788">
                  <c:v>2.2537500000000001</c:v>
                </c:pt>
                <c:pt idx="3789">
                  <c:v>2.2547100000000002</c:v>
                </c:pt>
                <c:pt idx="3790">
                  <c:v>2.2557299999999998</c:v>
                </c:pt>
                <c:pt idx="3791">
                  <c:v>2.2565300000000001</c:v>
                </c:pt>
                <c:pt idx="3792">
                  <c:v>2.2576299999999998</c:v>
                </c:pt>
                <c:pt idx="3793">
                  <c:v>2.25841</c:v>
                </c:pt>
                <c:pt idx="3794">
                  <c:v>2.25909</c:v>
                </c:pt>
                <c:pt idx="3795">
                  <c:v>2.2599999999999998</c:v>
                </c:pt>
                <c:pt idx="3796">
                  <c:v>2.2604299999999999</c:v>
                </c:pt>
                <c:pt idx="3797">
                  <c:v>2.2614700000000001</c:v>
                </c:pt>
                <c:pt idx="3798">
                  <c:v>2.2620399999999998</c:v>
                </c:pt>
                <c:pt idx="3799">
                  <c:v>2.2626900000000001</c:v>
                </c:pt>
                <c:pt idx="3800">
                  <c:v>2.26376</c:v>
                </c:pt>
                <c:pt idx="3801">
                  <c:v>2.2647499999999998</c:v>
                </c:pt>
                <c:pt idx="3802">
                  <c:v>2.2652999999999999</c:v>
                </c:pt>
                <c:pt idx="3803">
                  <c:v>2.2656800000000001</c:v>
                </c:pt>
                <c:pt idx="3804">
                  <c:v>2.2660300000000002</c:v>
                </c:pt>
                <c:pt idx="3805">
                  <c:v>2.2669999999999999</c:v>
                </c:pt>
                <c:pt idx="3806">
                  <c:v>2.2680400000000001</c:v>
                </c:pt>
                <c:pt idx="3807">
                  <c:v>2.2686799999999998</c:v>
                </c:pt>
                <c:pt idx="3808">
                  <c:v>2.26959</c:v>
                </c:pt>
                <c:pt idx="3809">
                  <c:v>2.2699600000000002</c:v>
                </c:pt>
                <c:pt idx="3810">
                  <c:v>2.2702200000000001</c:v>
                </c:pt>
                <c:pt idx="3811">
                  <c:v>2.2710599999999999</c:v>
                </c:pt>
                <c:pt idx="3812">
                  <c:v>2.2715800000000002</c:v>
                </c:pt>
                <c:pt idx="3813">
                  <c:v>2.2719900000000002</c:v>
                </c:pt>
                <c:pt idx="3814">
                  <c:v>2.27298</c:v>
                </c:pt>
                <c:pt idx="3815">
                  <c:v>2.2734800000000002</c:v>
                </c:pt>
                <c:pt idx="3816">
                  <c:v>2.2743799999999998</c:v>
                </c:pt>
                <c:pt idx="3817">
                  <c:v>2.2751999999999999</c:v>
                </c:pt>
                <c:pt idx="3818">
                  <c:v>2.2759800000000001</c:v>
                </c:pt>
                <c:pt idx="3819">
                  <c:v>2.2768199999999998</c:v>
                </c:pt>
                <c:pt idx="3820">
                  <c:v>2.2775099999999999</c:v>
                </c:pt>
                <c:pt idx="3821">
                  <c:v>2.2782399999999998</c:v>
                </c:pt>
                <c:pt idx="3822">
                  <c:v>2.2789899999999998</c:v>
                </c:pt>
                <c:pt idx="3823">
                  <c:v>2.2799399999999999</c:v>
                </c:pt>
                <c:pt idx="3824">
                  <c:v>2.2804700000000002</c:v>
                </c:pt>
                <c:pt idx="3825">
                  <c:v>2.2808799999999998</c:v>
                </c:pt>
                <c:pt idx="3826">
                  <c:v>2.2812899999999998</c:v>
                </c:pt>
                <c:pt idx="3827">
                  <c:v>2.2822300000000002</c:v>
                </c:pt>
                <c:pt idx="3828">
                  <c:v>2.2829100000000002</c:v>
                </c:pt>
                <c:pt idx="3829">
                  <c:v>2.28376</c:v>
                </c:pt>
                <c:pt idx="3830">
                  <c:v>2.2844199999999999</c:v>
                </c:pt>
                <c:pt idx="3831">
                  <c:v>2.28512</c:v>
                </c:pt>
                <c:pt idx="3832">
                  <c:v>2.2861899999999999</c:v>
                </c:pt>
                <c:pt idx="3833">
                  <c:v>2.2868499999999998</c:v>
                </c:pt>
                <c:pt idx="3834">
                  <c:v>2.28769</c:v>
                </c:pt>
                <c:pt idx="3835">
                  <c:v>2.2884699999999998</c:v>
                </c:pt>
                <c:pt idx="3836">
                  <c:v>2.28898</c:v>
                </c:pt>
                <c:pt idx="3837">
                  <c:v>2.28966</c:v>
                </c:pt>
                <c:pt idx="3838">
                  <c:v>2.2904800000000001</c:v>
                </c:pt>
                <c:pt idx="3839">
                  <c:v>2.2913299999999999</c:v>
                </c:pt>
                <c:pt idx="3840">
                  <c:v>2.2919999999999998</c:v>
                </c:pt>
                <c:pt idx="3841">
                  <c:v>2.2926299999999999</c:v>
                </c:pt>
                <c:pt idx="3842">
                  <c:v>2.2931400000000002</c:v>
                </c:pt>
                <c:pt idx="3843">
                  <c:v>2.294</c:v>
                </c:pt>
                <c:pt idx="3844">
                  <c:v>2.2950599999999999</c:v>
                </c:pt>
                <c:pt idx="3845">
                  <c:v>2.2956300000000001</c:v>
                </c:pt>
                <c:pt idx="3846">
                  <c:v>2.2962600000000002</c:v>
                </c:pt>
                <c:pt idx="3847">
                  <c:v>2.2970199999999998</c:v>
                </c:pt>
                <c:pt idx="3848">
                  <c:v>2.2980900000000002</c:v>
                </c:pt>
                <c:pt idx="3849">
                  <c:v>2.2991799999999998</c:v>
                </c:pt>
                <c:pt idx="3850">
                  <c:v>2.2998799999999999</c:v>
                </c:pt>
                <c:pt idx="3851">
                  <c:v>2.3008500000000001</c:v>
                </c:pt>
                <c:pt idx="3852">
                  <c:v>2.30131</c:v>
                </c:pt>
                <c:pt idx="3853">
                  <c:v>2.3020200000000002</c:v>
                </c:pt>
                <c:pt idx="3854">
                  <c:v>2.3026300000000002</c:v>
                </c:pt>
                <c:pt idx="3855">
                  <c:v>2.3031199999999998</c:v>
                </c:pt>
                <c:pt idx="3856">
                  <c:v>2.3037700000000001</c:v>
                </c:pt>
                <c:pt idx="3857">
                  <c:v>2.3044199999999999</c:v>
                </c:pt>
                <c:pt idx="3858">
                  <c:v>2.3047399999999998</c:v>
                </c:pt>
                <c:pt idx="3859">
                  <c:v>2.3054199999999998</c:v>
                </c:pt>
                <c:pt idx="3860">
                  <c:v>2.3064300000000002</c:v>
                </c:pt>
                <c:pt idx="3861">
                  <c:v>2.3074699999999999</c:v>
                </c:pt>
                <c:pt idx="3862">
                  <c:v>2.3085300000000002</c:v>
                </c:pt>
                <c:pt idx="3863">
                  <c:v>2.30959</c:v>
                </c:pt>
                <c:pt idx="3864">
                  <c:v>2.3100399999999999</c:v>
                </c:pt>
                <c:pt idx="3865">
                  <c:v>2.3106</c:v>
                </c:pt>
                <c:pt idx="3866">
                  <c:v>2.31155</c:v>
                </c:pt>
                <c:pt idx="3867">
                  <c:v>2.31263</c:v>
                </c:pt>
                <c:pt idx="3868">
                  <c:v>2.3137599999999998</c:v>
                </c:pt>
                <c:pt idx="3869">
                  <c:v>2.3146800000000001</c:v>
                </c:pt>
                <c:pt idx="3870">
                  <c:v>2.3152400000000002</c:v>
                </c:pt>
                <c:pt idx="3871">
                  <c:v>2.3160400000000001</c:v>
                </c:pt>
                <c:pt idx="3872">
                  <c:v>2.3164600000000002</c:v>
                </c:pt>
                <c:pt idx="3873">
                  <c:v>2.3169900000000001</c:v>
                </c:pt>
                <c:pt idx="3874">
                  <c:v>2.3177300000000001</c:v>
                </c:pt>
                <c:pt idx="3875">
                  <c:v>2.31867</c:v>
                </c:pt>
                <c:pt idx="3876">
                  <c:v>2.31934</c:v>
                </c:pt>
                <c:pt idx="3877">
                  <c:v>2.3203399999999998</c:v>
                </c:pt>
                <c:pt idx="3878">
                  <c:v>2.3213900000000001</c:v>
                </c:pt>
                <c:pt idx="3879">
                  <c:v>2.3220299999999998</c:v>
                </c:pt>
                <c:pt idx="3880">
                  <c:v>2.3226300000000002</c:v>
                </c:pt>
                <c:pt idx="3881">
                  <c:v>2.3229899999999999</c:v>
                </c:pt>
                <c:pt idx="3882">
                  <c:v>2.3237100000000002</c:v>
                </c:pt>
                <c:pt idx="3883">
                  <c:v>2.3247599999999999</c:v>
                </c:pt>
                <c:pt idx="3884">
                  <c:v>2.3254600000000001</c:v>
                </c:pt>
                <c:pt idx="3885">
                  <c:v>2.3260299999999998</c:v>
                </c:pt>
                <c:pt idx="3886">
                  <c:v>2.3264800000000001</c:v>
                </c:pt>
                <c:pt idx="3887">
                  <c:v>2.3269199999999999</c:v>
                </c:pt>
                <c:pt idx="3888">
                  <c:v>2.3279299999999998</c:v>
                </c:pt>
                <c:pt idx="3889">
                  <c:v>2.3285200000000001</c:v>
                </c:pt>
                <c:pt idx="3890">
                  <c:v>2.3289499999999999</c:v>
                </c:pt>
                <c:pt idx="3891">
                  <c:v>2.3299300000000001</c:v>
                </c:pt>
                <c:pt idx="3892">
                  <c:v>2.3303199999999999</c:v>
                </c:pt>
                <c:pt idx="3893">
                  <c:v>2.33053</c:v>
                </c:pt>
                <c:pt idx="3894">
                  <c:v>2.3308399999999998</c:v>
                </c:pt>
                <c:pt idx="3895">
                  <c:v>2.33196</c:v>
                </c:pt>
                <c:pt idx="3896">
                  <c:v>2.3331</c:v>
                </c:pt>
                <c:pt idx="3897">
                  <c:v>2.3338100000000002</c:v>
                </c:pt>
                <c:pt idx="3898">
                  <c:v>2.3342200000000002</c:v>
                </c:pt>
                <c:pt idx="3899">
                  <c:v>2.3348499999999999</c:v>
                </c:pt>
                <c:pt idx="3900">
                  <c:v>2.3358599999999998</c:v>
                </c:pt>
                <c:pt idx="3901">
                  <c:v>2.33636</c:v>
                </c:pt>
                <c:pt idx="3902">
                  <c:v>2.3372099999999998</c:v>
                </c:pt>
                <c:pt idx="3903">
                  <c:v>2.3378199999999998</c:v>
                </c:pt>
                <c:pt idx="3904">
                  <c:v>2.3386900000000002</c:v>
                </c:pt>
                <c:pt idx="3905">
                  <c:v>2.33975</c:v>
                </c:pt>
                <c:pt idx="3906">
                  <c:v>2.34077</c:v>
                </c:pt>
                <c:pt idx="3907">
                  <c:v>2.3416899999999998</c:v>
                </c:pt>
                <c:pt idx="3908">
                  <c:v>2.3422700000000001</c:v>
                </c:pt>
                <c:pt idx="3909">
                  <c:v>2.34314</c:v>
                </c:pt>
                <c:pt idx="3910">
                  <c:v>2.3441999999999998</c:v>
                </c:pt>
                <c:pt idx="3911">
                  <c:v>2.3450099999999998</c:v>
                </c:pt>
                <c:pt idx="3912">
                  <c:v>2.3454700000000002</c:v>
                </c:pt>
                <c:pt idx="3913">
                  <c:v>2.3458999999999999</c:v>
                </c:pt>
                <c:pt idx="3914">
                  <c:v>2.3465099999999999</c:v>
                </c:pt>
                <c:pt idx="3915">
                  <c:v>2.3471600000000001</c:v>
                </c:pt>
                <c:pt idx="3916">
                  <c:v>2.34788</c:v>
                </c:pt>
                <c:pt idx="3917">
                  <c:v>2.34863</c:v>
                </c:pt>
                <c:pt idx="3918">
                  <c:v>2.34937</c:v>
                </c:pt>
                <c:pt idx="3919">
                  <c:v>2.3503099999999999</c:v>
                </c:pt>
                <c:pt idx="3920">
                  <c:v>2.3508399999999998</c:v>
                </c:pt>
                <c:pt idx="3921">
                  <c:v>2.3517000000000001</c:v>
                </c:pt>
                <c:pt idx="3922">
                  <c:v>2.3527100000000001</c:v>
                </c:pt>
                <c:pt idx="3923">
                  <c:v>2.3536600000000001</c:v>
                </c:pt>
                <c:pt idx="3924">
                  <c:v>2.35425</c:v>
                </c:pt>
                <c:pt idx="3925">
                  <c:v>2.3548800000000001</c:v>
                </c:pt>
                <c:pt idx="3926">
                  <c:v>2.3558699999999999</c:v>
                </c:pt>
                <c:pt idx="3927">
                  <c:v>2.3568799999999999</c:v>
                </c:pt>
                <c:pt idx="3928">
                  <c:v>2.3577699999999999</c:v>
                </c:pt>
                <c:pt idx="3929">
                  <c:v>2.3584299999999998</c:v>
                </c:pt>
                <c:pt idx="3930">
                  <c:v>2.359</c:v>
                </c:pt>
                <c:pt idx="3931">
                  <c:v>2.3594300000000001</c:v>
                </c:pt>
                <c:pt idx="3932">
                  <c:v>2.36002</c:v>
                </c:pt>
                <c:pt idx="3933">
                  <c:v>2.3607</c:v>
                </c:pt>
                <c:pt idx="3934">
                  <c:v>2.3618299999999999</c:v>
                </c:pt>
                <c:pt idx="3935">
                  <c:v>2.3626200000000002</c:v>
                </c:pt>
                <c:pt idx="3936">
                  <c:v>2.36354</c:v>
                </c:pt>
                <c:pt idx="3937">
                  <c:v>2.3642799999999999</c:v>
                </c:pt>
                <c:pt idx="3938">
                  <c:v>2.3652000000000002</c:v>
                </c:pt>
                <c:pt idx="3939">
                  <c:v>2.3662899999999998</c:v>
                </c:pt>
                <c:pt idx="3940">
                  <c:v>2.3669899999999999</c:v>
                </c:pt>
                <c:pt idx="3941">
                  <c:v>2.3677000000000001</c:v>
                </c:pt>
                <c:pt idx="3942">
                  <c:v>2.36822</c:v>
                </c:pt>
                <c:pt idx="3943">
                  <c:v>2.3686799999999999</c:v>
                </c:pt>
                <c:pt idx="3944">
                  <c:v>2.3692500000000001</c:v>
                </c:pt>
                <c:pt idx="3945">
                  <c:v>2.3697699999999999</c:v>
                </c:pt>
                <c:pt idx="3946">
                  <c:v>2.3703099999999999</c:v>
                </c:pt>
                <c:pt idx="3947">
                  <c:v>2.3708499999999999</c:v>
                </c:pt>
                <c:pt idx="3948">
                  <c:v>2.37182</c:v>
                </c:pt>
                <c:pt idx="3949">
                  <c:v>2.3728699999999998</c:v>
                </c:pt>
                <c:pt idx="3950">
                  <c:v>2.3738199999999998</c:v>
                </c:pt>
                <c:pt idx="3951">
                  <c:v>2.37487</c:v>
                </c:pt>
                <c:pt idx="3952">
                  <c:v>2.3759299999999999</c:v>
                </c:pt>
                <c:pt idx="3953">
                  <c:v>2.3766699999999998</c:v>
                </c:pt>
                <c:pt idx="3954">
                  <c:v>2.3776600000000001</c:v>
                </c:pt>
                <c:pt idx="3955">
                  <c:v>2.3785099999999999</c:v>
                </c:pt>
                <c:pt idx="3956">
                  <c:v>2.3790900000000001</c:v>
                </c:pt>
                <c:pt idx="3957">
                  <c:v>2.3798699999999999</c:v>
                </c:pt>
                <c:pt idx="3958">
                  <c:v>2.3803399999999999</c:v>
                </c:pt>
                <c:pt idx="3959">
                  <c:v>2.3807900000000002</c:v>
                </c:pt>
                <c:pt idx="3960">
                  <c:v>2.3817599999999999</c:v>
                </c:pt>
                <c:pt idx="3961">
                  <c:v>2.38239</c:v>
                </c:pt>
                <c:pt idx="3962">
                  <c:v>2.3835500000000001</c:v>
                </c:pt>
                <c:pt idx="3963">
                  <c:v>2.3843299999999998</c:v>
                </c:pt>
                <c:pt idx="3964">
                  <c:v>2.3851900000000001</c:v>
                </c:pt>
                <c:pt idx="3965">
                  <c:v>2.3862100000000002</c:v>
                </c:pt>
                <c:pt idx="3966">
                  <c:v>2.3871199999999999</c:v>
                </c:pt>
                <c:pt idx="3967">
                  <c:v>2.38775</c:v>
                </c:pt>
                <c:pt idx="3968">
                  <c:v>2.3883200000000002</c:v>
                </c:pt>
                <c:pt idx="3969">
                  <c:v>2.3890899999999999</c:v>
                </c:pt>
                <c:pt idx="3970">
                  <c:v>2.3896799999999998</c:v>
                </c:pt>
                <c:pt idx="3971">
                  <c:v>2.3900999999999999</c:v>
                </c:pt>
                <c:pt idx="3972">
                  <c:v>2.39072</c:v>
                </c:pt>
                <c:pt idx="3973">
                  <c:v>2.3915500000000001</c:v>
                </c:pt>
                <c:pt idx="3974">
                  <c:v>2.3923800000000002</c:v>
                </c:pt>
                <c:pt idx="3975">
                  <c:v>2.39303</c:v>
                </c:pt>
                <c:pt idx="3976">
                  <c:v>2.3938899999999999</c:v>
                </c:pt>
                <c:pt idx="3977">
                  <c:v>2.3949600000000002</c:v>
                </c:pt>
                <c:pt idx="3978">
                  <c:v>2.3960400000000002</c:v>
                </c:pt>
                <c:pt idx="3979">
                  <c:v>2.3969</c:v>
                </c:pt>
                <c:pt idx="3980">
                  <c:v>2.3974500000000001</c:v>
                </c:pt>
                <c:pt idx="3981">
                  <c:v>2.3979900000000001</c:v>
                </c:pt>
                <c:pt idx="3982">
                  <c:v>2.3988399999999999</c:v>
                </c:pt>
                <c:pt idx="3983">
                  <c:v>2.3994</c:v>
                </c:pt>
                <c:pt idx="3984">
                  <c:v>2.4001100000000002</c:v>
                </c:pt>
                <c:pt idx="3985">
                  <c:v>2.4008600000000002</c:v>
                </c:pt>
                <c:pt idx="3986">
                  <c:v>2.40178</c:v>
                </c:pt>
                <c:pt idx="3987">
                  <c:v>2.4026800000000001</c:v>
                </c:pt>
                <c:pt idx="3988">
                  <c:v>2.40374</c:v>
                </c:pt>
                <c:pt idx="3989">
                  <c:v>2.40482</c:v>
                </c:pt>
                <c:pt idx="3990">
                  <c:v>2.4054600000000002</c:v>
                </c:pt>
                <c:pt idx="3991">
                  <c:v>2.40618</c:v>
                </c:pt>
                <c:pt idx="3992">
                  <c:v>2.4070399999999998</c:v>
                </c:pt>
                <c:pt idx="3993">
                  <c:v>2.4081000000000001</c:v>
                </c:pt>
                <c:pt idx="3994">
                  <c:v>2.4086599999999998</c:v>
                </c:pt>
                <c:pt idx="3995">
                  <c:v>2.40971</c:v>
                </c:pt>
                <c:pt idx="3996">
                  <c:v>2.4102899999999998</c:v>
                </c:pt>
                <c:pt idx="3997">
                  <c:v>2.4107400000000001</c:v>
                </c:pt>
                <c:pt idx="3998">
                  <c:v>2.41134</c:v>
                </c:pt>
                <c:pt idx="3999">
                  <c:v>2.4119600000000001</c:v>
                </c:pt>
                <c:pt idx="4000">
                  <c:v>2.4126699999999999</c:v>
                </c:pt>
                <c:pt idx="4001">
                  <c:v>2.4131399999999998</c:v>
                </c:pt>
                <c:pt idx="4002">
                  <c:v>2.41357</c:v>
                </c:pt>
                <c:pt idx="4003">
                  <c:v>2.4144700000000001</c:v>
                </c:pt>
                <c:pt idx="4004">
                  <c:v>2.4154900000000001</c:v>
                </c:pt>
                <c:pt idx="4005">
                  <c:v>2.4165399999999999</c:v>
                </c:pt>
                <c:pt idx="4006">
                  <c:v>2.4176000000000002</c:v>
                </c:pt>
                <c:pt idx="4007">
                  <c:v>2.4183300000000001</c:v>
                </c:pt>
                <c:pt idx="4008">
                  <c:v>2.4189400000000001</c:v>
                </c:pt>
                <c:pt idx="4009">
                  <c:v>2.4199600000000001</c:v>
                </c:pt>
                <c:pt idx="4010">
                  <c:v>2.4209499999999999</c:v>
                </c:pt>
                <c:pt idx="4011">
                  <c:v>2.4216600000000001</c:v>
                </c:pt>
                <c:pt idx="4012">
                  <c:v>2.4227400000000001</c:v>
                </c:pt>
                <c:pt idx="4013">
                  <c:v>2.42381</c:v>
                </c:pt>
                <c:pt idx="4014">
                  <c:v>2.42414</c:v>
                </c:pt>
                <c:pt idx="4015">
                  <c:v>2.42475</c:v>
                </c:pt>
                <c:pt idx="4016">
                  <c:v>2.4251299999999998</c:v>
                </c:pt>
                <c:pt idx="4017">
                  <c:v>2.4257599999999999</c:v>
                </c:pt>
                <c:pt idx="4018">
                  <c:v>2.4267400000000001</c:v>
                </c:pt>
                <c:pt idx="4019">
                  <c:v>2.4272499999999999</c:v>
                </c:pt>
                <c:pt idx="4020">
                  <c:v>2.4280900000000001</c:v>
                </c:pt>
                <c:pt idx="4021">
                  <c:v>2.4291299999999998</c:v>
                </c:pt>
                <c:pt idx="4022">
                  <c:v>2.4301200000000001</c:v>
                </c:pt>
                <c:pt idx="4023">
                  <c:v>2.4310999999999998</c:v>
                </c:pt>
                <c:pt idx="4024">
                  <c:v>2.4315000000000002</c:v>
                </c:pt>
                <c:pt idx="4025">
                  <c:v>2.4319899999999999</c:v>
                </c:pt>
                <c:pt idx="4026">
                  <c:v>2.4328500000000002</c:v>
                </c:pt>
                <c:pt idx="4027">
                  <c:v>2.43384</c:v>
                </c:pt>
                <c:pt idx="4028">
                  <c:v>2.4344199999999998</c:v>
                </c:pt>
                <c:pt idx="4029">
                  <c:v>2.43492</c:v>
                </c:pt>
                <c:pt idx="4030">
                  <c:v>2.4353899999999999</c:v>
                </c:pt>
                <c:pt idx="4031">
                  <c:v>2.43628</c:v>
                </c:pt>
                <c:pt idx="4032">
                  <c:v>2.4371999999999998</c:v>
                </c:pt>
                <c:pt idx="4033">
                  <c:v>2.4376699999999998</c:v>
                </c:pt>
                <c:pt idx="4034">
                  <c:v>2.43811</c:v>
                </c:pt>
                <c:pt idx="4035">
                  <c:v>2.43912</c:v>
                </c:pt>
                <c:pt idx="4036">
                  <c:v>2.4394</c:v>
                </c:pt>
                <c:pt idx="4037">
                  <c:v>2.4396</c:v>
                </c:pt>
                <c:pt idx="4038">
                  <c:v>2.4405299999999999</c:v>
                </c:pt>
                <c:pt idx="4039">
                  <c:v>2.44157</c:v>
                </c:pt>
                <c:pt idx="4040">
                  <c:v>2.4426700000000001</c:v>
                </c:pt>
                <c:pt idx="4041">
                  <c:v>2.4430100000000001</c:v>
                </c:pt>
                <c:pt idx="4042">
                  <c:v>2.4434200000000001</c:v>
                </c:pt>
                <c:pt idx="4043">
                  <c:v>2.4440499999999998</c:v>
                </c:pt>
                <c:pt idx="4044">
                  <c:v>2.4449800000000002</c:v>
                </c:pt>
                <c:pt idx="4045">
                  <c:v>2.4454799999999999</c:v>
                </c:pt>
                <c:pt idx="4046">
                  <c:v>2.44625</c:v>
                </c:pt>
                <c:pt idx="4047">
                  <c:v>2.4471699999999998</c:v>
                </c:pt>
                <c:pt idx="4048">
                  <c:v>2.4481099999999998</c:v>
                </c:pt>
                <c:pt idx="4049">
                  <c:v>2.4492600000000002</c:v>
                </c:pt>
                <c:pt idx="4050">
                  <c:v>2.4503499999999998</c:v>
                </c:pt>
                <c:pt idx="4051">
                  <c:v>2.45099</c:v>
                </c:pt>
                <c:pt idx="4052">
                  <c:v>2.4517899999999999</c:v>
                </c:pt>
                <c:pt idx="4053">
                  <c:v>2.45255</c:v>
                </c:pt>
                <c:pt idx="4054">
                  <c:v>2.4534799999999999</c:v>
                </c:pt>
                <c:pt idx="4055">
                  <c:v>2.4539900000000001</c:v>
                </c:pt>
                <c:pt idx="4056">
                  <c:v>2.4544100000000002</c:v>
                </c:pt>
                <c:pt idx="4057">
                  <c:v>2.4549799999999999</c:v>
                </c:pt>
                <c:pt idx="4058">
                  <c:v>2.4557099999999998</c:v>
                </c:pt>
                <c:pt idx="4059">
                  <c:v>2.4564599999999999</c:v>
                </c:pt>
                <c:pt idx="4060">
                  <c:v>2.4571499999999999</c:v>
                </c:pt>
                <c:pt idx="4061">
                  <c:v>2.4580600000000001</c:v>
                </c:pt>
                <c:pt idx="4062">
                  <c:v>2.4591099999999999</c:v>
                </c:pt>
                <c:pt idx="4063">
                  <c:v>2.4601299999999999</c:v>
                </c:pt>
                <c:pt idx="4064">
                  <c:v>2.4606599999999998</c:v>
                </c:pt>
                <c:pt idx="4065">
                  <c:v>2.4615800000000001</c:v>
                </c:pt>
                <c:pt idx="4066">
                  <c:v>2.4623499999999998</c:v>
                </c:pt>
                <c:pt idx="4067">
                  <c:v>2.4630000000000001</c:v>
                </c:pt>
                <c:pt idx="4068">
                  <c:v>2.46367</c:v>
                </c:pt>
                <c:pt idx="4069">
                  <c:v>2.46448</c:v>
                </c:pt>
                <c:pt idx="4070">
                  <c:v>2.4653200000000002</c:v>
                </c:pt>
                <c:pt idx="4071">
                  <c:v>2.4662199999999999</c:v>
                </c:pt>
                <c:pt idx="4072">
                  <c:v>2.4668399999999999</c:v>
                </c:pt>
                <c:pt idx="4073">
                  <c:v>2.46767</c:v>
                </c:pt>
                <c:pt idx="4074">
                  <c:v>2.4681700000000002</c:v>
                </c:pt>
                <c:pt idx="4075">
                  <c:v>2.4686599999999999</c:v>
                </c:pt>
                <c:pt idx="4076">
                  <c:v>2.4696799999999999</c:v>
                </c:pt>
                <c:pt idx="4077">
                  <c:v>2.4704700000000002</c:v>
                </c:pt>
                <c:pt idx="4078">
                  <c:v>2.4714</c:v>
                </c:pt>
                <c:pt idx="4079">
                  <c:v>2.4723700000000002</c:v>
                </c:pt>
                <c:pt idx="4080">
                  <c:v>2.47329</c:v>
                </c:pt>
                <c:pt idx="4081">
                  <c:v>2.47431</c:v>
                </c:pt>
                <c:pt idx="4082">
                  <c:v>2.47539</c:v>
                </c:pt>
                <c:pt idx="4083">
                  <c:v>2.47593</c:v>
                </c:pt>
                <c:pt idx="4084">
                  <c:v>2.4764699999999999</c:v>
                </c:pt>
                <c:pt idx="4085">
                  <c:v>2.4769800000000002</c:v>
                </c:pt>
                <c:pt idx="4086">
                  <c:v>2.47749</c:v>
                </c:pt>
                <c:pt idx="4087">
                  <c:v>2.4783300000000001</c:v>
                </c:pt>
                <c:pt idx="4088">
                  <c:v>2.4788100000000002</c:v>
                </c:pt>
                <c:pt idx="4089">
                  <c:v>2.4793500000000002</c:v>
                </c:pt>
                <c:pt idx="4090">
                  <c:v>2.48</c:v>
                </c:pt>
                <c:pt idx="4091">
                  <c:v>2.4810599999999998</c:v>
                </c:pt>
                <c:pt idx="4092">
                  <c:v>2.4819200000000001</c:v>
                </c:pt>
                <c:pt idx="4093">
                  <c:v>2.4829400000000001</c:v>
                </c:pt>
                <c:pt idx="4094">
                  <c:v>2.484</c:v>
                </c:pt>
                <c:pt idx="4095">
                  <c:v>2.4847399999999999</c:v>
                </c:pt>
                <c:pt idx="4096">
                  <c:v>2.48563</c:v>
                </c:pt>
                <c:pt idx="4097">
                  <c:v>2.4865300000000001</c:v>
                </c:pt>
                <c:pt idx="4098">
                  <c:v>2.4874800000000001</c:v>
                </c:pt>
                <c:pt idx="4099">
                  <c:v>2.4883299999999999</c:v>
                </c:pt>
                <c:pt idx="4100">
                  <c:v>2.48868</c:v>
                </c:pt>
                <c:pt idx="4101">
                  <c:v>2.4891999999999999</c:v>
                </c:pt>
                <c:pt idx="4102">
                  <c:v>2.4896600000000002</c:v>
                </c:pt>
                <c:pt idx="4103">
                  <c:v>2.4901300000000002</c:v>
                </c:pt>
                <c:pt idx="4104">
                  <c:v>2.4909300000000001</c:v>
                </c:pt>
                <c:pt idx="4105">
                  <c:v>2.4917099999999999</c:v>
                </c:pt>
                <c:pt idx="4106">
                  <c:v>2.4927999999999999</c:v>
                </c:pt>
                <c:pt idx="4107">
                  <c:v>2.4934699999999999</c:v>
                </c:pt>
                <c:pt idx="4108">
                  <c:v>2.4943900000000001</c:v>
                </c:pt>
                <c:pt idx="4109">
                  <c:v>2.49539</c:v>
                </c:pt>
                <c:pt idx="4110">
                  <c:v>2.4962800000000001</c:v>
                </c:pt>
                <c:pt idx="4111">
                  <c:v>2.4971199999999998</c:v>
                </c:pt>
                <c:pt idx="4112">
                  <c:v>2.49763</c:v>
                </c:pt>
                <c:pt idx="4113">
                  <c:v>2.4980899999999999</c:v>
                </c:pt>
                <c:pt idx="4114">
                  <c:v>2.4984500000000001</c:v>
                </c:pt>
                <c:pt idx="4115">
                  <c:v>2.4989499999999998</c:v>
                </c:pt>
                <c:pt idx="4116">
                  <c:v>2.4994399999999999</c:v>
                </c:pt>
                <c:pt idx="4117">
                  <c:v>2.5</c:v>
                </c:pt>
                <c:pt idx="4118">
                  <c:v>2.5006699999999999</c:v>
                </c:pt>
                <c:pt idx="4119">
                  <c:v>2.50136</c:v>
                </c:pt>
                <c:pt idx="4120">
                  <c:v>2.5020199999999999</c:v>
                </c:pt>
                <c:pt idx="4121">
                  <c:v>2.5031099999999999</c:v>
                </c:pt>
                <c:pt idx="4122">
                  <c:v>2.5041899999999999</c:v>
                </c:pt>
                <c:pt idx="4123">
                  <c:v>2.5052699999999999</c:v>
                </c:pt>
                <c:pt idx="4124">
                  <c:v>2.5063499999999999</c:v>
                </c:pt>
                <c:pt idx="4125">
                  <c:v>2.5067900000000001</c:v>
                </c:pt>
                <c:pt idx="4126">
                  <c:v>2.5071500000000002</c:v>
                </c:pt>
                <c:pt idx="4127">
                  <c:v>2.5076399999999999</c:v>
                </c:pt>
                <c:pt idx="4128">
                  <c:v>2.50847</c:v>
                </c:pt>
                <c:pt idx="4129">
                  <c:v>2.5091700000000001</c:v>
                </c:pt>
                <c:pt idx="4130">
                  <c:v>2.5097399999999999</c:v>
                </c:pt>
                <c:pt idx="4131">
                  <c:v>2.5106199999999999</c:v>
                </c:pt>
                <c:pt idx="4132">
                  <c:v>2.5116499999999999</c:v>
                </c:pt>
                <c:pt idx="4133">
                  <c:v>2.5127299999999999</c:v>
                </c:pt>
                <c:pt idx="4134">
                  <c:v>2.5138199999999999</c:v>
                </c:pt>
                <c:pt idx="4135">
                  <c:v>2.51457</c:v>
                </c:pt>
                <c:pt idx="4136">
                  <c:v>2.51525</c:v>
                </c:pt>
                <c:pt idx="4137">
                  <c:v>2.51579</c:v>
                </c:pt>
                <c:pt idx="4138">
                  <c:v>2.5165299999999999</c:v>
                </c:pt>
                <c:pt idx="4139">
                  <c:v>2.5173700000000001</c:v>
                </c:pt>
                <c:pt idx="4140">
                  <c:v>2.51831</c:v>
                </c:pt>
                <c:pt idx="4141">
                  <c:v>2.5190199999999998</c:v>
                </c:pt>
                <c:pt idx="4142">
                  <c:v>2.5195699999999999</c:v>
                </c:pt>
                <c:pt idx="4143">
                  <c:v>2.5202200000000001</c:v>
                </c:pt>
                <c:pt idx="4144">
                  <c:v>2.5206200000000001</c:v>
                </c:pt>
                <c:pt idx="4145">
                  <c:v>2.5212400000000001</c:v>
                </c:pt>
                <c:pt idx="4146">
                  <c:v>2.5217399999999999</c:v>
                </c:pt>
                <c:pt idx="4147">
                  <c:v>2.5223800000000001</c:v>
                </c:pt>
                <c:pt idx="4148">
                  <c:v>2.5230199999999998</c:v>
                </c:pt>
                <c:pt idx="4149">
                  <c:v>2.5236399999999999</c:v>
                </c:pt>
                <c:pt idx="4150">
                  <c:v>2.5247700000000002</c:v>
                </c:pt>
                <c:pt idx="4151">
                  <c:v>2.52583</c:v>
                </c:pt>
                <c:pt idx="4152">
                  <c:v>2.5268000000000002</c:v>
                </c:pt>
                <c:pt idx="4153">
                  <c:v>2.52719</c:v>
                </c:pt>
                <c:pt idx="4154">
                  <c:v>2.5280800000000001</c:v>
                </c:pt>
                <c:pt idx="4155">
                  <c:v>2.5291100000000002</c:v>
                </c:pt>
                <c:pt idx="4156">
                  <c:v>2.5300400000000001</c:v>
                </c:pt>
                <c:pt idx="4157">
                  <c:v>2.5310299999999999</c:v>
                </c:pt>
                <c:pt idx="4158">
                  <c:v>2.5319400000000001</c:v>
                </c:pt>
                <c:pt idx="4159">
                  <c:v>2.5325500000000001</c:v>
                </c:pt>
                <c:pt idx="4160">
                  <c:v>2.5333199999999998</c:v>
                </c:pt>
                <c:pt idx="4161">
                  <c:v>2.5339700000000001</c:v>
                </c:pt>
                <c:pt idx="4162">
                  <c:v>2.5348199999999999</c:v>
                </c:pt>
                <c:pt idx="4163">
                  <c:v>2.5354000000000001</c:v>
                </c:pt>
                <c:pt idx="4164">
                  <c:v>2.5360200000000002</c:v>
                </c:pt>
                <c:pt idx="4165">
                  <c:v>2.5371199999999998</c:v>
                </c:pt>
                <c:pt idx="4166">
                  <c:v>2.5381200000000002</c:v>
                </c:pt>
                <c:pt idx="4167">
                  <c:v>2.5391599999999999</c:v>
                </c:pt>
                <c:pt idx="4168">
                  <c:v>2.5398800000000001</c:v>
                </c:pt>
                <c:pt idx="4169">
                  <c:v>2.5402999999999998</c:v>
                </c:pt>
                <c:pt idx="4170">
                  <c:v>2.5412400000000002</c:v>
                </c:pt>
                <c:pt idx="4171">
                  <c:v>2.5422899999999999</c:v>
                </c:pt>
                <c:pt idx="4172">
                  <c:v>2.5427599999999999</c:v>
                </c:pt>
                <c:pt idx="4173">
                  <c:v>2.5434299999999999</c:v>
                </c:pt>
                <c:pt idx="4174">
                  <c:v>2.5440299999999998</c:v>
                </c:pt>
                <c:pt idx="4175">
                  <c:v>2.5445700000000002</c:v>
                </c:pt>
                <c:pt idx="4176">
                  <c:v>2.5450900000000001</c:v>
                </c:pt>
                <c:pt idx="4177">
                  <c:v>2.5456699999999999</c:v>
                </c:pt>
                <c:pt idx="4178">
                  <c:v>2.5460699999999998</c:v>
                </c:pt>
                <c:pt idx="4179">
                  <c:v>2.5466099999999998</c:v>
                </c:pt>
                <c:pt idx="4180">
                  <c:v>2.5470999999999999</c:v>
                </c:pt>
                <c:pt idx="4181">
                  <c:v>2.5473699999999999</c:v>
                </c:pt>
                <c:pt idx="4182">
                  <c:v>2.5482</c:v>
                </c:pt>
                <c:pt idx="4183">
                  <c:v>2.5488</c:v>
                </c:pt>
                <c:pt idx="4184">
                  <c:v>2.54983</c:v>
                </c:pt>
                <c:pt idx="4185">
                  <c:v>2.5506899999999999</c:v>
                </c:pt>
                <c:pt idx="4186">
                  <c:v>2.55105</c:v>
                </c:pt>
                <c:pt idx="4187">
                  <c:v>2.5518200000000002</c:v>
                </c:pt>
                <c:pt idx="4188">
                  <c:v>2.55233</c:v>
                </c:pt>
                <c:pt idx="4189">
                  <c:v>2.5532699999999999</c:v>
                </c:pt>
                <c:pt idx="4190">
                  <c:v>2.5535800000000002</c:v>
                </c:pt>
                <c:pt idx="4191">
                  <c:v>2.5542400000000001</c:v>
                </c:pt>
                <c:pt idx="4192">
                  <c:v>2.55518</c:v>
                </c:pt>
                <c:pt idx="4193">
                  <c:v>2.55627</c:v>
                </c:pt>
                <c:pt idx="4194">
                  <c:v>2.5572300000000001</c:v>
                </c:pt>
                <c:pt idx="4195">
                  <c:v>2.5583399999999998</c:v>
                </c:pt>
                <c:pt idx="4196">
                  <c:v>2.5588799999999998</c:v>
                </c:pt>
                <c:pt idx="4197">
                  <c:v>2.55979</c:v>
                </c:pt>
                <c:pt idx="4198">
                  <c:v>2.5606300000000002</c:v>
                </c:pt>
                <c:pt idx="4199">
                  <c:v>2.5615000000000001</c:v>
                </c:pt>
                <c:pt idx="4200">
                  <c:v>2.5621</c:v>
                </c:pt>
                <c:pt idx="4201">
                  <c:v>2.5625800000000001</c:v>
                </c:pt>
                <c:pt idx="4202">
                  <c:v>2.5631300000000001</c:v>
                </c:pt>
                <c:pt idx="4203">
                  <c:v>2.5634700000000001</c:v>
                </c:pt>
                <c:pt idx="4204">
                  <c:v>2.5638100000000001</c:v>
                </c:pt>
                <c:pt idx="4205">
                  <c:v>2.5645099999999998</c:v>
                </c:pt>
                <c:pt idx="4206">
                  <c:v>2.5651700000000002</c:v>
                </c:pt>
                <c:pt idx="4207">
                  <c:v>2.56582</c:v>
                </c:pt>
                <c:pt idx="4208">
                  <c:v>2.56691</c:v>
                </c:pt>
                <c:pt idx="4209">
                  <c:v>2.5679599999999998</c:v>
                </c:pt>
                <c:pt idx="4210">
                  <c:v>2.569</c:v>
                </c:pt>
                <c:pt idx="4211">
                  <c:v>2.57</c:v>
                </c:pt>
                <c:pt idx="4212">
                  <c:v>2.5704500000000001</c:v>
                </c:pt>
                <c:pt idx="4213">
                  <c:v>2.5714199999999998</c:v>
                </c:pt>
                <c:pt idx="4214">
                  <c:v>2.5719500000000002</c:v>
                </c:pt>
                <c:pt idx="4215">
                  <c:v>2.5724100000000001</c:v>
                </c:pt>
                <c:pt idx="4216">
                  <c:v>2.5731999999999999</c:v>
                </c:pt>
                <c:pt idx="4217">
                  <c:v>2.5742400000000001</c:v>
                </c:pt>
                <c:pt idx="4218">
                  <c:v>2.5749599999999999</c:v>
                </c:pt>
                <c:pt idx="4219">
                  <c:v>2.5756199999999998</c:v>
                </c:pt>
                <c:pt idx="4220">
                  <c:v>2.5766200000000001</c:v>
                </c:pt>
                <c:pt idx="4221">
                  <c:v>2.5773799999999998</c:v>
                </c:pt>
                <c:pt idx="4222">
                  <c:v>2.57775</c:v>
                </c:pt>
                <c:pt idx="4223">
                  <c:v>2.5785800000000001</c:v>
                </c:pt>
                <c:pt idx="4224">
                  <c:v>2.5792799999999998</c:v>
                </c:pt>
                <c:pt idx="4225">
                  <c:v>2.5800900000000002</c:v>
                </c:pt>
                <c:pt idx="4226">
                  <c:v>2.5811500000000001</c:v>
                </c:pt>
                <c:pt idx="4227">
                  <c:v>2.5819000000000001</c:v>
                </c:pt>
                <c:pt idx="4228">
                  <c:v>2.58297</c:v>
                </c:pt>
                <c:pt idx="4229">
                  <c:v>2.5840399999999999</c:v>
                </c:pt>
                <c:pt idx="4230">
                  <c:v>2.58447</c:v>
                </c:pt>
                <c:pt idx="4231">
                  <c:v>2.5850499999999998</c:v>
                </c:pt>
                <c:pt idx="4232">
                  <c:v>2.5855000000000001</c:v>
                </c:pt>
                <c:pt idx="4233">
                  <c:v>2.5864600000000002</c:v>
                </c:pt>
                <c:pt idx="4234">
                  <c:v>2.5873499999999998</c:v>
                </c:pt>
                <c:pt idx="4235">
                  <c:v>2.58772</c:v>
                </c:pt>
                <c:pt idx="4236">
                  <c:v>2.5881699999999999</c:v>
                </c:pt>
                <c:pt idx="4237">
                  <c:v>2.5885400000000001</c:v>
                </c:pt>
                <c:pt idx="4238">
                  <c:v>2.5895899999999998</c:v>
                </c:pt>
                <c:pt idx="4239">
                  <c:v>2.5905200000000002</c:v>
                </c:pt>
                <c:pt idx="4240">
                  <c:v>2.59158</c:v>
                </c:pt>
                <c:pt idx="4241">
                  <c:v>2.5926399999999998</c:v>
                </c:pt>
                <c:pt idx="4242">
                  <c:v>2.5932400000000002</c:v>
                </c:pt>
                <c:pt idx="4243">
                  <c:v>2.5942500000000002</c:v>
                </c:pt>
                <c:pt idx="4244">
                  <c:v>2.59518</c:v>
                </c:pt>
                <c:pt idx="4245">
                  <c:v>2.59598</c:v>
                </c:pt>
                <c:pt idx="4246">
                  <c:v>2.5967099999999999</c:v>
                </c:pt>
                <c:pt idx="4247">
                  <c:v>2.5975299999999999</c:v>
                </c:pt>
                <c:pt idx="4248">
                  <c:v>2.5984600000000002</c:v>
                </c:pt>
                <c:pt idx="4249">
                  <c:v>2.59911</c:v>
                </c:pt>
                <c:pt idx="4250">
                  <c:v>2.5994799999999998</c:v>
                </c:pt>
                <c:pt idx="4251">
                  <c:v>2.60005</c:v>
                </c:pt>
                <c:pt idx="4252">
                  <c:v>2.6004499999999999</c:v>
                </c:pt>
                <c:pt idx="4253">
                  <c:v>2.6013899999999999</c:v>
                </c:pt>
                <c:pt idx="4254">
                  <c:v>2.60223</c:v>
                </c:pt>
                <c:pt idx="4255">
                  <c:v>2.6028899999999999</c:v>
                </c:pt>
                <c:pt idx="4256">
                  <c:v>2.6038999999999999</c:v>
                </c:pt>
                <c:pt idx="4257">
                  <c:v>2.6046900000000002</c:v>
                </c:pt>
                <c:pt idx="4258">
                  <c:v>2.6055700000000002</c:v>
                </c:pt>
                <c:pt idx="4259">
                  <c:v>2.6062699999999999</c:v>
                </c:pt>
                <c:pt idx="4260">
                  <c:v>2.6069</c:v>
                </c:pt>
                <c:pt idx="4261">
                  <c:v>2.6073300000000001</c:v>
                </c:pt>
                <c:pt idx="4262">
                  <c:v>2.60791</c:v>
                </c:pt>
                <c:pt idx="4263">
                  <c:v>2.6084200000000002</c:v>
                </c:pt>
                <c:pt idx="4264">
                  <c:v>2.6088100000000001</c:v>
                </c:pt>
                <c:pt idx="4265">
                  <c:v>2.60948</c:v>
                </c:pt>
                <c:pt idx="4266">
                  <c:v>2.61</c:v>
                </c:pt>
                <c:pt idx="4267">
                  <c:v>2.6108799999999999</c:v>
                </c:pt>
                <c:pt idx="4268">
                  <c:v>2.6113599999999999</c:v>
                </c:pt>
                <c:pt idx="4269">
                  <c:v>2.6118999999999999</c:v>
                </c:pt>
                <c:pt idx="4270">
                  <c:v>2.6129899999999999</c:v>
                </c:pt>
                <c:pt idx="4271">
                  <c:v>2.61409</c:v>
                </c:pt>
                <c:pt idx="4272">
                  <c:v>2.6150600000000002</c:v>
                </c:pt>
                <c:pt idx="4273">
                  <c:v>2.61591</c:v>
                </c:pt>
                <c:pt idx="4274">
                  <c:v>2.61626</c:v>
                </c:pt>
                <c:pt idx="4275">
                  <c:v>2.6167600000000002</c:v>
                </c:pt>
                <c:pt idx="4276">
                  <c:v>2.6172399999999998</c:v>
                </c:pt>
                <c:pt idx="4277">
                  <c:v>2.6179100000000002</c:v>
                </c:pt>
                <c:pt idx="4278">
                  <c:v>2.61849</c:v>
                </c:pt>
                <c:pt idx="4279">
                  <c:v>2.6189800000000001</c:v>
                </c:pt>
                <c:pt idx="4280">
                  <c:v>2.6198399999999999</c:v>
                </c:pt>
                <c:pt idx="4281">
                  <c:v>2.6208800000000001</c:v>
                </c:pt>
                <c:pt idx="4282">
                  <c:v>2.6217999999999999</c:v>
                </c:pt>
                <c:pt idx="4283">
                  <c:v>2.62277</c:v>
                </c:pt>
                <c:pt idx="4284">
                  <c:v>2.6233200000000001</c:v>
                </c:pt>
                <c:pt idx="4285">
                  <c:v>2.6239400000000002</c:v>
                </c:pt>
                <c:pt idx="4286">
                  <c:v>2.6250399999999998</c:v>
                </c:pt>
                <c:pt idx="4287">
                  <c:v>2.6256400000000002</c:v>
                </c:pt>
                <c:pt idx="4288">
                  <c:v>2.6265900000000002</c:v>
                </c:pt>
                <c:pt idx="4289">
                  <c:v>2.62703</c:v>
                </c:pt>
                <c:pt idx="4290">
                  <c:v>2.6276899999999999</c:v>
                </c:pt>
                <c:pt idx="4291">
                  <c:v>2.62819</c:v>
                </c:pt>
                <c:pt idx="4292">
                  <c:v>2.62887</c:v>
                </c:pt>
                <c:pt idx="4293">
                  <c:v>2.6296300000000001</c:v>
                </c:pt>
                <c:pt idx="4294">
                  <c:v>2.6302500000000002</c:v>
                </c:pt>
                <c:pt idx="4295">
                  <c:v>2.6312600000000002</c:v>
                </c:pt>
                <c:pt idx="4296">
                  <c:v>2.6320100000000002</c:v>
                </c:pt>
                <c:pt idx="4297">
                  <c:v>2.6327400000000001</c:v>
                </c:pt>
                <c:pt idx="4298">
                  <c:v>2.6333700000000002</c:v>
                </c:pt>
                <c:pt idx="4299">
                  <c:v>2.63449</c:v>
                </c:pt>
                <c:pt idx="4300">
                  <c:v>2.6355499999999998</c:v>
                </c:pt>
                <c:pt idx="4301">
                  <c:v>2.6359300000000001</c:v>
                </c:pt>
                <c:pt idx="4302">
                  <c:v>2.6368299999999998</c:v>
                </c:pt>
                <c:pt idx="4303">
                  <c:v>2.6378599999999999</c:v>
                </c:pt>
                <c:pt idx="4304">
                  <c:v>2.6388099999999999</c:v>
                </c:pt>
                <c:pt idx="4305">
                  <c:v>2.6396199999999999</c:v>
                </c:pt>
                <c:pt idx="4306">
                  <c:v>2.6402199999999998</c:v>
                </c:pt>
                <c:pt idx="4307">
                  <c:v>2.6411099999999998</c:v>
                </c:pt>
                <c:pt idx="4308">
                  <c:v>2.6419700000000002</c:v>
                </c:pt>
                <c:pt idx="4309">
                  <c:v>2.6425800000000002</c:v>
                </c:pt>
                <c:pt idx="4310">
                  <c:v>2.64337</c:v>
                </c:pt>
                <c:pt idx="4311">
                  <c:v>2.64378</c:v>
                </c:pt>
                <c:pt idx="4312">
                  <c:v>2.6442700000000001</c:v>
                </c:pt>
                <c:pt idx="4313">
                  <c:v>2.6448700000000001</c:v>
                </c:pt>
                <c:pt idx="4314">
                  <c:v>2.6454200000000001</c:v>
                </c:pt>
                <c:pt idx="4315">
                  <c:v>2.64588</c:v>
                </c:pt>
                <c:pt idx="4316">
                  <c:v>2.6469</c:v>
                </c:pt>
                <c:pt idx="4317">
                  <c:v>2.6479599999999999</c:v>
                </c:pt>
                <c:pt idx="4318">
                  <c:v>2.6485799999999999</c:v>
                </c:pt>
                <c:pt idx="4319">
                  <c:v>2.6489699999999998</c:v>
                </c:pt>
                <c:pt idx="4320">
                  <c:v>2.6499700000000002</c:v>
                </c:pt>
                <c:pt idx="4321">
                  <c:v>2.65082</c:v>
                </c:pt>
                <c:pt idx="4322">
                  <c:v>2.6511399999999998</c:v>
                </c:pt>
                <c:pt idx="4323">
                  <c:v>2.6518600000000001</c:v>
                </c:pt>
                <c:pt idx="4324">
                  <c:v>2.6522199999999998</c:v>
                </c:pt>
                <c:pt idx="4325">
                  <c:v>2.6528399999999999</c:v>
                </c:pt>
                <c:pt idx="4326">
                  <c:v>2.65341</c:v>
                </c:pt>
                <c:pt idx="4327">
                  <c:v>2.6538499999999998</c:v>
                </c:pt>
                <c:pt idx="4328">
                  <c:v>2.6545100000000001</c:v>
                </c:pt>
                <c:pt idx="4329">
                  <c:v>2.65551</c:v>
                </c:pt>
                <c:pt idx="4330">
                  <c:v>2.6565400000000001</c:v>
                </c:pt>
                <c:pt idx="4331">
                  <c:v>2.6575799999999998</c:v>
                </c:pt>
                <c:pt idx="4332">
                  <c:v>2.6585200000000002</c:v>
                </c:pt>
                <c:pt idx="4333">
                  <c:v>2.6590099999999999</c:v>
                </c:pt>
                <c:pt idx="4334">
                  <c:v>2.6598700000000002</c:v>
                </c:pt>
                <c:pt idx="4335">
                  <c:v>2.6604299999999999</c:v>
                </c:pt>
                <c:pt idx="4336">
                  <c:v>2.66092</c:v>
                </c:pt>
                <c:pt idx="4337">
                  <c:v>2.6617500000000001</c:v>
                </c:pt>
                <c:pt idx="4338">
                  <c:v>2.6621299999999999</c:v>
                </c:pt>
                <c:pt idx="4339">
                  <c:v>2.66276</c:v>
                </c:pt>
                <c:pt idx="4340">
                  <c:v>2.66378</c:v>
                </c:pt>
                <c:pt idx="4341">
                  <c:v>2.66486</c:v>
                </c:pt>
                <c:pt idx="4342">
                  <c:v>2.6657899999999999</c:v>
                </c:pt>
                <c:pt idx="4343">
                  <c:v>2.66669</c:v>
                </c:pt>
                <c:pt idx="4344">
                  <c:v>2.6672799999999999</c:v>
                </c:pt>
                <c:pt idx="4345">
                  <c:v>2.6683500000000002</c:v>
                </c:pt>
                <c:pt idx="4346">
                  <c:v>2.6693099999999998</c:v>
                </c:pt>
                <c:pt idx="4347">
                  <c:v>2.6703299999999999</c:v>
                </c:pt>
                <c:pt idx="4348">
                  <c:v>2.67089</c:v>
                </c:pt>
                <c:pt idx="4349">
                  <c:v>2.6714600000000002</c:v>
                </c:pt>
                <c:pt idx="4350">
                  <c:v>2.67211</c:v>
                </c:pt>
                <c:pt idx="4351">
                  <c:v>2.67265</c:v>
                </c:pt>
                <c:pt idx="4352">
                  <c:v>2.6730299999999998</c:v>
                </c:pt>
                <c:pt idx="4353">
                  <c:v>2.6736800000000001</c:v>
                </c:pt>
                <c:pt idx="4354">
                  <c:v>2.6742699999999999</c:v>
                </c:pt>
                <c:pt idx="4355">
                  <c:v>2.6749299999999998</c:v>
                </c:pt>
                <c:pt idx="4356">
                  <c:v>2.6753399999999998</c:v>
                </c:pt>
                <c:pt idx="4357">
                  <c:v>2.6764000000000001</c:v>
                </c:pt>
                <c:pt idx="4358">
                  <c:v>2.6774399999999998</c:v>
                </c:pt>
                <c:pt idx="4359">
                  <c:v>2.67841</c:v>
                </c:pt>
                <c:pt idx="4360">
                  <c:v>2.6793999999999998</c:v>
                </c:pt>
                <c:pt idx="4361">
                  <c:v>2.6801900000000001</c:v>
                </c:pt>
                <c:pt idx="4362">
                  <c:v>2.6808000000000001</c:v>
                </c:pt>
                <c:pt idx="4363">
                  <c:v>2.6813400000000001</c:v>
                </c:pt>
                <c:pt idx="4364">
                  <c:v>2.6819199999999999</c:v>
                </c:pt>
                <c:pt idx="4365">
                  <c:v>2.68289</c:v>
                </c:pt>
                <c:pt idx="4366">
                  <c:v>2.6835200000000001</c:v>
                </c:pt>
                <c:pt idx="4367">
                  <c:v>2.6839</c:v>
                </c:pt>
                <c:pt idx="4368">
                  <c:v>2.6848000000000001</c:v>
                </c:pt>
                <c:pt idx="4369">
                  <c:v>2.6857600000000001</c:v>
                </c:pt>
                <c:pt idx="4370">
                  <c:v>2.6863899999999998</c:v>
                </c:pt>
                <c:pt idx="4371">
                  <c:v>2.68716</c:v>
                </c:pt>
                <c:pt idx="4372">
                  <c:v>2.6876199999999999</c:v>
                </c:pt>
                <c:pt idx="4373">
                  <c:v>2.6883599999999999</c:v>
                </c:pt>
                <c:pt idx="4374">
                  <c:v>2.6893099999999999</c:v>
                </c:pt>
                <c:pt idx="4375">
                  <c:v>2.6901700000000002</c:v>
                </c:pt>
                <c:pt idx="4376">
                  <c:v>2.6911399999999999</c:v>
                </c:pt>
                <c:pt idx="4377">
                  <c:v>2.6922199999999998</c:v>
                </c:pt>
                <c:pt idx="4378">
                  <c:v>2.6928399999999999</c:v>
                </c:pt>
                <c:pt idx="4379">
                  <c:v>2.6933199999999999</c:v>
                </c:pt>
                <c:pt idx="4380">
                  <c:v>2.6938200000000001</c:v>
                </c:pt>
                <c:pt idx="4381">
                  <c:v>2.6946099999999999</c:v>
                </c:pt>
                <c:pt idx="4382">
                  <c:v>2.6956600000000002</c:v>
                </c:pt>
                <c:pt idx="4383">
                  <c:v>2.6963400000000002</c:v>
                </c:pt>
                <c:pt idx="4384">
                  <c:v>2.6972299999999998</c:v>
                </c:pt>
                <c:pt idx="4385">
                  <c:v>2.6975899999999999</c:v>
                </c:pt>
                <c:pt idx="4386">
                  <c:v>2.6980499999999998</c:v>
                </c:pt>
                <c:pt idx="4387">
                  <c:v>2.6990500000000002</c:v>
                </c:pt>
                <c:pt idx="4388">
                  <c:v>2.6996699999999998</c:v>
                </c:pt>
                <c:pt idx="4389">
                  <c:v>2.7008299999999998</c:v>
                </c:pt>
                <c:pt idx="4390">
                  <c:v>2.7014200000000002</c:v>
                </c:pt>
                <c:pt idx="4391">
                  <c:v>2.7024300000000001</c:v>
                </c:pt>
                <c:pt idx="4392">
                  <c:v>2.70329</c:v>
                </c:pt>
                <c:pt idx="4393">
                  <c:v>2.70411</c:v>
                </c:pt>
                <c:pt idx="4394">
                  <c:v>2.7052</c:v>
                </c:pt>
                <c:pt idx="4395">
                  <c:v>2.70627</c:v>
                </c:pt>
                <c:pt idx="4396">
                  <c:v>2.7069100000000001</c:v>
                </c:pt>
                <c:pt idx="4397">
                  <c:v>2.7074099999999999</c:v>
                </c:pt>
                <c:pt idx="4398">
                  <c:v>2.70784</c:v>
                </c:pt>
                <c:pt idx="4399">
                  <c:v>2.70845</c:v>
                </c:pt>
                <c:pt idx="4400">
                  <c:v>2.7092000000000001</c:v>
                </c:pt>
                <c:pt idx="4401">
                  <c:v>2.71</c:v>
                </c:pt>
                <c:pt idx="4402">
                  <c:v>2.71109</c:v>
                </c:pt>
                <c:pt idx="4403">
                  <c:v>2.7119300000000002</c:v>
                </c:pt>
                <c:pt idx="4404">
                  <c:v>2.7125400000000002</c:v>
                </c:pt>
                <c:pt idx="4405">
                  <c:v>2.7133099999999999</c:v>
                </c:pt>
                <c:pt idx="4406">
                  <c:v>2.7140599999999999</c:v>
                </c:pt>
                <c:pt idx="4407">
                  <c:v>2.7147199999999998</c:v>
                </c:pt>
                <c:pt idx="4408">
                  <c:v>2.7154400000000001</c:v>
                </c:pt>
                <c:pt idx="4409">
                  <c:v>2.7157300000000002</c:v>
                </c:pt>
                <c:pt idx="4410">
                  <c:v>2.7161400000000002</c:v>
                </c:pt>
                <c:pt idx="4411">
                  <c:v>2.7165499999999998</c:v>
                </c:pt>
                <c:pt idx="4412">
                  <c:v>2.7168899999999998</c:v>
                </c:pt>
                <c:pt idx="4413">
                  <c:v>2.7172900000000002</c:v>
                </c:pt>
                <c:pt idx="4414">
                  <c:v>2.7182900000000001</c:v>
                </c:pt>
                <c:pt idx="4415">
                  <c:v>2.7189899999999998</c:v>
                </c:pt>
                <c:pt idx="4416">
                  <c:v>2.72</c:v>
                </c:pt>
                <c:pt idx="4417">
                  <c:v>2.7210899999999998</c:v>
                </c:pt>
                <c:pt idx="4418">
                  <c:v>2.7219699999999998</c:v>
                </c:pt>
                <c:pt idx="4419">
                  <c:v>2.7227999999999999</c:v>
                </c:pt>
                <c:pt idx="4420">
                  <c:v>2.7236899999999999</c:v>
                </c:pt>
                <c:pt idx="4421">
                  <c:v>2.7243200000000001</c:v>
                </c:pt>
                <c:pt idx="4422">
                  <c:v>2.72532</c:v>
                </c:pt>
                <c:pt idx="4423">
                  <c:v>2.72593</c:v>
                </c:pt>
                <c:pt idx="4424">
                  <c:v>2.7263899999999999</c:v>
                </c:pt>
                <c:pt idx="4425">
                  <c:v>2.7269000000000001</c:v>
                </c:pt>
                <c:pt idx="4426">
                  <c:v>2.7277100000000001</c:v>
                </c:pt>
                <c:pt idx="4427">
                  <c:v>2.7280700000000002</c:v>
                </c:pt>
                <c:pt idx="4428">
                  <c:v>2.7285699999999999</c:v>
                </c:pt>
                <c:pt idx="4429">
                  <c:v>2.7296299999999998</c:v>
                </c:pt>
                <c:pt idx="4430">
                  <c:v>2.7299099999999998</c:v>
                </c:pt>
                <c:pt idx="4431">
                  <c:v>2.7301899999999999</c:v>
                </c:pt>
                <c:pt idx="4432">
                  <c:v>2.7307700000000001</c:v>
                </c:pt>
                <c:pt idx="4433">
                  <c:v>2.7314500000000002</c:v>
                </c:pt>
                <c:pt idx="4434">
                  <c:v>2.7324899999999999</c:v>
                </c:pt>
                <c:pt idx="4435">
                  <c:v>2.7332399999999999</c:v>
                </c:pt>
                <c:pt idx="4436">
                  <c:v>2.7340599999999999</c:v>
                </c:pt>
                <c:pt idx="4437">
                  <c:v>2.73475</c:v>
                </c:pt>
                <c:pt idx="4438">
                  <c:v>2.7351700000000001</c:v>
                </c:pt>
                <c:pt idx="4439">
                  <c:v>2.7355399999999999</c:v>
                </c:pt>
                <c:pt idx="4440">
                  <c:v>2.7364099999999998</c:v>
                </c:pt>
                <c:pt idx="4441">
                  <c:v>2.7368899999999998</c:v>
                </c:pt>
                <c:pt idx="4442">
                  <c:v>2.7374399999999999</c:v>
                </c:pt>
                <c:pt idx="4443">
                  <c:v>2.7381199999999999</c:v>
                </c:pt>
                <c:pt idx="4444">
                  <c:v>2.73881</c:v>
                </c:pt>
                <c:pt idx="4445">
                  <c:v>2.7398600000000002</c:v>
                </c:pt>
                <c:pt idx="4446">
                  <c:v>2.74072</c:v>
                </c:pt>
                <c:pt idx="4447">
                  <c:v>2.74166</c:v>
                </c:pt>
                <c:pt idx="4448">
                  <c:v>2.7426900000000001</c:v>
                </c:pt>
                <c:pt idx="4449">
                  <c:v>2.7433100000000001</c:v>
                </c:pt>
                <c:pt idx="4450">
                  <c:v>2.7438799999999999</c:v>
                </c:pt>
                <c:pt idx="4451">
                  <c:v>2.74492</c:v>
                </c:pt>
                <c:pt idx="4452">
                  <c:v>2.7454499999999999</c:v>
                </c:pt>
                <c:pt idx="4453">
                  <c:v>2.7459699999999998</c:v>
                </c:pt>
                <c:pt idx="4454">
                  <c:v>2.74695</c:v>
                </c:pt>
                <c:pt idx="4455">
                  <c:v>2.7480000000000002</c:v>
                </c:pt>
                <c:pt idx="4456">
                  <c:v>2.7487499999999998</c:v>
                </c:pt>
                <c:pt idx="4457">
                  <c:v>2.7496100000000001</c:v>
                </c:pt>
                <c:pt idx="4458">
                  <c:v>2.7506499999999998</c:v>
                </c:pt>
                <c:pt idx="4459">
                  <c:v>2.7515800000000001</c:v>
                </c:pt>
                <c:pt idx="4460">
                  <c:v>2.7521900000000001</c:v>
                </c:pt>
                <c:pt idx="4461">
                  <c:v>2.7527499999999998</c:v>
                </c:pt>
                <c:pt idx="4462">
                  <c:v>2.7531300000000001</c:v>
                </c:pt>
                <c:pt idx="4463">
                  <c:v>2.75414</c:v>
                </c:pt>
                <c:pt idx="4464">
                  <c:v>2.75509</c:v>
                </c:pt>
                <c:pt idx="4465">
                  <c:v>2.7561100000000001</c:v>
                </c:pt>
                <c:pt idx="4466">
                  <c:v>2.75712</c:v>
                </c:pt>
                <c:pt idx="4467">
                  <c:v>2.7574700000000001</c:v>
                </c:pt>
                <c:pt idx="4468">
                  <c:v>2.7580900000000002</c:v>
                </c:pt>
                <c:pt idx="4469">
                  <c:v>2.7588200000000001</c:v>
                </c:pt>
                <c:pt idx="4470">
                  <c:v>2.7591999999999999</c:v>
                </c:pt>
                <c:pt idx="4471">
                  <c:v>2.7597200000000002</c:v>
                </c:pt>
                <c:pt idx="4472">
                  <c:v>2.7604500000000001</c:v>
                </c:pt>
                <c:pt idx="4473">
                  <c:v>2.7611300000000001</c:v>
                </c:pt>
                <c:pt idx="4474">
                  <c:v>2.762</c:v>
                </c:pt>
                <c:pt idx="4475">
                  <c:v>2.7624900000000001</c:v>
                </c:pt>
                <c:pt idx="4476">
                  <c:v>2.76288</c:v>
                </c:pt>
                <c:pt idx="4477">
                  <c:v>2.7633299999999998</c:v>
                </c:pt>
                <c:pt idx="4478">
                  <c:v>2.76431</c:v>
                </c:pt>
                <c:pt idx="4479">
                  <c:v>2.7653500000000002</c:v>
                </c:pt>
                <c:pt idx="4480">
                  <c:v>2.7663899999999999</c:v>
                </c:pt>
                <c:pt idx="4481">
                  <c:v>2.7674400000000001</c:v>
                </c:pt>
                <c:pt idx="4482">
                  <c:v>2.7680799999999999</c:v>
                </c:pt>
                <c:pt idx="4483">
                  <c:v>2.7688199999999998</c:v>
                </c:pt>
                <c:pt idx="4484">
                  <c:v>2.7696399999999999</c:v>
                </c:pt>
                <c:pt idx="4485">
                  <c:v>2.77068</c:v>
                </c:pt>
                <c:pt idx="4486">
                  <c:v>2.77128</c:v>
                </c:pt>
                <c:pt idx="4487">
                  <c:v>2.77223</c:v>
                </c:pt>
                <c:pt idx="4488">
                  <c:v>2.7727400000000002</c:v>
                </c:pt>
                <c:pt idx="4489">
                  <c:v>2.7730399999999999</c:v>
                </c:pt>
                <c:pt idx="4490">
                  <c:v>2.7736000000000001</c:v>
                </c:pt>
                <c:pt idx="4491">
                  <c:v>2.77407</c:v>
                </c:pt>
                <c:pt idx="4492">
                  <c:v>2.7744200000000001</c:v>
                </c:pt>
                <c:pt idx="4493">
                  <c:v>2.7749199999999998</c:v>
                </c:pt>
                <c:pt idx="4494">
                  <c:v>2.77556</c:v>
                </c:pt>
                <c:pt idx="4495">
                  <c:v>2.7766299999999999</c:v>
                </c:pt>
                <c:pt idx="4496">
                  <c:v>2.77739</c:v>
                </c:pt>
                <c:pt idx="4497">
                  <c:v>2.7781500000000001</c:v>
                </c:pt>
                <c:pt idx="4498">
                  <c:v>2.77908</c:v>
                </c:pt>
                <c:pt idx="4499">
                  <c:v>2.7796400000000001</c:v>
                </c:pt>
                <c:pt idx="4500">
                  <c:v>2.7803499999999999</c:v>
                </c:pt>
                <c:pt idx="4501">
                  <c:v>2.78132</c:v>
                </c:pt>
                <c:pt idx="4502">
                  <c:v>2.7817799999999999</c:v>
                </c:pt>
                <c:pt idx="4503">
                  <c:v>2.7828499999999998</c:v>
                </c:pt>
                <c:pt idx="4504">
                  <c:v>2.7833600000000001</c:v>
                </c:pt>
                <c:pt idx="4505">
                  <c:v>2.7839700000000001</c:v>
                </c:pt>
                <c:pt idx="4506">
                  <c:v>2.7849400000000002</c:v>
                </c:pt>
                <c:pt idx="4507">
                  <c:v>2.7856100000000001</c:v>
                </c:pt>
                <c:pt idx="4508">
                  <c:v>2.78606</c:v>
                </c:pt>
                <c:pt idx="4509">
                  <c:v>2.7863799999999999</c:v>
                </c:pt>
                <c:pt idx="4510">
                  <c:v>2.7869600000000001</c:v>
                </c:pt>
                <c:pt idx="4511">
                  <c:v>2.7872400000000002</c:v>
                </c:pt>
                <c:pt idx="4512">
                  <c:v>2.7880699999999998</c:v>
                </c:pt>
                <c:pt idx="4513">
                  <c:v>2.7887400000000002</c:v>
                </c:pt>
                <c:pt idx="4514">
                  <c:v>2.78972</c:v>
                </c:pt>
                <c:pt idx="4515">
                  <c:v>2.79067</c:v>
                </c:pt>
                <c:pt idx="4516">
                  <c:v>2.7911999999999999</c:v>
                </c:pt>
                <c:pt idx="4517">
                  <c:v>2.79175</c:v>
                </c:pt>
                <c:pt idx="4518">
                  <c:v>2.7924899999999999</c:v>
                </c:pt>
                <c:pt idx="4519">
                  <c:v>2.7928799999999998</c:v>
                </c:pt>
                <c:pt idx="4520">
                  <c:v>2.7936299999999998</c:v>
                </c:pt>
                <c:pt idx="4521">
                  <c:v>2.7943199999999999</c:v>
                </c:pt>
                <c:pt idx="4522">
                  <c:v>2.79542</c:v>
                </c:pt>
                <c:pt idx="4523">
                  <c:v>2.7957299999999998</c:v>
                </c:pt>
                <c:pt idx="4524">
                  <c:v>2.7963</c:v>
                </c:pt>
                <c:pt idx="4525">
                  <c:v>2.7968899999999999</c:v>
                </c:pt>
                <c:pt idx="4526">
                  <c:v>2.7973300000000001</c:v>
                </c:pt>
                <c:pt idx="4527">
                  <c:v>2.7977500000000002</c:v>
                </c:pt>
                <c:pt idx="4528">
                  <c:v>2.7985699999999998</c:v>
                </c:pt>
                <c:pt idx="4529">
                  <c:v>2.7996500000000002</c:v>
                </c:pt>
                <c:pt idx="4530">
                  <c:v>2.80009</c:v>
                </c:pt>
                <c:pt idx="4531">
                  <c:v>2.8005499999999999</c:v>
                </c:pt>
                <c:pt idx="4532">
                  <c:v>2.80098</c:v>
                </c:pt>
                <c:pt idx="4533">
                  <c:v>2.8014199999999998</c:v>
                </c:pt>
                <c:pt idx="4534">
                  <c:v>2.80186</c:v>
                </c:pt>
                <c:pt idx="4535">
                  <c:v>2.8024</c:v>
                </c:pt>
                <c:pt idx="4536">
                  <c:v>2.8029799999999998</c:v>
                </c:pt>
                <c:pt idx="4537">
                  <c:v>2.8034300000000001</c:v>
                </c:pt>
                <c:pt idx="4538">
                  <c:v>2.8041299999999998</c:v>
                </c:pt>
                <c:pt idx="4539">
                  <c:v>2.8048999999999999</c:v>
                </c:pt>
                <c:pt idx="4540">
                  <c:v>2.8056700000000001</c:v>
                </c:pt>
                <c:pt idx="4541">
                  <c:v>2.8063199999999999</c:v>
                </c:pt>
                <c:pt idx="4542">
                  <c:v>2.80707</c:v>
                </c:pt>
                <c:pt idx="4543">
                  <c:v>2.8077399999999999</c:v>
                </c:pt>
                <c:pt idx="4544">
                  <c:v>2.8085300000000002</c:v>
                </c:pt>
                <c:pt idx="4545">
                  <c:v>2.8094199999999998</c:v>
                </c:pt>
                <c:pt idx="4546">
                  <c:v>2.8102499999999999</c:v>
                </c:pt>
                <c:pt idx="4547">
                  <c:v>2.8110400000000002</c:v>
                </c:pt>
                <c:pt idx="4548">
                  <c:v>2.8116099999999999</c:v>
                </c:pt>
                <c:pt idx="4549">
                  <c:v>2.8121399999999999</c:v>
                </c:pt>
                <c:pt idx="4550">
                  <c:v>2.81298</c:v>
                </c:pt>
                <c:pt idx="4551">
                  <c:v>2.8136299999999999</c:v>
                </c:pt>
                <c:pt idx="4552">
                  <c:v>2.81433</c:v>
                </c:pt>
                <c:pt idx="4553">
                  <c:v>2.8150300000000001</c:v>
                </c:pt>
                <c:pt idx="4554">
                  <c:v>2.81602</c:v>
                </c:pt>
                <c:pt idx="4555">
                  <c:v>2.8169300000000002</c:v>
                </c:pt>
                <c:pt idx="4556">
                  <c:v>2.8174999999999999</c:v>
                </c:pt>
                <c:pt idx="4557">
                  <c:v>2.8176600000000001</c:v>
                </c:pt>
                <c:pt idx="4558">
                  <c:v>2.8181099999999999</c:v>
                </c:pt>
                <c:pt idx="4559">
                  <c:v>2.8190599999999999</c:v>
                </c:pt>
                <c:pt idx="4560">
                  <c:v>2.81941</c:v>
                </c:pt>
                <c:pt idx="4561">
                  <c:v>2.8201100000000001</c:v>
                </c:pt>
                <c:pt idx="4562">
                  <c:v>2.8212299999999999</c:v>
                </c:pt>
                <c:pt idx="4563">
                  <c:v>2.8222299999999998</c:v>
                </c:pt>
                <c:pt idx="4564">
                  <c:v>2.8230300000000002</c:v>
                </c:pt>
                <c:pt idx="4565">
                  <c:v>2.82389</c:v>
                </c:pt>
                <c:pt idx="4566">
                  <c:v>2.8242699999999998</c:v>
                </c:pt>
                <c:pt idx="4567">
                  <c:v>2.8250999999999999</c:v>
                </c:pt>
                <c:pt idx="4568">
                  <c:v>2.8258200000000002</c:v>
                </c:pt>
                <c:pt idx="4569">
                  <c:v>2.8268399999999998</c:v>
                </c:pt>
                <c:pt idx="4570">
                  <c:v>2.82748</c:v>
                </c:pt>
                <c:pt idx="4571">
                  <c:v>2.8284799999999999</c:v>
                </c:pt>
                <c:pt idx="4572">
                  <c:v>2.8294000000000001</c:v>
                </c:pt>
                <c:pt idx="4573">
                  <c:v>2.82992</c:v>
                </c:pt>
                <c:pt idx="4574">
                  <c:v>2.8301400000000001</c:v>
                </c:pt>
                <c:pt idx="4575">
                  <c:v>2.8305699999999998</c:v>
                </c:pt>
                <c:pt idx="4576">
                  <c:v>2.8313700000000002</c:v>
                </c:pt>
                <c:pt idx="4577">
                  <c:v>2.8318099999999999</c:v>
                </c:pt>
                <c:pt idx="4578">
                  <c:v>2.83263</c:v>
                </c:pt>
                <c:pt idx="4579">
                  <c:v>2.83351</c:v>
                </c:pt>
                <c:pt idx="4580">
                  <c:v>2.8339300000000001</c:v>
                </c:pt>
                <c:pt idx="4581">
                  <c:v>2.8345699999999998</c:v>
                </c:pt>
                <c:pt idx="4582">
                  <c:v>2.8349299999999999</c:v>
                </c:pt>
                <c:pt idx="4583">
                  <c:v>2.83561</c:v>
                </c:pt>
                <c:pt idx="4584">
                  <c:v>2.83629</c:v>
                </c:pt>
                <c:pt idx="4585">
                  <c:v>2.8364199999999999</c:v>
                </c:pt>
                <c:pt idx="4586">
                  <c:v>2.8365499999999999</c:v>
                </c:pt>
                <c:pt idx="4587">
                  <c:v>2.8366500000000001</c:v>
                </c:pt>
                <c:pt idx="4588">
                  <c:v>2.8367200000000001</c:v>
                </c:pt>
                <c:pt idx="4589">
                  <c:v>2.8368099999999998</c:v>
                </c:pt>
                <c:pt idx="4590">
                  <c:v>2.8369200000000001</c:v>
                </c:pt>
                <c:pt idx="4591">
                  <c:v>2.8369800000000001</c:v>
                </c:pt>
                <c:pt idx="4592">
                  <c:v>2.8370299999999999</c:v>
                </c:pt>
                <c:pt idx="4593">
                  <c:v>2.8371</c:v>
                </c:pt>
                <c:pt idx="4594">
                  <c:v>2.83717</c:v>
                </c:pt>
                <c:pt idx="4595">
                  <c:v>2.8372799999999998</c:v>
                </c:pt>
                <c:pt idx="4596">
                  <c:v>2.8374000000000001</c:v>
                </c:pt>
                <c:pt idx="4597">
                  <c:v>2.8375300000000001</c:v>
                </c:pt>
                <c:pt idx="4598">
                  <c:v>2.8377500000000002</c:v>
                </c:pt>
                <c:pt idx="4599">
                  <c:v>2.8386900000000002</c:v>
                </c:pt>
                <c:pt idx="4600">
                  <c:v>2.8391500000000001</c:v>
                </c:pt>
                <c:pt idx="4601">
                  <c:v>2.8395700000000001</c:v>
                </c:pt>
                <c:pt idx="4602">
                  <c:v>2.84015</c:v>
                </c:pt>
                <c:pt idx="4603">
                  <c:v>2.8403499999999999</c:v>
                </c:pt>
                <c:pt idx="4604">
                  <c:v>2.8406799999999999</c:v>
                </c:pt>
                <c:pt idx="4605">
                  <c:v>2.8412999999999999</c:v>
                </c:pt>
                <c:pt idx="4606">
                  <c:v>2.8418299999999999</c:v>
                </c:pt>
                <c:pt idx="4607">
                  <c:v>2.8428100000000001</c:v>
                </c:pt>
                <c:pt idx="4608">
                  <c:v>2.8432499999999998</c:v>
                </c:pt>
                <c:pt idx="4609">
                  <c:v>2.8437299999999999</c:v>
                </c:pt>
                <c:pt idx="4610">
                  <c:v>2.8443100000000001</c:v>
                </c:pt>
                <c:pt idx="4611">
                  <c:v>2.8450199999999999</c:v>
                </c:pt>
                <c:pt idx="4612">
                  <c:v>2.8457499999999998</c:v>
                </c:pt>
                <c:pt idx="4613">
                  <c:v>2.8463500000000002</c:v>
                </c:pt>
                <c:pt idx="4614">
                  <c:v>2.847</c:v>
                </c:pt>
                <c:pt idx="4615">
                  <c:v>2.8478599999999998</c:v>
                </c:pt>
                <c:pt idx="4616">
                  <c:v>2.8488500000000001</c:v>
                </c:pt>
                <c:pt idx="4617">
                  <c:v>2.8497300000000001</c:v>
                </c:pt>
                <c:pt idx="4618">
                  <c:v>2.8500899999999998</c:v>
                </c:pt>
                <c:pt idx="4619">
                  <c:v>2.8504399999999999</c:v>
                </c:pt>
                <c:pt idx="4620">
                  <c:v>2.8513199999999999</c:v>
                </c:pt>
                <c:pt idx="4621">
                  <c:v>2.85202</c:v>
                </c:pt>
                <c:pt idx="4622">
                  <c:v>2.8524699999999998</c:v>
                </c:pt>
                <c:pt idx="4623">
                  <c:v>2.8532899999999999</c:v>
                </c:pt>
                <c:pt idx="4624">
                  <c:v>2.8536800000000002</c:v>
                </c:pt>
                <c:pt idx="4625">
                  <c:v>2.8542299999999998</c:v>
                </c:pt>
                <c:pt idx="4626">
                  <c:v>2.8551199999999999</c:v>
                </c:pt>
                <c:pt idx="4627">
                  <c:v>2.8559899999999998</c:v>
                </c:pt>
                <c:pt idx="4628">
                  <c:v>2.8566699999999998</c:v>
                </c:pt>
                <c:pt idx="4629">
                  <c:v>2.85724</c:v>
                </c:pt>
                <c:pt idx="4630">
                  <c:v>2.85812</c:v>
                </c:pt>
                <c:pt idx="4631">
                  <c:v>2.85886</c:v>
                </c:pt>
                <c:pt idx="4632">
                  <c:v>2.8596900000000001</c:v>
                </c:pt>
                <c:pt idx="4633">
                  <c:v>2.86083</c:v>
                </c:pt>
                <c:pt idx="4634">
                  <c:v>2.8616700000000002</c:v>
                </c:pt>
                <c:pt idx="4635">
                  <c:v>2.8621599999999998</c:v>
                </c:pt>
                <c:pt idx="4636">
                  <c:v>2.86267</c:v>
                </c:pt>
                <c:pt idx="4637">
                  <c:v>2.8636900000000001</c:v>
                </c:pt>
                <c:pt idx="4638">
                  <c:v>2.8648799999999999</c:v>
                </c:pt>
                <c:pt idx="4639">
                  <c:v>2.8656999999999999</c:v>
                </c:pt>
                <c:pt idx="4640">
                  <c:v>2.8662899999999998</c:v>
                </c:pt>
                <c:pt idx="4641">
                  <c:v>2.8673099999999998</c:v>
                </c:pt>
                <c:pt idx="4642">
                  <c:v>2.8679399999999999</c:v>
                </c:pt>
                <c:pt idx="4643">
                  <c:v>2.8683299999999998</c:v>
                </c:pt>
                <c:pt idx="4644">
                  <c:v>2.8689300000000002</c:v>
                </c:pt>
                <c:pt idx="4645">
                  <c:v>2.86944</c:v>
                </c:pt>
                <c:pt idx="4646">
                  <c:v>2.8701400000000001</c:v>
                </c:pt>
                <c:pt idx="4647">
                  <c:v>2.8711500000000001</c:v>
                </c:pt>
                <c:pt idx="4648">
                  <c:v>2.87155</c:v>
                </c:pt>
                <c:pt idx="4649">
                  <c:v>2.8725100000000001</c:v>
                </c:pt>
                <c:pt idx="4650">
                  <c:v>2.87338</c:v>
                </c:pt>
                <c:pt idx="4651">
                  <c:v>2.8741500000000002</c:v>
                </c:pt>
                <c:pt idx="4652">
                  <c:v>2.8752499999999999</c:v>
                </c:pt>
                <c:pt idx="4653">
                  <c:v>2.8758499999999998</c:v>
                </c:pt>
                <c:pt idx="4654">
                  <c:v>2.8764799999999999</c:v>
                </c:pt>
                <c:pt idx="4655">
                  <c:v>2.8774199999999999</c:v>
                </c:pt>
                <c:pt idx="4656">
                  <c:v>2.8783599999999998</c:v>
                </c:pt>
                <c:pt idx="4657">
                  <c:v>2.8793099999999998</c:v>
                </c:pt>
                <c:pt idx="4658">
                  <c:v>2.88008</c:v>
                </c:pt>
                <c:pt idx="4659">
                  <c:v>2.88063</c:v>
                </c:pt>
                <c:pt idx="4660">
                  <c:v>2.8813900000000001</c:v>
                </c:pt>
                <c:pt idx="4661">
                  <c:v>2.8820199999999998</c:v>
                </c:pt>
                <c:pt idx="4662">
                  <c:v>2.8822800000000002</c:v>
                </c:pt>
                <c:pt idx="4663">
                  <c:v>2.8827600000000002</c:v>
                </c:pt>
                <c:pt idx="4664">
                  <c:v>2.88314</c:v>
                </c:pt>
                <c:pt idx="4665">
                  <c:v>2.8840699999999999</c:v>
                </c:pt>
                <c:pt idx="4666">
                  <c:v>2.8848699999999998</c:v>
                </c:pt>
                <c:pt idx="4667">
                  <c:v>2.8857300000000001</c:v>
                </c:pt>
                <c:pt idx="4668">
                  <c:v>2.8869500000000001</c:v>
                </c:pt>
                <c:pt idx="4669">
                  <c:v>2.8875199999999999</c:v>
                </c:pt>
                <c:pt idx="4670">
                  <c:v>2.88795</c:v>
                </c:pt>
                <c:pt idx="4671">
                  <c:v>2.8886799999999999</c:v>
                </c:pt>
                <c:pt idx="4672">
                  <c:v>2.88944</c:v>
                </c:pt>
                <c:pt idx="4673">
                  <c:v>2.8898100000000002</c:v>
                </c:pt>
                <c:pt idx="4674">
                  <c:v>2.8902299999999999</c:v>
                </c:pt>
                <c:pt idx="4675">
                  <c:v>2.8909099999999999</c:v>
                </c:pt>
                <c:pt idx="4676">
                  <c:v>2.89134</c:v>
                </c:pt>
                <c:pt idx="4677">
                  <c:v>2.89194</c:v>
                </c:pt>
                <c:pt idx="4678">
                  <c:v>2.8925800000000002</c:v>
                </c:pt>
                <c:pt idx="4679">
                  <c:v>2.8934199999999999</c:v>
                </c:pt>
                <c:pt idx="4680">
                  <c:v>2.89391</c:v>
                </c:pt>
                <c:pt idx="4681">
                  <c:v>2.8944800000000002</c:v>
                </c:pt>
                <c:pt idx="4682">
                  <c:v>2.8948900000000002</c:v>
                </c:pt>
                <c:pt idx="4683">
                  <c:v>2.8953099999999998</c:v>
                </c:pt>
                <c:pt idx="4684">
                  <c:v>2.89602</c:v>
                </c:pt>
                <c:pt idx="4685">
                  <c:v>2.8969399999999998</c:v>
                </c:pt>
                <c:pt idx="4686">
                  <c:v>2.8980100000000002</c:v>
                </c:pt>
                <c:pt idx="4687">
                  <c:v>2.8985300000000001</c:v>
                </c:pt>
                <c:pt idx="4688">
                  <c:v>2.8994399999999998</c:v>
                </c:pt>
                <c:pt idx="4689">
                  <c:v>2.9001700000000001</c:v>
                </c:pt>
                <c:pt idx="4690">
                  <c:v>2.9009299999999998</c:v>
                </c:pt>
                <c:pt idx="4691">
                  <c:v>2.90123</c:v>
                </c:pt>
                <c:pt idx="4692">
                  <c:v>2.9016600000000001</c:v>
                </c:pt>
                <c:pt idx="4693">
                  <c:v>2.9022600000000001</c:v>
                </c:pt>
                <c:pt idx="4694">
                  <c:v>2.90327</c:v>
                </c:pt>
                <c:pt idx="4695">
                  <c:v>2.9039600000000001</c:v>
                </c:pt>
                <c:pt idx="4696">
                  <c:v>2.9046799999999999</c:v>
                </c:pt>
                <c:pt idx="4697">
                  <c:v>2.9053200000000001</c:v>
                </c:pt>
                <c:pt idx="4698">
                  <c:v>2.9062800000000002</c:v>
                </c:pt>
                <c:pt idx="4699">
                  <c:v>2.9073899999999999</c:v>
                </c:pt>
                <c:pt idx="4700">
                  <c:v>2.9082599999999998</c:v>
                </c:pt>
                <c:pt idx="4701">
                  <c:v>2.90917</c:v>
                </c:pt>
                <c:pt idx="4702">
                  <c:v>2.9097400000000002</c:v>
                </c:pt>
                <c:pt idx="4703">
                  <c:v>2.9101900000000001</c:v>
                </c:pt>
                <c:pt idx="4704">
                  <c:v>2.9107799999999999</c:v>
                </c:pt>
                <c:pt idx="4705">
                  <c:v>2.9111899999999999</c:v>
                </c:pt>
                <c:pt idx="4706">
                  <c:v>2.91215</c:v>
                </c:pt>
                <c:pt idx="4707">
                  <c:v>2.91262</c:v>
                </c:pt>
                <c:pt idx="4708">
                  <c:v>2.9129499999999999</c:v>
                </c:pt>
                <c:pt idx="4709">
                  <c:v>2.9135200000000001</c:v>
                </c:pt>
                <c:pt idx="4710">
                  <c:v>2.9140299999999999</c:v>
                </c:pt>
                <c:pt idx="4711">
                  <c:v>2.9148800000000001</c:v>
                </c:pt>
                <c:pt idx="4712">
                  <c:v>2.91527</c:v>
                </c:pt>
                <c:pt idx="4713">
                  <c:v>2.91614</c:v>
                </c:pt>
                <c:pt idx="4714">
                  <c:v>2.91662</c:v>
                </c:pt>
                <c:pt idx="4715">
                  <c:v>2.9172899999999999</c:v>
                </c:pt>
                <c:pt idx="4716">
                  <c:v>2.9182899999999998</c:v>
                </c:pt>
                <c:pt idx="4717">
                  <c:v>2.91913</c:v>
                </c:pt>
                <c:pt idx="4718">
                  <c:v>2.9198900000000001</c:v>
                </c:pt>
                <c:pt idx="4719">
                  <c:v>2.9203899999999998</c:v>
                </c:pt>
                <c:pt idx="4720">
                  <c:v>2.92144</c:v>
                </c:pt>
                <c:pt idx="4721">
                  <c:v>2.9220899999999999</c:v>
                </c:pt>
                <c:pt idx="4722">
                  <c:v>2.92265</c:v>
                </c:pt>
                <c:pt idx="4723">
                  <c:v>2.9236300000000002</c:v>
                </c:pt>
                <c:pt idx="4724">
                  <c:v>2.92456</c:v>
                </c:pt>
                <c:pt idx="4725">
                  <c:v>2.92517</c:v>
                </c:pt>
                <c:pt idx="4726">
                  <c:v>2.9258000000000002</c:v>
                </c:pt>
                <c:pt idx="4727">
                  <c:v>2.9261499999999998</c:v>
                </c:pt>
                <c:pt idx="4728">
                  <c:v>2.9268399999999999</c:v>
                </c:pt>
                <c:pt idx="4729">
                  <c:v>2.9276</c:v>
                </c:pt>
                <c:pt idx="4730">
                  <c:v>2.9279600000000001</c:v>
                </c:pt>
                <c:pt idx="4731">
                  <c:v>2.92882</c:v>
                </c:pt>
                <c:pt idx="4732">
                  <c:v>2.9294199999999999</c:v>
                </c:pt>
                <c:pt idx="4733">
                  <c:v>2.9304700000000001</c:v>
                </c:pt>
                <c:pt idx="4734">
                  <c:v>2.9310700000000001</c:v>
                </c:pt>
                <c:pt idx="4735">
                  <c:v>2.9317799999999998</c:v>
                </c:pt>
                <c:pt idx="4736">
                  <c:v>2.9326300000000001</c:v>
                </c:pt>
                <c:pt idx="4737">
                  <c:v>2.9328699999999999</c:v>
                </c:pt>
                <c:pt idx="4738">
                  <c:v>2.9334600000000002</c:v>
                </c:pt>
                <c:pt idx="4739">
                  <c:v>2.9344700000000001</c:v>
                </c:pt>
                <c:pt idx="4740">
                  <c:v>2.9350200000000002</c:v>
                </c:pt>
                <c:pt idx="4741">
                  <c:v>2.93574</c:v>
                </c:pt>
                <c:pt idx="4742">
                  <c:v>2.9362200000000001</c:v>
                </c:pt>
                <c:pt idx="4743">
                  <c:v>2.9363999999999999</c:v>
                </c:pt>
                <c:pt idx="4744">
                  <c:v>2.9371499999999999</c:v>
                </c:pt>
                <c:pt idx="4745">
                  <c:v>2.93825</c:v>
                </c:pt>
                <c:pt idx="4746">
                  <c:v>2.9392900000000002</c:v>
                </c:pt>
                <c:pt idx="4747">
                  <c:v>2.9402599999999999</c:v>
                </c:pt>
                <c:pt idx="4748">
                  <c:v>2.94137</c:v>
                </c:pt>
                <c:pt idx="4749">
                  <c:v>2.9424600000000001</c:v>
                </c:pt>
                <c:pt idx="4750">
                  <c:v>2.94347</c:v>
                </c:pt>
                <c:pt idx="4751">
                  <c:v>2.94455</c:v>
                </c:pt>
                <c:pt idx="4752">
                  <c:v>2.9450400000000001</c:v>
                </c:pt>
                <c:pt idx="4753">
                  <c:v>2.9453299999999998</c:v>
                </c:pt>
                <c:pt idx="4754">
                  <c:v>2.9456099999999998</c:v>
                </c:pt>
                <c:pt idx="4755">
                  <c:v>2.9461200000000001</c:v>
                </c:pt>
                <c:pt idx="4756">
                  <c:v>2.9470999999999998</c:v>
                </c:pt>
                <c:pt idx="4757">
                  <c:v>2.94787</c:v>
                </c:pt>
                <c:pt idx="4758">
                  <c:v>2.9487999999999999</c:v>
                </c:pt>
                <c:pt idx="4759">
                  <c:v>2.9498199999999999</c:v>
                </c:pt>
                <c:pt idx="4760">
                  <c:v>2.9506999999999999</c:v>
                </c:pt>
                <c:pt idx="4761">
                  <c:v>2.9514100000000001</c:v>
                </c:pt>
                <c:pt idx="4762">
                  <c:v>2.9519099999999998</c:v>
                </c:pt>
                <c:pt idx="4763">
                  <c:v>2.9522200000000001</c:v>
                </c:pt>
                <c:pt idx="4764">
                  <c:v>2.9526500000000002</c:v>
                </c:pt>
                <c:pt idx="4765">
                  <c:v>2.9536199999999999</c:v>
                </c:pt>
                <c:pt idx="4766">
                  <c:v>2.9544700000000002</c:v>
                </c:pt>
                <c:pt idx="4767">
                  <c:v>2.9549799999999999</c:v>
                </c:pt>
                <c:pt idx="4768">
                  <c:v>2.95547</c:v>
                </c:pt>
                <c:pt idx="4769">
                  <c:v>2.95594</c:v>
                </c:pt>
                <c:pt idx="4770">
                  <c:v>2.9567100000000002</c:v>
                </c:pt>
                <c:pt idx="4771">
                  <c:v>2.9571100000000001</c:v>
                </c:pt>
                <c:pt idx="4772">
                  <c:v>2.9578099999999998</c:v>
                </c:pt>
                <c:pt idx="4773">
                  <c:v>2.9584299999999999</c:v>
                </c:pt>
                <c:pt idx="4774">
                  <c:v>2.95878</c:v>
                </c:pt>
                <c:pt idx="4775">
                  <c:v>2.9590399999999999</c:v>
                </c:pt>
                <c:pt idx="4776">
                  <c:v>2.9599099999999998</c:v>
                </c:pt>
                <c:pt idx="4777">
                  <c:v>2.96068</c:v>
                </c:pt>
                <c:pt idx="4778">
                  <c:v>2.9617499999999999</c:v>
                </c:pt>
                <c:pt idx="4779">
                  <c:v>2.96224</c:v>
                </c:pt>
                <c:pt idx="4780">
                  <c:v>2.9627300000000001</c:v>
                </c:pt>
                <c:pt idx="4781">
                  <c:v>2.9636999999999998</c:v>
                </c:pt>
                <c:pt idx="4782">
                  <c:v>2.96469</c:v>
                </c:pt>
                <c:pt idx="4783">
                  <c:v>2.9652500000000002</c:v>
                </c:pt>
                <c:pt idx="4784">
                  <c:v>2.9659399999999998</c:v>
                </c:pt>
                <c:pt idx="4785">
                  <c:v>2.9669599999999998</c:v>
                </c:pt>
                <c:pt idx="4786">
                  <c:v>2.96801</c:v>
                </c:pt>
                <c:pt idx="4787">
                  <c:v>2.96889</c:v>
                </c:pt>
                <c:pt idx="4788">
                  <c:v>2.96997</c:v>
                </c:pt>
                <c:pt idx="4789">
                  <c:v>2.9707699999999999</c:v>
                </c:pt>
                <c:pt idx="4790">
                  <c:v>2.9711500000000002</c:v>
                </c:pt>
                <c:pt idx="4791">
                  <c:v>2.9719000000000002</c:v>
                </c:pt>
                <c:pt idx="4792">
                  <c:v>2.9729800000000002</c:v>
                </c:pt>
                <c:pt idx="4793">
                  <c:v>2.9740199999999999</c:v>
                </c:pt>
                <c:pt idx="4794">
                  <c:v>2.9744700000000002</c:v>
                </c:pt>
                <c:pt idx="4795">
                  <c:v>2.97485</c:v>
                </c:pt>
                <c:pt idx="4796">
                  <c:v>2.9752700000000001</c:v>
                </c:pt>
                <c:pt idx="4797">
                  <c:v>2.97593</c:v>
                </c:pt>
                <c:pt idx="4798">
                  <c:v>2.9763799999999998</c:v>
                </c:pt>
                <c:pt idx="4799">
                  <c:v>2.9772099999999999</c:v>
                </c:pt>
                <c:pt idx="4800">
                  <c:v>2.9777800000000001</c:v>
                </c:pt>
                <c:pt idx="4801">
                  <c:v>2.9785400000000002</c:v>
                </c:pt>
                <c:pt idx="4802">
                  <c:v>2.97946</c:v>
                </c:pt>
                <c:pt idx="4803">
                  <c:v>2.98</c:v>
                </c:pt>
                <c:pt idx="4804">
                  <c:v>2.9807800000000002</c:v>
                </c:pt>
                <c:pt idx="4805">
                  <c:v>2.9818099999999998</c:v>
                </c:pt>
                <c:pt idx="4806">
                  <c:v>2.9827499999999998</c:v>
                </c:pt>
                <c:pt idx="4807">
                  <c:v>2.9834900000000002</c:v>
                </c:pt>
                <c:pt idx="4808">
                  <c:v>2.9844400000000002</c:v>
                </c:pt>
                <c:pt idx="4809">
                  <c:v>2.9854799999999999</c:v>
                </c:pt>
                <c:pt idx="4810">
                  <c:v>2.9864999999999999</c:v>
                </c:pt>
                <c:pt idx="4811">
                  <c:v>2.98726</c:v>
                </c:pt>
                <c:pt idx="4812">
                  <c:v>2.9878200000000001</c:v>
                </c:pt>
                <c:pt idx="4813">
                  <c:v>2.9883099999999998</c:v>
                </c:pt>
                <c:pt idx="4814">
                  <c:v>2.9889999999999999</c:v>
                </c:pt>
                <c:pt idx="4815">
                  <c:v>2.9893800000000001</c:v>
                </c:pt>
                <c:pt idx="4816">
                  <c:v>2.9903</c:v>
                </c:pt>
                <c:pt idx="4817">
                  <c:v>2.9912700000000001</c:v>
                </c:pt>
                <c:pt idx="4818">
                  <c:v>2.99213</c:v>
                </c:pt>
                <c:pt idx="4819">
                  <c:v>2.9931000000000001</c:v>
                </c:pt>
                <c:pt idx="4820">
                  <c:v>2.99363</c:v>
                </c:pt>
                <c:pt idx="4821">
                  <c:v>2.9946600000000001</c:v>
                </c:pt>
                <c:pt idx="4822">
                  <c:v>2.9954999999999998</c:v>
                </c:pt>
                <c:pt idx="4823">
                  <c:v>2.9963000000000002</c:v>
                </c:pt>
                <c:pt idx="4824">
                  <c:v>2.9968300000000001</c:v>
                </c:pt>
                <c:pt idx="4825">
                  <c:v>2.9977499999999999</c:v>
                </c:pt>
                <c:pt idx="4826">
                  <c:v>2.9982099999999998</c:v>
                </c:pt>
                <c:pt idx="4827">
                  <c:v>2.99925</c:v>
                </c:pt>
                <c:pt idx="4828">
                  <c:v>2.9998999999999998</c:v>
                </c:pt>
                <c:pt idx="4829">
                  <c:v>3.0001699999999998</c:v>
                </c:pt>
                <c:pt idx="4830">
                  <c:v>3.0005299999999999</c:v>
                </c:pt>
                <c:pt idx="4831">
                  <c:v>3.0008900000000001</c:v>
                </c:pt>
                <c:pt idx="4832">
                  <c:v>3.0010699999999999</c:v>
                </c:pt>
                <c:pt idx="4833">
                  <c:v>3.0013800000000002</c:v>
                </c:pt>
                <c:pt idx="4834">
                  <c:v>3.0017800000000001</c:v>
                </c:pt>
                <c:pt idx="4835">
                  <c:v>3.0022799999999998</c:v>
                </c:pt>
                <c:pt idx="4836">
                  <c:v>3.0032800000000002</c:v>
                </c:pt>
                <c:pt idx="4837">
                  <c:v>3.0039199999999999</c:v>
                </c:pt>
                <c:pt idx="4838">
                  <c:v>3.0051000000000001</c:v>
                </c:pt>
                <c:pt idx="4839">
                  <c:v>3.0061900000000001</c:v>
                </c:pt>
                <c:pt idx="4840">
                  <c:v>3.00725</c:v>
                </c:pt>
                <c:pt idx="4841">
                  <c:v>3.0082300000000002</c:v>
                </c:pt>
                <c:pt idx="4842">
                  <c:v>3.0085899999999999</c:v>
                </c:pt>
                <c:pt idx="4843">
                  <c:v>3.0093200000000002</c:v>
                </c:pt>
                <c:pt idx="4844">
                  <c:v>3.00989</c:v>
                </c:pt>
                <c:pt idx="4845">
                  <c:v>3.0105</c:v>
                </c:pt>
                <c:pt idx="4846">
                  <c:v>3.01125</c:v>
                </c:pt>
                <c:pt idx="4847">
                  <c:v>3.0120200000000001</c:v>
                </c:pt>
                <c:pt idx="4848">
                  <c:v>3.01309</c:v>
                </c:pt>
                <c:pt idx="4849">
                  <c:v>3.0137999999999998</c:v>
                </c:pt>
                <c:pt idx="4850">
                  <c:v>3.0146899999999999</c:v>
                </c:pt>
                <c:pt idx="4851">
                  <c:v>3.01572</c:v>
                </c:pt>
                <c:pt idx="4852">
                  <c:v>3.0163099999999998</c:v>
                </c:pt>
                <c:pt idx="4853">
                  <c:v>3.0168900000000001</c:v>
                </c:pt>
                <c:pt idx="4854">
                  <c:v>3.0173000000000001</c:v>
                </c:pt>
                <c:pt idx="4855">
                  <c:v>3.0177399999999999</c:v>
                </c:pt>
                <c:pt idx="4856">
                  <c:v>3.0186999999999999</c:v>
                </c:pt>
                <c:pt idx="4857">
                  <c:v>3.01912</c:v>
                </c:pt>
                <c:pt idx="4858">
                  <c:v>3.0196900000000002</c:v>
                </c:pt>
                <c:pt idx="4859">
                  <c:v>3.02</c:v>
                </c:pt>
                <c:pt idx="4860">
                  <c:v>3.0206599999999999</c:v>
                </c:pt>
                <c:pt idx="4861">
                  <c:v>3.0213299999999998</c:v>
                </c:pt>
                <c:pt idx="4862">
                  <c:v>3.0221</c:v>
                </c:pt>
                <c:pt idx="4863">
                  <c:v>3.0226600000000001</c:v>
                </c:pt>
                <c:pt idx="4864">
                  <c:v>3.0237599999999998</c:v>
                </c:pt>
                <c:pt idx="4865">
                  <c:v>3.02488</c:v>
                </c:pt>
                <c:pt idx="4866">
                  <c:v>3.02536</c:v>
                </c:pt>
                <c:pt idx="4867">
                  <c:v>3.0260400000000001</c:v>
                </c:pt>
                <c:pt idx="4868">
                  <c:v>3.0270299999999999</c:v>
                </c:pt>
                <c:pt idx="4869">
                  <c:v>3.0276200000000002</c:v>
                </c:pt>
                <c:pt idx="4870">
                  <c:v>3.0283699999999998</c:v>
                </c:pt>
                <c:pt idx="4871">
                  <c:v>3.0294699999999999</c:v>
                </c:pt>
                <c:pt idx="4872">
                  <c:v>3.03</c:v>
                </c:pt>
                <c:pt idx="4873">
                  <c:v>3.0310100000000002</c:v>
                </c:pt>
                <c:pt idx="4874">
                  <c:v>3.0319500000000001</c:v>
                </c:pt>
                <c:pt idx="4875">
                  <c:v>3.0329700000000002</c:v>
                </c:pt>
                <c:pt idx="4876">
                  <c:v>3.0339999999999998</c:v>
                </c:pt>
                <c:pt idx="4877">
                  <c:v>3.03443</c:v>
                </c:pt>
                <c:pt idx="4878">
                  <c:v>3.0354100000000002</c:v>
                </c:pt>
                <c:pt idx="4879">
                  <c:v>3.0364100000000001</c:v>
                </c:pt>
                <c:pt idx="4880">
                  <c:v>3.0374400000000001</c:v>
                </c:pt>
                <c:pt idx="4881">
                  <c:v>3.0380199999999999</c:v>
                </c:pt>
                <c:pt idx="4882">
                  <c:v>3.0389400000000002</c:v>
                </c:pt>
                <c:pt idx="4883">
                  <c:v>3.0397500000000002</c:v>
                </c:pt>
                <c:pt idx="4884">
                  <c:v>3.04013</c:v>
                </c:pt>
                <c:pt idx="4885">
                  <c:v>3.0405899999999999</c:v>
                </c:pt>
                <c:pt idx="4886">
                  <c:v>3.04121</c:v>
                </c:pt>
                <c:pt idx="4887">
                  <c:v>3.04182</c:v>
                </c:pt>
                <c:pt idx="4888">
                  <c:v>3.0423499999999999</c:v>
                </c:pt>
                <c:pt idx="4889">
                  <c:v>3.0427300000000002</c:v>
                </c:pt>
                <c:pt idx="4890">
                  <c:v>3.0432899999999998</c:v>
                </c:pt>
                <c:pt idx="4891">
                  <c:v>3.0438999999999998</c:v>
                </c:pt>
                <c:pt idx="4892">
                  <c:v>3.0450900000000001</c:v>
                </c:pt>
                <c:pt idx="4893">
                  <c:v>3.0462099999999999</c:v>
                </c:pt>
                <c:pt idx="4894">
                  <c:v>3.0469499999999998</c:v>
                </c:pt>
                <c:pt idx="4895">
                  <c:v>3.0480399999999999</c:v>
                </c:pt>
                <c:pt idx="4896">
                  <c:v>3.0491199999999998</c:v>
                </c:pt>
                <c:pt idx="4897">
                  <c:v>3.0500600000000002</c:v>
                </c:pt>
                <c:pt idx="4898">
                  <c:v>3.0508799999999998</c:v>
                </c:pt>
                <c:pt idx="4899">
                  <c:v>3.05192</c:v>
                </c:pt>
                <c:pt idx="4900">
                  <c:v>3.0528900000000001</c:v>
                </c:pt>
                <c:pt idx="4901">
                  <c:v>3.0535999999999999</c:v>
                </c:pt>
                <c:pt idx="4902">
                  <c:v>3.0540400000000001</c:v>
                </c:pt>
                <c:pt idx="4903">
                  <c:v>3.05477</c:v>
                </c:pt>
                <c:pt idx="4904">
                  <c:v>3.0555599999999998</c:v>
                </c:pt>
                <c:pt idx="4905">
                  <c:v>3.05613</c:v>
                </c:pt>
                <c:pt idx="4906">
                  <c:v>3.0568399999999998</c:v>
                </c:pt>
                <c:pt idx="4907">
                  <c:v>3.0578699999999999</c:v>
                </c:pt>
                <c:pt idx="4908">
                  <c:v>3.05884</c:v>
                </c:pt>
                <c:pt idx="4909">
                  <c:v>3.05985</c:v>
                </c:pt>
                <c:pt idx="4910">
                  <c:v>3.0607099999999998</c:v>
                </c:pt>
                <c:pt idx="4911">
                  <c:v>3.0611199999999998</c:v>
                </c:pt>
                <c:pt idx="4912">
                  <c:v>3.0618099999999999</c:v>
                </c:pt>
                <c:pt idx="4913">
                  <c:v>3.0624199999999999</c:v>
                </c:pt>
                <c:pt idx="4914">
                  <c:v>3.06345</c:v>
                </c:pt>
                <c:pt idx="4915">
                  <c:v>3.0642100000000001</c:v>
                </c:pt>
                <c:pt idx="4916">
                  <c:v>3.0645500000000001</c:v>
                </c:pt>
                <c:pt idx="4917">
                  <c:v>3.0649899999999999</c:v>
                </c:pt>
                <c:pt idx="4918">
                  <c:v>3.0660099999999999</c:v>
                </c:pt>
                <c:pt idx="4919">
                  <c:v>3.0666799999999999</c:v>
                </c:pt>
                <c:pt idx="4920">
                  <c:v>3.0670999999999999</c:v>
                </c:pt>
                <c:pt idx="4921">
                  <c:v>3.06785</c:v>
                </c:pt>
                <c:pt idx="4922">
                  <c:v>3.0682700000000001</c:v>
                </c:pt>
                <c:pt idx="4923">
                  <c:v>3.0685600000000002</c:v>
                </c:pt>
                <c:pt idx="4924">
                  <c:v>3.06881</c:v>
                </c:pt>
                <c:pt idx="4925">
                  <c:v>3.0697700000000001</c:v>
                </c:pt>
                <c:pt idx="4926">
                  <c:v>3.0704799999999999</c:v>
                </c:pt>
                <c:pt idx="4927">
                  <c:v>3.0709399999999998</c:v>
                </c:pt>
                <c:pt idx="4928">
                  <c:v>3.0718700000000001</c:v>
                </c:pt>
                <c:pt idx="4929">
                  <c:v>3.0722999999999998</c:v>
                </c:pt>
                <c:pt idx="4930">
                  <c:v>3.0731899999999999</c:v>
                </c:pt>
                <c:pt idx="4931">
                  <c:v>3.0740699999999999</c:v>
                </c:pt>
                <c:pt idx="4932">
                  <c:v>3.0746500000000001</c:v>
                </c:pt>
                <c:pt idx="4933">
                  <c:v>3.0753699999999999</c:v>
                </c:pt>
                <c:pt idx="4934">
                  <c:v>3.0764399999999998</c:v>
                </c:pt>
                <c:pt idx="4935">
                  <c:v>3.0774699999999999</c:v>
                </c:pt>
                <c:pt idx="4936">
                  <c:v>3.07843</c:v>
                </c:pt>
                <c:pt idx="4937">
                  <c:v>3.0794700000000002</c:v>
                </c:pt>
                <c:pt idx="4938">
                  <c:v>3.08</c:v>
                </c:pt>
                <c:pt idx="4939">
                  <c:v>3.0810599999999999</c:v>
                </c:pt>
                <c:pt idx="4940">
                  <c:v>3.0815100000000002</c:v>
                </c:pt>
                <c:pt idx="4941">
                  <c:v>3.08249</c:v>
                </c:pt>
                <c:pt idx="4942">
                  <c:v>3.0831499999999998</c:v>
                </c:pt>
                <c:pt idx="4943">
                  <c:v>3.0835900000000001</c:v>
                </c:pt>
                <c:pt idx="4944">
                  <c:v>3.0839699999999999</c:v>
                </c:pt>
                <c:pt idx="4945">
                  <c:v>3.0844</c:v>
                </c:pt>
                <c:pt idx="4946">
                  <c:v>3.0852200000000001</c:v>
                </c:pt>
                <c:pt idx="4947">
                  <c:v>3.0861999999999998</c:v>
                </c:pt>
                <c:pt idx="4948">
                  <c:v>3.08725</c:v>
                </c:pt>
                <c:pt idx="4949">
                  <c:v>3.0882999999999998</c:v>
                </c:pt>
                <c:pt idx="4950">
                  <c:v>3.08934</c:v>
                </c:pt>
                <c:pt idx="4951">
                  <c:v>3.0899700000000001</c:v>
                </c:pt>
                <c:pt idx="4952">
                  <c:v>3.09076</c:v>
                </c:pt>
                <c:pt idx="4953">
                  <c:v>3.0917400000000002</c:v>
                </c:pt>
                <c:pt idx="4954">
                  <c:v>3.0921799999999999</c:v>
                </c:pt>
                <c:pt idx="4955">
                  <c:v>3.09287</c:v>
                </c:pt>
                <c:pt idx="4956">
                  <c:v>3.09362</c:v>
                </c:pt>
                <c:pt idx="4957">
                  <c:v>3.0947</c:v>
                </c:pt>
                <c:pt idx="4958">
                  <c:v>3.0956899999999998</c:v>
                </c:pt>
                <c:pt idx="4959">
                  <c:v>3.0962900000000002</c:v>
                </c:pt>
                <c:pt idx="4960">
                  <c:v>3.09701</c:v>
                </c:pt>
                <c:pt idx="4961">
                  <c:v>3.0976400000000002</c:v>
                </c:pt>
                <c:pt idx="4962">
                  <c:v>3.0980500000000002</c:v>
                </c:pt>
                <c:pt idx="4963">
                  <c:v>3.0989499999999999</c:v>
                </c:pt>
                <c:pt idx="4964">
                  <c:v>3.1</c:v>
                </c:pt>
                <c:pt idx="4965">
                  <c:v>3.1008300000000002</c:v>
                </c:pt>
                <c:pt idx="4966">
                  <c:v>3.1016599999999999</c:v>
                </c:pt>
                <c:pt idx="4967">
                  <c:v>3.1021899999999998</c:v>
                </c:pt>
                <c:pt idx="4968">
                  <c:v>3.1032700000000002</c:v>
                </c:pt>
                <c:pt idx="4969">
                  <c:v>3.1043400000000001</c:v>
                </c:pt>
                <c:pt idx="4970">
                  <c:v>3.1052399999999998</c:v>
                </c:pt>
                <c:pt idx="4971">
                  <c:v>3.10568</c:v>
                </c:pt>
                <c:pt idx="4972">
                  <c:v>3.1061999999999999</c:v>
                </c:pt>
                <c:pt idx="4973">
                  <c:v>3.1067399999999998</c:v>
                </c:pt>
                <c:pt idx="4974">
                  <c:v>3.1075499999999998</c:v>
                </c:pt>
                <c:pt idx="4975">
                  <c:v>3.1079599999999998</c:v>
                </c:pt>
                <c:pt idx="4976">
                  <c:v>3.1084399999999999</c:v>
                </c:pt>
                <c:pt idx="4977">
                  <c:v>3.109</c:v>
                </c:pt>
                <c:pt idx="4978">
                  <c:v>3.11</c:v>
                </c:pt>
                <c:pt idx="4979">
                  <c:v>3.1110500000000001</c:v>
                </c:pt>
                <c:pt idx="4980">
                  <c:v>3.11178</c:v>
                </c:pt>
                <c:pt idx="4981">
                  <c:v>3.1128399999999998</c:v>
                </c:pt>
                <c:pt idx="4982">
                  <c:v>3.11388</c:v>
                </c:pt>
                <c:pt idx="4983">
                  <c:v>3.11449</c:v>
                </c:pt>
                <c:pt idx="4984">
                  <c:v>3.1154099999999998</c:v>
                </c:pt>
                <c:pt idx="4985">
                  <c:v>3.1161599999999998</c:v>
                </c:pt>
                <c:pt idx="4986">
                  <c:v>3.1171199999999999</c:v>
                </c:pt>
                <c:pt idx="4987">
                  <c:v>3.11802</c:v>
                </c:pt>
                <c:pt idx="4988">
                  <c:v>3.1186500000000001</c:v>
                </c:pt>
                <c:pt idx="4989">
                  <c:v>3.11911</c:v>
                </c:pt>
                <c:pt idx="4990">
                  <c:v>3.1197499999999998</c:v>
                </c:pt>
                <c:pt idx="4991">
                  <c:v>3.1204000000000001</c:v>
                </c:pt>
                <c:pt idx="4992">
                  <c:v>3.1211099999999998</c:v>
                </c:pt>
                <c:pt idx="4993">
                  <c:v>3.12215</c:v>
                </c:pt>
                <c:pt idx="4994">
                  <c:v>3.1228799999999999</c:v>
                </c:pt>
                <c:pt idx="4995">
                  <c:v>3.1237599999999999</c:v>
                </c:pt>
                <c:pt idx="4996">
                  <c:v>3.1247400000000001</c:v>
                </c:pt>
                <c:pt idx="4997">
                  <c:v>3.1254900000000001</c:v>
                </c:pt>
                <c:pt idx="4998">
                  <c:v>3.12642</c:v>
                </c:pt>
                <c:pt idx="4999">
                  <c:v>3.1270099999999998</c:v>
                </c:pt>
                <c:pt idx="5000">
                  <c:v>3.1275599999999999</c:v>
                </c:pt>
                <c:pt idx="5001">
                  <c:v>3.12785</c:v>
                </c:pt>
                <c:pt idx="5002">
                  <c:v>3.1283300000000001</c:v>
                </c:pt>
                <c:pt idx="5003">
                  <c:v>3.1288100000000001</c:v>
                </c:pt>
                <c:pt idx="5004">
                  <c:v>3.1293000000000002</c:v>
                </c:pt>
                <c:pt idx="5005">
                  <c:v>3.1302099999999999</c:v>
                </c:pt>
                <c:pt idx="5006">
                  <c:v>3.13096</c:v>
                </c:pt>
                <c:pt idx="5007">
                  <c:v>3.13157</c:v>
                </c:pt>
                <c:pt idx="5008">
                  <c:v>3.1326399999999999</c:v>
                </c:pt>
                <c:pt idx="5009">
                  <c:v>3.1337100000000002</c:v>
                </c:pt>
                <c:pt idx="5010">
                  <c:v>3.1347900000000002</c:v>
                </c:pt>
                <c:pt idx="5011">
                  <c:v>3.1357599999999999</c:v>
                </c:pt>
                <c:pt idx="5012">
                  <c:v>3.1364899999999998</c:v>
                </c:pt>
                <c:pt idx="5013">
                  <c:v>3.1368999999999998</c:v>
                </c:pt>
                <c:pt idx="5014">
                  <c:v>3.1377299999999999</c:v>
                </c:pt>
                <c:pt idx="5015">
                  <c:v>3.1380499999999998</c:v>
                </c:pt>
                <c:pt idx="5016">
                  <c:v>3.1388400000000001</c:v>
                </c:pt>
                <c:pt idx="5017">
                  <c:v>3.1393399999999998</c:v>
                </c:pt>
                <c:pt idx="5018">
                  <c:v>3.1402100000000002</c:v>
                </c:pt>
                <c:pt idx="5019">
                  <c:v>3.1412300000000002</c:v>
                </c:pt>
                <c:pt idx="5020">
                  <c:v>3.14229</c:v>
                </c:pt>
                <c:pt idx="5021">
                  <c:v>3.1433499999999999</c:v>
                </c:pt>
                <c:pt idx="5022">
                  <c:v>3.14398</c:v>
                </c:pt>
                <c:pt idx="5023">
                  <c:v>3.1446200000000002</c:v>
                </c:pt>
                <c:pt idx="5024">
                  <c:v>3.14554</c:v>
                </c:pt>
                <c:pt idx="5025">
                  <c:v>3.1465100000000001</c:v>
                </c:pt>
                <c:pt idx="5026">
                  <c:v>3.14717</c:v>
                </c:pt>
                <c:pt idx="5027">
                  <c:v>3.14791</c:v>
                </c:pt>
                <c:pt idx="5028">
                  <c:v>3.1485300000000001</c:v>
                </c:pt>
                <c:pt idx="5029">
                  <c:v>3.1494200000000001</c:v>
                </c:pt>
                <c:pt idx="5030">
                  <c:v>3.1501700000000001</c:v>
                </c:pt>
                <c:pt idx="5031">
                  <c:v>3.1508799999999999</c:v>
                </c:pt>
                <c:pt idx="5032">
                  <c:v>3.1515200000000001</c:v>
                </c:pt>
                <c:pt idx="5033">
                  <c:v>3.1522899999999998</c:v>
                </c:pt>
                <c:pt idx="5034">
                  <c:v>3.1530100000000001</c:v>
                </c:pt>
                <c:pt idx="5035">
                  <c:v>3.1540900000000001</c:v>
                </c:pt>
                <c:pt idx="5036">
                  <c:v>3.1551399999999998</c:v>
                </c:pt>
                <c:pt idx="5037">
                  <c:v>3.1561499999999998</c:v>
                </c:pt>
                <c:pt idx="5038">
                  <c:v>3.1565500000000002</c:v>
                </c:pt>
                <c:pt idx="5039">
                  <c:v>3.1574499999999999</c:v>
                </c:pt>
                <c:pt idx="5040">
                  <c:v>3.15848</c:v>
                </c:pt>
                <c:pt idx="5041">
                  <c:v>3.1594600000000002</c:v>
                </c:pt>
                <c:pt idx="5042">
                  <c:v>3.1599599999999999</c:v>
                </c:pt>
                <c:pt idx="5043">
                  <c:v>3.16093</c:v>
                </c:pt>
                <c:pt idx="5044">
                  <c:v>3.1616599999999999</c:v>
                </c:pt>
                <c:pt idx="5045">
                  <c:v>3.1622699999999999</c:v>
                </c:pt>
                <c:pt idx="5046">
                  <c:v>3.1629</c:v>
                </c:pt>
                <c:pt idx="5047">
                  <c:v>3.16364</c:v>
                </c:pt>
                <c:pt idx="5048">
                  <c:v>3.1644700000000001</c:v>
                </c:pt>
                <c:pt idx="5049">
                  <c:v>3.16486</c:v>
                </c:pt>
                <c:pt idx="5050">
                  <c:v>3.1657299999999999</c:v>
                </c:pt>
                <c:pt idx="5051">
                  <c:v>3.16622</c:v>
                </c:pt>
                <c:pt idx="5052">
                  <c:v>3.1667800000000002</c:v>
                </c:pt>
                <c:pt idx="5053">
                  <c:v>3.1678000000000002</c:v>
                </c:pt>
                <c:pt idx="5054">
                  <c:v>3.1688399999999999</c:v>
                </c:pt>
                <c:pt idx="5055">
                  <c:v>3.16954</c:v>
                </c:pt>
                <c:pt idx="5056">
                  <c:v>3.16995</c:v>
                </c:pt>
                <c:pt idx="5057">
                  <c:v>3.1709299999999998</c:v>
                </c:pt>
                <c:pt idx="5058">
                  <c:v>3.1718600000000001</c:v>
                </c:pt>
                <c:pt idx="5059">
                  <c:v>3.17225</c:v>
                </c:pt>
                <c:pt idx="5060">
                  <c:v>3.1728499999999999</c:v>
                </c:pt>
                <c:pt idx="5061">
                  <c:v>3.1732999999999998</c:v>
                </c:pt>
                <c:pt idx="5062">
                  <c:v>3.1737500000000001</c:v>
                </c:pt>
                <c:pt idx="5063">
                  <c:v>3.17428</c:v>
                </c:pt>
                <c:pt idx="5064">
                  <c:v>3.1748500000000002</c:v>
                </c:pt>
                <c:pt idx="5065">
                  <c:v>3.1758099999999998</c:v>
                </c:pt>
                <c:pt idx="5066">
                  <c:v>3.1768299999999998</c:v>
                </c:pt>
                <c:pt idx="5067">
                  <c:v>3.17788</c:v>
                </c:pt>
                <c:pt idx="5068">
                  <c:v>3.1789000000000001</c:v>
                </c:pt>
                <c:pt idx="5069">
                  <c:v>3.1796700000000002</c:v>
                </c:pt>
                <c:pt idx="5070">
                  <c:v>3.18024</c:v>
                </c:pt>
                <c:pt idx="5071">
                  <c:v>3.1808399999999999</c:v>
                </c:pt>
                <c:pt idx="5072">
                  <c:v>3.1812900000000002</c:v>
                </c:pt>
                <c:pt idx="5073">
                  <c:v>3.1822900000000001</c:v>
                </c:pt>
                <c:pt idx="5074">
                  <c:v>3.1825700000000001</c:v>
                </c:pt>
                <c:pt idx="5075">
                  <c:v>3.1832600000000002</c:v>
                </c:pt>
                <c:pt idx="5076">
                  <c:v>3.1841699999999999</c:v>
                </c:pt>
                <c:pt idx="5077">
                  <c:v>3.1846299999999998</c:v>
                </c:pt>
                <c:pt idx="5078">
                  <c:v>3.18554</c:v>
                </c:pt>
                <c:pt idx="5079">
                  <c:v>3.1859199999999999</c:v>
                </c:pt>
                <c:pt idx="5080">
                  <c:v>3.1867800000000002</c:v>
                </c:pt>
                <c:pt idx="5081">
                  <c:v>3.1874600000000002</c:v>
                </c:pt>
                <c:pt idx="5082">
                  <c:v>3.1882100000000002</c:v>
                </c:pt>
                <c:pt idx="5083">
                  <c:v>3.1892800000000001</c:v>
                </c:pt>
                <c:pt idx="5084">
                  <c:v>3.1902599999999999</c:v>
                </c:pt>
                <c:pt idx="5085">
                  <c:v>3.1912199999999999</c:v>
                </c:pt>
                <c:pt idx="5086">
                  <c:v>3.1917800000000001</c:v>
                </c:pt>
                <c:pt idx="5087">
                  <c:v>3.1922000000000001</c:v>
                </c:pt>
                <c:pt idx="5088">
                  <c:v>3.1926800000000002</c:v>
                </c:pt>
                <c:pt idx="5089">
                  <c:v>3.1930700000000001</c:v>
                </c:pt>
                <c:pt idx="5090">
                  <c:v>3.1935600000000002</c:v>
                </c:pt>
                <c:pt idx="5091">
                  <c:v>3.1944499999999998</c:v>
                </c:pt>
                <c:pt idx="5092">
                  <c:v>3.1954099999999999</c:v>
                </c:pt>
                <c:pt idx="5093">
                  <c:v>3.1964199999999998</c:v>
                </c:pt>
                <c:pt idx="5094">
                  <c:v>3.19747</c:v>
                </c:pt>
                <c:pt idx="5095">
                  <c:v>3.1985100000000002</c:v>
                </c:pt>
                <c:pt idx="5096">
                  <c:v>3.1994699999999998</c:v>
                </c:pt>
                <c:pt idx="5097">
                  <c:v>3.2</c:v>
                </c:pt>
                <c:pt idx="5098">
                  <c:v>3.2007699999999999</c:v>
                </c:pt>
                <c:pt idx="5099">
                  <c:v>3.2012800000000001</c:v>
                </c:pt>
                <c:pt idx="5100">
                  <c:v>3.20181</c:v>
                </c:pt>
                <c:pt idx="5101">
                  <c:v>3.2023700000000002</c:v>
                </c:pt>
                <c:pt idx="5102">
                  <c:v>3.2033800000000001</c:v>
                </c:pt>
                <c:pt idx="5103">
                  <c:v>3.20404</c:v>
                </c:pt>
                <c:pt idx="5104">
                  <c:v>3.2045300000000001</c:v>
                </c:pt>
                <c:pt idx="5105">
                  <c:v>3.2055500000000001</c:v>
                </c:pt>
                <c:pt idx="5106">
                  <c:v>3.2063600000000001</c:v>
                </c:pt>
                <c:pt idx="5107">
                  <c:v>3.2068300000000001</c:v>
                </c:pt>
                <c:pt idx="5108">
                  <c:v>3.2077499999999999</c:v>
                </c:pt>
                <c:pt idx="5109">
                  <c:v>3.20885</c:v>
                </c:pt>
                <c:pt idx="5110">
                  <c:v>3.2097199999999999</c:v>
                </c:pt>
                <c:pt idx="5111">
                  <c:v>3.21048</c:v>
                </c:pt>
                <c:pt idx="5112">
                  <c:v>3.2114199999999999</c:v>
                </c:pt>
                <c:pt idx="5113">
                  <c:v>3.21245</c:v>
                </c:pt>
                <c:pt idx="5114">
                  <c:v>3.2135099999999999</c:v>
                </c:pt>
                <c:pt idx="5115">
                  <c:v>3.21393</c:v>
                </c:pt>
                <c:pt idx="5116">
                  <c:v>3.2144400000000002</c:v>
                </c:pt>
                <c:pt idx="5117">
                  <c:v>3.2149399999999999</c:v>
                </c:pt>
                <c:pt idx="5118">
                  <c:v>3.2159900000000001</c:v>
                </c:pt>
                <c:pt idx="5119">
                  <c:v>3.2166199999999998</c:v>
                </c:pt>
                <c:pt idx="5120">
                  <c:v>3.21698</c:v>
                </c:pt>
                <c:pt idx="5121">
                  <c:v>3.2174900000000002</c:v>
                </c:pt>
                <c:pt idx="5122">
                  <c:v>3.2183099999999998</c:v>
                </c:pt>
                <c:pt idx="5123">
                  <c:v>3.2190099999999999</c:v>
                </c:pt>
                <c:pt idx="5124">
                  <c:v>3.21963</c:v>
                </c:pt>
                <c:pt idx="5125">
                  <c:v>3.22018</c:v>
                </c:pt>
                <c:pt idx="5126">
                  <c:v>3.22106</c:v>
                </c:pt>
                <c:pt idx="5127">
                  <c:v>3.22173</c:v>
                </c:pt>
                <c:pt idx="5128">
                  <c:v>3.22235</c:v>
                </c:pt>
                <c:pt idx="5129">
                  <c:v>3.22343</c:v>
                </c:pt>
                <c:pt idx="5130">
                  <c:v>3.2241300000000002</c:v>
                </c:pt>
                <c:pt idx="5131">
                  <c:v>3.2248700000000001</c:v>
                </c:pt>
                <c:pt idx="5132">
                  <c:v>3.2259600000000002</c:v>
                </c:pt>
                <c:pt idx="5133">
                  <c:v>3.2270300000000001</c:v>
                </c:pt>
                <c:pt idx="5134">
                  <c:v>3.2275999999999998</c:v>
                </c:pt>
                <c:pt idx="5135">
                  <c:v>3.2280199999999999</c:v>
                </c:pt>
                <c:pt idx="5136">
                  <c:v>3.2284899999999999</c:v>
                </c:pt>
                <c:pt idx="5137">
                  <c:v>3.2288700000000001</c:v>
                </c:pt>
                <c:pt idx="5138">
                  <c:v>3.2294700000000001</c:v>
                </c:pt>
                <c:pt idx="5139">
                  <c:v>3.2301700000000002</c:v>
                </c:pt>
                <c:pt idx="5140">
                  <c:v>3.2312400000000001</c:v>
                </c:pt>
                <c:pt idx="5141">
                  <c:v>3.23224</c:v>
                </c:pt>
                <c:pt idx="5142">
                  <c:v>3.23291</c:v>
                </c:pt>
                <c:pt idx="5143">
                  <c:v>3.2336800000000001</c:v>
                </c:pt>
                <c:pt idx="5144">
                  <c:v>3.2346200000000001</c:v>
                </c:pt>
                <c:pt idx="5145">
                  <c:v>3.23516</c:v>
                </c:pt>
                <c:pt idx="5146">
                  <c:v>3.2361499999999999</c:v>
                </c:pt>
                <c:pt idx="5147">
                  <c:v>3.2365699999999999</c:v>
                </c:pt>
                <c:pt idx="5148">
                  <c:v>3.2368100000000002</c:v>
                </c:pt>
                <c:pt idx="5149">
                  <c:v>3.2374100000000001</c:v>
                </c:pt>
                <c:pt idx="5150">
                  <c:v>3.2377799999999999</c:v>
                </c:pt>
                <c:pt idx="5151">
                  <c:v>3.2382</c:v>
                </c:pt>
                <c:pt idx="5152">
                  <c:v>3.2389999999999999</c:v>
                </c:pt>
                <c:pt idx="5153">
                  <c:v>3.2397499999999999</c:v>
                </c:pt>
                <c:pt idx="5154">
                  <c:v>3.2402799999999998</c:v>
                </c:pt>
                <c:pt idx="5155">
                  <c:v>3.2413599999999998</c:v>
                </c:pt>
                <c:pt idx="5156">
                  <c:v>3.2424300000000001</c:v>
                </c:pt>
                <c:pt idx="5157">
                  <c:v>3.2435</c:v>
                </c:pt>
                <c:pt idx="5158">
                  <c:v>3.2442899999999999</c:v>
                </c:pt>
                <c:pt idx="5159">
                  <c:v>3.24539</c:v>
                </c:pt>
                <c:pt idx="5160">
                  <c:v>3.2460200000000001</c:v>
                </c:pt>
                <c:pt idx="5161">
                  <c:v>3.2465299999999999</c:v>
                </c:pt>
                <c:pt idx="5162">
                  <c:v>3.2471899999999998</c:v>
                </c:pt>
                <c:pt idx="5163">
                  <c:v>3.2477299999999998</c:v>
                </c:pt>
                <c:pt idx="5164">
                  <c:v>3.2482199999999999</c:v>
                </c:pt>
                <c:pt idx="5165">
                  <c:v>3.2488100000000002</c:v>
                </c:pt>
                <c:pt idx="5166">
                  <c:v>3.24919</c:v>
                </c:pt>
                <c:pt idx="5167">
                  <c:v>3.2502300000000002</c:v>
                </c:pt>
                <c:pt idx="5168">
                  <c:v>3.2509700000000001</c:v>
                </c:pt>
                <c:pt idx="5169">
                  <c:v>3.2512400000000001</c:v>
                </c:pt>
                <c:pt idx="5170">
                  <c:v>3.2516500000000002</c:v>
                </c:pt>
                <c:pt idx="5171">
                  <c:v>3.2526000000000002</c:v>
                </c:pt>
                <c:pt idx="5172">
                  <c:v>3.2536700000000001</c:v>
                </c:pt>
                <c:pt idx="5173">
                  <c:v>3.2542399999999998</c:v>
                </c:pt>
                <c:pt idx="5174">
                  <c:v>3.2549600000000001</c:v>
                </c:pt>
                <c:pt idx="5175">
                  <c:v>3.2556799999999999</c:v>
                </c:pt>
                <c:pt idx="5176">
                  <c:v>3.25623</c:v>
                </c:pt>
                <c:pt idx="5177">
                  <c:v>3.2569499999999998</c:v>
                </c:pt>
                <c:pt idx="5178">
                  <c:v>3.2574100000000001</c:v>
                </c:pt>
                <c:pt idx="5179">
                  <c:v>3.2581799999999999</c:v>
                </c:pt>
                <c:pt idx="5180">
                  <c:v>3.2589000000000001</c:v>
                </c:pt>
                <c:pt idx="5181">
                  <c:v>3.2596500000000002</c:v>
                </c:pt>
                <c:pt idx="5182">
                  <c:v>3.2604600000000001</c:v>
                </c:pt>
                <c:pt idx="5183">
                  <c:v>3.2613699999999999</c:v>
                </c:pt>
                <c:pt idx="5184">
                  <c:v>3.2622499999999999</c:v>
                </c:pt>
                <c:pt idx="5185">
                  <c:v>3.2629000000000001</c:v>
                </c:pt>
                <c:pt idx="5186">
                  <c:v>3.2639900000000002</c:v>
                </c:pt>
                <c:pt idx="5187">
                  <c:v>3.26505</c:v>
                </c:pt>
                <c:pt idx="5188">
                  <c:v>3.2654299999999998</c:v>
                </c:pt>
                <c:pt idx="5189">
                  <c:v>3.2663000000000002</c:v>
                </c:pt>
                <c:pt idx="5190">
                  <c:v>3.2673100000000002</c:v>
                </c:pt>
                <c:pt idx="5191">
                  <c:v>3.2683800000000001</c:v>
                </c:pt>
                <c:pt idx="5192">
                  <c:v>3.2690600000000001</c:v>
                </c:pt>
                <c:pt idx="5193">
                  <c:v>3.2696100000000001</c:v>
                </c:pt>
                <c:pt idx="5194">
                  <c:v>3.2702200000000001</c:v>
                </c:pt>
                <c:pt idx="5195">
                  <c:v>3.2710400000000002</c:v>
                </c:pt>
                <c:pt idx="5196">
                  <c:v>3.27142</c:v>
                </c:pt>
                <c:pt idx="5197">
                  <c:v>3.2720500000000001</c:v>
                </c:pt>
                <c:pt idx="5198">
                  <c:v>3.2725599999999999</c:v>
                </c:pt>
                <c:pt idx="5199">
                  <c:v>3.2729300000000001</c:v>
                </c:pt>
                <c:pt idx="5200">
                  <c:v>3.27325</c:v>
                </c:pt>
                <c:pt idx="5201">
                  <c:v>3.2739600000000002</c:v>
                </c:pt>
                <c:pt idx="5202">
                  <c:v>3.2743099999999998</c:v>
                </c:pt>
                <c:pt idx="5203">
                  <c:v>3.2751100000000002</c:v>
                </c:pt>
                <c:pt idx="5204">
                  <c:v>3.2755899999999998</c:v>
                </c:pt>
                <c:pt idx="5205">
                  <c:v>3.2760799999999999</c:v>
                </c:pt>
                <c:pt idx="5206">
                  <c:v>3.2765399999999998</c:v>
                </c:pt>
                <c:pt idx="5207">
                  <c:v>3.2768099999999998</c:v>
                </c:pt>
                <c:pt idx="5208">
                  <c:v>3.2775500000000002</c:v>
                </c:pt>
                <c:pt idx="5209">
                  <c:v>3.27834</c:v>
                </c:pt>
                <c:pt idx="5210">
                  <c:v>3.27888</c:v>
                </c:pt>
                <c:pt idx="5211">
                  <c:v>3.27963</c:v>
                </c:pt>
                <c:pt idx="5212">
                  <c:v>3.2806600000000001</c:v>
                </c:pt>
                <c:pt idx="5213">
                  <c:v>3.2811400000000002</c:v>
                </c:pt>
                <c:pt idx="5214">
                  <c:v>3.2818000000000001</c:v>
                </c:pt>
                <c:pt idx="5215">
                  <c:v>3.2821500000000001</c:v>
                </c:pt>
                <c:pt idx="5216">
                  <c:v>3.2826900000000001</c:v>
                </c:pt>
                <c:pt idx="5217">
                  <c:v>3.2832300000000001</c:v>
                </c:pt>
                <c:pt idx="5218">
                  <c:v>3.2835800000000002</c:v>
                </c:pt>
                <c:pt idx="5219">
                  <c:v>3.2841100000000001</c:v>
                </c:pt>
                <c:pt idx="5220">
                  <c:v>3.28505</c:v>
                </c:pt>
                <c:pt idx="5221">
                  <c:v>3.2855300000000001</c:v>
                </c:pt>
                <c:pt idx="5222">
                  <c:v>3.2858800000000001</c:v>
                </c:pt>
                <c:pt idx="5223">
                  <c:v>3.28607</c:v>
                </c:pt>
                <c:pt idx="5224">
                  <c:v>3.2869299999999999</c:v>
                </c:pt>
                <c:pt idx="5225">
                  <c:v>3.2879299999999998</c:v>
                </c:pt>
                <c:pt idx="5226">
                  <c:v>3.2889599999999999</c:v>
                </c:pt>
                <c:pt idx="5227">
                  <c:v>3.2894600000000001</c:v>
                </c:pt>
                <c:pt idx="5228">
                  <c:v>3.28993</c:v>
                </c:pt>
                <c:pt idx="5229">
                  <c:v>3.2908300000000001</c:v>
                </c:pt>
                <c:pt idx="5230">
                  <c:v>3.29135</c:v>
                </c:pt>
                <c:pt idx="5231">
                  <c:v>3.29189</c:v>
                </c:pt>
                <c:pt idx="5232">
                  <c:v>3.2925900000000001</c:v>
                </c:pt>
                <c:pt idx="5233">
                  <c:v>3.29311</c:v>
                </c:pt>
                <c:pt idx="5234">
                  <c:v>3.29419</c:v>
                </c:pt>
                <c:pt idx="5235">
                  <c:v>3.29528</c:v>
                </c:pt>
                <c:pt idx="5236">
                  <c:v>3.2962600000000002</c:v>
                </c:pt>
                <c:pt idx="5237">
                  <c:v>3.2969900000000001</c:v>
                </c:pt>
                <c:pt idx="5238">
                  <c:v>3.2978900000000002</c:v>
                </c:pt>
                <c:pt idx="5239">
                  <c:v>3.2988400000000002</c:v>
                </c:pt>
                <c:pt idx="5240">
                  <c:v>3.29983</c:v>
                </c:pt>
                <c:pt idx="5241">
                  <c:v>3.30037</c:v>
                </c:pt>
                <c:pt idx="5242">
                  <c:v>3.3010999999999999</c:v>
                </c:pt>
                <c:pt idx="5243">
                  <c:v>3.3017099999999999</c:v>
                </c:pt>
                <c:pt idx="5244">
                  <c:v>3.30219</c:v>
                </c:pt>
                <c:pt idx="5245">
                  <c:v>3.3026499999999999</c:v>
                </c:pt>
                <c:pt idx="5246">
                  <c:v>3.3033700000000001</c:v>
                </c:pt>
                <c:pt idx="5247">
                  <c:v>3.30375</c:v>
                </c:pt>
                <c:pt idx="5248">
                  <c:v>3.3045800000000001</c:v>
                </c:pt>
                <c:pt idx="5249">
                  <c:v>3.3056100000000002</c:v>
                </c:pt>
                <c:pt idx="5250">
                  <c:v>3.3066499999999999</c:v>
                </c:pt>
                <c:pt idx="5251">
                  <c:v>3.3077000000000001</c:v>
                </c:pt>
                <c:pt idx="5252">
                  <c:v>3.3085100000000001</c:v>
                </c:pt>
                <c:pt idx="5253">
                  <c:v>3.30958</c:v>
                </c:pt>
                <c:pt idx="5254">
                  <c:v>3.31</c:v>
                </c:pt>
                <c:pt idx="5255">
                  <c:v>3.3104100000000001</c:v>
                </c:pt>
                <c:pt idx="5256">
                  <c:v>3.3106800000000001</c:v>
                </c:pt>
                <c:pt idx="5257">
                  <c:v>3.3112499999999998</c:v>
                </c:pt>
                <c:pt idx="5258">
                  <c:v>3.3119700000000001</c:v>
                </c:pt>
                <c:pt idx="5259">
                  <c:v>3.3127800000000001</c:v>
                </c:pt>
                <c:pt idx="5260">
                  <c:v>3.31325</c:v>
                </c:pt>
                <c:pt idx="5261">
                  <c:v>3.3140299999999998</c:v>
                </c:pt>
                <c:pt idx="5262">
                  <c:v>3.3146200000000001</c:v>
                </c:pt>
                <c:pt idx="5263">
                  <c:v>3.3155199999999998</c:v>
                </c:pt>
                <c:pt idx="5264">
                  <c:v>3.31616</c:v>
                </c:pt>
                <c:pt idx="5265">
                  <c:v>3.3170199999999999</c:v>
                </c:pt>
                <c:pt idx="5266">
                  <c:v>3.3176999999999999</c:v>
                </c:pt>
                <c:pt idx="5267">
                  <c:v>3.3188499999999999</c:v>
                </c:pt>
                <c:pt idx="5268">
                  <c:v>3.3194400000000002</c:v>
                </c:pt>
                <c:pt idx="5269">
                  <c:v>3.32016</c:v>
                </c:pt>
                <c:pt idx="5270">
                  <c:v>3.3212299999999999</c:v>
                </c:pt>
                <c:pt idx="5271">
                  <c:v>3.3220900000000002</c:v>
                </c:pt>
                <c:pt idx="5272">
                  <c:v>3.3224399999999998</c:v>
                </c:pt>
                <c:pt idx="5273">
                  <c:v>3.3229899999999999</c:v>
                </c:pt>
                <c:pt idx="5274">
                  <c:v>3.3235199999999998</c:v>
                </c:pt>
                <c:pt idx="5275">
                  <c:v>3.3244199999999999</c:v>
                </c:pt>
                <c:pt idx="5276">
                  <c:v>3.3251400000000002</c:v>
                </c:pt>
                <c:pt idx="5277">
                  <c:v>3.3259400000000001</c:v>
                </c:pt>
                <c:pt idx="5278">
                  <c:v>3.3264499999999999</c:v>
                </c:pt>
                <c:pt idx="5279">
                  <c:v>3.3271700000000002</c:v>
                </c:pt>
                <c:pt idx="5280">
                  <c:v>3.3282600000000002</c:v>
                </c:pt>
                <c:pt idx="5281">
                  <c:v>3.3290000000000002</c:v>
                </c:pt>
                <c:pt idx="5282">
                  <c:v>3.33</c:v>
                </c:pt>
                <c:pt idx="5283">
                  <c:v>3.33067</c:v>
                </c:pt>
                <c:pt idx="5284">
                  <c:v>3.33128</c:v>
                </c:pt>
                <c:pt idx="5285">
                  <c:v>3.3322400000000001</c:v>
                </c:pt>
                <c:pt idx="5286">
                  <c:v>3.3329800000000001</c:v>
                </c:pt>
                <c:pt idx="5287">
                  <c:v>3.3337699999999999</c:v>
                </c:pt>
                <c:pt idx="5288">
                  <c:v>3.3348399999999998</c:v>
                </c:pt>
                <c:pt idx="5289">
                  <c:v>3.33568</c:v>
                </c:pt>
                <c:pt idx="5290">
                  <c:v>3.3364600000000002</c:v>
                </c:pt>
                <c:pt idx="5291">
                  <c:v>3.33684</c:v>
                </c:pt>
                <c:pt idx="5292">
                  <c:v>3.3373400000000002</c:v>
                </c:pt>
                <c:pt idx="5293">
                  <c:v>3.3379799999999999</c:v>
                </c:pt>
                <c:pt idx="5294">
                  <c:v>3.3388100000000001</c:v>
                </c:pt>
                <c:pt idx="5295">
                  <c:v>3.33988</c:v>
                </c:pt>
                <c:pt idx="5296">
                  <c:v>3.3409</c:v>
                </c:pt>
                <c:pt idx="5297">
                  <c:v>3.3416199999999998</c:v>
                </c:pt>
                <c:pt idx="5298">
                  <c:v>3.3425699999999998</c:v>
                </c:pt>
                <c:pt idx="5299">
                  <c:v>3.34321</c:v>
                </c:pt>
                <c:pt idx="5300">
                  <c:v>3.3437999999999999</c:v>
                </c:pt>
                <c:pt idx="5301">
                  <c:v>3.3447200000000001</c:v>
                </c:pt>
                <c:pt idx="5302">
                  <c:v>3.3450199999999999</c:v>
                </c:pt>
                <c:pt idx="5303">
                  <c:v>3.34552</c:v>
                </c:pt>
                <c:pt idx="5304">
                  <c:v>3.3458600000000001</c:v>
                </c:pt>
                <c:pt idx="5305">
                  <c:v>3.34626</c:v>
                </c:pt>
                <c:pt idx="5306">
                  <c:v>3.3466</c:v>
                </c:pt>
                <c:pt idx="5307">
                  <c:v>3.3473000000000002</c:v>
                </c:pt>
                <c:pt idx="5308">
                  <c:v>3.3483000000000001</c:v>
                </c:pt>
                <c:pt idx="5309">
                  <c:v>3.3493499999999998</c:v>
                </c:pt>
                <c:pt idx="5310">
                  <c:v>3.35032</c:v>
                </c:pt>
                <c:pt idx="5311">
                  <c:v>3.3513899999999999</c:v>
                </c:pt>
                <c:pt idx="5312">
                  <c:v>3.3520400000000001</c:v>
                </c:pt>
                <c:pt idx="5313">
                  <c:v>3.3530000000000002</c:v>
                </c:pt>
                <c:pt idx="5314">
                  <c:v>3.3540100000000002</c:v>
                </c:pt>
                <c:pt idx="5315">
                  <c:v>3.35466</c:v>
                </c:pt>
                <c:pt idx="5316">
                  <c:v>3.3554200000000001</c:v>
                </c:pt>
                <c:pt idx="5317">
                  <c:v>3.3559800000000002</c:v>
                </c:pt>
                <c:pt idx="5318">
                  <c:v>3.35642</c:v>
                </c:pt>
                <c:pt idx="5319">
                  <c:v>3.3569</c:v>
                </c:pt>
                <c:pt idx="5320">
                  <c:v>3.3575499999999998</c:v>
                </c:pt>
                <c:pt idx="5321">
                  <c:v>3.35791</c:v>
                </c:pt>
                <c:pt idx="5322">
                  <c:v>3.3584499999999999</c:v>
                </c:pt>
                <c:pt idx="5323">
                  <c:v>3.35955</c:v>
                </c:pt>
                <c:pt idx="5324">
                  <c:v>3.3599000000000001</c:v>
                </c:pt>
                <c:pt idx="5325">
                  <c:v>3.3602799999999999</c:v>
                </c:pt>
                <c:pt idx="5326">
                  <c:v>3.3609599999999999</c:v>
                </c:pt>
                <c:pt idx="5327">
                  <c:v>3.36191</c:v>
                </c:pt>
                <c:pt idx="5328">
                  <c:v>3.36286</c:v>
                </c:pt>
                <c:pt idx="5329">
                  <c:v>3.3635700000000002</c:v>
                </c:pt>
                <c:pt idx="5330">
                  <c:v>3.3641299999999998</c:v>
                </c:pt>
                <c:pt idx="5331">
                  <c:v>3.36456</c:v>
                </c:pt>
                <c:pt idx="5332">
                  <c:v>3.36504</c:v>
                </c:pt>
                <c:pt idx="5333">
                  <c:v>3.3656899999999998</c:v>
                </c:pt>
                <c:pt idx="5334">
                  <c:v>3.3664499999999999</c:v>
                </c:pt>
                <c:pt idx="5335">
                  <c:v>3.3667899999999999</c:v>
                </c:pt>
                <c:pt idx="5336">
                  <c:v>3.3672800000000001</c:v>
                </c:pt>
                <c:pt idx="5337">
                  <c:v>3.3680300000000001</c:v>
                </c:pt>
                <c:pt idx="5338">
                  <c:v>3.3686500000000001</c:v>
                </c:pt>
                <c:pt idx="5339">
                  <c:v>3.3696700000000002</c:v>
                </c:pt>
                <c:pt idx="5340">
                  <c:v>3.3706100000000001</c:v>
                </c:pt>
                <c:pt idx="5341">
                  <c:v>3.3714599999999999</c:v>
                </c:pt>
                <c:pt idx="5342">
                  <c:v>3.37229</c:v>
                </c:pt>
                <c:pt idx="5343">
                  <c:v>3.3730600000000002</c:v>
                </c:pt>
                <c:pt idx="5344">
                  <c:v>3.3741599999999998</c:v>
                </c:pt>
                <c:pt idx="5345">
                  <c:v>3.3746999999999998</c:v>
                </c:pt>
                <c:pt idx="5346">
                  <c:v>3.3756900000000001</c:v>
                </c:pt>
                <c:pt idx="5347">
                  <c:v>3.3767299999999998</c:v>
                </c:pt>
                <c:pt idx="5348">
                  <c:v>3.3774000000000002</c:v>
                </c:pt>
                <c:pt idx="5349">
                  <c:v>3.3781400000000001</c:v>
                </c:pt>
                <c:pt idx="5350">
                  <c:v>3.3791899999999999</c:v>
                </c:pt>
                <c:pt idx="5351">
                  <c:v>3.3802500000000002</c:v>
                </c:pt>
                <c:pt idx="5352">
                  <c:v>3.3807399999999999</c:v>
                </c:pt>
                <c:pt idx="5353">
                  <c:v>3.38123</c:v>
                </c:pt>
                <c:pt idx="5354">
                  <c:v>3.3818000000000001</c:v>
                </c:pt>
                <c:pt idx="5355">
                  <c:v>3.3822199999999998</c:v>
                </c:pt>
                <c:pt idx="5356">
                  <c:v>3.38314</c:v>
                </c:pt>
                <c:pt idx="5357">
                  <c:v>3.3837799999999998</c:v>
                </c:pt>
                <c:pt idx="5358">
                  <c:v>3.3843299999999998</c:v>
                </c:pt>
                <c:pt idx="5359">
                  <c:v>3.3847100000000001</c:v>
                </c:pt>
                <c:pt idx="5360">
                  <c:v>3.3857599999999999</c:v>
                </c:pt>
                <c:pt idx="5361">
                  <c:v>3.3865099999999999</c:v>
                </c:pt>
                <c:pt idx="5362">
                  <c:v>3.3872</c:v>
                </c:pt>
                <c:pt idx="5363">
                  <c:v>3.3882099999999999</c:v>
                </c:pt>
                <c:pt idx="5364">
                  <c:v>3.3885299999999998</c:v>
                </c:pt>
                <c:pt idx="5365">
                  <c:v>3.3888699999999998</c:v>
                </c:pt>
                <c:pt idx="5366">
                  <c:v>3.3895900000000001</c:v>
                </c:pt>
                <c:pt idx="5367">
                  <c:v>3.3902299999999999</c:v>
                </c:pt>
                <c:pt idx="5368">
                  <c:v>3.3907500000000002</c:v>
                </c:pt>
                <c:pt idx="5369">
                  <c:v>3.3911699999999998</c:v>
                </c:pt>
                <c:pt idx="5370">
                  <c:v>3.3921000000000001</c:v>
                </c:pt>
                <c:pt idx="5371">
                  <c:v>3.3928799999999999</c:v>
                </c:pt>
                <c:pt idx="5372">
                  <c:v>3.39378</c:v>
                </c:pt>
                <c:pt idx="5373">
                  <c:v>3.3947500000000002</c:v>
                </c:pt>
                <c:pt idx="5374">
                  <c:v>3.3957999999999999</c:v>
                </c:pt>
                <c:pt idx="5375">
                  <c:v>3.3966799999999999</c:v>
                </c:pt>
                <c:pt idx="5376">
                  <c:v>3.3972199999999999</c:v>
                </c:pt>
                <c:pt idx="5377">
                  <c:v>3.3978700000000002</c:v>
                </c:pt>
                <c:pt idx="5378">
                  <c:v>3.3988800000000001</c:v>
                </c:pt>
                <c:pt idx="5379">
                  <c:v>3.3996300000000002</c:v>
                </c:pt>
                <c:pt idx="5380">
                  <c:v>3.4003399999999999</c:v>
                </c:pt>
                <c:pt idx="5381">
                  <c:v>3.4006599999999998</c:v>
                </c:pt>
                <c:pt idx="5382">
                  <c:v>3.4014799999999998</c:v>
                </c:pt>
                <c:pt idx="5383">
                  <c:v>3.40191</c:v>
                </c:pt>
                <c:pt idx="5384">
                  <c:v>3.40252</c:v>
                </c:pt>
                <c:pt idx="5385">
                  <c:v>3.4036200000000001</c:v>
                </c:pt>
                <c:pt idx="5386">
                  <c:v>3.40462</c:v>
                </c:pt>
                <c:pt idx="5387">
                  <c:v>3.4056199999999999</c:v>
                </c:pt>
                <c:pt idx="5388">
                  <c:v>3.40625</c:v>
                </c:pt>
                <c:pt idx="5389">
                  <c:v>3.4069600000000002</c:v>
                </c:pt>
                <c:pt idx="5390">
                  <c:v>3.4077799999999998</c:v>
                </c:pt>
                <c:pt idx="5391">
                  <c:v>3.4085200000000002</c:v>
                </c:pt>
                <c:pt idx="5392">
                  <c:v>3.4089200000000002</c:v>
                </c:pt>
                <c:pt idx="5393">
                  <c:v>3.41</c:v>
                </c:pt>
                <c:pt idx="5394">
                  <c:v>3.4104899999999998</c:v>
                </c:pt>
                <c:pt idx="5395">
                  <c:v>3.4112</c:v>
                </c:pt>
                <c:pt idx="5396">
                  <c:v>3.4119000000000002</c:v>
                </c:pt>
                <c:pt idx="5397">
                  <c:v>3.4123800000000002</c:v>
                </c:pt>
                <c:pt idx="5398">
                  <c:v>3.4131200000000002</c:v>
                </c:pt>
                <c:pt idx="5399">
                  <c:v>3.4138500000000001</c:v>
                </c:pt>
                <c:pt idx="5400">
                  <c:v>3.4148299999999998</c:v>
                </c:pt>
                <c:pt idx="5401">
                  <c:v>3.4156300000000002</c:v>
                </c:pt>
                <c:pt idx="5402">
                  <c:v>3.4159799999999998</c:v>
                </c:pt>
                <c:pt idx="5403">
                  <c:v>3.4164099999999999</c:v>
                </c:pt>
                <c:pt idx="5404">
                  <c:v>3.4171100000000001</c:v>
                </c:pt>
                <c:pt idx="5405">
                  <c:v>3.4179300000000001</c:v>
                </c:pt>
                <c:pt idx="5406">
                  <c:v>3.4188399999999999</c:v>
                </c:pt>
                <c:pt idx="5407">
                  <c:v>3.4198400000000002</c:v>
                </c:pt>
                <c:pt idx="5408">
                  <c:v>3.4203800000000002</c:v>
                </c:pt>
                <c:pt idx="5409">
                  <c:v>3.4209900000000002</c:v>
                </c:pt>
                <c:pt idx="5410">
                  <c:v>3.42137</c:v>
                </c:pt>
                <c:pt idx="5411">
                  <c:v>3.4221200000000001</c:v>
                </c:pt>
                <c:pt idx="5412">
                  <c:v>3.4229699999999998</c:v>
                </c:pt>
                <c:pt idx="5413">
                  <c:v>3.4233600000000002</c:v>
                </c:pt>
                <c:pt idx="5414">
                  <c:v>3.4238900000000001</c:v>
                </c:pt>
                <c:pt idx="5415">
                  <c:v>3.4243299999999999</c:v>
                </c:pt>
                <c:pt idx="5416">
                  <c:v>3.42489</c:v>
                </c:pt>
                <c:pt idx="5417">
                  <c:v>3.4254799999999999</c:v>
                </c:pt>
                <c:pt idx="5418">
                  <c:v>3.4264299999999999</c:v>
                </c:pt>
                <c:pt idx="5419">
                  <c:v>3.4272999999999998</c:v>
                </c:pt>
                <c:pt idx="5420">
                  <c:v>3.4280400000000002</c:v>
                </c:pt>
                <c:pt idx="5421">
                  <c:v>3.4291200000000002</c:v>
                </c:pt>
                <c:pt idx="5422">
                  <c:v>3.43</c:v>
                </c:pt>
                <c:pt idx="5423">
                  <c:v>3.43113</c:v>
                </c:pt>
                <c:pt idx="5424">
                  <c:v>3.4317799999999998</c:v>
                </c:pt>
                <c:pt idx="5425">
                  <c:v>3.4325199999999998</c:v>
                </c:pt>
                <c:pt idx="5426">
                  <c:v>3.4331800000000001</c:v>
                </c:pt>
                <c:pt idx="5427">
                  <c:v>3.4336000000000002</c:v>
                </c:pt>
                <c:pt idx="5428">
                  <c:v>3.43391</c:v>
                </c:pt>
                <c:pt idx="5429">
                  <c:v>3.4342000000000001</c:v>
                </c:pt>
                <c:pt idx="5430">
                  <c:v>3.4345500000000002</c:v>
                </c:pt>
                <c:pt idx="5431">
                  <c:v>3.4350800000000001</c:v>
                </c:pt>
                <c:pt idx="5432">
                  <c:v>3.43554</c:v>
                </c:pt>
                <c:pt idx="5433">
                  <c:v>3.4361100000000002</c:v>
                </c:pt>
                <c:pt idx="5434">
                  <c:v>3.4366599999999998</c:v>
                </c:pt>
                <c:pt idx="5435">
                  <c:v>3.4370500000000002</c:v>
                </c:pt>
                <c:pt idx="5436">
                  <c:v>3.4375399999999998</c:v>
                </c:pt>
                <c:pt idx="5437">
                  <c:v>3.43784</c:v>
                </c:pt>
                <c:pt idx="5438">
                  <c:v>3.4382100000000002</c:v>
                </c:pt>
                <c:pt idx="5439">
                  <c:v>3.4388800000000002</c:v>
                </c:pt>
                <c:pt idx="5440">
                  <c:v>3.4394900000000002</c:v>
                </c:pt>
                <c:pt idx="5441">
                  <c:v>3.4401199999999998</c:v>
                </c:pt>
                <c:pt idx="5442">
                  <c:v>3.44096</c:v>
                </c:pt>
                <c:pt idx="5443">
                  <c:v>3.4414699999999998</c:v>
                </c:pt>
                <c:pt idx="5444">
                  <c:v>3.44225</c:v>
                </c:pt>
                <c:pt idx="5445">
                  <c:v>3.4429500000000002</c:v>
                </c:pt>
                <c:pt idx="5446">
                  <c:v>3.4436</c:v>
                </c:pt>
                <c:pt idx="5447">
                  <c:v>3.44448</c:v>
                </c:pt>
                <c:pt idx="5448">
                  <c:v>3.4452400000000001</c:v>
                </c:pt>
                <c:pt idx="5449">
                  <c:v>3.4458600000000001</c:v>
                </c:pt>
                <c:pt idx="5450">
                  <c:v>3.4462600000000001</c:v>
                </c:pt>
                <c:pt idx="5451">
                  <c:v>3.4469500000000002</c:v>
                </c:pt>
                <c:pt idx="5452">
                  <c:v>3.4475699999999998</c:v>
                </c:pt>
                <c:pt idx="5453">
                  <c:v>3.4486500000000002</c:v>
                </c:pt>
                <c:pt idx="5454">
                  <c:v>3.44943</c:v>
                </c:pt>
                <c:pt idx="5455">
                  <c:v>3.45004</c:v>
                </c:pt>
                <c:pt idx="5456">
                  <c:v>3.4507599999999998</c:v>
                </c:pt>
                <c:pt idx="5457">
                  <c:v>3.4514900000000002</c:v>
                </c:pt>
                <c:pt idx="5458">
                  <c:v>3.4521799999999998</c:v>
                </c:pt>
                <c:pt idx="5459">
                  <c:v>3.45269</c:v>
                </c:pt>
                <c:pt idx="5460">
                  <c:v>3.4532699999999998</c:v>
                </c:pt>
                <c:pt idx="5461">
                  <c:v>3.4537499999999999</c:v>
                </c:pt>
                <c:pt idx="5462">
                  <c:v>3.4540700000000002</c:v>
                </c:pt>
                <c:pt idx="5463">
                  <c:v>3.4546399999999999</c:v>
                </c:pt>
                <c:pt idx="5464">
                  <c:v>3.4551699999999999</c:v>
                </c:pt>
                <c:pt idx="5465">
                  <c:v>3.4558900000000001</c:v>
                </c:pt>
                <c:pt idx="5466">
                  <c:v>3.4569399999999999</c:v>
                </c:pt>
                <c:pt idx="5467">
                  <c:v>3.45804</c:v>
                </c:pt>
                <c:pt idx="5468">
                  <c:v>3.4591099999999999</c:v>
                </c:pt>
                <c:pt idx="5469">
                  <c:v>3.4598800000000001</c:v>
                </c:pt>
                <c:pt idx="5470">
                  <c:v>3.4603000000000002</c:v>
                </c:pt>
                <c:pt idx="5471">
                  <c:v>3.4610699999999999</c:v>
                </c:pt>
                <c:pt idx="5472">
                  <c:v>3.4615499999999999</c:v>
                </c:pt>
                <c:pt idx="5473">
                  <c:v>3.46217</c:v>
                </c:pt>
                <c:pt idx="5474">
                  <c:v>3.4627699999999999</c:v>
                </c:pt>
                <c:pt idx="5475">
                  <c:v>3.4638100000000001</c:v>
                </c:pt>
                <c:pt idx="5476">
                  <c:v>3.4647399999999999</c:v>
                </c:pt>
                <c:pt idx="5477">
                  <c:v>3.4653299999999998</c:v>
                </c:pt>
                <c:pt idx="5478">
                  <c:v>3.4657200000000001</c:v>
                </c:pt>
                <c:pt idx="5479">
                  <c:v>3.4663200000000001</c:v>
                </c:pt>
                <c:pt idx="5480">
                  <c:v>3.4668399999999999</c:v>
                </c:pt>
                <c:pt idx="5481">
                  <c:v>3.4675400000000001</c:v>
                </c:pt>
                <c:pt idx="5482">
                  <c:v>3.4680499999999999</c:v>
                </c:pt>
                <c:pt idx="5483">
                  <c:v>3.46855</c:v>
                </c:pt>
                <c:pt idx="5484">
                  <c:v>3.46915</c:v>
                </c:pt>
                <c:pt idx="5485">
                  <c:v>3.46976</c:v>
                </c:pt>
                <c:pt idx="5486">
                  <c:v>3.4706000000000001</c:v>
                </c:pt>
                <c:pt idx="5487">
                  <c:v>3.4716</c:v>
                </c:pt>
                <c:pt idx="5488">
                  <c:v>3.4724699999999999</c:v>
                </c:pt>
                <c:pt idx="5489">
                  <c:v>3.4735900000000002</c:v>
                </c:pt>
                <c:pt idx="5490">
                  <c:v>3.47437</c:v>
                </c:pt>
                <c:pt idx="5491">
                  <c:v>3.4749099999999999</c:v>
                </c:pt>
                <c:pt idx="5492">
                  <c:v>3.4755400000000001</c:v>
                </c:pt>
                <c:pt idx="5493">
                  <c:v>3.4760499999999999</c:v>
                </c:pt>
                <c:pt idx="5494">
                  <c:v>3.4763700000000002</c:v>
                </c:pt>
                <c:pt idx="5495">
                  <c:v>3.4769899999999998</c:v>
                </c:pt>
                <c:pt idx="5496">
                  <c:v>3.4774500000000002</c:v>
                </c:pt>
                <c:pt idx="5497">
                  <c:v>3.4781</c:v>
                </c:pt>
                <c:pt idx="5498">
                  <c:v>3.47851</c:v>
                </c:pt>
                <c:pt idx="5499">
                  <c:v>3.4791400000000001</c:v>
                </c:pt>
                <c:pt idx="5500">
                  <c:v>3.4797400000000001</c:v>
                </c:pt>
                <c:pt idx="5501">
                  <c:v>3.48061</c:v>
                </c:pt>
                <c:pt idx="5502">
                  <c:v>3.4815900000000002</c:v>
                </c:pt>
                <c:pt idx="5503">
                  <c:v>3.4819900000000001</c:v>
                </c:pt>
                <c:pt idx="5504">
                  <c:v>3.4825599999999999</c:v>
                </c:pt>
                <c:pt idx="5505">
                  <c:v>3.4830399999999999</c:v>
                </c:pt>
                <c:pt idx="5506">
                  <c:v>3.4834800000000001</c:v>
                </c:pt>
                <c:pt idx="5507">
                  <c:v>3.4845600000000001</c:v>
                </c:pt>
                <c:pt idx="5508">
                  <c:v>3.4848599999999998</c:v>
                </c:pt>
                <c:pt idx="5509">
                  <c:v>3.4855800000000001</c:v>
                </c:pt>
                <c:pt idx="5510">
                  <c:v>3.4866799999999998</c:v>
                </c:pt>
                <c:pt idx="5511">
                  <c:v>3.4878200000000001</c:v>
                </c:pt>
                <c:pt idx="5512">
                  <c:v>3.4889700000000001</c:v>
                </c:pt>
                <c:pt idx="5513">
                  <c:v>3.4896400000000001</c:v>
                </c:pt>
                <c:pt idx="5514">
                  <c:v>3.4904600000000001</c:v>
                </c:pt>
                <c:pt idx="5515">
                  <c:v>3.4911099999999999</c:v>
                </c:pt>
                <c:pt idx="5516">
                  <c:v>3.4915699999999998</c:v>
                </c:pt>
                <c:pt idx="5517">
                  <c:v>3.4924900000000001</c:v>
                </c:pt>
                <c:pt idx="5518">
                  <c:v>3.4934799999999999</c:v>
                </c:pt>
                <c:pt idx="5519">
                  <c:v>3.4941800000000001</c:v>
                </c:pt>
                <c:pt idx="5520">
                  <c:v>3.4949300000000001</c:v>
                </c:pt>
                <c:pt idx="5521">
                  <c:v>3.4953699999999999</c:v>
                </c:pt>
                <c:pt idx="5522">
                  <c:v>3.4961000000000002</c:v>
                </c:pt>
                <c:pt idx="5523">
                  <c:v>3.4965999999999999</c:v>
                </c:pt>
                <c:pt idx="5524">
                  <c:v>3.4969600000000001</c:v>
                </c:pt>
                <c:pt idx="5525">
                  <c:v>3.4975700000000001</c:v>
                </c:pt>
                <c:pt idx="5526">
                  <c:v>3.4979499999999999</c:v>
                </c:pt>
                <c:pt idx="5527">
                  <c:v>3.4986100000000002</c:v>
                </c:pt>
                <c:pt idx="5528">
                  <c:v>3.4994700000000001</c:v>
                </c:pt>
                <c:pt idx="5529">
                  <c:v>3.5</c:v>
                </c:pt>
                <c:pt idx="5530">
                  <c:v>3.5009899999999998</c:v>
                </c:pt>
                <c:pt idx="5531">
                  <c:v>3.5020600000000002</c:v>
                </c:pt>
                <c:pt idx="5532">
                  <c:v>3.5031099999999999</c:v>
                </c:pt>
                <c:pt idx="5533">
                  <c:v>3.5041799999999999</c:v>
                </c:pt>
                <c:pt idx="5534">
                  <c:v>3.5047700000000002</c:v>
                </c:pt>
                <c:pt idx="5535">
                  <c:v>3.50549</c:v>
                </c:pt>
                <c:pt idx="5536">
                  <c:v>3.5059999999999998</c:v>
                </c:pt>
                <c:pt idx="5537">
                  <c:v>3.5067499999999998</c:v>
                </c:pt>
                <c:pt idx="5538">
                  <c:v>3.5075699999999999</c:v>
                </c:pt>
                <c:pt idx="5539">
                  <c:v>3.5083700000000002</c:v>
                </c:pt>
                <c:pt idx="5540">
                  <c:v>3.5088599999999999</c:v>
                </c:pt>
                <c:pt idx="5541">
                  <c:v>3.5093000000000001</c:v>
                </c:pt>
                <c:pt idx="5542">
                  <c:v>3.5098799999999999</c:v>
                </c:pt>
                <c:pt idx="5543">
                  <c:v>3.5105499999999998</c:v>
                </c:pt>
                <c:pt idx="5544">
                  <c:v>3.5111500000000002</c:v>
                </c:pt>
                <c:pt idx="5545">
                  <c:v>3.51213</c:v>
                </c:pt>
                <c:pt idx="5546">
                  <c:v>3.5132400000000001</c:v>
                </c:pt>
                <c:pt idx="5547">
                  <c:v>3.51389</c:v>
                </c:pt>
                <c:pt idx="5548">
                  <c:v>3.5145400000000002</c:v>
                </c:pt>
                <c:pt idx="5549">
                  <c:v>3.5154999999999998</c:v>
                </c:pt>
                <c:pt idx="5550">
                  <c:v>3.5165700000000002</c:v>
                </c:pt>
                <c:pt idx="5551">
                  <c:v>3.51715</c:v>
                </c:pt>
                <c:pt idx="5552">
                  <c:v>3.5179299999999998</c:v>
                </c:pt>
                <c:pt idx="5553">
                  <c:v>3.51837</c:v>
                </c:pt>
                <c:pt idx="5554">
                  <c:v>3.51878</c:v>
                </c:pt>
                <c:pt idx="5555">
                  <c:v>3.5196499999999999</c:v>
                </c:pt>
                <c:pt idx="5556">
                  <c:v>3.5203199999999999</c:v>
                </c:pt>
                <c:pt idx="5557">
                  <c:v>3.5207299999999999</c:v>
                </c:pt>
                <c:pt idx="5558">
                  <c:v>3.52135</c:v>
                </c:pt>
                <c:pt idx="5559">
                  <c:v>3.52197</c:v>
                </c:pt>
                <c:pt idx="5560">
                  <c:v>3.5225399999999998</c:v>
                </c:pt>
                <c:pt idx="5561">
                  <c:v>3.52311</c:v>
                </c:pt>
                <c:pt idx="5562">
                  <c:v>3.52372</c:v>
                </c:pt>
                <c:pt idx="5563">
                  <c:v>3.5240900000000002</c:v>
                </c:pt>
                <c:pt idx="5564">
                  <c:v>3.5244800000000001</c:v>
                </c:pt>
                <c:pt idx="5565">
                  <c:v>3.5247799999999998</c:v>
                </c:pt>
                <c:pt idx="5566">
                  <c:v>3.5253000000000001</c:v>
                </c:pt>
                <c:pt idx="5567">
                  <c:v>3.5260699999999998</c:v>
                </c:pt>
                <c:pt idx="5568">
                  <c:v>3.5266199999999999</c:v>
                </c:pt>
                <c:pt idx="5569">
                  <c:v>3.52752</c:v>
                </c:pt>
                <c:pt idx="5570">
                  <c:v>3.5282300000000002</c:v>
                </c:pt>
                <c:pt idx="5571">
                  <c:v>3.52942</c:v>
                </c:pt>
                <c:pt idx="5572">
                  <c:v>3.53</c:v>
                </c:pt>
                <c:pt idx="5573">
                  <c:v>3.5307599999999999</c:v>
                </c:pt>
                <c:pt idx="5574">
                  <c:v>3.5313699999999999</c:v>
                </c:pt>
                <c:pt idx="5575">
                  <c:v>3.5322399999999998</c:v>
                </c:pt>
                <c:pt idx="5576">
                  <c:v>3.5327199999999999</c:v>
                </c:pt>
                <c:pt idx="5577">
                  <c:v>3.5333899999999998</c:v>
                </c:pt>
                <c:pt idx="5578">
                  <c:v>3.53423</c:v>
                </c:pt>
                <c:pt idx="5579">
                  <c:v>3.53498</c:v>
                </c:pt>
                <c:pt idx="5580">
                  <c:v>3.5359600000000002</c:v>
                </c:pt>
                <c:pt idx="5581">
                  <c:v>3.53654</c:v>
                </c:pt>
                <c:pt idx="5582">
                  <c:v>3.5373800000000002</c:v>
                </c:pt>
                <c:pt idx="5583">
                  <c:v>3.5382799999999999</c:v>
                </c:pt>
                <c:pt idx="5584">
                  <c:v>3.53905</c:v>
                </c:pt>
                <c:pt idx="5585">
                  <c:v>3.5396100000000001</c:v>
                </c:pt>
                <c:pt idx="5586">
                  <c:v>3.54</c:v>
                </c:pt>
                <c:pt idx="5587">
                  <c:v>3.5405099999999998</c:v>
                </c:pt>
                <c:pt idx="5588">
                  <c:v>3.5409999999999999</c:v>
                </c:pt>
                <c:pt idx="5589">
                  <c:v>3.54148</c:v>
                </c:pt>
                <c:pt idx="5590">
                  <c:v>3.5421</c:v>
                </c:pt>
                <c:pt idx="5591">
                  <c:v>3.5430199999999998</c:v>
                </c:pt>
                <c:pt idx="5592">
                  <c:v>3.544</c:v>
                </c:pt>
                <c:pt idx="5593">
                  <c:v>3.5447299999999999</c:v>
                </c:pt>
                <c:pt idx="5594">
                  <c:v>3.54549</c:v>
                </c:pt>
                <c:pt idx="5595">
                  <c:v>3.5460799999999999</c:v>
                </c:pt>
                <c:pt idx="5596">
                  <c:v>3.5467499999999998</c:v>
                </c:pt>
                <c:pt idx="5597">
                  <c:v>3.5474600000000001</c:v>
                </c:pt>
                <c:pt idx="5598">
                  <c:v>3.54813</c:v>
                </c:pt>
                <c:pt idx="5599">
                  <c:v>3.54895</c:v>
                </c:pt>
                <c:pt idx="5600">
                  <c:v>3.5496500000000002</c:v>
                </c:pt>
                <c:pt idx="5601">
                  <c:v>3.55</c:v>
                </c:pt>
                <c:pt idx="5602">
                  <c:v>3.5506700000000002</c:v>
                </c:pt>
                <c:pt idx="5603">
                  <c:v>3.5510899999999999</c:v>
                </c:pt>
                <c:pt idx="5604">
                  <c:v>3.5516800000000002</c:v>
                </c:pt>
                <c:pt idx="5605">
                  <c:v>3.5527000000000002</c:v>
                </c:pt>
                <c:pt idx="5606">
                  <c:v>3.5533000000000001</c:v>
                </c:pt>
                <c:pt idx="5607">
                  <c:v>3.5537399999999999</c:v>
                </c:pt>
                <c:pt idx="5608">
                  <c:v>3.55409</c:v>
                </c:pt>
                <c:pt idx="5609">
                  <c:v>3.55464</c:v>
                </c:pt>
                <c:pt idx="5610">
                  <c:v>3.5553599999999999</c:v>
                </c:pt>
                <c:pt idx="5611">
                  <c:v>3.5557699999999999</c:v>
                </c:pt>
                <c:pt idx="5612">
                  <c:v>3.5559799999999999</c:v>
                </c:pt>
                <c:pt idx="5613">
                  <c:v>3.5564200000000001</c:v>
                </c:pt>
                <c:pt idx="5614">
                  <c:v>3.5567600000000001</c:v>
                </c:pt>
                <c:pt idx="5615">
                  <c:v>3.5572499999999998</c:v>
                </c:pt>
                <c:pt idx="5616">
                  <c:v>3.5578699999999999</c:v>
                </c:pt>
                <c:pt idx="5617">
                  <c:v>3.5582199999999999</c:v>
                </c:pt>
                <c:pt idx="5618">
                  <c:v>3.5589</c:v>
                </c:pt>
                <c:pt idx="5619">
                  <c:v>3.5598100000000001</c:v>
                </c:pt>
                <c:pt idx="5620">
                  <c:v>3.5603199999999999</c:v>
                </c:pt>
                <c:pt idx="5621">
                  <c:v>3.5612900000000001</c:v>
                </c:pt>
                <c:pt idx="5622">
                  <c:v>3.56169</c:v>
                </c:pt>
                <c:pt idx="5623">
                  <c:v>3.5624799999999999</c:v>
                </c:pt>
                <c:pt idx="5624">
                  <c:v>3.56297</c:v>
                </c:pt>
                <c:pt idx="5625">
                  <c:v>3.5633699999999999</c:v>
                </c:pt>
                <c:pt idx="5626">
                  <c:v>3.5640100000000001</c:v>
                </c:pt>
                <c:pt idx="5627">
                  <c:v>3.56447</c:v>
                </c:pt>
                <c:pt idx="5628">
                  <c:v>3.5647600000000002</c:v>
                </c:pt>
                <c:pt idx="5629">
                  <c:v>3.56515</c:v>
                </c:pt>
                <c:pt idx="5630">
                  <c:v>3.5656300000000001</c:v>
                </c:pt>
                <c:pt idx="5631">
                  <c:v>3.56664</c:v>
                </c:pt>
                <c:pt idx="5632">
                  <c:v>3.5677400000000001</c:v>
                </c:pt>
                <c:pt idx="5633">
                  <c:v>3.5688800000000001</c:v>
                </c:pt>
                <c:pt idx="5634">
                  <c:v>3.5695100000000002</c:v>
                </c:pt>
                <c:pt idx="5635">
                  <c:v>3.56996</c:v>
                </c:pt>
                <c:pt idx="5636">
                  <c:v>3.5702400000000001</c:v>
                </c:pt>
                <c:pt idx="5637">
                  <c:v>3.5710199999999999</c:v>
                </c:pt>
                <c:pt idx="5638">
                  <c:v>3.5717099999999999</c:v>
                </c:pt>
                <c:pt idx="5639">
                  <c:v>3.5727600000000002</c:v>
                </c:pt>
                <c:pt idx="5640">
                  <c:v>3.5735399999999999</c:v>
                </c:pt>
                <c:pt idx="5641">
                  <c:v>3.5747</c:v>
                </c:pt>
                <c:pt idx="5642">
                  <c:v>3.5754100000000002</c:v>
                </c:pt>
                <c:pt idx="5643">
                  <c:v>3.57578</c:v>
                </c:pt>
                <c:pt idx="5644">
                  <c:v>3.5764999999999998</c:v>
                </c:pt>
                <c:pt idx="5645">
                  <c:v>3.5773100000000002</c:v>
                </c:pt>
                <c:pt idx="5646">
                  <c:v>3.5780699999999999</c:v>
                </c:pt>
                <c:pt idx="5647">
                  <c:v>3.57918</c:v>
                </c:pt>
                <c:pt idx="5648">
                  <c:v>3.5802100000000001</c:v>
                </c:pt>
                <c:pt idx="5649">
                  <c:v>3.5811700000000002</c:v>
                </c:pt>
                <c:pt idx="5650">
                  <c:v>3.5817100000000002</c:v>
                </c:pt>
                <c:pt idx="5651">
                  <c:v>3.5825399999999998</c:v>
                </c:pt>
                <c:pt idx="5652">
                  <c:v>3.58304</c:v>
                </c:pt>
                <c:pt idx="5653">
                  <c:v>3.5833699999999999</c:v>
                </c:pt>
                <c:pt idx="5654">
                  <c:v>3.58379</c:v>
                </c:pt>
                <c:pt idx="5655">
                  <c:v>3.58447</c:v>
                </c:pt>
                <c:pt idx="5656">
                  <c:v>3.5851600000000001</c:v>
                </c:pt>
                <c:pt idx="5657">
                  <c:v>3.5861700000000001</c:v>
                </c:pt>
                <c:pt idx="5658">
                  <c:v>3.5868500000000001</c:v>
                </c:pt>
                <c:pt idx="5659">
                  <c:v>3.58724</c:v>
                </c:pt>
                <c:pt idx="5660">
                  <c:v>3.58772</c:v>
                </c:pt>
                <c:pt idx="5661">
                  <c:v>3.5883500000000002</c:v>
                </c:pt>
                <c:pt idx="5662">
                  <c:v>3.5895000000000001</c:v>
                </c:pt>
                <c:pt idx="5663">
                  <c:v>3.5897100000000002</c:v>
                </c:pt>
                <c:pt idx="5664">
                  <c:v>3.5899800000000002</c:v>
                </c:pt>
                <c:pt idx="5665">
                  <c:v>3.5903999999999998</c:v>
                </c:pt>
                <c:pt idx="5666">
                  <c:v>3.5909200000000001</c:v>
                </c:pt>
                <c:pt idx="5667">
                  <c:v>3.59145</c:v>
                </c:pt>
                <c:pt idx="5668">
                  <c:v>3.5918199999999998</c:v>
                </c:pt>
                <c:pt idx="5669">
                  <c:v>3.5921500000000002</c:v>
                </c:pt>
                <c:pt idx="5670">
                  <c:v>3.5928200000000001</c:v>
                </c:pt>
                <c:pt idx="5671">
                  <c:v>3.59334</c:v>
                </c:pt>
                <c:pt idx="5672">
                  <c:v>3.59429</c:v>
                </c:pt>
                <c:pt idx="5673">
                  <c:v>3.5951499999999998</c:v>
                </c:pt>
                <c:pt idx="5674">
                  <c:v>3.59605</c:v>
                </c:pt>
                <c:pt idx="5675">
                  <c:v>3.59659</c:v>
                </c:pt>
                <c:pt idx="5676">
                  <c:v>3.5972300000000001</c:v>
                </c:pt>
                <c:pt idx="5677">
                  <c:v>3.5981999999999998</c:v>
                </c:pt>
                <c:pt idx="5678">
                  <c:v>3.5989599999999999</c:v>
                </c:pt>
                <c:pt idx="5679">
                  <c:v>3.59951</c:v>
                </c:pt>
                <c:pt idx="5680">
                  <c:v>3.59998</c:v>
                </c:pt>
                <c:pt idx="5681">
                  <c:v>3.6007799999999999</c:v>
                </c:pt>
                <c:pt idx="5682">
                  <c:v>3.6016699999999999</c:v>
                </c:pt>
                <c:pt idx="5683">
                  <c:v>3.6021899999999998</c:v>
                </c:pt>
                <c:pt idx="5684">
                  <c:v>3.60324</c:v>
                </c:pt>
                <c:pt idx="5685">
                  <c:v>3.6036800000000002</c:v>
                </c:pt>
                <c:pt idx="5686">
                  <c:v>3.60405</c:v>
                </c:pt>
                <c:pt idx="5687">
                  <c:v>3.6045199999999999</c:v>
                </c:pt>
                <c:pt idx="5688">
                  <c:v>3.6049000000000002</c:v>
                </c:pt>
                <c:pt idx="5689">
                  <c:v>3.6055000000000001</c:v>
                </c:pt>
                <c:pt idx="5690">
                  <c:v>3.6065800000000001</c:v>
                </c:pt>
                <c:pt idx="5691">
                  <c:v>3.6076100000000002</c:v>
                </c:pt>
                <c:pt idx="5692">
                  <c:v>3.6082800000000002</c:v>
                </c:pt>
                <c:pt idx="5693">
                  <c:v>3.6093199999999999</c:v>
                </c:pt>
                <c:pt idx="5694">
                  <c:v>3.6103399999999999</c:v>
                </c:pt>
                <c:pt idx="5695">
                  <c:v>3.6108600000000002</c:v>
                </c:pt>
                <c:pt idx="5696">
                  <c:v>3.6116100000000002</c:v>
                </c:pt>
                <c:pt idx="5697">
                  <c:v>3.6126900000000002</c:v>
                </c:pt>
                <c:pt idx="5698">
                  <c:v>3.6133500000000001</c:v>
                </c:pt>
                <c:pt idx="5699">
                  <c:v>3.6141000000000001</c:v>
                </c:pt>
                <c:pt idx="5700">
                  <c:v>3.61483</c:v>
                </c:pt>
                <c:pt idx="5701">
                  <c:v>3.6156600000000001</c:v>
                </c:pt>
                <c:pt idx="5702">
                  <c:v>3.6161599999999998</c:v>
                </c:pt>
                <c:pt idx="5703">
                  <c:v>3.6168300000000002</c:v>
                </c:pt>
                <c:pt idx="5704">
                  <c:v>3.6173000000000002</c:v>
                </c:pt>
                <c:pt idx="5705">
                  <c:v>3.6179899999999998</c:v>
                </c:pt>
                <c:pt idx="5706">
                  <c:v>3.6190000000000002</c:v>
                </c:pt>
                <c:pt idx="5707">
                  <c:v>3.6197900000000001</c:v>
                </c:pt>
                <c:pt idx="5708">
                  <c:v>3.6207099999999999</c:v>
                </c:pt>
                <c:pt idx="5709">
                  <c:v>3.62155</c:v>
                </c:pt>
                <c:pt idx="5710">
                  <c:v>3.62269</c:v>
                </c:pt>
                <c:pt idx="5711">
                  <c:v>3.62331</c:v>
                </c:pt>
                <c:pt idx="5712">
                  <c:v>3.6237499999999998</c:v>
                </c:pt>
                <c:pt idx="5713">
                  <c:v>3.62459</c:v>
                </c:pt>
                <c:pt idx="5714">
                  <c:v>3.6251500000000001</c:v>
                </c:pt>
                <c:pt idx="5715">
                  <c:v>3.6255700000000002</c:v>
                </c:pt>
                <c:pt idx="5716">
                  <c:v>3.6261999999999999</c:v>
                </c:pt>
                <c:pt idx="5717">
                  <c:v>3.6268899999999999</c:v>
                </c:pt>
                <c:pt idx="5718">
                  <c:v>3.6272500000000001</c:v>
                </c:pt>
                <c:pt idx="5719">
                  <c:v>3.6277200000000001</c:v>
                </c:pt>
                <c:pt idx="5720">
                  <c:v>3.62819</c:v>
                </c:pt>
                <c:pt idx="5721">
                  <c:v>3.6289400000000001</c:v>
                </c:pt>
                <c:pt idx="5722">
                  <c:v>3.63</c:v>
                </c:pt>
                <c:pt idx="5723">
                  <c:v>3.6306099999999999</c:v>
                </c:pt>
                <c:pt idx="5724">
                  <c:v>3.63171</c:v>
                </c:pt>
                <c:pt idx="5725">
                  <c:v>3.6322999999999999</c:v>
                </c:pt>
                <c:pt idx="5726">
                  <c:v>3.6333299999999999</c:v>
                </c:pt>
                <c:pt idx="5727">
                  <c:v>3.6337999999999999</c:v>
                </c:pt>
                <c:pt idx="5728">
                  <c:v>3.63483</c:v>
                </c:pt>
                <c:pt idx="5729">
                  <c:v>3.6360899999999998</c:v>
                </c:pt>
                <c:pt idx="5730">
                  <c:v>3.6369199999999999</c:v>
                </c:pt>
                <c:pt idx="5731">
                  <c:v>3.6375299999999999</c:v>
                </c:pt>
                <c:pt idx="5732">
                  <c:v>3.6382599999999998</c:v>
                </c:pt>
                <c:pt idx="5733">
                  <c:v>3.6389399999999998</c:v>
                </c:pt>
                <c:pt idx="5734">
                  <c:v>3.6396999999999999</c:v>
                </c:pt>
                <c:pt idx="5735">
                  <c:v>3.6403599999999998</c:v>
                </c:pt>
                <c:pt idx="5736">
                  <c:v>3.6411799999999999</c:v>
                </c:pt>
                <c:pt idx="5737">
                  <c:v>3.6421600000000001</c:v>
                </c:pt>
                <c:pt idx="5738">
                  <c:v>3.6431</c:v>
                </c:pt>
                <c:pt idx="5739">
                  <c:v>3.64385</c:v>
                </c:pt>
                <c:pt idx="5740">
                  <c:v>3.6446700000000001</c:v>
                </c:pt>
                <c:pt idx="5741">
                  <c:v>3.6454300000000002</c:v>
                </c:pt>
                <c:pt idx="5742">
                  <c:v>3.64588</c:v>
                </c:pt>
                <c:pt idx="5743">
                  <c:v>3.6463299999999998</c:v>
                </c:pt>
                <c:pt idx="5744">
                  <c:v>3.6468600000000002</c:v>
                </c:pt>
                <c:pt idx="5745">
                  <c:v>3.6474000000000002</c:v>
                </c:pt>
                <c:pt idx="5746">
                  <c:v>3.6478700000000002</c:v>
                </c:pt>
                <c:pt idx="5747">
                  <c:v>3.6485699999999999</c:v>
                </c:pt>
                <c:pt idx="5748">
                  <c:v>3.6495600000000001</c:v>
                </c:pt>
                <c:pt idx="5749">
                  <c:v>3.65062</c:v>
                </c:pt>
                <c:pt idx="5750">
                  <c:v>3.6518099999999998</c:v>
                </c:pt>
                <c:pt idx="5751">
                  <c:v>3.6526999999999998</c:v>
                </c:pt>
                <c:pt idx="5752">
                  <c:v>3.6532200000000001</c:v>
                </c:pt>
                <c:pt idx="5753">
                  <c:v>3.65374</c:v>
                </c:pt>
                <c:pt idx="5754">
                  <c:v>3.6541999999999999</c:v>
                </c:pt>
                <c:pt idx="5755">
                  <c:v>3.6546099999999999</c:v>
                </c:pt>
                <c:pt idx="5756">
                  <c:v>3.6557499999999998</c:v>
                </c:pt>
                <c:pt idx="5757">
                  <c:v>3.6561400000000002</c:v>
                </c:pt>
                <c:pt idx="5758">
                  <c:v>3.6569799999999999</c:v>
                </c:pt>
                <c:pt idx="5759">
                  <c:v>3.6575799999999998</c:v>
                </c:pt>
                <c:pt idx="5760">
                  <c:v>3.6579999999999999</c:v>
                </c:pt>
                <c:pt idx="5761">
                  <c:v>3.65855</c:v>
                </c:pt>
                <c:pt idx="5762">
                  <c:v>3.6593900000000001</c:v>
                </c:pt>
                <c:pt idx="5763">
                  <c:v>3.6601599999999999</c:v>
                </c:pt>
                <c:pt idx="5764">
                  <c:v>3.6609699999999998</c:v>
                </c:pt>
                <c:pt idx="5765">
                  <c:v>3.6617500000000001</c:v>
                </c:pt>
                <c:pt idx="5766">
                  <c:v>3.6626300000000001</c:v>
                </c:pt>
                <c:pt idx="5767">
                  <c:v>3.66344</c:v>
                </c:pt>
                <c:pt idx="5768">
                  <c:v>3.6643599999999998</c:v>
                </c:pt>
                <c:pt idx="5769">
                  <c:v>3.6653199999999999</c:v>
                </c:pt>
                <c:pt idx="5770">
                  <c:v>3.6656399999999998</c:v>
                </c:pt>
                <c:pt idx="5771">
                  <c:v>3.6661700000000002</c:v>
                </c:pt>
                <c:pt idx="5772">
                  <c:v>3.6671900000000002</c:v>
                </c:pt>
                <c:pt idx="5773">
                  <c:v>3.6675499999999999</c:v>
                </c:pt>
                <c:pt idx="5774">
                  <c:v>3.6684199999999998</c:v>
                </c:pt>
                <c:pt idx="5775">
                  <c:v>3.6690399999999999</c:v>
                </c:pt>
                <c:pt idx="5776">
                  <c:v>3.66953</c:v>
                </c:pt>
                <c:pt idx="5777">
                  <c:v>3.6700200000000001</c:v>
                </c:pt>
                <c:pt idx="5778">
                  <c:v>3.6710199999999999</c:v>
                </c:pt>
                <c:pt idx="5779">
                  <c:v>3.6720700000000002</c:v>
                </c:pt>
                <c:pt idx="5780">
                  <c:v>3.6723599999999998</c:v>
                </c:pt>
                <c:pt idx="5781">
                  <c:v>3.6726700000000001</c:v>
                </c:pt>
                <c:pt idx="5782">
                  <c:v>3.6732499999999999</c:v>
                </c:pt>
                <c:pt idx="5783">
                  <c:v>3.6740499999999998</c:v>
                </c:pt>
                <c:pt idx="5784">
                  <c:v>3.67489</c:v>
                </c:pt>
                <c:pt idx="5785">
                  <c:v>3.6757200000000001</c:v>
                </c:pt>
                <c:pt idx="5786">
                  <c:v>3.6760100000000002</c:v>
                </c:pt>
                <c:pt idx="5787">
                  <c:v>3.6767699999999999</c:v>
                </c:pt>
                <c:pt idx="5788">
                  <c:v>3.6776300000000002</c:v>
                </c:pt>
                <c:pt idx="5789">
                  <c:v>3.6783700000000001</c:v>
                </c:pt>
                <c:pt idx="5790">
                  <c:v>3.6790600000000002</c:v>
                </c:pt>
                <c:pt idx="5791">
                  <c:v>3.6795200000000001</c:v>
                </c:pt>
                <c:pt idx="5792">
                  <c:v>3.6800199999999998</c:v>
                </c:pt>
                <c:pt idx="5793">
                  <c:v>3.6802999999999999</c:v>
                </c:pt>
                <c:pt idx="5794">
                  <c:v>3.68113</c:v>
                </c:pt>
                <c:pt idx="5795">
                  <c:v>3.68221</c:v>
                </c:pt>
                <c:pt idx="5796">
                  <c:v>3.6829100000000001</c:v>
                </c:pt>
                <c:pt idx="5797">
                  <c:v>3.6835499999999999</c:v>
                </c:pt>
                <c:pt idx="5798">
                  <c:v>3.6846899999999998</c:v>
                </c:pt>
                <c:pt idx="5799">
                  <c:v>3.68567</c:v>
                </c:pt>
                <c:pt idx="5800">
                  <c:v>3.68668</c:v>
                </c:pt>
                <c:pt idx="5801">
                  <c:v>3.6873800000000001</c:v>
                </c:pt>
                <c:pt idx="5802">
                  <c:v>3.6881200000000001</c:v>
                </c:pt>
                <c:pt idx="5803">
                  <c:v>3.68872</c:v>
                </c:pt>
                <c:pt idx="5804">
                  <c:v>3.6892100000000001</c:v>
                </c:pt>
                <c:pt idx="5805">
                  <c:v>3.6898900000000001</c:v>
                </c:pt>
                <c:pt idx="5806">
                  <c:v>3.6909800000000001</c:v>
                </c:pt>
                <c:pt idx="5807">
                  <c:v>3.6915200000000001</c:v>
                </c:pt>
                <c:pt idx="5808">
                  <c:v>3.6921300000000001</c:v>
                </c:pt>
                <c:pt idx="5809">
                  <c:v>3.69252</c:v>
                </c:pt>
                <c:pt idx="5810">
                  <c:v>3.6927599999999998</c:v>
                </c:pt>
                <c:pt idx="5811">
                  <c:v>3.6932</c:v>
                </c:pt>
                <c:pt idx="5812">
                  <c:v>3.6935600000000002</c:v>
                </c:pt>
                <c:pt idx="5813">
                  <c:v>3.6937700000000002</c:v>
                </c:pt>
                <c:pt idx="5814">
                  <c:v>3.69435</c:v>
                </c:pt>
                <c:pt idx="5815">
                  <c:v>3.6949000000000001</c:v>
                </c:pt>
                <c:pt idx="5816">
                  <c:v>3.6957399999999998</c:v>
                </c:pt>
                <c:pt idx="5817">
                  <c:v>3.6962799999999998</c:v>
                </c:pt>
                <c:pt idx="5818">
                  <c:v>3.6970000000000001</c:v>
                </c:pt>
                <c:pt idx="5819">
                  <c:v>3.6974</c:v>
                </c:pt>
                <c:pt idx="5820">
                  <c:v>3.6981299999999999</c:v>
                </c:pt>
                <c:pt idx="5821">
                  <c:v>3.6988300000000001</c:v>
                </c:pt>
                <c:pt idx="5822">
                  <c:v>3.69956</c:v>
                </c:pt>
                <c:pt idx="5823">
                  <c:v>3.6999300000000002</c:v>
                </c:pt>
                <c:pt idx="5824">
                  <c:v>3.7006800000000002</c:v>
                </c:pt>
                <c:pt idx="5825">
                  <c:v>3.7011699999999998</c:v>
                </c:pt>
                <c:pt idx="5826">
                  <c:v>3.7017500000000001</c:v>
                </c:pt>
                <c:pt idx="5827">
                  <c:v>3.7021799999999998</c:v>
                </c:pt>
                <c:pt idx="5828">
                  <c:v>3.7029000000000001</c:v>
                </c:pt>
                <c:pt idx="5829">
                  <c:v>3.70309</c:v>
                </c:pt>
                <c:pt idx="5830">
                  <c:v>3.7036699999999998</c:v>
                </c:pt>
                <c:pt idx="5831">
                  <c:v>3.70465</c:v>
                </c:pt>
                <c:pt idx="5832">
                  <c:v>3.7054900000000002</c:v>
                </c:pt>
                <c:pt idx="5833">
                  <c:v>3.7059000000000002</c:v>
                </c:pt>
                <c:pt idx="5834">
                  <c:v>3.7064699999999999</c:v>
                </c:pt>
                <c:pt idx="5835">
                  <c:v>3.7073800000000001</c:v>
                </c:pt>
                <c:pt idx="5836">
                  <c:v>3.7077900000000001</c:v>
                </c:pt>
                <c:pt idx="5837">
                  <c:v>3.70851</c:v>
                </c:pt>
                <c:pt idx="5838">
                  <c:v>3.7089500000000002</c:v>
                </c:pt>
                <c:pt idx="5839">
                  <c:v>3.70946</c:v>
                </c:pt>
                <c:pt idx="5840">
                  <c:v>3.70967</c:v>
                </c:pt>
                <c:pt idx="5841">
                  <c:v>3.7100200000000001</c:v>
                </c:pt>
                <c:pt idx="5842">
                  <c:v>3.7109100000000002</c:v>
                </c:pt>
                <c:pt idx="5843">
                  <c:v>3.7120099999999998</c:v>
                </c:pt>
                <c:pt idx="5844">
                  <c:v>3.7124700000000002</c:v>
                </c:pt>
                <c:pt idx="5845">
                  <c:v>3.7136300000000002</c:v>
                </c:pt>
                <c:pt idx="5846">
                  <c:v>3.71428</c:v>
                </c:pt>
                <c:pt idx="5847">
                  <c:v>3.7153499999999999</c:v>
                </c:pt>
                <c:pt idx="5848">
                  <c:v>3.7160700000000002</c:v>
                </c:pt>
                <c:pt idx="5849">
                  <c:v>3.7172200000000002</c:v>
                </c:pt>
                <c:pt idx="5850">
                  <c:v>3.7181199999999999</c:v>
                </c:pt>
                <c:pt idx="5851">
                  <c:v>3.7188099999999999</c:v>
                </c:pt>
                <c:pt idx="5852">
                  <c:v>3.7191299999999998</c:v>
                </c:pt>
                <c:pt idx="5853">
                  <c:v>3.7195200000000002</c:v>
                </c:pt>
                <c:pt idx="5854">
                  <c:v>3.7199399999999998</c:v>
                </c:pt>
                <c:pt idx="5855">
                  <c:v>3.7206000000000001</c:v>
                </c:pt>
                <c:pt idx="5856">
                  <c:v>3.7214399999999999</c:v>
                </c:pt>
                <c:pt idx="5857">
                  <c:v>3.7218399999999998</c:v>
                </c:pt>
                <c:pt idx="5858">
                  <c:v>3.7222599999999999</c:v>
                </c:pt>
                <c:pt idx="5859">
                  <c:v>3.7226699999999999</c:v>
                </c:pt>
                <c:pt idx="5860">
                  <c:v>3.7231900000000002</c:v>
                </c:pt>
                <c:pt idx="5861">
                  <c:v>3.7241499999999998</c:v>
                </c:pt>
                <c:pt idx="5862">
                  <c:v>3.72479</c:v>
                </c:pt>
                <c:pt idx="5863">
                  <c:v>3.7253500000000002</c:v>
                </c:pt>
                <c:pt idx="5864">
                  <c:v>3.7256300000000002</c:v>
                </c:pt>
                <c:pt idx="5865">
                  <c:v>3.7260900000000001</c:v>
                </c:pt>
                <c:pt idx="5866">
                  <c:v>3.72654</c:v>
                </c:pt>
                <c:pt idx="5867">
                  <c:v>3.7267899999999998</c:v>
                </c:pt>
                <c:pt idx="5868">
                  <c:v>3.72709</c:v>
                </c:pt>
                <c:pt idx="5869">
                  <c:v>3.7280099999999998</c:v>
                </c:pt>
                <c:pt idx="5870">
                  <c:v>3.7291300000000001</c:v>
                </c:pt>
                <c:pt idx="5871">
                  <c:v>3.7296499999999999</c:v>
                </c:pt>
                <c:pt idx="5872">
                  <c:v>3.7303500000000001</c:v>
                </c:pt>
                <c:pt idx="5873">
                  <c:v>3.73068</c:v>
                </c:pt>
                <c:pt idx="5874">
                  <c:v>3.7310400000000001</c:v>
                </c:pt>
                <c:pt idx="5875">
                  <c:v>3.7315900000000002</c:v>
                </c:pt>
                <c:pt idx="5876">
                  <c:v>3.73217</c:v>
                </c:pt>
                <c:pt idx="5877">
                  <c:v>3.7327499999999998</c:v>
                </c:pt>
                <c:pt idx="5878">
                  <c:v>3.7333599999999998</c:v>
                </c:pt>
                <c:pt idx="5879">
                  <c:v>3.73394</c:v>
                </c:pt>
                <c:pt idx="5880">
                  <c:v>3.7347000000000001</c:v>
                </c:pt>
                <c:pt idx="5881">
                  <c:v>3.73583</c:v>
                </c:pt>
                <c:pt idx="5882">
                  <c:v>3.7368100000000002</c:v>
                </c:pt>
                <c:pt idx="5883">
                  <c:v>3.7376399999999999</c:v>
                </c:pt>
                <c:pt idx="5884">
                  <c:v>3.7385299999999999</c:v>
                </c:pt>
                <c:pt idx="5885">
                  <c:v>3.7389600000000001</c:v>
                </c:pt>
                <c:pt idx="5886">
                  <c:v>3.73935</c:v>
                </c:pt>
                <c:pt idx="5887">
                  <c:v>3.7395999999999998</c:v>
                </c:pt>
                <c:pt idx="5888">
                  <c:v>3.7401800000000001</c:v>
                </c:pt>
                <c:pt idx="5889">
                  <c:v>3.7410899999999998</c:v>
                </c:pt>
                <c:pt idx="5890">
                  <c:v>3.7422499999999999</c:v>
                </c:pt>
                <c:pt idx="5891">
                  <c:v>3.7433900000000002</c:v>
                </c:pt>
                <c:pt idx="5892">
                  <c:v>3.7437900000000002</c:v>
                </c:pt>
                <c:pt idx="5893">
                  <c:v>3.7446199999999998</c:v>
                </c:pt>
                <c:pt idx="5894">
                  <c:v>3.74552</c:v>
                </c:pt>
                <c:pt idx="5895">
                  <c:v>3.7460200000000001</c:v>
                </c:pt>
                <c:pt idx="5896">
                  <c:v>3.74702</c:v>
                </c:pt>
                <c:pt idx="5897">
                  <c:v>3.7479800000000001</c:v>
                </c:pt>
                <c:pt idx="5898">
                  <c:v>3.7490299999999999</c:v>
                </c:pt>
                <c:pt idx="5899">
                  <c:v>3.7494299999999998</c:v>
                </c:pt>
                <c:pt idx="5900">
                  <c:v>3.75</c:v>
                </c:pt>
                <c:pt idx="5901">
                  <c:v>3.7507999999999999</c:v>
                </c:pt>
                <c:pt idx="5902">
                  <c:v>3.7512099999999999</c:v>
                </c:pt>
                <c:pt idx="5903">
                  <c:v>3.7518699999999998</c:v>
                </c:pt>
                <c:pt idx="5904">
                  <c:v>3.7522700000000002</c:v>
                </c:pt>
                <c:pt idx="5905">
                  <c:v>3.75299</c:v>
                </c:pt>
                <c:pt idx="5906">
                  <c:v>3.7534399999999999</c:v>
                </c:pt>
                <c:pt idx="5907">
                  <c:v>3.7540200000000001</c:v>
                </c:pt>
                <c:pt idx="5908">
                  <c:v>3.7550599999999998</c:v>
                </c:pt>
                <c:pt idx="5909">
                  <c:v>3.7562099999999998</c:v>
                </c:pt>
                <c:pt idx="5910">
                  <c:v>3.7573799999999999</c:v>
                </c:pt>
                <c:pt idx="5911">
                  <c:v>3.75793</c:v>
                </c:pt>
                <c:pt idx="5912">
                  <c:v>3.7586900000000001</c:v>
                </c:pt>
                <c:pt idx="5913">
                  <c:v>3.75943</c:v>
                </c:pt>
                <c:pt idx="5914">
                  <c:v>3.7601200000000001</c:v>
                </c:pt>
                <c:pt idx="5915">
                  <c:v>3.7611300000000001</c:v>
                </c:pt>
                <c:pt idx="5916">
                  <c:v>3.7615599999999998</c:v>
                </c:pt>
                <c:pt idx="5917">
                  <c:v>3.76214</c:v>
                </c:pt>
                <c:pt idx="5918">
                  <c:v>3.7627199999999998</c:v>
                </c:pt>
                <c:pt idx="5919">
                  <c:v>3.7632699999999999</c:v>
                </c:pt>
                <c:pt idx="5920">
                  <c:v>3.7638699999999998</c:v>
                </c:pt>
                <c:pt idx="5921">
                  <c:v>3.7646199999999999</c:v>
                </c:pt>
                <c:pt idx="5922">
                  <c:v>3.76505</c:v>
                </c:pt>
                <c:pt idx="5923">
                  <c:v>3.7658900000000002</c:v>
                </c:pt>
                <c:pt idx="5924">
                  <c:v>3.7670400000000002</c:v>
                </c:pt>
                <c:pt idx="5925">
                  <c:v>3.7676500000000002</c:v>
                </c:pt>
                <c:pt idx="5926">
                  <c:v>3.7685399999999998</c:v>
                </c:pt>
                <c:pt idx="5927">
                  <c:v>3.7697600000000002</c:v>
                </c:pt>
                <c:pt idx="5928">
                  <c:v>3.7705700000000002</c:v>
                </c:pt>
                <c:pt idx="5929">
                  <c:v>3.7712500000000002</c:v>
                </c:pt>
                <c:pt idx="5930">
                  <c:v>3.7718400000000001</c:v>
                </c:pt>
                <c:pt idx="5931">
                  <c:v>3.7723900000000001</c:v>
                </c:pt>
                <c:pt idx="5932">
                  <c:v>3.7732100000000002</c:v>
                </c:pt>
                <c:pt idx="5933">
                  <c:v>3.7738100000000001</c:v>
                </c:pt>
                <c:pt idx="5934">
                  <c:v>3.7742499999999999</c:v>
                </c:pt>
                <c:pt idx="5935">
                  <c:v>3.7749100000000002</c:v>
                </c:pt>
                <c:pt idx="5936">
                  <c:v>3.7754400000000001</c:v>
                </c:pt>
                <c:pt idx="5937">
                  <c:v>3.7761100000000001</c:v>
                </c:pt>
                <c:pt idx="5938">
                  <c:v>3.77677</c:v>
                </c:pt>
                <c:pt idx="5939">
                  <c:v>3.7774399999999999</c:v>
                </c:pt>
                <c:pt idx="5940">
                  <c:v>3.7778800000000001</c:v>
                </c:pt>
                <c:pt idx="5941">
                  <c:v>3.77826</c:v>
                </c:pt>
                <c:pt idx="5942">
                  <c:v>3.7785500000000001</c:v>
                </c:pt>
                <c:pt idx="5943">
                  <c:v>3.77887</c:v>
                </c:pt>
                <c:pt idx="5944">
                  <c:v>3.7791800000000002</c:v>
                </c:pt>
                <c:pt idx="5945">
                  <c:v>3.7798600000000002</c:v>
                </c:pt>
                <c:pt idx="5946">
                  <c:v>3.7801399999999998</c:v>
                </c:pt>
                <c:pt idx="5947">
                  <c:v>3.7811699999999999</c:v>
                </c:pt>
                <c:pt idx="5948">
                  <c:v>3.78206</c:v>
                </c:pt>
                <c:pt idx="5949">
                  <c:v>3.7826599999999999</c:v>
                </c:pt>
                <c:pt idx="5950">
                  <c:v>3.7834300000000001</c:v>
                </c:pt>
                <c:pt idx="5951">
                  <c:v>3.78424</c:v>
                </c:pt>
                <c:pt idx="5952">
                  <c:v>3.78484</c:v>
                </c:pt>
                <c:pt idx="5953">
                  <c:v>3.78531</c:v>
                </c:pt>
                <c:pt idx="5954">
                  <c:v>3.78606</c:v>
                </c:pt>
                <c:pt idx="5955">
                  <c:v>3.7867000000000002</c:v>
                </c:pt>
                <c:pt idx="5956">
                  <c:v>3.78776</c:v>
                </c:pt>
                <c:pt idx="5957">
                  <c:v>3.7884799999999998</c:v>
                </c:pt>
                <c:pt idx="5958">
                  <c:v>3.7892600000000001</c:v>
                </c:pt>
                <c:pt idx="5959">
                  <c:v>3.7902499999999999</c:v>
                </c:pt>
                <c:pt idx="5960">
                  <c:v>3.7910699999999999</c:v>
                </c:pt>
                <c:pt idx="5961">
                  <c:v>3.7921</c:v>
                </c:pt>
                <c:pt idx="5962">
                  <c:v>3.7927300000000002</c:v>
                </c:pt>
                <c:pt idx="5963">
                  <c:v>3.7930999999999999</c:v>
                </c:pt>
                <c:pt idx="5964">
                  <c:v>3.79372</c:v>
                </c:pt>
                <c:pt idx="5965">
                  <c:v>3.7940700000000001</c:v>
                </c:pt>
                <c:pt idx="5966">
                  <c:v>3.7945000000000002</c:v>
                </c:pt>
                <c:pt idx="5967">
                  <c:v>3.7952599999999999</c:v>
                </c:pt>
                <c:pt idx="5968">
                  <c:v>3.79643</c:v>
                </c:pt>
                <c:pt idx="5969">
                  <c:v>3.7970999999999999</c:v>
                </c:pt>
                <c:pt idx="5970">
                  <c:v>3.7977799999999999</c:v>
                </c:pt>
                <c:pt idx="5971">
                  <c:v>3.7984499999999999</c:v>
                </c:pt>
                <c:pt idx="5972">
                  <c:v>3.7995399999999999</c:v>
                </c:pt>
                <c:pt idx="5973">
                  <c:v>3.8001299999999998</c:v>
                </c:pt>
                <c:pt idx="5974">
                  <c:v>3.80125</c:v>
                </c:pt>
                <c:pt idx="5975">
                  <c:v>3.8017500000000002</c:v>
                </c:pt>
                <c:pt idx="5976">
                  <c:v>3.8023500000000001</c:v>
                </c:pt>
                <c:pt idx="5977">
                  <c:v>3.80307</c:v>
                </c:pt>
                <c:pt idx="5978">
                  <c:v>3.80369</c:v>
                </c:pt>
                <c:pt idx="5979">
                  <c:v>3.8047499999999999</c:v>
                </c:pt>
                <c:pt idx="5980">
                  <c:v>3.8054199999999998</c:v>
                </c:pt>
                <c:pt idx="5981">
                  <c:v>3.8058800000000002</c:v>
                </c:pt>
                <c:pt idx="5982">
                  <c:v>3.8063899999999999</c:v>
                </c:pt>
                <c:pt idx="5983">
                  <c:v>3.80715</c:v>
                </c:pt>
                <c:pt idx="5984">
                  <c:v>3.8080699999999998</c:v>
                </c:pt>
                <c:pt idx="5985">
                  <c:v>3.8086899999999999</c:v>
                </c:pt>
                <c:pt idx="5986">
                  <c:v>3.8096199999999998</c:v>
                </c:pt>
                <c:pt idx="5987">
                  <c:v>3.8105000000000002</c:v>
                </c:pt>
                <c:pt idx="5988">
                  <c:v>3.81121</c:v>
                </c:pt>
                <c:pt idx="5989">
                  <c:v>3.8120099999999999</c:v>
                </c:pt>
                <c:pt idx="5990">
                  <c:v>3.8126099999999998</c:v>
                </c:pt>
                <c:pt idx="5991">
                  <c:v>3.8132299999999999</c:v>
                </c:pt>
                <c:pt idx="5992">
                  <c:v>3.81365</c:v>
                </c:pt>
                <c:pt idx="5993">
                  <c:v>3.8141799999999999</c:v>
                </c:pt>
                <c:pt idx="5994">
                  <c:v>3.81454</c:v>
                </c:pt>
                <c:pt idx="5995">
                  <c:v>3.8149700000000002</c:v>
                </c:pt>
                <c:pt idx="5996">
                  <c:v>3.8157299999999998</c:v>
                </c:pt>
                <c:pt idx="5997">
                  <c:v>3.81691</c:v>
                </c:pt>
                <c:pt idx="5998">
                  <c:v>3.81812</c:v>
                </c:pt>
                <c:pt idx="5999">
                  <c:v>3.8191099999999998</c:v>
                </c:pt>
                <c:pt idx="6000">
                  <c:v>3.8199100000000001</c:v>
                </c:pt>
                <c:pt idx="6001">
                  <c:v>3.8204899999999999</c:v>
                </c:pt>
                <c:pt idx="6002">
                  <c:v>3.82152</c:v>
                </c:pt>
                <c:pt idx="6003">
                  <c:v>3.8225099999999999</c:v>
                </c:pt>
                <c:pt idx="6004">
                  <c:v>3.82368</c:v>
                </c:pt>
                <c:pt idx="6005">
                  <c:v>3.8244099999999999</c:v>
                </c:pt>
                <c:pt idx="6006">
                  <c:v>3.8247300000000002</c:v>
                </c:pt>
                <c:pt idx="6007">
                  <c:v>3.8250500000000001</c:v>
                </c:pt>
                <c:pt idx="6008">
                  <c:v>3.8256899999999998</c:v>
                </c:pt>
                <c:pt idx="6009">
                  <c:v>3.82673</c:v>
                </c:pt>
                <c:pt idx="6010">
                  <c:v>3.82741</c:v>
                </c:pt>
                <c:pt idx="6011">
                  <c:v>3.8283299999999998</c:v>
                </c:pt>
                <c:pt idx="6012">
                  <c:v>3.8290500000000001</c:v>
                </c:pt>
                <c:pt idx="6013">
                  <c:v>3.83</c:v>
                </c:pt>
                <c:pt idx="6014">
                  <c:v>3.83135</c:v>
                </c:pt>
                <c:pt idx="6015">
                  <c:v>3.8325</c:v>
                </c:pt>
                <c:pt idx="6016">
                  <c:v>3.83338</c:v>
                </c:pt>
                <c:pt idx="6017">
                  <c:v>3.83386</c:v>
                </c:pt>
                <c:pt idx="6018">
                  <c:v>3.8346200000000001</c:v>
                </c:pt>
                <c:pt idx="6019">
                  <c:v>3.8351600000000001</c:v>
                </c:pt>
                <c:pt idx="6020">
                  <c:v>3.83541</c:v>
                </c:pt>
                <c:pt idx="6021">
                  <c:v>3.8360300000000001</c:v>
                </c:pt>
                <c:pt idx="6022">
                  <c:v>3.8367900000000001</c:v>
                </c:pt>
                <c:pt idx="6023">
                  <c:v>3.8373499999999998</c:v>
                </c:pt>
                <c:pt idx="6024">
                  <c:v>3.8376899999999998</c:v>
                </c:pt>
                <c:pt idx="6025">
                  <c:v>3.8380399999999999</c:v>
                </c:pt>
                <c:pt idx="6026">
                  <c:v>3.8386499999999999</c:v>
                </c:pt>
                <c:pt idx="6027">
                  <c:v>3.8392300000000001</c:v>
                </c:pt>
                <c:pt idx="6028">
                  <c:v>3.8395000000000001</c:v>
                </c:pt>
                <c:pt idx="6029">
                  <c:v>3.8399399999999999</c:v>
                </c:pt>
                <c:pt idx="6030">
                  <c:v>3.8403900000000002</c:v>
                </c:pt>
                <c:pt idx="6031">
                  <c:v>3.8414000000000001</c:v>
                </c:pt>
                <c:pt idx="6032">
                  <c:v>3.8419400000000001</c:v>
                </c:pt>
                <c:pt idx="6033">
                  <c:v>3.8422999999999998</c:v>
                </c:pt>
                <c:pt idx="6034">
                  <c:v>3.8428300000000002</c:v>
                </c:pt>
                <c:pt idx="6035">
                  <c:v>3.8437700000000001</c:v>
                </c:pt>
                <c:pt idx="6036">
                  <c:v>3.8446799999999999</c:v>
                </c:pt>
                <c:pt idx="6037">
                  <c:v>3.8456399999999999</c:v>
                </c:pt>
                <c:pt idx="6038">
                  <c:v>3.8462000000000001</c:v>
                </c:pt>
                <c:pt idx="6039">
                  <c:v>3.8466499999999999</c:v>
                </c:pt>
                <c:pt idx="6040">
                  <c:v>3.8472900000000001</c:v>
                </c:pt>
                <c:pt idx="6041">
                  <c:v>3.8480300000000001</c:v>
                </c:pt>
                <c:pt idx="6042">
                  <c:v>3.8488500000000001</c:v>
                </c:pt>
                <c:pt idx="6043">
                  <c:v>3.84964</c:v>
                </c:pt>
                <c:pt idx="6044">
                  <c:v>3.85039</c:v>
                </c:pt>
                <c:pt idx="6045">
                  <c:v>3.85094</c:v>
                </c:pt>
                <c:pt idx="6046">
                  <c:v>3.8518400000000002</c:v>
                </c:pt>
                <c:pt idx="6047">
                  <c:v>3.8526099999999999</c:v>
                </c:pt>
                <c:pt idx="6048">
                  <c:v>3.8532799999999998</c:v>
                </c:pt>
                <c:pt idx="6049">
                  <c:v>3.8540399999999999</c:v>
                </c:pt>
                <c:pt idx="6050">
                  <c:v>3.8547699999999998</c:v>
                </c:pt>
                <c:pt idx="6051">
                  <c:v>3.85507</c:v>
                </c:pt>
                <c:pt idx="6052">
                  <c:v>3.85568</c:v>
                </c:pt>
                <c:pt idx="6053">
                  <c:v>3.8560599999999998</c:v>
                </c:pt>
                <c:pt idx="6054">
                  <c:v>3.85676</c:v>
                </c:pt>
                <c:pt idx="6055">
                  <c:v>3.8577599999999999</c:v>
                </c:pt>
                <c:pt idx="6056">
                  <c:v>3.85846</c:v>
                </c:pt>
                <c:pt idx="6057">
                  <c:v>3.8595199999999998</c:v>
                </c:pt>
                <c:pt idx="6058">
                  <c:v>3.8605700000000001</c:v>
                </c:pt>
                <c:pt idx="6059">
                  <c:v>3.8614299999999999</c:v>
                </c:pt>
                <c:pt idx="6060">
                  <c:v>3.8627099999999999</c:v>
                </c:pt>
                <c:pt idx="6061">
                  <c:v>3.8632300000000002</c:v>
                </c:pt>
                <c:pt idx="6062">
                  <c:v>3.8639299999999999</c:v>
                </c:pt>
                <c:pt idx="6063">
                  <c:v>3.8646199999999999</c:v>
                </c:pt>
                <c:pt idx="6064">
                  <c:v>3.8652700000000002</c:v>
                </c:pt>
                <c:pt idx="6065">
                  <c:v>3.8661599999999998</c:v>
                </c:pt>
                <c:pt idx="6066">
                  <c:v>3.8665600000000002</c:v>
                </c:pt>
                <c:pt idx="6067">
                  <c:v>3.8671099999999998</c:v>
                </c:pt>
                <c:pt idx="6068">
                  <c:v>3.8679000000000001</c:v>
                </c:pt>
                <c:pt idx="6069">
                  <c:v>3.86896</c:v>
                </c:pt>
                <c:pt idx="6070">
                  <c:v>3.8696600000000001</c:v>
                </c:pt>
                <c:pt idx="6071">
                  <c:v>3.8704700000000001</c:v>
                </c:pt>
                <c:pt idx="6072">
                  <c:v>3.8715999999999999</c:v>
                </c:pt>
                <c:pt idx="6073">
                  <c:v>3.8725800000000001</c:v>
                </c:pt>
                <c:pt idx="6074">
                  <c:v>3.8733300000000002</c:v>
                </c:pt>
                <c:pt idx="6075">
                  <c:v>3.8743799999999999</c:v>
                </c:pt>
                <c:pt idx="6076">
                  <c:v>3.8750200000000001</c:v>
                </c:pt>
                <c:pt idx="6077">
                  <c:v>3.8755600000000001</c:v>
                </c:pt>
                <c:pt idx="6078">
                  <c:v>3.87608</c:v>
                </c:pt>
                <c:pt idx="6079">
                  <c:v>3.8764400000000001</c:v>
                </c:pt>
                <c:pt idx="6080">
                  <c:v>3.87676</c:v>
                </c:pt>
                <c:pt idx="6081">
                  <c:v>3.8771300000000002</c:v>
                </c:pt>
                <c:pt idx="6082">
                  <c:v>3.87764</c:v>
                </c:pt>
                <c:pt idx="6083">
                  <c:v>3.87852</c:v>
                </c:pt>
                <c:pt idx="6084">
                  <c:v>3.8795500000000001</c:v>
                </c:pt>
                <c:pt idx="6085">
                  <c:v>3.8803899999999998</c:v>
                </c:pt>
                <c:pt idx="6086">
                  <c:v>3.88144</c:v>
                </c:pt>
                <c:pt idx="6087">
                  <c:v>3.8824900000000002</c:v>
                </c:pt>
                <c:pt idx="6088">
                  <c:v>3.8834900000000001</c:v>
                </c:pt>
                <c:pt idx="6089">
                  <c:v>3.8847299999999998</c:v>
                </c:pt>
                <c:pt idx="6090">
                  <c:v>3.8855599999999999</c:v>
                </c:pt>
                <c:pt idx="6091">
                  <c:v>3.88625</c:v>
                </c:pt>
                <c:pt idx="6092">
                  <c:v>3.8868100000000001</c:v>
                </c:pt>
                <c:pt idx="6093">
                  <c:v>3.8875000000000002</c:v>
                </c:pt>
                <c:pt idx="6094">
                  <c:v>3.8881800000000002</c:v>
                </c:pt>
                <c:pt idx="6095">
                  <c:v>3.8887900000000002</c:v>
                </c:pt>
                <c:pt idx="6096">
                  <c:v>3.8891</c:v>
                </c:pt>
                <c:pt idx="6097">
                  <c:v>3.8899400000000002</c:v>
                </c:pt>
                <c:pt idx="6098">
                  <c:v>3.8906900000000002</c:v>
                </c:pt>
                <c:pt idx="6099">
                  <c:v>3.8917899999999999</c:v>
                </c:pt>
                <c:pt idx="6100">
                  <c:v>3.8926099999999999</c:v>
                </c:pt>
                <c:pt idx="6101">
                  <c:v>3.89377</c:v>
                </c:pt>
                <c:pt idx="6102">
                  <c:v>3.8943599999999998</c:v>
                </c:pt>
                <c:pt idx="6103">
                  <c:v>3.89513</c:v>
                </c:pt>
                <c:pt idx="6104">
                  <c:v>3.8959100000000002</c:v>
                </c:pt>
                <c:pt idx="6105">
                  <c:v>3.8965800000000002</c:v>
                </c:pt>
                <c:pt idx="6106">
                  <c:v>3.8970400000000001</c:v>
                </c:pt>
                <c:pt idx="6107">
                  <c:v>3.8974299999999999</c:v>
                </c:pt>
                <c:pt idx="6108">
                  <c:v>3.8981499999999998</c:v>
                </c:pt>
                <c:pt idx="6109">
                  <c:v>3.8990499999999999</c:v>
                </c:pt>
                <c:pt idx="6110">
                  <c:v>3.9001399999999999</c:v>
                </c:pt>
                <c:pt idx="6111">
                  <c:v>3.90124</c:v>
                </c:pt>
                <c:pt idx="6112">
                  <c:v>3.9017499999999998</c:v>
                </c:pt>
                <c:pt idx="6113">
                  <c:v>3.9024800000000002</c:v>
                </c:pt>
                <c:pt idx="6114">
                  <c:v>3.90326</c:v>
                </c:pt>
                <c:pt idx="6115">
                  <c:v>3.90422</c:v>
                </c:pt>
                <c:pt idx="6116">
                  <c:v>3.9053</c:v>
                </c:pt>
                <c:pt idx="6117">
                  <c:v>3.9060000000000001</c:v>
                </c:pt>
                <c:pt idx="6118">
                  <c:v>3.9066900000000002</c:v>
                </c:pt>
                <c:pt idx="6119">
                  <c:v>3.9071799999999999</c:v>
                </c:pt>
                <c:pt idx="6120">
                  <c:v>3.90774</c:v>
                </c:pt>
                <c:pt idx="6121">
                  <c:v>3.90882</c:v>
                </c:pt>
                <c:pt idx="6122">
                  <c:v>3.9098299999999999</c:v>
                </c:pt>
                <c:pt idx="6123">
                  <c:v>3.91032</c:v>
                </c:pt>
                <c:pt idx="6124">
                  <c:v>3.911</c:v>
                </c:pt>
                <c:pt idx="6125">
                  <c:v>3.91214</c:v>
                </c:pt>
                <c:pt idx="6126">
                  <c:v>3.9129700000000001</c:v>
                </c:pt>
                <c:pt idx="6127">
                  <c:v>3.9137400000000002</c:v>
                </c:pt>
                <c:pt idx="6128">
                  <c:v>3.9145400000000001</c:v>
                </c:pt>
                <c:pt idx="6129">
                  <c:v>3.91527</c:v>
                </c:pt>
                <c:pt idx="6130">
                  <c:v>3.9158599999999999</c:v>
                </c:pt>
                <c:pt idx="6131">
                  <c:v>3.9166099999999999</c:v>
                </c:pt>
                <c:pt idx="6132">
                  <c:v>3.9172099999999999</c:v>
                </c:pt>
                <c:pt idx="6133">
                  <c:v>3.9178799999999998</c:v>
                </c:pt>
                <c:pt idx="6134">
                  <c:v>3.9184899999999998</c:v>
                </c:pt>
                <c:pt idx="6135">
                  <c:v>3.91927</c:v>
                </c:pt>
                <c:pt idx="6136">
                  <c:v>3.9196800000000001</c:v>
                </c:pt>
                <c:pt idx="6137">
                  <c:v>3.9203800000000002</c:v>
                </c:pt>
                <c:pt idx="6138">
                  <c:v>3.9209999999999998</c:v>
                </c:pt>
                <c:pt idx="6139">
                  <c:v>3.9216099999999998</c:v>
                </c:pt>
                <c:pt idx="6140">
                  <c:v>3.9221499999999998</c:v>
                </c:pt>
                <c:pt idx="6141">
                  <c:v>3.9224000000000001</c:v>
                </c:pt>
                <c:pt idx="6142">
                  <c:v>3.9227099999999999</c:v>
                </c:pt>
                <c:pt idx="6143">
                  <c:v>3.9230399999999999</c:v>
                </c:pt>
                <c:pt idx="6144">
                  <c:v>3.92421</c:v>
                </c:pt>
                <c:pt idx="6145">
                  <c:v>3.9253900000000002</c:v>
                </c:pt>
                <c:pt idx="6146">
                  <c:v>3.9260999999999999</c:v>
                </c:pt>
                <c:pt idx="6147">
                  <c:v>3.9265400000000001</c:v>
                </c:pt>
                <c:pt idx="6148">
                  <c:v>3.9272300000000002</c:v>
                </c:pt>
                <c:pt idx="6149">
                  <c:v>3.92828</c:v>
                </c:pt>
                <c:pt idx="6150">
                  <c:v>3.9285700000000001</c:v>
                </c:pt>
                <c:pt idx="6151">
                  <c:v>3.9296199999999999</c:v>
                </c:pt>
                <c:pt idx="6152">
                  <c:v>3.9300199999999998</c:v>
                </c:pt>
                <c:pt idx="6153">
                  <c:v>3.9306299999999998</c:v>
                </c:pt>
                <c:pt idx="6154">
                  <c:v>3.9315099999999998</c:v>
                </c:pt>
                <c:pt idx="6155">
                  <c:v>3.9320400000000002</c:v>
                </c:pt>
                <c:pt idx="6156">
                  <c:v>3.93241</c:v>
                </c:pt>
                <c:pt idx="6157">
                  <c:v>3.9336700000000002</c:v>
                </c:pt>
                <c:pt idx="6158">
                  <c:v>3.9342199999999998</c:v>
                </c:pt>
                <c:pt idx="6159">
                  <c:v>3.9347500000000002</c:v>
                </c:pt>
                <c:pt idx="6160">
                  <c:v>3.9355799999999999</c:v>
                </c:pt>
                <c:pt idx="6161">
                  <c:v>3.9367399999999999</c:v>
                </c:pt>
                <c:pt idx="6162">
                  <c:v>3.93736</c:v>
                </c:pt>
                <c:pt idx="6163">
                  <c:v>3.9380299999999999</c:v>
                </c:pt>
                <c:pt idx="6164">
                  <c:v>3.9390900000000002</c:v>
                </c:pt>
                <c:pt idx="6165">
                  <c:v>3.9396</c:v>
                </c:pt>
                <c:pt idx="6166">
                  <c:v>3.94</c:v>
                </c:pt>
                <c:pt idx="6167">
                  <c:v>3.94049</c:v>
                </c:pt>
                <c:pt idx="6168">
                  <c:v>3.9413200000000002</c:v>
                </c:pt>
                <c:pt idx="6169">
                  <c:v>3.9419300000000002</c:v>
                </c:pt>
                <c:pt idx="6170">
                  <c:v>3.9427500000000002</c:v>
                </c:pt>
                <c:pt idx="6171">
                  <c:v>3.9429599999999998</c:v>
                </c:pt>
                <c:pt idx="6172">
                  <c:v>3.94326</c:v>
                </c:pt>
                <c:pt idx="6173">
                  <c:v>3.9436900000000001</c:v>
                </c:pt>
                <c:pt idx="6174">
                  <c:v>3.94428</c:v>
                </c:pt>
                <c:pt idx="6175">
                  <c:v>3.9452500000000001</c:v>
                </c:pt>
                <c:pt idx="6176">
                  <c:v>3.9464600000000001</c:v>
                </c:pt>
                <c:pt idx="6177">
                  <c:v>3.94713</c:v>
                </c:pt>
                <c:pt idx="6178">
                  <c:v>3.9481299999999999</c:v>
                </c:pt>
                <c:pt idx="6179">
                  <c:v>3.9491999999999998</c:v>
                </c:pt>
                <c:pt idx="6180">
                  <c:v>3.9499300000000002</c:v>
                </c:pt>
                <c:pt idx="6181">
                  <c:v>3.9504299999999999</c:v>
                </c:pt>
                <c:pt idx="6182">
                  <c:v>3.9512299999999998</c:v>
                </c:pt>
                <c:pt idx="6183">
                  <c:v>3.9517099999999998</c:v>
                </c:pt>
                <c:pt idx="6184">
                  <c:v>3.9527600000000001</c:v>
                </c:pt>
                <c:pt idx="6185">
                  <c:v>3.9535</c:v>
                </c:pt>
                <c:pt idx="6186">
                  <c:v>3.95459</c:v>
                </c:pt>
                <c:pt idx="6187">
                  <c:v>3.9551400000000001</c:v>
                </c:pt>
                <c:pt idx="6188">
                  <c:v>3.9562400000000002</c:v>
                </c:pt>
                <c:pt idx="6189">
                  <c:v>3.9569100000000001</c:v>
                </c:pt>
                <c:pt idx="6190">
                  <c:v>3.9572799999999999</c:v>
                </c:pt>
                <c:pt idx="6191">
                  <c:v>3.9577499999999999</c:v>
                </c:pt>
                <c:pt idx="6192">
                  <c:v>3.9587599999999998</c:v>
                </c:pt>
                <c:pt idx="6193">
                  <c:v>3.95946</c:v>
                </c:pt>
                <c:pt idx="6194">
                  <c:v>3.9598399999999998</c:v>
                </c:pt>
                <c:pt idx="6195">
                  <c:v>3.9601000000000002</c:v>
                </c:pt>
                <c:pt idx="6196">
                  <c:v>3.9604200000000001</c:v>
                </c:pt>
                <c:pt idx="6197">
                  <c:v>3.9615200000000002</c:v>
                </c:pt>
                <c:pt idx="6198">
                  <c:v>3.9629099999999999</c:v>
                </c:pt>
                <c:pt idx="6199">
                  <c:v>3.9641899999999999</c:v>
                </c:pt>
                <c:pt idx="6200">
                  <c:v>3.9653200000000002</c:v>
                </c:pt>
                <c:pt idx="6201">
                  <c:v>3.9662999999999999</c:v>
                </c:pt>
                <c:pt idx="6202">
                  <c:v>3.96753</c:v>
                </c:pt>
                <c:pt idx="6203">
                  <c:v>3.9687299999999999</c:v>
                </c:pt>
                <c:pt idx="6204">
                  <c:v>3.9689700000000001</c:v>
                </c:pt>
                <c:pt idx="6205">
                  <c:v>3.96923</c:v>
                </c:pt>
                <c:pt idx="6206">
                  <c:v>3.9696600000000002</c:v>
                </c:pt>
                <c:pt idx="6207">
                  <c:v>3.9699900000000001</c:v>
                </c:pt>
                <c:pt idx="6208">
                  <c:v>3.9703300000000001</c:v>
                </c:pt>
                <c:pt idx="6209">
                  <c:v>3.9706999999999999</c:v>
                </c:pt>
                <c:pt idx="6210">
                  <c:v>3.9712900000000002</c:v>
                </c:pt>
                <c:pt idx="6211">
                  <c:v>3.9719600000000002</c:v>
                </c:pt>
                <c:pt idx="6212">
                  <c:v>3.9731200000000002</c:v>
                </c:pt>
                <c:pt idx="6213">
                  <c:v>3.97397</c:v>
                </c:pt>
                <c:pt idx="6214">
                  <c:v>3.9748299999999999</c:v>
                </c:pt>
                <c:pt idx="6215">
                  <c:v>3.9752999999999998</c:v>
                </c:pt>
                <c:pt idx="6216">
                  <c:v>3.9758800000000001</c:v>
                </c:pt>
                <c:pt idx="6217">
                  <c:v>3.9767600000000001</c:v>
                </c:pt>
                <c:pt idx="6218">
                  <c:v>3.9773700000000001</c:v>
                </c:pt>
                <c:pt idx="6219">
                  <c:v>3.9781200000000001</c:v>
                </c:pt>
                <c:pt idx="6220">
                  <c:v>3.97838</c:v>
                </c:pt>
                <c:pt idx="6221">
                  <c:v>3.9788000000000001</c:v>
                </c:pt>
                <c:pt idx="6222">
                  <c:v>3.9793799999999999</c:v>
                </c:pt>
                <c:pt idx="6223">
                  <c:v>3.9801500000000001</c:v>
                </c:pt>
                <c:pt idx="6224">
                  <c:v>3.9811299999999998</c:v>
                </c:pt>
                <c:pt idx="6225">
                  <c:v>3.9815100000000001</c:v>
                </c:pt>
                <c:pt idx="6226">
                  <c:v>3.98271</c:v>
                </c:pt>
                <c:pt idx="6227">
                  <c:v>3.98393</c:v>
                </c:pt>
                <c:pt idx="6228">
                  <c:v>3.9845999999999999</c:v>
                </c:pt>
                <c:pt idx="6229">
                  <c:v>3.98536</c:v>
                </c:pt>
                <c:pt idx="6230">
                  <c:v>3.9862700000000002</c:v>
                </c:pt>
                <c:pt idx="6231">
                  <c:v>3.9873599999999998</c:v>
                </c:pt>
                <c:pt idx="6232">
                  <c:v>3.9885100000000002</c:v>
                </c:pt>
                <c:pt idx="6233">
                  <c:v>3.9895900000000002</c:v>
                </c:pt>
                <c:pt idx="6234">
                  <c:v>3.99</c:v>
                </c:pt>
                <c:pt idx="6235">
                  <c:v>3.9911099999999999</c:v>
                </c:pt>
                <c:pt idx="6236">
                  <c:v>3.99227</c:v>
                </c:pt>
                <c:pt idx="6237">
                  <c:v>3.9929600000000001</c:v>
                </c:pt>
                <c:pt idx="6238">
                  <c:v>3.9937299999999998</c:v>
                </c:pt>
                <c:pt idx="6239">
                  <c:v>3.9944899999999999</c:v>
                </c:pt>
                <c:pt idx="6240">
                  <c:v>3.9950700000000001</c:v>
                </c:pt>
                <c:pt idx="6241">
                  <c:v>3.996</c:v>
                </c:pt>
                <c:pt idx="6242">
                  <c:v>3.9966400000000002</c:v>
                </c:pt>
                <c:pt idx="6243">
                  <c:v>3.99742</c:v>
                </c:pt>
                <c:pt idx="6244">
                  <c:v>3.99858</c:v>
                </c:pt>
                <c:pt idx="6245">
                  <c:v>3.99891</c:v>
                </c:pt>
                <c:pt idx="6246">
                  <c:v>3.9993400000000001</c:v>
                </c:pt>
                <c:pt idx="6247">
                  <c:v>3.9998399999999998</c:v>
                </c:pt>
                <c:pt idx="6248">
                  <c:v>4.0011299999999999</c:v>
                </c:pt>
                <c:pt idx="6249">
                  <c:v>4.0020100000000003</c:v>
                </c:pt>
                <c:pt idx="6250">
                  <c:v>4.0026999999999999</c:v>
                </c:pt>
                <c:pt idx="6251">
                  <c:v>4.0030700000000001</c:v>
                </c:pt>
                <c:pt idx="6252">
                  <c:v>4.0042299999999997</c:v>
                </c:pt>
                <c:pt idx="6253">
                  <c:v>4.0052899999999996</c:v>
                </c:pt>
                <c:pt idx="6254">
                  <c:v>4.0063800000000001</c:v>
                </c:pt>
                <c:pt idx="6255">
                  <c:v>4.0073999999999996</c:v>
                </c:pt>
                <c:pt idx="6256">
                  <c:v>4.0080799999999996</c:v>
                </c:pt>
                <c:pt idx="6257">
                  <c:v>4.0092699999999999</c:v>
                </c:pt>
                <c:pt idx="6258">
                  <c:v>4.0103499999999999</c:v>
                </c:pt>
                <c:pt idx="6259">
                  <c:v>4.0112199999999998</c:v>
                </c:pt>
                <c:pt idx="6260">
                  <c:v>4.0120800000000001</c:v>
                </c:pt>
                <c:pt idx="6261">
                  <c:v>4.01227</c:v>
                </c:pt>
                <c:pt idx="6262">
                  <c:v>4.0125900000000003</c:v>
                </c:pt>
                <c:pt idx="6263">
                  <c:v>4.0129799999999998</c:v>
                </c:pt>
                <c:pt idx="6264">
                  <c:v>4.0138100000000003</c:v>
                </c:pt>
                <c:pt idx="6265">
                  <c:v>4.0147000000000004</c:v>
                </c:pt>
                <c:pt idx="6266">
                  <c:v>4.0158800000000001</c:v>
                </c:pt>
                <c:pt idx="6267">
                  <c:v>4.0170000000000003</c:v>
                </c:pt>
                <c:pt idx="6268">
                  <c:v>4.01736</c:v>
                </c:pt>
                <c:pt idx="6269">
                  <c:v>4.0179099999999996</c:v>
                </c:pt>
                <c:pt idx="6270">
                  <c:v>4.0185300000000002</c:v>
                </c:pt>
                <c:pt idx="6271">
                  <c:v>4.0191600000000003</c:v>
                </c:pt>
                <c:pt idx="6272">
                  <c:v>4.0198600000000004</c:v>
                </c:pt>
                <c:pt idx="6273">
                  <c:v>4.0205700000000002</c:v>
                </c:pt>
                <c:pt idx="6274">
                  <c:v>4.0210999999999997</c:v>
                </c:pt>
                <c:pt idx="6275">
                  <c:v>4.0214400000000001</c:v>
                </c:pt>
                <c:pt idx="6276">
                  <c:v>4.0218299999999996</c:v>
                </c:pt>
                <c:pt idx="6277">
                  <c:v>4.0223300000000002</c:v>
                </c:pt>
                <c:pt idx="6278">
                  <c:v>4.02311</c:v>
                </c:pt>
                <c:pt idx="6279">
                  <c:v>4.0236200000000002</c:v>
                </c:pt>
                <c:pt idx="6280">
                  <c:v>4.0247799999999998</c:v>
                </c:pt>
                <c:pt idx="6281">
                  <c:v>4.0259900000000002</c:v>
                </c:pt>
                <c:pt idx="6282">
                  <c:v>4.0271100000000004</c:v>
                </c:pt>
                <c:pt idx="6283">
                  <c:v>4.0282999999999998</c:v>
                </c:pt>
                <c:pt idx="6284">
                  <c:v>4.0292700000000004</c:v>
                </c:pt>
                <c:pt idx="6285">
                  <c:v>4.0301099999999996</c:v>
                </c:pt>
                <c:pt idx="6286">
                  <c:v>4.0307500000000003</c:v>
                </c:pt>
                <c:pt idx="6287">
                  <c:v>4.0316900000000002</c:v>
                </c:pt>
                <c:pt idx="6288">
                  <c:v>4.0322399999999998</c:v>
                </c:pt>
                <c:pt idx="6289">
                  <c:v>4.0331700000000001</c:v>
                </c:pt>
                <c:pt idx="6290">
                  <c:v>4.0342099999999999</c:v>
                </c:pt>
                <c:pt idx="6291">
                  <c:v>4.0348699999999997</c:v>
                </c:pt>
                <c:pt idx="6292">
                  <c:v>4.0357200000000004</c:v>
                </c:pt>
                <c:pt idx="6293">
                  <c:v>4.0367100000000002</c:v>
                </c:pt>
                <c:pt idx="6294">
                  <c:v>4.0376000000000003</c:v>
                </c:pt>
                <c:pt idx="6295">
                  <c:v>4.0379899999999997</c:v>
                </c:pt>
                <c:pt idx="6296">
                  <c:v>4.0384000000000002</c:v>
                </c:pt>
                <c:pt idx="6297">
                  <c:v>4.0386699999999998</c:v>
                </c:pt>
                <c:pt idx="6298">
                  <c:v>4.0394699999999997</c:v>
                </c:pt>
                <c:pt idx="6299">
                  <c:v>4.04</c:v>
                </c:pt>
                <c:pt idx="6300">
                  <c:v>4.04068</c:v>
                </c:pt>
                <c:pt idx="6301">
                  <c:v>4.04101</c:v>
                </c:pt>
                <c:pt idx="6302">
                  <c:v>4.0415400000000004</c:v>
                </c:pt>
                <c:pt idx="6303">
                  <c:v>4.04216</c:v>
                </c:pt>
                <c:pt idx="6304">
                  <c:v>4.0430999999999999</c:v>
                </c:pt>
                <c:pt idx="6305">
                  <c:v>4.0437900000000004</c:v>
                </c:pt>
                <c:pt idx="6306">
                  <c:v>4.0447300000000004</c:v>
                </c:pt>
                <c:pt idx="6307">
                  <c:v>4.0453900000000003</c:v>
                </c:pt>
                <c:pt idx="6308">
                  <c:v>4.0463100000000001</c:v>
                </c:pt>
                <c:pt idx="6309">
                  <c:v>4.0471000000000004</c:v>
                </c:pt>
                <c:pt idx="6310">
                  <c:v>4.0483399999999996</c:v>
                </c:pt>
                <c:pt idx="6311">
                  <c:v>4.04948</c:v>
                </c:pt>
                <c:pt idx="6312">
                  <c:v>4.0502700000000003</c:v>
                </c:pt>
                <c:pt idx="6313">
                  <c:v>4.05145</c:v>
                </c:pt>
                <c:pt idx="6314">
                  <c:v>4.0521200000000004</c:v>
                </c:pt>
                <c:pt idx="6315">
                  <c:v>4.0531100000000002</c:v>
                </c:pt>
                <c:pt idx="6316">
                  <c:v>4.0538699999999999</c:v>
                </c:pt>
                <c:pt idx="6317">
                  <c:v>4.0548299999999999</c:v>
                </c:pt>
                <c:pt idx="6318">
                  <c:v>4.0551899999999996</c:v>
                </c:pt>
                <c:pt idx="6319">
                  <c:v>4.0561100000000003</c:v>
                </c:pt>
                <c:pt idx="6320">
                  <c:v>4.05722</c:v>
                </c:pt>
                <c:pt idx="6321">
                  <c:v>4.0579099999999997</c:v>
                </c:pt>
                <c:pt idx="6322">
                  <c:v>4.05884</c:v>
                </c:pt>
                <c:pt idx="6323">
                  <c:v>4.0595999999999997</c:v>
                </c:pt>
                <c:pt idx="6324">
                  <c:v>4.05999</c:v>
                </c:pt>
                <c:pt idx="6325">
                  <c:v>4.0603199999999999</c:v>
                </c:pt>
                <c:pt idx="6326">
                  <c:v>4.0609099999999998</c:v>
                </c:pt>
                <c:pt idx="6327">
                  <c:v>4.0621</c:v>
                </c:pt>
                <c:pt idx="6328">
                  <c:v>4.0625499999999999</c:v>
                </c:pt>
                <c:pt idx="6329">
                  <c:v>4.0630499999999996</c:v>
                </c:pt>
                <c:pt idx="6330">
                  <c:v>4.0632999999999999</c:v>
                </c:pt>
                <c:pt idx="6331">
                  <c:v>4.0638699999999996</c:v>
                </c:pt>
                <c:pt idx="6332">
                  <c:v>4.0651999999999999</c:v>
                </c:pt>
                <c:pt idx="6333">
                  <c:v>4.0665300000000002</c:v>
                </c:pt>
                <c:pt idx="6334">
                  <c:v>4.06759</c:v>
                </c:pt>
                <c:pt idx="6335">
                  <c:v>4.0683100000000003</c:v>
                </c:pt>
                <c:pt idx="6336">
                  <c:v>4.0696099999999999</c:v>
                </c:pt>
                <c:pt idx="6337">
                  <c:v>4.0707899999999997</c:v>
                </c:pt>
                <c:pt idx="6338">
                  <c:v>4.0720299999999998</c:v>
                </c:pt>
                <c:pt idx="6339">
                  <c:v>4.0726300000000002</c:v>
                </c:pt>
                <c:pt idx="6340">
                  <c:v>4.0729600000000001</c:v>
                </c:pt>
                <c:pt idx="6341">
                  <c:v>4.0733300000000003</c:v>
                </c:pt>
                <c:pt idx="6342">
                  <c:v>4.0736100000000004</c:v>
                </c:pt>
                <c:pt idx="6343">
                  <c:v>4.0738399999999997</c:v>
                </c:pt>
                <c:pt idx="6344">
                  <c:v>4.0739999999999998</c:v>
                </c:pt>
                <c:pt idx="6345">
                  <c:v>4.07437</c:v>
                </c:pt>
                <c:pt idx="6346">
                  <c:v>4.0747400000000003</c:v>
                </c:pt>
                <c:pt idx="6347">
                  <c:v>4.0750599999999997</c:v>
                </c:pt>
                <c:pt idx="6348">
                  <c:v>4.0753899999999996</c:v>
                </c:pt>
                <c:pt idx="6349">
                  <c:v>4.0761000000000003</c:v>
                </c:pt>
                <c:pt idx="6350">
                  <c:v>4.0772500000000003</c:v>
                </c:pt>
                <c:pt idx="6351">
                  <c:v>4.0780000000000003</c:v>
                </c:pt>
                <c:pt idx="6352">
                  <c:v>4.0784399999999996</c:v>
                </c:pt>
                <c:pt idx="6353">
                  <c:v>4.0790699999999998</c:v>
                </c:pt>
                <c:pt idx="6354">
                  <c:v>4.0798500000000004</c:v>
                </c:pt>
                <c:pt idx="6355">
                  <c:v>4.0808200000000001</c:v>
                </c:pt>
                <c:pt idx="6356">
                  <c:v>4.0814199999999996</c:v>
                </c:pt>
                <c:pt idx="6357">
                  <c:v>4.0817199999999998</c:v>
                </c:pt>
                <c:pt idx="6358">
                  <c:v>4.0822500000000002</c:v>
                </c:pt>
                <c:pt idx="6359">
                  <c:v>4.0826900000000004</c:v>
                </c:pt>
                <c:pt idx="6360">
                  <c:v>4.0831</c:v>
                </c:pt>
                <c:pt idx="6361">
                  <c:v>4.0834400000000004</c:v>
                </c:pt>
                <c:pt idx="6362">
                  <c:v>4.0844800000000001</c:v>
                </c:pt>
                <c:pt idx="6363">
                  <c:v>4.0848800000000001</c:v>
                </c:pt>
                <c:pt idx="6364">
                  <c:v>4.0852300000000001</c:v>
                </c:pt>
                <c:pt idx="6365">
                  <c:v>4.0865900000000002</c:v>
                </c:pt>
                <c:pt idx="6366">
                  <c:v>4.0878699999999997</c:v>
                </c:pt>
                <c:pt idx="6367">
                  <c:v>4.0886500000000003</c:v>
                </c:pt>
                <c:pt idx="6368">
                  <c:v>4.0893800000000002</c:v>
                </c:pt>
                <c:pt idx="6369">
                  <c:v>4.0901300000000003</c:v>
                </c:pt>
                <c:pt idx="6370">
                  <c:v>4.0911600000000004</c:v>
                </c:pt>
                <c:pt idx="6371">
                  <c:v>4.0923400000000001</c:v>
                </c:pt>
                <c:pt idx="6372">
                  <c:v>4.0931199999999999</c:v>
                </c:pt>
                <c:pt idx="6373">
                  <c:v>4.0941400000000003</c:v>
                </c:pt>
                <c:pt idx="6374">
                  <c:v>4.0953099999999996</c:v>
                </c:pt>
                <c:pt idx="6375">
                  <c:v>4.0965100000000003</c:v>
                </c:pt>
                <c:pt idx="6376">
                  <c:v>4.0973199999999999</c:v>
                </c:pt>
                <c:pt idx="6377">
                  <c:v>4.0979799999999997</c:v>
                </c:pt>
                <c:pt idx="6378">
                  <c:v>4.0984400000000001</c:v>
                </c:pt>
                <c:pt idx="6379">
                  <c:v>4.0988499999999997</c:v>
                </c:pt>
                <c:pt idx="6380">
                  <c:v>4.0996100000000002</c:v>
                </c:pt>
                <c:pt idx="6381">
                  <c:v>4.1000899999999998</c:v>
                </c:pt>
                <c:pt idx="6382">
                  <c:v>4.1011600000000001</c:v>
                </c:pt>
                <c:pt idx="6383">
                  <c:v>4.1019699999999997</c:v>
                </c:pt>
                <c:pt idx="6384">
                  <c:v>4.1024399999999996</c:v>
                </c:pt>
                <c:pt idx="6385">
                  <c:v>4.1028399999999996</c:v>
                </c:pt>
                <c:pt idx="6386">
                  <c:v>4.1033799999999996</c:v>
                </c:pt>
                <c:pt idx="6387">
                  <c:v>4.1044900000000002</c:v>
                </c:pt>
                <c:pt idx="6388">
                  <c:v>4.1054199999999996</c:v>
                </c:pt>
                <c:pt idx="6389">
                  <c:v>4.10602</c:v>
                </c:pt>
                <c:pt idx="6390">
                  <c:v>4.1067299999999998</c:v>
                </c:pt>
                <c:pt idx="6391">
                  <c:v>4.1078599999999996</c:v>
                </c:pt>
                <c:pt idx="6392">
                  <c:v>4.1090099999999996</c:v>
                </c:pt>
                <c:pt idx="6393">
                  <c:v>4.1100399999999997</c:v>
                </c:pt>
                <c:pt idx="6394">
                  <c:v>4.1106600000000002</c:v>
                </c:pt>
                <c:pt idx="6395">
                  <c:v>4.1116200000000003</c:v>
                </c:pt>
                <c:pt idx="6396">
                  <c:v>4.1127700000000003</c:v>
                </c:pt>
                <c:pt idx="6397">
                  <c:v>4.1139999999999999</c:v>
                </c:pt>
                <c:pt idx="6398">
                  <c:v>4.1149899999999997</c:v>
                </c:pt>
                <c:pt idx="6399">
                  <c:v>4.1154400000000004</c:v>
                </c:pt>
                <c:pt idx="6400">
                  <c:v>4.1158299999999999</c:v>
                </c:pt>
                <c:pt idx="6401">
                  <c:v>4.1163499999999997</c:v>
                </c:pt>
                <c:pt idx="6402">
                  <c:v>4.1173000000000002</c:v>
                </c:pt>
                <c:pt idx="6403">
                  <c:v>4.1181799999999997</c:v>
                </c:pt>
                <c:pt idx="6404">
                  <c:v>4.1193900000000001</c:v>
                </c:pt>
                <c:pt idx="6405">
                  <c:v>4.1202800000000002</c:v>
                </c:pt>
                <c:pt idx="6406">
                  <c:v>4.1208</c:v>
                </c:pt>
                <c:pt idx="6407">
                  <c:v>4.1211900000000004</c:v>
                </c:pt>
                <c:pt idx="6408">
                  <c:v>4.12174</c:v>
                </c:pt>
                <c:pt idx="6409">
                  <c:v>4.1225500000000004</c:v>
                </c:pt>
                <c:pt idx="6410">
                  <c:v>4.1232300000000004</c:v>
                </c:pt>
                <c:pt idx="6411">
                  <c:v>4.1240399999999999</c:v>
                </c:pt>
                <c:pt idx="6412">
                  <c:v>4.1244800000000001</c:v>
                </c:pt>
                <c:pt idx="6413">
                  <c:v>4.1250200000000001</c:v>
                </c:pt>
                <c:pt idx="6414">
                  <c:v>4.12547</c:v>
                </c:pt>
                <c:pt idx="6415">
                  <c:v>4.1258600000000003</c:v>
                </c:pt>
                <c:pt idx="6416">
                  <c:v>4.1262999999999996</c:v>
                </c:pt>
                <c:pt idx="6417">
                  <c:v>4.1269299999999998</c:v>
                </c:pt>
                <c:pt idx="6418">
                  <c:v>4.1273600000000004</c:v>
                </c:pt>
                <c:pt idx="6419">
                  <c:v>4.1285499999999997</c:v>
                </c:pt>
                <c:pt idx="6420">
                  <c:v>4.1297800000000002</c:v>
                </c:pt>
                <c:pt idx="6421">
                  <c:v>4.1306900000000004</c:v>
                </c:pt>
                <c:pt idx="6422">
                  <c:v>4.1318900000000003</c:v>
                </c:pt>
                <c:pt idx="6423">
                  <c:v>4.1330799999999996</c:v>
                </c:pt>
                <c:pt idx="6424">
                  <c:v>4.1338100000000004</c:v>
                </c:pt>
                <c:pt idx="6425">
                  <c:v>4.1346699999999998</c:v>
                </c:pt>
                <c:pt idx="6426">
                  <c:v>4.1351800000000001</c:v>
                </c:pt>
                <c:pt idx="6427">
                  <c:v>4.1362399999999999</c:v>
                </c:pt>
                <c:pt idx="6428">
                  <c:v>4.1368200000000002</c:v>
                </c:pt>
                <c:pt idx="6429">
                  <c:v>4.1375299999999999</c:v>
                </c:pt>
                <c:pt idx="6430">
                  <c:v>4.1387299999999998</c:v>
                </c:pt>
                <c:pt idx="6431">
                  <c:v>4.1393300000000002</c:v>
                </c:pt>
                <c:pt idx="6432">
                  <c:v>4.1405200000000004</c:v>
                </c:pt>
                <c:pt idx="6433">
                  <c:v>4.1413000000000002</c:v>
                </c:pt>
                <c:pt idx="6434">
                  <c:v>4.1422400000000001</c:v>
                </c:pt>
                <c:pt idx="6435">
                  <c:v>4.1427100000000001</c:v>
                </c:pt>
                <c:pt idx="6436">
                  <c:v>4.1430800000000003</c:v>
                </c:pt>
                <c:pt idx="6437">
                  <c:v>4.1435300000000002</c:v>
                </c:pt>
                <c:pt idx="6438">
                  <c:v>4.1443300000000001</c:v>
                </c:pt>
                <c:pt idx="6439">
                  <c:v>4.1448099999999997</c:v>
                </c:pt>
                <c:pt idx="6440">
                  <c:v>4.1452900000000001</c:v>
                </c:pt>
                <c:pt idx="6441">
                  <c:v>4.1459200000000003</c:v>
                </c:pt>
                <c:pt idx="6442">
                  <c:v>4.14696</c:v>
                </c:pt>
                <c:pt idx="6443">
                  <c:v>4.1474799999999998</c:v>
                </c:pt>
                <c:pt idx="6444">
                  <c:v>4.1485500000000002</c:v>
                </c:pt>
                <c:pt idx="6445">
                  <c:v>4.1498699999999999</c:v>
                </c:pt>
                <c:pt idx="6446">
                  <c:v>4.15036</c:v>
                </c:pt>
                <c:pt idx="6447">
                  <c:v>4.1511399999999998</c:v>
                </c:pt>
                <c:pt idx="6448">
                  <c:v>4.1521400000000002</c:v>
                </c:pt>
                <c:pt idx="6449">
                  <c:v>4.1534599999999999</c:v>
                </c:pt>
                <c:pt idx="6450">
                  <c:v>4.15421</c:v>
                </c:pt>
                <c:pt idx="6451">
                  <c:v>4.1553500000000003</c:v>
                </c:pt>
                <c:pt idx="6452">
                  <c:v>4.1560100000000002</c:v>
                </c:pt>
                <c:pt idx="6453">
                  <c:v>4.15707</c:v>
                </c:pt>
                <c:pt idx="6454">
                  <c:v>4.1582600000000003</c:v>
                </c:pt>
                <c:pt idx="6455">
                  <c:v>4.1589</c:v>
                </c:pt>
                <c:pt idx="6456">
                  <c:v>4.1596500000000001</c:v>
                </c:pt>
                <c:pt idx="6457">
                  <c:v>4.1604700000000001</c:v>
                </c:pt>
                <c:pt idx="6458">
                  <c:v>4.1616600000000004</c:v>
                </c:pt>
                <c:pt idx="6459">
                  <c:v>4.1623400000000004</c:v>
                </c:pt>
                <c:pt idx="6460">
                  <c:v>4.1632100000000003</c:v>
                </c:pt>
                <c:pt idx="6461">
                  <c:v>4.1638999999999999</c:v>
                </c:pt>
                <c:pt idx="6462">
                  <c:v>4.1641500000000002</c:v>
                </c:pt>
                <c:pt idx="6463">
                  <c:v>4.16479</c:v>
                </c:pt>
                <c:pt idx="6464">
                  <c:v>4.1657999999999999</c:v>
                </c:pt>
                <c:pt idx="6465">
                  <c:v>4.1666100000000004</c:v>
                </c:pt>
                <c:pt idx="6466">
                  <c:v>4.1670400000000001</c:v>
                </c:pt>
                <c:pt idx="6467">
                  <c:v>4.1674300000000004</c:v>
                </c:pt>
                <c:pt idx="6468">
                  <c:v>4.1679300000000001</c:v>
                </c:pt>
                <c:pt idx="6469">
                  <c:v>4.1687200000000004</c:v>
                </c:pt>
                <c:pt idx="6470">
                  <c:v>4.17</c:v>
                </c:pt>
                <c:pt idx="6471">
                  <c:v>4.1712499999999997</c:v>
                </c:pt>
                <c:pt idx="6472">
                  <c:v>4.1718799999999998</c:v>
                </c:pt>
                <c:pt idx="6473">
                  <c:v>4.1726099999999997</c:v>
                </c:pt>
                <c:pt idx="6474">
                  <c:v>4.1738900000000001</c:v>
                </c:pt>
                <c:pt idx="6475">
                  <c:v>4.1751500000000004</c:v>
                </c:pt>
                <c:pt idx="6476">
                  <c:v>4.1764099999999997</c:v>
                </c:pt>
                <c:pt idx="6477">
                  <c:v>4.1772200000000002</c:v>
                </c:pt>
                <c:pt idx="6478">
                  <c:v>4.1778500000000003</c:v>
                </c:pt>
                <c:pt idx="6479">
                  <c:v>4.17814</c:v>
                </c:pt>
                <c:pt idx="6480">
                  <c:v>4.1785399999999999</c:v>
                </c:pt>
                <c:pt idx="6481">
                  <c:v>4.1786599999999998</c:v>
                </c:pt>
                <c:pt idx="6482">
                  <c:v>4.17882</c:v>
                </c:pt>
                <c:pt idx="6483">
                  <c:v>4.17896</c:v>
                </c:pt>
                <c:pt idx="6484">
                  <c:v>4.1790599999999998</c:v>
                </c:pt>
                <c:pt idx="6485">
                  <c:v>4.1791799999999997</c:v>
                </c:pt>
                <c:pt idx="6486">
                  <c:v>4.1794000000000002</c:v>
                </c:pt>
                <c:pt idx="6487">
                  <c:v>4.1797399999999998</c:v>
                </c:pt>
                <c:pt idx="6488">
                  <c:v>4.1799799999999996</c:v>
                </c:pt>
                <c:pt idx="6489">
                  <c:v>4.1804600000000001</c:v>
                </c:pt>
                <c:pt idx="6490">
                  <c:v>4.1816199999999997</c:v>
                </c:pt>
                <c:pt idx="6491">
                  <c:v>4.1827199999999998</c:v>
                </c:pt>
                <c:pt idx="6492">
                  <c:v>4.1833</c:v>
                </c:pt>
                <c:pt idx="6493">
                  <c:v>4.1837200000000001</c:v>
                </c:pt>
                <c:pt idx="6494">
                  <c:v>4.1849299999999996</c:v>
                </c:pt>
                <c:pt idx="6495">
                  <c:v>4.1856499999999999</c:v>
                </c:pt>
                <c:pt idx="6496">
                  <c:v>4.1860799999999996</c:v>
                </c:pt>
                <c:pt idx="6497">
                  <c:v>4.18682</c:v>
                </c:pt>
                <c:pt idx="6498">
                  <c:v>4.1871499999999999</c:v>
                </c:pt>
                <c:pt idx="6499">
                  <c:v>4.1875900000000001</c:v>
                </c:pt>
                <c:pt idx="6500">
                  <c:v>4.1879799999999996</c:v>
                </c:pt>
                <c:pt idx="6501">
                  <c:v>4.1889799999999999</c:v>
                </c:pt>
                <c:pt idx="6502">
                  <c:v>4.1892899999999997</c:v>
                </c:pt>
                <c:pt idx="6503">
                  <c:v>4.1898900000000001</c:v>
                </c:pt>
                <c:pt idx="6504">
                  <c:v>4.1911100000000001</c:v>
                </c:pt>
                <c:pt idx="6505">
                  <c:v>4.1923899999999996</c:v>
                </c:pt>
                <c:pt idx="6506">
                  <c:v>4.1935200000000004</c:v>
                </c:pt>
                <c:pt idx="6507">
                  <c:v>4.1944100000000004</c:v>
                </c:pt>
                <c:pt idx="6508">
                  <c:v>4.1951099999999997</c:v>
                </c:pt>
                <c:pt idx="6509">
                  <c:v>4.1961199999999996</c:v>
                </c:pt>
                <c:pt idx="6510">
                  <c:v>4.1973000000000003</c:v>
                </c:pt>
                <c:pt idx="6511">
                  <c:v>4.1977799999999998</c:v>
                </c:pt>
                <c:pt idx="6512">
                  <c:v>4.1988500000000002</c:v>
                </c:pt>
                <c:pt idx="6513">
                  <c:v>4.2</c:v>
                </c:pt>
                <c:pt idx="6514">
                  <c:v>4.2012299999999998</c:v>
                </c:pt>
                <c:pt idx="6515">
                  <c:v>4.2024499999999998</c:v>
                </c:pt>
                <c:pt idx="6516">
                  <c:v>4.2034799999999999</c:v>
                </c:pt>
                <c:pt idx="6517">
                  <c:v>4.20418</c:v>
                </c:pt>
                <c:pt idx="6518">
                  <c:v>4.2045700000000004</c:v>
                </c:pt>
                <c:pt idx="6519">
                  <c:v>4.2051800000000004</c:v>
                </c:pt>
                <c:pt idx="6520">
                  <c:v>4.20641</c:v>
                </c:pt>
                <c:pt idx="6521">
                  <c:v>4.2068500000000002</c:v>
                </c:pt>
                <c:pt idx="6522">
                  <c:v>4.2071699999999996</c:v>
                </c:pt>
                <c:pt idx="6523">
                  <c:v>4.2076799999999999</c:v>
                </c:pt>
                <c:pt idx="6524">
                  <c:v>4.2085999999999997</c:v>
                </c:pt>
                <c:pt idx="6525">
                  <c:v>4.2094500000000004</c:v>
                </c:pt>
                <c:pt idx="6526">
                  <c:v>4.2099200000000003</c:v>
                </c:pt>
                <c:pt idx="6527">
                  <c:v>4.2108499999999998</c:v>
                </c:pt>
                <c:pt idx="6528">
                  <c:v>4.2121000000000004</c:v>
                </c:pt>
                <c:pt idx="6529">
                  <c:v>4.2127499999999998</c:v>
                </c:pt>
                <c:pt idx="6530">
                  <c:v>4.2137200000000004</c:v>
                </c:pt>
                <c:pt idx="6531">
                  <c:v>4.2149200000000002</c:v>
                </c:pt>
                <c:pt idx="6532">
                  <c:v>4.2156000000000002</c:v>
                </c:pt>
                <c:pt idx="6533">
                  <c:v>4.2162899999999999</c:v>
                </c:pt>
                <c:pt idx="6534">
                  <c:v>4.2173699999999998</c:v>
                </c:pt>
                <c:pt idx="6535">
                  <c:v>4.2185800000000002</c:v>
                </c:pt>
                <c:pt idx="6536">
                  <c:v>4.2193500000000004</c:v>
                </c:pt>
                <c:pt idx="6537">
                  <c:v>4.22</c:v>
                </c:pt>
                <c:pt idx="6538">
                  <c:v>4.22079</c:v>
                </c:pt>
                <c:pt idx="6539">
                  <c:v>4.2213900000000004</c:v>
                </c:pt>
                <c:pt idx="6540">
                  <c:v>4.2219899999999999</c:v>
                </c:pt>
                <c:pt idx="6541">
                  <c:v>4.2231500000000004</c:v>
                </c:pt>
                <c:pt idx="6542">
                  <c:v>4.2243700000000004</c:v>
                </c:pt>
                <c:pt idx="6543">
                  <c:v>4.2251200000000004</c:v>
                </c:pt>
                <c:pt idx="6544">
                  <c:v>4.2255599999999998</c:v>
                </c:pt>
                <c:pt idx="6545">
                  <c:v>4.2258800000000001</c:v>
                </c:pt>
                <c:pt idx="6546">
                  <c:v>4.2263000000000002</c:v>
                </c:pt>
                <c:pt idx="6547">
                  <c:v>4.22729</c:v>
                </c:pt>
                <c:pt idx="6548">
                  <c:v>4.22783</c:v>
                </c:pt>
                <c:pt idx="6549">
                  <c:v>4.2289599999999998</c:v>
                </c:pt>
                <c:pt idx="6550">
                  <c:v>4.2294400000000003</c:v>
                </c:pt>
                <c:pt idx="6551">
                  <c:v>4.2298499999999999</c:v>
                </c:pt>
                <c:pt idx="6552">
                  <c:v>4.2305099999999998</c:v>
                </c:pt>
                <c:pt idx="6553">
                  <c:v>4.2311500000000004</c:v>
                </c:pt>
                <c:pt idx="6554">
                  <c:v>4.2315399999999999</c:v>
                </c:pt>
                <c:pt idx="6555">
                  <c:v>4.2320599999999997</c:v>
                </c:pt>
                <c:pt idx="6556">
                  <c:v>4.2326899999999998</c:v>
                </c:pt>
                <c:pt idx="6557">
                  <c:v>4.2339900000000004</c:v>
                </c:pt>
                <c:pt idx="6558">
                  <c:v>4.2350899999999996</c:v>
                </c:pt>
                <c:pt idx="6559">
                  <c:v>4.23604</c:v>
                </c:pt>
                <c:pt idx="6560">
                  <c:v>4.2372500000000004</c:v>
                </c:pt>
                <c:pt idx="6561">
                  <c:v>4.2384399999999998</c:v>
                </c:pt>
                <c:pt idx="6562">
                  <c:v>4.2395899999999997</c:v>
                </c:pt>
                <c:pt idx="6563">
                  <c:v>4.2403199999999996</c:v>
                </c:pt>
                <c:pt idx="6564">
                  <c:v>4.2407300000000001</c:v>
                </c:pt>
                <c:pt idx="6565">
                  <c:v>4.2411399999999997</c:v>
                </c:pt>
                <c:pt idx="6566">
                  <c:v>4.2412400000000003</c:v>
                </c:pt>
                <c:pt idx="6567">
                  <c:v>4.2413999999999996</c:v>
                </c:pt>
                <c:pt idx="6568">
                  <c:v>4.2418100000000001</c:v>
                </c:pt>
                <c:pt idx="6569">
                  <c:v>4.2424900000000001</c:v>
                </c:pt>
                <c:pt idx="6570">
                  <c:v>4.2431900000000002</c:v>
                </c:pt>
                <c:pt idx="6571">
                  <c:v>4.2443999999999997</c:v>
                </c:pt>
                <c:pt idx="6572">
                  <c:v>4.2450999999999999</c:v>
                </c:pt>
                <c:pt idx="6573">
                  <c:v>4.2462299999999997</c:v>
                </c:pt>
                <c:pt idx="6574">
                  <c:v>4.2474499999999997</c:v>
                </c:pt>
                <c:pt idx="6575">
                  <c:v>4.2480399999999996</c:v>
                </c:pt>
                <c:pt idx="6576">
                  <c:v>4.2486699999999997</c:v>
                </c:pt>
                <c:pt idx="6577">
                  <c:v>4.2490899999999998</c:v>
                </c:pt>
                <c:pt idx="6578">
                  <c:v>4.2494699999999996</c:v>
                </c:pt>
                <c:pt idx="6579">
                  <c:v>4.2502700000000004</c:v>
                </c:pt>
                <c:pt idx="6580">
                  <c:v>4.2507000000000001</c:v>
                </c:pt>
                <c:pt idx="6581">
                  <c:v>4.2511400000000004</c:v>
                </c:pt>
                <c:pt idx="6582">
                  <c:v>4.2515299999999998</c:v>
                </c:pt>
                <c:pt idx="6583">
                  <c:v>4.2525399999999998</c:v>
                </c:pt>
                <c:pt idx="6584">
                  <c:v>4.2531400000000001</c:v>
                </c:pt>
                <c:pt idx="6585">
                  <c:v>4.2539600000000002</c:v>
                </c:pt>
                <c:pt idx="6586">
                  <c:v>4.2552700000000003</c:v>
                </c:pt>
                <c:pt idx="6587">
                  <c:v>4.25657</c:v>
                </c:pt>
                <c:pt idx="6588">
                  <c:v>4.2574800000000002</c:v>
                </c:pt>
                <c:pt idx="6589">
                  <c:v>4.2582300000000002</c:v>
                </c:pt>
                <c:pt idx="6590">
                  <c:v>4.2594700000000003</c:v>
                </c:pt>
                <c:pt idx="6591">
                  <c:v>4.2604199999999999</c:v>
                </c:pt>
                <c:pt idx="6592">
                  <c:v>4.2613500000000002</c:v>
                </c:pt>
                <c:pt idx="6593">
                  <c:v>4.2620199999999997</c:v>
                </c:pt>
                <c:pt idx="6594">
                  <c:v>4.2629599999999996</c:v>
                </c:pt>
                <c:pt idx="6595">
                  <c:v>4.2641400000000003</c:v>
                </c:pt>
                <c:pt idx="6596">
                  <c:v>4.2653499999999998</c:v>
                </c:pt>
                <c:pt idx="6597">
                  <c:v>4.2662800000000001</c:v>
                </c:pt>
                <c:pt idx="6598">
                  <c:v>4.2669800000000002</c:v>
                </c:pt>
                <c:pt idx="6599">
                  <c:v>4.2680600000000002</c:v>
                </c:pt>
                <c:pt idx="6600">
                  <c:v>4.2692800000000002</c:v>
                </c:pt>
                <c:pt idx="6601">
                  <c:v>4.2701599999999997</c:v>
                </c:pt>
                <c:pt idx="6602">
                  <c:v>4.2706600000000003</c:v>
                </c:pt>
                <c:pt idx="6603">
                  <c:v>4.2711100000000002</c:v>
                </c:pt>
                <c:pt idx="6604">
                  <c:v>4.27163</c:v>
                </c:pt>
                <c:pt idx="6605">
                  <c:v>4.2725999999999997</c:v>
                </c:pt>
                <c:pt idx="6606">
                  <c:v>4.2732900000000003</c:v>
                </c:pt>
                <c:pt idx="6607">
                  <c:v>4.2735599999999998</c:v>
                </c:pt>
                <c:pt idx="6608">
                  <c:v>4.2741600000000002</c:v>
                </c:pt>
                <c:pt idx="6609">
                  <c:v>4.2748900000000001</c:v>
                </c:pt>
                <c:pt idx="6610">
                  <c:v>4.2755999999999998</c:v>
                </c:pt>
                <c:pt idx="6611">
                  <c:v>4.2769300000000001</c:v>
                </c:pt>
                <c:pt idx="6612">
                  <c:v>4.2782299999999998</c:v>
                </c:pt>
                <c:pt idx="6613">
                  <c:v>4.2788599999999999</c:v>
                </c:pt>
                <c:pt idx="6614">
                  <c:v>4.28</c:v>
                </c:pt>
                <c:pt idx="6615">
                  <c:v>4.2813100000000004</c:v>
                </c:pt>
                <c:pt idx="6616">
                  <c:v>4.2825600000000001</c:v>
                </c:pt>
                <c:pt idx="6617">
                  <c:v>4.2838099999999999</c:v>
                </c:pt>
                <c:pt idx="6618">
                  <c:v>4.2844100000000003</c:v>
                </c:pt>
                <c:pt idx="6619">
                  <c:v>4.2849300000000001</c:v>
                </c:pt>
                <c:pt idx="6620">
                  <c:v>4.2851900000000001</c:v>
                </c:pt>
                <c:pt idx="6621">
                  <c:v>4.2856500000000004</c:v>
                </c:pt>
                <c:pt idx="6622">
                  <c:v>4.2862200000000001</c:v>
                </c:pt>
                <c:pt idx="6623">
                  <c:v>4.2865900000000003</c:v>
                </c:pt>
                <c:pt idx="6624">
                  <c:v>4.2875399999999999</c:v>
                </c:pt>
                <c:pt idx="6625">
                  <c:v>4.2887199999999996</c:v>
                </c:pt>
                <c:pt idx="6626">
                  <c:v>4.2896099999999997</c:v>
                </c:pt>
                <c:pt idx="6627">
                  <c:v>4.2899700000000003</c:v>
                </c:pt>
                <c:pt idx="6628">
                  <c:v>4.2907999999999999</c:v>
                </c:pt>
                <c:pt idx="6629">
                  <c:v>4.2920100000000003</c:v>
                </c:pt>
                <c:pt idx="6630">
                  <c:v>4.2924899999999999</c:v>
                </c:pt>
                <c:pt idx="6631">
                  <c:v>4.29291</c:v>
                </c:pt>
                <c:pt idx="6632">
                  <c:v>4.29331</c:v>
                </c:pt>
                <c:pt idx="6633">
                  <c:v>4.2939499999999997</c:v>
                </c:pt>
                <c:pt idx="6634">
                  <c:v>4.2944399999999998</c:v>
                </c:pt>
                <c:pt idx="6635">
                  <c:v>4.2946999999999997</c:v>
                </c:pt>
                <c:pt idx="6636">
                  <c:v>4.2948399999999998</c:v>
                </c:pt>
                <c:pt idx="6637">
                  <c:v>4.2949400000000004</c:v>
                </c:pt>
                <c:pt idx="6638">
                  <c:v>4.2949999999999999</c:v>
                </c:pt>
                <c:pt idx="6639">
                  <c:v>4.2950799999999996</c:v>
                </c:pt>
                <c:pt idx="6640">
                  <c:v>4.29514</c:v>
                </c:pt>
                <c:pt idx="6641">
                  <c:v>4.29521</c:v>
                </c:pt>
                <c:pt idx="6642">
                  <c:v>4.2954100000000004</c:v>
                </c:pt>
                <c:pt idx="6643">
                  <c:v>4.2961600000000004</c:v>
                </c:pt>
                <c:pt idx="6644">
                  <c:v>4.2965099999999996</c:v>
                </c:pt>
                <c:pt idx="6645">
                  <c:v>4.2973299999999997</c:v>
                </c:pt>
                <c:pt idx="6646">
                  <c:v>4.2984999999999998</c:v>
                </c:pt>
                <c:pt idx="6647">
                  <c:v>4.2997399999999999</c:v>
                </c:pt>
                <c:pt idx="6648">
                  <c:v>4.30084</c:v>
                </c:pt>
                <c:pt idx="6649">
                  <c:v>4.3017099999999999</c:v>
                </c:pt>
                <c:pt idx="6650">
                  <c:v>4.3027699999999998</c:v>
                </c:pt>
                <c:pt idx="6651">
                  <c:v>4.3035699999999997</c:v>
                </c:pt>
                <c:pt idx="6652">
                  <c:v>4.3043399999999998</c:v>
                </c:pt>
                <c:pt idx="6653">
                  <c:v>4.3052599999999996</c:v>
                </c:pt>
                <c:pt idx="6654">
                  <c:v>4.3059000000000003</c:v>
                </c:pt>
                <c:pt idx="6655">
                  <c:v>4.3070500000000003</c:v>
                </c:pt>
                <c:pt idx="6656">
                  <c:v>4.3076499999999998</c:v>
                </c:pt>
                <c:pt idx="6657">
                  <c:v>4.3088300000000004</c:v>
                </c:pt>
                <c:pt idx="6658">
                  <c:v>4.3098400000000003</c:v>
                </c:pt>
                <c:pt idx="6659">
                  <c:v>4.3103600000000002</c:v>
                </c:pt>
                <c:pt idx="6660">
                  <c:v>4.3117299999999998</c:v>
                </c:pt>
                <c:pt idx="6661">
                  <c:v>4.3122999999999996</c:v>
                </c:pt>
                <c:pt idx="6662">
                  <c:v>4.3126699999999998</c:v>
                </c:pt>
                <c:pt idx="6663">
                  <c:v>4.3131500000000003</c:v>
                </c:pt>
                <c:pt idx="6664">
                  <c:v>4.3139500000000002</c:v>
                </c:pt>
                <c:pt idx="6665">
                  <c:v>4.3143900000000004</c:v>
                </c:pt>
                <c:pt idx="6666">
                  <c:v>4.31487</c:v>
                </c:pt>
                <c:pt idx="6667">
                  <c:v>4.3153300000000003</c:v>
                </c:pt>
                <c:pt idx="6668">
                  <c:v>4.3160800000000004</c:v>
                </c:pt>
                <c:pt idx="6669">
                  <c:v>4.3167</c:v>
                </c:pt>
                <c:pt idx="6670">
                  <c:v>4.3171499999999998</c:v>
                </c:pt>
                <c:pt idx="6671">
                  <c:v>4.3184100000000001</c:v>
                </c:pt>
                <c:pt idx="6672">
                  <c:v>4.3196599999999998</c:v>
                </c:pt>
                <c:pt idx="6673">
                  <c:v>4.3202499999999997</c:v>
                </c:pt>
                <c:pt idx="6674">
                  <c:v>4.3212599999999997</c:v>
                </c:pt>
                <c:pt idx="6675">
                  <c:v>4.3222800000000001</c:v>
                </c:pt>
                <c:pt idx="6676">
                  <c:v>4.3228299999999997</c:v>
                </c:pt>
                <c:pt idx="6677">
                  <c:v>4.3240600000000002</c:v>
                </c:pt>
                <c:pt idx="6678">
                  <c:v>4.3248499999999996</c:v>
                </c:pt>
                <c:pt idx="6679">
                  <c:v>4.3255600000000003</c:v>
                </c:pt>
                <c:pt idx="6680">
                  <c:v>4.3263699999999998</c:v>
                </c:pt>
                <c:pt idx="6681">
                  <c:v>4.3274400000000002</c:v>
                </c:pt>
                <c:pt idx="6682">
                  <c:v>4.32822</c:v>
                </c:pt>
                <c:pt idx="6683">
                  <c:v>4.32883</c:v>
                </c:pt>
                <c:pt idx="6684">
                  <c:v>4.3299700000000003</c:v>
                </c:pt>
                <c:pt idx="6685">
                  <c:v>4.33108</c:v>
                </c:pt>
                <c:pt idx="6686">
                  <c:v>4.3318300000000001</c:v>
                </c:pt>
                <c:pt idx="6687">
                  <c:v>4.3324499999999997</c:v>
                </c:pt>
                <c:pt idx="6688">
                  <c:v>4.3331799999999996</c:v>
                </c:pt>
                <c:pt idx="6689">
                  <c:v>4.3342599999999996</c:v>
                </c:pt>
                <c:pt idx="6690">
                  <c:v>4.3346299999999998</c:v>
                </c:pt>
                <c:pt idx="6691">
                  <c:v>4.3355899999999998</c:v>
                </c:pt>
                <c:pt idx="6692">
                  <c:v>4.3362699999999998</c:v>
                </c:pt>
                <c:pt idx="6693">
                  <c:v>4.3366899999999999</c:v>
                </c:pt>
                <c:pt idx="6694">
                  <c:v>4.3373699999999999</c:v>
                </c:pt>
                <c:pt idx="6695">
                  <c:v>4.3379399999999997</c:v>
                </c:pt>
                <c:pt idx="6696">
                  <c:v>4.3383200000000004</c:v>
                </c:pt>
                <c:pt idx="6697">
                  <c:v>4.3391400000000004</c:v>
                </c:pt>
                <c:pt idx="6698">
                  <c:v>4.3398199999999996</c:v>
                </c:pt>
                <c:pt idx="6699">
                  <c:v>4.3403700000000001</c:v>
                </c:pt>
                <c:pt idx="6700">
                  <c:v>4.3409800000000001</c:v>
                </c:pt>
                <c:pt idx="6701">
                  <c:v>4.3414299999999999</c:v>
                </c:pt>
                <c:pt idx="6702">
                  <c:v>4.34267</c:v>
                </c:pt>
                <c:pt idx="6703">
                  <c:v>4.3434499999999998</c:v>
                </c:pt>
                <c:pt idx="6704">
                  <c:v>4.3446699999999998</c:v>
                </c:pt>
                <c:pt idx="6705">
                  <c:v>4.3458800000000002</c:v>
                </c:pt>
                <c:pt idx="6706">
                  <c:v>4.3467799999999999</c:v>
                </c:pt>
                <c:pt idx="6707">
                  <c:v>4.34762</c:v>
                </c:pt>
                <c:pt idx="6708">
                  <c:v>4.3488899999999999</c:v>
                </c:pt>
                <c:pt idx="6709">
                  <c:v>4.3494400000000004</c:v>
                </c:pt>
                <c:pt idx="6710">
                  <c:v>4.35046</c:v>
                </c:pt>
                <c:pt idx="6711">
                  <c:v>4.3512500000000003</c:v>
                </c:pt>
                <c:pt idx="6712">
                  <c:v>4.3516500000000002</c:v>
                </c:pt>
                <c:pt idx="6713">
                  <c:v>4.3521799999999997</c:v>
                </c:pt>
                <c:pt idx="6714">
                  <c:v>4.3529</c:v>
                </c:pt>
                <c:pt idx="6715">
                  <c:v>4.3536200000000003</c:v>
                </c:pt>
                <c:pt idx="6716">
                  <c:v>4.3544400000000003</c:v>
                </c:pt>
                <c:pt idx="6717">
                  <c:v>4.3553800000000003</c:v>
                </c:pt>
                <c:pt idx="6718">
                  <c:v>4.3566200000000004</c:v>
                </c:pt>
                <c:pt idx="6719">
                  <c:v>4.3572300000000004</c:v>
                </c:pt>
                <c:pt idx="6720">
                  <c:v>4.3576100000000002</c:v>
                </c:pt>
                <c:pt idx="6721">
                  <c:v>4.3580699999999997</c:v>
                </c:pt>
                <c:pt idx="6722">
                  <c:v>4.3587199999999999</c:v>
                </c:pt>
                <c:pt idx="6723">
                  <c:v>4.3593000000000002</c:v>
                </c:pt>
                <c:pt idx="6724">
                  <c:v>4.3597299999999999</c:v>
                </c:pt>
                <c:pt idx="6725">
                  <c:v>4.3601400000000003</c:v>
                </c:pt>
                <c:pt idx="6726">
                  <c:v>4.3604200000000004</c:v>
                </c:pt>
                <c:pt idx="6727">
                  <c:v>4.3607800000000001</c:v>
                </c:pt>
                <c:pt idx="6728">
                  <c:v>4.3617299999999997</c:v>
                </c:pt>
                <c:pt idx="6729">
                  <c:v>4.3622500000000004</c:v>
                </c:pt>
                <c:pt idx="6730">
                  <c:v>4.3636299999999997</c:v>
                </c:pt>
                <c:pt idx="6731">
                  <c:v>4.36496</c:v>
                </c:pt>
                <c:pt idx="6732">
                  <c:v>4.3661500000000002</c:v>
                </c:pt>
                <c:pt idx="6733">
                  <c:v>4.3667699999999998</c:v>
                </c:pt>
                <c:pt idx="6734">
                  <c:v>4.3675199999999998</c:v>
                </c:pt>
                <c:pt idx="6735">
                  <c:v>4.3685700000000001</c:v>
                </c:pt>
                <c:pt idx="6736">
                  <c:v>4.3691399999999998</c:v>
                </c:pt>
                <c:pt idx="6737">
                  <c:v>4.3697999999999997</c:v>
                </c:pt>
                <c:pt idx="6738">
                  <c:v>4.3706699999999996</c:v>
                </c:pt>
                <c:pt idx="6739">
                  <c:v>4.3714000000000004</c:v>
                </c:pt>
                <c:pt idx="6740">
                  <c:v>4.37256</c:v>
                </c:pt>
                <c:pt idx="6741">
                  <c:v>4.3731499999999999</c:v>
                </c:pt>
                <c:pt idx="6742">
                  <c:v>4.37446</c:v>
                </c:pt>
                <c:pt idx="6743">
                  <c:v>4.3757000000000001</c:v>
                </c:pt>
                <c:pt idx="6744">
                  <c:v>4.37643</c:v>
                </c:pt>
                <c:pt idx="6745">
                  <c:v>4.3768500000000001</c:v>
                </c:pt>
                <c:pt idx="6746">
                  <c:v>4.3776700000000002</c:v>
                </c:pt>
                <c:pt idx="6747">
                  <c:v>4.3788</c:v>
                </c:pt>
                <c:pt idx="6748">
                  <c:v>4.3792999999999997</c:v>
                </c:pt>
                <c:pt idx="6749">
                  <c:v>4.38</c:v>
                </c:pt>
                <c:pt idx="6750">
                  <c:v>4.3804600000000002</c:v>
                </c:pt>
                <c:pt idx="6751">
                  <c:v>4.3809800000000001</c:v>
                </c:pt>
                <c:pt idx="6752">
                  <c:v>4.3814299999999999</c:v>
                </c:pt>
                <c:pt idx="6753">
                  <c:v>4.38178</c:v>
                </c:pt>
                <c:pt idx="6754">
                  <c:v>4.3826200000000002</c:v>
                </c:pt>
                <c:pt idx="6755">
                  <c:v>4.3837999999999999</c:v>
                </c:pt>
                <c:pt idx="6756">
                  <c:v>4.38462</c:v>
                </c:pt>
                <c:pt idx="6757">
                  <c:v>4.3852500000000001</c:v>
                </c:pt>
                <c:pt idx="6758">
                  <c:v>4.3865999999999996</c:v>
                </c:pt>
                <c:pt idx="6759">
                  <c:v>4.3872600000000004</c:v>
                </c:pt>
                <c:pt idx="6760">
                  <c:v>4.3879299999999999</c:v>
                </c:pt>
                <c:pt idx="6761">
                  <c:v>4.3892199999999999</c:v>
                </c:pt>
                <c:pt idx="6762">
                  <c:v>4.39018</c:v>
                </c:pt>
                <c:pt idx="6763">
                  <c:v>4.3912100000000001</c:v>
                </c:pt>
                <c:pt idx="6764">
                  <c:v>4.3920500000000002</c:v>
                </c:pt>
                <c:pt idx="6765">
                  <c:v>4.3927300000000002</c:v>
                </c:pt>
                <c:pt idx="6766">
                  <c:v>4.3936000000000002</c:v>
                </c:pt>
                <c:pt idx="6767">
                  <c:v>4.3944000000000001</c:v>
                </c:pt>
                <c:pt idx="6768">
                  <c:v>4.3951399999999996</c:v>
                </c:pt>
                <c:pt idx="6769">
                  <c:v>4.3955200000000003</c:v>
                </c:pt>
                <c:pt idx="6770">
                  <c:v>4.3967400000000003</c:v>
                </c:pt>
                <c:pt idx="6771">
                  <c:v>4.3974500000000001</c:v>
                </c:pt>
                <c:pt idx="6772">
                  <c:v>4.3982799999999997</c:v>
                </c:pt>
                <c:pt idx="6773">
                  <c:v>4.3987100000000003</c:v>
                </c:pt>
                <c:pt idx="6774">
                  <c:v>4.3991300000000004</c:v>
                </c:pt>
                <c:pt idx="6775">
                  <c:v>4.3997900000000003</c:v>
                </c:pt>
                <c:pt idx="6776">
                  <c:v>4.4005700000000001</c:v>
                </c:pt>
                <c:pt idx="6777">
                  <c:v>4.4015599999999999</c:v>
                </c:pt>
                <c:pt idx="6778">
                  <c:v>4.4027000000000003</c:v>
                </c:pt>
                <c:pt idx="6779">
                  <c:v>4.4031200000000004</c:v>
                </c:pt>
                <c:pt idx="6780">
                  <c:v>4.4040100000000004</c:v>
                </c:pt>
                <c:pt idx="6781">
                  <c:v>4.4045100000000001</c:v>
                </c:pt>
                <c:pt idx="6782">
                  <c:v>4.4054700000000002</c:v>
                </c:pt>
                <c:pt idx="6783">
                  <c:v>4.40611</c:v>
                </c:pt>
                <c:pt idx="6784">
                  <c:v>4.4064500000000004</c:v>
                </c:pt>
                <c:pt idx="6785">
                  <c:v>4.40665</c:v>
                </c:pt>
                <c:pt idx="6786">
                  <c:v>4.4071100000000003</c:v>
                </c:pt>
                <c:pt idx="6787">
                  <c:v>4.4080300000000001</c:v>
                </c:pt>
                <c:pt idx="6788">
                  <c:v>4.4082999999999997</c:v>
                </c:pt>
                <c:pt idx="6789">
                  <c:v>4.4085200000000002</c:v>
                </c:pt>
                <c:pt idx="6790">
                  <c:v>4.4092599999999997</c:v>
                </c:pt>
                <c:pt idx="6791">
                  <c:v>4.4103000000000003</c:v>
                </c:pt>
                <c:pt idx="6792">
                  <c:v>4.4113899999999999</c:v>
                </c:pt>
                <c:pt idx="6793">
                  <c:v>4.4125300000000003</c:v>
                </c:pt>
                <c:pt idx="6794">
                  <c:v>4.4133599999999999</c:v>
                </c:pt>
                <c:pt idx="6795">
                  <c:v>4.4142400000000004</c:v>
                </c:pt>
                <c:pt idx="6796">
                  <c:v>4.4151999999999996</c:v>
                </c:pt>
                <c:pt idx="6797">
                  <c:v>4.4157099999999998</c:v>
                </c:pt>
                <c:pt idx="6798">
                  <c:v>4.4165599999999996</c:v>
                </c:pt>
                <c:pt idx="6799">
                  <c:v>4.4177099999999996</c:v>
                </c:pt>
                <c:pt idx="6800">
                  <c:v>4.4188999999999998</c:v>
                </c:pt>
                <c:pt idx="6801">
                  <c:v>4.42</c:v>
                </c:pt>
                <c:pt idx="6802">
                  <c:v>4.4211900000000002</c:v>
                </c:pt>
                <c:pt idx="6803">
                  <c:v>4.4224100000000002</c:v>
                </c:pt>
                <c:pt idx="6804">
                  <c:v>4.4234600000000004</c:v>
                </c:pt>
                <c:pt idx="6805">
                  <c:v>4.4240399999999998</c:v>
                </c:pt>
                <c:pt idx="6806">
                  <c:v>4.42441</c:v>
                </c:pt>
                <c:pt idx="6807">
                  <c:v>4.4250699999999998</c:v>
                </c:pt>
                <c:pt idx="6808">
                  <c:v>4.4258499999999996</c:v>
                </c:pt>
                <c:pt idx="6809">
                  <c:v>4.4263199999999996</c:v>
                </c:pt>
                <c:pt idx="6810">
                  <c:v>4.4267000000000003</c:v>
                </c:pt>
                <c:pt idx="6811">
                  <c:v>4.4271900000000004</c:v>
                </c:pt>
                <c:pt idx="6812">
                  <c:v>4.4278599999999999</c:v>
                </c:pt>
                <c:pt idx="6813">
                  <c:v>4.42882</c:v>
                </c:pt>
                <c:pt idx="6814">
                  <c:v>4.4294000000000002</c:v>
                </c:pt>
                <c:pt idx="6815">
                  <c:v>4.4303600000000003</c:v>
                </c:pt>
                <c:pt idx="6816">
                  <c:v>4.4307999999999996</c:v>
                </c:pt>
                <c:pt idx="6817">
                  <c:v>4.4321000000000002</c:v>
                </c:pt>
                <c:pt idx="6818">
                  <c:v>4.4333400000000003</c:v>
                </c:pt>
                <c:pt idx="6819">
                  <c:v>4.4338499999999996</c:v>
                </c:pt>
                <c:pt idx="6820">
                  <c:v>4.4349600000000002</c:v>
                </c:pt>
                <c:pt idx="6821">
                  <c:v>4.4356600000000004</c:v>
                </c:pt>
                <c:pt idx="6822">
                  <c:v>4.4367900000000002</c:v>
                </c:pt>
                <c:pt idx="6823">
                  <c:v>4.4374599999999997</c:v>
                </c:pt>
                <c:pt idx="6824">
                  <c:v>4.4379999999999997</c:v>
                </c:pt>
                <c:pt idx="6825">
                  <c:v>4.4391999999999996</c:v>
                </c:pt>
                <c:pt idx="6826">
                  <c:v>4.4403199999999998</c:v>
                </c:pt>
                <c:pt idx="6827">
                  <c:v>4.4412500000000001</c:v>
                </c:pt>
                <c:pt idx="6828">
                  <c:v>4.44224</c:v>
                </c:pt>
                <c:pt idx="6829">
                  <c:v>4.4427700000000003</c:v>
                </c:pt>
                <c:pt idx="6830">
                  <c:v>4.4440400000000002</c:v>
                </c:pt>
                <c:pt idx="6831">
                  <c:v>4.4448499999999997</c:v>
                </c:pt>
                <c:pt idx="6832">
                  <c:v>4.4453899999999997</c:v>
                </c:pt>
                <c:pt idx="6833">
                  <c:v>4.4459999999999997</c:v>
                </c:pt>
                <c:pt idx="6834">
                  <c:v>4.4471299999999996</c:v>
                </c:pt>
                <c:pt idx="6835">
                  <c:v>4.4480199999999996</c:v>
                </c:pt>
                <c:pt idx="6836">
                  <c:v>4.4483600000000001</c:v>
                </c:pt>
                <c:pt idx="6837">
                  <c:v>4.4489400000000003</c:v>
                </c:pt>
                <c:pt idx="6838">
                  <c:v>4.4495199999999997</c:v>
                </c:pt>
                <c:pt idx="6839">
                  <c:v>4.45</c:v>
                </c:pt>
                <c:pt idx="6840">
                  <c:v>4.4506800000000002</c:v>
                </c:pt>
                <c:pt idx="6841">
                  <c:v>4.4514100000000001</c:v>
                </c:pt>
                <c:pt idx="6842">
                  <c:v>4.4520299999999997</c:v>
                </c:pt>
                <c:pt idx="6843">
                  <c:v>4.4526399999999997</c:v>
                </c:pt>
                <c:pt idx="6844">
                  <c:v>4.4532999999999996</c:v>
                </c:pt>
                <c:pt idx="6845">
                  <c:v>4.4544699999999997</c:v>
                </c:pt>
                <c:pt idx="6846">
                  <c:v>4.45512</c:v>
                </c:pt>
                <c:pt idx="6847">
                  <c:v>4.4559699999999998</c:v>
                </c:pt>
                <c:pt idx="6848">
                  <c:v>4.4572599999999998</c:v>
                </c:pt>
                <c:pt idx="6849">
                  <c:v>4.4580900000000003</c:v>
                </c:pt>
                <c:pt idx="6850">
                  <c:v>4.45878</c:v>
                </c:pt>
                <c:pt idx="6851">
                  <c:v>4.4597800000000003</c:v>
                </c:pt>
                <c:pt idx="6852">
                  <c:v>4.4602500000000003</c:v>
                </c:pt>
                <c:pt idx="6853">
                  <c:v>4.4611299999999998</c:v>
                </c:pt>
                <c:pt idx="6854">
                  <c:v>4.46225</c:v>
                </c:pt>
                <c:pt idx="6855">
                  <c:v>4.4628300000000003</c:v>
                </c:pt>
                <c:pt idx="6856">
                  <c:v>4.4633900000000004</c:v>
                </c:pt>
                <c:pt idx="6857">
                  <c:v>4.4645000000000001</c:v>
                </c:pt>
                <c:pt idx="6858">
                  <c:v>4.4654299999999996</c:v>
                </c:pt>
                <c:pt idx="6859">
                  <c:v>4.4659199999999997</c:v>
                </c:pt>
                <c:pt idx="6860">
                  <c:v>4.4667199999999996</c:v>
                </c:pt>
                <c:pt idx="6861">
                  <c:v>4.4679099999999998</c:v>
                </c:pt>
                <c:pt idx="6862">
                  <c:v>4.4689199999999998</c:v>
                </c:pt>
                <c:pt idx="6863">
                  <c:v>4.4697699999999996</c:v>
                </c:pt>
                <c:pt idx="6864">
                  <c:v>4.4702799999999998</c:v>
                </c:pt>
                <c:pt idx="6865">
                  <c:v>4.47105</c:v>
                </c:pt>
                <c:pt idx="6866">
                  <c:v>4.4715999999999996</c:v>
                </c:pt>
                <c:pt idx="6867">
                  <c:v>4.4724700000000004</c:v>
                </c:pt>
                <c:pt idx="6868">
                  <c:v>4.4732200000000004</c:v>
                </c:pt>
                <c:pt idx="6869">
                  <c:v>4.47403</c:v>
                </c:pt>
                <c:pt idx="6870">
                  <c:v>4.4745100000000004</c:v>
                </c:pt>
                <c:pt idx="6871">
                  <c:v>4.4749299999999996</c:v>
                </c:pt>
                <c:pt idx="6872">
                  <c:v>4.4759099999999998</c:v>
                </c:pt>
                <c:pt idx="6873">
                  <c:v>4.4765800000000002</c:v>
                </c:pt>
                <c:pt idx="6874">
                  <c:v>4.4771900000000002</c:v>
                </c:pt>
                <c:pt idx="6875">
                  <c:v>4.4776400000000001</c:v>
                </c:pt>
                <c:pt idx="6876">
                  <c:v>4.4779600000000004</c:v>
                </c:pt>
                <c:pt idx="6877">
                  <c:v>4.4781700000000004</c:v>
                </c:pt>
                <c:pt idx="6878">
                  <c:v>4.4783999999999997</c:v>
                </c:pt>
                <c:pt idx="6879">
                  <c:v>4.4790200000000002</c:v>
                </c:pt>
                <c:pt idx="6880">
                  <c:v>4.4802600000000004</c:v>
                </c:pt>
                <c:pt idx="6881">
                  <c:v>4.4815199999999997</c:v>
                </c:pt>
                <c:pt idx="6882">
                  <c:v>4.4822800000000003</c:v>
                </c:pt>
                <c:pt idx="6883">
                  <c:v>4.4835500000000001</c:v>
                </c:pt>
                <c:pt idx="6884">
                  <c:v>4.4848100000000004</c:v>
                </c:pt>
                <c:pt idx="6885">
                  <c:v>4.4855499999999999</c:v>
                </c:pt>
                <c:pt idx="6886">
                  <c:v>4.48604</c:v>
                </c:pt>
                <c:pt idx="6887">
                  <c:v>4.4868199999999998</c:v>
                </c:pt>
                <c:pt idx="6888">
                  <c:v>4.4879499999999997</c:v>
                </c:pt>
                <c:pt idx="6889">
                  <c:v>4.4891500000000004</c:v>
                </c:pt>
                <c:pt idx="6890">
                  <c:v>4.4904000000000002</c:v>
                </c:pt>
                <c:pt idx="6891">
                  <c:v>4.4915900000000004</c:v>
                </c:pt>
                <c:pt idx="6892">
                  <c:v>4.4923099999999998</c:v>
                </c:pt>
                <c:pt idx="6893">
                  <c:v>4.4927299999999999</c:v>
                </c:pt>
                <c:pt idx="6894">
                  <c:v>4.4938799999999999</c:v>
                </c:pt>
                <c:pt idx="6895">
                  <c:v>4.4950000000000001</c:v>
                </c:pt>
                <c:pt idx="6896">
                  <c:v>4.49566</c:v>
                </c:pt>
                <c:pt idx="6897">
                  <c:v>4.4962400000000002</c:v>
                </c:pt>
                <c:pt idx="6898">
                  <c:v>4.4966600000000003</c:v>
                </c:pt>
                <c:pt idx="6899">
                  <c:v>4.4970499999999998</c:v>
                </c:pt>
                <c:pt idx="6900">
                  <c:v>4.4976099999999999</c:v>
                </c:pt>
                <c:pt idx="6901">
                  <c:v>4.4981099999999996</c:v>
                </c:pt>
                <c:pt idx="6902">
                  <c:v>4.4989800000000004</c:v>
                </c:pt>
                <c:pt idx="6903">
                  <c:v>4.49946</c:v>
                </c:pt>
                <c:pt idx="6904">
                  <c:v>4.49986</c:v>
                </c:pt>
                <c:pt idx="6905">
                  <c:v>4.50047</c:v>
                </c:pt>
                <c:pt idx="6906">
                  <c:v>4.5007700000000002</c:v>
                </c:pt>
                <c:pt idx="6907">
                  <c:v>4.5012100000000004</c:v>
                </c:pt>
                <c:pt idx="6908">
                  <c:v>4.5021500000000003</c:v>
                </c:pt>
                <c:pt idx="6909">
                  <c:v>4.5032800000000002</c:v>
                </c:pt>
                <c:pt idx="6910">
                  <c:v>4.50413</c:v>
                </c:pt>
                <c:pt idx="6911">
                  <c:v>4.5050800000000004</c:v>
                </c:pt>
                <c:pt idx="6912">
                  <c:v>4.5058299999999996</c:v>
                </c:pt>
                <c:pt idx="6913">
                  <c:v>4.5061200000000001</c:v>
                </c:pt>
                <c:pt idx="6914">
                  <c:v>4.50725</c:v>
                </c:pt>
                <c:pt idx="6915">
                  <c:v>4.5079599999999997</c:v>
                </c:pt>
                <c:pt idx="6916">
                  <c:v>4.5087099999999998</c:v>
                </c:pt>
                <c:pt idx="6917">
                  <c:v>4.5097100000000001</c:v>
                </c:pt>
                <c:pt idx="6918">
                  <c:v>4.5108699999999997</c:v>
                </c:pt>
                <c:pt idx="6919">
                  <c:v>4.5120500000000003</c:v>
                </c:pt>
                <c:pt idx="6920">
                  <c:v>4.5132399999999997</c:v>
                </c:pt>
                <c:pt idx="6921">
                  <c:v>4.5141400000000003</c:v>
                </c:pt>
                <c:pt idx="6922">
                  <c:v>4.51464</c:v>
                </c:pt>
                <c:pt idx="6923">
                  <c:v>4.5152599999999996</c:v>
                </c:pt>
                <c:pt idx="6924">
                  <c:v>4.5157400000000001</c:v>
                </c:pt>
                <c:pt idx="6925">
                  <c:v>4.5161899999999999</c:v>
                </c:pt>
                <c:pt idx="6926">
                  <c:v>4.5173100000000002</c:v>
                </c:pt>
                <c:pt idx="6927">
                  <c:v>4.5185199999999996</c:v>
                </c:pt>
                <c:pt idx="6928">
                  <c:v>4.5195299999999996</c:v>
                </c:pt>
                <c:pt idx="6929">
                  <c:v>4.5198999999999998</c:v>
                </c:pt>
                <c:pt idx="6930">
                  <c:v>4.5206099999999996</c:v>
                </c:pt>
                <c:pt idx="6931">
                  <c:v>4.5216799999999999</c:v>
                </c:pt>
                <c:pt idx="6932">
                  <c:v>4.5223100000000001</c:v>
                </c:pt>
                <c:pt idx="6933">
                  <c:v>4.5231500000000002</c:v>
                </c:pt>
                <c:pt idx="6934">
                  <c:v>4.5243500000000001</c:v>
                </c:pt>
                <c:pt idx="6935">
                  <c:v>4.5255400000000003</c:v>
                </c:pt>
                <c:pt idx="6936">
                  <c:v>4.5261899999999997</c:v>
                </c:pt>
                <c:pt idx="6937">
                  <c:v>4.5273000000000003</c:v>
                </c:pt>
                <c:pt idx="6938">
                  <c:v>4.5284599999999999</c:v>
                </c:pt>
                <c:pt idx="6939">
                  <c:v>4.5292399999999997</c:v>
                </c:pt>
                <c:pt idx="6940">
                  <c:v>4.5297799999999997</c:v>
                </c:pt>
                <c:pt idx="6941">
                  <c:v>4.53043</c:v>
                </c:pt>
                <c:pt idx="6942">
                  <c:v>4.5314399999999999</c:v>
                </c:pt>
                <c:pt idx="6943">
                  <c:v>4.5321899999999999</c:v>
                </c:pt>
                <c:pt idx="6944">
                  <c:v>4.5329800000000002</c:v>
                </c:pt>
                <c:pt idx="6945">
                  <c:v>4.53416</c:v>
                </c:pt>
                <c:pt idx="6946">
                  <c:v>4.5348199999999999</c:v>
                </c:pt>
                <c:pt idx="6947">
                  <c:v>4.5357700000000003</c:v>
                </c:pt>
                <c:pt idx="6948">
                  <c:v>4.5364100000000001</c:v>
                </c:pt>
                <c:pt idx="6949">
                  <c:v>4.5376000000000003</c:v>
                </c:pt>
                <c:pt idx="6950">
                  <c:v>4.53843</c:v>
                </c:pt>
                <c:pt idx="6951">
                  <c:v>4.5392700000000001</c:v>
                </c:pt>
                <c:pt idx="6952">
                  <c:v>4.54</c:v>
                </c:pt>
                <c:pt idx="6953">
                  <c:v>4.5407500000000001</c:v>
                </c:pt>
                <c:pt idx="6954">
                  <c:v>4.5418000000000003</c:v>
                </c:pt>
                <c:pt idx="6955">
                  <c:v>4.5428899999999999</c:v>
                </c:pt>
                <c:pt idx="6956">
                  <c:v>4.5434599999999996</c:v>
                </c:pt>
                <c:pt idx="6957">
                  <c:v>4.5442499999999999</c:v>
                </c:pt>
                <c:pt idx="6958">
                  <c:v>4.5446099999999996</c:v>
                </c:pt>
                <c:pt idx="6959">
                  <c:v>4.5452399999999997</c:v>
                </c:pt>
                <c:pt idx="6960">
                  <c:v>4.5456300000000001</c:v>
                </c:pt>
                <c:pt idx="6961">
                  <c:v>4.5466699999999998</c:v>
                </c:pt>
                <c:pt idx="6962">
                  <c:v>4.54725</c:v>
                </c:pt>
                <c:pt idx="6963">
                  <c:v>4.5484499999999999</c:v>
                </c:pt>
                <c:pt idx="6964">
                  <c:v>4.5496299999999996</c:v>
                </c:pt>
                <c:pt idx="6965">
                  <c:v>4.5503600000000004</c:v>
                </c:pt>
                <c:pt idx="6966">
                  <c:v>4.5513500000000002</c:v>
                </c:pt>
                <c:pt idx="6967">
                  <c:v>4.5523499999999997</c:v>
                </c:pt>
                <c:pt idx="6968">
                  <c:v>4.55349</c:v>
                </c:pt>
                <c:pt idx="6969">
                  <c:v>4.5542999999999996</c:v>
                </c:pt>
                <c:pt idx="6970">
                  <c:v>4.5554699999999997</c:v>
                </c:pt>
                <c:pt idx="6971">
                  <c:v>4.5566199999999997</c:v>
                </c:pt>
                <c:pt idx="6972">
                  <c:v>4.5577699999999997</c:v>
                </c:pt>
                <c:pt idx="6973">
                  <c:v>4.5585199999999997</c:v>
                </c:pt>
                <c:pt idx="6974">
                  <c:v>4.5589899999999997</c:v>
                </c:pt>
                <c:pt idx="6975">
                  <c:v>4.5595499999999998</c:v>
                </c:pt>
                <c:pt idx="6976">
                  <c:v>4.5602099999999997</c:v>
                </c:pt>
                <c:pt idx="6977">
                  <c:v>4.5610900000000001</c:v>
                </c:pt>
                <c:pt idx="6978">
                  <c:v>4.5618499999999997</c:v>
                </c:pt>
                <c:pt idx="6979">
                  <c:v>4.5629299999999997</c:v>
                </c:pt>
                <c:pt idx="6980">
                  <c:v>4.5640799999999997</c:v>
                </c:pt>
                <c:pt idx="6981">
                  <c:v>4.5652299999999997</c:v>
                </c:pt>
                <c:pt idx="6982">
                  <c:v>4.5662200000000004</c:v>
                </c:pt>
                <c:pt idx="6983">
                  <c:v>4.5667499999999999</c:v>
                </c:pt>
                <c:pt idx="6984">
                  <c:v>4.5673700000000004</c:v>
                </c:pt>
                <c:pt idx="6985">
                  <c:v>4.56799</c:v>
                </c:pt>
                <c:pt idx="6986">
                  <c:v>4.5690600000000003</c:v>
                </c:pt>
                <c:pt idx="6987">
                  <c:v>4.5694299999999997</c:v>
                </c:pt>
                <c:pt idx="6988">
                  <c:v>4.5699699999999996</c:v>
                </c:pt>
                <c:pt idx="6989">
                  <c:v>4.5704900000000004</c:v>
                </c:pt>
                <c:pt idx="6990">
                  <c:v>4.5714300000000003</c:v>
                </c:pt>
                <c:pt idx="6991">
                  <c:v>4.5725800000000003</c:v>
                </c:pt>
                <c:pt idx="6992">
                  <c:v>4.5736100000000004</c:v>
                </c:pt>
                <c:pt idx="6993">
                  <c:v>4.5744800000000003</c:v>
                </c:pt>
                <c:pt idx="6994">
                  <c:v>4.5756300000000003</c:v>
                </c:pt>
                <c:pt idx="6995">
                  <c:v>4.5767699999999998</c:v>
                </c:pt>
                <c:pt idx="6996">
                  <c:v>4.5779399999999999</c:v>
                </c:pt>
                <c:pt idx="6997">
                  <c:v>4.5790199999999999</c:v>
                </c:pt>
                <c:pt idx="6998">
                  <c:v>4.5794300000000003</c:v>
                </c:pt>
                <c:pt idx="6999">
                  <c:v>4.5799799999999999</c:v>
                </c:pt>
                <c:pt idx="7000">
                  <c:v>4.5806699999999996</c:v>
                </c:pt>
                <c:pt idx="7001">
                  <c:v>4.5814599999999999</c:v>
                </c:pt>
                <c:pt idx="7002">
                  <c:v>4.5826399999999996</c:v>
                </c:pt>
                <c:pt idx="7003">
                  <c:v>4.5838900000000002</c:v>
                </c:pt>
                <c:pt idx="7004">
                  <c:v>4.5850999999999997</c:v>
                </c:pt>
                <c:pt idx="7005">
                  <c:v>4.5857799999999997</c:v>
                </c:pt>
                <c:pt idx="7006">
                  <c:v>4.5864799999999999</c:v>
                </c:pt>
                <c:pt idx="7007">
                  <c:v>4.5873999999999997</c:v>
                </c:pt>
                <c:pt idx="7008">
                  <c:v>4.5885199999999999</c:v>
                </c:pt>
                <c:pt idx="7009">
                  <c:v>4.5889499999999996</c:v>
                </c:pt>
                <c:pt idx="7010">
                  <c:v>4.5894000000000004</c:v>
                </c:pt>
                <c:pt idx="7011">
                  <c:v>4.59</c:v>
                </c:pt>
                <c:pt idx="7012">
                  <c:v>4.5908100000000003</c:v>
                </c:pt>
                <c:pt idx="7013">
                  <c:v>4.5914900000000003</c:v>
                </c:pt>
                <c:pt idx="7014">
                  <c:v>4.5921599999999998</c:v>
                </c:pt>
                <c:pt idx="7015">
                  <c:v>4.5928500000000003</c:v>
                </c:pt>
                <c:pt idx="7016">
                  <c:v>4.5935499999999996</c:v>
                </c:pt>
                <c:pt idx="7017">
                  <c:v>4.59415</c:v>
                </c:pt>
                <c:pt idx="7018">
                  <c:v>4.5948799999999999</c:v>
                </c:pt>
                <c:pt idx="7019">
                  <c:v>4.5959599999999998</c:v>
                </c:pt>
                <c:pt idx="7020">
                  <c:v>4.5970700000000004</c:v>
                </c:pt>
                <c:pt idx="7021">
                  <c:v>4.5976900000000001</c:v>
                </c:pt>
                <c:pt idx="7022">
                  <c:v>4.5986500000000001</c:v>
                </c:pt>
                <c:pt idx="7023">
                  <c:v>4.5992899999999999</c:v>
                </c:pt>
                <c:pt idx="7024">
                  <c:v>4.6003999999999996</c:v>
                </c:pt>
                <c:pt idx="7025">
                  <c:v>4.6015600000000001</c:v>
                </c:pt>
                <c:pt idx="7026">
                  <c:v>4.6026100000000003</c:v>
                </c:pt>
                <c:pt idx="7027">
                  <c:v>4.6032799999999998</c:v>
                </c:pt>
                <c:pt idx="7028">
                  <c:v>4.6036999999999999</c:v>
                </c:pt>
                <c:pt idx="7029">
                  <c:v>4.6047200000000004</c:v>
                </c:pt>
                <c:pt idx="7030">
                  <c:v>4.6058599999999998</c:v>
                </c:pt>
                <c:pt idx="7031">
                  <c:v>4.60703</c:v>
                </c:pt>
                <c:pt idx="7032">
                  <c:v>4.6077199999999996</c:v>
                </c:pt>
                <c:pt idx="7033">
                  <c:v>4.6083600000000002</c:v>
                </c:pt>
                <c:pt idx="7034">
                  <c:v>4.6085900000000004</c:v>
                </c:pt>
                <c:pt idx="7035">
                  <c:v>4.6088699999999996</c:v>
                </c:pt>
                <c:pt idx="7036">
                  <c:v>4.60914</c:v>
                </c:pt>
                <c:pt idx="7037">
                  <c:v>4.6094499999999998</c:v>
                </c:pt>
                <c:pt idx="7038">
                  <c:v>4.6101200000000002</c:v>
                </c:pt>
                <c:pt idx="7039">
                  <c:v>4.6111000000000004</c:v>
                </c:pt>
                <c:pt idx="7040">
                  <c:v>4.6116299999999999</c:v>
                </c:pt>
                <c:pt idx="7041">
                  <c:v>4.6119500000000002</c:v>
                </c:pt>
                <c:pt idx="7042">
                  <c:v>4.6127200000000004</c:v>
                </c:pt>
                <c:pt idx="7043">
                  <c:v>4.6130800000000001</c:v>
                </c:pt>
                <c:pt idx="7044">
                  <c:v>4.6133499999999996</c:v>
                </c:pt>
                <c:pt idx="7045">
                  <c:v>4.6136200000000001</c:v>
                </c:pt>
                <c:pt idx="7046">
                  <c:v>4.6143400000000003</c:v>
                </c:pt>
                <c:pt idx="7047">
                  <c:v>4.6153000000000004</c:v>
                </c:pt>
                <c:pt idx="7048">
                  <c:v>4.6164899999999998</c:v>
                </c:pt>
                <c:pt idx="7049">
                  <c:v>4.6176700000000004</c:v>
                </c:pt>
                <c:pt idx="7050">
                  <c:v>4.61876</c:v>
                </c:pt>
                <c:pt idx="7051">
                  <c:v>4.6193200000000001</c:v>
                </c:pt>
                <c:pt idx="7052">
                  <c:v>4.6202699999999997</c:v>
                </c:pt>
                <c:pt idx="7053">
                  <c:v>4.6208999999999998</c:v>
                </c:pt>
                <c:pt idx="7054">
                  <c:v>4.6214199999999996</c:v>
                </c:pt>
                <c:pt idx="7055">
                  <c:v>4.6220800000000004</c:v>
                </c:pt>
                <c:pt idx="7056">
                  <c:v>4.6231200000000001</c:v>
                </c:pt>
                <c:pt idx="7057">
                  <c:v>4.6240899999999998</c:v>
                </c:pt>
                <c:pt idx="7058">
                  <c:v>4.6248199999999997</c:v>
                </c:pt>
                <c:pt idx="7059">
                  <c:v>4.6258999999999997</c:v>
                </c:pt>
                <c:pt idx="7060">
                  <c:v>4.6269400000000003</c:v>
                </c:pt>
                <c:pt idx="7061">
                  <c:v>4.6279199999999996</c:v>
                </c:pt>
                <c:pt idx="7062">
                  <c:v>4.6284599999999996</c:v>
                </c:pt>
                <c:pt idx="7063">
                  <c:v>4.62906</c:v>
                </c:pt>
                <c:pt idx="7064">
                  <c:v>4.6302599999999998</c:v>
                </c:pt>
                <c:pt idx="7065">
                  <c:v>4.6310500000000001</c:v>
                </c:pt>
                <c:pt idx="7066">
                  <c:v>4.6319999999999997</c:v>
                </c:pt>
                <c:pt idx="7067">
                  <c:v>4.63314</c:v>
                </c:pt>
                <c:pt idx="7068">
                  <c:v>4.6337900000000003</c:v>
                </c:pt>
                <c:pt idx="7069">
                  <c:v>4.6345499999999999</c:v>
                </c:pt>
                <c:pt idx="7070">
                  <c:v>4.6357200000000001</c:v>
                </c:pt>
                <c:pt idx="7071">
                  <c:v>4.6368900000000002</c:v>
                </c:pt>
                <c:pt idx="7072">
                  <c:v>4.6376600000000003</c:v>
                </c:pt>
                <c:pt idx="7073">
                  <c:v>4.6384400000000001</c:v>
                </c:pt>
                <c:pt idx="7074">
                  <c:v>4.6391099999999996</c:v>
                </c:pt>
                <c:pt idx="7075">
                  <c:v>4.6401199999999996</c:v>
                </c:pt>
                <c:pt idx="7076">
                  <c:v>4.6405599999999998</c:v>
                </c:pt>
                <c:pt idx="7077">
                  <c:v>4.6413700000000002</c:v>
                </c:pt>
                <c:pt idx="7078">
                  <c:v>4.6418400000000002</c:v>
                </c:pt>
                <c:pt idx="7079">
                  <c:v>4.6425400000000003</c:v>
                </c:pt>
                <c:pt idx="7080">
                  <c:v>4.6428700000000003</c:v>
                </c:pt>
                <c:pt idx="7081">
                  <c:v>4.6434499999999996</c:v>
                </c:pt>
                <c:pt idx="7082">
                  <c:v>4.6442199999999998</c:v>
                </c:pt>
                <c:pt idx="7083">
                  <c:v>4.6450399999999998</c:v>
                </c:pt>
                <c:pt idx="7084">
                  <c:v>4.6460499999999998</c:v>
                </c:pt>
                <c:pt idx="7085">
                  <c:v>4.6472300000000004</c:v>
                </c:pt>
                <c:pt idx="7086">
                  <c:v>4.6482900000000003</c:v>
                </c:pt>
                <c:pt idx="7087">
                  <c:v>4.6494600000000004</c:v>
                </c:pt>
                <c:pt idx="7088">
                  <c:v>4.6505999999999998</c:v>
                </c:pt>
                <c:pt idx="7089">
                  <c:v>4.6517200000000001</c:v>
                </c:pt>
                <c:pt idx="7090">
                  <c:v>4.6528499999999999</c:v>
                </c:pt>
                <c:pt idx="7091">
                  <c:v>4.6539700000000002</c:v>
                </c:pt>
                <c:pt idx="7092">
                  <c:v>4.6545699999999997</c:v>
                </c:pt>
                <c:pt idx="7093">
                  <c:v>4.6554500000000001</c:v>
                </c:pt>
                <c:pt idx="7094">
                  <c:v>4.6559900000000001</c:v>
                </c:pt>
                <c:pt idx="7095">
                  <c:v>4.6565300000000001</c:v>
                </c:pt>
                <c:pt idx="7096">
                  <c:v>4.6572899999999997</c:v>
                </c:pt>
                <c:pt idx="7097">
                  <c:v>4.6583899999999998</c:v>
                </c:pt>
                <c:pt idx="7098">
                  <c:v>4.6594800000000003</c:v>
                </c:pt>
                <c:pt idx="7099">
                  <c:v>4.6606500000000004</c:v>
                </c:pt>
                <c:pt idx="7100">
                  <c:v>4.6617600000000001</c:v>
                </c:pt>
                <c:pt idx="7101">
                  <c:v>4.6628800000000004</c:v>
                </c:pt>
                <c:pt idx="7102">
                  <c:v>4.6639999999999997</c:v>
                </c:pt>
                <c:pt idx="7103">
                  <c:v>4.6647999999999996</c:v>
                </c:pt>
                <c:pt idx="7104">
                  <c:v>4.6653900000000004</c:v>
                </c:pt>
                <c:pt idx="7105">
                  <c:v>4.6664199999999996</c:v>
                </c:pt>
                <c:pt idx="7106">
                  <c:v>4.6670999999999996</c:v>
                </c:pt>
                <c:pt idx="7107">
                  <c:v>4.6676399999999996</c:v>
                </c:pt>
                <c:pt idx="7108">
                  <c:v>4.6685100000000004</c:v>
                </c:pt>
                <c:pt idx="7109">
                  <c:v>4.6690300000000002</c:v>
                </c:pt>
                <c:pt idx="7110">
                  <c:v>4.66927</c:v>
                </c:pt>
                <c:pt idx="7111">
                  <c:v>4.6699200000000003</c:v>
                </c:pt>
                <c:pt idx="7112">
                  <c:v>4.6702700000000004</c:v>
                </c:pt>
                <c:pt idx="7113">
                  <c:v>4.6713100000000001</c:v>
                </c:pt>
                <c:pt idx="7114">
                  <c:v>4.6724699999999997</c:v>
                </c:pt>
                <c:pt idx="7115">
                  <c:v>4.6736399999999998</c:v>
                </c:pt>
                <c:pt idx="7116">
                  <c:v>4.6748099999999999</c:v>
                </c:pt>
                <c:pt idx="7117">
                  <c:v>4.6755000000000004</c:v>
                </c:pt>
                <c:pt idx="7118">
                  <c:v>4.6767799999999999</c:v>
                </c:pt>
                <c:pt idx="7119">
                  <c:v>4.6773699999999998</c:v>
                </c:pt>
                <c:pt idx="7120">
                  <c:v>4.6786000000000003</c:v>
                </c:pt>
                <c:pt idx="7121">
                  <c:v>4.6790900000000004</c:v>
                </c:pt>
                <c:pt idx="7122">
                  <c:v>4.6798400000000004</c:v>
                </c:pt>
                <c:pt idx="7123">
                  <c:v>4.68032</c:v>
                </c:pt>
                <c:pt idx="7124">
                  <c:v>4.6809000000000003</c:v>
                </c:pt>
                <c:pt idx="7125">
                  <c:v>4.6820000000000004</c:v>
                </c:pt>
                <c:pt idx="7126">
                  <c:v>4.6831800000000001</c:v>
                </c:pt>
                <c:pt idx="7127">
                  <c:v>4.6843399999999997</c:v>
                </c:pt>
                <c:pt idx="7128">
                  <c:v>4.6854899999999997</c:v>
                </c:pt>
                <c:pt idx="7129">
                  <c:v>4.6860099999999996</c:v>
                </c:pt>
                <c:pt idx="7130">
                  <c:v>4.6866500000000002</c:v>
                </c:pt>
                <c:pt idx="7131">
                  <c:v>4.6874500000000001</c:v>
                </c:pt>
                <c:pt idx="7132">
                  <c:v>4.6880499999999996</c:v>
                </c:pt>
                <c:pt idx="7133">
                  <c:v>4.6890200000000002</c:v>
                </c:pt>
                <c:pt idx="7134">
                  <c:v>4.6900899999999996</c:v>
                </c:pt>
                <c:pt idx="7135">
                  <c:v>4.6907100000000002</c:v>
                </c:pt>
                <c:pt idx="7136">
                  <c:v>4.6915699999999996</c:v>
                </c:pt>
                <c:pt idx="7137">
                  <c:v>4.6924799999999998</c:v>
                </c:pt>
                <c:pt idx="7138">
                  <c:v>4.6935500000000001</c:v>
                </c:pt>
                <c:pt idx="7139">
                  <c:v>4.6942300000000001</c:v>
                </c:pt>
                <c:pt idx="7140">
                  <c:v>4.6945199999999998</c:v>
                </c:pt>
                <c:pt idx="7141">
                  <c:v>4.6950799999999999</c:v>
                </c:pt>
                <c:pt idx="7142">
                  <c:v>4.6955999999999998</c:v>
                </c:pt>
                <c:pt idx="7143">
                  <c:v>4.6961500000000003</c:v>
                </c:pt>
                <c:pt idx="7144">
                  <c:v>4.6972899999999997</c:v>
                </c:pt>
                <c:pt idx="7145">
                  <c:v>4.6978900000000001</c:v>
                </c:pt>
                <c:pt idx="7146">
                  <c:v>4.69902</c:v>
                </c:pt>
                <c:pt idx="7147">
                  <c:v>4.7001299999999997</c:v>
                </c:pt>
                <c:pt idx="7148">
                  <c:v>4.7012900000000002</c:v>
                </c:pt>
                <c:pt idx="7149">
                  <c:v>4.7020499999999998</c:v>
                </c:pt>
                <c:pt idx="7150">
                  <c:v>4.7032400000000001</c:v>
                </c:pt>
                <c:pt idx="7151">
                  <c:v>4.7044100000000002</c:v>
                </c:pt>
                <c:pt idx="7152">
                  <c:v>4.7054999999999998</c:v>
                </c:pt>
                <c:pt idx="7153">
                  <c:v>4.7062499999999998</c:v>
                </c:pt>
                <c:pt idx="7154">
                  <c:v>4.70709</c:v>
                </c:pt>
                <c:pt idx="7155">
                  <c:v>4.7076200000000004</c:v>
                </c:pt>
                <c:pt idx="7156">
                  <c:v>4.7081999999999997</c:v>
                </c:pt>
                <c:pt idx="7157">
                  <c:v>4.7088900000000002</c:v>
                </c:pt>
                <c:pt idx="7158">
                  <c:v>4.70946</c:v>
                </c:pt>
                <c:pt idx="7159">
                  <c:v>4.7104499999999998</c:v>
                </c:pt>
                <c:pt idx="7160">
                  <c:v>4.7115900000000002</c:v>
                </c:pt>
                <c:pt idx="7161">
                  <c:v>4.71272</c:v>
                </c:pt>
                <c:pt idx="7162">
                  <c:v>4.7133700000000003</c:v>
                </c:pt>
                <c:pt idx="7163">
                  <c:v>4.7139699999999998</c:v>
                </c:pt>
                <c:pt idx="7164">
                  <c:v>4.7151100000000001</c:v>
                </c:pt>
                <c:pt idx="7165">
                  <c:v>4.7158499999999997</c:v>
                </c:pt>
                <c:pt idx="7166">
                  <c:v>4.7164400000000004</c:v>
                </c:pt>
                <c:pt idx="7167">
                  <c:v>4.7173499999999997</c:v>
                </c:pt>
                <c:pt idx="7168">
                  <c:v>4.71774</c:v>
                </c:pt>
                <c:pt idx="7169">
                  <c:v>4.7183799999999998</c:v>
                </c:pt>
                <c:pt idx="7170">
                  <c:v>4.7193899999999998</c:v>
                </c:pt>
                <c:pt idx="7171">
                  <c:v>4.7198200000000003</c:v>
                </c:pt>
                <c:pt idx="7172">
                  <c:v>4.7205300000000001</c:v>
                </c:pt>
                <c:pt idx="7173">
                  <c:v>4.7211100000000004</c:v>
                </c:pt>
                <c:pt idx="7174">
                  <c:v>4.7212800000000001</c:v>
                </c:pt>
                <c:pt idx="7175">
                  <c:v>4.7214900000000002</c:v>
                </c:pt>
                <c:pt idx="7176">
                  <c:v>4.7216800000000001</c:v>
                </c:pt>
                <c:pt idx="7177">
                  <c:v>4.72187</c:v>
                </c:pt>
                <c:pt idx="7178">
                  <c:v>4.7228500000000002</c:v>
                </c:pt>
                <c:pt idx="7179">
                  <c:v>4.7231399999999999</c:v>
                </c:pt>
                <c:pt idx="7180">
                  <c:v>4.7237400000000003</c:v>
                </c:pt>
                <c:pt idx="7181">
                  <c:v>4.7241799999999996</c:v>
                </c:pt>
                <c:pt idx="7182">
                  <c:v>4.7245299999999997</c:v>
                </c:pt>
                <c:pt idx="7183">
                  <c:v>4.7254800000000001</c:v>
                </c:pt>
                <c:pt idx="7184">
                  <c:v>4.7263799999999998</c:v>
                </c:pt>
                <c:pt idx="7185">
                  <c:v>4.7274500000000002</c:v>
                </c:pt>
                <c:pt idx="7186">
                  <c:v>4.7282099999999998</c:v>
                </c:pt>
                <c:pt idx="7187">
                  <c:v>4.7291800000000004</c:v>
                </c:pt>
                <c:pt idx="7188">
                  <c:v>4.7301099999999998</c:v>
                </c:pt>
                <c:pt idx="7189">
                  <c:v>4.7312900000000004</c:v>
                </c:pt>
                <c:pt idx="7190">
                  <c:v>4.7320500000000001</c:v>
                </c:pt>
                <c:pt idx="7191">
                  <c:v>4.7328099999999997</c:v>
                </c:pt>
                <c:pt idx="7192">
                  <c:v>4.7331500000000002</c:v>
                </c:pt>
                <c:pt idx="7193">
                  <c:v>4.7334899999999998</c:v>
                </c:pt>
                <c:pt idx="7194">
                  <c:v>4.7341699999999998</c:v>
                </c:pt>
                <c:pt idx="7195">
                  <c:v>4.7350399999999997</c:v>
                </c:pt>
                <c:pt idx="7196">
                  <c:v>4.7362000000000002</c:v>
                </c:pt>
                <c:pt idx="7197">
                  <c:v>4.7373500000000002</c:v>
                </c:pt>
                <c:pt idx="7198">
                  <c:v>4.73855</c:v>
                </c:pt>
                <c:pt idx="7199">
                  <c:v>4.7396399999999996</c:v>
                </c:pt>
                <c:pt idx="7200">
                  <c:v>4.7401200000000001</c:v>
                </c:pt>
                <c:pt idx="7201">
                  <c:v>4.7410699999999997</c:v>
                </c:pt>
                <c:pt idx="7202">
                  <c:v>4.7419900000000004</c:v>
                </c:pt>
                <c:pt idx="7203">
                  <c:v>4.7428499999999998</c:v>
                </c:pt>
                <c:pt idx="7204">
                  <c:v>4.7435200000000002</c:v>
                </c:pt>
                <c:pt idx="7205">
                  <c:v>4.7441300000000002</c:v>
                </c:pt>
                <c:pt idx="7206">
                  <c:v>4.7447900000000001</c:v>
                </c:pt>
                <c:pt idx="7207">
                  <c:v>4.7454700000000001</c:v>
                </c:pt>
                <c:pt idx="7208">
                  <c:v>4.7460500000000003</c:v>
                </c:pt>
                <c:pt idx="7209">
                  <c:v>4.7468199999999996</c:v>
                </c:pt>
                <c:pt idx="7210">
                  <c:v>4.7476200000000004</c:v>
                </c:pt>
                <c:pt idx="7211">
                  <c:v>4.7483300000000002</c:v>
                </c:pt>
                <c:pt idx="7212">
                  <c:v>4.7487899999999996</c:v>
                </c:pt>
                <c:pt idx="7213">
                  <c:v>4.7491099999999999</c:v>
                </c:pt>
                <c:pt idx="7214">
                  <c:v>4.7495599999999998</c:v>
                </c:pt>
                <c:pt idx="7215">
                  <c:v>4.7503000000000002</c:v>
                </c:pt>
                <c:pt idx="7216">
                  <c:v>4.7513399999999999</c:v>
                </c:pt>
                <c:pt idx="7217">
                  <c:v>4.7524699999999998</c:v>
                </c:pt>
                <c:pt idx="7218">
                  <c:v>4.7535999999999996</c:v>
                </c:pt>
                <c:pt idx="7219">
                  <c:v>4.75474</c:v>
                </c:pt>
                <c:pt idx="7220">
                  <c:v>4.7556900000000004</c:v>
                </c:pt>
                <c:pt idx="7221">
                  <c:v>4.7564799999999998</c:v>
                </c:pt>
                <c:pt idx="7222">
                  <c:v>4.7572299999999998</c:v>
                </c:pt>
                <c:pt idx="7223">
                  <c:v>4.7578800000000001</c:v>
                </c:pt>
                <c:pt idx="7224">
                  <c:v>4.7583000000000002</c:v>
                </c:pt>
                <c:pt idx="7225">
                  <c:v>4.7589600000000001</c:v>
                </c:pt>
                <c:pt idx="7226">
                  <c:v>4.76</c:v>
                </c:pt>
                <c:pt idx="7227">
                  <c:v>4.7611699999999999</c:v>
                </c:pt>
                <c:pt idx="7228">
                  <c:v>4.7622900000000001</c:v>
                </c:pt>
                <c:pt idx="7229">
                  <c:v>4.7634699999999999</c:v>
                </c:pt>
                <c:pt idx="7230">
                  <c:v>4.7646300000000004</c:v>
                </c:pt>
                <c:pt idx="7231">
                  <c:v>4.7656000000000001</c:v>
                </c:pt>
                <c:pt idx="7232">
                  <c:v>4.7662300000000002</c:v>
                </c:pt>
                <c:pt idx="7233">
                  <c:v>4.7667900000000003</c:v>
                </c:pt>
                <c:pt idx="7234">
                  <c:v>4.76729</c:v>
                </c:pt>
                <c:pt idx="7235">
                  <c:v>4.7682200000000003</c:v>
                </c:pt>
                <c:pt idx="7236">
                  <c:v>4.7689700000000004</c:v>
                </c:pt>
                <c:pt idx="7237">
                  <c:v>4.7697900000000004</c:v>
                </c:pt>
                <c:pt idx="7238">
                  <c:v>4.7705799999999998</c:v>
                </c:pt>
                <c:pt idx="7239">
                  <c:v>4.77102</c:v>
                </c:pt>
                <c:pt idx="7240">
                  <c:v>4.7714499999999997</c:v>
                </c:pt>
                <c:pt idx="7241">
                  <c:v>4.7718699999999998</c:v>
                </c:pt>
                <c:pt idx="7242">
                  <c:v>4.7723399999999998</c:v>
                </c:pt>
                <c:pt idx="7243">
                  <c:v>4.7732999999999999</c:v>
                </c:pt>
                <c:pt idx="7244">
                  <c:v>4.7740600000000004</c:v>
                </c:pt>
                <c:pt idx="7245">
                  <c:v>4.7750399999999997</c:v>
                </c:pt>
                <c:pt idx="7246">
                  <c:v>4.7759499999999999</c:v>
                </c:pt>
                <c:pt idx="7247">
                  <c:v>4.7767999999999997</c:v>
                </c:pt>
                <c:pt idx="7248">
                  <c:v>4.7779800000000003</c:v>
                </c:pt>
                <c:pt idx="7249">
                  <c:v>4.7788500000000003</c:v>
                </c:pt>
                <c:pt idx="7250">
                  <c:v>4.7799800000000001</c:v>
                </c:pt>
                <c:pt idx="7251">
                  <c:v>4.7809600000000003</c:v>
                </c:pt>
                <c:pt idx="7252">
                  <c:v>4.7821100000000003</c:v>
                </c:pt>
                <c:pt idx="7253">
                  <c:v>4.7830000000000004</c:v>
                </c:pt>
                <c:pt idx="7254">
                  <c:v>4.7836999999999996</c:v>
                </c:pt>
                <c:pt idx="7255">
                  <c:v>4.7843999999999998</c:v>
                </c:pt>
                <c:pt idx="7256">
                  <c:v>4.7850400000000004</c:v>
                </c:pt>
                <c:pt idx="7257">
                  <c:v>4.7855299999999996</c:v>
                </c:pt>
                <c:pt idx="7258">
                  <c:v>4.7866</c:v>
                </c:pt>
                <c:pt idx="7259">
                  <c:v>4.7871699999999997</c:v>
                </c:pt>
                <c:pt idx="7260">
                  <c:v>4.7881999999999998</c:v>
                </c:pt>
                <c:pt idx="7261">
                  <c:v>4.7892799999999998</c:v>
                </c:pt>
                <c:pt idx="7262">
                  <c:v>4.7903599999999997</c:v>
                </c:pt>
                <c:pt idx="7263">
                  <c:v>4.7913300000000003</c:v>
                </c:pt>
                <c:pt idx="7264">
                  <c:v>4.7920699999999998</c:v>
                </c:pt>
                <c:pt idx="7265">
                  <c:v>4.7929700000000004</c:v>
                </c:pt>
                <c:pt idx="7266">
                  <c:v>4.7936800000000002</c:v>
                </c:pt>
                <c:pt idx="7267">
                  <c:v>4.7947499999999996</c:v>
                </c:pt>
                <c:pt idx="7268">
                  <c:v>4.79549</c:v>
                </c:pt>
                <c:pt idx="7269">
                  <c:v>4.7965600000000004</c:v>
                </c:pt>
                <c:pt idx="7270">
                  <c:v>4.7971199999999996</c:v>
                </c:pt>
                <c:pt idx="7271">
                  <c:v>4.7978399999999999</c:v>
                </c:pt>
                <c:pt idx="7272">
                  <c:v>4.7989499999999996</c:v>
                </c:pt>
                <c:pt idx="7273">
                  <c:v>4.8</c:v>
                </c:pt>
                <c:pt idx="7274">
                  <c:v>4.8005500000000003</c:v>
                </c:pt>
                <c:pt idx="7275">
                  <c:v>4.8015600000000003</c:v>
                </c:pt>
                <c:pt idx="7276">
                  <c:v>4.8026900000000001</c:v>
                </c:pt>
                <c:pt idx="7277">
                  <c:v>4.8038100000000004</c:v>
                </c:pt>
                <c:pt idx="7278">
                  <c:v>4.8042199999999999</c:v>
                </c:pt>
                <c:pt idx="7279">
                  <c:v>4.8046600000000002</c:v>
                </c:pt>
                <c:pt idx="7280">
                  <c:v>4.8048999999999999</c:v>
                </c:pt>
                <c:pt idx="7281">
                  <c:v>4.8056099999999997</c:v>
                </c:pt>
                <c:pt idx="7282">
                  <c:v>4.8067799999999998</c:v>
                </c:pt>
                <c:pt idx="7283">
                  <c:v>4.8079299999999998</c:v>
                </c:pt>
                <c:pt idx="7284">
                  <c:v>4.8091100000000004</c:v>
                </c:pt>
                <c:pt idx="7285">
                  <c:v>4.81027</c:v>
                </c:pt>
                <c:pt idx="7286">
                  <c:v>4.8108000000000004</c:v>
                </c:pt>
                <c:pt idx="7287">
                  <c:v>4.8117999999999999</c:v>
                </c:pt>
                <c:pt idx="7288">
                  <c:v>4.8127700000000004</c:v>
                </c:pt>
                <c:pt idx="7289">
                  <c:v>4.8133400000000002</c:v>
                </c:pt>
                <c:pt idx="7290">
                  <c:v>4.8140999999999998</c:v>
                </c:pt>
                <c:pt idx="7291">
                  <c:v>4.8144299999999998</c:v>
                </c:pt>
                <c:pt idx="7292">
                  <c:v>4.8148400000000002</c:v>
                </c:pt>
                <c:pt idx="7293">
                  <c:v>4.8151599999999997</c:v>
                </c:pt>
                <c:pt idx="7294">
                  <c:v>4.81609</c:v>
                </c:pt>
                <c:pt idx="7295">
                  <c:v>4.8167499999999999</c:v>
                </c:pt>
                <c:pt idx="7296">
                  <c:v>4.8171499999999998</c:v>
                </c:pt>
                <c:pt idx="7297">
                  <c:v>4.81813</c:v>
                </c:pt>
                <c:pt idx="7298">
                  <c:v>4.8191600000000001</c:v>
                </c:pt>
                <c:pt idx="7299">
                  <c:v>4.8196899999999996</c:v>
                </c:pt>
                <c:pt idx="7300">
                  <c:v>4.8204599999999997</c:v>
                </c:pt>
                <c:pt idx="7301">
                  <c:v>4.8209499999999998</c:v>
                </c:pt>
                <c:pt idx="7302">
                  <c:v>4.8217299999999996</c:v>
                </c:pt>
                <c:pt idx="7303">
                  <c:v>4.8225199999999999</c:v>
                </c:pt>
                <c:pt idx="7304">
                  <c:v>4.8233899999999998</c:v>
                </c:pt>
                <c:pt idx="7305">
                  <c:v>4.8238099999999999</c:v>
                </c:pt>
                <c:pt idx="7306">
                  <c:v>4.8240100000000004</c:v>
                </c:pt>
                <c:pt idx="7307">
                  <c:v>4.82416</c:v>
                </c:pt>
                <c:pt idx="7308">
                  <c:v>4.8243099999999997</c:v>
                </c:pt>
                <c:pt idx="7309">
                  <c:v>4.8245100000000001</c:v>
                </c:pt>
                <c:pt idx="7310">
                  <c:v>4.82477</c:v>
                </c:pt>
                <c:pt idx="7311">
                  <c:v>4.8255800000000004</c:v>
                </c:pt>
                <c:pt idx="7312">
                  <c:v>4.8266400000000003</c:v>
                </c:pt>
                <c:pt idx="7313">
                  <c:v>4.8275300000000003</c:v>
                </c:pt>
                <c:pt idx="7314">
                  <c:v>4.8279100000000001</c:v>
                </c:pt>
                <c:pt idx="7315">
                  <c:v>4.8287000000000004</c:v>
                </c:pt>
                <c:pt idx="7316">
                  <c:v>4.8290300000000004</c:v>
                </c:pt>
                <c:pt idx="7317">
                  <c:v>4.8294199999999998</c:v>
                </c:pt>
                <c:pt idx="7318">
                  <c:v>4.8300799999999997</c:v>
                </c:pt>
                <c:pt idx="7319">
                  <c:v>4.8311000000000002</c:v>
                </c:pt>
                <c:pt idx="7320">
                  <c:v>4.8319000000000001</c:v>
                </c:pt>
                <c:pt idx="7321">
                  <c:v>4.83284</c:v>
                </c:pt>
                <c:pt idx="7322">
                  <c:v>4.8339999999999996</c:v>
                </c:pt>
                <c:pt idx="7323">
                  <c:v>4.83514</c:v>
                </c:pt>
                <c:pt idx="7324">
                  <c:v>4.8362699999999998</c:v>
                </c:pt>
                <c:pt idx="7325">
                  <c:v>4.8368099999999998</c:v>
                </c:pt>
                <c:pt idx="7326">
                  <c:v>4.8371399999999998</c:v>
                </c:pt>
                <c:pt idx="7327">
                  <c:v>4.8374499999999996</c:v>
                </c:pt>
                <c:pt idx="7328">
                  <c:v>4.8382100000000001</c:v>
                </c:pt>
                <c:pt idx="7329">
                  <c:v>4.8392200000000001</c:v>
                </c:pt>
                <c:pt idx="7330">
                  <c:v>4.8403799999999997</c:v>
                </c:pt>
                <c:pt idx="7331">
                  <c:v>4.8415800000000004</c:v>
                </c:pt>
                <c:pt idx="7332">
                  <c:v>4.8425599999999998</c:v>
                </c:pt>
                <c:pt idx="7333">
                  <c:v>4.8433099999999998</c:v>
                </c:pt>
                <c:pt idx="7334">
                  <c:v>4.8439800000000002</c:v>
                </c:pt>
                <c:pt idx="7335">
                  <c:v>4.8446699999999998</c:v>
                </c:pt>
                <c:pt idx="7336">
                  <c:v>4.84537</c:v>
                </c:pt>
                <c:pt idx="7337">
                  <c:v>4.8464700000000001</c:v>
                </c:pt>
                <c:pt idx="7338">
                  <c:v>4.8472999999999997</c:v>
                </c:pt>
                <c:pt idx="7339">
                  <c:v>4.84802</c:v>
                </c:pt>
                <c:pt idx="7340">
                  <c:v>4.8486799999999999</c:v>
                </c:pt>
                <c:pt idx="7341">
                  <c:v>4.8495100000000004</c:v>
                </c:pt>
                <c:pt idx="7342">
                  <c:v>4.8502299999999998</c:v>
                </c:pt>
                <c:pt idx="7343">
                  <c:v>4.8506</c:v>
                </c:pt>
                <c:pt idx="7344">
                  <c:v>4.8514099999999996</c:v>
                </c:pt>
                <c:pt idx="7345">
                  <c:v>4.8524500000000002</c:v>
                </c:pt>
                <c:pt idx="7346">
                  <c:v>4.8535399999999997</c:v>
                </c:pt>
                <c:pt idx="7347">
                  <c:v>4.8546500000000004</c:v>
                </c:pt>
                <c:pt idx="7348">
                  <c:v>4.8557499999999996</c:v>
                </c:pt>
                <c:pt idx="7349">
                  <c:v>4.8563700000000001</c:v>
                </c:pt>
                <c:pt idx="7350">
                  <c:v>4.8573599999999999</c:v>
                </c:pt>
                <c:pt idx="7351">
                  <c:v>4.8583600000000002</c:v>
                </c:pt>
                <c:pt idx="7352">
                  <c:v>4.8594999999999997</c:v>
                </c:pt>
                <c:pt idx="7353">
                  <c:v>4.8605900000000002</c:v>
                </c:pt>
                <c:pt idx="7354">
                  <c:v>4.8615899999999996</c:v>
                </c:pt>
                <c:pt idx="7355">
                  <c:v>4.8620599999999996</c:v>
                </c:pt>
                <c:pt idx="7356">
                  <c:v>4.8624700000000001</c:v>
                </c:pt>
                <c:pt idx="7357">
                  <c:v>4.86313</c:v>
                </c:pt>
                <c:pt idx="7358">
                  <c:v>4.8639799999999997</c:v>
                </c:pt>
                <c:pt idx="7359">
                  <c:v>4.8650900000000004</c:v>
                </c:pt>
                <c:pt idx="7360">
                  <c:v>4.8661599999999998</c:v>
                </c:pt>
                <c:pt idx="7361">
                  <c:v>4.8669500000000001</c:v>
                </c:pt>
                <c:pt idx="7362">
                  <c:v>4.8680000000000003</c:v>
                </c:pt>
                <c:pt idx="7363">
                  <c:v>4.8688900000000004</c:v>
                </c:pt>
                <c:pt idx="7364">
                  <c:v>4.8697999999999997</c:v>
                </c:pt>
                <c:pt idx="7365">
                  <c:v>4.8706500000000004</c:v>
                </c:pt>
                <c:pt idx="7366">
                  <c:v>4.8712200000000001</c:v>
                </c:pt>
                <c:pt idx="7367">
                  <c:v>4.8720100000000004</c:v>
                </c:pt>
                <c:pt idx="7368">
                  <c:v>4.8726500000000001</c:v>
                </c:pt>
                <c:pt idx="7369">
                  <c:v>4.87378</c:v>
                </c:pt>
                <c:pt idx="7370">
                  <c:v>4.8747600000000002</c:v>
                </c:pt>
                <c:pt idx="7371">
                  <c:v>4.8754400000000002</c:v>
                </c:pt>
                <c:pt idx="7372">
                  <c:v>4.8762699999999999</c:v>
                </c:pt>
                <c:pt idx="7373">
                  <c:v>4.8773999999999997</c:v>
                </c:pt>
                <c:pt idx="7374">
                  <c:v>4.8780400000000004</c:v>
                </c:pt>
                <c:pt idx="7375">
                  <c:v>4.8785100000000003</c:v>
                </c:pt>
                <c:pt idx="7376">
                  <c:v>4.8787799999999999</c:v>
                </c:pt>
                <c:pt idx="7377">
                  <c:v>4.8789400000000001</c:v>
                </c:pt>
                <c:pt idx="7378">
                  <c:v>4.8790899999999997</c:v>
                </c:pt>
                <c:pt idx="7379">
                  <c:v>4.8792499999999999</c:v>
                </c:pt>
                <c:pt idx="7380">
                  <c:v>4.8793899999999999</c:v>
                </c:pt>
                <c:pt idx="7381">
                  <c:v>4.8795999999999999</c:v>
                </c:pt>
                <c:pt idx="7382">
                  <c:v>4.8797199999999998</c:v>
                </c:pt>
                <c:pt idx="7383">
                  <c:v>4.8803000000000001</c:v>
                </c:pt>
                <c:pt idx="7384">
                  <c:v>4.88056</c:v>
                </c:pt>
                <c:pt idx="7385">
                  <c:v>4.88089</c:v>
                </c:pt>
                <c:pt idx="7386">
                  <c:v>4.8811999999999998</c:v>
                </c:pt>
                <c:pt idx="7387">
                  <c:v>4.88218</c:v>
                </c:pt>
                <c:pt idx="7388">
                  <c:v>4.8832399999999998</c:v>
                </c:pt>
                <c:pt idx="7389">
                  <c:v>4.88436</c:v>
                </c:pt>
                <c:pt idx="7390">
                  <c:v>4.8855000000000004</c:v>
                </c:pt>
                <c:pt idx="7391">
                  <c:v>4.8866300000000003</c:v>
                </c:pt>
                <c:pt idx="7392">
                  <c:v>4.8872</c:v>
                </c:pt>
                <c:pt idx="7393">
                  <c:v>4.8878500000000003</c:v>
                </c:pt>
                <c:pt idx="7394">
                  <c:v>4.8889800000000001</c:v>
                </c:pt>
                <c:pt idx="7395">
                  <c:v>4.8899999999999997</c:v>
                </c:pt>
                <c:pt idx="7396">
                  <c:v>4.8911899999999999</c:v>
                </c:pt>
                <c:pt idx="7397">
                  <c:v>4.8918600000000003</c:v>
                </c:pt>
                <c:pt idx="7398">
                  <c:v>4.8925799999999997</c:v>
                </c:pt>
                <c:pt idx="7399">
                  <c:v>4.8929600000000004</c:v>
                </c:pt>
                <c:pt idx="7400">
                  <c:v>4.8934899999999999</c:v>
                </c:pt>
                <c:pt idx="7401">
                  <c:v>4.8941800000000004</c:v>
                </c:pt>
                <c:pt idx="7402">
                  <c:v>4.8952</c:v>
                </c:pt>
                <c:pt idx="7403">
                  <c:v>4.8964100000000004</c:v>
                </c:pt>
                <c:pt idx="7404">
                  <c:v>4.89724</c:v>
                </c:pt>
                <c:pt idx="7405">
                  <c:v>4.8977399999999998</c:v>
                </c:pt>
                <c:pt idx="7406">
                  <c:v>4.8986400000000003</c:v>
                </c:pt>
                <c:pt idx="7407">
                  <c:v>4.8996300000000002</c:v>
                </c:pt>
                <c:pt idx="7408">
                  <c:v>4.9007100000000001</c:v>
                </c:pt>
                <c:pt idx="7409">
                  <c:v>4.9013299999999997</c:v>
                </c:pt>
                <c:pt idx="7410">
                  <c:v>4.90238</c:v>
                </c:pt>
                <c:pt idx="7411">
                  <c:v>4.9033699999999998</c:v>
                </c:pt>
                <c:pt idx="7412">
                  <c:v>4.9040100000000004</c:v>
                </c:pt>
                <c:pt idx="7413">
                  <c:v>4.90435</c:v>
                </c:pt>
                <c:pt idx="7414">
                  <c:v>4.9053899999999997</c:v>
                </c:pt>
                <c:pt idx="7415">
                  <c:v>4.9064500000000004</c:v>
                </c:pt>
                <c:pt idx="7416">
                  <c:v>4.9066599999999996</c:v>
                </c:pt>
                <c:pt idx="7417">
                  <c:v>4.9071100000000003</c:v>
                </c:pt>
                <c:pt idx="7418">
                  <c:v>4.9074799999999996</c:v>
                </c:pt>
                <c:pt idx="7419">
                  <c:v>4.9083399999999999</c:v>
                </c:pt>
                <c:pt idx="7420">
                  <c:v>4.9093799999999996</c:v>
                </c:pt>
                <c:pt idx="7421">
                  <c:v>4.9104599999999996</c:v>
                </c:pt>
                <c:pt idx="7422">
                  <c:v>4.9116200000000001</c:v>
                </c:pt>
                <c:pt idx="7423">
                  <c:v>4.9127799999999997</c:v>
                </c:pt>
                <c:pt idx="7424">
                  <c:v>4.9139299999999997</c:v>
                </c:pt>
                <c:pt idx="7425">
                  <c:v>4.9150799999999997</c:v>
                </c:pt>
                <c:pt idx="7426">
                  <c:v>4.9158200000000001</c:v>
                </c:pt>
                <c:pt idx="7427">
                  <c:v>4.9165099999999997</c:v>
                </c:pt>
                <c:pt idx="7428">
                  <c:v>4.9171100000000001</c:v>
                </c:pt>
                <c:pt idx="7429">
                  <c:v>4.9175899999999997</c:v>
                </c:pt>
                <c:pt idx="7430">
                  <c:v>4.9181499999999998</c:v>
                </c:pt>
                <c:pt idx="7431">
                  <c:v>4.9191000000000003</c:v>
                </c:pt>
                <c:pt idx="7432">
                  <c:v>4.9200999999999997</c:v>
                </c:pt>
                <c:pt idx="7433">
                  <c:v>4.9210500000000001</c:v>
                </c:pt>
                <c:pt idx="7434">
                  <c:v>4.9218099999999998</c:v>
                </c:pt>
                <c:pt idx="7435">
                  <c:v>4.9229700000000003</c:v>
                </c:pt>
                <c:pt idx="7436">
                  <c:v>4.9241400000000004</c:v>
                </c:pt>
                <c:pt idx="7437">
                  <c:v>4.9246800000000004</c:v>
                </c:pt>
                <c:pt idx="7438">
                  <c:v>4.9251300000000002</c:v>
                </c:pt>
                <c:pt idx="7439">
                  <c:v>4.9262499999999996</c:v>
                </c:pt>
                <c:pt idx="7440">
                  <c:v>4.9272</c:v>
                </c:pt>
                <c:pt idx="7441">
                  <c:v>4.9278000000000004</c:v>
                </c:pt>
                <c:pt idx="7442">
                  <c:v>4.9281699999999997</c:v>
                </c:pt>
                <c:pt idx="7443">
                  <c:v>4.9283200000000003</c:v>
                </c:pt>
                <c:pt idx="7444">
                  <c:v>4.9284499999999998</c:v>
                </c:pt>
                <c:pt idx="7445">
                  <c:v>4.9285600000000001</c:v>
                </c:pt>
                <c:pt idx="7446">
                  <c:v>4.9287200000000002</c:v>
                </c:pt>
                <c:pt idx="7447">
                  <c:v>4.9288299999999996</c:v>
                </c:pt>
                <c:pt idx="7448">
                  <c:v>4.9289800000000001</c:v>
                </c:pt>
                <c:pt idx="7449">
                  <c:v>4.9291499999999999</c:v>
                </c:pt>
                <c:pt idx="7450">
                  <c:v>4.9294200000000004</c:v>
                </c:pt>
                <c:pt idx="7451">
                  <c:v>4.9296600000000002</c:v>
                </c:pt>
                <c:pt idx="7452">
                  <c:v>4.93058</c:v>
                </c:pt>
                <c:pt idx="7453">
                  <c:v>4.9315300000000004</c:v>
                </c:pt>
                <c:pt idx="7454">
                  <c:v>4.9326299999999996</c:v>
                </c:pt>
                <c:pt idx="7455">
                  <c:v>4.9336500000000001</c:v>
                </c:pt>
                <c:pt idx="7456">
                  <c:v>4.9340700000000002</c:v>
                </c:pt>
                <c:pt idx="7457">
                  <c:v>4.93438</c:v>
                </c:pt>
                <c:pt idx="7458">
                  <c:v>4.9347200000000004</c:v>
                </c:pt>
                <c:pt idx="7459">
                  <c:v>4.9353699999999998</c:v>
                </c:pt>
                <c:pt idx="7460">
                  <c:v>4.9359200000000003</c:v>
                </c:pt>
                <c:pt idx="7461">
                  <c:v>4.9369899999999998</c:v>
                </c:pt>
                <c:pt idx="7462">
                  <c:v>4.93811</c:v>
                </c:pt>
                <c:pt idx="7463">
                  <c:v>4.9393000000000002</c:v>
                </c:pt>
                <c:pt idx="7464">
                  <c:v>4.9400000000000004</c:v>
                </c:pt>
                <c:pt idx="7465">
                  <c:v>4.9411800000000001</c:v>
                </c:pt>
                <c:pt idx="7466">
                  <c:v>4.9422300000000003</c:v>
                </c:pt>
                <c:pt idx="7467">
                  <c:v>4.9426899999999998</c:v>
                </c:pt>
                <c:pt idx="7468">
                  <c:v>4.9430199999999997</c:v>
                </c:pt>
                <c:pt idx="7469">
                  <c:v>4.9435399999999996</c:v>
                </c:pt>
                <c:pt idx="7470">
                  <c:v>4.9444499999999998</c:v>
                </c:pt>
                <c:pt idx="7471">
                  <c:v>4.9450700000000003</c:v>
                </c:pt>
                <c:pt idx="7472">
                  <c:v>4.94564</c:v>
                </c:pt>
                <c:pt idx="7473">
                  <c:v>4.9464300000000003</c:v>
                </c:pt>
                <c:pt idx="7474">
                  <c:v>4.9475699999999998</c:v>
                </c:pt>
                <c:pt idx="7475">
                  <c:v>4.9483300000000003</c:v>
                </c:pt>
                <c:pt idx="7476">
                  <c:v>4.94895</c:v>
                </c:pt>
                <c:pt idx="7477">
                  <c:v>4.9498600000000001</c:v>
                </c:pt>
                <c:pt idx="7478">
                  <c:v>4.9505699999999999</c:v>
                </c:pt>
                <c:pt idx="7479">
                  <c:v>4.9515099999999999</c:v>
                </c:pt>
                <c:pt idx="7480">
                  <c:v>4.9523000000000001</c:v>
                </c:pt>
                <c:pt idx="7481">
                  <c:v>4.9533399999999999</c:v>
                </c:pt>
                <c:pt idx="7482">
                  <c:v>4.9541899999999996</c:v>
                </c:pt>
                <c:pt idx="7483">
                  <c:v>4.9552399999999999</c:v>
                </c:pt>
                <c:pt idx="7484">
                  <c:v>4.9563800000000002</c:v>
                </c:pt>
                <c:pt idx="7485">
                  <c:v>4.9572900000000004</c:v>
                </c:pt>
                <c:pt idx="7486">
                  <c:v>4.9580399999999996</c:v>
                </c:pt>
                <c:pt idx="7487">
                  <c:v>4.9583700000000004</c:v>
                </c:pt>
                <c:pt idx="7488">
                  <c:v>4.9585800000000004</c:v>
                </c:pt>
                <c:pt idx="7489">
                  <c:v>4.9587300000000001</c:v>
                </c:pt>
                <c:pt idx="7490">
                  <c:v>4.9588900000000002</c:v>
                </c:pt>
                <c:pt idx="7491">
                  <c:v>4.9590100000000001</c:v>
                </c:pt>
                <c:pt idx="7492">
                  <c:v>4.95913</c:v>
                </c:pt>
                <c:pt idx="7493">
                  <c:v>4.9592400000000003</c:v>
                </c:pt>
                <c:pt idx="7494">
                  <c:v>4.9593499999999997</c:v>
                </c:pt>
                <c:pt idx="7495">
                  <c:v>4.9594199999999997</c:v>
                </c:pt>
                <c:pt idx="7496">
                  <c:v>4.9597300000000004</c:v>
                </c:pt>
                <c:pt idx="7497">
                  <c:v>4.9599599999999997</c:v>
                </c:pt>
                <c:pt idx="7498">
                  <c:v>4.9607599999999996</c:v>
                </c:pt>
                <c:pt idx="7499">
                  <c:v>4.9615900000000002</c:v>
                </c:pt>
                <c:pt idx="7500">
                  <c:v>4.9622999999999999</c:v>
                </c:pt>
                <c:pt idx="7501">
                  <c:v>4.9631999999999996</c:v>
                </c:pt>
                <c:pt idx="7502">
                  <c:v>4.9639199999999999</c:v>
                </c:pt>
                <c:pt idx="7503">
                  <c:v>4.9649000000000001</c:v>
                </c:pt>
                <c:pt idx="7504">
                  <c:v>4.9660299999999999</c:v>
                </c:pt>
                <c:pt idx="7505">
                  <c:v>4.9670800000000002</c:v>
                </c:pt>
                <c:pt idx="7506">
                  <c:v>4.9675500000000001</c:v>
                </c:pt>
                <c:pt idx="7507">
                  <c:v>4.96868</c:v>
                </c:pt>
                <c:pt idx="7508">
                  <c:v>4.9692699999999999</c:v>
                </c:pt>
                <c:pt idx="7509">
                  <c:v>4.9697199999999997</c:v>
                </c:pt>
                <c:pt idx="7510">
                  <c:v>4.9701399999999998</c:v>
                </c:pt>
                <c:pt idx="7511">
                  <c:v>4.9711299999999996</c:v>
                </c:pt>
                <c:pt idx="7512">
                  <c:v>4.9717200000000004</c:v>
                </c:pt>
                <c:pt idx="7513">
                  <c:v>4.9725099999999998</c:v>
                </c:pt>
                <c:pt idx="7514">
                  <c:v>4.9734499999999997</c:v>
                </c:pt>
                <c:pt idx="7515">
                  <c:v>4.9743700000000004</c:v>
                </c:pt>
                <c:pt idx="7516">
                  <c:v>4.9752700000000001</c:v>
                </c:pt>
                <c:pt idx="7517">
                  <c:v>4.9763799999999998</c:v>
                </c:pt>
                <c:pt idx="7518">
                  <c:v>4.9770300000000001</c:v>
                </c:pt>
                <c:pt idx="7519">
                  <c:v>4.9778900000000004</c:v>
                </c:pt>
                <c:pt idx="7520">
                  <c:v>4.9789500000000002</c:v>
                </c:pt>
                <c:pt idx="7521">
                  <c:v>4.9794400000000003</c:v>
                </c:pt>
                <c:pt idx="7522">
                  <c:v>4.9800000000000004</c:v>
                </c:pt>
                <c:pt idx="7523">
                  <c:v>4.9808500000000002</c:v>
                </c:pt>
                <c:pt idx="7524">
                  <c:v>4.9812900000000004</c:v>
                </c:pt>
                <c:pt idx="7525">
                  <c:v>4.9819300000000002</c:v>
                </c:pt>
                <c:pt idx="7526">
                  <c:v>4.9828700000000001</c:v>
                </c:pt>
                <c:pt idx="7527">
                  <c:v>4.9834800000000001</c:v>
                </c:pt>
                <c:pt idx="7528">
                  <c:v>4.9838899999999997</c:v>
                </c:pt>
                <c:pt idx="7529">
                  <c:v>4.9849399999999999</c:v>
                </c:pt>
                <c:pt idx="7530">
                  <c:v>4.9855</c:v>
                </c:pt>
                <c:pt idx="7531">
                  <c:v>4.9858399999999996</c:v>
                </c:pt>
                <c:pt idx="7532">
                  <c:v>4.9863999999999997</c:v>
                </c:pt>
                <c:pt idx="7533">
                  <c:v>4.9872399999999999</c:v>
                </c:pt>
                <c:pt idx="7534">
                  <c:v>4.9880300000000002</c:v>
                </c:pt>
                <c:pt idx="7535">
                  <c:v>4.9891199999999998</c:v>
                </c:pt>
                <c:pt idx="7536">
                  <c:v>4.99024</c:v>
                </c:pt>
                <c:pt idx="7537">
                  <c:v>4.9913499999999997</c:v>
                </c:pt>
                <c:pt idx="7538">
                  <c:v>4.9924600000000003</c:v>
                </c:pt>
                <c:pt idx="7539">
                  <c:v>4.9935600000000004</c:v>
                </c:pt>
                <c:pt idx="7540">
                  <c:v>4.9945599999999999</c:v>
                </c:pt>
                <c:pt idx="7541">
                  <c:v>4.9956500000000004</c:v>
                </c:pt>
                <c:pt idx="7542">
                  <c:v>4.9961000000000002</c:v>
                </c:pt>
                <c:pt idx="7543">
                  <c:v>4.9966799999999996</c:v>
                </c:pt>
                <c:pt idx="7544">
                  <c:v>4.9974400000000001</c:v>
                </c:pt>
                <c:pt idx="7545">
                  <c:v>4.9978999999999996</c:v>
                </c:pt>
                <c:pt idx="7546">
                  <c:v>4.9983000000000004</c:v>
                </c:pt>
                <c:pt idx="7547">
                  <c:v>4.99885</c:v>
                </c:pt>
                <c:pt idx="7548">
                  <c:v>4.9996999999999998</c:v>
                </c:pt>
                <c:pt idx="7549">
                  <c:v>5.0007999999999999</c:v>
                </c:pt>
                <c:pt idx="7550">
                  <c:v>5.0019600000000004</c:v>
                </c:pt>
                <c:pt idx="7551">
                  <c:v>5.0025199999999996</c:v>
                </c:pt>
                <c:pt idx="7552">
                  <c:v>5.0033399999999997</c:v>
                </c:pt>
                <c:pt idx="7553">
                  <c:v>5.0042</c:v>
                </c:pt>
                <c:pt idx="7554">
                  <c:v>5.00502</c:v>
                </c:pt>
                <c:pt idx="7555">
                  <c:v>5.0060399999999996</c:v>
                </c:pt>
                <c:pt idx="7556">
                  <c:v>5.0066300000000004</c:v>
                </c:pt>
                <c:pt idx="7557">
                  <c:v>5.00718</c:v>
                </c:pt>
                <c:pt idx="7558">
                  <c:v>5.0082800000000001</c:v>
                </c:pt>
                <c:pt idx="7559">
                  <c:v>5.0088800000000004</c:v>
                </c:pt>
                <c:pt idx="7560">
                  <c:v>5.0093699999999997</c:v>
                </c:pt>
                <c:pt idx="7561">
                  <c:v>5.0095900000000002</c:v>
                </c:pt>
                <c:pt idx="7562">
                  <c:v>5.0097300000000002</c:v>
                </c:pt>
                <c:pt idx="7563">
                  <c:v>5.0098500000000001</c:v>
                </c:pt>
                <c:pt idx="7564">
                  <c:v>5.00997</c:v>
                </c:pt>
                <c:pt idx="7565">
                  <c:v>5.0100800000000003</c:v>
                </c:pt>
                <c:pt idx="7566">
                  <c:v>5.0102000000000002</c:v>
                </c:pt>
                <c:pt idx="7567">
                  <c:v>5.0103</c:v>
                </c:pt>
                <c:pt idx="7568">
                  <c:v>5.0103900000000001</c:v>
                </c:pt>
                <c:pt idx="7569">
                  <c:v>5.0104800000000003</c:v>
                </c:pt>
                <c:pt idx="7570">
                  <c:v>5.01058</c:v>
                </c:pt>
                <c:pt idx="7571">
                  <c:v>5.0106900000000003</c:v>
                </c:pt>
                <c:pt idx="7572">
                  <c:v>5.0107600000000003</c:v>
                </c:pt>
                <c:pt idx="7573">
                  <c:v>5.01084</c:v>
                </c:pt>
                <c:pt idx="7574">
                  <c:v>5.0109199999999996</c:v>
                </c:pt>
                <c:pt idx="7575">
                  <c:v>5.0110400000000004</c:v>
                </c:pt>
                <c:pt idx="7576">
                  <c:v>5.0111400000000001</c:v>
                </c:pt>
                <c:pt idx="7577">
                  <c:v>5.0112500000000004</c:v>
                </c:pt>
                <c:pt idx="7578">
                  <c:v>5.0113500000000002</c:v>
                </c:pt>
                <c:pt idx="7579">
                  <c:v>5.0114599999999996</c:v>
                </c:pt>
                <c:pt idx="7580">
                  <c:v>5.0115699999999999</c:v>
                </c:pt>
                <c:pt idx="7581">
                  <c:v>5.0116500000000004</c:v>
                </c:pt>
                <c:pt idx="7582">
                  <c:v>5.0117399999999996</c:v>
                </c:pt>
                <c:pt idx="7583">
                  <c:v>5.0117900000000004</c:v>
                </c:pt>
                <c:pt idx="7584">
                  <c:v>5.0118600000000004</c:v>
                </c:pt>
                <c:pt idx="7585">
                  <c:v>5.0119400000000001</c:v>
                </c:pt>
                <c:pt idx="7586">
                  <c:v>5.0120300000000002</c:v>
                </c:pt>
                <c:pt idx="7587">
                  <c:v>5.0121399999999996</c:v>
                </c:pt>
                <c:pt idx="7588">
                  <c:v>5.0123199999999999</c:v>
                </c:pt>
                <c:pt idx="7589">
                  <c:v>5.0124700000000004</c:v>
                </c:pt>
                <c:pt idx="7590">
                  <c:v>5.0126299999999997</c:v>
                </c:pt>
                <c:pt idx="7591">
                  <c:v>5.0127699999999997</c:v>
                </c:pt>
                <c:pt idx="7592">
                  <c:v>5.0128599999999999</c:v>
                </c:pt>
                <c:pt idx="7593">
                  <c:v>5.0131800000000002</c:v>
                </c:pt>
                <c:pt idx="7594">
                  <c:v>5.0135399999999999</c:v>
                </c:pt>
                <c:pt idx="7595">
                  <c:v>5.0138800000000003</c:v>
                </c:pt>
                <c:pt idx="7596">
                  <c:v>5.0144099999999998</c:v>
                </c:pt>
                <c:pt idx="7597">
                  <c:v>5.0153400000000001</c:v>
                </c:pt>
                <c:pt idx="7598">
                  <c:v>5.0163399999999996</c:v>
                </c:pt>
                <c:pt idx="7599">
                  <c:v>5.0174700000000003</c:v>
                </c:pt>
                <c:pt idx="7600">
                  <c:v>5.0186400000000004</c:v>
                </c:pt>
                <c:pt idx="7601">
                  <c:v>5.01973</c:v>
                </c:pt>
                <c:pt idx="7602">
                  <c:v>5.0205599999999997</c:v>
                </c:pt>
                <c:pt idx="7603">
                  <c:v>5.02102</c:v>
                </c:pt>
                <c:pt idx="7604">
                  <c:v>5.0218499999999997</c:v>
                </c:pt>
                <c:pt idx="7605">
                  <c:v>5.0230100000000002</c:v>
                </c:pt>
                <c:pt idx="7606">
                  <c:v>5.0239700000000003</c:v>
                </c:pt>
                <c:pt idx="7607">
                  <c:v>5.0244499999999999</c:v>
                </c:pt>
                <c:pt idx="7608">
                  <c:v>5.0251599999999996</c:v>
                </c:pt>
                <c:pt idx="7609">
                  <c:v>5.02569</c:v>
                </c:pt>
                <c:pt idx="7610">
                  <c:v>5.0263200000000001</c:v>
                </c:pt>
                <c:pt idx="7611">
                  <c:v>5.0270999999999999</c:v>
                </c:pt>
                <c:pt idx="7612">
                  <c:v>5.0281500000000001</c:v>
                </c:pt>
                <c:pt idx="7613">
                  <c:v>5.0291899999999998</c:v>
                </c:pt>
                <c:pt idx="7614">
                  <c:v>5.0298600000000002</c:v>
                </c:pt>
                <c:pt idx="7615">
                  <c:v>5.0308599999999997</c:v>
                </c:pt>
                <c:pt idx="7616">
                  <c:v>5.0319500000000001</c:v>
                </c:pt>
                <c:pt idx="7617">
                  <c:v>5.0329300000000003</c:v>
                </c:pt>
                <c:pt idx="7618">
                  <c:v>5.0333100000000002</c:v>
                </c:pt>
                <c:pt idx="7619">
                  <c:v>5.0338399999999996</c:v>
                </c:pt>
                <c:pt idx="7620">
                  <c:v>5.0345800000000001</c:v>
                </c:pt>
                <c:pt idx="7621">
                  <c:v>5.0354299999999999</c:v>
                </c:pt>
                <c:pt idx="7622">
                  <c:v>5.0362200000000001</c:v>
                </c:pt>
                <c:pt idx="7623">
                  <c:v>5.0369299999999999</c:v>
                </c:pt>
                <c:pt idx="7624">
                  <c:v>5.0372700000000004</c:v>
                </c:pt>
                <c:pt idx="7625">
                  <c:v>5.0377299999999998</c:v>
                </c:pt>
                <c:pt idx="7626">
                  <c:v>5.0381999999999998</c:v>
                </c:pt>
                <c:pt idx="7627">
                  <c:v>5.0391899999999996</c:v>
                </c:pt>
                <c:pt idx="7628">
                  <c:v>5.0400999999999998</c:v>
                </c:pt>
                <c:pt idx="7629">
                  <c:v>5.0412299999999997</c:v>
                </c:pt>
                <c:pt idx="7630">
                  <c:v>5.04244</c:v>
                </c:pt>
                <c:pt idx="7631">
                  <c:v>5.0432100000000002</c:v>
                </c:pt>
                <c:pt idx="7632">
                  <c:v>5.0442400000000003</c:v>
                </c:pt>
                <c:pt idx="7633">
                  <c:v>5.04535</c:v>
                </c:pt>
                <c:pt idx="7634">
                  <c:v>5.0462100000000003</c:v>
                </c:pt>
                <c:pt idx="7635">
                  <c:v>5.0468500000000001</c:v>
                </c:pt>
                <c:pt idx="7636">
                  <c:v>5.0472299999999999</c:v>
                </c:pt>
                <c:pt idx="7637">
                  <c:v>5.0475700000000003</c:v>
                </c:pt>
                <c:pt idx="7638">
                  <c:v>5.0481999999999996</c:v>
                </c:pt>
                <c:pt idx="7639">
                  <c:v>5.0485699999999998</c:v>
                </c:pt>
                <c:pt idx="7640">
                  <c:v>5.0491299999999999</c:v>
                </c:pt>
                <c:pt idx="7641">
                  <c:v>5.0493800000000002</c:v>
                </c:pt>
                <c:pt idx="7642">
                  <c:v>5.05009</c:v>
                </c:pt>
                <c:pt idx="7643">
                  <c:v>5.0508800000000003</c:v>
                </c:pt>
                <c:pt idx="7644">
                  <c:v>5.0516199999999998</c:v>
                </c:pt>
                <c:pt idx="7645">
                  <c:v>5.0521900000000004</c:v>
                </c:pt>
                <c:pt idx="7646">
                  <c:v>5.0524199999999997</c:v>
                </c:pt>
                <c:pt idx="7647">
                  <c:v>5.05281</c:v>
                </c:pt>
                <c:pt idx="7648">
                  <c:v>5.0532199999999996</c:v>
                </c:pt>
                <c:pt idx="7649">
                  <c:v>5.0540700000000003</c:v>
                </c:pt>
                <c:pt idx="7650">
                  <c:v>5.0551599999999999</c:v>
                </c:pt>
                <c:pt idx="7651">
                  <c:v>5.0562800000000001</c:v>
                </c:pt>
                <c:pt idx="7652">
                  <c:v>5.05701</c:v>
                </c:pt>
                <c:pt idx="7653">
                  <c:v>5.0574500000000002</c:v>
                </c:pt>
                <c:pt idx="7654">
                  <c:v>5.0585000000000004</c:v>
                </c:pt>
                <c:pt idx="7655">
                  <c:v>5.0595299999999996</c:v>
                </c:pt>
                <c:pt idx="7656">
                  <c:v>5.06027</c:v>
                </c:pt>
                <c:pt idx="7657">
                  <c:v>5.0610799999999996</c:v>
                </c:pt>
                <c:pt idx="7658">
                  <c:v>5.0617799999999997</c:v>
                </c:pt>
                <c:pt idx="7659">
                  <c:v>5.0627899999999997</c:v>
                </c:pt>
                <c:pt idx="7660">
                  <c:v>5.0633100000000004</c:v>
                </c:pt>
                <c:pt idx="7661">
                  <c:v>5.0642500000000004</c:v>
                </c:pt>
                <c:pt idx="7662">
                  <c:v>5.0651299999999999</c:v>
                </c:pt>
                <c:pt idx="7663">
                  <c:v>5.0663099999999996</c:v>
                </c:pt>
                <c:pt idx="7664">
                  <c:v>5.0675100000000004</c:v>
                </c:pt>
                <c:pt idx="7665">
                  <c:v>5.0687199999999999</c:v>
                </c:pt>
                <c:pt idx="7666">
                  <c:v>5.0695600000000001</c:v>
                </c:pt>
                <c:pt idx="7667">
                  <c:v>5.06989</c:v>
                </c:pt>
                <c:pt idx="7668">
                  <c:v>5.0701999999999998</c:v>
                </c:pt>
                <c:pt idx="7669">
                  <c:v>5.0708099999999998</c:v>
                </c:pt>
                <c:pt idx="7670">
                  <c:v>5.0717699999999999</c:v>
                </c:pt>
                <c:pt idx="7671">
                  <c:v>5.0729499999999996</c:v>
                </c:pt>
                <c:pt idx="7672">
                  <c:v>5.0741500000000004</c:v>
                </c:pt>
                <c:pt idx="7673">
                  <c:v>5.0753500000000003</c:v>
                </c:pt>
                <c:pt idx="7674">
                  <c:v>5.0765399999999996</c:v>
                </c:pt>
                <c:pt idx="7675">
                  <c:v>5.0776399999999997</c:v>
                </c:pt>
                <c:pt idx="7676">
                  <c:v>5.0780399999999997</c:v>
                </c:pt>
                <c:pt idx="7677">
                  <c:v>5.0787899999999997</c:v>
                </c:pt>
                <c:pt idx="7678">
                  <c:v>5.0790899999999999</c:v>
                </c:pt>
                <c:pt idx="7679">
                  <c:v>5.0793400000000002</c:v>
                </c:pt>
                <c:pt idx="7680">
                  <c:v>5.0797100000000004</c:v>
                </c:pt>
                <c:pt idx="7681">
                  <c:v>5.08</c:v>
                </c:pt>
                <c:pt idx="7682">
                  <c:v>5.0805899999999999</c:v>
                </c:pt>
                <c:pt idx="7683">
                  <c:v>5.0812499999999998</c:v>
                </c:pt>
                <c:pt idx="7684">
                  <c:v>5.0821800000000001</c:v>
                </c:pt>
                <c:pt idx="7685">
                  <c:v>5.0829000000000004</c:v>
                </c:pt>
                <c:pt idx="7686">
                  <c:v>5.0837500000000002</c:v>
                </c:pt>
                <c:pt idx="7687">
                  <c:v>5.0841399999999997</c:v>
                </c:pt>
                <c:pt idx="7688">
                  <c:v>5.08507</c:v>
                </c:pt>
                <c:pt idx="7689">
                  <c:v>5.0862299999999996</c:v>
                </c:pt>
                <c:pt idx="7690">
                  <c:v>5.0873699999999999</c:v>
                </c:pt>
                <c:pt idx="7691">
                  <c:v>5.0878899999999998</c:v>
                </c:pt>
                <c:pt idx="7692">
                  <c:v>5.0887200000000004</c:v>
                </c:pt>
                <c:pt idx="7693">
                  <c:v>5.0890199999999997</c:v>
                </c:pt>
                <c:pt idx="7694">
                  <c:v>5.0892499999999998</c:v>
                </c:pt>
                <c:pt idx="7695">
                  <c:v>5.0893699999999997</c:v>
                </c:pt>
                <c:pt idx="7696">
                  <c:v>5.08948</c:v>
                </c:pt>
                <c:pt idx="7697">
                  <c:v>5.0896100000000004</c:v>
                </c:pt>
                <c:pt idx="7698">
                  <c:v>5.0897300000000003</c:v>
                </c:pt>
                <c:pt idx="7699">
                  <c:v>5.0898500000000002</c:v>
                </c:pt>
                <c:pt idx="7700">
                  <c:v>5.0899900000000002</c:v>
                </c:pt>
                <c:pt idx="7701">
                  <c:v>5.09016</c:v>
                </c:pt>
                <c:pt idx="7702">
                  <c:v>5.0903299999999998</c:v>
                </c:pt>
                <c:pt idx="7703">
                  <c:v>5.0910399999999996</c:v>
                </c:pt>
                <c:pt idx="7704">
                  <c:v>5.0921799999999999</c:v>
                </c:pt>
                <c:pt idx="7705">
                  <c:v>5.0930999999999997</c:v>
                </c:pt>
                <c:pt idx="7706">
                  <c:v>5.0935800000000002</c:v>
                </c:pt>
                <c:pt idx="7707">
                  <c:v>5.0942100000000003</c:v>
                </c:pt>
                <c:pt idx="7708">
                  <c:v>5.0947199999999997</c:v>
                </c:pt>
                <c:pt idx="7709">
                  <c:v>5.0950699999999998</c:v>
                </c:pt>
                <c:pt idx="7710">
                  <c:v>5.0952900000000003</c:v>
                </c:pt>
                <c:pt idx="7711">
                  <c:v>5.09605</c:v>
                </c:pt>
                <c:pt idx="7712">
                  <c:v>5.0971799999999998</c:v>
                </c:pt>
                <c:pt idx="7713">
                  <c:v>5.0983299999999998</c:v>
                </c:pt>
                <c:pt idx="7714">
                  <c:v>5.0994700000000002</c:v>
                </c:pt>
                <c:pt idx="7715">
                  <c:v>5.1006200000000002</c:v>
                </c:pt>
                <c:pt idx="7716">
                  <c:v>5.1017700000000001</c:v>
                </c:pt>
                <c:pt idx="7717">
                  <c:v>5.1029299999999997</c:v>
                </c:pt>
                <c:pt idx="7718">
                  <c:v>5.1039199999999996</c:v>
                </c:pt>
                <c:pt idx="7719">
                  <c:v>5.1042699999999996</c:v>
                </c:pt>
                <c:pt idx="7720">
                  <c:v>5.10466</c:v>
                </c:pt>
                <c:pt idx="7721">
                  <c:v>5.10541</c:v>
                </c:pt>
                <c:pt idx="7722">
                  <c:v>5.1064299999999996</c:v>
                </c:pt>
                <c:pt idx="7723">
                  <c:v>5.1070200000000003</c:v>
                </c:pt>
                <c:pt idx="7724">
                  <c:v>5.1077899999999996</c:v>
                </c:pt>
                <c:pt idx="7725">
                  <c:v>5.1087899999999999</c:v>
                </c:pt>
                <c:pt idx="7726">
                  <c:v>5.10968</c:v>
                </c:pt>
                <c:pt idx="7727">
                  <c:v>5.1107399999999998</c:v>
                </c:pt>
                <c:pt idx="7728">
                  <c:v>5.1114800000000002</c:v>
                </c:pt>
                <c:pt idx="7729">
                  <c:v>5.1126100000000001</c:v>
                </c:pt>
                <c:pt idx="7730">
                  <c:v>5.1134899999999996</c:v>
                </c:pt>
                <c:pt idx="7731">
                  <c:v>5.1145500000000004</c:v>
                </c:pt>
                <c:pt idx="7732">
                  <c:v>5.1149199999999997</c:v>
                </c:pt>
                <c:pt idx="7733">
                  <c:v>5.1153399999999998</c:v>
                </c:pt>
                <c:pt idx="7734">
                  <c:v>5.1162000000000001</c:v>
                </c:pt>
                <c:pt idx="7735">
                  <c:v>5.1172199999999997</c:v>
                </c:pt>
                <c:pt idx="7736">
                  <c:v>5.1183100000000001</c:v>
                </c:pt>
                <c:pt idx="7737">
                  <c:v>5.1194100000000002</c:v>
                </c:pt>
                <c:pt idx="7738">
                  <c:v>5.12</c:v>
                </c:pt>
                <c:pt idx="7739">
                  <c:v>5.1208499999999999</c:v>
                </c:pt>
                <c:pt idx="7740">
                  <c:v>5.1215900000000003</c:v>
                </c:pt>
                <c:pt idx="7741">
                  <c:v>5.1225800000000001</c:v>
                </c:pt>
                <c:pt idx="7742">
                  <c:v>5.1233899999999997</c:v>
                </c:pt>
                <c:pt idx="7743">
                  <c:v>5.1244899999999998</c:v>
                </c:pt>
                <c:pt idx="7744">
                  <c:v>5.12561</c:v>
                </c:pt>
                <c:pt idx="7745">
                  <c:v>5.1266400000000001</c:v>
                </c:pt>
                <c:pt idx="7746">
                  <c:v>5.12704</c:v>
                </c:pt>
                <c:pt idx="7747">
                  <c:v>5.1275399999999998</c:v>
                </c:pt>
                <c:pt idx="7748">
                  <c:v>5.1283700000000003</c:v>
                </c:pt>
                <c:pt idx="7749">
                  <c:v>5.1289899999999999</c:v>
                </c:pt>
                <c:pt idx="7750">
                  <c:v>5.1295999999999999</c:v>
                </c:pt>
                <c:pt idx="7751">
                  <c:v>5.1302500000000002</c:v>
                </c:pt>
                <c:pt idx="7752">
                  <c:v>5.13117</c:v>
                </c:pt>
                <c:pt idx="7753">
                  <c:v>5.1318000000000001</c:v>
                </c:pt>
                <c:pt idx="7754">
                  <c:v>5.13286</c:v>
                </c:pt>
                <c:pt idx="7755">
                  <c:v>5.1339800000000002</c:v>
                </c:pt>
                <c:pt idx="7756">
                  <c:v>5.1349499999999999</c:v>
                </c:pt>
                <c:pt idx="7757">
                  <c:v>5.1357900000000001</c:v>
                </c:pt>
                <c:pt idx="7758">
                  <c:v>5.13659</c:v>
                </c:pt>
                <c:pt idx="7759">
                  <c:v>5.1375999999999999</c:v>
                </c:pt>
                <c:pt idx="7760">
                  <c:v>5.1382899999999996</c:v>
                </c:pt>
                <c:pt idx="7761">
                  <c:v>5.1387499999999999</c:v>
                </c:pt>
                <c:pt idx="7762">
                  <c:v>5.1398700000000002</c:v>
                </c:pt>
                <c:pt idx="7763">
                  <c:v>5.1405000000000003</c:v>
                </c:pt>
                <c:pt idx="7764">
                  <c:v>5.1411899999999999</c:v>
                </c:pt>
                <c:pt idx="7765">
                  <c:v>5.1417299999999999</c:v>
                </c:pt>
                <c:pt idx="7766">
                  <c:v>5.1421200000000002</c:v>
                </c:pt>
                <c:pt idx="7767">
                  <c:v>5.1422999999999996</c:v>
                </c:pt>
                <c:pt idx="7768">
                  <c:v>5.1424300000000001</c:v>
                </c:pt>
                <c:pt idx="7769">
                  <c:v>5.1425799999999997</c:v>
                </c:pt>
                <c:pt idx="7770">
                  <c:v>5.1427199999999997</c:v>
                </c:pt>
                <c:pt idx="7771">
                  <c:v>5.1428799999999999</c:v>
                </c:pt>
                <c:pt idx="7772">
                  <c:v>5.1430199999999999</c:v>
                </c:pt>
                <c:pt idx="7773">
                  <c:v>5.1431500000000003</c:v>
                </c:pt>
                <c:pt idx="7774">
                  <c:v>5.1432799999999999</c:v>
                </c:pt>
                <c:pt idx="7775">
                  <c:v>5.1434699999999998</c:v>
                </c:pt>
                <c:pt idx="7776">
                  <c:v>5.1443399999999997</c:v>
                </c:pt>
                <c:pt idx="7777">
                  <c:v>5.1449400000000001</c:v>
                </c:pt>
                <c:pt idx="7778">
                  <c:v>5.1452799999999996</c:v>
                </c:pt>
                <c:pt idx="7779">
                  <c:v>5.1456299999999997</c:v>
                </c:pt>
                <c:pt idx="7780">
                  <c:v>5.1463900000000002</c:v>
                </c:pt>
                <c:pt idx="7781">
                  <c:v>5.1473800000000001</c:v>
                </c:pt>
                <c:pt idx="7782">
                  <c:v>5.1484699999999997</c:v>
                </c:pt>
                <c:pt idx="7783">
                  <c:v>5.1495899999999999</c:v>
                </c:pt>
                <c:pt idx="7784">
                  <c:v>5.15069</c:v>
                </c:pt>
                <c:pt idx="7785">
                  <c:v>5.1517999999999997</c:v>
                </c:pt>
                <c:pt idx="7786">
                  <c:v>5.1529100000000003</c:v>
                </c:pt>
                <c:pt idx="7787">
                  <c:v>5.15402</c:v>
                </c:pt>
                <c:pt idx="7788">
                  <c:v>5.1548699999999998</c:v>
                </c:pt>
                <c:pt idx="7789">
                  <c:v>5.1554200000000003</c:v>
                </c:pt>
                <c:pt idx="7790">
                  <c:v>5.1564800000000002</c:v>
                </c:pt>
                <c:pt idx="7791">
                  <c:v>5.1575100000000003</c:v>
                </c:pt>
                <c:pt idx="7792">
                  <c:v>5.1579699999999997</c:v>
                </c:pt>
                <c:pt idx="7793">
                  <c:v>5.1583899999999998</c:v>
                </c:pt>
                <c:pt idx="7794">
                  <c:v>5.1590600000000002</c:v>
                </c:pt>
                <c:pt idx="7795">
                  <c:v>5.1597600000000003</c:v>
                </c:pt>
                <c:pt idx="7796">
                  <c:v>5.1603399999999997</c:v>
                </c:pt>
                <c:pt idx="7797">
                  <c:v>5.1613600000000002</c:v>
                </c:pt>
                <c:pt idx="7798">
                  <c:v>5.1620999999999997</c:v>
                </c:pt>
                <c:pt idx="7799">
                  <c:v>5.1626500000000002</c:v>
                </c:pt>
                <c:pt idx="7800">
                  <c:v>5.1637700000000004</c:v>
                </c:pt>
                <c:pt idx="7801">
                  <c:v>5.1647499999999997</c:v>
                </c:pt>
                <c:pt idx="7802">
                  <c:v>5.1654</c:v>
                </c:pt>
                <c:pt idx="7803">
                  <c:v>5.1660899999999996</c:v>
                </c:pt>
                <c:pt idx="7804">
                  <c:v>5.1667800000000002</c:v>
                </c:pt>
                <c:pt idx="7805">
                  <c:v>5.1675800000000001</c:v>
                </c:pt>
                <c:pt idx="7806">
                  <c:v>5.1683700000000004</c:v>
                </c:pt>
                <c:pt idx="7807">
                  <c:v>5.1689699999999998</c:v>
                </c:pt>
                <c:pt idx="7808">
                  <c:v>5.1692200000000001</c:v>
                </c:pt>
                <c:pt idx="7809">
                  <c:v>5.1693600000000002</c:v>
                </c:pt>
                <c:pt idx="7810">
                  <c:v>5.1694800000000001</c:v>
                </c:pt>
                <c:pt idx="7811">
                  <c:v>5.1696099999999996</c:v>
                </c:pt>
                <c:pt idx="7812">
                  <c:v>5.1696799999999996</c:v>
                </c:pt>
                <c:pt idx="7813">
                  <c:v>5.1697499999999996</c:v>
                </c:pt>
                <c:pt idx="7814">
                  <c:v>5.1698300000000001</c:v>
                </c:pt>
                <c:pt idx="7815">
                  <c:v>5.1698899999999997</c:v>
                </c:pt>
                <c:pt idx="7816">
                  <c:v>5.17</c:v>
                </c:pt>
                <c:pt idx="7817">
                  <c:v>5.1700799999999996</c:v>
                </c:pt>
                <c:pt idx="7818">
                  <c:v>5.1702000000000004</c:v>
                </c:pt>
                <c:pt idx="7819">
                  <c:v>5.1703200000000002</c:v>
                </c:pt>
                <c:pt idx="7820">
                  <c:v>5.1704400000000001</c:v>
                </c:pt>
                <c:pt idx="7821">
                  <c:v>5.1705800000000002</c:v>
                </c:pt>
                <c:pt idx="7822">
                  <c:v>5.1707200000000002</c:v>
                </c:pt>
                <c:pt idx="7823">
                  <c:v>5.17082</c:v>
                </c:pt>
                <c:pt idx="7824">
                  <c:v>5.17089</c:v>
                </c:pt>
                <c:pt idx="7825">
                  <c:v>5.17096</c:v>
                </c:pt>
                <c:pt idx="7826">
                  <c:v>5.1710500000000001</c:v>
                </c:pt>
                <c:pt idx="7827">
                  <c:v>5.1711600000000004</c:v>
                </c:pt>
                <c:pt idx="7828">
                  <c:v>5.1712699999999998</c:v>
                </c:pt>
                <c:pt idx="7829">
                  <c:v>5.1713899999999997</c:v>
                </c:pt>
                <c:pt idx="7830">
                  <c:v>5.1719600000000003</c:v>
                </c:pt>
                <c:pt idx="7831">
                  <c:v>5.1724199999999998</c:v>
                </c:pt>
                <c:pt idx="7832">
                  <c:v>5.1728800000000001</c:v>
                </c:pt>
                <c:pt idx="7833">
                  <c:v>5.1736800000000001</c:v>
                </c:pt>
                <c:pt idx="7834">
                  <c:v>5.1744599999999998</c:v>
                </c:pt>
                <c:pt idx="7835">
                  <c:v>5.1754300000000004</c:v>
                </c:pt>
                <c:pt idx="7836">
                  <c:v>5.1765499999999998</c:v>
                </c:pt>
                <c:pt idx="7837">
                  <c:v>5.1777100000000003</c:v>
                </c:pt>
                <c:pt idx="7838">
                  <c:v>5.1787900000000002</c:v>
                </c:pt>
                <c:pt idx="7839">
                  <c:v>5.1793899999999997</c:v>
                </c:pt>
                <c:pt idx="7840">
                  <c:v>5.1798599999999997</c:v>
                </c:pt>
                <c:pt idx="7841">
                  <c:v>5.1808100000000001</c:v>
                </c:pt>
                <c:pt idx="7842">
                  <c:v>5.1812399999999998</c:v>
                </c:pt>
                <c:pt idx="7843">
                  <c:v>5.1818400000000002</c:v>
                </c:pt>
                <c:pt idx="7844">
                  <c:v>5.1821999999999999</c:v>
                </c:pt>
                <c:pt idx="7845">
                  <c:v>5.18309</c:v>
                </c:pt>
                <c:pt idx="7846">
                  <c:v>5.1836799999999998</c:v>
                </c:pt>
                <c:pt idx="7847">
                  <c:v>5.1844099999999997</c:v>
                </c:pt>
                <c:pt idx="7848">
                  <c:v>5.1853100000000003</c:v>
                </c:pt>
                <c:pt idx="7849">
                  <c:v>5.18614</c:v>
                </c:pt>
                <c:pt idx="7850">
                  <c:v>5.1871999999999998</c:v>
                </c:pt>
                <c:pt idx="7851">
                  <c:v>5.18825</c:v>
                </c:pt>
                <c:pt idx="7852">
                  <c:v>5.1890200000000002</c:v>
                </c:pt>
                <c:pt idx="7853">
                  <c:v>5.19</c:v>
                </c:pt>
                <c:pt idx="7854">
                  <c:v>5.19069</c:v>
                </c:pt>
                <c:pt idx="7855">
                  <c:v>5.1913499999999999</c:v>
                </c:pt>
                <c:pt idx="7856">
                  <c:v>5.1921600000000003</c:v>
                </c:pt>
                <c:pt idx="7857">
                  <c:v>5.1929499999999997</c:v>
                </c:pt>
                <c:pt idx="7858">
                  <c:v>5.1933199999999999</c:v>
                </c:pt>
                <c:pt idx="7859">
                  <c:v>5.1941199999999998</c:v>
                </c:pt>
                <c:pt idx="7860">
                  <c:v>5.1945499999999996</c:v>
                </c:pt>
                <c:pt idx="7861">
                  <c:v>5.1950900000000004</c:v>
                </c:pt>
                <c:pt idx="7862">
                  <c:v>5.1954799999999999</c:v>
                </c:pt>
                <c:pt idx="7863">
                  <c:v>5.1962799999999998</c:v>
                </c:pt>
                <c:pt idx="7864">
                  <c:v>5.19712</c:v>
                </c:pt>
                <c:pt idx="7865">
                  <c:v>5.1981700000000002</c:v>
                </c:pt>
                <c:pt idx="7866">
                  <c:v>5.1992799999999999</c:v>
                </c:pt>
                <c:pt idx="7867">
                  <c:v>5.2003700000000004</c:v>
                </c:pt>
                <c:pt idx="7868">
                  <c:v>5.2010699999999996</c:v>
                </c:pt>
                <c:pt idx="7869">
                  <c:v>5.2022500000000003</c:v>
                </c:pt>
                <c:pt idx="7870">
                  <c:v>5.2033300000000002</c:v>
                </c:pt>
                <c:pt idx="7871">
                  <c:v>5.2044600000000001</c:v>
                </c:pt>
                <c:pt idx="7872">
                  <c:v>5.2055999999999996</c:v>
                </c:pt>
                <c:pt idx="7873">
                  <c:v>5.2067600000000001</c:v>
                </c:pt>
                <c:pt idx="7874">
                  <c:v>5.2075100000000001</c:v>
                </c:pt>
                <c:pt idx="7875">
                  <c:v>5.2082499999999996</c:v>
                </c:pt>
                <c:pt idx="7876">
                  <c:v>5.2086100000000002</c:v>
                </c:pt>
                <c:pt idx="7877">
                  <c:v>5.2090899999999998</c:v>
                </c:pt>
                <c:pt idx="7878">
                  <c:v>5.2096400000000003</c:v>
                </c:pt>
                <c:pt idx="7879">
                  <c:v>5.2102000000000004</c:v>
                </c:pt>
                <c:pt idx="7880">
                  <c:v>5.2109500000000004</c:v>
                </c:pt>
                <c:pt idx="7881">
                  <c:v>5.2120300000000004</c:v>
                </c:pt>
                <c:pt idx="7882">
                  <c:v>5.2128899999999998</c:v>
                </c:pt>
                <c:pt idx="7883">
                  <c:v>5.2140500000000003</c:v>
                </c:pt>
                <c:pt idx="7884">
                  <c:v>5.2151500000000004</c:v>
                </c:pt>
                <c:pt idx="7885">
                  <c:v>5.21556</c:v>
                </c:pt>
                <c:pt idx="7886">
                  <c:v>5.2160700000000002</c:v>
                </c:pt>
                <c:pt idx="7887">
                  <c:v>5.2171399999999997</c:v>
                </c:pt>
                <c:pt idx="7888">
                  <c:v>5.21821</c:v>
                </c:pt>
                <c:pt idx="7889">
                  <c:v>5.2192600000000002</c:v>
                </c:pt>
                <c:pt idx="7890">
                  <c:v>5.21976</c:v>
                </c:pt>
                <c:pt idx="7891">
                  <c:v>5.2206000000000001</c:v>
                </c:pt>
                <c:pt idx="7892">
                  <c:v>5.2213000000000003</c:v>
                </c:pt>
                <c:pt idx="7893">
                  <c:v>5.2221099999999998</c:v>
                </c:pt>
                <c:pt idx="7894">
                  <c:v>5.2229700000000001</c:v>
                </c:pt>
                <c:pt idx="7895">
                  <c:v>5.2237</c:v>
                </c:pt>
                <c:pt idx="7896">
                  <c:v>5.2248000000000001</c:v>
                </c:pt>
                <c:pt idx="7897">
                  <c:v>5.22593</c:v>
                </c:pt>
                <c:pt idx="7898">
                  <c:v>5.2262700000000004</c:v>
                </c:pt>
                <c:pt idx="7899">
                  <c:v>5.2267200000000003</c:v>
                </c:pt>
                <c:pt idx="7900">
                  <c:v>5.2271599999999996</c:v>
                </c:pt>
                <c:pt idx="7901">
                  <c:v>5.2278799999999999</c:v>
                </c:pt>
                <c:pt idx="7902">
                  <c:v>5.22905</c:v>
                </c:pt>
                <c:pt idx="7903">
                  <c:v>5.2300399999999998</c:v>
                </c:pt>
                <c:pt idx="7904">
                  <c:v>5.2312099999999999</c:v>
                </c:pt>
                <c:pt idx="7905">
                  <c:v>5.23238</c:v>
                </c:pt>
                <c:pt idx="7906">
                  <c:v>5.2331399999999997</c:v>
                </c:pt>
                <c:pt idx="7907">
                  <c:v>5.2343599999999997</c:v>
                </c:pt>
                <c:pt idx="7908">
                  <c:v>5.2355499999999999</c:v>
                </c:pt>
                <c:pt idx="7909">
                  <c:v>5.2364499999999996</c:v>
                </c:pt>
                <c:pt idx="7910">
                  <c:v>5.2367400000000002</c:v>
                </c:pt>
                <c:pt idx="7911">
                  <c:v>5.2375499999999997</c:v>
                </c:pt>
                <c:pt idx="7912">
                  <c:v>5.2381099999999998</c:v>
                </c:pt>
                <c:pt idx="7913">
                  <c:v>5.2387199999999998</c:v>
                </c:pt>
                <c:pt idx="7914">
                  <c:v>5.2396200000000004</c:v>
                </c:pt>
                <c:pt idx="7915">
                  <c:v>5.2406699999999997</c:v>
                </c:pt>
                <c:pt idx="7916">
                  <c:v>5.2417199999999999</c:v>
                </c:pt>
                <c:pt idx="7917">
                  <c:v>5.2425100000000002</c:v>
                </c:pt>
                <c:pt idx="7918">
                  <c:v>5.24336</c:v>
                </c:pt>
                <c:pt idx="7919">
                  <c:v>5.2443400000000002</c:v>
                </c:pt>
                <c:pt idx="7920">
                  <c:v>5.2452699999999997</c:v>
                </c:pt>
                <c:pt idx="7921">
                  <c:v>5.2463899999999999</c:v>
                </c:pt>
                <c:pt idx="7922">
                  <c:v>5.2474499999999997</c:v>
                </c:pt>
                <c:pt idx="7923">
                  <c:v>5.2484000000000002</c:v>
                </c:pt>
                <c:pt idx="7924">
                  <c:v>5.2489100000000004</c:v>
                </c:pt>
                <c:pt idx="7925">
                  <c:v>5.2491000000000003</c:v>
                </c:pt>
                <c:pt idx="7926">
                  <c:v>5.2492200000000002</c:v>
                </c:pt>
                <c:pt idx="7927">
                  <c:v>5.2493499999999997</c:v>
                </c:pt>
                <c:pt idx="7928">
                  <c:v>5.2494800000000001</c:v>
                </c:pt>
                <c:pt idx="7929">
                  <c:v>5.2496</c:v>
                </c:pt>
                <c:pt idx="7930">
                  <c:v>5.2497100000000003</c:v>
                </c:pt>
                <c:pt idx="7931">
                  <c:v>5.2498899999999997</c:v>
                </c:pt>
                <c:pt idx="7932">
                  <c:v>5.2500499999999999</c:v>
                </c:pt>
                <c:pt idx="7933">
                  <c:v>5.2502000000000004</c:v>
                </c:pt>
                <c:pt idx="7934">
                  <c:v>5.2503099999999998</c:v>
                </c:pt>
                <c:pt idx="7935">
                  <c:v>5.2504400000000002</c:v>
                </c:pt>
                <c:pt idx="7936">
                  <c:v>5.2505300000000004</c:v>
                </c:pt>
                <c:pt idx="7937">
                  <c:v>5.2506399999999998</c:v>
                </c:pt>
                <c:pt idx="7938">
                  <c:v>5.2507400000000004</c:v>
                </c:pt>
                <c:pt idx="7939">
                  <c:v>5.2508299999999997</c:v>
                </c:pt>
                <c:pt idx="7940">
                  <c:v>5.2508699999999999</c:v>
                </c:pt>
                <c:pt idx="7941">
                  <c:v>5.2509300000000003</c:v>
                </c:pt>
                <c:pt idx="7942">
                  <c:v>5.2510000000000003</c:v>
                </c:pt>
                <c:pt idx="7943">
                  <c:v>5.2510700000000003</c:v>
                </c:pt>
                <c:pt idx="7944">
                  <c:v>5.2511700000000001</c:v>
                </c:pt>
                <c:pt idx="7945">
                  <c:v>5.2512600000000003</c:v>
                </c:pt>
                <c:pt idx="7946">
                  <c:v>5.2516299999999996</c:v>
                </c:pt>
                <c:pt idx="7947">
                  <c:v>5.2523200000000001</c:v>
                </c:pt>
                <c:pt idx="7948">
                  <c:v>5.2526299999999999</c:v>
                </c:pt>
                <c:pt idx="7949">
                  <c:v>5.2533399999999997</c:v>
                </c:pt>
                <c:pt idx="7950">
                  <c:v>5.2541200000000003</c:v>
                </c:pt>
                <c:pt idx="7951">
                  <c:v>5.2551199999999998</c:v>
                </c:pt>
                <c:pt idx="7952">
                  <c:v>5.2561999999999998</c:v>
                </c:pt>
                <c:pt idx="7953">
                  <c:v>5.2573299999999996</c:v>
                </c:pt>
                <c:pt idx="7954">
                  <c:v>5.2579000000000002</c:v>
                </c:pt>
                <c:pt idx="7955">
                  <c:v>5.2589300000000003</c:v>
                </c:pt>
                <c:pt idx="7956">
                  <c:v>5.26</c:v>
                </c:pt>
                <c:pt idx="7957">
                  <c:v>5.2610900000000003</c:v>
                </c:pt>
                <c:pt idx="7958">
                  <c:v>5.2620500000000003</c:v>
                </c:pt>
                <c:pt idx="7959">
                  <c:v>5.2625299999999999</c:v>
                </c:pt>
                <c:pt idx="7960">
                  <c:v>5.26335</c:v>
                </c:pt>
                <c:pt idx="7961">
                  <c:v>5.2638800000000003</c:v>
                </c:pt>
                <c:pt idx="7962">
                  <c:v>5.2646300000000004</c:v>
                </c:pt>
                <c:pt idx="7963">
                  <c:v>5.2657299999999996</c:v>
                </c:pt>
                <c:pt idx="7964">
                  <c:v>5.26661</c:v>
                </c:pt>
                <c:pt idx="7965">
                  <c:v>5.2672699999999999</c:v>
                </c:pt>
                <c:pt idx="7966">
                  <c:v>5.2678399999999996</c:v>
                </c:pt>
                <c:pt idx="7967">
                  <c:v>5.2683200000000001</c:v>
                </c:pt>
                <c:pt idx="7968">
                  <c:v>5.2694200000000002</c:v>
                </c:pt>
                <c:pt idx="7969">
                  <c:v>5.2701900000000004</c:v>
                </c:pt>
                <c:pt idx="7970">
                  <c:v>5.2712899999999996</c:v>
                </c:pt>
                <c:pt idx="7971">
                  <c:v>5.2721</c:v>
                </c:pt>
                <c:pt idx="7972">
                  <c:v>5.2724200000000003</c:v>
                </c:pt>
                <c:pt idx="7973">
                  <c:v>5.27325</c:v>
                </c:pt>
                <c:pt idx="7974">
                  <c:v>5.2738100000000001</c:v>
                </c:pt>
                <c:pt idx="7975">
                  <c:v>5.2742300000000002</c:v>
                </c:pt>
                <c:pt idx="7976">
                  <c:v>5.2752699999999999</c:v>
                </c:pt>
                <c:pt idx="7977">
                  <c:v>5.2761199999999997</c:v>
                </c:pt>
                <c:pt idx="7978">
                  <c:v>5.2764899999999999</c:v>
                </c:pt>
                <c:pt idx="7979">
                  <c:v>5.2774599999999996</c:v>
                </c:pt>
                <c:pt idx="7980">
                  <c:v>5.2785799999999998</c:v>
                </c:pt>
                <c:pt idx="7981">
                  <c:v>5.2796900000000004</c:v>
                </c:pt>
                <c:pt idx="7982">
                  <c:v>5.2808000000000002</c:v>
                </c:pt>
                <c:pt idx="7983">
                  <c:v>5.2816700000000001</c:v>
                </c:pt>
                <c:pt idx="7984">
                  <c:v>5.2825300000000004</c:v>
                </c:pt>
                <c:pt idx="7985">
                  <c:v>5.2831400000000004</c:v>
                </c:pt>
                <c:pt idx="7986">
                  <c:v>5.2840199999999999</c:v>
                </c:pt>
                <c:pt idx="7987">
                  <c:v>5.2851499999999998</c:v>
                </c:pt>
                <c:pt idx="7988">
                  <c:v>5.2857900000000004</c:v>
                </c:pt>
                <c:pt idx="7989">
                  <c:v>5.2861500000000001</c:v>
                </c:pt>
                <c:pt idx="7990">
                  <c:v>5.28674</c:v>
                </c:pt>
                <c:pt idx="7991">
                  <c:v>5.2874100000000004</c:v>
                </c:pt>
                <c:pt idx="7992">
                  <c:v>5.2881200000000002</c:v>
                </c:pt>
                <c:pt idx="7993">
                  <c:v>5.2892099999999997</c:v>
                </c:pt>
                <c:pt idx="7994">
                  <c:v>5.29</c:v>
                </c:pt>
                <c:pt idx="7995">
                  <c:v>5.2907200000000003</c:v>
                </c:pt>
                <c:pt idx="7996">
                  <c:v>5.29183</c:v>
                </c:pt>
                <c:pt idx="7997">
                  <c:v>5.2929599999999999</c:v>
                </c:pt>
                <c:pt idx="7998">
                  <c:v>5.29352</c:v>
                </c:pt>
                <c:pt idx="7999">
                  <c:v>5.2945799999999998</c:v>
                </c:pt>
                <c:pt idx="8000">
                  <c:v>5.2950499999999998</c:v>
                </c:pt>
                <c:pt idx="8001">
                  <c:v>5.2961600000000004</c:v>
                </c:pt>
                <c:pt idx="8002">
                  <c:v>5.2971199999999996</c:v>
                </c:pt>
                <c:pt idx="8003">
                  <c:v>5.2976299999999998</c:v>
                </c:pt>
                <c:pt idx="8004">
                  <c:v>5.2986500000000003</c:v>
                </c:pt>
                <c:pt idx="8005">
                  <c:v>5.29948</c:v>
                </c:pt>
                <c:pt idx="8006">
                  <c:v>5.3005800000000001</c:v>
                </c:pt>
                <c:pt idx="8007">
                  <c:v>5.3015100000000004</c:v>
                </c:pt>
                <c:pt idx="8008">
                  <c:v>5.3018999999999998</c:v>
                </c:pt>
                <c:pt idx="8009">
                  <c:v>5.3025200000000003</c:v>
                </c:pt>
                <c:pt idx="8010">
                  <c:v>5.3027100000000003</c:v>
                </c:pt>
                <c:pt idx="8011">
                  <c:v>5.3028700000000004</c:v>
                </c:pt>
                <c:pt idx="8012">
                  <c:v>5.3029999999999999</c:v>
                </c:pt>
                <c:pt idx="8013">
                  <c:v>5.3031199999999998</c:v>
                </c:pt>
                <c:pt idx="8014">
                  <c:v>5.3032399999999997</c:v>
                </c:pt>
                <c:pt idx="8015">
                  <c:v>5.30342</c:v>
                </c:pt>
                <c:pt idx="8016">
                  <c:v>5.3035800000000002</c:v>
                </c:pt>
                <c:pt idx="8017">
                  <c:v>5.3036799999999999</c:v>
                </c:pt>
                <c:pt idx="8018">
                  <c:v>5.3037900000000002</c:v>
                </c:pt>
                <c:pt idx="8019">
                  <c:v>5.3038999999999996</c:v>
                </c:pt>
                <c:pt idx="8020">
                  <c:v>5.3039699999999996</c:v>
                </c:pt>
                <c:pt idx="8021">
                  <c:v>5.3040500000000002</c:v>
                </c:pt>
                <c:pt idx="8022">
                  <c:v>5.3041299999999998</c:v>
                </c:pt>
                <c:pt idx="8023">
                  <c:v>5.3041700000000001</c:v>
                </c:pt>
                <c:pt idx="8024">
                  <c:v>5.3042199999999999</c:v>
                </c:pt>
                <c:pt idx="8025">
                  <c:v>5.3042800000000003</c:v>
                </c:pt>
                <c:pt idx="8026">
                  <c:v>5.3043899999999997</c:v>
                </c:pt>
                <c:pt idx="8027">
                  <c:v>5.3045099999999996</c:v>
                </c:pt>
                <c:pt idx="8028">
                  <c:v>5.3049400000000002</c:v>
                </c:pt>
                <c:pt idx="8029">
                  <c:v>5.3052200000000003</c:v>
                </c:pt>
                <c:pt idx="8030">
                  <c:v>5.3055099999999999</c:v>
                </c:pt>
                <c:pt idx="8031">
                  <c:v>5.3063200000000004</c:v>
                </c:pt>
                <c:pt idx="8032">
                  <c:v>5.3073300000000003</c:v>
                </c:pt>
                <c:pt idx="8033">
                  <c:v>5.3084499999999997</c:v>
                </c:pt>
                <c:pt idx="8034">
                  <c:v>5.3093899999999996</c:v>
                </c:pt>
                <c:pt idx="8035">
                  <c:v>5.3104399999999998</c:v>
                </c:pt>
                <c:pt idx="8036">
                  <c:v>5.3115800000000002</c:v>
                </c:pt>
                <c:pt idx="8037">
                  <c:v>5.3125499999999999</c:v>
                </c:pt>
                <c:pt idx="8038">
                  <c:v>5.3130499999999996</c:v>
                </c:pt>
                <c:pt idx="8039">
                  <c:v>5.3138800000000002</c:v>
                </c:pt>
                <c:pt idx="8040">
                  <c:v>5.3149800000000003</c:v>
                </c:pt>
                <c:pt idx="8041">
                  <c:v>5.3160999999999996</c:v>
                </c:pt>
                <c:pt idx="8042">
                  <c:v>5.3167600000000004</c:v>
                </c:pt>
                <c:pt idx="8043">
                  <c:v>5.3171299999999997</c:v>
                </c:pt>
                <c:pt idx="8044">
                  <c:v>5.3176899999999998</c:v>
                </c:pt>
                <c:pt idx="8045">
                  <c:v>5.3184199999999997</c:v>
                </c:pt>
                <c:pt idx="8046">
                  <c:v>5.3189399999999996</c:v>
                </c:pt>
                <c:pt idx="8047">
                  <c:v>5.32</c:v>
                </c:pt>
                <c:pt idx="8048">
                  <c:v>5.3210499999999996</c:v>
                </c:pt>
                <c:pt idx="8049">
                  <c:v>5.3216999999999999</c:v>
                </c:pt>
                <c:pt idx="8050">
                  <c:v>5.3228</c:v>
                </c:pt>
                <c:pt idx="8051">
                  <c:v>5.3237699999999997</c:v>
                </c:pt>
                <c:pt idx="8052">
                  <c:v>5.32437</c:v>
                </c:pt>
                <c:pt idx="8053">
                  <c:v>5.3249199999999997</c:v>
                </c:pt>
                <c:pt idx="8054">
                  <c:v>5.3252499999999996</c:v>
                </c:pt>
                <c:pt idx="8055">
                  <c:v>5.3262299999999998</c:v>
                </c:pt>
                <c:pt idx="8056">
                  <c:v>5.3273200000000003</c:v>
                </c:pt>
                <c:pt idx="8057">
                  <c:v>5.3281799999999997</c:v>
                </c:pt>
                <c:pt idx="8058">
                  <c:v>5.3288900000000003</c:v>
                </c:pt>
                <c:pt idx="8059">
                  <c:v>5.3291500000000003</c:v>
                </c:pt>
                <c:pt idx="8060">
                  <c:v>5.3293200000000001</c:v>
                </c:pt>
                <c:pt idx="8061">
                  <c:v>5.3294499999999996</c:v>
                </c:pt>
                <c:pt idx="8062">
                  <c:v>5.3295300000000001</c:v>
                </c:pt>
                <c:pt idx="8063">
                  <c:v>5.3296000000000001</c:v>
                </c:pt>
                <c:pt idx="8064">
                  <c:v>5.3296799999999998</c:v>
                </c:pt>
                <c:pt idx="8065">
                  <c:v>5.3297600000000003</c:v>
                </c:pt>
                <c:pt idx="8066">
                  <c:v>5.3299399999999997</c:v>
                </c:pt>
                <c:pt idx="8067">
                  <c:v>5.33066</c:v>
                </c:pt>
                <c:pt idx="8068">
                  <c:v>5.3311700000000002</c:v>
                </c:pt>
                <c:pt idx="8069">
                  <c:v>5.3314899999999996</c:v>
                </c:pt>
                <c:pt idx="8070">
                  <c:v>5.3318399999999997</c:v>
                </c:pt>
                <c:pt idx="8071">
                  <c:v>5.3327900000000001</c:v>
                </c:pt>
                <c:pt idx="8072">
                  <c:v>5.3334799999999998</c:v>
                </c:pt>
                <c:pt idx="8073">
                  <c:v>5.3343299999999996</c:v>
                </c:pt>
                <c:pt idx="8074">
                  <c:v>5.3353599999999997</c:v>
                </c:pt>
                <c:pt idx="8075">
                  <c:v>5.3365</c:v>
                </c:pt>
                <c:pt idx="8076">
                  <c:v>5.3373400000000002</c:v>
                </c:pt>
                <c:pt idx="8077">
                  <c:v>5.33786</c:v>
                </c:pt>
                <c:pt idx="8078">
                  <c:v>5.3386699999999996</c:v>
                </c:pt>
                <c:pt idx="8079">
                  <c:v>5.3391099999999998</c:v>
                </c:pt>
                <c:pt idx="8080">
                  <c:v>5.3394899999999996</c:v>
                </c:pt>
                <c:pt idx="8081">
                  <c:v>5.34009</c:v>
                </c:pt>
                <c:pt idx="8082">
                  <c:v>5.34117</c:v>
                </c:pt>
                <c:pt idx="8083">
                  <c:v>5.3422900000000002</c:v>
                </c:pt>
                <c:pt idx="8084">
                  <c:v>5.3434400000000002</c:v>
                </c:pt>
                <c:pt idx="8085">
                  <c:v>5.3441799999999997</c:v>
                </c:pt>
                <c:pt idx="8086">
                  <c:v>5.3451599999999999</c:v>
                </c:pt>
                <c:pt idx="8087">
                  <c:v>5.3462199999999998</c:v>
                </c:pt>
                <c:pt idx="8088">
                  <c:v>5.3472400000000002</c:v>
                </c:pt>
                <c:pt idx="8089">
                  <c:v>5.3481399999999999</c:v>
                </c:pt>
                <c:pt idx="8090">
                  <c:v>5.3491999999999997</c:v>
                </c:pt>
                <c:pt idx="8091">
                  <c:v>5.3498099999999997</c:v>
                </c:pt>
                <c:pt idx="8092">
                  <c:v>5.3503499999999997</c:v>
                </c:pt>
                <c:pt idx="8093">
                  <c:v>5.35093</c:v>
                </c:pt>
                <c:pt idx="8094">
                  <c:v>5.3515899999999998</c:v>
                </c:pt>
                <c:pt idx="8095">
                  <c:v>5.3520200000000004</c:v>
                </c:pt>
                <c:pt idx="8096">
                  <c:v>5.3525900000000002</c:v>
                </c:pt>
                <c:pt idx="8097">
                  <c:v>5.35304</c:v>
                </c:pt>
                <c:pt idx="8098">
                  <c:v>5.3540599999999996</c:v>
                </c:pt>
                <c:pt idx="8099">
                  <c:v>5.3551700000000002</c:v>
                </c:pt>
                <c:pt idx="8100">
                  <c:v>5.3563000000000001</c:v>
                </c:pt>
                <c:pt idx="8101">
                  <c:v>5.3569599999999999</c:v>
                </c:pt>
                <c:pt idx="8102">
                  <c:v>5.3580899999999998</c:v>
                </c:pt>
                <c:pt idx="8103">
                  <c:v>5.3591899999999999</c:v>
                </c:pt>
                <c:pt idx="8104">
                  <c:v>5.3601999999999999</c:v>
                </c:pt>
                <c:pt idx="8105">
                  <c:v>5.3609099999999996</c:v>
                </c:pt>
                <c:pt idx="8106">
                  <c:v>5.3620900000000002</c:v>
                </c:pt>
                <c:pt idx="8107">
                  <c:v>5.3631599999999997</c:v>
                </c:pt>
                <c:pt idx="8108">
                  <c:v>5.3643000000000001</c:v>
                </c:pt>
                <c:pt idx="8109">
                  <c:v>5.3654400000000004</c:v>
                </c:pt>
                <c:pt idx="8110">
                  <c:v>5.3666</c:v>
                </c:pt>
                <c:pt idx="8111">
                  <c:v>5.3677700000000002</c:v>
                </c:pt>
                <c:pt idx="8112">
                  <c:v>5.3683800000000002</c:v>
                </c:pt>
                <c:pt idx="8113">
                  <c:v>5.36883</c:v>
                </c:pt>
                <c:pt idx="8114">
                  <c:v>5.36958</c:v>
                </c:pt>
                <c:pt idx="8115">
                  <c:v>5.3698800000000002</c:v>
                </c:pt>
                <c:pt idx="8116">
                  <c:v>5.3701999999999996</c:v>
                </c:pt>
                <c:pt idx="8117">
                  <c:v>5.3704999999999998</c:v>
                </c:pt>
                <c:pt idx="8118">
                  <c:v>5.3711599999999997</c:v>
                </c:pt>
                <c:pt idx="8119">
                  <c:v>5.3718500000000002</c:v>
                </c:pt>
                <c:pt idx="8120">
                  <c:v>5.3724600000000002</c:v>
                </c:pt>
                <c:pt idx="8121">
                  <c:v>5.3732199999999999</c:v>
                </c:pt>
                <c:pt idx="8122">
                  <c:v>5.37432</c:v>
                </c:pt>
                <c:pt idx="8123">
                  <c:v>5.3749900000000004</c:v>
                </c:pt>
                <c:pt idx="8124">
                  <c:v>5.3755800000000002</c:v>
                </c:pt>
                <c:pt idx="8125">
                  <c:v>5.3768200000000004</c:v>
                </c:pt>
                <c:pt idx="8126">
                  <c:v>5.3779700000000004</c:v>
                </c:pt>
                <c:pt idx="8127">
                  <c:v>5.3788200000000002</c:v>
                </c:pt>
                <c:pt idx="8128">
                  <c:v>5.3797499999999996</c:v>
                </c:pt>
                <c:pt idx="8129">
                  <c:v>5.3805899999999998</c:v>
                </c:pt>
                <c:pt idx="8130">
                  <c:v>5.38124</c:v>
                </c:pt>
                <c:pt idx="8131">
                  <c:v>5.3820300000000003</c:v>
                </c:pt>
                <c:pt idx="8132">
                  <c:v>5.3830999999999998</c:v>
                </c:pt>
                <c:pt idx="8133">
                  <c:v>5.3835499999999996</c:v>
                </c:pt>
                <c:pt idx="8134">
                  <c:v>5.3846699999999998</c:v>
                </c:pt>
                <c:pt idx="8135">
                  <c:v>5.3854300000000004</c:v>
                </c:pt>
                <c:pt idx="8136">
                  <c:v>5.3859199999999996</c:v>
                </c:pt>
                <c:pt idx="8137">
                  <c:v>5.38626</c:v>
                </c:pt>
                <c:pt idx="8138">
                  <c:v>5.3869999999999996</c:v>
                </c:pt>
                <c:pt idx="8139">
                  <c:v>5.38795</c:v>
                </c:pt>
                <c:pt idx="8140">
                  <c:v>5.3891</c:v>
                </c:pt>
                <c:pt idx="8141">
                  <c:v>5.39011</c:v>
                </c:pt>
                <c:pt idx="8142">
                  <c:v>5.3912899999999997</c:v>
                </c:pt>
                <c:pt idx="8143">
                  <c:v>5.3924500000000002</c:v>
                </c:pt>
                <c:pt idx="8144">
                  <c:v>5.3936200000000003</c:v>
                </c:pt>
                <c:pt idx="8145">
                  <c:v>5.3948</c:v>
                </c:pt>
                <c:pt idx="8146">
                  <c:v>5.3955900000000003</c:v>
                </c:pt>
                <c:pt idx="8147">
                  <c:v>5.3961300000000003</c:v>
                </c:pt>
                <c:pt idx="8148">
                  <c:v>5.3967499999999999</c:v>
                </c:pt>
                <c:pt idx="8149">
                  <c:v>5.3975799999999996</c:v>
                </c:pt>
                <c:pt idx="8150">
                  <c:v>5.3982799999999997</c:v>
                </c:pt>
                <c:pt idx="8151">
                  <c:v>5.3987600000000002</c:v>
                </c:pt>
                <c:pt idx="8152">
                  <c:v>5.3995499999999996</c:v>
                </c:pt>
                <c:pt idx="8153">
                  <c:v>5.4006699999999999</c:v>
                </c:pt>
                <c:pt idx="8154">
                  <c:v>5.4016400000000004</c:v>
                </c:pt>
                <c:pt idx="8155">
                  <c:v>5.4023000000000003</c:v>
                </c:pt>
                <c:pt idx="8156">
                  <c:v>5.4033899999999999</c:v>
                </c:pt>
                <c:pt idx="8157">
                  <c:v>5.4041499999999996</c:v>
                </c:pt>
                <c:pt idx="8158">
                  <c:v>5.40524</c:v>
                </c:pt>
                <c:pt idx="8159">
                  <c:v>5.40625</c:v>
                </c:pt>
                <c:pt idx="8160">
                  <c:v>5.4073900000000004</c:v>
                </c:pt>
                <c:pt idx="8161">
                  <c:v>5.4082699999999999</c:v>
                </c:pt>
                <c:pt idx="8162">
                  <c:v>5.4088399999999996</c:v>
                </c:pt>
                <c:pt idx="8163">
                  <c:v>5.4090199999999999</c:v>
                </c:pt>
                <c:pt idx="8164">
                  <c:v>5.40916</c:v>
                </c:pt>
                <c:pt idx="8165">
                  <c:v>5.4092900000000004</c:v>
                </c:pt>
                <c:pt idx="8166">
                  <c:v>5.4094300000000004</c:v>
                </c:pt>
                <c:pt idx="8167">
                  <c:v>5.4095800000000001</c:v>
                </c:pt>
                <c:pt idx="8168">
                  <c:v>5.4097</c:v>
                </c:pt>
                <c:pt idx="8169">
                  <c:v>5.4097900000000001</c:v>
                </c:pt>
                <c:pt idx="8170">
                  <c:v>5.4098800000000002</c:v>
                </c:pt>
                <c:pt idx="8171">
                  <c:v>5.41</c:v>
                </c:pt>
                <c:pt idx="8172">
                  <c:v>5.4100599999999996</c:v>
                </c:pt>
                <c:pt idx="8173">
                  <c:v>5.4102499999999996</c:v>
                </c:pt>
                <c:pt idx="8174">
                  <c:v>5.4105800000000004</c:v>
                </c:pt>
                <c:pt idx="8175">
                  <c:v>5.4115500000000001</c:v>
                </c:pt>
                <c:pt idx="8176">
                  <c:v>5.4120100000000004</c:v>
                </c:pt>
                <c:pt idx="8177">
                  <c:v>5.4125100000000002</c:v>
                </c:pt>
                <c:pt idx="8178">
                  <c:v>5.4132800000000003</c:v>
                </c:pt>
                <c:pt idx="8179">
                  <c:v>5.4139999999999997</c:v>
                </c:pt>
                <c:pt idx="8180">
                  <c:v>5.4149900000000004</c:v>
                </c:pt>
                <c:pt idx="8181">
                  <c:v>5.4160199999999996</c:v>
                </c:pt>
                <c:pt idx="8182">
                  <c:v>5.4171399999999998</c:v>
                </c:pt>
                <c:pt idx="8183">
                  <c:v>5.4176299999999999</c:v>
                </c:pt>
                <c:pt idx="8184">
                  <c:v>5.4187099999999999</c:v>
                </c:pt>
                <c:pt idx="8185">
                  <c:v>5.4194899999999997</c:v>
                </c:pt>
                <c:pt idx="8186">
                  <c:v>5.4199000000000002</c:v>
                </c:pt>
                <c:pt idx="8187">
                  <c:v>5.4202500000000002</c:v>
                </c:pt>
                <c:pt idx="8188">
                  <c:v>5.4210700000000003</c:v>
                </c:pt>
                <c:pt idx="8189">
                  <c:v>5.4215999999999998</c:v>
                </c:pt>
                <c:pt idx="8190">
                  <c:v>5.4222200000000003</c:v>
                </c:pt>
                <c:pt idx="8191">
                  <c:v>5.4233000000000002</c:v>
                </c:pt>
                <c:pt idx="8192">
                  <c:v>5.4241200000000003</c:v>
                </c:pt>
                <c:pt idx="8193">
                  <c:v>5.4246999999999996</c:v>
                </c:pt>
                <c:pt idx="8194">
                  <c:v>5.4255599999999999</c:v>
                </c:pt>
                <c:pt idx="8195">
                  <c:v>5.4266199999999998</c:v>
                </c:pt>
                <c:pt idx="8196">
                  <c:v>5.4274800000000001</c:v>
                </c:pt>
                <c:pt idx="8197">
                  <c:v>5.4282000000000004</c:v>
                </c:pt>
                <c:pt idx="8198">
                  <c:v>5.4292400000000001</c:v>
                </c:pt>
                <c:pt idx="8199">
                  <c:v>5.4298200000000003</c:v>
                </c:pt>
                <c:pt idx="8200">
                  <c:v>5.4303100000000004</c:v>
                </c:pt>
                <c:pt idx="8201">
                  <c:v>5.4311499999999997</c:v>
                </c:pt>
                <c:pt idx="8202">
                  <c:v>5.4316199999999997</c:v>
                </c:pt>
                <c:pt idx="8203">
                  <c:v>5.4322600000000003</c:v>
                </c:pt>
                <c:pt idx="8204">
                  <c:v>5.43276</c:v>
                </c:pt>
                <c:pt idx="8205">
                  <c:v>5.4333999999999998</c:v>
                </c:pt>
                <c:pt idx="8206">
                  <c:v>5.4339899999999997</c:v>
                </c:pt>
                <c:pt idx="8207">
                  <c:v>5.4347799999999999</c:v>
                </c:pt>
                <c:pt idx="8208">
                  <c:v>5.4354300000000002</c:v>
                </c:pt>
                <c:pt idx="8209">
                  <c:v>5.4358300000000002</c:v>
                </c:pt>
                <c:pt idx="8210">
                  <c:v>5.4361800000000002</c:v>
                </c:pt>
                <c:pt idx="8211">
                  <c:v>5.4367599999999996</c:v>
                </c:pt>
                <c:pt idx="8212">
                  <c:v>5.4373899999999997</c:v>
                </c:pt>
                <c:pt idx="8213">
                  <c:v>5.4383900000000001</c:v>
                </c:pt>
                <c:pt idx="8214">
                  <c:v>5.4394900000000002</c:v>
                </c:pt>
                <c:pt idx="8215">
                  <c:v>5.4405900000000003</c:v>
                </c:pt>
                <c:pt idx="8216">
                  <c:v>5.4417</c:v>
                </c:pt>
                <c:pt idx="8217">
                  <c:v>5.4428000000000001</c:v>
                </c:pt>
                <c:pt idx="8218">
                  <c:v>5.4438599999999999</c:v>
                </c:pt>
                <c:pt idx="8219">
                  <c:v>5.4446599999999998</c:v>
                </c:pt>
                <c:pt idx="8220">
                  <c:v>5.4451400000000003</c:v>
                </c:pt>
                <c:pt idx="8221">
                  <c:v>5.4460199999999999</c:v>
                </c:pt>
                <c:pt idx="8222">
                  <c:v>5.44658</c:v>
                </c:pt>
                <c:pt idx="8223">
                  <c:v>5.4470400000000003</c:v>
                </c:pt>
                <c:pt idx="8224">
                  <c:v>5.4474400000000003</c:v>
                </c:pt>
                <c:pt idx="8225">
                  <c:v>5.4483800000000002</c:v>
                </c:pt>
                <c:pt idx="8226">
                  <c:v>5.4494699999999998</c:v>
                </c:pt>
                <c:pt idx="8227">
                  <c:v>5.4505499999999998</c:v>
                </c:pt>
                <c:pt idx="8228">
                  <c:v>5.4517499999999997</c:v>
                </c:pt>
                <c:pt idx="8229">
                  <c:v>5.4525199999999998</c:v>
                </c:pt>
                <c:pt idx="8230">
                  <c:v>5.4534700000000003</c:v>
                </c:pt>
                <c:pt idx="8231">
                  <c:v>5.4542099999999998</c:v>
                </c:pt>
                <c:pt idx="8232">
                  <c:v>5.4551100000000003</c:v>
                </c:pt>
                <c:pt idx="8233">
                  <c:v>5.4561299999999999</c:v>
                </c:pt>
                <c:pt idx="8234">
                  <c:v>5.4566499999999998</c:v>
                </c:pt>
                <c:pt idx="8235">
                  <c:v>5.4573799999999997</c:v>
                </c:pt>
                <c:pt idx="8236">
                  <c:v>5.4581400000000002</c:v>
                </c:pt>
                <c:pt idx="8237">
                  <c:v>5.45913</c:v>
                </c:pt>
                <c:pt idx="8238">
                  <c:v>5.4597100000000003</c:v>
                </c:pt>
                <c:pt idx="8239">
                  <c:v>5.4599099999999998</c:v>
                </c:pt>
                <c:pt idx="8240">
                  <c:v>5.46035</c:v>
                </c:pt>
                <c:pt idx="8241">
                  <c:v>5.4604999999999997</c:v>
                </c:pt>
                <c:pt idx="8242">
                  <c:v>5.4606500000000002</c:v>
                </c:pt>
                <c:pt idx="8243">
                  <c:v>5.4607799999999997</c:v>
                </c:pt>
                <c:pt idx="8244">
                  <c:v>5.4608699999999999</c:v>
                </c:pt>
                <c:pt idx="8245">
                  <c:v>5.4609500000000004</c:v>
                </c:pt>
                <c:pt idx="8246">
                  <c:v>5.4610500000000002</c:v>
                </c:pt>
                <c:pt idx="8247">
                  <c:v>5.4611400000000003</c:v>
                </c:pt>
                <c:pt idx="8248">
                  <c:v>5.46122</c:v>
                </c:pt>
                <c:pt idx="8249">
                  <c:v>5.4612699999999998</c:v>
                </c:pt>
                <c:pt idx="8250">
                  <c:v>5.4613199999999997</c:v>
                </c:pt>
                <c:pt idx="8251">
                  <c:v>5.4614000000000003</c:v>
                </c:pt>
                <c:pt idx="8252">
                  <c:v>5.4614900000000004</c:v>
                </c:pt>
                <c:pt idx="8253">
                  <c:v>5.4615900000000002</c:v>
                </c:pt>
                <c:pt idx="8254">
                  <c:v>5.4616899999999999</c:v>
                </c:pt>
                <c:pt idx="8255">
                  <c:v>5.4617699999999996</c:v>
                </c:pt>
                <c:pt idx="8256">
                  <c:v>5.4618700000000002</c:v>
                </c:pt>
                <c:pt idx="8257">
                  <c:v>5.4619900000000001</c:v>
                </c:pt>
                <c:pt idx="8258">
                  <c:v>5.46211</c:v>
                </c:pt>
                <c:pt idx="8259">
                  <c:v>5.4622200000000003</c:v>
                </c:pt>
                <c:pt idx="8260">
                  <c:v>5.4622999999999999</c:v>
                </c:pt>
                <c:pt idx="8261">
                  <c:v>5.4623999999999997</c:v>
                </c:pt>
                <c:pt idx="8262">
                  <c:v>5.4625500000000002</c:v>
                </c:pt>
                <c:pt idx="8263">
                  <c:v>5.46272</c:v>
                </c:pt>
                <c:pt idx="8264">
                  <c:v>5.4628699999999997</c:v>
                </c:pt>
                <c:pt idx="8265">
                  <c:v>5.4629799999999999</c:v>
                </c:pt>
                <c:pt idx="8266">
                  <c:v>5.4630900000000002</c:v>
                </c:pt>
                <c:pt idx="8267">
                  <c:v>5.46319</c:v>
                </c:pt>
                <c:pt idx="8268">
                  <c:v>5.4633000000000003</c:v>
                </c:pt>
                <c:pt idx="8269">
                  <c:v>5.4635600000000002</c:v>
                </c:pt>
                <c:pt idx="8270">
                  <c:v>5.4641799999999998</c:v>
                </c:pt>
                <c:pt idx="8271">
                  <c:v>5.4645000000000001</c:v>
                </c:pt>
                <c:pt idx="8272">
                  <c:v>5.46495</c:v>
                </c:pt>
                <c:pt idx="8273">
                  <c:v>5.4653999999999998</c:v>
                </c:pt>
                <c:pt idx="8274">
                  <c:v>5.46638</c:v>
                </c:pt>
                <c:pt idx="8275">
                  <c:v>5.4674500000000004</c:v>
                </c:pt>
                <c:pt idx="8276">
                  <c:v>5.4685800000000002</c:v>
                </c:pt>
                <c:pt idx="8277">
                  <c:v>5.4691900000000002</c:v>
                </c:pt>
                <c:pt idx="8278">
                  <c:v>5.4701599999999999</c:v>
                </c:pt>
                <c:pt idx="8279">
                  <c:v>5.4710700000000001</c:v>
                </c:pt>
                <c:pt idx="8280">
                  <c:v>5.4716100000000001</c:v>
                </c:pt>
                <c:pt idx="8281">
                  <c:v>5.4725799999999998</c:v>
                </c:pt>
                <c:pt idx="8282">
                  <c:v>5.4736799999999999</c:v>
                </c:pt>
                <c:pt idx="8283">
                  <c:v>5.4744900000000003</c:v>
                </c:pt>
                <c:pt idx="8284">
                  <c:v>5.47506</c:v>
                </c:pt>
                <c:pt idx="8285">
                  <c:v>5.4755599999999998</c:v>
                </c:pt>
                <c:pt idx="8286">
                  <c:v>5.4760299999999997</c:v>
                </c:pt>
                <c:pt idx="8287">
                  <c:v>5.4765300000000003</c:v>
                </c:pt>
                <c:pt idx="8288">
                  <c:v>5.4770700000000003</c:v>
                </c:pt>
                <c:pt idx="8289">
                  <c:v>5.4780699999999998</c:v>
                </c:pt>
                <c:pt idx="8290">
                  <c:v>5.4792300000000003</c:v>
                </c:pt>
                <c:pt idx="8291">
                  <c:v>5.4800300000000002</c:v>
                </c:pt>
                <c:pt idx="8292">
                  <c:v>5.48055</c:v>
                </c:pt>
                <c:pt idx="8293">
                  <c:v>5.4815800000000001</c:v>
                </c:pt>
                <c:pt idx="8294">
                  <c:v>5.4823599999999999</c:v>
                </c:pt>
                <c:pt idx="8295">
                  <c:v>5.4831500000000002</c:v>
                </c:pt>
                <c:pt idx="8296">
                  <c:v>5.4836200000000002</c:v>
                </c:pt>
                <c:pt idx="8297">
                  <c:v>5.4842199999999997</c:v>
                </c:pt>
                <c:pt idx="8298">
                  <c:v>5.4847700000000001</c:v>
                </c:pt>
                <c:pt idx="8299">
                  <c:v>5.4855900000000002</c:v>
                </c:pt>
                <c:pt idx="8300">
                  <c:v>5.4865599999999999</c:v>
                </c:pt>
                <c:pt idx="8301">
                  <c:v>5.4869000000000003</c:v>
                </c:pt>
                <c:pt idx="8302">
                  <c:v>5.4874499999999999</c:v>
                </c:pt>
                <c:pt idx="8303">
                  <c:v>5.4879699999999998</c:v>
                </c:pt>
                <c:pt idx="8304">
                  <c:v>5.4889099999999997</c:v>
                </c:pt>
                <c:pt idx="8305">
                  <c:v>5.4899699999999996</c:v>
                </c:pt>
                <c:pt idx="8306">
                  <c:v>5.4910100000000002</c:v>
                </c:pt>
                <c:pt idx="8307">
                  <c:v>5.4918100000000001</c:v>
                </c:pt>
                <c:pt idx="8308">
                  <c:v>5.4925699999999997</c:v>
                </c:pt>
                <c:pt idx="8309">
                  <c:v>5.4935499999999999</c:v>
                </c:pt>
                <c:pt idx="8310">
                  <c:v>5.4946799999999998</c:v>
                </c:pt>
                <c:pt idx="8311">
                  <c:v>5.4954400000000003</c:v>
                </c:pt>
                <c:pt idx="8312">
                  <c:v>5.4962999999999997</c:v>
                </c:pt>
                <c:pt idx="8313">
                  <c:v>5.4971399999999999</c:v>
                </c:pt>
                <c:pt idx="8314">
                  <c:v>5.4974999999999996</c:v>
                </c:pt>
                <c:pt idx="8315">
                  <c:v>5.4979899999999997</c:v>
                </c:pt>
                <c:pt idx="8316">
                  <c:v>5.4984599999999997</c:v>
                </c:pt>
                <c:pt idx="8317">
                  <c:v>5.4987700000000004</c:v>
                </c:pt>
                <c:pt idx="8318">
                  <c:v>5.49925</c:v>
                </c:pt>
                <c:pt idx="8319">
                  <c:v>5.5001600000000002</c:v>
                </c:pt>
                <c:pt idx="8320">
                  <c:v>5.5010500000000002</c:v>
                </c:pt>
                <c:pt idx="8321">
                  <c:v>5.5014900000000004</c:v>
                </c:pt>
                <c:pt idx="8322">
                  <c:v>5.5019499999999999</c:v>
                </c:pt>
                <c:pt idx="8323">
                  <c:v>5.5029000000000003</c:v>
                </c:pt>
                <c:pt idx="8324">
                  <c:v>5.5040500000000003</c:v>
                </c:pt>
                <c:pt idx="8325">
                  <c:v>5.5050800000000004</c:v>
                </c:pt>
                <c:pt idx="8326">
                  <c:v>5.5058199999999999</c:v>
                </c:pt>
                <c:pt idx="8327">
                  <c:v>5.5064700000000002</c:v>
                </c:pt>
                <c:pt idx="8328">
                  <c:v>5.5070800000000002</c:v>
                </c:pt>
                <c:pt idx="8329">
                  <c:v>5.5080900000000002</c:v>
                </c:pt>
                <c:pt idx="8330">
                  <c:v>5.5090899999999996</c:v>
                </c:pt>
                <c:pt idx="8331">
                  <c:v>5.5096800000000004</c:v>
                </c:pt>
                <c:pt idx="8332">
                  <c:v>5.5103</c:v>
                </c:pt>
                <c:pt idx="8333">
                  <c:v>5.5106599999999997</c:v>
                </c:pt>
                <c:pt idx="8334">
                  <c:v>5.5110400000000004</c:v>
                </c:pt>
                <c:pt idx="8335">
                  <c:v>5.5115999999999996</c:v>
                </c:pt>
                <c:pt idx="8336">
                  <c:v>5.5122299999999997</c:v>
                </c:pt>
                <c:pt idx="8337">
                  <c:v>5.51295</c:v>
                </c:pt>
                <c:pt idx="8338">
                  <c:v>5.5134800000000004</c:v>
                </c:pt>
                <c:pt idx="8339">
                  <c:v>5.5145900000000001</c:v>
                </c:pt>
                <c:pt idx="8340">
                  <c:v>5.5156000000000001</c:v>
                </c:pt>
                <c:pt idx="8341">
                  <c:v>5.5157499999999997</c:v>
                </c:pt>
                <c:pt idx="8342">
                  <c:v>5.5165800000000003</c:v>
                </c:pt>
                <c:pt idx="8343">
                  <c:v>5.5177199999999997</c:v>
                </c:pt>
                <c:pt idx="8344">
                  <c:v>5.5184800000000003</c:v>
                </c:pt>
                <c:pt idx="8345">
                  <c:v>5.5191999999999997</c:v>
                </c:pt>
                <c:pt idx="8346">
                  <c:v>5.52</c:v>
                </c:pt>
                <c:pt idx="8347">
                  <c:v>5.5209599999999996</c:v>
                </c:pt>
                <c:pt idx="8348">
                  <c:v>5.5221200000000001</c:v>
                </c:pt>
                <c:pt idx="8349">
                  <c:v>5.5232700000000001</c:v>
                </c:pt>
                <c:pt idx="8350">
                  <c:v>5.5244200000000001</c:v>
                </c:pt>
                <c:pt idx="8351">
                  <c:v>5.5255799999999997</c:v>
                </c:pt>
                <c:pt idx="8352">
                  <c:v>5.5267400000000002</c:v>
                </c:pt>
                <c:pt idx="8353">
                  <c:v>5.5279199999999999</c:v>
                </c:pt>
                <c:pt idx="8354">
                  <c:v>5.5284800000000001</c:v>
                </c:pt>
                <c:pt idx="8355">
                  <c:v>5.5292399999999997</c:v>
                </c:pt>
                <c:pt idx="8356">
                  <c:v>5.5295300000000003</c:v>
                </c:pt>
                <c:pt idx="8357">
                  <c:v>5.5300399999999996</c:v>
                </c:pt>
                <c:pt idx="8358">
                  <c:v>5.53043</c:v>
                </c:pt>
                <c:pt idx="8359">
                  <c:v>5.5307199999999996</c:v>
                </c:pt>
                <c:pt idx="8360">
                  <c:v>5.5311500000000002</c:v>
                </c:pt>
                <c:pt idx="8361">
                  <c:v>5.5317699999999999</c:v>
                </c:pt>
                <c:pt idx="8362">
                  <c:v>5.5326300000000002</c:v>
                </c:pt>
                <c:pt idx="8363">
                  <c:v>5.5334700000000003</c:v>
                </c:pt>
                <c:pt idx="8364">
                  <c:v>5.5339900000000002</c:v>
                </c:pt>
                <c:pt idx="8365">
                  <c:v>5.5344800000000003</c:v>
                </c:pt>
                <c:pt idx="8366">
                  <c:v>5.5352699999999997</c:v>
                </c:pt>
                <c:pt idx="8367">
                  <c:v>5.5364599999999999</c:v>
                </c:pt>
                <c:pt idx="8368">
                  <c:v>5.5376000000000003</c:v>
                </c:pt>
                <c:pt idx="8369">
                  <c:v>5.53817</c:v>
                </c:pt>
                <c:pt idx="8370">
                  <c:v>5.5385999999999997</c:v>
                </c:pt>
                <c:pt idx="8371">
                  <c:v>5.53918</c:v>
                </c:pt>
                <c:pt idx="8372">
                  <c:v>5.5394600000000001</c:v>
                </c:pt>
                <c:pt idx="8373">
                  <c:v>5.5396299999999998</c:v>
                </c:pt>
                <c:pt idx="8374">
                  <c:v>5.5397400000000001</c:v>
                </c:pt>
                <c:pt idx="8375">
                  <c:v>5.53986</c:v>
                </c:pt>
                <c:pt idx="8376">
                  <c:v>5.5399399999999996</c:v>
                </c:pt>
                <c:pt idx="8377">
                  <c:v>5.5400299999999998</c:v>
                </c:pt>
                <c:pt idx="8378">
                  <c:v>5.5402500000000003</c:v>
                </c:pt>
                <c:pt idx="8379">
                  <c:v>5.5407599999999997</c:v>
                </c:pt>
                <c:pt idx="8380">
                  <c:v>5.5417199999999998</c:v>
                </c:pt>
                <c:pt idx="8381">
                  <c:v>5.54284</c:v>
                </c:pt>
                <c:pt idx="8382">
                  <c:v>5.5435100000000004</c:v>
                </c:pt>
                <c:pt idx="8383">
                  <c:v>5.5440399999999999</c:v>
                </c:pt>
                <c:pt idx="8384">
                  <c:v>5.54481</c:v>
                </c:pt>
                <c:pt idx="8385">
                  <c:v>5.5452700000000004</c:v>
                </c:pt>
                <c:pt idx="8386">
                  <c:v>5.5456700000000003</c:v>
                </c:pt>
                <c:pt idx="8387">
                  <c:v>5.5458600000000002</c:v>
                </c:pt>
                <c:pt idx="8388">
                  <c:v>5.5466899999999999</c:v>
                </c:pt>
                <c:pt idx="8389">
                  <c:v>5.54786</c:v>
                </c:pt>
                <c:pt idx="8390">
                  <c:v>5.54901</c:v>
                </c:pt>
                <c:pt idx="8391">
                  <c:v>5.5501300000000002</c:v>
                </c:pt>
                <c:pt idx="8392">
                  <c:v>5.5513000000000003</c:v>
                </c:pt>
                <c:pt idx="8393">
                  <c:v>5.5520699999999996</c:v>
                </c:pt>
                <c:pt idx="8394">
                  <c:v>5.5529400000000004</c:v>
                </c:pt>
                <c:pt idx="8395">
                  <c:v>5.5536199999999996</c:v>
                </c:pt>
                <c:pt idx="8396">
                  <c:v>5.5546699999999998</c:v>
                </c:pt>
                <c:pt idx="8397">
                  <c:v>5.5555000000000003</c:v>
                </c:pt>
                <c:pt idx="8398">
                  <c:v>5.5558100000000001</c:v>
                </c:pt>
                <c:pt idx="8399">
                  <c:v>5.5561299999999996</c:v>
                </c:pt>
                <c:pt idx="8400">
                  <c:v>5.5564200000000001</c:v>
                </c:pt>
                <c:pt idx="8401">
                  <c:v>5.5573899999999998</c:v>
                </c:pt>
                <c:pt idx="8402">
                  <c:v>5.5581100000000001</c:v>
                </c:pt>
                <c:pt idx="8403">
                  <c:v>5.5585800000000001</c:v>
                </c:pt>
                <c:pt idx="8404">
                  <c:v>5.5591799999999996</c:v>
                </c:pt>
                <c:pt idx="8405">
                  <c:v>5.5601099999999999</c:v>
                </c:pt>
                <c:pt idx="8406">
                  <c:v>5.5612000000000004</c:v>
                </c:pt>
                <c:pt idx="8407">
                  <c:v>5.56168</c:v>
                </c:pt>
                <c:pt idx="8408">
                  <c:v>5.5628500000000001</c:v>
                </c:pt>
                <c:pt idx="8409">
                  <c:v>5.5636900000000002</c:v>
                </c:pt>
                <c:pt idx="8410">
                  <c:v>5.5646199999999997</c:v>
                </c:pt>
                <c:pt idx="8411">
                  <c:v>5.56541</c:v>
                </c:pt>
                <c:pt idx="8412">
                  <c:v>5.5657500000000004</c:v>
                </c:pt>
                <c:pt idx="8413">
                  <c:v>5.5666200000000003</c:v>
                </c:pt>
                <c:pt idx="8414">
                  <c:v>5.56724</c:v>
                </c:pt>
                <c:pt idx="8415">
                  <c:v>5.5682799999999997</c:v>
                </c:pt>
                <c:pt idx="8416">
                  <c:v>5.5691300000000004</c:v>
                </c:pt>
                <c:pt idx="8417">
                  <c:v>5.5697999999999999</c:v>
                </c:pt>
                <c:pt idx="8418">
                  <c:v>5.5705900000000002</c:v>
                </c:pt>
                <c:pt idx="8419">
                  <c:v>5.5715399999999997</c:v>
                </c:pt>
                <c:pt idx="8420">
                  <c:v>5.5725100000000003</c:v>
                </c:pt>
                <c:pt idx="8421">
                  <c:v>5.57334</c:v>
                </c:pt>
                <c:pt idx="8422">
                  <c:v>5.57437</c:v>
                </c:pt>
                <c:pt idx="8423">
                  <c:v>5.5754799999999998</c:v>
                </c:pt>
                <c:pt idx="8424">
                  <c:v>5.5765900000000004</c:v>
                </c:pt>
                <c:pt idx="8425">
                  <c:v>5.5772599999999999</c:v>
                </c:pt>
                <c:pt idx="8426">
                  <c:v>5.5775499999999996</c:v>
                </c:pt>
                <c:pt idx="8427">
                  <c:v>5.5781499999999999</c:v>
                </c:pt>
                <c:pt idx="8428">
                  <c:v>5.5789900000000001</c:v>
                </c:pt>
                <c:pt idx="8429">
                  <c:v>5.5794899999999998</c:v>
                </c:pt>
                <c:pt idx="8430">
                  <c:v>5.5802399999999999</c:v>
                </c:pt>
                <c:pt idx="8431">
                  <c:v>5.5808099999999996</c:v>
                </c:pt>
                <c:pt idx="8432">
                  <c:v>5.5816400000000002</c:v>
                </c:pt>
                <c:pt idx="8433">
                  <c:v>5.5823600000000004</c:v>
                </c:pt>
                <c:pt idx="8434">
                  <c:v>5.58331</c:v>
                </c:pt>
                <c:pt idx="8435">
                  <c:v>5.5841500000000002</c:v>
                </c:pt>
                <c:pt idx="8436">
                  <c:v>5.5847899999999999</c:v>
                </c:pt>
                <c:pt idx="8437">
                  <c:v>5.5858400000000001</c:v>
                </c:pt>
                <c:pt idx="8438">
                  <c:v>5.5864399999999996</c:v>
                </c:pt>
                <c:pt idx="8439">
                  <c:v>5.5874100000000002</c:v>
                </c:pt>
                <c:pt idx="8440">
                  <c:v>5.5880099999999997</c:v>
                </c:pt>
                <c:pt idx="8441">
                  <c:v>5.5888499999999999</c:v>
                </c:pt>
                <c:pt idx="8442">
                  <c:v>5.5893300000000004</c:v>
                </c:pt>
                <c:pt idx="8443">
                  <c:v>5.5903400000000003</c:v>
                </c:pt>
                <c:pt idx="8444">
                  <c:v>5.5908699999999998</c:v>
                </c:pt>
                <c:pt idx="8445">
                  <c:v>5.59152</c:v>
                </c:pt>
                <c:pt idx="8446">
                  <c:v>5.5920699999999997</c:v>
                </c:pt>
                <c:pt idx="8447">
                  <c:v>5.5923999999999996</c:v>
                </c:pt>
                <c:pt idx="8448">
                  <c:v>5.5926299999999998</c:v>
                </c:pt>
                <c:pt idx="8449">
                  <c:v>5.5927699999999998</c:v>
                </c:pt>
                <c:pt idx="8450">
                  <c:v>5.5928899999999997</c:v>
                </c:pt>
                <c:pt idx="8451">
                  <c:v>5.5930200000000001</c:v>
                </c:pt>
                <c:pt idx="8452">
                  <c:v>5.59314</c:v>
                </c:pt>
                <c:pt idx="8453">
                  <c:v>5.5932899999999997</c:v>
                </c:pt>
                <c:pt idx="8454">
                  <c:v>5.5934699999999999</c:v>
                </c:pt>
                <c:pt idx="8455">
                  <c:v>5.5936000000000003</c:v>
                </c:pt>
                <c:pt idx="8456">
                  <c:v>5.5937200000000002</c:v>
                </c:pt>
                <c:pt idx="8457">
                  <c:v>5.5939500000000004</c:v>
                </c:pt>
                <c:pt idx="8458">
                  <c:v>5.5943800000000001</c:v>
                </c:pt>
                <c:pt idx="8459">
                  <c:v>5.5949999999999998</c:v>
                </c:pt>
                <c:pt idx="8460">
                  <c:v>5.5954199999999998</c:v>
                </c:pt>
                <c:pt idx="8461">
                  <c:v>5.5957100000000004</c:v>
                </c:pt>
                <c:pt idx="8462">
                  <c:v>5.5961999999999996</c:v>
                </c:pt>
                <c:pt idx="8463">
                  <c:v>5.5967599999999997</c:v>
                </c:pt>
                <c:pt idx="8464">
                  <c:v>5.5974399999999997</c:v>
                </c:pt>
                <c:pt idx="8465">
                  <c:v>5.5977899999999998</c:v>
                </c:pt>
                <c:pt idx="8466">
                  <c:v>5.5987200000000001</c:v>
                </c:pt>
                <c:pt idx="8467">
                  <c:v>5.5998400000000004</c:v>
                </c:pt>
                <c:pt idx="8468">
                  <c:v>5.6008199999999997</c:v>
                </c:pt>
                <c:pt idx="8469">
                  <c:v>5.6019300000000003</c:v>
                </c:pt>
                <c:pt idx="8470">
                  <c:v>5.60304</c:v>
                </c:pt>
                <c:pt idx="8471">
                  <c:v>5.6041600000000003</c:v>
                </c:pt>
                <c:pt idx="8472">
                  <c:v>5.6050800000000001</c:v>
                </c:pt>
                <c:pt idx="8473">
                  <c:v>5.60562</c:v>
                </c:pt>
                <c:pt idx="8474">
                  <c:v>5.60663</c:v>
                </c:pt>
                <c:pt idx="8475">
                  <c:v>5.60731</c:v>
                </c:pt>
                <c:pt idx="8476">
                  <c:v>5.6076300000000003</c:v>
                </c:pt>
                <c:pt idx="8477">
                  <c:v>5.6082799999999997</c:v>
                </c:pt>
                <c:pt idx="8478">
                  <c:v>5.6088399999999998</c:v>
                </c:pt>
                <c:pt idx="8479">
                  <c:v>5.6095600000000001</c:v>
                </c:pt>
                <c:pt idx="8480">
                  <c:v>5.6105400000000003</c:v>
                </c:pt>
                <c:pt idx="8481">
                  <c:v>5.6112799999999998</c:v>
                </c:pt>
                <c:pt idx="8482">
                  <c:v>5.6120099999999997</c:v>
                </c:pt>
                <c:pt idx="8483">
                  <c:v>5.6129300000000004</c:v>
                </c:pt>
                <c:pt idx="8484">
                  <c:v>5.6136799999999996</c:v>
                </c:pt>
                <c:pt idx="8485">
                  <c:v>5.6145699999999996</c:v>
                </c:pt>
                <c:pt idx="8486">
                  <c:v>5.6157500000000002</c:v>
                </c:pt>
                <c:pt idx="8487">
                  <c:v>5.6161700000000003</c:v>
                </c:pt>
                <c:pt idx="8488">
                  <c:v>5.6168399999999998</c:v>
                </c:pt>
                <c:pt idx="8489">
                  <c:v>5.6173799999999998</c:v>
                </c:pt>
                <c:pt idx="8490">
                  <c:v>5.6184099999999999</c:v>
                </c:pt>
                <c:pt idx="8491">
                  <c:v>5.6190600000000002</c:v>
                </c:pt>
                <c:pt idx="8492">
                  <c:v>5.6196299999999999</c:v>
                </c:pt>
                <c:pt idx="8493">
                  <c:v>5.6198800000000002</c:v>
                </c:pt>
                <c:pt idx="8494">
                  <c:v>5.62</c:v>
                </c:pt>
                <c:pt idx="8495">
                  <c:v>5.6200799999999997</c:v>
                </c:pt>
                <c:pt idx="8496">
                  <c:v>5.6201600000000003</c:v>
                </c:pt>
                <c:pt idx="8497">
                  <c:v>5.6202699999999997</c:v>
                </c:pt>
                <c:pt idx="8498">
                  <c:v>5.6203500000000002</c:v>
                </c:pt>
                <c:pt idx="8499">
                  <c:v>5.6204599999999996</c:v>
                </c:pt>
                <c:pt idx="8500">
                  <c:v>5.62059</c:v>
                </c:pt>
                <c:pt idx="8501">
                  <c:v>5.6207099999999999</c:v>
                </c:pt>
                <c:pt idx="8502">
                  <c:v>5.6208200000000001</c:v>
                </c:pt>
                <c:pt idx="8503">
                  <c:v>5.6209100000000003</c:v>
                </c:pt>
                <c:pt idx="8504">
                  <c:v>5.6210100000000001</c:v>
                </c:pt>
                <c:pt idx="8505">
                  <c:v>5.6211000000000002</c:v>
                </c:pt>
                <c:pt idx="8506">
                  <c:v>5.6212099999999996</c:v>
                </c:pt>
                <c:pt idx="8507">
                  <c:v>5.6213300000000004</c:v>
                </c:pt>
                <c:pt idx="8508">
                  <c:v>5.6214599999999999</c:v>
                </c:pt>
                <c:pt idx="8509">
                  <c:v>5.6215900000000003</c:v>
                </c:pt>
                <c:pt idx="8510">
                  <c:v>5.6217100000000002</c:v>
                </c:pt>
                <c:pt idx="8511">
                  <c:v>5.6223799999999997</c:v>
                </c:pt>
                <c:pt idx="8512">
                  <c:v>5.6228699999999998</c:v>
                </c:pt>
                <c:pt idx="8513">
                  <c:v>5.6231099999999996</c:v>
                </c:pt>
                <c:pt idx="8514">
                  <c:v>5.6236899999999999</c:v>
                </c:pt>
                <c:pt idx="8515">
                  <c:v>5.6244699999999996</c:v>
                </c:pt>
                <c:pt idx="8516">
                  <c:v>5.6253900000000003</c:v>
                </c:pt>
                <c:pt idx="8517">
                  <c:v>5.6259199999999998</c:v>
                </c:pt>
                <c:pt idx="8518">
                  <c:v>5.6268000000000002</c:v>
                </c:pt>
                <c:pt idx="8519">
                  <c:v>5.6276900000000003</c:v>
                </c:pt>
                <c:pt idx="8520">
                  <c:v>5.6285400000000001</c:v>
                </c:pt>
                <c:pt idx="8521">
                  <c:v>5.6294199999999996</c:v>
                </c:pt>
                <c:pt idx="8522">
                  <c:v>5.6299299999999999</c:v>
                </c:pt>
                <c:pt idx="8523">
                  <c:v>5.6308100000000003</c:v>
                </c:pt>
                <c:pt idx="8524">
                  <c:v>5.6317000000000004</c:v>
                </c:pt>
                <c:pt idx="8525">
                  <c:v>5.6321500000000002</c:v>
                </c:pt>
                <c:pt idx="8526">
                  <c:v>5.6328300000000002</c:v>
                </c:pt>
                <c:pt idx="8527">
                  <c:v>5.6332899999999997</c:v>
                </c:pt>
                <c:pt idx="8528">
                  <c:v>5.6339100000000002</c:v>
                </c:pt>
                <c:pt idx="8529">
                  <c:v>5.6344900000000004</c:v>
                </c:pt>
                <c:pt idx="8530">
                  <c:v>5.6349400000000003</c:v>
                </c:pt>
                <c:pt idx="8531">
                  <c:v>5.6354699999999998</c:v>
                </c:pt>
                <c:pt idx="8532">
                  <c:v>5.6362800000000002</c:v>
                </c:pt>
                <c:pt idx="8533">
                  <c:v>5.6370199999999997</c:v>
                </c:pt>
                <c:pt idx="8534">
                  <c:v>5.6376999999999997</c:v>
                </c:pt>
                <c:pt idx="8535">
                  <c:v>5.6386799999999999</c:v>
                </c:pt>
                <c:pt idx="8536">
                  <c:v>5.6393599999999999</c:v>
                </c:pt>
                <c:pt idx="8537">
                  <c:v>5.6404500000000004</c:v>
                </c:pt>
                <c:pt idx="8538">
                  <c:v>5.6415499999999996</c:v>
                </c:pt>
                <c:pt idx="8539">
                  <c:v>5.6422800000000004</c:v>
                </c:pt>
                <c:pt idx="8540">
                  <c:v>5.6431300000000002</c:v>
                </c:pt>
                <c:pt idx="8541">
                  <c:v>5.6437900000000001</c:v>
                </c:pt>
                <c:pt idx="8542">
                  <c:v>5.6444099999999997</c:v>
                </c:pt>
                <c:pt idx="8543">
                  <c:v>5.6449600000000002</c:v>
                </c:pt>
                <c:pt idx="8544">
                  <c:v>5.6453699999999998</c:v>
                </c:pt>
                <c:pt idx="8545">
                  <c:v>5.6463000000000001</c:v>
                </c:pt>
                <c:pt idx="8546">
                  <c:v>5.6466599999999998</c:v>
                </c:pt>
                <c:pt idx="8547">
                  <c:v>5.6473300000000002</c:v>
                </c:pt>
                <c:pt idx="8548">
                  <c:v>5.6478900000000003</c:v>
                </c:pt>
                <c:pt idx="8549">
                  <c:v>5.6485599999999998</c:v>
                </c:pt>
                <c:pt idx="8550">
                  <c:v>5.6489099999999999</c:v>
                </c:pt>
                <c:pt idx="8551">
                  <c:v>5.6499600000000001</c:v>
                </c:pt>
                <c:pt idx="8552">
                  <c:v>5.6506600000000002</c:v>
                </c:pt>
                <c:pt idx="8553">
                  <c:v>5.6517999999999997</c:v>
                </c:pt>
                <c:pt idx="8554">
                  <c:v>5.6523199999999996</c:v>
                </c:pt>
                <c:pt idx="8555">
                  <c:v>5.65299</c:v>
                </c:pt>
                <c:pt idx="8556">
                  <c:v>5.6540600000000003</c:v>
                </c:pt>
                <c:pt idx="8557">
                  <c:v>5.6551999999999998</c:v>
                </c:pt>
                <c:pt idx="8558">
                  <c:v>5.6559799999999996</c:v>
                </c:pt>
                <c:pt idx="8559">
                  <c:v>5.6563999999999997</c:v>
                </c:pt>
                <c:pt idx="8560">
                  <c:v>5.6566400000000003</c:v>
                </c:pt>
                <c:pt idx="8561">
                  <c:v>5.6571199999999999</c:v>
                </c:pt>
                <c:pt idx="8562">
                  <c:v>5.6574499999999999</c:v>
                </c:pt>
                <c:pt idx="8563">
                  <c:v>5.6576599999999999</c:v>
                </c:pt>
                <c:pt idx="8564">
                  <c:v>5.6578400000000002</c:v>
                </c:pt>
                <c:pt idx="8565">
                  <c:v>5.6580199999999996</c:v>
                </c:pt>
                <c:pt idx="8566">
                  <c:v>5.6582400000000002</c:v>
                </c:pt>
                <c:pt idx="8567">
                  <c:v>5.6588200000000004</c:v>
                </c:pt>
                <c:pt idx="8568">
                  <c:v>5.6591699999999996</c:v>
                </c:pt>
                <c:pt idx="8569">
                  <c:v>5.6602600000000001</c:v>
                </c:pt>
                <c:pt idx="8570">
                  <c:v>5.6608700000000001</c:v>
                </c:pt>
                <c:pt idx="8571">
                  <c:v>5.6610399999999998</c:v>
                </c:pt>
                <c:pt idx="8572">
                  <c:v>5.6611700000000003</c:v>
                </c:pt>
                <c:pt idx="8573">
                  <c:v>5.6612600000000004</c:v>
                </c:pt>
                <c:pt idx="8574">
                  <c:v>5.6613300000000004</c:v>
                </c:pt>
                <c:pt idx="8575">
                  <c:v>5.6614899999999997</c:v>
                </c:pt>
                <c:pt idx="8576">
                  <c:v>5.6620100000000004</c:v>
                </c:pt>
                <c:pt idx="8577">
                  <c:v>5.6623000000000001</c:v>
                </c:pt>
                <c:pt idx="8578">
                  <c:v>5.6626000000000003</c:v>
                </c:pt>
                <c:pt idx="8579">
                  <c:v>5.6630000000000003</c:v>
                </c:pt>
                <c:pt idx="8580">
                  <c:v>5.66343</c:v>
                </c:pt>
                <c:pt idx="8581">
                  <c:v>5.6639600000000003</c:v>
                </c:pt>
                <c:pt idx="8582">
                  <c:v>5.6648699999999996</c:v>
                </c:pt>
                <c:pt idx="8583">
                  <c:v>5.6659699999999997</c:v>
                </c:pt>
                <c:pt idx="8584">
                  <c:v>5.6665700000000001</c:v>
                </c:pt>
                <c:pt idx="8585">
                  <c:v>5.6672000000000002</c:v>
                </c:pt>
                <c:pt idx="8586">
                  <c:v>5.6681499999999998</c:v>
                </c:pt>
                <c:pt idx="8587">
                  <c:v>5.6690100000000001</c:v>
                </c:pt>
                <c:pt idx="8588">
                  <c:v>5.66967</c:v>
                </c:pt>
                <c:pt idx="8589">
                  <c:v>5.6701600000000001</c:v>
                </c:pt>
                <c:pt idx="8590">
                  <c:v>5.6708800000000004</c:v>
                </c:pt>
                <c:pt idx="8591">
                  <c:v>5.67171</c:v>
                </c:pt>
                <c:pt idx="8592">
                  <c:v>5.6727299999999996</c:v>
                </c:pt>
                <c:pt idx="8593">
                  <c:v>5.6733200000000004</c:v>
                </c:pt>
                <c:pt idx="8594">
                  <c:v>5.6743300000000003</c:v>
                </c:pt>
                <c:pt idx="8595">
                  <c:v>5.6754499999999997</c:v>
                </c:pt>
                <c:pt idx="8596">
                  <c:v>5.6766100000000002</c:v>
                </c:pt>
                <c:pt idx="8597">
                  <c:v>5.67685</c:v>
                </c:pt>
                <c:pt idx="8598">
                  <c:v>5.6773400000000001</c:v>
                </c:pt>
                <c:pt idx="8599">
                  <c:v>5.6777300000000004</c:v>
                </c:pt>
                <c:pt idx="8600">
                  <c:v>5.6782700000000004</c:v>
                </c:pt>
                <c:pt idx="8601">
                  <c:v>5.6790099999999999</c:v>
                </c:pt>
                <c:pt idx="8602">
                  <c:v>5.6801399999999997</c:v>
                </c:pt>
                <c:pt idx="8603">
                  <c:v>5.6813099999999999</c:v>
                </c:pt>
                <c:pt idx="8604">
                  <c:v>5.6824899999999996</c:v>
                </c:pt>
                <c:pt idx="8605">
                  <c:v>5.6836000000000002</c:v>
                </c:pt>
                <c:pt idx="8606">
                  <c:v>5.68398</c:v>
                </c:pt>
                <c:pt idx="8607">
                  <c:v>5.6846899999999998</c:v>
                </c:pt>
                <c:pt idx="8608">
                  <c:v>5.6850399999999999</c:v>
                </c:pt>
                <c:pt idx="8609">
                  <c:v>5.6852</c:v>
                </c:pt>
                <c:pt idx="8610">
                  <c:v>5.6853800000000003</c:v>
                </c:pt>
                <c:pt idx="8611">
                  <c:v>5.6855099999999998</c:v>
                </c:pt>
                <c:pt idx="8612">
                  <c:v>5.6855799999999999</c:v>
                </c:pt>
                <c:pt idx="8613">
                  <c:v>5.6856499999999999</c:v>
                </c:pt>
                <c:pt idx="8614">
                  <c:v>5.6857199999999999</c:v>
                </c:pt>
                <c:pt idx="8615">
                  <c:v>5.6857800000000003</c:v>
                </c:pt>
                <c:pt idx="8616">
                  <c:v>5.6858599999999999</c:v>
                </c:pt>
                <c:pt idx="8617">
                  <c:v>5.6859000000000002</c:v>
                </c:pt>
                <c:pt idx="8618">
                  <c:v>5.6859400000000004</c:v>
                </c:pt>
                <c:pt idx="8619">
                  <c:v>5.6859799999999998</c:v>
                </c:pt>
                <c:pt idx="8620">
                  <c:v>5.6860400000000002</c:v>
                </c:pt>
                <c:pt idx="8621">
                  <c:v>5.6860900000000001</c:v>
                </c:pt>
                <c:pt idx="8622">
                  <c:v>5.6861199999999998</c:v>
                </c:pt>
                <c:pt idx="8623">
                  <c:v>5.6861699999999997</c:v>
                </c:pt>
                <c:pt idx="8624">
                  <c:v>5.6862300000000001</c:v>
                </c:pt>
                <c:pt idx="8625">
                  <c:v>5.68628</c:v>
                </c:pt>
                <c:pt idx="8626">
                  <c:v>5.6863700000000001</c:v>
                </c:pt>
                <c:pt idx="8627">
                  <c:v>5.6864299999999997</c:v>
                </c:pt>
                <c:pt idx="8628">
                  <c:v>5.6865100000000002</c:v>
                </c:pt>
                <c:pt idx="8629">
                  <c:v>5.6866099999999999</c:v>
                </c:pt>
                <c:pt idx="8630">
                  <c:v>5.6867200000000002</c:v>
                </c:pt>
                <c:pt idx="8631">
                  <c:v>5.6868400000000001</c:v>
                </c:pt>
                <c:pt idx="8632">
                  <c:v>5.6869699999999996</c:v>
                </c:pt>
                <c:pt idx="8633">
                  <c:v>5.6870900000000004</c:v>
                </c:pt>
                <c:pt idx="8634">
                  <c:v>5.6873100000000001</c:v>
                </c:pt>
                <c:pt idx="8635">
                  <c:v>5.6883699999999999</c:v>
                </c:pt>
                <c:pt idx="8636">
                  <c:v>5.6895300000000004</c:v>
                </c:pt>
                <c:pt idx="8637">
                  <c:v>5.6905599999999996</c:v>
                </c:pt>
                <c:pt idx="8638">
                  <c:v>5.6913799999999997</c:v>
                </c:pt>
                <c:pt idx="8639">
                  <c:v>5.6919500000000003</c:v>
                </c:pt>
                <c:pt idx="8640">
                  <c:v>5.6924900000000003</c:v>
                </c:pt>
                <c:pt idx="8641">
                  <c:v>5.6934100000000001</c:v>
                </c:pt>
                <c:pt idx="8642">
                  <c:v>5.69414</c:v>
                </c:pt>
                <c:pt idx="8643">
                  <c:v>5.69489</c:v>
                </c:pt>
                <c:pt idx="8644">
                  <c:v>5.6957000000000004</c:v>
                </c:pt>
                <c:pt idx="8645">
                  <c:v>5.6965599999999998</c:v>
                </c:pt>
                <c:pt idx="8646">
                  <c:v>5.6973399999999996</c:v>
                </c:pt>
                <c:pt idx="8647">
                  <c:v>5.6981700000000002</c:v>
                </c:pt>
                <c:pt idx="8648">
                  <c:v>5.6991699999999996</c:v>
                </c:pt>
                <c:pt idx="8649">
                  <c:v>5.6994800000000003</c:v>
                </c:pt>
                <c:pt idx="8650">
                  <c:v>5.6996900000000004</c:v>
                </c:pt>
                <c:pt idx="8651">
                  <c:v>5.6998199999999999</c:v>
                </c:pt>
                <c:pt idx="8652">
                  <c:v>5.6999700000000004</c:v>
                </c:pt>
                <c:pt idx="8653">
                  <c:v>5.7001400000000002</c:v>
                </c:pt>
                <c:pt idx="8654">
                  <c:v>5.7002600000000001</c:v>
                </c:pt>
                <c:pt idx="8655">
                  <c:v>5.7003899999999996</c:v>
                </c:pt>
                <c:pt idx="8656">
                  <c:v>5.7005600000000003</c:v>
                </c:pt>
                <c:pt idx="8657">
                  <c:v>5.70085</c:v>
                </c:pt>
                <c:pt idx="8658">
                  <c:v>5.7012400000000003</c:v>
                </c:pt>
                <c:pt idx="8659">
                  <c:v>5.7015399999999996</c:v>
                </c:pt>
                <c:pt idx="8660">
                  <c:v>5.7026700000000003</c:v>
                </c:pt>
                <c:pt idx="8661">
                  <c:v>5.7033199999999997</c:v>
                </c:pt>
                <c:pt idx="8662">
                  <c:v>5.7039999999999997</c:v>
                </c:pt>
                <c:pt idx="8663">
                  <c:v>5.7043200000000001</c:v>
                </c:pt>
                <c:pt idx="8664">
                  <c:v>5.7047499999999998</c:v>
                </c:pt>
                <c:pt idx="8665">
                  <c:v>5.7051999999999996</c:v>
                </c:pt>
                <c:pt idx="8666">
                  <c:v>5.7056800000000001</c:v>
                </c:pt>
                <c:pt idx="8667">
                  <c:v>5.70627</c:v>
                </c:pt>
                <c:pt idx="8668">
                  <c:v>5.70695</c:v>
                </c:pt>
                <c:pt idx="8669">
                  <c:v>5.7079300000000002</c:v>
                </c:pt>
                <c:pt idx="8670">
                  <c:v>5.7085999999999997</c:v>
                </c:pt>
                <c:pt idx="8671">
                  <c:v>5.7094199999999997</c:v>
                </c:pt>
                <c:pt idx="8672">
                  <c:v>5.7105800000000002</c:v>
                </c:pt>
                <c:pt idx="8673">
                  <c:v>5.7117399999999998</c:v>
                </c:pt>
                <c:pt idx="8674">
                  <c:v>5.7124199999999998</c:v>
                </c:pt>
                <c:pt idx="8675">
                  <c:v>5.7131499999999997</c:v>
                </c:pt>
                <c:pt idx="8676">
                  <c:v>5.7134400000000003</c:v>
                </c:pt>
                <c:pt idx="8677">
                  <c:v>5.7136100000000001</c:v>
                </c:pt>
                <c:pt idx="8678">
                  <c:v>5.7137599999999997</c:v>
                </c:pt>
                <c:pt idx="8679">
                  <c:v>5.7138999999999998</c:v>
                </c:pt>
                <c:pt idx="8680">
                  <c:v>5.7140500000000003</c:v>
                </c:pt>
                <c:pt idx="8681">
                  <c:v>5.7141599999999997</c:v>
                </c:pt>
                <c:pt idx="8682">
                  <c:v>5.7143199999999998</c:v>
                </c:pt>
                <c:pt idx="8683">
                  <c:v>5.71448</c:v>
                </c:pt>
                <c:pt idx="8684">
                  <c:v>5.7148399999999997</c:v>
                </c:pt>
                <c:pt idx="8685">
                  <c:v>5.7151399999999999</c:v>
                </c:pt>
                <c:pt idx="8686">
                  <c:v>5.7153900000000002</c:v>
                </c:pt>
                <c:pt idx="8687">
                  <c:v>5.7157900000000001</c:v>
                </c:pt>
                <c:pt idx="8688">
                  <c:v>5.71638</c:v>
                </c:pt>
                <c:pt idx="8689">
                  <c:v>5.7170500000000004</c:v>
                </c:pt>
                <c:pt idx="8690">
                  <c:v>5.7176</c:v>
                </c:pt>
                <c:pt idx="8691">
                  <c:v>5.7186199999999996</c:v>
                </c:pt>
                <c:pt idx="8692">
                  <c:v>5.7197100000000001</c:v>
                </c:pt>
                <c:pt idx="8693">
                  <c:v>5.7204899999999999</c:v>
                </c:pt>
                <c:pt idx="8694">
                  <c:v>5.7212500000000004</c:v>
                </c:pt>
                <c:pt idx="8695">
                  <c:v>5.7217799999999999</c:v>
                </c:pt>
                <c:pt idx="8696">
                  <c:v>5.7224300000000001</c:v>
                </c:pt>
                <c:pt idx="8697">
                  <c:v>5.7234499999999997</c:v>
                </c:pt>
                <c:pt idx="8698">
                  <c:v>5.7245499999999998</c:v>
                </c:pt>
                <c:pt idx="8699">
                  <c:v>5.72539</c:v>
                </c:pt>
                <c:pt idx="8700">
                  <c:v>5.7261300000000004</c:v>
                </c:pt>
                <c:pt idx="8701">
                  <c:v>5.7264699999999999</c:v>
                </c:pt>
                <c:pt idx="8702">
                  <c:v>5.7272699999999999</c:v>
                </c:pt>
                <c:pt idx="8703">
                  <c:v>5.7279299999999997</c:v>
                </c:pt>
                <c:pt idx="8704">
                  <c:v>5.72898</c:v>
                </c:pt>
                <c:pt idx="8705">
                  <c:v>5.73</c:v>
                </c:pt>
                <c:pt idx="8706">
                  <c:v>5.7310600000000003</c:v>
                </c:pt>
                <c:pt idx="8707">
                  <c:v>5.7321600000000004</c:v>
                </c:pt>
                <c:pt idx="8708">
                  <c:v>5.7330500000000004</c:v>
                </c:pt>
                <c:pt idx="8709">
                  <c:v>5.73414</c:v>
                </c:pt>
                <c:pt idx="8710">
                  <c:v>5.7351000000000001</c:v>
                </c:pt>
                <c:pt idx="8711">
                  <c:v>5.7356299999999996</c:v>
                </c:pt>
                <c:pt idx="8712">
                  <c:v>5.7361700000000004</c:v>
                </c:pt>
                <c:pt idx="8713">
                  <c:v>5.7373099999999999</c:v>
                </c:pt>
                <c:pt idx="8714">
                  <c:v>5.7379300000000004</c:v>
                </c:pt>
                <c:pt idx="8715">
                  <c:v>5.7385299999999999</c:v>
                </c:pt>
                <c:pt idx="8716">
                  <c:v>5.7395399999999999</c:v>
                </c:pt>
                <c:pt idx="8717">
                  <c:v>5.7398899999999999</c:v>
                </c:pt>
                <c:pt idx="8718">
                  <c:v>5.7400900000000004</c:v>
                </c:pt>
                <c:pt idx="8719">
                  <c:v>5.7402300000000004</c:v>
                </c:pt>
                <c:pt idx="8720">
                  <c:v>5.7403599999999999</c:v>
                </c:pt>
                <c:pt idx="8721">
                  <c:v>5.7404700000000002</c:v>
                </c:pt>
                <c:pt idx="8722">
                  <c:v>5.7405900000000001</c:v>
                </c:pt>
                <c:pt idx="8723">
                  <c:v>5.74071</c:v>
                </c:pt>
                <c:pt idx="8724">
                  <c:v>5.7410399999999999</c:v>
                </c:pt>
                <c:pt idx="8725">
                  <c:v>5.7414100000000001</c:v>
                </c:pt>
                <c:pt idx="8726">
                  <c:v>5.7417600000000002</c:v>
                </c:pt>
                <c:pt idx="8727">
                  <c:v>5.7423500000000001</c:v>
                </c:pt>
                <c:pt idx="8728">
                  <c:v>5.7433300000000003</c:v>
                </c:pt>
                <c:pt idx="8729">
                  <c:v>5.7441500000000003</c:v>
                </c:pt>
                <c:pt idx="8730">
                  <c:v>5.7447499999999998</c:v>
                </c:pt>
                <c:pt idx="8731">
                  <c:v>5.7457900000000004</c:v>
                </c:pt>
                <c:pt idx="8732">
                  <c:v>5.7463199999999999</c:v>
                </c:pt>
                <c:pt idx="8733">
                  <c:v>5.7470499999999998</c:v>
                </c:pt>
                <c:pt idx="8734">
                  <c:v>5.7475100000000001</c:v>
                </c:pt>
                <c:pt idx="8735">
                  <c:v>5.7481299999999997</c:v>
                </c:pt>
                <c:pt idx="8736">
                  <c:v>5.7487300000000001</c:v>
                </c:pt>
                <c:pt idx="8737">
                  <c:v>5.7496900000000002</c:v>
                </c:pt>
                <c:pt idx="8738">
                  <c:v>5.7503099999999998</c:v>
                </c:pt>
                <c:pt idx="8739">
                  <c:v>5.7507099999999998</c:v>
                </c:pt>
                <c:pt idx="8740">
                  <c:v>5.7514700000000003</c:v>
                </c:pt>
                <c:pt idx="8741">
                  <c:v>5.7522200000000003</c:v>
                </c:pt>
                <c:pt idx="8742">
                  <c:v>5.75319</c:v>
                </c:pt>
                <c:pt idx="8743">
                  <c:v>5.7543100000000003</c:v>
                </c:pt>
                <c:pt idx="8744">
                  <c:v>5.7550999999999997</c:v>
                </c:pt>
                <c:pt idx="8745">
                  <c:v>5.7562300000000004</c:v>
                </c:pt>
                <c:pt idx="8746">
                  <c:v>5.7568299999999999</c:v>
                </c:pt>
                <c:pt idx="8747">
                  <c:v>5.7575799999999999</c:v>
                </c:pt>
                <c:pt idx="8748">
                  <c:v>5.7586700000000004</c:v>
                </c:pt>
                <c:pt idx="8749">
                  <c:v>5.7597399999999999</c:v>
                </c:pt>
                <c:pt idx="8750">
                  <c:v>5.7607799999999996</c:v>
                </c:pt>
                <c:pt idx="8751">
                  <c:v>5.7613300000000001</c:v>
                </c:pt>
                <c:pt idx="8752">
                  <c:v>5.7616100000000001</c:v>
                </c:pt>
                <c:pt idx="8753">
                  <c:v>5.7627100000000002</c:v>
                </c:pt>
                <c:pt idx="8754">
                  <c:v>5.7637900000000002</c:v>
                </c:pt>
                <c:pt idx="8755">
                  <c:v>5.7641499999999999</c:v>
                </c:pt>
                <c:pt idx="8756">
                  <c:v>5.7648700000000002</c:v>
                </c:pt>
                <c:pt idx="8757">
                  <c:v>5.7654699999999997</c:v>
                </c:pt>
                <c:pt idx="8758">
                  <c:v>5.7662500000000003</c:v>
                </c:pt>
                <c:pt idx="8759">
                  <c:v>5.7667900000000003</c:v>
                </c:pt>
                <c:pt idx="8760">
                  <c:v>5.7675099999999997</c:v>
                </c:pt>
                <c:pt idx="8761">
                  <c:v>5.7682599999999997</c:v>
                </c:pt>
                <c:pt idx="8762">
                  <c:v>5.7694000000000001</c:v>
                </c:pt>
                <c:pt idx="8763">
                  <c:v>5.7703800000000003</c:v>
                </c:pt>
                <c:pt idx="8764">
                  <c:v>5.7712300000000001</c:v>
                </c:pt>
                <c:pt idx="8765">
                  <c:v>5.7716599999999998</c:v>
                </c:pt>
                <c:pt idx="8766">
                  <c:v>5.7723399999999998</c:v>
                </c:pt>
                <c:pt idx="8767">
                  <c:v>5.7731500000000002</c:v>
                </c:pt>
                <c:pt idx="8768">
                  <c:v>5.7739200000000004</c:v>
                </c:pt>
                <c:pt idx="8769">
                  <c:v>5.7743500000000001</c:v>
                </c:pt>
                <c:pt idx="8770">
                  <c:v>5.7747999999999999</c:v>
                </c:pt>
                <c:pt idx="8771">
                  <c:v>5.7754700000000003</c:v>
                </c:pt>
                <c:pt idx="8772">
                  <c:v>5.7762700000000002</c:v>
                </c:pt>
                <c:pt idx="8773">
                  <c:v>5.7773099999999999</c:v>
                </c:pt>
                <c:pt idx="8774">
                  <c:v>5.77806</c:v>
                </c:pt>
                <c:pt idx="8775">
                  <c:v>5.7787899999999999</c:v>
                </c:pt>
                <c:pt idx="8776">
                  <c:v>5.77902</c:v>
                </c:pt>
                <c:pt idx="8777">
                  <c:v>5.7796900000000004</c:v>
                </c:pt>
                <c:pt idx="8778">
                  <c:v>5.78017</c:v>
                </c:pt>
                <c:pt idx="8779">
                  <c:v>5.7808299999999999</c:v>
                </c:pt>
                <c:pt idx="8780">
                  <c:v>5.78186</c:v>
                </c:pt>
                <c:pt idx="8781">
                  <c:v>5.7825300000000004</c:v>
                </c:pt>
                <c:pt idx="8782">
                  <c:v>5.7831400000000004</c:v>
                </c:pt>
                <c:pt idx="8783">
                  <c:v>5.7837199999999998</c:v>
                </c:pt>
                <c:pt idx="8784">
                  <c:v>5.7843099999999996</c:v>
                </c:pt>
                <c:pt idx="8785">
                  <c:v>5.7846200000000003</c:v>
                </c:pt>
                <c:pt idx="8786">
                  <c:v>5.7857700000000003</c:v>
                </c:pt>
                <c:pt idx="8787">
                  <c:v>5.7862999999999998</c:v>
                </c:pt>
                <c:pt idx="8788">
                  <c:v>5.78688</c:v>
                </c:pt>
                <c:pt idx="8789">
                  <c:v>5.7877799999999997</c:v>
                </c:pt>
                <c:pt idx="8790">
                  <c:v>5.7888900000000003</c:v>
                </c:pt>
                <c:pt idx="8791">
                  <c:v>5.7899099999999999</c:v>
                </c:pt>
                <c:pt idx="8792">
                  <c:v>5.7902399999999998</c:v>
                </c:pt>
                <c:pt idx="8793">
                  <c:v>5.7907999999999999</c:v>
                </c:pt>
                <c:pt idx="8794">
                  <c:v>5.7914899999999996</c:v>
                </c:pt>
                <c:pt idx="8795">
                  <c:v>5.7920299999999996</c:v>
                </c:pt>
                <c:pt idx="8796">
                  <c:v>5.7925899999999997</c:v>
                </c:pt>
                <c:pt idx="8797">
                  <c:v>5.7932800000000002</c:v>
                </c:pt>
                <c:pt idx="8798">
                  <c:v>5.7940300000000002</c:v>
                </c:pt>
                <c:pt idx="8799">
                  <c:v>5.7946799999999996</c:v>
                </c:pt>
                <c:pt idx="8800">
                  <c:v>5.7959199999999997</c:v>
                </c:pt>
                <c:pt idx="8801">
                  <c:v>5.7970699999999997</c:v>
                </c:pt>
                <c:pt idx="8802">
                  <c:v>5.7978100000000001</c:v>
                </c:pt>
                <c:pt idx="8803">
                  <c:v>5.7982899999999997</c:v>
                </c:pt>
                <c:pt idx="8804">
                  <c:v>5.7986000000000004</c:v>
                </c:pt>
                <c:pt idx="8805">
                  <c:v>5.7993399999999999</c:v>
                </c:pt>
                <c:pt idx="8806">
                  <c:v>5.8</c:v>
                </c:pt>
                <c:pt idx="8807">
                  <c:v>5.8005300000000002</c:v>
                </c:pt>
                <c:pt idx="8808">
                  <c:v>5.8011999999999997</c:v>
                </c:pt>
                <c:pt idx="8809">
                  <c:v>5.8018000000000001</c:v>
                </c:pt>
                <c:pt idx="8810">
                  <c:v>5.8024199999999997</c:v>
                </c:pt>
                <c:pt idx="8811">
                  <c:v>5.8032399999999997</c:v>
                </c:pt>
                <c:pt idx="8812">
                  <c:v>5.8038699999999999</c:v>
                </c:pt>
                <c:pt idx="8813">
                  <c:v>5.8049999999999997</c:v>
                </c:pt>
                <c:pt idx="8814">
                  <c:v>5.80586</c:v>
                </c:pt>
                <c:pt idx="8815">
                  <c:v>5.8067599999999997</c:v>
                </c:pt>
                <c:pt idx="8816">
                  <c:v>5.8079499999999999</c:v>
                </c:pt>
                <c:pt idx="8817">
                  <c:v>5.8090700000000002</c:v>
                </c:pt>
                <c:pt idx="8818">
                  <c:v>5.8099600000000002</c:v>
                </c:pt>
                <c:pt idx="8819">
                  <c:v>5.8110299999999997</c:v>
                </c:pt>
                <c:pt idx="8820">
                  <c:v>5.8121700000000001</c:v>
                </c:pt>
                <c:pt idx="8821">
                  <c:v>5.8132900000000003</c:v>
                </c:pt>
                <c:pt idx="8822">
                  <c:v>5.8143099999999999</c:v>
                </c:pt>
                <c:pt idx="8823">
                  <c:v>5.81487</c:v>
                </c:pt>
                <c:pt idx="8824">
                  <c:v>5.8153199999999998</c:v>
                </c:pt>
                <c:pt idx="8825">
                  <c:v>5.81616</c:v>
                </c:pt>
                <c:pt idx="8826">
                  <c:v>5.8169199999999996</c:v>
                </c:pt>
                <c:pt idx="8827">
                  <c:v>5.8175999999999997</c:v>
                </c:pt>
                <c:pt idx="8828">
                  <c:v>5.8183699999999998</c:v>
                </c:pt>
                <c:pt idx="8829">
                  <c:v>5.8191699999999997</c:v>
                </c:pt>
                <c:pt idx="8830">
                  <c:v>5.82</c:v>
                </c:pt>
                <c:pt idx="8831">
                  <c:v>5.8208599999999997</c:v>
                </c:pt>
                <c:pt idx="8832">
                  <c:v>5.8216799999999997</c:v>
                </c:pt>
                <c:pt idx="8833">
                  <c:v>5.82247</c:v>
                </c:pt>
                <c:pt idx="8834">
                  <c:v>5.8235599999999996</c:v>
                </c:pt>
                <c:pt idx="8835">
                  <c:v>5.8244699999999998</c:v>
                </c:pt>
                <c:pt idx="8836">
                  <c:v>5.8247999999999998</c:v>
                </c:pt>
                <c:pt idx="8837">
                  <c:v>5.8254999999999999</c:v>
                </c:pt>
                <c:pt idx="8838">
                  <c:v>5.8263299999999996</c:v>
                </c:pt>
                <c:pt idx="8839">
                  <c:v>5.8274999999999997</c:v>
                </c:pt>
                <c:pt idx="8840">
                  <c:v>5.8285200000000001</c:v>
                </c:pt>
                <c:pt idx="8841">
                  <c:v>5.8290800000000003</c:v>
                </c:pt>
                <c:pt idx="8842">
                  <c:v>5.83012</c:v>
                </c:pt>
                <c:pt idx="8843">
                  <c:v>5.8307799999999999</c:v>
                </c:pt>
                <c:pt idx="8844">
                  <c:v>5.8317699999999997</c:v>
                </c:pt>
                <c:pt idx="8845">
                  <c:v>5.83223</c:v>
                </c:pt>
                <c:pt idx="8846">
                  <c:v>5.8326000000000002</c:v>
                </c:pt>
                <c:pt idx="8847">
                  <c:v>5.83284</c:v>
                </c:pt>
                <c:pt idx="8848">
                  <c:v>5.8331200000000001</c:v>
                </c:pt>
                <c:pt idx="8849">
                  <c:v>5.8338599999999996</c:v>
                </c:pt>
                <c:pt idx="8850">
                  <c:v>5.8345000000000002</c:v>
                </c:pt>
                <c:pt idx="8851">
                  <c:v>5.8356599999999998</c:v>
                </c:pt>
                <c:pt idx="8852">
                  <c:v>5.8367199999999997</c:v>
                </c:pt>
                <c:pt idx="8853">
                  <c:v>5.8378300000000003</c:v>
                </c:pt>
                <c:pt idx="8854">
                  <c:v>5.8389199999999999</c:v>
                </c:pt>
                <c:pt idx="8855">
                  <c:v>5.8401199999999998</c:v>
                </c:pt>
                <c:pt idx="8856">
                  <c:v>5.8411299999999997</c:v>
                </c:pt>
                <c:pt idx="8857">
                  <c:v>5.8419400000000001</c:v>
                </c:pt>
                <c:pt idx="8858">
                  <c:v>5.8424500000000004</c:v>
                </c:pt>
                <c:pt idx="8859">
                  <c:v>5.8432199999999996</c:v>
                </c:pt>
                <c:pt idx="8860">
                  <c:v>5.8438999999999997</c:v>
                </c:pt>
                <c:pt idx="8861">
                  <c:v>5.8445</c:v>
                </c:pt>
                <c:pt idx="8862">
                  <c:v>5.8451000000000004</c:v>
                </c:pt>
                <c:pt idx="8863">
                  <c:v>5.8456099999999998</c:v>
                </c:pt>
                <c:pt idx="8864">
                  <c:v>5.8467000000000002</c:v>
                </c:pt>
                <c:pt idx="8865">
                  <c:v>5.8475799999999998</c:v>
                </c:pt>
                <c:pt idx="8866">
                  <c:v>5.8481199999999998</c:v>
                </c:pt>
                <c:pt idx="8867">
                  <c:v>5.8490200000000003</c:v>
                </c:pt>
                <c:pt idx="8868">
                  <c:v>5.84978</c:v>
                </c:pt>
                <c:pt idx="8869">
                  <c:v>5.8503699999999998</c:v>
                </c:pt>
                <c:pt idx="8870">
                  <c:v>5.8510799999999996</c:v>
                </c:pt>
                <c:pt idx="8871">
                  <c:v>5.8519100000000002</c:v>
                </c:pt>
                <c:pt idx="8872">
                  <c:v>5.8526600000000002</c:v>
                </c:pt>
                <c:pt idx="8873">
                  <c:v>5.8533499999999998</c:v>
                </c:pt>
                <c:pt idx="8874">
                  <c:v>5.85372</c:v>
                </c:pt>
                <c:pt idx="8875">
                  <c:v>5.8545499999999997</c:v>
                </c:pt>
                <c:pt idx="8876">
                  <c:v>5.8557100000000002</c:v>
                </c:pt>
                <c:pt idx="8877">
                  <c:v>5.8567999999999998</c:v>
                </c:pt>
                <c:pt idx="8878">
                  <c:v>5.8574599999999997</c:v>
                </c:pt>
                <c:pt idx="8879">
                  <c:v>5.8583100000000004</c:v>
                </c:pt>
                <c:pt idx="8880">
                  <c:v>5.8593400000000004</c:v>
                </c:pt>
                <c:pt idx="8881">
                  <c:v>5.8603199999999998</c:v>
                </c:pt>
                <c:pt idx="8882">
                  <c:v>5.8611199999999997</c:v>
                </c:pt>
                <c:pt idx="8883">
                  <c:v>5.8621800000000004</c:v>
                </c:pt>
                <c:pt idx="8884">
                  <c:v>5.8632299999999997</c:v>
                </c:pt>
                <c:pt idx="8885">
                  <c:v>5.8640800000000004</c:v>
                </c:pt>
                <c:pt idx="8886">
                  <c:v>5.8650700000000002</c:v>
                </c:pt>
                <c:pt idx="8887">
                  <c:v>5.8661399999999997</c:v>
                </c:pt>
                <c:pt idx="8888">
                  <c:v>5.8670299999999997</c:v>
                </c:pt>
                <c:pt idx="8889">
                  <c:v>5.8675499999999996</c:v>
                </c:pt>
                <c:pt idx="8890">
                  <c:v>5.8681999999999999</c:v>
                </c:pt>
                <c:pt idx="8891">
                  <c:v>5.8690699999999998</c:v>
                </c:pt>
                <c:pt idx="8892">
                  <c:v>5.8697100000000004</c:v>
                </c:pt>
                <c:pt idx="8893">
                  <c:v>5.8703099999999999</c:v>
                </c:pt>
                <c:pt idx="8894">
                  <c:v>5.8710599999999999</c:v>
                </c:pt>
                <c:pt idx="8895">
                  <c:v>5.8719700000000001</c:v>
                </c:pt>
                <c:pt idx="8896">
                  <c:v>5.8730000000000002</c:v>
                </c:pt>
                <c:pt idx="8897">
                  <c:v>5.8738999999999999</c:v>
                </c:pt>
                <c:pt idx="8898">
                  <c:v>5.8745799999999999</c:v>
                </c:pt>
                <c:pt idx="8899">
                  <c:v>5.8751100000000003</c:v>
                </c:pt>
                <c:pt idx="8900">
                  <c:v>5.8758900000000001</c:v>
                </c:pt>
                <c:pt idx="8901">
                  <c:v>5.8766299999999996</c:v>
                </c:pt>
                <c:pt idx="8902">
                  <c:v>5.8777400000000002</c:v>
                </c:pt>
                <c:pt idx="8903">
                  <c:v>5.87812</c:v>
                </c:pt>
                <c:pt idx="8904">
                  <c:v>5.8785400000000001</c:v>
                </c:pt>
                <c:pt idx="8905">
                  <c:v>5.8789899999999999</c:v>
                </c:pt>
                <c:pt idx="8906">
                  <c:v>5.8797300000000003</c:v>
                </c:pt>
                <c:pt idx="8907">
                  <c:v>5.8801500000000004</c:v>
                </c:pt>
                <c:pt idx="8908">
                  <c:v>5.8811799999999996</c:v>
                </c:pt>
                <c:pt idx="8909">
                  <c:v>5.8822900000000002</c:v>
                </c:pt>
                <c:pt idx="8910">
                  <c:v>5.8831600000000002</c:v>
                </c:pt>
                <c:pt idx="8911">
                  <c:v>5.8842999999999996</c:v>
                </c:pt>
                <c:pt idx="8912">
                  <c:v>5.8853499999999999</c:v>
                </c:pt>
                <c:pt idx="8913">
                  <c:v>5.8862100000000002</c:v>
                </c:pt>
                <c:pt idx="8914">
                  <c:v>5.8872999999999998</c:v>
                </c:pt>
                <c:pt idx="8915">
                  <c:v>5.8883599999999996</c:v>
                </c:pt>
                <c:pt idx="8916">
                  <c:v>5.8894299999999999</c:v>
                </c:pt>
                <c:pt idx="8917">
                  <c:v>5.8904500000000004</c:v>
                </c:pt>
                <c:pt idx="8918">
                  <c:v>5.8912699999999996</c:v>
                </c:pt>
                <c:pt idx="8919">
                  <c:v>5.8919199999999998</c:v>
                </c:pt>
                <c:pt idx="8920">
                  <c:v>5.8928700000000003</c:v>
                </c:pt>
                <c:pt idx="8921">
                  <c:v>5.8934800000000003</c:v>
                </c:pt>
                <c:pt idx="8922">
                  <c:v>5.8939899999999996</c:v>
                </c:pt>
                <c:pt idx="8923">
                  <c:v>5.8946800000000001</c:v>
                </c:pt>
                <c:pt idx="8924">
                  <c:v>5.8952299999999997</c:v>
                </c:pt>
                <c:pt idx="8925">
                  <c:v>5.8953699999999998</c:v>
                </c:pt>
                <c:pt idx="8926">
                  <c:v>5.8959799999999998</c:v>
                </c:pt>
                <c:pt idx="8927">
                  <c:v>5.8969100000000001</c:v>
                </c:pt>
                <c:pt idx="8928">
                  <c:v>5.8977300000000001</c:v>
                </c:pt>
                <c:pt idx="8929">
                  <c:v>5.89818</c:v>
                </c:pt>
                <c:pt idx="8930">
                  <c:v>5.8984399999999999</c:v>
                </c:pt>
                <c:pt idx="8931">
                  <c:v>5.8988100000000001</c:v>
                </c:pt>
                <c:pt idx="8932">
                  <c:v>5.8994499999999999</c:v>
                </c:pt>
                <c:pt idx="8933">
                  <c:v>5.8998600000000003</c:v>
                </c:pt>
                <c:pt idx="8934">
                  <c:v>5.9003800000000002</c:v>
                </c:pt>
                <c:pt idx="8935">
                  <c:v>5.9011500000000003</c:v>
                </c:pt>
                <c:pt idx="8936">
                  <c:v>5.9020299999999999</c:v>
                </c:pt>
                <c:pt idx="8937">
                  <c:v>5.9027599999999998</c:v>
                </c:pt>
                <c:pt idx="8938">
                  <c:v>5.9032999999999998</c:v>
                </c:pt>
                <c:pt idx="8939">
                  <c:v>5.9043599999999996</c:v>
                </c:pt>
                <c:pt idx="8940">
                  <c:v>5.9053800000000001</c:v>
                </c:pt>
                <c:pt idx="8941">
                  <c:v>5.9060800000000002</c:v>
                </c:pt>
                <c:pt idx="8942">
                  <c:v>5.90686</c:v>
                </c:pt>
                <c:pt idx="8943">
                  <c:v>5.9072699999999996</c:v>
                </c:pt>
                <c:pt idx="8944">
                  <c:v>5.9077099999999998</c:v>
                </c:pt>
                <c:pt idx="8945">
                  <c:v>5.90876</c:v>
                </c:pt>
                <c:pt idx="8946">
                  <c:v>5.9093</c:v>
                </c:pt>
                <c:pt idx="8947">
                  <c:v>5.9103599999999998</c:v>
                </c:pt>
                <c:pt idx="8948">
                  <c:v>5.9115000000000002</c:v>
                </c:pt>
                <c:pt idx="8949">
                  <c:v>5.9118899999999996</c:v>
                </c:pt>
                <c:pt idx="8950">
                  <c:v>5.9125500000000004</c:v>
                </c:pt>
                <c:pt idx="8951">
                  <c:v>5.9128499999999997</c:v>
                </c:pt>
                <c:pt idx="8952">
                  <c:v>5.9130000000000003</c:v>
                </c:pt>
                <c:pt idx="8953">
                  <c:v>5.91317</c:v>
                </c:pt>
                <c:pt idx="8954">
                  <c:v>5.9133599999999999</c:v>
                </c:pt>
                <c:pt idx="8955">
                  <c:v>5.9135</c:v>
                </c:pt>
                <c:pt idx="8956">
                  <c:v>5.9135799999999996</c:v>
                </c:pt>
                <c:pt idx="8957">
                  <c:v>5.9136800000000003</c:v>
                </c:pt>
                <c:pt idx="8958">
                  <c:v>5.91378</c:v>
                </c:pt>
                <c:pt idx="8959">
                  <c:v>5.9139099999999996</c:v>
                </c:pt>
                <c:pt idx="8960">
                  <c:v>5.9139999999999997</c:v>
                </c:pt>
                <c:pt idx="8961">
                  <c:v>5.9144100000000002</c:v>
                </c:pt>
                <c:pt idx="8962">
                  <c:v>5.91472</c:v>
                </c:pt>
                <c:pt idx="8963">
                  <c:v>5.9152100000000001</c:v>
                </c:pt>
                <c:pt idx="8964">
                  <c:v>5.9156199999999997</c:v>
                </c:pt>
                <c:pt idx="8965">
                  <c:v>5.9167199999999998</c:v>
                </c:pt>
                <c:pt idx="8966">
                  <c:v>5.9178600000000001</c:v>
                </c:pt>
                <c:pt idx="8967">
                  <c:v>5.9188499999999999</c:v>
                </c:pt>
                <c:pt idx="8968">
                  <c:v>5.9197199999999999</c:v>
                </c:pt>
                <c:pt idx="8969">
                  <c:v>5.9204800000000004</c:v>
                </c:pt>
                <c:pt idx="8970">
                  <c:v>5.9216300000000004</c:v>
                </c:pt>
                <c:pt idx="8971">
                  <c:v>5.92232</c:v>
                </c:pt>
                <c:pt idx="8972">
                  <c:v>5.923</c:v>
                </c:pt>
                <c:pt idx="8973">
                  <c:v>5.92347</c:v>
                </c:pt>
                <c:pt idx="8974">
                  <c:v>5.9242699999999999</c:v>
                </c:pt>
                <c:pt idx="8975">
                  <c:v>5.92516</c:v>
                </c:pt>
                <c:pt idx="8976">
                  <c:v>5.9260900000000003</c:v>
                </c:pt>
                <c:pt idx="8977">
                  <c:v>5.9271700000000003</c:v>
                </c:pt>
                <c:pt idx="8978">
                  <c:v>5.9280499999999998</c:v>
                </c:pt>
                <c:pt idx="8979">
                  <c:v>5.9291099999999997</c:v>
                </c:pt>
                <c:pt idx="8980">
                  <c:v>5.9297300000000002</c:v>
                </c:pt>
                <c:pt idx="8981">
                  <c:v>5.9305199999999996</c:v>
                </c:pt>
                <c:pt idx="8982">
                  <c:v>5.9315699999999998</c:v>
                </c:pt>
                <c:pt idx="8983">
                  <c:v>5.9320500000000003</c:v>
                </c:pt>
                <c:pt idx="8984">
                  <c:v>5.9326499999999998</c:v>
                </c:pt>
                <c:pt idx="8985">
                  <c:v>5.93344</c:v>
                </c:pt>
                <c:pt idx="8986">
                  <c:v>5.93424</c:v>
                </c:pt>
                <c:pt idx="8987">
                  <c:v>5.93459</c:v>
                </c:pt>
                <c:pt idx="8988">
                  <c:v>5.9353400000000001</c:v>
                </c:pt>
                <c:pt idx="8989">
                  <c:v>5.9357199999999999</c:v>
                </c:pt>
                <c:pt idx="8990">
                  <c:v>5.9363000000000001</c:v>
                </c:pt>
                <c:pt idx="8991">
                  <c:v>5.9369199999999998</c:v>
                </c:pt>
                <c:pt idx="8992">
                  <c:v>5.9374900000000004</c:v>
                </c:pt>
                <c:pt idx="8993">
                  <c:v>5.93832</c:v>
                </c:pt>
                <c:pt idx="8994">
                  <c:v>5.93919</c:v>
                </c:pt>
                <c:pt idx="8995">
                  <c:v>5.9400500000000003</c:v>
                </c:pt>
                <c:pt idx="8996">
                  <c:v>5.9407100000000002</c:v>
                </c:pt>
                <c:pt idx="8997">
                  <c:v>5.9417600000000004</c:v>
                </c:pt>
                <c:pt idx="8998">
                  <c:v>5.9428799999999997</c:v>
                </c:pt>
                <c:pt idx="8999">
                  <c:v>5.9436400000000003</c:v>
                </c:pt>
                <c:pt idx="9000">
                  <c:v>5.9444900000000001</c:v>
                </c:pt>
                <c:pt idx="9001">
                  <c:v>5.9452199999999999</c:v>
                </c:pt>
                <c:pt idx="9002">
                  <c:v>5.9458799999999998</c:v>
                </c:pt>
                <c:pt idx="9003">
                  <c:v>5.9464300000000003</c:v>
                </c:pt>
                <c:pt idx="9004">
                  <c:v>5.9467400000000001</c:v>
                </c:pt>
                <c:pt idx="9005">
                  <c:v>5.9472800000000001</c:v>
                </c:pt>
                <c:pt idx="9006">
                  <c:v>5.9477399999999996</c:v>
                </c:pt>
                <c:pt idx="9007">
                  <c:v>5.9485000000000001</c:v>
                </c:pt>
                <c:pt idx="9008">
                  <c:v>5.9491300000000003</c:v>
                </c:pt>
                <c:pt idx="9009">
                  <c:v>5.9497999999999998</c:v>
                </c:pt>
                <c:pt idx="9010">
                  <c:v>5.9504700000000001</c:v>
                </c:pt>
                <c:pt idx="9011">
                  <c:v>5.95078</c:v>
                </c:pt>
                <c:pt idx="9012">
                  <c:v>5.9512600000000004</c:v>
                </c:pt>
                <c:pt idx="9013">
                  <c:v>5.9516299999999998</c:v>
                </c:pt>
                <c:pt idx="9014">
                  <c:v>5.9523200000000003</c:v>
                </c:pt>
                <c:pt idx="9015">
                  <c:v>5.9527999999999999</c:v>
                </c:pt>
                <c:pt idx="9016">
                  <c:v>5.9532800000000003</c:v>
                </c:pt>
                <c:pt idx="9017">
                  <c:v>5.9543999999999997</c:v>
                </c:pt>
                <c:pt idx="9018">
                  <c:v>5.9555199999999999</c:v>
                </c:pt>
                <c:pt idx="9019">
                  <c:v>5.9561099999999998</c:v>
                </c:pt>
                <c:pt idx="9020">
                  <c:v>5.9567399999999999</c:v>
                </c:pt>
                <c:pt idx="9021">
                  <c:v>5.9575100000000001</c:v>
                </c:pt>
                <c:pt idx="9022">
                  <c:v>5.9585100000000004</c:v>
                </c:pt>
                <c:pt idx="9023">
                  <c:v>5.9591900000000004</c:v>
                </c:pt>
                <c:pt idx="9024">
                  <c:v>5.9598500000000003</c:v>
                </c:pt>
                <c:pt idx="9025">
                  <c:v>5.96028</c:v>
                </c:pt>
                <c:pt idx="9026">
                  <c:v>5.9607400000000004</c:v>
                </c:pt>
                <c:pt idx="9027">
                  <c:v>5.9611499999999999</c:v>
                </c:pt>
                <c:pt idx="9028">
                  <c:v>5.9615299999999998</c:v>
                </c:pt>
                <c:pt idx="9029">
                  <c:v>5.9621300000000002</c:v>
                </c:pt>
                <c:pt idx="9030">
                  <c:v>5.9630299999999998</c:v>
                </c:pt>
                <c:pt idx="9031">
                  <c:v>5.9640500000000003</c:v>
                </c:pt>
                <c:pt idx="9032">
                  <c:v>5.9649700000000001</c:v>
                </c:pt>
                <c:pt idx="9033">
                  <c:v>5.9657299999999998</c:v>
                </c:pt>
                <c:pt idx="9034">
                  <c:v>5.9668200000000002</c:v>
                </c:pt>
                <c:pt idx="9035">
                  <c:v>5.9672900000000002</c:v>
                </c:pt>
                <c:pt idx="9036">
                  <c:v>5.9680799999999996</c:v>
                </c:pt>
                <c:pt idx="9037">
                  <c:v>5.96922</c:v>
                </c:pt>
                <c:pt idx="9038">
                  <c:v>5.97037</c:v>
                </c:pt>
                <c:pt idx="9039">
                  <c:v>5.9715100000000003</c:v>
                </c:pt>
                <c:pt idx="9040">
                  <c:v>5.9723199999999999</c:v>
                </c:pt>
                <c:pt idx="9041">
                  <c:v>5.9734400000000001</c:v>
                </c:pt>
                <c:pt idx="9042">
                  <c:v>5.9743199999999996</c:v>
                </c:pt>
                <c:pt idx="9043">
                  <c:v>5.9750300000000003</c:v>
                </c:pt>
                <c:pt idx="9044">
                  <c:v>5.9755500000000001</c:v>
                </c:pt>
                <c:pt idx="9045">
                  <c:v>5.9759200000000003</c:v>
                </c:pt>
                <c:pt idx="9046">
                  <c:v>5.9766899999999996</c:v>
                </c:pt>
                <c:pt idx="9047">
                  <c:v>5.9774399999999996</c:v>
                </c:pt>
                <c:pt idx="9048">
                  <c:v>5.97818</c:v>
                </c:pt>
                <c:pt idx="9049">
                  <c:v>5.97879</c:v>
                </c:pt>
                <c:pt idx="9050">
                  <c:v>5.97926</c:v>
                </c:pt>
                <c:pt idx="9051">
                  <c:v>5.9795999999999996</c:v>
                </c:pt>
                <c:pt idx="9052">
                  <c:v>5.9805000000000001</c:v>
                </c:pt>
                <c:pt idx="9053">
                  <c:v>5.9811100000000001</c:v>
                </c:pt>
                <c:pt idx="9054">
                  <c:v>5.98184</c:v>
                </c:pt>
                <c:pt idx="9055">
                  <c:v>5.9821999999999997</c:v>
                </c:pt>
                <c:pt idx="9056">
                  <c:v>5.9826199999999998</c:v>
                </c:pt>
                <c:pt idx="9057">
                  <c:v>5.9829299999999996</c:v>
                </c:pt>
                <c:pt idx="9058">
                  <c:v>5.9836</c:v>
                </c:pt>
                <c:pt idx="9059">
                  <c:v>5.98421</c:v>
                </c:pt>
                <c:pt idx="9060">
                  <c:v>5.9849199999999998</c:v>
                </c:pt>
                <c:pt idx="9061">
                  <c:v>5.9855700000000001</c:v>
                </c:pt>
                <c:pt idx="9062">
                  <c:v>5.9866900000000003</c:v>
                </c:pt>
                <c:pt idx="9063">
                  <c:v>5.9872699999999996</c:v>
                </c:pt>
                <c:pt idx="9064">
                  <c:v>5.9879600000000002</c:v>
                </c:pt>
                <c:pt idx="9065">
                  <c:v>5.9887899999999998</c:v>
                </c:pt>
                <c:pt idx="9066">
                  <c:v>5.9898800000000003</c:v>
                </c:pt>
                <c:pt idx="9067">
                  <c:v>5.9901999999999997</c:v>
                </c:pt>
                <c:pt idx="9068">
                  <c:v>5.9904000000000002</c:v>
                </c:pt>
                <c:pt idx="9069">
                  <c:v>5.9905299999999997</c:v>
                </c:pt>
                <c:pt idx="9070">
                  <c:v>5.99064</c:v>
                </c:pt>
                <c:pt idx="9071">
                  <c:v>5.9907700000000004</c:v>
                </c:pt>
                <c:pt idx="9072">
                  <c:v>5.9908599999999996</c:v>
                </c:pt>
                <c:pt idx="9073">
                  <c:v>5.9909600000000003</c:v>
                </c:pt>
                <c:pt idx="9074">
                  <c:v>5.9910899999999998</c:v>
                </c:pt>
                <c:pt idx="9075">
                  <c:v>5.9912099999999997</c:v>
                </c:pt>
                <c:pt idx="9076">
                  <c:v>5.9913600000000002</c:v>
                </c:pt>
                <c:pt idx="9077">
                  <c:v>5.9916900000000002</c:v>
                </c:pt>
                <c:pt idx="9078">
                  <c:v>5.9927700000000002</c:v>
                </c:pt>
                <c:pt idx="9079">
                  <c:v>5.9934799999999999</c:v>
                </c:pt>
                <c:pt idx="9080">
                  <c:v>5.9939499999999999</c:v>
                </c:pt>
                <c:pt idx="9081">
                  <c:v>5.9942099999999998</c:v>
                </c:pt>
                <c:pt idx="9082">
                  <c:v>5.99444</c:v>
                </c:pt>
                <c:pt idx="9083">
                  <c:v>5.9947299999999997</c:v>
                </c:pt>
                <c:pt idx="9084">
                  <c:v>5.9954599999999996</c:v>
                </c:pt>
                <c:pt idx="9085">
                  <c:v>5.9964199999999996</c:v>
                </c:pt>
                <c:pt idx="9086">
                  <c:v>5.9971899999999998</c:v>
                </c:pt>
                <c:pt idx="9087">
                  <c:v>5.9981</c:v>
                </c:pt>
                <c:pt idx="9088">
                  <c:v>5.9992000000000001</c:v>
                </c:pt>
                <c:pt idx="9089">
                  <c:v>6.0002000000000004</c:v>
                </c:pt>
                <c:pt idx="9090">
                  <c:v>6.0013300000000003</c:v>
                </c:pt>
                <c:pt idx="9091">
                  <c:v>6.0024600000000001</c:v>
                </c:pt>
                <c:pt idx="9092">
                  <c:v>6.0029500000000002</c:v>
                </c:pt>
                <c:pt idx="9093">
                  <c:v>6.00359</c:v>
                </c:pt>
                <c:pt idx="9094">
                  <c:v>6.0039899999999999</c:v>
                </c:pt>
                <c:pt idx="9095">
                  <c:v>6.00427</c:v>
                </c:pt>
                <c:pt idx="9096">
                  <c:v>6.0048599999999999</c:v>
                </c:pt>
                <c:pt idx="9097">
                  <c:v>6.0055699999999996</c:v>
                </c:pt>
                <c:pt idx="9098">
                  <c:v>6.0061799999999996</c:v>
                </c:pt>
                <c:pt idx="9099">
                  <c:v>6.0071700000000003</c:v>
                </c:pt>
                <c:pt idx="9100">
                  <c:v>6.0080600000000004</c:v>
                </c:pt>
                <c:pt idx="9101">
                  <c:v>6.0092400000000001</c:v>
                </c:pt>
                <c:pt idx="9102">
                  <c:v>6.0101699999999996</c:v>
                </c:pt>
                <c:pt idx="9103">
                  <c:v>6.0110599999999996</c:v>
                </c:pt>
                <c:pt idx="9104">
                  <c:v>6.0117900000000004</c:v>
                </c:pt>
                <c:pt idx="9105">
                  <c:v>6.0122400000000003</c:v>
                </c:pt>
                <c:pt idx="9106">
                  <c:v>6.0129700000000001</c:v>
                </c:pt>
                <c:pt idx="9107">
                  <c:v>6.01403</c:v>
                </c:pt>
                <c:pt idx="9108">
                  <c:v>6.0146600000000001</c:v>
                </c:pt>
                <c:pt idx="9109">
                  <c:v>6.0153999999999996</c:v>
                </c:pt>
                <c:pt idx="9110">
                  <c:v>6.0157800000000003</c:v>
                </c:pt>
                <c:pt idx="9111">
                  <c:v>6.0162800000000001</c:v>
                </c:pt>
                <c:pt idx="9112">
                  <c:v>6.0169499999999996</c:v>
                </c:pt>
                <c:pt idx="9113">
                  <c:v>6.0174099999999999</c:v>
                </c:pt>
                <c:pt idx="9114">
                  <c:v>6.0178900000000004</c:v>
                </c:pt>
                <c:pt idx="9115">
                  <c:v>6.0189399999999997</c:v>
                </c:pt>
                <c:pt idx="9116">
                  <c:v>6.0197200000000004</c:v>
                </c:pt>
                <c:pt idx="9117">
                  <c:v>6.0202600000000004</c:v>
                </c:pt>
                <c:pt idx="9118">
                  <c:v>6.0205700000000002</c:v>
                </c:pt>
                <c:pt idx="9119">
                  <c:v>6.0208700000000004</c:v>
                </c:pt>
                <c:pt idx="9120">
                  <c:v>6.0214600000000003</c:v>
                </c:pt>
                <c:pt idx="9121">
                  <c:v>6.0221400000000003</c:v>
                </c:pt>
                <c:pt idx="9122">
                  <c:v>6.0231700000000004</c:v>
                </c:pt>
                <c:pt idx="9123">
                  <c:v>6.0242699999999996</c:v>
                </c:pt>
                <c:pt idx="9124">
                  <c:v>6.0253800000000002</c:v>
                </c:pt>
                <c:pt idx="9125">
                  <c:v>6.0265000000000004</c:v>
                </c:pt>
                <c:pt idx="9126">
                  <c:v>6.0273599999999998</c:v>
                </c:pt>
                <c:pt idx="9127">
                  <c:v>6.0281000000000002</c:v>
                </c:pt>
                <c:pt idx="9128">
                  <c:v>6.0291100000000002</c:v>
                </c:pt>
                <c:pt idx="9129">
                  <c:v>6.02989</c:v>
                </c:pt>
                <c:pt idx="9130">
                  <c:v>6.0303100000000001</c:v>
                </c:pt>
                <c:pt idx="9131">
                  <c:v>6.03111</c:v>
                </c:pt>
                <c:pt idx="9132">
                  <c:v>6.0320999999999998</c:v>
                </c:pt>
                <c:pt idx="9133">
                  <c:v>6.0332299999999996</c:v>
                </c:pt>
                <c:pt idx="9134">
                  <c:v>6.0342599999999997</c:v>
                </c:pt>
                <c:pt idx="9135">
                  <c:v>6.03538</c:v>
                </c:pt>
                <c:pt idx="9136">
                  <c:v>6.0364899999999997</c:v>
                </c:pt>
                <c:pt idx="9137">
                  <c:v>6.0373400000000004</c:v>
                </c:pt>
                <c:pt idx="9138">
                  <c:v>6.0380099999999999</c:v>
                </c:pt>
                <c:pt idx="9139">
                  <c:v>6.0384200000000003</c:v>
                </c:pt>
                <c:pt idx="9140">
                  <c:v>6.0390899999999998</c:v>
                </c:pt>
                <c:pt idx="9141">
                  <c:v>6.0401100000000003</c:v>
                </c:pt>
                <c:pt idx="9142">
                  <c:v>6.0410700000000004</c:v>
                </c:pt>
                <c:pt idx="9143">
                  <c:v>6.0416699999999999</c:v>
                </c:pt>
                <c:pt idx="9144">
                  <c:v>6.0420699999999998</c:v>
                </c:pt>
                <c:pt idx="9145">
                  <c:v>6.0428199999999999</c:v>
                </c:pt>
                <c:pt idx="9146">
                  <c:v>6.0439100000000003</c:v>
                </c:pt>
                <c:pt idx="9147">
                  <c:v>6.0450400000000002</c:v>
                </c:pt>
                <c:pt idx="9148">
                  <c:v>6.0458400000000001</c:v>
                </c:pt>
                <c:pt idx="9149">
                  <c:v>6.04643</c:v>
                </c:pt>
                <c:pt idx="9150">
                  <c:v>6.0468900000000003</c:v>
                </c:pt>
                <c:pt idx="9151">
                  <c:v>6.0476900000000002</c:v>
                </c:pt>
                <c:pt idx="9152">
                  <c:v>6.0481400000000001</c:v>
                </c:pt>
                <c:pt idx="9153">
                  <c:v>6.0491000000000001</c:v>
                </c:pt>
                <c:pt idx="9154">
                  <c:v>6.0499599999999996</c:v>
                </c:pt>
                <c:pt idx="9155">
                  <c:v>6.0507400000000002</c:v>
                </c:pt>
                <c:pt idx="9156">
                  <c:v>6.0514099999999997</c:v>
                </c:pt>
                <c:pt idx="9157">
                  <c:v>6.0518299999999998</c:v>
                </c:pt>
                <c:pt idx="9158">
                  <c:v>6.0523699999999998</c:v>
                </c:pt>
                <c:pt idx="9159">
                  <c:v>6.0529500000000001</c:v>
                </c:pt>
                <c:pt idx="9160">
                  <c:v>6.0534499999999998</c:v>
                </c:pt>
                <c:pt idx="9161">
                  <c:v>6.0543100000000001</c:v>
                </c:pt>
                <c:pt idx="9162">
                  <c:v>6.0555300000000001</c:v>
                </c:pt>
                <c:pt idx="9163">
                  <c:v>6.0561199999999999</c:v>
                </c:pt>
                <c:pt idx="9164">
                  <c:v>6.0565199999999999</c:v>
                </c:pt>
                <c:pt idx="9165">
                  <c:v>6.0571400000000004</c:v>
                </c:pt>
                <c:pt idx="9166">
                  <c:v>6.0582399999999996</c:v>
                </c:pt>
                <c:pt idx="9167">
                  <c:v>6.0593700000000004</c:v>
                </c:pt>
                <c:pt idx="9168">
                  <c:v>6.06013</c:v>
                </c:pt>
                <c:pt idx="9169">
                  <c:v>6.0610299999999997</c:v>
                </c:pt>
                <c:pt idx="9170">
                  <c:v>6.0620500000000002</c:v>
                </c:pt>
                <c:pt idx="9171">
                  <c:v>6.0631199999999996</c:v>
                </c:pt>
                <c:pt idx="9172">
                  <c:v>6.0640000000000001</c:v>
                </c:pt>
                <c:pt idx="9173">
                  <c:v>6.06473</c:v>
                </c:pt>
                <c:pt idx="9174">
                  <c:v>6.0654199999999996</c:v>
                </c:pt>
                <c:pt idx="9175">
                  <c:v>6.0658300000000001</c:v>
                </c:pt>
                <c:pt idx="9176">
                  <c:v>6.0665100000000001</c:v>
                </c:pt>
                <c:pt idx="9177">
                  <c:v>6.0674299999999999</c:v>
                </c:pt>
                <c:pt idx="9178">
                  <c:v>6.0681099999999999</c:v>
                </c:pt>
                <c:pt idx="9179">
                  <c:v>6.0689700000000002</c:v>
                </c:pt>
                <c:pt idx="9180">
                  <c:v>6.0693400000000004</c:v>
                </c:pt>
                <c:pt idx="9181">
                  <c:v>6.07</c:v>
                </c:pt>
                <c:pt idx="9182">
                  <c:v>6.0706699999999998</c:v>
                </c:pt>
                <c:pt idx="9183">
                  <c:v>6.0717100000000004</c:v>
                </c:pt>
                <c:pt idx="9184">
                  <c:v>6.0723500000000001</c:v>
                </c:pt>
                <c:pt idx="9185">
                  <c:v>6.0734300000000001</c:v>
                </c:pt>
                <c:pt idx="9186">
                  <c:v>6.0739599999999996</c:v>
                </c:pt>
                <c:pt idx="9187">
                  <c:v>6.0741300000000003</c:v>
                </c:pt>
                <c:pt idx="9188">
                  <c:v>6.07498</c:v>
                </c:pt>
                <c:pt idx="9189">
                  <c:v>6.0756399999999999</c:v>
                </c:pt>
                <c:pt idx="9190">
                  <c:v>6.07585</c:v>
                </c:pt>
                <c:pt idx="9191">
                  <c:v>6.0768300000000002</c:v>
                </c:pt>
                <c:pt idx="9192">
                  <c:v>6.0778499999999998</c:v>
                </c:pt>
                <c:pt idx="9193">
                  <c:v>6.0789099999999996</c:v>
                </c:pt>
                <c:pt idx="9194">
                  <c:v>6.08</c:v>
                </c:pt>
                <c:pt idx="9195">
                  <c:v>6.0812400000000002</c:v>
                </c:pt>
                <c:pt idx="9196">
                  <c:v>6.0822500000000002</c:v>
                </c:pt>
                <c:pt idx="9197">
                  <c:v>6.0826500000000001</c:v>
                </c:pt>
                <c:pt idx="9198">
                  <c:v>6.08352</c:v>
                </c:pt>
                <c:pt idx="9199">
                  <c:v>6.0838999999999999</c:v>
                </c:pt>
                <c:pt idx="9200">
                  <c:v>6.08439</c:v>
                </c:pt>
                <c:pt idx="9201">
                  <c:v>6.0847600000000002</c:v>
                </c:pt>
                <c:pt idx="9202">
                  <c:v>6.0854799999999996</c:v>
                </c:pt>
                <c:pt idx="9203">
                  <c:v>6.0861400000000003</c:v>
                </c:pt>
                <c:pt idx="9204">
                  <c:v>6.0864799999999999</c:v>
                </c:pt>
                <c:pt idx="9205">
                  <c:v>6.0874699999999997</c:v>
                </c:pt>
                <c:pt idx="9206">
                  <c:v>6.0883500000000002</c:v>
                </c:pt>
                <c:pt idx="9207">
                  <c:v>6.0889100000000003</c:v>
                </c:pt>
                <c:pt idx="9208">
                  <c:v>6.09</c:v>
                </c:pt>
                <c:pt idx="9209">
                  <c:v>6.0911</c:v>
                </c:pt>
                <c:pt idx="9210">
                  <c:v>6.0918900000000002</c:v>
                </c:pt>
                <c:pt idx="9211">
                  <c:v>6.0928100000000001</c:v>
                </c:pt>
                <c:pt idx="9212">
                  <c:v>6.0936199999999996</c:v>
                </c:pt>
                <c:pt idx="9213">
                  <c:v>6.0940300000000001</c:v>
                </c:pt>
                <c:pt idx="9214">
                  <c:v>6.0950199999999999</c:v>
                </c:pt>
                <c:pt idx="9215">
                  <c:v>6.0960599999999996</c:v>
                </c:pt>
                <c:pt idx="9216">
                  <c:v>6.0965999999999996</c:v>
                </c:pt>
                <c:pt idx="9217">
                  <c:v>6.09701</c:v>
                </c:pt>
                <c:pt idx="9218">
                  <c:v>6.0978199999999996</c:v>
                </c:pt>
                <c:pt idx="9219">
                  <c:v>6.09823</c:v>
                </c:pt>
                <c:pt idx="9220">
                  <c:v>6.0983799999999997</c:v>
                </c:pt>
                <c:pt idx="9221">
                  <c:v>6.0985899999999997</c:v>
                </c:pt>
                <c:pt idx="9222">
                  <c:v>6.0987600000000004</c:v>
                </c:pt>
                <c:pt idx="9223">
                  <c:v>6.0990599999999997</c:v>
                </c:pt>
                <c:pt idx="9224">
                  <c:v>6.0999299999999996</c:v>
                </c:pt>
                <c:pt idx="9225">
                  <c:v>6.10025</c:v>
                </c:pt>
                <c:pt idx="9226">
                  <c:v>6.1007199999999999</c:v>
                </c:pt>
                <c:pt idx="9227">
                  <c:v>6.1011100000000003</c:v>
                </c:pt>
                <c:pt idx="9228">
                  <c:v>6.1019500000000004</c:v>
                </c:pt>
                <c:pt idx="9229">
                  <c:v>6.1029099999999996</c:v>
                </c:pt>
                <c:pt idx="9230">
                  <c:v>6.1040000000000001</c:v>
                </c:pt>
                <c:pt idx="9231">
                  <c:v>6.10487</c:v>
                </c:pt>
                <c:pt idx="9232">
                  <c:v>6.1058599999999998</c:v>
                </c:pt>
                <c:pt idx="9233">
                  <c:v>6.1068199999999999</c:v>
                </c:pt>
                <c:pt idx="9234">
                  <c:v>6.1079299999999996</c:v>
                </c:pt>
                <c:pt idx="9235">
                  <c:v>6.1090999999999998</c:v>
                </c:pt>
                <c:pt idx="9236">
                  <c:v>6.1099300000000003</c:v>
                </c:pt>
                <c:pt idx="9237">
                  <c:v>6.1104099999999999</c:v>
                </c:pt>
                <c:pt idx="9238">
                  <c:v>6.1107300000000002</c:v>
                </c:pt>
                <c:pt idx="9239">
                  <c:v>6.1110199999999999</c:v>
                </c:pt>
                <c:pt idx="9240">
                  <c:v>6.1113299999999997</c:v>
                </c:pt>
                <c:pt idx="9241">
                  <c:v>6.1121800000000004</c:v>
                </c:pt>
                <c:pt idx="9242">
                  <c:v>6.1127700000000003</c:v>
                </c:pt>
                <c:pt idx="9243">
                  <c:v>6.1136100000000004</c:v>
                </c:pt>
                <c:pt idx="9244">
                  <c:v>6.1145300000000002</c:v>
                </c:pt>
                <c:pt idx="9245">
                  <c:v>6.1153199999999996</c:v>
                </c:pt>
                <c:pt idx="9246">
                  <c:v>6.1164699999999996</c:v>
                </c:pt>
                <c:pt idx="9247">
                  <c:v>6.1170600000000004</c:v>
                </c:pt>
                <c:pt idx="9248">
                  <c:v>6.11815</c:v>
                </c:pt>
                <c:pt idx="9249">
                  <c:v>6.1188200000000004</c:v>
                </c:pt>
                <c:pt idx="9250">
                  <c:v>6.1198899999999998</c:v>
                </c:pt>
                <c:pt idx="9251">
                  <c:v>6.12087</c:v>
                </c:pt>
                <c:pt idx="9252">
                  <c:v>6.1218000000000004</c:v>
                </c:pt>
                <c:pt idx="9253">
                  <c:v>6.1224299999999996</c:v>
                </c:pt>
                <c:pt idx="9254">
                  <c:v>6.1228300000000004</c:v>
                </c:pt>
                <c:pt idx="9255">
                  <c:v>6.1233199999999997</c:v>
                </c:pt>
                <c:pt idx="9256">
                  <c:v>6.1235999999999997</c:v>
                </c:pt>
                <c:pt idx="9257">
                  <c:v>6.1239999999999997</c:v>
                </c:pt>
                <c:pt idx="9258">
                  <c:v>6.1244899999999998</c:v>
                </c:pt>
                <c:pt idx="9259">
                  <c:v>6.12479</c:v>
                </c:pt>
                <c:pt idx="9260">
                  <c:v>6.1251699999999998</c:v>
                </c:pt>
                <c:pt idx="9261">
                  <c:v>6.1260399999999997</c:v>
                </c:pt>
                <c:pt idx="9262">
                  <c:v>6.1269900000000002</c:v>
                </c:pt>
                <c:pt idx="9263">
                  <c:v>6.1280299999999999</c:v>
                </c:pt>
                <c:pt idx="9264">
                  <c:v>6.1291000000000002</c:v>
                </c:pt>
                <c:pt idx="9265">
                  <c:v>6.1301199999999998</c:v>
                </c:pt>
                <c:pt idx="9266">
                  <c:v>6.1312100000000003</c:v>
                </c:pt>
                <c:pt idx="9267">
                  <c:v>6.1322999999999999</c:v>
                </c:pt>
                <c:pt idx="9268">
                  <c:v>6.1333900000000003</c:v>
                </c:pt>
                <c:pt idx="9269">
                  <c:v>6.13401</c:v>
                </c:pt>
                <c:pt idx="9270">
                  <c:v>6.1345299999999998</c:v>
                </c:pt>
                <c:pt idx="9271">
                  <c:v>6.1350800000000003</c:v>
                </c:pt>
                <c:pt idx="9272">
                  <c:v>6.1353900000000001</c:v>
                </c:pt>
                <c:pt idx="9273">
                  <c:v>6.1356400000000004</c:v>
                </c:pt>
                <c:pt idx="9274">
                  <c:v>6.1360000000000001</c:v>
                </c:pt>
                <c:pt idx="9275">
                  <c:v>6.1363000000000003</c:v>
                </c:pt>
                <c:pt idx="9276">
                  <c:v>6.1369400000000001</c:v>
                </c:pt>
                <c:pt idx="9277">
                  <c:v>6.1373300000000004</c:v>
                </c:pt>
                <c:pt idx="9278">
                  <c:v>6.1379299999999999</c:v>
                </c:pt>
                <c:pt idx="9279">
                  <c:v>6.1382399999999997</c:v>
                </c:pt>
                <c:pt idx="9280">
                  <c:v>6.1385300000000003</c:v>
                </c:pt>
                <c:pt idx="9281">
                  <c:v>6.1388100000000003</c:v>
                </c:pt>
                <c:pt idx="9282">
                  <c:v>6.1390399999999996</c:v>
                </c:pt>
                <c:pt idx="9283">
                  <c:v>6.13957</c:v>
                </c:pt>
                <c:pt idx="9284">
                  <c:v>6.14011</c:v>
                </c:pt>
                <c:pt idx="9285">
                  <c:v>6.1409099999999999</c:v>
                </c:pt>
                <c:pt idx="9286">
                  <c:v>6.1417000000000002</c:v>
                </c:pt>
                <c:pt idx="9287">
                  <c:v>6.14215</c:v>
                </c:pt>
                <c:pt idx="9288">
                  <c:v>6.1424599999999998</c:v>
                </c:pt>
                <c:pt idx="9289">
                  <c:v>6.1428200000000004</c:v>
                </c:pt>
                <c:pt idx="9290">
                  <c:v>6.1431899999999997</c:v>
                </c:pt>
                <c:pt idx="9291">
                  <c:v>6.1436299999999999</c:v>
                </c:pt>
                <c:pt idx="9292">
                  <c:v>6.1438300000000003</c:v>
                </c:pt>
                <c:pt idx="9293">
                  <c:v>6.1444400000000003</c:v>
                </c:pt>
                <c:pt idx="9294">
                  <c:v>6.1452</c:v>
                </c:pt>
                <c:pt idx="9295">
                  <c:v>6.1456900000000001</c:v>
                </c:pt>
                <c:pt idx="9296">
                  <c:v>6.14628</c:v>
                </c:pt>
                <c:pt idx="9297">
                  <c:v>6.1466599999999998</c:v>
                </c:pt>
                <c:pt idx="9298">
                  <c:v>6.1471400000000003</c:v>
                </c:pt>
                <c:pt idx="9299">
                  <c:v>6.1477700000000004</c:v>
                </c:pt>
                <c:pt idx="9300">
                  <c:v>6.1482599999999996</c:v>
                </c:pt>
                <c:pt idx="9301">
                  <c:v>6.1488800000000001</c:v>
                </c:pt>
                <c:pt idx="9302">
                  <c:v>6.1494200000000001</c:v>
                </c:pt>
                <c:pt idx="9303">
                  <c:v>6.1497299999999999</c:v>
                </c:pt>
                <c:pt idx="9304">
                  <c:v>6.1498499999999998</c:v>
                </c:pt>
                <c:pt idx="9305">
                  <c:v>6.15001</c:v>
                </c:pt>
                <c:pt idx="9306">
                  <c:v>6.1502699999999999</c:v>
                </c:pt>
                <c:pt idx="9307">
                  <c:v>6.1505400000000003</c:v>
                </c:pt>
                <c:pt idx="9308">
                  <c:v>6.1507899999999998</c:v>
                </c:pt>
                <c:pt idx="9309">
                  <c:v>6.1510400000000001</c:v>
                </c:pt>
                <c:pt idx="9310">
                  <c:v>6.1512700000000002</c:v>
                </c:pt>
                <c:pt idx="9311">
                  <c:v>6.15144</c:v>
                </c:pt>
                <c:pt idx="9312">
                  <c:v>6.1516900000000003</c:v>
                </c:pt>
                <c:pt idx="9313">
                  <c:v>6.1518300000000004</c:v>
                </c:pt>
                <c:pt idx="9314">
                  <c:v>6.1521600000000003</c:v>
                </c:pt>
                <c:pt idx="9315">
                  <c:v>6.1524599999999996</c:v>
                </c:pt>
                <c:pt idx="9316">
                  <c:v>6.1526399999999999</c:v>
                </c:pt>
                <c:pt idx="9317">
                  <c:v>6.1528700000000001</c:v>
                </c:pt>
                <c:pt idx="9318">
                  <c:v>6.1530399999999998</c:v>
                </c:pt>
                <c:pt idx="9319">
                  <c:v>6.1534199999999997</c:v>
                </c:pt>
                <c:pt idx="9320">
                  <c:v>6.1535900000000003</c:v>
                </c:pt>
                <c:pt idx="9321">
                  <c:v>6.1540299999999997</c:v>
                </c:pt>
                <c:pt idx="9322">
                  <c:v>6.1544699999999999</c:v>
                </c:pt>
                <c:pt idx="9323">
                  <c:v>6.1553800000000001</c:v>
                </c:pt>
                <c:pt idx="9324">
                  <c:v>6.1562999999999999</c:v>
                </c:pt>
                <c:pt idx="9325">
                  <c:v>6.15665</c:v>
                </c:pt>
                <c:pt idx="9326">
                  <c:v>6.1573700000000002</c:v>
                </c:pt>
                <c:pt idx="9327">
                  <c:v>6.1576300000000002</c:v>
                </c:pt>
                <c:pt idx="9328">
                  <c:v>6.1578299999999997</c:v>
                </c:pt>
                <c:pt idx="9329">
                  <c:v>6.1581299999999999</c:v>
                </c:pt>
                <c:pt idx="9330">
                  <c:v>6.1584199999999996</c:v>
                </c:pt>
                <c:pt idx="9331">
                  <c:v>6.1586299999999996</c:v>
                </c:pt>
                <c:pt idx="9332">
                  <c:v>6.1590400000000001</c:v>
                </c:pt>
                <c:pt idx="9333">
                  <c:v>6.1595500000000003</c:v>
                </c:pt>
                <c:pt idx="9334">
                  <c:v>6.1604599999999996</c:v>
                </c:pt>
                <c:pt idx="9335">
                  <c:v>6.1609699999999998</c:v>
                </c:pt>
                <c:pt idx="9336">
                  <c:v>6.1612499999999999</c:v>
                </c:pt>
                <c:pt idx="9337">
                  <c:v>6.1615399999999996</c:v>
                </c:pt>
                <c:pt idx="9338">
                  <c:v>6.1617300000000004</c:v>
                </c:pt>
                <c:pt idx="9339">
                  <c:v>6.1619299999999999</c:v>
                </c:pt>
                <c:pt idx="9340">
                  <c:v>6.1626399999999997</c:v>
                </c:pt>
                <c:pt idx="9341">
                  <c:v>6.1628800000000004</c:v>
                </c:pt>
                <c:pt idx="9342">
                  <c:v>6.1635200000000001</c:v>
                </c:pt>
                <c:pt idx="9343">
                  <c:v>6.1645099999999999</c:v>
                </c:pt>
                <c:pt idx="9344">
                  <c:v>6.1655600000000002</c:v>
                </c:pt>
                <c:pt idx="9345">
                  <c:v>6.16662</c:v>
                </c:pt>
                <c:pt idx="9346">
                  <c:v>6.1676700000000002</c:v>
                </c:pt>
                <c:pt idx="9347">
                  <c:v>6.1681699999999999</c:v>
                </c:pt>
                <c:pt idx="9348">
                  <c:v>6.1687900000000004</c:v>
                </c:pt>
                <c:pt idx="9349">
                  <c:v>6.1691900000000004</c:v>
                </c:pt>
                <c:pt idx="9350">
                  <c:v>6.1697499999999996</c:v>
                </c:pt>
                <c:pt idx="9351">
                  <c:v>6.1700900000000001</c:v>
                </c:pt>
                <c:pt idx="9352">
                  <c:v>6.1705500000000004</c:v>
                </c:pt>
                <c:pt idx="9353">
                  <c:v>6.1707599999999996</c:v>
                </c:pt>
                <c:pt idx="9354">
                  <c:v>6.1711099999999997</c:v>
                </c:pt>
                <c:pt idx="9355">
                  <c:v>6.1713300000000002</c:v>
                </c:pt>
                <c:pt idx="9356">
                  <c:v>6.1715200000000001</c:v>
                </c:pt>
                <c:pt idx="9357">
                  <c:v>6.1717700000000004</c:v>
                </c:pt>
                <c:pt idx="9358">
                  <c:v>6.1720100000000002</c:v>
                </c:pt>
                <c:pt idx="9359">
                  <c:v>6.1722700000000001</c:v>
                </c:pt>
                <c:pt idx="9360">
                  <c:v>6.17265</c:v>
                </c:pt>
                <c:pt idx="9361">
                  <c:v>6.1734499999999999</c:v>
                </c:pt>
                <c:pt idx="9362">
                  <c:v>6.1738200000000001</c:v>
                </c:pt>
                <c:pt idx="9363">
                  <c:v>6.1743499999999996</c:v>
                </c:pt>
                <c:pt idx="9364">
                  <c:v>6.1745799999999997</c:v>
                </c:pt>
                <c:pt idx="9365">
                  <c:v>6.17483</c:v>
                </c:pt>
                <c:pt idx="9366">
                  <c:v>6.17509</c:v>
                </c:pt>
                <c:pt idx="9367">
                  <c:v>6.1753099999999996</c:v>
                </c:pt>
                <c:pt idx="9368">
                  <c:v>6.1755100000000001</c:v>
                </c:pt>
                <c:pt idx="9369">
                  <c:v>6.1757</c:v>
                </c:pt>
                <c:pt idx="9370">
                  <c:v>6.1758600000000001</c:v>
                </c:pt>
                <c:pt idx="9371">
                  <c:v>6.1760799999999998</c:v>
                </c:pt>
                <c:pt idx="9372">
                  <c:v>6.17631</c:v>
                </c:pt>
                <c:pt idx="9373">
                  <c:v>6.1765499999999998</c:v>
                </c:pt>
                <c:pt idx="9374">
                  <c:v>6.1767500000000002</c:v>
                </c:pt>
                <c:pt idx="9375">
                  <c:v>6.1769600000000002</c:v>
                </c:pt>
                <c:pt idx="9376">
                  <c:v>6.1772999999999998</c:v>
                </c:pt>
                <c:pt idx="9377">
                  <c:v>6.1780099999999996</c:v>
                </c:pt>
                <c:pt idx="9378">
                  <c:v>6.1785600000000001</c:v>
                </c:pt>
                <c:pt idx="9379">
                  <c:v>6.1793899999999997</c:v>
                </c:pt>
                <c:pt idx="9380">
                  <c:v>6.1798400000000004</c:v>
                </c:pt>
                <c:pt idx="9381">
                  <c:v>6.1803800000000004</c:v>
                </c:pt>
                <c:pt idx="9382">
                  <c:v>6.1806299999999998</c:v>
                </c:pt>
                <c:pt idx="9383">
                  <c:v>6.1809700000000003</c:v>
                </c:pt>
                <c:pt idx="9384">
                  <c:v>6.1811299999999996</c:v>
                </c:pt>
                <c:pt idx="9385">
                  <c:v>6.18126</c:v>
                </c:pt>
                <c:pt idx="9386">
                  <c:v>6.1814200000000001</c:v>
                </c:pt>
                <c:pt idx="9387">
                  <c:v>6.1815800000000003</c:v>
                </c:pt>
                <c:pt idx="9388">
                  <c:v>6.1818099999999996</c:v>
                </c:pt>
                <c:pt idx="9389">
                  <c:v>6.1820599999999999</c:v>
                </c:pt>
                <c:pt idx="9390">
                  <c:v>6.1828900000000004</c:v>
                </c:pt>
                <c:pt idx="9391">
                  <c:v>6.1839000000000004</c:v>
                </c:pt>
                <c:pt idx="9392">
                  <c:v>6.1848400000000003</c:v>
                </c:pt>
                <c:pt idx="9393">
                  <c:v>6.1853999999999996</c:v>
                </c:pt>
                <c:pt idx="9394">
                  <c:v>6.1859400000000004</c:v>
                </c:pt>
                <c:pt idx="9395">
                  <c:v>6.1861199999999998</c:v>
                </c:pt>
                <c:pt idx="9396">
                  <c:v>6.1868999999999996</c:v>
                </c:pt>
                <c:pt idx="9397">
                  <c:v>6.1878399999999996</c:v>
                </c:pt>
                <c:pt idx="9398">
                  <c:v>6.18797</c:v>
                </c:pt>
                <c:pt idx="9399">
                  <c:v>6.1880499999999996</c:v>
                </c:pt>
                <c:pt idx="9400">
                  <c:v>6.1881300000000001</c:v>
                </c:pt>
                <c:pt idx="9401">
                  <c:v>6.1882000000000001</c:v>
                </c:pt>
                <c:pt idx="9402">
                  <c:v>6.18825</c:v>
                </c:pt>
                <c:pt idx="9403">
                  <c:v>6.1882999999999999</c:v>
                </c:pt>
                <c:pt idx="9404">
                  <c:v>6.1883600000000003</c:v>
                </c:pt>
                <c:pt idx="9405">
                  <c:v>6.1883999999999997</c:v>
                </c:pt>
                <c:pt idx="9406">
                  <c:v>6.1884499999999996</c:v>
                </c:pt>
                <c:pt idx="9407">
                  <c:v>6.1885000000000003</c:v>
                </c:pt>
                <c:pt idx="9408">
                  <c:v>6.1885500000000002</c:v>
                </c:pt>
                <c:pt idx="9409">
                  <c:v>6.1886000000000001</c:v>
                </c:pt>
                <c:pt idx="9410">
                  <c:v>6.1886400000000004</c:v>
                </c:pt>
                <c:pt idx="9411">
                  <c:v>6.1886900000000002</c:v>
                </c:pt>
                <c:pt idx="9412">
                  <c:v>6.1887499999999998</c:v>
                </c:pt>
                <c:pt idx="9413">
                  <c:v>6.1888199999999998</c:v>
                </c:pt>
                <c:pt idx="9414">
                  <c:v>6.1888800000000002</c:v>
                </c:pt>
                <c:pt idx="9415">
                  <c:v>6.18893</c:v>
                </c:pt>
                <c:pt idx="9416">
                  <c:v>6.1889799999999999</c:v>
                </c:pt>
                <c:pt idx="9417">
                  <c:v>6.18933</c:v>
                </c:pt>
                <c:pt idx="9418">
                  <c:v>6.1904199999999996</c:v>
                </c:pt>
                <c:pt idx="9419">
                  <c:v>6.1910299999999996</c:v>
                </c:pt>
                <c:pt idx="9420">
                  <c:v>6.1912200000000004</c:v>
                </c:pt>
                <c:pt idx="9421">
                  <c:v>6.1915300000000002</c:v>
                </c:pt>
                <c:pt idx="9422">
                  <c:v>6.1920700000000002</c:v>
                </c:pt>
                <c:pt idx="9423">
                  <c:v>6.1923000000000004</c:v>
                </c:pt>
                <c:pt idx="9424">
                  <c:v>6.1925800000000004</c:v>
                </c:pt>
                <c:pt idx="9425">
                  <c:v>6.1934399999999998</c:v>
                </c:pt>
                <c:pt idx="9426">
                  <c:v>6.1938800000000001</c:v>
                </c:pt>
                <c:pt idx="9427">
                  <c:v>6.1942500000000003</c:v>
                </c:pt>
                <c:pt idx="9428">
                  <c:v>6.1947999999999999</c:v>
                </c:pt>
                <c:pt idx="9429">
                  <c:v>6.1953899999999997</c:v>
                </c:pt>
                <c:pt idx="9430">
                  <c:v>6.1957500000000003</c:v>
                </c:pt>
                <c:pt idx="9431">
                  <c:v>6.1960600000000001</c:v>
                </c:pt>
                <c:pt idx="9432">
                  <c:v>6.1964399999999999</c:v>
                </c:pt>
                <c:pt idx="9433">
                  <c:v>6.1968300000000003</c:v>
                </c:pt>
                <c:pt idx="9434">
                  <c:v>6.1979499999999996</c:v>
                </c:pt>
                <c:pt idx="9435">
                  <c:v>6.19841</c:v>
                </c:pt>
                <c:pt idx="9436">
                  <c:v>6.19909</c:v>
                </c:pt>
                <c:pt idx="9437">
                  <c:v>6.1994199999999999</c:v>
                </c:pt>
                <c:pt idx="9438">
                  <c:v>6.2</c:v>
                </c:pt>
                <c:pt idx="9439">
                  <c:v>6.2004200000000003</c:v>
                </c:pt>
                <c:pt idx="9440">
                  <c:v>6.2014899999999997</c:v>
                </c:pt>
                <c:pt idx="9441">
                  <c:v>6.2024499999999998</c:v>
                </c:pt>
                <c:pt idx="9442">
                  <c:v>6.2032299999999996</c:v>
                </c:pt>
                <c:pt idx="9443">
                  <c:v>6.2040899999999999</c:v>
                </c:pt>
                <c:pt idx="9444">
                  <c:v>6.2046200000000002</c:v>
                </c:pt>
                <c:pt idx="9445">
                  <c:v>6.2056399999999998</c:v>
                </c:pt>
                <c:pt idx="9446">
                  <c:v>6.2067199999999998</c:v>
                </c:pt>
                <c:pt idx="9447">
                  <c:v>6.2077600000000004</c:v>
                </c:pt>
                <c:pt idx="9448">
                  <c:v>6.2080299999999999</c:v>
                </c:pt>
                <c:pt idx="9449">
                  <c:v>6.2087300000000001</c:v>
                </c:pt>
                <c:pt idx="9450">
                  <c:v>6.20967</c:v>
                </c:pt>
                <c:pt idx="9451">
                  <c:v>6.2103400000000004</c:v>
                </c:pt>
                <c:pt idx="9452">
                  <c:v>6.2109699999999997</c:v>
                </c:pt>
                <c:pt idx="9453">
                  <c:v>6.2112499999999997</c:v>
                </c:pt>
                <c:pt idx="9454">
                  <c:v>6.21244</c:v>
                </c:pt>
                <c:pt idx="9455">
                  <c:v>6.21312</c:v>
                </c:pt>
                <c:pt idx="9456">
                  <c:v>6.2135300000000004</c:v>
                </c:pt>
                <c:pt idx="9457">
                  <c:v>6.2145400000000004</c:v>
                </c:pt>
                <c:pt idx="9458">
                  <c:v>6.2147600000000001</c:v>
                </c:pt>
                <c:pt idx="9459">
                  <c:v>6.2151500000000004</c:v>
                </c:pt>
                <c:pt idx="9460">
                  <c:v>6.21549</c:v>
                </c:pt>
                <c:pt idx="9461">
                  <c:v>6.2163500000000003</c:v>
                </c:pt>
                <c:pt idx="9462">
                  <c:v>6.2173400000000001</c:v>
                </c:pt>
                <c:pt idx="9463">
                  <c:v>6.2177499999999997</c:v>
                </c:pt>
                <c:pt idx="9464">
                  <c:v>6.2186199999999996</c:v>
                </c:pt>
                <c:pt idx="9465">
                  <c:v>6.2190799999999999</c:v>
                </c:pt>
                <c:pt idx="9466">
                  <c:v>6.2194599999999998</c:v>
                </c:pt>
                <c:pt idx="9467">
                  <c:v>6.2197199999999997</c:v>
                </c:pt>
                <c:pt idx="9468">
                  <c:v>6.22</c:v>
                </c:pt>
                <c:pt idx="9469">
                  <c:v>6.2210200000000002</c:v>
                </c:pt>
                <c:pt idx="9470">
                  <c:v>6.2217900000000004</c:v>
                </c:pt>
                <c:pt idx="9471">
                  <c:v>6.2224700000000004</c:v>
                </c:pt>
                <c:pt idx="9472">
                  <c:v>6.2232399999999997</c:v>
                </c:pt>
                <c:pt idx="9473">
                  <c:v>6.2238699999999998</c:v>
                </c:pt>
                <c:pt idx="9474">
                  <c:v>6.2246300000000003</c:v>
                </c:pt>
                <c:pt idx="9475">
                  <c:v>6.2248900000000003</c:v>
                </c:pt>
                <c:pt idx="9476">
                  <c:v>6.2250199999999998</c:v>
                </c:pt>
                <c:pt idx="9477">
                  <c:v>6.2250899999999998</c:v>
                </c:pt>
                <c:pt idx="9478">
                  <c:v>6.2251599999999998</c:v>
                </c:pt>
                <c:pt idx="9479">
                  <c:v>6.2252099999999997</c:v>
                </c:pt>
                <c:pt idx="9480">
                  <c:v>6.2252599999999996</c:v>
                </c:pt>
                <c:pt idx="9481">
                  <c:v>6.22532</c:v>
                </c:pt>
                <c:pt idx="9482">
                  <c:v>6.2253800000000004</c:v>
                </c:pt>
                <c:pt idx="9483">
                  <c:v>6.2254399999999999</c:v>
                </c:pt>
                <c:pt idx="9484">
                  <c:v>6.2255099999999999</c:v>
                </c:pt>
                <c:pt idx="9485">
                  <c:v>6.2255700000000003</c:v>
                </c:pt>
                <c:pt idx="9486">
                  <c:v>6.2256299999999998</c:v>
                </c:pt>
                <c:pt idx="9487">
                  <c:v>6.2256999999999998</c:v>
                </c:pt>
                <c:pt idx="9488">
                  <c:v>6.2257699999999998</c:v>
                </c:pt>
                <c:pt idx="9489">
                  <c:v>6.2258199999999997</c:v>
                </c:pt>
                <c:pt idx="9490">
                  <c:v>6.2259000000000002</c:v>
                </c:pt>
                <c:pt idx="9491">
                  <c:v>6.2259900000000004</c:v>
                </c:pt>
                <c:pt idx="9492">
                  <c:v>6.2260499999999999</c:v>
                </c:pt>
                <c:pt idx="9493">
                  <c:v>6.2261199999999999</c:v>
                </c:pt>
                <c:pt idx="9494">
                  <c:v>6.2262000000000004</c:v>
                </c:pt>
                <c:pt idx="9495">
                  <c:v>6.22628</c:v>
                </c:pt>
                <c:pt idx="9496">
                  <c:v>6.2263599999999997</c:v>
                </c:pt>
                <c:pt idx="9497">
                  <c:v>6.2264200000000001</c:v>
                </c:pt>
                <c:pt idx="9498">
                  <c:v>6.2265199999999998</c:v>
                </c:pt>
                <c:pt idx="9499">
                  <c:v>6.22661</c:v>
                </c:pt>
                <c:pt idx="9500">
                  <c:v>6.2267099999999997</c:v>
                </c:pt>
                <c:pt idx="9501">
                  <c:v>6.22682</c:v>
                </c:pt>
                <c:pt idx="9502">
                  <c:v>6.2269500000000004</c:v>
                </c:pt>
                <c:pt idx="9503">
                  <c:v>6.2269800000000002</c:v>
                </c:pt>
                <c:pt idx="9504">
                  <c:v>6.2270300000000001</c:v>
                </c:pt>
                <c:pt idx="9505">
                  <c:v>6.2270599999999998</c:v>
                </c:pt>
                <c:pt idx="9506">
                  <c:v>6.2271000000000001</c:v>
                </c:pt>
                <c:pt idx="9507">
                  <c:v>6.22715</c:v>
                </c:pt>
                <c:pt idx="9508">
                  <c:v>6.2271999999999998</c:v>
                </c:pt>
                <c:pt idx="9509">
                  <c:v>6.2272600000000002</c:v>
                </c:pt>
                <c:pt idx="9510">
                  <c:v>6.2273199999999997</c:v>
                </c:pt>
                <c:pt idx="9511">
                  <c:v>6.2273699999999996</c:v>
                </c:pt>
                <c:pt idx="9512">
                  <c:v>6.2274200000000004</c:v>
                </c:pt>
                <c:pt idx="9513">
                  <c:v>6.2274700000000003</c:v>
                </c:pt>
                <c:pt idx="9514">
                  <c:v>6.2275</c:v>
                </c:pt>
                <c:pt idx="9515">
                  <c:v>6.2275299999999998</c:v>
                </c:pt>
                <c:pt idx="9516">
                  <c:v>6.2275799999999997</c:v>
                </c:pt>
                <c:pt idx="9517">
                  <c:v>6.2276199999999999</c:v>
                </c:pt>
                <c:pt idx="9518">
                  <c:v>6.2276800000000003</c:v>
                </c:pt>
                <c:pt idx="9519">
                  <c:v>6.2277399999999998</c:v>
                </c:pt>
                <c:pt idx="9520">
                  <c:v>6.2277899999999997</c:v>
                </c:pt>
                <c:pt idx="9521">
                  <c:v>6.2278500000000001</c:v>
                </c:pt>
                <c:pt idx="9522">
                  <c:v>6.2279099999999996</c:v>
                </c:pt>
                <c:pt idx="9523">
                  <c:v>6.2279499999999999</c:v>
                </c:pt>
                <c:pt idx="9524">
                  <c:v>6.2280199999999999</c:v>
                </c:pt>
                <c:pt idx="9525">
                  <c:v>6.2282599999999997</c:v>
                </c:pt>
                <c:pt idx="9526">
                  <c:v>6.2285700000000004</c:v>
                </c:pt>
                <c:pt idx="9527">
                  <c:v>6.2288199999999998</c:v>
                </c:pt>
                <c:pt idx="9528">
                  <c:v>6.2290999999999999</c:v>
                </c:pt>
                <c:pt idx="9529">
                  <c:v>6.23</c:v>
                </c:pt>
                <c:pt idx="9530">
                  <c:v>6.2309999999999999</c:v>
                </c:pt>
                <c:pt idx="9531">
                  <c:v>6.2320099999999998</c:v>
                </c:pt>
                <c:pt idx="9532">
                  <c:v>6.2330100000000002</c:v>
                </c:pt>
                <c:pt idx="9533">
                  <c:v>6.2336299999999998</c:v>
                </c:pt>
                <c:pt idx="9534">
                  <c:v>6.2339799999999999</c:v>
                </c:pt>
                <c:pt idx="9535">
                  <c:v>6.2346000000000004</c:v>
                </c:pt>
                <c:pt idx="9536">
                  <c:v>6.2355700000000001</c:v>
                </c:pt>
                <c:pt idx="9537">
                  <c:v>6.2361700000000004</c:v>
                </c:pt>
                <c:pt idx="9538">
                  <c:v>6.2371299999999996</c:v>
                </c:pt>
                <c:pt idx="9539">
                  <c:v>6.2375800000000003</c:v>
                </c:pt>
                <c:pt idx="9540">
                  <c:v>6.2382400000000002</c:v>
                </c:pt>
                <c:pt idx="9541">
                  <c:v>6.2386900000000001</c:v>
                </c:pt>
                <c:pt idx="9542">
                  <c:v>6.2391899999999998</c:v>
                </c:pt>
                <c:pt idx="9543">
                  <c:v>6.2398600000000002</c:v>
                </c:pt>
                <c:pt idx="9544">
                  <c:v>6.2401900000000001</c:v>
                </c:pt>
                <c:pt idx="9545">
                  <c:v>6.2410500000000004</c:v>
                </c:pt>
                <c:pt idx="9546">
                  <c:v>6.2411599999999998</c:v>
                </c:pt>
                <c:pt idx="9547">
                  <c:v>6.24125</c:v>
                </c:pt>
                <c:pt idx="9548">
                  <c:v>6.2413600000000002</c:v>
                </c:pt>
                <c:pt idx="9549">
                  <c:v>6.2414399999999999</c:v>
                </c:pt>
                <c:pt idx="9550">
                  <c:v>6.2415099999999999</c:v>
                </c:pt>
                <c:pt idx="9551">
                  <c:v>6.2415900000000004</c:v>
                </c:pt>
                <c:pt idx="9552">
                  <c:v>6.2416400000000003</c:v>
                </c:pt>
                <c:pt idx="9553">
                  <c:v>6.2416900000000002</c:v>
                </c:pt>
                <c:pt idx="9554">
                  <c:v>6.2417400000000001</c:v>
                </c:pt>
                <c:pt idx="9555">
                  <c:v>6.2417999999999996</c:v>
                </c:pt>
                <c:pt idx="9556">
                  <c:v>6.2418500000000003</c:v>
                </c:pt>
                <c:pt idx="9557">
                  <c:v>6.2418899999999997</c:v>
                </c:pt>
                <c:pt idx="9558">
                  <c:v>6.24193</c:v>
                </c:pt>
                <c:pt idx="9559">
                  <c:v>6.2419599999999997</c:v>
                </c:pt>
                <c:pt idx="9560">
                  <c:v>6.2420099999999996</c:v>
                </c:pt>
                <c:pt idx="9561">
                  <c:v>6.2420600000000004</c:v>
                </c:pt>
                <c:pt idx="9562">
                  <c:v>6.2421199999999999</c:v>
                </c:pt>
                <c:pt idx="9563">
                  <c:v>6.2421699999999998</c:v>
                </c:pt>
                <c:pt idx="9564">
                  <c:v>6.2422000000000004</c:v>
                </c:pt>
                <c:pt idx="9565">
                  <c:v>6.2422599999999999</c:v>
                </c:pt>
                <c:pt idx="9566">
                  <c:v>6.2423099999999998</c:v>
                </c:pt>
                <c:pt idx="9567">
                  <c:v>6.2423700000000002</c:v>
                </c:pt>
                <c:pt idx="9568">
                  <c:v>6.2424299999999997</c:v>
                </c:pt>
                <c:pt idx="9569">
                  <c:v>6.2424999999999997</c:v>
                </c:pt>
                <c:pt idx="9570">
                  <c:v>6.2425600000000001</c:v>
                </c:pt>
                <c:pt idx="9571">
                  <c:v>6.2426300000000001</c:v>
                </c:pt>
                <c:pt idx="9572">
                  <c:v>6.2426899999999996</c:v>
                </c:pt>
                <c:pt idx="9573">
                  <c:v>6.2427299999999999</c:v>
                </c:pt>
                <c:pt idx="9574">
                  <c:v>6.2427599999999996</c:v>
                </c:pt>
                <c:pt idx="9575">
                  <c:v>6.24282</c:v>
                </c:pt>
                <c:pt idx="9576">
                  <c:v>6.2428800000000004</c:v>
                </c:pt>
                <c:pt idx="9577">
                  <c:v>6.2429300000000003</c:v>
                </c:pt>
                <c:pt idx="9578">
                  <c:v>6.2429699999999997</c:v>
                </c:pt>
                <c:pt idx="9579">
                  <c:v>6.2430300000000001</c:v>
                </c:pt>
                <c:pt idx="9580">
                  <c:v>6.2431099999999997</c:v>
                </c:pt>
                <c:pt idx="9581">
                  <c:v>6.2431700000000001</c:v>
                </c:pt>
                <c:pt idx="9582">
                  <c:v>6.2432499999999997</c:v>
                </c:pt>
                <c:pt idx="9583">
                  <c:v>6.2433500000000004</c:v>
                </c:pt>
                <c:pt idx="9584">
                  <c:v>6.2434700000000003</c:v>
                </c:pt>
                <c:pt idx="9585">
                  <c:v>6.2435700000000001</c:v>
                </c:pt>
                <c:pt idx="9586">
                  <c:v>6.2436600000000002</c:v>
                </c:pt>
                <c:pt idx="9587">
                  <c:v>6.2437899999999997</c:v>
                </c:pt>
                <c:pt idx="9588">
                  <c:v>6.2442500000000001</c:v>
                </c:pt>
                <c:pt idx="9589">
                  <c:v>6.2445500000000003</c:v>
                </c:pt>
                <c:pt idx="9590">
                  <c:v>6.2450299999999999</c:v>
                </c:pt>
                <c:pt idx="9591">
                  <c:v>6.2455600000000002</c:v>
                </c:pt>
                <c:pt idx="9592">
                  <c:v>6.2465200000000003</c:v>
                </c:pt>
                <c:pt idx="9593">
                  <c:v>6.2473599999999996</c:v>
                </c:pt>
                <c:pt idx="9594">
                  <c:v>6.2478499999999997</c:v>
                </c:pt>
                <c:pt idx="9595">
                  <c:v>6.2489699999999999</c:v>
                </c:pt>
                <c:pt idx="9596">
                  <c:v>6.2501100000000003</c:v>
                </c:pt>
                <c:pt idx="9597">
                  <c:v>6.2511999999999999</c:v>
                </c:pt>
                <c:pt idx="9598">
                  <c:v>6.25223</c:v>
                </c:pt>
                <c:pt idx="9599">
                  <c:v>6.2532300000000003</c:v>
                </c:pt>
                <c:pt idx="9600">
                  <c:v>6.2542</c:v>
                </c:pt>
                <c:pt idx="9601">
                  <c:v>6.25481</c:v>
                </c:pt>
                <c:pt idx="9602">
                  <c:v>6.2553799999999997</c:v>
                </c:pt>
                <c:pt idx="9603">
                  <c:v>6.2562800000000003</c:v>
                </c:pt>
                <c:pt idx="9604">
                  <c:v>6.2568099999999998</c:v>
                </c:pt>
                <c:pt idx="9605">
                  <c:v>6.25725</c:v>
                </c:pt>
                <c:pt idx="9606">
                  <c:v>6.2582199999999997</c:v>
                </c:pt>
                <c:pt idx="9607">
                  <c:v>6.2591999999999999</c:v>
                </c:pt>
                <c:pt idx="9608">
                  <c:v>6.2600899999999999</c:v>
                </c:pt>
                <c:pt idx="9609">
                  <c:v>6.2610700000000001</c:v>
                </c:pt>
                <c:pt idx="9610">
                  <c:v>6.2617200000000004</c:v>
                </c:pt>
                <c:pt idx="9611">
                  <c:v>6.2621399999999996</c:v>
                </c:pt>
                <c:pt idx="9612">
                  <c:v>6.2626999999999997</c:v>
                </c:pt>
                <c:pt idx="9613">
                  <c:v>6.2636399999999997</c:v>
                </c:pt>
                <c:pt idx="9614">
                  <c:v>6.2643500000000003</c:v>
                </c:pt>
                <c:pt idx="9615">
                  <c:v>6.2644700000000002</c:v>
                </c:pt>
                <c:pt idx="9616">
                  <c:v>6.2645600000000004</c:v>
                </c:pt>
                <c:pt idx="9617">
                  <c:v>6.26464</c:v>
                </c:pt>
                <c:pt idx="9618">
                  <c:v>6.26471</c:v>
                </c:pt>
                <c:pt idx="9619">
                  <c:v>6.2647599999999999</c:v>
                </c:pt>
                <c:pt idx="9620">
                  <c:v>6.2648299999999999</c:v>
                </c:pt>
                <c:pt idx="9621">
                  <c:v>6.2648799999999998</c:v>
                </c:pt>
                <c:pt idx="9622">
                  <c:v>6.2649299999999997</c:v>
                </c:pt>
                <c:pt idx="9623">
                  <c:v>6.2649900000000001</c:v>
                </c:pt>
                <c:pt idx="9624">
                  <c:v>6.2650499999999996</c:v>
                </c:pt>
                <c:pt idx="9625">
                  <c:v>6.2651199999999996</c:v>
                </c:pt>
                <c:pt idx="9626">
                  <c:v>6.2651899999999996</c:v>
                </c:pt>
                <c:pt idx="9627">
                  <c:v>6.2652400000000004</c:v>
                </c:pt>
                <c:pt idx="9628">
                  <c:v>6.2652999999999999</c:v>
                </c:pt>
                <c:pt idx="9629">
                  <c:v>6.2653499999999998</c:v>
                </c:pt>
                <c:pt idx="9630">
                  <c:v>6.2654100000000001</c:v>
                </c:pt>
                <c:pt idx="9631">
                  <c:v>6.2654500000000004</c:v>
                </c:pt>
                <c:pt idx="9632">
                  <c:v>6.2655099999999999</c:v>
                </c:pt>
                <c:pt idx="9633">
                  <c:v>6.2655799999999999</c:v>
                </c:pt>
                <c:pt idx="9634">
                  <c:v>6.2656400000000003</c:v>
                </c:pt>
                <c:pt idx="9635">
                  <c:v>6.2656900000000002</c:v>
                </c:pt>
                <c:pt idx="9636">
                  <c:v>6.2657499999999997</c:v>
                </c:pt>
                <c:pt idx="9637">
                  <c:v>6.2658100000000001</c:v>
                </c:pt>
                <c:pt idx="9638">
                  <c:v>6.2658699999999996</c:v>
                </c:pt>
                <c:pt idx="9639">
                  <c:v>6.26593</c:v>
                </c:pt>
                <c:pt idx="9640">
                  <c:v>6.2660099999999996</c:v>
                </c:pt>
                <c:pt idx="9641">
                  <c:v>6.2660799999999997</c:v>
                </c:pt>
                <c:pt idx="9642">
                  <c:v>6.26614</c:v>
                </c:pt>
                <c:pt idx="9643">
                  <c:v>6.2662000000000004</c:v>
                </c:pt>
                <c:pt idx="9644">
                  <c:v>6.2662699999999996</c:v>
                </c:pt>
                <c:pt idx="9645">
                  <c:v>6.26633</c:v>
                </c:pt>
                <c:pt idx="9646">
                  <c:v>6.2664099999999996</c:v>
                </c:pt>
                <c:pt idx="9647">
                  <c:v>6.2664999999999997</c:v>
                </c:pt>
                <c:pt idx="9648">
                  <c:v>6.2666000000000004</c:v>
                </c:pt>
                <c:pt idx="9649">
                  <c:v>6.2667099999999998</c:v>
                </c:pt>
                <c:pt idx="9650">
                  <c:v>6.2667900000000003</c:v>
                </c:pt>
                <c:pt idx="9651">
                  <c:v>6.2668900000000001</c:v>
                </c:pt>
                <c:pt idx="9652">
                  <c:v>6.2669699999999997</c:v>
                </c:pt>
                <c:pt idx="9653">
                  <c:v>6.2670500000000002</c:v>
                </c:pt>
                <c:pt idx="9654">
                  <c:v>6.2671400000000004</c:v>
                </c:pt>
                <c:pt idx="9655">
                  <c:v>6.26722</c:v>
                </c:pt>
                <c:pt idx="9656">
                  <c:v>6.2673300000000003</c:v>
                </c:pt>
                <c:pt idx="9657">
                  <c:v>6.2674200000000004</c:v>
                </c:pt>
                <c:pt idx="9658">
                  <c:v>6.2675200000000002</c:v>
                </c:pt>
                <c:pt idx="9659">
                  <c:v>6.2675900000000002</c:v>
                </c:pt>
                <c:pt idx="9660">
                  <c:v>6.2678900000000004</c:v>
                </c:pt>
                <c:pt idx="9661">
                  <c:v>6.2683200000000001</c:v>
                </c:pt>
                <c:pt idx="9662">
                  <c:v>6.2685300000000002</c:v>
                </c:pt>
                <c:pt idx="9663">
                  <c:v>6.2691800000000004</c:v>
                </c:pt>
                <c:pt idx="9664">
                  <c:v>6.2701099999999999</c:v>
                </c:pt>
                <c:pt idx="9665">
                  <c:v>6.2711300000000003</c:v>
                </c:pt>
                <c:pt idx="9666">
                  <c:v>6.2717599999999996</c:v>
                </c:pt>
                <c:pt idx="9667">
                  <c:v>6.27224</c:v>
                </c:pt>
                <c:pt idx="9668">
                  <c:v>6.2729499999999998</c:v>
                </c:pt>
                <c:pt idx="9669">
                  <c:v>6.2736999999999998</c:v>
                </c:pt>
                <c:pt idx="9670">
                  <c:v>6.27468</c:v>
                </c:pt>
                <c:pt idx="9671">
                  <c:v>6.2756699999999999</c:v>
                </c:pt>
                <c:pt idx="9672">
                  <c:v>6.2760199999999999</c:v>
                </c:pt>
                <c:pt idx="9673">
                  <c:v>6.2770299999999999</c:v>
                </c:pt>
                <c:pt idx="9674">
                  <c:v>6.2776899999999998</c:v>
                </c:pt>
                <c:pt idx="9675">
                  <c:v>6.2786099999999996</c:v>
                </c:pt>
                <c:pt idx="9676">
                  <c:v>6.2795199999999998</c:v>
                </c:pt>
                <c:pt idx="9677">
                  <c:v>6.2802300000000004</c:v>
                </c:pt>
                <c:pt idx="9678">
                  <c:v>6.2809299999999997</c:v>
                </c:pt>
                <c:pt idx="9679">
                  <c:v>6.2813100000000004</c:v>
                </c:pt>
                <c:pt idx="9680">
                  <c:v>6.2820999999999998</c:v>
                </c:pt>
                <c:pt idx="9681">
                  <c:v>6.2829499999999996</c:v>
                </c:pt>
                <c:pt idx="9682">
                  <c:v>6.2839</c:v>
                </c:pt>
                <c:pt idx="9683">
                  <c:v>6.2848499999999996</c:v>
                </c:pt>
                <c:pt idx="9684">
                  <c:v>6.2858000000000001</c:v>
                </c:pt>
                <c:pt idx="9685">
                  <c:v>6.2862499999999999</c:v>
                </c:pt>
                <c:pt idx="9686">
                  <c:v>6.2869299999999999</c:v>
                </c:pt>
                <c:pt idx="9687">
                  <c:v>6.2877799999999997</c:v>
                </c:pt>
                <c:pt idx="9688">
                  <c:v>6.2885999999999997</c:v>
                </c:pt>
                <c:pt idx="9689">
                  <c:v>6.2893100000000004</c:v>
                </c:pt>
                <c:pt idx="9690">
                  <c:v>6.2900799999999997</c:v>
                </c:pt>
                <c:pt idx="9691">
                  <c:v>6.29101</c:v>
                </c:pt>
                <c:pt idx="9692">
                  <c:v>6.29148</c:v>
                </c:pt>
                <c:pt idx="9693">
                  <c:v>6.2919700000000001</c:v>
                </c:pt>
                <c:pt idx="9694">
                  <c:v>6.2925599999999999</c:v>
                </c:pt>
                <c:pt idx="9695">
                  <c:v>6.29345</c:v>
                </c:pt>
                <c:pt idx="9696">
                  <c:v>6.2939100000000003</c:v>
                </c:pt>
                <c:pt idx="9697">
                  <c:v>6.2944899999999997</c:v>
                </c:pt>
                <c:pt idx="9698">
                  <c:v>6.29514</c:v>
                </c:pt>
                <c:pt idx="9699">
                  <c:v>6.2960799999999999</c:v>
                </c:pt>
                <c:pt idx="9700">
                  <c:v>6.2965999999999998</c:v>
                </c:pt>
                <c:pt idx="9701">
                  <c:v>6.2975500000000002</c:v>
                </c:pt>
                <c:pt idx="9702">
                  <c:v>6.2986500000000003</c:v>
                </c:pt>
                <c:pt idx="9703">
                  <c:v>6.2997199999999998</c:v>
                </c:pt>
                <c:pt idx="9704">
                  <c:v>6.3007400000000002</c:v>
                </c:pt>
                <c:pt idx="9705">
                  <c:v>6.3017300000000001</c:v>
                </c:pt>
                <c:pt idx="9706">
                  <c:v>6.3025399999999996</c:v>
                </c:pt>
                <c:pt idx="9707">
                  <c:v>6.3033299999999999</c:v>
                </c:pt>
                <c:pt idx="9708">
                  <c:v>6.3042699999999998</c:v>
                </c:pt>
                <c:pt idx="9709">
                  <c:v>6.3052200000000003</c:v>
                </c:pt>
                <c:pt idx="9710">
                  <c:v>6.3061600000000002</c:v>
                </c:pt>
                <c:pt idx="9711">
                  <c:v>6.3070899999999996</c:v>
                </c:pt>
                <c:pt idx="9712">
                  <c:v>6.30802</c:v>
                </c:pt>
                <c:pt idx="9713">
                  <c:v>6.3089300000000001</c:v>
                </c:pt>
                <c:pt idx="9714">
                  <c:v>6.30985</c:v>
                </c:pt>
                <c:pt idx="9715">
                  <c:v>6.3107600000000001</c:v>
                </c:pt>
                <c:pt idx="9716">
                  <c:v>6.3115600000000001</c:v>
                </c:pt>
                <c:pt idx="9717">
                  <c:v>6.31236</c:v>
                </c:pt>
                <c:pt idx="9718">
                  <c:v>6.3129499999999998</c:v>
                </c:pt>
                <c:pt idx="9719">
                  <c:v>6.3139200000000004</c:v>
                </c:pt>
                <c:pt idx="9720">
                  <c:v>6.3144099999999996</c:v>
                </c:pt>
                <c:pt idx="9721">
                  <c:v>6.3150199999999996</c:v>
                </c:pt>
                <c:pt idx="9722">
                  <c:v>6.31548</c:v>
                </c:pt>
                <c:pt idx="9723">
                  <c:v>6.3163499999999999</c:v>
                </c:pt>
                <c:pt idx="9724">
                  <c:v>6.3171900000000001</c:v>
                </c:pt>
                <c:pt idx="9725">
                  <c:v>6.3174900000000003</c:v>
                </c:pt>
                <c:pt idx="9726">
                  <c:v>6.3182700000000001</c:v>
                </c:pt>
                <c:pt idx="9727">
                  <c:v>6.3191600000000001</c:v>
                </c:pt>
                <c:pt idx="9728">
                  <c:v>6.3194999999999997</c:v>
                </c:pt>
                <c:pt idx="9729">
                  <c:v>6.3198699999999999</c:v>
                </c:pt>
                <c:pt idx="9730">
                  <c:v>6.3201900000000002</c:v>
                </c:pt>
                <c:pt idx="9731">
                  <c:v>6.3211399999999998</c:v>
                </c:pt>
                <c:pt idx="9732">
                  <c:v>6.3218800000000002</c:v>
                </c:pt>
                <c:pt idx="9733">
                  <c:v>6.3227900000000004</c:v>
                </c:pt>
                <c:pt idx="9734">
                  <c:v>6.3237199999999998</c:v>
                </c:pt>
                <c:pt idx="9735">
                  <c:v>6.3246500000000001</c:v>
                </c:pt>
                <c:pt idx="9736">
                  <c:v>6.3252199999999998</c:v>
                </c:pt>
                <c:pt idx="9737">
                  <c:v>6.3261200000000004</c:v>
                </c:pt>
                <c:pt idx="9738">
                  <c:v>6.3267100000000003</c:v>
                </c:pt>
                <c:pt idx="9739">
                  <c:v>6.3271800000000002</c:v>
                </c:pt>
                <c:pt idx="9740">
                  <c:v>6.3281099999999997</c:v>
                </c:pt>
                <c:pt idx="9741">
                  <c:v>6.3286100000000003</c:v>
                </c:pt>
                <c:pt idx="9742">
                  <c:v>6.3295199999999996</c:v>
                </c:pt>
                <c:pt idx="9743">
                  <c:v>6.33005</c:v>
                </c:pt>
                <c:pt idx="9744">
                  <c:v>6.3308900000000001</c:v>
                </c:pt>
                <c:pt idx="9745">
                  <c:v>6.33169</c:v>
                </c:pt>
                <c:pt idx="9746">
                  <c:v>6.3322900000000004</c:v>
                </c:pt>
                <c:pt idx="9747">
                  <c:v>6.3331900000000001</c:v>
                </c:pt>
                <c:pt idx="9748">
                  <c:v>6.3341599999999998</c:v>
                </c:pt>
                <c:pt idx="9749">
                  <c:v>6.3351199999999999</c:v>
                </c:pt>
                <c:pt idx="9750">
                  <c:v>6.3360799999999999</c:v>
                </c:pt>
                <c:pt idx="9751">
                  <c:v>6.3370300000000004</c:v>
                </c:pt>
                <c:pt idx="9752">
                  <c:v>6.3376099999999997</c:v>
                </c:pt>
                <c:pt idx="9753">
                  <c:v>6.3385499999999997</c:v>
                </c:pt>
                <c:pt idx="9754">
                  <c:v>6.3392999999999997</c:v>
                </c:pt>
                <c:pt idx="9755">
                  <c:v>6.33969</c:v>
                </c:pt>
                <c:pt idx="9756">
                  <c:v>6.3405199999999997</c:v>
                </c:pt>
                <c:pt idx="9757">
                  <c:v>6.3414799999999998</c:v>
                </c:pt>
                <c:pt idx="9758">
                  <c:v>6.3424500000000004</c:v>
                </c:pt>
                <c:pt idx="9759">
                  <c:v>6.3434100000000004</c:v>
                </c:pt>
                <c:pt idx="9760">
                  <c:v>6.3438600000000003</c:v>
                </c:pt>
                <c:pt idx="9761">
                  <c:v>6.3444399999999996</c:v>
                </c:pt>
                <c:pt idx="9762">
                  <c:v>6.3451199999999996</c:v>
                </c:pt>
                <c:pt idx="9763">
                  <c:v>6.3460999999999999</c:v>
                </c:pt>
                <c:pt idx="9764">
                  <c:v>6.3470500000000003</c:v>
                </c:pt>
                <c:pt idx="9765">
                  <c:v>6.3479999999999999</c:v>
                </c:pt>
                <c:pt idx="9766">
                  <c:v>6.3483999999999998</c:v>
                </c:pt>
                <c:pt idx="9767">
                  <c:v>6.3494599999999997</c:v>
                </c:pt>
                <c:pt idx="9768">
                  <c:v>6.3505900000000004</c:v>
                </c:pt>
                <c:pt idx="9769">
                  <c:v>6.3516500000000002</c:v>
                </c:pt>
                <c:pt idx="9770">
                  <c:v>6.3526600000000002</c:v>
                </c:pt>
                <c:pt idx="9771">
                  <c:v>6.3536400000000004</c:v>
                </c:pt>
                <c:pt idx="9772">
                  <c:v>6.35459</c:v>
                </c:pt>
                <c:pt idx="9773">
                  <c:v>6.3555400000000004</c:v>
                </c:pt>
                <c:pt idx="9774">
                  <c:v>6.3564600000000002</c:v>
                </c:pt>
                <c:pt idx="9775">
                  <c:v>6.3571299999999997</c:v>
                </c:pt>
                <c:pt idx="9776">
                  <c:v>6.3580100000000002</c:v>
                </c:pt>
                <c:pt idx="9777">
                  <c:v>6.35893</c:v>
                </c:pt>
                <c:pt idx="9778">
                  <c:v>6.3598499999999998</c:v>
                </c:pt>
                <c:pt idx="9779">
                  <c:v>6.36076</c:v>
                </c:pt>
                <c:pt idx="9780">
                  <c:v>6.3616700000000002</c:v>
                </c:pt>
                <c:pt idx="9781">
                  <c:v>6.36259</c:v>
                </c:pt>
                <c:pt idx="9782">
                  <c:v>6.3632499999999999</c:v>
                </c:pt>
                <c:pt idx="9783">
                  <c:v>6.3641100000000002</c:v>
                </c:pt>
                <c:pt idx="9784">
                  <c:v>6.3650500000000001</c:v>
                </c:pt>
                <c:pt idx="9785">
                  <c:v>6.3659800000000004</c:v>
                </c:pt>
                <c:pt idx="9786">
                  <c:v>6.3669099999999998</c:v>
                </c:pt>
                <c:pt idx="9787">
                  <c:v>6.36782</c:v>
                </c:pt>
                <c:pt idx="9788">
                  <c:v>6.3687300000000002</c:v>
                </c:pt>
                <c:pt idx="9789">
                  <c:v>6.36965</c:v>
                </c:pt>
                <c:pt idx="9790">
                  <c:v>6.3702500000000004</c:v>
                </c:pt>
                <c:pt idx="9791">
                  <c:v>6.3710899999999997</c:v>
                </c:pt>
                <c:pt idx="9792">
                  <c:v>6.3719900000000003</c:v>
                </c:pt>
                <c:pt idx="9793">
                  <c:v>6.3729100000000001</c:v>
                </c:pt>
                <c:pt idx="9794">
                  <c:v>6.3738400000000004</c:v>
                </c:pt>
                <c:pt idx="9795">
                  <c:v>6.3744100000000001</c:v>
                </c:pt>
                <c:pt idx="9796">
                  <c:v>6.3753700000000002</c:v>
                </c:pt>
                <c:pt idx="9797">
                  <c:v>6.3762800000000004</c:v>
                </c:pt>
                <c:pt idx="9798">
                  <c:v>6.3772000000000002</c:v>
                </c:pt>
                <c:pt idx="9799">
                  <c:v>6.3780000000000001</c:v>
                </c:pt>
                <c:pt idx="9800">
                  <c:v>6.3784200000000002</c:v>
                </c:pt>
                <c:pt idx="9801">
                  <c:v>6.3792600000000004</c:v>
                </c:pt>
                <c:pt idx="9802">
                  <c:v>6.3799700000000001</c:v>
                </c:pt>
                <c:pt idx="9803">
                  <c:v>6.3808699999999998</c:v>
                </c:pt>
                <c:pt idx="9804">
                  <c:v>6.38178</c:v>
                </c:pt>
                <c:pt idx="9805">
                  <c:v>6.38239</c:v>
                </c:pt>
                <c:pt idx="9806">
                  <c:v>6.3833000000000002</c:v>
                </c:pt>
                <c:pt idx="9807">
                  <c:v>6.38422</c:v>
                </c:pt>
                <c:pt idx="9808">
                  <c:v>6.3848799999999999</c:v>
                </c:pt>
                <c:pt idx="9809">
                  <c:v>6.38565</c:v>
                </c:pt>
                <c:pt idx="9810">
                  <c:v>6.3863700000000003</c:v>
                </c:pt>
                <c:pt idx="9811">
                  <c:v>6.38727</c:v>
                </c:pt>
                <c:pt idx="9812">
                  <c:v>6.3877199999999998</c:v>
                </c:pt>
                <c:pt idx="9813">
                  <c:v>6.3887099999999997</c:v>
                </c:pt>
                <c:pt idx="9814">
                  <c:v>6.3893700000000004</c:v>
                </c:pt>
                <c:pt idx="9815">
                  <c:v>6.3901899999999996</c:v>
                </c:pt>
                <c:pt idx="9816">
                  <c:v>6.39114</c:v>
                </c:pt>
                <c:pt idx="9817">
                  <c:v>6.3919300000000003</c:v>
                </c:pt>
                <c:pt idx="9818">
                  <c:v>6.3928200000000004</c:v>
                </c:pt>
                <c:pt idx="9819">
                  <c:v>6.3934199999999999</c:v>
                </c:pt>
                <c:pt idx="9820">
                  <c:v>6.3943000000000003</c:v>
                </c:pt>
                <c:pt idx="9821">
                  <c:v>6.3952600000000004</c:v>
                </c:pt>
                <c:pt idx="9822">
                  <c:v>6.3959799999999998</c:v>
                </c:pt>
                <c:pt idx="9823">
                  <c:v>6.3969199999999997</c:v>
                </c:pt>
                <c:pt idx="9824">
                  <c:v>6.3978599999999997</c:v>
                </c:pt>
                <c:pt idx="9825">
                  <c:v>6.3988399999999999</c:v>
                </c:pt>
                <c:pt idx="9826">
                  <c:v>6.3994099999999996</c:v>
                </c:pt>
                <c:pt idx="9827">
                  <c:v>6.4001700000000001</c:v>
                </c:pt>
                <c:pt idx="9828">
                  <c:v>6.4006400000000001</c:v>
                </c:pt>
                <c:pt idx="9829">
                  <c:v>6.4017400000000002</c:v>
                </c:pt>
                <c:pt idx="9830">
                  <c:v>6.4028299999999998</c:v>
                </c:pt>
                <c:pt idx="9831">
                  <c:v>6.40388</c:v>
                </c:pt>
                <c:pt idx="9832">
                  <c:v>6.40489</c:v>
                </c:pt>
                <c:pt idx="9833">
                  <c:v>6.4058599999999997</c:v>
                </c:pt>
                <c:pt idx="9834">
                  <c:v>6.4068199999999997</c:v>
                </c:pt>
                <c:pt idx="9835">
                  <c:v>6.4077500000000001</c:v>
                </c:pt>
                <c:pt idx="9836">
                  <c:v>6.4086800000000004</c:v>
                </c:pt>
                <c:pt idx="9837">
                  <c:v>6.4095899999999997</c:v>
                </c:pt>
                <c:pt idx="9838">
                  <c:v>6.4104799999999997</c:v>
                </c:pt>
                <c:pt idx="9839">
                  <c:v>6.4113800000000003</c:v>
                </c:pt>
                <c:pt idx="9840">
                  <c:v>6.41221</c:v>
                </c:pt>
                <c:pt idx="9841">
                  <c:v>6.4129399999999999</c:v>
                </c:pt>
                <c:pt idx="9842">
                  <c:v>6.4138299999999999</c:v>
                </c:pt>
                <c:pt idx="9843">
                  <c:v>6.4147400000000001</c:v>
                </c:pt>
                <c:pt idx="9844">
                  <c:v>6.4153200000000004</c:v>
                </c:pt>
                <c:pt idx="9845">
                  <c:v>6.4159499999999996</c:v>
                </c:pt>
                <c:pt idx="9846">
                  <c:v>6.4164000000000003</c:v>
                </c:pt>
                <c:pt idx="9847">
                  <c:v>6.4166999999999996</c:v>
                </c:pt>
                <c:pt idx="9848">
                  <c:v>6.4170199999999999</c:v>
                </c:pt>
                <c:pt idx="9849">
                  <c:v>6.4173600000000004</c:v>
                </c:pt>
                <c:pt idx="9850">
                  <c:v>6.4181999999999997</c:v>
                </c:pt>
                <c:pt idx="9851">
                  <c:v>6.4186199999999998</c:v>
                </c:pt>
                <c:pt idx="9852">
                  <c:v>6.4194899999999997</c:v>
                </c:pt>
                <c:pt idx="9853">
                  <c:v>6.4203599999999996</c:v>
                </c:pt>
                <c:pt idx="9854">
                  <c:v>6.4204600000000003</c:v>
                </c:pt>
                <c:pt idx="9855">
                  <c:v>6.4205500000000004</c:v>
                </c:pt>
                <c:pt idx="9856">
                  <c:v>6.4206200000000004</c:v>
                </c:pt>
                <c:pt idx="9857">
                  <c:v>6.4211400000000003</c:v>
                </c:pt>
                <c:pt idx="9858">
                  <c:v>6.4221899999999996</c:v>
                </c:pt>
                <c:pt idx="9859">
                  <c:v>6.4231999999999996</c:v>
                </c:pt>
                <c:pt idx="9860">
                  <c:v>6.4237900000000003</c:v>
                </c:pt>
                <c:pt idx="9861">
                  <c:v>6.4242400000000002</c:v>
                </c:pt>
                <c:pt idx="9862">
                  <c:v>6.4244300000000001</c:v>
                </c:pt>
                <c:pt idx="9863">
                  <c:v>6.4249000000000001</c:v>
                </c:pt>
                <c:pt idx="9864">
                  <c:v>6.4252599999999997</c:v>
                </c:pt>
                <c:pt idx="9865">
                  <c:v>6.4262600000000001</c:v>
                </c:pt>
                <c:pt idx="9866">
                  <c:v>6.4271099999999999</c:v>
                </c:pt>
                <c:pt idx="9867">
                  <c:v>6.4278500000000003</c:v>
                </c:pt>
                <c:pt idx="9868">
                  <c:v>6.4283700000000001</c:v>
                </c:pt>
                <c:pt idx="9869">
                  <c:v>6.4290599999999998</c:v>
                </c:pt>
                <c:pt idx="9870">
                  <c:v>6.4296699999999998</c:v>
                </c:pt>
                <c:pt idx="9871">
                  <c:v>6.43</c:v>
                </c:pt>
                <c:pt idx="9872">
                  <c:v>6.4306000000000001</c:v>
                </c:pt>
                <c:pt idx="9873">
                  <c:v>6.4309900000000004</c:v>
                </c:pt>
                <c:pt idx="9874">
                  <c:v>6.4311400000000001</c:v>
                </c:pt>
                <c:pt idx="9875">
                  <c:v>6.4312399999999998</c:v>
                </c:pt>
                <c:pt idx="9876">
                  <c:v>6.43133</c:v>
                </c:pt>
                <c:pt idx="9877">
                  <c:v>6.4314099999999996</c:v>
                </c:pt>
                <c:pt idx="9878">
                  <c:v>6.4314799999999996</c:v>
                </c:pt>
                <c:pt idx="9879">
                  <c:v>6.43154</c:v>
                </c:pt>
                <c:pt idx="9880">
                  <c:v>6.4316000000000004</c:v>
                </c:pt>
                <c:pt idx="9881">
                  <c:v>6.4316599999999999</c:v>
                </c:pt>
                <c:pt idx="9882">
                  <c:v>6.4317299999999999</c:v>
                </c:pt>
                <c:pt idx="9883">
                  <c:v>6.4318600000000004</c:v>
                </c:pt>
                <c:pt idx="9884">
                  <c:v>6.43215</c:v>
                </c:pt>
                <c:pt idx="9885">
                  <c:v>6.4330600000000002</c:v>
                </c:pt>
                <c:pt idx="9886">
                  <c:v>6.4336900000000004</c:v>
                </c:pt>
                <c:pt idx="9887">
                  <c:v>6.4342699999999997</c:v>
                </c:pt>
                <c:pt idx="9888">
                  <c:v>6.4346899999999998</c:v>
                </c:pt>
                <c:pt idx="9889">
                  <c:v>6.4348599999999996</c:v>
                </c:pt>
                <c:pt idx="9890">
                  <c:v>6.4349600000000002</c:v>
                </c:pt>
                <c:pt idx="9891">
                  <c:v>6.4350399999999999</c:v>
                </c:pt>
                <c:pt idx="9892">
                  <c:v>6.4350899999999998</c:v>
                </c:pt>
                <c:pt idx="9893">
                  <c:v>6.43553</c:v>
                </c:pt>
                <c:pt idx="9894">
                  <c:v>6.4358199999999997</c:v>
                </c:pt>
                <c:pt idx="9895">
                  <c:v>6.4360600000000003</c:v>
                </c:pt>
                <c:pt idx="9896">
                  <c:v>6.4363400000000004</c:v>
                </c:pt>
                <c:pt idx="9897">
                  <c:v>6.4369300000000003</c:v>
                </c:pt>
                <c:pt idx="9898">
                  <c:v>6.4373800000000001</c:v>
                </c:pt>
                <c:pt idx="9899">
                  <c:v>6.4384199999999998</c:v>
                </c:pt>
                <c:pt idx="9900">
                  <c:v>6.4394499999999999</c:v>
                </c:pt>
                <c:pt idx="9901">
                  <c:v>6.4400700000000004</c:v>
                </c:pt>
                <c:pt idx="9902">
                  <c:v>6.4404199999999996</c:v>
                </c:pt>
                <c:pt idx="9903">
                  <c:v>6.4407300000000003</c:v>
                </c:pt>
                <c:pt idx="9904">
                  <c:v>6.4414199999999999</c:v>
                </c:pt>
                <c:pt idx="9905">
                  <c:v>6.4422199999999998</c:v>
                </c:pt>
                <c:pt idx="9906">
                  <c:v>6.4431700000000003</c:v>
                </c:pt>
                <c:pt idx="9907">
                  <c:v>6.4436</c:v>
                </c:pt>
                <c:pt idx="9908">
                  <c:v>6.4440400000000002</c:v>
                </c:pt>
                <c:pt idx="9909">
                  <c:v>6.44468</c:v>
                </c:pt>
                <c:pt idx="9910">
                  <c:v>6.4449699999999996</c:v>
                </c:pt>
                <c:pt idx="9911">
                  <c:v>6.4455799999999996</c:v>
                </c:pt>
                <c:pt idx="9912">
                  <c:v>6.4465700000000004</c:v>
                </c:pt>
                <c:pt idx="9913">
                  <c:v>6.44754</c:v>
                </c:pt>
                <c:pt idx="9914">
                  <c:v>6.4484199999999996</c:v>
                </c:pt>
                <c:pt idx="9915">
                  <c:v>6.4487399999999999</c:v>
                </c:pt>
                <c:pt idx="9916">
                  <c:v>6.4493299999999998</c:v>
                </c:pt>
                <c:pt idx="9917">
                  <c:v>6.4497</c:v>
                </c:pt>
                <c:pt idx="9918">
                  <c:v>6.4505699999999999</c:v>
                </c:pt>
                <c:pt idx="9919">
                  <c:v>6.4511399999999997</c:v>
                </c:pt>
                <c:pt idx="9920">
                  <c:v>6.4519000000000002</c:v>
                </c:pt>
                <c:pt idx="9921">
                  <c:v>6.4525300000000003</c:v>
                </c:pt>
                <c:pt idx="9922">
                  <c:v>6.4535299999999998</c:v>
                </c:pt>
                <c:pt idx="9923">
                  <c:v>6.4541599999999999</c:v>
                </c:pt>
                <c:pt idx="9924">
                  <c:v>6.4552800000000001</c:v>
                </c:pt>
                <c:pt idx="9925">
                  <c:v>6.4563199999999998</c:v>
                </c:pt>
                <c:pt idx="9926">
                  <c:v>6.4573299999999998</c:v>
                </c:pt>
                <c:pt idx="9927">
                  <c:v>6.4583000000000004</c:v>
                </c:pt>
                <c:pt idx="9928">
                  <c:v>6.4592599999999996</c:v>
                </c:pt>
                <c:pt idx="9929">
                  <c:v>6.4601899999999999</c:v>
                </c:pt>
                <c:pt idx="9930">
                  <c:v>6.4611099999999997</c:v>
                </c:pt>
                <c:pt idx="9931">
                  <c:v>6.4620199999999999</c:v>
                </c:pt>
                <c:pt idx="9932">
                  <c:v>6.4629200000000004</c:v>
                </c:pt>
                <c:pt idx="9933">
                  <c:v>6.4638200000000001</c:v>
                </c:pt>
                <c:pt idx="9934">
                  <c:v>6.4647100000000002</c:v>
                </c:pt>
                <c:pt idx="9935">
                  <c:v>6.4656099999999999</c:v>
                </c:pt>
                <c:pt idx="9936">
                  <c:v>6.4664999999999999</c:v>
                </c:pt>
                <c:pt idx="9937">
                  <c:v>6.4673999999999996</c:v>
                </c:pt>
                <c:pt idx="9938">
                  <c:v>6.4678800000000001</c:v>
                </c:pt>
                <c:pt idx="9939">
                  <c:v>6.46854</c:v>
                </c:pt>
                <c:pt idx="9940">
                  <c:v>6.4691999999999998</c:v>
                </c:pt>
                <c:pt idx="9941">
                  <c:v>6.47</c:v>
                </c:pt>
                <c:pt idx="9942">
                  <c:v>6.4702500000000001</c:v>
                </c:pt>
                <c:pt idx="9943">
                  <c:v>6.4707600000000003</c:v>
                </c:pt>
                <c:pt idx="9944">
                  <c:v>6.4710000000000001</c:v>
                </c:pt>
                <c:pt idx="9945">
                  <c:v>6.4713099999999999</c:v>
                </c:pt>
                <c:pt idx="9946">
                  <c:v>6.4716500000000003</c:v>
                </c:pt>
                <c:pt idx="9947">
                  <c:v>6.4724399999999997</c:v>
                </c:pt>
                <c:pt idx="9948">
                  <c:v>6.47295</c:v>
                </c:pt>
                <c:pt idx="9949">
                  <c:v>6.4738899999999999</c:v>
                </c:pt>
                <c:pt idx="9950">
                  <c:v>6.4748200000000002</c:v>
                </c:pt>
                <c:pt idx="9951">
                  <c:v>6.47499</c:v>
                </c:pt>
                <c:pt idx="9952">
                  <c:v>6.4750899999999998</c:v>
                </c:pt>
                <c:pt idx="9953">
                  <c:v>6.4751799999999999</c:v>
                </c:pt>
                <c:pt idx="9954">
                  <c:v>6.4752599999999996</c:v>
                </c:pt>
                <c:pt idx="9955">
                  <c:v>6.4753400000000001</c:v>
                </c:pt>
                <c:pt idx="9956">
                  <c:v>6.4754300000000002</c:v>
                </c:pt>
                <c:pt idx="9957">
                  <c:v>6.4755099999999999</c:v>
                </c:pt>
                <c:pt idx="9958">
                  <c:v>6.4756900000000002</c:v>
                </c:pt>
                <c:pt idx="9959">
                  <c:v>6.4761499999999996</c:v>
                </c:pt>
                <c:pt idx="9960">
                  <c:v>6.4764600000000003</c:v>
                </c:pt>
                <c:pt idx="9961">
                  <c:v>6.4770700000000003</c:v>
                </c:pt>
                <c:pt idx="9962">
                  <c:v>6.4776499999999997</c:v>
                </c:pt>
                <c:pt idx="9963">
                  <c:v>6.4783200000000001</c:v>
                </c:pt>
                <c:pt idx="9964">
                  <c:v>6.4785700000000004</c:v>
                </c:pt>
                <c:pt idx="9965">
                  <c:v>6.4792199999999998</c:v>
                </c:pt>
                <c:pt idx="9966">
                  <c:v>6.4802200000000001</c:v>
                </c:pt>
                <c:pt idx="9967">
                  <c:v>6.4807699999999997</c:v>
                </c:pt>
                <c:pt idx="9968">
                  <c:v>6.4813799999999997</c:v>
                </c:pt>
                <c:pt idx="9969">
                  <c:v>6.4819100000000001</c:v>
                </c:pt>
                <c:pt idx="9970">
                  <c:v>6.4824700000000002</c:v>
                </c:pt>
                <c:pt idx="9971">
                  <c:v>6.4826499999999996</c:v>
                </c:pt>
                <c:pt idx="9972">
                  <c:v>6.4828799999999998</c:v>
                </c:pt>
                <c:pt idx="9973">
                  <c:v>6.4830399999999999</c:v>
                </c:pt>
                <c:pt idx="9974">
                  <c:v>6.4831200000000004</c:v>
                </c:pt>
                <c:pt idx="9975">
                  <c:v>6.4832099999999997</c:v>
                </c:pt>
                <c:pt idx="9976">
                  <c:v>6.4832700000000001</c:v>
                </c:pt>
                <c:pt idx="9977">
                  <c:v>6.4833299999999996</c:v>
                </c:pt>
                <c:pt idx="9978">
                  <c:v>6.4833800000000004</c:v>
                </c:pt>
                <c:pt idx="9979">
                  <c:v>6.4834199999999997</c:v>
                </c:pt>
                <c:pt idx="9980">
                  <c:v>6.4834699999999996</c:v>
                </c:pt>
                <c:pt idx="9981">
                  <c:v>6.4835200000000004</c:v>
                </c:pt>
                <c:pt idx="9982">
                  <c:v>6.4835799999999999</c:v>
                </c:pt>
                <c:pt idx="9983">
                  <c:v>6.4836600000000004</c:v>
                </c:pt>
                <c:pt idx="9984">
                  <c:v>6.4837100000000003</c:v>
                </c:pt>
                <c:pt idx="9985">
                  <c:v>6.4837400000000001</c:v>
                </c:pt>
                <c:pt idx="9986">
                  <c:v>6.4837899999999999</c:v>
                </c:pt>
                <c:pt idx="9987">
                  <c:v>6.4838399999999998</c:v>
                </c:pt>
                <c:pt idx="9988">
                  <c:v>6.4838899999999997</c:v>
                </c:pt>
                <c:pt idx="9989">
                  <c:v>6.48393</c:v>
                </c:pt>
                <c:pt idx="9990">
                  <c:v>6.4839900000000004</c:v>
                </c:pt>
                <c:pt idx="9991">
                  <c:v>6.4840299999999997</c:v>
                </c:pt>
                <c:pt idx="9992">
                  <c:v>6.4840799999999996</c:v>
                </c:pt>
                <c:pt idx="9993">
                  <c:v>6.4841300000000004</c:v>
                </c:pt>
                <c:pt idx="9994">
                  <c:v>6.4841800000000003</c:v>
                </c:pt>
                <c:pt idx="9995">
                  <c:v>6.4842199999999997</c:v>
                </c:pt>
                <c:pt idx="9996">
                  <c:v>6.4842599999999999</c:v>
                </c:pt>
                <c:pt idx="9997">
                  <c:v>6.4843099999999998</c:v>
                </c:pt>
                <c:pt idx="9998">
                  <c:v>6.4843400000000004</c:v>
                </c:pt>
                <c:pt idx="9999">
                  <c:v>6.4843700000000002</c:v>
                </c:pt>
                <c:pt idx="10000">
                  <c:v>6.4844200000000001</c:v>
                </c:pt>
                <c:pt idx="10001">
                  <c:v>6.48447</c:v>
                </c:pt>
                <c:pt idx="10002">
                  <c:v>6.4845300000000003</c:v>
                </c:pt>
                <c:pt idx="10003">
                  <c:v>6.4845800000000002</c:v>
                </c:pt>
                <c:pt idx="10004">
                  <c:v>6.4846399999999997</c:v>
                </c:pt>
                <c:pt idx="10005">
                  <c:v>6.48468</c:v>
                </c:pt>
                <c:pt idx="10006">
                  <c:v>6.4847200000000003</c:v>
                </c:pt>
                <c:pt idx="10007">
                  <c:v>6.4847799999999998</c:v>
                </c:pt>
                <c:pt idx="10008">
                  <c:v>6.4848400000000002</c:v>
                </c:pt>
                <c:pt idx="10009">
                  <c:v>6.48489</c:v>
                </c:pt>
                <c:pt idx="10010">
                  <c:v>6.4849500000000004</c:v>
                </c:pt>
                <c:pt idx="10011">
                  <c:v>6.4850199999999996</c:v>
                </c:pt>
                <c:pt idx="10012">
                  <c:v>6.4851000000000001</c:v>
                </c:pt>
                <c:pt idx="10013">
                  <c:v>6.4851700000000001</c:v>
                </c:pt>
                <c:pt idx="10014">
                  <c:v>6.4852100000000004</c:v>
                </c:pt>
                <c:pt idx="10015">
                  <c:v>6.48529</c:v>
                </c:pt>
                <c:pt idx="10016">
                  <c:v>6.4854399999999996</c:v>
                </c:pt>
                <c:pt idx="10017">
                  <c:v>6.4855099999999997</c:v>
                </c:pt>
                <c:pt idx="10018">
                  <c:v>6.4856199999999999</c:v>
                </c:pt>
                <c:pt idx="10019">
                  <c:v>6.4857199999999997</c:v>
                </c:pt>
                <c:pt idx="10020">
                  <c:v>6.4858700000000002</c:v>
                </c:pt>
                <c:pt idx="10021">
                  <c:v>6.4860199999999999</c:v>
                </c:pt>
                <c:pt idx="10022">
                  <c:v>6.4862000000000002</c:v>
                </c:pt>
                <c:pt idx="10023">
                  <c:v>6.4864699999999997</c:v>
                </c:pt>
                <c:pt idx="10024">
                  <c:v>6.4867900000000001</c:v>
                </c:pt>
                <c:pt idx="10025">
                  <c:v>6.4872300000000003</c:v>
                </c:pt>
                <c:pt idx="10026">
                  <c:v>6.4874000000000001</c:v>
                </c:pt>
                <c:pt idx="10027">
                  <c:v>6.48752</c:v>
                </c:pt>
                <c:pt idx="10028">
                  <c:v>6.4875999999999996</c:v>
                </c:pt>
                <c:pt idx="10029">
                  <c:v>6.4877000000000002</c:v>
                </c:pt>
                <c:pt idx="10030">
                  <c:v>6.4877799999999999</c:v>
                </c:pt>
                <c:pt idx="10031">
                  <c:v>6.4878600000000004</c:v>
                </c:pt>
                <c:pt idx="10032">
                  <c:v>6.4879600000000002</c:v>
                </c:pt>
                <c:pt idx="10033">
                  <c:v>6.4880500000000003</c:v>
                </c:pt>
                <c:pt idx="10034">
                  <c:v>6.4881399999999996</c:v>
                </c:pt>
                <c:pt idx="10035">
                  <c:v>6.4882400000000002</c:v>
                </c:pt>
                <c:pt idx="10036">
                  <c:v>6.48841</c:v>
                </c:pt>
                <c:pt idx="10037">
                  <c:v>6.4890400000000001</c:v>
                </c:pt>
                <c:pt idx="10038">
                  <c:v>6.4894499999999997</c:v>
                </c:pt>
                <c:pt idx="10039">
                  <c:v>6.4899699999999996</c:v>
                </c:pt>
                <c:pt idx="10040">
                  <c:v>6.4904799999999998</c:v>
                </c:pt>
                <c:pt idx="10041">
                  <c:v>6.4911099999999999</c:v>
                </c:pt>
                <c:pt idx="10042">
                  <c:v>6.4915099999999999</c:v>
                </c:pt>
                <c:pt idx="10043">
                  <c:v>6.4919099999999998</c:v>
                </c:pt>
                <c:pt idx="10044">
                  <c:v>6.4924400000000002</c:v>
                </c:pt>
                <c:pt idx="10045">
                  <c:v>6.4934500000000002</c:v>
                </c:pt>
                <c:pt idx="10046">
                  <c:v>6.4944199999999999</c:v>
                </c:pt>
                <c:pt idx="10047">
                  <c:v>6.4952100000000002</c:v>
                </c:pt>
                <c:pt idx="10048">
                  <c:v>6.49559</c:v>
                </c:pt>
                <c:pt idx="10049">
                  <c:v>6.4958900000000002</c:v>
                </c:pt>
                <c:pt idx="10050">
                  <c:v>6.4962900000000001</c:v>
                </c:pt>
                <c:pt idx="10051">
                  <c:v>6.4969900000000003</c:v>
                </c:pt>
                <c:pt idx="10052">
                  <c:v>6.4973299999999998</c:v>
                </c:pt>
                <c:pt idx="10053">
                  <c:v>6.49838</c:v>
                </c:pt>
                <c:pt idx="10054">
                  <c:v>6.4989299999999997</c:v>
                </c:pt>
                <c:pt idx="10055">
                  <c:v>6.4996400000000003</c:v>
                </c:pt>
                <c:pt idx="10056">
                  <c:v>6.5006000000000004</c:v>
                </c:pt>
                <c:pt idx="10057">
                  <c:v>6.5014200000000004</c:v>
                </c:pt>
                <c:pt idx="10058">
                  <c:v>6.5022500000000001</c:v>
                </c:pt>
                <c:pt idx="10059">
                  <c:v>6.50312</c:v>
                </c:pt>
                <c:pt idx="10060">
                  <c:v>6.5036100000000001</c:v>
                </c:pt>
                <c:pt idx="10061">
                  <c:v>6.5042200000000001</c:v>
                </c:pt>
                <c:pt idx="10062">
                  <c:v>6.5052700000000003</c:v>
                </c:pt>
                <c:pt idx="10063">
                  <c:v>6.5064000000000002</c:v>
                </c:pt>
                <c:pt idx="10064">
                  <c:v>6.50739</c:v>
                </c:pt>
                <c:pt idx="10065">
                  <c:v>6.5080799999999996</c:v>
                </c:pt>
                <c:pt idx="10066">
                  <c:v>6.5084499999999998</c:v>
                </c:pt>
                <c:pt idx="10067">
                  <c:v>6.5087299999999999</c:v>
                </c:pt>
                <c:pt idx="10068">
                  <c:v>6.5091599999999996</c:v>
                </c:pt>
                <c:pt idx="10069">
                  <c:v>6.51</c:v>
                </c:pt>
                <c:pt idx="10070">
                  <c:v>6.51098</c:v>
                </c:pt>
                <c:pt idx="10071">
                  <c:v>6.5119400000000001</c:v>
                </c:pt>
                <c:pt idx="10072">
                  <c:v>6.5129000000000001</c:v>
                </c:pt>
                <c:pt idx="10073">
                  <c:v>6.5138499999999997</c:v>
                </c:pt>
                <c:pt idx="10074">
                  <c:v>6.5148099999999998</c:v>
                </c:pt>
                <c:pt idx="10075">
                  <c:v>6.5157600000000002</c:v>
                </c:pt>
                <c:pt idx="10076">
                  <c:v>6.5167099999999998</c:v>
                </c:pt>
                <c:pt idx="10077">
                  <c:v>6.5173199999999998</c:v>
                </c:pt>
                <c:pt idx="10078">
                  <c:v>6.5182799999999999</c:v>
                </c:pt>
                <c:pt idx="10079">
                  <c:v>6.5192300000000003</c:v>
                </c:pt>
                <c:pt idx="10080">
                  <c:v>6.5200899999999997</c:v>
                </c:pt>
                <c:pt idx="10081">
                  <c:v>6.5210600000000003</c:v>
                </c:pt>
                <c:pt idx="10082">
                  <c:v>6.5217499999999999</c:v>
                </c:pt>
                <c:pt idx="10083">
                  <c:v>6.5224599999999997</c:v>
                </c:pt>
                <c:pt idx="10084">
                  <c:v>6.5231700000000004</c:v>
                </c:pt>
                <c:pt idx="10085">
                  <c:v>6.5237999999999996</c:v>
                </c:pt>
                <c:pt idx="10086">
                  <c:v>6.5239500000000001</c:v>
                </c:pt>
                <c:pt idx="10087">
                  <c:v>6.5242699999999996</c:v>
                </c:pt>
                <c:pt idx="10088">
                  <c:v>6.5248100000000004</c:v>
                </c:pt>
                <c:pt idx="10089">
                  <c:v>6.5250399999999997</c:v>
                </c:pt>
                <c:pt idx="10090">
                  <c:v>6.5252699999999999</c:v>
                </c:pt>
                <c:pt idx="10091">
                  <c:v>6.5258399999999996</c:v>
                </c:pt>
                <c:pt idx="10092">
                  <c:v>6.5262200000000004</c:v>
                </c:pt>
                <c:pt idx="10093">
                  <c:v>6.5271600000000003</c:v>
                </c:pt>
                <c:pt idx="10094">
                  <c:v>6.5281099999999999</c:v>
                </c:pt>
                <c:pt idx="10095">
                  <c:v>6.5288000000000004</c:v>
                </c:pt>
                <c:pt idx="10096">
                  <c:v>6.5291300000000003</c:v>
                </c:pt>
                <c:pt idx="10097">
                  <c:v>6.52956</c:v>
                </c:pt>
                <c:pt idx="10098">
                  <c:v>6.5301499999999999</c:v>
                </c:pt>
                <c:pt idx="10099">
                  <c:v>6.5304399999999996</c:v>
                </c:pt>
                <c:pt idx="10100">
                  <c:v>6.5310699999999997</c:v>
                </c:pt>
                <c:pt idx="10101">
                  <c:v>6.5318199999999997</c:v>
                </c:pt>
                <c:pt idx="10102">
                  <c:v>6.5325699999999998</c:v>
                </c:pt>
                <c:pt idx="10103">
                  <c:v>6.5328799999999996</c:v>
                </c:pt>
                <c:pt idx="10104">
                  <c:v>6.5338900000000004</c:v>
                </c:pt>
                <c:pt idx="10105">
                  <c:v>6.5349000000000004</c:v>
                </c:pt>
                <c:pt idx="10106">
                  <c:v>6.5354799999999997</c:v>
                </c:pt>
                <c:pt idx="10107">
                  <c:v>6.5355699999999999</c:v>
                </c:pt>
                <c:pt idx="10108">
                  <c:v>6.5356500000000004</c:v>
                </c:pt>
                <c:pt idx="10109">
                  <c:v>6.5357200000000004</c:v>
                </c:pt>
                <c:pt idx="10110">
                  <c:v>6.5357900000000004</c:v>
                </c:pt>
                <c:pt idx="10111">
                  <c:v>6.5358499999999999</c:v>
                </c:pt>
                <c:pt idx="10112">
                  <c:v>6.5358999999999998</c:v>
                </c:pt>
                <c:pt idx="10113">
                  <c:v>6.5359600000000002</c:v>
                </c:pt>
                <c:pt idx="10114">
                  <c:v>6.5360100000000001</c:v>
                </c:pt>
                <c:pt idx="10115">
                  <c:v>6.5360500000000004</c:v>
                </c:pt>
                <c:pt idx="10116">
                  <c:v>6.5360800000000001</c:v>
                </c:pt>
                <c:pt idx="10117">
                  <c:v>6.5361200000000004</c:v>
                </c:pt>
                <c:pt idx="10118">
                  <c:v>6.5361399999999996</c:v>
                </c:pt>
                <c:pt idx="10119">
                  <c:v>6.5361599999999997</c:v>
                </c:pt>
                <c:pt idx="10120">
                  <c:v>6.5362</c:v>
                </c:pt>
                <c:pt idx="10121">
                  <c:v>6.5362400000000003</c:v>
                </c:pt>
                <c:pt idx="10122">
                  <c:v>6.5362900000000002</c:v>
                </c:pt>
                <c:pt idx="10123">
                  <c:v>6.5363300000000004</c:v>
                </c:pt>
                <c:pt idx="10124">
                  <c:v>6.5363800000000003</c:v>
                </c:pt>
                <c:pt idx="10125">
                  <c:v>6.5364399999999998</c:v>
                </c:pt>
                <c:pt idx="10126">
                  <c:v>6.5365000000000002</c:v>
                </c:pt>
                <c:pt idx="10127">
                  <c:v>6.5365500000000001</c:v>
                </c:pt>
                <c:pt idx="10128">
                  <c:v>6.5366</c:v>
                </c:pt>
                <c:pt idx="10129">
                  <c:v>6.5366499999999998</c:v>
                </c:pt>
                <c:pt idx="10130">
                  <c:v>6.5366999999999997</c:v>
                </c:pt>
                <c:pt idx="10131">
                  <c:v>6.53674</c:v>
                </c:pt>
                <c:pt idx="10132">
                  <c:v>6.5367800000000003</c:v>
                </c:pt>
                <c:pt idx="10133">
                  <c:v>6.53681</c:v>
                </c:pt>
                <c:pt idx="10134">
                  <c:v>6.5368300000000001</c:v>
                </c:pt>
                <c:pt idx="10135">
                  <c:v>6.5368700000000004</c:v>
                </c:pt>
                <c:pt idx="10136">
                  <c:v>6.5368899999999996</c:v>
                </c:pt>
                <c:pt idx="10137">
                  <c:v>6.5369299999999999</c:v>
                </c:pt>
                <c:pt idx="10138">
                  <c:v>6.5369700000000002</c:v>
                </c:pt>
                <c:pt idx="10139">
                  <c:v>6.5369999999999999</c:v>
                </c:pt>
                <c:pt idx="10140">
                  <c:v>6.5370200000000001</c:v>
                </c:pt>
                <c:pt idx="10141">
                  <c:v>6.5370499999999998</c:v>
                </c:pt>
                <c:pt idx="10142">
                  <c:v>6.5370999999999997</c:v>
                </c:pt>
                <c:pt idx="10143">
                  <c:v>6.5371300000000003</c:v>
                </c:pt>
                <c:pt idx="10144">
                  <c:v>6.5371800000000002</c:v>
                </c:pt>
                <c:pt idx="10145">
                  <c:v>6.5372300000000001</c:v>
                </c:pt>
                <c:pt idx="10146">
                  <c:v>6.5372700000000004</c:v>
                </c:pt>
                <c:pt idx="10147">
                  <c:v>6.5373000000000001</c:v>
                </c:pt>
                <c:pt idx="10148">
                  <c:v>6.5373400000000004</c:v>
                </c:pt>
                <c:pt idx="10149">
                  <c:v>6.5373700000000001</c:v>
                </c:pt>
                <c:pt idx="10150">
                  <c:v>6.5374100000000004</c:v>
                </c:pt>
                <c:pt idx="10151">
                  <c:v>6.5374600000000003</c:v>
                </c:pt>
                <c:pt idx="10152">
                  <c:v>6.53749</c:v>
                </c:pt>
                <c:pt idx="10153">
                  <c:v>6.5375399999999999</c:v>
                </c:pt>
                <c:pt idx="10154">
                  <c:v>6.5375899999999998</c:v>
                </c:pt>
                <c:pt idx="10155">
                  <c:v>6.5376599999999998</c:v>
                </c:pt>
                <c:pt idx="10156">
                  <c:v>6.5377000000000001</c:v>
                </c:pt>
                <c:pt idx="10157">
                  <c:v>6.5377599999999996</c:v>
                </c:pt>
                <c:pt idx="10158">
                  <c:v>6.53782</c:v>
                </c:pt>
                <c:pt idx="10159">
                  <c:v>6.5378699999999998</c:v>
                </c:pt>
                <c:pt idx="10160">
                  <c:v>6.5379300000000002</c:v>
                </c:pt>
                <c:pt idx="10161">
                  <c:v>6.5380099999999999</c:v>
                </c:pt>
                <c:pt idx="10162">
                  <c:v>6.5380799999999999</c:v>
                </c:pt>
                <c:pt idx="10163">
                  <c:v>6.5381600000000004</c:v>
                </c:pt>
                <c:pt idx="10164">
                  <c:v>6.5382999999999996</c:v>
                </c:pt>
                <c:pt idx="10165">
                  <c:v>6.5392000000000001</c:v>
                </c:pt>
                <c:pt idx="10166">
                  <c:v>6.5400999999999998</c:v>
                </c:pt>
                <c:pt idx="10167">
                  <c:v>6.5407200000000003</c:v>
                </c:pt>
                <c:pt idx="10168">
                  <c:v>6.5412699999999999</c:v>
                </c:pt>
                <c:pt idx="10169">
                  <c:v>6.5416299999999996</c:v>
                </c:pt>
                <c:pt idx="10170">
                  <c:v>6.54237</c:v>
                </c:pt>
                <c:pt idx="10171">
                  <c:v>6.54331</c:v>
                </c:pt>
                <c:pt idx="10172">
                  <c:v>6.54373</c:v>
                </c:pt>
                <c:pt idx="10173">
                  <c:v>6.5439400000000001</c:v>
                </c:pt>
                <c:pt idx="10174">
                  <c:v>6.5448599999999999</c:v>
                </c:pt>
                <c:pt idx="10175">
                  <c:v>6.5450699999999999</c:v>
                </c:pt>
                <c:pt idx="10176">
                  <c:v>6.5454600000000003</c:v>
                </c:pt>
                <c:pt idx="10177">
                  <c:v>6.5464399999999996</c:v>
                </c:pt>
                <c:pt idx="10178">
                  <c:v>6.5474399999999999</c:v>
                </c:pt>
                <c:pt idx="10179">
                  <c:v>6.5483700000000002</c:v>
                </c:pt>
                <c:pt idx="10180">
                  <c:v>6.5490199999999996</c:v>
                </c:pt>
                <c:pt idx="10181">
                  <c:v>6.5494000000000003</c:v>
                </c:pt>
                <c:pt idx="10182">
                  <c:v>6.5496299999999996</c:v>
                </c:pt>
                <c:pt idx="10183">
                  <c:v>6.5499000000000001</c:v>
                </c:pt>
                <c:pt idx="10184">
                  <c:v>6.5505000000000004</c:v>
                </c:pt>
                <c:pt idx="10185">
                  <c:v>6.5514000000000001</c:v>
                </c:pt>
                <c:pt idx="10186">
                  <c:v>6.5520899999999997</c:v>
                </c:pt>
                <c:pt idx="10187">
                  <c:v>6.5529999999999999</c:v>
                </c:pt>
                <c:pt idx="10188">
                  <c:v>6.5540200000000004</c:v>
                </c:pt>
                <c:pt idx="10189">
                  <c:v>6.5550300000000004</c:v>
                </c:pt>
                <c:pt idx="10190">
                  <c:v>6.5554600000000001</c:v>
                </c:pt>
                <c:pt idx="10191">
                  <c:v>6.5563599999999997</c:v>
                </c:pt>
                <c:pt idx="10192">
                  <c:v>6.5569600000000001</c:v>
                </c:pt>
                <c:pt idx="10193">
                  <c:v>6.5575099999999997</c:v>
                </c:pt>
                <c:pt idx="10194">
                  <c:v>6.5586399999999996</c:v>
                </c:pt>
                <c:pt idx="10195">
                  <c:v>6.5597399999999997</c:v>
                </c:pt>
                <c:pt idx="10196">
                  <c:v>6.5607600000000001</c:v>
                </c:pt>
                <c:pt idx="10197">
                  <c:v>6.5614499999999998</c:v>
                </c:pt>
                <c:pt idx="10198">
                  <c:v>6.5620399999999997</c:v>
                </c:pt>
                <c:pt idx="10199">
                  <c:v>6.5625299999999998</c:v>
                </c:pt>
                <c:pt idx="10200">
                  <c:v>6.5629099999999996</c:v>
                </c:pt>
                <c:pt idx="10201">
                  <c:v>6.5636000000000001</c:v>
                </c:pt>
                <c:pt idx="10202">
                  <c:v>6.5645499999999997</c:v>
                </c:pt>
                <c:pt idx="10203">
                  <c:v>6.5655000000000001</c:v>
                </c:pt>
                <c:pt idx="10204">
                  <c:v>6.5664499999999997</c:v>
                </c:pt>
                <c:pt idx="10205">
                  <c:v>6.5674099999999997</c:v>
                </c:pt>
                <c:pt idx="10206">
                  <c:v>6.5683600000000002</c:v>
                </c:pt>
                <c:pt idx="10207">
                  <c:v>6.5693099999999998</c:v>
                </c:pt>
                <c:pt idx="10208">
                  <c:v>6.5701799999999997</c:v>
                </c:pt>
                <c:pt idx="10209">
                  <c:v>6.5710199999999999</c:v>
                </c:pt>
                <c:pt idx="10210">
                  <c:v>6.5718899999999998</c:v>
                </c:pt>
                <c:pt idx="10211">
                  <c:v>6.57287</c:v>
                </c:pt>
                <c:pt idx="10212">
                  <c:v>6.5738300000000001</c:v>
                </c:pt>
                <c:pt idx="10213">
                  <c:v>6.5747900000000001</c:v>
                </c:pt>
                <c:pt idx="10214">
                  <c:v>6.5757300000000001</c:v>
                </c:pt>
                <c:pt idx="10215">
                  <c:v>6.5763800000000003</c:v>
                </c:pt>
                <c:pt idx="10216">
                  <c:v>6.5768899999999997</c:v>
                </c:pt>
                <c:pt idx="10217">
                  <c:v>6.5771600000000001</c:v>
                </c:pt>
                <c:pt idx="10218">
                  <c:v>6.5776599999999998</c:v>
                </c:pt>
                <c:pt idx="10219">
                  <c:v>6.5778699999999999</c:v>
                </c:pt>
                <c:pt idx="10220">
                  <c:v>6.5781099999999997</c:v>
                </c:pt>
                <c:pt idx="10221">
                  <c:v>6.5783899999999997</c:v>
                </c:pt>
                <c:pt idx="10222">
                  <c:v>6.57911</c:v>
                </c:pt>
                <c:pt idx="10223">
                  <c:v>6.58</c:v>
                </c:pt>
                <c:pt idx="10224">
                  <c:v>6.5809800000000003</c:v>
                </c:pt>
                <c:pt idx="10225">
                  <c:v>6.5815299999999999</c:v>
                </c:pt>
                <c:pt idx="10226">
                  <c:v>6.5823799999999997</c:v>
                </c:pt>
                <c:pt idx="10227">
                  <c:v>6.5833899999999996</c:v>
                </c:pt>
                <c:pt idx="10228">
                  <c:v>6.5842900000000002</c:v>
                </c:pt>
                <c:pt idx="10229">
                  <c:v>6.5848699999999996</c:v>
                </c:pt>
                <c:pt idx="10230">
                  <c:v>6.5853599999999997</c:v>
                </c:pt>
                <c:pt idx="10231">
                  <c:v>6.5859300000000003</c:v>
                </c:pt>
                <c:pt idx="10232">
                  <c:v>6.5869</c:v>
                </c:pt>
                <c:pt idx="10233">
                  <c:v>6.5878899999999998</c:v>
                </c:pt>
                <c:pt idx="10234">
                  <c:v>6.5881100000000004</c:v>
                </c:pt>
                <c:pt idx="10235">
                  <c:v>6.5881999999999996</c:v>
                </c:pt>
                <c:pt idx="10236">
                  <c:v>6.58826</c:v>
                </c:pt>
                <c:pt idx="10237">
                  <c:v>6.5883200000000004</c:v>
                </c:pt>
                <c:pt idx="10238">
                  <c:v>6.5883799999999999</c:v>
                </c:pt>
                <c:pt idx="10239">
                  <c:v>6.5884299999999998</c:v>
                </c:pt>
                <c:pt idx="10240">
                  <c:v>6.5884799999999997</c:v>
                </c:pt>
                <c:pt idx="10241">
                  <c:v>6.5885199999999999</c:v>
                </c:pt>
                <c:pt idx="10242">
                  <c:v>6.5885699999999998</c:v>
                </c:pt>
                <c:pt idx="10243">
                  <c:v>6.5885999999999996</c:v>
                </c:pt>
                <c:pt idx="10244">
                  <c:v>6.5886399999999998</c:v>
                </c:pt>
                <c:pt idx="10245">
                  <c:v>6.5886899999999997</c:v>
                </c:pt>
                <c:pt idx="10246">
                  <c:v>6.58873</c:v>
                </c:pt>
                <c:pt idx="10247">
                  <c:v>6.5887700000000002</c:v>
                </c:pt>
                <c:pt idx="10248">
                  <c:v>6.5888099999999996</c:v>
                </c:pt>
                <c:pt idx="10249">
                  <c:v>6.5888600000000004</c:v>
                </c:pt>
                <c:pt idx="10250">
                  <c:v>6.5888799999999996</c:v>
                </c:pt>
                <c:pt idx="10251">
                  <c:v>6.5889199999999999</c:v>
                </c:pt>
                <c:pt idx="10252">
                  <c:v>6.58894</c:v>
                </c:pt>
                <c:pt idx="10253">
                  <c:v>6.5889600000000002</c:v>
                </c:pt>
                <c:pt idx="10254">
                  <c:v>6.5889899999999999</c:v>
                </c:pt>
                <c:pt idx="10255">
                  <c:v>6.5890199999999997</c:v>
                </c:pt>
                <c:pt idx="10256">
                  <c:v>6.5890599999999999</c:v>
                </c:pt>
                <c:pt idx="10257">
                  <c:v>6.5890899999999997</c:v>
                </c:pt>
                <c:pt idx="10258">
                  <c:v>6.5891099999999998</c:v>
                </c:pt>
                <c:pt idx="10259">
                  <c:v>6.5891299999999999</c:v>
                </c:pt>
                <c:pt idx="10260">
                  <c:v>6.5891599999999997</c:v>
                </c:pt>
                <c:pt idx="10261">
                  <c:v>6.5892099999999996</c:v>
                </c:pt>
                <c:pt idx="10262">
                  <c:v>6.5892600000000003</c:v>
                </c:pt>
                <c:pt idx="10263">
                  <c:v>6.5893100000000002</c:v>
                </c:pt>
                <c:pt idx="10264">
                  <c:v>6.5893600000000001</c:v>
                </c:pt>
                <c:pt idx="10265">
                  <c:v>6.5893800000000002</c:v>
                </c:pt>
                <c:pt idx="10266">
                  <c:v>6.5894000000000004</c:v>
                </c:pt>
                <c:pt idx="10267">
                  <c:v>6.5894300000000001</c:v>
                </c:pt>
                <c:pt idx="10268">
                  <c:v>6.5894599999999999</c:v>
                </c:pt>
                <c:pt idx="10269">
                  <c:v>6.58948</c:v>
                </c:pt>
                <c:pt idx="10270">
                  <c:v>6.5895099999999998</c:v>
                </c:pt>
                <c:pt idx="10271">
                  <c:v>6.5895299999999999</c:v>
                </c:pt>
                <c:pt idx="10272">
                  <c:v>6.5895599999999996</c:v>
                </c:pt>
                <c:pt idx="10273">
                  <c:v>6.5895900000000003</c:v>
                </c:pt>
                <c:pt idx="10274">
                  <c:v>6.58962</c:v>
                </c:pt>
                <c:pt idx="10275">
                  <c:v>6.5896600000000003</c:v>
                </c:pt>
                <c:pt idx="10276">
                  <c:v>6.5896999999999997</c:v>
                </c:pt>
                <c:pt idx="10277">
                  <c:v>6.5897300000000003</c:v>
                </c:pt>
                <c:pt idx="10278">
                  <c:v>6.5897600000000001</c:v>
                </c:pt>
                <c:pt idx="10279">
                  <c:v>6.5898000000000003</c:v>
                </c:pt>
                <c:pt idx="10280">
                  <c:v>6.5898399999999997</c:v>
                </c:pt>
                <c:pt idx="10281">
                  <c:v>6.58988</c:v>
                </c:pt>
                <c:pt idx="10282">
                  <c:v>6.5899400000000004</c:v>
                </c:pt>
                <c:pt idx="10283">
                  <c:v>6.5899799999999997</c:v>
                </c:pt>
                <c:pt idx="10284">
                  <c:v>6.59002</c:v>
                </c:pt>
                <c:pt idx="10285">
                  <c:v>6.5900600000000003</c:v>
                </c:pt>
                <c:pt idx="10286">
                  <c:v>6.5901100000000001</c:v>
                </c:pt>
                <c:pt idx="10287">
                  <c:v>6.59016</c:v>
                </c:pt>
                <c:pt idx="10288">
                  <c:v>6.5902000000000003</c:v>
                </c:pt>
                <c:pt idx="10289">
                  <c:v>6.5902500000000002</c:v>
                </c:pt>
                <c:pt idx="10290">
                  <c:v>6.5903099999999997</c:v>
                </c:pt>
                <c:pt idx="10291">
                  <c:v>6.5903600000000004</c:v>
                </c:pt>
                <c:pt idx="10292">
                  <c:v>6.5904199999999999</c:v>
                </c:pt>
                <c:pt idx="10293">
                  <c:v>6.59049</c:v>
                </c:pt>
                <c:pt idx="10294">
                  <c:v>6.5906200000000004</c:v>
                </c:pt>
                <c:pt idx="10295">
                  <c:v>6.5909000000000004</c:v>
                </c:pt>
                <c:pt idx="10296">
                  <c:v>6.59152</c:v>
                </c:pt>
                <c:pt idx="10297">
                  <c:v>6.5921700000000003</c:v>
                </c:pt>
                <c:pt idx="10298">
                  <c:v>6.5931600000000001</c:v>
                </c:pt>
                <c:pt idx="10299">
                  <c:v>6.5933900000000003</c:v>
                </c:pt>
                <c:pt idx="10300">
                  <c:v>6.5934900000000001</c:v>
                </c:pt>
                <c:pt idx="10301">
                  <c:v>6.5935699999999997</c:v>
                </c:pt>
                <c:pt idx="10302">
                  <c:v>6.5936599999999999</c:v>
                </c:pt>
                <c:pt idx="10303">
                  <c:v>6.59375</c:v>
                </c:pt>
                <c:pt idx="10304">
                  <c:v>6.5938100000000004</c:v>
                </c:pt>
                <c:pt idx="10305">
                  <c:v>6.59389</c:v>
                </c:pt>
                <c:pt idx="10306">
                  <c:v>6.5939500000000004</c:v>
                </c:pt>
                <c:pt idx="10307">
                  <c:v>6.5940099999999999</c:v>
                </c:pt>
                <c:pt idx="10308">
                  <c:v>6.5940500000000002</c:v>
                </c:pt>
                <c:pt idx="10309">
                  <c:v>6.5940799999999999</c:v>
                </c:pt>
                <c:pt idx="10310">
                  <c:v>6.5941099999999997</c:v>
                </c:pt>
                <c:pt idx="10311">
                  <c:v>6.5941599999999996</c:v>
                </c:pt>
                <c:pt idx="10312">
                  <c:v>6.5942100000000003</c:v>
                </c:pt>
                <c:pt idx="10313">
                  <c:v>6.5942800000000004</c:v>
                </c:pt>
                <c:pt idx="10314">
                  <c:v>6.59436</c:v>
                </c:pt>
                <c:pt idx="10315">
                  <c:v>6.5944599999999998</c:v>
                </c:pt>
                <c:pt idx="10316">
                  <c:v>6.5945400000000003</c:v>
                </c:pt>
                <c:pt idx="10317">
                  <c:v>6.5946199999999999</c:v>
                </c:pt>
                <c:pt idx="10318">
                  <c:v>6.5946899999999999</c:v>
                </c:pt>
                <c:pt idx="10319">
                  <c:v>6.5947500000000003</c:v>
                </c:pt>
                <c:pt idx="10320">
                  <c:v>6.59483</c:v>
                </c:pt>
                <c:pt idx="10321">
                  <c:v>6.5954800000000002</c:v>
                </c:pt>
                <c:pt idx="10322">
                  <c:v>6.59619</c:v>
                </c:pt>
                <c:pt idx="10323">
                  <c:v>6.5968</c:v>
                </c:pt>
                <c:pt idx="10324">
                  <c:v>6.5974199999999996</c:v>
                </c:pt>
                <c:pt idx="10325">
                  <c:v>6.5977499999999996</c:v>
                </c:pt>
                <c:pt idx="10326">
                  <c:v>6.5987999999999998</c:v>
                </c:pt>
                <c:pt idx="10327">
                  <c:v>6.5997500000000002</c:v>
                </c:pt>
                <c:pt idx="10328">
                  <c:v>6.6007100000000003</c:v>
                </c:pt>
                <c:pt idx="10329">
                  <c:v>6.6008899999999997</c:v>
                </c:pt>
                <c:pt idx="10330">
                  <c:v>6.6017299999999999</c:v>
                </c:pt>
                <c:pt idx="10331">
                  <c:v>6.6028000000000002</c:v>
                </c:pt>
                <c:pt idx="10332">
                  <c:v>6.6032500000000001</c:v>
                </c:pt>
                <c:pt idx="10333">
                  <c:v>6.6036200000000003</c:v>
                </c:pt>
                <c:pt idx="10334">
                  <c:v>6.6042899999999998</c:v>
                </c:pt>
                <c:pt idx="10335">
                  <c:v>6.6049800000000003</c:v>
                </c:pt>
                <c:pt idx="10336">
                  <c:v>6.6060400000000001</c:v>
                </c:pt>
                <c:pt idx="10337">
                  <c:v>6.6065100000000001</c:v>
                </c:pt>
                <c:pt idx="10338">
                  <c:v>6.6073500000000003</c:v>
                </c:pt>
                <c:pt idx="10339">
                  <c:v>6.6080699999999997</c:v>
                </c:pt>
                <c:pt idx="10340">
                  <c:v>6.6089399999999996</c:v>
                </c:pt>
                <c:pt idx="10341">
                  <c:v>6.60975</c:v>
                </c:pt>
                <c:pt idx="10342">
                  <c:v>6.61069</c:v>
                </c:pt>
                <c:pt idx="10343">
                  <c:v>6.6117600000000003</c:v>
                </c:pt>
                <c:pt idx="10344">
                  <c:v>6.61219</c:v>
                </c:pt>
                <c:pt idx="10345">
                  <c:v>6.6123799999999999</c:v>
                </c:pt>
                <c:pt idx="10346">
                  <c:v>6.6132099999999996</c:v>
                </c:pt>
                <c:pt idx="10347">
                  <c:v>6.61395</c:v>
                </c:pt>
                <c:pt idx="10348">
                  <c:v>6.6146099999999999</c:v>
                </c:pt>
                <c:pt idx="10349">
                  <c:v>6.61503</c:v>
                </c:pt>
                <c:pt idx="10350">
                  <c:v>6.6158400000000004</c:v>
                </c:pt>
                <c:pt idx="10351">
                  <c:v>6.6161599999999998</c:v>
                </c:pt>
                <c:pt idx="10352">
                  <c:v>6.6167199999999999</c:v>
                </c:pt>
                <c:pt idx="10353">
                  <c:v>6.6176300000000001</c:v>
                </c:pt>
                <c:pt idx="10354">
                  <c:v>6.6185700000000001</c:v>
                </c:pt>
                <c:pt idx="10355">
                  <c:v>6.61951</c:v>
                </c:pt>
                <c:pt idx="10356">
                  <c:v>6.6203799999999999</c:v>
                </c:pt>
                <c:pt idx="10357">
                  <c:v>6.6211099999999998</c:v>
                </c:pt>
                <c:pt idx="10358">
                  <c:v>6.6217899999999998</c:v>
                </c:pt>
                <c:pt idx="10359">
                  <c:v>6.6219900000000003</c:v>
                </c:pt>
                <c:pt idx="10360">
                  <c:v>6.6228300000000004</c:v>
                </c:pt>
                <c:pt idx="10361">
                  <c:v>6.6238000000000001</c:v>
                </c:pt>
                <c:pt idx="10362">
                  <c:v>6.6247499999999997</c:v>
                </c:pt>
                <c:pt idx="10363">
                  <c:v>6.6257099999999998</c:v>
                </c:pt>
                <c:pt idx="10364">
                  <c:v>6.62629</c:v>
                </c:pt>
                <c:pt idx="10365">
                  <c:v>6.6273</c:v>
                </c:pt>
                <c:pt idx="10366">
                  <c:v>6.6278300000000003</c:v>
                </c:pt>
                <c:pt idx="10367">
                  <c:v>6.6280200000000002</c:v>
                </c:pt>
                <c:pt idx="10368">
                  <c:v>6.62859</c:v>
                </c:pt>
                <c:pt idx="10369">
                  <c:v>6.6290699999999996</c:v>
                </c:pt>
                <c:pt idx="10370">
                  <c:v>6.6297699999999997</c:v>
                </c:pt>
                <c:pt idx="10371">
                  <c:v>6.6306200000000004</c:v>
                </c:pt>
                <c:pt idx="10372">
                  <c:v>6.6311099999999996</c:v>
                </c:pt>
                <c:pt idx="10373">
                  <c:v>6.6319699999999999</c:v>
                </c:pt>
                <c:pt idx="10374">
                  <c:v>6.6327400000000001</c:v>
                </c:pt>
                <c:pt idx="10375">
                  <c:v>6.6336500000000003</c:v>
                </c:pt>
                <c:pt idx="10376">
                  <c:v>6.6345700000000001</c:v>
                </c:pt>
                <c:pt idx="10377">
                  <c:v>6.6355399999999998</c:v>
                </c:pt>
                <c:pt idx="10378">
                  <c:v>6.63652</c:v>
                </c:pt>
                <c:pt idx="10379">
                  <c:v>6.6374599999999999</c:v>
                </c:pt>
                <c:pt idx="10380">
                  <c:v>6.6381899999999998</c:v>
                </c:pt>
                <c:pt idx="10381">
                  <c:v>6.6390599999999997</c:v>
                </c:pt>
                <c:pt idx="10382">
                  <c:v>6.6399900000000001</c:v>
                </c:pt>
                <c:pt idx="10383">
                  <c:v>6.6408699999999996</c:v>
                </c:pt>
                <c:pt idx="10384">
                  <c:v>6.6418699999999999</c:v>
                </c:pt>
                <c:pt idx="10385">
                  <c:v>6.64236</c:v>
                </c:pt>
                <c:pt idx="10386">
                  <c:v>6.6433499999999999</c:v>
                </c:pt>
                <c:pt idx="10387">
                  <c:v>6.6443300000000001</c:v>
                </c:pt>
                <c:pt idx="10388">
                  <c:v>6.6450899999999997</c:v>
                </c:pt>
                <c:pt idx="10389">
                  <c:v>6.6458500000000003</c:v>
                </c:pt>
                <c:pt idx="10390">
                  <c:v>6.6467900000000002</c:v>
                </c:pt>
                <c:pt idx="10391">
                  <c:v>6.6477599999999999</c:v>
                </c:pt>
                <c:pt idx="10392">
                  <c:v>6.6487400000000001</c:v>
                </c:pt>
                <c:pt idx="10393">
                  <c:v>6.6497299999999999</c:v>
                </c:pt>
                <c:pt idx="10394">
                  <c:v>6.6502299999999996</c:v>
                </c:pt>
                <c:pt idx="10395">
                  <c:v>6.6506999999999996</c:v>
                </c:pt>
                <c:pt idx="10396">
                  <c:v>6.6516500000000001</c:v>
                </c:pt>
                <c:pt idx="10397">
                  <c:v>6.6524299999999998</c:v>
                </c:pt>
                <c:pt idx="10398">
                  <c:v>6.65266</c:v>
                </c:pt>
                <c:pt idx="10399">
                  <c:v>6.6535900000000003</c:v>
                </c:pt>
                <c:pt idx="10400">
                  <c:v>6.65449</c:v>
                </c:pt>
                <c:pt idx="10401">
                  <c:v>6.6548499999999997</c:v>
                </c:pt>
                <c:pt idx="10402">
                  <c:v>6.6552600000000002</c:v>
                </c:pt>
                <c:pt idx="10403">
                  <c:v>6.6559699999999999</c:v>
                </c:pt>
                <c:pt idx="10404">
                  <c:v>6.6565000000000003</c:v>
                </c:pt>
                <c:pt idx="10405">
                  <c:v>6.6570600000000004</c:v>
                </c:pt>
                <c:pt idx="10406">
                  <c:v>6.6573900000000004</c:v>
                </c:pt>
                <c:pt idx="10407">
                  <c:v>6.6583899999999998</c:v>
                </c:pt>
                <c:pt idx="10408">
                  <c:v>6.6590199999999999</c:v>
                </c:pt>
                <c:pt idx="10409">
                  <c:v>6.66</c:v>
                </c:pt>
                <c:pt idx="10410">
                  <c:v>6.6611200000000004</c:v>
                </c:pt>
                <c:pt idx="10411">
                  <c:v>6.6620900000000001</c:v>
                </c:pt>
                <c:pt idx="10412">
                  <c:v>6.66256</c:v>
                </c:pt>
                <c:pt idx="10413">
                  <c:v>6.6634099999999998</c:v>
                </c:pt>
                <c:pt idx="10414">
                  <c:v>6.6640699999999997</c:v>
                </c:pt>
                <c:pt idx="10415">
                  <c:v>6.6650400000000003</c:v>
                </c:pt>
                <c:pt idx="10416">
                  <c:v>6.6660899999999996</c:v>
                </c:pt>
                <c:pt idx="10417">
                  <c:v>6.6667399999999999</c:v>
                </c:pt>
                <c:pt idx="10418">
                  <c:v>6.6674899999999999</c:v>
                </c:pt>
                <c:pt idx="10419">
                  <c:v>6.6684000000000001</c:v>
                </c:pt>
                <c:pt idx="10420">
                  <c:v>6.6689800000000004</c:v>
                </c:pt>
                <c:pt idx="10421">
                  <c:v>6.6699400000000004</c:v>
                </c:pt>
                <c:pt idx="10422">
                  <c:v>6.6706099999999999</c:v>
                </c:pt>
                <c:pt idx="10423">
                  <c:v>6.6712899999999999</c:v>
                </c:pt>
                <c:pt idx="10424">
                  <c:v>6.6719900000000001</c:v>
                </c:pt>
                <c:pt idx="10425">
                  <c:v>6.6726299999999998</c:v>
                </c:pt>
                <c:pt idx="10426">
                  <c:v>6.6733399999999996</c:v>
                </c:pt>
                <c:pt idx="10427">
                  <c:v>6.6736599999999999</c:v>
                </c:pt>
                <c:pt idx="10428">
                  <c:v>6.6742600000000003</c:v>
                </c:pt>
                <c:pt idx="10429">
                  <c:v>6.6747399999999999</c:v>
                </c:pt>
                <c:pt idx="10430">
                  <c:v>6.6752000000000002</c:v>
                </c:pt>
                <c:pt idx="10431">
                  <c:v>6.6761400000000002</c:v>
                </c:pt>
                <c:pt idx="10432">
                  <c:v>6.6771000000000003</c:v>
                </c:pt>
                <c:pt idx="10433">
                  <c:v>6.6779200000000003</c:v>
                </c:pt>
                <c:pt idx="10434">
                  <c:v>6.6787000000000001</c:v>
                </c:pt>
                <c:pt idx="10435">
                  <c:v>6.6792499999999997</c:v>
                </c:pt>
                <c:pt idx="10436">
                  <c:v>6.6797899999999997</c:v>
                </c:pt>
                <c:pt idx="10437">
                  <c:v>6.6799900000000001</c:v>
                </c:pt>
                <c:pt idx="10438">
                  <c:v>6.6803299999999997</c:v>
                </c:pt>
                <c:pt idx="10439">
                  <c:v>6.6807400000000001</c:v>
                </c:pt>
                <c:pt idx="10440">
                  <c:v>6.6814099999999996</c:v>
                </c:pt>
                <c:pt idx="10441">
                  <c:v>6.6820000000000004</c:v>
                </c:pt>
                <c:pt idx="10442">
                  <c:v>6.6829900000000002</c:v>
                </c:pt>
                <c:pt idx="10443">
                  <c:v>6.6836200000000003</c:v>
                </c:pt>
                <c:pt idx="10444">
                  <c:v>6.6843700000000004</c:v>
                </c:pt>
                <c:pt idx="10445">
                  <c:v>6.6846899999999998</c:v>
                </c:pt>
                <c:pt idx="10446">
                  <c:v>6.6850800000000001</c:v>
                </c:pt>
                <c:pt idx="10447">
                  <c:v>6.6859299999999999</c:v>
                </c:pt>
                <c:pt idx="10448">
                  <c:v>6.6863999999999999</c:v>
                </c:pt>
                <c:pt idx="10449">
                  <c:v>6.6871900000000002</c:v>
                </c:pt>
                <c:pt idx="10450">
                  <c:v>6.6880199999999999</c:v>
                </c:pt>
                <c:pt idx="10451">
                  <c:v>6.6889799999999999</c:v>
                </c:pt>
                <c:pt idx="10452">
                  <c:v>6.6893599999999998</c:v>
                </c:pt>
                <c:pt idx="10453">
                  <c:v>6.6901799999999998</c:v>
                </c:pt>
                <c:pt idx="10454">
                  <c:v>6.6905700000000001</c:v>
                </c:pt>
                <c:pt idx="10455">
                  <c:v>6.6910699999999999</c:v>
                </c:pt>
                <c:pt idx="10456">
                  <c:v>6.6922199999999998</c:v>
                </c:pt>
                <c:pt idx="10457">
                  <c:v>6.6931799999999999</c:v>
                </c:pt>
                <c:pt idx="10458">
                  <c:v>6.6933600000000002</c:v>
                </c:pt>
                <c:pt idx="10459">
                  <c:v>6.6938700000000004</c:v>
                </c:pt>
                <c:pt idx="10460">
                  <c:v>6.6947400000000004</c:v>
                </c:pt>
                <c:pt idx="10461">
                  <c:v>6.69564</c:v>
                </c:pt>
                <c:pt idx="10462">
                  <c:v>6.6965700000000004</c:v>
                </c:pt>
                <c:pt idx="10463">
                  <c:v>6.69719</c:v>
                </c:pt>
                <c:pt idx="10464">
                  <c:v>6.6982299999999997</c:v>
                </c:pt>
                <c:pt idx="10465">
                  <c:v>6.6989299999999998</c:v>
                </c:pt>
                <c:pt idx="10466">
                  <c:v>6.69963</c:v>
                </c:pt>
                <c:pt idx="10467">
                  <c:v>6.7005800000000004</c:v>
                </c:pt>
                <c:pt idx="10468">
                  <c:v>6.7015799999999999</c:v>
                </c:pt>
                <c:pt idx="10469">
                  <c:v>6.70261</c:v>
                </c:pt>
                <c:pt idx="10470">
                  <c:v>6.7036499999999997</c:v>
                </c:pt>
                <c:pt idx="10471">
                  <c:v>6.7044499999999996</c:v>
                </c:pt>
                <c:pt idx="10472">
                  <c:v>6.7054299999999998</c:v>
                </c:pt>
                <c:pt idx="10473">
                  <c:v>6.70601</c:v>
                </c:pt>
                <c:pt idx="10474">
                  <c:v>6.7067300000000003</c:v>
                </c:pt>
                <c:pt idx="10475">
                  <c:v>6.7077499999999999</c:v>
                </c:pt>
                <c:pt idx="10476">
                  <c:v>6.7081799999999996</c:v>
                </c:pt>
                <c:pt idx="10477">
                  <c:v>6.7091099999999999</c:v>
                </c:pt>
                <c:pt idx="10478">
                  <c:v>6.7101100000000002</c:v>
                </c:pt>
                <c:pt idx="10479">
                  <c:v>6.7106899999999996</c:v>
                </c:pt>
                <c:pt idx="10480">
                  <c:v>6.7114799999999999</c:v>
                </c:pt>
                <c:pt idx="10481">
                  <c:v>6.7120699999999998</c:v>
                </c:pt>
                <c:pt idx="10482">
                  <c:v>6.7129300000000001</c:v>
                </c:pt>
                <c:pt idx="10483">
                  <c:v>6.7139100000000003</c:v>
                </c:pt>
                <c:pt idx="10484">
                  <c:v>6.7146299999999997</c:v>
                </c:pt>
                <c:pt idx="10485">
                  <c:v>6.7152000000000003</c:v>
                </c:pt>
                <c:pt idx="10486">
                  <c:v>6.7155500000000004</c:v>
                </c:pt>
                <c:pt idx="10487">
                  <c:v>6.7164000000000001</c:v>
                </c:pt>
                <c:pt idx="10488">
                  <c:v>6.7172999999999998</c:v>
                </c:pt>
                <c:pt idx="10489">
                  <c:v>6.7175200000000004</c:v>
                </c:pt>
                <c:pt idx="10490">
                  <c:v>6.7178300000000002</c:v>
                </c:pt>
                <c:pt idx="10491">
                  <c:v>6.7181899999999999</c:v>
                </c:pt>
                <c:pt idx="10492">
                  <c:v>6.7191999999999998</c:v>
                </c:pt>
                <c:pt idx="10493">
                  <c:v>6.71997</c:v>
                </c:pt>
                <c:pt idx="10494">
                  <c:v>6.7210000000000001</c:v>
                </c:pt>
                <c:pt idx="10495">
                  <c:v>6.7220599999999999</c:v>
                </c:pt>
                <c:pt idx="10496">
                  <c:v>6.7229400000000004</c:v>
                </c:pt>
                <c:pt idx="10497">
                  <c:v>6.7235800000000001</c:v>
                </c:pt>
                <c:pt idx="10498">
                  <c:v>6.7245600000000003</c:v>
                </c:pt>
                <c:pt idx="10499">
                  <c:v>6.7254699999999996</c:v>
                </c:pt>
                <c:pt idx="10500">
                  <c:v>6.7263099999999998</c:v>
                </c:pt>
                <c:pt idx="10501">
                  <c:v>6.72729</c:v>
                </c:pt>
                <c:pt idx="10502">
                  <c:v>6.7283099999999996</c:v>
                </c:pt>
                <c:pt idx="10503">
                  <c:v>6.7293700000000003</c:v>
                </c:pt>
                <c:pt idx="10504">
                  <c:v>6.7302400000000002</c:v>
                </c:pt>
                <c:pt idx="10505">
                  <c:v>6.7313099999999997</c:v>
                </c:pt>
                <c:pt idx="10506">
                  <c:v>6.7323599999999999</c:v>
                </c:pt>
                <c:pt idx="10507">
                  <c:v>6.7334300000000002</c:v>
                </c:pt>
                <c:pt idx="10508">
                  <c:v>6.7341699999999998</c:v>
                </c:pt>
                <c:pt idx="10509">
                  <c:v>6.7346300000000001</c:v>
                </c:pt>
                <c:pt idx="10510">
                  <c:v>6.7350300000000001</c:v>
                </c:pt>
                <c:pt idx="10511">
                  <c:v>6.7357100000000001</c:v>
                </c:pt>
                <c:pt idx="10512">
                  <c:v>6.7362799999999998</c:v>
                </c:pt>
                <c:pt idx="10513">
                  <c:v>6.7369500000000002</c:v>
                </c:pt>
                <c:pt idx="10514">
                  <c:v>6.7374999999999998</c:v>
                </c:pt>
                <c:pt idx="10515">
                  <c:v>6.73848</c:v>
                </c:pt>
                <c:pt idx="10516">
                  <c:v>6.73949</c:v>
                </c:pt>
                <c:pt idx="10517">
                  <c:v>6.7402899999999999</c:v>
                </c:pt>
                <c:pt idx="10518">
                  <c:v>6.7406699999999997</c:v>
                </c:pt>
                <c:pt idx="10519">
                  <c:v>6.7413400000000001</c:v>
                </c:pt>
                <c:pt idx="10520">
                  <c:v>6.7423200000000003</c:v>
                </c:pt>
                <c:pt idx="10521">
                  <c:v>6.74282</c:v>
                </c:pt>
                <c:pt idx="10522">
                  <c:v>6.74322</c:v>
                </c:pt>
                <c:pt idx="10523">
                  <c:v>6.7440199999999999</c:v>
                </c:pt>
                <c:pt idx="10524">
                  <c:v>6.7449399999999997</c:v>
                </c:pt>
                <c:pt idx="10525">
                  <c:v>6.7456699999999996</c:v>
                </c:pt>
                <c:pt idx="10526">
                  <c:v>6.7465099999999998</c:v>
                </c:pt>
                <c:pt idx="10527">
                  <c:v>6.74716</c:v>
                </c:pt>
                <c:pt idx="10528">
                  <c:v>6.7476399999999996</c:v>
                </c:pt>
                <c:pt idx="10529">
                  <c:v>6.7486499999999996</c:v>
                </c:pt>
                <c:pt idx="10530">
                  <c:v>6.7497499999999997</c:v>
                </c:pt>
                <c:pt idx="10531">
                  <c:v>6.7502399999999998</c:v>
                </c:pt>
                <c:pt idx="10532">
                  <c:v>6.7512499999999998</c:v>
                </c:pt>
                <c:pt idx="10533">
                  <c:v>6.7517399999999999</c:v>
                </c:pt>
                <c:pt idx="10534">
                  <c:v>6.75265</c:v>
                </c:pt>
                <c:pt idx="10535">
                  <c:v>6.7536500000000004</c:v>
                </c:pt>
                <c:pt idx="10536">
                  <c:v>6.7546900000000001</c:v>
                </c:pt>
                <c:pt idx="10537">
                  <c:v>6.7557299999999998</c:v>
                </c:pt>
                <c:pt idx="10538">
                  <c:v>6.7568000000000001</c:v>
                </c:pt>
                <c:pt idx="10539">
                  <c:v>6.7578500000000004</c:v>
                </c:pt>
                <c:pt idx="10540">
                  <c:v>6.7586500000000003</c:v>
                </c:pt>
                <c:pt idx="10541">
                  <c:v>6.7592800000000004</c:v>
                </c:pt>
                <c:pt idx="10542">
                  <c:v>6.7601699999999996</c:v>
                </c:pt>
                <c:pt idx="10543">
                  <c:v>6.7607499999999998</c:v>
                </c:pt>
                <c:pt idx="10544">
                  <c:v>6.7615299999999996</c:v>
                </c:pt>
                <c:pt idx="10545">
                  <c:v>6.7620199999999997</c:v>
                </c:pt>
                <c:pt idx="10546">
                  <c:v>6.76241</c:v>
                </c:pt>
                <c:pt idx="10547">
                  <c:v>6.7630999999999997</c:v>
                </c:pt>
                <c:pt idx="10548">
                  <c:v>6.7636099999999999</c:v>
                </c:pt>
                <c:pt idx="10549">
                  <c:v>6.7644099999999998</c:v>
                </c:pt>
                <c:pt idx="10550">
                  <c:v>6.76518</c:v>
                </c:pt>
                <c:pt idx="10551">
                  <c:v>6.76607</c:v>
                </c:pt>
                <c:pt idx="10552">
                  <c:v>6.7667299999999999</c:v>
                </c:pt>
                <c:pt idx="10553">
                  <c:v>6.7671099999999997</c:v>
                </c:pt>
                <c:pt idx="10554">
                  <c:v>6.7679200000000002</c:v>
                </c:pt>
                <c:pt idx="10555">
                  <c:v>6.7686700000000002</c:v>
                </c:pt>
                <c:pt idx="10556">
                  <c:v>6.7689199999999996</c:v>
                </c:pt>
                <c:pt idx="10557">
                  <c:v>6.7694299999999998</c:v>
                </c:pt>
                <c:pt idx="10558">
                  <c:v>6.7701000000000002</c:v>
                </c:pt>
                <c:pt idx="10559">
                  <c:v>6.7710100000000004</c:v>
                </c:pt>
                <c:pt idx="10560">
                  <c:v>6.77196</c:v>
                </c:pt>
                <c:pt idx="10561">
                  <c:v>6.7729400000000002</c:v>
                </c:pt>
                <c:pt idx="10562">
                  <c:v>6.77393</c:v>
                </c:pt>
                <c:pt idx="10563">
                  <c:v>6.7749199999999998</c:v>
                </c:pt>
                <c:pt idx="10564">
                  <c:v>6.7755599999999996</c:v>
                </c:pt>
                <c:pt idx="10565">
                  <c:v>6.7759200000000002</c:v>
                </c:pt>
                <c:pt idx="10566">
                  <c:v>6.7763200000000001</c:v>
                </c:pt>
                <c:pt idx="10567">
                  <c:v>6.77698</c:v>
                </c:pt>
                <c:pt idx="10568">
                  <c:v>6.7774599999999996</c:v>
                </c:pt>
                <c:pt idx="10569">
                  <c:v>6.7782799999999996</c:v>
                </c:pt>
                <c:pt idx="10570">
                  <c:v>6.7793400000000004</c:v>
                </c:pt>
                <c:pt idx="10571">
                  <c:v>6.7803199999999997</c:v>
                </c:pt>
                <c:pt idx="10572">
                  <c:v>6.7813999999999997</c:v>
                </c:pt>
                <c:pt idx="10573">
                  <c:v>6.7824600000000004</c:v>
                </c:pt>
                <c:pt idx="10574">
                  <c:v>6.7835200000000002</c:v>
                </c:pt>
                <c:pt idx="10575">
                  <c:v>6.7838200000000004</c:v>
                </c:pt>
                <c:pt idx="10576">
                  <c:v>6.7846200000000003</c:v>
                </c:pt>
                <c:pt idx="10577">
                  <c:v>6.78559</c:v>
                </c:pt>
                <c:pt idx="10578">
                  <c:v>6.7861099999999999</c:v>
                </c:pt>
                <c:pt idx="10579">
                  <c:v>6.7871300000000003</c:v>
                </c:pt>
                <c:pt idx="10580">
                  <c:v>6.7877799999999997</c:v>
                </c:pt>
                <c:pt idx="10581">
                  <c:v>6.7884700000000002</c:v>
                </c:pt>
                <c:pt idx="10582">
                  <c:v>6.7890899999999998</c:v>
                </c:pt>
                <c:pt idx="10583">
                  <c:v>6.7895500000000002</c:v>
                </c:pt>
                <c:pt idx="10584">
                  <c:v>6.7902300000000002</c:v>
                </c:pt>
                <c:pt idx="10585">
                  <c:v>6.7907099999999998</c:v>
                </c:pt>
                <c:pt idx="10586">
                  <c:v>6.7916400000000001</c:v>
                </c:pt>
                <c:pt idx="10587">
                  <c:v>6.7925300000000002</c:v>
                </c:pt>
                <c:pt idx="10588">
                  <c:v>6.7931999999999997</c:v>
                </c:pt>
                <c:pt idx="10589">
                  <c:v>6.7933899999999996</c:v>
                </c:pt>
                <c:pt idx="10590">
                  <c:v>6.7938700000000001</c:v>
                </c:pt>
                <c:pt idx="10591">
                  <c:v>6.7941900000000004</c:v>
                </c:pt>
                <c:pt idx="10592">
                  <c:v>6.7945000000000002</c:v>
                </c:pt>
                <c:pt idx="10593">
                  <c:v>6.7949700000000002</c:v>
                </c:pt>
                <c:pt idx="10594">
                  <c:v>6.79535</c:v>
                </c:pt>
                <c:pt idx="10595">
                  <c:v>6.7956899999999996</c:v>
                </c:pt>
                <c:pt idx="10596">
                  <c:v>6.7964900000000004</c:v>
                </c:pt>
                <c:pt idx="10597">
                  <c:v>6.7974399999999999</c:v>
                </c:pt>
                <c:pt idx="10598">
                  <c:v>6.7984099999999996</c:v>
                </c:pt>
                <c:pt idx="10599">
                  <c:v>6.7994000000000003</c:v>
                </c:pt>
                <c:pt idx="10600">
                  <c:v>6.8003999999999998</c:v>
                </c:pt>
                <c:pt idx="10601">
                  <c:v>6.8014099999999997</c:v>
                </c:pt>
                <c:pt idx="10602">
                  <c:v>6.8021399999999996</c:v>
                </c:pt>
                <c:pt idx="10603">
                  <c:v>6.8029000000000002</c:v>
                </c:pt>
                <c:pt idx="10604">
                  <c:v>6.8033599999999996</c:v>
                </c:pt>
                <c:pt idx="10605">
                  <c:v>6.80375</c:v>
                </c:pt>
                <c:pt idx="10606">
                  <c:v>6.8041099999999997</c:v>
                </c:pt>
                <c:pt idx="10607">
                  <c:v>6.8047700000000004</c:v>
                </c:pt>
                <c:pt idx="10608">
                  <c:v>6.8058300000000003</c:v>
                </c:pt>
                <c:pt idx="10609">
                  <c:v>6.8069699999999997</c:v>
                </c:pt>
                <c:pt idx="10610">
                  <c:v>6.8080800000000004</c:v>
                </c:pt>
                <c:pt idx="10611">
                  <c:v>6.8091799999999996</c:v>
                </c:pt>
                <c:pt idx="10612">
                  <c:v>6.8094900000000003</c:v>
                </c:pt>
                <c:pt idx="10613">
                  <c:v>6.8104100000000001</c:v>
                </c:pt>
                <c:pt idx="10614">
                  <c:v>6.81107</c:v>
                </c:pt>
                <c:pt idx="10615">
                  <c:v>6.8115600000000001</c:v>
                </c:pt>
                <c:pt idx="10616">
                  <c:v>6.8124200000000004</c:v>
                </c:pt>
                <c:pt idx="10617">
                  <c:v>6.8130499999999996</c:v>
                </c:pt>
                <c:pt idx="10618">
                  <c:v>6.81372</c:v>
                </c:pt>
                <c:pt idx="10619">
                  <c:v>6.8141699999999998</c:v>
                </c:pt>
                <c:pt idx="10620">
                  <c:v>6.8148400000000002</c:v>
                </c:pt>
                <c:pt idx="10621">
                  <c:v>6.8155099999999997</c:v>
                </c:pt>
                <c:pt idx="10622">
                  <c:v>6.8159599999999996</c:v>
                </c:pt>
                <c:pt idx="10623">
                  <c:v>6.8167499999999999</c:v>
                </c:pt>
                <c:pt idx="10624">
                  <c:v>6.8172600000000001</c:v>
                </c:pt>
                <c:pt idx="10625">
                  <c:v>6.8179699999999999</c:v>
                </c:pt>
                <c:pt idx="10626">
                  <c:v>6.8188700000000004</c:v>
                </c:pt>
                <c:pt idx="10627">
                  <c:v>6.8190900000000001</c:v>
                </c:pt>
                <c:pt idx="10628">
                  <c:v>6.8195100000000002</c:v>
                </c:pt>
                <c:pt idx="10629">
                  <c:v>6.8197200000000002</c:v>
                </c:pt>
                <c:pt idx="10630">
                  <c:v>6.8200099999999999</c:v>
                </c:pt>
                <c:pt idx="10631">
                  <c:v>6.8202299999999996</c:v>
                </c:pt>
                <c:pt idx="10632">
                  <c:v>6.8206300000000004</c:v>
                </c:pt>
                <c:pt idx="10633">
                  <c:v>6.8210699999999997</c:v>
                </c:pt>
                <c:pt idx="10634">
                  <c:v>6.8215399999999997</c:v>
                </c:pt>
                <c:pt idx="10635">
                  <c:v>6.8221999999999996</c:v>
                </c:pt>
                <c:pt idx="10636">
                  <c:v>6.8231599999999997</c:v>
                </c:pt>
                <c:pt idx="10637">
                  <c:v>6.8241199999999997</c:v>
                </c:pt>
                <c:pt idx="10638">
                  <c:v>6.8251099999999996</c:v>
                </c:pt>
                <c:pt idx="10639">
                  <c:v>6.8261099999999999</c:v>
                </c:pt>
                <c:pt idx="10640">
                  <c:v>6.8268000000000004</c:v>
                </c:pt>
                <c:pt idx="10641">
                  <c:v>6.8275699999999997</c:v>
                </c:pt>
                <c:pt idx="10642">
                  <c:v>6.8285400000000003</c:v>
                </c:pt>
                <c:pt idx="10643">
                  <c:v>6.8292700000000002</c:v>
                </c:pt>
                <c:pt idx="10644">
                  <c:v>6.8297600000000003</c:v>
                </c:pt>
                <c:pt idx="10645">
                  <c:v>6.8303000000000003</c:v>
                </c:pt>
                <c:pt idx="10646">
                  <c:v>6.8311599999999997</c:v>
                </c:pt>
                <c:pt idx="10647">
                  <c:v>6.8319000000000001</c:v>
                </c:pt>
                <c:pt idx="10648">
                  <c:v>6.8325100000000001</c:v>
                </c:pt>
                <c:pt idx="10649">
                  <c:v>6.8336199999999998</c:v>
                </c:pt>
                <c:pt idx="10650">
                  <c:v>6.8347899999999999</c:v>
                </c:pt>
                <c:pt idx="10651">
                  <c:v>6.8351800000000003</c:v>
                </c:pt>
                <c:pt idx="10652">
                  <c:v>6.8358699999999999</c:v>
                </c:pt>
                <c:pt idx="10653">
                  <c:v>6.83657</c:v>
                </c:pt>
                <c:pt idx="10654">
                  <c:v>6.8371199999999996</c:v>
                </c:pt>
                <c:pt idx="10655">
                  <c:v>6.8377299999999996</c:v>
                </c:pt>
                <c:pt idx="10656">
                  <c:v>6.8383099999999999</c:v>
                </c:pt>
                <c:pt idx="10657">
                  <c:v>6.8389499999999996</c:v>
                </c:pt>
                <c:pt idx="10658">
                  <c:v>6.8397199999999998</c:v>
                </c:pt>
                <c:pt idx="10659">
                  <c:v>6.8407200000000001</c:v>
                </c:pt>
                <c:pt idx="10660">
                  <c:v>6.8417300000000001</c:v>
                </c:pt>
                <c:pt idx="10661">
                  <c:v>6.8427600000000002</c:v>
                </c:pt>
                <c:pt idx="10662">
                  <c:v>6.8434799999999996</c:v>
                </c:pt>
                <c:pt idx="10663">
                  <c:v>6.8440500000000002</c:v>
                </c:pt>
                <c:pt idx="10664">
                  <c:v>6.8444099999999999</c:v>
                </c:pt>
                <c:pt idx="10665">
                  <c:v>6.84537</c:v>
                </c:pt>
                <c:pt idx="10666">
                  <c:v>6.8458399999999999</c:v>
                </c:pt>
                <c:pt idx="10667">
                  <c:v>6.8464099999999997</c:v>
                </c:pt>
                <c:pt idx="10668">
                  <c:v>6.8467000000000002</c:v>
                </c:pt>
                <c:pt idx="10669">
                  <c:v>6.8472200000000001</c:v>
                </c:pt>
                <c:pt idx="10670">
                  <c:v>6.8480100000000004</c:v>
                </c:pt>
                <c:pt idx="10671">
                  <c:v>6.8488800000000003</c:v>
                </c:pt>
                <c:pt idx="10672">
                  <c:v>6.8498400000000004</c:v>
                </c:pt>
                <c:pt idx="10673">
                  <c:v>6.8508100000000001</c:v>
                </c:pt>
                <c:pt idx="10674">
                  <c:v>6.8514200000000001</c:v>
                </c:pt>
                <c:pt idx="10675">
                  <c:v>6.8520599999999998</c:v>
                </c:pt>
                <c:pt idx="10676">
                  <c:v>6.85297</c:v>
                </c:pt>
                <c:pt idx="10677">
                  <c:v>6.8533799999999996</c:v>
                </c:pt>
                <c:pt idx="10678">
                  <c:v>6.8540599999999996</c:v>
                </c:pt>
                <c:pt idx="10679">
                  <c:v>6.8550300000000002</c:v>
                </c:pt>
                <c:pt idx="10680">
                  <c:v>6.8560499999999998</c:v>
                </c:pt>
                <c:pt idx="10681">
                  <c:v>6.8569899999999997</c:v>
                </c:pt>
                <c:pt idx="10682">
                  <c:v>6.8574700000000002</c:v>
                </c:pt>
                <c:pt idx="10683">
                  <c:v>6.85799</c:v>
                </c:pt>
                <c:pt idx="10684">
                  <c:v>6.8588899999999997</c:v>
                </c:pt>
                <c:pt idx="10685">
                  <c:v>6.8596700000000004</c:v>
                </c:pt>
                <c:pt idx="10686">
                  <c:v>6.8601099999999997</c:v>
                </c:pt>
                <c:pt idx="10687">
                  <c:v>6.8608700000000002</c:v>
                </c:pt>
                <c:pt idx="10688">
                  <c:v>6.8614699999999997</c:v>
                </c:pt>
                <c:pt idx="10689">
                  <c:v>6.8620400000000004</c:v>
                </c:pt>
                <c:pt idx="10690">
                  <c:v>6.8627000000000002</c:v>
                </c:pt>
                <c:pt idx="10691">
                  <c:v>6.8634599999999999</c:v>
                </c:pt>
                <c:pt idx="10692">
                  <c:v>6.8638500000000002</c:v>
                </c:pt>
                <c:pt idx="10693">
                  <c:v>6.8643700000000001</c:v>
                </c:pt>
                <c:pt idx="10694">
                  <c:v>6.8653700000000004</c:v>
                </c:pt>
                <c:pt idx="10695">
                  <c:v>6.8663800000000004</c:v>
                </c:pt>
                <c:pt idx="10696">
                  <c:v>6.8673999999999999</c:v>
                </c:pt>
                <c:pt idx="10697">
                  <c:v>6.8684099999999999</c:v>
                </c:pt>
                <c:pt idx="10698">
                  <c:v>6.8693999999999997</c:v>
                </c:pt>
                <c:pt idx="10699">
                  <c:v>6.8701299999999996</c:v>
                </c:pt>
                <c:pt idx="10700">
                  <c:v>6.8705800000000004</c:v>
                </c:pt>
                <c:pt idx="10701">
                  <c:v>6.8709300000000004</c:v>
                </c:pt>
                <c:pt idx="10702">
                  <c:v>6.87174</c:v>
                </c:pt>
                <c:pt idx="10703">
                  <c:v>6.8721399999999999</c:v>
                </c:pt>
                <c:pt idx="10704">
                  <c:v>6.8731400000000002</c:v>
                </c:pt>
                <c:pt idx="10705">
                  <c:v>6.87392</c:v>
                </c:pt>
                <c:pt idx="10706">
                  <c:v>6.8749099999999999</c:v>
                </c:pt>
                <c:pt idx="10707">
                  <c:v>6.8759399999999999</c:v>
                </c:pt>
                <c:pt idx="10708">
                  <c:v>6.8764900000000004</c:v>
                </c:pt>
                <c:pt idx="10709">
                  <c:v>6.8771800000000001</c:v>
                </c:pt>
                <c:pt idx="10710">
                  <c:v>6.8776599999999997</c:v>
                </c:pt>
                <c:pt idx="10711">
                  <c:v>6.8784999999999998</c:v>
                </c:pt>
                <c:pt idx="10712">
                  <c:v>6.8794300000000002</c:v>
                </c:pt>
                <c:pt idx="10713">
                  <c:v>6.8804299999999996</c:v>
                </c:pt>
                <c:pt idx="10714">
                  <c:v>6.8814500000000001</c:v>
                </c:pt>
                <c:pt idx="10715">
                  <c:v>6.8824800000000002</c:v>
                </c:pt>
                <c:pt idx="10716">
                  <c:v>6.8835199999999999</c:v>
                </c:pt>
                <c:pt idx="10717">
                  <c:v>6.8845599999999996</c:v>
                </c:pt>
                <c:pt idx="10718">
                  <c:v>6.88544</c:v>
                </c:pt>
                <c:pt idx="10719">
                  <c:v>6.8861100000000004</c:v>
                </c:pt>
                <c:pt idx="10720">
                  <c:v>6.8868200000000002</c:v>
                </c:pt>
                <c:pt idx="10721">
                  <c:v>6.8872200000000001</c:v>
                </c:pt>
                <c:pt idx="10722">
                  <c:v>6.88748</c:v>
                </c:pt>
                <c:pt idx="10723">
                  <c:v>6.8883200000000002</c:v>
                </c:pt>
                <c:pt idx="10724">
                  <c:v>6.8888199999999999</c:v>
                </c:pt>
                <c:pt idx="10725">
                  <c:v>6.8894299999999999</c:v>
                </c:pt>
                <c:pt idx="10726">
                  <c:v>6.8902999999999999</c:v>
                </c:pt>
                <c:pt idx="10727">
                  <c:v>6.8913500000000001</c:v>
                </c:pt>
                <c:pt idx="10728">
                  <c:v>6.8920199999999996</c:v>
                </c:pt>
                <c:pt idx="10729">
                  <c:v>6.8930699999999998</c:v>
                </c:pt>
                <c:pt idx="10730">
                  <c:v>6.8937499999999998</c:v>
                </c:pt>
                <c:pt idx="10731">
                  <c:v>6.8947599999999998</c:v>
                </c:pt>
                <c:pt idx="10732">
                  <c:v>6.8955299999999999</c:v>
                </c:pt>
                <c:pt idx="10733">
                  <c:v>6.8959099999999998</c:v>
                </c:pt>
                <c:pt idx="10734">
                  <c:v>6.8962500000000002</c:v>
                </c:pt>
                <c:pt idx="10735">
                  <c:v>6.89696</c:v>
                </c:pt>
                <c:pt idx="10736">
                  <c:v>6.8973500000000003</c:v>
                </c:pt>
                <c:pt idx="10737">
                  <c:v>6.8980300000000003</c:v>
                </c:pt>
                <c:pt idx="10738">
                  <c:v>6.8989799999999999</c:v>
                </c:pt>
                <c:pt idx="10739">
                  <c:v>6.8999800000000002</c:v>
                </c:pt>
                <c:pt idx="10740">
                  <c:v>6.9008900000000004</c:v>
                </c:pt>
                <c:pt idx="10741">
                  <c:v>6.9019199999999996</c:v>
                </c:pt>
                <c:pt idx="10742">
                  <c:v>6.9025499999999997</c:v>
                </c:pt>
                <c:pt idx="10743">
                  <c:v>6.90299</c:v>
                </c:pt>
                <c:pt idx="10744">
                  <c:v>6.9034399999999998</c:v>
                </c:pt>
                <c:pt idx="10745">
                  <c:v>6.9041100000000002</c:v>
                </c:pt>
                <c:pt idx="10746">
                  <c:v>6.9048800000000004</c:v>
                </c:pt>
                <c:pt idx="10747">
                  <c:v>6.9058799999999998</c:v>
                </c:pt>
                <c:pt idx="10748">
                  <c:v>6.9068300000000002</c:v>
                </c:pt>
                <c:pt idx="10749">
                  <c:v>6.90787</c:v>
                </c:pt>
                <c:pt idx="10750">
                  <c:v>6.9089099999999997</c:v>
                </c:pt>
                <c:pt idx="10751">
                  <c:v>6.9099500000000003</c:v>
                </c:pt>
                <c:pt idx="10752">
                  <c:v>6.9109699999999998</c:v>
                </c:pt>
                <c:pt idx="10753">
                  <c:v>6.9114000000000004</c:v>
                </c:pt>
                <c:pt idx="10754">
                  <c:v>6.9123200000000002</c:v>
                </c:pt>
                <c:pt idx="10755">
                  <c:v>6.9132499999999997</c:v>
                </c:pt>
                <c:pt idx="10756">
                  <c:v>6.9137300000000002</c:v>
                </c:pt>
                <c:pt idx="10757">
                  <c:v>6.9141199999999996</c:v>
                </c:pt>
                <c:pt idx="10758">
                  <c:v>6.9145000000000003</c:v>
                </c:pt>
                <c:pt idx="10759">
                  <c:v>6.9150099999999997</c:v>
                </c:pt>
                <c:pt idx="10760">
                  <c:v>6.9155699999999998</c:v>
                </c:pt>
                <c:pt idx="10761">
                  <c:v>6.9163100000000002</c:v>
                </c:pt>
                <c:pt idx="10762">
                  <c:v>6.9168500000000002</c:v>
                </c:pt>
                <c:pt idx="10763">
                  <c:v>6.9174899999999999</c:v>
                </c:pt>
                <c:pt idx="10764">
                  <c:v>6.91784</c:v>
                </c:pt>
                <c:pt idx="10765">
                  <c:v>6.9187399999999997</c:v>
                </c:pt>
                <c:pt idx="10766">
                  <c:v>6.9199000000000002</c:v>
                </c:pt>
                <c:pt idx="10767">
                  <c:v>6.9204400000000001</c:v>
                </c:pt>
                <c:pt idx="10768">
                  <c:v>6.9207700000000001</c:v>
                </c:pt>
                <c:pt idx="10769">
                  <c:v>6.9214700000000002</c:v>
                </c:pt>
                <c:pt idx="10770">
                  <c:v>6.9220100000000002</c:v>
                </c:pt>
                <c:pt idx="10771">
                  <c:v>6.9222799999999998</c:v>
                </c:pt>
                <c:pt idx="10772">
                  <c:v>6.9232100000000001</c:v>
                </c:pt>
                <c:pt idx="10773">
                  <c:v>6.92422</c:v>
                </c:pt>
                <c:pt idx="10774">
                  <c:v>6.9252500000000001</c:v>
                </c:pt>
                <c:pt idx="10775">
                  <c:v>6.9258899999999999</c:v>
                </c:pt>
                <c:pt idx="10776">
                  <c:v>6.92685</c:v>
                </c:pt>
                <c:pt idx="10777">
                  <c:v>6.9275900000000004</c:v>
                </c:pt>
                <c:pt idx="10778">
                  <c:v>6.9281899999999998</c:v>
                </c:pt>
                <c:pt idx="10779">
                  <c:v>6.9291299999999998</c:v>
                </c:pt>
                <c:pt idx="10780">
                  <c:v>6.9301199999999996</c:v>
                </c:pt>
                <c:pt idx="10781">
                  <c:v>6.9311499999999997</c:v>
                </c:pt>
                <c:pt idx="10782">
                  <c:v>6.9319600000000001</c:v>
                </c:pt>
                <c:pt idx="10783">
                  <c:v>6.9328799999999999</c:v>
                </c:pt>
                <c:pt idx="10784">
                  <c:v>6.9339000000000004</c:v>
                </c:pt>
                <c:pt idx="10785">
                  <c:v>6.9349400000000001</c:v>
                </c:pt>
                <c:pt idx="10786">
                  <c:v>6.9354800000000001</c:v>
                </c:pt>
                <c:pt idx="10787">
                  <c:v>6.9361800000000002</c:v>
                </c:pt>
                <c:pt idx="10788">
                  <c:v>6.9366399999999997</c:v>
                </c:pt>
                <c:pt idx="10789">
                  <c:v>6.9376499999999997</c:v>
                </c:pt>
                <c:pt idx="10790">
                  <c:v>6.93825</c:v>
                </c:pt>
                <c:pt idx="10791">
                  <c:v>6.9389599999999998</c:v>
                </c:pt>
                <c:pt idx="10792">
                  <c:v>6.9394499999999999</c:v>
                </c:pt>
                <c:pt idx="10793">
                  <c:v>6.9404199999999996</c:v>
                </c:pt>
                <c:pt idx="10794">
                  <c:v>6.9410699999999999</c:v>
                </c:pt>
                <c:pt idx="10795">
                  <c:v>6.9417299999999997</c:v>
                </c:pt>
                <c:pt idx="10796">
                  <c:v>6.9422499999999996</c:v>
                </c:pt>
                <c:pt idx="10797">
                  <c:v>6.9430500000000004</c:v>
                </c:pt>
                <c:pt idx="10798">
                  <c:v>6.9439599999999997</c:v>
                </c:pt>
                <c:pt idx="10799">
                  <c:v>6.9441199999999998</c:v>
                </c:pt>
                <c:pt idx="10800">
                  <c:v>6.9449100000000001</c:v>
                </c:pt>
                <c:pt idx="10801">
                  <c:v>6.9453199999999997</c:v>
                </c:pt>
                <c:pt idx="10802">
                  <c:v>6.9459200000000001</c:v>
                </c:pt>
                <c:pt idx="10803">
                  <c:v>6.9463699999999999</c:v>
                </c:pt>
                <c:pt idx="10804">
                  <c:v>6.9472800000000001</c:v>
                </c:pt>
                <c:pt idx="10805">
                  <c:v>6.9481400000000004</c:v>
                </c:pt>
                <c:pt idx="10806">
                  <c:v>6.9490999999999996</c:v>
                </c:pt>
                <c:pt idx="10807">
                  <c:v>6.9495899999999997</c:v>
                </c:pt>
                <c:pt idx="10808">
                  <c:v>6.9504999999999999</c:v>
                </c:pt>
                <c:pt idx="10809">
                  <c:v>6.9512400000000003</c:v>
                </c:pt>
                <c:pt idx="10810">
                  <c:v>6.9521600000000001</c:v>
                </c:pt>
                <c:pt idx="10811">
                  <c:v>6.9525800000000002</c:v>
                </c:pt>
                <c:pt idx="10812">
                  <c:v>6.9534900000000004</c:v>
                </c:pt>
                <c:pt idx="10813">
                  <c:v>6.95451</c:v>
                </c:pt>
                <c:pt idx="10814">
                  <c:v>6.9555400000000001</c:v>
                </c:pt>
                <c:pt idx="10815">
                  <c:v>6.9565799999999998</c:v>
                </c:pt>
                <c:pt idx="10816">
                  <c:v>6.95763</c:v>
                </c:pt>
                <c:pt idx="10817">
                  <c:v>6.95871</c:v>
                </c:pt>
                <c:pt idx="10818">
                  <c:v>6.9597600000000002</c:v>
                </c:pt>
                <c:pt idx="10819">
                  <c:v>6.9607599999999996</c:v>
                </c:pt>
                <c:pt idx="10820">
                  <c:v>6.9611999999999998</c:v>
                </c:pt>
                <c:pt idx="10821">
                  <c:v>6.9617500000000003</c:v>
                </c:pt>
                <c:pt idx="10822">
                  <c:v>6.9625399999999997</c:v>
                </c:pt>
                <c:pt idx="10823">
                  <c:v>6.96312</c:v>
                </c:pt>
                <c:pt idx="10824">
                  <c:v>6.9638</c:v>
                </c:pt>
                <c:pt idx="10825">
                  <c:v>6.9642200000000001</c:v>
                </c:pt>
                <c:pt idx="10826">
                  <c:v>6.9646100000000004</c:v>
                </c:pt>
                <c:pt idx="10827">
                  <c:v>6.9652799999999999</c:v>
                </c:pt>
                <c:pt idx="10828">
                  <c:v>6.9659000000000004</c:v>
                </c:pt>
                <c:pt idx="10829">
                  <c:v>6.9663500000000003</c:v>
                </c:pt>
                <c:pt idx="10830">
                  <c:v>6.9668700000000001</c:v>
                </c:pt>
                <c:pt idx="10831">
                  <c:v>6.9675700000000003</c:v>
                </c:pt>
                <c:pt idx="10832">
                  <c:v>6.9679900000000004</c:v>
                </c:pt>
                <c:pt idx="10833">
                  <c:v>6.9684799999999996</c:v>
                </c:pt>
                <c:pt idx="10834">
                  <c:v>6.9688999999999997</c:v>
                </c:pt>
                <c:pt idx="10835">
                  <c:v>6.9693100000000001</c:v>
                </c:pt>
                <c:pt idx="10836">
                  <c:v>6.9699</c:v>
                </c:pt>
                <c:pt idx="10837">
                  <c:v>6.9707400000000002</c:v>
                </c:pt>
                <c:pt idx="10838">
                  <c:v>6.9715699999999998</c:v>
                </c:pt>
                <c:pt idx="10839">
                  <c:v>6.9720899999999997</c:v>
                </c:pt>
                <c:pt idx="10840">
                  <c:v>6.9726600000000003</c:v>
                </c:pt>
                <c:pt idx="10841">
                  <c:v>6.9736599999999997</c:v>
                </c:pt>
                <c:pt idx="10842">
                  <c:v>6.9746699999999997</c:v>
                </c:pt>
                <c:pt idx="10843">
                  <c:v>6.9756799999999997</c:v>
                </c:pt>
                <c:pt idx="10844">
                  <c:v>6.9762399999999998</c:v>
                </c:pt>
                <c:pt idx="10845">
                  <c:v>6.9767099999999997</c:v>
                </c:pt>
                <c:pt idx="10846">
                  <c:v>6.9771799999999997</c:v>
                </c:pt>
                <c:pt idx="10847">
                  <c:v>6.9776199999999999</c:v>
                </c:pt>
                <c:pt idx="10848">
                  <c:v>6.9784499999999996</c:v>
                </c:pt>
                <c:pt idx="10849">
                  <c:v>6.9793900000000004</c:v>
                </c:pt>
                <c:pt idx="10850">
                  <c:v>6.9802</c:v>
                </c:pt>
                <c:pt idx="10851">
                  <c:v>6.9805799999999998</c:v>
                </c:pt>
                <c:pt idx="10852">
                  <c:v>6.9814100000000003</c:v>
                </c:pt>
                <c:pt idx="10853">
                  <c:v>6.9825999999999997</c:v>
                </c:pt>
                <c:pt idx="10854">
                  <c:v>6.98367</c:v>
                </c:pt>
                <c:pt idx="10855">
                  <c:v>6.9845800000000002</c:v>
                </c:pt>
                <c:pt idx="10856">
                  <c:v>6.9850000000000003</c:v>
                </c:pt>
                <c:pt idx="10857">
                  <c:v>6.9855299999999998</c:v>
                </c:pt>
                <c:pt idx="10858">
                  <c:v>6.9862799999999998</c:v>
                </c:pt>
                <c:pt idx="10859">
                  <c:v>6.9869599999999998</c:v>
                </c:pt>
                <c:pt idx="10860">
                  <c:v>6.9875100000000003</c:v>
                </c:pt>
                <c:pt idx="10861">
                  <c:v>6.9882499999999999</c:v>
                </c:pt>
                <c:pt idx="10862">
                  <c:v>6.9892099999999999</c:v>
                </c:pt>
                <c:pt idx="10863">
                  <c:v>6.9902100000000003</c:v>
                </c:pt>
                <c:pt idx="10864">
                  <c:v>6.9911399999999997</c:v>
                </c:pt>
                <c:pt idx="10865">
                  <c:v>6.9916499999999999</c:v>
                </c:pt>
                <c:pt idx="10866">
                  <c:v>6.9919900000000004</c:v>
                </c:pt>
                <c:pt idx="10867">
                  <c:v>6.9926899999999996</c:v>
                </c:pt>
                <c:pt idx="10868">
                  <c:v>6.9931799999999997</c:v>
                </c:pt>
                <c:pt idx="10869">
                  <c:v>6.9937199999999997</c:v>
                </c:pt>
                <c:pt idx="10870">
                  <c:v>6.99404</c:v>
                </c:pt>
                <c:pt idx="10871">
                  <c:v>6.9947100000000004</c:v>
                </c:pt>
                <c:pt idx="10872">
                  <c:v>6.9950599999999996</c:v>
                </c:pt>
                <c:pt idx="10873">
                  <c:v>6.9961900000000004</c:v>
                </c:pt>
                <c:pt idx="10874">
                  <c:v>6.9969099999999997</c:v>
                </c:pt>
                <c:pt idx="10875">
                  <c:v>6.9977999999999998</c:v>
                </c:pt>
                <c:pt idx="10876">
                  <c:v>6.99885</c:v>
                </c:pt>
                <c:pt idx="10877">
                  <c:v>6.9994399999999999</c:v>
                </c:pt>
                <c:pt idx="10878">
                  <c:v>7.0001100000000003</c:v>
                </c:pt>
                <c:pt idx="10879">
                  <c:v>7.0008400000000002</c:v>
                </c:pt>
                <c:pt idx="10880">
                  <c:v>7.0015999999999998</c:v>
                </c:pt>
                <c:pt idx="10881">
                  <c:v>7.0024100000000002</c:v>
                </c:pt>
                <c:pt idx="10882">
                  <c:v>7.0033099999999999</c:v>
                </c:pt>
                <c:pt idx="10883">
                  <c:v>7.0044000000000004</c:v>
                </c:pt>
                <c:pt idx="10884">
                  <c:v>7.0054299999999996</c:v>
                </c:pt>
                <c:pt idx="10885">
                  <c:v>7.0065</c:v>
                </c:pt>
                <c:pt idx="10886">
                  <c:v>7.0075500000000002</c:v>
                </c:pt>
                <c:pt idx="10887">
                  <c:v>7.0083700000000002</c:v>
                </c:pt>
                <c:pt idx="10888">
                  <c:v>7.0092400000000001</c:v>
                </c:pt>
                <c:pt idx="10889">
                  <c:v>7.0098399999999996</c:v>
                </c:pt>
                <c:pt idx="10890">
                  <c:v>7.0102399999999996</c:v>
                </c:pt>
                <c:pt idx="10891">
                  <c:v>7.0105199999999996</c:v>
                </c:pt>
                <c:pt idx="10892">
                  <c:v>7.0112300000000003</c:v>
                </c:pt>
                <c:pt idx="10893">
                  <c:v>7.0114299999999998</c:v>
                </c:pt>
                <c:pt idx="10894">
                  <c:v>7.01206</c:v>
                </c:pt>
                <c:pt idx="10895">
                  <c:v>7.0129900000000003</c:v>
                </c:pt>
                <c:pt idx="10896">
                  <c:v>7.0133400000000004</c:v>
                </c:pt>
                <c:pt idx="10897">
                  <c:v>7.01431</c:v>
                </c:pt>
                <c:pt idx="10898">
                  <c:v>7.0152099999999997</c:v>
                </c:pt>
                <c:pt idx="10899">
                  <c:v>7.0158800000000001</c:v>
                </c:pt>
                <c:pt idx="10900">
                  <c:v>7.0167299999999999</c:v>
                </c:pt>
                <c:pt idx="10901">
                  <c:v>7.0174399999999997</c:v>
                </c:pt>
                <c:pt idx="10902">
                  <c:v>7.0177899999999998</c:v>
                </c:pt>
                <c:pt idx="10903">
                  <c:v>7.0180999999999996</c:v>
                </c:pt>
                <c:pt idx="10904">
                  <c:v>7.0187600000000003</c:v>
                </c:pt>
                <c:pt idx="10905">
                  <c:v>7.0191100000000004</c:v>
                </c:pt>
                <c:pt idx="10906">
                  <c:v>7.0198</c:v>
                </c:pt>
                <c:pt idx="10907">
                  <c:v>7.0206600000000003</c:v>
                </c:pt>
                <c:pt idx="10908">
                  <c:v>7.0216099999999999</c:v>
                </c:pt>
                <c:pt idx="10909">
                  <c:v>7.0225900000000001</c:v>
                </c:pt>
                <c:pt idx="10910">
                  <c:v>7.02346</c:v>
                </c:pt>
                <c:pt idx="10911">
                  <c:v>7.0240999999999998</c:v>
                </c:pt>
                <c:pt idx="10912">
                  <c:v>7.0250599999999999</c:v>
                </c:pt>
                <c:pt idx="10913">
                  <c:v>7.0254799999999999</c:v>
                </c:pt>
                <c:pt idx="10914">
                  <c:v>7.0258900000000004</c:v>
                </c:pt>
                <c:pt idx="10915">
                  <c:v>7.0262700000000002</c:v>
                </c:pt>
                <c:pt idx="10916">
                  <c:v>7.02684</c:v>
                </c:pt>
                <c:pt idx="10917">
                  <c:v>7.0278799999999997</c:v>
                </c:pt>
                <c:pt idx="10918">
                  <c:v>7.0289799999999998</c:v>
                </c:pt>
                <c:pt idx="10919">
                  <c:v>7.03</c:v>
                </c:pt>
                <c:pt idx="10920">
                  <c:v>7.03111</c:v>
                </c:pt>
                <c:pt idx="10921">
                  <c:v>7.0319900000000004</c:v>
                </c:pt>
                <c:pt idx="10922">
                  <c:v>7.0328900000000001</c:v>
                </c:pt>
                <c:pt idx="10923">
                  <c:v>7.0333699999999997</c:v>
                </c:pt>
                <c:pt idx="10924">
                  <c:v>7.0337699999999996</c:v>
                </c:pt>
                <c:pt idx="10925">
                  <c:v>7.03444</c:v>
                </c:pt>
                <c:pt idx="10926">
                  <c:v>7.0351100000000004</c:v>
                </c:pt>
                <c:pt idx="10927">
                  <c:v>7.03559</c:v>
                </c:pt>
                <c:pt idx="10928">
                  <c:v>7.0362999999999998</c:v>
                </c:pt>
                <c:pt idx="10929">
                  <c:v>7.0370499999999998</c:v>
                </c:pt>
                <c:pt idx="10930">
                  <c:v>7.0376300000000001</c:v>
                </c:pt>
                <c:pt idx="10931">
                  <c:v>7.0382600000000002</c:v>
                </c:pt>
                <c:pt idx="10932">
                  <c:v>7.0389699999999999</c:v>
                </c:pt>
                <c:pt idx="10933">
                  <c:v>7.0399200000000004</c:v>
                </c:pt>
                <c:pt idx="10934">
                  <c:v>7.0402399999999998</c:v>
                </c:pt>
                <c:pt idx="10935">
                  <c:v>7.0406700000000004</c:v>
                </c:pt>
                <c:pt idx="10936">
                  <c:v>7.0410899999999996</c:v>
                </c:pt>
                <c:pt idx="10937">
                  <c:v>7.0413899999999998</c:v>
                </c:pt>
                <c:pt idx="10938">
                  <c:v>7.0416699999999999</c:v>
                </c:pt>
                <c:pt idx="10939">
                  <c:v>7.0420800000000003</c:v>
                </c:pt>
                <c:pt idx="10940">
                  <c:v>7.0425500000000003</c:v>
                </c:pt>
                <c:pt idx="10941">
                  <c:v>7.0429399999999998</c:v>
                </c:pt>
                <c:pt idx="10942">
                  <c:v>7.0437099999999999</c:v>
                </c:pt>
                <c:pt idx="10943">
                  <c:v>7.0444100000000001</c:v>
                </c:pt>
                <c:pt idx="10944">
                  <c:v>7.0453599999999996</c:v>
                </c:pt>
                <c:pt idx="10945">
                  <c:v>7.0463300000000002</c:v>
                </c:pt>
                <c:pt idx="10946">
                  <c:v>7.0469799999999996</c:v>
                </c:pt>
                <c:pt idx="10947">
                  <c:v>7.0476299999999998</c:v>
                </c:pt>
                <c:pt idx="10948">
                  <c:v>7.0483799999999999</c:v>
                </c:pt>
                <c:pt idx="10949">
                  <c:v>7.0490000000000004</c:v>
                </c:pt>
                <c:pt idx="10950">
                  <c:v>7.0499099999999997</c:v>
                </c:pt>
                <c:pt idx="10951">
                  <c:v>7.0508800000000003</c:v>
                </c:pt>
                <c:pt idx="10952">
                  <c:v>7.0518799999999997</c:v>
                </c:pt>
                <c:pt idx="10953">
                  <c:v>7.0529000000000002</c:v>
                </c:pt>
                <c:pt idx="10954">
                  <c:v>7.0540399999999996</c:v>
                </c:pt>
                <c:pt idx="10955">
                  <c:v>7.0545600000000004</c:v>
                </c:pt>
                <c:pt idx="10956">
                  <c:v>7.0554300000000003</c:v>
                </c:pt>
                <c:pt idx="10957">
                  <c:v>7.0563099999999999</c:v>
                </c:pt>
                <c:pt idx="10958">
                  <c:v>7.0572800000000004</c:v>
                </c:pt>
                <c:pt idx="10959">
                  <c:v>7.0576699999999999</c:v>
                </c:pt>
                <c:pt idx="10960">
                  <c:v>7.05809</c:v>
                </c:pt>
                <c:pt idx="10961">
                  <c:v>7.0590099999999998</c:v>
                </c:pt>
                <c:pt idx="10962">
                  <c:v>7.0593700000000004</c:v>
                </c:pt>
                <c:pt idx="10963">
                  <c:v>7.0598299999999998</c:v>
                </c:pt>
                <c:pt idx="10964">
                  <c:v>7.0605399999999996</c:v>
                </c:pt>
                <c:pt idx="10965">
                  <c:v>7.06114</c:v>
                </c:pt>
                <c:pt idx="10966">
                  <c:v>7.06203</c:v>
                </c:pt>
                <c:pt idx="10967">
                  <c:v>7.0627700000000004</c:v>
                </c:pt>
                <c:pt idx="10968">
                  <c:v>7.0635300000000001</c:v>
                </c:pt>
                <c:pt idx="10969">
                  <c:v>7.0642300000000002</c:v>
                </c:pt>
                <c:pt idx="10970">
                  <c:v>7.0647099999999998</c:v>
                </c:pt>
                <c:pt idx="10971">
                  <c:v>7.0654199999999996</c:v>
                </c:pt>
                <c:pt idx="10972">
                  <c:v>7.06562</c:v>
                </c:pt>
                <c:pt idx="10973">
                  <c:v>7.0662000000000003</c:v>
                </c:pt>
                <c:pt idx="10974">
                  <c:v>7.0666200000000003</c:v>
                </c:pt>
                <c:pt idx="10975">
                  <c:v>7.0672899999999998</c:v>
                </c:pt>
                <c:pt idx="10976">
                  <c:v>7.0682200000000002</c:v>
                </c:pt>
                <c:pt idx="10977">
                  <c:v>7.0691800000000002</c:v>
                </c:pt>
                <c:pt idx="10978">
                  <c:v>7.0701099999999997</c:v>
                </c:pt>
                <c:pt idx="10979">
                  <c:v>7.0708500000000001</c:v>
                </c:pt>
                <c:pt idx="10980">
                  <c:v>7.0713699999999999</c:v>
                </c:pt>
                <c:pt idx="10981">
                  <c:v>7.0718399999999999</c:v>
                </c:pt>
                <c:pt idx="10982">
                  <c:v>7.0723399999999996</c:v>
                </c:pt>
                <c:pt idx="10983">
                  <c:v>7.07294</c:v>
                </c:pt>
                <c:pt idx="10984">
                  <c:v>7.0735400000000004</c:v>
                </c:pt>
                <c:pt idx="10985">
                  <c:v>7.0745300000000002</c:v>
                </c:pt>
                <c:pt idx="10986">
                  <c:v>7.0755699999999999</c:v>
                </c:pt>
                <c:pt idx="10987">
                  <c:v>7.0766099999999996</c:v>
                </c:pt>
                <c:pt idx="10988">
                  <c:v>7.0774900000000001</c:v>
                </c:pt>
                <c:pt idx="10989">
                  <c:v>7.07843</c:v>
                </c:pt>
                <c:pt idx="10990">
                  <c:v>7.07944</c:v>
                </c:pt>
                <c:pt idx="10991">
                  <c:v>7.0804499999999999</c:v>
                </c:pt>
                <c:pt idx="10992">
                  <c:v>7.0815000000000001</c:v>
                </c:pt>
                <c:pt idx="10993">
                  <c:v>7.0818599999999998</c:v>
                </c:pt>
                <c:pt idx="10994">
                  <c:v>7.0822000000000003</c:v>
                </c:pt>
                <c:pt idx="10995">
                  <c:v>7.0829199999999997</c:v>
                </c:pt>
                <c:pt idx="10996">
                  <c:v>7.0834200000000003</c:v>
                </c:pt>
                <c:pt idx="10997">
                  <c:v>7.0838700000000001</c:v>
                </c:pt>
                <c:pt idx="10998">
                  <c:v>7.0843499999999997</c:v>
                </c:pt>
                <c:pt idx="10999">
                  <c:v>7.0846900000000002</c:v>
                </c:pt>
                <c:pt idx="11000">
                  <c:v>7.0851899999999999</c:v>
                </c:pt>
                <c:pt idx="11001">
                  <c:v>7.0855600000000001</c:v>
                </c:pt>
                <c:pt idx="11002">
                  <c:v>7.0866100000000003</c:v>
                </c:pt>
                <c:pt idx="11003">
                  <c:v>7.0877299999999996</c:v>
                </c:pt>
                <c:pt idx="11004">
                  <c:v>7.0887900000000004</c:v>
                </c:pt>
                <c:pt idx="11005">
                  <c:v>7.0894300000000001</c:v>
                </c:pt>
                <c:pt idx="11006">
                  <c:v>7.0899900000000002</c:v>
                </c:pt>
                <c:pt idx="11007">
                  <c:v>7.0903200000000002</c:v>
                </c:pt>
                <c:pt idx="11008">
                  <c:v>7.0907600000000004</c:v>
                </c:pt>
                <c:pt idx="11009">
                  <c:v>7.0916199999999998</c:v>
                </c:pt>
                <c:pt idx="11010">
                  <c:v>7.0925099999999999</c:v>
                </c:pt>
                <c:pt idx="11011">
                  <c:v>7.0934299999999997</c:v>
                </c:pt>
                <c:pt idx="11012">
                  <c:v>7.0942699999999999</c:v>
                </c:pt>
                <c:pt idx="11013">
                  <c:v>7.0947899999999997</c:v>
                </c:pt>
                <c:pt idx="11014">
                  <c:v>7.0957299999999996</c:v>
                </c:pt>
                <c:pt idx="11015">
                  <c:v>7.0964499999999999</c:v>
                </c:pt>
                <c:pt idx="11016">
                  <c:v>7.0971099999999998</c:v>
                </c:pt>
                <c:pt idx="11017">
                  <c:v>7.0977699999999997</c:v>
                </c:pt>
                <c:pt idx="11018">
                  <c:v>7.0986799999999999</c:v>
                </c:pt>
                <c:pt idx="11019">
                  <c:v>7.0994099999999998</c:v>
                </c:pt>
                <c:pt idx="11020">
                  <c:v>7.1002900000000002</c:v>
                </c:pt>
                <c:pt idx="11021">
                  <c:v>7.1010999999999997</c:v>
                </c:pt>
                <c:pt idx="11022">
                  <c:v>7.1015699999999997</c:v>
                </c:pt>
                <c:pt idx="11023">
                  <c:v>7.1026600000000002</c:v>
                </c:pt>
                <c:pt idx="11024">
                  <c:v>7.1038100000000002</c:v>
                </c:pt>
                <c:pt idx="11025">
                  <c:v>7.1049199999999999</c:v>
                </c:pt>
                <c:pt idx="11026">
                  <c:v>7.1053499999999996</c:v>
                </c:pt>
                <c:pt idx="11027">
                  <c:v>7.1057499999999996</c:v>
                </c:pt>
                <c:pt idx="11028">
                  <c:v>7.1063299999999998</c:v>
                </c:pt>
                <c:pt idx="11029">
                  <c:v>7.1069699999999996</c:v>
                </c:pt>
                <c:pt idx="11030">
                  <c:v>7.1074900000000003</c:v>
                </c:pt>
                <c:pt idx="11031">
                  <c:v>7.1081700000000003</c:v>
                </c:pt>
                <c:pt idx="11032">
                  <c:v>7.10907</c:v>
                </c:pt>
                <c:pt idx="11033">
                  <c:v>7.11</c:v>
                </c:pt>
                <c:pt idx="11034">
                  <c:v>7.1110100000000003</c:v>
                </c:pt>
                <c:pt idx="11035">
                  <c:v>7.1120000000000001</c:v>
                </c:pt>
                <c:pt idx="11036">
                  <c:v>7.1125100000000003</c:v>
                </c:pt>
                <c:pt idx="11037">
                  <c:v>7.1127500000000001</c:v>
                </c:pt>
                <c:pt idx="11038">
                  <c:v>7.1132099999999996</c:v>
                </c:pt>
                <c:pt idx="11039">
                  <c:v>7.1137100000000002</c:v>
                </c:pt>
                <c:pt idx="11040">
                  <c:v>7.1144800000000004</c:v>
                </c:pt>
                <c:pt idx="11041">
                  <c:v>7.1154200000000003</c:v>
                </c:pt>
                <c:pt idx="11042">
                  <c:v>7.1158799999999998</c:v>
                </c:pt>
                <c:pt idx="11043">
                  <c:v>7.1169000000000002</c:v>
                </c:pt>
                <c:pt idx="11044">
                  <c:v>7.1177799999999998</c:v>
                </c:pt>
                <c:pt idx="11045">
                  <c:v>7.1186299999999996</c:v>
                </c:pt>
                <c:pt idx="11046">
                  <c:v>7.1191599999999999</c:v>
                </c:pt>
                <c:pt idx="11047">
                  <c:v>7.1198399999999999</c:v>
                </c:pt>
                <c:pt idx="11048">
                  <c:v>7.1204099999999997</c:v>
                </c:pt>
                <c:pt idx="11049">
                  <c:v>7.1211599999999997</c:v>
                </c:pt>
                <c:pt idx="11050">
                  <c:v>7.1221199999999998</c:v>
                </c:pt>
                <c:pt idx="11051">
                  <c:v>7.1228300000000004</c:v>
                </c:pt>
                <c:pt idx="11052">
                  <c:v>7.1238099999999998</c:v>
                </c:pt>
                <c:pt idx="11053">
                  <c:v>7.1248699999999996</c:v>
                </c:pt>
                <c:pt idx="11054">
                  <c:v>7.1258900000000001</c:v>
                </c:pt>
                <c:pt idx="11055">
                  <c:v>7.1269400000000003</c:v>
                </c:pt>
                <c:pt idx="11056">
                  <c:v>7.1279899999999996</c:v>
                </c:pt>
                <c:pt idx="11057">
                  <c:v>7.1287700000000003</c:v>
                </c:pt>
                <c:pt idx="11058">
                  <c:v>7.12927</c:v>
                </c:pt>
                <c:pt idx="11059">
                  <c:v>7.1301300000000003</c:v>
                </c:pt>
                <c:pt idx="11060">
                  <c:v>7.13063</c:v>
                </c:pt>
                <c:pt idx="11061">
                  <c:v>7.1311299999999997</c:v>
                </c:pt>
                <c:pt idx="11062">
                  <c:v>7.1314099999999998</c:v>
                </c:pt>
                <c:pt idx="11063">
                  <c:v>7.1319999999999997</c:v>
                </c:pt>
                <c:pt idx="11064">
                  <c:v>7.1327699999999998</c:v>
                </c:pt>
                <c:pt idx="11065">
                  <c:v>7.1338299999999997</c:v>
                </c:pt>
                <c:pt idx="11066">
                  <c:v>7.1348900000000004</c:v>
                </c:pt>
                <c:pt idx="11067">
                  <c:v>7.1358300000000003</c:v>
                </c:pt>
                <c:pt idx="11068">
                  <c:v>7.1364000000000001</c:v>
                </c:pt>
                <c:pt idx="11069">
                  <c:v>7.1370100000000001</c:v>
                </c:pt>
                <c:pt idx="11070">
                  <c:v>7.13734</c:v>
                </c:pt>
                <c:pt idx="11071">
                  <c:v>7.1380800000000004</c:v>
                </c:pt>
                <c:pt idx="11072">
                  <c:v>7.1389300000000002</c:v>
                </c:pt>
                <c:pt idx="11073">
                  <c:v>7.1398200000000003</c:v>
                </c:pt>
                <c:pt idx="11074">
                  <c:v>7.1407400000000001</c:v>
                </c:pt>
                <c:pt idx="11075">
                  <c:v>7.1416899999999996</c:v>
                </c:pt>
                <c:pt idx="11076">
                  <c:v>7.1422800000000004</c:v>
                </c:pt>
                <c:pt idx="11077">
                  <c:v>7.1432200000000003</c:v>
                </c:pt>
                <c:pt idx="11078">
                  <c:v>7.1439500000000002</c:v>
                </c:pt>
                <c:pt idx="11079">
                  <c:v>7.1445999999999996</c:v>
                </c:pt>
                <c:pt idx="11080">
                  <c:v>7.1449600000000002</c:v>
                </c:pt>
                <c:pt idx="11081">
                  <c:v>7.1457199999999998</c:v>
                </c:pt>
                <c:pt idx="11082">
                  <c:v>7.1460299999999997</c:v>
                </c:pt>
                <c:pt idx="11083">
                  <c:v>7.1470000000000002</c:v>
                </c:pt>
                <c:pt idx="11084">
                  <c:v>7.1481500000000002</c:v>
                </c:pt>
                <c:pt idx="11085">
                  <c:v>7.1492500000000003</c:v>
                </c:pt>
                <c:pt idx="11086">
                  <c:v>7.1503399999999999</c:v>
                </c:pt>
                <c:pt idx="11087">
                  <c:v>7.1513200000000001</c:v>
                </c:pt>
                <c:pt idx="11088">
                  <c:v>7.15212</c:v>
                </c:pt>
                <c:pt idx="11089">
                  <c:v>7.1525800000000004</c:v>
                </c:pt>
                <c:pt idx="11090">
                  <c:v>7.1528799999999997</c:v>
                </c:pt>
                <c:pt idx="11091">
                  <c:v>7.1535500000000001</c:v>
                </c:pt>
                <c:pt idx="11092">
                  <c:v>7.1540800000000004</c:v>
                </c:pt>
                <c:pt idx="11093">
                  <c:v>7.1546000000000003</c:v>
                </c:pt>
                <c:pt idx="11094">
                  <c:v>7.1551499999999999</c:v>
                </c:pt>
                <c:pt idx="11095">
                  <c:v>7.1560699999999997</c:v>
                </c:pt>
                <c:pt idx="11096">
                  <c:v>7.1567699999999999</c:v>
                </c:pt>
                <c:pt idx="11097">
                  <c:v>7.1573599999999997</c:v>
                </c:pt>
                <c:pt idx="11098">
                  <c:v>7.1578799999999996</c:v>
                </c:pt>
                <c:pt idx="11099">
                  <c:v>7.1586100000000004</c:v>
                </c:pt>
                <c:pt idx="11100">
                  <c:v>7.1592000000000002</c:v>
                </c:pt>
                <c:pt idx="11101">
                  <c:v>7.1595899999999997</c:v>
                </c:pt>
                <c:pt idx="11102">
                  <c:v>7.1599199999999996</c:v>
                </c:pt>
                <c:pt idx="11103">
                  <c:v>7.1602199999999998</c:v>
                </c:pt>
                <c:pt idx="11104">
                  <c:v>7.16045</c:v>
                </c:pt>
                <c:pt idx="11105">
                  <c:v>7.1609800000000003</c:v>
                </c:pt>
                <c:pt idx="11106">
                  <c:v>7.16195</c:v>
                </c:pt>
                <c:pt idx="11107">
                  <c:v>7.1623999999999999</c:v>
                </c:pt>
                <c:pt idx="11108">
                  <c:v>7.16343</c:v>
                </c:pt>
                <c:pt idx="11109">
                  <c:v>7.1644399999999999</c:v>
                </c:pt>
                <c:pt idx="11110">
                  <c:v>7.1652800000000001</c:v>
                </c:pt>
                <c:pt idx="11111">
                  <c:v>7.1657599999999997</c:v>
                </c:pt>
                <c:pt idx="11112">
                  <c:v>7.1666499999999997</c:v>
                </c:pt>
                <c:pt idx="11113">
                  <c:v>7.16716</c:v>
                </c:pt>
                <c:pt idx="11114">
                  <c:v>7.1680099999999998</c:v>
                </c:pt>
                <c:pt idx="11115">
                  <c:v>7.1689800000000004</c:v>
                </c:pt>
                <c:pt idx="11116">
                  <c:v>7.1699799999999998</c:v>
                </c:pt>
                <c:pt idx="11117">
                  <c:v>7.1709199999999997</c:v>
                </c:pt>
                <c:pt idx="11118">
                  <c:v>7.1719799999999996</c:v>
                </c:pt>
                <c:pt idx="11119">
                  <c:v>7.1730200000000002</c:v>
                </c:pt>
                <c:pt idx="11120">
                  <c:v>7.1736599999999999</c:v>
                </c:pt>
                <c:pt idx="11121">
                  <c:v>7.1743800000000002</c:v>
                </c:pt>
                <c:pt idx="11122">
                  <c:v>7.1752599999999997</c:v>
                </c:pt>
                <c:pt idx="11123">
                  <c:v>7.1759300000000001</c:v>
                </c:pt>
                <c:pt idx="11124">
                  <c:v>7.1760999999999999</c:v>
                </c:pt>
                <c:pt idx="11125">
                  <c:v>7.17666</c:v>
                </c:pt>
                <c:pt idx="11126">
                  <c:v>7.17727</c:v>
                </c:pt>
                <c:pt idx="11127">
                  <c:v>7.1776200000000001</c:v>
                </c:pt>
                <c:pt idx="11128">
                  <c:v>7.1782700000000004</c:v>
                </c:pt>
                <c:pt idx="11129">
                  <c:v>7.1791</c:v>
                </c:pt>
                <c:pt idx="11130">
                  <c:v>7.1798700000000002</c:v>
                </c:pt>
                <c:pt idx="11131">
                  <c:v>7.1800499999999996</c:v>
                </c:pt>
                <c:pt idx="11132">
                  <c:v>7.1801500000000003</c:v>
                </c:pt>
                <c:pt idx="11133">
                  <c:v>7.1805500000000002</c:v>
                </c:pt>
                <c:pt idx="11134">
                  <c:v>7.1816000000000004</c:v>
                </c:pt>
                <c:pt idx="11135">
                  <c:v>7.1822100000000004</c:v>
                </c:pt>
                <c:pt idx="11136">
                  <c:v>7.1829499999999999</c:v>
                </c:pt>
                <c:pt idx="11137">
                  <c:v>7.18337</c:v>
                </c:pt>
                <c:pt idx="11138">
                  <c:v>7.1836200000000003</c:v>
                </c:pt>
                <c:pt idx="11139">
                  <c:v>7.1842300000000003</c:v>
                </c:pt>
                <c:pt idx="11140">
                  <c:v>7.1846500000000004</c:v>
                </c:pt>
                <c:pt idx="11141">
                  <c:v>7.1855599999999997</c:v>
                </c:pt>
                <c:pt idx="11142">
                  <c:v>7.18649</c:v>
                </c:pt>
                <c:pt idx="11143">
                  <c:v>7.1874500000000001</c:v>
                </c:pt>
                <c:pt idx="11144">
                  <c:v>7.1884300000000003</c:v>
                </c:pt>
                <c:pt idx="11145">
                  <c:v>7.1894099999999996</c:v>
                </c:pt>
                <c:pt idx="11146">
                  <c:v>7.1899100000000002</c:v>
                </c:pt>
                <c:pt idx="11147">
                  <c:v>7.1903699999999997</c:v>
                </c:pt>
                <c:pt idx="11148">
                  <c:v>7.19076</c:v>
                </c:pt>
                <c:pt idx="11149">
                  <c:v>7.19116</c:v>
                </c:pt>
                <c:pt idx="11150">
                  <c:v>7.1919199999999996</c:v>
                </c:pt>
                <c:pt idx="11151">
                  <c:v>7.1929600000000002</c:v>
                </c:pt>
                <c:pt idx="11152">
                  <c:v>7.1940299999999997</c:v>
                </c:pt>
                <c:pt idx="11153">
                  <c:v>7.1950900000000004</c:v>
                </c:pt>
                <c:pt idx="11154">
                  <c:v>7.1958500000000001</c:v>
                </c:pt>
                <c:pt idx="11155">
                  <c:v>7.1969900000000004</c:v>
                </c:pt>
                <c:pt idx="11156">
                  <c:v>7.19808</c:v>
                </c:pt>
                <c:pt idx="11157">
                  <c:v>7.1989400000000003</c:v>
                </c:pt>
                <c:pt idx="11158">
                  <c:v>7.1995100000000001</c:v>
                </c:pt>
                <c:pt idx="11159">
                  <c:v>7.1997799999999996</c:v>
                </c:pt>
                <c:pt idx="11160">
                  <c:v>7.2003399999999997</c:v>
                </c:pt>
                <c:pt idx="11161">
                  <c:v>7.20106</c:v>
                </c:pt>
                <c:pt idx="11162">
                  <c:v>7.20153</c:v>
                </c:pt>
                <c:pt idx="11163">
                  <c:v>7.2020900000000001</c:v>
                </c:pt>
                <c:pt idx="11164">
                  <c:v>7.20275</c:v>
                </c:pt>
                <c:pt idx="11165">
                  <c:v>7.2032600000000002</c:v>
                </c:pt>
                <c:pt idx="11166">
                  <c:v>7.2037300000000002</c:v>
                </c:pt>
                <c:pt idx="11167">
                  <c:v>7.2040899999999999</c:v>
                </c:pt>
                <c:pt idx="11168">
                  <c:v>7.2045399999999997</c:v>
                </c:pt>
                <c:pt idx="11169">
                  <c:v>7.2051299999999996</c:v>
                </c:pt>
                <c:pt idx="11170">
                  <c:v>7.2058099999999996</c:v>
                </c:pt>
                <c:pt idx="11171">
                  <c:v>7.2061900000000003</c:v>
                </c:pt>
                <c:pt idx="11172">
                  <c:v>7.20662</c:v>
                </c:pt>
                <c:pt idx="11173">
                  <c:v>7.2069599999999996</c:v>
                </c:pt>
                <c:pt idx="11174">
                  <c:v>7.2074800000000003</c:v>
                </c:pt>
                <c:pt idx="11175">
                  <c:v>7.20817</c:v>
                </c:pt>
                <c:pt idx="11176">
                  <c:v>7.2090399999999999</c:v>
                </c:pt>
                <c:pt idx="11177">
                  <c:v>7.2099700000000002</c:v>
                </c:pt>
                <c:pt idx="11178">
                  <c:v>7.2108699999999999</c:v>
                </c:pt>
                <c:pt idx="11179">
                  <c:v>7.2115</c:v>
                </c:pt>
                <c:pt idx="11180">
                  <c:v>7.2120699999999998</c:v>
                </c:pt>
                <c:pt idx="11181">
                  <c:v>7.2130599999999996</c:v>
                </c:pt>
                <c:pt idx="11182">
                  <c:v>7.2136899999999997</c:v>
                </c:pt>
                <c:pt idx="11183">
                  <c:v>7.21441</c:v>
                </c:pt>
                <c:pt idx="11184">
                  <c:v>7.2149400000000004</c:v>
                </c:pt>
                <c:pt idx="11185">
                  <c:v>7.2159199999999997</c:v>
                </c:pt>
                <c:pt idx="11186">
                  <c:v>7.2169299999999996</c:v>
                </c:pt>
                <c:pt idx="11187">
                  <c:v>7.2172999999999998</c:v>
                </c:pt>
                <c:pt idx="11188">
                  <c:v>7.2180400000000002</c:v>
                </c:pt>
                <c:pt idx="11189">
                  <c:v>7.2190300000000001</c:v>
                </c:pt>
                <c:pt idx="11190">
                  <c:v>7.21957</c:v>
                </c:pt>
                <c:pt idx="11191">
                  <c:v>7.2199</c:v>
                </c:pt>
                <c:pt idx="11192">
                  <c:v>7.2202700000000002</c:v>
                </c:pt>
                <c:pt idx="11193">
                  <c:v>7.2205700000000004</c:v>
                </c:pt>
                <c:pt idx="11194">
                  <c:v>7.2211699999999999</c:v>
                </c:pt>
                <c:pt idx="11195">
                  <c:v>7.22173</c:v>
                </c:pt>
                <c:pt idx="11196">
                  <c:v>7.22255</c:v>
                </c:pt>
                <c:pt idx="11197">
                  <c:v>7.22302</c:v>
                </c:pt>
                <c:pt idx="11198">
                  <c:v>7.22363</c:v>
                </c:pt>
                <c:pt idx="11199">
                  <c:v>7.2243500000000003</c:v>
                </c:pt>
                <c:pt idx="11200">
                  <c:v>7.22506</c:v>
                </c:pt>
                <c:pt idx="11201">
                  <c:v>7.2258500000000003</c:v>
                </c:pt>
                <c:pt idx="11202">
                  <c:v>7.2268400000000002</c:v>
                </c:pt>
                <c:pt idx="11203">
                  <c:v>7.2276300000000004</c:v>
                </c:pt>
                <c:pt idx="11204">
                  <c:v>7.2282099999999998</c:v>
                </c:pt>
                <c:pt idx="11205">
                  <c:v>7.2289899999999996</c:v>
                </c:pt>
                <c:pt idx="11206">
                  <c:v>7.2293900000000004</c:v>
                </c:pt>
                <c:pt idx="11207">
                  <c:v>7.2298200000000001</c:v>
                </c:pt>
                <c:pt idx="11208">
                  <c:v>7.23034</c:v>
                </c:pt>
                <c:pt idx="11209">
                  <c:v>7.2309200000000002</c:v>
                </c:pt>
                <c:pt idx="11210">
                  <c:v>7.23149</c:v>
                </c:pt>
                <c:pt idx="11211">
                  <c:v>7.2319699999999996</c:v>
                </c:pt>
                <c:pt idx="11212">
                  <c:v>7.2323300000000001</c:v>
                </c:pt>
                <c:pt idx="11213">
                  <c:v>7.2327399999999997</c:v>
                </c:pt>
                <c:pt idx="11214">
                  <c:v>7.2329699999999999</c:v>
                </c:pt>
                <c:pt idx="11215">
                  <c:v>7.2332000000000001</c:v>
                </c:pt>
                <c:pt idx="11216">
                  <c:v>7.2334699999999996</c:v>
                </c:pt>
                <c:pt idx="11217">
                  <c:v>7.2338899999999997</c:v>
                </c:pt>
                <c:pt idx="11218">
                  <c:v>7.2342500000000003</c:v>
                </c:pt>
                <c:pt idx="11219">
                  <c:v>7.2345199999999998</c:v>
                </c:pt>
                <c:pt idx="11220">
                  <c:v>7.2347299999999999</c:v>
                </c:pt>
                <c:pt idx="11221">
                  <c:v>7.2349800000000002</c:v>
                </c:pt>
                <c:pt idx="11222">
                  <c:v>7.2352600000000002</c:v>
                </c:pt>
                <c:pt idx="11223">
                  <c:v>7.2354900000000004</c:v>
                </c:pt>
                <c:pt idx="11224">
                  <c:v>7.2358599999999997</c:v>
                </c:pt>
                <c:pt idx="11225">
                  <c:v>7.2366000000000001</c:v>
                </c:pt>
                <c:pt idx="11226">
                  <c:v>7.2375999999999996</c:v>
                </c:pt>
                <c:pt idx="11227">
                  <c:v>7.2382200000000001</c:v>
                </c:pt>
                <c:pt idx="11228">
                  <c:v>7.2384599999999999</c:v>
                </c:pt>
                <c:pt idx="11229">
                  <c:v>7.2386999999999997</c:v>
                </c:pt>
                <c:pt idx="11230">
                  <c:v>7.2389000000000001</c:v>
                </c:pt>
                <c:pt idx="11231">
                  <c:v>7.2391100000000002</c:v>
                </c:pt>
                <c:pt idx="11232">
                  <c:v>7.2393299999999998</c:v>
                </c:pt>
                <c:pt idx="11233">
                  <c:v>7.2395800000000001</c:v>
                </c:pt>
                <c:pt idx="11234">
                  <c:v>7.2398600000000002</c:v>
                </c:pt>
                <c:pt idx="11235">
                  <c:v>7.2401600000000004</c:v>
                </c:pt>
                <c:pt idx="11236">
                  <c:v>7.2411599999999998</c:v>
                </c:pt>
                <c:pt idx="11237">
                  <c:v>7.2420099999999996</c:v>
                </c:pt>
                <c:pt idx="11238">
                  <c:v>7.2430300000000001</c:v>
                </c:pt>
                <c:pt idx="11239">
                  <c:v>7.2439999999999998</c:v>
                </c:pt>
                <c:pt idx="11240">
                  <c:v>7.2446400000000004</c:v>
                </c:pt>
                <c:pt idx="11241">
                  <c:v>7.2453799999999999</c:v>
                </c:pt>
                <c:pt idx="11242">
                  <c:v>7.2463199999999999</c:v>
                </c:pt>
                <c:pt idx="11243">
                  <c:v>7.2467100000000002</c:v>
                </c:pt>
                <c:pt idx="11244">
                  <c:v>7.2470299999999996</c:v>
                </c:pt>
                <c:pt idx="11245">
                  <c:v>7.2475899999999998</c:v>
                </c:pt>
                <c:pt idx="11246">
                  <c:v>7.2478800000000003</c:v>
                </c:pt>
                <c:pt idx="11247">
                  <c:v>7.24878</c:v>
                </c:pt>
                <c:pt idx="11248">
                  <c:v>7.2498800000000001</c:v>
                </c:pt>
                <c:pt idx="11249">
                  <c:v>7.2508600000000003</c:v>
                </c:pt>
                <c:pt idx="11250">
                  <c:v>7.2513100000000001</c:v>
                </c:pt>
                <c:pt idx="11251">
                  <c:v>7.2518599999999998</c:v>
                </c:pt>
                <c:pt idx="11252">
                  <c:v>7.2525199999999996</c:v>
                </c:pt>
                <c:pt idx="11253">
                  <c:v>7.2530400000000004</c:v>
                </c:pt>
                <c:pt idx="11254">
                  <c:v>7.2533300000000001</c:v>
                </c:pt>
                <c:pt idx="11255">
                  <c:v>7.2537799999999999</c:v>
                </c:pt>
                <c:pt idx="11256">
                  <c:v>7.2542400000000002</c:v>
                </c:pt>
                <c:pt idx="11257">
                  <c:v>7.2551500000000004</c:v>
                </c:pt>
                <c:pt idx="11258">
                  <c:v>7.2561099999999996</c:v>
                </c:pt>
                <c:pt idx="11259">
                  <c:v>7.25664</c:v>
                </c:pt>
                <c:pt idx="11260">
                  <c:v>7.2572299999999998</c:v>
                </c:pt>
                <c:pt idx="11261">
                  <c:v>7.2578899999999997</c:v>
                </c:pt>
                <c:pt idx="11262">
                  <c:v>7.2585800000000003</c:v>
                </c:pt>
                <c:pt idx="11263">
                  <c:v>7.25929</c:v>
                </c:pt>
                <c:pt idx="11264">
                  <c:v>7.2595900000000002</c:v>
                </c:pt>
                <c:pt idx="11265">
                  <c:v>7.25983</c:v>
                </c:pt>
                <c:pt idx="11266">
                  <c:v>7.2600600000000002</c:v>
                </c:pt>
                <c:pt idx="11267">
                  <c:v>7.2603600000000004</c:v>
                </c:pt>
                <c:pt idx="11268">
                  <c:v>7.2606400000000004</c:v>
                </c:pt>
                <c:pt idx="11269">
                  <c:v>7.2609700000000004</c:v>
                </c:pt>
                <c:pt idx="11270">
                  <c:v>7.2617799999999999</c:v>
                </c:pt>
                <c:pt idx="11271">
                  <c:v>7.2626400000000002</c:v>
                </c:pt>
                <c:pt idx="11272">
                  <c:v>7.2630299999999997</c:v>
                </c:pt>
                <c:pt idx="11273">
                  <c:v>7.2632199999999996</c:v>
                </c:pt>
                <c:pt idx="11274">
                  <c:v>7.2633999999999999</c:v>
                </c:pt>
                <c:pt idx="11275">
                  <c:v>7.2636000000000003</c:v>
                </c:pt>
                <c:pt idx="11276">
                  <c:v>7.2638100000000003</c:v>
                </c:pt>
                <c:pt idx="11277">
                  <c:v>7.2640099999999999</c:v>
                </c:pt>
                <c:pt idx="11278">
                  <c:v>7.2641900000000001</c:v>
                </c:pt>
                <c:pt idx="11279">
                  <c:v>7.26431</c:v>
                </c:pt>
                <c:pt idx="11280">
                  <c:v>7.2646100000000002</c:v>
                </c:pt>
                <c:pt idx="11281">
                  <c:v>7.2649999999999997</c:v>
                </c:pt>
                <c:pt idx="11282">
                  <c:v>7.2656900000000002</c:v>
                </c:pt>
                <c:pt idx="11283">
                  <c:v>7.2661800000000003</c:v>
                </c:pt>
                <c:pt idx="11284">
                  <c:v>7.2664900000000001</c:v>
                </c:pt>
                <c:pt idx="11285">
                  <c:v>7.26708</c:v>
                </c:pt>
                <c:pt idx="11286">
                  <c:v>7.2681199999999997</c:v>
                </c:pt>
                <c:pt idx="11287">
                  <c:v>7.2686900000000003</c:v>
                </c:pt>
                <c:pt idx="11288">
                  <c:v>7.2687999999999997</c:v>
                </c:pt>
                <c:pt idx="11289">
                  <c:v>7.2689199999999996</c:v>
                </c:pt>
                <c:pt idx="11290">
                  <c:v>7.2692100000000002</c:v>
                </c:pt>
                <c:pt idx="11291">
                  <c:v>7.2700300000000002</c:v>
                </c:pt>
                <c:pt idx="11292">
                  <c:v>7.2705299999999999</c:v>
                </c:pt>
                <c:pt idx="11293">
                  <c:v>7.2707800000000002</c:v>
                </c:pt>
                <c:pt idx="11294">
                  <c:v>7.2714499999999997</c:v>
                </c:pt>
                <c:pt idx="11295">
                  <c:v>7.2718999999999996</c:v>
                </c:pt>
                <c:pt idx="11296">
                  <c:v>7.2723100000000001</c:v>
                </c:pt>
                <c:pt idx="11297">
                  <c:v>7.2731399999999997</c:v>
                </c:pt>
                <c:pt idx="11298">
                  <c:v>7.2741499999999997</c:v>
                </c:pt>
                <c:pt idx="11299">
                  <c:v>7.2751400000000004</c:v>
                </c:pt>
                <c:pt idx="11300">
                  <c:v>7.2761199999999997</c:v>
                </c:pt>
                <c:pt idx="11301">
                  <c:v>7.2766700000000002</c:v>
                </c:pt>
                <c:pt idx="11302">
                  <c:v>7.2772199999999998</c:v>
                </c:pt>
                <c:pt idx="11303">
                  <c:v>7.2775100000000004</c:v>
                </c:pt>
                <c:pt idx="11304">
                  <c:v>7.2780100000000001</c:v>
                </c:pt>
                <c:pt idx="11305">
                  <c:v>7.2781700000000003</c:v>
                </c:pt>
                <c:pt idx="11306">
                  <c:v>7.2787199999999999</c:v>
                </c:pt>
                <c:pt idx="11307">
                  <c:v>7.2795300000000003</c:v>
                </c:pt>
                <c:pt idx="11308">
                  <c:v>7.2797999999999998</c:v>
                </c:pt>
                <c:pt idx="11309">
                  <c:v>7.2807000000000004</c:v>
                </c:pt>
                <c:pt idx="11310">
                  <c:v>7.2809999999999997</c:v>
                </c:pt>
                <c:pt idx="11311">
                  <c:v>7.2812099999999997</c:v>
                </c:pt>
                <c:pt idx="11312">
                  <c:v>7.28132</c:v>
                </c:pt>
                <c:pt idx="11313">
                  <c:v>7.2814100000000002</c:v>
                </c:pt>
                <c:pt idx="11314">
                  <c:v>7.2814899999999998</c:v>
                </c:pt>
                <c:pt idx="11315">
                  <c:v>7.2815599999999998</c:v>
                </c:pt>
                <c:pt idx="11316">
                  <c:v>7.2816299999999998</c:v>
                </c:pt>
                <c:pt idx="11317">
                  <c:v>7.2816900000000002</c:v>
                </c:pt>
                <c:pt idx="11318">
                  <c:v>7.2817800000000004</c:v>
                </c:pt>
                <c:pt idx="11319">
                  <c:v>7.28186</c:v>
                </c:pt>
                <c:pt idx="11320">
                  <c:v>7.2819200000000004</c:v>
                </c:pt>
                <c:pt idx="11321">
                  <c:v>7.282</c:v>
                </c:pt>
                <c:pt idx="11322">
                  <c:v>7.2820600000000004</c:v>
                </c:pt>
                <c:pt idx="11323">
                  <c:v>7.2821400000000001</c:v>
                </c:pt>
                <c:pt idx="11324">
                  <c:v>7.2822100000000001</c:v>
                </c:pt>
                <c:pt idx="11325">
                  <c:v>7.2822500000000003</c:v>
                </c:pt>
                <c:pt idx="11326">
                  <c:v>7.2823200000000003</c:v>
                </c:pt>
                <c:pt idx="11327">
                  <c:v>7.2824</c:v>
                </c:pt>
                <c:pt idx="11328">
                  <c:v>7.28247</c:v>
                </c:pt>
                <c:pt idx="11329">
                  <c:v>7.2825300000000004</c:v>
                </c:pt>
                <c:pt idx="11330">
                  <c:v>7.28261</c:v>
                </c:pt>
                <c:pt idx="11331">
                  <c:v>7.2826700000000004</c:v>
                </c:pt>
                <c:pt idx="11332">
                  <c:v>7.2827099999999998</c:v>
                </c:pt>
                <c:pt idx="11333">
                  <c:v>7.2827700000000002</c:v>
                </c:pt>
                <c:pt idx="11334">
                  <c:v>7.2828299999999997</c:v>
                </c:pt>
                <c:pt idx="11335">
                  <c:v>7.2828900000000001</c:v>
                </c:pt>
                <c:pt idx="11336">
                  <c:v>7.28294</c:v>
                </c:pt>
                <c:pt idx="11337">
                  <c:v>7.2829899999999999</c:v>
                </c:pt>
                <c:pt idx="11338">
                  <c:v>7.2830500000000002</c:v>
                </c:pt>
                <c:pt idx="11339">
                  <c:v>7.2831200000000003</c:v>
                </c:pt>
                <c:pt idx="11340">
                  <c:v>7.2831599999999996</c:v>
                </c:pt>
                <c:pt idx="11341">
                  <c:v>7.2832299999999996</c:v>
                </c:pt>
                <c:pt idx="11342">
                  <c:v>7.2832999999999997</c:v>
                </c:pt>
                <c:pt idx="11343">
                  <c:v>7.2833699999999997</c:v>
                </c:pt>
                <c:pt idx="11344">
                  <c:v>7.2834300000000001</c:v>
                </c:pt>
                <c:pt idx="11345">
                  <c:v>7.2835000000000001</c:v>
                </c:pt>
                <c:pt idx="11346">
                  <c:v>7.2835799999999997</c:v>
                </c:pt>
                <c:pt idx="11347">
                  <c:v>7.2836400000000001</c:v>
                </c:pt>
                <c:pt idx="11348">
                  <c:v>7.2839700000000001</c:v>
                </c:pt>
                <c:pt idx="11349">
                  <c:v>7.2841699999999996</c:v>
                </c:pt>
                <c:pt idx="11350">
                  <c:v>7.2843</c:v>
                </c:pt>
                <c:pt idx="11351">
                  <c:v>7.2844199999999999</c:v>
                </c:pt>
                <c:pt idx="11352">
                  <c:v>7.2845199999999997</c:v>
                </c:pt>
                <c:pt idx="11353">
                  <c:v>7.2847099999999996</c:v>
                </c:pt>
                <c:pt idx="11354">
                  <c:v>7.2853199999999996</c:v>
                </c:pt>
                <c:pt idx="11355">
                  <c:v>7.2863300000000004</c:v>
                </c:pt>
                <c:pt idx="11356">
                  <c:v>7.2866600000000004</c:v>
                </c:pt>
                <c:pt idx="11357">
                  <c:v>7.2870699999999999</c:v>
                </c:pt>
                <c:pt idx="11358">
                  <c:v>7.2876200000000004</c:v>
                </c:pt>
                <c:pt idx="11359">
                  <c:v>7.2880700000000003</c:v>
                </c:pt>
                <c:pt idx="11360">
                  <c:v>7.2888599999999997</c:v>
                </c:pt>
                <c:pt idx="11361">
                  <c:v>7.2899500000000002</c:v>
                </c:pt>
                <c:pt idx="11362">
                  <c:v>7.2909699999999997</c:v>
                </c:pt>
                <c:pt idx="11363">
                  <c:v>7.2914399999999997</c:v>
                </c:pt>
                <c:pt idx="11364">
                  <c:v>7.2921199999999997</c:v>
                </c:pt>
                <c:pt idx="11365">
                  <c:v>7.2926599999999997</c:v>
                </c:pt>
                <c:pt idx="11366">
                  <c:v>7.2932499999999996</c:v>
                </c:pt>
                <c:pt idx="11367">
                  <c:v>7.2938000000000001</c:v>
                </c:pt>
                <c:pt idx="11368">
                  <c:v>7.2943800000000003</c:v>
                </c:pt>
                <c:pt idx="11369">
                  <c:v>7.2949599999999997</c:v>
                </c:pt>
                <c:pt idx="11370">
                  <c:v>7.2956799999999999</c:v>
                </c:pt>
                <c:pt idx="11371">
                  <c:v>7.2968500000000001</c:v>
                </c:pt>
                <c:pt idx="11372">
                  <c:v>7.2978399999999999</c:v>
                </c:pt>
                <c:pt idx="11373">
                  <c:v>7.2982199999999997</c:v>
                </c:pt>
                <c:pt idx="11374">
                  <c:v>7.2985300000000004</c:v>
                </c:pt>
                <c:pt idx="11375">
                  <c:v>7.2991799999999998</c:v>
                </c:pt>
                <c:pt idx="11376">
                  <c:v>7.2994899999999996</c:v>
                </c:pt>
                <c:pt idx="11377">
                  <c:v>7.29976</c:v>
                </c:pt>
                <c:pt idx="11378">
                  <c:v>7.3004100000000003</c:v>
                </c:pt>
                <c:pt idx="11379">
                  <c:v>7.3011200000000001</c:v>
                </c:pt>
                <c:pt idx="11380">
                  <c:v>7.3021000000000003</c:v>
                </c:pt>
                <c:pt idx="11381">
                  <c:v>7.3027699999999998</c:v>
                </c:pt>
                <c:pt idx="11382">
                  <c:v>7.3035899999999998</c:v>
                </c:pt>
                <c:pt idx="11383">
                  <c:v>7.30403</c:v>
                </c:pt>
                <c:pt idx="11384">
                  <c:v>7.30443</c:v>
                </c:pt>
                <c:pt idx="11385">
                  <c:v>7.3048099999999998</c:v>
                </c:pt>
                <c:pt idx="11386">
                  <c:v>7.3051599999999999</c:v>
                </c:pt>
                <c:pt idx="11387">
                  <c:v>7.3053999999999997</c:v>
                </c:pt>
                <c:pt idx="11388">
                  <c:v>7.3056299999999998</c:v>
                </c:pt>
                <c:pt idx="11389">
                  <c:v>7.3060999999999998</c:v>
                </c:pt>
                <c:pt idx="11390">
                  <c:v>7.3063799999999999</c:v>
                </c:pt>
                <c:pt idx="11391">
                  <c:v>7.3071299999999999</c:v>
                </c:pt>
                <c:pt idx="11392">
                  <c:v>7.3075000000000001</c:v>
                </c:pt>
                <c:pt idx="11393">
                  <c:v>7.3084199999999999</c:v>
                </c:pt>
                <c:pt idx="11394">
                  <c:v>7.3086599999999997</c:v>
                </c:pt>
                <c:pt idx="11395">
                  <c:v>7.3091799999999996</c:v>
                </c:pt>
                <c:pt idx="11396">
                  <c:v>7.3098700000000001</c:v>
                </c:pt>
                <c:pt idx="11397">
                  <c:v>7.31006</c:v>
                </c:pt>
                <c:pt idx="11398">
                  <c:v>7.3106200000000001</c:v>
                </c:pt>
                <c:pt idx="11399">
                  <c:v>7.3111100000000002</c:v>
                </c:pt>
                <c:pt idx="11400">
                  <c:v>7.3119399999999999</c:v>
                </c:pt>
                <c:pt idx="11401">
                  <c:v>7.3124700000000002</c:v>
                </c:pt>
                <c:pt idx="11402">
                  <c:v>7.3126800000000003</c:v>
                </c:pt>
                <c:pt idx="11403">
                  <c:v>7.3134800000000002</c:v>
                </c:pt>
                <c:pt idx="11404">
                  <c:v>7.3144</c:v>
                </c:pt>
                <c:pt idx="11405">
                  <c:v>7.3149800000000003</c:v>
                </c:pt>
                <c:pt idx="11406">
                  <c:v>7.3158099999999999</c:v>
                </c:pt>
                <c:pt idx="11407">
                  <c:v>7.3160999999999996</c:v>
                </c:pt>
                <c:pt idx="11408">
                  <c:v>7.3166500000000001</c:v>
                </c:pt>
                <c:pt idx="11409">
                  <c:v>7.3174099999999997</c:v>
                </c:pt>
                <c:pt idx="11410">
                  <c:v>7.3180800000000001</c:v>
                </c:pt>
                <c:pt idx="11411">
                  <c:v>7.3184800000000001</c:v>
                </c:pt>
                <c:pt idx="11412">
                  <c:v>7.3194699999999999</c:v>
                </c:pt>
                <c:pt idx="11413">
                  <c:v>7.3204000000000002</c:v>
                </c:pt>
                <c:pt idx="11414">
                  <c:v>7.3207599999999999</c:v>
                </c:pt>
                <c:pt idx="11415">
                  <c:v>7.3216299999999999</c:v>
                </c:pt>
                <c:pt idx="11416">
                  <c:v>7.3220000000000001</c:v>
                </c:pt>
                <c:pt idx="11417">
                  <c:v>7.3225199999999999</c:v>
                </c:pt>
                <c:pt idx="11418">
                  <c:v>7.3228</c:v>
                </c:pt>
                <c:pt idx="11419">
                  <c:v>7.3235900000000003</c:v>
                </c:pt>
                <c:pt idx="11420">
                  <c:v>7.3242799999999999</c:v>
                </c:pt>
                <c:pt idx="11421">
                  <c:v>7.3248699999999998</c:v>
                </c:pt>
                <c:pt idx="11422">
                  <c:v>7.3258200000000002</c:v>
                </c:pt>
                <c:pt idx="11423">
                  <c:v>7.3262400000000003</c:v>
                </c:pt>
                <c:pt idx="11424">
                  <c:v>7.3267499999999997</c:v>
                </c:pt>
                <c:pt idx="11425">
                  <c:v>7.3269500000000001</c:v>
                </c:pt>
                <c:pt idx="11426">
                  <c:v>7.3274900000000001</c:v>
                </c:pt>
                <c:pt idx="11427">
                  <c:v>7.32761</c:v>
                </c:pt>
                <c:pt idx="11428">
                  <c:v>7.32796</c:v>
                </c:pt>
                <c:pt idx="11429">
                  <c:v>7.3281999999999998</c:v>
                </c:pt>
                <c:pt idx="11430">
                  <c:v>7.3289</c:v>
                </c:pt>
                <c:pt idx="11431">
                  <c:v>7.3294600000000001</c:v>
                </c:pt>
                <c:pt idx="11432">
                  <c:v>7.33</c:v>
                </c:pt>
                <c:pt idx="11433">
                  <c:v>7.3306100000000001</c:v>
                </c:pt>
                <c:pt idx="11434">
                  <c:v>7.3311400000000004</c:v>
                </c:pt>
                <c:pt idx="11435">
                  <c:v>7.3317500000000004</c:v>
                </c:pt>
                <c:pt idx="11436">
                  <c:v>7.3322900000000004</c:v>
                </c:pt>
                <c:pt idx="11437">
                  <c:v>7.3329500000000003</c:v>
                </c:pt>
                <c:pt idx="11438">
                  <c:v>7.33352</c:v>
                </c:pt>
                <c:pt idx="11439">
                  <c:v>7.33399</c:v>
                </c:pt>
                <c:pt idx="11440">
                  <c:v>7.3349700000000002</c:v>
                </c:pt>
                <c:pt idx="11441">
                  <c:v>7.3358999999999996</c:v>
                </c:pt>
                <c:pt idx="11442">
                  <c:v>7.3366899999999999</c:v>
                </c:pt>
                <c:pt idx="11443">
                  <c:v>7.3369200000000001</c:v>
                </c:pt>
                <c:pt idx="11444">
                  <c:v>7.3375899999999996</c:v>
                </c:pt>
                <c:pt idx="11445">
                  <c:v>7.3384900000000002</c:v>
                </c:pt>
                <c:pt idx="11446">
                  <c:v>7.3393300000000004</c:v>
                </c:pt>
                <c:pt idx="11447">
                  <c:v>7.3395700000000001</c:v>
                </c:pt>
                <c:pt idx="11448">
                  <c:v>7.3397399999999999</c:v>
                </c:pt>
                <c:pt idx="11449">
                  <c:v>7.3402700000000003</c:v>
                </c:pt>
                <c:pt idx="11450">
                  <c:v>7.34084</c:v>
                </c:pt>
                <c:pt idx="11451">
                  <c:v>7.34178</c:v>
                </c:pt>
                <c:pt idx="11452">
                  <c:v>7.3428899999999997</c:v>
                </c:pt>
                <c:pt idx="11453">
                  <c:v>7.3434100000000004</c:v>
                </c:pt>
                <c:pt idx="11454">
                  <c:v>7.3437799999999998</c:v>
                </c:pt>
                <c:pt idx="11455">
                  <c:v>7.3442800000000004</c:v>
                </c:pt>
                <c:pt idx="11456">
                  <c:v>7.3445600000000004</c:v>
                </c:pt>
                <c:pt idx="11457">
                  <c:v>7.3449200000000001</c:v>
                </c:pt>
                <c:pt idx="11458">
                  <c:v>7.3458199999999998</c:v>
                </c:pt>
                <c:pt idx="11459">
                  <c:v>7.3466699999999996</c:v>
                </c:pt>
                <c:pt idx="11460">
                  <c:v>7.3473800000000002</c:v>
                </c:pt>
                <c:pt idx="11461">
                  <c:v>7.3477899999999998</c:v>
                </c:pt>
                <c:pt idx="11462">
                  <c:v>7.3483200000000002</c:v>
                </c:pt>
                <c:pt idx="11463">
                  <c:v>7.3488300000000004</c:v>
                </c:pt>
                <c:pt idx="11464">
                  <c:v>7.3492699999999997</c:v>
                </c:pt>
                <c:pt idx="11465">
                  <c:v>7.3495400000000002</c:v>
                </c:pt>
                <c:pt idx="11466">
                  <c:v>7.3498999999999999</c:v>
                </c:pt>
                <c:pt idx="11467">
                  <c:v>7.3501599999999998</c:v>
                </c:pt>
                <c:pt idx="11468">
                  <c:v>7.3504699999999996</c:v>
                </c:pt>
                <c:pt idx="11469">
                  <c:v>7.3513099999999998</c:v>
                </c:pt>
                <c:pt idx="11470">
                  <c:v>7.3522800000000004</c:v>
                </c:pt>
                <c:pt idx="11471">
                  <c:v>7.3529600000000004</c:v>
                </c:pt>
                <c:pt idx="11472">
                  <c:v>7.3534499999999996</c:v>
                </c:pt>
                <c:pt idx="11473">
                  <c:v>7.35405</c:v>
                </c:pt>
                <c:pt idx="11474">
                  <c:v>7.3549499999999997</c:v>
                </c:pt>
                <c:pt idx="11475">
                  <c:v>7.3551700000000002</c:v>
                </c:pt>
                <c:pt idx="11476">
                  <c:v>7.3555400000000004</c:v>
                </c:pt>
                <c:pt idx="11477">
                  <c:v>7.3558300000000001</c:v>
                </c:pt>
                <c:pt idx="11478">
                  <c:v>7.3560999999999996</c:v>
                </c:pt>
                <c:pt idx="11479">
                  <c:v>7.3567600000000004</c:v>
                </c:pt>
                <c:pt idx="11480">
                  <c:v>7.3577700000000004</c:v>
                </c:pt>
                <c:pt idx="11481">
                  <c:v>7.3587999999999996</c:v>
                </c:pt>
                <c:pt idx="11482">
                  <c:v>7.3593799999999998</c:v>
                </c:pt>
                <c:pt idx="11483">
                  <c:v>7.36</c:v>
                </c:pt>
                <c:pt idx="11484">
                  <c:v>7.3608900000000004</c:v>
                </c:pt>
                <c:pt idx="11485">
                  <c:v>7.3613299999999997</c:v>
                </c:pt>
                <c:pt idx="11486">
                  <c:v>7.3616599999999996</c:v>
                </c:pt>
                <c:pt idx="11487">
                  <c:v>7.3625299999999996</c:v>
                </c:pt>
                <c:pt idx="11488">
                  <c:v>7.3631500000000001</c:v>
                </c:pt>
                <c:pt idx="11489">
                  <c:v>7.3634599999999999</c:v>
                </c:pt>
                <c:pt idx="11490">
                  <c:v>7.3638399999999997</c:v>
                </c:pt>
                <c:pt idx="11491">
                  <c:v>7.3648400000000001</c:v>
                </c:pt>
                <c:pt idx="11492">
                  <c:v>7.3658900000000003</c:v>
                </c:pt>
                <c:pt idx="11493">
                  <c:v>7.3662099999999997</c:v>
                </c:pt>
                <c:pt idx="11494">
                  <c:v>7.3668500000000003</c:v>
                </c:pt>
                <c:pt idx="11495">
                  <c:v>7.3673099999999998</c:v>
                </c:pt>
                <c:pt idx="11496">
                  <c:v>7.3677799999999998</c:v>
                </c:pt>
                <c:pt idx="11497">
                  <c:v>7.3687699999999996</c:v>
                </c:pt>
                <c:pt idx="11498">
                  <c:v>7.3693099999999996</c:v>
                </c:pt>
                <c:pt idx="11499">
                  <c:v>7.37</c:v>
                </c:pt>
                <c:pt idx="11500">
                  <c:v>7.3708</c:v>
                </c:pt>
                <c:pt idx="11501">
                  <c:v>7.3712900000000001</c:v>
                </c:pt>
                <c:pt idx="11502">
                  <c:v>7.3719400000000004</c:v>
                </c:pt>
                <c:pt idx="11503">
                  <c:v>7.3723200000000002</c:v>
                </c:pt>
                <c:pt idx="11504">
                  <c:v>7.3724600000000002</c:v>
                </c:pt>
                <c:pt idx="11505">
                  <c:v>7.3730900000000004</c:v>
                </c:pt>
                <c:pt idx="11506">
                  <c:v>7.3732800000000003</c:v>
                </c:pt>
                <c:pt idx="11507">
                  <c:v>7.3735600000000003</c:v>
                </c:pt>
                <c:pt idx="11508">
                  <c:v>7.3739800000000004</c:v>
                </c:pt>
                <c:pt idx="11509">
                  <c:v>7.37479</c:v>
                </c:pt>
                <c:pt idx="11510">
                  <c:v>7.3757099999999998</c:v>
                </c:pt>
                <c:pt idx="11511">
                  <c:v>7.3762499999999998</c:v>
                </c:pt>
                <c:pt idx="11512">
                  <c:v>7.37704</c:v>
                </c:pt>
                <c:pt idx="11513">
                  <c:v>7.3774199999999999</c:v>
                </c:pt>
                <c:pt idx="11514">
                  <c:v>7.3779199999999996</c:v>
                </c:pt>
                <c:pt idx="11515">
                  <c:v>7.3780599999999996</c:v>
                </c:pt>
                <c:pt idx="11516">
                  <c:v>7.3781800000000004</c:v>
                </c:pt>
                <c:pt idx="11517">
                  <c:v>7.3786699999999996</c:v>
                </c:pt>
                <c:pt idx="11518">
                  <c:v>7.3792999999999997</c:v>
                </c:pt>
                <c:pt idx="11519">
                  <c:v>7.3801600000000001</c:v>
                </c:pt>
                <c:pt idx="11520">
                  <c:v>7.38131</c:v>
                </c:pt>
                <c:pt idx="11521">
                  <c:v>7.3821199999999996</c:v>
                </c:pt>
                <c:pt idx="11522">
                  <c:v>7.3824199999999998</c:v>
                </c:pt>
                <c:pt idx="11523">
                  <c:v>7.3827199999999999</c:v>
                </c:pt>
                <c:pt idx="11524">
                  <c:v>7.3830200000000001</c:v>
                </c:pt>
                <c:pt idx="11525">
                  <c:v>7.3834200000000001</c:v>
                </c:pt>
                <c:pt idx="11526">
                  <c:v>7.3836899999999996</c:v>
                </c:pt>
                <c:pt idx="11527">
                  <c:v>7.3842400000000001</c:v>
                </c:pt>
                <c:pt idx="11528">
                  <c:v>7.3847800000000001</c:v>
                </c:pt>
                <c:pt idx="11529">
                  <c:v>7.3850600000000002</c:v>
                </c:pt>
                <c:pt idx="11530">
                  <c:v>7.3858300000000003</c:v>
                </c:pt>
                <c:pt idx="11531">
                  <c:v>7.3862300000000003</c:v>
                </c:pt>
                <c:pt idx="11532">
                  <c:v>7.3872299999999997</c:v>
                </c:pt>
                <c:pt idx="11533">
                  <c:v>7.3882000000000003</c:v>
                </c:pt>
                <c:pt idx="11534">
                  <c:v>7.3887</c:v>
                </c:pt>
                <c:pt idx="11535">
                  <c:v>7.3894900000000003</c:v>
                </c:pt>
                <c:pt idx="11536">
                  <c:v>7.3899299999999997</c:v>
                </c:pt>
                <c:pt idx="11537">
                  <c:v>7.39018</c:v>
                </c:pt>
                <c:pt idx="11538">
                  <c:v>7.3910600000000004</c:v>
                </c:pt>
                <c:pt idx="11539">
                  <c:v>7.3920300000000001</c:v>
                </c:pt>
                <c:pt idx="11540">
                  <c:v>7.3925099999999997</c:v>
                </c:pt>
                <c:pt idx="11541">
                  <c:v>7.3933799999999996</c:v>
                </c:pt>
                <c:pt idx="11542">
                  <c:v>7.3945400000000001</c:v>
                </c:pt>
                <c:pt idx="11543">
                  <c:v>7.3956099999999996</c:v>
                </c:pt>
                <c:pt idx="11544">
                  <c:v>7.3958399999999997</c:v>
                </c:pt>
                <c:pt idx="11545">
                  <c:v>7.3959599999999996</c:v>
                </c:pt>
                <c:pt idx="11546">
                  <c:v>7.3960400000000002</c:v>
                </c:pt>
                <c:pt idx="11547">
                  <c:v>7.3961199999999998</c:v>
                </c:pt>
                <c:pt idx="11548">
                  <c:v>7.3961899999999998</c:v>
                </c:pt>
                <c:pt idx="11549">
                  <c:v>7.3962399999999997</c:v>
                </c:pt>
                <c:pt idx="11550">
                  <c:v>7.3963099999999997</c:v>
                </c:pt>
                <c:pt idx="11551">
                  <c:v>7.3963700000000001</c:v>
                </c:pt>
                <c:pt idx="11552">
                  <c:v>7.3964299999999996</c:v>
                </c:pt>
                <c:pt idx="11553">
                  <c:v>7.39649</c:v>
                </c:pt>
                <c:pt idx="11554">
                  <c:v>7.3965399999999999</c:v>
                </c:pt>
                <c:pt idx="11555">
                  <c:v>7.3966099999999999</c:v>
                </c:pt>
                <c:pt idx="11556">
                  <c:v>7.3966700000000003</c:v>
                </c:pt>
                <c:pt idx="11557">
                  <c:v>7.3967499999999999</c:v>
                </c:pt>
                <c:pt idx="11558">
                  <c:v>7.3968299999999996</c:v>
                </c:pt>
                <c:pt idx="11559">
                  <c:v>7.3968800000000003</c:v>
                </c:pt>
                <c:pt idx="11560">
                  <c:v>7.3969399999999998</c:v>
                </c:pt>
                <c:pt idx="11561">
                  <c:v>7.3969899999999997</c:v>
                </c:pt>
                <c:pt idx="11562">
                  <c:v>7.3970599999999997</c:v>
                </c:pt>
                <c:pt idx="11563">
                  <c:v>7.3971999999999998</c:v>
                </c:pt>
                <c:pt idx="11564">
                  <c:v>7.3975499999999998</c:v>
                </c:pt>
                <c:pt idx="11565">
                  <c:v>7.3976300000000004</c:v>
                </c:pt>
                <c:pt idx="11566">
                  <c:v>7.3979699999999999</c:v>
                </c:pt>
                <c:pt idx="11567">
                  <c:v>7.3988100000000001</c:v>
                </c:pt>
                <c:pt idx="11568">
                  <c:v>7.3994299999999997</c:v>
                </c:pt>
                <c:pt idx="11569">
                  <c:v>7.39968</c:v>
                </c:pt>
                <c:pt idx="11570">
                  <c:v>7.3999800000000002</c:v>
                </c:pt>
                <c:pt idx="11571">
                  <c:v>7.40069</c:v>
                </c:pt>
                <c:pt idx="11572">
                  <c:v>7.4016700000000002</c:v>
                </c:pt>
                <c:pt idx="11573">
                  <c:v>7.4023700000000003</c:v>
                </c:pt>
                <c:pt idx="11574">
                  <c:v>7.4029999999999996</c:v>
                </c:pt>
                <c:pt idx="11575">
                  <c:v>7.4040400000000002</c:v>
                </c:pt>
                <c:pt idx="11576">
                  <c:v>7.4046399999999997</c:v>
                </c:pt>
                <c:pt idx="11577">
                  <c:v>7.4052199999999999</c:v>
                </c:pt>
                <c:pt idx="11578">
                  <c:v>7.4057700000000004</c:v>
                </c:pt>
                <c:pt idx="11579">
                  <c:v>7.4065099999999999</c:v>
                </c:pt>
                <c:pt idx="11580">
                  <c:v>7.40672</c:v>
                </c:pt>
                <c:pt idx="11581">
                  <c:v>7.4074299999999997</c:v>
                </c:pt>
                <c:pt idx="11582">
                  <c:v>7.40794</c:v>
                </c:pt>
                <c:pt idx="11583">
                  <c:v>7.4086699999999999</c:v>
                </c:pt>
                <c:pt idx="11584">
                  <c:v>7.4094800000000003</c:v>
                </c:pt>
                <c:pt idx="11585">
                  <c:v>7.4105299999999996</c:v>
                </c:pt>
                <c:pt idx="11586">
                  <c:v>7.4109299999999996</c:v>
                </c:pt>
                <c:pt idx="11587">
                  <c:v>7.4114800000000001</c:v>
                </c:pt>
                <c:pt idx="11588">
                  <c:v>7.4120400000000002</c:v>
                </c:pt>
                <c:pt idx="11589">
                  <c:v>7.4126899999999996</c:v>
                </c:pt>
                <c:pt idx="11590">
                  <c:v>7.4130500000000001</c:v>
                </c:pt>
                <c:pt idx="11591">
                  <c:v>7.4135099999999996</c:v>
                </c:pt>
                <c:pt idx="11592">
                  <c:v>7.4139799999999996</c:v>
                </c:pt>
                <c:pt idx="11593">
                  <c:v>7.4146999999999998</c:v>
                </c:pt>
                <c:pt idx="11594">
                  <c:v>7.4149700000000003</c:v>
                </c:pt>
                <c:pt idx="11595">
                  <c:v>7.4154999999999998</c:v>
                </c:pt>
                <c:pt idx="11596">
                  <c:v>7.4164000000000003</c:v>
                </c:pt>
                <c:pt idx="11597">
                  <c:v>7.4166299999999996</c:v>
                </c:pt>
                <c:pt idx="11598">
                  <c:v>7.4169</c:v>
                </c:pt>
                <c:pt idx="11599">
                  <c:v>7.4171899999999997</c:v>
                </c:pt>
                <c:pt idx="11600">
                  <c:v>7.41751</c:v>
                </c:pt>
                <c:pt idx="11601">
                  <c:v>7.4176700000000002</c:v>
                </c:pt>
                <c:pt idx="11602">
                  <c:v>7.4184000000000001</c:v>
                </c:pt>
                <c:pt idx="11603">
                  <c:v>7.4192400000000003</c:v>
                </c:pt>
                <c:pt idx="11604">
                  <c:v>7.4201100000000002</c:v>
                </c:pt>
                <c:pt idx="11605">
                  <c:v>7.4206500000000002</c:v>
                </c:pt>
                <c:pt idx="11606">
                  <c:v>7.4209399999999999</c:v>
                </c:pt>
                <c:pt idx="11607">
                  <c:v>7.4214900000000004</c:v>
                </c:pt>
                <c:pt idx="11608">
                  <c:v>7.42178</c:v>
                </c:pt>
                <c:pt idx="11609">
                  <c:v>7.4225399999999997</c:v>
                </c:pt>
                <c:pt idx="11610">
                  <c:v>7.4229200000000004</c:v>
                </c:pt>
                <c:pt idx="11611">
                  <c:v>7.4236700000000004</c:v>
                </c:pt>
                <c:pt idx="11612">
                  <c:v>7.42422</c:v>
                </c:pt>
                <c:pt idx="11613">
                  <c:v>7.4248700000000003</c:v>
                </c:pt>
                <c:pt idx="11614">
                  <c:v>7.4252099999999999</c:v>
                </c:pt>
                <c:pt idx="11615">
                  <c:v>7.4260700000000002</c:v>
                </c:pt>
                <c:pt idx="11616">
                  <c:v>7.4269400000000001</c:v>
                </c:pt>
                <c:pt idx="11617">
                  <c:v>7.4273800000000003</c:v>
                </c:pt>
                <c:pt idx="11618">
                  <c:v>7.4279599999999997</c:v>
                </c:pt>
                <c:pt idx="11619">
                  <c:v>7.4282599999999999</c:v>
                </c:pt>
                <c:pt idx="11620">
                  <c:v>7.4285600000000001</c:v>
                </c:pt>
                <c:pt idx="11621">
                  <c:v>7.4287400000000003</c:v>
                </c:pt>
                <c:pt idx="11622">
                  <c:v>7.4290500000000002</c:v>
                </c:pt>
                <c:pt idx="11623">
                  <c:v>7.43</c:v>
                </c:pt>
                <c:pt idx="11624">
                  <c:v>7.43072</c:v>
                </c:pt>
                <c:pt idx="11625">
                  <c:v>7.4314799999999996</c:v>
                </c:pt>
                <c:pt idx="11626">
                  <c:v>7.4320300000000001</c:v>
                </c:pt>
                <c:pt idx="11627">
                  <c:v>7.4329499999999999</c:v>
                </c:pt>
                <c:pt idx="11628">
                  <c:v>7.4336399999999996</c:v>
                </c:pt>
                <c:pt idx="11629">
                  <c:v>7.4341999999999997</c:v>
                </c:pt>
                <c:pt idx="11630">
                  <c:v>7.4347000000000003</c:v>
                </c:pt>
                <c:pt idx="11631">
                  <c:v>7.4358199999999997</c:v>
                </c:pt>
                <c:pt idx="11632">
                  <c:v>7.4359999999999999</c:v>
                </c:pt>
                <c:pt idx="11633">
                  <c:v>7.4363599999999996</c:v>
                </c:pt>
                <c:pt idx="11634">
                  <c:v>7.4368699999999999</c:v>
                </c:pt>
                <c:pt idx="11635">
                  <c:v>7.4377899999999997</c:v>
                </c:pt>
                <c:pt idx="11636">
                  <c:v>7.43865</c:v>
                </c:pt>
                <c:pt idx="11637">
                  <c:v>7.4390299999999998</c:v>
                </c:pt>
                <c:pt idx="11638">
                  <c:v>7.4396199999999997</c:v>
                </c:pt>
                <c:pt idx="11639">
                  <c:v>7.4396899999999997</c:v>
                </c:pt>
                <c:pt idx="11640">
                  <c:v>7.4397599999999997</c:v>
                </c:pt>
                <c:pt idx="11641">
                  <c:v>7.4400599999999999</c:v>
                </c:pt>
                <c:pt idx="11642">
                  <c:v>7.4409700000000001</c:v>
                </c:pt>
                <c:pt idx="11643">
                  <c:v>7.4415100000000001</c:v>
                </c:pt>
                <c:pt idx="11644">
                  <c:v>7.44217</c:v>
                </c:pt>
                <c:pt idx="11645">
                  <c:v>7.4423300000000001</c:v>
                </c:pt>
                <c:pt idx="11646">
                  <c:v>7.4428799999999997</c:v>
                </c:pt>
                <c:pt idx="11647">
                  <c:v>7.4437699999999998</c:v>
                </c:pt>
                <c:pt idx="11648">
                  <c:v>7.4440200000000001</c:v>
                </c:pt>
                <c:pt idx="11649">
                  <c:v>7.4444499999999998</c:v>
                </c:pt>
                <c:pt idx="11650">
                  <c:v>7.4454000000000002</c:v>
                </c:pt>
                <c:pt idx="11651">
                  <c:v>7.4464600000000001</c:v>
                </c:pt>
                <c:pt idx="11652">
                  <c:v>7.4475499999999997</c:v>
                </c:pt>
                <c:pt idx="11653">
                  <c:v>7.4486499999999998</c:v>
                </c:pt>
                <c:pt idx="11654">
                  <c:v>7.4490299999999996</c:v>
                </c:pt>
                <c:pt idx="11655">
                  <c:v>7.4495699999999996</c:v>
                </c:pt>
                <c:pt idx="11656">
                  <c:v>7.4503300000000001</c:v>
                </c:pt>
                <c:pt idx="11657">
                  <c:v>7.4509499999999997</c:v>
                </c:pt>
                <c:pt idx="11658">
                  <c:v>7.4513199999999999</c:v>
                </c:pt>
                <c:pt idx="11659">
                  <c:v>7.4516400000000003</c:v>
                </c:pt>
                <c:pt idx="11660">
                  <c:v>7.4519099999999998</c:v>
                </c:pt>
                <c:pt idx="11661">
                  <c:v>7.4526000000000003</c:v>
                </c:pt>
                <c:pt idx="11662">
                  <c:v>7.4530000000000003</c:v>
                </c:pt>
                <c:pt idx="11663">
                  <c:v>7.4533500000000004</c:v>
                </c:pt>
                <c:pt idx="11664">
                  <c:v>7.4535900000000002</c:v>
                </c:pt>
                <c:pt idx="11665">
                  <c:v>7.4537899999999997</c:v>
                </c:pt>
                <c:pt idx="11666">
                  <c:v>7.4539900000000001</c:v>
                </c:pt>
                <c:pt idx="11667">
                  <c:v>7.4542099999999998</c:v>
                </c:pt>
                <c:pt idx="11668">
                  <c:v>7.4544100000000002</c:v>
                </c:pt>
                <c:pt idx="11669">
                  <c:v>7.4546099999999997</c:v>
                </c:pt>
                <c:pt idx="11670">
                  <c:v>7.4548100000000002</c:v>
                </c:pt>
                <c:pt idx="11671">
                  <c:v>7.4551100000000003</c:v>
                </c:pt>
                <c:pt idx="11672">
                  <c:v>7.45533</c:v>
                </c:pt>
                <c:pt idx="11673">
                  <c:v>7.4555699999999998</c:v>
                </c:pt>
                <c:pt idx="11674">
                  <c:v>7.4561999999999999</c:v>
                </c:pt>
                <c:pt idx="11675">
                  <c:v>7.4568000000000003</c:v>
                </c:pt>
                <c:pt idx="11676">
                  <c:v>7.4573700000000001</c:v>
                </c:pt>
                <c:pt idx="11677">
                  <c:v>7.4576599999999997</c:v>
                </c:pt>
                <c:pt idx="11678">
                  <c:v>7.4579500000000003</c:v>
                </c:pt>
                <c:pt idx="11679">
                  <c:v>7.4584299999999999</c:v>
                </c:pt>
                <c:pt idx="11680">
                  <c:v>7.4592299999999998</c:v>
                </c:pt>
                <c:pt idx="11681">
                  <c:v>7.4601100000000002</c:v>
                </c:pt>
                <c:pt idx="11682">
                  <c:v>7.4610700000000003</c:v>
                </c:pt>
                <c:pt idx="11683">
                  <c:v>7.4618599999999997</c:v>
                </c:pt>
                <c:pt idx="11684">
                  <c:v>7.4627299999999996</c:v>
                </c:pt>
                <c:pt idx="11685">
                  <c:v>7.4631100000000004</c:v>
                </c:pt>
                <c:pt idx="11686">
                  <c:v>7.4637599999999997</c:v>
                </c:pt>
                <c:pt idx="11687">
                  <c:v>7.4641799999999998</c:v>
                </c:pt>
                <c:pt idx="11688">
                  <c:v>7.4645400000000004</c:v>
                </c:pt>
                <c:pt idx="11689">
                  <c:v>7.4649599999999996</c:v>
                </c:pt>
                <c:pt idx="11690">
                  <c:v>7.4657099999999996</c:v>
                </c:pt>
                <c:pt idx="11691">
                  <c:v>7.46584</c:v>
                </c:pt>
                <c:pt idx="11692">
                  <c:v>7.4659300000000002</c:v>
                </c:pt>
                <c:pt idx="11693">
                  <c:v>7.4659800000000001</c:v>
                </c:pt>
                <c:pt idx="11694">
                  <c:v>7.4660299999999999</c:v>
                </c:pt>
                <c:pt idx="11695">
                  <c:v>7.4660700000000002</c:v>
                </c:pt>
                <c:pt idx="11696">
                  <c:v>7.4661200000000001</c:v>
                </c:pt>
                <c:pt idx="11697">
                  <c:v>7.46617</c:v>
                </c:pt>
                <c:pt idx="11698">
                  <c:v>7.4662100000000002</c:v>
                </c:pt>
                <c:pt idx="11699">
                  <c:v>7.46624</c:v>
                </c:pt>
                <c:pt idx="11700">
                  <c:v>7.4662800000000002</c:v>
                </c:pt>
                <c:pt idx="11701">
                  <c:v>7.46631</c:v>
                </c:pt>
                <c:pt idx="11702">
                  <c:v>7.4663599999999999</c:v>
                </c:pt>
                <c:pt idx="11703">
                  <c:v>7.4667700000000004</c:v>
                </c:pt>
                <c:pt idx="11704">
                  <c:v>7.4672599999999996</c:v>
                </c:pt>
                <c:pt idx="11705">
                  <c:v>7.4675500000000001</c:v>
                </c:pt>
                <c:pt idx="11706">
                  <c:v>7.4678500000000003</c:v>
                </c:pt>
                <c:pt idx="11707">
                  <c:v>7.4685899999999998</c:v>
                </c:pt>
                <c:pt idx="11708">
                  <c:v>7.4696199999999999</c:v>
                </c:pt>
                <c:pt idx="11709">
                  <c:v>7.4706400000000004</c:v>
                </c:pt>
                <c:pt idx="11710">
                  <c:v>7.4713099999999999</c:v>
                </c:pt>
                <c:pt idx="11711">
                  <c:v>7.4718999999999998</c:v>
                </c:pt>
                <c:pt idx="11712">
                  <c:v>7.4720800000000001</c:v>
                </c:pt>
                <c:pt idx="11713">
                  <c:v>7.4728500000000002</c:v>
                </c:pt>
                <c:pt idx="11714">
                  <c:v>7.4732000000000003</c:v>
                </c:pt>
                <c:pt idx="11715">
                  <c:v>7.47363</c:v>
                </c:pt>
                <c:pt idx="11716">
                  <c:v>7.4745600000000003</c:v>
                </c:pt>
                <c:pt idx="11717">
                  <c:v>7.4748999999999999</c:v>
                </c:pt>
                <c:pt idx="11718">
                  <c:v>7.4751099999999999</c:v>
                </c:pt>
                <c:pt idx="11719">
                  <c:v>7.4754699999999996</c:v>
                </c:pt>
                <c:pt idx="11720">
                  <c:v>7.4757699999999998</c:v>
                </c:pt>
                <c:pt idx="11721">
                  <c:v>7.4760900000000001</c:v>
                </c:pt>
                <c:pt idx="11722">
                  <c:v>7.4762899999999997</c:v>
                </c:pt>
                <c:pt idx="11723">
                  <c:v>7.4764999999999997</c:v>
                </c:pt>
                <c:pt idx="11724">
                  <c:v>7.4768699999999999</c:v>
                </c:pt>
                <c:pt idx="11725">
                  <c:v>7.4775</c:v>
                </c:pt>
                <c:pt idx="11726">
                  <c:v>7.4783600000000003</c:v>
                </c:pt>
                <c:pt idx="11727">
                  <c:v>7.4788399999999999</c:v>
                </c:pt>
                <c:pt idx="11728">
                  <c:v>7.4791299999999996</c:v>
                </c:pt>
                <c:pt idx="11729">
                  <c:v>7.47966</c:v>
                </c:pt>
                <c:pt idx="11730">
                  <c:v>7.48048</c:v>
                </c:pt>
                <c:pt idx="11731">
                  <c:v>7.4809799999999997</c:v>
                </c:pt>
                <c:pt idx="11732">
                  <c:v>7.4811399999999999</c:v>
                </c:pt>
                <c:pt idx="11733">
                  <c:v>7.4814699999999998</c:v>
                </c:pt>
                <c:pt idx="11734">
                  <c:v>7.4820099999999998</c:v>
                </c:pt>
                <c:pt idx="11735">
                  <c:v>7.48271</c:v>
                </c:pt>
                <c:pt idx="11736">
                  <c:v>7.4836099999999997</c:v>
                </c:pt>
                <c:pt idx="11737">
                  <c:v>7.48428</c:v>
                </c:pt>
                <c:pt idx="11738">
                  <c:v>7.4847700000000001</c:v>
                </c:pt>
                <c:pt idx="11739">
                  <c:v>7.48515</c:v>
                </c:pt>
                <c:pt idx="11740">
                  <c:v>7.48583</c:v>
                </c:pt>
                <c:pt idx="11741">
                  <c:v>7.4865899999999996</c:v>
                </c:pt>
                <c:pt idx="11742">
                  <c:v>7.4874999999999998</c:v>
                </c:pt>
                <c:pt idx="11743">
                  <c:v>7.4880800000000001</c:v>
                </c:pt>
                <c:pt idx="11744">
                  <c:v>7.4886799999999996</c:v>
                </c:pt>
                <c:pt idx="11745">
                  <c:v>7.4891899999999998</c:v>
                </c:pt>
                <c:pt idx="11746">
                  <c:v>7.4897900000000002</c:v>
                </c:pt>
                <c:pt idx="11747">
                  <c:v>7.4906199999999998</c:v>
                </c:pt>
                <c:pt idx="11748">
                  <c:v>7.4911099999999999</c:v>
                </c:pt>
                <c:pt idx="11749">
                  <c:v>7.4918899999999997</c:v>
                </c:pt>
                <c:pt idx="11750">
                  <c:v>7.4923299999999999</c:v>
                </c:pt>
                <c:pt idx="11751">
                  <c:v>7.4932800000000004</c:v>
                </c:pt>
                <c:pt idx="11752">
                  <c:v>7.4940300000000004</c:v>
                </c:pt>
                <c:pt idx="11753">
                  <c:v>7.4945300000000001</c:v>
                </c:pt>
                <c:pt idx="11754">
                  <c:v>7.4947800000000004</c:v>
                </c:pt>
                <c:pt idx="11755">
                  <c:v>7.4952899999999998</c:v>
                </c:pt>
                <c:pt idx="11756">
                  <c:v>7.4956699999999996</c:v>
                </c:pt>
                <c:pt idx="11757">
                  <c:v>7.4958600000000004</c:v>
                </c:pt>
                <c:pt idx="11758">
                  <c:v>7.4961099999999998</c:v>
                </c:pt>
                <c:pt idx="11759">
                  <c:v>7.4962900000000001</c:v>
                </c:pt>
                <c:pt idx="11760">
                  <c:v>7.4965299999999999</c:v>
                </c:pt>
                <c:pt idx="11761">
                  <c:v>7.4966799999999996</c:v>
                </c:pt>
                <c:pt idx="11762">
                  <c:v>7.4969099999999997</c:v>
                </c:pt>
                <c:pt idx="11763">
                  <c:v>7.4971800000000002</c:v>
                </c:pt>
                <c:pt idx="11764">
                  <c:v>7.4973099999999997</c:v>
                </c:pt>
                <c:pt idx="11765">
                  <c:v>7.4975199999999997</c:v>
                </c:pt>
                <c:pt idx="11766">
                  <c:v>7.4977200000000002</c:v>
                </c:pt>
                <c:pt idx="11767">
                  <c:v>7.4984299999999999</c:v>
                </c:pt>
                <c:pt idx="11768">
                  <c:v>7.49892</c:v>
                </c:pt>
                <c:pt idx="11769">
                  <c:v>7.49925</c:v>
                </c:pt>
                <c:pt idx="11770">
                  <c:v>7.4994300000000003</c:v>
                </c:pt>
                <c:pt idx="11771">
                  <c:v>7.4995700000000003</c:v>
                </c:pt>
                <c:pt idx="11772">
                  <c:v>7.4996600000000004</c:v>
                </c:pt>
                <c:pt idx="11773">
                  <c:v>7.4997299999999996</c:v>
                </c:pt>
                <c:pt idx="11774">
                  <c:v>7.4997999999999996</c:v>
                </c:pt>
                <c:pt idx="11775">
                  <c:v>7.4999000000000002</c:v>
                </c:pt>
                <c:pt idx="11776">
                  <c:v>7.4999700000000002</c:v>
                </c:pt>
                <c:pt idx="11777">
                  <c:v>7.5000299999999998</c:v>
                </c:pt>
                <c:pt idx="11778">
                  <c:v>7.5000999999999998</c:v>
                </c:pt>
                <c:pt idx="11779">
                  <c:v>7.50014</c:v>
                </c:pt>
                <c:pt idx="11780">
                  <c:v>7.5002000000000004</c:v>
                </c:pt>
                <c:pt idx="11781">
                  <c:v>7.5002800000000001</c:v>
                </c:pt>
                <c:pt idx="11782">
                  <c:v>7.5004499999999998</c:v>
                </c:pt>
                <c:pt idx="11783">
                  <c:v>7.50108</c:v>
                </c:pt>
                <c:pt idx="11784">
                  <c:v>7.5016999999999996</c:v>
                </c:pt>
                <c:pt idx="11785">
                  <c:v>7.5023400000000002</c:v>
                </c:pt>
                <c:pt idx="11786">
                  <c:v>7.5032399999999999</c:v>
                </c:pt>
                <c:pt idx="11787">
                  <c:v>7.5038900000000002</c:v>
                </c:pt>
                <c:pt idx="11788">
                  <c:v>7.5046299999999997</c:v>
                </c:pt>
                <c:pt idx="11789">
                  <c:v>7.5049999999999999</c:v>
                </c:pt>
                <c:pt idx="11790">
                  <c:v>7.5061799999999996</c:v>
                </c:pt>
                <c:pt idx="11791">
                  <c:v>7.5066499999999996</c:v>
                </c:pt>
                <c:pt idx="11792">
                  <c:v>7.5068400000000004</c:v>
                </c:pt>
                <c:pt idx="11793">
                  <c:v>7.5069400000000002</c:v>
                </c:pt>
                <c:pt idx="11794">
                  <c:v>7.5069999999999997</c:v>
                </c:pt>
                <c:pt idx="11795">
                  <c:v>7.5070600000000001</c:v>
                </c:pt>
                <c:pt idx="11796">
                  <c:v>7.5071099999999999</c:v>
                </c:pt>
                <c:pt idx="11797">
                  <c:v>7.5071500000000002</c:v>
                </c:pt>
                <c:pt idx="11798">
                  <c:v>7.5071899999999996</c:v>
                </c:pt>
                <c:pt idx="11799">
                  <c:v>7.5072299999999998</c:v>
                </c:pt>
                <c:pt idx="11800">
                  <c:v>7.5072599999999996</c:v>
                </c:pt>
                <c:pt idx="11801">
                  <c:v>7.5072999999999999</c:v>
                </c:pt>
                <c:pt idx="11802">
                  <c:v>7.5073299999999996</c:v>
                </c:pt>
                <c:pt idx="11803">
                  <c:v>7.5073499999999997</c:v>
                </c:pt>
                <c:pt idx="11804">
                  <c:v>7.5073800000000004</c:v>
                </c:pt>
                <c:pt idx="11805">
                  <c:v>7.5074199999999998</c:v>
                </c:pt>
                <c:pt idx="11806">
                  <c:v>7.50746</c:v>
                </c:pt>
                <c:pt idx="11807">
                  <c:v>7.5080200000000001</c:v>
                </c:pt>
                <c:pt idx="11808">
                  <c:v>7.5087299999999999</c:v>
                </c:pt>
                <c:pt idx="11809">
                  <c:v>7.5096499999999997</c:v>
                </c:pt>
                <c:pt idx="11810">
                  <c:v>7.5103</c:v>
                </c:pt>
                <c:pt idx="11811">
                  <c:v>7.5106900000000003</c:v>
                </c:pt>
                <c:pt idx="11812">
                  <c:v>7.5109399999999997</c:v>
                </c:pt>
                <c:pt idx="11813">
                  <c:v>7.5112100000000002</c:v>
                </c:pt>
                <c:pt idx="11814">
                  <c:v>7.51187</c:v>
                </c:pt>
                <c:pt idx="11815">
                  <c:v>7.5128599999999999</c:v>
                </c:pt>
                <c:pt idx="11816">
                  <c:v>7.5138800000000003</c:v>
                </c:pt>
                <c:pt idx="11817">
                  <c:v>7.5143800000000001</c:v>
                </c:pt>
                <c:pt idx="11818">
                  <c:v>7.5153499999999998</c:v>
                </c:pt>
                <c:pt idx="11819">
                  <c:v>7.51579</c:v>
                </c:pt>
                <c:pt idx="11820">
                  <c:v>7.5162399999999998</c:v>
                </c:pt>
                <c:pt idx="11821">
                  <c:v>7.5164499999999999</c:v>
                </c:pt>
                <c:pt idx="11822">
                  <c:v>7.5167099999999998</c:v>
                </c:pt>
                <c:pt idx="11823">
                  <c:v>7.5169100000000002</c:v>
                </c:pt>
                <c:pt idx="11824">
                  <c:v>7.5171400000000004</c:v>
                </c:pt>
                <c:pt idx="11825">
                  <c:v>7.5173500000000004</c:v>
                </c:pt>
                <c:pt idx="11826">
                  <c:v>7.51762</c:v>
                </c:pt>
                <c:pt idx="11827">
                  <c:v>7.5180899999999999</c:v>
                </c:pt>
                <c:pt idx="11828">
                  <c:v>7.5184899999999999</c:v>
                </c:pt>
                <c:pt idx="11829">
                  <c:v>7.5189500000000002</c:v>
                </c:pt>
                <c:pt idx="11830">
                  <c:v>7.5192199999999998</c:v>
                </c:pt>
                <c:pt idx="11831">
                  <c:v>7.5195800000000004</c:v>
                </c:pt>
                <c:pt idx="11832">
                  <c:v>7.5199100000000003</c:v>
                </c:pt>
                <c:pt idx="11833">
                  <c:v>7.5202799999999996</c:v>
                </c:pt>
                <c:pt idx="11834">
                  <c:v>7.5207100000000002</c:v>
                </c:pt>
                <c:pt idx="11835">
                  <c:v>7.52088</c:v>
                </c:pt>
                <c:pt idx="11836">
                  <c:v>7.5209799999999998</c:v>
                </c:pt>
                <c:pt idx="11837">
                  <c:v>7.5210600000000003</c:v>
                </c:pt>
                <c:pt idx="11838">
                  <c:v>7.5211199999999998</c:v>
                </c:pt>
                <c:pt idx="11839">
                  <c:v>7.5211699999999997</c:v>
                </c:pt>
                <c:pt idx="11840">
                  <c:v>7.52121</c:v>
                </c:pt>
                <c:pt idx="11841">
                  <c:v>7.5212599999999998</c:v>
                </c:pt>
                <c:pt idx="11842">
                  <c:v>7.5213900000000002</c:v>
                </c:pt>
                <c:pt idx="11843">
                  <c:v>7.5215199999999998</c:v>
                </c:pt>
                <c:pt idx="11844">
                  <c:v>7.5216599999999998</c:v>
                </c:pt>
                <c:pt idx="11845">
                  <c:v>7.5217299999999998</c:v>
                </c:pt>
                <c:pt idx="11846">
                  <c:v>7.5220700000000003</c:v>
                </c:pt>
                <c:pt idx="11847">
                  <c:v>7.5224799999999998</c:v>
                </c:pt>
                <c:pt idx="11848">
                  <c:v>7.52264</c:v>
                </c:pt>
                <c:pt idx="11849">
                  <c:v>7.5229499999999998</c:v>
                </c:pt>
                <c:pt idx="11850">
                  <c:v>7.5232700000000001</c:v>
                </c:pt>
                <c:pt idx="11851">
                  <c:v>7.5238300000000002</c:v>
                </c:pt>
                <c:pt idx="11852">
                  <c:v>7.5247599999999997</c:v>
                </c:pt>
                <c:pt idx="11853">
                  <c:v>7.5256699999999999</c:v>
                </c:pt>
                <c:pt idx="11854">
                  <c:v>7.5265899999999997</c:v>
                </c:pt>
                <c:pt idx="11855">
                  <c:v>7.52719</c:v>
                </c:pt>
                <c:pt idx="11856">
                  <c:v>7.5276100000000001</c:v>
                </c:pt>
                <c:pt idx="11857">
                  <c:v>7.5282299999999998</c:v>
                </c:pt>
                <c:pt idx="11858">
                  <c:v>7.52867</c:v>
                </c:pt>
                <c:pt idx="11859">
                  <c:v>7.5292000000000003</c:v>
                </c:pt>
                <c:pt idx="11860">
                  <c:v>7.5299800000000001</c:v>
                </c:pt>
                <c:pt idx="11861">
                  <c:v>7.5303699999999996</c:v>
                </c:pt>
                <c:pt idx="11862">
                  <c:v>7.5305999999999997</c:v>
                </c:pt>
                <c:pt idx="11863">
                  <c:v>7.5308200000000003</c:v>
                </c:pt>
                <c:pt idx="11864">
                  <c:v>7.5310899999999998</c:v>
                </c:pt>
                <c:pt idx="11865">
                  <c:v>7.5313100000000004</c:v>
                </c:pt>
                <c:pt idx="11866">
                  <c:v>7.5315399999999997</c:v>
                </c:pt>
                <c:pt idx="11867">
                  <c:v>7.5318399999999999</c:v>
                </c:pt>
                <c:pt idx="11868">
                  <c:v>7.5322399999999998</c:v>
                </c:pt>
                <c:pt idx="11869">
                  <c:v>7.5325899999999999</c:v>
                </c:pt>
                <c:pt idx="11870">
                  <c:v>7.5338500000000002</c:v>
                </c:pt>
                <c:pt idx="11871">
                  <c:v>7.5350200000000003</c:v>
                </c:pt>
                <c:pt idx="11872">
                  <c:v>7.5357900000000004</c:v>
                </c:pt>
                <c:pt idx="11873">
                  <c:v>7.5364800000000001</c:v>
                </c:pt>
                <c:pt idx="11874">
                  <c:v>7.53721</c:v>
                </c:pt>
                <c:pt idx="11875">
                  <c:v>7.5376399999999997</c:v>
                </c:pt>
                <c:pt idx="11876">
                  <c:v>7.5383199999999997</c:v>
                </c:pt>
                <c:pt idx="11877">
                  <c:v>7.5387599999999999</c:v>
                </c:pt>
                <c:pt idx="11878">
                  <c:v>7.53911</c:v>
                </c:pt>
                <c:pt idx="11879">
                  <c:v>7.5393299999999996</c:v>
                </c:pt>
                <c:pt idx="11880">
                  <c:v>7.54</c:v>
                </c:pt>
                <c:pt idx="11881">
                  <c:v>7.5401999999999996</c:v>
                </c:pt>
                <c:pt idx="11882">
                  <c:v>7.5408600000000003</c:v>
                </c:pt>
                <c:pt idx="11883">
                  <c:v>7.5414399999999997</c:v>
                </c:pt>
                <c:pt idx="11884">
                  <c:v>7.5418799999999999</c:v>
                </c:pt>
                <c:pt idx="11885">
                  <c:v>7.5424499999999997</c:v>
                </c:pt>
                <c:pt idx="11886">
                  <c:v>7.5429599999999999</c:v>
                </c:pt>
                <c:pt idx="11887">
                  <c:v>7.5431800000000004</c:v>
                </c:pt>
                <c:pt idx="11888">
                  <c:v>7.5434799999999997</c:v>
                </c:pt>
                <c:pt idx="11889">
                  <c:v>7.5436699999999997</c:v>
                </c:pt>
                <c:pt idx="11890">
                  <c:v>7.5438400000000003</c:v>
                </c:pt>
                <c:pt idx="11891">
                  <c:v>7.54413</c:v>
                </c:pt>
                <c:pt idx="11892">
                  <c:v>7.54434</c:v>
                </c:pt>
                <c:pt idx="11893">
                  <c:v>7.5444699999999996</c:v>
                </c:pt>
                <c:pt idx="11894">
                  <c:v>7.5447199999999999</c:v>
                </c:pt>
                <c:pt idx="11895">
                  <c:v>7.5453999999999999</c:v>
                </c:pt>
                <c:pt idx="11896">
                  <c:v>7.5456599999999998</c:v>
                </c:pt>
                <c:pt idx="11897">
                  <c:v>7.5458699999999999</c:v>
                </c:pt>
                <c:pt idx="11898">
                  <c:v>7.54603</c:v>
                </c:pt>
                <c:pt idx="11899">
                  <c:v>7.5462400000000001</c:v>
                </c:pt>
                <c:pt idx="11900">
                  <c:v>7.5470100000000002</c:v>
                </c:pt>
                <c:pt idx="11901">
                  <c:v>7.5479000000000003</c:v>
                </c:pt>
                <c:pt idx="11902">
                  <c:v>7.5487900000000003</c:v>
                </c:pt>
                <c:pt idx="11903">
                  <c:v>7.5492900000000001</c:v>
                </c:pt>
                <c:pt idx="11904">
                  <c:v>7.5495200000000002</c:v>
                </c:pt>
                <c:pt idx="11905">
                  <c:v>7.5498099999999999</c:v>
                </c:pt>
                <c:pt idx="11906">
                  <c:v>7.5499700000000001</c:v>
                </c:pt>
                <c:pt idx="11907">
                  <c:v>7.55016</c:v>
                </c:pt>
                <c:pt idx="11908">
                  <c:v>7.5505500000000003</c:v>
                </c:pt>
                <c:pt idx="11909">
                  <c:v>7.5511600000000003</c:v>
                </c:pt>
                <c:pt idx="11910">
                  <c:v>7.5514400000000004</c:v>
                </c:pt>
                <c:pt idx="11911">
                  <c:v>7.5516399999999999</c:v>
                </c:pt>
                <c:pt idx="11912">
                  <c:v>7.5519100000000003</c:v>
                </c:pt>
                <c:pt idx="11913">
                  <c:v>7.5521700000000003</c:v>
                </c:pt>
                <c:pt idx="11914">
                  <c:v>7.5525200000000003</c:v>
                </c:pt>
                <c:pt idx="11915">
                  <c:v>7.5528199999999996</c:v>
                </c:pt>
                <c:pt idx="11916">
                  <c:v>7.5531199999999998</c:v>
                </c:pt>
                <c:pt idx="11917">
                  <c:v>7.55342</c:v>
                </c:pt>
                <c:pt idx="11918">
                  <c:v>7.5541999999999998</c:v>
                </c:pt>
                <c:pt idx="11919">
                  <c:v>7.55443</c:v>
                </c:pt>
                <c:pt idx="11920">
                  <c:v>7.5547000000000004</c:v>
                </c:pt>
                <c:pt idx="11921">
                  <c:v>7.5549499999999998</c:v>
                </c:pt>
                <c:pt idx="11922">
                  <c:v>7.5557699999999999</c:v>
                </c:pt>
                <c:pt idx="11923">
                  <c:v>7.5566599999999999</c:v>
                </c:pt>
                <c:pt idx="11924">
                  <c:v>7.55762</c:v>
                </c:pt>
                <c:pt idx="11925">
                  <c:v>7.5577899999999998</c:v>
                </c:pt>
                <c:pt idx="11926">
                  <c:v>7.5580800000000004</c:v>
                </c:pt>
                <c:pt idx="11927">
                  <c:v>7.5583099999999996</c:v>
                </c:pt>
                <c:pt idx="11928">
                  <c:v>7.5585599999999999</c:v>
                </c:pt>
                <c:pt idx="11929">
                  <c:v>7.5588300000000004</c:v>
                </c:pt>
                <c:pt idx="11930">
                  <c:v>7.5590700000000002</c:v>
                </c:pt>
                <c:pt idx="11931">
                  <c:v>7.5593599999999999</c:v>
                </c:pt>
                <c:pt idx="11932">
                  <c:v>7.5596199999999998</c:v>
                </c:pt>
                <c:pt idx="11933">
                  <c:v>7.5598200000000002</c:v>
                </c:pt>
                <c:pt idx="11934">
                  <c:v>7.5600399999999999</c:v>
                </c:pt>
                <c:pt idx="11935">
                  <c:v>7.5602499999999999</c:v>
                </c:pt>
                <c:pt idx="11936">
                  <c:v>7.5604199999999997</c:v>
                </c:pt>
                <c:pt idx="11937">
                  <c:v>7.5606499999999999</c:v>
                </c:pt>
                <c:pt idx="11938">
                  <c:v>7.5612599999999999</c:v>
                </c:pt>
                <c:pt idx="11939">
                  <c:v>7.56203</c:v>
                </c:pt>
                <c:pt idx="11940">
                  <c:v>7.5622299999999996</c:v>
                </c:pt>
                <c:pt idx="11941">
                  <c:v>7.5630300000000004</c:v>
                </c:pt>
                <c:pt idx="11942">
                  <c:v>7.56358</c:v>
                </c:pt>
                <c:pt idx="11943">
                  <c:v>7.5641600000000002</c:v>
                </c:pt>
                <c:pt idx="11944">
                  <c:v>7.5644200000000001</c:v>
                </c:pt>
                <c:pt idx="11945">
                  <c:v>7.5646199999999997</c:v>
                </c:pt>
                <c:pt idx="11946">
                  <c:v>7.5648499999999999</c:v>
                </c:pt>
                <c:pt idx="11947">
                  <c:v>7.5653499999999996</c:v>
                </c:pt>
                <c:pt idx="11948">
                  <c:v>7.5659400000000003</c:v>
                </c:pt>
                <c:pt idx="11949">
                  <c:v>7.5662599999999998</c:v>
                </c:pt>
                <c:pt idx="11950">
                  <c:v>7.5666200000000003</c:v>
                </c:pt>
                <c:pt idx="11951">
                  <c:v>7.56738</c:v>
                </c:pt>
                <c:pt idx="11952">
                  <c:v>7.5678799999999997</c:v>
                </c:pt>
                <c:pt idx="11953">
                  <c:v>7.5684100000000001</c:v>
                </c:pt>
                <c:pt idx="11954">
                  <c:v>7.5690099999999996</c:v>
                </c:pt>
                <c:pt idx="11955">
                  <c:v>7.5697099999999997</c:v>
                </c:pt>
                <c:pt idx="11956">
                  <c:v>7.5703100000000001</c:v>
                </c:pt>
                <c:pt idx="11957">
                  <c:v>7.5706899999999999</c:v>
                </c:pt>
                <c:pt idx="11958">
                  <c:v>7.5709299999999997</c:v>
                </c:pt>
                <c:pt idx="11959">
                  <c:v>7.5710699999999997</c:v>
                </c:pt>
                <c:pt idx="11960">
                  <c:v>7.5712400000000004</c:v>
                </c:pt>
                <c:pt idx="11961">
                  <c:v>7.57158</c:v>
                </c:pt>
                <c:pt idx="11962">
                  <c:v>7.57219</c:v>
                </c:pt>
                <c:pt idx="11963">
                  <c:v>7.5724299999999998</c:v>
                </c:pt>
                <c:pt idx="11964">
                  <c:v>7.5727799999999998</c:v>
                </c:pt>
                <c:pt idx="11965">
                  <c:v>7.5731200000000003</c:v>
                </c:pt>
                <c:pt idx="11966">
                  <c:v>7.5735299999999999</c:v>
                </c:pt>
                <c:pt idx="11967">
                  <c:v>7.5738000000000003</c:v>
                </c:pt>
                <c:pt idx="11968">
                  <c:v>7.5741199999999997</c:v>
                </c:pt>
                <c:pt idx="11969">
                  <c:v>7.5742599999999998</c:v>
                </c:pt>
                <c:pt idx="11970">
                  <c:v>7.5745899999999997</c:v>
                </c:pt>
                <c:pt idx="11971">
                  <c:v>7.5748100000000003</c:v>
                </c:pt>
                <c:pt idx="11972">
                  <c:v>7.5750099999999998</c:v>
                </c:pt>
                <c:pt idx="11973">
                  <c:v>7.5752100000000002</c:v>
                </c:pt>
                <c:pt idx="11974">
                  <c:v>7.5754799999999998</c:v>
                </c:pt>
                <c:pt idx="11975">
                  <c:v>7.5756899999999998</c:v>
                </c:pt>
                <c:pt idx="11976">
                  <c:v>7.57613</c:v>
                </c:pt>
                <c:pt idx="11977">
                  <c:v>7.5764800000000001</c:v>
                </c:pt>
                <c:pt idx="11978">
                  <c:v>7.5766799999999996</c:v>
                </c:pt>
                <c:pt idx="11979">
                  <c:v>7.5770299999999997</c:v>
                </c:pt>
                <c:pt idx="11980">
                  <c:v>7.57735</c:v>
                </c:pt>
                <c:pt idx="11981">
                  <c:v>7.57775</c:v>
                </c:pt>
                <c:pt idx="11982">
                  <c:v>7.5780000000000003</c:v>
                </c:pt>
                <c:pt idx="11983">
                  <c:v>7.5784900000000004</c:v>
                </c:pt>
                <c:pt idx="11984">
                  <c:v>7.5788900000000003</c:v>
                </c:pt>
                <c:pt idx="11985">
                  <c:v>7.5791500000000003</c:v>
                </c:pt>
                <c:pt idx="11986">
                  <c:v>7.5793499999999998</c:v>
                </c:pt>
                <c:pt idx="11987">
                  <c:v>7.5797600000000003</c:v>
                </c:pt>
                <c:pt idx="11988">
                  <c:v>7.5804900000000002</c:v>
                </c:pt>
                <c:pt idx="11989">
                  <c:v>7.5810199999999996</c:v>
                </c:pt>
                <c:pt idx="11990">
                  <c:v>7.5813499999999996</c:v>
                </c:pt>
                <c:pt idx="11991">
                  <c:v>7.5815799999999998</c:v>
                </c:pt>
                <c:pt idx="11992">
                  <c:v>7.5817500000000004</c:v>
                </c:pt>
                <c:pt idx="11993">
                  <c:v>7.58202</c:v>
                </c:pt>
                <c:pt idx="11994">
                  <c:v>7.5826099999999999</c:v>
                </c:pt>
                <c:pt idx="11995">
                  <c:v>7.5831999999999997</c:v>
                </c:pt>
                <c:pt idx="11996">
                  <c:v>7.5837399999999997</c:v>
                </c:pt>
                <c:pt idx="11997">
                  <c:v>7.5842799999999997</c:v>
                </c:pt>
                <c:pt idx="11998">
                  <c:v>7.5846799999999996</c:v>
                </c:pt>
                <c:pt idx="11999">
                  <c:v>7.5848699999999996</c:v>
                </c:pt>
                <c:pt idx="12000">
                  <c:v>7.58528</c:v>
                </c:pt>
                <c:pt idx="12001">
                  <c:v>7.5859500000000004</c:v>
                </c:pt>
                <c:pt idx="12002">
                  <c:v>7.58657</c:v>
                </c:pt>
                <c:pt idx="12003">
                  <c:v>7.5871300000000002</c:v>
                </c:pt>
                <c:pt idx="12004">
                  <c:v>7.5880799999999997</c:v>
                </c:pt>
                <c:pt idx="12005">
                  <c:v>7.5890199999999997</c:v>
                </c:pt>
                <c:pt idx="12006">
                  <c:v>7.5895200000000003</c:v>
                </c:pt>
                <c:pt idx="12007">
                  <c:v>7.5901199999999998</c:v>
                </c:pt>
                <c:pt idx="12008">
                  <c:v>7.5903400000000003</c:v>
                </c:pt>
                <c:pt idx="12009">
                  <c:v>7.5911900000000001</c:v>
                </c:pt>
                <c:pt idx="12010">
                  <c:v>7.5921900000000004</c:v>
                </c:pt>
                <c:pt idx="12011">
                  <c:v>7.5925200000000004</c:v>
                </c:pt>
                <c:pt idx="12012">
                  <c:v>7.59274</c:v>
                </c:pt>
                <c:pt idx="12013">
                  <c:v>7.5929399999999996</c:v>
                </c:pt>
                <c:pt idx="12014">
                  <c:v>7.59375</c:v>
                </c:pt>
                <c:pt idx="12015">
                  <c:v>7.5946100000000003</c:v>
                </c:pt>
                <c:pt idx="12016">
                  <c:v>7.5951700000000004</c:v>
                </c:pt>
                <c:pt idx="12017">
                  <c:v>7.5956999999999999</c:v>
                </c:pt>
                <c:pt idx="12018">
                  <c:v>7.5966500000000003</c:v>
                </c:pt>
                <c:pt idx="12019">
                  <c:v>7.5970899999999997</c:v>
                </c:pt>
                <c:pt idx="12020">
                  <c:v>7.59816</c:v>
                </c:pt>
                <c:pt idx="12021">
                  <c:v>7.5990599999999997</c:v>
                </c:pt>
                <c:pt idx="12022">
                  <c:v>7.5995600000000003</c:v>
                </c:pt>
                <c:pt idx="12023">
                  <c:v>7.6005099999999999</c:v>
                </c:pt>
                <c:pt idx="12024">
                  <c:v>7.6015899999999998</c:v>
                </c:pt>
                <c:pt idx="12025">
                  <c:v>7.6024599999999998</c:v>
                </c:pt>
                <c:pt idx="12026">
                  <c:v>7.6032900000000003</c:v>
                </c:pt>
                <c:pt idx="12027">
                  <c:v>7.6040700000000001</c:v>
                </c:pt>
                <c:pt idx="12028">
                  <c:v>7.6050700000000004</c:v>
                </c:pt>
                <c:pt idx="12029">
                  <c:v>7.6061500000000004</c:v>
                </c:pt>
                <c:pt idx="12030">
                  <c:v>7.6065800000000001</c:v>
                </c:pt>
                <c:pt idx="12031">
                  <c:v>7.6075799999999996</c:v>
                </c:pt>
                <c:pt idx="12032">
                  <c:v>7.6084500000000004</c:v>
                </c:pt>
                <c:pt idx="12033">
                  <c:v>7.6087999999999996</c:v>
                </c:pt>
                <c:pt idx="12034">
                  <c:v>7.6094900000000001</c:v>
                </c:pt>
                <c:pt idx="12035">
                  <c:v>7.6097799999999998</c:v>
                </c:pt>
                <c:pt idx="12036">
                  <c:v>7.6105999999999998</c:v>
                </c:pt>
                <c:pt idx="12037">
                  <c:v>7.6110499999999996</c:v>
                </c:pt>
                <c:pt idx="12038">
                  <c:v>7.6117999999999997</c:v>
                </c:pt>
                <c:pt idx="12039">
                  <c:v>7.6120799999999997</c:v>
                </c:pt>
                <c:pt idx="12040">
                  <c:v>7.6128</c:v>
                </c:pt>
                <c:pt idx="12041">
                  <c:v>7.6136400000000002</c:v>
                </c:pt>
                <c:pt idx="12042">
                  <c:v>7.6146900000000004</c:v>
                </c:pt>
                <c:pt idx="12043">
                  <c:v>7.6157399999999997</c:v>
                </c:pt>
                <c:pt idx="12044">
                  <c:v>7.6167800000000003</c:v>
                </c:pt>
                <c:pt idx="12045">
                  <c:v>7.6171699999999998</c:v>
                </c:pt>
                <c:pt idx="12046">
                  <c:v>7.6175800000000002</c:v>
                </c:pt>
                <c:pt idx="12047">
                  <c:v>7.6183699999999996</c:v>
                </c:pt>
                <c:pt idx="12048">
                  <c:v>7.6192900000000003</c:v>
                </c:pt>
                <c:pt idx="12049">
                  <c:v>7.6203599999999998</c:v>
                </c:pt>
                <c:pt idx="12050">
                  <c:v>7.6211799999999998</c:v>
                </c:pt>
                <c:pt idx="12051">
                  <c:v>7.6215999999999999</c:v>
                </c:pt>
                <c:pt idx="12052">
                  <c:v>7.6222399999999997</c:v>
                </c:pt>
                <c:pt idx="12053">
                  <c:v>7.6232499999999996</c:v>
                </c:pt>
                <c:pt idx="12054">
                  <c:v>7.62432</c:v>
                </c:pt>
                <c:pt idx="12055">
                  <c:v>7.6254400000000002</c:v>
                </c:pt>
                <c:pt idx="12056">
                  <c:v>7.6263800000000002</c:v>
                </c:pt>
                <c:pt idx="12057">
                  <c:v>7.6274199999999999</c:v>
                </c:pt>
                <c:pt idx="12058">
                  <c:v>7.6284299999999998</c:v>
                </c:pt>
                <c:pt idx="12059">
                  <c:v>7.62887</c:v>
                </c:pt>
                <c:pt idx="12060">
                  <c:v>7.6295500000000001</c:v>
                </c:pt>
                <c:pt idx="12061">
                  <c:v>7.6303099999999997</c:v>
                </c:pt>
                <c:pt idx="12062">
                  <c:v>7.6309500000000003</c:v>
                </c:pt>
                <c:pt idx="12063">
                  <c:v>7.6320100000000002</c:v>
                </c:pt>
                <c:pt idx="12064">
                  <c:v>7.63246</c:v>
                </c:pt>
                <c:pt idx="12065">
                  <c:v>7.6329799999999999</c:v>
                </c:pt>
                <c:pt idx="12066">
                  <c:v>7.63401</c:v>
                </c:pt>
                <c:pt idx="12067">
                  <c:v>7.6349</c:v>
                </c:pt>
                <c:pt idx="12068">
                  <c:v>7.6352500000000001</c:v>
                </c:pt>
                <c:pt idx="12069">
                  <c:v>7.6356700000000002</c:v>
                </c:pt>
                <c:pt idx="12070">
                  <c:v>7.6359899999999996</c:v>
                </c:pt>
                <c:pt idx="12071">
                  <c:v>7.6369400000000001</c:v>
                </c:pt>
                <c:pt idx="12072">
                  <c:v>7.6379999999999999</c:v>
                </c:pt>
                <c:pt idx="12073">
                  <c:v>7.6384400000000001</c:v>
                </c:pt>
                <c:pt idx="12074">
                  <c:v>7.6394900000000003</c:v>
                </c:pt>
                <c:pt idx="12075">
                  <c:v>7.6402599999999996</c:v>
                </c:pt>
                <c:pt idx="12076">
                  <c:v>7.6410600000000004</c:v>
                </c:pt>
                <c:pt idx="12077">
                  <c:v>7.6415499999999996</c:v>
                </c:pt>
                <c:pt idx="12078">
                  <c:v>7.6422699999999999</c:v>
                </c:pt>
                <c:pt idx="12079">
                  <c:v>7.6430100000000003</c:v>
                </c:pt>
                <c:pt idx="12080">
                  <c:v>7.6434899999999999</c:v>
                </c:pt>
                <c:pt idx="12081">
                  <c:v>7.64419</c:v>
                </c:pt>
                <c:pt idx="12082">
                  <c:v>7.6451799999999999</c:v>
                </c:pt>
                <c:pt idx="12083">
                  <c:v>7.6460600000000003</c:v>
                </c:pt>
                <c:pt idx="12084">
                  <c:v>7.6470900000000004</c:v>
                </c:pt>
                <c:pt idx="12085">
                  <c:v>7.6479799999999996</c:v>
                </c:pt>
                <c:pt idx="12086">
                  <c:v>7.6485500000000002</c:v>
                </c:pt>
                <c:pt idx="12087">
                  <c:v>7.6494400000000002</c:v>
                </c:pt>
                <c:pt idx="12088">
                  <c:v>7.65</c:v>
                </c:pt>
                <c:pt idx="12089">
                  <c:v>7.6508500000000002</c:v>
                </c:pt>
                <c:pt idx="12090">
                  <c:v>7.6514100000000003</c:v>
                </c:pt>
                <c:pt idx="12091">
                  <c:v>7.6519000000000004</c:v>
                </c:pt>
                <c:pt idx="12092">
                  <c:v>7.6524099999999997</c:v>
                </c:pt>
                <c:pt idx="12093">
                  <c:v>7.6530199999999997</c:v>
                </c:pt>
                <c:pt idx="12094">
                  <c:v>7.6538599999999999</c:v>
                </c:pt>
                <c:pt idx="12095">
                  <c:v>7.6546500000000002</c:v>
                </c:pt>
                <c:pt idx="12096">
                  <c:v>7.65524</c:v>
                </c:pt>
                <c:pt idx="12097">
                  <c:v>7.6559400000000002</c:v>
                </c:pt>
                <c:pt idx="12098">
                  <c:v>7.6570200000000002</c:v>
                </c:pt>
                <c:pt idx="12099">
                  <c:v>7.6576300000000002</c:v>
                </c:pt>
                <c:pt idx="12100">
                  <c:v>7.6585400000000003</c:v>
                </c:pt>
                <c:pt idx="12101">
                  <c:v>7.6594100000000003</c:v>
                </c:pt>
                <c:pt idx="12102">
                  <c:v>7.66</c:v>
                </c:pt>
                <c:pt idx="12103">
                  <c:v>7.6608499999999999</c:v>
                </c:pt>
                <c:pt idx="12104">
                  <c:v>7.6615700000000002</c:v>
                </c:pt>
                <c:pt idx="12105">
                  <c:v>7.6625699999999997</c:v>
                </c:pt>
                <c:pt idx="12106">
                  <c:v>7.6635799999999996</c:v>
                </c:pt>
                <c:pt idx="12107">
                  <c:v>7.6642700000000001</c:v>
                </c:pt>
                <c:pt idx="12108">
                  <c:v>7.6651100000000003</c:v>
                </c:pt>
                <c:pt idx="12109">
                  <c:v>7.6656700000000004</c:v>
                </c:pt>
                <c:pt idx="12110">
                  <c:v>7.6663199999999998</c:v>
                </c:pt>
                <c:pt idx="12111">
                  <c:v>7.6670600000000002</c:v>
                </c:pt>
                <c:pt idx="12112">
                  <c:v>7.6678899999999999</c:v>
                </c:pt>
                <c:pt idx="12113">
                  <c:v>7.6687399999999997</c:v>
                </c:pt>
                <c:pt idx="12114">
                  <c:v>7.6698199999999996</c:v>
                </c:pt>
                <c:pt idx="12115">
                  <c:v>7.6708400000000001</c:v>
                </c:pt>
                <c:pt idx="12116">
                  <c:v>7.6713399999999998</c:v>
                </c:pt>
                <c:pt idx="12117">
                  <c:v>7.67232</c:v>
                </c:pt>
                <c:pt idx="12118">
                  <c:v>7.6730400000000003</c:v>
                </c:pt>
                <c:pt idx="12119">
                  <c:v>7.6735100000000003</c:v>
                </c:pt>
                <c:pt idx="12120">
                  <c:v>7.67408</c:v>
                </c:pt>
                <c:pt idx="12121">
                  <c:v>7.6748599999999998</c:v>
                </c:pt>
                <c:pt idx="12122">
                  <c:v>7.6753999999999998</c:v>
                </c:pt>
                <c:pt idx="12123">
                  <c:v>7.6757099999999996</c:v>
                </c:pt>
                <c:pt idx="12124">
                  <c:v>7.6761999999999997</c:v>
                </c:pt>
                <c:pt idx="12125">
                  <c:v>7.6768299999999998</c:v>
                </c:pt>
                <c:pt idx="12126">
                  <c:v>7.6778599999999999</c:v>
                </c:pt>
                <c:pt idx="12127">
                  <c:v>7.6789199999999997</c:v>
                </c:pt>
                <c:pt idx="12128">
                  <c:v>7.6798400000000004</c:v>
                </c:pt>
                <c:pt idx="12129">
                  <c:v>7.6805300000000001</c:v>
                </c:pt>
                <c:pt idx="12130">
                  <c:v>7.6812300000000002</c:v>
                </c:pt>
                <c:pt idx="12131">
                  <c:v>7.6818900000000001</c:v>
                </c:pt>
                <c:pt idx="12132">
                  <c:v>7.6829799999999997</c:v>
                </c:pt>
                <c:pt idx="12133">
                  <c:v>7.6840299999999999</c:v>
                </c:pt>
                <c:pt idx="12134">
                  <c:v>7.6848700000000001</c:v>
                </c:pt>
                <c:pt idx="12135">
                  <c:v>7.6854899999999997</c:v>
                </c:pt>
                <c:pt idx="12136">
                  <c:v>7.6864600000000003</c:v>
                </c:pt>
                <c:pt idx="12137">
                  <c:v>7.6875299999999998</c:v>
                </c:pt>
                <c:pt idx="12138">
                  <c:v>7.6880800000000002</c:v>
                </c:pt>
                <c:pt idx="12139">
                  <c:v>7.6883999999999997</c:v>
                </c:pt>
                <c:pt idx="12140">
                  <c:v>7.6890799999999997</c:v>
                </c:pt>
                <c:pt idx="12141">
                  <c:v>7.6901099999999998</c:v>
                </c:pt>
                <c:pt idx="12142">
                  <c:v>7.6909900000000002</c:v>
                </c:pt>
                <c:pt idx="12143">
                  <c:v>7.6919899999999997</c:v>
                </c:pt>
                <c:pt idx="12144">
                  <c:v>7.6924700000000001</c:v>
                </c:pt>
                <c:pt idx="12145">
                  <c:v>7.6930300000000003</c:v>
                </c:pt>
                <c:pt idx="12146">
                  <c:v>7.6935000000000002</c:v>
                </c:pt>
                <c:pt idx="12147">
                  <c:v>7.6939599999999997</c:v>
                </c:pt>
                <c:pt idx="12148">
                  <c:v>7.6950500000000002</c:v>
                </c:pt>
                <c:pt idx="12149">
                  <c:v>7.6959</c:v>
                </c:pt>
                <c:pt idx="12150">
                  <c:v>7.6963900000000001</c:v>
                </c:pt>
                <c:pt idx="12151">
                  <c:v>7.6967999999999996</c:v>
                </c:pt>
                <c:pt idx="12152">
                  <c:v>7.6973000000000003</c:v>
                </c:pt>
                <c:pt idx="12153">
                  <c:v>7.6983199999999998</c:v>
                </c:pt>
                <c:pt idx="12154">
                  <c:v>7.6993</c:v>
                </c:pt>
                <c:pt idx="12155">
                  <c:v>7.6997799999999996</c:v>
                </c:pt>
                <c:pt idx="12156">
                  <c:v>7.7002699999999997</c:v>
                </c:pt>
                <c:pt idx="12157">
                  <c:v>7.7012400000000003</c:v>
                </c:pt>
                <c:pt idx="12158">
                  <c:v>7.70221</c:v>
                </c:pt>
                <c:pt idx="12159">
                  <c:v>7.7028999999999996</c:v>
                </c:pt>
                <c:pt idx="12160">
                  <c:v>7.7033300000000002</c:v>
                </c:pt>
                <c:pt idx="12161">
                  <c:v>7.7038099999999998</c:v>
                </c:pt>
                <c:pt idx="12162">
                  <c:v>7.70458</c:v>
                </c:pt>
                <c:pt idx="12163">
                  <c:v>7.7055899999999999</c:v>
                </c:pt>
                <c:pt idx="12164">
                  <c:v>7.7063600000000001</c:v>
                </c:pt>
                <c:pt idx="12165">
                  <c:v>7.7068500000000002</c:v>
                </c:pt>
                <c:pt idx="12166">
                  <c:v>7.7076900000000004</c:v>
                </c:pt>
                <c:pt idx="12167">
                  <c:v>7.7087700000000003</c:v>
                </c:pt>
                <c:pt idx="12168">
                  <c:v>7.7096</c:v>
                </c:pt>
                <c:pt idx="12169">
                  <c:v>7.7107299999999999</c:v>
                </c:pt>
                <c:pt idx="12170">
                  <c:v>7.7118599999999997</c:v>
                </c:pt>
                <c:pt idx="12171">
                  <c:v>7.7125199999999996</c:v>
                </c:pt>
                <c:pt idx="12172">
                  <c:v>7.7133000000000003</c:v>
                </c:pt>
                <c:pt idx="12173">
                  <c:v>7.7143100000000002</c:v>
                </c:pt>
                <c:pt idx="12174">
                  <c:v>7.7151699999999996</c:v>
                </c:pt>
                <c:pt idx="12175">
                  <c:v>7.71556</c:v>
                </c:pt>
                <c:pt idx="12176">
                  <c:v>7.7161999999999997</c:v>
                </c:pt>
                <c:pt idx="12177">
                  <c:v>7.7166699999999997</c:v>
                </c:pt>
                <c:pt idx="12178">
                  <c:v>7.7170800000000002</c:v>
                </c:pt>
                <c:pt idx="12179">
                  <c:v>7.7179700000000002</c:v>
                </c:pt>
                <c:pt idx="12180">
                  <c:v>7.7184699999999999</c:v>
                </c:pt>
                <c:pt idx="12181">
                  <c:v>7.7193100000000001</c:v>
                </c:pt>
                <c:pt idx="12182">
                  <c:v>7.72</c:v>
                </c:pt>
                <c:pt idx="12183">
                  <c:v>7.7209000000000003</c:v>
                </c:pt>
                <c:pt idx="12184">
                  <c:v>7.7216399999999998</c:v>
                </c:pt>
                <c:pt idx="12185">
                  <c:v>7.72255</c:v>
                </c:pt>
                <c:pt idx="12186">
                  <c:v>7.7235699999999996</c:v>
                </c:pt>
                <c:pt idx="12187">
                  <c:v>7.72438</c:v>
                </c:pt>
                <c:pt idx="12188">
                  <c:v>7.7249600000000003</c:v>
                </c:pt>
                <c:pt idx="12189">
                  <c:v>7.7255599999999998</c:v>
                </c:pt>
                <c:pt idx="12190">
                  <c:v>7.7265600000000001</c:v>
                </c:pt>
                <c:pt idx="12191">
                  <c:v>7.7275900000000002</c:v>
                </c:pt>
                <c:pt idx="12192">
                  <c:v>7.7285500000000003</c:v>
                </c:pt>
                <c:pt idx="12193">
                  <c:v>7.7291800000000004</c:v>
                </c:pt>
                <c:pt idx="12194">
                  <c:v>7.7296899999999997</c:v>
                </c:pt>
                <c:pt idx="12195">
                  <c:v>7.7301599999999997</c:v>
                </c:pt>
                <c:pt idx="12196">
                  <c:v>7.7307899999999998</c:v>
                </c:pt>
                <c:pt idx="12197">
                  <c:v>7.7318600000000002</c:v>
                </c:pt>
                <c:pt idx="12198">
                  <c:v>7.7326899999999998</c:v>
                </c:pt>
                <c:pt idx="12199">
                  <c:v>7.7337199999999999</c:v>
                </c:pt>
                <c:pt idx="12200">
                  <c:v>7.7347799999999998</c:v>
                </c:pt>
                <c:pt idx="12201">
                  <c:v>7.7354799999999999</c:v>
                </c:pt>
                <c:pt idx="12202">
                  <c:v>7.73658</c:v>
                </c:pt>
                <c:pt idx="12203">
                  <c:v>7.7373599999999998</c:v>
                </c:pt>
                <c:pt idx="12204">
                  <c:v>7.7380000000000004</c:v>
                </c:pt>
                <c:pt idx="12205">
                  <c:v>7.7387800000000002</c:v>
                </c:pt>
                <c:pt idx="12206">
                  <c:v>7.7392500000000002</c:v>
                </c:pt>
                <c:pt idx="12207">
                  <c:v>7.7399699999999996</c:v>
                </c:pt>
                <c:pt idx="12208">
                  <c:v>7.7403899999999997</c:v>
                </c:pt>
                <c:pt idx="12209">
                  <c:v>7.7408999999999999</c:v>
                </c:pt>
                <c:pt idx="12210">
                  <c:v>7.7412000000000001</c:v>
                </c:pt>
                <c:pt idx="12211">
                  <c:v>7.7417600000000002</c:v>
                </c:pt>
                <c:pt idx="12212">
                  <c:v>7.7424900000000001</c:v>
                </c:pt>
                <c:pt idx="12213">
                  <c:v>7.7435200000000002</c:v>
                </c:pt>
                <c:pt idx="12214">
                  <c:v>7.7444600000000001</c:v>
                </c:pt>
                <c:pt idx="12215">
                  <c:v>7.7455400000000001</c:v>
                </c:pt>
                <c:pt idx="12216">
                  <c:v>7.7465999999999999</c:v>
                </c:pt>
                <c:pt idx="12217">
                  <c:v>7.7474100000000004</c:v>
                </c:pt>
                <c:pt idx="12218">
                  <c:v>7.7483300000000002</c:v>
                </c:pt>
                <c:pt idx="12219">
                  <c:v>7.7488200000000003</c:v>
                </c:pt>
                <c:pt idx="12220">
                  <c:v>7.7495700000000003</c:v>
                </c:pt>
                <c:pt idx="12221">
                  <c:v>7.75</c:v>
                </c:pt>
                <c:pt idx="12222">
                  <c:v>7.7504600000000003</c:v>
                </c:pt>
                <c:pt idx="12223">
                  <c:v>7.7509499999999996</c:v>
                </c:pt>
                <c:pt idx="12224">
                  <c:v>7.7515599999999996</c:v>
                </c:pt>
                <c:pt idx="12225">
                  <c:v>7.7524100000000002</c:v>
                </c:pt>
                <c:pt idx="12226">
                  <c:v>7.7529700000000004</c:v>
                </c:pt>
                <c:pt idx="12227">
                  <c:v>7.7539499999999997</c:v>
                </c:pt>
                <c:pt idx="12228">
                  <c:v>7.7547199999999998</c:v>
                </c:pt>
                <c:pt idx="12229">
                  <c:v>7.7554600000000002</c:v>
                </c:pt>
                <c:pt idx="12230">
                  <c:v>7.7563800000000001</c:v>
                </c:pt>
                <c:pt idx="12231">
                  <c:v>7.7573800000000004</c:v>
                </c:pt>
                <c:pt idx="12232">
                  <c:v>7.7581300000000004</c:v>
                </c:pt>
                <c:pt idx="12233">
                  <c:v>7.7587999999999999</c:v>
                </c:pt>
                <c:pt idx="12234">
                  <c:v>7.7596100000000003</c:v>
                </c:pt>
                <c:pt idx="12235">
                  <c:v>7.7601399999999998</c:v>
                </c:pt>
                <c:pt idx="12236">
                  <c:v>7.7604100000000003</c:v>
                </c:pt>
                <c:pt idx="12237">
                  <c:v>7.7609199999999996</c:v>
                </c:pt>
                <c:pt idx="12238">
                  <c:v>7.76159</c:v>
                </c:pt>
                <c:pt idx="12239">
                  <c:v>7.7625900000000003</c:v>
                </c:pt>
                <c:pt idx="12240">
                  <c:v>7.76356</c:v>
                </c:pt>
                <c:pt idx="12241">
                  <c:v>7.7640900000000004</c:v>
                </c:pt>
                <c:pt idx="12242">
                  <c:v>7.7651899999999996</c:v>
                </c:pt>
                <c:pt idx="12243">
                  <c:v>7.7662699999999996</c:v>
                </c:pt>
                <c:pt idx="12244">
                  <c:v>7.7673399999999999</c:v>
                </c:pt>
                <c:pt idx="12245">
                  <c:v>7.7678599999999998</c:v>
                </c:pt>
                <c:pt idx="12246">
                  <c:v>7.7684499999999996</c:v>
                </c:pt>
                <c:pt idx="12247">
                  <c:v>7.7691699999999999</c:v>
                </c:pt>
                <c:pt idx="12248">
                  <c:v>7.7699100000000003</c:v>
                </c:pt>
                <c:pt idx="12249">
                  <c:v>7.7706099999999996</c:v>
                </c:pt>
                <c:pt idx="12250">
                  <c:v>7.7715899999999998</c:v>
                </c:pt>
                <c:pt idx="12251">
                  <c:v>7.7721799999999996</c:v>
                </c:pt>
                <c:pt idx="12252">
                  <c:v>7.7729999999999997</c:v>
                </c:pt>
                <c:pt idx="12253">
                  <c:v>7.7740400000000003</c:v>
                </c:pt>
                <c:pt idx="12254">
                  <c:v>7.7751200000000003</c:v>
                </c:pt>
                <c:pt idx="12255">
                  <c:v>7.7757300000000003</c:v>
                </c:pt>
                <c:pt idx="12256">
                  <c:v>7.7761300000000002</c:v>
                </c:pt>
                <c:pt idx="12257">
                  <c:v>7.77677</c:v>
                </c:pt>
                <c:pt idx="12258">
                  <c:v>7.7776800000000001</c:v>
                </c:pt>
                <c:pt idx="12259">
                  <c:v>7.77867</c:v>
                </c:pt>
                <c:pt idx="12260">
                  <c:v>7.7793799999999997</c:v>
                </c:pt>
                <c:pt idx="12261">
                  <c:v>7.7802499999999997</c:v>
                </c:pt>
                <c:pt idx="12262">
                  <c:v>7.7807000000000004</c:v>
                </c:pt>
                <c:pt idx="12263">
                  <c:v>7.7815300000000001</c:v>
                </c:pt>
                <c:pt idx="12264">
                  <c:v>7.7820499999999999</c:v>
                </c:pt>
                <c:pt idx="12265">
                  <c:v>7.7825100000000003</c:v>
                </c:pt>
                <c:pt idx="12266">
                  <c:v>7.7833899999999998</c:v>
                </c:pt>
                <c:pt idx="12267">
                  <c:v>7.7839400000000003</c:v>
                </c:pt>
                <c:pt idx="12268">
                  <c:v>7.78437</c:v>
                </c:pt>
                <c:pt idx="12269">
                  <c:v>7.7851999999999997</c:v>
                </c:pt>
                <c:pt idx="12270">
                  <c:v>7.7862200000000001</c:v>
                </c:pt>
                <c:pt idx="12271">
                  <c:v>7.7872700000000004</c:v>
                </c:pt>
                <c:pt idx="12272">
                  <c:v>7.7883300000000002</c:v>
                </c:pt>
                <c:pt idx="12273">
                  <c:v>7.7889200000000001</c:v>
                </c:pt>
                <c:pt idx="12274">
                  <c:v>7.7895300000000001</c:v>
                </c:pt>
                <c:pt idx="12275">
                  <c:v>7.7903399999999996</c:v>
                </c:pt>
                <c:pt idx="12276">
                  <c:v>7.7914000000000003</c:v>
                </c:pt>
                <c:pt idx="12277">
                  <c:v>7.7925199999999997</c:v>
                </c:pt>
                <c:pt idx="12278">
                  <c:v>7.7934400000000004</c:v>
                </c:pt>
                <c:pt idx="12279">
                  <c:v>7.7941799999999999</c:v>
                </c:pt>
                <c:pt idx="12280">
                  <c:v>7.7949000000000002</c:v>
                </c:pt>
                <c:pt idx="12281">
                  <c:v>7.7957900000000002</c:v>
                </c:pt>
                <c:pt idx="12282">
                  <c:v>7.7962199999999999</c:v>
                </c:pt>
                <c:pt idx="12283">
                  <c:v>7.7969400000000002</c:v>
                </c:pt>
                <c:pt idx="12284">
                  <c:v>7.7977800000000004</c:v>
                </c:pt>
                <c:pt idx="12285">
                  <c:v>7.7983500000000001</c:v>
                </c:pt>
                <c:pt idx="12286">
                  <c:v>7.7991099999999998</c:v>
                </c:pt>
                <c:pt idx="12287">
                  <c:v>7.8001100000000001</c:v>
                </c:pt>
                <c:pt idx="12288">
                  <c:v>7.8011400000000002</c:v>
                </c:pt>
                <c:pt idx="12289">
                  <c:v>7.8016800000000002</c:v>
                </c:pt>
                <c:pt idx="12290">
                  <c:v>7.8020199999999997</c:v>
                </c:pt>
                <c:pt idx="12291">
                  <c:v>7.8025700000000002</c:v>
                </c:pt>
                <c:pt idx="12292">
                  <c:v>7.8036000000000003</c:v>
                </c:pt>
                <c:pt idx="12293">
                  <c:v>7.8043699999999996</c:v>
                </c:pt>
                <c:pt idx="12294">
                  <c:v>7.80497</c:v>
                </c:pt>
                <c:pt idx="12295">
                  <c:v>7.8052799999999998</c:v>
                </c:pt>
                <c:pt idx="12296">
                  <c:v>7.8057499999999997</c:v>
                </c:pt>
                <c:pt idx="12297">
                  <c:v>7.8067500000000001</c:v>
                </c:pt>
                <c:pt idx="12298">
                  <c:v>7.8077100000000002</c:v>
                </c:pt>
                <c:pt idx="12299">
                  <c:v>7.8087299999999997</c:v>
                </c:pt>
                <c:pt idx="12300">
                  <c:v>7.8090599999999997</c:v>
                </c:pt>
                <c:pt idx="12301">
                  <c:v>7.8093599999999999</c:v>
                </c:pt>
                <c:pt idx="12302">
                  <c:v>7.8102099999999997</c:v>
                </c:pt>
                <c:pt idx="12303">
                  <c:v>7.8112500000000002</c:v>
                </c:pt>
                <c:pt idx="12304">
                  <c:v>7.8120399999999997</c:v>
                </c:pt>
                <c:pt idx="12305">
                  <c:v>7.81257</c:v>
                </c:pt>
                <c:pt idx="12306">
                  <c:v>7.8129999999999997</c:v>
                </c:pt>
                <c:pt idx="12307">
                  <c:v>7.8139500000000002</c:v>
                </c:pt>
                <c:pt idx="12308">
                  <c:v>7.8148099999999996</c:v>
                </c:pt>
                <c:pt idx="12309">
                  <c:v>7.8154000000000003</c:v>
                </c:pt>
                <c:pt idx="12310">
                  <c:v>7.8160600000000002</c:v>
                </c:pt>
                <c:pt idx="12311">
                  <c:v>7.8171299999999997</c:v>
                </c:pt>
                <c:pt idx="12312">
                  <c:v>7.8179600000000002</c:v>
                </c:pt>
                <c:pt idx="12313">
                  <c:v>7.8190299999999997</c:v>
                </c:pt>
                <c:pt idx="12314">
                  <c:v>7.8201099999999997</c:v>
                </c:pt>
                <c:pt idx="12315">
                  <c:v>7.8211500000000003</c:v>
                </c:pt>
                <c:pt idx="12316">
                  <c:v>7.8218100000000002</c:v>
                </c:pt>
                <c:pt idx="12317">
                  <c:v>7.8222699999999996</c:v>
                </c:pt>
                <c:pt idx="12318">
                  <c:v>7.8231599999999997</c:v>
                </c:pt>
                <c:pt idx="12319">
                  <c:v>7.8239000000000001</c:v>
                </c:pt>
                <c:pt idx="12320">
                  <c:v>7.8244100000000003</c:v>
                </c:pt>
                <c:pt idx="12321">
                  <c:v>7.8248100000000003</c:v>
                </c:pt>
                <c:pt idx="12322">
                  <c:v>7.8251999999999997</c:v>
                </c:pt>
                <c:pt idx="12323">
                  <c:v>7.8259100000000004</c:v>
                </c:pt>
                <c:pt idx="12324">
                  <c:v>7.8268000000000004</c:v>
                </c:pt>
                <c:pt idx="12325">
                  <c:v>7.8276399999999997</c:v>
                </c:pt>
                <c:pt idx="12326">
                  <c:v>7.8285499999999999</c:v>
                </c:pt>
                <c:pt idx="12327">
                  <c:v>7.8295899999999996</c:v>
                </c:pt>
                <c:pt idx="12328">
                  <c:v>7.8305400000000001</c:v>
                </c:pt>
                <c:pt idx="12329">
                  <c:v>7.8310700000000004</c:v>
                </c:pt>
                <c:pt idx="12330">
                  <c:v>7.8319599999999996</c:v>
                </c:pt>
                <c:pt idx="12331">
                  <c:v>7.8327299999999997</c:v>
                </c:pt>
                <c:pt idx="12332">
                  <c:v>7.8333300000000001</c:v>
                </c:pt>
                <c:pt idx="12333">
                  <c:v>7.8338400000000004</c:v>
                </c:pt>
                <c:pt idx="12334">
                  <c:v>7.8347800000000003</c:v>
                </c:pt>
                <c:pt idx="12335">
                  <c:v>7.8358299999999996</c:v>
                </c:pt>
                <c:pt idx="12336">
                  <c:v>7.8367800000000001</c:v>
                </c:pt>
                <c:pt idx="12337">
                  <c:v>7.8373299999999997</c:v>
                </c:pt>
                <c:pt idx="12338">
                  <c:v>7.8382500000000004</c:v>
                </c:pt>
                <c:pt idx="12339">
                  <c:v>7.8386300000000002</c:v>
                </c:pt>
                <c:pt idx="12340">
                  <c:v>7.8391999999999999</c:v>
                </c:pt>
                <c:pt idx="12341">
                  <c:v>7.84</c:v>
                </c:pt>
                <c:pt idx="12342">
                  <c:v>7.8408800000000003</c:v>
                </c:pt>
                <c:pt idx="12343">
                  <c:v>7.8416100000000002</c:v>
                </c:pt>
                <c:pt idx="12344">
                  <c:v>7.8425799999999999</c:v>
                </c:pt>
                <c:pt idx="12345">
                  <c:v>7.8432700000000004</c:v>
                </c:pt>
                <c:pt idx="12346">
                  <c:v>7.8441799999999997</c:v>
                </c:pt>
                <c:pt idx="12347">
                  <c:v>7.8452700000000002</c:v>
                </c:pt>
                <c:pt idx="12348">
                  <c:v>7.84598</c:v>
                </c:pt>
                <c:pt idx="12349">
                  <c:v>7.8465199999999999</c:v>
                </c:pt>
                <c:pt idx="12350">
                  <c:v>7.8471900000000003</c:v>
                </c:pt>
                <c:pt idx="12351">
                  <c:v>7.8478399999999997</c:v>
                </c:pt>
                <c:pt idx="12352">
                  <c:v>7.8486099999999999</c:v>
                </c:pt>
                <c:pt idx="12353">
                  <c:v>7.8491400000000002</c:v>
                </c:pt>
                <c:pt idx="12354">
                  <c:v>7.8495900000000001</c:v>
                </c:pt>
                <c:pt idx="12355">
                  <c:v>7.8499800000000004</c:v>
                </c:pt>
                <c:pt idx="12356">
                  <c:v>7.85067</c:v>
                </c:pt>
                <c:pt idx="12357">
                  <c:v>7.8517099999999997</c:v>
                </c:pt>
                <c:pt idx="12358">
                  <c:v>7.8525299999999998</c:v>
                </c:pt>
                <c:pt idx="12359">
                  <c:v>7.8536000000000001</c:v>
                </c:pt>
                <c:pt idx="12360">
                  <c:v>7.8546500000000004</c:v>
                </c:pt>
                <c:pt idx="12361">
                  <c:v>7.8552999999999997</c:v>
                </c:pt>
                <c:pt idx="12362">
                  <c:v>7.8563299999999998</c:v>
                </c:pt>
                <c:pt idx="12363">
                  <c:v>7.8570799999999998</c:v>
                </c:pt>
                <c:pt idx="12364">
                  <c:v>7.8580199999999998</c:v>
                </c:pt>
                <c:pt idx="12365">
                  <c:v>7.8585399999999996</c:v>
                </c:pt>
                <c:pt idx="12366">
                  <c:v>7.8591199999999999</c:v>
                </c:pt>
                <c:pt idx="12367">
                  <c:v>7.8596700000000004</c:v>
                </c:pt>
                <c:pt idx="12368">
                  <c:v>7.8601900000000002</c:v>
                </c:pt>
                <c:pt idx="12369">
                  <c:v>7.8606400000000001</c:v>
                </c:pt>
                <c:pt idx="12370">
                  <c:v>7.8614699999999997</c:v>
                </c:pt>
                <c:pt idx="12371">
                  <c:v>7.8624200000000002</c:v>
                </c:pt>
                <c:pt idx="12372">
                  <c:v>7.8633300000000004</c:v>
                </c:pt>
                <c:pt idx="12373">
                  <c:v>7.8639099999999997</c:v>
                </c:pt>
                <c:pt idx="12374">
                  <c:v>7.8648600000000002</c:v>
                </c:pt>
                <c:pt idx="12375">
                  <c:v>7.8658000000000001</c:v>
                </c:pt>
                <c:pt idx="12376">
                  <c:v>7.8665200000000004</c:v>
                </c:pt>
                <c:pt idx="12377">
                  <c:v>7.8673000000000002</c:v>
                </c:pt>
                <c:pt idx="12378">
                  <c:v>7.8679100000000002</c:v>
                </c:pt>
                <c:pt idx="12379">
                  <c:v>7.8684399999999997</c:v>
                </c:pt>
                <c:pt idx="12380">
                  <c:v>7.8688099999999999</c:v>
                </c:pt>
                <c:pt idx="12381">
                  <c:v>7.8693499999999998</c:v>
                </c:pt>
                <c:pt idx="12382">
                  <c:v>7.8698300000000003</c:v>
                </c:pt>
                <c:pt idx="12383">
                  <c:v>7.8703500000000002</c:v>
                </c:pt>
                <c:pt idx="12384">
                  <c:v>7.8711000000000002</c:v>
                </c:pt>
                <c:pt idx="12385">
                  <c:v>7.8718700000000004</c:v>
                </c:pt>
                <c:pt idx="12386">
                  <c:v>7.8726500000000001</c:v>
                </c:pt>
                <c:pt idx="12387">
                  <c:v>7.8737300000000001</c:v>
                </c:pt>
                <c:pt idx="12388">
                  <c:v>7.8748100000000001</c:v>
                </c:pt>
                <c:pt idx="12389">
                  <c:v>7.8758900000000001</c:v>
                </c:pt>
                <c:pt idx="12390">
                  <c:v>7.8768900000000004</c:v>
                </c:pt>
                <c:pt idx="12391">
                  <c:v>7.8772599999999997</c:v>
                </c:pt>
                <c:pt idx="12392">
                  <c:v>7.8777400000000002</c:v>
                </c:pt>
                <c:pt idx="12393">
                  <c:v>7.8784200000000002</c:v>
                </c:pt>
                <c:pt idx="12394">
                  <c:v>7.8791599999999997</c:v>
                </c:pt>
                <c:pt idx="12395">
                  <c:v>7.8799700000000001</c:v>
                </c:pt>
                <c:pt idx="12396">
                  <c:v>7.8804299999999996</c:v>
                </c:pt>
                <c:pt idx="12397">
                  <c:v>7.8812899999999999</c:v>
                </c:pt>
                <c:pt idx="12398">
                  <c:v>7.88232</c:v>
                </c:pt>
                <c:pt idx="12399">
                  <c:v>7.8834099999999996</c:v>
                </c:pt>
                <c:pt idx="12400">
                  <c:v>7.8844900000000004</c:v>
                </c:pt>
                <c:pt idx="12401">
                  <c:v>7.8851399999999998</c:v>
                </c:pt>
                <c:pt idx="12402">
                  <c:v>7.8856799999999998</c:v>
                </c:pt>
                <c:pt idx="12403">
                  <c:v>7.88626</c:v>
                </c:pt>
                <c:pt idx="12404">
                  <c:v>7.8869300000000004</c:v>
                </c:pt>
                <c:pt idx="12405">
                  <c:v>7.8878000000000004</c:v>
                </c:pt>
                <c:pt idx="12406">
                  <c:v>7.8887700000000001</c:v>
                </c:pt>
                <c:pt idx="12407">
                  <c:v>7.8895099999999996</c:v>
                </c:pt>
                <c:pt idx="12408">
                  <c:v>7.89</c:v>
                </c:pt>
                <c:pt idx="12409">
                  <c:v>7.8904899999999998</c:v>
                </c:pt>
                <c:pt idx="12410">
                  <c:v>7.8909399999999996</c:v>
                </c:pt>
                <c:pt idx="12411">
                  <c:v>7.8916700000000004</c:v>
                </c:pt>
                <c:pt idx="12412">
                  <c:v>7.8919600000000001</c:v>
                </c:pt>
                <c:pt idx="12413">
                  <c:v>7.8929200000000002</c:v>
                </c:pt>
                <c:pt idx="12414">
                  <c:v>7.8933600000000004</c:v>
                </c:pt>
                <c:pt idx="12415">
                  <c:v>7.8943399999999997</c:v>
                </c:pt>
                <c:pt idx="12416">
                  <c:v>7.8954199999999997</c:v>
                </c:pt>
                <c:pt idx="12417">
                  <c:v>7.8964699999999999</c:v>
                </c:pt>
                <c:pt idx="12418">
                  <c:v>7.8973100000000001</c:v>
                </c:pt>
                <c:pt idx="12419">
                  <c:v>7.8978200000000003</c:v>
                </c:pt>
                <c:pt idx="12420">
                  <c:v>7.8988399999999999</c:v>
                </c:pt>
                <c:pt idx="12421">
                  <c:v>7.8998900000000001</c:v>
                </c:pt>
                <c:pt idx="12422">
                  <c:v>7.9004399999999997</c:v>
                </c:pt>
                <c:pt idx="12423">
                  <c:v>7.90151</c:v>
                </c:pt>
                <c:pt idx="12424">
                  <c:v>7.9025400000000001</c:v>
                </c:pt>
                <c:pt idx="12425">
                  <c:v>7.9030899999999997</c:v>
                </c:pt>
                <c:pt idx="12426">
                  <c:v>7.9038500000000003</c:v>
                </c:pt>
                <c:pt idx="12427">
                  <c:v>7.90442</c:v>
                </c:pt>
                <c:pt idx="12428">
                  <c:v>7.9054000000000002</c:v>
                </c:pt>
                <c:pt idx="12429">
                  <c:v>7.9059699999999999</c:v>
                </c:pt>
                <c:pt idx="12430">
                  <c:v>7.9065300000000001</c:v>
                </c:pt>
                <c:pt idx="12431">
                  <c:v>7.9076000000000004</c:v>
                </c:pt>
                <c:pt idx="12432">
                  <c:v>7.9086400000000001</c:v>
                </c:pt>
                <c:pt idx="12433">
                  <c:v>7.9096799999999998</c:v>
                </c:pt>
                <c:pt idx="12434">
                  <c:v>7.9103300000000001</c:v>
                </c:pt>
                <c:pt idx="12435">
                  <c:v>7.9108499999999999</c:v>
                </c:pt>
                <c:pt idx="12436">
                  <c:v>7.9118899999999996</c:v>
                </c:pt>
                <c:pt idx="12437">
                  <c:v>7.91282</c:v>
                </c:pt>
                <c:pt idx="12438">
                  <c:v>7.9134700000000002</c:v>
                </c:pt>
                <c:pt idx="12439">
                  <c:v>7.9138099999999998</c:v>
                </c:pt>
                <c:pt idx="12440">
                  <c:v>7.91432</c:v>
                </c:pt>
                <c:pt idx="12441">
                  <c:v>7.9150499999999999</c:v>
                </c:pt>
                <c:pt idx="12442">
                  <c:v>7.91568</c:v>
                </c:pt>
                <c:pt idx="12443">
                  <c:v>7.9162999999999997</c:v>
                </c:pt>
                <c:pt idx="12444">
                  <c:v>7.9167500000000004</c:v>
                </c:pt>
                <c:pt idx="12445">
                  <c:v>7.9173099999999996</c:v>
                </c:pt>
                <c:pt idx="12446">
                  <c:v>7.9176299999999999</c:v>
                </c:pt>
                <c:pt idx="12447">
                  <c:v>7.9178800000000003</c:v>
                </c:pt>
                <c:pt idx="12448">
                  <c:v>7.9187500000000002</c:v>
                </c:pt>
                <c:pt idx="12449">
                  <c:v>7.9197100000000002</c:v>
                </c:pt>
                <c:pt idx="12450">
                  <c:v>7.9207700000000001</c:v>
                </c:pt>
                <c:pt idx="12451">
                  <c:v>7.9212899999999999</c:v>
                </c:pt>
                <c:pt idx="12452">
                  <c:v>7.9220199999999998</c:v>
                </c:pt>
                <c:pt idx="12453">
                  <c:v>7.9225300000000001</c:v>
                </c:pt>
                <c:pt idx="12454">
                  <c:v>7.9235100000000003</c:v>
                </c:pt>
                <c:pt idx="12455">
                  <c:v>7.9240399999999998</c:v>
                </c:pt>
                <c:pt idx="12456">
                  <c:v>7.9248700000000003</c:v>
                </c:pt>
                <c:pt idx="12457">
                  <c:v>7.9257799999999996</c:v>
                </c:pt>
                <c:pt idx="12458">
                  <c:v>7.9266500000000004</c:v>
                </c:pt>
                <c:pt idx="12459">
                  <c:v>7.9276999999999997</c:v>
                </c:pt>
                <c:pt idx="12460">
                  <c:v>7.9289300000000003</c:v>
                </c:pt>
                <c:pt idx="12461">
                  <c:v>7.9294900000000004</c:v>
                </c:pt>
                <c:pt idx="12462">
                  <c:v>7.9304300000000003</c:v>
                </c:pt>
                <c:pt idx="12463">
                  <c:v>7.9314600000000004</c:v>
                </c:pt>
                <c:pt idx="12464">
                  <c:v>7.9321299999999999</c:v>
                </c:pt>
                <c:pt idx="12465">
                  <c:v>7.9324599999999998</c:v>
                </c:pt>
                <c:pt idx="12466">
                  <c:v>7.9328900000000004</c:v>
                </c:pt>
                <c:pt idx="12467">
                  <c:v>7.9335599999999999</c:v>
                </c:pt>
                <c:pt idx="12468">
                  <c:v>7.9340599999999997</c:v>
                </c:pt>
                <c:pt idx="12469">
                  <c:v>7.9346800000000002</c:v>
                </c:pt>
                <c:pt idx="12470">
                  <c:v>7.9353600000000002</c:v>
                </c:pt>
                <c:pt idx="12471">
                  <c:v>7.9358700000000004</c:v>
                </c:pt>
                <c:pt idx="12472">
                  <c:v>7.9368299999999996</c:v>
                </c:pt>
                <c:pt idx="12473">
                  <c:v>7.9378599999999997</c:v>
                </c:pt>
                <c:pt idx="12474">
                  <c:v>7.9389099999999999</c:v>
                </c:pt>
                <c:pt idx="12475">
                  <c:v>7.9399499999999996</c:v>
                </c:pt>
                <c:pt idx="12476">
                  <c:v>7.94062</c:v>
                </c:pt>
                <c:pt idx="12477">
                  <c:v>7.9414699999999998</c:v>
                </c:pt>
                <c:pt idx="12478">
                  <c:v>7.9420200000000003</c:v>
                </c:pt>
                <c:pt idx="12479">
                  <c:v>7.9425999999999997</c:v>
                </c:pt>
                <c:pt idx="12480">
                  <c:v>7.9432999999999998</c:v>
                </c:pt>
                <c:pt idx="12481">
                  <c:v>7.9443200000000003</c:v>
                </c:pt>
                <c:pt idx="12482">
                  <c:v>7.9452999999999996</c:v>
                </c:pt>
                <c:pt idx="12483">
                  <c:v>7.9458799999999998</c:v>
                </c:pt>
                <c:pt idx="12484">
                  <c:v>7.9466700000000001</c:v>
                </c:pt>
                <c:pt idx="12485">
                  <c:v>7.9476199999999997</c:v>
                </c:pt>
                <c:pt idx="12486">
                  <c:v>7.9480700000000004</c:v>
                </c:pt>
                <c:pt idx="12487">
                  <c:v>7.9490800000000004</c:v>
                </c:pt>
                <c:pt idx="12488">
                  <c:v>7.9498600000000001</c:v>
                </c:pt>
                <c:pt idx="12489">
                  <c:v>7.9507000000000003</c:v>
                </c:pt>
                <c:pt idx="12490">
                  <c:v>7.9516400000000003</c:v>
                </c:pt>
                <c:pt idx="12491">
                  <c:v>7.9522199999999996</c:v>
                </c:pt>
                <c:pt idx="12492">
                  <c:v>7.9533100000000001</c:v>
                </c:pt>
                <c:pt idx="12493">
                  <c:v>7.9543799999999996</c:v>
                </c:pt>
                <c:pt idx="12494">
                  <c:v>7.9548399999999999</c:v>
                </c:pt>
                <c:pt idx="12495">
                  <c:v>7.9554600000000004</c:v>
                </c:pt>
                <c:pt idx="12496">
                  <c:v>7.9559800000000003</c:v>
                </c:pt>
                <c:pt idx="12497">
                  <c:v>7.9568199999999996</c:v>
                </c:pt>
                <c:pt idx="12498">
                  <c:v>7.9577999999999998</c:v>
                </c:pt>
                <c:pt idx="12499">
                  <c:v>7.9581499999999998</c:v>
                </c:pt>
                <c:pt idx="12500">
                  <c:v>7.9586399999999999</c:v>
                </c:pt>
                <c:pt idx="12501">
                  <c:v>7.9592200000000002</c:v>
                </c:pt>
                <c:pt idx="12502">
                  <c:v>7.9602000000000004</c:v>
                </c:pt>
                <c:pt idx="12503">
                  <c:v>7.9611200000000002</c:v>
                </c:pt>
                <c:pt idx="12504">
                  <c:v>7.9622099999999998</c:v>
                </c:pt>
                <c:pt idx="12505">
                  <c:v>7.9631800000000004</c:v>
                </c:pt>
                <c:pt idx="12506">
                  <c:v>7.96387</c:v>
                </c:pt>
                <c:pt idx="12507">
                  <c:v>7.9648099999999999</c:v>
                </c:pt>
                <c:pt idx="12508">
                  <c:v>7.9657200000000001</c:v>
                </c:pt>
                <c:pt idx="12509">
                  <c:v>7.9665499999999998</c:v>
                </c:pt>
                <c:pt idx="12510">
                  <c:v>7.9675700000000003</c:v>
                </c:pt>
                <c:pt idx="12511">
                  <c:v>7.9683400000000004</c:v>
                </c:pt>
                <c:pt idx="12512">
                  <c:v>7.9693800000000001</c:v>
                </c:pt>
                <c:pt idx="12513">
                  <c:v>7.97</c:v>
                </c:pt>
                <c:pt idx="12514">
                  <c:v>7.9704600000000001</c:v>
                </c:pt>
                <c:pt idx="12515">
                  <c:v>7.9712800000000001</c:v>
                </c:pt>
                <c:pt idx="12516">
                  <c:v>7.9719600000000002</c:v>
                </c:pt>
                <c:pt idx="12517">
                  <c:v>7.9726699999999999</c:v>
                </c:pt>
                <c:pt idx="12518">
                  <c:v>7.97349</c:v>
                </c:pt>
                <c:pt idx="12519">
                  <c:v>7.9744200000000003</c:v>
                </c:pt>
                <c:pt idx="12520">
                  <c:v>7.9749800000000004</c:v>
                </c:pt>
                <c:pt idx="12521">
                  <c:v>7.9759200000000003</c:v>
                </c:pt>
                <c:pt idx="12522">
                  <c:v>7.9766599999999999</c:v>
                </c:pt>
                <c:pt idx="12523">
                  <c:v>7.9772100000000004</c:v>
                </c:pt>
                <c:pt idx="12524">
                  <c:v>7.9776499999999997</c:v>
                </c:pt>
                <c:pt idx="12525">
                  <c:v>7.97851</c:v>
                </c:pt>
                <c:pt idx="12526">
                  <c:v>7.9795299999999996</c:v>
                </c:pt>
                <c:pt idx="12527">
                  <c:v>7.9802600000000004</c:v>
                </c:pt>
                <c:pt idx="12528">
                  <c:v>7.98081</c:v>
                </c:pt>
                <c:pt idx="12529">
                  <c:v>7.9815800000000001</c:v>
                </c:pt>
                <c:pt idx="12530">
                  <c:v>7.9824999999999999</c:v>
                </c:pt>
                <c:pt idx="12531">
                  <c:v>7.9828900000000003</c:v>
                </c:pt>
                <c:pt idx="12532">
                  <c:v>7.9832099999999997</c:v>
                </c:pt>
                <c:pt idx="12533">
                  <c:v>7.9838899999999997</c:v>
                </c:pt>
                <c:pt idx="12534">
                  <c:v>7.9849500000000004</c:v>
                </c:pt>
                <c:pt idx="12535">
                  <c:v>7.9860199999999999</c:v>
                </c:pt>
                <c:pt idx="12536">
                  <c:v>7.98651</c:v>
                </c:pt>
                <c:pt idx="12537">
                  <c:v>7.9871699999999999</c:v>
                </c:pt>
                <c:pt idx="12538">
                  <c:v>7.9878400000000003</c:v>
                </c:pt>
                <c:pt idx="12539">
                  <c:v>7.9884500000000003</c:v>
                </c:pt>
                <c:pt idx="12540">
                  <c:v>7.9889700000000001</c:v>
                </c:pt>
                <c:pt idx="12541">
                  <c:v>7.99</c:v>
                </c:pt>
                <c:pt idx="12542">
                  <c:v>7.9908700000000001</c:v>
                </c:pt>
                <c:pt idx="12543">
                  <c:v>7.9919500000000001</c:v>
                </c:pt>
                <c:pt idx="12544">
                  <c:v>7.9929800000000002</c:v>
                </c:pt>
                <c:pt idx="12545">
                  <c:v>7.9938500000000001</c:v>
                </c:pt>
                <c:pt idx="12546">
                  <c:v>7.9945899999999996</c:v>
                </c:pt>
                <c:pt idx="12547">
                  <c:v>7.9954599999999996</c:v>
                </c:pt>
                <c:pt idx="12548">
                  <c:v>7.9961900000000004</c:v>
                </c:pt>
                <c:pt idx="12549">
                  <c:v>7.9968399999999997</c:v>
                </c:pt>
                <c:pt idx="12550">
                  <c:v>7.9976599999999998</c:v>
                </c:pt>
                <c:pt idx="12551">
                  <c:v>7.9981900000000001</c:v>
                </c:pt>
                <c:pt idx="12552">
                  <c:v>7.9988099999999998</c:v>
                </c:pt>
                <c:pt idx="12553">
                  <c:v>7.9993299999999996</c:v>
                </c:pt>
                <c:pt idx="12554">
                  <c:v>8.0000900000000001</c:v>
                </c:pt>
                <c:pt idx="12555">
                  <c:v>8.0006400000000006</c:v>
                </c:pt>
                <c:pt idx="12556">
                  <c:v>8.0015800000000006</c:v>
                </c:pt>
                <c:pt idx="12557">
                  <c:v>8.00258</c:v>
                </c:pt>
                <c:pt idx="12558">
                  <c:v>8.0030000000000001</c:v>
                </c:pt>
                <c:pt idx="12559">
                  <c:v>8.0040499999999994</c:v>
                </c:pt>
                <c:pt idx="12560">
                  <c:v>8.0051199999999998</c:v>
                </c:pt>
                <c:pt idx="12561">
                  <c:v>8.0059100000000001</c:v>
                </c:pt>
                <c:pt idx="12562">
                  <c:v>8.0064299999999999</c:v>
                </c:pt>
                <c:pt idx="12563">
                  <c:v>8.00746</c:v>
                </c:pt>
                <c:pt idx="12564">
                  <c:v>8.0085099999999994</c:v>
                </c:pt>
                <c:pt idx="12565">
                  <c:v>8.0091999999999999</c:v>
                </c:pt>
                <c:pt idx="12566">
                  <c:v>8.0102899999999995</c:v>
                </c:pt>
                <c:pt idx="12567">
                  <c:v>8.0107700000000008</c:v>
                </c:pt>
                <c:pt idx="12568">
                  <c:v>8.0116899999999998</c:v>
                </c:pt>
                <c:pt idx="12569">
                  <c:v>8.01234</c:v>
                </c:pt>
                <c:pt idx="12570">
                  <c:v>8.0129199999999994</c:v>
                </c:pt>
                <c:pt idx="12571">
                  <c:v>8.0138400000000001</c:v>
                </c:pt>
                <c:pt idx="12572">
                  <c:v>8.01417</c:v>
                </c:pt>
                <c:pt idx="12573">
                  <c:v>8.01478</c:v>
                </c:pt>
                <c:pt idx="12574">
                  <c:v>8.0156500000000008</c:v>
                </c:pt>
                <c:pt idx="12575">
                  <c:v>8.0160800000000005</c:v>
                </c:pt>
                <c:pt idx="12576">
                  <c:v>8.0170300000000001</c:v>
                </c:pt>
                <c:pt idx="12577">
                  <c:v>8.0180500000000006</c:v>
                </c:pt>
                <c:pt idx="12578">
                  <c:v>8.0188199999999998</c:v>
                </c:pt>
                <c:pt idx="12579">
                  <c:v>8.0192399999999999</c:v>
                </c:pt>
                <c:pt idx="12580">
                  <c:v>8.0202399999999994</c:v>
                </c:pt>
                <c:pt idx="12581">
                  <c:v>8.0211500000000004</c:v>
                </c:pt>
                <c:pt idx="12582">
                  <c:v>8.0213900000000002</c:v>
                </c:pt>
                <c:pt idx="12583">
                  <c:v>8.0221199999999993</c:v>
                </c:pt>
                <c:pt idx="12584">
                  <c:v>8.0226199999999999</c:v>
                </c:pt>
                <c:pt idx="12585">
                  <c:v>8.0232100000000006</c:v>
                </c:pt>
                <c:pt idx="12586">
                  <c:v>8.0236599999999996</c:v>
                </c:pt>
                <c:pt idx="12587">
                  <c:v>8.0239999999999991</c:v>
                </c:pt>
                <c:pt idx="12588">
                  <c:v>8.0248899999999992</c:v>
                </c:pt>
                <c:pt idx="12589">
                  <c:v>8.0258900000000004</c:v>
                </c:pt>
                <c:pt idx="12590">
                  <c:v>8.0269300000000001</c:v>
                </c:pt>
                <c:pt idx="12591">
                  <c:v>8.0279799999999994</c:v>
                </c:pt>
                <c:pt idx="12592">
                  <c:v>8.0287799999999994</c:v>
                </c:pt>
                <c:pt idx="12593">
                  <c:v>8.0292499999999993</c:v>
                </c:pt>
                <c:pt idx="12594">
                  <c:v>8.0299999999999994</c:v>
                </c:pt>
                <c:pt idx="12595">
                  <c:v>8.0306300000000004</c:v>
                </c:pt>
                <c:pt idx="12596">
                  <c:v>8.0311000000000003</c:v>
                </c:pt>
                <c:pt idx="12597">
                  <c:v>8.0319800000000008</c:v>
                </c:pt>
                <c:pt idx="12598">
                  <c:v>8.03247</c:v>
                </c:pt>
                <c:pt idx="12599">
                  <c:v>8.0331700000000001</c:v>
                </c:pt>
                <c:pt idx="12600">
                  <c:v>8.0342199999999995</c:v>
                </c:pt>
                <c:pt idx="12601">
                  <c:v>8.0353100000000008</c:v>
                </c:pt>
                <c:pt idx="12602">
                  <c:v>8.0360499999999995</c:v>
                </c:pt>
                <c:pt idx="12603">
                  <c:v>8.0369399999999995</c:v>
                </c:pt>
                <c:pt idx="12604">
                  <c:v>8.0375399999999999</c:v>
                </c:pt>
                <c:pt idx="12605">
                  <c:v>8.0385899999999992</c:v>
                </c:pt>
                <c:pt idx="12606">
                  <c:v>8.0394900000000007</c:v>
                </c:pt>
                <c:pt idx="12607">
                  <c:v>8.0404499999999999</c:v>
                </c:pt>
                <c:pt idx="12608">
                  <c:v>8.0412199999999991</c:v>
                </c:pt>
                <c:pt idx="12609">
                  <c:v>8.0418000000000003</c:v>
                </c:pt>
                <c:pt idx="12610">
                  <c:v>8.0424100000000003</c:v>
                </c:pt>
                <c:pt idx="12611">
                  <c:v>8.0427300000000006</c:v>
                </c:pt>
                <c:pt idx="12612">
                  <c:v>8.0430899999999994</c:v>
                </c:pt>
                <c:pt idx="12613">
                  <c:v>8.0437600000000007</c:v>
                </c:pt>
                <c:pt idx="12614">
                  <c:v>8.0441400000000005</c:v>
                </c:pt>
                <c:pt idx="12615">
                  <c:v>8.0447799999999994</c:v>
                </c:pt>
                <c:pt idx="12616">
                  <c:v>8.0455299999999994</c:v>
                </c:pt>
                <c:pt idx="12617">
                  <c:v>8.0465699999999991</c:v>
                </c:pt>
                <c:pt idx="12618">
                  <c:v>8.0476200000000002</c:v>
                </c:pt>
                <c:pt idx="12619">
                  <c:v>8.0486400000000007</c:v>
                </c:pt>
                <c:pt idx="12620">
                  <c:v>8.0495800000000006</c:v>
                </c:pt>
                <c:pt idx="12621">
                  <c:v>8.0503099999999996</c:v>
                </c:pt>
                <c:pt idx="12622">
                  <c:v>8.05091</c:v>
                </c:pt>
                <c:pt idx="12623">
                  <c:v>8.0514500000000009</c:v>
                </c:pt>
                <c:pt idx="12624">
                  <c:v>8.0520800000000001</c:v>
                </c:pt>
                <c:pt idx="12625">
                  <c:v>8.0530600000000003</c:v>
                </c:pt>
                <c:pt idx="12626">
                  <c:v>8.0537100000000006</c:v>
                </c:pt>
                <c:pt idx="12627">
                  <c:v>8.0541199999999993</c:v>
                </c:pt>
                <c:pt idx="12628">
                  <c:v>8.0548000000000002</c:v>
                </c:pt>
                <c:pt idx="12629">
                  <c:v>8.0558399999999999</c:v>
                </c:pt>
                <c:pt idx="12630">
                  <c:v>8.0563500000000001</c:v>
                </c:pt>
                <c:pt idx="12631">
                  <c:v>8.0571099999999998</c:v>
                </c:pt>
                <c:pt idx="12632">
                  <c:v>8.0576899999999991</c:v>
                </c:pt>
                <c:pt idx="12633">
                  <c:v>8.0584500000000006</c:v>
                </c:pt>
                <c:pt idx="12634">
                  <c:v>8.0593299999999992</c:v>
                </c:pt>
                <c:pt idx="12635">
                  <c:v>8.0602900000000002</c:v>
                </c:pt>
                <c:pt idx="12636">
                  <c:v>8.0610099999999996</c:v>
                </c:pt>
                <c:pt idx="12637">
                  <c:v>8.0621100000000006</c:v>
                </c:pt>
                <c:pt idx="12638">
                  <c:v>8.0628600000000006</c:v>
                </c:pt>
                <c:pt idx="12639">
                  <c:v>8.0634800000000002</c:v>
                </c:pt>
                <c:pt idx="12640">
                  <c:v>8.0639900000000004</c:v>
                </c:pt>
                <c:pt idx="12641">
                  <c:v>8.0646599999999999</c:v>
                </c:pt>
                <c:pt idx="12642">
                  <c:v>8.0654299999999992</c:v>
                </c:pt>
                <c:pt idx="12643">
                  <c:v>8.0662299999999991</c:v>
                </c:pt>
                <c:pt idx="12644">
                  <c:v>8.0668699999999998</c:v>
                </c:pt>
                <c:pt idx="12645">
                  <c:v>8.0672800000000002</c:v>
                </c:pt>
                <c:pt idx="12646">
                  <c:v>8.06799</c:v>
                </c:pt>
                <c:pt idx="12647">
                  <c:v>8.0689499999999992</c:v>
                </c:pt>
                <c:pt idx="12648">
                  <c:v>8.0697700000000001</c:v>
                </c:pt>
                <c:pt idx="12649">
                  <c:v>8.0707799999999992</c:v>
                </c:pt>
                <c:pt idx="12650">
                  <c:v>8.0714000000000006</c:v>
                </c:pt>
                <c:pt idx="12651">
                  <c:v>8.0722400000000007</c:v>
                </c:pt>
                <c:pt idx="12652">
                  <c:v>8.0729600000000001</c:v>
                </c:pt>
                <c:pt idx="12653">
                  <c:v>8.0738099999999999</c:v>
                </c:pt>
                <c:pt idx="12654">
                  <c:v>8.0746400000000005</c:v>
                </c:pt>
                <c:pt idx="12655">
                  <c:v>8.0757200000000005</c:v>
                </c:pt>
                <c:pt idx="12656">
                  <c:v>8.0766100000000005</c:v>
                </c:pt>
                <c:pt idx="12657">
                  <c:v>8.0773100000000007</c:v>
                </c:pt>
                <c:pt idx="12658">
                  <c:v>8.0777599999999996</c:v>
                </c:pt>
                <c:pt idx="12659">
                  <c:v>8.0782399999999992</c:v>
                </c:pt>
                <c:pt idx="12660">
                  <c:v>8.0787700000000005</c:v>
                </c:pt>
                <c:pt idx="12661">
                  <c:v>8.07972</c:v>
                </c:pt>
                <c:pt idx="12662">
                  <c:v>8.0804799999999997</c:v>
                </c:pt>
                <c:pt idx="12663">
                  <c:v>8.0815699999999993</c:v>
                </c:pt>
                <c:pt idx="12664">
                  <c:v>8.0822699999999994</c:v>
                </c:pt>
                <c:pt idx="12665">
                  <c:v>8.0828799999999994</c:v>
                </c:pt>
                <c:pt idx="12666">
                  <c:v>8.0837400000000006</c:v>
                </c:pt>
                <c:pt idx="12667">
                  <c:v>8.0844100000000001</c:v>
                </c:pt>
                <c:pt idx="12668">
                  <c:v>8.0852199999999996</c:v>
                </c:pt>
                <c:pt idx="12669">
                  <c:v>8.0857500000000009</c:v>
                </c:pt>
                <c:pt idx="12670">
                  <c:v>8.0861800000000006</c:v>
                </c:pt>
                <c:pt idx="12671">
                  <c:v>8.0865899999999993</c:v>
                </c:pt>
                <c:pt idx="12672">
                  <c:v>8.0870099999999994</c:v>
                </c:pt>
                <c:pt idx="12673">
                  <c:v>8.0874500000000005</c:v>
                </c:pt>
                <c:pt idx="12674">
                  <c:v>8.08812</c:v>
                </c:pt>
                <c:pt idx="12675">
                  <c:v>8.0891400000000004</c:v>
                </c:pt>
                <c:pt idx="12676">
                  <c:v>8.0900999999999996</c:v>
                </c:pt>
                <c:pt idx="12677">
                  <c:v>8.0911799999999996</c:v>
                </c:pt>
                <c:pt idx="12678">
                  <c:v>8.0922000000000001</c:v>
                </c:pt>
                <c:pt idx="12679">
                  <c:v>8.0928699999999996</c:v>
                </c:pt>
                <c:pt idx="12680">
                  <c:v>8.0936699999999995</c:v>
                </c:pt>
                <c:pt idx="12681">
                  <c:v>8.0943699999999996</c:v>
                </c:pt>
                <c:pt idx="12682">
                  <c:v>8.0954899999999999</c:v>
                </c:pt>
                <c:pt idx="12683">
                  <c:v>8.0960300000000007</c:v>
                </c:pt>
                <c:pt idx="12684">
                  <c:v>8.0965900000000008</c:v>
                </c:pt>
                <c:pt idx="12685">
                  <c:v>8.0970999999999993</c:v>
                </c:pt>
                <c:pt idx="12686">
                  <c:v>8.0979299999999999</c:v>
                </c:pt>
                <c:pt idx="12687">
                  <c:v>8.0982500000000002</c:v>
                </c:pt>
                <c:pt idx="12688">
                  <c:v>8.0985899999999997</c:v>
                </c:pt>
                <c:pt idx="12689">
                  <c:v>8.0996699999999997</c:v>
                </c:pt>
                <c:pt idx="12690">
                  <c:v>8.1001200000000004</c:v>
                </c:pt>
                <c:pt idx="12691">
                  <c:v>8.1005000000000003</c:v>
                </c:pt>
                <c:pt idx="12692">
                  <c:v>8.1010600000000004</c:v>
                </c:pt>
                <c:pt idx="12693">
                  <c:v>8.1018799999999995</c:v>
                </c:pt>
                <c:pt idx="12694">
                  <c:v>8.1029099999999996</c:v>
                </c:pt>
                <c:pt idx="12695">
                  <c:v>8.1035199999999996</c:v>
                </c:pt>
                <c:pt idx="12696">
                  <c:v>8.1044900000000002</c:v>
                </c:pt>
                <c:pt idx="12697">
                  <c:v>8.1050599999999999</c:v>
                </c:pt>
                <c:pt idx="12698">
                  <c:v>8.1054700000000004</c:v>
                </c:pt>
                <c:pt idx="12699">
                  <c:v>8.1059199999999993</c:v>
                </c:pt>
                <c:pt idx="12700">
                  <c:v>8.1068800000000003</c:v>
                </c:pt>
                <c:pt idx="12701">
                  <c:v>8.1072799999999994</c:v>
                </c:pt>
                <c:pt idx="12702">
                  <c:v>8.1078200000000002</c:v>
                </c:pt>
                <c:pt idx="12703">
                  <c:v>8.1085799999999999</c:v>
                </c:pt>
                <c:pt idx="12704">
                  <c:v>8.1093100000000007</c:v>
                </c:pt>
                <c:pt idx="12705">
                  <c:v>8.1103199999999998</c:v>
                </c:pt>
                <c:pt idx="12706">
                  <c:v>8.1113300000000006</c:v>
                </c:pt>
                <c:pt idx="12707">
                  <c:v>8.11233</c:v>
                </c:pt>
                <c:pt idx="12708">
                  <c:v>8.1127300000000009</c:v>
                </c:pt>
                <c:pt idx="12709">
                  <c:v>8.1136599999999994</c:v>
                </c:pt>
                <c:pt idx="12710">
                  <c:v>8.1146600000000007</c:v>
                </c:pt>
                <c:pt idx="12711">
                  <c:v>8.1151400000000002</c:v>
                </c:pt>
                <c:pt idx="12712">
                  <c:v>8.1161100000000008</c:v>
                </c:pt>
                <c:pt idx="12713">
                  <c:v>8.1171500000000005</c:v>
                </c:pt>
                <c:pt idx="12714">
                  <c:v>8.1179699999999997</c:v>
                </c:pt>
                <c:pt idx="12715">
                  <c:v>8.1186199999999999</c:v>
                </c:pt>
                <c:pt idx="12716">
                  <c:v>8.1192200000000003</c:v>
                </c:pt>
                <c:pt idx="12717">
                  <c:v>8.1201100000000004</c:v>
                </c:pt>
                <c:pt idx="12718">
                  <c:v>8.1209299999999995</c:v>
                </c:pt>
                <c:pt idx="12719">
                  <c:v>8.1215200000000003</c:v>
                </c:pt>
                <c:pt idx="12720">
                  <c:v>8.1220999999999997</c:v>
                </c:pt>
                <c:pt idx="12721">
                  <c:v>8.1227499999999999</c:v>
                </c:pt>
                <c:pt idx="12722">
                  <c:v>8.12317</c:v>
                </c:pt>
                <c:pt idx="12723">
                  <c:v>8.1236800000000002</c:v>
                </c:pt>
                <c:pt idx="12724">
                  <c:v>8.1246100000000006</c:v>
                </c:pt>
                <c:pt idx="12725">
                  <c:v>8.1249000000000002</c:v>
                </c:pt>
                <c:pt idx="12726">
                  <c:v>8.1258599999999994</c:v>
                </c:pt>
                <c:pt idx="12727">
                  <c:v>8.1269500000000008</c:v>
                </c:pt>
                <c:pt idx="12728">
                  <c:v>8.1277399999999993</c:v>
                </c:pt>
                <c:pt idx="12729">
                  <c:v>8.1286000000000005</c:v>
                </c:pt>
                <c:pt idx="12730">
                  <c:v>8.1292899999999992</c:v>
                </c:pt>
                <c:pt idx="12731">
                  <c:v>8.1296900000000001</c:v>
                </c:pt>
                <c:pt idx="12732">
                  <c:v>8.1302800000000008</c:v>
                </c:pt>
                <c:pt idx="12733">
                  <c:v>8.1309000000000005</c:v>
                </c:pt>
                <c:pt idx="12734">
                  <c:v>8.1317699999999995</c:v>
                </c:pt>
                <c:pt idx="12735">
                  <c:v>8.1322399999999995</c:v>
                </c:pt>
                <c:pt idx="12736">
                  <c:v>8.1328600000000009</c:v>
                </c:pt>
                <c:pt idx="12737">
                  <c:v>8.1338000000000008</c:v>
                </c:pt>
                <c:pt idx="12738">
                  <c:v>8.1348199999999995</c:v>
                </c:pt>
                <c:pt idx="12739">
                  <c:v>8.1358599999999992</c:v>
                </c:pt>
                <c:pt idx="12740">
                  <c:v>8.1369000000000007</c:v>
                </c:pt>
                <c:pt idx="12741">
                  <c:v>8.1374999999999993</c:v>
                </c:pt>
                <c:pt idx="12742">
                  <c:v>8.1381700000000006</c:v>
                </c:pt>
                <c:pt idx="12743">
                  <c:v>8.1390899999999995</c:v>
                </c:pt>
                <c:pt idx="12744">
                  <c:v>8.1399600000000003</c:v>
                </c:pt>
                <c:pt idx="12745">
                  <c:v>8.1408799999999992</c:v>
                </c:pt>
                <c:pt idx="12746">
                  <c:v>8.14133</c:v>
                </c:pt>
                <c:pt idx="12747">
                  <c:v>8.1417900000000003</c:v>
                </c:pt>
                <c:pt idx="12748">
                  <c:v>8.1426400000000001</c:v>
                </c:pt>
                <c:pt idx="12749">
                  <c:v>8.1432599999999997</c:v>
                </c:pt>
                <c:pt idx="12750">
                  <c:v>8.1438900000000007</c:v>
                </c:pt>
                <c:pt idx="12751">
                  <c:v>8.1449999999999996</c:v>
                </c:pt>
                <c:pt idx="12752">
                  <c:v>8.1458700000000004</c:v>
                </c:pt>
                <c:pt idx="12753">
                  <c:v>8.1469000000000005</c:v>
                </c:pt>
                <c:pt idx="12754">
                  <c:v>8.1478099999999998</c:v>
                </c:pt>
                <c:pt idx="12755">
                  <c:v>8.1488999999999994</c:v>
                </c:pt>
                <c:pt idx="12756">
                  <c:v>8.1496700000000004</c:v>
                </c:pt>
                <c:pt idx="12757">
                  <c:v>8.1502300000000005</c:v>
                </c:pt>
                <c:pt idx="12758">
                  <c:v>8.1510700000000007</c:v>
                </c:pt>
                <c:pt idx="12759">
                  <c:v>8.1516699999999993</c:v>
                </c:pt>
                <c:pt idx="12760">
                  <c:v>8.1525800000000004</c:v>
                </c:pt>
                <c:pt idx="12761">
                  <c:v>8.1532800000000005</c:v>
                </c:pt>
                <c:pt idx="12762">
                  <c:v>8.1538400000000006</c:v>
                </c:pt>
                <c:pt idx="12763">
                  <c:v>8.1548800000000004</c:v>
                </c:pt>
                <c:pt idx="12764">
                  <c:v>8.1558399999999995</c:v>
                </c:pt>
                <c:pt idx="12765">
                  <c:v>8.1562099999999997</c:v>
                </c:pt>
                <c:pt idx="12766">
                  <c:v>8.1566200000000002</c:v>
                </c:pt>
                <c:pt idx="12767">
                  <c:v>8.1573200000000003</c:v>
                </c:pt>
                <c:pt idx="12768">
                  <c:v>8.1583699999999997</c:v>
                </c:pt>
                <c:pt idx="12769">
                  <c:v>8.1594200000000008</c:v>
                </c:pt>
                <c:pt idx="12770">
                  <c:v>8.1598000000000006</c:v>
                </c:pt>
                <c:pt idx="12771">
                  <c:v>8.1604299999999999</c:v>
                </c:pt>
                <c:pt idx="12772">
                  <c:v>8.1608900000000002</c:v>
                </c:pt>
                <c:pt idx="12773">
                  <c:v>8.1614000000000004</c:v>
                </c:pt>
                <c:pt idx="12774">
                  <c:v>8.1622699999999995</c:v>
                </c:pt>
                <c:pt idx="12775">
                  <c:v>8.1627299999999998</c:v>
                </c:pt>
                <c:pt idx="12776">
                  <c:v>8.1633200000000006</c:v>
                </c:pt>
                <c:pt idx="12777">
                  <c:v>8.16432</c:v>
                </c:pt>
                <c:pt idx="12778">
                  <c:v>8.1650500000000008</c:v>
                </c:pt>
                <c:pt idx="12779">
                  <c:v>8.1658399999999993</c:v>
                </c:pt>
                <c:pt idx="12780">
                  <c:v>8.1667900000000007</c:v>
                </c:pt>
                <c:pt idx="12781">
                  <c:v>8.1674500000000005</c:v>
                </c:pt>
                <c:pt idx="12782">
                  <c:v>8.1681299999999997</c:v>
                </c:pt>
                <c:pt idx="12783">
                  <c:v>8.1691400000000005</c:v>
                </c:pt>
                <c:pt idx="12784">
                  <c:v>8.1697600000000001</c:v>
                </c:pt>
                <c:pt idx="12785">
                  <c:v>8.1708800000000004</c:v>
                </c:pt>
                <c:pt idx="12786">
                  <c:v>8.1714500000000001</c:v>
                </c:pt>
                <c:pt idx="12787">
                  <c:v>8.17197</c:v>
                </c:pt>
                <c:pt idx="12788">
                  <c:v>8.1725100000000008</c:v>
                </c:pt>
                <c:pt idx="12789">
                  <c:v>8.1734600000000004</c:v>
                </c:pt>
                <c:pt idx="12790">
                  <c:v>8.1743299999999994</c:v>
                </c:pt>
                <c:pt idx="12791">
                  <c:v>8.1750799999999995</c:v>
                </c:pt>
                <c:pt idx="12792">
                  <c:v>8.1758299999999995</c:v>
                </c:pt>
                <c:pt idx="12793">
                  <c:v>8.1763600000000007</c:v>
                </c:pt>
                <c:pt idx="12794">
                  <c:v>8.1767800000000008</c:v>
                </c:pt>
                <c:pt idx="12795">
                  <c:v>8.1777899999999999</c:v>
                </c:pt>
                <c:pt idx="12796">
                  <c:v>8.1786600000000007</c:v>
                </c:pt>
                <c:pt idx="12797">
                  <c:v>8.1794499999999992</c:v>
                </c:pt>
                <c:pt idx="12798">
                  <c:v>8.18</c:v>
                </c:pt>
                <c:pt idx="12799">
                  <c:v>8.1808499999999995</c:v>
                </c:pt>
                <c:pt idx="12800">
                  <c:v>8.1817200000000003</c:v>
                </c:pt>
                <c:pt idx="12801">
                  <c:v>8.1827199999999998</c:v>
                </c:pt>
                <c:pt idx="12802">
                  <c:v>8.1834000000000007</c:v>
                </c:pt>
                <c:pt idx="12803">
                  <c:v>8.1844099999999997</c:v>
                </c:pt>
                <c:pt idx="12804">
                  <c:v>8.1851299999999991</c:v>
                </c:pt>
                <c:pt idx="12805">
                  <c:v>8.1858500000000003</c:v>
                </c:pt>
                <c:pt idx="12806">
                  <c:v>8.1863200000000003</c:v>
                </c:pt>
                <c:pt idx="12807">
                  <c:v>8.1870399999999997</c:v>
                </c:pt>
                <c:pt idx="12808">
                  <c:v>8.1879299999999997</c:v>
                </c:pt>
                <c:pt idx="12809">
                  <c:v>8.1887500000000006</c:v>
                </c:pt>
                <c:pt idx="12810">
                  <c:v>8.1898400000000002</c:v>
                </c:pt>
                <c:pt idx="12811">
                  <c:v>8.1908300000000001</c:v>
                </c:pt>
                <c:pt idx="12812">
                  <c:v>8.1913599999999995</c:v>
                </c:pt>
                <c:pt idx="12813">
                  <c:v>8.1920599999999997</c:v>
                </c:pt>
                <c:pt idx="12814">
                  <c:v>8.1928099999999997</c:v>
                </c:pt>
                <c:pt idx="12815">
                  <c:v>8.1936199999999992</c:v>
                </c:pt>
                <c:pt idx="12816">
                  <c:v>8.1941799999999994</c:v>
                </c:pt>
                <c:pt idx="12817">
                  <c:v>8.1945999999999994</c:v>
                </c:pt>
                <c:pt idx="12818">
                  <c:v>8.1951999999999998</c:v>
                </c:pt>
                <c:pt idx="12819">
                  <c:v>8.1956799999999994</c:v>
                </c:pt>
                <c:pt idx="12820">
                  <c:v>8.1961600000000008</c:v>
                </c:pt>
                <c:pt idx="12821">
                  <c:v>8.1971799999999995</c:v>
                </c:pt>
                <c:pt idx="12822">
                  <c:v>8.1982199999999992</c:v>
                </c:pt>
                <c:pt idx="12823">
                  <c:v>8.1992799999999999</c:v>
                </c:pt>
                <c:pt idx="12824">
                  <c:v>8.2003400000000006</c:v>
                </c:pt>
                <c:pt idx="12825">
                  <c:v>8.2012</c:v>
                </c:pt>
                <c:pt idx="12826">
                  <c:v>8.2020199999999992</c:v>
                </c:pt>
                <c:pt idx="12827">
                  <c:v>8.2026299999999992</c:v>
                </c:pt>
                <c:pt idx="12828">
                  <c:v>8.2037200000000006</c:v>
                </c:pt>
                <c:pt idx="12829">
                  <c:v>8.20486</c:v>
                </c:pt>
                <c:pt idx="12830">
                  <c:v>8.2053999999999991</c:v>
                </c:pt>
                <c:pt idx="12831">
                  <c:v>8.20594</c:v>
                </c:pt>
                <c:pt idx="12832">
                  <c:v>8.2064900000000005</c:v>
                </c:pt>
                <c:pt idx="12833">
                  <c:v>8.2071900000000007</c:v>
                </c:pt>
                <c:pt idx="12834">
                  <c:v>8.2076200000000004</c:v>
                </c:pt>
                <c:pt idx="12835">
                  <c:v>8.2082300000000004</c:v>
                </c:pt>
                <c:pt idx="12836">
                  <c:v>8.2089099999999995</c:v>
                </c:pt>
                <c:pt idx="12837">
                  <c:v>8.2093100000000003</c:v>
                </c:pt>
                <c:pt idx="12838">
                  <c:v>8.2100299999999997</c:v>
                </c:pt>
                <c:pt idx="12839">
                  <c:v>8.2107700000000001</c:v>
                </c:pt>
                <c:pt idx="12840">
                  <c:v>8.2116199999999999</c:v>
                </c:pt>
                <c:pt idx="12841">
                  <c:v>8.2125900000000005</c:v>
                </c:pt>
                <c:pt idx="12842">
                  <c:v>8.2132900000000006</c:v>
                </c:pt>
                <c:pt idx="12843">
                  <c:v>8.2138500000000008</c:v>
                </c:pt>
                <c:pt idx="12844">
                  <c:v>8.2142499999999998</c:v>
                </c:pt>
                <c:pt idx="12845">
                  <c:v>8.2148000000000003</c:v>
                </c:pt>
                <c:pt idx="12846">
                  <c:v>8.2155500000000004</c:v>
                </c:pt>
                <c:pt idx="12847">
                  <c:v>8.2163299999999992</c:v>
                </c:pt>
                <c:pt idx="12848">
                  <c:v>8.2165900000000001</c:v>
                </c:pt>
                <c:pt idx="12849">
                  <c:v>8.2170199999999998</c:v>
                </c:pt>
                <c:pt idx="12850">
                  <c:v>8.2178699999999996</c:v>
                </c:pt>
                <c:pt idx="12851">
                  <c:v>8.2182499999999994</c:v>
                </c:pt>
                <c:pt idx="12852">
                  <c:v>8.2192299999999996</c:v>
                </c:pt>
                <c:pt idx="12853">
                  <c:v>8.2202099999999998</c:v>
                </c:pt>
                <c:pt idx="12854">
                  <c:v>8.22119</c:v>
                </c:pt>
                <c:pt idx="12855">
                  <c:v>8.2222000000000008</c:v>
                </c:pt>
                <c:pt idx="12856">
                  <c:v>8.2227599999999992</c:v>
                </c:pt>
                <c:pt idx="12857">
                  <c:v>8.2237299999999998</c:v>
                </c:pt>
                <c:pt idx="12858">
                  <c:v>8.2242099999999994</c:v>
                </c:pt>
                <c:pt idx="12859">
                  <c:v>8.22485</c:v>
                </c:pt>
                <c:pt idx="12860">
                  <c:v>8.2258600000000008</c:v>
                </c:pt>
                <c:pt idx="12861">
                  <c:v>8.2266700000000004</c:v>
                </c:pt>
                <c:pt idx="12862">
                  <c:v>8.2271199999999993</c:v>
                </c:pt>
                <c:pt idx="12863">
                  <c:v>8.22818</c:v>
                </c:pt>
                <c:pt idx="12864">
                  <c:v>8.22926</c:v>
                </c:pt>
                <c:pt idx="12865">
                  <c:v>8.2302</c:v>
                </c:pt>
                <c:pt idx="12866">
                  <c:v>8.2311499999999995</c:v>
                </c:pt>
                <c:pt idx="12867">
                  <c:v>8.2317</c:v>
                </c:pt>
                <c:pt idx="12868">
                  <c:v>8.2322500000000005</c:v>
                </c:pt>
                <c:pt idx="12869">
                  <c:v>8.2331599999999998</c:v>
                </c:pt>
                <c:pt idx="12870">
                  <c:v>8.2341700000000007</c:v>
                </c:pt>
                <c:pt idx="12871">
                  <c:v>8.2352299999999996</c:v>
                </c:pt>
                <c:pt idx="12872">
                  <c:v>8.2361400000000007</c:v>
                </c:pt>
                <c:pt idx="12873">
                  <c:v>8.2367799999999995</c:v>
                </c:pt>
                <c:pt idx="12874">
                  <c:v>8.2372399999999999</c:v>
                </c:pt>
                <c:pt idx="12875">
                  <c:v>8.2378999999999998</c:v>
                </c:pt>
                <c:pt idx="12876">
                  <c:v>8.2385999999999999</c:v>
                </c:pt>
                <c:pt idx="12877">
                  <c:v>8.2392599999999998</c:v>
                </c:pt>
                <c:pt idx="12878">
                  <c:v>8.2396399999999996</c:v>
                </c:pt>
                <c:pt idx="12879">
                  <c:v>8.2405500000000007</c:v>
                </c:pt>
                <c:pt idx="12880">
                  <c:v>8.2410800000000002</c:v>
                </c:pt>
                <c:pt idx="12881">
                  <c:v>8.2419600000000006</c:v>
                </c:pt>
                <c:pt idx="12882">
                  <c:v>8.2428299999999997</c:v>
                </c:pt>
                <c:pt idx="12883">
                  <c:v>8.2438000000000002</c:v>
                </c:pt>
                <c:pt idx="12884">
                  <c:v>8.2448499999999996</c:v>
                </c:pt>
                <c:pt idx="12885">
                  <c:v>8.2454499999999999</c:v>
                </c:pt>
                <c:pt idx="12886">
                  <c:v>8.2461599999999997</c:v>
                </c:pt>
                <c:pt idx="12887">
                  <c:v>8.2469699999999992</c:v>
                </c:pt>
                <c:pt idx="12888">
                  <c:v>8.2478899999999999</c:v>
                </c:pt>
                <c:pt idx="12889">
                  <c:v>8.2489299999999997</c:v>
                </c:pt>
                <c:pt idx="12890">
                  <c:v>8.2495899999999995</c:v>
                </c:pt>
                <c:pt idx="12891">
                  <c:v>8.2500199999999992</c:v>
                </c:pt>
                <c:pt idx="12892">
                  <c:v>8.2506000000000004</c:v>
                </c:pt>
                <c:pt idx="12893">
                  <c:v>8.2513299999999994</c:v>
                </c:pt>
                <c:pt idx="12894">
                  <c:v>8.2522599999999997</c:v>
                </c:pt>
                <c:pt idx="12895">
                  <c:v>8.2532700000000006</c:v>
                </c:pt>
                <c:pt idx="12896">
                  <c:v>8.2541499999999992</c:v>
                </c:pt>
                <c:pt idx="12897">
                  <c:v>8.2551000000000005</c:v>
                </c:pt>
                <c:pt idx="12898">
                  <c:v>8.2558000000000007</c:v>
                </c:pt>
                <c:pt idx="12899">
                  <c:v>8.2566400000000009</c:v>
                </c:pt>
                <c:pt idx="12900">
                  <c:v>8.2577400000000001</c:v>
                </c:pt>
                <c:pt idx="12901">
                  <c:v>8.2584300000000006</c:v>
                </c:pt>
                <c:pt idx="12902">
                  <c:v>8.2592300000000005</c:v>
                </c:pt>
                <c:pt idx="12903">
                  <c:v>8.2599699999999991</c:v>
                </c:pt>
                <c:pt idx="12904">
                  <c:v>8.2606099999999998</c:v>
                </c:pt>
                <c:pt idx="12905">
                  <c:v>8.2608999999999995</c:v>
                </c:pt>
                <c:pt idx="12906">
                  <c:v>8.26126</c:v>
                </c:pt>
                <c:pt idx="12907">
                  <c:v>8.2617899999999995</c:v>
                </c:pt>
                <c:pt idx="12908">
                  <c:v>8.2621400000000005</c:v>
                </c:pt>
                <c:pt idx="12909">
                  <c:v>8.2626500000000007</c:v>
                </c:pt>
                <c:pt idx="12910">
                  <c:v>8.2636099999999999</c:v>
                </c:pt>
                <c:pt idx="12911">
                  <c:v>8.2646499999999996</c:v>
                </c:pt>
                <c:pt idx="12912">
                  <c:v>8.2656200000000002</c:v>
                </c:pt>
                <c:pt idx="12913">
                  <c:v>8.2666799999999991</c:v>
                </c:pt>
                <c:pt idx="12914">
                  <c:v>8.2677300000000002</c:v>
                </c:pt>
                <c:pt idx="12915">
                  <c:v>8.2684700000000007</c:v>
                </c:pt>
                <c:pt idx="12916">
                  <c:v>8.2693399999999997</c:v>
                </c:pt>
                <c:pt idx="12917">
                  <c:v>8.2697400000000005</c:v>
                </c:pt>
                <c:pt idx="12918">
                  <c:v>8.2705000000000002</c:v>
                </c:pt>
                <c:pt idx="12919">
                  <c:v>8.2710699999999999</c:v>
                </c:pt>
                <c:pt idx="12920">
                  <c:v>8.2715200000000006</c:v>
                </c:pt>
                <c:pt idx="12921">
                  <c:v>8.2723899999999997</c:v>
                </c:pt>
                <c:pt idx="12922">
                  <c:v>8.2731300000000001</c:v>
                </c:pt>
                <c:pt idx="12923">
                  <c:v>8.2740600000000004</c:v>
                </c:pt>
                <c:pt idx="12924">
                  <c:v>8.2748799999999996</c:v>
                </c:pt>
                <c:pt idx="12925">
                  <c:v>8.2758000000000003</c:v>
                </c:pt>
                <c:pt idx="12926">
                  <c:v>8.2765900000000006</c:v>
                </c:pt>
                <c:pt idx="12927">
                  <c:v>8.2773000000000003</c:v>
                </c:pt>
                <c:pt idx="12928">
                  <c:v>8.2781599999999997</c:v>
                </c:pt>
                <c:pt idx="12929">
                  <c:v>8.2786299999999997</c:v>
                </c:pt>
                <c:pt idx="12930">
                  <c:v>8.2797699999999992</c:v>
                </c:pt>
                <c:pt idx="12931">
                  <c:v>8.2802299999999995</c:v>
                </c:pt>
                <c:pt idx="12932">
                  <c:v>8.2806099999999994</c:v>
                </c:pt>
                <c:pt idx="12933">
                  <c:v>8.2812699999999992</c:v>
                </c:pt>
                <c:pt idx="12934">
                  <c:v>8.2821899999999999</c:v>
                </c:pt>
                <c:pt idx="12935">
                  <c:v>8.2831499999999991</c:v>
                </c:pt>
                <c:pt idx="12936">
                  <c:v>8.2841000000000005</c:v>
                </c:pt>
                <c:pt idx="12937">
                  <c:v>8.2845600000000008</c:v>
                </c:pt>
                <c:pt idx="12938">
                  <c:v>8.2856299999999994</c:v>
                </c:pt>
                <c:pt idx="12939">
                  <c:v>8.2865699999999993</c:v>
                </c:pt>
                <c:pt idx="12940">
                  <c:v>8.2872500000000002</c:v>
                </c:pt>
                <c:pt idx="12941">
                  <c:v>8.2879799999999992</c:v>
                </c:pt>
                <c:pt idx="12942">
                  <c:v>8.2885799999999996</c:v>
                </c:pt>
                <c:pt idx="12943">
                  <c:v>8.2892600000000005</c:v>
                </c:pt>
                <c:pt idx="12944">
                  <c:v>8.2900899999999993</c:v>
                </c:pt>
                <c:pt idx="12945">
                  <c:v>8.29101</c:v>
                </c:pt>
                <c:pt idx="12946">
                  <c:v>8.2920700000000007</c:v>
                </c:pt>
                <c:pt idx="12947">
                  <c:v>8.2925199999999997</c:v>
                </c:pt>
                <c:pt idx="12948">
                  <c:v>8.2935400000000001</c:v>
                </c:pt>
                <c:pt idx="12949">
                  <c:v>8.2945700000000002</c:v>
                </c:pt>
                <c:pt idx="12950">
                  <c:v>8.2952200000000005</c:v>
                </c:pt>
                <c:pt idx="12951">
                  <c:v>8.2958999999999996</c:v>
                </c:pt>
                <c:pt idx="12952">
                  <c:v>8.2966599999999993</c:v>
                </c:pt>
                <c:pt idx="12953">
                  <c:v>8.29711</c:v>
                </c:pt>
                <c:pt idx="12954">
                  <c:v>8.2975100000000008</c:v>
                </c:pt>
                <c:pt idx="12955">
                  <c:v>8.2978799999999993</c:v>
                </c:pt>
                <c:pt idx="12956">
                  <c:v>8.2988099999999996</c:v>
                </c:pt>
                <c:pt idx="12957">
                  <c:v>8.2994699999999995</c:v>
                </c:pt>
                <c:pt idx="12958">
                  <c:v>8.3003499999999999</c:v>
                </c:pt>
                <c:pt idx="12959">
                  <c:v>8.3010800000000007</c:v>
                </c:pt>
                <c:pt idx="12960">
                  <c:v>8.3017500000000002</c:v>
                </c:pt>
                <c:pt idx="12961">
                  <c:v>8.3024100000000001</c:v>
                </c:pt>
                <c:pt idx="12962">
                  <c:v>8.3030299999999997</c:v>
                </c:pt>
                <c:pt idx="12963">
                  <c:v>8.3036600000000007</c:v>
                </c:pt>
                <c:pt idx="12964">
                  <c:v>8.3042499999999997</c:v>
                </c:pt>
                <c:pt idx="12965">
                  <c:v>8.3046500000000005</c:v>
                </c:pt>
                <c:pt idx="12966">
                  <c:v>8.30565</c:v>
                </c:pt>
                <c:pt idx="12967">
                  <c:v>8.3066800000000001</c:v>
                </c:pt>
                <c:pt idx="12968">
                  <c:v>8.3077299999999994</c:v>
                </c:pt>
                <c:pt idx="12969">
                  <c:v>8.3087900000000001</c:v>
                </c:pt>
                <c:pt idx="12970">
                  <c:v>8.3095999999999997</c:v>
                </c:pt>
                <c:pt idx="12971">
                  <c:v>8.3102400000000003</c:v>
                </c:pt>
                <c:pt idx="12972">
                  <c:v>8.3106100000000005</c:v>
                </c:pt>
                <c:pt idx="12973">
                  <c:v>8.3116199999999996</c:v>
                </c:pt>
                <c:pt idx="12974">
                  <c:v>8.3122500000000006</c:v>
                </c:pt>
                <c:pt idx="12975">
                  <c:v>8.3133400000000002</c:v>
                </c:pt>
                <c:pt idx="12976">
                  <c:v>8.3142499999999995</c:v>
                </c:pt>
                <c:pt idx="12977">
                  <c:v>8.3150399999999998</c:v>
                </c:pt>
                <c:pt idx="12978">
                  <c:v>8.3156099999999995</c:v>
                </c:pt>
                <c:pt idx="12979">
                  <c:v>8.3160000000000007</c:v>
                </c:pt>
                <c:pt idx="12980">
                  <c:v>8.3164999999999996</c:v>
                </c:pt>
                <c:pt idx="12981">
                  <c:v>8.3174200000000003</c:v>
                </c:pt>
                <c:pt idx="12982">
                  <c:v>8.3183399999999992</c:v>
                </c:pt>
                <c:pt idx="12983">
                  <c:v>8.3189299999999999</c:v>
                </c:pt>
                <c:pt idx="12984">
                  <c:v>8.3199000000000005</c:v>
                </c:pt>
                <c:pt idx="12985">
                  <c:v>8.3209400000000002</c:v>
                </c:pt>
                <c:pt idx="12986">
                  <c:v>8.3218999999999994</c:v>
                </c:pt>
                <c:pt idx="12987">
                  <c:v>8.3223800000000008</c:v>
                </c:pt>
                <c:pt idx="12988">
                  <c:v>8.3228299999999997</c:v>
                </c:pt>
                <c:pt idx="12989">
                  <c:v>8.3232400000000002</c:v>
                </c:pt>
                <c:pt idx="12990">
                  <c:v>8.3242200000000004</c:v>
                </c:pt>
                <c:pt idx="12991">
                  <c:v>8.3252500000000005</c:v>
                </c:pt>
                <c:pt idx="12992">
                  <c:v>8.3257999999999992</c:v>
                </c:pt>
                <c:pt idx="12993">
                  <c:v>8.3262099999999997</c:v>
                </c:pt>
                <c:pt idx="12994">
                  <c:v>8.3267000000000007</c:v>
                </c:pt>
                <c:pt idx="12995">
                  <c:v>8.3276900000000005</c:v>
                </c:pt>
                <c:pt idx="12996">
                  <c:v>8.3281100000000006</c:v>
                </c:pt>
                <c:pt idx="12997">
                  <c:v>8.32864</c:v>
                </c:pt>
                <c:pt idx="12998">
                  <c:v>8.3293499999999998</c:v>
                </c:pt>
                <c:pt idx="12999">
                  <c:v>8.3299400000000006</c:v>
                </c:pt>
                <c:pt idx="13000">
                  <c:v>8.3300900000000002</c:v>
                </c:pt>
                <c:pt idx="13001">
                  <c:v>8.3308999999999997</c:v>
                </c:pt>
                <c:pt idx="13002">
                  <c:v>8.3317099999999993</c:v>
                </c:pt>
                <c:pt idx="13003">
                  <c:v>8.3327899999999993</c:v>
                </c:pt>
                <c:pt idx="13004">
                  <c:v>8.3334399999999995</c:v>
                </c:pt>
                <c:pt idx="13005">
                  <c:v>8.3338400000000004</c:v>
                </c:pt>
                <c:pt idx="13006">
                  <c:v>8.3346699999999991</c:v>
                </c:pt>
                <c:pt idx="13007">
                  <c:v>8.33568</c:v>
                </c:pt>
                <c:pt idx="13008">
                  <c:v>8.3362099999999995</c:v>
                </c:pt>
                <c:pt idx="13009">
                  <c:v>8.3368599999999997</c:v>
                </c:pt>
                <c:pt idx="13010">
                  <c:v>8.3378999999999994</c:v>
                </c:pt>
                <c:pt idx="13011">
                  <c:v>8.3389000000000006</c:v>
                </c:pt>
                <c:pt idx="13012">
                  <c:v>8.3398199999999996</c:v>
                </c:pt>
                <c:pt idx="13013">
                  <c:v>8.3409099999999992</c:v>
                </c:pt>
                <c:pt idx="13014">
                  <c:v>8.3416499999999996</c:v>
                </c:pt>
                <c:pt idx="13015">
                  <c:v>8.3424300000000002</c:v>
                </c:pt>
                <c:pt idx="13016">
                  <c:v>8.3434100000000004</c:v>
                </c:pt>
                <c:pt idx="13017">
                  <c:v>8.3444599999999998</c:v>
                </c:pt>
                <c:pt idx="13018">
                  <c:v>8.3450699999999998</c:v>
                </c:pt>
                <c:pt idx="13019">
                  <c:v>8.3455200000000005</c:v>
                </c:pt>
                <c:pt idx="13020">
                  <c:v>8.3459400000000006</c:v>
                </c:pt>
                <c:pt idx="13021">
                  <c:v>8.3465900000000008</c:v>
                </c:pt>
                <c:pt idx="13022">
                  <c:v>8.3476300000000005</c:v>
                </c:pt>
                <c:pt idx="13023">
                  <c:v>8.3482900000000004</c:v>
                </c:pt>
                <c:pt idx="13024">
                  <c:v>8.3491199999999992</c:v>
                </c:pt>
                <c:pt idx="13025">
                  <c:v>8.3501200000000004</c:v>
                </c:pt>
                <c:pt idx="13026">
                  <c:v>8.3506499999999999</c:v>
                </c:pt>
                <c:pt idx="13027">
                  <c:v>8.3515700000000006</c:v>
                </c:pt>
                <c:pt idx="13028">
                  <c:v>8.3525799999999997</c:v>
                </c:pt>
                <c:pt idx="13029">
                  <c:v>8.3534400000000009</c:v>
                </c:pt>
                <c:pt idx="13030">
                  <c:v>8.3541000000000007</c:v>
                </c:pt>
                <c:pt idx="13031">
                  <c:v>8.3548100000000005</c:v>
                </c:pt>
                <c:pt idx="13032">
                  <c:v>8.3558400000000006</c:v>
                </c:pt>
                <c:pt idx="13033">
                  <c:v>8.3568200000000008</c:v>
                </c:pt>
                <c:pt idx="13034">
                  <c:v>8.3577300000000001</c:v>
                </c:pt>
                <c:pt idx="13035">
                  <c:v>8.3583499999999997</c:v>
                </c:pt>
                <c:pt idx="13036">
                  <c:v>8.3588699999999996</c:v>
                </c:pt>
                <c:pt idx="13037">
                  <c:v>8.3594500000000007</c:v>
                </c:pt>
                <c:pt idx="13038">
                  <c:v>8.35989</c:v>
                </c:pt>
                <c:pt idx="13039">
                  <c:v>8.3608700000000002</c:v>
                </c:pt>
                <c:pt idx="13040">
                  <c:v>8.3617399999999993</c:v>
                </c:pt>
                <c:pt idx="13041">
                  <c:v>8.3626400000000007</c:v>
                </c:pt>
                <c:pt idx="13042">
                  <c:v>8.3636099999999995</c:v>
                </c:pt>
                <c:pt idx="13043">
                  <c:v>8.3642000000000003</c:v>
                </c:pt>
                <c:pt idx="13044">
                  <c:v>8.3651999999999997</c:v>
                </c:pt>
                <c:pt idx="13045">
                  <c:v>8.3663000000000007</c:v>
                </c:pt>
                <c:pt idx="13046">
                  <c:v>8.3671100000000003</c:v>
                </c:pt>
                <c:pt idx="13047">
                  <c:v>8.3678500000000007</c:v>
                </c:pt>
                <c:pt idx="13048">
                  <c:v>8.3683599999999991</c:v>
                </c:pt>
                <c:pt idx="13049">
                  <c:v>8.3687100000000001</c:v>
                </c:pt>
                <c:pt idx="13050">
                  <c:v>8.3692100000000007</c:v>
                </c:pt>
                <c:pt idx="13051">
                  <c:v>8.3698599999999992</c:v>
                </c:pt>
                <c:pt idx="13052">
                  <c:v>8.3703599999999998</c:v>
                </c:pt>
                <c:pt idx="13053">
                  <c:v>8.3709900000000008</c:v>
                </c:pt>
                <c:pt idx="13054">
                  <c:v>8.3720300000000005</c:v>
                </c:pt>
                <c:pt idx="13055">
                  <c:v>8.3730600000000006</c:v>
                </c:pt>
                <c:pt idx="13056">
                  <c:v>8.3739100000000004</c:v>
                </c:pt>
                <c:pt idx="13057">
                  <c:v>8.3749699999999994</c:v>
                </c:pt>
                <c:pt idx="13058">
                  <c:v>8.3760200000000005</c:v>
                </c:pt>
                <c:pt idx="13059">
                  <c:v>8.3766700000000007</c:v>
                </c:pt>
                <c:pt idx="13060">
                  <c:v>8.3777699999999999</c:v>
                </c:pt>
                <c:pt idx="13061">
                  <c:v>8.3785600000000002</c:v>
                </c:pt>
                <c:pt idx="13062">
                  <c:v>8.3789800000000003</c:v>
                </c:pt>
                <c:pt idx="13063">
                  <c:v>8.3796999999999997</c:v>
                </c:pt>
                <c:pt idx="13064">
                  <c:v>8.3801699999999997</c:v>
                </c:pt>
                <c:pt idx="13065">
                  <c:v>8.3808500000000006</c:v>
                </c:pt>
                <c:pt idx="13066">
                  <c:v>8.3817000000000004</c:v>
                </c:pt>
                <c:pt idx="13067">
                  <c:v>8.3825199999999995</c:v>
                </c:pt>
                <c:pt idx="13068">
                  <c:v>8.3835999999999995</c:v>
                </c:pt>
                <c:pt idx="13069">
                  <c:v>8.3844399999999997</c:v>
                </c:pt>
                <c:pt idx="13070">
                  <c:v>8.3851800000000001</c:v>
                </c:pt>
                <c:pt idx="13071">
                  <c:v>8.3861699999999999</c:v>
                </c:pt>
                <c:pt idx="13072">
                  <c:v>8.3869100000000003</c:v>
                </c:pt>
                <c:pt idx="13073">
                  <c:v>8.3874300000000002</c:v>
                </c:pt>
                <c:pt idx="13074">
                  <c:v>8.38795</c:v>
                </c:pt>
                <c:pt idx="13075">
                  <c:v>8.3888200000000008</c:v>
                </c:pt>
                <c:pt idx="13076">
                  <c:v>8.38917</c:v>
                </c:pt>
                <c:pt idx="13077">
                  <c:v>8.3895900000000001</c:v>
                </c:pt>
                <c:pt idx="13078">
                  <c:v>8.39</c:v>
                </c:pt>
                <c:pt idx="13079">
                  <c:v>8.3906700000000001</c:v>
                </c:pt>
                <c:pt idx="13080">
                  <c:v>8.3913399999999996</c:v>
                </c:pt>
                <c:pt idx="13081">
                  <c:v>8.3923299999999994</c:v>
                </c:pt>
                <c:pt idx="13082">
                  <c:v>8.3928899999999995</c:v>
                </c:pt>
                <c:pt idx="13083">
                  <c:v>8.3939000000000004</c:v>
                </c:pt>
                <c:pt idx="13084">
                  <c:v>8.3949800000000003</c:v>
                </c:pt>
                <c:pt idx="13085">
                  <c:v>8.3960500000000007</c:v>
                </c:pt>
                <c:pt idx="13086">
                  <c:v>8.3967500000000008</c:v>
                </c:pt>
                <c:pt idx="13087">
                  <c:v>8.3973999999999993</c:v>
                </c:pt>
                <c:pt idx="13088">
                  <c:v>8.3978999999999999</c:v>
                </c:pt>
                <c:pt idx="13089">
                  <c:v>8.3986900000000002</c:v>
                </c:pt>
                <c:pt idx="13090">
                  <c:v>8.3993400000000005</c:v>
                </c:pt>
                <c:pt idx="13091">
                  <c:v>8.4003200000000007</c:v>
                </c:pt>
                <c:pt idx="13092">
                  <c:v>8.4009300000000007</c:v>
                </c:pt>
                <c:pt idx="13093">
                  <c:v>8.4018800000000002</c:v>
                </c:pt>
                <c:pt idx="13094">
                  <c:v>8.4029100000000003</c:v>
                </c:pt>
                <c:pt idx="13095">
                  <c:v>8.4039900000000003</c:v>
                </c:pt>
                <c:pt idx="13096">
                  <c:v>8.4049800000000001</c:v>
                </c:pt>
                <c:pt idx="13097">
                  <c:v>8.4054699999999993</c:v>
                </c:pt>
                <c:pt idx="13098">
                  <c:v>8.4062099999999997</c:v>
                </c:pt>
                <c:pt idx="13099">
                  <c:v>8.4072300000000002</c:v>
                </c:pt>
                <c:pt idx="13100">
                  <c:v>8.4081100000000006</c:v>
                </c:pt>
                <c:pt idx="13101">
                  <c:v>8.4086700000000008</c:v>
                </c:pt>
                <c:pt idx="13102">
                  <c:v>8.4095800000000001</c:v>
                </c:pt>
                <c:pt idx="13103">
                  <c:v>8.4103200000000005</c:v>
                </c:pt>
                <c:pt idx="13104">
                  <c:v>8.4106500000000004</c:v>
                </c:pt>
                <c:pt idx="13105">
                  <c:v>8.4114500000000003</c:v>
                </c:pt>
                <c:pt idx="13106">
                  <c:v>8.4118899999999996</c:v>
                </c:pt>
                <c:pt idx="13107">
                  <c:v>8.4126700000000003</c:v>
                </c:pt>
                <c:pt idx="13108">
                  <c:v>8.4132400000000001</c:v>
                </c:pt>
                <c:pt idx="13109">
                  <c:v>8.4137400000000007</c:v>
                </c:pt>
                <c:pt idx="13110">
                  <c:v>8.4147999999999996</c:v>
                </c:pt>
                <c:pt idx="13111">
                  <c:v>8.4158399999999993</c:v>
                </c:pt>
                <c:pt idx="13112">
                  <c:v>8.4168900000000004</c:v>
                </c:pt>
                <c:pt idx="13113">
                  <c:v>8.4179399999999998</c:v>
                </c:pt>
                <c:pt idx="13114">
                  <c:v>8.4185700000000008</c:v>
                </c:pt>
                <c:pt idx="13115">
                  <c:v>8.4192199999999993</c:v>
                </c:pt>
                <c:pt idx="13116">
                  <c:v>8.4201800000000002</c:v>
                </c:pt>
                <c:pt idx="13117">
                  <c:v>8.4211200000000002</c:v>
                </c:pt>
                <c:pt idx="13118">
                  <c:v>8.4217499999999994</c:v>
                </c:pt>
                <c:pt idx="13119">
                  <c:v>8.4228299999999994</c:v>
                </c:pt>
                <c:pt idx="13120">
                  <c:v>8.4237000000000002</c:v>
                </c:pt>
                <c:pt idx="13121">
                  <c:v>8.4242600000000003</c:v>
                </c:pt>
                <c:pt idx="13122">
                  <c:v>8.4247300000000003</c:v>
                </c:pt>
                <c:pt idx="13123">
                  <c:v>8.4255099999999992</c:v>
                </c:pt>
                <c:pt idx="13124">
                  <c:v>8.4262700000000006</c:v>
                </c:pt>
                <c:pt idx="13125">
                  <c:v>8.4268599999999996</c:v>
                </c:pt>
                <c:pt idx="13126">
                  <c:v>8.4275099999999998</c:v>
                </c:pt>
                <c:pt idx="13127">
                  <c:v>8.4284599999999994</c:v>
                </c:pt>
                <c:pt idx="13128">
                  <c:v>8.4295100000000005</c:v>
                </c:pt>
                <c:pt idx="13129">
                  <c:v>8.4305400000000006</c:v>
                </c:pt>
                <c:pt idx="13130">
                  <c:v>8.43126</c:v>
                </c:pt>
                <c:pt idx="13131">
                  <c:v>8.4315599999999993</c:v>
                </c:pt>
                <c:pt idx="13132">
                  <c:v>8.4321999999999999</c:v>
                </c:pt>
                <c:pt idx="13133">
                  <c:v>8.4332100000000008</c:v>
                </c:pt>
                <c:pt idx="13134">
                  <c:v>8.4339899999999997</c:v>
                </c:pt>
                <c:pt idx="13135">
                  <c:v>8.4346499999999995</c:v>
                </c:pt>
                <c:pt idx="13136">
                  <c:v>8.4350000000000005</c:v>
                </c:pt>
                <c:pt idx="13137">
                  <c:v>8.4354099999999992</c:v>
                </c:pt>
                <c:pt idx="13138">
                  <c:v>8.4363499999999991</c:v>
                </c:pt>
                <c:pt idx="13139">
                  <c:v>8.4369399999999999</c:v>
                </c:pt>
                <c:pt idx="13140">
                  <c:v>8.4373199999999997</c:v>
                </c:pt>
                <c:pt idx="13141">
                  <c:v>8.4380900000000008</c:v>
                </c:pt>
                <c:pt idx="13142">
                  <c:v>8.4385100000000008</c:v>
                </c:pt>
                <c:pt idx="13143">
                  <c:v>8.4388199999999998</c:v>
                </c:pt>
                <c:pt idx="13144">
                  <c:v>8.4391499999999997</c:v>
                </c:pt>
                <c:pt idx="13145">
                  <c:v>8.4401399999999995</c:v>
                </c:pt>
                <c:pt idx="13146">
                  <c:v>8.4411400000000008</c:v>
                </c:pt>
                <c:pt idx="13147">
                  <c:v>8.4421800000000005</c:v>
                </c:pt>
                <c:pt idx="13148">
                  <c:v>8.4425899999999992</c:v>
                </c:pt>
                <c:pt idx="13149">
                  <c:v>8.4429800000000004</c:v>
                </c:pt>
                <c:pt idx="13150">
                  <c:v>8.4438600000000008</c:v>
                </c:pt>
                <c:pt idx="13151">
                  <c:v>8.4445700000000006</c:v>
                </c:pt>
                <c:pt idx="13152">
                  <c:v>8.4451300000000007</c:v>
                </c:pt>
                <c:pt idx="13153">
                  <c:v>8.4457199999999997</c:v>
                </c:pt>
                <c:pt idx="13154">
                  <c:v>8.4467800000000004</c:v>
                </c:pt>
                <c:pt idx="13155">
                  <c:v>8.4478000000000009</c:v>
                </c:pt>
                <c:pt idx="13156">
                  <c:v>8.4485899999999994</c:v>
                </c:pt>
                <c:pt idx="13157">
                  <c:v>8.4497</c:v>
                </c:pt>
                <c:pt idx="13158">
                  <c:v>8.4505400000000002</c:v>
                </c:pt>
                <c:pt idx="13159">
                  <c:v>8.4514099999999992</c:v>
                </c:pt>
                <c:pt idx="13160">
                  <c:v>8.4519699999999993</c:v>
                </c:pt>
                <c:pt idx="13161">
                  <c:v>8.4528999999999996</c:v>
                </c:pt>
                <c:pt idx="13162">
                  <c:v>8.4536300000000004</c:v>
                </c:pt>
                <c:pt idx="13163">
                  <c:v>8.4539799999999996</c:v>
                </c:pt>
                <c:pt idx="13164">
                  <c:v>8.4544899999999998</c:v>
                </c:pt>
                <c:pt idx="13165">
                  <c:v>8.4552200000000006</c:v>
                </c:pt>
                <c:pt idx="13166">
                  <c:v>8.4561899999999994</c:v>
                </c:pt>
                <c:pt idx="13167">
                  <c:v>8.4568700000000003</c:v>
                </c:pt>
                <c:pt idx="13168">
                  <c:v>8.45791</c:v>
                </c:pt>
                <c:pt idx="13169">
                  <c:v>8.4589599999999994</c:v>
                </c:pt>
                <c:pt idx="13170">
                  <c:v>8.4600000000000009</c:v>
                </c:pt>
                <c:pt idx="13171">
                  <c:v>8.4603999999999999</c:v>
                </c:pt>
                <c:pt idx="13172">
                  <c:v>8.46129</c:v>
                </c:pt>
                <c:pt idx="13173">
                  <c:v>8.4621200000000005</c:v>
                </c:pt>
                <c:pt idx="13174">
                  <c:v>8.4627199999999991</c:v>
                </c:pt>
                <c:pt idx="13175">
                  <c:v>8.4633099999999999</c:v>
                </c:pt>
                <c:pt idx="13176">
                  <c:v>8.4642700000000008</c:v>
                </c:pt>
                <c:pt idx="13177">
                  <c:v>8.4649900000000002</c:v>
                </c:pt>
                <c:pt idx="13178">
                  <c:v>8.4660200000000003</c:v>
                </c:pt>
                <c:pt idx="13179">
                  <c:v>8.4666499999999996</c:v>
                </c:pt>
                <c:pt idx="13180">
                  <c:v>8.4673700000000007</c:v>
                </c:pt>
                <c:pt idx="13181">
                  <c:v>8.4679199999999994</c:v>
                </c:pt>
                <c:pt idx="13182">
                  <c:v>8.4682600000000008</c:v>
                </c:pt>
                <c:pt idx="13183">
                  <c:v>8.4688999999999997</c:v>
                </c:pt>
                <c:pt idx="13184">
                  <c:v>8.46997</c:v>
                </c:pt>
                <c:pt idx="13185">
                  <c:v>8.4706399999999995</c:v>
                </c:pt>
                <c:pt idx="13186">
                  <c:v>8.4716799999999992</c:v>
                </c:pt>
                <c:pt idx="13187">
                  <c:v>8.4723400000000009</c:v>
                </c:pt>
                <c:pt idx="13188">
                  <c:v>8.4729500000000009</c:v>
                </c:pt>
                <c:pt idx="13189">
                  <c:v>8.4740099999999998</c:v>
                </c:pt>
                <c:pt idx="13190">
                  <c:v>8.4750899999999998</c:v>
                </c:pt>
                <c:pt idx="13191">
                  <c:v>8.4757200000000008</c:v>
                </c:pt>
                <c:pt idx="13192">
                  <c:v>8.4761799999999994</c:v>
                </c:pt>
                <c:pt idx="13193">
                  <c:v>8.4767299999999999</c:v>
                </c:pt>
                <c:pt idx="13194">
                  <c:v>8.4771199999999993</c:v>
                </c:pt>
                <c:pt idx="13195">
                  <c:v>8.4779</c:v>
                </c:pt>
                <c:pt idx="13196">
                  <c:v>8.4783299999999997</c:v>
                </c:pt>
                <c:pt idx="13197">
                  <c:v>8.4787999999999997</c:v>
                </c:pt>
                <c:pt idx="13198">
                  <c:v>8.4794599999999996</c:v>
                </c:pt>
                <c:pt idx="13199">
                  <c:v>8.4805200000000003</c:v>
                </c:pt>
                <c:pt idx="13200">
                  <c:v>8.4814799999999995</c:v>
                </c:pt>
                <c:pt idx="13201">
                  <c:v>8.4822100000000002</c:v>
                </c:pt>
                <c:pt idx="13202">
                  <c:v>8.4832599999999996</c:v>
                </c:pt>
                <c:pt idx="13203">
                  <c:v>8.4843100000000007</c:v>
                </c:pt>
                <c:pt idx="13204">
                  <c:v>8.4849099999999993</c:v>
                </c:pt>
                <c:pt idx="13205">
                  <c:v>8.4860000000000007</c:v>
                </c:pt>
                <c:pt idx="13206">
                  <c:v>8.4869299999999992</c:v>
                </c:pt>
                <c:pt idx="13207">
                  <c:v>8.4876799999999992</c:v>
                </c:pt>
                <c:pt idx="13208">
                  <c:v>8.4884500000000003</c:v>
                </c:pt>
                <c:pt idx="13209">
                  <c:v>8.4890000000000008</c:v>
                </c:pt>
                <c:pt idx="13210">
                  <c:v>8.4895200000000006</c:v>
                </c:pt>
                <c:pt idx="13211">
                  <c:v>8.4900400000000005</c:v>
                </c:pt>
                <c:pt idx="13212">
                  <c:v>8.4907400000000006</c:v>
                </c:pt>
                <c:pt idx="13213">
                  <c:v>8.4916499999999999</c:v>
                </c:pt>
                <c:pt idx="13214">
                  <c:v>8.4927399999999995</c:v>
                </c:pt>
                <c:pt idx="13215">
                  <c:v>8.4932599999999994</c:v>
                </c:pt>
                <c:pt idx="13216">
                  <c:v>8.4942200000000003</c:v>
                </c:pt>
                <c:pt idx="13217">
                  <c:v>8.4951299999999996</c:v>
                </c:pt>
                <c:pt idx="13218">
                  <c:v>8.4957999999999991</c:v>
                </c:pt>
                <c:pt idx="13219">
                  <c:v>8.4965899999999994</c:v>
                </c:pt>
                <c:pt idx="13220">
                  <c:v>8.4972100000000008</c:v>
                </c:pt>
                <c:pt idx="13221">
                  <c:v>8.4977900000000002</c:v>
                </c:pt>
                <c:pt idx="13222">
                  <c:v>8.49817</c:v>
                </c:pt>
                <c:pt idx="13223">
                  <c:v>8.4987100000000009</c:v>
                </c:pt>
                <c:pt idx="13224">
                  <c:v>8.4992199999999993</c:v>
                </c:pt>
                <c:pt idx="13225">
                  <c:v>8.4997100000000003</c:v>
                </c:pt>
                <c:pt idx="13226">
                  <c:v>8.5003200000000003</c:v>
                </c:pt>
                <c:pt idx="13227">
                  <c:v>8.5012000000000008</c:v>
                </c:pt>
                <c:pt idx="13228">
                  <c:v>8.5020500000000006</c:v>
                </c:pt>
                <c:pt idx="13229">
                  <c:v>8.5031199999999991</c:v>
                </c:pt>
                <c:pt idx="13230">
                  <c:v>8.5042000000000009</c:v>
                </c:pt>
                <c:pt idx="13231">
                  <c:v>8.5052699999999994</c:v>
                </c:pt>
                <c:pt idx="13232">
                  <c:v>8.5062300000000004</c:v>
                </c:pt>
                <c:pt idx="13233">
                  <c:v>8.5068199999999994</c:v>
                </c:pt>
                <c:pt idx="13234">
                  <c:v>8.5072600000000005</c:v>
                </c:pt>
                <c:pt idx="13235">
                  <c:v>8.5080899999999993</c:v>
                </c:pt>
                <c:pt idx="13236">
                  <c:v>8.5086600000000008</c:v>
                </c:pt>
                <c:pt idx="13237">
                  <c:v>8.5093300000000003</c:v>
                </c:pt>
                <c:pt idx="13238">
                  <c:v>8.5100899999999999</c:v>
                </c:pt>
                <c:pt idx="13239">
                  <c:v>8.5106999999999999</c:v>
                </c:pt>
                <c:pt idx="13240">
                  <c:v>8.5114000000000001</c:v>
                </c:pt>
                <c:pt idx="13241">
                  <c:v>8.5118100000000005</c:v>
                </c:pt>
                <c:pt idx="13242">
                  <c:v>8.5129400000000004</c:v>
                </c:pt>
                <c:pt idx="13243">
                  <c:v>8.5140399999999996</c:v>
                </c:pt>
                <c:pt idx="13244">
                  <c:v>8.5146200000000007</c:v>
                </c:pt>
                <c:pt idx="13245">
                  <c:v>8.5151599999999998</c:v>
                </c:pt>
                <c:pt idx="13246">
                  <c:v>8.5156799999999997</c:v>
                </c:pt>
                <c:pt idx="13247">
                  <c:v>8.5166299999999993</c:v>
                </c:pt>
                <c:pt idx="13248">
                  <c:v>8.5172399999999993</c:v>
                </c:pt>
                <c:pt idx="13249">
                  <c:v>8.5182300000000009</c:v>
                </c:pt>
                <c:pt idx="13250">
                  <c:v>8.5189500000000002</c:v>
                </c:pt>
                <c:pt idx="13251">
                  <c:v>8.5194500000000009</c:v>
                </c:pt>
                <c:pt idx="13252">
                  <c:v>8.5200499999999995</c:v>
                </c:pt>
                <c:pt idx="13253">
                  <c:v>8.5206300000000006</c:v>
                </c:pt>
                <c:pt idx="13254">
                  <c:v>8.5212599999999998</c:v>
                </c:pt>
                <c:pt idx="13255">
                  <c:v>8.5218900000000009</c:v>
                </c:pt>
                <c:pt idx="13256">
                  <c:v>8.52271</c:v>
                </c:pt>
                <c:pt idx="13257">
                  <c:v>8.5232399999999995</c:v>
                </c:pt>
                <c:pt idx="13258">
                  <c:v>8.5243500000000001</c:v>
                </c:pt>
                <c:pt idx="13259">
                  <c:v>8.5253999999999994</c:v>
                </c:pt>
                <c:pt idx="13260">
                  <c:v>8.5264500000000005</c:v>
                </c:pt>
                <c:pt idx="13261">
                  <c:v>8.5269300000000001</c:v>
                </c:pt>
                <c:pt idx="13262">
                  <c:v>8.5276700000000005</c:v>
                </c:pt>
                <c:pt idx="13263">
                  <c:v>8.5287100000000002</c:v>
                </c:pt>
                <c:pt idx="13264">
                  <c:v>8.5296500000000002</c:v>
                </c:pt>
                <c:pt idx="13265">
                  <c:v>8.5303799999999992</c:v>
                </c:pt>
                <c:pt idx="13266">
                  <c:v>8.5315799999999999</c:v>
                </c:pt>
                <c:pt idx="13267">
                  <c:v>8.5321899999999999</c:v>
                </c:pt>
                <c:pt idx="13268">
                  <c:v>8.5329999999999995</c:v>
                </c:pt>
                <c:pt idx="13269">
                  <c:v>8.5335199999999993</c:v>
                </c:pt>
                <c:pt idx="13270">
                  <c:v>8.5342699999999994</c:v>
                </c:pt>
                <c:pt idx="13271">
                  <c:v>8.5349900000000005</c:v>
                </c:pt>
                <c:pt idx="13272">
                  <c:v>8.5354100000000006</c:v>
                </c:pt>
                <c:pt idx="13273">
                  <c:v>8.5361999999999991</c:v>
                </c:pt>
                <c:pt idx="13274">
                  <c:v>8.5367200000000008</c:v>
                </c:pt>
                <c:pt idx="13275">
                  <c:v>8.5374499999999998</c:v>
                </c:pt>
                <c:pt idx="13276">
                  <c:v>8.5384499999999992</c:v>
                </c:pt>
                <c:pt idx="13277">
                  <c:v>8.5395099999999999</c:v>
                </c:pt>
                <c:pt idx="13278">
                  <c:v>8.5400799999999997</c:v>
                </c:pt>
                <c:pt idx="13279">
                  <c:v>8.54054</c:v>
                </c:pt>
                <c:pt idx="13280">
                  <c:v>8.5415799999999997</c:v>
                </c:pt>
                <c:pt idx="13281">
                  <c:v>8.5424600000000002</c:v>
                </c:pt>
                <c:pt idx="13282">
                  <c:v>8.5431500000000007</c:v>
                </c:pt>
                <c:pt idx="13283">
                  <c:v>8.5435099999999995</c:v>
                </c:pt>
                <c:pt idx="13284">
                  <c:v>8.5440799999999992</c:v>
                </c:pt>
                <c:pt idx="13285">
                  <c:v>8.5447299999999995</c:v>
                </c:pt>
                <c:pt idx="13286">
                  <c:v>8.5450700000000008</c:v>
                </c:pt>
                <c:pt idx="13287">
                  <c:v>8.5456299999999992</c:v>
                </c:pt>
                <c:pt idx="13288">
                  <c:v>8.5461299999999998</c:v>
                </c:pt>
                <c:pt idx="13289">
                  <c:v>8.5466499999999996</c:v>
                </c:pt>
                <c:pt idx="13290">
                  <c:v>8.5470199999999998</c:v>
                </c:pt>
                <c:pt idx="13291">
                  <c:v>8.5478500000000004</c:v>
                </c:pt>
                <c:pt idx="13292">
                  <c:v>8.5486500000000003</c:v>
                </c:pt>
                <c:pt idx="13293">
                  <c:v>8.5496099999999995</c:v>
                </c:pt>
                <c:pt idx="13294">
                  <c:v>8.5504599999999993</c:v>
                </c:pt>
                <c:pt idx="13295">
                  <c:v>8.5508199999999999</c:v>
                </c:pt>
                <c:pt idx="13296">
                  <c:v>8.5515699999999999</c:v>
                </c:pt>
                <c:pt idx="13297">
                  <c:v>8.5520899999999997</c:v>
                </c:pt>
                <c:pt idx="13298">
                  <c:v>8.5530200000000001</c:v>
                </c:pt>
                <c:pt idx="13299">
                  <c:v>8.5535099999999993</c:v>
                </c:pt>
                <c:pt idx="13300">
                  <c:v>8.5541699999999992</c:v>
                </c:pt>
                <c:pt idx="13301">
                  <c:v>8.5552200000000003</c:v>
                </c:pt>
                <c:pt idx="13302">
                  <c:v>8.5563199999999995</c:v>
                </c:pt>
                <c:pt idx="13303">
                  <c:v>8.5570799999999991</c:v>
                </c:pt>
                <c:pt idx="13304">
                  <c:v>8.5582700000000003</c:v>
                </c:pt>
                <c:pt idx="13305">
                  <c:v>8.5587700000000009</c:v>
                </c:pt>
                <c:pt idx="13306">
                  <c:v>8.5597700000000003</c:v>
                </c:pt>
                <c:pt idx="13307">
                  <c:v>8.5606899999999992</c:v>
                </c:pt>
                <c:pt idx="13308">
                  <c:v>8.5616500000000002</c:v>
                </c:pt>
                <c:pt idx="13309">
                  <c:v>8.5621899999999993</c:v>
                </c:pt>
                <c:pt idx="13310">
                  <c:v>8.5629299999999997</c:v>
                </c:pt>
                <c:pt idx="13311">
                  <c:v>8.5633300000000006</c:v>
                </c:pt>
                <c:pt idx="13312">
                  <c:v>8.5638299999999994</c:v>
                </c:pt>
                <c:pt idx="13313">
                  <c:v>8.5647099999999998</c:v>
                </c:pt>
                <c:pt idx="13314">
                  <c:v>8.5653199999999998</c:v>
                </c:pt>
                <c:pt idx="13315">
                  <c:v>8.5663199999999993</c:v>
                </c:pt>
                <c:pt idx="13316">
                  <c:v>8.5673600000000008</c:v>
                </c:pt>
                <c:pt idx="13317">
                  <c:v>8.5684100000000001</c:v>
                </c:pt>
                <c:pt idx="13318">
                  <c:v>8.5694400000000002</c:v>
                </c:pt>
                <c:pt idx="13319">
                  <c:v>8.5700699999999994</c:v>
                </c:pt>
                <c:pt idx="13320">
                  <c:v>8.5708099999999998</c:v>
                </c:pt>
                <c:pt idx="13321">
                  <c:v>8.5713799999999996</c:v>
                </c:pt>
                <c:pt idx="13322">
                  <c:v>8.5718899999999998</c:v>
                </c:pt>
                <c:pt idx="13323">
                  <c:v>8.5724999999999998</c:v>
                </c:pt>
                <c:pt idx="13324">
                  <c:v>8.5731800000000007</c:v>
                </c:pt>
                <c:pt idx="13325">
                  <c:v>8.5738900000000005</c:v>
                </c:pt>
                <c:pt idx="13326">
                  <c:v>8.5744900000000008</c:v>
                </c:pt>
                <c:pt idx="13327">
                  <c:v>8.5751100000000005</c:v>
                </c:pt>
                <c:pt idx="13328">
                  <c:v>8.5761199999999995</c:v>
                </c:pt>
                <c:pt idx="13329">
                  <c:v>8.5770400000000002</c:v>
                </c:pt>
                <c:pt idx="13330">
                  <c:v>8.5773600000000005</c:v>
                </c:pt>
                <c:pt idx="13331">
                  <c:v>8.5779200000000007</c:v>
                </c:pt>
                <c:pt idx="13332">
                  <c:v>8.5788399999999996</c:v>
                </c:pt>
                <c:pt idx="13333">
                  <c:v>8.5797699999999999</c:v>
                </c:pt>
                <c:pt idx="13334">
                  <c:v>8.5806000000000004</c:v>
                </c:pt>
                <c:pt idx="13335">
                  <c:v>8.5812399999999993</c:v>
                </c:pt>
                <c:pt idx="13336">
                  <c:v>8.5821199999999997</c:v>
                </c:pt>
                <c:pt idx="13337">
                  <c:v>8.5831900000000001</c:v>
                </c:pt>
                <c:pt idx="13338">
                  <c:v>8.5840899999999998</c:v>
                </c:pt>
                <c:pt idx="13339">
                  <c:v>8.5845300000000009</c:v>
                </c:pt>
                <c:pt idx="13340">
                  <c:v>8.5851699999999997</c:v>
                </c:pt>
                <c:pt idx="13341">
                  <c:v>8.5857799999999997</c:v>
                </c:pt>
                <c:pt idx="13342">
                  <c:v>8.5867000000000004</c:v>
                </c:pt>
                <c:pt idx="13343">
                  <c:v>8.5873899999999992</c:v>
                </c:pt>
                <c:pt idx="13344">
                  <c:v>8.5878399999999999</c:v>
                </c:pt>
                <c:pt idx="13345">
                  <c:v>8.5882400000000008</c:v>
                </c:pt>
                <c:pt idx="13346">
                  <c:v>8.5891999999999999</c:v>
                </c:pt>
                <c:pt idx="13347">
                  <c:v>8.5901300000000003</c:v>
                </c:pt>
                <c:pt idx="13348">
                  <c:v>8.5909999999999993</c:v>
                </c:pt>
                <c:pt idx="13349">
                  <c:v>8.5920400000000008</c:v>
                </c:pt>
                <c:pt idx="13350">
                  <c:v>8.5926799999999997</c:v>
                </c:pt>
                <c:pt idx="13351">
                  <c:v>8.5937400000000004</c:v>
                </c:pt>
                <c:pt idx="13352">
                  <c:v>8.5945199999999993</c:v>
                </c:pt>
                <c:pt idx="13353">
                  <c:v>8.5953700000000008</c:v>
                </c:pt>
                <c:pt idx="13354">
                  <c:v>8.5962599999999991</c:v>
                </c:pt>
                <c:pt idx="13355">
                  <c:v>8.5970700000000004</c:v>
                </c:pt>
                <c:pt idx="13356">
                  <c:v>8.5976800000000004</c:v>
                </c:pt>
                <c:pt idx="13357">
                  <c:v>8.5984200000000008</c:v>
                </c:pt>
                <c:pt idx="13358">
                  <c:v>8.5988900000000008</c:v>
                </c:pt>
                <c:pt idx="13359">
                  <c:v>8.59938</c:v>
                </c:pt>
                <c:pt idx="13360">
                  <c:v>8.5999800000000004</c:v>
                </c:pt>
                <c:pt idx="13361">
                  <c:v>8.6008300000000002</c:v>
                </c:pt>
                <c:pt idx="13362">
                  <c:v>8.6016499999999994</c:v>
                </c:pt>
                <c:pt idx="13363">
                  <c:v>8.6025700000000001</c:v>
                </c:pt>
                <c:pt idx="13364">
                  <c:v>8.6034100000000002</c:v>
                </c:pt>
                <c:pt idx="13365">
                  <c:v>8.6041399999999992</c:v>
                </c:pt>
                <c:pt idx="13366">
                  <c:v>8.6051400000000005</c:v>
                </c:pt>
                <c:pt idx="13367">
                  <c:v>8.6057699999999997</c:v>
                </c:pt>
                <c:pt idx="13368">
                  <c:v>8.6066800000000008</c:v>
                </c:pt>
                <c:pt idx="13369">
                  <c:v>8.6070200000000003</c:v>
                </c:pt>
                <c:pt idx="13370">
                  <c:v>8.6073299999999993</c:v>
                </c:pt>
                <c:pt idx="13371">
                  <c:v>8.6079399999999993</c:v>
                </c:pt>
                <c:pt idx="13372">
                  <c:v>8.6084300000000002</c:v>
                </c:pt>
                <c:pt idx="13373">
                  <c:v>8.6088900000000006</c:v>
                </c:pt>
                <c:pt idx="13374">
                  <c:v>8.6095699999999997</c:v>
                </c:pt>
                <c:pt idx="13375">
                  <c:v>8.6103299999999994</c:v>
                </c:pt>
                <c:pt idx="13376">
                  <c:v>8.6110600000000002</c:v>
                </c:pt>
                <c:pt idx="13377">
                  <c:v>8.6116700000000002</c:v>
                </c:pt>
                <c:pt idx="13378">
                  <c:v>8.6125600000000002</c:v>
                </c:pt>
                <c:pt idx="13379">
                  <c:v>8.6136599999999994</c:v>
                </c:pt>
                <c:pt idx="13380">
                  <c:v>8.6145899999999997</c:v>
                </c:pt>
                <c:pt idx="13381">
                  <c:v>8.6156000000000006</c:v>
                </c:pt>
                <c:pt idx="13382">
                  <c:v>8.6161399999999997</c:v>
                </c:pt>
                <c:pt idx="13383">
                  <c:v>8.6165199999999995</c:v>
                </c:pt>
                <c:pt idx="13384">
                  <c:v>8.6172000000000004</c:v>
                </c:pt>
                <c:pt idx="13385">
                  <c:v>8.6177600000000005</c:v>
                </c:pt>
                <c:pt idx="13386">
                  <c:v>8.6182800000000004</c:v>
                </c:pt>
                <c:pt idx="13387">
                  <c:v>8.6187900000000006</c:v>
                </c:pt>
                <c:pt idx="13388">
                  <c:v>8.6197900000000001</c:v>
                </c:pt>
                <c:pt idx="13389">
                  <c:v>8.6206899999999997</c:v>
                </c:pt>
                <c:pt idx="13390">
                  <c:v>8.6217900000000007</c:v>
                </c:pt>
                <c:pt idx="13391">
                  <c:v>8.6225500000000004</c:v>
                </c:pt>
                <c:pt idx="13392">
                  <c:v>8.6231799999999996</c:v>
                </c:pt>
                <c:pt idx="13393">
                  <c:v>8.6238399999999995</c:v>
                </c:pt>
                <c:pt idx="13394">
                  <c:v>8.6248900000000006</c:v>
                </c:pt>
                <c:pt idx="13395">
                  <c:v>8.62547</c:v>
                </c:pt>
                <c:pt idx="13396">
                  <c:v>8.6261700000000001</c:v>
                </c:pt>
                <c:pt idx="13397">
                  <c:v>8.62669</c:v>
                </c:pt>
                <c:pt idx="13398">
                  <c:v>8.6273700000000009</c:v>
                </c:pt>
                <c:pt idx="13399">
                  <c:v>8.62791</c:v>
                </c:pt>
                <c:pt idx="13400">
                  <c:v>8.6286799999999992</c:v>
                </c:pt>
                <c:pt idx="13401">
                  <c:v>8.6293399999999991</c:v>
                </c:pt>
                <c:pt idx="13402">
                  <c:v>8.6298300000000001</c:v>
                </c:pt>
                <c:pt idx="13403">
                  <c:v>8.6307500000000008</c:v>
                </c:pt>
                <c:pt idx="13404">
                  <c:v>8.6316199999999998</c:v>
                </c:pt>
                <c:pt idx="13405">
                  <c:v>8.6324299999999994</c:v>
                </c:pt>
                <c:pt idx="13406">
                  <c:v>8.6329399999999996</c:v>
                </c:pt>
                <c:pt idx="13407">
                  <c:v>8.6340500000000002</c:v>
                </c:pt>
                <c:pt idx="13408">
                  <c:v>8.6350999999999996</c:v>
                </c:pt>
                <c:pt idx="13409">
                  <c:v>8.6356199999999994</c:v>
                </c:pt>
                <c:pt idx="13410">
                  <c:v>8.6366200000000006</c:v>
                </c:pt>
                <c:pt idx="13411">
                  <c:v>8.6376500000000007</c:v>
                </c:pt>
                <c:pt idx="13412">
                  <c:v>8.6387400000000003</c:v>
                </c:pt>
                <c:pt idx="13413">
                  <c:v>8.6393900000000006</c:v>
                </c:pt>
                <c:pt idx="13414">
                  <c:v>8.6400699999999997</c:v>
                </c:pt>
                <c:pt idx="13415">
                  <c:v>8.6410400000000003</c:v>
                </c:pt>
                <c:pt idx="13416">
                  <c:v>8.6418099999999995</c:v>
                </c:pt>
                <c:pt idx="13417">
                  <c:v>8.6422600000000003</c:v>
                </c:pt>
                <c:pt idx="13418">
                  <c:v>8.6429500000000008</c:v>
                </c:pt>
                <c:pt idx="13419">
                  <c:v>8.6433400000000002</c:v>
                </c:pt>
                <c:pt idx="13420">
                  <c:v>8.6438000000000006</c:v>
                </c:pt>
                <c:pt idx="13421">
                  <c:v>8.6448099999999997</c:v>
                </c:pt>
                <c:pt idx="13422">
                  <c:v>8.6454900000000006</c:v>
                </c:pt>
                <c:pt idx="13423">
                  <c:v>8.6458899999999996</c:v>
                </c:pt>
                <c:pt idx="13424">
                  <c:v>8.6466100000000008</c:v>
                </c:pt>
                <c:pt idx="13425">
                  <c:v>8.6476299999999995</c:v>
                </c:pt>
                <c:pt idx="13426">
                  <c:v>8.6484500000000004</c:v>
                </c:pt>
                <c:pt idx="13427">
                  <c:v>8.6489200000000004</c:v>
                </c:pt>
                <c:pt idx="13428">
                  <c:v>8.6499500000000005</c:v>
                </c:pt>
                <c:pt idx="13429">
                  <c:v>8.6507000000000005</c:v>
                </c:pt>
                <c:pt idx="13430">
                  <c:v>8.6512200000000004</c:v>
                </c:pt>
                <c:pt idx="13431">
                  <c:v>8.6518700000000006</c:v>
                </c:pt>
                <c:pt idx="13432">
                  <c:v>8.6523400000000006</c:v>
                </c:pt>
                <c:pt idx="13433">
                  <c:v>8.6528299999999998</c:v>
                </c:pt>
                <c:pt idx="13434">
                  <c:v>8.6533800000000003</c:v>
                </c:pt>
                <c:pt idx="13435">
                  <c:v>8.6538599999999999</c:v>
                </c:pt>
                <c:pt idx="13436">
                  <c:v>8.6548499999999997</c:v>
                </c:pt>
                <c:pt idx="13437">
                  <c:v>8.6558799999999998</c:v>
                </c:pt>
                <c:pt idx="13438">
                  <c:v>8.6569199999999995</c:v>
                </c:pt>
                <c:pt idx="13439">
                  <c:v>8.6579599999999992</c:v>
                </c:pt>
                <c:pt idx="13440">
                  <c:v>8.6585800000000006</c:v>
                </c:pt>
                <c:pt idx="13441">
                  <c:v>8.6590900000000008</c:v>
                </c:pt>
                <c:pt idx="13442">
                  <c:v>8.6601400000000002</c:v>
                </c:pt>
                <c:pt idx="13443">
                  <c:v>8.6605000000000008</c:v>
                </c:pt>
                <c:pt idx="13444">
                  <c:v>8.6612799999999996</c:v>
                </c:pt>
                <c:pt idx="13445">
                  <c:v>8.6617700000000006</c:v>
                </c:pt>
                <c:pt idx="13446">
                  <c:v>8.6622599999999998</c:v>
                </c:pt>
                <c:pt idx="13447">
                  <c:v>8.6632700000000007</c:v>
                </c:pt>
                <c:pt idx="13448">
                  <c:v>8.6643399999999993</c:v>
                </c:pt>
                <c:pt idx="13449">
                  <c:v>8.6654400000000003</c:v>
                </c:pt>
                <c:pt idx="13450">
                  <c:v>8.6662800000000004</c:v>
                </c:pt>
                <c:pt idx="13451">
                  <c:v>8.6668400000000005</c:v>
                </c:pt>
                <c:pt idx="13452">
                  <c:v>8.6676599999999997</c:v>
                </c:pt>
                <c:pt idx="13453">
                  <c:v>8.6687499999999993</c:v>
                </c:pt>
                <c:pt idx="13454">
                  <c:v>8.6695799999999998</c:v>
                </c:pt>
                <c:pt idx="13455">
                  <c:v>8.6706699999999994</c:v>
                </c:pt>
                <c:pt idx="13456">
                  <c:v>8.67117</c:v>
                </c:pt>
                <c:pt idx="13457">
                  <c:v>8.6716999999999995</c:v>
                </c:pt>
                <c:pt idx="13458">
                  <c:v>8.6722800000000007</c:v>
                </c:pt>
                <c:pt idx="13459">
                  <c:v>8.6726399999999995</c:v>
                </c:pt>
                <c:pt idx="13460">
                  <c:v>8.6730199999999993</c:v>
                </c:pt>
                <c:pt idx="13461">
                  <c:v>8.6737699999999993</c:v>
                </c:pt>
                <c:pt idx="13462">
                  <c:v>8.6744699999999995</c:v>
                </c:pt>
                <c:pt idx="13463">
                  <c:v>8.6753</c:v>
                </c:pt>
                <c:pt idx="13464">
                  <c:v>8.6763399999999997</c:v>
                </c:pt>
                <c:pt idx="13465">
                  <c:v>8.6773799999999994</c:v>
                </c:pt>
                <c:pt idx="13466">
                  <c:v>8.6783400000000004</c:v>
                </c:pt>
                <c:pt idx="13467">
                  <c:v>8.6794100000000007</c:v>
                </c:pt>
                <c:pt idx="13468">
                  <c:v>8.6800999999999995</c:v>
                </c:pt>
                <c:pt idx="13469">
                  <c:v>8.6806300000000007</c:v>
                </c:pt>
                <c:pt idx="13470">
                  <c:v>8.6811900000000009</c:v>
                </c:pt>
                <c:pt idx="13471">
                  <c:v>8.6817899999999995</c:v>
                </c:pt>
                <c:pt idx="13472">
                  <c:v>8.6827699999999997</c:v>
                </c:pt>
                <c:pt idx="13473">
                  <c:v>8.6834000000000007</c:v>
                </c:pt>
                <c:pt idx="13474">
                  <c:v>8.6838499999999996</c:v>
                </c:pt>
                <c:pt idx="13475">
                  <c:v>8.6848100000000006</c:v>
                </c:pt>
                <c:pt idx="13476">
                  <c:v>8.6856799999999996</c:v>
                </c:pt>
                <c:pt idx="13477">
                  <c:v>8.6864899999999992</c:v>
                </c:pt>
                <c:pt idx="13478">
                  <c:v>8.6872100000000003</c:v>
                </c:pt>
                <c:pt idx="13479">
                  <c:v>8.6877899999999997</c:v>
                </c:pt>
                <c:pt idx="13480">
                  <c:v>8.68858</c:v>
                </c:pt>
                <c:pt idx="13481">
                  <c:v>8.6897000000000002</c:v>
                </c:pt>
                <c:pt idx="13482">
                  <c:v>8.6901799999999998</c:v>
                </c:pt>
                <c:pt idx="13483">
                  <c:v>8.6912199999999995</c:v>
                </c:pt>
                <c:pt idx="13484">
                  <c:v>8.6922899999999998</c:v>
                </c:pt>
                <c:pt idx="13485">
                  <c:v>8.6927699999999994</c:v>
                </c:pt>
                <c:pt idx="13486">
                  <c:v>8.6933000000000007</c:v>
                </c:pt>
                <c:pt idx="13487">
                  <c:v>8.6936999999999998</c:v>
                </c:pt>
                <c:pt idx="13488">
                  <c:v>8.6946700000000003</c:v>
                </c:pt>
                <c:pt idx="13489">
                  <c:v>8.6957799999999992</c:v>
                </c:pt>
                <c:pt idx="13490">
                  <c:v>8.6963600000000003</c:v>
                </c:pt>
                <c:pt idx="13491">
                  <c:v>8.6970100000000006</c:v>
                </c:pt>
                <c:pt idx="13492">
                  <c:v>8.6974199999999993</c:v>
                </c:pt>
                <c:pt idx="13493">
                  <c:v>8.6979299999999995</c:v>
                </c:pt>
                <c:pt idx="13494">
                  <c:v>8.6989599999999996</c:v>
                </c:pt>
                <c:pt idx="13495">
                  <c:v>8.6998200000000008</c:v>
                </c:pt>
                <c:pt idx="13496">
                  <c:v>8.7006999999999994</c:v>
                </c:pt>
                <c:pt idx="13497">
                  <c:v>8.7013700000000007</c:v>
                </c:pt>
                <c:pt idx="13498">
                  <c:v>8.7020999999999997</c:v>
                </c:pt>
                <c:pt idx="13499">
                  <c:v>8.7028700000000008</c:v>
                </c:pt>
                <c:pt idx="13500">
                  <c:v>8.7035400000000003</c:v>
                </c:pt>
                <c:pt idx="13501">
                  <c:v>8.7046200000000002</c:v>
                </c:pt>
                <c:pt idx="13502">
                  <c:v>8.7057000000000002</c:v>
                </c:pt>
                <c:pt idx="13503">
                  <c:v>8.7064199999999996</c:v>
                </c:pt>
                <c:pt idx="13504">
                  <c:v>8.7070399999999992</c:v>
                </c:pt>
                <c:pt idx="13505">
                  <c:v>8.70749</c:v>
                </c:pt>
                <c:pt idx="13506">
                  <c:v>8.7081099999999996</c:v>
                </c:pt>
                <c:pt idx="13507">
                  <c:v>8.7085899999999992</c:v>
                </c:pt>
                <c:pt idx="13508">
                  <c:v>8.7095500000000001</c:v>
                </c:pt>
                <c:pt idx="13509">
                  <c:v>8.7104599999999994</c:v>
                </c:pt>
                <c:pt idx="13510">
                  <c:v>8.7115299999999998</c:v>
                </c:pt>
                <c:pt idx="13511">
                  <c:v>8.7121700000000004</c:v>
                </c:pt>
                <c:pt idx="13512">
                  <c:v>8.7128200000000007</c:v>
                </c:pt>
                <c:pt idx="13513">
                  <c:v>8.7136999999999993</c:v>
                </c:pt>
                <c:pt idx="13514">
                  <c:v>8.7143800000000002</c:v>
                </c:pt>
                <c:pt idx="13515">
                  <c:v>8.7152899999999995</c:v>
                </c:pt>
                <c:pt idx="13516">
                  <c:v>8.7156300000000009</c:v>
                </c:pt>
                <c:pt idx="13517">
                  <c:v>8.7159600000000008</c:v>
                </c:pt>
                <c:pt idx="13518">
                  <c:v>8.7164699999999993</c:v>
                </c:pt>
                <c:pt idx="13519">
                  <c:v>8.7169100000000004</c:v>
                </c:pt>
                <c:pt idx="13520">
                  <c:v>8.7176899999999993</c:v>
                </c:pt>
                <c:pt idx="13521">
                  <c:v>8.7184600000000003</c:v>
                </c:pt>
                <c:pt idx="13522">
                  <c:v>8.7194900000000004</c:v>
                </c:pt>
                <c:pt idx="13523">
                  <c:v>8.7205399999999997</c:v>
                </c:pt>
                <c:pt idx="13524">
                  <c:v>8.7216000000000005</c:v>
                </c:pt>
                <c:pt idx="13525">
                  <c:v>8.7222600000000003</c:v>
                </c:pt>
                <c:pt idx="13526">
                  <c:v>8.7231699999999996</c:v>
                </c:pt>
                <c:pt idx="13527">
                  <c:v>8.7238699999999998</c:v>
                </c:pt>
                <c:pt idx="13528">
                  <c:v>8.7249400000000001</c:v>
                </c:pt>
                <c:pt idx="13529">
                  <c:v>8.7255299999999991</c:v>
                </c:pt>
                <c:pt idx="13530">
                  <c:v>8.7261199999999999</c:v>
                </c:pt>
                <c:pt idx="13531">
                  <c:v>8.7265700000000006</c:v>
                </c:pt>
                <c:pt idx="13532">
                  <c:v>8.7273300000000003</c:v>
                </c:pt>
                <c:pt idx="13533">
                  <c:v>8.7276500000000006</c:v>
                </c:pt>
                <c:pt idx="13534">
                  <c:v>8.7285400000000006</c:v>
                </c:pt>
                <c:pt idx="13535">
                  <c:v>8.72959</c:v>
                </c:pt>
                <c:pt idx="13536">
                  <c:v>8.7301300000000008</c:v>
                </c:pt>
                <c:pt idx="13537">
                  <c:v>8.7304200000000005</c:v>
                </c:pt>
                <c:pt idx="13538">
                  <c:v>8.7311999999999994</c:v>
                </c:pt>
                <c:pt idx="13539">
                  <c:v>8.73217</c:v>
                </c:pt>
                <c:pt idx="13540">
                  <c:v>8.7331500000000002</c:v>
                </c:pt>
                <c:pt idx="13541">
                  <c:v>8.7336799999999997</c:v>
                </c:pt>
                <c:pt idx="13542">
                  <c:v>8.73447</c:v>
                </c:pt>
                <c:pt idx="13543">
                  <c:v>8.7349399999999999</c:v>
                </c:pt>
                <c:pt idx="13544">
                  <c:v>8.7356700000000007</c:v>
                </c:pt>
                <c:pt idx="13545">
                  <c:v>8.7363099999999996</c:v>
                </c:pt>
                <c:pt idx="13546">
                  <c:v>8.7367399999999993</c:v>
                </c:pt>
                <c:pt idx="13547">
                  <c:v>8.7373899999999995</c:v>
                </c:pt>
                <c:pt idx="13548">
                  <c:v>8.7382100000000005</c:v>
                </c:pt>
                <c:pt idx="13549">
                  <c:v>8.7390799999999995</c:v>
                </c:pt>
                <c:pt idx="13550">
                  <c:v>8.74</c:v>
                </c:pt>
                <c:pt idx="13551">
                  <c:v>8.7409300000000005</c:v>
                </c:pt>
                <c:pt idx="13552">
                  <c:v>8.7418800000000001</c:v>
                </c:pt>
                <c:pt idx="13553">
                  <c:v>8.7427399999999995</c:v>
                </c:pt>
                <c:pt idx="13554">
                  <c:v>8.74315</c:v>
                </c:pt>
                <c:pt idx="13555">
                  <c:v>8.7439099999999996</c:v>
                </c:pt>
                <c:pt idx="13556">
                  <c:v>8.7446599999999997</c:v>
                </c:pt>
                <c:pt idx="13557">
                  <c:v>8.7451000000000008</c:v>
                </c:pt>
                <c:pt idx="13558">
                  <c:v>8.7457799999999999</c:v>
                </c:pt>
                <c:pt idx="13559">
                  <c:v>8.7464099999999991</c:v>
                </c:pt>
                <c:pt idx="13560">
                  <c:v>8.7474500000000006</c:v>
                </c:pt>
                <c:pt idx="13561">
                  <c:v>8.7481399999999994</c:v>
                </c:pt>
                <c:pt idx="13562">
                  <c:v>8.7488100000000006</c:v>
                </c:pt>
                <c:pt idx="13563">
                  <c:v>8.7494800000000001</c:v>
                </c:pt>
                <c:pt idx="13564">
                  <c:v>8.7505400000000009</c:v>
                </c:pt>
                <c:pt idx="13565">
                  <c:v>8.7511899999999994</c:v>
                </c:pt>
                <c:pt idx="13566">
                  <c:v>8.7517399999999999</c:v>
                </c:pt>
                <c:pt idx="13567">
                  <c:v>8.7524599999999992</c:v>
                </c:pt>
                <c:pt idx="13568">
                  <c:v>8.7529199999999996</c:v>
                </c:pt>
                <c:pt idx="13569">
                  <c:v>8.7534600000000005</c:v>
                </c:pt>
                <c:pt idx="13570">
                  <c:v>8.7543799999999994</c:v>
                </c:pt>
                <c:pt idx="13571">
                  <c:v>8.7547599999999992</c:v>
                </c:pt>
                <c:pt idx="13572">
                  <c:v>8.7556799999999999</c:v>
                </c:pt>
                <c:pt idx="13573">
                  <c:v>8.7567599999999999</c:v>
                </c:pt>
                <c:pt idx="13574">
                  <c:v>8.7574400000000008</c:v>
                </c:pt>
                <c:pt idx="13575">
                  <c:v>8.7581399999999991</c:v>
                </c:pt>
                <c:pt idx="13576">
                  <c:v>8.7587600000000005</c:v>
                </c:pt>
                <c:pt idx="13577">
                  <c:v>8.7593200000000007</c:v>
                </c:pt>
                <c:pt idx="13578">
                  <c:v>8.7596600000000002</c:v>
                </c:pt>
                <c:pt idx="13579">
                  <c:v>8.76037</c:v>
                </c:pt>
                <c:pt idx="13580">
                  <c:v>8.7612199999999998</c:v>
                </c:pt>
                <c:pt idx="13581">
                  <c:v>8.7617899999999995</c:v>
                </c:pt>
                <c:pt idx="13582">
                  <c:v>8.76234</c:v>
                </c:pt>
                <c:pt idx="13583">
                  <c:v>8.7629400000000004</c:v>
                </c:pt>
                <c:pt idx="13584">
                  <c:v>8.7636699999999994</c:v>
                </c:pt>
                <c:pt idx="13585">
                  <c:v>8.7645499999999998</c:v>
                </c:pt>
                <c:pt idx="13586">
                  <c:v>8.7656100000000006</c:v>
                </c:pt>
                <c:pt idx="13587">
                  <c:v>8.7666599999999999</c:v>
                </c:pt>
                <c:pt idx="13588">
                  <c:v>8.7670300000000001</c:v>
                </c:pt>
                <c:pt idx="13589">
                  <c:v>8.7676099999999995</c:v>
                </c:pt>
                <c:pt idx="13590">
                  <c:v>8.7682699999999993</c:v>
                </c:pt>
                <c:pt idx="13591">
                  <c:v>8.7693300000000001</c:v>
                </c:pt>
                <c:pt idx="13592">
                  <c:v>8.7700999999999993</c:v>
                </c:pt>
                <c:pt idx="13593">
                  <c:v>8.7707700000000006</c:v>
                </c:pt>
                <c:pt idx="13594">
                  <c:v>8.7711600000000001</c:v>
                </c:pt>
                <c:pt idx="13595">
                  <c:v>8.7716799999999999</c:v>
                </c:pt>
                <c:pt idx="13596">
                  <c:v>8.7723499999999994</c:v>
                </c:pt>
                <c:pt idx="13597">
                  <c:v>8.7732100000000006</c:v>
                </c:pt>
                <c:pt idx="13598">
                  <c:v>8.7741100000000003</c:v>
                </c:pt>
                <c:pt idx="13599">
                  <c:v>8.7747700000000002</c:v>
                </c:pt>
                <c:pt idx="13600">
                  <c:v>8.7756799999999995</c:v>
                </c:pt>
                <c:pt idx="13601">
                  <c:v>8.7767700000000008</c:v>
                </c:pt>
                <c:pt idx="13602">
                  <c:v>8.7773099999999999</c:v>
                </c:pt>
                <c:pt idx="13603">
                  <c:v>8.7783200000000008</c:v>
                </c:pt>
                <c:pt idx="13604">
                  <c:v>8.7794100000000004</c:v>
                </c:pt>
                <c:pt idx="13605">
                  <c:v>8.7798300000000005</c:v>
                </c:pt>
                <c:pt idx="13606">
                  <c:v>8.7805400000000002</c:v>
                </c:pt>
                <c:pt idx="13607">
                  <c:v>8.7813700000000008</c:v>
                </c:pt>
                <c:pt idx="13608">
                  <c:v>8.7821400000000001</c:v>
                </c:pt>
                <c:pt idx="13609">
                  <c:v>8.7829800000000002</c:v>
                </c:pt>
                <c:pt idx="13610">
                  <c:v>8.7833799999999993</c:v>
                </c:pt>
                <c:pt idx="13611">
                  <c:v>8.7839899999999993</c:v>
                </c:pt>
                <c:pt idx="13612">
                  <c:v>8.7849500000000003</c:v>
                </c:pt>
                <c:pt idx="13613">
                  <c:v>8.7856500000000004</c:v>
                </c:pt>
                <c:pt idx="13614">
                  <c:v>8.7860800000000001</c:v>
                </c:pt>
                <c:pt idx="13615">
                  <c:v>8.7864400000000007</c:v>
                </c:pt>
                <c:pt idx="13616">
                  <c:v>8.7867800000000003</c:v>
                </c:pt>
                <c:pt idx="13617">
                  <c:v>8.7873199999999994</c:v>
                </c:pt>
                <c:pt idx="13618">
                  <c:v>8.7881199999999993</c:v>
                </c:pt>
                <c:pt idx="13619">
                  <c:v>8.7888300000000008</c:v>
                </c:pt>
                <c:pt idx="13620">
                  <c:v>8.7898800000000001</c:v>
                </c:pt>
                <c:pt idx="13621">
                  <c:v>8.7907799999999998</c:v>
                </c:pt>
                <c:pt idx="13622">
                  <c:v>8.7912700000000008</c:v>
                </c:pt>
                <c:pt idx="13623">
                  <c:v>8.7918500000000002</c:v>
                </c:pt>
                <c:pt idx="13624">
                  <c:v>8.7924699999999998</c:v>
                </c:pt>
                <c:pt idx="13625">
                  <c:v>8.7928599999999992</c:v>
                </c:pt>
                <c:pt idx="13626">
                  <c:v>8.7936099999999993</c:v>
                </c:pt>
                <c:pt idx="13627">
                  <c:v>8.7942</c:v>
                </c:pt>
                <c:pt idx="13628">
                  <c:v>8.7952999999999992</c:v>
                </c:pt>
                <c:pt idx="13629">
                  <c:v>8.7957000000000001</c:v>
                </c:pt>
                <c:pt idx="13630">
                  <c:v>8.7963100000000001</c:v>
                </c:pt>
                <c:pt idx="13631">
                  <c:v>8.7968399999999995</c:v>
                </c:pt>
                <c:pt idx="13632">
                  <c:v>8.7973800000000004</c:v>
                </c:pt>
                <c:pt idx="13633">
                  <c:v>8.7979199999999995</c:v>
                </c:pt>
                <c:pt idx="13634">
                  <c:v>8.7989999999999995</c:v>
                </c:pt>
                <c:pt idx="13635">
                  <c:v>8.7997399999999999</c:v>
                </c:pt>
                <c:pt idx="13636">
                  <c:v>8.8000799999999995</c:v>
                </c:pt>
                <c:pt idx="13637">
                  <c:v>8.8005300000000002</c:v>
                </c:pt>
                <c:pt idx="13638">
                  <c:v>8.8010800000000007</c:v>
                </c:pt>
                <c:pt idx="13639">
                  <c:v>8.8017800000000008</c:v>
                </c:pt>
                <c:pt idx="13640">
                  <c:v>8.8021499999999993</c:v>
                </c:pt>
                <c:pt idx="13641">
                  <c:v>8.8026800000000005</c:v>
                </c:pt>
                <c:pt idx="13642">
                  <c:v>8.8031699999999997</c:v>
                </c:pt>
                <c:pt idx="13643">
                  <c:v>8.8038699999999999</c:v>
                </c:pt>
                <c:pt idx="13644">
                  <c:v>8.8047699999999995</c:v>
                </c:pt>
                <c:pt idx="13645">
                  <c:v>8.8055599999999998</c:v>
                </c:pt>
                <c:pt idx="13646">
                  <c:v>8.8062500000000004</c:v>
                </c:pt>
                <c:pt idx="13647">
                  <c:v>8.8068899999999992</c:v>
                </c:pt>
                <c:pt idx="13648">
                  <c:v>8.8075100000000006</c:v>
                </c:pt>
                <c:pt idx="13649">
                  <c:v>8.8084699999999998</c:v>
                </c:pt>
                <c:pt idx="13650">
                  <c:v>8.8092400000000008</c:v>
                </c:pt>
                <c:pt idx="13651">
                  <c:v>8.8099600000000002</c:v>
                </c:pt>
                <c:pt idx="13652">
                  <c:v>8.8105700000000002</c:v>
                </c:pt>
                <c:pt idx="13653">
                  <c:v>8.8110900000000001</c:v>
                </c:pt>
                <c:pt idx="13654">
                  <c:v>8.8116900000000005</c:v>
                </c:pt>
                <c:pt idx="13655">
                  <c:v>8.8122799999999994</c:v>
                </c:pt>
                <c:pt idx="13656">
                  <c:v>8.8130199999999999</c:v>
                </c:pt>
                <c:pt idx="13657">
                  <c:v>8.8138799999999993</c:v>
                </c:pt>
                <c:pt idx="13658">
                  <c:v>8.8146199999999997</c:v>
                </c:pt>
                <c:pt idx="13659">
                  <c:v>8.8154000000000003</c:v>
                </c:pt>
                <c:pt idx="13660">
                  <c:v>8.8163400000000003</c:v>
                </c:pt>
                <c:pt idx="13661">
                  <c:v>8.8167100000000005</c:v>
                </c:pt>
                <c:pt idx="13662">
                  <c:v>8.8172099999999993</c:v>
                </c:pt>
                <c:pt idx="13663">
                  <c:v>8.8177599999999998</c:v>
                </c:pt>
                <c:pt idx="13664">
                  <c:v>8.8184500000000003</c:v>
                </c:pt>
                <c:pt idx="13665">
                  <c:v>8.8193099999999998</c:v>
                </c:pt>
                <c:pt idx="13666">
                  <c:v>8.8201099999999997</c:v>
                </c:pt>
                <c:pt idx="13667">
                  <c:v>8.8208300000000008</c:v>
                </c:pt>
                <c:pt idx="13668">
                  <c:v>8.8214400000000008</c:v>
                </c:pt>
                <c:pt idx="13669">
                  <c:v>8.8222500000000004</c:v>
                </c:pt>
                <c:pt idx="13670">
                  <c:v>8.8229100000000003</c:v>
                </c:pt>
                <c:pt idx="13671">
                  <c:v>8.8235700000000001</c:v>
                </c:pt>
                <c:pt idx="13672">
                  <c:v>8.8239999999999998</c:v>
                </c:pt>
                <c:pt idx="13673">
                  <c:v>8.8246599999999997</c:v>
                </c:pt>
                <c:pt idx="13674">
                  <c:v>8.8250799999999998</c:v>
                </c:pt>
                <c:pt idx="13675">
                  <c:v>8.8255800000000004</c:v>
                </c:pt>
                <c:pt idx="13676">
                  <c:v>8.8263700000000007</c:v>
                </c:pt>
                <c:pt idx="13677">
                  <c:v>8.8272600000000008</c:v>
                </c:pt>
                <c:pt idx="13678">
                  <c:v>8.8283299999999993</c:v>
                </c:pt>
                <c:pt idx="13679">
                  <c:v>8.8292900000000003</c:v>
                </c:pt>
                <c:pt idx="13680">
                  <c:v>8.83033</c:v>
                </c:pt>
                <c:pt idx="13681">
                  <c:v>8.8310300000000002</c:v>
                </c:pt>
                <c:pt idx="13682">
                  <c:v>8.8316599999999994</c:v>
                </c:pt>
                <c:pt idx="13683">
                  <c:v>8.83263</c:v>
                </c:pt>
                <c:pt idx="13684">
                  <c:v>8.8332899999999999</c:v>
                </c:pt>
                <c:pt idx="13685">
                  <c:v>8.8340899999999998</c:v>
                </c:pt>
                <c:pt idx="13686">
                  <c:v>8.8348300000000002</c:v>
                </c:pt>
                <c:pt idx="13687">
                  <c:v>8.8355899999999998</c:v>
                </c:pt>
                <c:pt idx="13688">
                  <c:v>8.8363099999999992</c:v>
                </c:pt>
                <c:pt idx="13689">
                  <c:v>8.8370300000000004</c:v>
                </c:pt>
                <c:pt idx="13690">
                  <c:v>8.8374900000000007</c:v>
                </c:pt>
                <c:pt idx="13691">
                  <c:v>8.8377499999999998</c:v>
                </c:pt>
                <c:pt idx="13692">
                  <c:v>8.8386099999999992</c:v>
                </c:pt>
                <c:pt idx="13693">
                  <c:v>8.8391000000000002</c:v>
                </c:pt>
                <c:pt idx="13694">
                  <c:v>8.8395600000000005</c:v>
                </c:pt>
                <c:pt idx="13695">
                  <c:v>8.8399300000000007</c:v>
                </c:pt>
                <c:pt idx="13696">
                  <c:v>8.8401499999999995</c:v>
                </c:pt>
                <c:pt idx="13697">
                  <c:v>8.8409899999999997</c:v>
                </c:pt>
                <c:pt idx="13698">
                  <c:v>8.8416200000000007</c:v>
                </c:pt>
                <c:pt idx="13699">
                  <c:v>8.8421400000000006</c:v>
                </c:pt>
                <c:pt idx="13700">
                  <c:v>8.8431700000000006</c:v>
                </c:pt>
                <c:pt idx="13701">
                  <c:v>8.8435699999999997</c:v>
                </c:pt>
                <c:pt idx="13702">
                  <c:v>8.8442299999999996</c:v>
                </c:pt>
                <c:pt idx="13703">
                  <c:v>8.8450900000000008</c:v>
                </c:pt>
                <c:pt idx="13704">
                  <c:v>8.8457699999999999</c:v>
                </c:pt>
                <c:pt idx="13705">
                  <c:v>8.8463499999999993</c:v>
                </c:pt>
                <c:pt idx="13706">
                  <c:v>8.8468699999999991</c:v>
                </c:pt>
                <c:pt idx="13707">
                  <c:v>8.8476499999999998</c:v>
                </c:pt>
                <c:pt idx="13708">
                  <c:v>8.84863</c:v>
                </c:pt>
                <c:pt idx="13709">
                  <c:v>8.8493200000000005</c:v>
                </c:pt>
                <c:pt idx="13710">
                  <c:v>8.8502200000000002</c:v>
                </c:pt>
                <c:pt idx="13711">
                  <c:v>8.8505400000000005</c:v>
                </c:pt>
                <c:pt idx="13712">
                  <c:v>8.85121</c:v>
                </c:pt>
                <c:pt idx="13713">
                  <c:v>8.8522200000000009</c:v>
                </c:pt>
                <c:pt idx="13714">
                  <c:v>8.8528800000000007</c:v>
                </c:pt>
                <c:pt idx="13715">
                  <c:v>8.8531700000000004</c:v>
                </c:pt>
                <c:pt idx="13716">
                  <c:v>8.8536199999999994</c:v>
                </c:pt>
                <c:pt idx="13717">
                  <c:v>8.8543800000000008</c:v>
                </c:pt>
                <c:pt idx="13718">
                  <c:v>8.8552300000000006</c:v>
                </c:pt>
                <c:pt idx="13719">
                  <c:v>8.8557600000000001</c:v>
                </c:pt>
                <c:pt idx="13720">
                  <c:v>8.8563399999999994</c:v>
                </c:pt>
                <c:pt idx="13721">
                  <c:v>8.8566900000000004</c:v>
                </c:pt>
                <c:pt idx="13722">
                  <c:v>8.8570600000000006</c:v>
                </c:pt>
                <c:pt idx="13723">
                  <c:v>8.8576499999999996</c:v>
                </c:pt>
                <c:pt idx="13724">
                  <c:v>8.8582800000000006</c:v>
                </c:pt>
                <c:pt idx="13725">
                  <c:v>8.8593700000000002</c:v>
                </c:pt>
                <c:pt idx="13726">
                  <c:v>8.86</c:v>
                </c:pt>
                <c:pt idx="13727">
                  <c:v>8.8607999999999993</c:v>
                </c:pt>
                <c:pt idx="13728">
                  <c:v>8.8610100000000003</c:v>
                </c:pt>
                <c:pt idx="13729">
                  <c:v>8.8614999999999995</c:v>
                </c:pt>
                <c:pt idx="13730">
                  <c:v>8.8619400000000006</c:v>
                </c:pt>
                <c:pt idx="13731">
                  <c:v>8.8629899999999999</c:v>
                </c:pt>
                <c:pt idx="13732">
                  <c:v>8.8640299999999996</c:v>
                </c:pt>
                <c:pt idx="13733">
                  <c:v>8.8647500000000008</c:v>
                </c:pt>
                <c:pt idx="13734">
                  <c:v>8.8650500000000001</c:v>
                </c:pt>
                <c:pt idx="13735">
                  <c:v>8.8657500000000002</c:v>
                </c:pt>
                <c:pt idx="13736">
                  <c:v>8.8663500000000006</c:v>
                </c:pt>
                <c:pt idx="13737">
                  <c:v>8.8672299999999993</c:v>
                </c:pt>
                <c:pt idx="13738">
                  <c:v>8.8681999999999999</c:v>
                </c:pt>
                <c:pt idx="13739">
                  <c:v>8.8692299999999999</c:v>
                </c:pt>
                <c:pt idx="13740">
                  <c:v>8.8695400000000006</c:v>
                </c:pt>
                <c:pt idx="13741">
                  <c:v>8.8698399999999999</c:v>
                </c:pt>
                <c:pt idx="13742">
                  <c:v>8.8702400000000008</c:v>
                </c:pt>
                <c:pt idx="13743">
                  <c:v>8.8711099999999998</c:v>
                </c:pt>
                <c:pt idx="13744">
                  <c:v>8.8720499999999998</c:v>
                </c:pt>
                <c:pt idx="13745">
                  <c:v>8.8728599999999993</c:v>
                </c:pt>
                <c:pt idx="13746">
                  <c:v>8.8732100000000003</c:v>
                </c:pt>
                <c:pt idx="13747">
                  <c:v>8.8738100000000006</c:v>
                </c:pt>
                <c:pt idx="13748">
                  <c:v>8.8742400000000004</c:v>
                </c:pt>
                <c:pt idx="13749">
                  <c:v>8.8748900000000006</c:v>
                </c:pt>
                <c:pt idx="13750">
                  <c:v>8.8759200000000007</c:v>
                </c:pt>
                <c:pt idx="13751">
                  <c:v>8.8765599999999996</c:v>
                </c:pt>
                <c:pt idx="13752">
                  <c:v>8.8772599999999997</c:v>
                </c:pt>
                <c:pt idx="13753">
                  <c:v>8.8779199999999996</c:v>
                </c:pt>
                <c:pt idx="13754">
                  <c:v>8.8788199999999993</c:v>
                </c:pt>
                <c:pt idx="13755">
                  <c:v>8.87988</c:v>
                </c:pt>
                <c:pt idx="13756">
                  <c:v>8.8803900000000002</c:v>
                </c:pt>
                <c:pt idx="13757">
                  <c:v>8.8812300000000004</c:v>
                </c:pt>
                <c:pt idx="13758">
                  <c:v>8.8819599999999994</c:v>
                </c:pt>
                <c:pt idx="13759">
                  <c:v>8.8824400000000008</c:v>
                </c:pt>
                <c:pt idx="13760">
                  <c:v>8.8827300000000005</c:v>
                </c:pt>
                <c:pt idx="13761">
                  <c:v>8.8830899999999993</c:v>
                </c:pt>
                <c:pt idx="13762">
                  <c:v>8.8835499999999996</c:v>
                </c:pt>
                <c:pt idx="13763">
                  <c:v>8.8846100000000003</c:v>
                </c:pt>
                <c:pt idx="13764">
                  <c:v>8.8854699999999998</c:v>
                </c:pt>
                <c:pt idx="13765">
                  <c:v>8.8865400000000001</c:v>
                </c:pt>
                <c:pt idx="13766">
                  <c:v>8.8873099999999994</c:v>
                </c:pt>
                <c:pt idx="13767">
                  <c:v>8.88781</c:v>
                </c:pt>
                <c:pt idx="13768">
                  <c:v>8.8882499999999993</c:v>
                </c:pt>
                <c:pt idx="13769">
                  <c:v>8.8889899999999997</c:v>
                </c:pt>
                <c:pt idx="13770">
                  <c:v>8.8895599999999995</c:v>
                </c:pt>
                <c:pt idx="13771">
                  <c:v>8.89</c:v>
                </c:pt>
                <c:pt idx="13772">
                  <c:v>8.8903999999999996</c:v>
                </c:pt>
                <c:pt idx="13773">
                  <c:v>8.8912200000000006</c:v>
                </c:pt>
                <c:pt idx="13774">
                  <c:v>8.8917999999999999</c:v>
                </c:pt>
                <c:pt idx="13775">
                  <c:v>8.8921799999999998</c:v>
                </c:pt>
                <c:pt idx="13776">
                  <c:v>8.8932400000000005</c:v>
                </c:pt>
                <c:pt idx="13777">
                  <c:v>8.8937799999999996</c:v>
                </c:pt>
                <c:pt idx="13778">
                  <c:v>8.8944299999999998</c:v>
                </c:pt>
                <c:pt idx="13779">
                  <c:v>8.8947599999999998</c:v>
                </c:pt>
                <c:pt idx="13780">
                  <c:v>8.8951499999999992</c:v>
                </c:pt>
                <c:pt idx="13781">
                  <c:v>8.8955000000000002</c:v>
                </c:pt>
                <c:pt idx="13782">
                  <c:v>8.8965899999999998</c:v>
                </c:pt>
                <c:pt idx="13783">
                  <c:v>8.8976100000000002</c:v>
                </c:pt>
                <c:pt idx="13784">
                  <c:v>8.8985199999999995</c:v>
                </c:pt>
                <c:pt idx="13785">
                  <c:v>8.8992799999999992</c:v>
                </c:pt>
                <c:pt idx="13786">
                  <c:v>8.9000699999999995</c:v>
                </c:pt>
                <c:pt idx="13787">
                  <c:v>8.90062</c:v>
                </c:pt>
                <c:pt idx="13788">
                  <c:v>8.9011700000000005</c:v>
                </c:pt>
                <c:pt idx="13789">
                  <c:v>8.9016500000000001</c:v>
                </c:pt>
                <c:pt idx="13790">
                  <c:v>8.9022699999999997</c:v>
                </c:pt>
                <c:pt idx="13791">
                  <c:v>8.9032900000000001</c:v>
                </c:pt>
                <c:pt idx="13792">
                  <c:v>8.9039599999999997</c:v>
                </c:pt>
                <c:pt idx="13793">
                  <c:v>8.9047400000000003</c:v>
                </c:pt>
                <c:pt idx="13794">
                  <c:v>8.9055499999999999</c:v>
                </c:pt>
                <c:pt idx="13795">
                  <c:v>8.9065300000000001</c:v>
                </c:pt>
                <c:pt idx="13796">
                  <c:v>8.9076000000000004</c:v>
                </c:pt>
                <c:pt idx="13797">
                  <c:v>8.9083400000000008</c:v>
                </c:pt>
                <c:pt idx="13798">
                  <c:v>8.9091400000000007</c:v>
                </c:pt>
                <c:pt idx="13799">
                  <c:v>8.90977</c:v>
                </c:pt>
                <c:pt idx="13800">
                  <c:v>8.9102300000000003</c:v>
                </c:pt>
                <c:pt idx="13801">
                  <c:v>8.9108000000000001</c:v>
                </c:pt>
                <c:pt idx="13802">
                  <c:v>8.9112500000000008</c:v>
                </c:pt>
                <c:pt idx="13803">
                  <c:v>8.9120899999999992</c:v>
                </c:pt>
                <c:pt idx="13804">
                  <c:v>8.9126899999999996</c:v>
                </c:pt>
                <c:pt idx="13805">
                  <c:v>8.9132099999999994</c:v>
                </c:pt>
                <c:pt idx="13806">
                  <c:v>8.9136199999999999</c:v>
                </c:pt>
                <c:pt idx="13807">
                  <c:v>8.9141600000000007</c:v>
                </c:pt>
                <c:pt idx="13808">
                  <c:v>8.9148800000000001</c:v>
                </c:pt>
                <c:pt idx="13809">
                  <c:v>8.9153000000000002</c:v>
                </c:pt>
                <c:pt idx="13810">
                  <c:v>8.9161900000000003</c:v>
                </c:pt>
                <c:pt idx="13811">
                  <c:v>8.9167000000000005</c:v>
                </c:pt>
                <c:pt idx="13812">
                  <c:v>8.9173799999999996</c:v>
                </c:pt>
                <c:pt idx="13813">
                  <c:v>8.9183800000000009</c:v>
                </c:pt>
                <c:pt idx="13814">
                  <c:v>8.9192499999999999</c:v>
                </c:pt>
                <c:pt idx="13815">
                  <c:v>8.92</c:v>
                </c:pt>
                <c:pt idx="13816">
                  <c:v>8.9206500000000002</c:v>
                </c:pt>
                <c:pt idx="13817">
                  <c:v>8.9216999999999995</c:v>
                </c:pt>
                <c:pt idx="13818">
                  <c:v>8.9222000000000001</c:v>
                </c:pt>
                <c:pt idx="13819">
                  <c:v>8.9228799999999993</c:v>
                </c:pt>
                <c:pt idx="13820">
                  <c:v>8.9237599999999997</c:v>
                </c:pt>
                <c:pt idx="13821">
                  <c:v>8.9245300000000007</c:v>
                </c:pt>
                <c:pt idx="13822">
                  <c:v>8.92516</c:v>
                </c:pt>
                <c:pt idx="13823">
                  <c:v>8.9257500000000007</c:v>
                </c:pt>
                <c:pt idx="13824">
                  <c:v>8.9260000000000002</c:v>
                </c:pt>
                <c:pt idx="13825">
                  <c:v>8.9268900000000002</c:v>
                </c:pt>
                <c:pt idx="13826">
                  <c:v>8.92774</c:v>
                </c:pt>
                <c:pt idx="13827">
                  <c:v>8.9282000000000004</c:v>
                </c:pt>
                <c:pt idx="13828">
                  <c:v>8.9288600000000002</c:v>
                </c:pt>
                <c:pt idx="13829">
                  <c:v>8.9293999999999993</c:v>
                </c:pt>
                <c:pt idx="13830">
                  <c:v>8.9303299999999997</c:v>
                </c:pt>
                <c:pt idx="13831">
                  <c:v>8.9308599999999991</c:v>
                </c:pt>
                <c:pt idx="13832">
                  <c:v>8.9317200000000003</c:v>
                </c:pt>
                <c:pt idx="13833">
                  <c:v>8.9325700000000001</c:v>
                </c:pt>
                <c:pt idx="13834">
                  <c:v>8.9329999999999998</c:v>
                </c:pt>
                <c:pt idx="13835">
                  <c:v>8.9336199999999995</c:v>
                </c:pt>
                <c:pt idx="13836">
                  <c:v>8.9346399999999999</c:v>
                </c:pt>
                <c:pt idx="13837">
                  <c:v>8.9351400000000005</c:v>
                </c:pt>
                <c:pt idx="13838">
                  <c:v>8.9358900000000006</c:v>
                </c:pt>
                <c:pt idx="13839">
                  <c:v>8.9362600000000008</c:v>
                </c:pt>
                <c:pt idx="13840">
                  <c:v>8.9366000000000003</c:v>
                </c:pt>
                <c:pt idx="13841">
                  <c:v>8.9375199999999992</c:v>
                </c:pt>
                <c:pt idx="13842">
                  <c:v>8.9386799999999997</c:v>
                </c:pt>
                <c:pt idx="13843">
                  <c:v>8.9393999999999991</c:v>
                </c:pt>
                <c:pt idx="13844">
                  <c:v>8.94055</c:v>
                </c:pt>
                <c:pt idx="13845">
                  <c:v>8.9416399999999996</c:v>
                </c:pt>
                <c:pt idx="13846">
                  <c:v>8.9427500000000002</c:v>
                </c:pt>
                <c:pt idx="13847">
                  <c:v>8.9437099999999994</c:v>
                </c:pt>
                <c:pt idx="13848">
                  <c:v>8.9447799999999997</c:v>
                </c:pt>
                <c:pt idx="13849">
                  <c:v>8.9451300000000007</c:v>
                </c:pt>
                <c:pt idx="13850">
                  <c:v>8.9453300000000002</c:v>
                </c:pt>
                <c:pt idx="13851">
                  <c:v>8.9456100000000003</c:v>
                </c:pt>
                <c:pt idx="13852">
                  <c:v>8.9463000000000008</c:v>
                </c:pt>
                <c:pt idx="13853">
                  <c:v>8.9472199999999997</c:v>
                </c:pt>
                <c:pt idx="13854">
                  <c:v>8.9478100000000005</c:v>
                </c:pt>
                <c:pt idx="13855">
                  <c:v>8.9486600000000003</c:v>
                </c:pt>
                <c:pt idx="13856">
                  <c:v>8.9497</c:v>
                </c:pt>
                <c:pt idx="13857">
                  <c:v>8.9506700000000006</c:v>
                </c:pt>
                <c:pt idx="13858">
                  <c:v>8.9512699999999992</c:v>
                </c:pt>
                <c:pt idx="13859">
                  <c:v>8.9518400000000007</c:v>
                </c:pt>
                <c:pt idx="13860">
                  <c:v>8.9521999999999995</c:v>
                </c:pt>
                <c:pt idx="13861">
                  <c:v>8.9525299999999994</c:v>
                </c:pt>
                <c:pt idx="13862">
                  <c:v>8.9533100000000001</c:v>
                </c:pt>
                <c:pt idx="13863">
                  <c:v>8.9543800000000005</c:v>
                </c:pt>
                <c:pt idx="13864">
                  <c:v>8.9548900000000007</c:v>
                </c:pt>
                <c:pt idx="13865">
                  <c:v>8.9553399999999996</c:v>
                </c:pt>
                <c:pt idx="13866">
                  <c:v>8.9556699999999996</c:v>
                </c:pt>
                <c:pt idx="13867">
                  <c:v>8.9566300000000005</c:v>
                </c:pt>
                <c:pt idx="13868">
                  <c:v>8.9570399999999992</c:v>
                </c:pt>
                <c:pt idx="13869">
                  <c:v>8.9578000000000007</c:v>
                </c:pt>
                <c:pt idx="13870">
                  <c:v>8.9585299999999997</c:v>
                </c:pt>
                <c:pt idx="13871">
                  <c:v>8.9588999999999999</c:v>
                </c:pt>
                <c:pt idx="13872">
                  <c:v>8.9591200000000004</c:v>
                </c:pt>
                <c:pt idx="13873">
                  <c:v>8.9600000000000009</c:v>
                </c:pt>
                <c:pt idx="13874">
                  <c:v>8.9609699999999997</c:v>
                </c:pt>
                <c:pt idx="13875">
                  <c:v>8.9619499999999999</c:v>
                </c:pt>
                <c:pt idx="13876">
                  <c:v>8.9624199999999998</c:v>
                </c:pt>
                <c:pt idx="13877">
                  <c:v>8.9631500000000006</c:v>
                </c:pt>
                <c:pt idx="13878">
                  <c:v>8.9641800000000007</c:v>
                </c:pt>
                <c:pt idx="13879">
                  <c:v>8.9649699999999992</c:v>
                </c:pt>
                <c:pt idx="13880">
                  <c:v>8.9652899999999995</c:v>
                </c:pt>
                <c:pt idx="13881">
                  <c:v>8.9659899999999997</c:v>
                </c:pt>
                <c:pt idx="13882">
                  <c:v>8.96706</c:v>
                </c:pt>
                <c:pt idx="13883">
                  <c:v>8.9681200000000008</c:v>
                </c:pt>
                <c:pt idx="13884">
                  <c:v>8.9687400000000004</c:v>
                </c:pt>
                <c:pt idx="13885">
                  <c:v>8.96983</c:v>
                </c:pt>
                <c:pt idx="13886">
                  <c:v>8.9706700000000001</c:v>
                </c:pt>
                <c:pt idx="13887">
                  <c:v>8.9711200000000009</c:v>
                </c:pt>
                <c:pt idx="13888">
                  <c:v>8.9720600000000008</c:v>
                </c:pt>
                <c:pt idx="13889">
                  <c:v>8.9732400000000005</c:v>
                </c:pt>
                <c:pt idx="13890">
                  <c:v>8.9740500000000001</c:v>
                </c:pt>
                <c:pt idx="13891">
                  <c:v>8.9745600000000003</c:v>
                </c:pt>
                <c:pt idx="13892">
                  <c:v>8.9750300000000003</c:v>
                </c:pt>
                <c:pt idx="13893">
                  <c:v>8.9755199999999995</c:v>
                </c:pt>
                <c:pt idx="13894">
                  <c:v>8.9761199999999999</c:v>
                </c:pt>
                <c:pt idx="13895">
                  <c:v>8.97654</c:v>
                </c:pt>
                <c:pt idx="13896">
                  <c:v>8.9772599999999994</c:v>
                </c:pt>
                <c:pt idx="13897">
                  <c:v>8.9777199999999997</c:v>
                </c:pt>
                <c:pt idx="13898">
                  <c:v>8.9785299999999992</c:v>
                </c:pt>
                <c:pt idx="13899">
                  <c:v>8.9794099999999997</c:v>
                </c:pt>
                <c:pt idx="13900">
                  <c:v>8.9799699999999998</c:v>
                </c:pt>
                <c:pt idx="13901">
                  <c:v>8.9807500000000005</c:v>
                </c:pt>
                <c:pt idx="13902">
                  <c:v>8.9817800000000005</c:v>
                </c:pt>
                <c:pt idx="13903">
                  <c:v>8.9827300000000001</c:v>
                </c:pt>
                <c:pt idx="13904">
                  <c:v>8.9834599999999991</c:v>
                </c:pt>
                <c:pt idx="13905">
                  <c:v>8.9842700000000004</c:v>
                </c:pt>
                <c:pt idx="13906">
                  <c:v>8.9853199999999998</c:v>
                </c:pt>
                <c:pt idx="13907">
                  <c:v>8.9863599999999995</c:v>
                </c:pt>
                <c:pt idx="13908">
                  <c:v>8.9872899999999998</c:v>
                </c:pt>
                <c:pt idx="13909">
                  <c:v>8.9878400000000003</c:v>
                </c:pt>
                <c:pt idx="13910">
                  <c:v>8.9884000000000004</c:v>
                </c:pt>
                <c:pt idx="13911">
                  <c:v>8.9890299999999996</c:v>
                </c:pt>
                <c:pt idx="13912">
                  <c:v>8.9894200000000009</c:v>
                </c:pt>
                <c:pt idx="13913">
                  <c:v>8.9903300000000002</c:v>
                </c:pt>
                <c:pt idx="13914">
                  <c:v>8.9913299999999996</c:v>
                </c:pt>
                <c:pt idx="13915">
                  <c:v>8.9923400000000004</c:v>
                </c:pt>
                <c:pt idx="13916">
                  <c:v>8.9931800000000006</c:v>
                </c:pt>
                <c:pt idx="13917">
                  <c:v>8.9936100000000003</c:v>
                </c:pt>
                <c:pt idx="13918">
                  <c:v>8.9945799999999991</c:v>
                </c:pt>
                <c:pt idx="13919">
                  <c:v>8.9955400000000001</c:v>
                </c:pt>
                <c:pt idx="13920">
                  <c:v>8.9963999999999995</c:v>
                </c:pt>
                <c:pt idx="13921">
                  <c:v>8.9968900000000005</c:v>
                </c:pt>
                <c:pt idx="13922">
                  <c:v>8.9978300000000004</c:v>
                </c:pt>
                <c:pt idx="13923">
                  <c:v>8.9982799999999994</c:v>
                </c:pt>
                <c:pt idx="13924">
                  <c:v>8.9993599999999994</c:v>
                </c:pt>
                <c:pt idx="13925">
                  <c:v>9</c:v>
                </c:pt>
                <c:pt idx="13926">
                  <c:v>9.0002600000000008</c:v>
                </c:pt>
                <c:pt idx="13927">
                  <c:v>9.0006900000000005</c:v>
                </c:pt>
                <c:pt idx="13928">
                  <c:v>9.0010399999999997</c:v>
                </c:pt>
                <c:pt idx="13929">
                  <c:v>9.0012899999999991</c:v>
                </c:pt>
                <c:pt idx="13930">
                  <c:v>9.0015499999999999</c:v>
                </c:pt>
                <c:pt idx="13931">
                  <c:v>9.0021100000000001</c:v>
                </c:pt>
                <c:pt idx="13932">
                  <c:v>9.0026799999999998</c:v>
                </c:pt>
                <c:pt idx="13933">
                  <c:v>9.0035299999999996</c:v>
                </c:pt>
                <c:pt idx="13934">
                  <c:v>9.0045900000000003</c:v>
                </c:pt>
                <c:pt idx="13935">
                  <c:v>9.0057100000000005</c:v>
                </c:pt>
                <c:pt idx="13936">
                  <c:v>9.0067900000000005</c:v>
                </c:pt>
                <c:pt idx="13937">
                  <c:v>9.0076000000000001</c:v>
                </c:pt>
                <c:pt idx="13938">
                  <c:v>9.0083400000000005</c:v>
                </c:pt>
                <c:pt idx="13939">
                  <c:v>9.0089799999999993</c:v>
                </c:pt>
                <c:pt idx="13940">
                  <c:v>9.0095200000000002</c:v>
                </c:pt>
                <c:pt idx="13941">
                  <c:v>9.0100499999999997</c:v>
                </c:pt>
                <c:pt idx="13942">
                  <c:v>9.0109399999999997</c:v>
                </c:pt>
                <c:pt idx="13943">
                  <c:v>9.0114400000000003</c:v>
                </c:pt>
                <c:pt idx="13944">
                  <c:v>9.0124700000000004</c:v>
                </c:pt>
                <c:pt idx="13945">
                  <c:v>9.0134000000000007</c:v>
                </c:pt>
                <c:pt idx="13946">
                  <c:v>9.0142000000000007</c:v>
                </c:pt>
                <c:pt idx="13947">
                  <c:v>9.0150199999999998</c:v>
                </c:pt>
                <c:pt idx="13948">
                  <c:v>9.0160199999999993</c:v>
                </c:pt>
                <c:pt idx="13949">
                  <c:v>9.0167999999999999</c:v>
                </c:pt>
                <c:pt idx="13950">
                  <c:v>9.0171200000000002</c:v>
                </c:pt>
                <c:pt idx="13951">
                  <c:v>9.0175400000000003</c:v>
                </c:pt>
                <c:pt idx="13952">
                  <c:v>9.01858</c:v>
                </c:pt>
                <c:pt idx="13953">
                  <c:v>9.0190000000000001</c:v>
                </c:pt>
                <c:pt idx="13954">
                  <c:v>9.0196199999999997</c:v>
                </c:pt>
                <c:pt idx="13955">
                  <c:v>9.0199700000000007</c:v>
                </c:pt>
                <c:pt idx="13956">
                  <c:v>9.0205000000000002</c:v>
                </c:pt>
                <c:pt idx="13957">
                  <c:v>9.02102</c:v>
                </c:pt>
                <c:pt idx="13958">
                  <c:v>9.0216799999999999</c:v>
                </c:pt>
                <c:pt idx="13959">
                  <c:v>9.0224600000000006</c:v>
                </c:pt>
                <c:pt idx="13960">
                  <c:v>9.0233000000000008</c:v>
                </c:pt>
                <c:pt idx="13961">
                  <c:v>9.0244199999999992</c:v>
                </c:pt>
                <c:pt idx="13962">
                  <c:v>9.0252400000000002</c:v>
                </c:pt>
                <c:pt idx="13963">
                  <c:v>9.0256799999999995</c:v>
                </c:pt>
                <c:pt idx="13964">
                  <c:v>9.0266199999999994</c:v>
                </c:pt>
                <c:pt idx="13965">
                  <c:v>9.0273800000000008</c:v>
                </c:pt>
                <c:pt idx="13966">
                  <c:v>9.0282099999999996</c:v>
                </c:pt>
                <c:pt idx="13967">
                  <c:v>9.0289300000000008</c:v>
                </c:pt>
                <c:pt idx="13968">
                  <c:v>9.0296800000000008</c:v>
                </c:pt>
                <c:pt idx="13969">
                  <c:v>9.0305199999999992</c:v>
                </c:pt>
                <c:pt idx="13970">
                  <c:v>9.0314200000000007</c:v>
                </c:pt>
                <c:pt idx="13971">
                  <c:v>9.0324500000000008</c:v>
                </c:pt>
                <c:pt idx="13972">
                  <c:v>9.0334699999999994</c:v>
                </c:pt>
                <c:pt idx="13973">
                  <c:v>9.0342699999999994</c:v>
                </c:pt>
                <c:pt idx="13974">
                  <c:v>9.0346100000000007</c:v>
                </c:pt>
                <c:pt idx="13975">
                  <c:v>9.0355899999999991</c:v>
                </c:pt>
                <c:pt idx="13976">
                  <c:v>9.0366</c:v>
                </c:pt>
                <c:pt idx="13977">
                  <c:v>9.0375200000000007</c:v>
                </c:pt>
                <c:pt idx="13978">
                  <c:v>9.0382300000000004</c:v>
                </c:pt>
                <c:pt idx="13979">
                  <c:v>9.0390200000000007</c:v>
                </c:pt>
                <c:pt idx="13980">
                  <c:v>9.0399399999999996</c:v>
                </c:pt>
                <c:pt idx="13981">
                  <c:v>9.0402299999999993</c:v>
                </c:pt>
                <c:pt idx="13982">
                  <c:v>9.0409799999999994</c:v>
                </c:pt>
                <c:pt idx="13983">
                  <c:v>9.0416299999999996</c:v>
                </c:pt>
                <c:pt idx="13984">
                  <c:v>9.0422499999999992</c:v>
                </c:pt>
                <c:pt idx="13985">
                  <c:v>9.0427499999999998</c:v>
                </c:pt>
                <c:pt idx="13986">
                  <c:v>9.0432500000000005</c:v>
                </c:pt>
                <c:pt idx="13987">
                  <c:v>9.0436399999999999</c:v>
                </c:pt>
                <c:pt idx="13988">
                  <c:v>9.0446600000000004</c:v>
                </c:pt>
                <c:pt idx="13989">
                  <c:v>9.0458099999999995</c:v>
                </c:pt>
                <c:pt idx="13990">
                  <c:v>9.0466099999999994</c:v>
                </c:pt>
                <c:pt idx="13991">
                  <c:v>9.04772</c:v>
                </c:pt>
                <c:pt idx="13992">
                  <c:v>9.0488099999999996</c:v>
                </c:pt>
                <c:pt idx="13993">
                  <c:v>9.0498799999999999</c:v>
                </c:pt>
                <c:pt idx="13994">
                  <c:v>9.0503099999999996</c:v>
                </c:pt>
                <c:pt idx="13995">
                  <c:v>9.0512700000000006</c:v>
                </c:pt>
                <c:pt idx="13996">
                  <c:v>9.05227</c:v>
                </c:pt>
                <c:pt idx="13997">
                  <c:v>9.0530600000000003</c:v>
                </c:pt>
                <c:pt idx="13998">
                  <c:v>9.0537399999999995</c:v>
                </c:pt>
                <c:pt idx="13999">
                  <c:v>9.0542099999999994</c:v>
                </c:pt>
                <c:pt idx="14000">
                  <c:v>9.05504</c:v>
                </c:pt>
                <c:pt idx="14001">
                  <c:v>9.0557099999999995</c:v>
                </c:pt>
                <c:pt idx="14002">
                  <c:v>9.0562699999999996</c:v>
                </c:pt>
                <c:pt idx="14003">
                  <c:v>9.0572199999999992</c:v>
                </c:pt>
                <c:pt idx="14004">
                  <c:v>9.0581999999999994</c:v>
                </c:pt>
                <c:pt idx="14005">
                  <c:v>9.0592199999999998</c:v>
                </c:pt>
                <c:pt idx="14006">
                  <c:v>9.0602300000000007</c:v>
                </c:pt>
                <c:pt idx="14007">
                  <c:v>9.0609000000000002</c:v>
                </c:pt>
                <c:pt idx="14008">
                  <c:v>9.0613100000000006</c:v>
                </c:pt>
                <c:pt idx="14009">
                  <c:v>9.0622199999999999</c:v>
                </c:pt>
                <c:pt idx="14010">
                  <c:v>9.0627200000000006</c:v>
                </c:pt>
                <c:pt idx="14011">
                  <c:v>9.0637399999999992</c:v>
                </c:pt>
                <c:pt idx="14012">
                  <c:v>9.0643100000000008</c:v>
                </c:pt>
                <c:pt idx="14013">
                  <c:v>9.0647099999999998</c:v>
                </c:pt>
                <c:pt idx="14014">
                  <c:v>9.0652100000000004</c:v>
                </c:pt>
                <c:pt idx="14015">
                  <c:v>9.0662199999999995</c:v>
                </c:pt>
                <c:pt idx="14016">
                  <c:v>9.0667899999999992</c:v>
                </c:pt>
                <c:pt idx="14017">
                  <c:v>9.0671800000000005</c:v>
                </c:pt>
                <c:pt idx="14018">
                  <c:v>9.06799</c:v>
                </c:pt>
                <c:pt idx="14019">
                  <c:v>9.0683000000000007</c:v>
                </c:pt>
                <c:pt idx="14020">
                  <c:v>9.0685800000000008</c:v>
                </c:pt>
                <c:pt idx="14021">
                  <c:v>9.0688899999999997</c:v>
                </c:pt>
                <c:pt idx="14022">
                  <c:v>9.06996</c:v>
                </c:pt>
                <c:pt idx="14023">
                  <c:v>9.0705399999999994</c:v>
                </c:pt>
                <c:pt idx="14024">
                  <c:v>9.0711999999999993</c:v>
                </c:pt>
                <c:pt idx="14025">
                  <c:v>9.0720700000000001</c:v>
                </c:pt>
                <c:pt idx="14026">
                  <c:v>9.0724599999999995</c:v>
                </c:pt>
                <c:pt idx="14027">
                  <c:v>9.07348</c:v>
                </c:pt>
                <c:pt idx="14028">
                  <c:v>9.0741700000000005</c:v>
                </c:pt>
                <c:pt idx="14029">
                  <c:v>9.0746500000000001</c:v>
                </c:pt>
                <c:pt idx="14030">
                  <c:v>9.0753299999999992</c:v>
                </c:pt>
                <c:pt idx="14031">
                  <c:v>9.0764099999999992</c:v>
                </c:pt>
                <c:pt idx="14032">
                  <c:v>9.07742</c:v>
                </c:pt>
                <c:pt idx="14033">
                  <c:v>9.0781299999999998</c:v>
                </c:pt>
                <c:pt idx="14034">
                  <c:v>9.0792000000000002</c:v>
                </c:pt>
                <c:pt idx="14035">
                  <c:v>9.0798100000000002</c:v>
                </c:pt>
                <c:pt idx="14036">
                  <c:v>9.0808900000000001</c:v>
                </c:pt>
                <c:pt idx="14037">
                  <c:v>9.0814299999999992</c:v>
                </c:pt>
                <c:pt idx="14038">
                  <c:v>9.0822699999999994</c:v>
                </c:pt>
                <c:pt idx="14039">
                  <c:v>9.0831</c:v>
                </c:pt>
                <c:pt idx="14040">
                  <c:v>9.0834600000000005</c:v>
                </c:pt>
                <c:pt idx="14041">
                  <c:v>9.0839700000000008</c:v>
                </c:pt>
                <c:pt idx="14042">
                  <c:v>9.0846699999999991</c:v>
                </c:pt>
                <c:pt idx="14043">
                  <c:v>9.0857399999999995</c:v>
                </c:pt>
                <c:pt idx="14044">
                  <c:v>9.0866299999999995</c:v>
                </c:pt>
                <c:pt idx="14045">
                  <c:v>9.0876199999999994</c:v>
                </c:pt>
                <c:pt idx="14046">
                  <c:v>9.0886700000000005</c:v>
                </c:pt>
                <c:pt idx="14047">
                  <c:v>9.0897100000000002</c:v>
                </c:pt>
                <c:pt idx="14048">
                  <c:v>9.0902200000000004</c:v>
                </c:pt>
                <c:pt idx="14049">
                  <c:v>9.0910499999999992</c:v>
                </c:pt>
                <c:pt idx="14050">
                  <c:v>9.09178</c:v>
                </c:pt>
                <c:pt idx="14051">
                  <c:v>9.0923800000000004</c:v>
                </c:pt>
                <c:pt idx="14052">
                  <c:v>9.0930199999999992</c:v>
                </c:pt>
                <c:pt idx="14053">
                  <c:v>9.0938400000000001</c:v>
                </c:pt>
                <c:pt idx="14054">
                  <c:v>9.0949200000000001</c:v>
                </c:pt>
                <c:pt idx="14055">
                  <c:v>9.0957600000000003</c:v>
                </c:pt>
                <c:pt idx="14056">
                  <c:v>9.0963399999999996</c:v>
                </c:pt>
                <c:pt idx="14057">
                  <c:v>9.0972299999999997</c:v>
                </c:pt>
                <c:pt idx="14058">
                  <c:v>9.0977999999999994</c:v>
                </c:pt>
                <c:pt idx="14059">
                  <c:v>9.0982000000000003</c:v>
                </c:pt>
                <c:pt idx="14060">
                  <c:v>9.09924</c:v>
                </c:pt>
                <c:pt idx="14061">
                  <c:v>9.1001999999999992</c:v>
                </c:pt>
                <c:pt idx="14062">
                  <c:v>9.1010500000000008</c:v>
                </c:pt>
                <c:pt idx="14063">
                  <c:v>9.1017399999999995</c:v>
                </c:pt>
                <c:pt idx="14064">
                  <c:v>9.1022599999999994</c:v>
                </c:pt>
                <c:pt idx="14065">
                  <c:v>9.1033299999999997</c:v>
                </c:pt>
                <c:pt idx="14066">
                  <c:v>9.1043900000000004</c:v>
                </c:pt>
                <c:pt idx="14067">
                  <c:v>9.1052800000000005</c:v>
                </c:pt>
                <c:pt idx="14068">
                  <c:v>9.1057500000000005</c:v>
                </c:pt>
                <c:pt idx="14069">
                  <c:v>9.1061899999999998</c:v>
                </c:pt>
                <c:pt idx="14070">
                  <c:v>9.1066599999999998</c:v>
                </c:pt>
                <c:pt idx="14071">
                  <c:v>9.1074999999999999</c:v>
                </c:pt>
                <c:pt idx="14072">
                  <c:v>9.1079500000000007</c:v>
                </c:pt>
                <c:pt idx="14073">
                  <c:v>9.1084499999999995</c:v>
                </c:pt>
                <c:pt idx="14074">
                  <c:v>9.1090300000000006</c:v>
                </c:pt>
                <c:pt idx="14075">
                  <c:v>9.1101299999999998</c:v>
                </c:pt>
                <c:pt idx="14076">
                  <c:v>9.1110900000000008</c:v>
                </c:pt>
                <c:pt idx="14077">
                  <c:v>9.1118900000000007</c:v>
                </c:pt>
                <c:pt idx="14078">
                  <c:v>9.11294</c:v>
                </c:pt>
                <c:pt idx="14079">
                  <c:v>9.1138999999999992</c:v>
                </c:pt>
                <c:pt idx="14080">
                  <c:v>9.1145999999999994</c:v>
                </c:pt>
                <c:pt idx="14081">
                  <c:v>9.1154399999999995</c:v>
                </c:pt>
                <c:pt idx="14082">
                  <c:v>9.1163000000000007</c:v>
                </c:pt>
                <c:pt idx="14083">
                  <c:v>9.1171900000000008</c:v>
                </c:pt>
                <c:pt idx="14084">
                  <c:v>9.1182400000000001</c:v>
                </c:pt>
                <c:pt idx="14085">
                  <c:v>9.1188000000000002</c:v>
                </c:pt>
                <c:pt idx="14086">
                  <c:v>9.1192600000000006</c:v>
                </c:pt>
                <c:pt idx="14087">
                  <c:v>9.1198200000000007</c:v>
                </c:pt>
                <c:pt idx="14088">
                  <c:v>9.1204599999999996</c:v>
                </c:pt>
                <c:pt idx="14089">
                  <c:v>9.1212</c:v>
                </c:pt>
                <c:pt idx="14090">
                  <c:v>9.1222399999999997</c:v>
                </c:pt>
                <c:pt idx="14091">
                  <c:v>9.1230499999999992</c:v>
                </c:pt>
                <c:pt idx="14092">
                  <c:v>9.1240199999999998</c:v>
                </c:pt>
                <c:pt idx="14093">
                  <c:v>9.1248299999999993</c:v>
                </c:pt>
                <c:pt idx="14094">
                  <c:v>9.1255900000000008</c:v>
                </c:pt>
                <c:pt idx="14095">
                  <c:v>9.1264900000000004</c:v>
                </c:pt>
                <c:pt idx="14096">
                  <c:v>9.1270699999999998</c:v>
                </c:pt>
                <c:pt idx="14097">
                  <c:v>9.1276100000000007</c:v>
                </c:pt>
                <c:pt idx="14098">
                  <c:v>9.1279599999999999</c:v>
                </c:pt>
                <c:pt idx="14099">
                  <c:v>9.1284600000000005</c:v>
                </c:pt>
                <c:pt idx="14100">
                  <c:v>9.1290200000000006</c:v>
                </c:pt>
                <c:pt idx="14101">
                  <c:v>9.1296400000000002</c:v>
                </c:pt>
                <c:pt idx="14102">
                  <c:v>9.1305099999999992</c:v>
                </c:pt>
                <c:pt idx="14103">
                  <c:v>9.1311300000000006</c:v>
                </c:pt>
                <c:pt idx="14104">
                  <c:v>9.1321200000000005</c:v>
                </c:pt>
                <c:pt idx="14105">
                  <c:v>9.1331900000000008</c:v>
                </c:pt>
                <c:pt idx="14106">
                  <c:v>9.1342599999999994</c:v>
                </c:pt>
                <c:pt idx="14107">
                  <c:v>9.1353399999999993</c:v>
                </c:pt>
                <c:pt idx="14108">
                  <c:v>9.13612</c:v>
                </c:pt>
                <c:pt idx="14109">
                  <c:v>9.1367600000000007</c:v>
                </c:pt>
                <c:pt idx="14110">
                  <c:v>9.1372499999999999</c:v>
                </c:pt>
                <c:pt idx="14111">
                  <c:v>9.1379199999999994</c:v>
                </c:pt>
                <c:pt idx="14112">
                  <c:v>9.1383299999999998</c:v>
                </c:pt>
                <c:pt idx="14113">
                  <c:v>9.1390499999999992</c:v>
                </c:pt>
                <c:pt idx="14114">
                  <c:v>9.1398399999999995</c:v>
                </c:pt>
                <c:pt idx="14115">
                  <c:v>9.1407100000000003</c:v>
                </c:pt>
                <c:pt idx="14116">
                  <c:v>9.1417599999999997</c:v>
                </c:pt>
                <c:pt idx="14117">
                  <c:v>9.1428200000000004</c:v>
                </c:pt>
                <c:pt idx="14118">
                  <c:v>9.1435600000000008</c:v>
                </c:pt>
                <c:pt idx="14119">
                  <c:v>9.1444600000000005</c:v>
                </c:pt>
                <c:pt idx="14120">
                  <c:v>9.1450099999999992</c:v>
                </c:pt>
                <c:pt idx="14121">
                  <c:v>9.1460100000000004</c:v>
                </c:pt>
                <c:pt idx="14122">
                  <c:v>9.1467100000000006</c:v>
                </c:pt>
                <c:pt idx="14123">
                  <c:v>9.1476199999999999</c:v>
                </c:pt>
                <c:pt idx="14124">
                  <c:v>9.1483399999999993</c:v>
                </c:pt>
                <c:pt idx="14125">
                  <c:v>9.1489200000000004</c:v>
                </c:pt>
                <c:pt idx="14126">
                  <c:v>9.1495999999999995</c:v>
                </c:pt>
                <c:pt idx="14127">
                  <c:v>9.1502300000000005</c:v>
                </c:pt>
                <c:pt idx="14128">
                  <c:v>9.1509800000000006</c:v>
                </c:pt>
                <c:pt idx="14129">
                  <c:v>9.1518099999999993</c:v>
                </c:pt>
                <c:pt idx="14130">
                  <c:v>9.1524000000000001</c:v>
                </c:pt>
                <c:pt idx="14131">
                  <c:v>9.1533499999999997</c:v>
                </c:pt>
                <c:pt idx="14132">
                  <c:v>9.1544100000000004</c:v>
                </c:pt>
                <c:pt idx="14133">
                  <c:v>9.1554500000000001</c:v>
                </c:pt>
                <c:pt idx="14134">
                  <c:v>9.1562300000000008</c:v>
                </c:pt>
                <c:pt idx="14135">
                  <c:v>9.15672</c:v>
                </c:pt>
                <c:pt idx="14136">
                  <c:v>9.1577500000000001</c:v>
                </c:pt>
                <c:pt idx="14137">
                  <c:v>9.1587800000000001</c:v>
                </c:pt>
                <c:pt idx="14138">
                  <c:v>9.1597000000000008</c:v>
                </c:pt>
                <c:pt idx="14139">
                  <c:v>9.1601300000000005</c:v>
                </c:pt>
                <c:pt idx="14140">
                  <c:v>9.1612799999999996</c:v>
                </c:pt>
                <c:pt idx="14141">
                  <c:v>9.1617999999999995</c:v>
                </c:pt>
                <c:pt idx="14142">
                  <c:v>9.1625899999999998</c:v>
                </c:pt>
                <c:pt idx="14143">
                  <c:v>9.1631199999999993</c:v>
                </c:pt>
                <c:pt idx="14144">
                  <c:v>9.1638400000000004</c:v>
                </c:pt>
                <c:pt idx="14145">
                  <c:v>9.1645400000000006</c:v>
                </c:pt>
                <c:pt idx="14146">
                  <c:v>9.1650100000000005</c:v>
                </c:pt>
                <c:pt idx="14147">
                  <c:v>9.1659299999999995</c:v>
                </c:pt>
                <c:pt idx="14148">
                  <c:v>9.1663200000000007</c:v>
                </c:pt>
                <c:pt idx="14149">
                  <c:v>9.1671899999999997</c:v>
                </c:pt>
                <c:pt idx="14150">
                  <c:v>9.1682100000000002</c:v>
                </c:pt>
                <c:pt idx="14151">
                  <c:v>9.1692499999999999</c:v>
                </c:pt>
                <c:pt idx="14152">
                  <c:v>9.1698400000000007</c:v>
                </c:pt>
                <c:pt idx="14153">
                  <c:v>9.1706099999999999</c:v>
                </c:pt>
                <c:pt idx="14154">
                  <c:v>9.1716099999999994</c:v>
                </c:pt>
                <c:pt idx="14155">
                  <c:v>9.1721900000000005</c:v>
                </c:pt>
                <c:pt idx="14156">
                  <c:v>9.1727900000000009</c:v>
                </c:pt>
                <c:pt idx="14157">
                  <c:v>9.1732800000000001</c:v>
                </c:pt>
                <c:pt idx="14158">
                  <c:v>9.1737199999999994</c:v>
                </c:pt>
                <c:pt idx="14159">
                  <c:v>9.1742600000000003</c:v>
                </c:pt>
                <c:pt idx="14160">
                  <c:v>9.1748999999999992</c:v>
                </c:pt>
                <c:pt idx="14161">
                  <c:v>9.1758600000000001</c:v>
                </c:pt>
                <c:pt idx="14162">
                  <c:v>9.1768900000000002</c:v>
                </c:pt>
                <c:pt idx="14163">
                  <c:v>9.1779299999999999</c:v>
                </c:pt>
                <c:pt idx="14164">
                  <c:v>9.1788600000000002</c:v>
                </c:pt>
                <c:pt idx="14165">
                  <c:v>9.1796000000000006</c:v>
                </c:pt>
                <c:pt idx="14166">
                  <c:v>9.1801100000000009</c:v>
                </c:pt>
                <c:pt idx="14167">
                  <c:v>9.1807099999999995</c:v>
                </c:pt>
                <c:pt idx="14168">
                  <c:v>9.1811000000000007</c:v>
                </c:pt>
                <c:pt idx="14169">
                  <c:v>9.1820599999999999</c:v>
                </c:pt>
                <c:pt idx="14170">
                  <c:v>9.1824499999999993</c:v>
                </c:pt>
                <c:pt idx="14171">
                  <c:v>9.1828900000000004</c:v>
                </c:pt>
                <c:pt idx="14172">
                  <c:v>9.1839899999999997</c:v>
                </c:pt>
                <c:pt idx="14173">
                  <c:v>9.1845300000000005</c:v>
                </c:pt>
                <c:pt idx="14174">
                  <c:v>9.1855200000000004</c:v>
                </c:pt>
                <c:pt idx="14175">
                  <c:v>9.1859800000000007</c:v>
                </c:pt>
                <c:pt idx="14176">
                  <c:v>9.18689</c:v>
                </c:pt>
                <c:pt idx="14177">
                  <c:v>9.1874699999999994</c:v>
                </c:pt>
                <c:pt idx="14178">
                  <c:v>9.1881799999999991</c:v>
                </c:pt>
                <c:pt idx="14179">
                  <c:v>9.1892300000000002</c:v>
                </c:pt>
                <c:pt idx="14180">
                  <c:v>9.1901899999999994</c:v>
                </c:pt>
                <c:pt idx="14181">
                  <c:v>9.1910600000000002</c:v>
                </c:pt>
                <c:pt idx="14182">
                  <c:v>9.1916700000000002</c:v>
                </c:pt>
                <c:pt idx="14183">
                  <c:v>9.1922300000000003</c:v>
                </c:pt>
                <c:pt idx="14184">
                  <c:v>9.1926900000000007</c:v>
                </c:pt>
                <c:pt idx="14185">
                  <c:v>9.1930399999999999</c:v>
                </c:pt>
                <c:pt idx="14186">
                  <c:v>9.1933799999999994</c:v>
                </c:pt>
                <c:pt idx="14187">
                  <c:v>9.1941799999999994</c:v>
                </c:pt>
                <c:pt idx="14188">
                  <c:v>9.1949000000000005</c:v>
                </c:pt>
                <c:pt idx="14189">
                  <c:v>9.1959300000000006</c:v>
                </c:pt>
                <c:pt idx="14190">
                  <c:v>9.1969700000000003</c:v>
                </c:pt>
                <c:pt idx="14191">
                  <c:v>9.19801</c:v>
                </c:pt>
                <c:pt idx="14192">
                  <c:v>9.1990499999999997</c:v>
                </c:pt>
                <c:pt idx="14193">
                  <c:v>9.1997800000000005</c:v>
                </c:pt>
                <c:pt idx="14194">
                  <c:v>9.2004199999999994</c:v>
                </c:pt>
                <c:pt idx="14195">
                  <c:v>9.2010100000000001</c:v>
                </c:pt>
                <c:pt idx="14196">
                  <c:v>9.2016399999999994</c:v>
                </c:pt>
                <c:pt idx="14197">
                  <c:v>9.2023399999999995</c:v>
                </c:pt>
                <c:pt idx="14198">
                  <c:v>9.2033500000000004</c:v>
                </c:pt>
                <c:pt idx="14199">
                  <c:v>9.20397</c:v>
                </c:pt>
                <c:pt idx="14200">
                  <c:v>9.2044300000000003</c:v>
                </c:pt>
                <c:pt idx="14201">
                  <c:v>9.2051700000000007</c:v>
                </c:pt>
                <c:pt idx="14202">
                  <c:v>9.2061799999999998</c:v>
                </c:pt>
                <c:pt idx="14203">
                  <c:v>9.2066599999999994</c:v>
                </c:pt>
                <c:pt idx="14204">
                  <c:v>9.2071299999999994</c:v>
                </c:pt>
                <c:pt idx="14205">
                  <c:v>9.2082200000000007</c:v>
                </c:pt>
                <c:pt idx="14206">
                  <c:v>9.2092100000000006</c:v>
                </c:pt>
                <c:pt idx="14207">
                  <c:v>9.2101400000000009</c:v>
                </c:pt>
                <c:pt idx="14208">
                  <c:v>9.21068</c:v>
                </c:pt>
                <c:pt idx="14209">
                  <c:v>9.2117199999999997</c:v>
                </c:pt>
                <c:pt idx="14210">
                  <c:v>9.2127800000000004</c:v>
                </c:pt>
                <c:pt idx="14211">
                  <c:v>9.2135800000000003</c:v>
                </c:pt>
                <c:pt idx="14212">
                  <c:v>9.2140799999999992</c:v>
                </c:pt>
                <c:pt idx="14213">
                  <c:v>9.2146100000000004</c:v>
                </c:pt>
                <c:pt idx="14214">
                  <c:v>9.2150599999999994</c:v>
                </c:pt>
                <c:pt idx="14215">
                  <c:v>9.2160399999999996</c:v>
                </c:pt>
                <c:pt idx="14216">
                  <c:v>9.2166099999999993</c:v>
                </c:pt>
                <c:pt idx="14217">
                  <c:v>9.2169799999999995</c:v>
                </c:pt>
                <c:pt idx="14218">
                  <c:v>9.2174600000000009</c:v>
                </c:pt>
                <c:pt idx="14219">
                  <c:v>9.2184000000000008</c:v>
                </c:pt>
                <c:pt idx="14220">
                  <c:v>9.2189999999999994</c:v>
                </c:pt>
                <c:pt idx="14221">
                  <c:v>9.2196700000000007</c:v>
                </c:pt>
                <c:pt idx="14222">
                  <c:v>9.2202800000000007</c:v>
                </c:pt>
                <c:pt idx="14223">
                  <c:v>9.2211800000000004</c:v>
                </c:pt>
                <c:pt idx="14224">
                  <c:v>9.2219599999999993</c:v>
                </c:pt>
                <c:pt idx="14225">
                  <c:v>9.2226700000000008</c:v>
                </c:pt>
                <c:pt idx="14226">
                  <c:v>9.2235499999999995</c:v>
                </c:pt>
                <c:pt idx="14227">
                  <c:v>9.2244600000000005</c:v>
                </c:pt>
                <c:pt idx="14228">
                  <c:v>9.2251799999999999</c:v>
                </c:pt>
                <c:pt idx="14229">
                  <c:v>9.2262799999999991</c:v>
                </c:pt>
                <c:pt idx="14230">
                  <c:v>9.22729</c:v>
                </c:pt>
                <c:pt idx="14231">
                  <c:v>9.2277400000000007</c:v>
                </c:pt>
                <c:pt idx="14232">
                  <c:v>9.2281300000000002</c:v>
                </c:pt>
                <c:pt idx="14233">
                  <c:v>9.2285900000000005</c:v>
                </c:pt>
                <c:pt idx="14234">
                  <c:v>9.2289499999999993</c:v>
                </c:pt>
                <c:pt idx="14235">
                  <c:v>9.2294999999999998</c:v>
                </c:pt>
                <c:pt idx="14236">
                  <c:v>9.2303099999999993</c:v>
                </c:pt>
                <c:pt idx="14237">
                  <c:v>9.2313700000000001</c:v>
                </c:pt>
                <c:pt idx="14238">
                  <c:v>9.2322900000000008</c:v>
                </c:pt>
                <c:pt idx="14239">
                  <c:v>9.2331299999999992</c:v>
                </c:pt>
                <c:pt idx="14240">
                  <c:v>9.2336799999999997</c:v>
                </c:pt>
                <c:pt idx="14241">
                  <c:v>9.2346199999999996</c:v>
                </c:pt>
                <c:pt idx="14242">
                  <c:v>9.2352299999999996</c:v>
                </c:pt>
                <c:pt idx="14243">
                  <c:v>9.2362300000000008</c:v>
                </c:pt>
                <c:pt idx="14244">
                  <c:v>9.2366200000000003</c:v>
                </c:pt>
                <c:pt idx="14245">
                  <c:v>9.2368699999999997</c:v>
                </c:pt>
                <c:pt idx="14246">
                  <c:v>9.2375000000000007</c:v>
                </c:pt>
                <c:pt idx="14247">
                  <c:v>9.2379300000000004</c:v>
                </c:pt>
                <c:pt idx="14248">
                  <c:v>9.2384299999999993</c:v>
                </c:pt>
                <c:pt idx="14249">
                  <c:v>9.2392199999999995</c:v>
                </c:pt>
                <c:pt idx="14250">
                  <c:v>9.2399299999999993</c:v>
                </c:pt>
                <c:pt idx="14251">
                  <c:v>9.2408099999999997</c:v>
                </c:pt>
                <c:pt idx="14252">
                  <c:v>9.2418800000000001</c:v>
                </c:pt>
                <c:pt idx="14253">
                  <c:v>9.2429500000000004</c:v>
                </c:pt>
                <c:pt idx="14254">
                  <c:v>9.2440300000000004</c:v>
                </c:pt>
                <c:pt idx="14255">
                  <c:v>9.2448300000000003</c:v>
                </c:pt>
                <c:pt idx="14256">
                  <c:v>9.2456700000000005</c:v>
                </c:pt>
                <c:pt idx="14257">
                  <c:v>9.2461400000000005</c:v>
                </c:pt>
                <c:pt idx="14258">
                  <c:v>9.2468900000000005</c:v>
                </c:pt>
                <c:pt idx="14259">
                  <c:v>9.2473399999999994</c:v>
                </c:pt>
                <c:pt idx="14260">
                  <c:v>9.2478700000000007</c:v>
                </c:pt>
                <c:pt idx="14261">
                  <c:v>9.24864</c:v>
                </c:pt>
                <c:pt idx="14262">
                  <c:v>9.2488700000000001</c:v>
                </c:pt>
                <c:pt idx="14263">
                  <c:v>9.2493599999999994</c:v>
                </c:pt>
                <c:pt idx="14264">
                  <c:v>9.2501499999999997</c:v>
                </c:pt>
                <c:pt idx="14265">
                  <c:v>9.2509700000000006</c:v>
                </c:pt>
                <c:pt idx="14266">
                  <c:v>9.2511799999999997</c:v>
                </c:pt>
                <c:pt idx="14267">
                  <c:v>9.2516200000000008</c:v>
                </c:pt>
                <c:pt idx="14268">
                  <c:v>9.2526100000000007</c:v>
                </c:pt>
                <c:pt idx="14269">
                  <c:v>9.2536799999999992</c:v>
                </c:pt>
                <c:pt idx="14270">
                  <c:v>9.2543100000000003</c:v>
                </c:pt>
                <c:pt idx="14271">
                  <c:v>9.2549799999999998</c:v>
                </c:pt>
                <c:pt idx="14272">
                  <c:v>9.2556399999999996</c:v>
                </c:pt>
                <c:pt idx="14273">
                  <c:v>9.2562999999999995</c:v>
                </c:pt>
                <c:pt idx="14274">
                  <c:v>9.2570099999999993</c:v>
                </c:pt>
                <c:pt idx="14275">
                  <c:v>9.2574900000000007</c:v>
                </c:pt>
                <c:pt idx="14276">
                  <c:v>9.2582400000000007</c:v>
                </c:pt>
                <c:pt idx="14277">
                  <c:v>9.2588299999999997</c:v>
                </c:pt>
                <c:pt idx="14278">
                  <c:v>9.2594399999999997</c:v>
                </c:pt>
                <c:pt idx="14279">
                  <c:v>9.2604500000000005</c:v>
                </c:pt>
                <c:pt idx="14280">
                  <c:v>9.2613199999999996</c:v>
                </c:pt>
                <c:pt idx="14281">
                  <c:v>9.2621400000000005</c:v>
                </c:pt>
                <c:pt idx="14282">
                  <c:v>9.2626899999999992</c:v>
                </c:pt>
                <c:pt idx="14283">
                  <c:v>9.2637999999999998</c:v>
                </c:pt>
                <c:pt idx="14284">
                  <c:v>9.2648499999999991</c:v>
                </c:pt>
                <c:pt idx="14285">
                  <c:v>9.2653400000000001</c:v>
                </c:pt>
                <c:pt idx="14286">
                  <c:v>9.2661300000000004</c:v>
                </c:pt>
                <c:pt idx="14287">
                  <c:v>9.2671500000000009</c:v>
                </c:pt>
                <c:pt idx="14288">
                  <c:v>9.2682699999999993</c:v>
                </c:pt>
                <c:pt idx="14289">
                  <c:v>9.2689599999999999</c:v>
                </c:pt>
                <c:pt idx="14290">
                  <c:v>9.2695000000000007</c:v>
                </c:pt>
                <c:pt idx="14291">
                  <c:v>9.2702399999999994</c:v>
                </c:pt>
                <c:pt idx="14292">
                  <c:v>9.2710500000000007</c:v>
                </c:pt>
                <c:pt idx="14293">
                  <c:v>9.2714200000000009</c:v>
                </c:pt>
                <c:pt idx="14294">
                  <c:v>9.2720000000000002</c:v>
                </c:pt>
                <c:pt idx="14295">
                  <c:v>9.2723200000000006</c:v>
                </c:pt>
                <c:pt idx="14296">
                  <c:v>9.2728900000000003</c:v>
                </c:pt>
                <c:pt idx="14297">
                  <c:v>9.2732500000000009</c:v>
                </c:pt>
                <c:pt idx="14298">
                  <c:v>9.2740799999999997</c:v>
                </c:pt>
                <c:pt idx="14299">
                  <c:v>9.2743599999999997</c:v>
                </c:pt>
                <c:pt idx="14300">
                  <c:v>9.2752599999999994</c:v>
                </c:pt>
                <c:pt idx="14301">
                  <c:v>9.2757500000000004</c:v>
                </c:pt>
                <c:pt idx="14302">
                  <c:v>9.2761499999999995</c:v>
                </c:pt>
                <c:pt idx="14303">
                  <c:v>9.2764900000000008</c:v>
                </c:pt>
                <c:pt idx="14304">
                  <c:v>9.2766900000000003</c:v>
                </c:pt>
                <c:pt idx="14305">
                  <c:v>9.2773400000000006</c:v>
                </c:pt>
                <c:pt idx="14306">
                  <c:v>9.2782999999999998</c:v>
                </c:pt>
                <c:pt idx="14307">
                  <c:v>9.27881</c:v>
                </c:pt>
                <c:pt idx="14308">
                  <c:v>9.2793299999999999</c:v>
                </c:pt>
                <c:pt idx="14309">
                  <c:v>9.2802199999999999</c:v>
                </c:pt>
                <c:pt idx="14310">
                  <c:v>9.2809299999999997</c:v>
                </c:pt>
                <c:pt idx="14311">
                  <c:v>9.2817000000000007</c:v>
                </c:pt>
                <c:pt idx="14312">
                  <c:v>9.2820099999999996</c:v>
                </c:pt>
                <c:pt idx="14313">
                  <c:v>9.2825900000000008</c:v>
                </c:pt>
                <c:pt idx="14314">
                  <c:v>9.2829700000000006</c:v>
                </c:pt>
                <c:pt idx="14315">
                  <c:v>9.2833799999999993</c:v>
                </c:pt>
                <c:pt idx="14316">
                  <c:v>9.2838499999999993</c:v>
                </c:pt>
                <c:pt idx="14317">
                  <c:v>9.2845700000000004</c:v>
                </c:pt>
                <c:pt idx="14318">
                  <c:v>9.2852599999999992</c:v>
                </c:pt>
                <c:pt idx="14319">
                  <c:v>9.2857099999999999</c:v>
                </c:pt>
                <c:pt idx="14320">
                  <c:v>9.2859499999999997</c:v>
                </c:pt>
                <c:pt idx="14321">
                  <c:v>9.2865300000000008</c:v>
                </c:pt>
                <c:pt idx="14322">
                  <c:v>9.2874999999999996</c:v>
                </c:pt>
                <c:pt idx="14323">
                  <c:v>9.2885000000000009</c:v>
                </c:pt>
                <c:pt idx="14324">
                  <c:v>9.2891499999999994</c:v>
                </c:pt>
                <c:pt idx="14325">
                  <c:v>9.2897099999999995</c:v>
                </c:pt>
                <c:pt idx="14326">
                  <c:v>9.2904400000000003</c:v>
                </c:pt>
                <c:pt idx="14327">
                  <c:v>9.2911400000000004</c:v>
                </c:pt>
                <c:pt idx="14328">
                  <c:v>9.2917400000000008</c:v>
                </c:pt>
                <c:pt idx="14329">
                  <c:v>9.2921399999999998</c:v>
                </c:pt>
                <c:pt idx="14330">
                  <c:v>9.2927999999999997</c:v>
                </c:pt>
                <c:pt idx="14331">
                  <c:v>9.2935599999999994</c:v>
                </c:pt>
                <c:pt idx="14332">
                  <c:v>9.2946299999999997</c:v>
                </c:pt>
                <c:pt idx="14333">
                  <c:v>9.2956000000000003</c:v>
                </c:pt>
                <c:pt idx="14334">
                  <c:v>9.2967099999999991</c:v>
                </c:pt>
                <c:pt idx="14335">
                  <c:v>9.2971800000000009</c:v>
                </c:pt>
                <c:pt idx="14336">
                  <c:v>9.2981999999999996</c:v>
                </c:pt>
                <c:pt idx="14337">
                  <c:v>9.2989700000000006</c:v>
                </c:pt>
                <c:pt idx="14338">
                  <c:v>9.3000000000000007</c:v>
                </c:pt>
                <c:pt idx="14339">
                  <c:v>9.3005999999999993</c:v>
                </c:pt>
                <c:pt idx="14340">
                  <c:v>9.3013899999999996</c:v>
                </c:pt>
                <c:pt idx="14341">
                  <c:v>9.3019800000000004</c:v>
                </c:pt>
                <c:pt idx="14342">
                  <c:v>9.30227</c:v>
                </c:pt>
                <c:pt idx="14343">
                  <c:v>9.3026400000000002</c:v>
                </c:pt>
                <c:pt idx="14344">
                  <c:v>9.3033400000000004</c:v>
                </c:pt>
                <c:pt idx="14345">
                  <c:v>9.3038500000000006</c:v>
                </c:pt>
                <c:pt idx="14346">
                  <c:v>9.3046299999999995</c:v>
                </c:pt>
                <c:pt idx="14347">
                  <c:v>9.3056599999999996</c:v>
                </c:pt>
                <c:pt idx="14348">
                  <c:v>9.3066999999999993</c:v>
                </c:pt>
                <c:pt idx="14349">
                  <c:v>9.3077500000000004</c:v>
                </c:pt>
                <c:pt idx="14350">
                  <c:v>9.3087199999999992</c:v>
                </c:pt>
                <c:pt idx="14351">
                  <c:v>9.3097399999999997</c:v>
                </c:pt>
                <c:pt idx="14352">
                  <c:v>9.31006</c:v>
                </c:pt>
                <c:pt idx="14353">
                  <c:v>9.3104499999999994</c:v>
                </c:pt>
                <c:pt idx="14354">
                  <c:v>9.31081</c:v>
                </c:pt>
                <c:pt idx="14355">
                  <c:v>9.3114699999999999</c:v>
                </c:pt>
                <c:pt idx="14356">
                  <c:v>9.3123400000000007</c:v>
                </c:pt>
                <c:pt idx="14357">
                  <c:v>9.31297</c:v>
                </c:pt>
                <c:pt idx="14358">
                  <c:v>9.3134700000000006</c:v>
                </c:pt>
                <c:pt idx="14359">
                  <c:v>9.3144299999999998</c:v>
                </c:pt>
                <c:pt idx="14360">
                  <c:v>9.3150099999999991</c:v>
                </c:pt>
                <c:pt idx="14361">
                  <c:v>9.3157599999999992</c:v>
                </c:pt>
                <c:pt idx="14362">
                  <c:v>9.3164899999999999</c:v>
                </c:pt>
                <c:pt idx="14363">
                  <c:v>9.3171800000000005</c:v>
                </c:pt>
                <c:pt idx="14364">
                  <c:v>9.3182299999999998</c:v>
                </c:pt>
                <c:pt idx="14365">
                  <c:v>9.3189399999999996</c:v>
                </c:pt>
                <c:pt idx="14366">
                  <c:v>9.3197600000000005</c:v>
                </c:pt>
                <c:pt idx="14367">
                  <c:v>9.3206000000000007</c:v>
                </c:pt>
                <c:pt idx="14368">
                  <c:v>9.3216300000000007</c:v>
                </c:pt>
                <c:pt idx="14369">
                  <c:v>9.3222699999999996</c:v>
                </c:pt>
                <c:pt idx="14370">
                  <c:v>9.3228100000000005</c:v>
                </c:pt>
                <c:pt idx="14371">
                  <c:v>9.3232300000000006</c:v>
                </c:pt>
                <c:pt idx="14372">
                  <c:v>9.3240800000000004</c:v>
                </c:pt>
                <c:pt idx="14373">
                  <c:v>9.3247099999999996</c:v>
                </c:pt>
                <c:pt idx="14374">
                  <c:v>9.3256599999999992</c:v>
                </c:pt>
                <c:pt idx="14375">
                  <c:v>9.3263999999999996</c:v>
                </c:pt>
                <c:pt idx="14376">
                  <c:v>9.3269099999999998</c:v>
                </c:pt>
                <c:pt idx="14377">
                  <c:v>9.3279899999999998</c:v>
                </c:pt>
                <c:pt idx="14378">
                  <c:v>9.3288799999999998</c:v>
                </c:pt>
                <c:pt idx="14379">
                  <c:v>9.3299099999999999</c:v>
                </c:pt>
                <c:pt idx="14380">
                  <c:v>9.3305699999999998</c:v>
                </c:pt>
                <c:pt idx="14381">
                  <c:v>9.3311200000000003</c:v>
                </c:pt>
                <c:pt idx="14382">
                  <c:v>9.3319700000000001</c:v>
                </c:pt>
                <c:pt idx="14383">
                  <c:v>9.3326899999999995</c:v>
                </c:pt>
                <c:pt idx="14384">
                  <c:v>9.3331099999999996</c:v>
                </c:pt>
                <c:pt idx="14385">
                  <c:v>9.33399</c:v>
                </c:pt>
                <c:pt idx="14386">
                  <c:v>9.3350600000000004</c:v>
                </c:pt>
                <c:pt idx="14387">
                  <c:v>9.3358000000000008</c:v>
                </c:pt>
                <c:pt idx="14388">
                  <c:v>9.3365200000000002</c:v>
                </c:pt>
                <c:pt idx="14389">
                  <c:v>9.3369400000000002</c:v>
                </c:pt>
                <c:pt idx="14390">
                  <c:v>9.3374500000000005</c:v>
                </c:pt>
                <c:pt idx="14391">
                  <c:v>9.3380600000000005</c:v>
                </c:pt>
                <c:pt idx="14392">
                  <c:v>9.3390799999999992</c:v>
                </c:pt>
                <c:pt idx="14393">
                  <c:v>9.3401399999999999</c:v>
                </c:pt>
                <c:pt idx="14394">
                  <c:v>9.3412799999999994</c:v>
                </c:pt>
                <c:pt idx="14395">
                  <c:v>9.3419000000000008</c:v>
                </c:pt>
                <c:pt idx="14396">
                  <c:v>9.3427299999999995</c:v>
                </c:pt>
                <c:pt idx="14397">
                  <c:v>9.3433899999999994</c:v>
                </c:pt>
                <c:pt idx="14398">
                  <c:v>9.3439899999999998</c:v>
                </c:pt>
                <c:pt idx="14399">
                  <c:v>9.3447800000000001</c:v>
                </c:pt>
                <c:pt idx="14400">
                  <c:v>9.3451400000000007</c:v>
                </c:pt>
                <c:pt idx="14401">
                  <c:v>9.3456799999999998</c:v>
                </c:pt>
                <c:pt idx="14402">
                  <c:v>9.3459699999999994</c:v>
                </c:pt>
                <c:pt idx="14403">
                  <c:v>9.3463899999999995</c:v>
                </c:pt>
                <c:pt idx="14404">
                  <c:v>9.3467400000000005</c:v>
                </c:pt>
                <c:pt idx="14405">
                  <c:v>9.3476599999999994</c:v>
                </c:pt>
                <c:pt idx="14406">
                  <c:v>9.3486799999999999</c:v>
                </c:pt>
                <c:pt idx="14407">
                  <c:v>9.3497400000000006</c:v>
                </c:pt>
                <c:pt idx="14408">
                  <c:v>9.3507700000000007</c:v>
                </c:pt>
                <c:pt idx="14409">
                  <c:v>9.3517700000000001</c:v>
                </c:pt>
                <c:pt idx="14410">
                  <c:v>9.3525600000000004</c:v>
                </c:pt>
                <c:pt idx="14411">
                  <c:v>9.3533799999999996</c:v>
                </c:pt>
                <c:pt idx="14412">
                  <c:v>9.3541399999999992</c:v>
                </c:pt>
                <c:pt idx="14413">
                  <c:v>9.3552099999999996</c:v>
                </c:pt>
                <c:pt idx="14414">
                  <c:v>9.3557199999999998</c:v>
                </c:pt>
                <c:pt idx="14415">
                  <c:v>9.3561999999999994</c:v>
                </c:pt>
                <c:pt idx="14416">
                  <c:v>9.3566900000000004</c:v>
                </c:pt>
                <c:pt idx="14417">
                  <c:v>9.3574800000000007</c:v>
                </c:pt>
                <c:pt idx="14418">
                  <c:v>9.3577499999999993</c:v>
                </c:pt>
                <c:pt idx="14419">
                  <c:v>9.3582199999999993</c:v>
                </c:pt>
                <c:pt idx="14420">
                  <c:v>9.3591999999999995</c:v>
                </c:pt>
                <c:pt idx="14421">
                  <c:v>9.3598199999999991</c:v>
                </c:pt>
                <c:pt idx="14422">
                  <c:v>9.3600999999999992</c:v>
                </c:pt>
                <c:pt idx="14423">
                  <c:v>9.3606599999999993</c:v>
                </c:pt>
                <c:pt idx="14424">
                  <c:v>9.3613700000000009</c:v>
                </c:pt>
                <c:pt idx="14425">
                  <c:v>9.3623999999999992</c:v>
                </c:pt>
                <c:pt idx="14426">
                  <c:v>9.3630499999999994</c:v>
                </c:pt>
                <c:pt idx="14427">
                  <c:v>9.3639200000000002</c:v>
                </c:pt>
                <c:pt idx="14428">
                  <c:v>9.3644099999999995</c:v>
                </c:pt>
                <c:pt idx="14429">
                  <c:v>9.3646700000000003</c:v>
                </c:pt>
                <c:pt idx="14430">
                  <c:v>9.3652200000000008</c:v>
                </c:pt>
                <c:pt idx="14431">
                  <c:v>9.3660800000000002</c:v>
                </c:pt>
                <c:pt idx="14432">
                  <c:v>9.3666199999999993</c:v>
                </c:pt>
                <c:pt idx="14433">
                  <c:v>9.3669899999999995</c:v>
                </c:pt>
                <c:pt idx="14434">
                  <c:v>9.3675800000000002</c:v>
                </c:pt>
                <c:pt idx="14435">
                  <c:v>9.3681099999999997</c:v>
                </c:pt>
                <c:pt idx="14436">
                  <c:v>9.3688800000000008</c:v>
                </c:pt>
                <c:pt idx="14437">
                  <c:v>9.3698499999999996</c:v>
                </c:pt>
                <c:pt idx="14438">
                  <c:v>9.3707100000000008</c:v>
                </c:pt>
                <c:pt idx="14439">
                  <c:v>9.3715299999999999</c:v>
                </c:pt>
                <c:pt idx="14440">
                  <c:v>9.3723299999999998</c:v>
                </c:pt>
                <c:pt idx="14441">
                  <c:v>9.3731899999999992</c:v>
                </c:pt>
                <c:pt idx="14442">
                  <c:v>9.3742900000000002</c:v>
                </c:pt>
                <c:pt idx="14443">
                  <c:v>9.3748000000000005</c:v>
                </c:pt>
                <c:pt idx="14444">
                  <c:v>9.3757999999999999</c:v>
                </c:pt>
                <c:pt idx="14445">
                  <c:v>9.3768499999999992</c:v>
                </c:pt>
                <c:pt idx="14446">
                  <c:v>9.3774599999999992</c:v>
                </c:pt>
                <c:pt idx="14447">
                  <c:v>9.3782200000000007</c:v>
                </c:pt>
                <c:pt idx="14448">
                  <c:v>9.3792600000000004</c:v>
                </c:pt>
                <c:pt idx="14449">
                  <c:v>9.38035</c:v>
                </c:pt>
                <c:pt idx="14450">
                  <c:v>9.3808000000000007</c:v>
                </c:pt>
                <c:pt idx="14451">
                  <c:v>9.3814799999999998</c:v>
                </c:pt>
                <c:pt idx="14452">
                  <c:v>9.3818800000000007</c:v>
                </c:pt>
                <c:pt idx="14453">
                  <c:v>9.3822899999999994</c:v>
                </c:pt>
                <c:pt idx="14454">
                  <c:v>9.3833400000000005</c:v>
                </c:pt>
                <c:pt idx="14455">
                  <c:v>9.3839000000000006</c:v>
                </c:pt>
                <c:pt idx="14456">
                  <c:v>9.3844399999999997</c:v>
                </c:pt>
                <c:pt idx="14457">
                  <c:v>9.3852899999999995</c:v>
                </c:pt>
                <c:pt idx="14458">
                  <c:v>9.3862900000000007</c:v>
                </c:pt>
                <c:pt idx="14459">
                  <c:v>9.3866499999999995</c:v>
                </c:pt>
                <c:pt idx="14460">
                  <c:v>9.3876000000000008</c:v>
                </c:pt>
                <c:pt idx="14461">
                  <c:v>9.3883799999999997</c:v>
                </c:pt>
                <c:pt idx="14462">
                  <c:v>9.3887</c:v>
                </c:pt>
                <c:pt idx="14463">
                  <c:v>9.3895</c:v>
                </c:pt>
                <c:pt idx="14464">
                  <c:v>9.3902400000000004</c:v>
                </c:pt>
                <c:pt idx="14465">
                  <c:v>9.3907900000000009</c:v>
                </c:pt>
                <c:pt idx="14466">
                  <c:v>9.39114</c:v>
                </c:pt>
                <c:pt idx="14467">
                  <c:v>9.3919200000000007</c:v>
                </c:pt>
                <c:pt idx="14468">
                  <c:v>9.3927200000000006</c:v>
                </c:pt>
                <c:pt idx="14469">
                  <c:v>9.3937600000000003</c:v>
                </c:pt>
                <c:pt idx="14470">
                  <c:v>9.3947800000000008</c:v>
                </c:pt>
                <c:pt idx="14471">
                  <c:v>9.3958300000000001</c:v>
                </c:pt>
                <c:pt idx="14472">
                  <c:v>9.39663</c:v>
                </c:pt>
                <c:pt idx="14473">
                  <c:v>9.3972200000000008</c:v>
                </c:pt>
                <c:pt idx="14474">
                  <c:v>9.3979300000000006</c:v>
                </c:pt>
                <c:pt idx="14475">
                  <c:v>9.3988399999999999</c:v>
                </c:pt>
                <c:pt idx="14476">
                  <c:v>9.3995800000000003</c:v>
                </c:pt>
                <c:pt idx="14477">
                  <c:v>9.4002800000000004</c:v>
                </c:pt>
                <c:pt idx="14478">
                  <c:v>9.4006000000000007</c:v>
                </c:pt>
                <c:pt idx="14479">
                  <c:v>9.40137</c:v>
                </c:pt>
                <c:pt idx="14480">
                  <c:v>9.4019100000000009</c:v>
                </c:pt>
                <c:pt idx="14481">
                  <c:v>9.4026099999999992</c:v>
                </c:pt>
                <c:pt idx="14482">
                  <c:v>9.4037199999999999</c:v>
                </c:pt>
                <c:pt idx="14483">
                  <c:v>9.4046000000000003</c:v>
                </c:pt>
                <c:pt idx="14484">
                  <c:v>9.4056499999999996</c:v>
                </c:pt>
                <c:pt idx="14485">
                  <c:v>9.4064099999999993</c:v>
                </c:pt>
                <c:pt idx="14486">
                  <c:v>9.4070099999999996</c:v>
                </c:pt>
                <c:pt idx="14487">
                  <c:v>9.4079599999999992</c:v>
                </c:pt>
                <c:pt idx="14488">
                  <c:v>9.40855</c:v>
                </c:pt>
                <c:pt idx="14489">
                  <c:v>9.4090100000000003</c:v>
                </c:pt>
                <c:pt idx="14490">
                  <c:v>9.41</c:v>
                </c:pt>
                <c:pt idx="14491">
                  <c:v>9.4103600000000007</c:v>
                </c:pt>
                <c:pt idx="14492">
                  <c:v>9.4108999999999998</c:v>
                </c:pt>
                <c:pt idx="14493">
                  <c:v>9.4117099999999994</c:v>
                </c:pt>
                <c:pt idx="14494">
                  <c:v>9.4122400000000006</c:v>
                </c:pt>
                <c:pt idx="14495">
                  <c:v>9.4129400000000008</c:v>
                </c:pt>
                <c:pt idx="14496">
                  <c:v>9.4134100000000007</c:v>
                </c:pt>
                <c:pt idx="14497">
                  <c:v>9.4144600000000001</c:v>
                </c:pt>
                <c:pt idx="14498">
                  <c:v>9.4154900000000001</c:v>
                </c:pt>
                <c:pt idx="14499">
                  <c:v>9.4159600000000001</c:v>
                </c:pt>
                <c:pt idx="14500">
                  <c:v>9.4162499999999998</c:v>
                </c:pt>
                <c:pt idx="14501">
                  <c:v>9.4169499999999999</c:v>
                </c:pt>
                <c:pt idx="14502">
                  <c:v>9.41784</c:v>
                </c:pt>
                <c:pt idx="14503">
                  <c:v>9.4184800000000006</c:v>
                </c:pt>
                <c:pt idx="14504">
                  <c:v>9.4194899999999997</c:v>
                </c:pt>
                <c:pt idx="14505">
                  <c:v>9.4202100000000009</c:v>
                </c:pt>
                <c:pt idx="14506">
                  <c:v>9.4206500000000002</c:v>
                </c:pt>
                <c:pt idx="14507">
                  <c:v>9.4212199999999999</c:v>
                </c:pt>
                <c:pt idx="14508">
                  <c:v>9.4220900000000007</c:v>
                </c:pt>
                <c:pt idx="14509">
                  <c:v>9.42286</c:v>
                </c:pt>
                <c:pt idx="14510">
                  <c:v>9.4233100000000007</c:v>
                </c:pt>
                <c:pt idx="14511">
                  <c:v>9.4238099999999996</c:v>
                </c:pt>
                <c:pt idx="14512">
                  <c:v>9.4243799999999993</c:v>
                </c:pt>
                <c:pt idx="14513">
                  <c:v>9.4247300000000003</c:v>
                </c:pt>
                <c:pt idx="14514">
                  <c:v>9.4252900000000004</c:v>
                </c:pt>
                <c:pt idx="14515">
                  <c:v>9.4262599999999992</c:v>
                </c:pt>
                <c:pt idx="14516">
                  <c:v>9.4272299999999998</c:v>
                </c:pt>
                <c:pt idx="14517">
                  <c:v>9.4279700000000002</c:v>
                </c:pt>
                <c:pt idx="14518">
                  <c:v>9.4290500000000002</c:v>
                </c:pt>
                <c:pt idx="14519">
                  <c:v>9.4298800000000007</c:v>
                </c:pt>
                <c:pt idx="14520">
                  <c:v>9.4309200000000004</c:v>
                </c:pt>
                <c:pt idx="14521">
                  <c:v>9.4317200000000003</c:v>
                </c:pt>
                <c:pt idx="14522">
                  <c:v>9.4325500000000009</c:v>
                </c:pt>
                <c:pt idx="14523">
                  <c:v>9.4332999999999991</c:v>
                </c:pt>
                <c:pt idx="14524">
                  <c:v>9.4337099999999996</c:v>
                </c:pt>
                <c:pt idx="14525">
                  <c:v>9.4341000000000008</c:v>
                </c:pt>
                <c:pt idx="14526">
                  <c:v>9.4344099999999997</c:v>
                </c:pt>
                <c:pt idx="14527">
                  <c:v>9.4347300000000001</c:v>
                </c:pt>
                <c:pt idx="14528">
                  <c:v>9.4352099999999997</c:v>
                </c:pt>
                <c:pt idx="14529">
                  <c:v>9.43567</c:v>
                </c:pt>
                <c:pt idx="14530">
                  <c:v>9.4361999999999995</c:v>
                </c:pt>
                <c:pt idx="14531">
                  <c:v>9.4367099999999997</c:v>
                </c:pt>
                <c:pt idx="14532">
                  <c:v>9.4370499999999993</c:v>
                </c:pt>
                <c:pt idx="14533">
                  <c:v>9.4375499999999999</c:v>
                </c:pt>
                <c:pt idx="14534">
                  <c:v>9.4378499999999992</c:v>
                </c:pt>
                <c:pt idx="14535">
                  <c:v>9.4382999999999999</c:v>
                </c:pt>
                <c:pt idx="14536">
                  <c:v>9.4389199999999995</c:v>
                </c:pt>
                <c:pt idx="14537">
                  <c:v>9.4396100000000001</c:v>
                </c:pt>
                <c:pt idx="14538">
                  <c:v>9.4401600000000006</c:v>
                </c:pt>
                <c:pt idx="14539">
                  <c:v>9.4409600000000005</c:v>
                </c:pt>
                <c:pt idx="14540">
                  <c:v>9.4414700000000007</c:v>
                </c:pt>
                <c:pt idx="14541">
                  <c:v>9.4422499999999996</c:v>
                </c:pt>
                <c:pt idx="14542">
                  <c:v>9.4429400000000001</c:v>
                </c:pt>
                <c:pt idx="14543">
                  <c:v>9.4436</c:v>
                </c:pt>
                <c:pt idx="14544">
                  <c:v>9.4444700000000008</c:v>
                </c:pt>
                <c:pt idx="14545">
                  <c:v>9.4452400000000001</c:v>
                </c:pt>
                <c:pt idx="14546">
                  <c:v>9.4458599999999997</c:v>
                </c:pt>
                <c:pt idx="14547">
                  <c:v>9.4462600000000005</c:v>
                </c:pt>
                <c:pt idx="14548">
                  <c:v>9.4469499999999993</c:v>
                </c:pt>
                <c:pt idx="14549">
                  <c:v>9.4475700000000007</c:v>
                </c:pt>
                <c:pt idx="14550">
                  <c:v>9.4486500000000007</c:v>
                </c:pt>
                <c:pt idx="14551">
                  <c:v>9.4494299999999996</c:v>
                </c:pt>
                <c:pt idx="14552">
                  <c:v>9.4500399999999996</c:v>
                </c:pt>
                <c:pt idx="14553">
                  <c:v>9.4507700000000003</c:v>
                </c:pt>
                <c:pt idx="14554">
                  <c:v>9.4514899999999997</c:v>
                </c:pt>
                <c:pt idx="14555">
                  <c:v>9.4521800000000002</c:v>
                </c:pt>
                <c:pt idx="14556">
                  <c:v>9.4527300000000007</c:v>
                </c:pt>
                <c:pt idx="14557">
                  <c:v>9.4534099999999999</c:v>
                </c:pt>
                <c:pt idx="14558">
                  <c:v>9.4538100000000007</c:v>
                </c:pt>
                <c:pt idx="14559">
                  <c:v>9.4542699999999993</c:v>
                </c:pt>
                <c:pt idx="14560">
                  <c:v>9.4547399999999993</c:v>
                </c:pt>
                <c:pt idx="14561">
                  <c:v>9.45519</c:v>
                </c:pt>
                <c:pt idx="14562">
                  <c:v>9.4560499999999994</c:v>
                </c:pt>
                <c:pt idx="14563">
                  <c:v>9.4571100000000001</c:v>
                </c:pt>
                <c:pt idx="14564">
                  <c:v>9.4581099999999996</c:v>
                </c:pt>
                <c:pt idx="14565">
                  <c:v>9.4592600000000004</c:v>
                </c:pt>
                <c:pt idx="14566">
                  <c:v>9.4599899999999995</c:v>
                </c:pt>
                <c:pt idx="14567">
                  <c:v>9.4608399999999993</c:v>
                </c:pt>
                <c:pt idx="14568">
                  <c:v>9.4612800000000004</c:v>
                </c:pt>
                <c:pt idx="14569">
                  <c:v>9.4618400000000005</c:v>
                </c:pt>
                <c:pt idx="14570">
                  <c:v>9.4626199999999994</c:v>
                </c:pt>
                <c:pt idx="14571">
                  <c:v>9.4634499999999999</c:v>
                </c:pt>
                <c:pt idx="14572">
                  <c:v>9.46448</c:v>
                </c:pt>
                <c:pt idx="14573">
                  <c:v>9.4649800000000006</c:v>
                </c:pt>
                <c:pt idx="14574">
                  <c:v>9.4656000000000002</c:v>
                </c:pt>
                <c:pt idx="14575">
                  <c:v>9.4660700000000002</c:v>
                </c:pt>
                <c:pt idx="14576">
                  <c:v>9.4667200000000005</c:v>
                </c:pt>
                <c:pt idx="14577">
                  <c:v>9.4674999999999994</c:v>
                </c:pt>
                <c:pt idx="14578">
                  <c:v>9.4681099999999994</c:v>
                </c:pt>
                <c:pt idx="14579">
                  <c:v>9.4687400000000004</c:v>
                </c:pt>
                <c:pt idx="14580">
                  <c:v>9.4694199999999995</c:v>
                </c:pt>
                <c:pt idx="14581">
                  <c:v>9.4699899999999992</c:v>
                </c:pt>
                <c:pt idx="14582">
                  <c:v>9.4709500000000002</c:v>
                </c:pt>
                <c:pt idx="14583">
                  <c:v>9.4717300000000009</c:v>
                </c:pt>
                <c:pt idx="14584">
                  <c:v>9.4727300000000003</c:v>
                </c:pt>
                <c:pt idx="14585">
                  <c:v>9.4738500000000005</c:v>
                </c:pt>
                <c:pt idx="14586">
                  <c:v>9.4744899999999994</c:v>
                </c:pt>
                <c:pt idx="14587">
                  <c:v>9.4751700000000003</c:v>
                </c:pt>
                <c:pt idx="14588">
                  <c:v>9.4756900000000002</c:v>
                </c:pt>
                <c:pt idx="14589">
                  <c:v>9.4761399999999991</c:v>
                </c:pt>
                <c:pt idx="14590">
                  <c:v>9.4767299999999999</c:v>
                </c:pt>
                <c:pt idx="14591">
                  <c:v>9.47743</c:v>
                </c:pt>
                <c:pt idx="14592">
                  <c:v>9.4778099999999998</c:v>
                </c:pt>
                <c:pt idx="14593">
                  <c:v>9.47818</c:v>
                </c:pt>
                <c:pt idx="14594">
                  <c:v>9.4787099999999995</c:v>
                </c:pt>
                <c:pt idx="14595">
                  <c:v>9.4793000000000003</c:v>
                </c:pt>
                <c:pt idx="14596">
                  <c:v>9.4800500000000003</c:v>
                </c:pt>
                <c:pt idx="14597">
                  <c:v>9.4809800000000006</c:v>
                </c:pt>
                <c:pt idx="14598">
                  <c:v>9.4817999999999998</c:v>
                </c:pt>
                <c:pt idx="14599">
                  <c:v>9.4821799999999996</c:v>
                </c:pt>
                <c:pt idx="14600">
                  <c:v>9.4826899999999998</c:v>
                </c:pt>
                <c:pt idx="14601">
                  <c:v>9.4831599999999998</c:v>
                </c:pt>
                <c:pt idx="14602">
                  <c:v>9.4841499999999996</c:v>
                </c:pt>
                <c:pt idx="14603">
                  <c:v>9.4848300000000005</c:v>
                </c:pt>
                <c:pt idx="14604">
                  <c:v>9.4854699999999994</c:v>
                </c:pt>
                <c:pt idx="14605">
                  <c:v>9.4866299999999999</c:v>
                </c:pt>
                <c:pt idx="14606">
                  <c:v>9.4877900000000004</c:v>
                </c:pt>
                <c:pt idx="14607">
                  <c:v>9.4889200000000002</c:v>
                </c:pt>
                <c:pt idx="14608">
                  <c:v>9.4894599999999993</c:v>
                </c:pt>
                <c:pt idx="14609">
                  <c:v>9.4900800000000007</c:v>
                </c:pt>
                <c:pt idx="14610">
                  <c:v>9.4909599999999994</c:v>
                </c:pt>
                <c:pt idx="14611">
                  <c:v>9.4914699999999996</c:v>
                </c:pt>
                <c:pt idx="14612">
                  <c:v>9.4920200000000001</c:v>
                </c:pt>
                <c:pt idx="14613">
                  <c:v>9.4930400000000006</c:v>
                </c:pt>
                <c:pt idx="14614">
                  <c:v>9.4940499999999997</c:v>
                </c:pt>
                <c:pt idx="14615">
                  <c:v>9.4948899999999998</c:v>
                </c:pt>
                <c:pt idx="14616">
                  <c:v>9.4953000000000003</c:v>
                </c:pt>
                <c:pt idx="14617">
                  <c:v>9.4959699999999998</c:v>
                </c:pt>
                <c:pt idx="14618">
                  <c:v>9.4966100000000004</c:v>
                </c:pt>
                <c:pt idx="14619">
                  <c:v>9.4969900000000003</c:v>
                </c:pt>
                <c:pt idx="14620">
                  <c:v>9.4974399999999992</c:v>
                </c:pt>
                <c:pt idx="14621">
                  <c:v>9.4979800000000001</c:v>
                </c:pt>
                <c:pt idx="14622">
                  <c:v>9.4984199999999994</c:v>
                </c:pt>
                <c:pt idx="14623">
                  <c:v>9.4989600000000003</c:v>
                </c:pt>
                <c:pt idx="14624">
                  <c:v>9.4997199999999999</c:v>
                </c:pt>
                <c:pt idx="14625">
                  <c:v>9.5004200000000001</c:v>
                </c:pt>
                <c:pt idx="14626">
                  <c:v>9.5013500000000004</c:v>
                </c:pt>
                <c:pt idx="14627">
                  <c:v>9.5022699999999993</c:v>
                </c:pt>
                <c:pt idx="14628">
                  <c:v>9.5033100000000008</c:v>
                </c:pt>
                <c:pt idx="14629">
                  <c:v>9.5044400000000007</c:v>
                </c:pt>
                <c:pt idx="14630">
                  <c:v>9.5049700000000001</c:v>
                </c:pt>
                <c:pt idx="14631">
                  <c:v>9.5056600000000007</c:v>
                </c:pt>
                <c:pt idx="14632">
                  <c:v>9.5063999999999993</c:v>
                </c:pt>
                <c:pt idx="14633">
                  <c:v>9.5070999999999994</c:v>
                </c:pt>
                <c:pt idx="14634">
                  <c:v>9.5079499999999992</c:v>
                </c:pt>
                <c:pt idx="14635">
                  <c:v>9.5085099999999994</c:v>
                </c:pt>
                <c:pt idx="14636">
                  <c:v>9.5089799999999993</c:v>
                </c:pt>
                <c:pt idx="14637">
                  <c:v>9.5093599999999991</c:v>
                </c:pt>
                <c:pt idx="14638">
                  <c:v>9.5098099999999999</c:v>
                </c:pt>
                <c:pt idx="14639">
                  <c:v>9.5105500000000003</c:v>
                </c:pt>
                <c:pt idx="14640">
                  <c:v>9.5111000000000008</c:v>
                </c:pt>
                <c:pt idx="14641">
                  <c:v>9.5120699999999996</c:v>
                </c:pt>
                <c:pt idx="14642">
                  <c:v>9.5129999999999999</c:v>
                </c:pt>
                <c:pt idx="14643">
                  <c:v>9.5137099999999997</c:v>
                </c:pt>
                <c:pt idx="14644">
                  <c:v>9.5143699999999995</c:v>
                </c:pt>
                <c:pt idx="14645">
                  <c:v>9.5152900000000002</c:v>
                </c:pt>
                <c:pt idx="14646">
                  <c:v>9.5163600000000006</c:v>
                </c:pt>
                <c:pt idx="14647">
                  <c:v>9.5169899999999998</c:v>
                </c:pt>
                <c:pt idx="14648">
                  <c:v>9.5178200000000004</c:v>
                </c:pt>
                <c:pt idx="14649">
                  <c:v>9.5181699999999996</c:v>
                </c:pt>
                <c:pt idx="14650">
                  <c:v>9.5186499999999992</c:v>
                </c:pt>
                <c:pt idx="14651">
                  <c:v>9.5191800000000004</c:v>
                </c:pt>
                <c:pt idx="14652">
                  <c:v>9.52</c:v>
                </c:pt>
                <c:pt idx="14653">
                  <c:v>9.5205000000000002</c:v>
                </c:pt>
                <c:pt idx="14654">
                  <c:v>9.52102</c:v>
                </c:pt>
                <c:pt idx="14655">
                  <c:v>9.5218600000000002</c:v>
                </c:pt>
                <c:pt idx="14656">
                  <c:v>9.5224299999999999</c:v>
                </c:pt>
                <c:pt idx="14657">
                  <c:v>9.5230200000000007</c:v>
                </c:pt>
                <c:pt idx="14658">
                  <c:v>9.5233899999999991</c:v>
                </c:pt>
                <c:pt idx="14659">
                  <c:v>9.5238700000000005</c:v>
                </c:pt>
                <c:pt idx="14660">
                  <c:v>9.5241500000000006</c:v>
                </c:pt>
                <c:pt idx="14661">
                  <c:v>9.5245499999999996</c:v>
                </c:pt>
                <c:pt idx="14662">
                  <c:v>9.5248399999999993</c:v>
                </c:pt>
                <c:pt idx="14663">
                  <c:v>9.5253700000000006</c:v>
                </c:pt>
                <c:pt idx="14664">
                  <c:v>9.5260999999999996</c:v>
                </c:pt>
                <c:pt idx="14665">
                  <c:v>9.5266699999999993</c:v>
                </c:pt>
                <c:pt idx="14666">
                  <c:v>9.5274999999999999</c:v>
                </c:pt>
                <c:pt idx="14667">
                  <c:v>9.5281699999999994</c:v>
                </c:pt>
                <c:pt idx="14668">
                  <c:v>9.5294799999999995</c:v>
                </c:pt>
                <c:pt idx="14669">
                  <c:v>9.53003</c:v>
                </c:pt>
                <c:pt idx="14670">
                  <c:v>9.5308899999999994</c:v>
                </c:pt>
                <c:pt idx="14671">
                  <c:v>9.5314899999999998</c:v>
                </c:pt>
                <c:pt idx="14672">
                  <c:v>9.5322099999999992</c:v>
                </c:pt>
                <c:pt idx="14673">
                  <c:v>9.5326900000000006</c:v>
                </c:pt>
                <c:pt idx="14674">
                  <c:v>9.5333900000000007</c:v>
                </c:pt>
                <c:pt idx="14675">
                  <c:v>9.5343499999999999</c:v>
                </c:pt>
                <c:pt idx="14676">
                  <c:v>9.53538</c:v>
                </c:pt>
                <c:pt idx="14677">
                  <c:v>9.5363199999999999</c:v>
                </c:pt>
                <c:pt idx="14678">
                  <c:v>9.5368899999999996</c:v>
                </c:pt>
                <c:pt idx="14679">
                  <c:v>9.5378900000000009</c:v>
                </c:pt>
                <c:pt idx="14680">
                  <c:v>9.5389199999999992</c:v>
                </c:pt>
                <c:pt idx="14681">
                  <c:v>9.5394199999999998</c:v>
                </c:pt>
                <c:pt idx="14682">
                  <c:v>9.5397099999999995</c:v>
                </c:pt>
                <c:pt idx="14683">
                  <c:v>9.5403699999999994</c:v>
                </c:pt>
                <c:pt idx="14684">
                  <c:v>9.5407499999999992</c:v>
                </c:pt>
                <c:pt idx="14685">
                  <c:v>9.5411900000000003</c:v>
                </c:pt>
                <c:pt idx="14686">
                  <c:v>9.5417799999999993</c:v>
                </c:pt>
                <c:pt idx="14687">
                  <c:v>9.5427400000000002</c:v>
                </c:pt>
                <c:pt idx="14688">
                  <c:v>9.5436399999999999</c:v>
                </c:pt>
                <c:pt idx="14689">
                  <c:v>9.5445600000000006</c:v>
                </c:pt>
                <c:pt idx="14690">
                  <c:v>9.5452999999999992</c:v>
                </c:pt>
                <c:pt idx="14691">
                  <c:v>9.5459800000000001</c:v>
                </c:pt>
                <c:pt idx="14692">
                  <c:v>9.5467899999999997</c:v>
                </c:pt>
                <c:pt idx="14693">
                  <c:v>9.5474899999999998</c:v>
                </c:pt>
                <c:pt idx="14694">
                  <c:v>9.5481599999999993</c:v>
                </c:pt>
                <c:pt idx="14695">
                  <c:v>9.5489599999999992</c:v>
                </c:pt>
                <c:pt idx="14696">
                  <c:v>9.5496400000000001</c:v>
                </c:pt>
                <c:pt idx="14697">
                  <c:v>9.5500600000000002</c:v>
                </c:pt>
                <c:pt idx="14698">
                  <c:v>9.5507000000000009</c:v>
                </c:pt>
                <c:pt idx="14699">
                  <c:v>9.5511700000000008</c:v>
                </c:pt>
                <c:pt idx="14700">
                  <c:v>9.5518699999999992</c:v>
                </c:pt>
                <c:pt idx="14701">
                  <c:v>9.5529100000000007</c:v>
                </c:pt>
                <c:pt idx="14702">
                  <c:v>9.55349</c:v>
                </c:pt>
                <c:pt idx="14703">
                  <c:v>9.5538000000000007</c:v>
                </c:pt>
                <c:pt idx="14704">
                  <c:v>9.5541800000000006</c:v>
                </c:pt>
                <c:pt idx="14705">
                  <c:v>9.55457</c:v>
                </c:pt>
                <c:pt idx="14706">
                  <c:v>9.5552799999999998</c:v>
                </c:pt>
                <c:pt idx="14707">
                  <c:v>9.5556800000000006</c:v>
                </c:pt>
                <c:pt idx="14708">
                  <c:v>9.5561000000000007</c:v>
                </c:pt>
                <c:pt idx="14709">
                  <c:v>9.5564999999999998</c:v>
                </c:pt>
                <c:pt idx="14710">
                  <c:v>9.55687</c:v>
                </c:pt>
                <c:pt idx="14711">
                  <c:v>9.5574399999999997</c:v>
                </c:pt>
                <c:pt idx="14712">
                  <c:v>9.5580200000000008</c:v>
                </c:pt>
                <c:pt idx="14713">
                  <c:v>9.5582999999999991</c:v>
                </c:pt>
                <c:pt idx="14714">
                  <c:v>9.55898</c:v>
                </c:pt>
                <c:pt idx="14715">
                  <c:v>9.5598200000000002</c:v>
                </c:pt>
                <c:pt idx="14716">
                  <c:v>9.5603200000000008</c:v>
                </c:pt>
                <c:pt idx="14717">
                  <c:v>9.5612600000000008</c:v>
                </c:pt>
                <c:pt idx="14718">
                  <c:v>9.5616900000000005</c:v>
                </c:pt>
                <c:pt idx="14719">
                  <c:v>9.5624800000000008</c:v>
                </c:pt>
                <c:pt idx="14720">
                  <c:v>9.5629299999999997</c:v>
                </c:pt>
                <c:pt idx="14721">
                  <c:v>9.5633199999999992</c:v>
                </c:pt>
                <c:pt idx="14722">
                  <c:v>9.5639400000000006</c:v>
                </c:pt>
                <c:pt idx="14723">
                  <c:v>9.5644100000000005</c:v>
                </c:pt>
                <c:pt idx="14724">
                  <c:v>9.5647300000000008</c:v>
                </c:pt>
                <c:pt idx="14725">
                  <c:v>9.5651100000000007</c:v>
                </c:pt>
                <c:pt idx="14726">
                  <c:v>9.5657999999999994</c:v>
                </c:pt>
                <c:pt idx="14727">
                  <c:v>9.5668199999999999</c:v>
                </c:pt>
                <c:pt idx="14728">
                  <c:v>9.5679300000000005</c:v>
                </c:pt>
                <c:pt idx="14729">
                  <c:v>9.56907</c:v>
                </c:pt>
                <c:pt idx="14730">
                  <c:v>9.56968</c:v>
                </c:pt>
                <c:pt idx="14731">
                  <c:v>9.5700099999999999</c:v>
                </c:pt>
                <c:pt idx="14732">
                  <c:v>9.5707400000000007</c:v>
                </c:pt>
                <c:pt idx="14733">
                  <c:v>9.5711899999999996</c:v>
                </c:pt>
                <c:pt idx="14734">
                  <c:v>9.5721600000000002</c:v>
                </c:pt>
                <c:pt idx="14735">
                  <c:v>9.5729100000000003</c:v>
                </c:pt>
                <c:pt idx="14736">
                  <c:v>9.5740200000000009</c:v>
                </c:pt>
                <c:pt idx="14737">
                  <c:v>9.5751200000000001</c:v>
                </c:pt>
                <c:pt idx="14738">
                  <c:v>9.5755999999999997</c:v>
                </c:pt>
                <c:pt idx="14739">
                  <c:v>9.5760299999999994</c:v>
                </c:pt>
                <c:pt idx="14740">
                  <c:v>9.5768199999999997</c:v>
                </c:pt>
                <c:pt idx="14741">
                  <c:v>9.5775699999999997</c:v>
                </c:pt>
                <c:pt idx="14742">
                  <c:v>9.5779499999999995</c:v>
                </c:pt>
                <c:pt idx="14743">
                  <c:v>9.5790199999999999</c:v>
                </c:pt>
                <c:pt idx="14744">
                  <c:v>9.5801300000000005</c:v>
                </c:pt>
                <c:pt idx="14745">
                  <c:v>9.5810700000000004</c:v>
                </c:pt>
                <c:pt idx="14746">
                  <c:v>9.5815400000000004</c:v>
                </c:pt>
                <c:pt idx="14747">
                  <c:v>9.5823099999999997</c:v>
                </c:pt>
                <c:pt idx="14748">
                  <c:v>9.5829500000000003</c:v>
                </c:pt>
                <c:pt idx="14749">
                  <c:v>9.5833499999999994</c:v>
                </c:pt>
                <c:pt idx="14750">
                  <c:v>9.5837500000000002</c:v>
                </c:pt>
                <c:pt idx="14751">
                  <c:v>9.5843600000000002</c:v>
                </c:pt>
                <c:pt idx="14752">
                  <c:v>9.5851100000000002</c:v>
                </c:pt>
                <c:pt idx="14753">
                  <c:v>9.5860500000000002</c:v>
                </c:pt>
                <c:pt idx="14754">
                  <c:v>9.5867900000000006</c:v>
                </c:pt>
                <c:pt idx="14755">
                  <c:v>9.5872299999999999</c:v>
                </c:pt>
                <c:pt idx="14756">
                  <c:v>9.5876900000000003</c:v>
                </c:pt>
                <c:pt idx="14757">
                  <c:v>9.5880100000000006</c:v>
                </c:pt>
                <c:pt idx="14758">
                  <c:v>9.5890400000000007</c:v>
                </c:pt>
                <c:pt idx="14759">
                  <c:v>9.5896000000000008</c:v>
                </c:pt>
                <c:pt idx="14760">
                  <c:v>9.5898699999999995</c:v>
                </c:pt>
                <c:pt idx="14761">
                  <c:v>9.5902700000000003</c:v>
                </c:pt>
                <c:pt idx="14762">
                  <c:v>9.5908300000000004</c:v>
                </c:pt>
                <c:pt idx="14763">
                  <c:v>9.5912600000000001</c:v>
                </c:pt>
                <c:pt idx="14764">
                  <c:v>9.5917100000000008</c:v>
                </c:pt>
                <c:pt idx="14765">
                  <c:v>9.5920500000000004</c:v>
                </c:pt>
                <c:pt idx="14766">
                  <c:v>9.5927100000000003</c:v>
                </c:pt>
                <c:pt idx="14767">
                  <c:v>9.5932200000000005</c:v>
                </c:pt>
                <c:pt idx="14768">
                  <c:v>9.59422</c:v>
                </c:pt>
                <c:pt idx="14769">
                  <c:v>9.5949100000000005</c:v>
                </c:pt>
                <c:pt idx="14770">
                  <c:v>9.5959900000000005</c:v>
                </c:pt>
                <c:pt idx="14771">
                  <c:v>9.5965600000000002</c:v>
                </c:pt>
                <c:pt idx="14772">
                  <c:v>9.5970499999999994</c:v>
                </c:pt>
                <c:pt idx="14773">
                  <c:v>9.5980100000000004</c:v>
                </c:pt>
                <c:pt idx="14774">
                  <c:v>9.5985600000000009</c:v>
                </c:pt>
                <c:pt idx="14775">
                  <c:v>9.5993399999999998</c:v>
                </c:pt>
                <c:pt idx="14776">
                  <c:v>9.5998199999999994</c:v>
                </c:pt>
                <c:pt idx="14777">
                  <c:v>9.6005800000000008</c:v>
                </c:pt>
                <c:pt idx="14778">
                  <c:v>9.6012799999999991</c:v>
                </c:pt>
                <c:pt idx="14779">
                  <c:v>9.6019500000000004</c:v>
                </c:pt>
                <c:pt idx="14780">
                  <c:v>9.6027100000000001</c:v>
                </c:pt>
                <c:pt idx="14781">
                  <c:v>9.6034299999999995</c:v>
                </c:pt>
                <c:pt idx="14782">
                  <c:v>9.6037599999999994</c:v>
                </c:pt>
                <c:pt idx="14783">
                  <c:v>9.6041000000000007</c:v>
                </c:pt>
                <c:pt idx="14784">
                  <c:v>9.6045599999999993</c:v>
                </c:pt>
                <c:pt idx="14785">
                  <c:v>9.60501</c:v>
                </c:pt>
                <c:pt idx="14786">
                  <c:v>9.6057100000000002</c:v>
                </c:pt>
                <c:pt idx="14787">
                  <c:v>9.6067900000000002</c:v>
                </c:pt>
                <c:pt idx="14788">
                  <c:v>9.6076700000000006</c:v>
                </c:pt>
                <c:pt idx="14789">
                  <c:v>9.6084999999999994</c:v>
                </c:pt>
                <c:pt idx="14790">
                  <c:v>9.6095299999999995</c:v>
                </c:pt>
                <c:pt idx="14791">
                  <c:v>9.6105900000000002</c:v>
                </c:pt>
                <c:pt idx="14792">
                  <c:v>9.6110900000000008</c:v>
                </c:pt>
                <c:pt idx="14793">
                  <c:v>9.6118500000000004</c:v>
                </c:pt>
                <c:pt idx="14794">
                  <c:v>9.6129200000000008</c:v>
                </c:pt>
                <c:pt idx="14795">
                  <c:v>9.6134400000000007</c:v>
                </c:pt>
                <c:pt idx="14796">
                  <c:v>9.6142099999999999</c:v>
                </c:pt>
                <c:pt idx="14797">
                  <c:v>9.6150500000000001</c:v>
                </c:pt>
                <c:pt idx="14798">
                  <c:v>9.6157400000000006</c:v>
                </c:pt>
                <c:pt idx="14799">
                  <c:v>9.6162600000000005</c:v>
                </c:pt>
                <c:pt idx="14800">
                  <c:v>9.6168999999999993</c:v>
                </c:pt>
                <c:pt idx="14801">
                  <c:v>9.6172199999999997</c:v>
                </c:pt>
                <c:pt idx="14802">
                  <c:v>9.6178399999999993</c:v>
                </c:pt>
                <c:pt idx="14803">
                  <c:v>9.6188900000000004</c:v>
                </c:pt>
                <c:pt idx="14804">
                  <c:v>9.6199499999999993</c:v>
                </c:pt>
                <c:pt idx="14805">
                  <c:v>9.6207399999999996</c:v>
                </c:pt>
                <c:pt idx="14806">
                  <c:v>9.6216000000000008</c:v>
                </c:pt>
                <c:pt idx="14807">
                  <c:v>9.6226400000000005</c:v>
                </c:pt>
                <c:pt idx="14808">
                  <c:v>9.6232799999999994</c:v>
                </c:pt>
                <c:pt idx="14809">
                  <c:v>9.6238799999999998</c:v>
                </c:pt>
                <c:pt idx="14810">
                  <c:v>9.6247500000000006</c:v>
                </c:pt>
                <c:pt idx="14811">
                  <c:v>9.6250900000000001</c:v>
                </c:pt>
                <c:pt idx="14812">
                  <c:v>9.6253499999999992</c:v>
                </c:pt>
                <c:pt idx="14813">
                  <c:v>9.6259700000000006</c:v>
                </c:pt>
                <c:pt idx="14814">
                  <c:v>9.6265999999999998</c:v>
                </c:pt>
                <c:pt idx="14815">
                  <c:v>9.6269899999999993</c:v>
                </c:pt>
                <c:pt idx="14816">
                  <c:v>9.6273199999999992</c:v>
                </c:pt>
                <c:pt idx="14817">
                  <c:v>9.6278299999999994</c:v>
                </c:pt>
                <c:pt idx="14818">
                  <c:v>9.6288300000000007</c:v>
                </c:pt>
                <c:pt idx="14819">
                  <c:v>9.62988</c:v>
                </c:pt>
                <c:pt idx="14820">
                  <c:v>9.6305599999999991</c:v>
                </c:pt>
                <c:pt idx="14821">
                  <c:v>9.6315600000000003</c:v>
                </c:pt>
                <c:pt idx="14822">
                  <c:v>9.6322799999999997</c:v>
                </c:pt>
                <c:pt idx="14823">
                  <c:v>9.6331600000000002</c:v>
                </c:pt>
                <c:pt idx="14824">
                  <c:v>9.6336999999999993</c:v>
                </c:pt>
                <c:pt idx="14825">
                  <c:v>9.6345399999999994</c:v>
                </c:pt>
                <c:pt idx="14826">
                  <c:v>9.6357300000000006</c:v>
                </c:pt>
                <c:pt idx="14827">
                  <c:v>9.6367499999999993</c:v>
                </c:pt>
                <c:pt idx="14828">
                  <c:v>9.6373800000000003</c:v>
                </c:pt>
                <c:pt idx="14829">
                  <c:v>9.6381800000000002</c:v>
                </c:pt>
                <c:pt idx="14830">
                  <c:v>9.6384100000000004</c:v>
                </c:pt>
                <c:pt idx="14831">
                  <c:v>9.6391600000000004</c:v>
                </c:pt>
                <c:pt idx="14832">
                  <c:v>9.6398200000000003</c:v>
                </c:pt>
                <c:pt idx="14833">
                  <c:v>9.6406100000000006</c:v>
                </c:pt>
                <c:pt idx="14834">
                  <c:v>9.6415100000000002</c:v>
                </c:pt>
                <c:pt idx="14835">
                  <c:v>9.6424199999999995</c:v>
                </c:pt>
                <c:pt idx="14836">
                  <c:v>9.6432199999999995</c:v>
                </c:pt>
                <c:pt idx="14837">
                  <c:v>9.6441300000000005</c:v>
                </c:pt>
                <c:pt idx="14838">
                  <c:v>9.6447500000000002</c:v>
                </c:pt>
                <c:pt idx="14839">
                  <c:v>9.6454900000000006</c:v>
                </c:pt>
                <c:pt idx="14840">
                  <c:v>9.6459899999999994</c:v>
                </c:pt>
                <c:pt idx="14841">
                  <c:v>9.6463999999999999</c:v>
                </c:pt>
                <c:pt idx="14842">
                  <c:v>9.6469500000000004</c:v>
                </c:pt>
                <c:pt idx="14843">
                  <c:v>9.6474600000000006</c:v>
                </c:pt>
                <c:pt idx="14844">
                  <c:v>9.6479300000000006</c:v>
                </c:pt>
                <c:pt idx="14845">
                  <c:v>9.6483799999999995</c:v>
                </c:pt>
                <c:pt idx="14846">
                  <c:v>9.6493300000000009</c:v>
                </c:pt>
                <c:pt idx="14847">
                  <c:v>9.6503099999999993</c:v>
                </c:pt>
                <c:pt idx="14848">
                  <c:v>9.6514199999999999</c:v>
                </c:pt>
                <c:pt idx="14849">
                  <c:v>9.65259</c:v>
                </c:pt>
                <c:pt idx="14850">
                  <c:v>9.6531400000000005</c:v>
                </c:pt>
                <c:pt idx="14851">
                  <c:v>9.6535899999999994</c:v>
                </c:pt>
                <c:pt idx="14852">
                  <c:v>9.6541599999999992</c:v>
                </c:pt>
                <c:pt idx="14853">
                  <c:v>9.6545799999999993</c:v>
                </c:pt>
                <c:pt idx="14854">
                  <c:v>9.6557499999999994</c:v>
                </c:pt>
                <c:pt idx="14855">
                  <c:v>9.65625</c:v>
                </c:pt>
                <c:pt idx="14856">
                  <c:v>9.6572399999999998</c:v>
                </c:pt>
                <c:pt idx="14857">
                  <c:v>9.6578499999999998</c:v>
                </c:pt>
                <c:pt idx="14858">
                  <c:v>9.6583000000000006</c:v>
                </c:pt>
                <c:pt idx="14859">
                  <c:v>9.65916</c:v>
                </c:pt>
                <c:pt idx="14860">
                  <c:v>9.66</c:v>
                </c:pt>
                <c:pt idx="14861">
                  <c:v>9.6608599999999996</c:v>
                </c:pt>
                <c:pt idx="14862">
                  <c:v>9.6614699999999996</c:v>
                </c:pt>
                <c:pt idx="14863">
                  <c:v>9.6622400000000006</c:v>
                </c:pt>
                <c:pt idx="14864">
                  <c:v>9.6629900000000006</c:v>
                </c:pt>
                <c:pt idx="14865">
                  <c:v>9.6638199999999994</c:v>
                </c:pt>
                <c:pt idx="14866">
                  <c:v>9.6648300000000003</c:v>
                </c:pt>
                <c:pt idx="14867">
                  <c:v>9.6655499999999996</c:v>
                </c:pt>
                <c:pt idx="14868">
                  <c:v>9.6659100000000002</c:v>
                </c:pt>
                <c:pt idx="14869">
                  <c:v>9.6668000000000003</c:v>
                </c:pt>
                <c:pt idx="14870">
                  <c:v>9.6674600000000002</c:v>
                </c:pt>
                <c:pt idx="14871">
                  <c:v>9.6681000000000008</c:v>
                </c:pt>
                <c:pt idx="14872">
                  <c:v>9.6688399999999994</c:v>
                </c:pt>
                <c:pt idx="14873">
                  <c:v>9.6691900000000004</c:v>
                </c:pt>
                <c:pt idx="14874">
                  <c:v>9.6699300000000008</c:v>
                </c:pt>
                <c:pt idx="14875">
                  <c:v>9.6707800000000006</c:v>
                </c:pt>
                <c:pt idx="14876">
                  <c:v>9.6718399999999995</c:v>
                </c:pt>
                <c:pt idx="14877">
                  <c:v>9.6723499999999998</c:v>
                </c:pt>
                <c:pt idx="14878">
                  <c:v>9.6727600000000002</c:v>
                </c:pt>
                <c:pt idx="14879">
                  <c:v>9.67333</c:v>
                </c:pt>
                <c:pt idx="14880">
                  <c:v>9.6740499999999994</c:v>
                </c:pt>
                <c:pt idx="14881">
                  <c:v>9.6748899999999995</c:v>
                </c:pt>
                <c:pt idx="14882">
                  <c:v>9.6757399999999993</c:v>
                </c:pt>
                <c:pt idx="14883">
                  <c:v>9.67605</c:v>
                </c:pt>
                <c:pt idx="14884">
                  <c:v>9.6767900000000004</c:v>
                </c:pt>
                <c:pt idx="14885">
                  <c:v>9.6777200000000008</c:v>
                </c:pt>
                <c:pt idx="14886">
                  <c:v>9.6784099999999995</c:v>
                </c:pt>
                <c:pt idx="14887">
                  <c:v>9.6789900000000006</c:v>
                </c:pt>
                <c:pt idx="14888">
                  <c:v>9.6795399999999994</c:v>
                </c:pt>
                <c:pt idx="14889">
                  <c:v>9.6799800000000005</c:v>
                </c:pt>
                <c:pt idx="14890">
                  <c:v>9.6802899999999994</c:v>
                </c:pt>
                <c:pt idx="14891">
                  <c:v>9.6810200000000002</c:v>
                </c:pt>
                <c:pt idx="14892">
                  <c:v>9.6819799999999994</c:v>
                </c:pt>
                <c:pt idx="14893">
                  <c:v>9.6828599999999998</c:v>
                </c:pt>
                <c:pt idx="14894">
                  <c:v>9.6833299999999998</c:v>
                </c:pt>
                <c:pt idx="14895">
                  <c:v>9.6844400000000004</c:v>
                </c:pt>
                <c:pt idx="14896">
                  <c:v>9.6856100000000005</c:v>
                </c:pt>
                <c:pt idx="14897">
                  <c:v>9.6864799999999995</c:v>
                </c:pt>
                <c:pt idx="14898">
                  <c:v>9.6874500000000001</c:v>
                </c:pt>
                <c:pt idx="14899">
                  <c:v>9.6882800000000007</c:v>
                </c:pt>
                <c:pt idx="14900">
                  <c:v>9.6889500000000002</c:v>
                </c:pt>
                <c:pt idx="14901">
                  <c:v>9.6894200000000001</c:v>
                </c:pt>
                <c:pt idx="14902">
                  <c:v>9.6900999999999993</c:v>
                </c:pt>
                <c:pt idx="14903">
                  <c:v>9.6912000000000003</c:v>
                </c:pt>
                <c:pt idx="14904">
                  <c:v>9.6919299999999993</c:v>
                </c:pt>
                <c:pt idx="14905">
                  <c:v>9.6922800000000002</c:v>
                </c:pt>
                <c:pt idx="14906">
                  <c:v>9.6925799999999995</c:v>
                </c:pt>
                <c:pt idx="14907">
                  <c:v>9.6928599999999996</c:v>
                </c:pt>
                <c:pt idx="14908">
                  <c:v>9.6933500000000006</c:v>
                </c:pt>
                <c:pt idx="14909">
                  <c:v>9.6936900000000001</c:v>
                </c:pt>
                <c:pt idx="14910">
                  <c:v>9.6939899999999994</c:v>
                </c:pt>
                <c:pt idx="14911">
                  <c:v>9.6946200000000005</c:v>
                </c:pt>
                <c:pt idx="14912">
                  <c:v>9.6955299999999998</c:v>
                </c:pt>
                <c:pt idx="14913">
                  <c:v>9.6960899999999999</c:v>
                </c:pt>
                <c:pt idx="14914">
                  <c:v>9.69679</c:v>
                </c:pt>
                <c:pt idx="14915">
                  <c:v>9.6974099999999996</c:v>
                </c:pt>
                <c:pt idx="14916">
                  <c:v>9.6980799999999991</c:v>
                </c:pt>
                <c:pt idx="14917">
                  <c:v>9.6987400000000008</c:v>
                </c:pt>
                <c:pt idx="14918">
                  <c:v>9.6995100000000001</c:v>
                </c:pt>
                <c:pt idx="14919">
                  <c:v>9.6999099999999991</c:v>
                </c:pt>
                <c:pt idx="14920">
                  <c:v>9.7005099999999995</c:v>
                </c:pt>
                <c:pt idx="14921">
                  <c:v>9.7009699999999999</c:v>
                </c:pt>
                <c:pt idx="14922">
                  <c:v>9.7016899999999993</c:v>
                </c:pt>
                <c:pt idx="14923">
                  <c:v>9.7022399999999998</c:v>
                </c:pt>
                <c:pt idx="14924">
                  <c:v>9.7028499999999998</c:v>
                </c:pt>
                <c:pt idx="14925">
                  <c:v>9.7030999999999992</c:v>
                </c:pt>
                <c:pt idx="14926">
                  <c:v>9.7036999999999995</c:v>
                </c:pt>
                <c:pt idx="14927">
                  <c:v>9.7045899999999996</c:v>
                </c:pt>
                <c:pt idx="14928">
                  <c:v>9.7054200000000002</c:v>
                </c:pt>
                <c:pt idx="14929">
                  <c:v>9.7058499999999999</c:v>
                </c:pt>
                <c:pt idx="14930">
                  <c:v>9.7063900000000007</c:v>
                </c:pt>
                <c:pt idx="14931">
                  <c:v>9.7073599999999995</c:v>
                </c:pt>
                <c:pt idx="14932">
                  <c:v>9.7077100000000005</c:v>
                </c:pt>
                <c:pt idx="14933">
                  <c:v>9.7084200000000003</c:v>
                </c:pt>
                <c:pt idx="14934">
                  <c:v>9.7088699999999992</c:v>
                </c:pt>
                <c:pt idx="14935">
                  <c:v>9.7094100000000001</c:v>
                </c:pt>
                <c:pt idx="14936">
                  <c:v>9.7099799999999998</c:v>
                </c:pt>
                <c:pt idx="14937">
                  <c:v>9.7108399999999993</c:v>
                </c:pt>
                <c:pt idx="14938">
                  <c:v>9.7119700000000009</c:v>
                </c:pt>
                <c:pt idx="14939">
                  <c:v>9.7125400000000006</c:v>
                </c:pt>
                <c:pt idx="14940">
                  <c:v>9.7137100000000007</c:v>
                </c:pt>
                <c:pt idx="14941">
                  <c:v>9.7143700000000006</c:v>
                </c:pt>
                <c:pt idx="14942">
                  <c:v>9.7154399999999992</c:v>
                </c:pt>
                <c:pt idx="14943">
                  <c:v>9.7162900000000008</c:v>
                </c:pt>
                <c:pt idx="14944">
                  <c:v>9.7174300000000002</c:v>
                </c:pt>
                <c:pt idx="14945">
                  <c:v>9.7181899999999999</c:v>
                </c:pt>
                <c:pt idx="14946">
                  <c:v>9.7188400000000001</c:v>
                </c:pt>
                <c:pt idx="14947">
                  <c:v>9.7191299999999998</c:v>
                </c:pt>
                <c:pt idx="14948">
                  <c:v>9.7194800000000008</c:v>
                </c:pt>
                <c:pt idx="14949">
                  <c:v>9.7198799999999999</c:v>
                </c:pt>
                <c:pt idx="14950">
                  <c:v>9.7203599999999994</c:v>
                </c:pt>
                <c:pt idx="14951">
                  <c:v>9.7211999999999996</c:v>
                </c:pt>
                <c:pt idx="14952">
                  <c:v>9.7216400000000007</c:v>
                </c:pt>
                <c:pt idx="14953">
                  <c:v>9.7220399999999998</c:v>
                </c:pt>
                <c:pt idx="14954">
                  <c:v>9.72241</c:v>
                </c:pt>
                <c:pt idx="14955">
                  <c:v>9.7230299999999996</c:v>
                </c:pt>
                <c:pt idx="14956">
                  <c:v>9.7238600000000002</c:v>
                </c:pt>
                <c:pt idx="14957">
                  <c:v>9.7247299999999992</c:v>
                </c:pt>
                <c:pt idx="14958">
                  <c:v>9.7251499999999993</c:v>
                </c:pt>
                <c:pt idx="14959">
                  <c:v>9.7255400000000005</c:v>
                </c:pt>
                <c:pt idx="14960">
                  <c:v>9.7257599999999993</c:v>
                </c:pt>
                <c:pt idx="14961">
                  <c:v>9.7262599999999999</c:v>
                </c:pt>
                <c:pt idx="14962">
                  <c:v>9.7265700000000006</c:v>
                </c:pt>
                <c:pt idx="14963">
                  <c:v>9.7269699999999997</c:v>
                </c:pt>
                <c:pt idx="14964">
                  <c:v>9.7277699999999996</c:v>
                </c:pt>
                <c:pt idx="14965">
                  <c:v>9.7288700000000006</c:v>
                </c:pt>
                <c:pt idx="14966">
                  <c:v>9.7295400000000001</c:v>
                </c:pt>
                <c:pt idx="14967">
                  <c:v>9.7303499999999996</c:v>
                </c:pt>
                <c:pt idx="14968">
                  <c:v>9.7307699999999997</c:v>
                </c:pt>
                <c:pt idx="14969">
                  <c:v>9.7310599999999994</c:v>
                </c:pt>
                <c:pt idx="14970">
                  <c:v>9.7316800000000008</c:v>
                </c:pt>
                <c:pt idx="14971">
                  <c:v>9.7322100000000002</c:v>
                </c:pt>
                <c:pt idx="14972">
                  <c:v>9.7328299999999999</c:v>
                </c:pt>
                <c:pt idx="14973">
                  <c:v>9.7334399999999999</c:v>
                </c:pt>
                <c:pt idx="14974">
                  <c:v>9.7339000000000002</c:v>
                </c:pt>
                <c:pt idx="14975">
                  <c:v>9.7347199999999994</c:v>
                </c:pt>
                <c:pt idx="14976">
                  <c:v>9.73583</c:v>
                </c:pt>
                <c:pt idx="14977">
                  <c:v>9.7368000000000006</c:v>
                </c:pt>
                <c:pt idx="14978">
                  <c:v>9.7376199999999997</c:v>
                </c:pt>
                <c:pt idx="14979">
                  <c:v>9.7384299999999993</c:v>
                </c:pt>
                <c:pt idx="14980">
                  <c:v>9.7389500000000009</c:v>
                </c:pt>
                <c:pt idx="14981">
                  <c:v>9.73935</c:v>
                </c:pt>
                <c:pt idx="14982">
                  <c:v>9.7395999999999994</c:v>
                </c:pt>
                <c:pt idx="14983">
                  <c:v>9.7401199999999992</c:v>
                </c:pt>
                <c:pt idx="14984">
                  <c:v>9.7408000000000001</c:v>
                </c:pt>
                <c:pt idx="14985">
                  <c:v>9.7419899999999995</c:v>
                </c:pt>
                <c:pt idx="14986">
                  <c:v>9.7432300000000005</c:v>
                </c:pt>
                <c:pt idx="14987">
                  <c:v>9.7436900000000009</c:v>
                </c:pt>
                <c:pt idx="14988">
                  <c:v>9.7444000000000006</c:v>
                </c:pt>
                <c:pt idx="14989">
                  <c:v>9.7454099999999997</c:v>
                </c:pt>
                <c:pt idx="14990">
                  <c:v>9.7459699999999998</c:v>
                </c:pt>
                <c:pt idx="14991">
                  <c:v>9.7465700000000002</c:v>
                </c:pt>
                <c:pt idx="14992">
                  <c:v>9.7474399999999992</c:v>
                </c:pt>
                <c:pt idx="14993">
                  <c:v>9.7484699999999993</c:v>
                </c:pt>
                <c:pt idx="14994">
                  <c:v>9.7491500000000002</c:v>
                </c:pt>
                <c:pt idx="14995">
                  <c:v>9.7496200000000002</c:v>
                </c:pt>
                <c:pt idx="14996">
                  <c:v>9.7505799999999994</c:v>
                </c:pt>
                <c:pt idx="14997">
                  <c:v>9.7509999999999994</c:v>
                </c:pt>
                <c:pt idx="14998">
                  <c:v>9.7513000000000005</c:v>
                </c:pt>
                <c:pt idx="14999">
                  <c:v>9.7519399999999994</c:v>
                </c:pt>
                <c:pt idx="15000">
                  <c:v>9.7523499999999999</c:v>
                </c:pt>
                <c:pt idx="15001">
                  <c:v>9.7531700000000008</c:v>
                </c:pt>
                <c:pt idx="15002">
                  <c:v>9.7537099999999999</c:v>
                </c:pt>
                <c:pt idx="15003">
                  <c:v>9.7544900000000005</c:v>
                </c:pt>
                <c:pt idx="15004">
                  <c:v>9.7555800000000001</c:v>
                </c:pt>
                <c:pt idx="15005">
                  <c:v>9.7567400000000006</c:v>
                </c:pt>
                <c:pt idx="15006">
                  <c:v>9.7577200000000008</c:v>
                </c:pt>
                <c:pt idx="15007">
                  <c:v>9.7583099999999998</c:v>
                </c:pt>
                <c:pt idx="15008">
                  <c:v>9.7588299999999997</c:v>
                </c:pt>
                <c:pt idx="15009">
                  <c:v>9.7595700000000001</c:v>
                </c:pt>
                <c:pt idx="15010">
                  <c:v>9.7605400000000007</c:v>
                </c:pt>
                <c:pt idx="15011">
                  <c:v>9.7613900000000005</c:v>
                </c:pt>
                <c:pt idx="15012">
                  <c:v>9.7617999999999991</c:v>
                </c:pt>
                <c:pt idx="15013">
                  <c:v>9.7623899999999999</c:v>
                </c:pt>
                <c:pt idx="15014">
                  <c:v>9.7629900000000003</c:v>
                </c:pt>
                <c:pt idx="15015">
                  <c:v>9.7637</c:v>
                </c:pt>
                <c:pt idx="15016">
                  <c:v>9.7646200000000007</c:v>
                </c:pt>
                <c:pt idx="15017">
                  <c:v>9.7650600000000001</c:v>
                </c:pt>
                <c:pt idx="15018">
                  <c:v>9.76586</c:v>
                </c:pt>
                <c:pt idx="15019">
                  <c:v>9.7670100000000009</c:v>
                </c:pt>
                <c:pt idx="15020">
                  <c:v>9.7676400000000001</c:v>
                </c:pt>
                <c:pt idx="15021">
                  <c:v>9.7683099999999996</c:v>
                </c:pt>
                <c:pt idx="15022">
                  <c:v>9.7694299999999998</c:v>
                </c:pt>
                <c:pt idx="15023">
                  <c:v>9.7705699999999993</c:v>
                </c:pt>
                <c:pt idx="15024">
                  <c:v>9.7712400000000006</c:v>
                </c:pt>
                <c:pt idx="15025">
                  <c:v>9.7716399999999997</c:v>
                </c:pt>
                <c:pt idx="15026">
                  <c:v>9.7723399999999998</c:v>
                </c:pt>
                <c:pt idx="15027">
                  <c:v>9.7729800000000004</c:v>
                </c:pt>
                <c:pt idx="15028">
                  <c:v>9.7737700000000007</c:v>
                </c:pt>
                <c:pt idx="15029">
                  <c:v>9.7741900000000008</c:v>
                </c:pt>
                <c:pt idx="15030">
                  <c:v>9.7745899999999999</c:v>
                </c:pt>
                <c:pt idx="15031">
                  <c:v>9.7752599999999994</c:v>
                </c:pt>
                <c:pt idx="15032">
                  <c:v>9.7758000000000003</c:v>
                </c:pt>
                <c:pt idx="15033">
                  <c:v>9.7765500000000003</c:v>
                </c:pt>
                <c:pt idx="15034">
                  <c:v>9.7770100000000006</c:v>
                </c:pt>
                <c:pt idx="15035">
                  <c:v>9.7776999999999994</c:v>
                </c:pt>
                <c:pt idx="15036">
                  <c:v>9.7781500000000001</c:v>
                </c:pt>
                <c:pt idx="15037">
                  <c:v>9.7784499999999994</c:v>
                </c:pt>
                <c:pt idx="15038">
                  <c:v>9.7787100000000002</c:v>
                </c:pt>
                <c:pt idx="15039">
                  <c:v>9.7789599999999997</c:v>
                </c:pt>
                <c:pt idx="15040">
                  <c:v>9.7792300000000001</c:v>
                </c:pt>
                <c:pt idx="15041">
                  <c:v>9.7798800000000004</c:v>
                </c:pt>
                <c:pt idx="15042">
                  <c:v>9.7805</c:v>
                </c:pt>
                <c:pt idx="15043">
                  <c:v>9.7814999999999994</c:v>
                </c:pt>
                <c:pt idx="15044">
                  <c:v>9.7821099999999994</c:v>
                </c:pt>
                <c:pt idx="15045">
                  <c:v>9.7828400000000002</c:v>
                </c:pt>
                <c:pt idx="15046">
                  <c:v>9.7838700000000003</c:v>
                </c:pt>
                <c:pt idx="15047">
                  <c:v>9.7843999999999998</c:v>
                </c:pt>
                <c:pt idx="15048">
                  <c:v>9.7850199999999994</c:v>
                </c:pt>
                <c:pt idx="15049">
                  <c:v>9.7853999999999992</c:v>
                </c:pt>
                <c:pt idx="15050">
                  <c:v>9.7861999999999991</c:v>
                </c:pt>
                <c:pt idx="15051">
                  <c:v>9.7872299999999992</c:v>
                </c:pt>
                <c:pt idx="15052">
                  <c:v>9.7880599999999998</c:v>
                </c:pt>
                <c:pt idx="15053">
                  <c:v>9.78904</c:v>
                </c:pt>
                <c:pt idx="15054">
                  <c:v>9.7898099999999992</c:v>
                </c:pt>
                <c:pt idx="15055">
                  <c:v>9.7904599999999995</c:v>
                </c:pt>
                <c:pt idx="15056">
                  <c:v>9.7916500000000006</c:v>
                </c:pt>
                <c:pt idx="15057">
                  <c:v>9.7922200000000004</c:v>
                </c:pt>
                <c:pt idx="15058">
                  <c:v>9.7928499999999996</c:v>
                </c:pt>
                <c:pt idx="15059">
                  <c:v>9.7934999999999999</c:v>
                </c:pt>
                <c:pt idx="15060">
                  <c:v>9.7938399999999994</c:v>
                </c:pt>
                <c:pt idx="15061">
                  <c:v>9.7941199999999995</c:v>
                </c:pt>
                <c:pt idx="15062">
                  <c:v>9.7945799999999998</c:v>
                </c:pt>
                <c:pt idx="15063">
                  <c:v>9.7954100000000004</c:v>
                </c:pt>
                <c:pt idx="15064">
                  <c:v>9.7965900000000001</c:v>
                </c:pt>
                <c:pt idx="15065">
                  <c:v>9.7972400000000004</c:v>
                </c:pt>
                <c:pt idx="15066">
                  <c:v>9.7979400000000005</c:v>
                </c:pt>
                <c:pt idx="15067">
                  <c:v>9.7989499999999996</c:v>
                </c:pt>
                <c:pt idx="15068">
                  <c:v>9.7997999999999994</c:v>
                </c:pt>
                <c:pt idx="15069">
                  <c:v>9.8007600000000004</c:v>
                </c:pt>
                <c:pt idx="15070">
                  <c:v>9.8014399999999995</c:v>
                </c:pt>
                <c:pt idx="15071">
                  <c:v>9.8020600000000009</c:v>
                </c:pt>
                <c:pt idx="15072">
                  <c:v>9.8030000000000008</c:v>
                </c:pt>
                <c:pt idx="15073">
                  <c:v>9.8033599999999996</c:v>
                </c:pt>
                <c:pt idx="15074">
                  <c:v>9.8041599999999995</c:v>
                </c:pt>
                <c:pt idx="15075">
                  <c:v>9.8052499999999991</c:v>
                </c:pt>
                <c:pt idx="15076">
                  <c:v>9.80579</c:v>
                </c:pt>
                <c:pt idx="15077">
                  <c:v>9.8063900000000004</c:v>
                </c:pt>
                <c:pt idx="15078">
                  <c:v>9.8069000000000006</c:v>
                </c:pt>
                <c:pt idx="15079">
                  <c:v>9.8079000000000001</c:v>
                </c:pt>
                <c:pt idx="15080">
                  <c:v>9.8084600000000002</c:v>
                </c:pt>
                <c:pt idx="15081">
                  <c:v>9.8094199999999994</c:v>
                </c:pt>
                <c:pt idx="15082">
                  <c:v>9.8104600000000008</c:v>
                </c:pt>
                <c:pt idx="15083">
                  <c:v>9.8110499999999998</c:v>
                </c:pt>
                <c:pt idx="15084">
                  <c:v>9.8118300000000005</c:v>
                </c:pt>
                <c:pt idx="15085">
                  <c:v>9.8123299999999993</c:v>
                </c:pt>
                <c:pt idx="15086">
                  <c:v>9.8128899999999994</c:v>
                </c:pt>
                <c:pt idx="15087">
                  <c:v>9.8134700000000006</c:v>
                </c:pt>
                <c:pt idx="15088">
                  <c:v>9.8138000000000005</c:v>
                </c:pt>
                <c:pt idx="15089">
                  <c:v>9.8143799999999999</c:v>
                </c:pt>
                <c:pt idx="15090">
                  <c:v>9.8147400000000005</c:v>
                </c:pt>
                <c:pt idx="15091">
                  <c:v>9.8152299999999997</c:v>
                </c:pt>
                <c:pt idx="15092">
                  <c:v>9.8158499999999993</c:v>
                </c:pt>
                <c:pt idx="15093">
                  <c:v>9.8170400000000004</c:v>
                </c:pt>
                <c:pt idx="15094">
                  <c:v>9.8182500000000008</c:v>
                </c:pt>
                <c:pt idx="15095">
                  <c:v>9.8191699999999997</c:v>
                </c:pt>
                <c:pt idx="15096">
                  <c:v>9.82</c:v>
                </c:pt>
                <c:pt idx="15097">
                  <c:v>9.8207500000000003</c:v>
                </c:pt>
                <c:pt idx="15098">
                  <c:v>9.8216199999999994</c:v>
                </c:pt>
                <c:pt idx="15099">
                  <c:v>9.8227200000000003</c:v>
                </c:pt>
                <c:pt idx="15100">
                  <c:v>9.8239000000000001</c:v>
                </c:pt>
                <c:pt idx="15101">
                  <c:v>9.8245799999999992</c:v>
                </c:pt>
                <c:pt idx="15102">
                  <c:v>9.8248999999999995</c:v>
                </c:pt>
                <c:pt idx="15103">
                  <c:v>9.8251600000000003</c:v>
                </c:pt>
                <c:pt idx="15104">
                  <c:v>9.8254699999999993</c:v>
                </c:pt>
                <c:pt idx="15105">
                  <c:v>9.8261699999999994</c:v>
                </c:pt>
                <c:pt idx="15106">
                  <c:v>9.8272099999999991</c:v>
                </c:pt>
                <c:pt idx="15107">
                  <c:v>9.8278300000000005</c:v>
                </c:pt>
                <c:pt idx="15108">
                  <c:v>9.8285999999999998</c:v>
                </c:pt>
                <c:pt idx="15109">
                  <c:v>9.8296600000000005</c:v>
                </c:pt>
                <c:pt idx="15110">
                  <c:v>9.8306400000000007</c:v>
                </c:pt>
                <c:pt idx="15111">
                  <c:v>9.8317999999999994</c:v>
                </c:pt>
                <c:pt idx="15112">
                  <c:v>9.8327399999999994</c:v>
                </c:pt>
                <c:pt idx="15113">
                  <c:v>9.8334700000000002</c:v>
                </c:pt>
                <c:pt idx="15114">
                  <c:v>9.8342399999999994</c:v>
                </c:pt>
                <c:pt idx="15115">
                  <c:v>9.8347999999999995</c:v>
                </c:pt>
                <c:pt idx="15116">
                  <c:v>9.8353199999999994</c:v>
                </c:pt>
                <c:pt idx="15117">
                  <c:v>9.8358500000000006</c:v>
                </c:pt>
                <c:pt idx="15118">
                  <c:v>9.8363700000000005</c:v>
                </c:pt>
                <c:pt idx="15119">
                  <c:v>9.8366600000000002</c:v>
                </c:pt>
                <c:pt idx="15120">
                  <c:v>9.8370599999999992</c:v>
                </c:pt>
                <c:pt idx="15121">
                  <c:v>9.8374400000000009</c:v>
                </c:pt>
                <c:pt idx="15122">
                  <c:v>9.8379100000000008</c:v>
                </c:pt>
                <c:pt idx="15123">
                  <c:v>9.8389500000000005</c:v>
                </c:pt>
                <c:pt idx="15124">
                  <c:v>9.8399400000000004</c:v>
                </c:pt>
                <c:pt idx="15125">
                  <c:v>9.8407599999999995</c:v>
                </c:pt>
                <c:pt idx="15126">
                  <c:v>9.8414099999999998</c:v>
                </c:pt>
                <c:pt idx="15127">
                  <c:v>9.8422900000000002</c:v>
                </c:pt>
                <c:pt idx="15128">
                  <c:v>9.8431700000000006</c:v>
                </c:pt>
                <c:pt idx="15129">
                  <c:v>9.8439499999999995</c:v>
                </c:pt>
                <c:pt idx="15130">
                  <c:v>9.8451500000000003</c:v>
                </c:pt>
                <c:pt idx="15131">
                  <c:v>9.8459199999999996</c:v>
                </c:pt>
                <c:pt idx="15132">
                  <c:v>9.8463200000000004</c:v>
                </c:pt>
                <c:pt idx="15133">
                  <c:v>9.8467599999999997</c:v>
                </c:pt>
                <c:pt idx="15134">
                  <c:v>9.8475699999999993</c:v>
                </c:pt>
                <c:pt idx="15135">
                  <c:v>9.8483900000000002</c:v>
                </c:pt>
                <c:pt idx="15136">
                  <c:v>9.8492300000000004</c:v>
                </c:pt>
                <c:pt idx="15137">
                  <c:v>9.8498300000000008</c:v>
                </c:pt>
                <c:pt idx="15138">
                  <c:v>9.8503799999999995</c:v>
                </c:pt>
                <c:pt idx="15139">
                  <c:v>9.8511600000000001</c:v>
                </c:pt>
                <c:pt idx="15140">
                  <c:v>9.8521199999999993</c:v>
                </c:pt>
                <c:pt idx="15141">
                  <c:v>9.8528900000000004</c:v>
                </c:pt>
                <c:pt idx="15142">
                  <c:v>9.8534000000000006</c:v>
                </c:pt>
                <c:pt idx="15143">
                  <c:v>9.8542100000000001</c:v>
                </c:pt>
                <c:pt idx="15144">
                  <c:v>9.85473</c:v>
                </c:pt>
                <c:pt idx="15145">
                  <c:v>9.8550900000000006</c:v>
                </c:pt>
                <c:pt idx="15146">
                  <c:v>9.8556600000000003</c:v>
                </c:pt>
                <c:pt idx="15147">
                  <c:v>9.8560300000000005</c:v>
                </c:pt>
                <c:pt idx="15148">
                  <c:v>9.8567400000000003</c:v>
                </c:pt>
                <c:pt idx="15149">
                  <c:v>9.8578600000000005</c:v>
                </c:pt>
                <c:pt idx="15150">
                  <c:v>9.8585200000000004</c:v>
                </c:pt>
                <c:pt idx="15151">
                  <c:v>9.85961</c:v>
                </c:pt>
                <c:pt idx="15152">
                  <c:v>9.8607099999999992</c:v>
                </c:pt>
                <c:pt idx="15153">
                  <c:v>9.8617600000000003</c:v>
                </c:pt>
                <c:pt idx="15154">
                  <c:v>9.8627400000000005</c:v>
                </c:pt>
                <c:pt idx="15155">
                  <c:v>9.8633600000000001</c:v>
                </c:pt>
                <c:pt idx="15156">
                  <c:v>9.8642400000000006</c:v>
                </c:pt>
                <c:pt idx="15157">
                  <c:v>9.8649799999999992</c:v>
                </c:pt>
                <c:pt idx="15158">
                  <c:v>9.8657000000000004</c:v>
                </c:pt>
                <c:pt idx="15159">
                  <c:v>9.8663000000000007</c:v>
                </c:pt>
                <c:pt idx="15160">
                  <c:v>9.8666699999999992</c:v>
                </c:pt>
                <c:pt idx="15161">
                  <c:v>9.8673000000000002</c:v>
                </c:pt>
                <c:pt idx="15162">
                  <c:v>9.8683300000000003</c:v>
                </c:pt>
                <c:pt idx="15163">
                  <c:v>9.8692100000000007</c:v>
                </c:pt>
                <c:pt idx="15164">
                  <c:v>9.8696300000000008</c:v>
                </c:pt>
                <c:pt idx="15165">
                  <c:v>9.8703299999999992</c:v>
                </c:pt>
                <c:pt idx="15166">
                  <c:v>9.8713800000000003</c:v>
                </c:pt>
                <c:pt idx="15167">
                  <c:v>9.8725500000000004</c:v>
                </c:pt>
                <c:pt idx="15168">
                  <c:v>9.8731600000000004</c:v>
                </c:pt>
                <c:pt idx="15169">
                  <c:v>9.8741800000000008</c:v>
                </c:pt>
                <c:pt idx="15170">
                  <c:v>9.8747799999999994</c:v>
                </c:pt>
                <c:pt idx="15171">
                  <c:v>9.8754500000000007</c:v>
                </c:pt>
                <c:pt idx="15172">
                  <c:v>9.8759800000000002</c:v>
                </c:pt>
                <c:pt idx="15173">
                  <c:v>9.8763900000000007</c:v>
                </c:pt>
                <c:pt idx="15174">
                  <c:v>9.8767999999999994</c:v>
                </c:pt>
                <c:pt idx="15175">
                  <c:v>9.8771400000000007</c:v>
                </c:pt>
                <c:pt idx="15176">
                  <c:v>9.8778000000000006</c:v>
                </c:pt>
                <c:pt idx="15177">
                  <c:v>9.8786500000000004</c:v>
                </c:pt>
                <c:pt idx="15178">
                  <c:v>9.8795900000000003</c:v>
                </c:pt>
                <c:pt idx="15179">
                  <c:v>9.8805399999999999</c:v>
                </c:pt>
                <c:pt idx="15180">
                  <c:v>9.8816600000000001</c:v>
                </c:pt>
                <c:pt idx="15181">
                  <c:v>9.8825599999999998</c:v>
                </c:pt>
                <c:pt idx="15182">
                  <c:v>9.8837399999999995</c:v>
                </c:pt>
                <c:pt idx="15183">
                  <c:v>9.8849599999999995</c:v>
                </c:pt>
                <c:pt idx="15184">
                  <c:v>9.8856900000000003</c:v>
                </c:pt>
                <c:pt idx="15185">
                  <c:v>9.8865200000000009</c:v>
                </c:pt>
                <c:pt idx="15186">
                  <c:v>9.8871000000000002</c:v>
                </c:pt>
                <c:pt idx="15187">
                  <c:v>9.8879599999999996</c:v>
                </c:pt>
                <c:pt idx="15188">
                  <c:v>9.8884100000000004</c:v>
                </c:pt>
                <c:pt idx="15189">
                  <c:v>9.8888800000000003</c:v>
                </c:pt>
                <c:pt idx="15190">
                  <c:v>9.8894099999999998</c:v>
                </c:pt>
                <c:pt idx="15191">
                  <c:v>9.8902300000000007</c:v>
                </c:pt>
                <c:pt idx="15192">
                  <c:v>9.8908500000000004</c:v>
                </c:pt>
                <c:pt idx="15193">
                  <c:v>9.8917800000000007</c:v>
                </c:pt>
                <c:pt idx="15194">
                  <c:v>9.89255</c:v>
                </c:pt>
                <c:pt idx="15195">
                  <c:v>9.8937100000000004</c:v>
                </c:pt>
                <c:pt idx="15196">
                  <c:v>9.8942999999999994</c:v>
                </c:pt>
                <c:pt idx="15197">
                  <c:v>9.8950999999999993</c:v>
                </c:pt>
                <c:pt idx="15198">
                  <c:v>9.8957700000000006</c:v>
                </c:pt>
                <c:pt idx="15199">
                  <c:v>9.8963800000000006</c:v>
                </c:pt>
                <c:pt idx="15200">
                  <c:v>9.8969000000000005</c:v>
                </c:pt>
                <c:pt idx="15201">
                  <c:v>9.8972800000000003</c:v>
                </c:pt>
                <c:pt idx="15202">
                  <c:v>9.8978099999999998</c:v>
                </c:pt>
                <c:pt idx="15203">
                  <c:v>9.8982899999999994</c:v>
                </c:pt>
                <c:pt idx="15204">
                  <c:v>9.8993099999999998</c:v>
                </c:pt>
                <c:pt idx="15205">
                  <c:v>9.9004999999999992</c:v>
                </c:pt>
                <c:pt idx="15206">
                  <c:v>9.9013200000000001</c:v>
                </c:pt>
                <c:pt idx="15207">
                  <c:v>9.9019600000000008</c:v>
                </c:pt>
                <c:pt idx="15208">
                  <c:v>9.9024800000000006</c:v>
                </c:pt>
                <c:pt idx="15209">
                  <c:v>9.9031900000000004</c:v>
                </c:pt>
                <c:pt idx="15210">
                  <c:v>9.9040900000000001</c:v>
                </c:pt>
                <c:pt idx="15211">
                  <c:v>9.9051399999999994</c:v>
                </c:pt>
                <c:pt idx="15212">
                  <c:v>9.9057200000000005</c:v>
                </c:pt>
                <c:pt idx="15213">
                  <c:v>9.9065300000000001</c:v>
                </c:pt>
                <c:pt idx="15214">
                  <c:v>9.9070699999999992</c:v>
                </c:pt>
                <c:pt idx="15215">
                  <c:v>9.9075699999999998</c:v>
                </c:pt>
                <c:pt idx="15216">
                  <c:v>9.9085900000000002</c:v>
                </c:pt>
                <c:pt idx="15217">
                  <c:v>9.9096899999999994</c:v>
                </c:pt>
                <c:pt idx="15218">
                  <c:v>9.9101800000000004</c:v>
                </c:pt>
                <c:pt idx="15219">
                  <c:v>9.9108699999999992</c:v>
                </c:pt>
                <c:pt idx="15220">
                  <c:v>9.9118999999999993</c:v>
                </c:pt>
                <c:pt idx="15221">
                  <c:v>9.9128100000000003</c:v>
                </c:pt>
                <c:pt idx="15222">
                  <c:v>9.9134799999999998</c:v>
                </c:pt>
                <c:pt idx="15223">
                  <c:v>9.9143399999999993</c:v>
                </c:pt>
                <c:pt idx="15224">
                  <c:v>9.9151600000000002</c:v>
                </c:pt>
                <c:pt idx="15225">
                  <c:v>9.9157299999999999</c:v>
                </c:pt>
                <c:pt idx="15226">
                  <c:v>9.9163800000000002</c:v>
                </c:pt>
                <c:pt idx="15227">
                  <c:v>9.9171999999999993</c:v>
                </c:pt>
                <c:pt idx="15228">
                  <c:v>9.9177300000000006</c:v>
                </c:pt>
                <c:pt idx="15229">
                  <c:v>9.9185199999999991</c:v>
                </c:pt>
                <c:pt idx="15230">
                  <c:v>9.91934</c:v>
                </c:pt>
                <c:pt idx="15231">
                  <c:v>9.9197799999999994</c:v>
                </c:pt>
                <c:pt idx="15232">
                  <c:v>9.9204100000000004</c:v>
                </c:pt>
                <c:pt idx="15233">
                  <c:v>9.9209700000000005</c:v>
                </c:pt>
                <c:pt idx="15234">
                  <c:v>9.9215699999999991</c:v>
                </c:pt>
                <c:pt idx="15235">
                  <c:v>9.9219799999999996</c:v>
                </c:pt>
                <c:pt idx="15236">
                  <c:v>9.92225</c:v>
                </c:pt>
                <c:pt idx="15237">
                  <c:v>9.9225499999999993</c:v>
                </c:pt>
                <c:pt idx="15238">
                  <c:v>9.9228400000000008</c:v>
                </c:pt>
                <c:pt idx="15239">
                  <c:v>9.9237500000000001</c:v>
                </c:pt>
                <c:pt idx="15240">
                  <c:v>9.9249200000000002</c:v>
                </c:pt>
                <c:pt idx="15241">
                  <c:v>9.92605</c:v>
                </c:pt>
                <c:pt idx="15242">
                  <c:v>9.9263200000000005</c:v>
                </c:pt>
                <c:pt idx="15243">
                  <c:v>9.9268800000000006</c:v>
                </c:pt>
                <c:pt idx="15244">
                  <c:v>9.9279899999999994</c:v>
                </c:pt>
                <c:pt idx="15245">
                  <c:v>9.9285300000000003</c:v>
                </c:pt>
                <c:pt idx="15246">
                  <c:v>9.9295799999999996</c:v>
                </c:pt>
                <c:pt idx="15247">
                  <c:v>9.9300300000000004</c:v>
                </c:pt>
                <c:pt idx="15248">
                  <c:v>9.93065</c:v>
                </c:pt>
                <c:pt idx="15249">
                  <c:v>9.93154</c:v>
                </c:pt>
                <c:pt idx="15250">
                  <c:v>9.9320799999999991</c:v>
                </c:pt>
                <c:pt idx="15251">
                  <c:v>9.9327900000000007</c:v>
                </c:pt>
                <c:pt idx="15252">
                  <c:v>9.9339600000000008</c:v>
                </c:pt>
                <c:pt idx="15253">
                  <c:v>9.9343800000000009</c:v>
                </c:pt>
                <c:pt idx="15254">
                  <c:v>9.9350000000000005</c:v>
                </c:pt>
                <c:pt idx="15255">
                  <c:v>9.9358299999999993</c:v>
                </c:pt>
                <c:pt idx="15256">
                  <c:v>9.9368599999999994</c:v>
                </c:pt>
                <c:pt idx="15257">
                  <c:v>9.9376099999999994</c:v>
                </c:pt>
                <c:pt idx="15258">
                  <c:v>9.9381400000000006</c:v>
                </c:pt>
                <c:pt idx="15259">
                  <c:v>9.9393100000000008</c:v>
                </c:pt>
                <c:pt idx="15260">
                  <c:v>9.9396699999999996</c:v>
                </c:pt>
                <c:pt idx="15261">
                  <c:v>9.9401200000000003</c:v>
                </c:pt>
                <c:pt idx="15262">
                  <c:v>9.94055</c:v>
                </c:pt>
                <c:pt idx="15263">
                  <c:v>9.9412900000000004</c:v>
                </c:pt>
                <c:pt idx="15264">
                  <c:v>9.9418900000000008</c:v>
                </c:pt>
                <c:pt idx="15265">
                  <c:v>9.9425799999999995</c:v>
                </c:pt>
                <c:pt idx="15266">
                  <c:v>9.9430200000000006</c:v>
                </c:pt>
                <c:pt idx="15267">
                  <c:v>9.9433500000000006</c:v>
                </c:pt>
                <c:pt idx="15268">
                  <c:v>9.9437800000000003</c:v>
                </c:pt>
                <c:pt idx="15269">
                  <c:v>9.9443699999999993</c:v>
                </c:pt>
                <c:pt idx="15270">
                  <c:v>9.94529</c:v>
                </c:pt>
                <c:pt idx="15271">
                  <c:v>9.9464900000000007</c:v>
                </c:pt>
                <c:pt idx="15272">
                  <c:v>9.9471600000000002</c:v>
                </c:pt>
                <c:pt idx="15273">
                  <c:v>9.9481699999999993</c:v>
                </c:pt>
                <c:pt idx="15274">
                  <c:v>9.94923</c:v>
                </c:pt>
                <c:pt idx="15275">
                  <c:v>9.94998</c:v>
                </c:pt>
                <c:pt idx="15276">
                  <c:v>9.9505700000000008</c:v>
                </c:pt>
                <c:pt idx="15277">
                  <c:v>9.9512999999999998</c:v>
                </c:pt>
                <c:pt idx="15278">
                  <c:v>9.9517399999999991</c:v>
                </c:pt>
                <c:pt idx="15279">
                  <c:v>9.9527999999999999</c:v>
                </c:pt>
                <c:pt idx="15280">
                  <c:v>9.9533799999999992</c:v>
                </c:pt>
                <c:pt idx="15281">
                  <c:v>9.9544700000000006</c:v>
                </c:pt>
                <c:pt idx="15282">
                  <c:v>9.9550800000000006</c:v>
                </c:pt>
                <c:pt idx="15283">
                  <c:v>9.95608</c:v>
                </c:pt>
                <c:pt idx="15284">
                  <c:v>9.9568700000000003</c:v>
                </c:pt>
                <c:pt idx="15285">
                  <c:v>9.95716</c:v>
                </c:pt>
                <c:pt idx="15286">
                  <c:v>9.9575399999999998</c:v>
                </c:pt>
                <c:pt idx="15287">
                  <c:v>9.9580300000000008</c:v>
                </c:pt>
                <c:pt idx="15288">
                  <c:v>9.9590599999999991</c:v>
                </c:pt>
                <c:pt idx="15289">
                  <c:v>9.9596300000000006</c:v>
                </c:pt>
                <c:pt idx="15290">
                  <c:v>9.9600799999999996</c:v>
                </c:pt>
                <c:pt idx="15291">
                  <c:v>9.9603400000000004</c:v>
                </c:pt>
                <c:pt idx="15292">
                  <c:v>9.9612099999999995</c:v>
                </c:pt>
                <c:pt idx="15293">
                  <c:v>9.9627400000000002</c:v>
                </c:pt>
                <c:pt idx="15294">
                  <c:v>9.9639600000000002</c:v>
                </c:pt>
                <c:pt idx="15295">
                  <c:v>9.9651599999999991</c:v>
                </c:pt>
                <c:pt idx="15296">
                  <c:v>9.9660200000000003</c:v>
                </c:pt>
                <c:pt idx="15297">
                  <c:v>9.9672800000000006</c:v>
                </c:pt>
                <c:pt idx="15298">
                  <c:v>9.9684899999999992</c:v>
                </c:pt>
                <c:pt idx="15299">
                  <c:v>9.9689700000000006</c:v>
                </c:pt>
                <c:pt idx="15300">
                  <c:v>9.9692299999999996</c:v>
                </c:pt>
                <c:pt idx="15301">
                  <c:v>9.9696599999999993</c:v>
                </c:pt>
                <c:pt idx="15302">
                  <c:v>9.9700000000000006</c:v>
                </c:pt>
                <c:pt idx="15303">
                  <c:v>9.9703300000000006</c:v>
                </c:pt>
                <c:pt idx="15304">
                  <c:v>9.9707399999999993</c:v>
                </c:pt>
                <c:pt idx="15305">
                  <c:v>9.9713600000000007</c:v>
                </c:pt>
                <c:pt idx="15306">
                  <c:v>9.9718699999999991</c:v>
                </c:pt>
                <c:pt idx="15307">
                  <c:v>9.9730100000000004</c:v>
                </c:pt>
                <c:pt idx="15308">
                  <c:v>9.9739599999999999</c:v>
                </c:pt>
                <c:pt idx="15309">
                  <c:v>9.9746699999999997</c:v>
                </c:pt>
                <c:pt idx="15310">
                  <c:v>9.9752500000000008</c:v>
                </c:pt>
                <c:pt idx="15311">
                  <c:v>9.9756999999999998</c:v>
                </c:pt>
                <c:pt idx="15312">
                  <c:v>9.9763400000000004</c:v>
                </c:pt>
                <c:pt idx="15313">
                  <c:v>9.9773099999999992</c:v>
                </c:pt>
                <c:pt idx="15314">
                  <c:v>9.9781200000000005</c:v>
                </c:pt>
                <c:pt idx="15315">
                  <c:v>9.9783899999999992</c:v>
                </c:pt>
                <c:pt idx="15316">
                  <c:v>9.9788200000000007</c:v>
                </c:pt>
                <c:pt idx="15317">
                  <c:v>9.9794999999999998</c:v>
                </c:pt>
                <c:pt idx="15318">
                  <c:v>9.9799100000000003</c:v>
                </c:pt>
                <c:pt idx="15319">
                  <c:v>9.9808500000000002</c:v>
                </c:pt>
                <c:pt idx="15320">
                  <c:v>9.9815299999999993</c:v>
                </c:pt>
                <c:pt idx="15321">
                  <c:v>9.9821200000000001</c:v>
                </c:pt>
                <c:pt idx="15322">
                  <c:v>9.9834300000000002</c:v>
                </c:pt>
                <c:pt idx="15323">
                  <c:v>9.9842999999999993</c:v>
                </c:pt>
                <c:pt idx="15324">
                  <c:v>9.9849800000000002</c:v>
                </c:pt>
                <c:pt idx="15325">
                  <c:v>9.9860500000000005</c:v>
                </c:pt>
                <c:pt idx="15326">
                  <c:v>9.9866200000000003</c:v>
                </c:pt>
                <c:pt idx="15327">
                  <c:v>9.9878099999999996</c:v>
                </c:pt>
                <c:pt idx="15328">
                  <c:v>9.9889700000000001</c:v>
                </c:pt>
                <c:pt idx="15329">
                  <c:v>9.9897899999999993</c:v>
                </c:pt>
                <c:pt idx="15330">
                  <c:v>9.9903300000000002</c:v>
                </c:pt>
                <c:pt idx="15331">
                  <c:v>9.9914799999999993</c:v>
                </c:pt>
                <c:pt idx="15332">
                  <c:v>9.9926499999999994</c:v>
                </c:pt>
                <c:pt idx="15333">
                  <c:v>9.9931099999999997</c:v>
                </c:pt>
                <c:pt idx="15334">
                  <c:v>9.9940800000000003</c:v>
                </c:pt>
                <c:pt idx="15335">
                  <c:v>9.9945900000000005</c:v>
                </c:pt>
                <c:pt idx="15336">
                  <c:v>9.99512</c:v>
                </c:pt>
                <c:pt idx="15337">
                  <c:v>9.9961599999999997</c:v>
                </c:pt>
                <c:pt idx="15338">
                  <c:v>9.9967400000000008</c:v>
                </c:pt>
                <c:pt idx="15339">
                  <c:v>9.9977699999999992</c:v>
                </c:pt>
                <c:pt idx="15340">
                  <c:v>9.99864</c:v>
                </c:pt>
                <c:pt idx="15341">
                  <c:v>9.9991000000000003</c:v>
                </c:pt>
                <c:pt idx="15342">
                  <c:v>9.9994200000000006</c:v>
                </c:pt>
                <c:pt idx="15343">
                  <c:v>9.9999000000000002</c:v>
                </c:pt>
                <c:pt idx="15344">
                  <c:v>10.001200000000001</c:v>
                </c:pt>
                <c:pt idx="15345">
                  <c:v>10.002000000000001</c:v>
                </c:pt>
                <c:pt idx="15346">
                  <c:v>10.002700000000001</c:v>
                </c:pt>
                <c:pt idx="15347">
                  <c:v>10.0031</c:v>
                </c:pt>
                <c:pt idx="15348">
                  <c:v>10.004300000000001</c:v>
                </c:pt>
                <c:pt idx="15349">
                  <c:v>10.0055</c:v>
                </c:pt>
                <c:pt idx="15350">
                  <c:v>10.006600000000001</c:v>
                </c:pt>
                <c:pt idx="15351">
                  <c:v>10.0075</c:v>
                </c:pt>
                <c:pt idx="15352">
                  <c:v>10.0083</c:v>
                </c:pt>
                <c:pt idx="15353">
                  <c:v>10.009499999999999</c:v>
                </c:pt>
                <c:pt idx="15354">
                  <c:v>10.0107</c:v>
                </c:pt>
                <c:pt idx="15355">
                  <c:v>10.0116</c:v>
                </c:pt>
                <c:pt idx="15356">
                  <c:v>10.0123</c:v>
                </c:pt>
                <c:pt idx="15357">
                  <c:v>10.01271</c:v>
                </c:pt>
                <c:pt idx="15358">
                  <c:v>10.013199999999999</c:v>
                </c:pt>
                <c:pt idx="15359">
                  <c:v>10.014200000000001</c:v>
                </c:pt>
                <c:pt idx="15360">
                  <c:v>10.0151</c:v>
                </c:pt>
                <c:pt idx="15361">
                  <c:v>10.016299999999999</c:v>
                </c:pt>
                <c:pt idx="15362">
                  <c:v>10.017099999999999</c:v>
                </c:pt>
                <c:pt idx="15363">
                  <c:v>10.017530000000001</c:v>
                </c:pt>
                <c:pt idx="15364">
                  <c:v>10.018000000000001</c:v>
                </c:pt>
                <c:pt idx="15365">
                  <c:v>10.018800000000001</c:v>
                </c:pt>
                <c:pt idx="15366">
                  <c:v>10.019399999999999</c:v>
                </c:pt>
                <c:pt idx="15367">
                  <c:v>10.0204</c:v>
                </c:pt>
                <c:pt idx="15368">
                  <c:v>10.0207</c:v>
                </c:pt>
                <c:pt idx="15369">
                  <c:v>10.021100000000001</c:v>
                </c:pt>
                <c:pt idx="15370">
                  <c:v>10.0215</c:v>
                </c:pt>
                <c:pt idx="15371">
                  <c:v>10.021800000000001</c:v>
                </c:pt>
                <c:pt idx="15372">
                  <c:v>10.0221</c:v>
                </c:pt>
                <c:pt idx="15373">
                  <c:v>10.0227</c:v>
                </c:pt>
                <c:pt idx="15374">
                  <c:v>10.0235</c:v>
                </c:pt>
                <c:pt idx="15375">
                  <c:v>10.0242</c:v>
                </c:pt>
                <c:pt idx="15376">
                  <c:v>10.025399999999999</c:v>
                </c:pt>
                <c:pt idx="15377">
                  <c:v>10.0265</c:v>
                </c:pt>
                <c:pt idx="15378">
                  <c:v>10.027699999999999</c:v>
                </c:pt>
                <c:pt idx="15379">
                  <c:v>10.0289</c:v>
                </c:pt>
                <c:pt idx="15380">
                  <c:v>10.0296</c:v>
                </c:pt>
                <c:pt idx="15381">
                  <c:v>10.0303</c:v>
                </c:pt>
                <c:pt idx="15382">
                  <c:v>10.0313</c:v>
                </c:pt>
                <c:pt idx="15383">
                  <c:v>10.0319</c:v>
                </c:pt>
                <c:pt idx="15384">
                  <c:v>10.032500000000001</c:v>
                </c:pt>
                <c:pt idx="15385">
                  <c:v>10.0336</c:v>
                </c:pt>
                <c:pt idx="15386">
                  <c:v>10.0345</c:v>
                </c:pt>
                <c:pt idx="15387">
                  <c:v>10.035399999999999</c:v>
                </c:pt>
                <c:pt idx="15388">
                  <c:v>10.03626</c:v>
                </c:pt>
                <c:pt idx="15389">
                  <c:v>10.036899999999999</c:v>
                </c:pt>
                <c:pt idx="15390">
                  <c:v>10.037800000000001</c:v>
                </c:pt>
                <c:pt idx="15391">
                  <c:v>10.0381</c:v>
                </c:pt>
                <c:pt idx="15392">
                  <c:v>10.038500000000001</c:v>
                </c:pt>
                <c:pt idx="15393">
                  <c:v>10.039300000000001</c:v>
                </c:pt>
                <c:pt idx="15394">
                  <c:v>10.039809999999999</c:v>
                </c:pt>
                <c:pt idx="15395">
                  <c:v>10.0406</c:v>
                </c:pt>
                <c:pt idx="15396">
                  <c:v>10.040900000000001</c:v>
                </c:pt>
                <c:pt idx="15397">
                  <c:v>10.041499999999999</c:v>
                </c:pt>
                <c:pt idx="15398">
                  <c:v>10.04213</c:v>
                </c:pt>
                <c:pt idx="15399">
                  <c:v>10.042999999999999</c:v>
                </c:pt>
                <c:pt idx="15400">
                  <c:v>10.043749999999999</c:v>
                </c:pt>
                <c:pt idx="15401">
                  <c:v>10.044460000000001</c:v>
                </c:pt>
                <c:pt idx="15402">
                  <c:v>10.045199999999999</c:v>
                </c:pt>
                <c:pt idx="15403">
                  <c:v>10.04608</c:v>
                </c:pt>
                <c:pt idx="15404">
                  <c:v>10.046799999999999</c:v>
                </c:pt>
                <c:pt idx="15405">
                  <c:v>10.0482</c:v>
                </c:pt>
                <c:pt idx="15406">
                  <c:v>10.0494</c:v>
                </c:pt>
                <c:pt idx="15407">
                  <c:v>10.050000000000001</c:v>
                </c:pt>
                <c:pt idx="15408">
                  <c:v>10.0511</c:v>
                </c:pt>
                <c:pt idx="15409">
                  <c:v>10.0519</c:v>
                </c:pt>
                <c:pt idx="15410">
                  <c:v>10.0528</c:v>
                </c:pt>
                <c:pt idx="15411">
                  <c:v>10.053699999999999</c:v>
                </c:pt>
                <c:pt idx="15412">
                  <c:v>10.0543</c:v>
                </c:pt>
                <c:pt idx="15413">
                  <c:v>10.055099999999999</c:v>
                </c:pt>
                <c:pt idx="15414">
                  <c:v>10.055899999999999</c:v>
                </c:pt>
                <c:pt idx="15415">
                  <c:v>10.0571</c:v>
                </c:pt>
                <c:pt idx="15416">
                  <c:v>10.057700000000001</c:v>
                </c:pt>
                <c:pt idx="15417">
                  <c:v>10.0588</c:v>
                </c:pt>
                <c:pt idx="15418">
                  <c:v>10.0595</c:v>
                </c:pt>
                <c:pt idx="15419">
                  <c:v>10.06</c:v>
                </c:pt>
                <c:pt idx="15420">
                  <c:v>10.0603</c:v>
                </c:pt>
                <c:pt idx="15421">
                  <c:v>10.0608</c:v>
                </c:pt>
                <c:pt idx="15422">
                  <c:v>10.06198</c:v>
                </c:pt>
                <c:pt idx="15423">
                  <c:v>10.0625</c:v>
                </c:pt>
                <c:pt idx="15424">
                  <c:v>10.063000000000001</c:v>
                </c:pt>
                <c:pt idx="15425">
                  <c:v>10.0633</c:v>
                </c:pt>
                <c:pt idx="15426">
                  <c:v>10.063700000000001</c:v>
                </c:pt>
                <c:pt idx="15427">
                  <c:v>10.065</c:v>
                </c:pt>
                <c:pt idx="15428">
                  <c:v>10.0663</c:v>
                </c:pt>
                <c:pt idx="15429">
                  <c:v>10.067399999999999</c:v>
                </c:pt>
                <c:pt idx="15430">
                  <c:v>10.068199999999999</c:v>
                </c:pt>
                <c:pt idx="15431">
                  <c:v>10.0693</c:v>
                </c:pt>
                <c:pt idx="15432">
                  <c:v>10.070600000000001</c:v>
                </c:pt>
                <c:pt idx="15433">
                  <c:v>10.0718</c:v>
                </c:pt>
                <c:pt idx="15434">
                  <c:v>10.0726</c:v>
                </c:pt>
                <c:pt idx="15435">
                  <c:v>10.073</c:v>
                </c:pt>
                <c:pt idx="15436">
                  <c:v>10.0733</c:v>
                </c:pt>
                <c:pt idx="15437">
                  <c:v>10.073600000000001</c:v>
                </c:pt>
                <c:pt idx="15438">
                  <c:v>10.0738</c:v>
                </c:pt>
                <c:pt idx="15439">
                  <c:v>10.074</c:v>
                </c:pt>
                <c:pt idx="15440">
                  <c:v>10.07436</c:v>
                </c:pt>
                <c:pt idx="15441">
                  <c:v>10.0747</c:v>
                </c:pt>
                <c:pt idx="15442">
                  <c:v>10.075100000000001</c:v>
                </c:pt>
                <c:pt idx="15443">
                  <c:v>10.0754</c:v>
                </c:pt>
                <c:pt idx="15444">
                  <c:v>10.0762</c:v>
                </c:pt>
                <c:pt idx="15445">
                  <c:v>10.077400000000001</c:v>
                </c:pt>
                <c:pt idx="15446">
                  <c:v>10.077999999999999</c:v>
                </c:pt>
                <c:pt idx="15447">
                  <c:v>10.078440000000001</c:v>
                </c:pt>
                <c:pt idx="15448">
                  <c:v>10.079029999999999</c:v>
                </c:pt>
                <c:pt idx="15449">
                  <c:v>10.079499999999999</c:v>
                </c:pt>
                <c:pt idx="15450">
                  <c:v>10.0807</c:v>
                </c:pt>
                <c:pt idx="15451">
                  <c:v>10.0814</c:v>
                </c:pt>
                <c:pt idx="15452">
                  <c:v>10.081799999999999</c:v>
                </c:pt>
                <c:pt idx="15453">
                  <c:v>10.0823</c:v>
                </c:pt>
                <c:pt idx="15454">
                  <c:v>10.082800000000001</c:v>
                </c:pt>
                <c:pt idx="15455">
                  <c:v>10.0832</c:v>
                </c:pt>
                <c:pt idx="15456">
                  <c:v>10.0839</c:v>
                </c:pt>
                <c:pt idx="15457">
                  <c:v>10.0847</c:v>
                </c:pt>
                <c:pt idx="15458">
                  <c:v>10.085000000000001</c:v>
                </c:pt>
                <c:pt idx="15459">
                  <c:v>10.0861</c:v>
                </c:pt>
                <c:pt idx="15460">
                  <c:v>10.087400000000001</c:v>
                </c:pt>
                <c:pt idx="15461">
                  <c:v>10.0884</c:v>
                </c:pt>
                <c:pt idx="15462">
                  <c:v>10.0892</c:v>
                </c:pt>
                <c:pt idx="15463">
                  <c:v>10.09</c:v>
                </c:pt>
                <c:pt idx="15464">
                  <c:v>10.0906</c:v>
                </c:pt>
                <c:pt idx="15465">
                  <c:v>10.091799999999999</c:v>
                </c:pt>
                <c:pt idx="15466">
                  <c:v>10.093</c:v>
                </c:pt>
                <c:pt idx="15467">
                  <c:v>10.0936</c:v>
                </c:pt>
                <c:pt idx="15468">
                  <c:v>10.09479</c:v>
                </c:pt>
                <c:pt idx="15469">
                  <c:v>10.096</c:v>
                </c:pt>
                <c:pt idx="15470">
                  <c:v>10.097099999999999</c:v>
                </c:pt>
                <c:pt idx="15471">
                  <c:v>10.0976</c:v>
                </c:pt>
                <c:pt idx="15472">
                  <c:v>10.09831</c:v>
                </c:pt>
                <c:pt idx="15473">
                  <c:v>10.098699999999999</c:v>
                </c:pt>
                <c:pt idx="15474">
                  <c:v>10.099600000000001</c:v>
                </c:pt>
                <c:pt idx="15475">
                  <c:v>10.1</c:v>
                </c:pt>
                <c:pt idx="15476">
                  <c:v>10.101000000000001</c:v>
                </c:pt>
                <c:pt idx="15477">
                  <c:v>10.101900000000001</c:v>
                </c:pt>
                <c:pt idx="15478">
                  <c:v>10.102349999999999</c:v>
                </c:pt>
                <c:pt idx="15479">
                  <c:v>10.1028</c:v>
                </c:pt>
                <c:pt idx="15480">
                  <c:v>10.1036</c:v>
                </c:pt>
                <c:pt idx="15481">
                  <c:v>10.1046</c:v>
                </c:pt>
                <c:pt idx="15482">
                  <c:v>10.105399999999999</c:v>
                </c:pt>
                <c:pt idx="15483">
                  <c:v>10.106400000000001</c:v>
                </c:pt>
                <c:pt idx="15484">
                  <c:v>10.106999999999999</c:v>
                </c:pt>
                <c:pt idx="15485">
                  <c:v>10.1081</c:v>
                </c:pt>
                <c:pt idx="15486">
                  <c:v>10.109299999999999</c:v>
                </c:pt>
                <c:pt idx="15487">
                  <c:v>10.110300000000001</c:v>
                </c:pt>
                <c:pt idx="15488">
                  <c:v>10.110900000000001</c:v>
                </c:pt>
                <c:pt idx="15489">
                  <c:v>10.112</c:v>
                </c:pt>
                <c:pt idx="15490">
                  <c:v>10.113300000000001</c:v>
                </c:pt>
                <c:pt idx="15491">
                  <c:v>10.1145</c:v>
                </c:pt>
                <c:pt idx="15492">
                  <c:v>10.1152</c:v>
                </c:pt>
                <c:pt idx="15493">
                  <c:v>10.115600000000001</c:v>
                </c:pt>
                <c:pt idx="15494">
                  <c:v>10.116099999999999</c:v>
                </c:pt>
                <c:pt idx="15495">
                  <c:v>10.117000000000001</c:v>
                </c:pt>
                <c:pt idx="15496">
                  <c:v>10.117699999999999</c:v>
                </c:pt>
                <c:pt idx="15497">
                  <c:v>10.1189</c:v>
                </c:pt>
                <c:pt idx="15498">
                  <c:v>10.119899999999999</c:v>
                </c:pt>
                <c:pt idx="15499">
                  <c:v>10.1204</c:v>
                </c:pt>
                <c:pt idx="15500">
                  <c:v>10.120900000000001</c:v>
                </c:pt>
                <c:pt idx="15501">
                  <c:v>10.1213</c:v>
                </c:pt>
                <c:pt idx="15502">
                  <c:v>10.1219</c:v>
                </c:pt>
                <c:pt idx="15503">
                  <c:v>10.1226</c:v>
                </c:pt>
                <c:pt idx="15504">
                  <c:v>10.123699999999999</c:v>
                </c:pt>
                <c:pt idx="15505">
                  <c:v>10.1242</c:v>
                </c:pt>
                <c:pt idx="15506">
                  <c:v>10.124499999999999</c:v>
                </c:pt>
                <c:pt idx="15507">
                  <c:v>10.1252</c:v>
                </c:pt>
                <c:pt idx="15508">
                  <c:v>10.1256</c:v>
                </c:pt>
                <c:pt idx="15509">
                  <c:v>10.126099999999999</c:v>
                </c:pt>
                <c:pt idx="15510">
                  <c:v>10.1265</c:v>
                </c:pt>
                <c:pt idx="15511">
                  <c:v>10.1273</c:v>
                </c:pt>
                <c:pt idx="15512">
                  <c:v>10.128399999999999</c:v>
                </c:pt>
                <c:pt idx="15513">
                  <c:v>10.1296</c:v>
                </c:pt>
                <c:pt idx="15514">
                  <c:v>10.1305</c:v>
                </c:pt>
                <c:pt idx="15515">
                  <c:v>10.1317</c:v>
                </c:pt>
                <c:pt idx="15516">
                  <c:v>10.132899999999999</c:v>
                </c:pt>
                <c:pt idx="15517">
                  <c:v>10.133699999999999</c:v>
                </c:pt>
                <c:pt idx="15518">
                  <c:v>10.1347</c:v>
                </c:pt>
                <c:pt idx="15519">
                  <c:v>10.13496</c:v>
                </c:pt>
                <c:pt idx="15520">
                  <c:v>10.13569</c:v>
                </c:pt>
                <c:pt idx="15521">
                  <c:v>10.1364</c:v>
                </c:pt>
                <c:pt idx="15522">
                  <c:v>10.136979999999999</c:v>
                </c:pt>
                <c:pt idx="15523">
                  <c:v>10.138</c:v>
                </c:pt>
                <c:pt idx="15524">
                  <c:v>10.138999999999999</c:v>
                </c:pt>
                <c:pt idx="15525">
                  <c:v>10.139900000000001</c:v>
                </c:pt>
                <c:pt idx="15526">
                  <c:v>10.1409</c:v>
                </c:pt>
                <c:pt idx="15527">
                  <c:v>10.1417</c:v>
                </c:pt>
                <c:pt idx="15528">
                  <c:v>10.1424</c:v>
                </c:pt>
                <c:pt idx="15529">
                  <c:v>10.142799999999999</c:v>
                </c:pt>
                <c:pt idx="15530">
                  <c:v>10.1432</c:v>
                </c:pt>
                <c:pt idx="15531">
                  <c:v>10.143800000000001</c:v>
                </c:pt>
                <c:pt idx="15532">
                  <c:v>10.144600000000001</c:v>
                </c:pt>
                <c:pt idx="15533">
                  <c:v>10.1449</c:v>
                </c:pt>
                <c:pt idx="15534">
                  <c:v>10.1454</c:v>
                </c:pt>
                <c:pt idx="15535">
                  <c:v>10.1464</c:v>
                </c:pt>
                <c:pt idx="15536">
                  <c:v>10.1471</c:v>
                </c:pt>
                <c:pt idx="15537">
                  <c:v>10.1477</c:v>
                </c:pt>
                <c:pt idx="15538">
                  <c:v>10.148999999999999</c:v>
                </c:pt>
                <c:pt idx="15539">
                  <c:v>10.15</c:v>
                </c:pt>
                <c:pt idx="15540">
                  <c:v>10.150700000000001</c:v>
                </c:pt>
                <c:pt idx="15541">
                  <c:v>10.151400000000001</c:v>
                </c:pt>
                <c:pt idx="15542">
                  <c:v>10.152799999999999</c:v>
                </c:pt>
                <c:pt idx="15543">
                  <c:v>10.1538</c:v>
                </c:pt>
                <c:pt idx="15544">
                  <c:v>10.1547</c:v>
                </c:pt>
                <c:pt idx="15545">
                  <c:v>10.1555</c:v>
                </c:pt>
                <c:pt idx="15546">
                  <c:v>10.156599999999999</c:v>
                </c:pt>
                <c:pt idx="15547">
                  <c:v>10.157500000000001</c:v>
                </c:pt>
                <c:pt idx="15548">
                  <c:v>10.158530000000001</c:v>
                </c:pt>
                <c:pt idx="15549">
                  <c:v>10.1594</c:v>
                </c:pt>
                <c:pt idx="15550">
                  <c:v>10.159700000000001</c:v>
                </c:pt>
                <c:pt idx="15551">
                  <c:v>10.1607</c:v>
                </c:pt>
                <c:pt idx="15552">
                  <c:v>10.161899999999999</c:v>
                </c:pt>
                <c:pt idx="15553">
                  <c:v>10.162599999999999</c:v>
                </c:pt>
                <c:pt idx="15554">
                  <c:v>10.163399999999999</c:v>
                </c:pt>
                <c:pt idx="15555">
                  <c:v>10.164</c:v>
                </c:pt>
                <c:pt idx="15556">
                  <c:v>10.164400000000001</c:v>
                </c:pt>
                <c:pt idx="15557">
                  <c:v>10.1652</c:v>
                </c:pt>
                <c:pt idx="15558">
                  <c:v>10.165900000000001</c:v>
                </c:pt>
                <c:pt idx="15559">
                  <c:v>10.166600000000001</c:v>
                </c:pt>
                <c:pt idx="15560">
                  <c:v>10.16704</c:v>
                </c:pt>
                <c:pt idx="15561">
                  <c:v>10.167400000000001</c:v>
                </c:pt>
                <c:pt idx="15562">
                  <c:v>10.167999999999999</c:v>
                </c:pt>
                <c:pt idx="15563">
                  <c:v>10.169</c:v>
                </c:pt>
                <c:pt idx="15564">
                  <c:v>10.170400000000001</c:v>
                </c:pt>
                <c:pt idx="15565">
                  <c:v>10.1715</c:v>
                </c:pt>
                <c:pt idx="15566">
                  <c:v>10.1721</c:v>
                </c:pt>
                <c:pt idx="15567">
                  <c:v>10.173069999999999</c:v>
                </c:pt>
                <c:pt idx="15568">
                  <c:v>10.174300000000001</c:v>
                </c:pt>
                <c:pt idx="15569">
                  <c:v>10.175599999999999</c:v>
                </c:pt>
                <c:pt idx="15570">
                  <c:v>10.1768</c:v>
                </c:pt>
                <c:pt idx="15571">
                  <c:v>10.17736</c:v>
                </c:pt>
                <c:pt idx="15572">
                  <c:v>10.177899999999999</c:v>
                </c:pt>
                <c:pt idx="15573">
                  <c:v>10.1782</c:v>
                </c:pt>
                <c:pt idx="15574">
                  <c:v>10.1785</c:v>
                </c:pt>
                <c:pt idx="15575">
                  <c:v>10.178699999999999</c:v>
                </c:pt>
                <c:pt idx="15576">
                  <c:v>10.178800000000001</c:v>
                </c:pt>
                <c:pt idx="15577">
                  <c:v>10.178900000000001</c:v>
                </c:pt>
                <c:pt idx="15578">
                  <c:v>10.1791</c:v>
                </c:pt>
                <c:pt idx="15579">
                  <c:v>10.1793</c:v>
                </c:pt>
                <c:pt idx="15580">
                  <c:v>10.179500000000001</c:v>
                </c:pt>
                <c:pt idx="15581">
                  <c:v>10.1798</c:v>
                </c:pt>
                <c:pt idx="15582">
                  <c:v>10.180099999999999</c:v>
                </c:pt>
                <c:pt idx="15583">
                  <c:v>10.1808</c:v>
                </c:pt>
                <c:pt idx="15584">
                  <c:v>10.181900000000001</c:v>
                </c:pt>
                <c:pt idx="15585">
                  <c:v>10.1828</c:v>
                </c:pt>
                <c:pt idx="15586">
                  <c:v>10.183400000000001</c:v>
                </c:pt>
                <c:pt idx="15587">
                  <c:v>10.184200000000001</c:v>
                </c:pt>
                <c:pt idx="15588">
                  <c:v>10.1854</c:v>
                </c:pt>
                <c:pt idx="15589">
                  <c:v>10.1859</c:v>
                </c:pt>
                <c:pt idx="15590">
                  <c:v>10.186199999999999</c:v>
                </c:pt>
                <c:pt idx="15591">
                  <c:v>10.1868</c:v>
                </c:pt>
                <c:pt idx="15592">
                  <c:v>10.187200000000001</c:v>
                </c:pt>
                <c:pt idx="15593">
                  <c:v>10.1876</c:v>
                </c:pt>
                <c:pt idx="15594">
                  <c:v>10.188000000000001</c:v>
                </c:pt>
                <c:pt idx="15595">
                  <c:v>10.189</c:v>
                </c:pt>
                <c:pt idx="15596">
                  <c:v>10.189299999999999</c:v>
                </c:pt>
                <c:pt idx="15597">
                  <c:v>10.1898</c:v>
                </c:pt>
                <c:pt idx="15598">
                  <c:v>10.19098</c:v>
                </c:pt>
                <c:pt idx="15599">
                  <c:v>10.19228</c:v>
                </c:pt>
                <c:pt idx="15600">
                  <c:v>10.19351</c:v>
                </c:pt>
                <c:pt idx="15601">
                  <c:v>10.19431</c:v>
                </c:pt>
                <c:pt idx="15602">
                  <c:v>10.195</c:v>
                </c:pt>
                <c:pt idx="15603">
                  <c:v>10.196</c:v>
                </c:pt>
                <c:pt idx="15604">
                  <c:v>10.1972</c:v>
                </c:pt>
                <c:pt idx="15605">
                  <c:v>10.197699999999999</c:v>
                </c:pt>
                <c:pt idx="15606">
                  <c:v>10.198700000000001</c:v>
                </c:pt>
                <c:pt idx="15607">
                  <c:v>10.1999</c:v>
                </c:pt>
                <c:pt idx="15608">
                  <c:v>10.2011</c:v>
                </c:pt>
                <c:pt idx="15609">
                  <c:v>10.202299999999999</c:v>
                </c:pt>
                <c:pt idx="15610">
                  <c:v>10.2035</c:v>
                </c:pt>
                <c:pt idx="15611">
                  <c:v>10.2041</c:v>
                </c:pt>
                <c:pt idx="15612">
                  <c:v>10.2044</c:v>
                </c:pt>
                <c:pt idx="15613">
                  <c:v>10.205</c:v>
                </c:pt>
                <c:pt idx="15614">
                  <c:v>10.206099999999999</c:v>
                </c:pt>
                <c:pt idx="15615">
                  <c:v>10.2067</c:v>
                </c:pt>
                <c:pt idx="15616">
                  <c:v>10.207100000000001</c:v>
                </c:pt>
                <c:pt idx="15617">
                  <c:v>10.2075</c:v>
                </c:pt>
                <c:pt idx="15618">
                  <c:v>10.2081</c:v>
                </c:pt>
                <c:pt idx="15619">
                  <c:v>10.2089</c:v>
                </c:pt>
                <c:pt idx="15620">
                  <c:v>10.2098</c:v>
                </c:pt>
                <c:pt idx="15621">
                  <c:v>10.21081</c:v>
                </c:pt>
                <c:pt idx="15622">
                  <c:v>10.212070000000001</c:v>
                </c:pt>
                <c:pt idx="15623">
                  <c:v>10.2127</c:v>
                </c:pt>
                <c:pt idx="15624">
                  <c:v>10.213699999999999</c:v>
                </c:pt>
                <c:pt idx="15625">
                  <c:v>10.2149</c:v>
                </c:pt>
                <c:pt idx="15626">
                  <c:v>10.215630000000001</c:v>
                </c:pt>
                <c:pt idx="15627">
                  <c:v>10.2164</c:v>
                </c:pt>
                <c:pt idx="15628">
                  <c:v>10.2174</c:v>
                </c:pt>
                <c:pt idx="15629">
                  <c:v>10.2186</c:v>
                </c:pt>
                <c:pt idx="15630">
                  <c:v>10.21936</c:v>
                </c:pt>
                <c:pt idx="15631">
                  <c:v>10.220000000000001</c:v>
                </c:pt>
                <c:pt idx="15632">
                  <c:v>10.220800000000001</c:v>
                </c:pt>
                <c:pt idx="15633">
                  <c:v>10.221399999999999</c:v>
                </c:pt>
                <c:pt idx="15634">
                  <c:v>10.222</c:v>
                </c:pt>
                <c:pt idx="15635">
                  <c:v>10.223100000000001</c:v>
                </c:pt>
                <c:pt idx="15636">
                  <c:v>10.224399999999999</c:v>
                </c:pt>
                <c:pt idx="15637">
                  <c:v>10.225099999999999</c:v>
                </c:pt>
                <c:pt idx="15638">
                  <c:v>10.2257</c:v>
                </c:pt>
                <c:pt idx="15639">
                  <c:v>10.2263</c:v>
                </c:pt>
                <c:pt idx="15640">
                  <c:v>10.2273</c:v>
                </c:pt>
                <c:pt idx="15641">
                  <c:v>10.2278</c:v>
                </c:pt>
                <c:pt idx="15642">
                  <c:v>10.228899999999999</c:v>
                </c:pt>
                <c:pt idx="15643">
                  <c:v>10.2293</c:v>
                </c:pt>
                <c:pt idx="15644">
                  <c:v>10.229799999999999</c:v>
                </c:pt>
                <c:pt idx="15645">
                  <c:v>10.230399999999999</c:v>
                </c:pt>
                <c:pt idx="15646">
                  <c:v>10.2311</c:v>
                </c:pt>
                <c:pt idx="15647">
                  <c:v>10.2315</c:v>
                </c:pt>
                <c:pt idx="15648">
                  <c:v>10.2323</c:v>
                </c:pt>
                <c:pt idx="15649">
                  <c:v>10.232799999999999</c:v>
                </c:pt>
                <c:pt idx="15650">
                  <c:v>10.2341</c:v>
                </c:pt>
                <c:pt idx="15651">
                  <c:v>10.23512</c:v>
                </c:pt>
                <c:pt idx="15652">
                  <c:v>10.2363</c:v>
                </c:pt>
                <c:pt idx="15653">
                  <c:v>10.23747</c:v>
                </c:pt>
                <c:pt idx="15654">
                  <c:v>10.2387</c:v>
                </c:pt>
                <c:pt idx="15655">
                  <c:v>10.239699999999999</c:v>
                </c:pt>
                <c:pt idx="15656">
                  <c:v>10.240600000000001</c:v>
                </c:pt>
                <c:pt idx="15657">
                  <c:v>10.2409</c:v>
                </c:pt>
                <c:pt idx="15658">
                  <c:v>10.24119</c:v>
                </c:pt>
                <c:pt idx="15659">
                  <c:v>10.241300000000001</c:v>
                </c:pt>
                <c:pt idx="15660">
                  <c:v>10.2415</c:v>
                </c:pt>
                <c:pt idx="15661">
                  <c:v>10.2422</c:v>
                </c:pt>
                <c:pt idx="15662">
                  <c:v>10.242800000000001</c:v>
                </c:pt>
                <c:pt idx="15663">
                  <c:v>10.243600000000001</c:v>
                </c:pt>
                <c:pt idx="15664">
                  <c:v>10.2448</c:v>
                </c:pt>
                <c:pt idx="15665">
                  <c:v>10.2453</c:v>
                </c:pt>
                <c:pt idx="15666">
                  <c:v>10.246600000000001</c:v>
                </c:pt>
                <c:pt idx="15667">
                  <c:v>10.2478</c:v>
                </c:pt>
                <c:pt idx="15668">
                  <c:v>10.2483</c:v>
                </c:pt>
                <c:pt idx="15669">
                  <c:v>10.248799999999999</c:v>
                </c:pt>
                <c:pt idx="15670">
                  <c:v>10.2494</c:v>
                </c:pt>
                <c:pt idx="15671">
                  <c:v>10.2498</c:v>
                </c:pt>
                <c:pt idx="15672">
                  <c:v>10.250500000000001</c:v>
                </c:pt>
                <c:pt idx="15673">
                  <c:v>10.2509</c:v>
                </c:pt>
                <c:pt idx="15674">
                  <c:v>10.25137</c:v>
                </c:pt>
                <c:pt idx="15675">
                  <c:v>10.251899999999999</c:v>
                </c:pt>
                <c:pt idx="15676">
                  <c:v>10.253</c:v>
                </c:pt>
                <c:pt idx="15677">
                  <c:v>10.253399999999999</c:v>
                </c:pt>
                <c:pt idx="15678">
                  <c:v>10.2544</c:v>
                </c:pt>
                <c:pt idx="15679">
                  <c:v>10.255699999999999</c:v>
                </c:pt>
                <c:pt idx="15680">
                  <c:v>10.257099999999999</c:v>
                </c:pt>
                <c:pt idx="15681">
                  <c:v>10.2578</c:v>
                </c:pt>
                <c:pt idx="15682">
                  <c:v>10.2584</c:v>
                </c:pt>
                <c:pt idx="15683">
                  <c:v>10.2598</c:v>
                </c:pt>
                <c:pt idx="15684">
                  <c:v>10.2606</c:v>
                </c:pt>
                <c:pt idx="15685">
                  <c:v>10.2616</c:v>
                </c:pt>
                <c:pt idx="15686">
                  <c:v>10.262280000000001</c:v>
                </c:pt>
                <c:pt idx="15687">
                  <c:v>10.263400000000001</c:v>
                </c:pt>
                <c:pt idx="15688">
                  <c:v>10.2646</c:v>
                </c:pt>
                <c:pt idx="15689">
                  <c:v>10.2658</c:v>
                </c:pt>
                <c:pt idx="15690">
                  <c:v>10.266529999999999</c:v>
                </c:pt>
                <c:pt idx="15691">
                  <c:v>10.2674</c:v>
                </c:pt>
                <c:pt idx="15692">
                  <c:v>10.2685</c:v>
                </c:pt>
                <c:pt idx="15693">
                  <c:v>10.2697</c:v>
                </c:pt>
                <c:pt idx="15694">
                  <c:v>10.270300000000001</c:v>
                </c:pt>
                <c:pt idx="15695">
                  <c:v>10.270899999999999</c:v>
                </c:pt>
                <c:pt idx="15696">
                  <c:v>10.2713</c:v>
                </c:pt>
                <c:pt idx="15697">
                  <c:v>10.2722</c:v>
                </c:pt>
                <c:pt idx="15698">
                  <c:v>10.2729</c:v>
                </c:pt>
                <c:pt idx="15699">
                  <c:v>10.273400000000001</c:v>
                </c:pt>
                <c:pt idx="15700">
                  <c:v>10.27399</c:v>
                </c:pt>
                <c:pt idx="15701">
                  <c:v>10.2745</c:v>
                </c:pt>
                <c:pt idx="15702">
                  <c:v>10.2753</c:v>
                </c:pt>
                <c:pt idx="15703">
                  <c:v>10.276400000000001</c:v>
                </c:pt>
                <c:pt idx="15704">
                  <c:v>10.277799999999999</c:v>
                </c:pt>
                <c:pt idx="15705">
                  <c:v>10.278600000000001</c:v>
                </c:pt>
                <c:pt idx="15706">
                  <c:v>10.2796</c:v>
                </c:pt>
                <c:pt idx="15707">
                  <c:v>10.280799999999999</c:v>
                </c:pt>
                <c:pt idx="15708">
                  <c:v>10.2821</c:v>
                </c:pt>
                <c:pt idx="15709">
                  <c:v>10.283300000000001</c:v>
                </c:pt>
                <c:pt idx="15710">
                  <c:v>10.2843</c:v>
                </c:pt>
                <c:pt idx="15711">
                  <c:v>10.284700000000001</c:v>
                </c:pt>
                <c:pt idx="15712">
                  <c:v>10.28518</c:v>
                </c:pt>
                <c:pt idx="15713">
                  <c:v>10.28572</c:v>
                </c:pt>
                <c:pt idx="15714">
                  <c:v>10.286</c:v>
                </c:pt>
                <c:pt idx="15715">
                  <c:v>10.2865</c:v>
                </c:pt>
                <c:pt idx="15716">
                  <c:v>10.286799999999999</c:v>
                </c:pt>
                <c:pt idx="15717">
                  <c:v>10.2875</c:v>
                </c:pt>
                <c:pt idx="15718">
                  <c:v>10.2887</c:v>
                </c:pt>
                <c:pt idx="15719">
                  <c:v>10.2895</c:v>
                </c:pt>
                <c:pt idx="15720">
                  <c:v>10.29</c:v>
                </c:pt>
                <c:pt idx="15721">
                  <c:v>10.291</c:v>
                </c:pt>
                <c:pt idx="15722">
                  <c:v>10.292199999999999</c:v>
                </c:pt>
                <c:pt idx="15723">
                  <c:v>10.2927</c:v>
                </c:pt>
                <c:pt idx="15724">
                  <c:v>10.292999999999999</c:v>
                </c:pt>
                <c:pt idx="15725">
                  <c:v>10.2936</c:v>
                </c:pt>
                <c:pt idx="15726">
                  <c:v>10.2943</c:v>
                </c:pt>
                <c:pt idx="15727">
                  <c:v>10.294600000000001</c:v>
                </c:pt>
                <c:pt idx="15728">
                  <c:v>10.294700000000001</c:v>
                </c:pt>
                <c:pt idx="15729">
                  <c:v>10.2948</c:v>
                </c:pt>
                <c:pt idx="15730">
                  <c:v>10.2949</c:v>
                </c:pt>
                <c:pt idx="15731">
                  <c:v>10.295</c:v>
                </c:pt>
                <c:pt idx="15732">
                  <c:v>10.2951</c:v>
                </c:pt>
                <c:pt idx="15733">
                  <c:v>10.295199999999999</c:v>
                </c:pt>
                <c:pt idx="15734">
                  <c:v>10.295199999999999</c:v>
                </c:pt>
                <c:pt idx="15735">
                  <c:v>10.295400000000001</c:v>
                </c:pt>
                <c:pt idx="15736">
                  <c:v>10.296200000000001</c:v>
                </c:pt>
                <c:pt idx="15737">
                  <c:v>10.2965</c:v>
                </c:pt>
                <c:pt idx="15738">
                  <c:v>10.2973</c:v>
                </c:pt>
                <c:pt idx="15739">
                  <c:v>10.298500000000001</c:v>
                </c:pt>
                <c:pt idx="15740">
                  <c:v>10.2997</c:v>
                </c:pt>
                <c:pt idx="15741">
                  <c:v>10.300800000000001</c:v>
                </c:pt>
                <c:pt idx="15742">
                  <c:v>10.3018</c:v>
                </c:pt>
                <c:pt idx="15743">
                  <c:v>10.302670000000001</c:v>
                </c:pt>
                <c:pt idx="15744">
                  <c:v>10.303430000000001</c:v>
                </c:pt>
                <c:pt idx="15745">
                  <c:v>10.3041</c:v>
                </c:pt>
                <c:pt idx="15746">
                  <c:v>10.30523</c:v>
                </c:pt>
                <c:pt idx="15747">
                  <c:v>10.3057</c:v>
                </c:pt>
                <c:pt idx="15748">
                  <c:v>10.306800000000001</c:v>
                </c:pt>
                <c:pt idx="15749">
                  <c:v>10.307499999999999</c:v>
                </c:pt>
                <c:pt idx="15750">
                  <c:v>10.3087</c:v>
                </c:pt>
                <c:pt idx="15751">
                  <c:v>10.309799999999999</c:v>
                </c:pt>
                <c:pt idx="15752">
                  <c:v>10.310700000000001</c:v>
                </c:pt>
                <c:pt idx="15753">
                  <c:v>10.3117</c:v>
                </c:pt>
                <c:pt idx="15754">
                  <c:v>10.31223</c:v>
                </c:pt>
                <c:pt idx="15755">
                  <c:v>10.3125</c:v>
                </c:pt>
                <c:pt idx="15756">
                  <c:v>10.3131</c:v>
                </c:pt>
                <c:pt idx="15757">
                  <c:v>10.314</c:v>
                </c:pt>
                <c:pt idx="15758">
                  <c:v>10.314399999999999</c:v>
                </c:pt>
                <c:pt idx="15759">
                  <c:v>10.3148</c:v>
                </c:pt>
                <c:pt idx="15760">
                  <c:v>10.315300000000001</c:v>
                </c:pt>
                <c:pt idx="15761">
                  <c:v>10.315899999999999</c:v>
                </c:pt>
                <c:pt idx="15762">
                  <c:v>10.316599999999999</c:v>
                </c:pt>
                <c:pt idx="15763">
                  <c:v>10.317500000000001</c:v>
                </c:pt>
                <c:pt idx="15764">
                  <c:v>10.3188</c:v>
                </c:pt>
                <c:pt idx="15765">
                  <c:v>10.319900000000001</c:v>
                </c:pt>
                <c:pt idx="15766">
                  <c:v>10.320399999999999</c:v>
                </c:pt>
                <c:pt idx="15767">
                  <c:v>10.321400000000001</c:v>
                </c:pt>
                <c:pt idx="15768">
                  <c:v>10.3223</c:v>
                </c:pt>
                <c:pt idx="15769">
                  <c:v>10.322800000000001</c:v>
                </c:pt>
                <c:pt idx="15770">
                  <c:v>10.3241</c:v>
                </c:pt>
                <c:pt idx="15771">
                  <c:v>10.3248</c:v>
                </c:pt>
                <c:pt idx="15772">
                  <c:v>10.32565</c:v>
                </c:pt>
                <c:pt idx="15773">
                  <c:v>10.326499999999999</c:v>
                </c:pt>
                <c:pt idx="15774">
                  <c:v>10.3277</c:v>
                </c:pt>
                <c:pt idx="15775">
                  <c:v>10.3283</c:v>
                </c:pt>
                <c:pt idx="15776">
                  <c:v>10.3287</c:v>
                </c:pt>
                <c:pt idx="15777">
                  <c:v>10.3299</c:v>
                </c:pt>
                <c:pt idx="15778">
                  <c:v>10.33107</c:v>
                </c:pt>
                <c:pt idx="15779">
                  <c:v>10.331799999999999</c:v>
                </c:pt>
                <c:pt idx="15780">
                  <c:v>10.3324</c:v>
                </c:pt>
                <c:pt idx="15781">
                  <c:v>10.333299999999999</c:v>
                </c:pt>
                <c:pt idx="15782">
                  <c:v>10.3344</c:v>
                </c:pt>
                <c:pt idx="15783">
                  <c:v>10.3352</c:v>
                </c:pt>
                <c:pt idx="15784">
                  <c:v>10.335800000000001</c:v>
                </c:pt>
                <c:pt idx="15785">
                  <c:v>10.336399999999999</c:v>
                </c:pt>
                <c:pt idx="15786">
                  <c:v>10.3369</c:v>
                </c:pt>
                <c:pt idx="15787">
                  <c:v>10.3375</c:v>
                </c:pt>
                <c:pt idx="15788">
                  <c:v>10.337999999999999</c:v>
                </c:pt>
                <c:pt idx="15789">
                  <c:v>10.3386</c:v>
                </c:pt>
                <c:pt idx="15790">
                  <c:v>10.33916</c:v>
                </c:pt>
                <c:pt idx="15791">
                  <c:v>10.3406</c:v>
                </c:pt>
                <c:pt idx="15792">
                  <c:v>10.3414</c:v>
                </c:pt>
                <c:pt idx="15793">
                  <c:v>10.3423</c:v>
                </c:pt>
                <c:pt idx="15794">
                  <c:v>10.343400000000001</c:v>
                </c:pt>
                <c:pt idx="15795">
                  <c:v>10.3438</c:v>
                </c:pt>
                <c:pt idx="15796">
                  <c:v>10.3446</c:v>
                </c:pt>
                <c:pt idx="15797">
                  <c:v>10.3453</c:v>
                </c:pt>
                <c:pt idx="15798">
                  <c:v>10.346399999999999</c:v>
                </c:pt>
                <c:pt idx="15799">
                  <c:v>10.3474</c:v>
                </c:pt>
                <c:pt idx="15800">
                  <c:v>10.348610000000001</c:v>
                </c:pt>
                <c:pt idx="15801">
                  <c:v>10.349399999999999</c:v>
                </c:pt>
                <c:pt idx="15802">
                  <c:v>10.3505</c:v>
                </c:pt>
                <c:pt idx="15803">
                  <c:v>10.3512</c:v>
                </c:pt>
                <c:pt idx="15804">
                  <c:v>10.3515</c:v>
                </c:pt>
                <c:pt idx="15805">
                  <c:v>10.351900000000001</c:v>
                </c:pt>
                <c:pt idx="15806">
                  <c:v>10.352499999999999</c:v>
                </c:pt>
                <c:pt idx="15807">
                  <c:v>10.353199999999999</c:v>
                </c:pt>
                <c:pt idx="15808">
                  <c:v>10.354200000000001</c:v>
                </c:pt>
                <c:pt idx="15809">
                  <c:v>10.355</c:v>
                </c:pt>
                <c:pt idx="15810">
                  <c:v>10.356199999999999</c:v>
                </c:pt>
                <c:pt idx="15811">
                  <c:v>10.356999999999999</c:v>
                </c:pt>
                <c:pt idx="15812">
                  <c:v>10.3575</c:v>
                </c:pt>
                <c:pt idx="15813">
                  <c:v>10.358000000000001</c:v>
                </c:pt>
                <c:pt idx="15814">
                  <c:v>10.3584</c:v>
                </c:pt>
                <c:pt idx="15815">
                  <c:v>10.3592</c:v>
                </c:pt>
                <c:pt idx="15816">
                  <c:v>10.35966</c:v>
                </c:pt>
                <c:pt idx="15817">
                  <c:v>10.359959999999999</c:v>
                </c:pt>
                <c:pt idx="15818">
                  <c:v>10.3604</c:v>
                </c:pt>
                <c:pt idx="15819">
                  <c:v>10.3607</c:v>
                </c:pt>
                <c:pt idx="15820">
                  <c:v>10.361700000000001</c:v>
                </c:pt>
                <c:pt idx="15821">
                  <c:v>10.3621</c:v>
                </c:pt>
                <c:pt idx="15822">
                  <c:v>10.3635</c:v>
                </c:pt>
                <c:pt idx="15823">
                  <c:v>10.364800000000001</c:v>
                </c:pt>
                <c:pt idx="15824">
                  <c:v>10.366099999999999</c:v>
                </c:pt>
                <c:pt idx="15825">
                  <c:v>10.3667</c:v>
                </c:pt>
                <c:pt idx="15826">
                  <c:v>10.3674</c:v>
                </c:pt>
                <c:pt idx="15827">
                  <c:v>10.368499999999999</c:v>
                </c:pt>
                <c:pt idx="15828">
                  <c:v>10.3691</c:v>
                </c:pt>
                <c:pt idx="15829">
                  <c:v>10.3697</c:v>
                </c:pt>
                <c:pt idx="15830">
                  <c:v>10.3706</c:v>
                </c:pt>
                <c:pt idx="15831">
                  <c:v>10.3712</c:v>
                </c:pt>
                <c:pt idx="15832">
                  <c:v>10.372400000000001</c:v>
                </c:pt>
                <c:pt idx="15833">
                  <c:v>10.372999999999999</c:v>
                </c:pt>
                <c:pt idx="15834">
                  <c:v>10.3743</c:v>
                </c:pt>
                <c:pt idx="15835">
                  <c:v>10.375500000000001</c:v>
                </c:pt>
                <c:pt idx="15836">
                  <c:v>10.376200000000001</c:v>
                </c:pt>
                <c:pt idx="15837">
                  <c:v>10.376799999999999</c:v>
                </c:pt>
                <c:pt idx="15838">
                  <c:v>10.3775</c:v>
                </c:pt>
                <c:pt idx="15839">
                  <c:v>10.3786</c:v>
                </c:pt>
                <c:pt idx="15840">
                  <c:v>10.3794</c:v>
                </c:pt>
                <c:pt idx="15841">
                  <c:v>10.380089999999999</c:v>
                </c:pt>
                <c:pt idx="15842">
                  <c:v>10.3805</c:v>
                </c:pt>
                <c:pt idx="15843">
                  <c:v>10.3812</c:v>
                </c:pt>
                <c:pt idx="15844">
                  <c:v>10.381600000000001</c:v>
                </c:pt>
                <c:pt idx="15845">
                  <c:v>10.3819</c:v>
                </c:pt>
                <c:pt idx="15846">
                  <c:v>10.382999999999999</c:v>
                </c:pt>
                <c:pt idx="15847">
                  <c:v>10.384</c:v>
                </c:pt>
                <c:pt idx="15848">
                  <c:v>10.3848</c:v>
                </c:pt>
                <c:pt idx="15849">
                  <c:v>10.385899999999999</c:v>
                </c:pt>
                <c:pt idx="15850">
                  <c:v>10.386900000000001</c:v>
                </c:pt>
                <c:pt idx="15851">
                  <c:v>10.387499999999999</c:v>
                </c:pt>
                <c:pt idx="15852">
                  <c:v>10.3887</c:v>
                </c:pt>
                <c:pt idx="15853">
                  <c:v>10.389900000000001</c:v>
                </c:pt>
                <c:pt idx="15854">
                  <c:v>10.39053</c:v>
                </c:pt>
                <c:pt idx="15855">
                  <c:v>10.391500000000001</c:v>
                </c:pt>
                <c:pt idx="15856">
                  <c:v>10.39227</c:v>
                </c:pt>
                <c:pt idx="15857">
                  <c:v>10.3934</c:v>
                </c:pt>
                <c:pt idx="15858">
                  <c:v>10.394</c:v>
                </c:pt>
                <c:pt idx="15859">
                  <c:v>10.3947</c:v>
                </c:pt>
                <c:pt idx="15860">
                  <c:v>10.395300000000001</c:v>
                </c:pt>
                <c:pt idx="15861">
                  <c:v>10.395899999999999</c:v>
                </c:pt>
                <c:pt idx="15862">
                  <c:v>10.3972</c:v>
                </c:pt>
                <c:pt idx="15863">
                  <c:v>10.3977</c:v>
                </c:pt>
                <c:pt idx="15864">
                  <c:v>10.398300000000001</c:v>
                </c:pt>
                <c:pt idx="15865">
                  <c:v>10.3988</c:v>
                </c:pt>
                <c:pt idx="15866">
                  <c:v>10.3993</c:v>
                </c:pt>
                <c:pt idx="15867">
                  <c:v>10.399800000000001</c:v>
                </c:pt>
                <c:pt idx="15868">
                  <c:v>10.400600000000001</c:v>
                </c:pt>
                <c:pt idx="15869">
                  <c:v>10.4017</c:v>
                </c:pt>
                <c:pt idx="15870">
                  <c:v>10.402799999999999</c:v>
                </c:pt>
                <c:pt idx="15871">
                  <c:v>10.4031</c:v>
                </c:pt>
                <c:pt idx="15872">
                  <c:v>10.403980000000001</c:v>
                </c:pt>
                <c:pt idx="15873">
                  <c:v>10.404400000000001</c:v>
                </c:pt>
                <c:pt idx="15874">
                  <c:v>10.4054</c:v>
                </c:pt>
                <c:pt idx="15875">
                  <c:v>10.4061</c:v>
                </c:pt>
                <c:pt idx="15876">
                  <c:v>10.4064</c:v>
                </c:pt>
                <c:pt idx="15877">
                  <c:v>10.406599999999999</c:v>
                </c:pt>
                <c:pt idx="15878">
                  <c:v>10.4069</c:v>
                </c:pt>
                <c:pt idx="15879">
                  <c:v>10.407999999999999</c:v>
                </c:pt>
                <c:pt idx="15880">
                  <c:v>10.408300000000001</c:v>
                </c:pt>
                <c:pt idx="15881">
                  <c:v>10.4085</c:v>
                </c:pt>
                <c:pt idx="15882">
                  <c:v>10.4094</c:v>
                </c:pt>
                <c:pt idx="15883">
                  <c:v>10.410399999999999</c:v>
                </c:pt>
                <c:pt idx="15884">
                  <c:v>10.4114</c:v>
                </c:pt>
                <c:pt idx="15885">
                  <c:v>10.412599999999999</c:v>
                </c:pt>
                <c:pt idx="15886">
                  <c:v>10.413399999999999</c:v>
                </c:pt>
                <c:pt idx="15887">
                  <c:v>10.414400000000001</c:v>
                </c:pt>
                <c:pt idx="15888">
                  <c:v>10.4152</c:v>
                </c:pt>
                <c:pt idx="15889">
                  <c:v>10.41572</c:v>
                </c:pt>
                <c:pt idx="15890">
                  <c:v>10.416510000000001</c:v>
                </c:pt>
                <c:pt idx="15891">
                  <c:v>10.4177</c:v>
                </c:pt>
                <c:pt idx="15892">
                  <c:v>10.418900000000001</c:v>
                </c:pt>
                <c:pt idx="15893">
                  <c:v>10.42</c:v>
                </c:pt>
                <c:pt idx="15894">
                  <c:v>10.421200000000001</c:v>
                </c:pt>
                <c:pt idx="15895">
                  <c:v>10.422499999999999</c:v>
                </c:pt>
                <c:pt idx="15896">
                  <c:v>10.423500000000001</c:v>
                </c:pt>
                <c:pt idx="15897">
                  <c:v>10.4239</c:v>
                </c:pt>
                <c:pt idx="15898">
                  <c:v>10.424200000000001</c:v>
                </c:pt>
                <c:pt idx="15899">
                  <c:v>10.4253</c:v>
                </c:pt>
                <c:pt idx="15900">
                  <c:v>10.425800000000001</c:v>
                </c:pt>
                <c:pt idx="15901">
                  <c:v>10.4262</c:v>
                </c:pt>
                <c:pt idx="15902">
                  <c:v>10.4267</c:v>
                </c:pt>
                <c:pt idx="15903">
                  <c:v>10.42719</c:v>
                </c:pt>
                <c:pt idx="15904">
                  <c:v>10.427899999999999</c:v>
                </c:pt>
                <c:pt idx="15905">
                  <c:v>10.4293</c:v>
                </c:pt>
                <c:pt idx="15906">
                  <c:v>10.42967</c:v>
                </c:pt>
                <c:pt idx="15907">
                  <c:v>10.430300000000001</c:v>
                </c:pt>
                <c:pt idx="15908">
                  <c:v>10.430899999999999</c:v>
                </c:pt>
                <c:pt idx="15909">
                  <c:v>10.431800000000001</c:v>
                </c:pt>
                <c:pt idx="15910">
                  <c:v>10.4331</c:v>
                </c:pt>
                <c:pt idx="15911">
                  <c:v>10.4336</c:v>
                </c:pt>
                <c:pt idx="15912">
                  <c:v>10.434799999999999</c:v>
                </c:pt>
                <c:pt idx="15913">
                  <c:v>10.435499999999999</c:v>
                </c:pt>
                <c:pt idx="15914">
                  <c:v>10.436400000000001</c:v>
                </c:pt>
                <c:pt idx="15915">
                  <c:v>10.437200000000001</c:v>
                </c:pt>
                <c:pt idx="15916">
                  <c:v>10.437799999999999</c:v>
                </c:pt>
                <c:pt idx="15917">
                  <c:v>10.4389</c:v>
                </c:pt>
                <c:pt idx="15918">
                  <c:v>10.44</c:v>
                </c:pt>
                <c:pt idx="15919">
                  <c:v>10.4411</c:v>
                </c:pt>
                <c:pt idx="15920">
                  <c:v>10.442</c:v>
                </c:pt>
                <c:pt idx="15921">
                  <c:v>10.442500000000001</c:v>
                </c:pt>
                <c:pt idx="15922">
                  <c:v>10.4436</c:v>
                </c:pt>
                <c:pt idx="15923">
                  <c:v>10.444599999999999</c:v>
                </c:pt>
                <c:pt idx="15924">
                  <c:v>10.445410000000001</c:v>
                </c:pt>
                <c:pt idx="15925">
                  <c:v>10.446099999999999</c:v>
                </c:pt>
                <c:pt idx="15926">
                  <c:v>10.447100000000001</c:v>
                </c:pt>
                <c:pt idx="15927">
                  <c:v>10.447900000000001</c:v>
                </c:pt>
                <c:pt idx="15928">
                  <c:v>10.4483</c:v>
                </c:pt>
                <c:pt idx="15929">
                  <c:v>10.4489</c:v>
                </c:pt>
                <c:pt idx="15930">
                  <c:v>10.449400000000001</c:v>
                </c:pt>
                <c:pt idx="15931">
                  <c:v>10.4499</c:v>
                </c:pt>
                <c:pt idx="15932">
                  <c:v>10.4505</c:v>
                </c:pt>
                <c:pt idx="15933">
                  <c:v>10.4514</c:v>
                </c:pt>
                <c:pt idx="15934">
                  <c:v>10.4521</c:v>
                </c:pt>
                <c:pt idx="15935">
                  <c:v>10.4527</c:v>
                </c:pt>
                <c:pt idx="15936">
                  <c:v>10.4535</c:v>
                </c:pt>
                <c:pt idx="15937">
                  <c:v>10.454599999999999</c:v>
                </c:pt>
                <c:pt idx="15938">
                  <c:v>10.4551</c:v>
                </c:pt>
                <c:pt idx="15939">
                  <c:v>10.456200000000001</c:v>
                </c:pt>
                <c:pt idx="15940">
                  <c:v>10.4575</c:v>
                </c:pt>
                <c:pt idx="15941">
                  <c:v>10.458080000000001</c:v>
                </c:pt>
                <c:pt idx="15942">
                  <c:v>10.459099999999999</c:v>
                </c:pt>
                <c:pt idx="15943">
                  <c:v>10.4597</c:v>
                </c:pt>
                <c:pt idx="15944">
                  <c:v>10.460100000000001</c:v>
                </c:pt>
                <c:pt idx="15945">
                  <c:v>10.4611</c:v>
                </c:pt>
                <c:pt idx="15946">
                  <c:v>10.4618</c:v>
                </c:pt>
                <c:pt idx="15947">
                  <c:v>10.462899999999999</c:v>
                </c:pt>
                <c:pt idx="15948">
                  <c:v>10.46341</c:v>
                </c:pt>
                <c:pt idx="15949">
                  <c:v>10.464499999999999</c:v>
                </c:pt>
                <c:pt idx="15950">
                  <c:v>10.4655</c:v>
                </c:pt>
                <c:pt idx="15951">
                  <c:v>10.466100000000001</c:v>
                </c:pt>
                <c:pt idx="15952">
                  <c:v>10.4673</c:v>
                </c:pt>
                <c:pt idx="15953">
                  <c:v>10.468500000000001</c:v>
                </c:pt>
                <c:pt idx="15954">
                  <c:v>10.469200000000001</c:v>
                </c:pt>
                <c:pt idx="15955">
                  <c:v>10.4701</c:v>
                </c:pt>
                <c:pt idx="15956">
                  <c:v>10.470800000000001</c:v>
                </c:pt>
                <c:pt idx="15957">
                  <c:v>10.471299999999999</c:v>
                </c:pt>
                <c:pt idx="15958">
                  <c:v>10.471819999999999</c:v>
                </c:pt>
                <c:pt idx="15959">
                  <c:v>10.4727</c:v>
                </c:pt>
                <c:pt idx="15960">
                  <c:v>10.473599999999999</c:v>
                </c:pt>
                <c:pt idx="15961">
                  <c:v>10.474299999999999</c:v>
                </c:pt>
                <c:pt idx="15962">
                  <c:v>10.4747</c:v>
                </c:pt>
                <c:pt idx="15963">
                  <c:v>10.475300000000001</c:v>
                </c:pt>
                <c:pt idx="15964">
                  <c:v>10.4762</c:v>
                </c:pt>
                <c:pt idx="15965">
                  <c:v>10.476900000000001</c:v>
                </c:pt>
                <c:pt idx="15966">
                  <c:v>10.477399999999999</c:v>
                </c:pt>
                <c:pt idx="15967">
                  <c:v>10.4778</c:v>
                </c:pt>
                <c:pt idx="15968">
                  <c:v>10.4781</c:v>
                </c:pt>
                <c:pt idx="15969">
                  <c:v>10.478300000000001</c:v>
                </c:pt>
                <c:pt idx="15970">
                  <c:v>10.4785</c:v>
                </c:pt>
                <c:pt idx="15971">
                  <c:v>10.4793</c:v>
                </c:pt>
                <c:pt idx="15972">
                  <c:v>10.480499999999999</c:v>
                </c:pt>
                <c:pt idx="15973">
                  <c:v>10.4818</c:v>
                </c:pt>
                <c:pt idx="15974">
                  <c:v>10.482799999999999</c:v>
                </c:pt>
                <c:pt idx="15975">
                  <c:v>10.4841</c:v>
                </c:pt>
                <c:pt idx="15976">
                  <c:v>10.485200000000001</c:v>
                </c:pt>
                <c:pt idx="15977">
                  <c:v>10.485900000000001</c:v>
                </c:pt>
                <c:pt idx="15978">
                  <c:v>10.4863</c:v>
                </c:pt>
                <c:pt idx="15979">
                  <c:v>10.487299999999999</c:v>
                </c:pt>
                <c:pt idx="15980">
                  <c:v>10.4885</c:v>
                </c:pt>
                <c:pt idx="15981">
                  <c:v>10.489699999999999</c:v>
                </c:pt>
                <c:pt idx="15982">
                  <c:v>10.4909</c:v>
                </c:pt>
                <c:pt idx="15983">
                  <c:v>10.492100000000001</c:v>
                </c:pt>
                <c:pt idx="15984">
                  <c:v>10.4924</c:v>
                </c:pt>
                <c:pt idx="15985">
                  <c:v>10.4933</c:v>
                </c:pt>
                <c:pt idx="15986">
                  <c:v>10.4945</c:v>
                </c:pt>
                <c:pt idx="15987">
                  <c:v>10.4955</c:v>
                </c:pt>
                <c:pt idx="15988">
                  <c:v>10.4961</c:v>
                </c:pt>
                <c:pt idx="15989">
                  <c:v>10.496499999999999</c:v>
                </c:pt>
                <c:pt idx="15990">
                  <c:v>10.4969</c:v>
                </c:pt>
                <c:pt idx="15991">
                  <c:v>10.497299999999999</c:v>
                </c:pt>
                <c:pt idx="15992">
                  <c:v>10.4978</c:v>
                </c:pt>
                <c:pt idx="15993">
                  <c:v>10.4986</c:v>
                </c:pt>
                <c:pt idx="15994">
                  <c:v>10.4992</c:v>
                </c:pt>
                <c:pt idx="15995">
                  <c:v>10.499700000000001</c:v>
                </c:pt>
                <c:pt idx="15996">
                  <c:v>10.499980000000001</c:v>
                </c:pt>
                <c:pt idx="15997">
                  <c:v>10.500500000000001</c:v>
                </c:pt>
                <c:pt idx="15998">
                  <c:v>10.5008</c:v>
                </c:pt>
                <c:pt idx="15999">
                  <c:v>10.5015</c:v>
                </c:pt>
                <c:pt idx="16000">
                  <c:v>10.5022</c:v>
                </c:pt>
                <c:pt idx="16001">
                  <c:v>10.503399999999999</c:v>
                </c:pt>
                <c:pt idx="16002">
                  <c:v>10.504099999999999</c:v>
                </c:pt>
                <c:pt idx="16003">
                  <c:v>10.505100000000001</c:v>
                </c:pt>
                <c:pt idx="16004">
                  <c:v>10.50583</c:v>
                </c:pt>
                <c:pt idx="16005">
                  <c:v>10.5061</c:v>
                </c:pt>
                <c:pt idx="16006">
                  <c:v>10.50728</c:v>
                </c:pt>
                <c:pt idx="16007">
                  <c:v>10.507999999999999</c:v>
                </c:pt>
                <c:pt idx="16008">
                  <c:v>10.508699999999999</c:v>
                </c:pt>
                <c:pt idx="16009">
                  <c:v>10.5098</c:v>
                </c:pt>
                <c:pt idx="16010">
                  <c:v>10.5108</c:v>
                </c:pt>
                <c:pt idx="16011">
                  <c:v>10.512</c:v>
                </c:pt>
                <c:pt idx="16012">
                  <c:v>10.513199999999999</c:v>
                </c:pt>
                <c:pt idx="16013">
                  <c:v>10.5139</c:v>
                </c:pt>
                <c:pt idx="16014">
                  <c:v>10.514699999999999</c:v>
                </c:pt>
                <c:pt idx="16015">
                  <c:v>10.5152</c:v>
                </c:pt>
                <c:pt idx="16016">
                  <c:v>10.515700000000001</c:v>
                </c:pt>
                <c:pt idx="16017">
                  <c:v>10.516299999999999</c:v>
                </c:pt>
                <c:pt idx="16018">
                  <c:v>10.5175</c:v>
                </c:pt>
                <c:pt idx="16019">
                  <c:v>10.518700000000001</c:v>
                </c:pt>
                <c:pt idx="16020">
                  <c:v>10.519600000000001</c:v>
                </c:pt>
                <c:pt idx="16021">
                  <c:v>10.52</c:v>
                </c:pt>
                <c:pt idx="16022">
                  <c:v>10.52106</c:v>
                </c:pt>
                <c:pt idx="16023">
                  <c:v>10.521800000000001</c:v>
                </c:pt>
                <c:pt idx="16024">
                  <c:v>10.522399999999999</c:v>
                </c:pt>
                <c:pt idx="16025">
                  <c:v>10.523400000000001</c:v>
                </c:pt>
                <c:pt idx="16026">
                  <c:v>10.5246</c:v>
                </c:pt>
                <c:pt idx="16027">
                  <c:v>10.525600000000001</c:v>
                </c:pt>
                <c:pt idx="16028">
                  <c:v>10.526400000000001</c:v>
                </c:pt>
                <c:pt idx="16029">
                  <c:v>10.52754</c:v>
                </c:pt>
                <c:pt idx="16030">
                  <c:v>10.528700000000001</c:v>
                </c:pt>
                <c:pt idx="16031">
                  <c:v>10.529299999999999</c:v>
                </c:pt>
                <c:pt idx="16032">
                  <c:v>10.53</c:v>
                </c:pt>
                <c:pt idx="16033">
                  <c:v>10.5311</c:v>
                </c:pt>
                <c:pt idx="16034">
                  <c:v>10.532</c:v>
                </c:pt>
                <c:pt idx="16035">
                  <c:v>10.5327</c:v>
                </c:pt>
                <c:pt idx="16036">
                  <c:v>10.533899999999999</c:v>
                </c:pt>
                <c:pt idx="16037">
                  <c:v>10.534700000000001</c:v>
                </c:pt>
                <c:pt idx="16038">
                  <c:v>10.5357</c:v>
                </c:pt>
                <c:pt idx="16039">
                  <c:v>10.536099999999999</c:v>
                </c:pt>
                <c:pt idx="16040">
                  <c:v>10.5373</c:v>
                </c:pt>
                <c:pt idx="16041">
                  <c:v>10.538399999999999</c:v>
                </c:pt>
                <c:pt idx="16042">
                  <c:v>10.539199999999999</c:v>
                </c:pt>
                <c:pt idx="16043">
                  <c:v>10.539899999999999</c:v>
                </c:pt>
                <c:pt idx="16044">
                  <c:v>10.540699999999999</c:v>
                </c:pt>
                <c:pt idx="16045">
                  <c:v>10.541700000000001</c:v>
                </c:pt>
                <c:pt idx="16046">
                  <c:v>10.542899999999999</c:v>
                </c:pt>
                <c:pt idx="16047">
                  <c:v>10.5434</c:v>
                </c:pt>
                <c:pt idx="16048">
                  <c:v>10.5442</c:v>
                </c:pt>
                <c:pt idx="16049">
                  <c:v>10.544600000000001</c:v>
                </c:pt>
                <c:pt idx="16050">
                  <c:v>10.545</c:v>
                </c:pt>
                <c:pt idx="16051">
                  <c:v>10.545400000000001</c:v>
                </c:pt>
                <c:pt idx="16052">
                  <c:v>10.54635</c:v>
                </c:pt>
                <c:pt idx="16053">
                  <c:v>10.547000000000001</c:v>
                </c:pt>
                <c:pt idx="16054">
                  <c:v>10.548</c:v>
                </c:pt>
                <c:pt idx="16055">
                  <c:v>10.549200000000001</c:v>
                </c:pt>
                <c:pt idx="16056">
                  <c:v>10.5501</c:v>
                </c:pt>
                <c:pt idx="16057">
                  <c:v>10.5512</c:v>
                </c:pt>
                <c:pt idx="16058">
                  <c:v>10.552</c:v>
                </c:pt>
                <c:pt idx="16059">
                  <c:v>10.5532</c:v>
                </c:pt>
                <c:pt idx="16060">
                  <c:v>10.554040000000001</c:v>
                </c:pt>
                <c:pt idx="16061">
                  <c:v>10.555099999999999</c:v>
                </c:pt>
                <c:pt idx="16062">
                  <c:v>10.5563</c:v>
                </c:pt>
                <c:pt idx="16063">
                  <c:v>10.557399999999999</c:v>
                </c:pt>
                <c:pt idx="16064">
                  <c:v>10.558400000000001</c:v>
                </c:pt>
                <c:pt idx="16065">
                  <c:v>10.5588</c:v>
                </c:pt>
                <c:pt idx="16066">
                  <c:v>10.5593</c:v>
                </c:pt>
                <c:pt idx="16067">
                  <c:v>10.5602</c:v>
                </c:pt>
                <c:pt idx="16068">
                  <c:v>10.5608</c:v>
                </c:pt>
                <c:pt idx="16069">
                  <c:v>10.561500000000001</c:v>
                </c:pt>
                <c:pt idx="16070">
                  <c:v>10.5627</c:v>
                </c:pt>
                <c:pt idx="16071">
                  <c:v>10.563800000000001</c:v>
                </c:pt>
                <c:pt idx="16072">
                  <c:v>10.5649</c:v>
                </c:pt>
                <c:pt idx="16073">
                  <c:v>10.5661</c:v>
                </c:pt>
                <c:pt idx="16074">
                  <c:v>10.5665</c:v>
                </c:pt>
                <c:pt idx="16075">
                  <c:v>10.5671</c:v>
                </c:pt>
                <c:pt idx="16076">
                  <c:v>10.567600000000001</c:v>
                </c:pt>
                <c:pt idx="16077">
                  <c:v>10.5685</c:v>
                </c:pt>
                <c:pt idx="16078">
                  <c:v>10.5692</c:v>
                </c:pt>
                <c:pt idx="16079">
                  <c:v>10.569800000000001</c:v>
                </c:pt>
                <c:pt idx="16080">
                  <c:v>10.5702</c:v>
                </c:pt>
                <c:pt idx="16081">
                  <c:v>10.5709</c:v>
                </c:pt>
                <c:pt idx="16082">
                  <c:v>10.572100000000001</c:v>
                </c:pt>
                <c:pt idx="16083">
                  <c:v>10.5733</c:v>
                </c:pt>
                <c:pt idx="16084">
                  <c:v>10.5739</c:v>
                </c:pt>
                <c:pt idx="16085">
                  <c:v>10.575200000000001</c:v>
                </c:pt>
                <c:pt idx="16086">
                  <c:v>10.5763</c:v>
                </c:pt>
                <c:pt idx="16087">
                  <c:v>10.577500000000001</c:v>
                </c:pt>
                <c:pt idx="16088">
                  <c:v>10.5787</c:v>
                </c:pt>
                <c:pt idx="16089">
                  <c:v>10.5793</c:v>
                </c:pt>
                <c:pt idx="16090">
                  <c:v>10.579800000000001</c:v>
                </c:pt>
                <c:pt idx="16091">
                  <c:v>10.5806</c:v>
                </c:pt>
                <c:pt idx="16092">
                  <c:v>10.5815</c:v>
                </c:pt>
                <c:pt idx="16093">
                  <c:v>10.582700000000001</c:v>
                </c:pt>
                <c:pt idx="16094">
                  <c:v>10.5839</c:v>
                </c:pt>
                <c:pt idx="16095">
                  <c:v>10.585100000000001</c:v>
                </c:pt>
                <c:pt idx="16096">
                  <c:v>10.585699999999999</c:v>
                </c:pt>
                <c:pt idx="16097">
                  <c:v>10.586499999999999</c:v>
                </c:pt>
                <c:pt idx="16098">
                  <c:v>10.587300000000001</c:v>
                </c:pt>
                <c:pt idx="16099">
                  <c:v>10.588419999999999</c:v>
                </c:pt>
                <c:pt idx="16100">
                  <c:v>10.588699999999999</c:v>
                </c:pt>
                <c:pt idx="16101">
                  <c:v>10.5891</c:v>
                </c:pt>
                <c:pt idx="16102">
                  <c:v>10.589600000000001</c:v>
                </c:pt>
                <c:pt idx="16103">
                  <c:v>10.590299999999999</c:v>
                </c:pt>
                <c:pt idx="16104">
                  <c:v>10.591200000000001</c:v>
                </c:pt>
                <c:pt idx="16105">
                  <c:v>10.5916</c:v>
                </c:pt>
                <c:pt idx="16106">
                  <c:v>10.592499999999999</c:v>
                </c:pt>
                <c:pt idx="16107">
                  <c:v>10.593400000000001</c:v>
                </c:pt>
                <c:pt idx="16108">
                  <c:v>10.593999999999999</c:v>
                </c:pt>
                <c:pt idx="16109">
                  <c:v>10.5944</c:v>
                </c:pt>
                <c:pt idx="16110">
                  <c:v>10.595499999999999</c:v>
                </c:pt>
                <c:pt idx="16111">
                  <c:v>10.596579999999999</c:v>
                </c:pt>
                <c:pt idx="16112">
                  <c:v>10.5975</c:v>
                </c:pt>
                <c:pt idx="16113">
                  <c:v>10.5982</c:v>
                </c:pt>
                <c:pt idx="16114">
                  <c:v>10.5991</c:v>
                </c:pt>
                <c:pt idx="16115">
                  <c:v>10.6</c:v>
                </c:pt>
                <c:pt idx="16116">
                  <c:v>10.60107</c:v>
                </c:pt>
                <c:pt idx="16117">
                  <c:v>10.6022</c:v>
                </c:pt>
                <c:pt idx="16118">
                  <c:v>10.6029</c:v>
                </c:pt>
                <c:pt idx="16119">
                  <c:v>10.60346</c:v>
                </c:pt>
                <c:pt idx="16120">
                  <c:v>10.6043</c:v>
                </c:pt>
                <c:pt idx="16121">
                  <c:v>10.605399999999999</c:v>
                </c:pt>
                <c:pt idx="16122">
                  <c:v>10.606540000000001</c:v>
                </c:pt>
                <c:pt idx="16123">
                  <c:v>10.6073</c:v>
                </c:pt>
                <c:pt idx="16124">
                  <c:v>10.6082</c:v>
                </c:pt>
                <c:pt idx="16125">
                  <c:v>10.608499999999999</c:v>
                </c:pt>
                <c:pt idx="16126">
                  <c:v>10.6088</c:v>
                </c:pt>
                <c:pt idx="16127">
                  <c:v>10.609</c:v>
                </c:pt>
                <c:pt idx="16128">
                  <c:v>10.6092</c:v>
                </c:pt>
                <c:pt idx="16129">
                  <c:v>10.6097</c:v>
                </c:pt>
                <c:pt idx="16130">
                  <c:v>10.6107</c:v>
                </c:pt>
                <c:pt idx="16131">
                  <c:v>10.611499999999999</c:v>
                </c:pt>
                <c:pt idx="16132">
                  <c:v>10.6119</c:v>
                </c:pt>
                <c:pt idx="16133">
                  <c:v>10.6126</c:v>
                </c:pt>
                <c:pt idx="16134">
                  <c:v>10.6129</c:v>
                </c:pt>
                <c:pt idx="16135">
                  <c:v>10.613300000000001</c:v>
                </c:pt>
                <c:pt idx="16136">
                  <c:v>10.6135</c:v>
                </c:pt>
                <c:pt idx="16137">
                  <c:v>10.613899999999999</c:v>
                </c:pt>
                <c:pt idx="16138">
                  <c:v>10.615</c:v>
                </c:pt>
                <c:pt idx="16139">
                  <c:v>10.6158</c:v>
                </c:pt>
                <c:pt idx="16140">
                  <c:v>10.617000000000001</c:v>
                </c:pt>
                <c:pt idx="16141">
                  <c:v>10.6181</c:v>
                </c:pt>
                <c:pt idx="16142">
                  <c:v>10.618919999999999</c:v>
                </c:pt>
                <c:pt idx="16143">
                  <c:v>10.6198</c:v>
                </c:pt>
                <c:pt idx="16144">
                  <c:v>10.6204</c:v>
                </c:pt>
                <c:pt idx="16145">
                  <c:v>10.6211</c:v>
                </c:pt>
                <c:pt idx="16146">
                  <c:v>10.621499999999999</c:v>
                </c:pt>
                <c:pt idx="16147">
                  <c:v>10.62247</c:v>
                </c:pt>
                <c:pt idx="16148">
                  <c:v>10.6236</c:v>
                </c:pt>
                <c:pt idx="16149">
                  <c:v>10.624499999999999</c:v>
                </c:pt>
                <c:pt idx="16150">
                  <c:v>10.625</c:v>
                </c:pt>
                <c:pt idx="16151">
                  <c:v>10.62618</c:v>
                </c:pt>
                <c:pt idx="16152">
                  <c:v>10.62725</c:v>
                </c:pt>
                <c:pt idx="16153">
                  <c:v>10.628</c:v>
                </c:pt>
                <c:pt idx="16154">
                  <c:v>10.6286</c:v>
                </c:pt>
                <c:pt idx="16155">
                  <c:v>10.629289999999999</c:v>
                </c:pt>
                <c:pt idx="16156">
                  <c:v>10.6305</c:v>
                </c:pt>
                <c:pt idx="16157">
                  <c:v>10.6312</c:v>
                </c:pt>
                <c:pt idx="16158">
                  <c:v>10.632199999999999</c:v>
                </c:pt>
                <c:pt idx="16159">
                  <c:v>10.6334</c:v>
                </c:pt>
                <c:pt idx="16160">
                  <c:v>10.633900000000001</c:v>
                </c:pt>
                <c:pt idx="16161">
                  <c:v>10.635</c:v>
                </c:pt>
                <c:pt idx="16162">
                  <c:v>10.636100000000001</c:v>
                </c:pt>
                <c:pt idx="16163">
                  <c:v>10.637280000000001</c:v>
                </c:pt>
                <c:pt idx="16164">
                  <c:v>10.6381</c:v>
                </c:pt>
                <c:pt idx="16165">
                  <c:v>10.6388</c:v>
                </c:pt>
                <c:pt idx="16166">
                  <c:v>10.6394</c:v>
                </c:pt>
                <c:pt idx="16167">
                  <c:v>10.6402</c:v>
                </c:pt>
                <c:pt idx="16168">
                  <c:v>10.6408</c:v>
                </c:pt>
                <c:pt idx="16169">
                  <c:v>10.641500000000001</c:v>
                </c:pt>
                <c:pt idx="16170">
                  <c:v>10.64198</c:v>
                </c:pt>
                <c:pt idx="16171">
                  <c:v>10.6427</c:v>
                </c:pt>
                <c:pt idx="16172">
                  <c:v>10.642899999999999</c:v>
                </c:pt>
                <c:pt idx="16173">
                  <c:v>10.6434</c:v>
                </c:pt>
                <c:pt idx="16174">
                  <c:v>10.644</c:v>
                </c:pt>
                <c:pt idx="16175">
                  <c:v>10.6448</c:v>
                </c:pt>
                <c:pt idx="16176">
                  <c:v>10.6454</c:v>
                </c:pt>
                <c:pt idx="16177">
                  <c:v>10.646599999999999</c:v>
                </c:pt>
                <c:pt idx="16178">
                  <c:v>10.6477</c:v>
                </c:pt>
                <c:pt idx="16179">
                  <c:v>10.6488</c:v>
                </c:pt>
                <c:pt idx="16180">
                  <c:v>10.649900000000001</c:v>
                </c:pt>
                <c:pt idx="16181">
                  <c:v>10.6511</c:v>
                </c:pt>
                <c:pt idx="16182">
                  <c:v>10.652200000000001</c:v>
                </c:pt>
                <c:pt idx="16183">
                  <c:v>10.6533</c:v>
                </c:pt>
                <c:pt idx="16184">
                  <c:v>10.654159999999999</c:v>
                </c:pt>
                <c:pt idx="16185">
                  <c:v>10.6548</c:v>
                </c:pt>
                <c:pt idx="16186">
                  <c:v>10.6556</c:v>
                </c:pt>
                <c:pt idx="16187">
                  <c:v>10.656140000000001</c:v>
                </c:pt>
                <c:pt idx="16188">
                  <c:v>10.656700000000001</c:v>
                </c:pt>
                <c:pt idx="16189">
                  <c:v>10.6578</c:v>
                </c:pt>
                <c:pt idx="16190">
                  <c:v>10.658899999999999</c:v>
                </c:pt>
                <c:pt idx="16191">
                  <c:v>10.6599</c:v>
                </c:pt>
                <c:pt idx="16192">
                  <c:v>10.661</c:v>
                </c:pt>
                <c:pt idx="16193">
                  <c:v>10.6622</c:v>
                </c:pt>
                <c:pt idx="16194">
                  <c:v>10.6633</c:v>
                </c:pt>
                <c:pt idx="16195">
                  <c:v>10.664300000000001</c:v>
                </c:pt>
                <c:pt idx="16196">
                  <c:v>10.664899999999999</c:v>
                </c:pt>
                <c:pt idx="16197">
                  <c:v>10.66549</c:v>
                </c:pt>
                <c:pt idx="16198">
                  <c:v>10.666499999999999</c:v>
                </c:pt>
                <c:pt idx="16199">
                  <c:v>10.667199999999999</c:v>
                </c:pt>
                <c:pt idx="16200">
                  <c:v>10.667999999999999</c:v>
                </c:pt>
                <c:pt idx="16201">
                  <c:v>10.6686</c:v>
                </c:pt>
                <c:pt idx="16202">
                  <c:v>10.6691</c:v>
                </c:pt>
                <c:pt idx="16203">
                  <c:v>10.6694</c:v>
                </c:pt>
                <c:pt idx="16204">
                  <c:v>10.67</c:v>
                </c:pt>
                <c:pt idx="16205">
                  <c:v>10.670500000000001</c:v>
                </c:pt>
                <c:pt idx="16206">
                  <c:v>10.6716</c:v>
                </c:pt>
                <c:pt idx="16207">
                  <c:v>10.672800000000001</c:v>
                </c:pt>
                <c:pt idx="16208">
                  <c:v>10.6739</c:v>
                </c:pt>
                <c:pt idx="16209">
                  <c:v>10.675000000000001</c:v>
                </c:pt>
                <c:pt idx="16210">
                  <c:v>10.675800000000001</c:v>
                </c:pt>
                <c:pt idx="16211">
                  <c:v>10.6769</c:v>
                </c:pt>
                <c:pt idx="16212">
                  <c:v>10.677899999999999</c:v>
                </c:pt>
                <c:pt idx="16213">
                  <c:v>10.678800000000001</c:v>
                </c:pt>
                <c:pt idx="16214">
                  <c:v>10.679399999999999</c:v>
                </c:pt>
                <c:pt idx="16215">
                  <c:v>10.68</c:v>
                </c:pt>
                <c:pt idx="16216">
                  <c:v>10.680400000000001</c:v>
                </c:pt>
                <c:pt idx="16217">
                  <c:v>10.6812</c:v>
                </c:pt>
                <c:pt idx="16218">
                  <c:v>10.682399999999999</c:v>
                </c:pt>
                <c:pt idx="16219">
                  <c:v>10.6836</c:v>
                </c:pt>
                <c:pt idx="16220">
                  <c:v>10.684699999999999</c:v>
                </c:pt>
                <c:pt idx="16221">
                  <c:v>10.6858</c:v>
                </c:pt>
                <c:pt idx="16222">
                  <c:v>10.686400000000001</c:v>
                </c:pt>
                <c:pt idx="16223">
                  <c:v>10.68675</c:v>
                </c:pt>
                <c:pt idx="16224">
                  <c:v>10.68755</c:v>
                </c:pt>
                <c:pt idx="16225">
                  <c:v>10.6882</c:v>
                </c:pt>
                <c:pt idx="16226">
                  <c:v>10.6892</c:v>
                </c:pt>
                <c:pt idx="16227">
                  <c:v>10.690200000000001</c:v>
                </c:pt>
                <c:pt idx="16228">
                  <c:v>10.690799999999999</c:v>
                </c:pt>
                <c:pt idx="16229">
                  <c:v>10.691599999999999</c:v>
                </c:pt>
                <c:pt idx="16230">
                  <c:v>10.692299999999999</c:v>
                </c:pt>
                <c:pt idx="16231">
                  <c:v>10.693300000000001</c:v>
                </c:pt>
                <c:pt idx="16232">
                  <c:v>10.694100000000001</c:v>
                </c:pt>
                <c:pt idx="16233">
                  <c:v>10.6945</c:v>
                </c:pt>
                <c:pt idx="16234">
                  <c:v>10.6951</c:v>
                </c:pt>
                <c:pt idx="16235">
                  <c:v>10.695399999999999</c:v>
                </c:pt>
                <c:pt idx="16236">
                  <c:v>10.696099999999999</c:v>
                </c:pt>
                <c:pt idx="16237">
                  <c:v>10.6972</c:v>
                </c:pt>
                <c:pt idx="16238">
                  <c:v>10.697800000000001</c:v>
                </c:pt>
                <c:pt idx="16239">
                  <c:v>10.699</c:v>
                </c:pt>
                <c:pt idx="16240">
                  <c:v>10.7</c:v>
                </c:pt>
                <c:pt idx="16241">
                  <c:v>10.70116</c:v>
                </c:pt>
                <c:pt idx="16242">
                  <c:v>10.702</c:v>
                </c:pt>
                <c:pt idx="16243">
                  <c:v>10.703099999999999</c:v>
                </c:pt>
                <c:pt idx="16244">
                  <c:v>10.7043</c:v>
                </c:pt>
                <c:pt idx="16245">
                  <c:v>10.705399999999999</c:v>
                </c:pt>
                <c:pt idx="16246">
                  <c:v>10.706200000000001</c:v>
                </c:pt>
                <c:pt idx="16247">
                  <c:v>10.707100000000001</c:v>
                </c:pt>
                <c:pt idx="16248">
                  <c:v>10.7075</c:v>
                </c:pt>
                <c:pt idx="16249">
                  <c:v>10.7082</c:v>
                </c:pt>
                <c:pt idx="16250">
                  <c:v>10.7088</c:v>
                </c:pt>
                <c:pt idx="16251">
                  <c:v>10.7094</c:v>
                </c:pt>
                <c:pt idx="16252">
                  <c:v>10.7103</c:v>
                </c:pt>
                <c:pt idx="16253">
                  <c:v>10.711499999999999</c:v>
                </c:pt>
                <c:pt idx="16254">
                  <c:v>10.7126</c:v>
                </c:pt>
                <c:pt idx="16255">
                  <c:v>10.7133</c:v>
                </c:pt>
                <c:pt idx="16256">
                  <c:v>10.713900000000001</c:v>
                </c:pt>
                <c:pt idx="16257">
                  <c:v>10.715</c:v>
                </c:pt>
                <c:pt idx="16258">
                  <c:v>10.7157</c:v>
                </c:pt>
                <c:pt idx="16259">
                  <c:v>10.71635</c:v>
                </c:pt>
                <c:pt idx="16260">
                  <c:v>10.7173</c:v>
                </c:pt>
                <c:pt idx="16261">
                  <c:v>10.7178</c:v>
                </c:pt>
                <c:pt idx="16262">
                  <c:v>10.7186</c:v>
                </c:pt>
                <c:pt idx="16263">
                  <c:v>10.7195</c:v>
                </c:pt>
                <c:pt idx="16264">
                  <c:v>10.72</c:v>
                </c:pt>
                <c:pt idx="16265">
                  <c:v>10.72073</c:v>
                </c:pt>
                <c:pt idx="16266">
                  <c:v>10.7211</c:v>
                </c:pt>
                <c:pt idx="16267">
                  <c:v>10.721299999999999</c:v>
                </c:pt>
                <c:pt idx="16268">
                  <c:v>10.721539999999999</c:v>
                </c:pt>
                <c:pt idx="16269">
                  <c:v>10.7217</c:v>
                </c:pt>
                <c:pt idx="16270">
                  <c:v>10.7219</c:v>
                </c:pt>
                <c:pt idx="16271">
                  <c:v>10.722799999999999</c:v>
                </c:pt>
                <c:pt idx="16272">
                  <c:v>10.7232</c:v>
                </c:pt>
                <c:pt idx="16273">
                  <c:v>10.723699999999999</c:v>
                </c:pt>
                <c:pt idx="16274">
                  <c:v>10.7242</c:v>
                </c:pt>
                <c:pt idx="16275">
                  <c:v>10.724500000000001</c:v>
                </c:pt>
                <c:pt idx="16276">
                  <c:v>10.7255</c:v>
                </c:pt>
                <c:pt idx="16277">
                  <c:v>10.7265</c:v>
                </c:pt>
                <c:pt idx="16278">
                  <c:v>10.727499999999999</c:v>
                </c:pt>
                <c:pt idx="16279">
                  <c:v>10.7285</c:v>
                </c:pt>
                <c:pt idx="16280">
                  <c:v>10.7295</c:v>
                </c:pt>
                <c:pt idx="16281">
                  <c:v>10.730600000000001</c:v>
                </c:pt>
                <c:pt idx="16282">
                  <c:v>10.7317</c:v>
                </c:pt>
                <c:pt idx="16283">
                  <c:v>10.7323</c:v>
                </c:pt>
                <c:pt idx="16284">
                  <c:v>10.732900000000001</c:v>
                </c:pt>
                <c:pt idx="16285">
                  <c:v>10.7334</c:v>
                </c:pt>
                <c:pt idx="16286">
                  <c:v>10.733599999999999</c:v>
                </c:pt>
                <c:pt idx="16287">
                  <c:v>10.7346</c:v>
                </c:pt>
                <c:pt idx="16288">
                  <c:v>10.7355</c:v>
                </c:pt>
                <c:pt idx="16289">
                  <c:v>10.736599999999999</c:v>
                </c:pt>
                <c:pt idx="16290">
                  <c:v>10.7378</c:v>
                </c:pt>
                <c:pt idx="16291">
                  <c:v>10.739000000000001</c:v>
                </c:pt>
                <c:pt idx="16292">
                  <c:v>10.739800000000001</c:v>
                </c:pt>
                <c:pt idx="16293">
                  <c:v>10.740320000000001</c:v>
                </c:pt>
                <c:pt idx="16294">
                  <c:v>10.7415</c:v>
                </c:pt>
                <c:pt idx="16295">
                  <c:v>10.7423</c:v>
                </c:pt>
                <c:pt idx="16296">
                  <c:v>10.7433</c:v>
                </c:pt>
                <c:pt idx="16297">
                  <c:v>10.7439</c:v>
                </c:pt>
                <c:pt idx="16298">
                  <c:v>10.744300000000001</c:v>
                </c:pt>
                <c:pt idx="16299">
                  <c:v>10.744899999999999</c:v>
                </c:pt>
                <c:pt idx="16300">
                  <c:v>10.7455</c:v>
                </c:pt>
                <c:pt idx="16301">
                  <c:v>10.7463</c:v>
                </c:pt>
                <c:pt idx="16302">
                  <c:v>10.7469</c:v>
                </c:pt>
                <c:pt idx="16303">
                  <c:v>10.7477</c:v>
                </c:pt>
                <c:pt idx="16304">
                  <c:v>10.7484</c:v>
                </c:pt>
                <c:pt idx="16305">
                  <c:v>10.748799999999999</c:v>
                </c:pt>
                <c:pt idx="16306">
                  <c:v>10.7492</c:v>
                </c:pt>
                <c:pt idx="16307">
                  <c:v>10.749599999999999</c:v>
                </c:pt>
                <c:pt idx="16308">
                  <c:v>10.750500000000001</c:v>
                </c:pt>
                <c:pt idx="16309">
                  <c:v>10.751580000000001</c:v>
                </c:pt>
                <c:pt idx="16310">
                  <c:v>10.75272</c:v>
                </c:pt>
                <c:pt idx="16311">
                  <c:v>10.75386</c:v>
                </c:pt>
                <c:pt idx="16312">
                  <c:v>10.755000000000001</c:v>
                </c:pt>
                <c:pt idx="16313">
                  <c:v>10.755800000000001</c:v>
                </c:pt>
                <c:pt idx="16314">
                  <c:v>10.756500000000001</c:v>
                </c:pt>
                <c:pt idx="16315">
                  <c:v>10.757199999999999</c:v>
                </c:pt>
                <c:pt idx="16316">
                  <c:v>10.757899999999999</c:v>
                </c:pt>
                <c:pt idx="16317">
                  <c:v>10.7584</c:v>
                </c:pt>
                <c:pt idx="16318">
                  <c:v>10.759399999999999</c:v>
                </c:pt>
                <c:pt idx="16319">
                  <c:v>10.76047</c:v>
                </c:pt>
                <c:pt idx="16320">
                  <c:v>10.7616</c:v>
                </c:pt>
                <c:pt idx="16321">
                  <c:v>10.76277</c:v>
                </c:pt>
                <c:pt idx="16322">
                  <c:v>10.7639</c:v>
                </c:pt>
                <c:pt idx="16323">
                  <c:v>10.7651</c:v>
                </c:pt>
                <c:pt idx="16324">
                  <c:v>10.7658</c:v>
                </c:pt>
                <c:pt idx="16325">
                  <c:v>10.766400000000001</c:v>
                </c:pt>
                <c:pt idx="16326">
                  <c:v>10.767099999999999</c:v>
                </c:pt>
                <c:pt idx="16327">
                  <c:v>10.7677</c:v>
                </c:pt>
                <c:pt idx="16328">
                  <c:v>10.768800000000001</c:v>
                </c:pt>
                <c:pt idx="16329">
                  <c:v>10.769299999999999</c:v>
                </c:pt>
                <c:pt idx="16330">
                  <c:v>10.770300000000001</c:v>
                </c:pt>
                <c:pt idx="16331">
                  <c:v>10.770899999999999</c:v>
                </c:pt>
                <c:pt idx="16332">
                  <c:v>10.7713</c:v>
                </c:pt>
                <c:pt idx="16333">
                  <c:v>10.771699999999999</c:v>
                </c:pt>
                <c:pt idx="16334">
                  <c:v>10.7722</c:v>
                </c:pt>
                <c:pt idx="16335">
                  <c:v>10.773</c:v>
                </c:pt>
                <c:pt idx="16336">
                  <c:v>10.773899999999999</c:v>
                </c:pt>
                <c:pt idx="16337">
                  <c:v>10.774800000000001</c:v>
                </c:pt>
                <c:pt idx="16338">
                  <c:v>10.775700000000001</c:v>
                </c:pt>
                <c:pt idx="16339">
                  <c:v>10.7765</c:v>
                </c:pt>
                <c:pt idx="16340">
                  <c:v>10.777699999999999</c:v>
                </c:pt>
                <c:pt idx="16341">
                  <c:v>10.778700000000001</c:v>
                </c:pt>
                <c:pt idx="16342">
                  <c:v>10.7798</c:v>
                </c:pt>
                <c:pt idx="16343">
                  <c:v>10.780799999999999</c:v>
                </c:pt>
                <c:pt idx="16344">
                  <c:v>10.78191</c:v>
                </c:pt>
                <c:pt idx="16345">
                  <c:v>10.7828</c:v>
                </c:pt>
                <c:pt idx="16346">
                  <c:v>10.7836</c:v>
                </c:pt>
                <c:pt idx="16347">
                  <c:v>10.7843</c:v>
                </c:pt>
                <c:pt idx="16348">
                  <c:v>10.785</c:v>
                </c:pt>
                <c:pt idx="16349">
                  <c:v>10.785600000000001</c:v>
                </c:pt>
                <c:pt idx="16350">
                  <c:v>10.78656</c:v>
                </c:pt>
                <c:pt idx="16351">
                  <c:v>10.7872</c:v>
                </c:pt>
                <c:pt idx="16352">
                  <c:v>10.7882</c:v>
                </c:pt>
                <c:pt idx="16353">
                  <c:v>10.7888</c:v>
                </c:pt>
                <c:pt idx="16354">
                  <c:v>10.7897</c:v>
                </c:pt>
                <c:pt idx="16355">
                  <c:v>10.790800000000001</c:v>
                </c:pt>
                <c:pt idx="16356">
                  <c:v>10.79149</c:v>
                </c:pt>
                <c:pt idx="16357">
                  <c:v>10.792400000000001</c:v>
                </c:pt>
                <c:pt idx="16358">
                  <c:v>10.793200000000001</c:v>
                </c:pt>
                <c:pt idx="16359">
                  <c:v>10.7942</c:v>
                </c:pt>
                <c:pt idx="16360">
                  <c:v>10.795199999999999</c:v>
                </c:pt>
                <c:pt idx="16361">
                  <c:v>10.79593</c:v>
                </c:pt>
                <c:pt idx="16362">
                  <c:v>10.796799999999999</c:v>
                </c:pt>
                <c:pt idx="16363">
                  <c:v>10.79744</c:v>
                </c:pt>
                <c:pt idx="16364">
                  <c:v>10.7981</c:v>
                </c:pt>
                <c:pt idx="16365">
                  <c:v>10.799300000000001</c:v>
                </c:pt>
                <c:pt idx="16366">
                  <c:v>10.8004</c:v>
                </c:pt>
                <c:pt idx="16367">
                  <c:v>10.8009</c:v>
                </c:pt>
                <c:pt idx="16368">
                  <c:v>10.802</c:v>
                </c:pt>
                <c:pt idx="16369">
                  <c:v>10.8032</c:v>
                </c:pt>
                <c:pt idx="16370">
                  <c:v>10.8041</c:v>
                </c:pt>
                <c:pt idx="16371">
                  <c:v>10.804399999999999</c:v>
                </c:pt>
                <c:pt idx="16372">
                  <c:v>10.8048</c:v>
                </c:pt>
                <c:pt idx="16373">
                  <c:v>10.805400000000001</c:v>
                </c:pt>
                <c:pt idx="16374">
                  <c:v>10.8064</c:v>
                </c:pt>
                <c:pt idx="16375">
                  <c:v>10.807539999999999</c:v>
                </c:pt>
                <c:pt idx="16376">
                  <c:v>10.8087</c:v>
                </c:pt>
                <c:pt idx="16377">
                  <c:v>10.809900000000001</c:v>
                </c:pt>
                <c:pt idx="16378">
                  <c:v>10.81071</c:v>
                </c:pt>
                <c:pt idx="16379">
                  <c:v>10.811500000000001</c:v>
                </c:pt>
                <c:pt idx="16380">
                  <c:v>10.8124</c:v>
                </c:pt>
                <c:pt idx="16381">
                  <c:v>10.813140000000001</c:v>
                </c:pt>
                <c:pt idx="16382">
                  <c:v>10.813700000000001</c:v>
                </c:pt>
                <c:pt idx="16383">
                  <c:v>10.814299999999999</c:v>
                </c:pt>
                <c:pt idx="16384">
                  <c:v>10.8146</c:v>
                </c:pt>
                <c:pt idx="16385">
                  <c:v>10.8149</c:v>
                </c:pt>
                <c:pt idx="16386">
                  <c:v>10.815200000000001</c:v>
                </c:pt>
                <c:pt idx="16387">
                  <c:v>10.8157</c:v>
                </c:pt>
                <c:pt idx="16388">
                  <c:v>10.816599999999999</c:v>
                </c:pt>
                <c:pt idx="16389">
                  <c:v>10.8171</c:v>
                </c:pt>
                <c:pt idx="16390">
                  <c:v>10.81799</c:v>
                </c:pt>
                <c:pt idx="16391">
                  <c:v>10.8192</c:v>
                </c:pt>
                <c:pt idx="16392">
                  <c:v>10.819699999999999</c:v>
                </c:pt>
                <c:pt idx="16393">
                  <c:v>10.8202</c:v>
                </c:pt>
                <c:pt idx="16394">
                  <c:v>10.8207</c:v>
                </c:pt>
                <c:pt idx="16395">
                  <c:v>10.8215</c:v>
                </c:pt>
                <c:pt idx="16396">
                  <c:v>10.8224</c:v>
                </c:pt>
                <c:pt idx="16397">
                  <c:v>10.8232</c:v>
                </c:pt>
                <c:pt idx="16398">
                  <c:v>10.823700000000001</c:v>
                </c:pt>
                <c:pt idx="16399">
                  <c:v>10.824</c:v>
                </c:pt>
                <c:pt idx="16400">
                  <c:v>10.8241</c:v>
                </c:pt>
                <c:pt idx="16401">
                  <c:v>10.824299999999999</c:v>
                </c:pt>
                <c:pt idx="16402">
                  <c:v>10.824400000000001</c:v>
                </c:pt>
                <c:pt idx="16403">
                  <c:v>10.8246</c:v>
                </c:pt>
                <c:pt idx="16404">
                  <c:v>10.8248</c:v>
                </c:pt>
                <c:pt idx="16405">
                  <c:v>10.825900000000001</c:v>
                </c:pt>
                <c:pt idx="16406">
                  <c:v>10.827</c:v>
                </c:pt>
                <c:pt idx="16407">
                  <c:v>10.8276</c:v>
                </c:pt>
                <c:pt idx="16408">
                  <c:v>10.8285</c:v>
                </c:pt>
                <c:pt idx="16409">
                  <c:v>10.828900000000001</c:v>
                </c:pt>
                <c:pt idx="16410">
                  <c:v>10.8292</c:v>
                </c:pt>
                <c:pt idx="16411">
                  <c:v>10.829800000000001</c:v>
                </c:pt>
                <c:pt idx="16412">
                  <c:v>10.8306</c:v>
                </c:pt>
                <c:pt idx="16413">
                  <c:v>10.831300000000001</c:v>
                </c:pt>
                <c:pt idx="16414">
                  <c:v>10.83244</c:v>
                </c:pt>
                <c:pt idx="16415">
                  <c:v>10.833399999999999</c:v>
                </c:pt>
                <c:pt idx="16416">
                  <c:v>10.8346</c:v>
                </c:pt>
                <c:pt idx="16417">
                  <c:v>10.835699999999999</c:v>
                </c:pt>
                <c:pt idx="16418">
                  <c:v>10.836600000000001</c:v>
                </c:pt>
                <c:pt idx="16419">
                  <c:v>10.8369</c:v>
                </c:pt>
                <c:pt idx="16420">
                  <c:v>10.837300000000001</c:v>
                </c:pt>
                <c:pt idx="16421">
                  <c:v>10.8377</c:v>
                </c:pt>
                <c:pt idx="16422">
                  <c:v>10.838699999999999</c:v>
                </c:pt>
                <c:pt idx="16423">
                  <c:v>10.8398</c:v>
                </c:pt>
                <c:pt idx="16424">
                  <c:v>10.84099</c:v>
                </c:pt>
                <c:pt idx="16425">
                  <c:v>10.8422</c:v>
                </c:pt>
                <c:pt idx="16426">
                  <c:v>10.8429</c:v>
                </c:pt>
                <c:pt idx="16427">
                  <c:v>10.8436</c:v>
                </c:pt>
                <c:pt idx="16428">
                  <c:v>10.8444</c:v>
                </c:pt>
                <c:pt idx="16429">
                  <c:v>10.8452</c:v>
                </c:pt>
                <c:pt idx="16430">
                  <c:v>10.8461</c:v>
                </c:pt>
                <c:pt idx="16431">
                  <c:v>10.847099999999999</c:v>
                </c:pt>
                <c:pt idx="16432">
                  <c:v>10.8476</c:v>
                </c:pt>
                <c:pt idx="16433">
                  <c:v>10.8483</c:v>
                </c:pt>
                <c:pt idx="16434">
                  <c:v>10.849</c:v>
                </c:pt>
                <c:pt idx="16435">
                  <c:v>10.8499</c:v>
                </c:pt>
                <c:pt idx="16436">
                  <c:v>10.850300000000001</c:v>
                </c:pt>
                <c:pt idx="16437">
                  <c:v>10.851000000000001</c:v>
                </c:pt>
                <c:pt idx="16438">
                  <c:v>10.852</c:v>
                </c:pt>
                <c:pt idx="16439">
                  <c:v>10.853</c:v>
                </c:pt>
                <c:pt idx="16440">
                  <c:v>10.854100000000001</c:v>
                </c:pt>
                <c:pt idx="16441">
                  <c:v>10.85524</c:v>
                </c:pt>
                <c:pt idx="16442">
                  <c:v>10.856</c:v>
                </c:pt>
                <c:pt idx="16443">
                  <c:v>10.8569</c:v>
                </c:pt>
                <c:pt idx="16444">
                  <c:v>10.857900000000001</c:v>
                </c:pt>
                <c:pt idx="16445">
                  <c:v>10.859</c:v>
                </c:pt>
                <c:pt idx="16446">
                  <c:v>10.86</c:v>
                </c:pt>
                <c:pt idx="16447">
                  <c:v>10.861039999999999</c:v>
                </c:pt>
                <c:pt idx="16448">
                  <c:v>10.861800000000001</c:v>
                </c:pt>
                <c:pt idx="16449">
                  <c:v>10.8622</c:v>
                </c:pt>
                <c:pt idx="16450">
                  <c:v>10.8627</c:v>
                </c:pt>
                <c:pt idx="16451">
                  <c:v>10.8635</c:v>
                </c:pt>
                <c:pt idx="16452">
                  <c:v>10.864599999999999</c:v>
                </c:pt>
                <c:pt idx="16453">
                  <c:v>10.8658</c:v>
                </c:pt>
                <c:pt idx="16454">
                  <c:v>10.8668</c:v>
                </c:pt>
                <c:pt idx="16455">
                  <c:v>10.867559999999999</c:v>
                </c:pt>
                <c:pt idx="16456">
                  <c:v>10.8687</c:v>
                </c:pt>
                <c:pt idx="16457">
                  <c:v>10.869199999999999</c:v>
                </c:pt>
                <c:pt idx="16458">
                  <c:v>10.8703</c:v>
                </c:pt>
                <c:pt idx="16459">
                  <c:v>10.871</c:v>
                </c:pt>
                <c:pt idx="16460">
                  <c:v>10.87182</c:v>
                </c:pt>
                <c:pt idx="16461">
                  <c:v>10.872400000000001</c:v>
                </c:pt>
                <c:pt idx="16462">
                  <c:v>10.8735</c:v>
                </c:pt>
                <c:pt idx="16463">
                  <c:v>10.8744</c:v>
                </c:pt>
                <c:pt idx="16464">
                  <c:v>10.8752</c:v>
                </c:pt>
                <c:pt idx="16465">
                  <c:v>10.875999999999999</c:v>
                </c:pt>
                <c:pt idx="16466">
                  <c:v>10.8771</c:v>
                </c:pt>
                <c:pt idx="16467">
                  <c:v>10.8779</c:v>
                </c:pt>
                <c:pt idx="16468">
                  <c:v>10.878399999999999</c:v>
                </c:pt>
                <c:pt idx="16469">
                  <c:v>10.8788</c:v>
                </c:pt>
                <c:pt idx="16470">
                  <c:v>10.878970000000001</c:v>
                </c:pt>
                <c:pt idx="16471">
                  <c:v>10.879099999999999</c:v>
                </c:pt>
                <c:pt idx="16472">
                  <c:v>10.879200000000001</c:v>
                </c:pt>
                <c:pt idx="16473">
                  <c:v>10.8794</c:v>
                </c:pt>
                <c:pt idx="16474">
                  <c:v>10.8795</c:v>
                </c:pt>
                <c:pt idx="16475">
                  <c:v>10.8797</c:v>
                </c:pt>
                <c:pt idx="16476">
                  <c:v>10.880100000000001</c:v>
                </c:pt>
                <c:pt idx="16477">
                  <c:v>10.8804</c:v>
                </c:pt>
                <c:pt idx="16478">
                  <c:v>10.880800000000001</c:v>
                </c:pt>
                <c:pt idx="16479">
                  <c:v>10.88109</c:v>
                </c:pt>
                <c:pt idx="16480">
                  <c:v>10.882</c:v>
                </c:pt>
                <c:pt idx="16481">
                  <c:v>10.883100000000001</c:v>
                </c:pt>
                <c:pt idx="16482">
                  <c:v>10.8841</c:v>
                </c:pt>
                <c:pt idx="16483">
                  <c:v>10.885300000000001</c:v>
                </c:pt>
                <c:pt idx="16484">
                  <c:v>10.8864</c:v>
                </c:pt>
                <c:pt idx="16485">
                  <c:v>10.8871</c:v>
                </c:pt>
                <c:pt idx="16486">
                  <c:v>10.887700000000001</c:v>
                </c:pt>
                <c:pt idx="16487">
                  <c:v>10.8887</c:v>
                </c:pt>
                <c:pt idx="16488">
                  <c:v>10.889799999999999</c:v>
                </c:pt>
                <c:pt idx="16489">
                  <c:v>10.891</c:v>
                </c:pt>
                <c:pt idx="16490">
                  <c:v>10.8918</c:v>
                </c:pt>
                <c:pt idx="16491">
                  <c:v>10.8924</c:v>
                </c:pt>
                <c:pt idx="16492">
                  <c:v>10.89287</c:v>
                </c:pt>
                <c:pt idx="16493">
                  <c:v>10.8935</c:v>
                </c:pt>
                <c:pt idx="16494">
                  <c:v>10.8941</c:v>
                </c:pt>
                <c:pt idx="16495">
                  <c:v>10.895</c:v>
                </c:pt>
                <c:pt idx="16496">
                  <c:v>10.8962</c:v>
                </c:pt>
                <c:pt idx="16497">
                  <c:v>10.897</c:v>
                </c:pt>
                <c:pt idx="16498">
                  <c:v>10.897500000000001</c:v>
                </c:pt>
                <c:pt idx="16499">
                  <c:v>10.898400000000001</c:v>
                </c:pt>
                <c:pt idx="16500">
                  <c:v>10.899100000000001</c:v>
                </c:pt>
                <c:pt idx="16501">
                  <c:v>10.9002</c:v>
                </c:pt>
                <c:pt idx="16502">
                  <c:v>10.901199999999999</c:v>
                </c:pt>
                <c:pt idx="16503">
                  <c:v>10.9018</c:v>
                </c:pt>
                <c:pt idx="16504">
                  <c:v>10.90291</c:v>
                </c:pt>
                <c:pt idx="16505">
                  <c:v>10.9038</c:v>
                </c:pt>
                <c:pt idx="16506">
                  <c:v>10.904199999999999</c:v>
                </c:pt>
                <c:pt idx="16507">
                  <c:v>10.9048</c:v>
                </c:pt>
                <c:pt idx="16508">
                  <c:v>10.905900000000001</c:v>
                </c:pt>
                <c:pt idx="16509">
                  <c:v>10.906599999999999</c:v>
                </c:pt>
                <c:pt idx="16510">
                  <c:v>10.907</c:v>
                </c:pt>
                <c:pt idx="16511">
                  <c:v>10.907400000000001</c:v>
                </c:pt>
                <c:pt idx="16512">
                  <c:v>10.9078</c:v>
                </c:pt>
                <c:pt idx="16513">
                  <c:v>10.908810000000001</c:v>
                </c:pt>
                <c:pt idx="16514">
                  <c:v>10.9099</c:v>
                </c:pt>
                <c:pt idx="16515">
                  <c:v>10.910830000000001</c:v>
                </c:pt>
                <c:pt idx="16516">
                  <c:v>10.912100000000001</c:v>
                </c:pt>
                <c:pt idx="16517">
                  <c:v>10.9132</c:v>
                </c:pt>
                <c:pt idx="16518">
                  <c:v>10.914400000000001</c:v>
                </c:pt>
                <c:pt idx="16519">
                  <c:v>10.9153</c:v>
                </c:pt>
                <c:pt idx="16520">
                  <c:v>10.9162</c:v>
                </c:pt>
                <c:pt idx="16521">
                  <c:v>10.916600000000001</c:v>
                </c:pt>
                <c:pt idx="16522">
                  <c:v>10.917199999999999</c:v>
                </c:pt>
                <c:pt idx="16523">
                  <c:v>10.917899999999999</c:v>
                </c:pt>
                <c:pt idx="16524">
                  <c:v>10.918699999999999</c:v>
                </c:pt>
                <c:pt idx="16525">
                  <c:v>10.91971</c:v>
                </c:pt>
                <c:pt idx="16526">
                  <c:v>10.9209</c:v>
                </c:pt>
                <c:pt idx="16527">
                  <c:v>10.9213</c:v>
                </c:pt>
                <c:pt idx="16528">
                  <c:v>10.92252</c:v>
                </c:pt>
                <c:pt idx="16529">
                  <c:v>10.923590000000001</c:v>
                </c:pt>
                <c:pt idx="16530">
                  <c:v>10.924300000000001</c:v>
                </c:pt>
                <c:pt idx="16531">
                  <c:v>10.924899999999999</c:v>
                </c:pt>
                <c:pt idx="16532">
                  <c:v>10.925700000000001</c:v>
                </c:pt>
                <c:pt idx="16533">
                  <c:v>10.9268</c:v>
                </c:pt>
                <c:pt idx="16534">
                  <c:v>10.9277</c:v>
                </c:pt>
                <c:pt idx="16535">
                  <c:v>10.928100000000001</c:v>
                </c:pt>
                <c:pt idx="16536">
                  <c:v>10.9283</c:v>
                </c:pt>
                <c:pt idx="16537">
                  <c:v>10.9284</c:v>
                </c:pt>
                <c:pt idx="16538">
                  <c:v>10.9285</c:v>
                </c:pt>
                <c:pt idx="16539">
                  <c:v>10.928699999999999</c:v>
                </c:pt>
                <c:pt idx="16540">
                  <c:v>10.928900000000001</c:v>
                </c:pt>
                <c:pt idx="16541">
                  <c:v>10.929</c:v>
                </c:pt>
                <c:pt idx="16542">
                  <c:v>10.9292</c:v>
                </c:pt>
                <c:pt idx="16543">
                  <c:v>10.9293</c:v>
                </c:pt>
                <c:pt idx="16544">
                  <c:v>10.9297</c:v>
                </c:pt>
                <c:pt idx="16545">
                  <c:v>10.9306</c:v>
                </c:pt>
                <c:pt idx="16546">
                  <c:v>10.9316</c:v>
                </c:pt>
                <c:pt idx="16547">
                  <c:v>10.932700000000001</c:v>
                </c:pt>
                <c:pt idx="16548">
                  <c:v>10.9336</c:v>
                </c:pt>
                <c:pt idx="16549">
                  <c:v>10.933999999999999</c:v>
                </c:pt>
                <c:pt idx="16550">
                  <c:v>10.9343</c:v>
                </c:pt>
                <c:pt idx="16551">
                  <c:v>10.9346</c:v>
                </c:pt>
                <c:pt idx="16552">
                  <c:v>10.9352</c:v>
                </c:pt>
                <c:pt idx="16553">
                  <c:v>10.935600000000001</c:v>
                </c:pt>
                <c:pt idx="16554">
                  <c:v>10.936500000000001</c:v>
                </c:pt>
                <c:pt idx="16555">
                  <c:v>10.9376</c:v>
                </c:pt>
                <c:pt idx="16556">
                  <c:v>10.938700000000001</c:v>
                </c:pt>
                <c:pt idx="16557">
                  <c:v>10.939500000000001</c:v>
                </c:pt>
                <c:pt idx="16558">
                  <c:v>10.94059</c:v>
                </c:pt>
                <c:pt idx="16559">
                  <c:v>10.941700000000001</c:v>
                </c:pt>
                <c:pt idx="16560">
                  <c:v>10.942299999999999</c:v>
                </c:pt>
                <c:pt idx="16561">
                  <c:v>10.9428</c:v>
                </c:pt>
                <c:pt idx="16562">
                  <c:v>10.9434</c:v>
                </c:pt>
                <c:pt idx="16563">
                  <c:v>10.943899999999999</c:v>
                </c:pt>
                <c:pt idx="16564">
                  <c:v>10.944699999999999</c:v>
                </c:pt>
                <c:pt idx="16565">
                  <c:v>10.945499999999999</c:v>
                </c:pt>
                <c:pt idx="16566">
                  <c:v>10.946</c:v>
                </c:pt>
                <c:pt idx="16567">
                  <c:v>10.947100000000001</c:v>
                </c:pt>
                <c:pt idx="16568">
                  <c:v>10.947900000000001</c:v>
                </c:pt>
                <c:pt idx="16569">
                  <c:v>10.948499999999999</c:v>
                </c:pt>
                <c:pt idx="16570">
                  <c:v>10.9496</c:v>
                </c:pt>
                <c:pt idx="16571">
                  <c:v>10.9503</c:v>
                </c:pt>
                <c:pt idx="16572">
                  <c:v>10.9514</c:v>
                </c:pt>
                <c:pt idx="16573">
                  <c:v>10.9519</c:v>
                </c:pt>
                <c:pt idx="16574">
                  <c:v>10.952999999999999</c:v>
                </c:pt>
                <c:pt idx="16575">
                  <c:v>10.95406</c:v>
                </c:pt>
                <c:pt idx="16576">
                  <c:v>10.9549</c:v>
                </c:pt>
                <c:pt idx="16577">
                  <c:v>10.956049999999999</c:v>
                </c:pt>
                <c:pt idx="16578">
                  <c:v>10.957000000000001</c:v>
                </c:pt>
                <c:pt idx="16579">
                  <c:v>10.958</c:v>
                </c:pt>
                <c:pt idx="16580">
                  <c:v>10.958399999999999</c:v>
                </c:pt>
                <c:pt idx="16581">
                  <c:v>10.958500000000001</c:v>
                </c:pt>
                <c:pt idx="16582">
                  <c:v>10.9587</c:v>
                </c:pt>
                <c:pt idx="16583">
                  <c:v>10.9588</c:v>
                </c:pt>
                <c:pt idx="16584">
                  <c:v>10.9589</c:v>
                </c:pt>
                <c:pt idx="16585">
                  <c:v>10.959</c:v>
                </c:pt>
                <c:pt idx="16586">
                  <c:v>10.959199999999999</c:v>
                </c:pt>
                <c:pt idx="16587">
                  <c:v>10.959300000000001</c:v>
                </c:pt>
                <c:pt idx="16588">
                  <c:v>10.959300000000001</c:v>
                </c:pt>
                <c:pt idx="16589">
                  <c:v>10.9595</c:v>
                </c:pt>
                <c:pt idx="16590">
                  <c:v>10.95975</c:v>
                </c:pt>
                <c:pt idx="16591">
                  <c:v>10.959989999999999</c:v>
                </c:pt>
                <c:pt idx="16592">
                  <c:v>10.960599999999999</c:v>
                </c:pt>
                <c:pt idx="16593">
                  <c:v>10.961600000000001</c:v>
                </c:pt>
                <c:pt idx="16594">
                  <c:v>10.962120000000001</c:v>
                </c:pt>
                <c:pt idx="16595">
                  <c:v>10.962999999999999</c:v>
                </c:pt>
                <c:pt idx="16596">
                  <c:v>10.963900000000001</c:v>
                </c:pt>
                <c:pt idx="16597">
                  <c:v>10.96485</c:v>
                </c:pt>
                <c:pt idx="16598">
                  <c:v>10.96599</c:v>
                </c:pt>
                <c:pt idx="16599">
                  <c:v>10.9671</c:v>
                </c:pt>
                <c:pt idx="16600">
                  <c:v>10.967700000000001</c:v>
                </c:pt>
                <c:pt idx="16601">
                  <c:v>10.9688</c:v>
                </c:pt>
                <c:pt idx="16602">
                  <c:v>10.9693</c:v>
                </c:pt>
                <c:pt idx="16603">
                  <c:v>10.969799999999999</c:v>
                </c:pt>
                <c:pt idx="16604">
                  <c:v>10.9703</c:v>
                </c:pt>
                <c:pt idx="16605">
                  <c:v>10.9712</c:v>
                </c:pt>
                <c:pt idx="16606">
                  <c:v>10.9719</c:v>
                </c:pt>
                <c:pt idx="16607">
                  <c:v>10.9725</c:v>
                </c:pt>
                <c:pt idx="16608">
                  <c:v>10.9735</c:v>
                </c:pt>
                <c:pt idx="16609">
                  <c:v>10.9742</c:v>
                </c:pt>
                <c:pt idx="16610">
                  <c:v>10.97513</c:v>
                </c:pt>
                <c:pt idx="16611">
                  <c:v>10.9762</c:v>
                </c:pt>
                <c:pt idx="16612">
                  <c:v>10.977</c:v>
                </c:pt>
                <c:pt idx="16613">
                  <c:v>10.9778</c:v>
                </c:pt>
                <c:pt idx="16614">
                  <c:v>10.978899999999999</c:v>
                </c:pt>
                <c:pt idx="16615">
                  <c:v>10.979200000000001</c:v>
                </c:pt>
                <c:pt idx="16616">
                  <c:v>10.979760000000001</c:v>
                </c:pt>
                <c:pt idx="16617">
                  <c:v>10.980700000000001</c:v>
                </c:pt>
                <c:pt idx="16618">
                  <c:v>10.981299999999999</c:v>
                </c:pt>
                <c:pt idx="16619">
                  <c:v>10.9819</c:v>
                </c:pt>
                <c:pt idx="16620">
                  <c:v>10.982900000000001</c:v>
                </c:pt>
                <c:pt idx="16621">
                  <c:v>10.983499999999999</c:v>
                </c:pt>
                <c:pt idx="16622">
                  <c:v>10.98395</c:v>
                </c:pt>
                <c:pt idx="16623">
                  <c:v>10.9849</c:v>
                </c:pt>
                <c:pt idx="16624">
                  <c:v>10.9855</c:v>
                </c:pt>
                <c:pt idx="16625">
                  <c:v>10.985799999999999</c:v>
                </c:pt>
                <c:pt idx="16626">
                  <c:v>10.9862</c:v>
                </c:pt>
                <c:pt idx="16627">
                  <c:v>10.9871</c:v>
                </c:pt>
                <c:pt idx="16628">
                  <c:v>10.987740000000001</c:v>
                </c:pt>
                <c:pt idx="16629">
                  <c:v>10.988799999999999</c:v>
                </c:pt>
                <c:pt idx="16630">
                  <c:v>10.9899</c:v>
                </c:pt>
                <c:pt idx="16631">
                  <c:v>10.991</c:v>
                </c:pt>
                <c:pt idx="16632">
                  <c:v>10.992100000000001</c:v>
                </c:pt>
                <c:pt idx="16633">
                  <c:v>10.9932</c:v>
                </c:pt>
                <c:pt idx="16634">
                  <c:v>10.994300000000001</c:v>
                </c:pt>
                <c:pt idx="16635">
                  <c:v>10.99544</c:v>
                </c:pt>
                <c:pt idx="16636">
                  <c:v>10.996</c:v>
                </c:pt>
                <c:pt idx="16637">
                  <c:v>10.9963</c:v>
                </c:pt>
                <c:pt idx="16638">
                  <c:v>10.997299999999999</c:v>
                </c:pt>
                <c:pt idx="16639">
                  <c:v>10.9976</c:v>
                </c:pt>
                <c:pt idx="16640">
                  <c:v>10.998100000000001</c:v>
                </c:pt>
                <c:pt idx="16641">
                  <c:v>10.9986</c:v>
                </c:pt>
                <c:pt idx="16642">
                  <c:v>10.9993</c:v>
                </c:pt>
                <c:pt idx="16643">
                  <c:v>11.00034</c:v>
                </c:pt>
                <c:pt idx="16644">
                  <c:v>11.0015</c:v>
                </c:pt>
                <c:pt idx="16645">
                  <c:v>11.0022</c:v>
                </c:pt>
                <c:pt idx="16646">
                  <c:v>11.0032</c:v>
                </c:pt>
                <c:pt idx="16647">
                  <c:v>11.0037</c:v>
                </c:pt>
                <c:pt idx="16648">
                  <c:v>11.0047</c:v>
                </c:pt>
                <c:pt idx="16649">
                  <c:v>11.0059</c:v>
                </c:pt>
                <c:pt idx="16650">
                  <c:v>11.0062</c:v>
                </c:pt>
                <c:pt idx="16651">
                  <c:v>11.0069</c:v>
                </c:pt>
                <c:pt idx="16652">
                  <c:v>11.0075</c:v>
                </c:pt>
                <c:pt idx="16653">
                  <c:v>11.008599999999999</c:v>
                </c:pt>
                <c:pt idx="16654">
                  <c:v>11.0091</c:v>
                </c:pt>
                <c:pt idx="16655">
                  <c:v>11.009399999999999</c:v>
                </c:pt>
                <c:pt idx="16656">
                  <c:v>11.009600000000001</c:v>
                </c:pt>
                <c:pt idx="16657">
                  <c:v>11.0098</c:v>
                </c:pt>
                <c:pt idx="16658">
                  <c:v>11.0099</c:v>
                </c:pt>
                <c:pt idx="16659">
                  <c:v>11.01</c:v>
                </c:pt>
                <c:pt idx="16660">
                  <c:v>11.0101</c:v>
                </c:pt>
                <c:pt idx="16661">
                  <c:v>11.010210000000001</c:v>
                </c:pt>
                <c:pt idx="16662">
                  <c:v>11.010300000000001</c:v>
                </c:pt>
                <c:pt idx="16663">
                  <c:v>11.010400000000001</c:v>
                </c:pt>
                <c:pt idx="16664">
                  <c:v>11.0105</c:v>
                </c:pt>
                <c:pt idx="16665">
                  <c:v>11.0106</c:v>
                </c:pt>
                <c:pt idx="16666">
                  <c:v>11.0107</c:v>
                </c:pt>
                <c:pt idx="16667">
                  <c:v>11.0108</c:v>
                </c:pt>
                <c:pt idx="16668">
                  <c:v>11.0108</c:v>
                </c:pt>
                <c:pt idx="16669">
                  <c:v>11.010899999999999</c:v>
                </c:pt>
                <c:pt idx="16670">
                  <c:v>11.010999999999999</c:v>
                </c:pt>
                <c:pt idx="16671">
                  <c:v>11.011100000000001</c:v>
                </c:pt>
                <c:pt idx="16672">
                  <c:v>11.011200000000001</c:v>
                </c:pt>
                <c:pt idx="16673">
                  <c:v>11.0113</c:v>
                </c:pt>
                <c:pt idx="16674">
                  <c:v>11.0114</c:v>
                </c:pt>
                <c:pt idx="16675">
                  <c:v>11.01154</c:v>
                </c:pt>
                <c:pt idx="16676">
                  <c:v>11.011699999999999</c:v>
                </c:pt>
                <c:pt idx="16677">
                  <c:v>11.011799999999999</c:v>
                </c:pt>
                <c:pt idx="16678">
                  <c:v>11.011900000000001</c:v>
                </c:pt>
                <c:pt idx="16679">
                  <c:v>11.012</c:v>
                </c:pt>
                <c:pt idx="16680">
                  <c:v>11.0122</c:v>
                </c:pt>
                <c:pt idx="16681">
                  <c:v>11.0124</c:v>
                </c:pt>
                <c:pt idx="16682">
                  <c:v>11.012499999999999</c:v>
                </c:pt>
                <c:pt idx="16683">
                  <c:v>11.012600000000001</c:v>
                </c:pt>
                <c:pt idx="16684">
                  <c:v>11.012700000000001</c:v>
                </c:pt>
                <c:pt idx="16685">
                  <c:v>11.0128</c:v>
                </c:pt>
                <c:pt idx="16686">
                  <c:v>11.0129</c:v>
                </c:pt>
                <c:pt idx="16687">
                  <c:v>11.013400000000001</c:v>
                </c:pt>
                <c:pt idx="16688">
                  <c:v>11.01369</c:v>
                </c:pt>
                <c:pt idx="16689">
                  <c:v>11.014200000000001</c:v>
                </c:pt>
                <c:pt idx="16690">
                  <c:v>11.014799999999999</c:v>
                </c:pt>
                <c:pt idx="16691">
                  <c:v>11.015700000000001</c:v>
                </c:pt>
                <c:pt idx="16692">
                  <c:v>11.0168</c:v>
                </c:pt>
                <c:pt idx="16693">
                  <c:v>11.017899999999999</c:v>
                </c:pt>
                <c:pt idx="16694">
                  <c:v>11.0191</c:v>
                </c:pt>
                <c:pt idx="16695">
                  <c:v>11.020099999999999</c:v>
                </c:pt>
                <c:pt idx="16696">
                  <c:v>11.020899999999999</c:v>
                </c:pt>
                <c:pt idx="16697">
                  <c:v>11.0214</c:v>
                </c:pt>
                <c:pt idx="16698">
                  <c:v>11.0223</c:v>
                </c:pt>
                <c:pt idx="16699">
                  <c:v>11.023400000000001</c:v>
                </c:pt>
                <c:pt idx="16700">
                  <c:v>11.0242</c:v>
                </c:pt>
                <c:pt idx="16701">
                  <c:v>11.024800000000001</c:v>
                </c:pt>
                <c:pt idx="16702">
                  <c:v>11.0253</c:v>
                </c:pt>
                <c:pt idx="16703">
                  <c:v>11.0258</c:v>
                </c:pt>
                <c:pt idx="16704">
                  <c:v>11.026300000000001</c:v>
                </c:pt>
                <c:pt idx="16705">
                  <c:v>11.027100000000001</c:v>
                </c:pt>
                <c:pt idx="16706">
                  <c:v>11.02824</c:v>
                </c:pt>
                <c:pt idx="16707">
                  <c:v>11.02915</c:v>
                </c:pt>
                <c:pt idx="16708">
                  <c:v>11.0299</c:v>
                </c:pt>
                <c:pt idx="16709">
                  <c:v>11.031000000000001</c:v>
                </c:pt>
                <c:pt idx="16710">
                  <c:v>11.0321</c:v>
                </c:pt>
                <c:pt idx="16711">
                  <c:v>11.0329</c:v>
                </c:pt>
                <c:pt idx="16712">
                  <c:v>11.0334</c:v>
                </c:pt>
                <c:pt idx="16713">
                  <c:v>11.033899999999999</c:v>
                </c:pt>
                <c:pt idx="16714">
                  <c:v>11.034800000000001</c:v>
                </c:pt>
                <c:pt idx="16715">
                  <c:v>11.035600000000001</c:v>
                </c:pt>
                <c:pt idx="16716">
                  <c:v>11.0364</c:v>
                </c:pt>
                <c:pt idx="16717">
                  <c:v>11.0372</c:v>
                </c:pt>
                <c:pt idx="16718">
                  <c:v>11.037599999999999</c:v>
                </c:pt>
                <c:pt idx="16719">
                  <c:v>11.038</c:v>
                </c:pt>
                <c:pt idx="16720">
                  <c:v>11.038600000000001</c:v>
                </c:pt>
                <c:pt idx="16721">
                  <c:v>11.0395</c:v>
                </c:pt>
                <c:pt idx="16722">
                  <c:v>11.0405</c:v>
                </c:pt>
                <c:pt idx="16723">
                  <c:v>11.041700000000001</c:v>
                </c:pt>
                <c:pt idx="16724">
                  <c:v>11.0428</c:v>
                </c:pt>
                <c:pt idx="16725">
                  <c:v>11.043469999999999</c:v>
                </c:pt>
                <c:pt idx="16726">
                  <c:v>11.044600000000001</c:v>
                </c:pt>
                <c:pt idx="16727">
                  <c:v>11.0456</c:v>
                </c:pt>
                <c:pt idx="16728">
                  <c:v>11.0465</c:v>
                </c:pt>
                <c:pt idx="16729">
                  <c:v>11.046900000000001</c:v>
                </c:pt>
                <c:pt idx="16730">
                  <c:v>11.0473</c:v>
                </c:pt>
                <c:pt idx="16731">
                  <c:v>11.047800000000001</c:v>
                </c:pt>
                <c:pt idx="16732">
                  <c:v>11.048400000000001</c:v>
                </c:pt>
                <c:pt idx="16733">
                  <c:v>11.0488</c:v>
                </c:pt>
                <c:pt idx="16734">
                  <c:v>11.049200000000001</c:v>
                </c:pt>
                <c:pt idx="16735">
                  <c:v>11.0497</c:v>
                </c:pt>
                <c:pt idx="16736">
                  <c:v>11.050700000000001</c:v>
                </c:pt>
                <c:pt idx="16737">
                  <c:v>11.051299999999999</c:v>
                </c:pt>
                <c:pt idx="16738">
                  <c:v>11.0519</c:v>
                </c:pt>
                <c:pt idx="16739">
                  <c:v>11.05236</c:v>
                </c:pt>
                <c:pt idx="16740">
                  <c:v>11.0527</c:v>
                </c:pt>
                <c:pt idx="16741">
                  <c:v>11.05302</c:v>
                </c:pt>
                <c:pt idx="16742">
                  <c:v>11.053699999999999</c:v>
                </c:pt>
                <c:pt idx="16743">
                  <c:v>11.0547</c:v>
                </c:pt>
                <c:pt idx="16744">
                  <c:v>11.055899999999999</c:v>
                </c:pt>
                <c:pt idx="16745">
                  <c:v>11.056900000000001</c:v>
                </c:pt>
                <c:pt idx="16746">
                  <c:v>11.057399999999999</c:v>
                </c:pt>
                <c:pt idx="16747">
                  <c:v>11.0585</c:v>
                </c:pt>
                <c:pt idx="16748">
                  <c:v>11.0596</c:v>
                </c:pt>
                <c:pt idx="16749">
                  <c:v>11.0604</c:v>
                </c:pt>
                <c:pt idx="16750">
                  <c:v>11.061400000000001</c:v>
                </c:pt>
                <c:pt idx="16751">
                  <c:v>11.06226</c:v>
                </c:pt>
                <c:pt idx="16752">
                  <c:v>11.062900000000001</c:v>
                </c:pt>
                <c:pt idx="16753">
                  <c:v>11.06376</c:v>
                </c:pt>
                <c:pt idx="16754">
                  <c:v>11.064500000000001</c:v>
                </c:pt>
                <c:pt idx="16755">
                  <c:v>11.0656</c:v>
                </c:pt>
                <c:pt idx="16756">
                  <c:v>11.066800000000001</c:v>
                </c:pt>
                <c:pt idx="16757">
                  <c:v>11.068</c:v>
                </c:pt>
                <c:pt idx="16758">
                  <c:v>11.0692</c:v>
                </c:pt>
                <c:pt idx="16759">
                  <c:v>11.069599999999999</c:v>
                </c:pt>
                <c:pt idx="16760">
                  <c:v>11.0701</c:v>
                </c:pt>
                <c:pt idx="16761">
                  <c:v>11.070399999999999</c:v>
                </c:pt>
                <c:pt idx="16762">
                  <c:v>11.071</c:v>
                </c:pt>
                <c:pt idx="16763">
                  <c:v>11.0722</c:v>
                </c:pt>
                <c:pt idx="16764">
                  <c:v>11.073399999999999</c:v>
                </c:pt>
                <c:pt idx="16765">
                  <c:v>11.074630000000001</c:v>
                </c:pt>
                <c:pt idx="16766">
                  <c:v>11.075799999999999</c:v>
                </c:pt>
                <c:pt idx="16767">
                  <c:v>11.077</c:v>
                </c:pt>
                <c:pt idx="16768">
                  <c:v>11.0778</c:v>
                </c:pt>
                <c:pt idx="16769">
                  <c:v>11.0783</c:v>
                </c:pt>
                <c:pt idx="16770">
                  <c:v>11.078900000000001</c:v>
                </c:pt>
                <c:pt idx="16771">
                  <c:v>11.0792</c:v>
                </c:pt>
                <c:pt idx="16772">
                  <c:v>11.079499999999999</c:v>
                </c:pt>
                <c:pt idx="16773">
                  <c:v>11.079829999999999</c:v>
                </c:pt>
                <c:pt idx="16774">
                  <c:v>11.080500000000001</c:v>
                </c:pt>
                <c:pt idx="16775">
                  <c:v>11.081</c:v>
                </c:pt>
                <c:pt idx="16776">
                  <c:v>11.0816</c:v>
                </c:pt>
                <c:pt idx="16777">
                  <c:v>11.0824</c:v>
                </c:pt>
                <c:pt idx="16778">
                  <c:v>11.0832</c:v>
                </c:pt>
                <c:pt idx="16779">
                  <c:v>11.08394</c:v>
                </c:pt>
                <c:pt idx="16780">
                  <c:v>11.0846</c:v>
                </c:pt>
                <c:pt idx="16781">
                  <c:v>11.08568</c:v>
                </c:pt>
                <c:pt idx="16782">
                  <c:v>11.0868</c:v>
                </c:pt>
                <c:pt idx="16783">
                  <c:v>11.0876</c:v>
                </c:pt>
                <c:pt idx="16784">
                  <c:v>11.0885</c:v>
                </c:pt>
                <c:pt idx="16785">
                  <c:v>11.089</c:v>
                </c:pt>
                <c:pt idx="16786">
                  <c:v>11.08919</c:v>
                </c:pt>
                <c:pt idx="16787">
                  <c:v>11.0893</c:v>
                </c:pt>
                <c:pt idx="16788">
                  <c:v>11.089399999999999</c:v>
                </c:pt>
                <c:pt idx="16789">
                  <c:v>11.089499999999999</c:v>
                </c:pt>
                <c:pt idx="16790">
                  <c:v>11.089600000000001</c:v>
                </c:pt>
                <c:pt idx="16791">
                  <c:v>11.0898</c:v>
                </c:pt>
                <c:pt idx="16792">
                  <c:v>11.0899</c:v>
                </c:pt>
                <c:pt idx="16793">
                  <c:v>11.0901</c:v>
                </c:pt>
                <c:pt idx="16794">
                  <c:v>11.090450000000001</c:v>
                </c:pt>
                <c:pt idx="16795">
                  <c:v>11.0914</c:v>
                </c:pt>
                <c:pt idx="16796">
                  <c:v>11.09258</c:v>
                </c:pt>
                <c:pt idx="16797">
                  <c:v>11.093400000000001</c:v>
                </c:pt>
                <c:pt idx="16798">
                  <c:v>11.093999999999999</c:v>
                </c:pt>
                <c:pt idx="16799">
                  <c:v>11.0944</c:v>
                </c:pt>
                <c:pt idx="16800">
                  <c:v>11.094900000000001</c:v>
                </c:pt>
                <c:pt idx="16801">
                  <c:v>11.0951</c:v>
                </c:pt>
                <c:pt idx="16802">
                  <c:v>11.095499999999999</c:v>
                </c:pt>
                <c:pt idx="16803">
                  <c:v>11.096299999999999</c:v>
                </c:pt>
                <c:pt idx="16804">
                  <c:v>11.0975</c:v>
                </c:pt>
                <c:pt idx="16805">
                  <c:v>11.098699999999999</c:v>
                </c:pt>
                <c:pt idx="16806">
                  <c:v>11.0998</c:v>
                </c:pt>
                <c:pt idx="16807">
                  <c:v>11.101000000000001</c:v>
                </c:pt>
                <c:pt idx="16808">
                  <c:v>11.1021</c:v>
                </c:pt>
                <c:pt idx="16809">
                  <c:v>11.103300000000001</c:v>
                </c:pt>
                <c:pt idx="16810">
                  <c:v>11.104100000000001</c:v>
                </c:pt>
                <c:pt idx="16811">
                  <c:v>11.1045</c:v>
                </c:pt>
                <c:pt idx="16812">
                  <c:v>11.105</c:v>
                </c:pt>
                <c:pt idx="16813">
                  <c:v>11.105969999999999</c:v>
                </c:pt>
                <c:pt idx="16814">
                  <c:v>11.1068</c:v>
                </c:pt>
                <c:pt idx="16815">
                  <c:v>11.1075</c:v>
                </c:pt>
                <c:pt idx="16816">
                  <c:v>11.1083</c:v>
                </c:pt>
                <c:pt idx="16817">
                  <c:v>11.109299999999999</c:v>
                </c:pt>
                <c:pt idx="16818">
                  <c:v>11.110300000000001</c:v>
                </c:pt>
                <c:pt idx="16819">
                  <c:v>11.111000000000001</c:v>
                </c:pt>
                <c:pt idx="16820">
                  <c:v>11.1121</c:v>
                </c:pt>
                <c:pt idx="16821">
                  <c:v>11.11293</c:v>
                </c:pt>
                <c:pt idx="16822">
                  <c:v>11.113899999999999</c:v>
                </c:pt>
                <c:pt idx="16823">
                  <c:v>11.114800000000001</c:v>
                </c:pt>
                <c:pt idx="16824">
                  <c:v>11.115</c:v>
                </c:pt>
                <c:pt idx="16825">
                  <c:v>11.1157</c:v>
                </c:pt>
                <c:pt idx="16826">
                  <c:v>11.1166</c:v>
                </c:pt>
                <c:pt idx="16827">
                  <c:v>11.117699999999999</c:v>
                </c:pt>
                <c:pt idx="16828">
                  <c:v>11.1188</c:v>
                </c:pt>
                <c:pt idx="16829">
                  <c:v>11.1196</c:v>
                </c:pt>
                <c:pt idx="16830">
                  <c:v>11.1204</c:v>
                </c:pt>
                <c:pt idx="16831">
                  <c:v>11.1211</c:v>
                </c:pt>
                <c:pt idx="16832">
                  <c:v>11.122</c:v>
                </c:pt>
                <c:pt idx="16833">
                  <c:v>11.1229</c:v>
                </c:pt>
                <c:pt idx="16834">
                  <c:v>11.1235</c:v>
                </c:pt>
                <c:pt idx="16835">
                  <c:v>11.124599999999999</c:v>
                </c:pt>
                <c:pt idx="16836">
                  <c:v>11.1257</c:v>
                </c:pt>
                <c:pt idx="16837">
                  <c:v>11.1266</c:v>
                </c:pt>
                <c:pt idx="16838">
                  <c:v>11.1271</c:v>
                </c:pt>
                <c:pt idx="16839">
                  <c:v>11.12762</c:v>
                </c:pt>
                <c:pt idx="16840">
                  <c:v>11.128500000000001</c:v>
                </c:pt>
                <c:pt idx="16841">
                  <c:v>11.129</c:v>
                </c:pt>
                <c:pt idx="16842">
                  <c:v>11.1297</c:v>
                </c:pt>
                <c:pt idx="16843">
                  <c:v>11.1303</c:v>
                </c:pt>
                <c:pt idx="16844">
                  <c:v>11.131399999999999</c:v>
                </c:pt>
                <c:pt idx="16845">
                  <c:v>11.132</c:v>
                </c:pt>
                <c:pt idx="16846">
                  <c:v>11.133150000000001</c:v>
                </c:pt>
                <c:pt idx="16847">
                  <c:v>11.1342</c:v>
                </c:pt>
                <c:pt idx="16848">
                  <c:v>11.135300000000001</c:v>
                </c:pt>
                <c:pt idx="16849">
                  <c:v>11.135999999999999</c:v>
                </c:pt>
                <c:pt idx="16850">
                  <c:v>11.136699999999999</c:v>
                </c:pt>
                <c:pt idx="16851">
                  <c:v>11.137700000000001</c:v>
                </c:pt>
                <c:pt idx="16852">
                  <c:v>11.138500000000001</c:v>
                </c:pt>
                <c:pt idx="16853">
                  <c:v>11.1393</c:v>
                </c:pt>
                <c:pt idx="16854">
                  <c:v>11.14</c:v>
                </c:pt>
                <c:pt idx="16855">
                  <c:v>11.1408</c:v>
                </c:pt>
                <c:pt idx="16856">
                  <c:v>11.1412</c:v>
                </c:pt>
                <c:pt idx="16857">
                  <c:v>11.1418</c:v>
                </c:pt>
                <c:pt idx="16858">
                  <c:v>11.142099999999999</c:v>
                </c:pt>
                <c:pt idx="16859">
                  <c:v>11.14228</c:v>
                </c:pt>
                <c:pt idx="16860">
                  <c:v>11.1424</c:v>
                </c:pt>
                <c:pt idx="16861">
                  <c:v>11.1425</c:v>
                </c:pt>
                <c:pt idx="16862">
                  <c:v>11.1427</c:v>
                </c:pt>
                <c:pt idx="16863">
                  <c:v>11.142799999999999</c:v>
                </c:pt>
                <c:pt idx="16864">
                  <c:v>11.143000000000001</c:v>
                </c:pt>
                <c:pt idx="16865">
                  <c:v>11.1431</c:v>
                </c:pt>
                <c:pt idx="16866">
                  <c:v>11.1433</c:v>
                </c:pt>
                <c:pt idx="16867">
                  <c:v>11.1434</c:v>
                </c:pt>
                <c:pt idx="16868">
                  <c:v>11.143599999999999</c:v>
                </c:pt>
                <c:pt idx="16869">
                  <c:v>11.144500000000001</c:v>
                </c:pt>
                <c:pt idx="16870">
                  <c:v>11.145</c:v>
                </c:pt>
                <c:pt idx="16871">
                  <c:v>11.1454</c:v>
                </c:pt>
                <c:pt idx="16872">
                  <c:v>11.1456</c:v>
                </c:pt>
                <c:pt idx="16873">
                  <c:v>11.1464</c:v>
                </c:pt>
                <c:pt idx="16874">
                  <c:v>11.1473</c:v>
                </c:pt>
                <c:pt idx="16875">
                  <c:v>11.148300000000001</c:v>
                </c:pt>
                <c:pt idx="16876">
                  <c:v>11.1494</c:v>
                </c:pt>
                <c:pt idx="16877">
                  <c:v>11.15058</c:v>
                </c:pt>
                <c:pt idx="16878">
                  <c:v>11.15171</c:v>
                </c:pt>
                <c:pt idx="16879">
                  <c:v>11.152799999999999</c:v>
                </c:pt>
                <c:pt idx="16880">
                  <c:v>11.154</c:v>
                </c:pt>
                <c:pt idx="16881">
                  <c:v>11.1547</c:v>
                </c:pt>
                <c:pt idx="16882">
                  <c:v>11.155200000000001</c:v>
                </c:pt>
                <c:pt idx="16883">
                  <c:v>11.1561</c:v>
                </c:pt>
                <c:pt idx="16884">
                  <c:v>11.157299999999999</c:v>
                </c:pt>
                <c:pt idx="16885">
                  <c:v>11.1579</c:v>
                </c:pt>
                <c:pt idx="16886">
                  <c:v>11.158200000000001</c:v>
                </c:pt>
                <c:pt idx="16887">
                  <c:v>11.158899999999999</c:v>
                </c:pt>
                <c:pt idx="16888">
                  <c:v>11.159470000000001</c:v>
                </c:pt>
                <c:pt idx="16889">
                  <c:v>11.1601</c:v>
                </c:pt>
                <c:pt idx="16890">
                  <c:v>11.161099999999999</c:v>
                </c:pt>
                <c:pt idx="16891">
                  <c:v>11.1622</c:v>
                </c:pt>
                <c:pt idx="16892">
                  <c:v>11.1629</c:v>
                </c:pt>
                <c:pt idx="16893">
                  <c:v>11.164</c:v>
                </c:pt>
                <c:pt idx="16894">
                  <c:v>11.164999999999999</c:v>
                </c:pt>
                <c:pt idx="16895">
                  <c:v>11.1655</c:v>
                </c:pt>
                <c:pt idx="16896">
                  <c:v>11.1661</c:v>
                </c:pt>
                <c:pt idx="16897">
                  <c:v>11.167</c:v>
                </c:pt>
                <c:pt idx="16898">
                  <c:v>11.1678</c:v>
                </c:pt>
                <c:pt idx="16899">
                  <c:v>11.1685</c:v>
                </c:pt>
                <c:pt idx="16900">
                  <c:v>11.169</c:v>
                </c:pt>
                <c:pt idx="16901">
                  <c:v>11.1693</c:v>
                </c:pt>
                <c:pt idx="16902">
                  <c:v>11.1694</c:v>
                </c:pt>
                <c:pt idx="16903">
                  <c:v>11.169499999999999</c:v>
                </c:pt>
                <c:pt idx="16904">
                  <c:v>11.16958</c:v>
                </c:pt>
                <c:pt idx="16905">
                  <c:v>11.169700000000001</c:v>
                </c:pt>
                <c:pt idx="16906">
                  <c:v>11.1698</c:v>
                </c:pt>
                <c:pt idx="16907">
                  <c:v>11.16991</c:v>
                </c:pt>
                <c:pt idx="16908">
                  <c:v>11.17</c:v>
                </c:pt>
                <c:pt idx="16909">
                  <c:v>11.1701</c:v>
                </c:pt>
                <c:pt idx="16910">
                  <c:v>11.170199999999999</c:v>
                </c:pt>
                <c:pt idx="16911">
                  <c:v>11.17028</c:v>
                </c:pt>
                <c:pt idx="16912">
                  <c:v>11.17038</c:v>
                </c:pt>
                <c:pt idx="16913">
                  <c:v>11.170500000000001</c:v>
                </c:pt>
                <c:pt idx="16914">
                  <c:v>11.170500000000001</c:v>
                </c:pt>
                <c:pt idx="16915">
                  <c:v>11.17061</c:v>
                </c:pt>
                <c:pt idx="16916">
                  <c:v>11.1707</c:v>
                </c:pt>
                <c:pt idx="16917">
                  <c:v>11.1708</c:v>
                </c:pt>
                <c:pt idx="16918">
                  <c:v>11.1709</c:v>
                </c:pt>
                <c:pt idx="16919">
                  <c:v>11.170999999999999</c:v>
                </c:pt>
                <c:pt idx="16920">
                  <c:v>11.171099999999999</c:v>
                </c:pt>
                <c:pt idx="16921">
                  <c:v>11.171200000000001</c:v>
                </c:pt>
                <c:pt idx="16922">
                  <c:v>11.1713</c:v>
                </c:pt>
                <c:pt idx="16923">
                  <c:v>11.171799999999999</c:v>
                </c:pt>
                <c:pt idx="16924">
                  <c:v>11.1723</c:v>
                </c:pt>
                <c:pt idx="16925">
                  <c:v>11.172599999999999</c:v>
                </c:pt>
                <c:pt idx="16926">
                  <c:v>11.173299999999999</c:v>
                </c:pt>
                <c:pt idx="16927">
                  <c:v>11.1739</c:v>
                </c:pt>
                <c:pt idx="16928">
                  <c:v>11.174899999999999</c:v>
                </c:pt>
                <c:pt idx="16929">
                  <c:v>11.176</c:v>
                </c:pt>
                <c:pt idx="16930">
                  <c:v>11.177099999999999</c:v>
                </c:pt>
                <c:pt idx="16931">
                  <c:v>11.1783</c:v>
                </c:pt>
                <c:pt idx="16932">
                  <c:v>11.1791</c:v>
                </c:pt>
                <c:pt idx="16933">
                  <c:v>11.179600000000001</c:v>
                </c:pt>
                <c:pt idx="16934">
                  <c:v>11.180300000000001</c:v>
                </c:pt>
                <c:pt idx="16935">
                  <c:v>11.1812</c:v>
                </c:pt>
                <c:pt idx="16936">
                  <c:v>11.181699999999999</c:v>
                </c:pt>
                <c:pt idx="16937">
                  <c:v>11.1823</c:v>
                </c:pt>
                <c:pt idx="16938">
                  <c:v>11.1828</c:v>
                </c:pt>
                <c:pt idx="16939">
                  <c:v>11.1835</c:v>
                </c:pt>
                <c:pt idx="16940">
                  <c:v>11.1844</c:v>
                </c:pt>
                <c:pt idx="16941">
                  <c:v>11.185</c:v>
                </c:pt>
                <c:pt idx="16942">
                  <c:v>11.1859</c:v>
                </c:pt>
                <c:pt idx="16943">
                  <c:v>11.1869</c:v>
                </c:pt>
                <c:pt idx="16944">
                  <c:v>11.188000000000001</c:v>
                </c:pt>
                <c:pt idx="16945">
                  <c:v>11.188800000000001</c:v>
                </c:pt>
                <c:pt idx="16946">
                  <c:v>11.1899</c:v>
                </c:pt>
                <c:pt idx="16947">
                  <c:v>11.1907</c:v>
                </c:pt>
                <c:pt idx="16948">
                  <c:v>11.1913</c:v>
                </c:pt>
                <c:pt idx="16949">
                  <c:v>11.192</c:v>
                </c:pt>
                <c:pt idx="16950">
                  <c:v>11.1929</c:v>
                </c:pt>
                <c:pt idx="16951">
                  <c:v>11.193300000000001</c:v>
                </c:pt>
                <c:pt idx="16952">
                  <c:v>11.194100000000001</c:v>
                </c:pt>
                <c:pt idx="16953">
                  <c:v>11.19459</c:v>
                </c:pt>
                <c:pt idx="16954">
                  <c:v>11.1952</c:v>
                </c:pt>
                <c:pt idx="16955">
                  <c:v>11.1957</c:v>
                </c:pt>
                <c:pt idx="16956">
                  <c:v>11.196400000000001</c:v>
                </c:pt>
                <c:pt idx="16957">
                  <c:v>11.1974</c:v>
                </c:pt>
                <c:pt idx="16958">
                  <c:v>11.198499999999999</c:v>
                </c:pt>
                <c:pt idx="16959">
                  <c:v>11.1996</c:v>
                </c:pt>
                <c:pt idx="16960">
                  <c:v>11.2005</c:v>
                </c:pt>
                <c:pt idx="16961">
                  <c:v>11.20158</c:v>
                </c:pt>
                <c:pt idx="16962">
                  <c:v>11.2027</c:v>
                </c:pt>
                <c:pt idx="16963">
                  <c:v>11.203799999999999</c:v>
                </c:pt>
                <c:pt idx="16964">
                  <c:v>11.205</c:v>
                </c:pt>
                <c:pt idx="16965">
                  <c:v>11.206099999999999</c:v>
                </c:pt>
                <c:pt idx="16966">
                  <c:v>11.207000000000001</c:v>
                </c:pt>
                <c:pt idx="16967">
                  <c:v>11.208</c:v>
                </c:pt>
                <c:pt idx="16968">
                  <c:v>11.208399999999999</c:v>
                </c:pt>
                <c:pt idx="16969">
                  <c:v>11.2088</c:v>
                </c:pt>
                <c:pt idx="16970">
                  <c:v>11.2094</c:v>
                </c:pt>
                <c:pt idx="16971">
                  <c:v>11.209899999999999</c:v>
                </c:pt>
                <c:pt idx="16972">
                  <c:v>11.210800000000001</c:v>
                </c:pt>
                <c:pt idx="16973">
                  <c:v>11.211600000000001</c:v>
                </c:pt>
                <c:pt idx="16974">
                  <c:v>11.212400000000001</c:v>
                </c:pt>
                <c:pt idx="16975">
                  <c:v>11.213469999999999</c:v>
                </c:pt>
                <c:pt idx="16976">
                  <c:v>11.214600000000001</c:v>
                </c:pt>
                <c:pt idx="16977">
                  <c:v>11.215400000000001</c:v>
                </c:pt>
                <c:pt idx="16978">
                  <c:v>11.2158</c:v>
                </c:pt>
                <c:pt idx="16979">
                  <c:v>11.2165</c:v>
                </c:pt>
                <c:pt idx="16980">
                  <c:v>11.217599999999999</c:v>
                </c:pt>
                <c:pt idx="16981">
                  <c:v>11.21848</c:v>
                </c:pt>
                <c:pt idx="16982">
                  <c:v>11.2195</c:v>
                </c:pt>
                <c:pt idx="16983">
                  <c:v>11.22</c:v>
                </c:pt>
                <c:pt idx="16984">
                  <c:v>11.220800000000001</c:v>
                </c:pt>
                <c:pt idx="16985">
                  <c:v>11.221399999999999</c:v>
                </c:pt>
                <c:pt idx="16986">
                  <c:v>11.2224</c:v>
                </c:pt>
                <c:pt idx="16987">
                  <c:v>11.223100000000001</c:v>
                </c:pt>
                <c:pt idx="16988">
                  <c:v>11.224</c:v>
                </c:pt>
                <c:pt idx="16989">
                  <c:v>11.225099999999999</c:v>
                </c:pt>
                <c:pt idx="16990">
                  <c:v>11.226000000000001</c:v>
                </c:pt>
                <c:pt idx="16991">
                  <c:v>11.2264</c:v>
                </c:pt>
                <c:pt idx="16992">
                  <c:v>11.226699999999999</c:v>
                </c:pt>
                <c:pt idx="16993">
                  <c:v>11.2272</c:v>
                </c:pt>
                <c:pt idx="16994">
                  <c:v>11.228199999999999</c:v>
                </c:pt>
                <c:pt idx="16995">
                  <c:v>11.2294</c:v>
                </c:pt>
                <c:pt idx="16996">
                  <c:v>11.230499999999999</c:v>
                </c:pt>
                <c:pt idx="16997">
                  <c:v>11.2316</c:v>
                </c:pt>
                <c:pt idx="16998">
                  <c:v>11.2325</c:v>
                </c:pt>
                <c:pt idx="16999">
                  <c:v>11.233599999999999</c:v>
                </c:pt>
                <c:pt idx="17000">
                  <c:v>11.2348</c:v>
                </c:pt>
                <c:pt idx="17001">
                  <c:v>11.236000000000001</c:v>
                </c:pt>
                <c:pt idx="17002">
                  <c:v>11.236499999999999</c:v>
                </c:pt>
                <c:pt idx="17003">
                  <c:v>11.2369</c:v>
                </c:pt>
                <c:pt idx="17004">
                  <c:v>11.2376</c:v>
                </c:pt>
                <c:pt idx="17005">
                  <c:v>11.238300000000001</c:v>
                </c:pt>
                <c:pt idx="17006">
                  <c:v>11.238899999999999</c:v>
                </c:pt>
                <c:pt idx="17007">
                  <c:v>11.2399</c:v>
                </c:pt>
                <c:pt idx="17008">
                  <c:v>11.241</c:v>
                </c:pt>
                <c:pt idx="17009">
                  <c:v>11.2418</c:v>
                </c:pt>
                <c:pt idx="17010">
                  <c:v>11.242800000000001</c:v>
                </c:pt>
                <c:pt idx="17011">
                  <c:v>11.243399999999999</c:v>
                </c:pt>
                <c:pt idx="17012">
                  <c:v>11.244300000000001</c:v>
                </c:pt>
                <c:pt idx="17013">
                  <c:v>11.2453</c:v>
                </c:pt>
                <c:pt idx="17014">
                  <c:v>11.2464</c:v>
                </c:pt>
                <c:pt idx="17015">
                  <c:v>11.2475</c:v>
                </c:pt>
                <c:pt idx="17016">
                  <c:v>11.2485</c:v>
                </c:pt>
                <c:pt idx="17017">
                  <c:v>11.248900000000001</c:v>
                </c:pt>
                <c:pt idx="17018">
                  <c:v>11.24915</c:v>
                </c:pt>
                <c:pt idx="17019">
                  <c:v>11.2493</c:v>
                </c:pt>
                <c:pt idx="17020">
                  <c:v>11.2494</c:v>
                </c:pt>
                <c:pt idx="17021">
                  <c:v>11.249499999999999</c:v>
                </c:pt>
                <c:pt idx="17022">
                  <c:v>11.249599999999999</c:v>
                </c:pt>
                <c:pt idx="17023">
                  <c:v>11.249700000000001</c:v>
                </c:pt>
                <c:pt idx="17024">
                  <c:v>11.2499</c:v>
                </c:pt>
                <c:pt idx="17025">
                  <c:v>11.25</c:v>
                </c:pt>
                <c:pt idx="17026">
                  <c:v>11.2502</c:v>
                </c:pt>
                <c:pt idx="17027">
                  <c:v>11.250400000000001</c:v>
                </c:pt>
                <c:pt idx="17028">
                  <c:v>11.250500000000001</c:v>
                </c:pt>
                <c:pt idx="17029">
                  <c:v>11.250500000000001</c:v>
                </c:pt>
                <c:pt idx="17030">
                  <c:v>11.2506</c:v>
                </c:pt>
                <c:pt idx="17031">
                  <c:v>11.2507</c:v>
                </c:pt>
                <c:pt idx="17032">
                  <c:v>11.2508</c:v>
                </c:pt>
                <c:pt idx="17033">
                  <c:v>11.2509</c:v>
                </c:pt>
                <c:pt idx="17034">
                  <c:v>11.250999999999999</c:v>
                </c:pt>
                <c:pt idx="17035">
                  <c:v>11.251099999999999</c:v>
                </c:pt>
                <c:pt idx="17036">
                  <c:v>11.251200000000001</c:v>
                </c:pt>
                <c:pt idx="17037">
                  <c:v>11.2515</c:v>
                </c:pt>
                <c:pt idx="17038">
                  <c:v>11.2522</c:v>
                </c:pt>
                <c:pt idx="17039">
                  <c:v>11.252599999999999</c:v>
                </c:pt>
                <c:pt idx="17040">
                  <c:v>11.253</c:v>
                </c:pt>
                <c:pt idx="17041">
                  <c:v>11.254</c:v>
                </c:pt>
                <c:pt idx="17042">
                  <c:v>11.254799999999999</c:v>
                </c:pt>
                <c:pt idx="17043">
                  <c:v>11.255800000000001</c:v>
                </c:pt>
                <c:pt idx="17044">
                  <c:v>11.257</c:v>
                </c:pt>
                <c:pt idx="17045">
                  <c:v>11.2578</c:v>
                </c:pt>
                <c:pt idx="17046">
                  <c:v>11.258599999999999</c:v>
                </c:pt>
                <c:pt idx="17047">
                  <c:v>11.259729999999999</c:v>
                </c:pt>
                <c:pt idx="17048">
                  <c:v>11.2607</c:v>
                </c:pt>
                <c:pt idx="17049">
                  <c:v>11.261900000000001</c:v>
                </c:pt>
                <c:pt idx="17050">
                  <c:v>11.2624</c:v>
                </c:pt>
                <c:pt idx="17051">
                  <c:v>11.26314</c:v>
                </c:pt>
                <c:pt idx="17052">
                  <c:v>11.263719999999999</c:v>
                </c:pt>
                <c:pt idx="17053">
                  <c:v>11.2643</c:v>
                </c:pt>
                <c:pt idx="17054">
                  <c:v>11.2654</c:v>
                </c:pt>
                <c:pt idx="17055">
                  <c:v>11.266500000000001</c:v>
                </c:pt>
                <c:pt idx="17056">
                  <c:v>11.267099999999999</c:v>
                </c:pt>
                <c:pt idx="17057">
                  <c:v>11.2677</c:v>
                </c:pt>
                <c:pt idx="17058">
                  <c:v>11.2681</c:v>
                </c:pt>
                <c:pt idx="17059">
                  <c:v>11.2691</c:v>
                </c:pt>
                <c:pt idx="17060">
                  <c:v>11.27</c:v>
                </c:pt>
                <c:pt idx="17061">
                  <c:v>11.270899999999999</c:v>
                </c:pt>
                <c:pt idx="17062">
                  <c:v>11.272</c:v>
                </c:pt>
                <c:pt idx="17063">
                  <c:v>11.2723</c:v>
                </c:pt>
                <c:pt idx="17064">
                  <c:v>11.2729</c:v>
                </c:pt>
                <c:pt idx="17065">
                  <c:v>11.273619999999999</c:v>
                </c:pt>
                <c:pt idx="17066">
                  <c:v>11.273999999999999</c:v>
                </c:pt>
                <c:pt idx="17067">
                  <c:v>11.274699999999999</c:v>
                </c:pt>
                <c:pt idx="17068">
                  <c:v>11.2758</c:v>
                </c:pt>
                <c:pt idx="17069">
                  <c:v>11.27622</c:v>
                </c:pt>
                <c:pt idx="17070">
                  <c:v>11.276999999999999</c:v>
                </c:pt>
                <c:pt idx="17071">
                  <c:v>11.277900000000001</c:v>
                </c:pt>
                <c:pt idx="17072">
                  <c:v>11.279</c:v>
                </c:pt>
                <c:pt idx="17073">
                  <c:v>11.280099999999999</c:v>
                </c:pt>
                <c:pt idx="17074">
                  <c:v>11.2812</c:v>
                </c:pt>
                <c:pt idx="17075">
                  <c:v>11.2819</c:v>
                </c:pt>
                <c:pt idx="17076">
                  <c:v>11.2827</c:v>
                </c:pt>
                <c:pt idx="17077">
                  <c:v>11.2835</c:v>
                </c:pt>
                <c:pt idx="17078">
                  <c:v>11.2845</c:v>
                </c:pt>
                <c:pt idx="17079">
                  <c:v>11.285600000000001</c:v>
                </c:pt>
                <c:pt idx="17080">
                  <c:v>11.286</c:v>
                </c:pt>
                <c:pt idx="17081">
                  <c:v>11.286300000000001</c:v>
                </c:pt>
                <c:pt idx="17082">
                  <c:v>11.287000000000001</c:v>
                </c:pt>
                <c:pt idx="17083">
                  <c:v>11.287599999999999</c:v>
                </c:pt>
                <c:pt idx="17084">
                  <c:v>11.288500000000001</c:v>
                </c:pt>
                <c:pt idx="17085">
                  <c:v>11.2896</c:v>
                </c:pt>
                <c:pt idx="17086">
                  <c:v>11.2902</c:v>
                </c:pt>
                <c:pt idx="17087">
                  <c:v>11.291</c:v>
                </c:pt>
                <c:pt idx="17088">
                  <c:v>11.292199999999999</c:v>
                </c:pt>
                <c:pt idx="17089">
                  <c:v>11.2933</c:v>
                </c:pt>
                <c:pt idx="17090">
                  <c:v>11.2936</c:v>
                </c:pt>
                <c:pt idx="17091">
                  <c:v>11.294600000000001</c:v>
                </c:pt>
                <c:pt idx="17092">
                  <c:v>11.2951</c:v>
                </c:pt>
                <c:pt idx="17093">
                  <c:v>11.295999999999999</c:v>
                </c:pt>
                <c:pt idx="17094">
                  <c:v>11.29711</c:v>
                </c:pt>
                <c:pt idx="17095">
                  <c:v>11.297700000000001</c:v>
                </c:pt>
                <c:pt idx="17096">
                  <c:v>11.2987</c:v>
                </c:pt>
                <c:pt idx="17097">
                  <c:v>11.2996</c:v>
                </c:pt>
                <c:pt idx="17098">
                  <c:v>11.300700000000001</c:v>
                </c:pt>
                <c:pt idx="17099">
                  <c:v>11.301500000000001</c:v>
                </c:pt>
                <c:pt idx="17100">
                  <c:v>11.302199999999999</c:v>
                </c:pt>
                <c:pt idx="17101">
                  <c:v>11.3026</c:v>
                </c:pt>
                <c:pt idx="17102">
                  <c:v>11.3028</c:v>
                </c:pt>
                <c:pt idx="17103">
                  <c:v>11.302899999999999</c:v>
                </c:pt>
                <c:pt idx="17104">
                  <c:v>11.303000000000001</c:v>
                </c:pt>
                <c:pt idx="17105">
                  <c:v>11.303100000000001</c:v>
                </c:pt>
                <c:pt idx="17106">
                  <c:v>11.3033</c:v>
                </c:pt>
                <c:pt idx="17107">
                  <c:v>11.3034</c:v>
                </c:pt>
                <c:pt idx="17108">
                  <c:v>11.303599999999999</c:v>
                </c:pt>
                <c:pt idx="17109">
                  <c:v>11.303699999999999</c:v>
                </c:pt>
                <c:pt idx="17110">
                  <c:v>11.303800000000001</c:v>
                </c:pt>
                <c:pt idx="17111">
                  <c:v>11.303900000000001</c:v>
                </c:pt>
                <c:pt idx="17112">
                  <c:v>11.304</c:v>
                </c:pt>
                <c:pt idx="17113">
                  <c:v>11.3041</c:v>
                </c:pt>
                <c:pt idx="17114">
                  <c:v>11.3042</c:v>
                </c:pt>
                <c:pt idx="17115">
                  <c:v>11.3042</c:v>
                </c:pt>
                <c:pt idx="17116">
                  <c:v>11.3043</c:v>
                </c:pt>
                <c:pt idx="17117">
                  <c:v>11.30437</c:v>
                </c:pt>
                <c:pt idx="17118">
                  <c:v>11.304500000000001</c:v>
                </c:pt>
                <c:pt idx="17119">
                  <c:v>11.3048</c:v>
                </c:pt>
                <c:pt idx="17120">
                  <c:v>11.305199999999999</c:v>
                </c:pt>
                <c:pt idx="17121">
                  <c:v>11.3055</c:v>
                </c:pt>
                <c:pt idx="17122">
                  <c:v>11.305999999999999</c:v>
                </c:pt>
                <c:pt idx="17123">
                  <c:v>11.307</c:v>
                </c:pt>
                <c:pt idx="17124">
                  <c:v>11.308</c:v>
                </c:pt>
                <c:pt idx="17125">
                  <c:v>11.308999999999999</c:v>
                </c:pt>
                <c:pt idx="17126">
                  <c:v>11.31</c:v>
                </c:pt>
                <c:pt idx="17127">
                  <c:v>11.311199999999999</c:v>
                </c:pt>
                <c:pt idx="17128">
                  <c:v>11.3123</c:v>
                </c:pt>
                <c:pt idx="17129">
                  <c:v>11.313000000000001</c:v>
                </c:pt>
                <c:pt idx="17130">
                  <c:v>11.31357</c:v>
                </c:pt>
                <c:pt idx="17131">
                  <c:v>11.314629999999999</c:v>
                </c:pt>
                <c:pt idx="17132">
                  <c:v>11.315799999999999</c:v>
                </c:pt>
                <c:pt idx="17133">
                  <c:v>11.3169</c:v>
                </c:pt>
                <c:pt idx="17134">
                  <c:v>11.317299999999999</c:v>
                </c:pt>
                <c:pt idx="17135">
                  <c:v>11.3177</c:v>
                </c:pt>
                <c:pt idx="17136">
                  <c:v>11.3185</c:v>
                </c:pt>
                <c:pt idx="17137">
                  <c:v>11.319100000000001</c:v>
                </c:pt>
                <c:pt idx="17138">
                  <c:v>11.319800000000001</c:v>
                </c:pt>
                <c:pt idx="17139">
                  <c:v>11.3207</c:v>
                </c:pt>
                <c:pt idx="17140">
                  <c:v>11.3215</c:v>
                </c:pt>
                <c:pt idx="17141">
                  <c:v>11.3226</c:v>
                </c:pt>
                <c:pt idx="17142">
                  <c:v>11.323700000000001</c:v>
                </c:pt>
                <c:pt idx="17143">
                  <c:v>11.324400000000001</c:v>
                </c:pt>
                <c:pt idx="17144">
                  <c:v>11.3248</c:v>
                </c:pt>
                <c:pt idx="17145">
                  <c:v>11.3253</c:v>
                </c:pt>
                <c:pt idx="17146">
                  <c:v>11.3262</c:v>
                </c:pt>
                <c:pt idx="17147">
                  <c:v>11.327299999999999</c:v>
                </c:pt>
                <c:pt idx="17148">
                  <c:v>11.328200000000001</c:v>
                </c:pt>
                <c:pt idx="17149">
                  <c:v>11.328900000000001</c:v>
                </c:pt>
                <c:pt idx="17150">
                  <c:v>11.329140000000001</c:v>
                </c:pt>
                <c:pt idx="17151">
                  <c:v>11.3293</c:v>
                </c:pt>
                <c:pt idx="17152">
                  <c:v>11.329459999999999</c:v>
                </c:pt>
                <c:pt idx="17153">
                  <c:v>11.329599999999999</c:v>
                </c:pt>
                <c:pt idx="17154">
                  <c:v>11.329700000000001</c:v>
                </c:pt>
                <c:pt idx="17155">
                  <c:v>11.329800000000001</c:v>
                </c:pt>
                <c:pt idx="17156">
                  <c:v>11.3299</c:v>
                </c:pt>
                <c:pt idx="17157">
                  <c:v>11.3306</c:v>
                </c:pt>
                <c:pt idx="17158">
                  <c:v>11.331200000000001</c:v>
                </c:pt>
                <c:pt idx="17159">
                  <c:v>11.3315</c:v>
                </c:pt>
                <c:pt idx="17160">
                  <c:v>11.331799999999999</c:v>
                </c:pt>
                <c:pt idx="17161">
                  <c:v>11.3324</c:v>
                </c:pt>
                <c:pt idx="17162">
                  <c:v>11.333399999999999</c:v>
                </c:pt>
                <c:pt idx="17163">
                  <c:v>11.334</c:v>
                </c:pt>
                <c:pt idx="17164">
                  <c:v>11.335000000000001</c:v>
                </c:pt>
                <c:pt idx="17165">
                  <c:v>11.33614</c:v>
                </c:pt>
                <c:pt idx="17166">
                  <c:v>11.337289999999999</c:v>
                </c:pt>
                <c:pt idx="17167">
                  <c:v>11.3377</c:v>
                </c:pt>
                <c:pt idx="17168">
                  <c:v>11.3383</c:v>
                </c:pt>
                <c:pt idx="17169">
                  <c:v>11.339</c:v>
                </c:pt>
                <c:pt idx="17170">
                  <c:v>11.339399999999999</c:v>
                </c:pt>
                <c:pt idx="17171">
                  <c:v>11.3399</c:v>
                </c:pt>
                <c:pt idx="17172">
                  <c:v>11.3408</c:v>
                </c:pt>
                <c:pt idx="17173">
                  <c:v>11.341900000000001</c:v>
                </c:pt>
                <c:pt idx="17174">
                  <c:v>11.3431</c:v>
                </c:pt>
                <c:pt idx="17175">
                  <c:v>11.343999999999999</c:v>
                </c:pt>
                <c:pt idx="17176">
                  <c:v>11.344799999999999</c:v>
                </c:pt>
                <c:pt idx="17177">
                  <c:v>11.3459</c:v>
                </c:pt>
                <c:pt idx="17178">
                  <c:v>11.347</c:v>
                </c:pt>
                <c:pt idx="17179">
                  <c:v>11.3477</c:v>
                </c:pt>
                <c:pt idx="17180">
                  <c:v>11.348699999999999</c:v>
                </c:pt>
                <c:pt idx="17181">
                  <c:v>11.349500000000001</c:v>
                </c:pt>
                <c:pt idx="17182">
                  <c:v>11.350099999999999</c:v>
                </c:pt>
                <c:pt idx="17183">
                  <c:v>11.35061</c:v>
                </c:pt>
                <c:pt idx="17184">
                  <c:v>11.3512</c:v>
                </c:pt>
                <c:pt idx="17185">
                  <c:v>11.351800000000001</c:v>
                </c:pt>
                <c:pt idx="17186">
                  <c:v>11.3522</c:v>
                </c:pt>
                <c:pt idx="17187">
                  <c:v>11.3527</c:v>
                </c:pt>
                <c:pt idx="17188">
                  <c:v>11.353400000000001</c:v>
                </c:pt>
                <c:pt idx="17189">
                  <c:v>11.3545</c:v>
                </c:pt>
                <c:pt idx="17190">
                  <c:v>11.355600000000001</c:v>
                </c:pt>
                <c:pt idx="17191">
                  <c:v>11.3565</c:v>
                </c:pt>
                <c:pt idx="17192">
                  <c:v>11.3574</c:v>
                </c:pt>
                <c:pt idx="17193">
                  <c:v>11.358499999999999</c:v>
                </c:pt>
                <c:pt idx="17194">
                  <c:v>11.3596</c:v>
                </c:pt>
                <c:pt idx="17195">
                  <c:v>11.3604</c:v>
                </c:pt>
                <c:pt idx="17196">
                  <c:v>11.361499999999999</c:v>
                </c:pt>
                <c:pt idx="17197">
                  <c:v>11.3626</c:v>
                </c:pt>
                <c:pt idx="17198">
                  <c:v>11.363799999999999</c:v>
                </c:pt>
                <c:pt idx="17199">
                  <c:v>11.364929999999999</c:v>
                </c:pt>
                <c:pt idx="17200">
                  <c:v>11.366099999999999</c:v>
                </c:pt>
                <c:pt idx="17201">
                  <c:v>11.3672</c:v>
                </c:pt>
                <c:pt idx="17202">
                  <c:v>11.3682</c:v>
                </c:pt>
                <c:pt idx="17203">
                  <c:v>11.3687</c:v>
                </c:pt>
                <c:pt idx="17204">
                  <c:v>11.3695</c:v>
                </c:pt>
                <c:pt idx="17205">
                  <c:v>11.37</c:v>
                </c:pt>
                <c:pt idx="17206">
                  <c:v>11.370200000000001</c:v>
                </c:pt>
                <c:pt idx="17207">
                  <c:v>11.3706</c:v>
                </c:pt>
                <c:pt idx="17208">
                  <c:v>11.371499999999999</c:v>
                </c:pt>
                <c:pt idx="17209">
                  <c:v>11.372199999999999</c:v>
                </c:pt>
                <c:pt idx="17210">
                  <c:v>11.3726</c:v>
                </c:pt>
                <c:pt idx="17211">
                  <c:v>11.3734</c:v>
                </c:pt>
                <c:pt idx="17212">
                  <c:v>11.374599999999999</c:v>
                </c:pt>
                <c:pt idx="17213">
                  <c:v>11.3751</c:v>
                </c:pt>
                <c:pt idx="17214">
                  <c:v>11.3757</c:v>
                </c:pt>
                <c:pt idx="17215">
                  <c:v>11.376799999999999</c:v>
                </c:pt>
                <c:pt idx="17216">
                  <c:v>11.3779</c:v>
                </c:pt>
                <c:pt idx="17217">
                  <c:v>11.3788</c:v>
                </c:pt>
                <c:pt idx="17218">
                  <c:v>11.3796</c:v>
                </c:pt>
                <c:pt idx="17219">
                  <c:v>11.380520000000001</c:v>
                </c:pt>
                <c:pt idx="17220">
                  <c:v>11.3811</c:v>
                </c:pt>
                <c:pt idx="17221">
                  <c:v>11.3819</c:v>
                </c:pt>
                <c:pt idx="17222">
                  <c:v>11.382899999999999</c:v>
                </c:pt>
                <c:pt idx="17223">
                  <c:v>11.3834</c:v>
                </c:pt>
                <c:pt idx="17224">
                  <c:v>11.384499999999999</c:v>
                </c:pt>
                <c:pt idx="17225">
                  <c:v>11.385400000000001</c:v>
                </c:pt>
                <c:pt idx="17226">
                  <c:v>11.3858</c:v>
                </c:pt>
                <c:pt idx="17227">
                  <c:v>11.386200000000001</c:v>
                </c:pt>
                <c:pt idx="17228">
                  <c:v>11.3865</c:v>
                </c:pt>
                <c:pt idx="17229">
                  <c:v>11.3873</c:v>
                </c:pt>
                <c:pt idx="17230">
                  <c:v>11.388400000000001</c:v>
                </c:pt>
                <c:pt idx="17231">
                  <c:v>11.3896</c:v>
                </c:pt>
                <c:pt idx="17232">
                  <c:v>11.3904</c:v>
                </c:pt>
                <c:pt idx="17233">
                  <c:v>11.3916</c:v>
                </c:pt>
                <c:pt idx="17234">
                  <c:v>11.3927</c:v>
                </c:pt>
                <c:pt idx="17235">
                  <c:v>11.3939</c:v>
                </c:pt>
                <c:pt idx="17236">
                  <c:v>11.395099999999999</c:v>
                </c:pt>
                <c:pt idx="17237">
                  <c:v>11.395899999999999</c:v>
                </c:pt>
                <c:pt idx="17238">
                  <c:v>11.39615</c:v>
                </c:pt>
                <c:pt idx="17239">
                  <c:v>11.396800000000001</c:v>
                </c:pt>
                <c:pt idx="17240">
                  <c:v>11.397600000000001</c:v>
                </c:pt>
                <c:pt idx="17241">
                  <c:v>11.398300000000001</c:v>
                </c:pt>
                <c:pt idx="17242">
                  <c:v>11.398860000000001</c:v>
                </c:pt>
                <c:pt idx="17243">
                  <c:v>11.399699999999999</c:v>
                </c:pt>
                <c:pt idx="17244">
                  <c:v>11.400600000000001</c:v>
                </c:pt>
                <c:pt idx="17245">
                  <c:v>11.401400000000001</c:v>
                </c:pt>
                <c:pt idx="17246">
                  <c:v>11.402200000000001</c:v>
                </c:pt>
                <c:pt idx="17247">
                  <c:v>11.4031</c:v>
                </c:pt>
                <c:pt idx="17248">
                  <c:v>11.4041</c:v>
                </c:pt>
                <c:pt idx="17249">
                  <c:v>11.405200000000001</c:v>
                </c:pt>
                <c:pt idx="17250">
                  <c:v>11.4064</c:v>
                </c:pt>
                <c:pt idx="17251">
                  <c:v>11.407500000000001</c:v>
                </c:pt>
                <c:pt idx="17252">
                  <c:v>11.408390000000001</c:v>
                </c:pt>
                <c:pt idx="17253">
                  <c:v>11.408799999999999</c:v>
                </c:pt>
                <c:pt idx="17254">
                  <c:v>11.40906</c:v>
                </c:pt>
                <c:pt idx="17255">
                  <c:v>11.4092</c:v>
                </c:pt>
                <c:pt idx="17256">
                  <c:v>11.4093</c:v>
                </c:pt>
                <c:pt idx="17257">
                  <c:v>11.4095</c:v>
                </c:pt>
                <c:pt idx="17258">
                  <c:v>11.409599999999999</c:v>
                </c:pt>
                <c:pt idx="17259">
                  <c:v>11.40976</c:v>
                </c:pt>
                <c:pt idx="17260">
                  <c:v>11.4099</c:v>
                </c:pt>
                <c:pt idx="17261">
                  <c:v>11.41</c:v>
                </c:pt>
                <c:pt idx="17262">
                  <c:v>11.4101</c:v>
                </c:pt>
                <c:pt idx="17263">
                  <c:v>11.410299999999999</c:v>
                </c:pt>
                <c:pt idx="17264">
                  <c:v>11.410600000000001</c:v>
                </c:pt>
                <c:pt idx="17265">
                  <c:v>11.4116</c:v>
                </c:pt>
                <c:pt idx="17266">
                  <c:v>11.41194</c:v>
                </c:pt>
                <c:pt idx="17267">
                  <c:v>11.4124</c:v>
                </c:pt>
                <c:pt idx="17268">
                  <c:v>11.4133</c:v>
                </c:pt>
                <c:pt idx="17269">
                  <c:v>11.414300000000001</c:v>
                </c:pt>
                <c:pt idx="17270">
                  <c:v>11.41506</c:v>
                </c:pt>
                <c:pt idx="17271">
                  <c:v>11.4162</c:v>
                </c:pt>
                <c:pt idx="17272">
                  <c:v>11.417299999999999</c:v>
                </c:pt>
                <c:pt idx="17273">
                  <c:v>11.417999999999999</c:v>
                </c:pt>
                <c:pt idx="17274">
                  <c:v>11.418900000000001</c:v>
                </c:pt>
                <c:pt idx="17275">
                  <c:v>11.4193</c:v>
                </c:pt>
                <c:pt idx="17276">
                  <c:v>11.419700000000001</c:v>
                </c:pt>
                <c:pt idx="17277">
                  <c:v>11.420199999999999</c:v>
                </c:pt>
                <c:pt idx="17278">
                  <c:v>11.420999999999999</c:v>
                </c:pt>
                <c:pt idx="17279">
                  <c:v>11.4215</c:v>
                </c:pt>
                <c:pt idx="17280">
                  <c:v>11.4223</c:v>
                </c:pt>
                <c:pt idx="17281">
                  <c:v>11.422499999999999</c:v>
                </c:pt>
                <c:pt idx="17282">
                  <c:v>11.423299999999999</c:v>
                </c:pt>
                <c:pt idx="17283">
                  <c:v>11.4236</c:v>
                </c:pt>
                <c:pt idx="17284">
                  <c:v>11.4244</c:v>
                </c:pt>
                <c:pt idx="17285">
                  <c:v>11.424899999999999</c:v>
                </c:pt>
                <c:pt idx="17286">
                  <c:v>11.4253</c:v>
                </c:pt>
                <c:pt idx="17287">
                  <c:v>11.425700000000001</c:v>
                </c:pt>
                <c:pt idx="17288">
                  <c:v>11.4262</c:v>
                </c:pt>
                <c:pt idx="17289">
                  <c:v>11.426600000000001</c:v>
                </c:pt>
                <c:pt idx="17290">
                  <c:v>11.4277</c:v>
                </c:pt>
                <c:pt idx="17291">
                  <c:v>11.4282</c:v>
                </c:pt>
                <c:pt idx="17292">
                  <c:v>11.429399999999999</c:v>
                </c:pt>
                <c:pt idx="17293">
                  <c:v>11.4299</c:v>
                </c:pt>
                <c:pt idx="17294">
                  <c:v>11.4305</c:v>
                </c:pt>
                <c:pt idx="17295">
                  <c:v>11.4315</c:v>
                </c:pt>
                <c:pt idx="17296">
                  <c:v>11.4322</c:v>
                </c:pt>
                <c:pt idx="17297">
                  <c:v>11.4329</c:v>
                </c:pt>
                <c:pt idx="17298">
                  <c:v>11.43356</c:v>
                </c:pt>
                <c:pt idx="17299">
                  <c:v>11.433999999999999</c:v>
                </c:pt>
                <c:pt idx="17300">
                  <c:v>11.4351</c:v>
                </c:pt>
                <c:pt idx="17301">
                  <c:v>11.43567</c:v>
                </c:pt>
                <c:pt idx="17302">
                  <c:v>11.436</c:v>
                </c:pt>
                <c:pt idx="17303">
                  <c:v>11.436500000000001</c:v>
                </c:pt>
                <c:pt idx="17304">
                  <c:v>11.43713</c:v>
                </c:pt>
                <c:pt idx="17305">
                  <c:v>11.4377</c:v>
                </c:pt>
                <c:pt idx="17306">
                  <c:v>11.438700000000001</c:v>
                </c:pt>
                <c:pt idx="17307">
                  <c:v>11.439819999999999</c:v>
                </c:pt>
                <c:pt idx="17308">
                  <c:v>11.440899999999999</c:v>
                </c:pt>
                <c:pt idx="17309">
                  <c:v>11.442</c:v>
                </c:pt>
                <c:pt idx="17310">
                  <c:v>11.443099999999999</c:v>
                </c:pt>
                <c:pt idx="17311">
                  <c:v>11.4442</c:v>
                </c:pt>
                <c:pt idx="17312">
                  <c:v>11.444900000000001</c:v>
                </c:pt>
                <c:pt idx="17313">
                  <c:v>11.44539</c:v>
                </c:pt>
                <c:pt idx="17314">
                  <c:v>11.446400000000001</c:v>
                </c:pt>
                <c:pt idx="17315">
                  <c:v>11.44684</c:v>
                </c:pt>
                <c:pt idx="17316">
                  <c:v>11.4473</c:v>
                </c:pt>
                <c:pt idx="17317">
                  <c:v>11.447699999999999</c:v>
                </c:pt>
                <c:pt idx="17318">
                  <c:v>11.44853</c:v>
                </c:pt>
                <c:pt idx="17319">
                  <c:v>11.4496</c:v>
                </c:pt>
                <c:pt idx="17320">
                  <c:v>11.45073</c:v>
                </c:pt>
                <c:pt idx="17321">
                  <c:v>11.4519</c:v>
                </c:pt>
                <c:pt idx="17322">
                  <c:v>11.4526</c:v>
                </c:pt>
                <c:pt idx="17323">
                  <c:v>11.4536</c:v>
                </c:pt>
                <c:pt idx="17324">
                  <c:v>11.4542</c:v>
                </c:pt>
                <c:pt idx="17325">
                  <c:v>11.4551</c:v>
                </c:pt>
                <c:pt idx="17326">
                  <c:v>11.456300000000001</c:v>
                </c:pt>
                <c:pt idx="17327">
                  <c:v>11.456899999999999</c:v>
                </c:pt>
                <c:pt idx="17328">
                  <c:v>11.45743</c:v>
                </c:pt>
                <c:pt idx="17329">
                  <c:v>11.4582</c:v>
                </c:pt>
                <c:pt idx="17330">
                  <c:v>11.459099999999999</c:v>
                </c:pt>
                <c:pt idx="17331">
                  <c:v>11.4598</c:v>
                </c:pt>
                <c:pt idx="17332">
                  <c:v>11.460900000000001</c:v>
                </c:pt>
                <c:pt idx="17333">
                  <c:v>11.4613</c:v>
                </c:pt>
                <c:pt idx="17334">
                  <c:v>11.462</c:v>
                </c:pt>
                <c:pt idx="17335">
                  <c:v>11.462300000000001</c:v>
                </c:pt>
                <c:pt idx="17336">
                  <c:v>11.4626</c:v>
                </c:pt>
                <c:pt idx="17337">
                  <c:v>11.462899999999999</c:v>
                </c:pt>
                <c:pt idx="17338">
                  <c:v>11.462999999999999</c:v>
                </c:pt>
                <c:pt idx="17339">
                  <c:v>11.463100000000001</c:v>
                </c:pt>
                <c:pt idx="17340">
                  <c:v>11.463200000000001</c:v>
                </c:pt>
                <c:pt idx="17341">
                  <c:v>11.4635</c:v>
                </c:pt>
                <c:pt idx="17342">
                  <c:v>11.4642</c:v>
                </c:pt>
                <c:pt idx="17343">
                  <c:v>11.464600000000001</c:v>
                </c:pt>
                <c:pt idx="17344">
                  <c:v>11.465170000000001</c:v>
                </c:pt>
                <c:pt idx="17345">
                  <c:v>11.4659</c:v>
                </c:pt>
                <c:pt idx="17346">
                  <c:v>11.466900000000001</c:v>
                </c:pt>
                <c:pt idx="17347">
                  <c:v>11.4681</c:v>
                </c:pt>
                <c:pt idx="17348">
                  <c:v>11.46918</c:v>
                </c:pt>
                <c:pt idx="17349">
                  <c:v>11.4703</c:v>
                </c:pt>
                <c:pt idx="17350">
                  <c:v>11.4711</c:v>
                </c:pt>
                <c:pt idx="17351">
                  <c:v>11.4717</c:v>
                </c:pt>
                <c:pt idx="17352">
                  <c:v>11.4727</c:v>
                </c:pt>
                <c:pt idx="17353">
                  <c:v>11.473800000000001</c:v>
                </c:pt>
                <c:pt idx="17354">
                  <c:v>11.47465</c:v>
                </c:pt>
                <c:pt idx="17355">
                  <c:v>11.47522</c:v>
                </c:pt>
                <c:pt idx="17356">
                  <c:v>11.475899999999999</c:v>
                </c:pt>
                <c:pt idx="17357">
                  <c:v>11.4764</c:v>
                </c:pt>
                <c:pt idx="17358">
                  <c:v>11.477</c:v>
                </c:pt>
                <c:pt idx="17359">
                  <c:v>11.477600000000001</c:v>
                </c:pt>
                <c:pt idx="17360">
                  <c:v>11.4787</c:v>
                </c:pt>
                <c:pt idx="17361">
                  <c:v>11.47972</c:v>
                </c:pt>
                <c:pt idx="17362">
                  <c:v>11.480399999999999</c:v>
                </c:pt>
                <c:pt idx="17363">
                  <c:v>11.481400000000001</c:v>
                </c:pt>
                <c:pt idx="17364">
                  <c:v>11.4823</c:v>
                </c:pt>
                <c:pt idx="17365">
                  <c:v>11.4831</c:v>
                </c:pt>
                <c:pt idx="17366">
                  <c:v>11.483599999999999</c:v>
                </c:pt>
                <c:pt idx="17367">
                  <c:v>11.4842</c:v>
                </c:pt>
                <c:pt idx="17368">
                  <c:v>11.4849</c:v>
                </c:pt>
                <c:pt idx="17369">
                  <c:v>11.485799999999999</c:v>
                </c:pt>
                <c:pt idx="17370">
                  <c:v>11.486700000000001</c:v>
                </c:pt>
                <c:pt idx="17371">
                  <c:v>11.487500000000001</c:v>
                </c:pt>
                <c:pt idx="17372">
                  <c:v>11.488099999999999</c:v>
                </c:pt>
                <c:pt idx="17373">
                  <c:v>11.488490000000001</c:v>
                </c:pt>
                <c:pt idx="17374">
                  <c:v>11.488899999999999</c:v>
                </c:pt>
                <c:pt idx="17375">
                  <c:v>11.4894</c:v>
                </c:pt>
                <c:pt idx="17376">
                  <c:v>11.490399999999999</c:v>
                </c:pt>
                <c:pt idx="17377">
                  <c:v>11.4915</c:v>
                </c:pt>
                <c:pt idx="17378">
                  <c:v>11.49226</c:v>
                </c:pt>
                <c:pt idx="17379">
                  <c:v>11.493270000000001</c:v>
                </c:pt>
                <c:pt idx="17380">
                  <c:v>11.494199999999999</c:v>
                </c:pt>
                <c:pt idx="17381">
                  <c:v>11.495200000000001</c:v>
                </c:pt>
                <c:pt idx="17382">
                  <c:v>11.496</c:v>
                </c:pt>
                <c:pt idx="17383">
                  <c:v>11.4969</c:v>
                </c:pt>
                <c:pt idx="17384">
                  <c:v>11.4975</c:v>
                </c:pt>
                <c:pt idx="17385">
                  <c:v>11.497999999999999</c:v>
                </c:pt>
                <c:pt idx="17386">
                  <c:v>11.4985</c:v>
                </c:pt>
                <c:pt idx="17387">
                  <c:v>11.498900000000001</c:v>
                </c:pt>
                <c:pt idx="17388">
                  <c:v>11.499499999999999</c:v>
                </c:pt>
                <c:pt idx="17389">
                  <c:v>11.5006</c:v>
                </c:pt>
                <c:pt idx="17390">
                  <c:v>11.501200000000001</c:v>
                </c:pt>
                <c:pt idx="17391">
                  <c:v>11.5016</c:v>
                </c:pt>
                <c:pt idx="17392">
                  <c:v>11.502700000000001</c:v>
                </c:pt>
                <c:pt idx="17393">
                  <c:v>11.5038</c:v>
                </c:pt>
                <c:pt idx="17394">
                  <c:v>11.505000000000001</c:v>
                </c:pt>
                <c:pt idx="17395">
                  <c:v>11.505599999999999</c:v>
                </c:pt>
                <c:pt idx="17396">
                  <c:v>11.5063</c:v>
                </c:pt>
                <c:pt idx="17397">
                  <c:v>11.5069</c:v>
                </c:pt>
                <c:pt idx="17398">
                  <c:v>11.5077</c:v>
                </c:pt>
                <c:pt idx="17399">
                  <c:v>11.508800000000001</c:v>
                </c:pt>
                <c:pt idx="17400">
                  <c:v>11.509499999999999</c:v>
                </c:pt>
                <c:pt idx="17401">
                  <c:v>11.51</c:v>
                </c:pt>
                <c:pt idx="17402">
                  <c:v>11.5105</c:v>
                </c:pt>
                <c:pt idx="17403">
                  <c:v>11.510999999999999</c:v>
                </c:pt>
                <c:pt idx="17404">
                  <c:v>11.51146</c:v>
                </c:pt>
                <c:pt idx="17405">
                  <c:v>11.512</c:v>
                </c:pt>
                <c:pt idx="17406">
                  <c:v>11.5129</c:v>
                </c:pt>
                <c:pt idx="17407">
                  <c:v>11.513999999999999</c:v>
                </c:pt>
                <c:pt idx="17408">
                  <c:v>11.5151</c:v>
                </c:pt>
                <c:pt idx="17409">
                  <c:v>11.51619</c:v>
                </c:pt>
                <c:pt idx="17410">
                  <c:v>11.517300000000001</c:v>
                </c:pt>
                <c:pt idx="17411">
                  <c:v>11.518000000000001</c:v>
                </c:pt>
                <c:pt idx="17412">
                  <c:v>11.5189</c:v>
                </c:pt>
                <c:pt idx="17413">
                  <c:v>11.5198</c:v>
                </c:pt>
                <c:pt idx="17414">
                  <c:v>11.520899999999999</c:v>
                </c:pt>
                <c:pt idx="17415">
                  <c:v>11.5221</c:v>
                </c:pt>
                <c:pt idx="17416">
                  <c:v>11.523199999999999</c:v>
                </c:pt>
                <c:pt idx="17417">
                  <c:v>11.5244</c:v>
                </c:pt>
                <c:pt idx="17418">
                  <c:v>11.525499999999999</c:v>
                </c:pt>
                <c:pt idx="17419">
                  <c:v>11.5267</c:v>
                </c:pt>
                <c:pt idx="17420">
                  <c:v>11.527900000000001</c:v>
                </c:pt>
                <c:pt idx="17421">
                  <c:v>11.5284</c:v>
                </c:pt>
                <c:pt idx="17422">
                  <c:v>11.529</c:v>
                </c:pt>
                <c:pt idx="17423">
                  <c:v>11.529299999999999</c:v>
                </c:pt>
                <c:pt idx="17424">
                  <c:v>11.5298</c:v>
                </c:pt>
                <c:pt idx="17425">
                  <c:v>11.53021</c:v>
                </c:pt>
                <c:pt idx="17426">
                  <c:v>11.5305</c:v>
                </c:pt>
                <c:pt idx="17427">
                  <c:v>11.530900000000001</c:v>
                </c:pt>
                <c:pt idx="17428">
                  <c:v>11.531599999999999</c:v>
                </c:pt>
                <c:pt idx="17429">
                  <c:v>11.5321</c:v>
                </c:pt>
                <c:pt idx="17430">
                  <c:v>11.533200000000001</c:v>
                </c:pt>
                <c:pt idx="17431">
                  <c:v>11.533799999999999</c:v>
                </c:pt>
                <c:pt idx="17432">
                  <c:v>11.5342</c:v>
                </c:pt>
                <c:pt idx="17433">
                  <c:v>11.5349</c:v>
                </c:pt>
                <c:pt idx="17434">
                  <c:v>11.536099999999999</c:v>
                </c:pt>
                <c:pt idx="17435">
                  <c:v>11.5372</c:v>
                </c:pt>
                <c:pt idx="17436">
                  <c:v>11.538</c:v>
                </c:pt>
                <c:pt idx="17437">
                  <c:v>11.53848</c:v>
                </c:pt>
                <c:pt idx="17438">
                  <c:v>11.539099999999999</c:v>
                </c:pt>
                <c:pt idx="17439">
                  <c:v>11.539400000000001</c:v>
                </c:pt>
                <c:pt idx="17440">
                  <c:v>11.5396</c:v>
                </c:pt>
                <c:pt idx="17441">
                  <c:v>11.5397</c:v>
                </c:pt>
                <c:pt idx="17442">
                  <c:v>11.5398</c:v>
                </c:pt>
                <c:pt idx="17443">
                  <c:v>11.539899999999999</c:v>
                </c:pt>
                <c:pt idx="17444">
                  <c:v>11.54</c:v>
                </c:pt>
                <c:pt idx="17445">
                  <c:v>11.54026</c:v>
                </c:pt>
                <c:pt idx="17446">
                  <c:v>11.540800000000001</c:v>
                </c:pt>
                <c:pt idx="17447">
                  <c:v>11.5418</c:v>
                </c:pt>
                <c:pt idx="17448">
                  <c:v>11.542899999999999</c:v>
                </c:pt>
                <c:pt idx="17449">
                  <c:v>11.5436</c:v>
                </c:pt>
                <c:pt idx="17450">
                  <c:v>11.5444</c:v>
                </c:pt>
                <c:pt idx="17451">
                  <c:v>11.5448</c:v>
                </c:pt>
                <c:pt idx="17452">
                  <c:v>11.545299999999999</c:v>
                </c:pt>
                <c:pt idx="17453">
                  <c:v>11.5456</c:v>
                </c:pt>
                <c:pt idx="17454">
                  <c:v>11.545999999999999</c:v>
                </c:pt>
                <c:pt idx="17455">
                  <c:v>11.5467</c:v>
                </c:pt>
                <c:pt idx="17456">
                  <c:v>11.5479</c:v>
                </c:pt>
                <c:pt idx="17457">
                  <c:v>11.548999999999999</c:v>
                </c:pt>
                <c:pt idx="17458">
                  <c:v>11.5501</c:v>
                </c:pt>
                <c:pt idx="17459">
                  <c:v>11.551299999999999</c:v>
                </c:pt>
                <c:pt idx="17460">
                  <c:v>11.552099999999999</c:v>
                </c:pt>
                <c:pt idx="17461">
                  <c:v>11.552899999999999</c:v>
                </c:pt>
                <c:pt idx="17462">
                  <c:v>11.553599999999999</c:v>
                </c:pt>
                <c:pt idx="17463">
                  <c:v>11.5547</c:v>
                </c:pt>
                <c:pt idx="17464">
                  <c:v>11.555400000000001</c:v>
                </c:pt>
                <c:pt idx="17465">
                  <c:v>11.5558</c:v>
                </c:pt>
                <c:pt idx="17466">
                  <c:v>11.555999999999999</c:v>
                </c:pt>
                <c:pt idx="17467">
                  <c:v>11.5563</c:v>
                </c:pt>
                <c:pt idx="17468">
                  <c:v>11.5572</c:v>
                </c:pt>
                <c:pt idx="17469">
                  <c:v>11.558</c:v>
                </c:pt>
                <c:pt idx="17470">
                  <c:v>11.55846</c:v>
                </c:pt>
                <c:pt idx="17471">
                  <c:v>11.5588</c:v>
                </c:pt>
                <c:pt idx="17472">
                  <c:v>11.5596</c:v>
                </c:pt>
                <c:pt idx="17473">
                  <c:v>11.5603</c:v>
                </c:pt>
                <c:pt idx="17474">
                  <c:v>11.561299999999999</c:v>
                </c:pt>
                <c:pt idx="17475">
                  <c:v>11.561999999999999</c:v>
                </c:pt>
                <c:pt idx="17476">
                  <c:v>11.5632</c:v>
                </c:pt>
                <c:pt idx="17477">
                  <c:v>11.564</c:v>
                </c:pt>
                <c:pt idx="17478">
                  <c:v>11.565200000000001</c:v>
                </c:pt>
                <c:pt idx="17479">
                  <c:v>11.565799999999999</c:v>
                </c:pt>
                <c:pt idx="17480">
                  <c:v>11.5662</c:v>
                </c:pt>
                <c:pt idx="17481">
                  <c:v>11.567</c:v>
                </c:pt>
                <c:pt idx="17482">
                  <c:v>11.5678</c:v>
                </c:pt>
                <c:pt idx="17483">
                  <c:v>11.568899999999999</c:v>
                </c:pt>
                <c:pt idx="17484">
                  <c:v>11.5694</c:v>
                </c:pt>
                <c:pt idx="17485">
                  <c:v>11.5702</c:v>
                </c:pt>
                <c:pt idx="17486">
                  <c:v>11.571300000000001</c:v>
                </c:pt>
                <c:pt idx="17487">
                  <c:v>11.5722</c:v>
                </c:pt>
                <c:pt idx="17488">
                  <c:v>11.573</c:v>
                </c:pt>
                <c:pt idx="17489">
                  <c:v>11.57391</c:v>
                </c:pt>
                <c:pt idx="17490">
                  <c:v>11.57502</c:v>
                </c:pt>
                <c:pt idx="17491">
                  <c:v>11.5761</c:v>
                </c:pt>
                <c:pt idx="17492">
                  <c:v>11.5771</c:v>
                </c:pt>
                <c:pt idx="17493">
                  <c:v>11.577500000000001</c:v>
                </c:pt>
                <c:pt idx="17494">
                  <c:v>11.577999999999999</c:v>
                </c:pt>
                <c:pt idx="17495">
                  <c:v>11.578799999999999</c:v>
                </c:pt>
                <c:pt idx="17496">
                  <c:v>11.5794</c:v>
                </c:pt>
                <c:pt idx="17497">
                  <c:v>11.58018</c:v>
                </c:pt>
                <c:pt idx="17498">
                  <c:v>11.5806</c:v>
                </c:pt>
                <c:pt idx="17499">
                  <c:v>11.581200000000001</c:v>
                </c:pt>
                <c:pt idx="17500">
                  <c:v>11.582000000000001</c:v>
                </c:pt>
                <c:pt idx="17501">
                  <c:v>11.5829</c:v>
                </c:pt>
                <c:pt idx="17502">
                  <c:v>11.5837</c:v>
                </c:pt>
                <c:pt idx="17503">
                  <c:v>11.584300000000001</c:v>
                </c:pt>
                <c:pt idx="17504">
                  <c:v>11.585000000000001</c:v>
                </c:pt>
                <c:pt idx="17505">
                  <c:v>11.5861</c:v>
                </c:pt>
                <c:pt idx="17506">
                  <c:v>11.5868</c:v>
                </c:pt>
                <c:pt idx="17507">
                  <c:v>11.587899999999999</c:v>
                </c:pt>
                <c:pt idx="17508">
                  <c:v>11.5885</c:v>
                </c:pt>
                <c:pt idx="17509">
                  <c:v>11.5891</c:v>
                </c:pt>
                <c:pt idx="17510">
                  <c:v>11.59</c:v>
                </c:pt>
                <c:pt idx="17511">
                  <c:v>11.5907</c:v>
                </c:pt>
                <c:pt idx="17512">
                  <c:v>11.5913</c:v>
                </c:pt>
                <c:pt idx="17513">
                  <c:v>11.591900000000001</c:v>
                </c:pt>
                <c:pt idx="17514">
                  <c:v>11.5922</c:v>
                </c:pt>
                <c:pt idx="17515">
                  <c:v>11.592499999999999</c:v>
                </c:pt>
                <c:pt idx="17516">
                  <c:v>11.592700000000001</c:v>
                </c:pt>
                <c:pt idx="17517">
                  <c:v>11.5928</c:v>
                </c:pt>
                <c:pt idx="17518">
                  <c:v>11.5929</c:v>
                </c:pt>
                <c:pt idx="17519">
                  <c:v>11.593</c:v>
                </c:pt>
                <c:pt idx="17520">
                  <c:v>11.5931</c:v>
                </c:pt>
                <c:pt idx="17521">
                  <c:v>11.593299999999999</c:v>
                </c:pt>
                <c:pt idx="17522">
                  <c:v>11.593500000000001</c:v>
                </c:pt>
                <c:pt idx="17523">
                  <c:v>11.5937</c:v>
                </c:pt>
                <c:pt idx="17524">
                  <c:v>11.5938</c:v>
                </c:pt>
                <c:pt idx="17525">
                  <c:v>11.5943</c:v>
                </c:pt>
                <c:pt idx="17526">
                  <c:v>11.594799999999999</c:v>
                </c:pt>
                <c:pt idx="17527">
                  <c:v>11.5953</c:v>
                </c:pt>
                <c:pt idx="17528">
                  <c:v>11.595599999999999</c:v>
                </c:pt>
                <c:pt idx="17529">
                  <c:v>11.596</c:v>
                </c:pt>
                <c:pt idx="17530">
                  <c:v>11.596500000000001</c:v>
                </c:pt>
                <c:pt idx="17531">
                  <c:v>11.5974</c:v>
                </c:pt>
                <c:pt idx="17532">
                  <c:v>11.5977</c:v>
                </c:pt>
                <c:pt idx="17533">
                  <c:v>11.5982</c:v>
                </c:pt>
                <c:pt idx="17534">
                  <c:v>11.599299999999999</c:v>
                </c:pt>
                <c:pt idx="17535">
                  <c:v>11.6004</c:v>
                </c:pt>
                <c:pt idx="17536">
                  <c:v>11.6015</c:v>
                </c:pt>
                <c:pt idx="17537">
                  <c:v>11.602600000000001</c:v>
                </c:pt>
                <c:pt idx="17538">
                  <c:v>11.6037</c:v>
                </c:pt>
                <c:pt idx="17539">
                  <c:v>11.604760000000001</c:v>
                </c:pt>
                <c:pt idx="17540">
                  <c:v>11.605600000000001</c:v>
                </c:pt>
                <c:pt idx="17541">
                  <c:v>11.6061</c:v>
                </c:pt>
                <c:pt idx="17542">
                  <c:v>11.6067</c:v>
                </c:pt>
                <c:pt idx="17543">
                  <c:v>11.6074</c:v>
                </c:pt>
                <c:pt idx="17544">
                  <c:v>11.607799999999999</c:v>
                </c:pt>
                <c:pt idx="17545">
                  <c:v>11.6084</c:v>
                </c:pt>
                <c:pt idx="17546">
                  <c:v>11.609</c:v>
                </c:pt>
                <c:pt idx="17547">
                  <c:v>11.6097</c:v>
                </c:pt>
                <c:pt idx="17548">
                  <c:v>11.6106</c:v>
                </c:pt>
                <c:pt idx="17549">
                  <c:v>11.6114</c:v>
                </c:pt>
                <c:pt idx="17550">
                  <c:v>11.612299999999999</c:v>
                </c:pt>
                <c:pt idx="17551">
                  <c:v>11.613099999999999</c:v>
                </c:pt>
                <c:pt idx="17552">
                  <c:v>11.614100000000001</c:v>
                </c:pt>
                <c:pt idx="17553">
                  <c:v>11.614800000000001</c:v>
                </c:pt>
                <c:pt idx="17554">
                  <c:v>11.6158</c:v>
                </c:pt>
                <c:pt idx="17555">
                  <c:v>11.616400000000001</c:v>
                </c:pt>
                <c:pt idx="17556">
                  <c:v>11.616989999999999</c:v>
                </c:pt>
                <c:pt idx="17557">
                  <c:v>11.617699999999999</c:v>
                </c:pt>
                <c:pt idx="17558">
                  <c:v>11.618499999999999</c:v>
                </c:pt>
                <c:pt idx="17559">
                  <c:v>11.6191</c:v>
                </c:pt>
                <c:pt idx="17560">
                  <c:v>11.6196</c:v>
                </c:pt>
                <c:pt idx="17561">
                  <c:v>11.619899999999999</c:v>
                </c:pt>
                <c:pt idx="17562">
                  <c:v>11.620100000000001</c:v>
                </c:pt>
                <c:pt idx="17563">
                  <c:v>11.620200000000001</c:v>
                </c:pt>
                <c:pt idx="17564">
                  <c:v>11.6203</c:v>
                </c:pt>
                <c:pt idx="17565">
                  <c:v>11.62046</c:v>
                </c:pt>
                <c:pt idx="17566">
                  <c:v>11.6206</c:v>
                </c:pt>
                <c:pt idx="17567">
                  <c:v>11.620699999999999</c:v>
                </c:pt>
                <c:pt idx="17568">
                  <c:v>11.62079</c:v>
                </c:pt>
                <c:pt idx="17569">
                  <c:v>11.620900000000001</c:v>
                </c:pt>
                <c:pt idx="17570">
                  <c:v>11.620900000000001</c:v>
                </c:pt>
                <c:pt idx="17571">
                  <c:v>11.621</c:v>
                </c:pt>
                <c:pt idx="17572">
                  <c:v>11.6211</c:v>
                </c:pt>
                <c:pt idx="17573">
                  <c:v>11.6212</c:v>
                </c:pt>
                <c:pt idx="17574">
                  <c:v>11.6213</c:v>
                </c:pt>
                <c:pt idx="17575">
                  <c:v>11.6214</c:v>
                </c:pt>
                <c:pt idx="17576">
                  <c:v>11.621499999999999</c:v>
                </c:pt>
                <c:pt idx="17577">
                  <c:v>11.621600000000001</c:v>
                </c:pt>
                <c:pt idx="17578">
                  <c:v>11.621600000000001</c:v>
                </c:pt>
                <c:pt idx="17579">
                  <c:v>11.62175</c:v>
                </c:pt>
                <c:pt idx="17580">
                  <c:v>11.622400000000001</c:v>
                </c:pt>
                <c:pt idx="17581">
                  <c:v>11.6229</c:v>
                </c:pt>
                <c:pt idx="17582">
                  <c:v>11.6233</c:v>
                </c:pt>
                <c:pt idx="17583">
                  <c:v>11.6242</c:v>
                </c:pt>
                <c:pt idx="17584">
                  <c:v>11.62481</c:v>
                </c:pt>
                <c:pt idx="17585">
                  <c:v>11.6256</c:v>
                </c:pt>
                <c:pt idx="17586">
                  <c:v>11.62609</c:v>
                </c:pt>
                <c:pt idx="17587">
                  <c:v>11.627000000000001</c:v>
                </c:pt>
                <c:pt idx="17588">
                  <c:v>11.627940000000001</c:v>
                </c:pt>
                <c:pt idx="17589">
                  <c:v>11.6288</c:v>
                </c:pt>
                <c:pt idx="17590">
                  <c:v>11.6295</c:v>
                </c:pt>
                <c:pt idx="17591">
                  <c:v>11.63</c:v>
                </c:pt>
                <c:pt idx="17592">
                  <c:v>11.630599999999999</c:v>
                </c:pt>
                <c:pt idx="17593">
                  <c:v>11.6317</c:v>
                </c:pt>
                <c:pt idx="17594">
                  <c:v>11.632199999999999</c:v>
                </c:pt>
                <c:pt idx="17595">
                  <c:v>11.632899999999999</c:v>
                </c:pt>
                <c:pt idx="17596">
                  <c:v>11.6334</c:v>
                </c:pt>
                <c:pt idx="17597">
                  <c:v>11.633800000000001</c:v>
                </c:pt>
                <c:pt idx="17598">
                  <c:v>11.634399999999999</c:v>
                </c:pt>
                <c:pt idx="17599">
                  <c:v>11.635</c:v>
                </c:pt>
                <c:pt idx="17600">
                  <c:v>11.6356</c:v>
                </c:pt>
                <c:pt idx="17601">
                  <c:v>11.6363</c:v>
                </c:pt>
                <c:pt idx="17602">
                  <c:v>11.636799999999999</c:v>
                </c:pt>
                <c:pt idx="17603">
                  <c:v>11.638</c:v>
                </c:pt>
                <c:pt idx="17604">
                  <c:v>11.638999999999999</c:v>
                </c:pt>
                <c:pt idx="17605">
                  <c:v>11.64</c:v>
                </c:pt>
                <c:pt idx="17606">
                  <c:v>11.641</c:v>
                </c:pt>
                <c:pt idx="17607">
                  <c:v>11.64179</c:v>
                </c:pt>
                <c:pt idx="17608">
                  <c:v>11.6427</c:v>
                </c:pt>
                <c:pt idx="17609">
                  <c:v>11.6433</c:v>
                </c:pt>
                <c:pt idx="17610">
                  <c:v>11.643700000000001</c:v>
                </c:pt>
                <c:pt idx="17611">
                  <c:v>11.644500000000001</c:v>
                </c:pt>
                <c:pt idx="17612">
                  <c:v>11.6448</c:v>
                </c:pt>
                <c:pt idx="17613">
                  <c:v>11.645200000000001</c:v>
                </c:pt>
                <c:pt idx="17614">
                  <c:v>11.645899999999999</c:v>
                </c:pt>
                <c:pt idx="17615">
                  <c:v>11.646599999999999</c:v>
                </c:pt>
                <c:pt idx="17616">
                  <c:v>11.6471</c:v>
                </c:pt>
                <c:pt idx="17617">
                  <c:v>11.648099999999999</c:v>
                </c:pt>
                <c:pt idx="17618">
                  <c:v>11.6492</c:v>
                </c:pt>
                <c:pt idx="17619">
                  <c:v>11.65</c:v>
                </c:pt>
                <c:pt idx="17620">
                  <c:v>11.6511</c:v>
                </c:pt>
                <c:pt idx="17621">
                  <c:v>11.651999999999999</c:v>
                </c:pt>
                <c:pt idx="17622">
                  <c:v>11.6525</c:v>
                </c:pt>
                <c:pt idx="17623">
                  <c:v>11.653180000000001</c:v>
                </c:pt>
                <c:pt idx="17624">
                  <c:v>11.654299999999999</c:v>
                </c:pt>
                <c:pt idx="17625">
                  <c:v>11.6555</c:v>
                </c:pt>
                <c:pt idx="17626">
                  <c:v>11.6561</c:v>
                </c:pt>
                <c:pt idx="17627">
                  <c:v>11.656499999999999</c:v>
                </c:pt>
                <c:pt idx="17628">
                  <c:v>11.657</c:v>
                </c:pt>
                <c:pt idx="17629">
                  <c:v>11.657299999999999</c:v>
                </c:pt>
                <c:pt idx="17630">
                  <c:v>11.6576</c:v>
                </c:pt>
                <c:pt idx="17631">
                  <c:v>11.6578</c:v>
                </c:pt>
                <c:pt idx="17632">
                  <c:v>11.6579</c:v>
                </c:pt>
                <c:pt idx="17633">
                  <c:v>11.657999999999999</c:v>
                </c:pt>
                <c:pt idx="17634">
                  <c:v>11.658160000000001</c:v>
                </c:pt>
                <c:pt idx="17635">
                  <c:v>11.658899999999999</c:v>
                </c:pt>
                <c:pt idx="17636">
                  <c:v>11.6592</c:v>
                </c:pt>
                <c:pt idx="17637">
                  <c:v>11.660399999999999</c:v>
                </c:pt>
                <c:pt idx="17638">
                  <c:v>11.6609</c:v>
                </c:pt>
                <c:pt idx="17639">
                  <c:v>11.661</c:v>
                </c:pt>
                <c:pt idx="17640">
                  <c:v>11.661099999999999</c:v>
                </c:pt>
                <c:pt idx="17641">
                  <c:v>11.661199999999999</c:v>
                </c:pt>
                <c:pt idx="17642">
                  <c:v>11.66131</c:v>
                </c:pt>
                <c:pt idx="17643">
                  <c:v>11.6614</c:v>
                </c:pt>
                <c:pt idx="17644">
                  <c:v>11.661899999999999</c:v>
                </c:pt>
                <c:pt idx="17645">
                  <c:v>11.6622</c:v>
                </c:pt>
                <c:pt idx="17646">
                  <c:v>11.6624</c:v>
                </c:pt>
                <c:pt idx="17647">
                  <c:v>11.662599999999999</c:v>
                </c:pt>
                <c:pt idx="17648">
                  <c:v>11.66297</c:v>
                </c:pt>
                <c:pt idx="17649">
                  <c:v>11.663600000000001</c:v>
                </c:pt>
                <c:pt idx="17650">
                  <c:v>11.664</c:v>
                </c:pt>
                <c:pt idx="17651">
                  <c:v>11.6646</c:v>
                </c:pt>
                <c:pt idx="17652">
                  <c:v>11.6656</c:v>
                </c:pt>
                <c:pt idx="17653">
                  <c:v>11.66643</c:v>
                </c:pt>
                <c:pt idx="17654">
                  <c:v>11.667</c:v>
                </c:pt>
                <c:pt idx="17655">
                  <c:v>11.667899999999999</c:v>
                </c:pt>
                <c:pt idx="17656">
                  <c:v>11.668699999999999</c:v>
                </c:pt>
                <c:pt idx="17657">
                  <c:v>11.6693</c:v>
                </c:pt>
                <c:pt idx="17658">
                  <c:v>11.67</c:v>
                </c:pt>
                <c:pt idx="17659">
                  <c:v>11.6708</c:v>
                </c:pt>
                <c:pt idx="17660">
                  <c:v>11.6716</c:v>
                </c:pt>
                <c:pt idx="17661">
                  <c:v>11.672499999999999</c:v>
                </c:pt>
                <c:pt idx="17662">
                  <c:v>11.673299999999999</c:v>
                </c:pt>
                <c:pt idx="17663">
                  <c:v>11.674200000000001</c:v>
                </c:pt>
                <c:pt idx="17664">
                  <c:v>11.6754</c:v>
                </c:pt>
                <c:pt idx="17665">
                  <c:v>11.676500000000001</c:v>
                </c:pt>
                <c:pt idx="17666">
                  <c:v>11.6769</c:v>
                </c:pt>
                <c:pt idx="17667">
                  <c:v>11.67731</c:v>
                </c:pt>
                <c:pt idx="17668">
                  <c:v>11.677860000000001</c:v>
                </c:pt>
                <c:pt idx="17669">
                  <c:v>11.6783</c:v>
                </c:pt>
                <c:pt idx="17670">
                  <c:v>11.6791</c:v>
                </c:pt>
                <c:pt idx="17671">
                  <c:v>11.680099999999999</c:v>
                </c:pt>
                <c:pt idx="17672">
                  <c:v>11.6813</c:v>
                </c:pt>
                <c:pt idx="17673">
                  <c:v>11.682499999999999</c:v>
                </c:pt>
                <c:pt idx="17674">
                  <c:v>11.6836</c:v>
                </c:pt>
                <c:pt idx="17675">
                  <c:v>11.6839</c:v>
                </c:pt>
                <c:pt idx="17676">
                  <c:v>11.6846</c:v>
                </c:pt>
                <c:pt idx="17677">
                  <c:v>11.685</c:v>
                </c:pt>
                <c:pt idx="17678">
                  <c:v>11.6851</c:v>
                </c:pt>
                <c:pt idx="17679">
                  <c:v>11.6853</c:v>
                </c:pt>
                <c:pt idx="17680">
                  <c:v>11.685420000000001</c:v>
                </c:pt>
                <c:pt idx="17681">
                  <c:v>11.685499999999999</c:v>
                </c:pt>
                <c:pt idx="17682">
                  <c:v>11.685600000000001</c:v>
                </c:pt>
                <c:pt idx="17683">
                  <c:v>11.685600000000001</c:v>
                </c:pt>
                <c:pt idx="17684">
                  <c:v>11.685700000000001</c:v>
                </c:pt>
                <c:pt idx="17685">
                  <c:v>11.685700000000001</c:v>
                </c:pt>
                <c:pt idx="17686">
                  <c:v>11.6858</c:v>
                </c:pt>
                <c:pt idx="17687">
                  <c:v>11.6858</c:v>
                </c:pt>
                <c:pt idx="17688">
                  <c:v>11.6859</c:v>
                </c:pt>
                <c:pt idx="17689">
                  <c:v>11.6859</c:v>
                </c:pt>
                <c:pt idx="17690">
                  <c:v>11.6859</c:v>
                </c:pt>
                <c:pt idx="17691">
                  <c:v>11.686</c:v>
                </c:pt>
                <c:pt idx="17692">
                  <c:v>11.686</c:v>
                </c:pt>
                <c:pt idx="17693">
                  <c:v>11.6861</c:v>
                </c:pt>
                <c:pt idx="17694">
                  <c:v>11.6861</c:v>
                </c:pt>
                <c:pt idx="17695">
                  <c:v>11.686199999999999</c:v>
                </c:pt>
                <c:pt idx="17696">
                  <c:v>11.686299999999999</c:v>
                </c:pt>
                <c:pt idx="17697">
                  <c:v>11.686400000000001</c:v>
                </c:pt>
                <c:pt idx="17698">
                  <c:v>11.686400000000001</c:v>
                </c:pt>
                <c:pt idx="17699">
                  <c:v>11.686500000000001</c:v>
                </c:pt>
                <c:pt idx="17700">
                  <c:v>11.6866</c:v>
                </c:pt>
                <c:pt idx="17701">
                  <c:v>11.6867</c:v>
                </c:pt>
                <c:pt idx="17702">
                  <c:v>11.6868</c:v>
                </c:pt>
                <c:pt idx="17703">
                  <c:v>11.6869</c:v>
                </c:pt>
                <c:pt idx="17704">
                  <c:v>11.686999999999999</c:v>
                </c:pt>
                <c:pt idx="17705">
                  <c:v>11.687200000000001</c:v>
                </c:pt>
                <c:pt idx="17706">
                  <c:v>11.68812</c:v>
                </c:pt>
                <c:pt idx="17707">
                  <c:v>11.689299999999999</c:v>
                </c:pt>
                <c:pt idx="17708">
                  <c:v>11.690200000000001</c:v>
                </c:pt>
                <c:pt idx="17709">
                  <c:v>11.6911</c:v>
                </c:pt>
                <c:pt idx="17710">
                  <c:v>11.691800000000001</c:v>
                </c:pt>
                <c:pt idx="17711">
                  <c:v>11.692360000000001</c:v>
                </c:pt>
                <c:pt idx="17712">
                  <c:v>11.693199999999999</c:v>
                </c:pt>
                <c:pt idx="17713">
                  <c:v>11.694100000000001</c:v>
                </c:pt>
                <c:pt idx="17714">
                  <c:v>11.694800000000001</c:v>
                </c:pt>
                <c:pt idx="17715">
                  <c:v>11.6957</c:v>
                </c:pt>
                <c:pt idx="17716">
                  <c:v>11.6965</c:v>
                </c:pt>
                <c:pt idx="17717">
                  <c:v>11.6974</c:v>
                </c:pt>
                <c:pt idx="17718">
                  <c:v>11.6981</c:v>
                </c:pt>
                <c:pt idx="17719">
                  <c:v>11.6991</c:v>
                </c:pt>
                <c:pt idx="17720">
                  <c:v>11.6995</c:v>
                </c:pt>
                <c:pt idx="17721">
                  <c:v>11.6996</c:v>
                </c:pt>
                <c:pt idx="17722">
                  <c:v>11.6998</c:v>
                </c:pt>
                <c:pt idx="17723">
                  <c:v>11.6999</c:v>
                </c:pt>
                <c:pt idx="17724">
                  <c:v>11.70002</c:v>
                </c:pt>
                <c:pt idx="17725">
                  <c:v>11.700200000000001</c:v>
                </c:pt>
                <c:pt idx="17726">
                  <c:v>11.70031</c:v>
                </c:pt>
                <c:pt idx="17727">
                  <c:v>11.7005</c:v>
                </c:pt>
                <c:pt idx="17728">
                  <c:v>11.701000000000001</c:v>
                </c:pt>
                <c:pt idx="17729">
                  <c:v>11.7012</c:v>
                </c:pt>
                <c:pt idx="17730">
                  <c:v>11.701499999999999</c:v>
                </c:pt>
                <c:pt idx="17731">
                  <c:v>11.7026</c:v>
                </c:pt>
                <c:pt idx="17732">
                  <c:v>11.7034</c:v>
                </c:pt>
                <c:pt idx="17733">
                  <c:v>11.703799999999999</c:v>
                </c:pt>
                <c:pt idx="17734">
                  <c:v>11.7043</c:v>
                </c:pt>
                <c:pt idx="17735">
                  <c:v>11.704700000000001</c:v>
                </c:pt>
                <c:pt idx="17736">
                  <c:v>11.705</c:v>
                </c:pt>
                <c:pt idx="17737">
                  <c:v>11.7056</c:v>
                </c:pt>
                <c:pt idx="17738">
                  <c:v>11.706300000000001</c:v>
                </c:pt>
                <c:pt idx="17739">
                  <c:v>11.707100000000001</c:v>
                </c:pt>
                <c:pt idx="17740">
                  <c:v>11.7079</c:v>
                </c:pt>
                <c:pt idx="17741">
                  <c:v>11.7089</c:v>
                </c:pt>
                <c:pt idx="17742">
                  <c:v>11.7098</c:v>
                </c:pt>
                <c:pt idx="17743">
                  <c:v>11.710900000000001</c:v>
                </c:pt>
                <c:pt idx="17744">
                  <c:v>11.712</c:v>
                </c:pt>
                <c:pt idx="17745">
                  <c:v>11.7126</c:v>
                </c:pt>
                <c:pt idx="17746">
                  <c:v>11.713200000000001</c:v>
                </c:pt>
                <c:pt idx="17747">
                  <c:v>11.7135</c:v>
                </c:pt>
                <c:pt idx="17748">
                  <c:v>11.713699999999999</c:v>
                </c:pt>
                <c:pt idx="17749">
                  <c:v>11.713800000000001</c:v>
                </c:pt>
                <c:pt idx="17750">
                  <c:v>11.713939999999999</c:v>
                </c:pt>
                <c:pt idx="17751">
                  <c:v>11.714130000000001</c:v>
                </c:pt>
                <c:pt idx="17752">
                  <c:v>11.7143</c:v>
                </c:pt>
                <c:pt idx="17753">
                  <c:v>11.714499999999999</c:v>
                </c:pt>
                <c:pt idx="17754">
                  <c:v>11.7149</c:v>
                </c:pt>
                <c:pt idx="17755">
                  <c:v>11.715199999999999</c:v>
                </c:pt>
                <c:pt idx="17756">
                  <c:v>11.7155</c:v>
                </c:pt>
                <c:pt idx="17757">
                  <c:v>11.715999999999999</c:v>
                </c:pt>
                <c:pt idx="17758">
                  <c:v>11.716659999999999</c:v>
                </c:pt>
                <c:pt idx="17759">
                  <c:v>11.7173</c:v>
                </c:pt>
                <c:pt idx="17760">
                  <c:v>11.7182</c:v>
                </c:pt>
                <c:pt idx="17761">
                  <c:v>11.7193</c:v>
                </c:pt>
                <c:pt idx="17762">
                  <c:v>11.7202</c:v>
                </c:pt>
                <c:pt idx="17763">
                  <c:v>11.7211</c:v>
                </c:pt>
                <c:pt idx="17764">
                  <c:v>11.7217</c:v>
                </c:pt>
                <c:pt idx="17765">
                  <c:v>11.722300000000001</c:v>
                </c:pt>
                <c:pt idx="17766">
                  <c:v>11.7232</c:v>
                </c:pt>
                <c:pt idx="17767">
                  <c:v>11.724</c:v>
                </c:pt>
                <c:pt idx="17768">
                  <c:v>11.725199999999999</c:v>
                </c:pt>
                <c:pt idx="17769">
                  <c:v>11.72601</c:v>
                </c:pt>
                <c:pt idx="17770">
                  <c:v>11.7264</c:v>
                </c:pt>
                <c:pt idx="17771">
                  <c:v>11.726800000000001</c:v>
                </c:pt>
                <c:pt idx="17772">
                  <c:v>11.72752</c:v>
                </c:pt>
                <c:pt idx="17773">
                  <c:v>11.7285</c:v>
                </c:pt>
                <c:pt idx="17774">
                  <c:v>11.7296</c:v>
                </c:pt>
                <c:pt idx="17775">
                  <c:v>11.730700000000001</c:v>
                </c:pt>
                <c:pt idx="17776">
                  <c:v>11.7318</c:v>
                </c:pt>
                <c:pt idx="17777">
                  <c:v>11.7326</c:v>
                </c:pt>
                <c:pt idx="17778">
                  <c:v>11.733499999999999</c:v>
                </c:pt>
                <c:pt idx="17779">
                  <c:v>11.7346</c:v>
                </c:pt>
                <c:pt idx="17780">
                  <c:v>11.7355</c:v>
                </c:pt>
                <c:pt idx="17781">
                  <c:v>11.735799999999999</c:v>
                </c:pt>
                <c:pt idx="17782">
                  <c:v>11.736800000000001</c:v>
                </c:pt>
                <c:pt idx="17783">
                  <c:v>11.7377</c:v>
                </c:pt>
                <c:pt idx="17784">
                  <c:v>11.738099999999999</c:v>
                </c:pt>
                <c:pt idx="17785">
                  <c:v>11.7393</c:v>
                </c:pt>
                <c:pt idx="17786">
                  <c:v>11.739800000000001</c:v>
                </c:pt>
                <c:pt idx="17787">
                  <c:v>11.74</c:v>
                </c:pt>
                <c:pt idx="17788">
                  <c:v>11.7401</c:v>
                </c:pt>
                <c:pt idx="17789">
                  <c:v>11.7402</c:v>
                </c:pt>
                <c:pt idx="17790">
                  <c:v>11.740399999999999</c:v>
                </c:pt>
                <c:pt idx="17791">
                  <c:v>11.740500000000001</c:v>
                </c:pt>
                <c:pt idx="17792">
                  <c:v>11.7407</c:v>
                </c:pt>
                <c:pt idx="17793">
                  <c:v>11.7408</c:v>
                </c:pt>
                <c:pt idx="17794">
                  <c:v>11.741099999999999</c:v>
                </c:pt>
                <c:pt idx="17795">
                  <c:v>11.741199999999999</c:v>
                </c:pt>
                <c:pt idx="17796">
                  <c:v>11.741400000000001</c:v>
                </c:pt>
                <c:pt idx="17797">
                  <c:v>11.7418</c:v>
                </c:pt>
                <c:pt idx="17798">
                  <c:v>11.742699999999999</c:v>
                </c:pt>
                <c:pt idx="17799">
                  <c:v>11.7437</c:v>
                </c:pt>
                <c:pt idx="17800">
                  <c:v>11.744400000000001</c:v>
                </c:pt>
                <c:pt idx="17801">
                  <c:v>11.7454</c:v>
                </c:pt>
                <c:pt idx="17802">
                  <c:v>11.745900000000001</c:v>
                </c:pt>
                <c:pt idx="17803">
                  <c:v>11.746600000000001</c:v>
                </c:pt>
                <c:pt idx="17804">
                  <c:v>11.747199999999999</c:v>
                </c:pt>
                <c:pt idx="17805">
                  <c:v>11.7477</c:v>
                </c:pt>
                <c:pt idx="17806">
                  <c:v>11.7483</c:v>
                </c:pt>
                <c:pt idx="17807">
                  <c:v>11.749000000000001</c:v>
                </c:pt>
                <c:pt idx="17808">
                  <c:v>11.75</c:v>
                </c:pt>
                <c:pt idx="17809">
                  <c:v>11.750400000000001</c:v>
                </c:pt>
                <c:pt idx="17810">
                  <c:v>11.75066</c:v>
                </c:pt>
                <c:pt idx="17811">
                  <c:v>11.7514</c:v>
                </c:pt>
                <c:pt idx="17812">
                  <c:v>11.7521</c:v>
                </c:pt>
                <c:pt idx="17813">
                  <c:v>11.7529</c:v>
                </c:pt>
                <c:pt idx="17814">
                  <c:v>11.754099999999999</c:v>
                </c:pt>
                <c:pt idx="17815">
                  <c:v>11.754899999999999</c:v>
                </c:pt>
                <c:pt idx="17816">
                  <c:v>11.7561</c:v>
                </c:pt>
                <c:pt idx="17817">
                  <c:v>11.7568</c:v>
                </c:pt>
                <c:pt idx="17818">
                  <c:v>11.7576</c:v>
                </c:pt>
                <c:pt idx="17819">
                  <c:v>11.75864</c:v>
                </c:pt>
                <c:pt idx="17820">
                  <c:v>11.7597</c:v>
                </c:pt>
                <c:pt idx="17821">
                  <c:v>11.7608</c:v>
                </c:pt>
                <c:pt idx="17822">
                  <c:v>11.7613</c:v>
                </c:pt>
                <c:pt idx="17823">
                  <c:v>11.761799999999999</c:v>
                </c:pt>
                <c:pt idx="17824">
                  <c:v>11.7628</c:v>
                </c:pt>
                <c:pt idx="17825">
                  <c:v>11.7638</c:v>
                </c:pt>
                <c:pt idx="17826">
                  <c:v>11.764200000000001</c:v>
                </c:pt>
                <c:pt idx="17827">
                  <c:v>11.764900000000001</c:v>
                </c:pt>
                <c:pt idx="17828">
                  <c:v>11.765499999999999</c:v>
                </c:pt>
                <c:pt idx="17829">
                  <c:v>11.7662</c:v>
                </c:pt>
                <c:pt idx="17830">
                  <c:v>11.7667</c:v>
                </c:pt>
                <c:pt idx="17831">
                  <c:v>11.7674</c:v>
                </c:pt>
                <c:pt idx="17832">
                  <c:v>11.7681</c:v>
                </c:pt>
                <c:pt idx="17833">
                  <c:v>11.769299999999999</c:v>
                </c:pt>
                <c:pt idx="17834">
                  <c:v>11.770300000000001</c:v>
                </c:pt>
                <c:pt idx="17835">
                  <c:v>11.771100000000001</c:v>
                </c:pt>
                <c:pt idx="17836">
                  <c:v>11.771599999999999</c:v>
                </c:pt>
                <c:pt idx="17837">
                  <c:v>11.7721</c:v>
                </c:pt>
                <c:pt idx="17838">
                  <c:v>11.7728</c:v>
                </c:pt>
                <c:pt idx="17839">
                  <c:v>11.7737</c:v>
                </c:pt>
                <c:pt idx="17840">
                  <c:v>11.7742</c:v>
                </c:pt>
                <c:pt idx="17841">
                  <c:v>11.774800000000001</c:v>
                </c:pt>
                <c:pt idx="17842">
                  <c:v>11.775700000000001</c:v>
                </c:pt>
                <c:pt idx="17843">
                  <c:v>11.776400000000001</c:v>
                </c:pt>
                <c:pt idx="17844">
                  <c:v>11.7776</c:v>
                </c:pt>
                <c:pt idx="17845">
                  <c:v>11.7782</c:v>
                </c:pt>
                <c:pt idx="17846">
                  <c:v>11.778779999999999</c:v>
                </c:pt>
                <c:pt idx="17847">
                  <c:v>11.7791</c:v>
                </c:pt>
                <c:pt idx="17848">
                  <c:v>11.7798</c:v>
                </c:pt>
                <c:pt idx="17849">
                  <c:v>11.780099999999999</c:v>
                </c:pt>
                <c:pt idx="17850">
                  <c:v>11.7811</c:v>
                </c:pt>
                <c:pt idx="17851">
                  <c:v>11.782</c:v>
                </c:pt>
                <c:pt idx="17852">
                  <c:v>11.7829</c:v>
                </c:pt>
                <c:pt idx="17853">
                  <c:v>11.7835</c:v>
                </c:pt>
                <c:pt idx="17854">
                  <c:v>11.784000000000001</c:v>
                </c:pt>
                <c:pt idx="17855">
                  <c:v>11.7843</c:v>
                </c:pt>
                <c:pt idx="17856">
                  <c:v>11.785</c:v>
                </c:pt>
                <c:pt idx="17857">
                  <c:v>11.786</c:v>
                </c:pt>
                <c:pt idx="17858">
                  <c:v>11.786300000000001</c:v>
                </c:pt>
                <c:pt idx="17859">
                  <c:v>11.787000000000001</c:v>
                </c:pt>
                <c:pt idx="17860">
                  <c:v>11.7879</c:v>
                </c:pt>
                <c:pt idx="17861">
                  <c:v>11.789</c:v>
                </c:pt>
                <c:pt idx="17862">
                  <c:v>11.789899999999999</c:v>
                </c:pt>
                <c:pt idx="17863">
                  <c:v>11.7904</c:v>
                </c:pt>
                <c:pt idx="17864">
                  <c:v>11.790800000000001</c:v>
                </c:pt>
                <c:pt idx="17865">
                  <c:v>11.791499999999999</c:v>
                </c:pt>
                <c:pt idx="17866">
                  <c:v>11.792</c:v>
                </c:pt>
                <c:pt idx="17867">
                  <c:v>11.7925</c:v>
                </c:pt>
                <c:pt idx="17868">
                  <c:v>11.7933</c:v>
                </c:pt>
                <c:pt idx="17869">
                  <c:v>11.794</c:v>
                </c:pt>
                <c:pt idx="17870">
                  <c:v>11.794700000000001</c:v>
                </c:pt>
                <c:pt idx="17871">
                  <c:v>11.7959</c:v>
                </c:pt>
                <c:pt idx="17872">
                  <c:v>11.797000000000001</c:v>
                </c:pt>
                <c:pt idx="17873">
                  <c:v>11.797800000000001</c:v>
                </c:pt>
                <c:pt idx="17874">
                  <c:v>11.798299999999999</c:v>
                </c:pt>
                <c:pt idx="17875">
                  <c:v>11.7987</c:v>
                </c:pt>
                <c:pt idx="17876">
                  <c:v>11.7994</c:v>
                </c:pt>
                <c:pt idx="17877">
                  <c:v>11.8001</c:v>
                </c:pt>
                <c:pt idx="17878">
                  <c:v>11.8005</c:v>
                </c:pt>
                <c:pt idx="17879">
                  <c:v>11.800800000000001</c:v>
                </c:pt>
                <c:pt idx="17880">
                  <c:v>11.8018</c:v>
                </c:pt>
                <c:pt idx="17881">
                  <c:v>11.802199999999999</c:v>
                </c:pt>
                <c:pt idx="17882">
                  <c:v>11.8027</c:v>
                </c:pt>
                <c:pt idx="17883">
                  <c:v>11.8035</c:v>
                </c:pt>
                <c:pt idx="17884">
                  <c:v>11.804500000000001</c:v>
                </c:pt>
                <c:pt idx="17885">
                  <c:v>11.8056</c:v>
                </c:pt>
                <c:pt idx="17886">
                  <c:v>11.8062</c:v>
                </c:pt>
                <c:pt idx="17887">
                  <c:v>11.807399999999999</c:v>
                </c:pt>
                <c:pt idx="17888">
                  <c:v>11.8085</c:v>
                </c:pt>
                <c:pt idx="17889">
                  <c:v>11.809699999999999</c:v>
                </c:pt>
                <c:pt idx="17890">
                  <c:v>11.8104</c:v>
                </c:pt>
                <c:pt idx="17891">
                  <c:v>11.811500000000001</c:v>
                </c:pt>
                <c:pt idx="17892">
                  <c:v>11.8126</c:v>
                </c:pt>
                <c:pt idx="17893">
                  <c:v>11.813700000000001</c:v>
                </c:pt>
                <c:pt idx="17894">
                  <c:v>11.814500000000001</c:v>
                </c:pt>
                <c:pt idx="17895">
                  <c:v>11.815</c:v>
                </c:pt>
                <c:pt idx="17896">
                  <c:v>11.8155</c:v>
                </c:pt>
                <c:pt idx="17897">
                  <c:v>11.8163</c:v>
                </c:pt>
                <c:pt idx="17898">
                  <c:v>11.8169</c:v>
                </c:pt>
                <c:pt idx="17899">
                  <c:v>11.817299999999999</c:v>
                </c:pt>
                <c:pt idx="17900">
                  <c:v>11.818199999999999</c:v>
                </c:pt>
                <c:pt idx="17901">
                  <c:v>11.8192</c:v>
                </c:pt>
                <c:pt idx="17902">
                  <c:v>11.8202</c:v>
                </c:pt>
                <c:pt idx="17903">
                  <c:v>11.8209</c:v>
                </c:pt>
                <c:pt idx="17904">
                  <c:v>11.8218</c:v>
                </c:pt>
                <c:pt idx="17905">
                  <c:v>11.822699999999999</c:v>
                </c:pt>
                <c:pt idx="17906">
                  <c:v>11.8238</c:v>
                </c:pt>
                <c:pt idx="17907">
                  <c:v>11.8245</c:v>
                </c:pt>
                <c:pt idx="17908">
                  <c:v>11.824999999999999</c:v>
                </c:pt>
                <c:pt idx="17909">
                  <c:v>11.8256</c:v>
                </c:pt>
                <c:pt idx="17910">
                  <c:v>11.826700000000001</c:v>
                </c:pt>
                <c:pt idx="17911">
                  <c:v>11.8278</c:v>
                </c:pt>
                <c:pt idx="17912">
                  <c:v>11.828900000000001</c:v>
                </c:pt>
                <c:pt idx="17913">
                  <c:v>11.829800000000001</c:v>
                </c:pt>
                <c:pt idx="17914">
                  <c:v>11.8306</c:v>
                </c:pt>
                <c:pt idx="17915">
                  <c:v>11.831300000000001</c:v>
                </c:pt>
                <c:pt idx="17916">
                  <c:v>11.832100000000001</c:v>
                </c:pt>
                <c:pt idx="17917">
                  <c:v>11.8325</c:v>
                </c:pt>
                <c:pt idx="17918">
                  <c:v>11.832800000000001</c:v>
                </c:pt>
                <c:pt idx="17919">
                  <c:v>11.8331</c:v>
                </c:pt>
                <c:pt idx="17920">
                  <c:v>11.8337</c:v>
                </c:pt>
                <c:pt idx="17921">
                  <c:v>11.834199999999999</c:v>
                </c:pt>
                <c:pt idx="17922">
                  <c:v>11.8353</c:v>
                </c:pt>
                <c:pt idx="17923">
                  <c:v>11.836399999999999</c:v>
                </c:pt>
                <c:pt idx="17924">
                  <c:v>11.8375</c:v>
                </c:pt>
                <c:pt idx="17925">
                  <c:v>11.8386</c:v>
                </c:pt>
                <c:pt idx="17926">
                  <c:v>11.839700000000001</c:v>
                </c:pt>
                <c:pt idx="17927">
                  <c:v>11.8408</c:v>
                </c:pt>
                <c:pt idx="17928">
                  <c:v>11.8415</c:v>
                </c:pt>
                <c:pt idx="17929">
                  <c:v>11.8422</c:v>
                </c:pt>
                <c:pt idx="17930">
                  <c:v>11.8428</c:v>
                </c:pt>
                <c:pt idx="17931">
                  <c:v>11.8437</c:v>
                </c:pt>
                <c:pt idx="17932">
                  <c:v>11.8443</c:v>
                </c:pt>
                <c:pt idx="17933">
                  <c:v>11.8447</c:v>
                </c:pt>
                <c:pt idx="17934">
                  <c:v>11.8453</c:v>
                </c:pt>
                <c:pt idx="17935">
                  <c:v>11.846299999999999</c:v>
                </c:pt>
                <c:pt idx="17936">
                  <c:v>11.8469</c:v>
                </c:pt>
                <c:pt idx="17937">
                  <c:v>11.847899999999999</c:v>
                </c:pt>
                <c:pt idx="17938">
                  <c:v>11.8485</c:v>
                </c:pt>
                <c:pt idx="17939">
                  <c:v>11.8492</c:v>
                </c:pt>
                <c:pt idx="17940">
                  <c:v>11.8499</c:v>
                </c:pt>
                <c:pt idx="17941">
                  <c:v>11.8507</c:v>
                </c:pt>
                <c:pt idx="17942">
                  <c:v>11.8512</c:v>
                </c:pt>
                <c:pt idx="17943">
                  <c:v>11.8523</c:v>
                </c:pt>
                <c:pt idx="17944">
                  <c:v>11.8529</c:v>
                </c:pt>
                <c:pt idx="17945">
                  <c:v>11.8535</c:v>
                </c:pt>
                <c:pt idx="17946">
                  <c:v>11.8538</c:v>
                </c:pt>
                <c:pt idx="17947">
                  <c:v>11.854799999999999</c:v>
                </c:pt>
                <c:pt idx="17948">
                  <c:v>11.8559</c:v>
                </c:pt>
                <c:pt idx="17949">
                  <c:v>11.856999999999999</c:v>
                </c:pt>
                <c:pt idx="17950">
                  <c:v>11.8576</c:v>
                </c:pt>
                <c:pt idx="17951">
                  <c:v>11.858499999999999</c:v>
                </c:pt>
                <c:pt idx="17952">
                  <c:v>11.8596</c:v>
                </c:pt>
                <c:pt idx="17953">
                  <c:v>11.8606</c:v>
                </c:pt>
                <c:pt idx="17954">
                  <c:v>11.861599999999999</c:v>
                </c:pt>
                <c:pt idx="17955">
                  <c:v>11.8626</c:v>
                </c:pt>
                <c:pt idx="17956">
                  <c:v>11.8637</c:v>
                </c:pt>
                <c:pt idx="17957">
                  <c:v>11.8644</c:v>
                </c:pt>
                <c:pt idx="17958">
                  <c:v>11.865500000000001</c:v>
                </c:pt>
                <c:pt idx="17959">
                  <c:v>11.8665</c:v>
                </c:pt>
                <c:pt idx="17960">
                  <c:v>11.8672</c:v>
                </c:pt>
                <c:pt idx="17961">
                  <c:v>11.867599999999999</c:v>
                </c:pt>
                <c:pt idx="17962">
                  <c:v>11.868600000000001</c:v>
                </c:pt>
                <c:pt idx="17963">
                  <c:v>11.869400000000001</c:v>
                </c:pt>
                <c:pt idx="17964">
                  <c:v>11.869899999999999</c:v>
                </c:pt>
                <c:pt idx="17965">
                  <c:v>11.8705</c:v>
                </c:pt>
                <c:pt idx="17966">
                  <c:v>11.8713</c:v>
                </c:pt>
                <c:pt idx="17967">
                  <c:v>11.872299999999999</c:v>
                </c:pt>
                <c:pt idx="17968">
                  <c:v>11.8734</c:v>
                </c:pt>
                <c:pt idx="17969">
                  <c:v>11.8742</c:v>
                </c:pt>
                <c:pt idx="17970">
                  <c:v>11.87485</c:v>
                </c:pt>
                <c:pt idx="17971">
                  <c:v>11.875590000000001</c:v>
                </c:pt>
                <c:pt idx="17972">
                  <c:v>11.876099999999999</c:v>
                </c:pt>
                <c:pt idx="17973">
                  <c:v>11.8772</c:v>
                </c:pt>
                <c:pt idx="17974">
                  <c:v>11.8779</c:v>
                </c:pt>
                <c:pt idx="17975">
                  <c:v>11.8787</c:v>
                </c:pt>
                <c:pt idx="17976">
                  <c:v>11.879099999999999</c:v>
                </c:pt>
                <c:pt idx="17977">
                  <c:v>11.879799999999999</c:v>
                </c:pt>
                <c:pt idx="17978">
                  <c:v>11.880100000000001</c:v>
                </c:pt>
                <c:pt idx="17979">
                  <c:v>11.880800000000001</c:v>
                </c:pt>
                <c:pt idx="17980">
                  <c:v>11.8818</c:v>
                </c:pt>
                <c:pt idx="17981">
                  <c:v>11.8828</c:v>
                </c:pt>
                <c:pt idx="17982">
                  <c:v>11.883699999999999</c:v>
                </c:pt>
                <c:pt idx="17983">
                  <c:v>11.8848</c:v>
                </c:pt>
                <c:pt idx="17984">
                  <c:v>11.8857</c:v>
                </c:pt>
                <c:pt idx="17985">
                  <c:v>11.886799999999999</c:v>
                </c:pt>
                <c:pt idx="17986">
                  <c:v>11.8879</c:v>
                </c:pt>
                <c:pt idx="17987">
                  <c:v>11.888999999999999</c:v>
                </c:pt>
                <c:pt idx="17988">
                  <c:v>11.89</c:v>
                </c:pt>
                <c:pt idx="17989">
                  <c:v>11.8911</c:v>
                </c:pt>
                <c:pt idx="17990">
                  <c:v>11.8917</c:v>
                </c:pt>
                <c:pt idx="17991">
                  <c:v>11.892200000000001</c:v>
                </c:pt>
                <c:pt idx="17992">
                  <c:v>11.8932</c:v>
                </c:pt>
                <c:pt idx="17993">
                  <c:v>11.893700000000001</c:v>
                </c:pt>
                <c:pt idx="17994">
                  <c:v>11.8942</c:v>
                </c:pt>
                <c:pt idx="17995">
                  <c:v>11.8949</c:v>
                </c:pt>
                <c:pt idx="17996">
                  <c:v>11.8954</c:v>
                </c:pt>
                <c:pt idx="17997">
                  <c:v>11.895799999999999</c:v>
                </c:pt>
                <c:pt idx="17998">
                  <c:v>11.896699999999999</c:v>
                </c:pt>
                <c:pt idx="17999">
                  <c:v>11.8977</c:v>
                </c:pt>
                <c:pt idx="18000">
                  <c:v>11.898</c:v>
                </c:pt>
                <c:pt idx="18001">
                  <c:v>11.8985</c:v>
                </c:pt>
                <c:pt idx="18002">
                  <c:v>11.898899999999999</c:v>
                </c:pt>
                <c:pt idx="18003">
                  <c:v>11.8995</c:v>
                </c:pt>
                <c:pt idx="18004">
                  <c:v>11.899900000000001</c:v>
                </c:pt>
                <c:pt idx="18005">
                  <c:v>11.9002</c:v>
                </c:pt>
                <c:pt idx="18006">
                  <c:v>11.901199999999999</c:v>
                </c:pt>
                <c:pt idx="18007">
                  <c:v>11.901899999999999</c:v>
                </c:pt>
                <c:pt idx="18008">
                  <c:v>11.9025</c:v>
                </c:pt>
                <c:pt idx="18009">
                  <c:v>11.9032</c:v>
                </c:pt>
                <c:pt idx="18010">
                  <c:v>11.904299999999999</c:v>
                </c:pt>
                <c:pt idx="18011">
                  <c:v>11.9054</c:v>
                </c:pt>
                <c:pt idx="18012">
                  <c:v>11.9062</c:v>
                </c:pt>
                <c:pt idx="18013">
                  <c:v>11.9069</c:v>
                </c:pt>
                <c:pt idx="18014">
                  <c:v>11.907400000000001</c:v>
                </c:pt>
                <c:pt idx="18015">
                  <c:v>11.9078</c:v>
                </c:pt>
                <c:pt idx="18016">
                  <c:v>11.908799999999999</c:v>
                </c:pt>
                <c:pt idx="18017">
                  <c:v>11.9094</c:v>
                </c:pt>
                <c:pt idx="18018">
                  <c:v>11.910500000000001</c:v>
                </c:pt>
                <c:pt idx="18019">
                  <c:v>11.9115</c:v>
                </c:pt>
                <c:pt idx="18020">
                  <c:v>11.911899999999999</c:v>
                </c:pt>
                <c:pt idx="18021">
                  <c:v>11.9125</c:v>
                </c:pt>
                <c:pt idx="18022">
                  <c:v>11.912789999999999</c:v>
                </c:pt>
                <c:pt idx="18023">
                  <c:v>11.913</c:v>
                </c:pt>
                <c:pt idx="18024">
                  <c:v>11.9131</c:v>
                </c:pt>
                <c:pt idx="18025">
                  <c:v>11.9133</c:v>
                </c:pt>
                <c:pt idx="18026">
                  <c:v>11.913399999999999</c:v>
                </c:pt>
                <c:pt idx="18027">
                  <c:v>11.913500000000001</c:v>
                </c:pt>
                <c:pt idx="18028">
                  <c:v>11.913600000000001</c:v>
                </c:pt>
                <c:pt idx="18029">
                  <c:v>11.91372</c:v>
                </c:pt>
                <c:pt idx="18030">
                  <c:v>11.9138</c:v>
                </c:pt>
                <c:pt idx="18031">
                  <c:v>11.9139</c:v>
                </c:pt>
                <c:pt idx="18032">
                  <c:v>11.914099999999999</c:v>
                </c:pt>
                <c:pt idx="18033">
                  <c:v>11.914569999999999</c:v>
                </c:pt>
                <c:pt idx="18034">
                  <c:v>11.91489</c:v>
                </c:pt>
                <c:pt idx="18035">
                  <c:v>11.9154</c:v>
                </c:pt>
                <c:pt idx="18036">
                  <c:v>11.9162</c:v>
                </c:pt>
                <c:pt idx="18037">
                  <c:v>11.917389999999999</c:v>
                </c:pt>
                <c:pt idx="18038">
                  <c:v>11.918200000000001</c:v>
                </c:pt>
                <c:pt idx="18039">
                  <c:v>11.9193</c:v>
                </c:pt>
                <c:pt idx="18040">
                  <c:v>11.920199999999999</c:v>
                </c:pt>
                <c:pt idx="18041">
                  <c:v>11.921099999999999</c:v>
                </c:pt>
                <c:pt idx="18042">
                  <c:v>11.9221</c:v>
                </c:pt>
                <c:pt idx="18043">
                  <c:v>11.9229</c:v>
                </c:pt>
                <c:pt idx="18044">
                  <c:v>11.923299999999999</c:v>
                </c:pt>
                <c:pt idx="18045">
                  <c:v>11.923999999999999</c:v>
                </c:pt>
                <c:pt idx="18046">
                  <c:v>11.925000000000001</c:v>
                </c:pt>
                <c:pt idx="18047">
                  <c:v>11.925800000000001</c:v>
                </c:pt>
                <c:pt idx="18048">
                  <c:v>11.9269</c:v>
                </c:pt>
                <c:pt idx="18049">
                  <c:v>11.9278</c:v>
                </c:pt>
                <c:pt idx="18050">
                  <c:v>11.928900000000001</c:v>
                </c:pt>
                <c:pt idx="18051">
                  <c:v>11.929500000000001</c:v>
                </c:pt>
                <c:pt idx="18052">
                  <c:v>11.930300000000001</c:v>
                </c:pt>
                <c:pt idx="18053">
                  <c:v>11.9313</c:v>
                </c:pt>
                <c:pt idx="18054">
                  <c:v>11.931900000000001</c:v>
                </c:pt>
                <c:pt idx="18055">
                  <c:v>11.932399999999999</c:v>
                </c:pt>
                <c:pt idx="18056">
                  <c:v>11.93304</c:v>
                </c:pt>
                <c:pt idx="18057">
                  <c:v>11.934100000000001</c:v>
                </c:pt>
                <c:pt idx="18058">
                  <c:v>11.9346</c:v>
                </c:pt>
                <c:pt idx="18059">
                  <c:v>11.9351</c:v>
                </c:pt>
                <c:pt idx="18060">
                  <c:v>11.935700000000001</c:v>
                </c:pt>
                <c:pt idx="18061">
                  <c:v>11.936299999999999</c:v>
                </c:pt>
                <c:pt idx="18062">
                  <c:v>11.9368</c:v>
                </c:pt>
                <c:pt idx="18063">
                  <c:v>11.9375</c:v>
                </c:pt>
                <c:pt idx="18064">
                  <c:v>11.9381</c:v>
                </c:pt>
                <c:pt idx="18065">
                  <c:v>11.9392</c:v>
                </c:pt>
                <c:pt idx="18066">
                  <c:v>11.940099999999999</c:v>
                </c:pt>
                <c:pt idx="18067">
                  <c:v>11.940799999999999</c:v>
                </c:pt>
                <c:pt idx="18068">
                  <c:v>11.941940000000001</c:v>
                </c:pt>
                <c:pt idx="18069">
                  <c:v>11.943059999999999</c:v>
                </c:pt>
                <c:pt idx="18070">
                  <c:v>11.9438</c:v>
                </c:pt>
                <c:pt idx="18071">
                  <c:v>11.94458</c:v>
                </c:pt>
                <c:pt idx="18072">
                  <c:v>11.9453</c:v>
                </c:pt>
                <c:pt idx="18073">
                  <c:v>11.946</c:v>
                </c:pt>
                <c:pt idx="18074">
                  <c:v>11.946400000000001</c:v>
                </c:pt>
                <c:pt idx="18075">
                  <c:v>11.946719999999999</c:v>
                </c:pt>
                <c:pt idx="18076">
                  <c:v>11.9473</c:v>
                </c:pt>
                <c:pt idx="18077">
                  <c:v>11.947800000000001</c:v>
                </c:pt>
                <c:pt idx="18078">
                  <c:v>11.94852</c:v>
                </c:pt>
                <c:pt idx="18079">
                  <c:v>11.949199999999999</c:v>
                </c:pt>
                <c:pt idx="18080">
                  <c:v>11.949780000000001</c:v>
                </c:pt>
                <c:pt idx="18081">
                  <c:v>11.9505</c:v>
                </c:pt>
                <c:pt idx="18082">
                  <c:v>11.950900000000001</c:v>
                </c:pt>
                <c:pt idx="18083">
                  <c:v>11.9514</c:v>
                </c:pt>
                <c:pt idx="18084">
                  <c:v>11.9518</c:v>
                </c:pt>
                <c:pt idx="18085">
                  <c:v>11.952400000000001</c:v>
                </c:pt>
                <c:pt idx="18086">
                  <c:v>11.952999999999999</c:v>
                </c:pt>
                <c:pt idx="18087">
                  <c:v>11.953799999999999</c:v>
                </c:pt>
                <c:pt idx="18088">
                  <c:v>11.9549</c:v>
                </c:pt>
                <c:pt idx="18089">
                  <c:v>11.9558</c:v>
                </c:pt>
                <c:pt idx="18090">
                  <c:v>11.9564</c:v>
                </c:pt>
                <c:pt idx="18091">
                  <c:v>11.957100000000001</c:v>
                </c:pt>
                <c:pt idx="18092">
                  <c:v>11.9581</c:v>
                </c:pt>
                <c:pt idx="18093">
                  <c:v>11.9588</c:v>
                </c:pt>
                <c:pt idx="18094">
                  <c:v>11.9595</c:v>
                </c:pt>
                <c:pt idx="18095">
                  <c:v>11.96</c:v>
                </c:pt>
                <c:pt idx="18096">
                  <c:v>11.9605</c:v>
                </c:pt>
                <c:pt idx="18097">
                  <c:v>11.961</c:v>
                </c:pt>
                <c:pt idx="18098">
                  <c:v>11.961399999999999</c:v>
                </c:pt>
                <c:pt idx="18099">
                  <c:v>11.962</c:v>
                </c:pt>
                <c:pt idx="18100">
                  <c:v>11.9626</c:v>
                </c:pt>
                <c:pt idx="18101">
                  <c:v>11.9635</c:v>
                </c:pt>
                <c:pt idx="18102">
                  <c:v>11.9641</c:v>
                </c:pt>
                <c:pt idx="18103">
                  <c:v>11.965199999999999</c:v>
                </c:pt>
                <c:pt idx="18104">
                  <c:v>11.9663</c:v>
                </c:pt>
                <c:pt idx="18105">
                  <c:v>11.9672</c:v>
                </c:pt>
                <c:pt idx="18106">
                  <c:v>11.967700000000001</c:v>
                </c:pt>
                <c:pt idx="18107">
                  <c:v>11.9686</c:v>
                </c:pt>
                <c:pt idx="18108">
                  <c:v>11.9697</c:v>
                </c:pt>
                <c:pt idx="18109">
                  <c:v>11.970800000000001</c:v>
                </c:pt>
                <c:pt idx="18110">
                  <c:v>11.972</c:v>
                </c:pt>
                <c:pt idx="18111">
                  <c:v>11.9726</c:v>
                </c:pt>
                <c:pt idx="18112">
                  <c:v>11.973699999999999</c:v>
                </c:pt>
                <c:pt idx="18113">
                  <c:v>11.974600000000001</c:v>
                </c:pt>
                <c:pt idx="18114">
                  <c:v>11.975300000000001</c:v>
                </c:pt>
                <c:pt idx="18115">
                  <c:v>11.9758</c:v>
                </c:pt>
                <c:pt idx="18116">
                  <c:v>11.9762</c:v>
                </c:pt>
                <c:pt idx="18117">
                  <c:v>11.976900000000001</c:v>
                </c:pt>
                <c:pt idx="18118">
                  <c:v>11.97758</c:v>
                </c:pt>
                <c:pt idx="18119">
                  <c:v>11.9786</c:v>
                </c:pt>
                <c:pt idx="18120">
                  <c:v>11.9794</c:v>
                </c:pt>
                <c:pt idx="18121">
                  <c:v>11.980499999999999</c:v>
                </c:pt>
                <c:pt idx="18122">
                  <c:v>11.981199999999999</c:v>
                </c:pt>
                <c:pt idx="18123">
                  <c:v>11.982100000000001</c:v>
                </c:pt>
                <c:pt idx="18124">
                  <c:v>11.9832</c:v>
                </c:pt>
                <c:pt idx="18125">
                  <c:v>11.98423</c:v>
                </c:pt>
                <c:pt idx="18126">
                  <c:v>11.9848</c:v>
                </c:pt>
                <c:pt idx="18127">
                  <c:v>11.985900000000001</c:v>
                </c:pt>
                <c:pt idx="18128">
                  <c:v>11.986599999999999</c:v>
                </c:pt>
                <c:pt idx="18129">
                  <c:v>11.987</c:v>
                </c:pt>
                <c:pt idx="18130">
                  <c:v>11.9878</c:v>
                </c:pt>
                <c:pt idx="18131">
                  <c:v>11.988799999999999</c:v>
                </c:pt>
                <c:pt idx="18132">
                  <c:v>11.989599999999999</c:v>
                </c:pt>
                <c:pt idx="18133">
                  <c:v>11.9901</c:v>
                </c:pt>
                <c:pt idx="18134">
                  <c:v>11.990399999999999</c:v>
                </c:pt>
                <c:pt idx="18135">
                  <c:v>11.99061</c:v>
                </c:pt>
                <c:pt idx="18136">
                  <c:v>11.9907</c:v>
                </c:pt>
                <c:pt idx="18137">
                  <c:v>11.9909</c:v>
                </c:pt>
                <c:pt idx="18138">
                  <c:v>11.991</c:v>
                </c:pt>
                <c:pt idx="18139">
                  <c:v>11.991099999999999</c:v>
                </c:pt>
                <c:pt idx="18140">
                  <c:v>11.991300000000001</c:v>
                </c:pt>
                <c:pt idx="18141">
                  <c:v>11.991400000000001</c:v>
                </c:pt>
                <c:pt idx="18142">
                  <c:v>11.9917</c:v>
                </c:pt>
                <c:pt idx="18143">
                  <c:v>11.992800000000001</c:v>
                </c:pt>
                <c:pt idx="18144">
                  <c:v>11.9933</c:v>
                </c:pt>
                <c:pt idx="18145">
                  <c:v>11.9937</c:v>
                </c:pt>
                <c:pt idx="18146">
                  <c:v>11.994</c:v>
                </c:pt>
                <c:pt idx="18147">
                  <c:v>11.994300000000001</c:v>
                </c:pt>
                <c:pt idx="18148">
                  <c:v>11.9946</c:v>
                </c:pt>
                <c:pt idx="18149">
                  <c:v>11.9953</c:v>
                </c:pt>
                <c:pt idx="18150">
                  <c:v>11.9962</c:v>
                </c:pt>
                <c:pt idx="18151">
                  <c:v>11.997</c:v>
                </c:pt>
                <c:pt idx="18152">
                  <c:v>11.9979</c:v>
                </c:pt>
                <c:pt idx="18153">
                  <c:v>11.998900000000001</c:v>
                </c:pt>
                <c:pt idx="18154">
                  <c:v>12</c:v>
                </c:pt>
              </c:numCache>
            </c:numRef>
          </c:xVal>
          <c:yVal>
            <c:numRef>
              <c:f>資料!$C$2:$C$18156</c:f>
              <c:numCache>
                <c:formatCode>0.00000</c:formatCode>
                <c:ptCount val="18155"/>
                <c:pt idx="0">
                  <c:v>45.114400000000003</c:v>
                </c:pt>
                <c:pt idx="1">
                  <c:v>45.043100000000003</c:v>
                </c:pt>
                <c:pt idx="2">
                  <c:v>44.997199999999999</c:v>
                </c:pt>
                <c:pt idx="3">
                  <c:v>44.978700000000003</c:v>
                </c:pt>
                <c:pt idx="4">
                  <c:v>44.966900000000003</c:v>
                </c:pt>
                <c:pt idx="5">
                  <c:v>44.960299999999997</c:v>
                </c:pt>
                <c:pt idx="6">
                  <c:v>44.958289999999998</c:v>
                </c:pt>
                <c:pt idx="7">
                  <c:v>44.957500000000003</c:v>
                </c:pt>
                <c:pt idx="8">
                  <c:v>44.957700000000003</c:v>
                </c:pt>
                <c:pt idx="9">
                  <c:v>44.957900000000002</c:v>
                </c:pt>
                <c:pt idx="10">
                  <c:v>44.957999999999998</c:v>
                </c:pt>
                <c:pt idx="11">
                  <c:v>44.957999999999998</c:v>
                </c:pt>
                <c:pt idx="12">
                  <c:v>44.957999999999998</c:v>
                </c:pt>
                <c:pt idx="13">
                  <c:v>44.957999999999998</c:v>
                </c:pt>
                <c:pt idx="14">
                  <c:v>44.957900000000002</c:v>
                </c:pt>
                <c:pt idx="15">
                  <c:v>44.957900000000002</c:v>
                </c:pt>
                <c:pt idx="16">
                  <c:v>44.957900000000002</c:v>
                </c:pt>
                <c:pt idx="17">
                  <c:v>44.957799999999999</c:v>
                </c:pt>
                <c:pt idx="18">
                  <c:v>44.957799999999999</c:v>
                </c:pt>
                <c:pt idx="19">
                  <c:v>44.957799999999999</c:v>
                </c:pt>
                <c:pt idx="20">
                  <c:v>44.957799999999999</c:v>
                </c:pt>
                <c:pt idx="21">
                  <c:v>44.957799999999999</c:v>
                </c:pt>
                <c:pt idx="22">
                  <c:v>44.957900000000002</c:v>
                </c:pt>
                <c:pt idx="23">
                  <c:v>44.957900000000002</c:v>
                </c:pt>
                <c:pt idx="24">
                  <c:v>44.957900000000002</c:v>
                </c:pt>
                <c:pt idx="25">
                  <c:v>44.957900000000002</c:v>
                </c:pt>
                <c:pt idx="26">
                  <c:v>44.957900000000002</c:v>
                </c:pt>
                <c:pt idx="27">
                  <c:v>44.957920000000001</c:v>
                </c:pt>
                <c:pt idx="28">
                  <c:v>44.957900000000002</c:v>
                </c:pt>
                <c:pt idx="29">
                  <c:v>44.957900000000002</c:v>
                </c:pt>
                <c:pt idx="30">
                  <c:v>44.957999999999998</c:v>
                </c:pt>
                <c:pt idx="31">
                  <c:v>44.957999999999998</c:v>
                </c:pt>
                <c:pt idx="32">
                  <c:v>44.957999999999998</c:v>
                </c:pt>
                <c:pt idx="33">
                  <c:v>44.957999999999998</c:v>
                </c:pt>
                <c:pt idx="34">
                  <c:v>44.957999999999998</c:v>
                </c:pt>
                <c:pt idx="35">
                  <c:v>44.957999999999998</c:v>
                </c:pt>
                <c:pt idx="36">
                  <c:v>44.958100000000002</c:v>
                </c:pt>
                <c:pt idx="37">
                  <c:v>44.958100000000002</c:v>
                </c:pt>
                <c:pt idx="38">
                  <c:v>44.958100000000002</c:v>
                </c:pt>
                <c:pt idx="39">
                  <c:v>44.958100000000002</c:v>
                </c:pt>
                <c:pt idx="40">
                  <c:v>44.958100000000002</c:v>
                </c:pt>
                <c:pt idx="41">
                  <c:v>44.958199999999998</c:v>
                </c:pt>
                <c:pt idx="42">
                  <c:v>44.958199999999998</c:v>
                </c:pt>
                <c:pt idx="43">
                  <c:v>44.958199999999998</c:v>
                </c:pt>
                <c:pt idx="44">
                  <c:v>44.958300000000001</c:v>
                </c:pt>
                <c:pt idx="45">
                  <c:v>44.958300000000001</c:v>
                </c:pt>
                <c:pt idx="46">
                  <c:v>44.958399999999997</c:v>
                </c:pt>
                <c:pt idx="47">
                  <c:v>44.958399999999997</c:v>
                </c:pt>
                <c:pt idx="48">
                  <c:v>44.958500000000001</c:v>
                </c:pt>
                <c:pt idx="49">
                  <c:v>44.958500000000001</c:v>
                </c:pt>
                <c:pt idx="50">
                  <c:v>44.958629999999999</c:v>
                </c:pt>
                <c:pt idx="51">
                  <c:v>44.9587</c:v>
                </c:pt>
                <c:pt idx="52">
                  <c:v>44.958799999999997</c:v>
                </c:pt>
                <c:pt idx="53">
                  <c:v>44.9589</c:v>
                </c:pt>
                <c:pt idx="54">
                  <c:v>44.959000000000003</c:v>
                </c:pt>
                <c:pt idx="55">
                  <c:v>44.959200000000003</c:v>
                </c:pt>
                <c:pt idx="56">
                  <c:v>44.959299999999999</c:v>
                </c:pt>
                <c:pt idx="57">
                  <c:v>44.959299999999999</c:v>
                </c:pt>
                <c:pt idx="58">
                  <c:v>44.959499999999998</c:v>
                </c:pt>
                <c:pt idx="59">
                  <c:v>44.959600000000002</c:v>
                </c:pt>
                <c:pt idx="60">
                  <c:v>44.959800000000001</c:v>
                </c:pt>
                <c:pt idx="61">
                  <c:v>44.959899999999998</c:v>
                </c:pt>
                <c:pt idx="62">
                  <c:v>44.960099999999997</c:v>
                </c:pt>
                <c:pt idx="63">
                  <c:v>44.960299999999997</c:v>
                </c:pt>
                <c:pt idx="64">
                  <c:v>44.9604</c:v>
                </c:pt>
                <c:pt idx="65">
                  <c:v>44.960500000000003</c:v>
                </c:pt>
                <c:pt idx="66">
                  <c:v>44.960599999999999</c:v>
                </c:pt>
                <c:pt idx="67">
                  <c:v>44.960700000000003</c:v>
                </c:pt>
                <c:pt idx="68">
                  <c:v>44.960799999999999</c:v>
                </c:pt>
                <c:pt idx="69">
                  <c:v>44.960999999999999</c:v>
                </c:pt>
                <c:pt idx="70">
                  <c:v>44.960299999999997</c:v>
                </c:pt>
                <c:pt idx="71">
                  <c:v>44.958799999999997</c:v>
                </c:pt>
                <c:pt idx="72">
                  <c:v>44.9574</c:v>
                </c:pt>
                <c:pt idx="73">
                  <c:v>44.956299999999999</c:v>
                </c:pt>
                <c:pt idx="74">
                  <c:v>44.956099999999999</c:v>
                </c:pt>
                <c:pt idx="75">
                  <c:v>44.955300000000001</c:v>
                </c:pt>
                <c:pt idx="76">
                  <c:v>44.954599999999999</c:v>
                </c:pt>
                <c:pt idx="77">
                  <c:v>44.953600000000002</c:v>
                </c:pt>
                <c:pt idx="78">
                  <c:v>44.951300000000003</c:v>
                </c:pt>
                <c:pt idx="79">
                  <c:v>44.950600000000001</c:v>
                </c:pt>
                <c:pt idx="80">
                  <c:v>44.950099999999999</c:v>
                </c:pt>
                <c:pt idx="81">
                  <c:v>44.95</c:v>
                </c:pt>
                <c:pt idx="82">
                  <c:v>44.9497</c:v>
                </c:pt>
                <c:pt idx="83">
                  <c:v>44.9495</c:v>
                </c:pt>
                <c:pt idx="84">
                  <c:v>44.949399999999997</c:v>
                </c:pt>
                <c:pt idx="85">
                  <c:v>44.9495</c:v>
                </c:pt>
                <c:pt idx="86">
                  <c:v>44.949300000000001</c:v>
                </c:pt>
                <c:pt idx="87">
                  <c:v>44.948799999999999</c:v>
                </c:pt>
                <c:pt idx="88">
                  <c:v>44.94849</c:v>
                </c:pt>
                <c:pt idx="89">
                  <c:v>44.948500000000003</c:v>
                </c:pt>
                <c:pt idx="90">
                  <c:v>44.948999999999998</c:v>
                </c:pt>
                <c:pt idx="91">
                  <c:v>44.9497</c:v>
                </c:pt>
                <c:pt idx="92">
                  <c:v>44.950600000000001</c:v>
                </c:pt>
                <c:pt idx="93">
                  <c:v>44.951630000000002</c:v>
                </c:pt>
                <c:pt idx="94">
                  <c:v>44.952599999999997</c:v>
                </c:pt>
                <c:pt idx="95">
                  <c:v>44.953299999999999</c:v>
                </c:pt>
                <c:pt idx="96">
                  <c:v>44.954000000000001</c:v>
                </c:pt>
                <c:pt idx="97">
                  <c:v>44.954599999999999</c:v>
                </c:pt>
                <c:pt idx="98">
                  <c:v>44.954900000000002</c:v>
                </c:pt>
                <c:pt idx="99">
                  <c:v>44.955100000000002</c:v>
                </c:pt>
                <c:pt idx="100">
                  <c:v>44.955300000000001</c:v>
                </c:pt>
                <c:pt idx="101">
                  <c:v>44.955500000000001</c:v>
                </c:pt>
                <c:pt idx="102">
                  <c:v>44.9557</c:v>
                </c:pt>
                <c:pt idx="103">
                  <c:v>44.956000000000003</c:v>
                </c:pt>
                <c:pt idx="104">
                  <c:v>44.956229999999998</c:v>
                </c:pt>
                <c:pt idx="105">
                  <c:v>44.956400000000002</c:v>
                </c:pt>
                <c:pt idx="106">
                  <c:v>44.956809999999997</c:v>
                </c:pt>
                <c:pt idx="107">
                  <c:v>44.9574</c:v>
                </c:pt>
                <c:pt idx="108">
                  <c:v>44.956890000000001</c:v>
                </c:pt>
                <c:pt idx="109">
                  <c:v>44.956200000000003</c:v>
                </c:pt>
                <c:pt idx="110">
                  <c:v>44.9559</c:v>
                </c:pt>
                <c:pt idx="111">
                  <c:v>44.957000000000001</c:v>
                </c:pt>
                <c:pt idx="112">
                  <c:v>44.958799999999997</c:v>
                </c:pt>
                <c:pt idx="113">
                  <c:v>44.959200000000003</c:v>
                </c:pt>
                <c:pt idx="114">
                  <c:v>44.957900000000002</c:v>
                </c:pt>
                <c:pt idx="115">
                  <c:v>44.9559</c:v>
                </c:pt>
                <c:pt idx="116">
                  <c:v>44.954300000000003</c:v>
                </c:pt>
                <c:pt idx="117">
                  <c:v>44.954099999999997</c:v>
                </c:pt>
                <c:pt idx="118">
                  <c:v>44.9542</c:v>
                </c:pt>
                <c:pt idx="119">
                  <c:v>44.954140000000002</c:v>
                </c:pt>
                <c:pt idx="120">
                  <c:v>44.954099999999997</c:v>
                </c:pt>
                <c:pt idx="121">
                  <c:v>44.953600000000002</c:v>
                </c:pt>
                <c:pt idx="122">
                  <c:v>44.951700000000002</c:v>
                </c:pt>
                <c:pt idx="123">
                  <c:v>44.950899999999997</c:v>
                </c:pt>
                <c:pt idx="124">
                  <c:v>44.950699999999998</c:v>
                </c:pt>
                <c:pt idx="125">
                  <c:v>44.950299999999999</c:v>
                </c:pt>
                <c:pt idx="126">
                  <c:v>44.950969999999998</c:v>
                </c:pt>
                <c:pt idx="127">
                  <c:v>44.951900000000002</c:v>
                </c:pt>
                <c:pt idx="128">
                  <c:v>44.952800000000003</c:v>
                </c:pt>
                <c:pt idx="129">
                  <c:v>44.953299999999999</c:v>
                </c:pt>
                <c:pt idx="130">
                  <c:v>44.953699999999998</c:v>
                </c:pt>
                <c:pt idx="131">
                  <c:v>44.953899999999997</c:v>
                </c:pt>
                <c:pt idx="132">
                  <c:v>44.953600000000002</c:v>
                </c:pt>
                <c:pt idx="133">
                  <c:v>44.9529</c:v>
                </c:pt>
                <c:pt idx="134">
                  <c:v>44.9527</c:v>
                </c:pt>
                <c:pt idx="135">
                  <c:v>44.953200000000002</c:v>
                </c:pt>
                <c:pt idx="136">
                  <c:v>44.954000000000001</c:v>
                </c:pt>
                <c:pt idx="137">
                  <c:v>44.955100000000002</c:v>
                </c:pt>
                <c:pt idx="138">
                  <c:v>44.956400000000002</c:v>
                </c:pt>
                <c:pt idx="139">
                  <c:v>44.957970000000003</c:v>
                </c:pt>
                <c:pt idx="140">
                  <c:v>44.959600000000002</c:v>
                </c:pt>
                <c:pt idx="141">
                  <c:v>44.9604</c:v>
                </c:pt>
                <c:pt idx="142">
                  <c:v>44.960799999999999</c:v>
                </c:pt>
                <c:pt idx="143">
                  <c:v>44.962499999999999</c:v>
                </c:pt>
                <c:pt idx="144">
                  <c:v>44.9634</c:v>
                </c:pt>
                <c:pt idx="145">
                  <c:v>44.964100000000002</c:v>
                </c:pt>
                <c:pt idx="146">
                  <c:v>44.964500000000001</c:v>
                </c:pt>
                <c:pt idx="147">
                  <c:v>44.964700000000001</c:v>
                </c:pt>
                <c:pt idx="148">
                  <c:v>44.965000000000003</c:v>
                </c:pt>
                <c:pt idx="149">
                  <c:v>44.965260000000001</c:v>
                </c:pt>
                <c:pt idx="150">
                  <c:v>44.965400000000002</c:v>
                </c:pt>
                <c:pt idx="151">
                  <c:v>44.965600000000002</c:v>
                </c:pt>
                <c:pt idx="152">
                  <c:v>44.965699999999998</c:v>
                </c:pt>
                <c:pt idx="153">
                  <c:v>44.965899999999998</c:v>
                </c:pt>
                <c:pt idx="154">
                  <c:v>44.966000000000001</c:v>
                </c:pt>
                <c:pt idx="155">
                  <c:v>44.966200000000001</c:v>
                </c:pt>
                <c:pt idx="156">
                  <c:v>44.9664</c:v>
                </c:pt>
                <c:pt idx="157">
                  <c:v>44.9666</c:v>
                </c:pt>
                <c:pt idx="158">
                  <c:v>44.966799999999999</c:v>
                </c:pt>
                <c:pt idx="159">
                  <c:v>44.966999999999999</c:v>
                </c:pt>
                <c:pt idx="160">
                  <c:v>44.967199999999998</c:v>
                </c:pt>
                <c:pt idx="161">
                  <c:v>44.967399999999998</c:v>
                </c:pt>
                <c:pt idx="162">
                  <c:v>44.967599999999997</c:v>
                </c:pt>
                <c:pt idx="163">
                  <c:v>44.9679</c:v>
                </c:pt>
                <c:pt idx="164">
                  <c:v>44.968200000000003</c:v>
                </c:pt>
                <c:pt idx="165">
                  <c:v>44.967199999999998</c:v>
                </c:pt>
                <c:pt idx="166">
                  <c:v>44.965899999999998</c:v>
                </c:pt>
                <c:pt idx="167">
                  <c:v>44.964500000000001</c:v>
                </c:pt>
                <c:pt idx="168">
                  <c:v>44.963000000000001</c:v>
                </c:pt>
                <c:pt idx="169">
                  <c:v>44.962299999999999</c:v>
                </c:pt>
                <c:pt idx="170">
                  <c:v>44.961170000000003</c:v>
                </c:pt>
                <c:pt idx="171">
                  <c:v>44.960700000000003</c:v>
                </c:pt>
                <c:pt idx="172">
                  <c:v>44.9602</c:v>
                </c:pt>
                <c:pt idx="173">
                  <c:v>44.959099999999999</c:v>
                </c:pt>
                <c:pt idx="174">
                  <c:v>44.957500000000003</c:v>
                </c:pt>
                <c:pt idx="175">
                  <c:v>44.957000000000001</c:v>
                </c:pt>
                <c:pt idx="176">
                  <c:v>44.956800000000001</c:v>
                </c:pt>
                <c:pt idx="177">
                  <c:v>44.956699999999998</c:v>
                </c:pt>
                <c:pt idx="178">
                  <c:v>44.956600000000002</c:v>
                </c:pt>
                <c:pt idx="179">
                  <c:v>44.956499999999998</c:v>
                </c:pt>
                <c:pt idx="180">
                  <c:v>44.956400000000002</c:v>
                </c:pt>
                <c:pt idx="181">
                  <c:v>44.955599999999997</c:v>
                </c:pt>
                <c:pt idx="182">
                  <c:v>44.954799999999999</c:v>
                </c:pt>
                <c:pt idx="183">
                  <c:v>44.953899999999997</c:v>
                </c:pt>
                <c:pt idx="184">
                  <c:v>44.953699999999998</c:v>
                </c:pt>
                <c:pt idx="185">
                  <c:v>44.954099999999997</c:v>
                </c:pt>
                <c:pt idx="186">
                  <c:v>44.954999999999998</c:v>
                </c:pt>
                <c:pt idx="187">
                  <c:v>44.955910000000003</c:v>
                </c:pt>
                <c:pt idx="188">
                  <c:v>44.957500000000003</c:v>
                </c:pt>
                <c:pt idx="189">
                  <c:v>44.958399999999997</c:v>
                </c:pt>
                <c:pt idx="190">
                  <c:v>44.958199999999998</c:v>
                </c:pt>
                <c:pt idx="191">
                  <c:v>44.957700000000003</c:v>
                </c:pt>
                <c:pt idx="192">
                  <c:v>44.958199999999998</c:v>
                </c:pt>
                <c:pt idx="193">
                  <c:v>44.959319999999998</c:v>
                </c:pt>
                <c:pt idx="194">
                  <c:v>44.960599999999999</c:v>
                </c:pt>
                <c:pt idx="195">
                  <c:v>44.962200000000003</c:v>
                </c:pt>
                <c:pt idx="196">
                  <c:v>44.964300000000001</c:v>
                </c:pt>
                <c:pt idx="197">
                  <c:v>44.966500000000003</c:v>
                </c:pt>
                <c:pt idx="198">
                  <c:v>44.968899999999998</c:v>
                </c:pt>
                <c:pt idx="199">
                  <c:v>44.969799999999999</c:v>
                </c:pt>
                <c:pt idx="200">
                  <c:v>44.971400000000003</c:v>
                </c:pt>
                <c:pt idx="201">
                  <c:v>44.972799999999999</c:v>
                </c:pt>
                <c:pt idx="202">
                  <c:v>44.973300000000002</c:v>
                </c:pt>
                <c:pt idx="203">
                  <c:v>44.973700000000001</c:v>
                </c:pt>
                <c:pt idx="204">
                  <c:v>44.9741</c:v>
                </c:pt>
                <c:pt idx="205">
                  <c:v>44.974510000000002</c:v>
                </c:pt>
                <c:pt idx="206">
                  <c:v>44.975000000000001</c:v>
                </c:pt>
                <c:pt idx="207">
                  <c:v>44.975700000000003</c:v>
                </c:pt>
                <c:pt idx="208">
                  <c:v>44.977899999999998</c:v>
                </c:pt>
                <c:pt idx="209">
                  <c:v>44.980699999999999</c:v>
                </c:pt>
                <c:pt idx="210">
                  <c:v>44.9831</c:v>
                </c:pt>
                <c:pt idx="211">
                  <c:v>44.983499999999999</c:v>
                </c:pt>
                <c:pt idx="212">
                  <c:v>44.9833</c:v>
                </c:pt>
                <c:pt idx="213">
                  <c:v>44.9831</c:v>
                </c:pt>
                <c:pt idx="214">
                  <c:v>44.982199999999999</c:v>
                </c:pt>
                <c:pt idx="215">
                  <c:v>44.980499999999999</c:v>
                </c:pt>
                <c:pt idx="216">
                  <c:v>44.978400000000001</c:v>
                </c:pt>
                <c:pt idx="217">
                  <c:v>44.977200000000003</c:v>
                </c:pt>
                <c:pt idx="218">
                  <c:v>44.9756</c:v>
                </c:pt>
                <c:pt idx="219">
                  <c:v>44.974499999999999</c:v>
                </c:pt>
                <c:pt idx="220">
                  <c:v>44.973999999999997</c:v>
                </c:pt>
                <c:pt idx="221">
                  <c:v>44.973999999999997</c:v>
                </c:pt>
                <c:pt idx="222">
                  <c:v>44.974899999999998</c:v>
                </c:pt>
                <c:pt idx="223">
                  <c:v>44.976199999999999</c:v>
                </c:pt>
                <c:pt idx="224">
                  <c:v>44.977229999999999</c:v>
                </c:pt>
                <c:pt idx="225">
                  <c:v>44.977499999999999</c:v>
                </c:pt>
                <c:pt idx="226">
                  <c:v>44.977760000000004</c:v>
                </c:pt>
                <c:pt idx="227">
                  <c:v>44.97757</c:v>
                </c:pt>
                <c:pt idx="228">
                  <c:v>44.977400000000003</c:v>
                </c:pt>
                <c:pt idx="229">
                  <c:v>44.976999999999997</c:v>
                </c:pt>
                <c:pt idx="230">
                  <c:v>44.977200000000003</c:v>
                </c:pt>
                <c:pt idx="231">
                  <c:v>44.978000000000002</c:v>
                </c:pt>
                <c:pt idx="232">
                  <c:v>44.979100000000003</c:v>
                </c:pt>
                <c:pt idx="233">
                  <c:v>44.980400000000003</c:v>
                </c:pt>
                <c:pt idx="234">
                  <c:v>44.981999999999999</c:v>
                </c:pt>
                <c:pt idx="235">
                  <c:v>44.984000000000002</c:v>
                </c:pt>
                <c:pt idx="236">
                  <c:v>44.986199999999997</c:v>
                </c:pt>
                <c:pt idx="237">
                  <c:v>44.988300000000002</c:v>
                </c:pt>
                <c:pt idx="238">
                  <c:v>44.99</c:v>
                </c:pt>
                <c:pt idx="239">
                  <c:v>44.991100000000003</c:v>
                </c:pt>
                <c:pt idx="240">
                  <c:v>44.991700000000002</c:v>
                </c:pt>
                <c:pt idx="241">
                  <c:v>44.992100000000001</c:v>
                </c:pt>
                <c:pt idx="242">
                  <c:v>44.992400000000004</c:v>
                </c:pt>
                <c:pt idx="243">
                  <c:v>44.992899999999999</c:v>
                </c:pt>
                <c:pt idx="244">
                  <c:v>44.993299999999998</c:v>
                </c:pt>
                <c:pt idx="245">
                  <c:v>44.9938</c:v>
                </c:pt>
                <c:pt idx="246">
                  <c:v>44.995379999999997</c:v>
                </c:pt>
                <c:pt idx="247">
                  <c:v>44.998800000000003</c:v>
                </c:pt>
                <c:pt idx="248">
                  <c:v>45.000300000000003</c:v>
                </c:pt>
                <c:pt idx="249">
                  <c:v>45.001199999999997</c:v>
                </c:pt>
                <c:pt idx="250">
                  <c:v>45.001199999999997</c:v>
                </c:pt>
                <c:pt idx="251">
                  <c:v>45.001100000000001</c:v>
                </c:pt>
                <c:pt idx="252">
                  <c:v>45.000500000000002</c:v>
                </c:pt>
                <c:pt idx="253">
                  <c:v>44.999299999999998</c:v>
                </c:pt>
                <c:pt idx="254">
                  <c:v>44.999200000000002</c:v>
                </c:pt>
                <c:pt idx="255">
                  <c:v>44.999299999999998</c:v>
                </c:pt>
                <c:pt idx="256">
                  <c:v>44.999099999999999</c:v>
                </c:pt>
                <c:pt idx="257">
                  <c:v>44.999200000000002</c:v>
                </c:pt>
                <c:pt idx="258">
                  <c:v>44.998199999999997</c:v>
                </c:pt>
                <c:pt idx="259">
                  <c:v>44.9983</c:v>
                </c:pt>
                <c:pt idx="260">
                  <c:v>44.998899999999999</c:v>
                </c:pt>
                <c:pt idx="261">
                  <c:v>45.000700000000002</c:v>
                </c:pt>
                <c:pt idx="262">
                  <c:v>45.002600000000001</c:v>
                </c:pt>
                <c:pt idx="263">
                  <c:v>45.003700000000002</c:v>
                </c:pt>
                <c:pt idx="264">
                  <c:v>45.004069999999999</c:v>
                </c:pt>
                <c:pt idx="265">
                  <c:v>45.004399999999997</c:v>
                </c:pt>
                <c:pt idx="266">
                  <c:v>45.005200000000002</c:v>
                </c:pt>
                <c:pt idx="267">
                  <c:v>45.007100000000001</c:v>
                </c:pt>
                <c:pt idx="268">
                  <c:v>45.009099999999997</c:v>
                </c:pt>
                <c:pt idx="269">
                  <c:v>45.011699999999998</c:v>
                </c:pt>
                <c:pt idx="270">
                  <c:v>45.014319999999998</c:v>
                </c:pt>
                <c:pt idx="271">
                  <c:v>45.017099999999999</c:v>
                </c:pt>
                <c:pt idx="272">
                  <c:v>45.017899999999997</c:v>
                </c:pt>
                <c:pt idx="273">
                  <c:v>45.0184</c:v>
                </c:pt>
                <c:pt idx="274">
                  <c:v>45.018799999999999</c:v>
                </c:pt>
                <c:pt idx="275">
                  <c:v>45.019100000000002</c:v>
                </c:pt>
                <c:pt idx="276">
                  <c:v>45.019300000000001</c:v>
                </c:pt>
                <c:pt idx="277">
                  <c:v>45.019500000000001</c:v>
                </c:pt>
                <c:pt idx="278">
                  <c:v>45.0197</c:v>
                </c:pt>
                <c:pt idx="279">
                  <c:v>45.02</c:v>
                </c:pt>
                <c:pt idx="280">
                  <c:v>45.020299999999999</c:v>
                </c:pt>
                <c:pt idx="281">
                  <c:v>45.020600000000002</c:v>
                </c:pt>
                <c:pt idx="282">
                  <c:v>45.021500000000003</c:v>
                </c:pt>
                <c:pt idx="283">
                  <c:v>45.022300000000001</c:v>
                </c:pt>
                <c:pt idx="284">
                  <c:v>45.0214</c:v>
                </c:pt>
                <c:pt idx="285">
                  <c:v>45.018099999999997</c:v>
                </c:pt>
                <c:pt idx="286">
                  <c:v>45.0169</c:v>
                </c:pt>
                <c:pt idx="287">
                  <c:v>45.017899999999997</c:v>
                </c:pt>
                <c:pt idx="288">
                  <c:v>45.02</c:v>
                </c:pt>
                <c:pt idx="289">
                  <c:v>45.021900000000002</c:v>
                </c:pt>
                <c:pt idx="290">
                  <c:v>45.021900000000002</c:v>
                </c:pt>
                <c:pt idx="291">
                  <c:v>45.019199999999998</c:v>
                </c:pt>
                <c:pt idx="292">
                  <c:v>45.018500000000003</c:v>
                </c:pt>
                <c:pt idx="293">
                  <c:v>45.018999999999998</c:v>
                </c:pt>
                <c:pt idx="294">
                  <c:v>45.020099999999999</c:v>
                </c:pt>
                <c:pt idx="295">
                  <c:v>45.020099999999999</c:v>
                </c:pt>
                <c:pt idx="296">
                  <c:v>45.020499999999998</c:v>
                </c:pt>
                <c:pt idx="297">
                  <c:v>45.022300000000001</c:v>
                </c:pt>
                <c:pt idx="298">
                  <c:v>45.0227</c:v>
                </c:pt>
                <c:pt idx="299">
                  <c:v>45.023099999999999</c:v>
                </c:pt>
                <c:pt idx="300">
                  <c:v>45.023299999999999</c:v>
                </c:pt>
                <c:pt idx="301">
                  <c:v>45.0242</c:v>
                </c:pt>
                <c:pt idx="302">
                  <c:v>45.024500000000003</c:v>
                </c:pt>
                <c:pt idx="303">
                  <c:v>45.025199999999998</c:v>
                </c:pt>
                <c:pt idx="304">
                  <c:v>45.026400000000002</c:v>
                </c:pt>
                <c:pt idx="305">
                  <c:v>45.027000000000001</c:v>
                </c:pt>
                <c:pt idx="306">
                  <c:v>45.028500000000001</c:v>
                </c:pt>
                <c:pt idx="307">
                  <c:v>45.031300000000002</c:v>
                </c:pt>
                <c:pt idx="308">
                  <c:v>45.034300000000002</c:v>
                </c:pt>
                <c:pt idx="309">
                  <c:v>45.038200000000003</c:v>
                </c:pt>
                <c:pt idx="310">
                  <c:v>45.042200000000001</c:v>
                </c:pt>
                <c:pt idx="311">
                  <c:v>45.046410000000002</c:v>
                </c:pt>
                <c:pt idx="312">
                  <c:v>45.050849999999997</c:v>
                </c:pt>
                <c:pt idx="313">
                  <c:v>45.055500000000002</c:v>
                </c:pt>
                <c:pt idx="314">
                  <c:v>45.0595</c:v>
                </c:pt>
                <c:pt idx="315">
                  <c:v>45.06</c:v>
                </c:pt>
                <c:pt idx="316">
                  <c:v>45.061500000000002</c:v>
                </c:pt>
                <c:pt idx="317">
                  <c:v>45.062199999999997</c:v>
                </c:pt>
                <c:pt idx="318">
                  <c:v>45.064999999999998</c:v>
                </c:pt>
                <c:pt idx="319">
                  <c:v>45.069299999999998</c:v>
                </c:pt>
                <c:pt idx="320">
                  <c:v>45.071429999999999</c:v>
                </c:pt>
                <c:pt idx="321">
                  <c:v>45.072400000000002</c:v>
                </c:pt>
                <c:pt idx="322">
                  <c:v>45.0732</c:v>
                </c:pt>
                <c:pt idx="323">
                  <c:v>45.074399999999997</c:v>
                </c:pt>
                <c:pt idx="324">
                  <c:v>45.0745</c:v>
                </c:pt>
                <c:pt idx="325">
                  <c:v>45.075099999999999</c:v>
                </c:pt>
                <c:pt idx="326">
                  <c:v>45.076709999999999</c:v>
                </c:pt>
                <c:pt idx="327">
                  <c:v>45.078499999999998</c:v>
                </c:pt>
                <c:pt idx="328">
                  <c:v>45.079599999999999</c:v>
                </c:pt>
                <c:pt idx="329">
                  <c:v>45.081200000000003</c:v>
                </c:pt>
                <c:pt idx="330">
                  <c:v>45.083399999999997</c:v>
                </c:pt>
                <c:pt idx="331">
                  <c:v>45.0852</c:v>
                </c:pt>
                <c:pt idx="332">
                  <c:v>45.087699999999998</c:v>
                </c:pt>
                <c:pt idx="333">
                  <c:v>45.090600000000002</c:v>
                </c:pt>
                <c:pt idx="334">
                  <c:v>45.091799999999999</c:v>
                </c:pt>
                <c:pt idx="335">
                  <c:v>45.093899999999998</c:v>
                </c:pt>
                <c:pt idx="336">
                  <c:v>45.095500000000001</c:v>
                </c:pt>
                <c:pt idx="337">
                  <c:v>45.095700000000001</c:v>
                </c:pt>
                <c:pt idx="338">
                  <c:v>45.0959</c:v>
                </c:pt>
                <c:pt idx="339">
                  <c:v>45.096310000000003</c:v>
                </c:pt>
                <c:pt idx="340">
                  <c:v>45.096800000000002</c:v>
                </c:pt>
                <c:pt idx="341">
                  <c:v>45.097000000000001</c:v>
                </c:pt>
                <c:pt idx="342">
                  <c:v>45.097200000000001</c:v>
                </c:pt>
                <c:pt idx="343">
                  <c:v>45.097499999999997</c:v>
                </c:pt>
                <c:pt idx="344">
                  <c:v>45.098199999999999</c:v>
                </c:pt>
                <c:pt idx="345">
                  <c:v>45.099600000000002</c:v>
                </c:pt>
                <c:pt idx="346">
                  <c:v>45.100099999999998</c:v>
                </c:pt>
                <c:pt idx="347">
                  <c:v>45.1004</c:v>
                </c:pt>
                <c:pt idx="348">
                  <c:v>45.1006</c:v>
                </c:pt>
                <c:pt idx="349">
                  <c:v>45.1008</c:v>
                </c:pt>
                <c:pt idx="350">
                  <c:v>45.10125</c:v>
                </c:pt>
                <c:pt idx="351">
                  <c:v>45.101410000000001</c:v>
                </c:pt>
                <c:pt idx="352">
                  <c:v>45.101599999999998</c:v>
                </c:pt>
                <c:pt idx="353">
                  <c:v>45.1021</c:v>
                </c:pt>
                <c:pt idx="354">
                  <c:v>45.1021</c:v>
                </c:pt>
                <c:pt idx="355">
                  <c:v>45.102400000000003</c:v>
                </c:pt>
                <c:pt idx="356">
                  <c:v>45.102899999999998</c:v>
                </c:pt>
                <c:pt idx="357">
                  <c:v>45.103400000000001</c:v>
                </c:pt>
                <c:pt idx="358">
                  <c:v>45.104300000000002</c:v>
                </c:pt>
                <c:pt idx="359">
                  <c:v>45.10342</c:v>
                </c:pt>
                <c:pt idx="360">
                  <c:v>45.103400000000001</c:v>
                </c:pt>
                <c:pt idx="361">
                  <c:v>45.104709999999997</c:v>
                </c:pt>
                <c:pt idx="362">
                  <c:v>45.106499999999997</c:v>
                </c:pt>
                <c:pt idx="363">
                  <c:v>45.109679999999997</c:v>
                </c:pt>
                <c:pt idx="364">
                  <c:v>45.113399999999999</c:v>
                </c:pt>
                <c:pt idx="365">
                  <c:v>45.117699999999999</c:v>
                </c:pt>
                <c:pt idx="366">
                  <c:v>45.122300000000003</c:v>
                </c:pt>
                <c:pt idx="367">
                  <c:v>45.127099999999999</c:v>
                </c:pt>
                <c:pt idx="368">
                  <c:v>45.132199999999997</c:v>
                </c:pt>
                <c:pt idx="369">
                  <c:v>45.137300000000003</c:v>
                </c:pt>
                <c:pt idx="370">
                  <c:v>45.142600000000002</c:v>
                </c:pt>
                <c:pt idx="371">
                  <c:v>45.1449</c:v>
                </c:pt>
                <c:pt idx="372">
                  <c:v>45.145949999999999</c:v>
                </c:pt>
                <c:pt idx="373">
                  <c:v>45.146999999999998</c:v>
                </c:pt>
                <c:pt idx="374">
                  <c:v>45.1477</c:v>
                </c:pt>
                <c:pt idx="375">
                  <c:v>45.150700000000001</c:v>
                </c:pt>
                <c:pt idx="376">
                  <c:v>45.151899999999998</c:v>
                </c:pt>
                <c:pt idx="377">
                  <c:v>45.1526</c:v>
                </c:pt>
                <c:pt idx="378">
                  <c:v>45.154159999999997</c:v>
                </c:pt>
                <c:pt idx="379">
                  <c:v>45.158299999999997</c:v>
                </c:pt>
                <c:pt idx="380">
                  <c:v>45.162700000000001</c:v>
                </c:pt>
                <c:pt idx="381">
                  <c:v>45.167400000000001</c:v>
                </c:pt>
                <c:pt idx="382">
                  <c:v>45.170699999999997</c:v>
                </c:pt>
                <c:pt idx="383">
                  <c:v>45.1738</c:v>
                </c:pt>
                <c:pt idx="384">
                  <c:v>45.176499999999997</c:v>
                </c:pt>
                <c:pt idx="385">
                  <c:v>45.178600000000003</c:v>
                </c:pt>
                <c:pt idx="386">
                  <c:v>45.181600000000003</c:v>
                </c:pt>
                <c:pt idx="387">
                  <c:v>45.184800000000003</c:v>
                </c:pt>
                <c:pt idx="388">
                  <c:v>45.188479999999998</c:v>
                </c:pt>
                <c:pt idx="389">
                  <c:v>45.191830000000003</c:v>
                </c:pt>
                <c:pt idx="390">
                  <c:v>45.1935</c:v>
                </c:pt>
                <c:pt idx="391">
                  <c:v>45.194899999999997</c:v>
                </c:pt>
                <c:pt idx="392">
                  <c:v>45.197000000000003</c:v>
                </c:pt>
                <c:pt idx="393">
                  <c:v>45.199300000000001</c:v>
                </c:pt>
                <c:pt idx="394">
                  <c:v>45.202399999999997</c:v>
                </c:pt>
                <c:pt idx="395">
                  <c:v>45.2057</c:v>
                </c:pt>
                <c:pt idx="396">
                  <c:v>45.209000000000003</c:v>
                </c:pt>
                <c:pt idx="397">
                  <c:v>45.210299999999997</c:v>
                </c:pt>
                <c:pt idx="398">
                  <c:v>45.212910000000001</c:v>
                </c:pt>
                <c:pt idx="399">
                  <c:v>45.216000000000001</c:v>
                </c:pt>
                <c:pt idx="400">
                  <c:v>45.2181</c:v>
                </c:pt>
                <c:pt idx="401">
                  <c:v>45.218600000000002</c:v>
                </c:pt>
                <c:pt idx="402">
                  <c:v>45.2196</c:v>
                </c:pt>
                <c:pt idx="403">
                  <c:v>45.220799999999997</c:v>
                </c:pt>
                <c:pt idx="404">
                  <c:v>45.218000000000004</c:v>
                </c:pt>
                <c:pt idx="405">
                  <c:v>45.217100000000002</c:v>
                </c:pt>
                <c:pt idx="406">
                  <c:v>45.217300000000002</c:v>
                </c:pt>
                <c:pt idx="407">
                  <c:v>45.217300000000002</c:v>
                </c:pt>
                <c:pt idx="408">
                  <c:v>45.217599999999997</c:v>
                </c:pt>
                <c:pt idx="409">
                  <c:v>45.2179</c:v>
                </c:pt>
                <c:pt idx="410">
                  <c:v>45.218299999999999</c:v>
                </c:pt>
                <c:pt idx="411">
                  <c:v>45.219299999999997</c:v>
                </c:pt>
                <c:pt idx="412">
                  <c:v>45.2209</c:v>
                </c:pt>
                <c:pt idx="413">
                  <c:v>45.2224</c:v>
                </c:pt>
                <c:pt idx="414">
                  <c:v>45.223500000000001</c:v>
                </c:pt>
                <c:pt idx="415">
                  <c:v>45.224699999999999</c:v>
                </c:pt>
                <c:pt idx="416">
                  <c:v>45.226700000000001</c:v>
                </c:pt>
                <c:pt idx="417">
                  <c:v>45.227899999999998</c:v>
                </c:pt>
                <c:pt idx="418">
                  <c:v>45.228999999999999</c:v>
                </c:pt>
                <c:pt idx="419">
                  <c:v>45.2301</c:v>
                </c:pt>
                <c:pt idx="420">
                  <c:v>45.231200000000001</c:v>
                </c:pt>
                <c:pt idx="421">
                  <c:v>45.232509999999998</c:v>
                </c:pt>
                <c:pt idx="422">
                  <c:v>45.233499999999999</c:v>
                </c:pt>
                <c:pt idx="423">
                  <c:v>45.2346</c:v>
                </c:pt>
                <c:pt idx="424">
                  <c:v>45.239699999999999</c:v>
                </c:pt>
                <c:pt idx="425">
                  <c:v>45.245100000000001</c:v>
                </c:pt>
                <c:pt idx="426">
                  <c:v>45.250700000000002</c:v>
                </c:pt>
                <c:pt idx="427">
                  <c:v>45.253300000000003</c:v>
                </c:pt>
                <c:pt idx="428">
                  <c:v>45.256900000000002</c:v>
                </c:pt>
                <c:pt idx="429">
                  <c:v>45.262799999999999</c:v>
                </c:pt>
                <c:pt idx="430">
                  <c:v>45.264200000000002</c:v>
                </c:pt>
                <c:pt idx="431">
                  <c:v>45.265700000000002</c:v>
                </c:pt>
                <c:pt idx="432">
                  <c:v>45.266849999999998</c:v>
                </c:pt>
                <c:pt idx="433">
                  <c:v>45.268230000000003</c:v>
                </c:pt>
                <c:pt idx="434">
                  <c:v>45.269599999999997</c:v>
                </c:pt>
                <c:pt idx="435">
                  <c:v>45.271299999999997</c:v>
                </c:pt>
                <c:pt idx="436">
                  <c:v>45.2727</c:v>
                </c:pt>
                <c:pt idx="437">
                  <c:v>45.274009999999997</c:v>
                </c:pt>
                <c:pt idx="438">
                  <c:v>45.275599999999997</c:v>
                </c:pt>
                <c:pt idx="439">
                  <c:v>45.277000000000001</c:v>
                </c:pt>
                <c:pt idx="440">
                  <c:v>45.278300000000002</c:v>
                </c:pt>
                <c:pt idx="441">
                  <c:v>45.279400000000003</c:v>
                </c:pt>
                <c:pt idx="442">
                  <c:v>45.280799999999999</c:v>
                </c:pt>
                <c:pt idx="443">
                  <c:v>45.2819</c:v>
                </c:pt>
                <c:pt idx="444">
                  <c:v>45.283299999999997</c:v>
                </c:pt>
                <c:pt idx="445">
                  <c:v>45.285899999999998</c:v>
                </c:pt>
                <c:pt idx="446">
                  <c:v>45.2881</c:v>
                </c:pt>
                <c:pt idx="447">
                  <c:v>45.293700000000001</c:v>
                </c:pt>
                <c:pt idx="448">
                  <c:v>45.296700000000001</c:v>
                </c:pt>
                <c:pt idx="449">
                  <c:v>45.298999999999999</c:v>
                </c:pt>
                <c:pt idx="450">
                  <c:v>45.304699999999997</c:v>
                </c:pt>
                <c:pt idx="451">
                  <c:v>45.308900000000001</c:v>
                </c:pt>
                <c:pt idx="452">
                  <c:v>45.315300000000001</c:v>
                </c:pt>
                <c:pt idx="453">
                  <c:v>45.3217</c:v>
                </c:pt>
                <c:pt idx="454">
                  <c:v>45.328400000000002</c:v>
                </c:pt>
                <c:pt idx="455">
                  <c:v>45.335000000000001</c:v>
                </c:pt>
                <c:pt idx="456">
                  <c:v>45.3416</c:v>
                </c:pt>
                <c:pt idx="457">
                  <c:v>45.346600000000002</c:v>
                </c:pt>
                <c:pt idx="458">
                  <c:v>45.350200000000001</c:v>
                </c:pt>
                <c:pt idx="459">
                  <c:v>45.353400000000001</c:v>
                </c:pt>
                <c:pt idx="460">
                  <c:v>45.354900000000001</c:v>
                </c:pt>
                <c:pt idx="461">
                  <c:v>45.3613</c:v>
                </c:pt>
                <c:pt idx="462">
                  <c:v>45.363999999999997</c:v>
                </c:pt>
                <c:pt idx="463">
                  <c:v>45.365650000000002</c:v>
                </c:pt>
                <c:pt idx="464">
                  <c:v>45.366799999999998</c:v>
                </c:pt>
                <c:pt idx="465">
                  <c:v>45.367699999999999</c:v>
                </c:pt>
                <c:pt idx="466">
                  <c:v>45.368499999999997</c:v>
                </c:pt>
                <c:pt idx="467">
                  <c:v>45.369500000000002</c:v>
                </c:pt>
                <c:pt idx="468">
                  <c:v>45.370899999999999</c:v>
                </c:pt>
                <c:pt idx="469">
                  <c:v>45.372799999999998</c:v>
                </c:pt>
                <c:pt idx="470">
                  <c:v>45.375900000000001</c:v>
                </c:pt>
                <c:pt idx="471">
                  <c:v>45.380600000000001</c:v>
                </c:pt>
                <c:pt idx="472">
                  <c:v>45.381799999999998</c:v>
                </c:pt>
                <c:pt idx="473">
                  <c:v>45.381999999999998</c:v>
                </c:pt>
                <c:pt idx="474">
                  <c:v>45.382739999999998</c:v>
                </c:pt>
                <c:pt idx="475">
                  <c:v>45.383699999999997</c:v>
                </c:pt>
                <c:pt idx="476">
                  <c:v>45.386499999999998</c:v>
                </c:pt>
                <c:pt idx="477">
                  <c:v>45.386800000000001</c:v>
                </c:pt>
                <c:pt idx="478">
                  <c:v>45.38644</c:v>
                </c:pt>
                <c:pt idx="479">
                  <c:v>45.3887</c:v>
                </c:pt>
                <c:pt idx="480">
                  <c:v>45.392899999999997</c:v>
                </c:pt>
                <c:pt idx="481">
                  <c:v>45.396900000000002</c:v>
                </c:pt>
                <c:pt idx="482">
                  <c:v>45.402299999999997</c:v>
                </c:pt>
                <c:pt idx="483">
                  <c:v>45.406619999999997</c:v>
                </c:pt>
                <c:pt idx="484">
                  <c:v>45.411200000000001</c:v>
                </c:pt>
                <c:pt idx="485">
                  <c:v>45.413600000000002</c:v>
                </c:pt>
                <c:pt idx="486">
                  <c:v>45.415700000000001</c:v>
                </c:pt>
                <c:pt idx="487">
                  <c:v>45.418599999999998</c:v>
                </c:pt>
                <c:pt idx="488">
                  <c:v>45.423299999999998</c:v>
                </c:pt>
                <c:pt idx="489">
                  <c:v>45.428600000000003</c:v>
                </c:pt>
                <c:pt idx="490">
                  <c:v>45.4343</c:v>
                </c:pt>
                <c:pt idx="491">
                  <c:v>45.440199999999997</c:v>
                </c:pt>
                <c:pt idx="492">
                  <c:v>45.4465</c:v>
                </c:pt>
                <c:pt idx="493">
                  <c:v>45.453099999999999</c:v>
                </c:pt>
                <c:pt idx="494">
                  <c:v>45.46</c:v>
                </c:pt>
                <c:pt idx="495">
                  <c:v>45.466900000000003</c:v>
                </c:pt>
                <c:pt idx="496">
                  <c:v>45.470399999999998</c:v>
                </c:pt>
                <c:pt idx="497">
                  <c:v>45.473100000000002</c:v>
                </c:pt>
                <c:pt idx="498">
                  <c:v>45.4786</c:v>
                </c:pt>
                <c:pt idx="499">
                  <c:v>45.481099999999998</c:v>
                </c:pt>
                <c:pt idx="500">
                  <c:v>45.482300000000002</c:v>
                </c:pt>
                <c:pt idx="501">
                  <c:v>45.4833</c:v>
                </c:pt>
                <c:pt idx="502">
                  <c:v>45.484499999999997</c:v>
                </c:pt>
                <c:pt idx="503">
                  <c:v>45.485599999999998</c:v>
                </c:pt>
                <c:pt idx="504">
                  <c:v>45.486530000000002</c:v>
                </c:pt>
                <c:pt idx="505">
                  <c:v>45.487200000000001</c:v>
                </c:pt>
                <c:pt idx="506">
                  <c:v>45.488100000000003</c:v>
                </c:pt>
                <c:pt idx="507">
                  <c:v>45.490200000000002</c:v>
                </c:pt>
                <c:pt idx="508">
                  <c:v>45.491700000000002</c:v>
                </c:pt>
                <c:pt idx="509">
                  <c:v>45.492800000000003</c:v>
                </c:pt>
                <c:pt idx="510">
                  <c:v>45.495100000000001</c:v>
                </c:pt>
                <c:pt idx="511">
                  <c:v>45.499600000000001</c:v>
                </c:pt>
                <c:pt idx="512">
                  <c:v>45.504600000000003</c:v>
                </c:pt>
                <c:pt idx="513">
                  <c:v>45.508000000000003</c:v>
                </c:pt>
                <c:pt idx="514">
                  <c:v>45.511069999999997</c:v>
                </c:pt>
                <c:pt idx="515">
                  <c:v>45.514899999999997</c:v>
                </c:pt>
                <c:pt idx="516">
                  <c:v>45.519150000000003</c:v>
                </c:pt>
                <c:pt idx="517">
                  <c:v>45.522599999999997</c:v>
                </c:pt>
                <c:pt idx="518">
                  <c:v>45.524799999999999</c:v>
                </c:pt>
                <c:pt idx="519">
                  <c:v>45.528660000000002</c:v>
                </c:pt>
                <c:pt idx="520">
                  <c:v>45.532699999999998</c:v>
                </c:pt>
                <c:pt idx="521">
                  <c:v>45.5366</c:v>
                </c:pt>
                <c:pt idx="522">
                  <c:v>45.542870000000001</c:v>
                </c:pt>
                <c:pt idx="523">
                  <c:v>45.54813</c:v>
                </c:pt>
                <c:pt idx="524">
                  <c:v>45.553100000000001</c:v>
                </c:pt>
                <c:pt idx="525">
                  <c:v>45.554900000000004</c:v>
                </c:pt>
                <c:pt idx="526">
                  <c:v>45.556699999999999</c:v>
                </c:pt>
                <c:pt idx="527">
                  <c:v>45.559800000000003</c:v>
                </c:pt>
                <c:pt idx="528">
                  <c:v>45.563200000000002</c:v>
                </c:pt>
                <c:pt idx="529">
                  <c:v>45.568399999999997</c:v>
                </c:pt>
                <c:pt idx="530">
                  <c:v>45.575229999999998</c:v>
                </c:pt>
                <c:pt idx="531">
                  <c:v>45.578400000000002</c:v>
                </c:pt>
                <c:pt idx="532">
                  <c:v>45.585000000000001</c:v>
                </c:pt>
                <c:pt idx="533">
                  <c:v>45.591900000000003</c:v>
                </c:pt>
                <c:pt idx="534">
                  <c:v>45.594810000000003</c:v>
                </c:pt>
                <c:pt idx="535">
                  <c:v>45.598100000000002</c:v>
                </c:pt>
                <c:pt idx="536">
                  <c:v>45.6036</c:v>
                </c:pt>
                <c:pt idx="537">
                  <c:v>45.606099999999998</c:v>
                </c:pt>
                <c:pt idx="538">
                  <c:v>45.608499999999999</c:v>
                </c:pt>
                <c:pt idx="539">
                  <c:v>45.611899999999999</c:v>
                </c:pt>
                <c:pt idx="540">
                  <c:v>45.616700000000002</c:v>
                </c:pt>
                <c:pt idx="541">
                  <c:v>45.61974</c:v>
                </c:pt>
                <c:pt idx="542">
                  <c:v>45.625900000000001</c:v>
                </c:pt>
                <c:pt idx="543">
                  <c:v>45.632899999999999</c:v>
                </c:pt>
                <c:pt idx="544">
                  <c:v>45.639400000000002</c:v>
                </c:pt>
                <c:pt idx="545">
                  <c:v>45.646500000000003</c:v>
                </c:pt>
                <c:pt idx="546">
                  <c:v>45.650399999999998</c:v>
                </c:pt>
                <c:pt idx="547">
                  <c:v>45.655299999999997</c:v>
                </c:pt>
                <c:pt idx="548">
                  <c:v>45.6616</c:v>
                </c:pt>
                <c:pt idx="549">
                  <c:v>45.663499999999999</c:v>
                </c:pt>
                <c:pt idx="550">
                  <c:v>45.665999999999997</c:v>
                </c:pt>
                <c:pt idx="551">
                  <c:v>45.668500000000002</c:v>
                </c:pt>
                <c:pt idx="552">
                  <c:v>45.671199999999999</c:v>
                </c:pt>
                <c:pt idx="553">
                  <c:v>45.674100000000003</c:v>
                </c:pt>
                <c:pt idx="554">
                  <c:v>45.676430000000003</c:v>
                </c:pt>
                <c:pt idx="555">
                  <c:v>45.679299999999998</c:v>
                </c:pt>
                <c:pt idx="556">
                  <c:v>45.681980000000003</c:v>
                </c:pt>
                <c:pt idx="557">
                  <c:v>45.688000000000002</c:v>
                </c:pt>
                <c:pt idx="558">
                  <c:v>45.6952</c:v>
                </c:pt>
                <c:pt idx="559">
                  <c:v>45.703099999999999</c:v>
                </c:pt>
                <c:pt idx="560">
                  <c:v>45.706899999999997</c:v>
                </c:pt>
                <c:pt idx="561">
                  <c:v>45.710099999999997</c:v>
                </c:pt>
                <c:pt idx="562">
                  <c:v>45.71611</c:v>
                </c:pt>
                <c:pt idx="563">
                  <c:v>45.723999999999997</c:v>
                </c:pt>
                <c:pt idx="564">
                  <c:v>45.731900000000003</c:v>
                </c:pt>
                <c:pt idx="565">
                  <c:v>45.739800000000002</c:v>
                </c:pt>
                <c:pt idx="566">
                  <c:v>45.747100000000003</c:v>
                </c:pt>
                <c:pt idx="567">
                  <c:v>45.755200000000002</c:v>
                </c:pt>
                <c:pt idx="568">
                  <c:v>45.763399999999997</c:v>
                </c:pt>
                <c:pt idx="569">
                  <c:v>45.771299999999997</c:v>
                </c:pt>
                <c:pt idx="570">
                  <c:v>45.780099999999997</c:v>
                </c:pt>
                <c:pt idx="571">
                  <c:v>45.78886</c:v>
                </c:pt>
                <c:pt idx="572">
                  <c:v>45.795099999999998</c:v>
                </c:pt>
                <c:pt idx="573">
                  <c:v>45.797499999999999</c:v>
                </c:pt>
                <c:pt idx="574">
                  <c:v>45.8035</c:v>
                </c:pt>
                <c:pt idx="575">
                  <c:v>45.808900000000001</c:v>
                </c:pt>
                <c:pt idx="576">
                  <c:v>45.811300000000003</c:v>
                </c:pt>
                <c:pt idx="577">
                  <c:v>45.8125</c:v>
                </c:pt>
                <c:pt idx="578">
                  <c:v>45.813600000000001</c:v>
                </c:pt>
                <c:pt idx="579">
                  <c:v>45.81691</c:v>
                </c:pt>
                <c:pt idx="580">
                  <c:v>45.821199999999997</c:v>
                </c:pt>
                <c:pt idx="581">
                  <c:v>45.823799999999999</c:v>
                </c:pt>
                <c:pt idx="582">
                  <c:v>45.82835</c:v>
                </c:pt>
                <c:pt idx="583">
                  <c:v>45.834499999999998</c:v>
                </c:pt>
                <c:pt idx="584">
                  <c:v>45.841560000000001</c:v>
                </c:pt>
                <c:pt idx="585">
                  <c:v>45.844799999999999</c:v>
                </c:pt>
                <c:pt idx="586">
                  <c:v>45.851199999999999</c:v>
                </c:pt>
                <c:pt idx="587">
                  <c:v>45.855400000000003</c:v>
                </c:pt>
                <c:pt idx="588">
                  <c:v>45.857999999999997</c:v>
                </c:pt>
                <c:pt idx="589">
                  <c:v>45.865699999999997</c:v>
                </c:pt>
                <c:pt idx="590">
                  <c:v>45.868299999999998</c:v>
                </c:pt>
                <c:pt idx="591">
                  <c:v>45.875399999999999</c:v>
                </c:pt>
                <c:pt idx="592">
                  <c:v>45.882599999999996</c:v>
                </c:pt>
                <c:pt idx="593">
                  <c:v>45.886800000000001</c:v>
                </c:pt>
                <c:pt idx="594">
                  <c:v>45.889299999999999</c:v>
                </c:pt>
                <c:pt idx="595">
                  <c:v>45.893700000000003</c:v>
                </c:pt>
                <c:pt idx="596">
                  <c:v>45.897799999999997</c:v>
                </c:pt>
                <c:pt idx="597">
                  <c:v>45.902000000000001</c:v>
                </c:pt>
                <c:pt idx="598">
                  <c:v>45.9071</c:v>
                </c:pt>
                <c:pt idx="599">
                  <c:v>45.914000000000001</c:v>
                </c:pt>
                <c:pt idx="600">
                  <c:v>45.917400000000001</c:v>
                </c:pt>
                <c:pt idx="601">
                  <c:v>45.918999999999997</c:v>
                </c:pt>
                <c:pt idx="602">
                  <c:v>45.919800000000002</c:v>
                </c:pt>
                <c:pt idx="603">
                  <c:v>45.920699999999997</c:v>
                </c:pt>
                <c:pt idx="604">
                  <c:v>45.921039999999998</c:v>
                </c:pt>
                <c:pt idx="605">
                  <c:v>45.921399999999998</c:v>
                </c:pt>
                <c:pt idx="606">
                  <c:v>45.921700000000001</c:v>
                </c:pt>
                <c:pt idx="607">
                  <c:v>45.921999999999997</c:v>
                </c:pt>
                <c:pt idx="608">
                  <c:v>45.922499999999999</c:v>
                </c:pt>
                <c:pt idx="609">
                  <c:v>45.922899999999998</c:v>
                </c:pt>
                <c:pt idx="610">
                  <c:v>45.923200000000001</c:v>
                </c:pt>
                <c:pt idx="611">
                  <c:v>45.923499999999997</c:v>
                </c:pt>
                <c:pt idx="612">
                  <c:v>45.923999999999999</c:v>
                </c:pt>
                <c:pt idx="613">
                  <c:v>45.924599999999998</c:v>
                </c:pt>
                <c:pt idx="614">
                  <c:v>45.925190000000001</c:v>
                </c:pt>
                <c:pt idx="615">
                  <c:v>45.925899999999999</c:v>
                </c:pt>
                <c:pt idx="616">
                  <c:v>45.926699999999997</c:v>
                </c:pt>
                <c:pt idx="617">
                  <c:v>45.927399999999999</c:v>
                </c:pt>
                <c:pt idx="618">
                  <c:v>45.930100000000003</c:v>
                </c:pt>
                <c:pt idx="619">
                  <c:v>45.931699999999999</c:v>
                </c:pt>
                <c:pt idx="620">
                  <c:v>45.932699999999997</c:v>
                </c:pt>
                <c:pt idx="621">
                  <c:v>45.938899999999997</c:v>
                </c:pt>
                <c:pt idx="622">
                  <c:v>45.945</c:v>
                </c:pt>
                <c:pt idx="623">
                  <c:v>45.951900000000002</c:v>
                </c:pt>
                <c:pt idx="624">
                  <c:v>45.961170000000003</c:v>
                </c:pt>
                <c:pt idx="625">
                  <c:v>45.968829999999997</c:v>
                </c:pt>
                <c:pt idx="626">
                  <c:v>45.974899999999998</c:v>
                </c:pt>
                <c:pt idx="627">
                  <c:v>45.983499999999999</c:v>
                </c:pt>
                <c:pt idx="628">
                  <c:v>45.990400000000001</c:v>
                </c:pt>
                <c:pt idx="629">
                  <c:v>45.999400000000001</c:v>
                </c:pt>
                <c:pt idx="630">
                  <c:v>46.008560000000003</c:v>
                </c:pt>
                <c:pt idx="631">
                  <c:v>46.017800000000001</c:v>
                </c:pt>
                <c:pt idx="632">
                  <c:v>46.027099999999997</c:v>
                </c:pt>
                <c:pt idx="633">
                  <c:v>46.034999999999997</c:v>
                </c:pt>
                <c:pt idx="634">
                  <c:v>46.0379</c:v>
                </c:pt>
                <c:pt idx="635">
                  <c:v>46.041800000000002</c:v>
                </c:pt>
                <c:pt idx="636">
                  <c:v>46.049900000000001</c:v>
                </c:pt>
                <c:pt idx="637">
                  <c:v>46.058700000000002</c:v>
                </c:pt>
                <c:pt idx="638">
                  <c:v>46.064500000000002</c:v>
                </c:pt>
                <c:pt idx="639">
                  <c:v>46.071899999999999</c:v>
                </c:pt>
                <c:pt idx="640">
                  <c:v>46.081400000000002</c:v>
                </c:pt>
                <c:pt idx="641">
                  <c:v>46.091200000000001</c:v>
                </c:pt>
                <c:pt idx="642">
                  <c:v>46.099400000000003</c:v>
                </c:pt>
                <c:pt idx="643">
                  <c:v>46.109200000000001</c:v>
                </c:pt>
                <c:pt idx="644">
                  <c:v>46.1188</c:v>
                </c:pt>
                <c:pt idx="645">
                  <c:v>46.128799999999998</c:v>
                </c:pt>
                <c:pt idx="646">
                  <c:v>46.139099999999999</c:v>
                </c:pt>
                <c:pt idx="647">
                  <c:v>46.149500000000003</c:v>
                </c:pt>
                <c:pt idx="648">
                  <c:v>46.155720000000002</c:v>
                </c:pt>
                <c:pt idx="649">
                  <c:v>46.162999999999997</c:v>
                </c:pt>
                <c:pt idx="650">
                  <c:v>46.172199999999997</c:v>
                </c:pt>
                <c:pt idx="651">
                  <c:v>46.181820000000002</c:v>
                </c:pt>
                <c:pt idx="652">
                  <c:v>46.191800000000001</c:v>
                </c:pt>
                <c:pt idx="653">
                  <c:v>46.201999999999998</c:v>
                </c:pt>
                <c:pt idx="654">
                  <c:v>46.212569999999999</c:v>
                </c:pt>
                <c:pt idx="655">
                  <c:v>46.216700000000003</c:v>
                </c:pt>
                <c:pt idx="656">
                  <c:v>46.22</c:v>
                </c:pt>
                <c:pt idx="657">
                  <c:v>46.223799999999997</c:v>
                </c:pt>
                <c:pt idx="658">
                  <c:v>46.227899999999998</c:v>
                </c:pt>
                <c:pt idx="659">
                  <c:v>46.232100000000003</c:v>
                </c:pt>
                <c:pt idx="660">
                  <c:v>46.2348</c:v>
                </c:pt>
                <c:pt idx="661">
                  <c:v>46.2361</c:v>
                </c:pt>
                <c:pt idx="662">
                  <c:v>46.237099999999998</c:v>
                </c:pt>
                <c:pt idx="663">
                  <c:v>46.237900000000003</c:v>
                </c:pt>
                <c:pt idx="664">
                  <c:v>46.238399999999999</c:v>
                </c:pt>
                <c:pt idx="665">
                  <c:v>46.238999999999997</c:v>
                </c:pt>
                <c:pt idx="666">
                  <c:v>46.239400000000003</c:v>
                </c:pt>
                <c:pt idx="667">
                  <c:v>46.239899999999999</c:v>
                </c:pt>
                <c:pt idx="668">
                  <c:v>46.240600000000001</c:v>
                </c:pt>
                <c:pt idx="669">
                  <c:v>46.241300000000003</c:v>
                </c:pt>
                <c:pt idx="670">
                  <c:v>46.241900000000001</c:v>
                </c:pt>
                <c:pt idx="671">
                  <c:v>46.245199999999997</c:v>
                </c:pt>
                <c:pt idx="672">
                  <c:v>46.250689999999999</c:v>
                </c:pt>
                <c:pt idx="673">
                  <c:v>46.253700000000002</c:v>
                </c:pt>
                <c:pt idx="674">
                  <c:v>46.256300000000003</c:v>
                </c:pt>
                <c:pt idx="675">
                  <c:v>46.259300000000003</c:v>
                </c:pt>
                <c:pt idx="676">
                  <c:v>46.261800000000001</c:v>
                </c:pt>
                <c:pt idx="677">
                  <c:v>46.266300000000001</c:v>
                </c:pt>
                <c:pt idx="678">
                  <c:v>46.2699</c:v>
                </c:pt>
                <c:pt idx="679">
                  <c:v>46.279499999999999</c:v>
                </c:pt>
                <c:pt idx="680">
                  <c:v>46.2821</c:v>
                </c:pt>
                <c:pt idx="681">
                  <c:v>46.291600000000003</c:v>
                </c:pt>
                <c:pt idx="682">
                  <c:v>46.297499999999999</c:v>
                </c:pt>
                <c:pt idx="683">
                  <c:v>46.30151</c:v>
                </c:pt>
                <c:pt idx="684">
                  <c:v>46.304400000000001</c:v>
                </c:pt>
                <c:pt idx="685">
                  <c:v>46.3093</c:v>
                </c:pt>
                <c:pt idx="686">
                  <c:v>46.314399999999999</c:v>
                </c:pt>
                <c:pt idx="687">
                  <c:v>46.318600000000004</c:v>
                </c:pt>
                <c:pt idx="688">
                  <c:v>46.321899999999999</c:v>
                </c:pt>
                <c:pt idx="689">
                  <c:v>46.325899999999997</c:v>
                </c:pt>
                <c:pt idx="690">
                  <c:v>46.329000000000001</c:v>
                </c:pt>
                <c:pt idx="691">
                  <c:v>46.332000000000001</c:v>
                </c:pt>
                <c:pt idx="692">
                  <c:v>46.3354</c:v>
                </c:pt>
                <c:pt idx="693">
                  <c:v>46.341099999999997</c:v>
                </c:pt>
                <c:pt idx="694">
                  <c:v>46.347299999999997</c:v>
                </c:pt>
                <c:pt idx="695">
                  <c:v>46.351700000000001</c:v>
                </c:pt>
                <c:pt idx="696">
                  <c:v>46.3538</c:v>
                </c:pt>
                <c:pt idx="697">
                  <c:v>46.356999999999999</c:v>
                </c:pt>
                <c:pt idx="698">
                  <c:v>46.358249999999998</c:v>
                </c:pt>
                <c:pt idx="699">
                  <c:v>46.360500000000002</c:v>
                </c:pt>
                <c:pt idx="700">
                  <c:v>46.3643</c:v>
                </c:pt>
                <c:pt idx="701">
                  <c:v>46.367800000000003</c:v>
                </c:pt>
                <c:pt idx="702">
                  <c:v>46.370899999999999</c:v>
                </c:pt>
                <c:pt idx="703">
                  <c:v>46.376600000000003</c:v>
                </c:pt>
                <c:pt idx="704">
                  <c:v>46.379399999999997</c:v>
                </c:pt>
                <c:pt idx="705">
                  <c:v>46.380800000000001</c:v>
                </c:pt>
                <c:pt idx="706">
                  <c:v>46.381599999999999</c:v>
                </c:pt>
                <c:pt idx="707">
                  <c:v>46.3825</c:v>
                </c:pt>
                <c:pt idx="708">
                  <c:v>46.383200000000002</c:v>
                </c:pt>
                <c:pt idx="709">
                  <c:v>46.384099999999997</c:v>
                </c:pt>
                <c:pt idx="710">
                  <c:v>46.385100000000001</c:v>
                </c:pt>
                <c:pt idx="711">
                  <c:v>46.386000000000003</c:v>
                </c:pt>
                <c:pt idx="712">
                  <c:v>46.386800000000001</c:v>
                </c:pt>
                <c:pt idx="713">
                  <c:v>46.3874</c:v>
                </c:pt>
                <c:pt idx="714">
                  <c:v>46.387999999999998</c:v>
                </c:pt>
                <c:pt idx="715">
                  <c:v>46.3889</c:v>
                </c:pt>
                <c:pt idx="716">
                  <c:v>46.389899999999997</c:v>
                </c:pt>
                <c:pt idx="717">
                  <c:v>46.390819999999998</c:v>
                </c:pt>
                <c:pt idx="718">
                  <c:v>46.391800000000003</c:v>
                </c:pt>
                <c:pt idx="719">
                  <c:v>46.392899999999997</c:v>
                </c:pt>
                <c:pt idx="720">
                  <c:v>46.393900000000002</c:v>
                </c:pt>
                <c:pt idx="721">
                  <c:v>46.3949</c:v>
                </c:pt>
                <c:pt idx="722">
                  <c:v>46.395899999999997</c:v>
                </c:pt>
                <c:pt idx="723">
                  <c:v>46.396700000000003</c:v>
                </c:pt>
                <c:pt idx="724">
                  <c:v>46.397500000000001</c:v>
                </c:pt>
                <c:pt idx="725">
                  <c:v>46.398299999999999</c:v>
                </c:pt>
                <c:pt idx="726">
                  <c:v>46.399000000000001</c:v>
                </c:pt>
                <c:pt idx="727">
                  <c:v>46.399700000000003</c:v>
                </c:pt>
                <c:pt idx="728">
                  <c:v>46.400700000000001</c:v>
                </c:pt>
                <c:pt idx="729">
                  <c:v>46.401400000000002</c:v>
                </c:pt>
                <c:pt idx="730">
                  <c:v>46.402299999999997</c:v>
                </c:pt>
                <c:pt idx="731">
                  <c:v>46.403030000000001</c:v>
                </c:pt>
                <c:pt idx="732">
                  <c:v>46.4039</c:v>
                </c:pt>
                <c:pt idx="733">
                  <c:v>46.404699999999998</c:v>
                </c:pt>
                <c:pt idx="734">
                  <c:v>46.405500000000004</c:v>
                </c:pt>
                <c:pt idx="735">
                  <c:v>46.406399999999998</c:v>
                </c:pt>
                <c:pt idx="736">
                  <c:v>46.407499999999999</c:v>
                </c:pt>
                <c:pt idx="737">
                  <c:v>46.408499999999997</c:v>
                </c:pt>
                <c:pt idx="738">
                  <c:v>46.409500000000001</c:v>
                </c:pt>
                <c:pt idx="739">
                  <c:v>46.410499999999999</c:v>
                </c:pt>
                <c:pt idx="740">
                  <c:v>46.411099999999998</c:v>
                </c:pt>
                <c:pt idx="741">
                  <c:v>46.411900000000003</c:v>
                </c:pt>
                <c:pt idx="742">
                  <c:v>46.412500000000001</c:v>
                </c:pt>
                <c:pt idx="743">
                  <c:v>46.413330000000002</c:v>
                </c:pt>
                <c:pt idx="744">
                  <c:v>46.414099999999998</c:v>
                </c:pt>
                <c:pt idx="745">
                  <c:v>46.4146</c:v>
                </c:pt>
                <c:pt idx="746">
                  <c:v>46.415199999999999</c:v>
                </c:pt>
                <c:pt idx="747">
                  <c:v>46.417499999999997</c:v>
                </c:pt>
                <c:pt idx="748">
                  <c:v>46.427199999999999</c:v>
                </c:pt>
                <c:pt idx="749">
                  <c:v>46.4315</c:v>
                </c:pt>
                <c:pt idx="750">
                  <c:v>46.436</c:v>
                </c:pt>
                <c:pt idx="751">
                  <c:v>46.439599999999999</c:v>
                </c:pt>
                <c:pt idx="752">
                  <c:v>46.447249999999997</c:v>
                </c:pt>
                <c:pt idx="753">
                  <c:v>46.457599999999999</c:v>
                </c:pt>
                <c:pt idx="754">
                  <c:v>46.4634</c:v>
                </c:pt>
                <c:pt idx="755">
                  <c:v>46.468800000000002</c:v>
                </c:pt>
                <c:pt idx="756">
                  <c:v>46.479300000000002</c:v>
                </c:pt>
                <c:pt idx="757">
                  <c:v>46.490299999999998</c:v>
                </c:pt>
                <c:pt idx="758">
                  <c:v>46.5015</c:v>
                </c:pt>
                <c:pt idx="759">
                  <c:v>46.509099999999997</c:v>
                </c:pt>
                <c:pt idx="760">
                  <c:v>46.517000000000003</c:v>
                </c:pt>
                <c:pt idx="761">
                  <c:v>46.527999999999999</c:v>
                </c:pt>
                <c:pt idx="762">
                  <c:v>46.536320000000003</c:v>
                </c:pt>
                <c:pt idx="763">
                  <c:v>46.5426</c:v>
                </c:pt>
                <c:pt idx="764">
                  <c:v>46.552900000000001</c:v>
                </c:pt>
                <c:pt idx="765">
                  <c:v>46.5608</c:v>
                </c:pt>
                <c:pt idx="766">
                  <c:v>46.572600000000001</c:v>
                </c:pt>
                <c:pt idx="767">
                  <c:v>46.584600000000002</c:v>
                </c:pt>
                <c:pt idx="768">
                  <c:v>46.596600000000002</c:v>
                </c:pt>
                <c:pt idx="769">
                  <c:v>46.608499999999999</c:v>
                </c:pt>
                <c:pt idx="770">
                  <c:v>46.618899999999996</c:v>
                </c:pt>
                <c:pt idx="771">
                  <c:v>46.630699999999997</c:v>
                </c:pt>
                <c:pt idx="772">
                  <c:v>46.642400000000002</c:v>
                </c:pt>
                <c:pt idx="773">
                  <c:v>46.653399999999998</c:v>
                </c:pt>
                <c:pt idx="774">
                  <c:v>46.665799999999997</c:v>
                </c:pt>
                <c:pt idx="775">
                  <c:v>46.678199999999997</c:v>
                </c:pt>
                <c:pt idx="776">
                  <c:v>46.681699999999999</c:v>
                </c:pt>
                <c:pt idx="777">
                  <c:v>46.687399999999997</c:v>
                </c:pt>
                <c:pt idx="778">
                  <c:v>46.691600000000001</c:v>
                </c:pt>
                <c:pt idx="779">
                  <c:v>46.704300000000003</c:v>
                </c:pt>
                <c:pt idx="780">
                  <c:v>46.716700000000003</c:v>
                </c:pt>
                <c:pt idx="781">
                  <c:v>46.726500000000001</c:v>
                </c:pt>
                <c:pt idx="782">
                  <c:v>46.735999999999997</c:v>
                </c:pt>
                <c:pt idx="783">
                  <c:v>46.749699999999997</c:v>
                </c:pt>
                <c:pt idx="784">
                  <c:v>46.762799999999999</c:v>
                </c:pt>
                <c:pt idx="785">
                  <c:v>46.768799999999999</c:v>
                </c:pt>
                <c:pt idx="786">
                  <c:v>46.7746</c:v>
                </c:pt>
                <c:pt idx="787">
                  <c:v>46.781799999999997</c:v>
                </c:pt>
                <c:pt idx="788">
                  <c:v>46.790300000000002</c:v>
                </c:pt>
                <c:pt idx="789">
                  <c:v>46.802700000000002</c:v>
                </c:pt>
                <c:pt idx="790">
                  <c:v>46.811900000000001</c:v>
                </c:pt>
                <c:pt idx="791">
                  <c:v>46.816600000000001</c:v>
                </c:pt>
                <c:pt idx="792">
                  <c:v>46.826599999999999</c:v>
                </c:pt>
                <c:pt idx="793">
                  <c:v>46.838700000000003</c:v>
                </c:pt>
                <c:pt idx="794">
                  <c:v>46.8506</c:v>
                </c:pt>
                <c:pt idx="795">
                  <c:v>46.855899999999998</c:v>
                </c:pt>
                <c:pt idx="796">
                  <c:v>46.8643</c:v>
                </c:pt>
                <c:pt idx="797">
                  <c:v>46.872149999999998</c:v>
                </c:pt>
                <c:pt idx="798">
                  <c:v>46.883400000000002</c:v>
                </c:pt>
                <c:pt idx="799">
                  <c:v>46.894179999999999</c:v>
                </c:pt>
                <c:pt idx="800">
                  <c:v>46.900399999999998</c:v>
                </c:pt>
                <c:pt idx="801">
                  <c:v>46.903500000000001</c:v>
                </c:pt>
                <c:pt idx="802">
                  <c:v>46.9056</c:v>
                </c:pt>
                <c:pt idx="803">
                  <c:v>46.908000000000001</c:v>
                </c:pt>
                <c:pt idx="804">
                  <c:v>46.911000000000001</c:v>
                </c:pt>
                <c:pt idx="805">
                  <c:v>46.92</c:v>
                </c:pt>
                <c:pt idx="806">
                  <c:v>46.927750000000003</c:v>
                </c:pt>
                <c:pt idx="807">
                  <c:v>46.933100000000003</c:v>
                </c:pt>
                <c:pt idx="808">
                  <c:v>46.936700000000002</c:v>
                </c:pt>
                <c:pt idx="809">
                  <c:v>46.940300000000001</c:v>
                </c:pt>
                <c:pt idx="810">
                  <c:v>46.943260000000002</c:v>
                </c:pt>
                <c:pt idx="811">
                  <c:v>46.948540000000001</c:v>
                </c:pt>
                <c:pt idx="812">
                  <c:v>46.953000000000003</c:v>
                </c:pt>
                <c:pt idx="813">
                  <c:v>46.954700000000003</c:v>
                </c:pt>
                <c:pt idx="814">
                  <c:v>46.956200000000003</c:v>
                </c:pt>
                <c:pt idx="815">
                  <c:v>46.957099999999997</c:v>
                </c:pt>
                <c:pt idx="816">
                  <c:v>46.958199999999998</c:v>
                </c:pt>
                <c:pt idx="817">
                  <c:v>46.959299999999999</c:v>
                </c:pt>
                <c:pt idx="818">
                  <c:v>46.960299999999997</c:v>
                </c:pt>
                <c:pt idx="819">
                  <c:v>46.961300000000001</c:v>
                </c:pt>
                <c:pt idx="820">
                  <c:v>46.962400000000002</c:v>
                </c:pt>
                <c:pt idx="821">
                  <c:v>46.963500000000003</c:v>
                </c:pt>
                <c:pt idx="822">
                  <c:v>46.964419999999997</c:v>
                </c:pt>
                <c:pt idx="823">
                  <c:v>46.965600000000002</c:v>
                </c:pt>
                <c:pt idx="824">
                  <c:v>46.966999999999999</c:v>
                </c:pt>
                <c:pt idx="825">
                  <c:v>46.968299999999999</c:v>
                </c:pt>
                <c:pt idx="826">
                  <c:v>46.969299999999997</c:v>
                </c:pt>
                <c:pt idx="827">
                  <c:v>46.970599999999997</c:v>
                </c:pt>
                <c:pt idx="828">
                  <c:v>46.971899999999998</c:v>
                </c:pt>
                <c:pt idx="829">
                  <c:v>46.973300000000002</c:v>
                </c:pt>
                <c:pt idx="830">
                  <c:v>46.974800000000002</c:v>
                </c:pt>
                <c:pt idx="831">
                  <c:v>46.976300000000002</c:v>
                </c:pt>
                <c:pt idx="832">
                  <c:v>46.978499999999997</c:v>
                </c:pt>
                <c:pt idx="833">
                  <c:v>46.980640000000001</c:v>
                </c:pt>
                <c:pt idx="834">
                  <c:v>46.983699999999999</c:v>
                </c:pt>
                <c:pt idx="835">
                  <c:v>46.9923</c:v>
                </c:pt>
                <c:pt idx="836">
                  <c:v>46.997900000000001</c:v>
                </c:pt>
                <c:pt idx="837">
                  <c:v>47.003999999999998</c:v>
                </c:pt>
                <c:pt idx="838">
                  <c:v>47.006300000000003</c:v>
                </c:pt>
                <c:pt idx="839">
                  <c:v>47.014099999999999</c:v>
                </c:pt>
                <c:pt idx="840">
                  <c:v>47.019199999999998</c:v>
                </c:pt>
                <c:pt idx="841">
                  <c:v>47.027799999999999</c:v>
                </c:pt>
                <c:pt idx="842">
                  <c:v>47.040700000000001</c:v>
                </c:pt>
                <c:pt idx="843">
                  <c:v>47.047150000000002</c:v>
                </c:pt>
                <c:pt idx="844">
                  <c:v>47.053600000000003</c:v>
                </c:pt>
                <c:pt idx="845">
                  <c:v>47.062260000000002</c:v>
                </c:pt>
                <c:pt idx="846">
                  <c:v>47.066200000000002</c:v>
                </c:pt>
                <c:pt idx="847">
                  <c:v>47.0702</c:v>
                </c:pt>
                <c:pt idx="848">
                  <c:v>47.074100000000001</c:v>
                </c:pt>
                <c:pt idx="849">
                  <c:v>47.078699999999998</c:v>
                </c:pt>
                <c:pt idx="850">
                  <c:v>47.081000000000003</c:v>
                </c:pt>
                <c:pt idx="851">
                  <c:v>47.084499999999998</c:v>
                </c:pt>
                <c:pt idx="852">
                  <c:v>47.093400000000003</c:v>
                </c:pt>
                <c:pt idx="853">
                  <c:v>47.106499999999997</c:v>
                </c:pt>
                <c:pt idx="854">
                  <c:v>47.119300000000003</c:v>
                </c:pt>
                <c:pt idx="855">
                  <c:v>47.132240000000003</c:v>
                </c:pt>
                <c:pt idx="856">
                  <c:v>47.142000000000003</c:v>
                </c:pt>
                <c:pt idx="857">
                  <c:v>47.148899999999998</c:v>
                </c:pt>
                <c:pt idx="858">
                  <c:v>47.156700000000001</c:v>
                </c:pt>
                <c:pt idx="859">
                  <c:v>47.162399999999998</c:v>
                </c:pt>
                <c:pt idx="860">
                  <c:v>47.167700000000004</c:v>
                </c:pt>
                <c:pt idx="861">
                  <c:v>47.177700000000002</c:v>
                </c:pt>
                <c:pt idx="862">
                  <c:v>47.1877</c:v>
                </c:pt>
                <c:pt idx="863">
                  <c:v>47.201790000000003</c:v>
                </c:pt>
                <c:pt idx="864">
                  <c:v>47.216000000000001</c:v>
                </c:pt>
                <c:pt idx="865">
                  <c:v>47.229100000000003</c:v>
                </c:pt>
                <c:pt idx="866">
                  <c:v>47.239089999999997</c:v>
                </c:pt>
                <c:pt idx="867">
                  <c:v>47.252499999999998</c:v>
                </c:pt>
                <c:pt idx="868">
                  <c:v>47.266599999999997</c:v>
                </c:pt>
                <c:pt idx="869">
                  <c:v>47.280799999999999</c:v>
                </c:pt>
                <c:pt idx="870">
                  <c:v>47.294170000000001</c:v>
                </c:pt>
                <c:pt idx="871">
                  <c:v>47.299599999999998</c:v>
                </c:pt>
                <c:pt idx="872">
                  <c:v>47.303699999999999</c:v>
                </c:pt>
                <c:pt idx="873">
                  <c:v>47.308799999999998</c:v>
                </c:pt>
                <c:pt idx="874">
                  <c:v>47.323</c:v>
                </c:pt>
                <c:pt idx="875">
                  <c:v>47.337800000000001</c:v>
                </c:pt>
                <c:pt idx="876">
                  <c:v>47.351599999999998</c:v>
                </c:pt>
                <c:pt idx="877">
                  <c:v>47.361499999999999</c:v>
                </c:pt>
                <c:pt idx="878">
                  <c:v>47.371699999999997</c:v>
                </c:pt>
                <c:pt idx="879">
                  <c:v>47.3872</c:v>
                </c:pt>
                <c:pt idx="880">
                  <c:v>47.4024</c:v>
                </c:pt>
                <c:pt idx="881">
                  <c:v>47.413899999999998</c:v>
                </c:pt>
                <c:pt idx="882">
                  <c:v>47.417999999999999</c:v>
                </c:pt>
                <c:pt idx="883">
                  <c:v>47.426000000000002</c:v>
                </c:pt>
                <c:pt idx="884">
                  <c:v>47.427399999999999</c:v>
                </c:pt>
                <c:pt idx="885">
                  <c:v>47.429299999999998</c:v>
                </c:pt>
                <c:pt idx="886">
                  <c:v>47.435099999999998</c:v>
                </c:pt>
                <c:pt idx="887">
                  <c:v>47.441000000000003</c:v>
                </c:pt>
                <c:pt idx="888">
                  <c:v>47.452930000000002</c:v>
                </c:pt>
                <c:pt idx="889">
                  <c:v>47.465299999999999</c:v>
                </c:pt>
                <c:pt idx="890">
                  <c:v>47.478099999999998</c:v>
                </c:pt>
                <c:pt idx="891">
                  <c:v>47.490900000000003</c:v>
                </c:pt>
                <c:pt idx="892">
                  <c:v>47.494199999999999</c:v>
                </c:pt>
                <c:pt idx="893">
                  <c:v>47.496000000000002</c:v>
                </c:pt>
                <c:pt idx="894">
                  <c:v>47.497199999999999</c:v>
                </c:pt>
                <c:pt idx="895">
                  <c:v>47.498399999999997</c:v>
                </c:pt>
                <c:pt idx="896">
                  <c:v>47.499400000000001</c:v>
                </c:pt>
                <c:pt idx="897">
                  <c:v>47.5002</c:v>
                </c:pt>
                <c:pt idx="898">
                  <c:v>47.500999999999998</c:v>
                </c:pt>
                <c:pt idx="899">
                  <c:v>47.502000000000002</c:v>
                </c:pt>
                <c:pt idx="900">
                  <c:v>47.503</c:v>
                </c:pt>
                <c:pt idx="901">
                  <c:v>47.5045</c:v>
                </c:pt>
                <c:pt idx="902">
                  <c:v>47.50676</c:v>
                </c:pt>
                <c:pt idx="903">
                  <c:v>47.508499999999998</c:v>
                </c:pt>
                <c:pt idx="904">
                  <c:v>47.509900000000002</c:v>
                </c:pt>
                <c:pt idx="905">
                  <c:v>47.511299999999999</c:v>
                </c:pt>
                <c:pt idx="906">
                  <c:v>47.512599999999999</c:v>
                </c:pt>
                <c:pt idx="907">
                  <c:v>47.514000000000003</c:v>
                </c:pt>
                <c:pt idx="908">
                  <c:v>47.515000000000001</c:v>
                </c:pt>
                <c:pt idx="909">
                  <c:v>47.516199999999998</c:v>
                </c:pt>
                <c:pt idx="910">
                  <c:v>47.519799999999996</c:v>
                </c:pt>
                <c:pt idx="911">
                  <c:v>47.525799999999997</c:v>
                </c:pt>
                <c:pt idx="912">
                  <c:v>47.529429999999998</c:v>
                </c:pt>
                <c:pt idx="913">
                  <c:v>47.537199999999999</c:v>
                </c:pt>
                <c:pt idx="914">
                  <c:v>47.544400000000003</c:v>
                </c:pt>
                <c:pt idx="915">
                  <c:v>47.5565</c:v>
                </c:pt>
                <c:pt idx="916">
                  <c:v>47.569099999999999</c:v>
                </c:pt>
                <c:pt idx="917">
                  <c:v>47.581899999999997</c:v>
                </c:pt>
                <c:pt idx="918">
                  <c:v>47.589700000000001</c:v>
                </c:pt>
                <c:pt idx="919">
                  <c:v>47.597000000000001</c:v>
                </c:pt>
                <c:pt idx="920">
                  <c:v>47.600499999999997</c:v>
                </c:pt>
                <c:pt idx="921">
                  <c:v>47.603999999999999</c:v>
                </c:pt>
                <c:pt idx="922">
                  <c:v>47.607999999999997</c:v>
                </c:pt>
                <c:pt idx="923">
                  <c:v>47.613500000000002</c:v>
                </c:pt>
                <c:pt idx="924">
                  <c:v>47.616500000000002</c:v>
                </c:pt>
                <c:pt idx="925">
                  <c:v>47.622999999999998</c:v>
                </c:pt>
                <c:pt idx="926">
                  <c:v>47.6248</c:v>
                </c:pt>
                <c:pt idx="927">
                  <c:v>47.626199999999997</c:v>
                </c:pt>
                <c:pt idx="928">
                  <c:v>47.627400000000002</c:v>
                </c:pt>
                <c:pt idx="929">
                  <c:v>47.629040000000003</c:v>
                </c:pt>
                <c:pt idx="930">
                  <c:v>47.630299999999998</c:v>
                </c:pt>
                <c:pt idx="931">
                  <c:v>47.631799999999998</c:v>
                </c:pt>
                <c:pt idx="932">
                  <c:v>47.633400000000002</c:v>
                </c:pt>
                <c:pt idx="933">
                  <c:v>47.634799999999998</c:v>
                </c:pt>
                <c:pt idx="934">
                  <c:v>47.636569999999999</c:v>
                </c:pt>
                <c:pt idx="935">
                  <c:v>47.638420000000004</c:v>
                </c:pt>
                <c:pt idx="936">
                  <c:v>47.639600000000002</c:v>
                </c:pt>
                <c:pt idx="937">
                  <c:v>47.642000000000003</c:v>
                </c:pt>
                <c:pt idx="938">
                  <c:v>47.643599999999999</c:v>
                </c:pt>
                <c:pt idx="939">
                  <c:v>47.645099999999999</c:v>
                </c:pt>
                <c:pt idx="940">
                  <c:v>47.646299999999997</c:v>
                </c:pt>
                <c:pt idx="941">
                  <c:v>47.647640000000003</c:v>
                </c:pt>
                <c:pt idx="942">
                  <c:v>47.648600000000002</c:v>
                </c:pt>
                <c:pt idx="943">
                  <c:v>47.649900000000002</c:v>
                </c:pt>
                <c:pt idx="944">
                  <c:v>47.650799999999997</c:v>
                </c:pt>
                <c:pt idx="945">
                  <c:v>47.651699999999998</c:v>
                </c:pt>
                <c:pt idx="946">
                  <c:v>47.652920000000002</c:v>
                </c:pt>
                <c:pt idx="947">
                  <c:v>47.653799999999997</c:v>
                </c:pt>
                <c:pt idx="948">
                  <c:v>47.654719999999998</c:v>
                </c:pt>
                <c:pt idx="949">
                  <c:v>47.655500000000004</c:v>
                </c:pt>
                <c:pt idx="950">
                  <c:v>47.656599999999997</c:v>
                </c:pt>
                <c:pt idx="951">
                  <c:v>47.657600000000002</c:v>
                </c:pt>
                <c:pt idx="952">
                  <c:v>47.658499999999997</c:v>
                </c:pt>
                <c:pt idx="953">
                  <c:v>47.659500000000001</c:v>
                </c:pt>
                <c:pt idx="954">
                  <c:v>47.660499999999999</c:v>
                </c:pt>
                <c:pt idx="955">
                  <c:v>47.6614</c:v>
                </c:pt>
                <c:pt idx="956">
                  <c:v>47.662100000000002</c:v>
                </c:pt>
                <c:pt idx="957">
                  <c:v>47.662799999999997</c:v>
                </c:pt>
                <c:pt idx="958">
                  <c:v>47.663499999999999</c:v>
                </c:pt>
                <c:pt idx="959">
                  <c:v>47.664000000000001</c:v>
                </c:pt>
                <c:pt idx="960">
                  <c:v>47.6646</c:v>
                </c:pt>
                <c:pt idx="961">
                  <c:v>47.665500000000002</c:v>
                </c:pt>
                <c:pt idx="962">
                  <c:v>47.666400000000003</c:v>
                </c:pt>
                <c:pt idx="963">
                  <c:v>47.667400000000001</c:v>
                </c:pt>
                <c:pt idx="964">
                  <c:v>47.667999999999999</c:v>
                </c:pt>
                <c:pt idx="965">
                  <c:v>47.668700000000001</c:v>
                </c:pt>
                <c:pt idx="966">
                  <c:v>47.669400000000003</c:v>
                </c:pt>
                <c:pt idx="967">
                  <c:v>47.670099999999998</c:v>
                </c:pt>
                <c:pt idx="968">
                  <c:v>47.670699999999997</c:v>
                </c:pt>
                <c:pt idx="969">
                  <c:v>47.671500000000002</c:v>
                </c:pt>
                <c:pt idx="970">
                  <c:v>47.6721</c:v>
                </c:pt>
                <c:pt idx="971">
                  <c:v>47.672699999999999</c:v>
                </c:pt>
                <c:pt idx="972">
                  <c:v>47.673099999999998</c:v>
                </c:pt>
                <c:pt idx="973">
                  <c:v>47.673699999999997</c:v>
                </c:pt>
                <c:pt idx="974">
                  <c:v>47.674399999999999</c:v>
                </c:pt>
                <c:pt idx="975">
                  <c:v>47.675319999999999</c:v>
                </c:pt>
                <c:pt idx="976">
                  <c:v>47.676099999999998</c:v>
                </c:pt>
                <c:pt idx="977">
                  <c:v>47.6768</c:v>
                </c:pt>
                <c:pt idx="978">
                  <c:v>47.677250000000001</c:v>
                </c:pt>
                <c:pt idx="979">
                  <c:v>47.677900000000001</c:v>
                </c:pt>
                <c:pt idx="980">
                  <c:v>47.678800000000003</c:v>
                </c:pt>
                <c:pt idx="981">
                  <c:v>47.679400000000001</c:v>
                </c:pt>
                <c:pt idx="982">
                  <c:v>47.680199999999999</c:v>
                </c:pt>
                <c:pt idx="983">
                  <c:v>47.680900000000001</c:v>
                </c:pt>
                <c:pt idx="984">
                  <c:v>47.681699999999999</c:v>
                </c:pt>
                <c:pt idx="985">
                  <c:v>47.682600000000001</c:v>
                </c:pt>
                <c:pt idx="986">
                  <c:v>47.684699999999999</c:v>
                </c:pt>
                <c:pt idx="987">
                  <c:v>47.689</c:v>
                </c:pt>
                <c:pt idx="988">
                  <c:v>47.701599999999999</c:v>
                </c:pt>
                <c:pt idx="989">
                  <c:v>47.708799999999997</c:v>
                </c:pt>
                <c:pt idx="990">
                  <c:v>47.722799999999999</c:v>
                </c:pt>
                <c:pt idx="991">
                  <c:v>47.733899999999998</c:v>
                </c:pt>
                <c:pt idx="992">
                  <c:v>47.740900000000003</c:v>
                </c:pt>
                <c:pt idx="993">
                  <c:v>47.755400000000002</c:v>
                </c:pt>
                <c:pt idx="994">
                  <c:v>47.77</c:v>
                </c:pt>
                <c:pt idx="995">
                  <c:v>47.784300000000002</c:v>
                </c:pt>
                <c:pt idx="996">
                  <c:v>47.801430000000003</c:v>
                </c:pt>
                <c:pt idx="997">
                  <c:v>47.817500000000003</c:v>
                </c:pt>
                <c:pt idx="998">
                  <c:v>47.830100000000002</c:v>
                </c:pt>
                <c:pt idx="999">
                  <c:v>47.846800000000002</c:v>
                </c:pt>
                <c:pt idx="1000">
                  <c:v>47.863599999999998</c:v>
                </c:pt>
                <c:pt idx="1001">
                  <c:v>47.870699999999999</c:v>
                </c:pt>
                <c:pt idx="1002">
                  <c:v>47.880899999999997</c:v>
                </c:pt>
                <c:pt idx="1003">
                  <c:v>47.896099999999997</c:v>
                </c:pt>
                <c:pt idx="1004">
                  <c:v>47.912599999999998</c:v>
                </c:pt>
                <c:pt idx="1005">
                  <c:v>47.928899999999999</c:v>
                </c:pt>
                <c:pt idx="1006">
                  <c:v>47.944899999999997</c:v>
                </c:pt>
                <c:pt idx="1007">
                  <c:v>47.960320000000003</c:v>
                </c:pt>
                <c:pt idx="1008">
                  <c:v>47.976199999999999</c:v>
                </c:pt>
                <c:pt idx="1009">
                  <c:v>47.988500000000002</c:v>
                </c:pt>
                <c:pt idx="1010">
                  <c:v>48.000500000000002</c:v>
                </c:pt>
                <c:pt idx="1011">
                  <c:v>48.011299999999999</c:v>
                </c:pt>
                <c:pt idx="1012">
                  <c:v>48.018999999999998</c:v>
                </c:pt>
                <c:pt idx="1013">
                  <c:v>48.029499999999999</c:v>
                </c:pt>
                <c:pt idx="1014">
                  <c:v>48.046300000000002</c:v>
                </c:pt>
                <c:pt idx="1015">
                  <c:v>48.063499999999998</c:v>
                </c:pt>
                <c:pt idx="1016">
                  <c:v>48.079599999999999</c:v>
                </c:pt>
                <c:pt idx="1017">
                  <c:v>48.092300000000002</c:v>
                </c:pt>
                <c:pt idx="1018">
                  <c:v>48.103900000000003</c:v>
                </c:pt>
                <c:pt idx="1019">
                  <c:v>48.121400000000001</c:v>
                </c:pt>
                <c:pt idx="1020">
                  <c:v>48.1387</c:v>
                </c:pt>
                <c:pt idx="1021">
                  <c:v>48.143000000000001</c:v>
                </c:pt>
                <c:pt idx="1022">
                  <c:v>48.1539</c:v>
                </c:pt>
                <c:pt idx="1023">
                  <c:v>48.156399999999998</c:v>
                </c:pt>
                <c:pt idx="1024">
                  <c:v>48.158200000000001</c:v>
                </c:pt>
                <c:pt idx="1025">
                  <c:v>48.161499999999997</c:v>
                </c:pt>
                <c:pt idx="1026">
                  <c:v>48.166600000000003</c:v>
                </c:pt>
                <c:pt idx="1027">
                  <c:v>48.1723</c:v>
                </c:pt>
                <c:pt idx="1028">
                  <c:v>48.186199999999999</c:v>
                </c:pt>
                <c:pt idx="1029">
                  <c:v>48.198999999999998</c:v>
                </c:pt>
                <c:pt idx="1030">
                  <c:v>48.2044</c:v>
                </c:pt>
                <c:pt idx="1031">
                  <c:v>48.221699999999998</c:v>
                </c:pt>
                <c:pt idx="1032">
                  <c:v>48.229300000000002</c:v>
                </c:pt>
                <c:pt idx="1033">
                  <c:v>48.244100000000003</c:v>
                </c:pt>
                <c:pt idx="1034">
                  <c:v>48.261099999999999</c:v>
                </c:pt>
                <c:pt idx="1035">
                  <c:v>48.2776</c:v>
                </c:pt>
                <c:pt idx="1036">
                  <c:v>48.293700000000001</c:v>
                </c:pt>
                <c:pt idx="1037">
                  <c:v>48.308999999999997</c:v>
                </c:pt>
                <c:pt idx="1038">
                  <c:v>48.313800000000001</c:v>
                </c:pt>
                <c:pt idx="1039">
                  <c:v>48.319580000000002</c:v>
                </c:pt>
                <c:pt idx="1040">
                  <c:v>48.323099999999997</c:v>
                </c:pt>
                <c:pt idx="1041">
                  <c:v>48.3294</c:v>
                </c:pt>
                <c:pt idx="1042">
                  <c:v>48.338099999999997</c:v>
                </c:pt>
                <c:pt idx="1043">
                  <c:v>48.351700000000001</c:v>
                </c:pt>
                <c:pt idx="1044">
                  <c:v>48.365400000000001</c:v>
                </c:pt>
                <c:pt idx="1045">
                  <c:v>48.376399999999997</c:v>
                </c:pt>
                <c:pt idx="1046">
                  <c:v>48.380499999999998</c:v>
                </c:pt>
                <c:pt idx="1047">
                  <c:v>48.386899999999997</c:v>
                </c:pt>
                <c:pt idx="1048">
                  <c:v>48.398499999999999</c:v>
                </c:pt>
                <c:pt idx="1049">
                  <c:v>48.407200000000003</c:v>
                </c:pt>
                <c:pt idx="1050">
                  <c:v>48.42</c:v>
                </c:pt>
                <c:pt idx="1051">
                  <c:v>48.433599999999998</c:v>
                </c:pt>
                <c:pt idx="1052">
                  <c:v>48.44603</c:v>
                </c:pt>
                <c:pt idx="1053">
                  <c:v>48.4587</c:v>
                </c:pt>
                <c:pt idx="1054">
                  <c:v>48.4617</c:v>
                </c:pt>
                <c:pt idx="1055">
                  <c:v>48.473640000000003</c:v>
                </c:pt>
                <c:pt idx="1056">
                  <c:v>48.481499999999997</c:v>
                </c:pt>
                <c:pt idx="1057">
                  <c:v>48.497700000000002</c:v>
                </c:pt>
                <c:pt idx="1058">
                  <c:v>48.514499999999998</c:v>
                </c:pt>
                <c:pt idx="1059">
                  <c:v>48.528399999999998</c:v>
                </c:pt>
                <c:pt idx="1060">
                  <c:v>48.546900000000001</c:v>
                </c:pt>
                <c:pt idx="1061">
                  <c:v>48.564799999999998</c:v>
                </c:pt>
                <c:pt idx="1062">
                  <c:v>48.578499999999998</c:v>
                </c:pt>
                <c:pt idx="1063">
                  <c:v>48.596800000000002</c:v>
                </c:pt>
                <c:pt idx="1064">
                  <c:v>48.615299999999998</c:v>
                </c:pt>
                <c:pt idx="1065">
                  <c:v>48.632300000000001</c:v>
                </c:pt>
                <c:pt idx="1066">
                  <c:v>48.650300000000001</c:v>
                </c:pt>
                <c:pt idx="1067">
                  <c:v>48.668770000000002</c:v>
                </c:pt>
                <c:pt idx="1068">
                  <c:v>48.678699999999999</c:v>
                </c:pt>
                <c:pt idx="1069">
                  <c:v>48.690600000000003</c:v>
                </c:pt>
                <c:pt idx="1070">
                  <c:v>48.708799999999997</c:v>
                </c:pt>
                <c:pt idx="1071">
                  <c:v>48.7273</c:v>
                </c:pt>
                <c:pt idx="1072">
                  <c:v>48.745379999999997</c:v>
                </c:pt>
                <c:pt idx="1073">
                  <c:v>48.761800000000001</c:v>
                </c:pt>
                <c:pt idx="1074">
                  <c:v>48.7776</c:v>
                </c:pt>
                <c:pt idx="1075">
                  <c:v>48.7943</c:v>
                </c:pt>
                <c:pt idx="1076">
                  <c:v>48.8018</c:v>
                </c:pt>
                <c:pt idx="1077">
                  <c:v>48.814900000000002</c:v>
                </c:pt>
                <c:pt idx="1078">
                  <c:v>48.820320000000002</c:v>
                </c:pt>
                <c:pt idx="1079">
                  <c:v>48.826500000000003</c:v>
                </c:pt>
                <c:pt idx="1080">
                  <c:v>48.834699999999998</c:v>
                </c:pt>
                <c:pt idx="1081">
                  <c:v>48.854500000000002</c:v>
                </c:pt>
                <c:pt idx="1082">
                  <c:v>48.8735</c:v>
                </c:pt>
                <c:pt idx="1083">
                  <c:v>48.892600000000002</c:v>
                </c:pt>
                <c:pt idx="1084">
                  <c:v>48.910600000000002</c:v>
                </c:pt>
                <c:pt idx="1085">
                  <c:v>48.919400000000003</c:v>
                </c:pt>
                <c:pt idx="1086">
                  <c:v>48.937100000000001</c:v>
                </c:pt>
                <c:pt idx="1087">
                  <c:v>48.956400000000002</c:v>
                </c:pt>
                <c:pt idx="1088">
                  <c:v>48.959899999999998</c:v>
                </c:pt>
                <c:pt idx="1089">
                  <c:v>48.971600000000002</c:v>
                </c:pt>
                <c:pt idx="1090">
                  <c:v>48.978389999999997</c:v>
                </c:pt>
                <c:pt idx="1091">
                  <c:v>48.988</c:v>
                </c:pt>
                <c:pt idx="1092">
                  <c:v>49.0062</c:v>
                </c:pt>
                <c:pt idx="1093">
                  <c:v>49.015700000000002</c:v>
                </c:pt>
                <c:pt idx="1094">
                  <c:v>49.024500000000003</c:v>
                </c:pt>
                <c:pt idx="1095">
                  <c:v>49.042000000000002</c:v>
                </c:pt>
                <c:pt idx="1096">
                  <c:v>49.060600000000001</c:v>
                </c:pt>
                <c:pt idx="1097">
                  <c:v>49.0792</c:v>
                </c:pt>
                <c:pt idx="1098">
                  <c:v>49.097200000000001</c:v>
                </c:pt>
                <c:pt idx="1099">
                  <c:v>49.1143</c:v>
                </c:pt>
                <c:pt idx="1100">
                  <c:v>49.124899999999997</c:v>
                </c:pt>
                <c:pt idx="1101">
                  <c:v>49.1402</c:v>
                </c:pt>
                <c:pt idx="1102">
                  <c:v>49.146129999999999</c:v>
                </c:pt>
                <c:pt idx="1103">
                  <c:v>49.157400000000003</c:v>
                </c:pt>
                <c:pt idx="1104">
                  <c:v>49.165700000000001</c:v>
                </c:pt>
                <c:pt idx="1105">
                  <c:v>49.18074</c:v>
                </c:pt>
                <c:pt idx="1106">
                  <c:v>49.196100000000001</c:v>
                </c:pt>
                <c:pt idx="1107">
                  <c:v>49.21172</c:v>
                </c:pt>
                <c:pt idx="1108">
                  <c:v>49.222900000000003</c:v>
                </c:pt>
                <c:pt idx="1109">
                  <c:v>49.227800000000002</c:v>
                </c:pt>
                <c:pt idx="1110">
                  <c:v>49.234900000000003</c:v>
                </c:pt>
                <c:pt idx="1111">
                  <c:v>49.241199999999999</c:v>
                </c:pt>
                <c:pt idx="1112">
                  <c:v>49.247700000000002</c:v>
                </c:pt>
                <c:pt idx="1113">
                  <c:v>49.255099999999999</c:v>
                </c:pt>
                <c:pt idx="1114">
                  <c:v>49.264800000000001</c:v>
                </c:pt>
                <c:pt idx="1115">
                  <c:v>49.267499999999998</c:v>
                </c:pt>
                <c:pt idx="1116">
                  <c:v>49.269440000000003</c:v>
                </c:pt>
                <c:pt idx="1117">
                  <c:v>49.271000000000001</c:v>
                </c:pt>
                <c:pt idx="1118">
                  <c:v>49.272100000000002</c:v>
                </c:pt>
                <c:pt idx="1119">
                  <c:v>49.273699999999998</c:v>
                </c:pt>
                <c:pt idx="1120">
                  <c:v>49.275700000000001</c:v>
                </c:pt>
                <c:pt idx="1121">
                  <c:v>49.276600000000002</c:v>
                </c:pt>
                <c:pt idx="1122">
                  <c:v>49.277999999999999</c:v>
                </c:pt>
                <c:pt idx="1123">
                  <c:v>49.279159999999997</c:v>
                </c:pt>
                <c:pt idx="1124">
                  <c:v>49.280459999999998</c:v>
                </c:pt>
                <c:pt idx="1125">
                  <c:v>49.282299999999999</c:v>
                </c:pt>
                <c:pt idx="1126">
                  <c:v>49.284199999999998</c:v>
                </c:pt>
                <c:pt idx="1127">
                  <c:v>49.285299999999999</c:v>
                </c:pt>
                <c:pt idx="1128">
                  <c:v>49.286430000000003</c:v>
                </c:pt>
                <c:pt idx="1129">
                  <c:v>49.287700000000001</c:v>
                </c:pt>
                <c:pt idx="1130">
                  <c:v>49.289299999999997</c:v>
                </c:pt>
                <c:pt idx="1131">
                  <c:v>49.290999999999997</c:v>
                </c:pt>
                <c:pt idx="1132">
                  <c:v>49.292499999999997</c:v>
                </c:pt>
                <c:pt idx="1133">
                  <c:v>49.293599999999998</c:v>
                </c:pt>
                <c:pt idx="1134">
                  <c:v>49.294719999999998</c:v>
                </c:pt>
                <c:pt idx="1135">
                  <c:v>49.295499999999997</c:v>
                </c:pt>
                <c:pt idx="1136">
                  <c:v>49.296199999999999</c:v>
                </c:pt>
                <c:pt idx="1137">
                  <c:v>49.2973</c:v>
                </c:pt>
                <c:pt idx="1138">
                  <c:v>49.298000000000002</c:v>
                </c:pt>
                <c:pt idx="1139">
                  <c:v>49.299500000000002</c:v>
                </c:pt>
                <c:pt idx="1140">
                  <c:v>49.302300000000002</c:v>
                </c:pt>
                <c:pt idx="1141">
                  <c:v>49.313299999999998</c:v>
                </c:pt>
                <c:pt idx="1142">
                  <c:v>49.328299999999999</c:v>
                </c:pt>
                <c:pt idx="1143">
                  <c:v>49.345999999999997</c:v>
                </c:pt>
                <c:pt idx="1144">
                  <c:v>49.3643</c:v>
                </c:pt>
                <c:pt idx="1145">
                  <c:v>49.38</c:v>
                </c:pt>
                <c:pt idx="1146">
                  <c:v>49.383699999999997</c:v>
                </c:pt>
                <c:pt idx="1147">
                  <c:v>49.3979</c:v>
                </c:pt>
                <c:pt idx="1148">
                  <c:v>49.414999999999999</c:v>
                </c:pt>
                <c:pt idx="1149">
                  <c:v>49.428100000000001</c:v>
                </c:pt>
                <c:pt idx="1150">
                  <c:v>49.4422</c:v>
                </c:pt>
                <c:pt idx="1151">
                  <c:v>49.455300000000001</c:v>
                </c:pt>
                <c:pt idx="1152">
                  <c:v>49.463099999999997</c:v>
                </c:pt>
                <c:pt idx="1153">
                  <c:v>49.471760000000003</c:v>
                </c:pt>
                <c:pt idx="1154">
                  <c:v>49.486130000000003</c:v>
                </c:pt>
                <c:pt idx="1155">
                  <c:v>49.506700000000002</c:v>
                </c:pt>
                <c:pt idx="1156">
                  <c:v>49.5274</c:v>
                </c:pt>
                <c:pt idx="1157">
                  <c:v>49.547899999999998</c:v>
                </c:pt>
                <c:pt idx="1158">
                  <c:v>49.565800000000003</c:v>
                </c:pt>
                <c:pt idx="1159">
                  <c:v>49.581200000000003</c:v>
                </c:pt>
                <c:pt idx="1160">
                  <c:v>49.590899999999998</c:v>
                </c:pt>
                <c:pt idx="1161">
                  <c:v>49.599060000000001</c:v>
                </c:pt>
                <c:pt idx="1162">
                  <c:v>49.607999999999997</c:v>
                </c:pt>
                <c:pt idx="1163">
                  <c:v>49.628700000000002</c:v>
                </c:pt>
                <c:pt idx="1164">
                  <c:v>49.647300000000001</c:v>
                </c:pt>
                <c:pt idx="1165">
                  <c:v>49.667099999999998</c:v>
                </c:pt>
                <c:pt idx="1166">
                  <c:v>49.688200000000002</c:v>
                </c:pt>
                <c:pt idx="1167">
                  <c:v>49.709499999999998</c:v>
                </c:pt>
                <c:pt idx="1168">
                  <c:v>49.730899999999998</c:v>
                </c:pt>
                <c:pt idx="1169">
                  <c:v>49.737900000000003</c:v>
                </c:pt>
                <c:pt idx="1170">
                  <c:v>49.750500000000002</c:v>
                </c:pt>
                <c:pt idx="1171">
                  <c:v>49.754280000000001</c:v>
                </c:pt>
                <c:pt idx="1172">
                  <c:v>49.757100000000001</c:v>
                </c:pt>
                <c:pt idx="1173">
                  <c:v>49.763210000000001</c:v>
                </c:pt>
                <c:pt idx="1174">
                  <c:v>49.772799999999997</c:v>
                </c:pt>
                <c:pt idx="1175">
                  <c:v>49.783999999999999</c:v>
                </c:pt>
                <c:pt idx="1176">
                  <c:v>49.795900000000003</c:v>
                </c:pt>
                <c:pt idx="1177">
                  <c:v>49.803600000000003</c:v>
                </c:pt>
                <c:pt idx="1178">
                  <c:v>49.810899999999997</c:v>
                </c:pt>
                <c:pt idx="1179">
                  <c:v>49.818300000000001</c:v>
                </c:pt>
                <c:pt idx="1180">
                  <c:v>49.830300000000001</c:v>
                </c:pt>
                <c:pt idx="1181">
                  <c:v>49.848500000000001</c:v>
                </c:pt>
                <c:pt idx="1182">
                  <c:v>49.868200000000002</c:v>
                </c:pt>
                <c:pt idx="1183">
                  <c:v>49.880200000000002</c:v>
                </c:pt>
                <c:pt idx="1184">
                  <c:v>49.893900000000002</c:v>
                </c:pt>
                <c:pt idx="1185">
                  <c:v>49.914099999999998</c:v>
                </c:pt>
                <c:pt idx="1186">
                  <c:v>49.926589999999997</c:v>
                </c:pt>
                <c:pt idx="1187">
                  <c:v>49.937800000000003</c:v>
                </c:pt>
                <c:pt idx="1188">
                  <c:v>49.9574</c:v>
                </c:pt>
                <c:pt idx="1189">
                  <c:v>49.977800000000002</c:v>
                </c:pt>
                <c:pt idx="1190">
                  <c:v>49.994599999999998</c:v>
                </c:pt>
                <c:pt idx="1191">
                  <c:v>50.008699999999997</c:v>
                </c:pt>
                <c:pt idx="1192">
                  <c:v>50.025199999999998</c:v>
                </c:pt>
                <c:pt idx="1193">
                  <c:v>50.046900000000001</c:v>
                </c:pt>
                <c:pt idx="1194">
                  <c:v>50.067399999999999</c:v>
                </c:pt>
                <c:pt idx="1195">
                  <c:v>50.077100000000002</c:v>
                </c:pt>
                <c:pt idx="1196">
                  <c:v>50.089199999999998</c:v>
                </c:pt>
                <c:pt idx="1197">
                  <c:v>50.092599999999997</c:v>
                </c:pt>
                <c:pt idx="1198">
                  <c:v>50.099600000000002</c:v>
                </c:pt>
                <c:pt idx="1199">
                  <c:v>50.115360000000003</c:v>
                </c:pt>
                <c:pt idx="1200">
                  <c:v>50.130400000000002</c:v>
                </c:pt>
                <c:pt idx="1201">
                  <c:v>50.133800000000001</c:v>
                </c:pt>
                <c:pt idx="1202">
                  <c:v>50.143999999999998</c:v>
                </c:pt>
                <c:pt idx="1203">
                  <c:v>50.160899999999998</c:v>
                </c:pt>
                <c:pt idx="1204">
                  <c:v>50.1693</c:v>
                </c:pt>
                <c:pt idx="1205">
                  <c:v>50.178800000000003</c:v>
                </c:pt>
                <c:pt idx="1206">
                  <c:v>50.183799999999998</c:v>
                </c:pt>
                <c:pt idx="1207">
                  <c:v>50.188499999999998</c:v>
                </c:pt>
                <c:pt idx="1208">
                  <c:v>50.199800000000003</c:v>
                </c:pt>
                <c:pt idx="1209">
                  <c:v>50.204300000000003</c:v>
                </c:pt>
                <c:pt idx="1210">
                  <c:v>50.206400000000002</c:v>
                </c:pt>
                <c:pt idx="1211">
                  <c:v>50.214700000000001</c:v>
                </c:pt>
                <c:pt idx="1212">
                  <c:v>50.229599999999998</c:v>
                </c:pt>
                <c:pt idx="1213">
                  <c:v>50.247500000000002</c:v>
                </c:pt>
                <c:pt idx="1214">
                  <c:v>50.263500000000001</c:v>
                </c:pt>
                <c:pt idx="1215">
                  <c:v>50.276760000000003</c:v>
                </c:pt>
                <c:pt idx="1216">
                  <c:v>50.284999999999997</c:v>
                </c:pt>
                <c:pt idx="1217">
                  <c:v>50.305999999999997</c:v>
                </c:pt>
                <c:pt idx="1218">
                  <c:v>50.312100000000001</c:v>
                </c:pt>
                <c:pt idx="1219">
                  <c:v>50.319710000000001</c:v>
                </c:pt>
                <c:pt idx="1220">
                  <c:v>50.333799999999997</c:v>
                </c:pt>
                <c:pt idx="1221">
                  <c:v>50.348100000000002</c:v>
                </c:pt>
                <c:pt idx="1222">
                  <c:v>50.359499999999997</c:v>
                </c:pt>
                <c:pt idx="1223">
                  <c:v>50.370399999999997</c:v>
                </c:pt>
                <c:pt idx="1224">
                  <c:v>50.383699999999997</c:v>
                </c:pt>
                <c:pt idx="1225">
                  <c:v>50.4054</c:v>
                </c:pt>
                <c:pt idx="1226">
                  <c:v>50.427900000000001</c:v>
                </c:pt>
                <c:pt idx="1227">
                  <c:v>50.450400000000002</c:v>
                </c:pt>
                <c:pt idx="1228">
                  <c:v>50.472900000000003</c:v>
                </c:pt>
                <c:pt idx="1229">
                  <c:v>50.495399999999997</c:v>
                </c:pt>
                <c:pt idx="1230">
                  <c:v>50.514800000000001</c:v>
                </c:pt>
                <c:pt idx="1231">
                  <c:v>50.528500000000001</c:v>
                </c:pt>
                <c:pt idx="1232">
                  <c:v>50.539520000000003</c:v>
                </c:pt>
                <c:pt idx="1233">
                  <c:v>50.549700000000001</c:v>
                </c:pt>
                <c:pt idx="1234">
                  <c:v>50.558700000000002</c:v>
                </c:pt>
                <c:pt idx="1235">
                  <c:v>50.570099999999996</c:v>
                </c:pt>
                <c:pt idx="1236">
                  <c:v>50.586199999999998</c:v>
                </c:pt>
                <c:pt idx="1237">
                  <c:v>50.609699999999997</c:v>
                </c:pt>
                <c:pt idx="1238">
                  <c:v>50.633099999999999</c:v>
                </c:pt>
                <c:pt idx="1239">
                  <c:v>50.656199999999998</c:v>
                </c:pt>
                <c:pt idx="1240">
                  <c:v>50.671300000000002</c:v>
                </c:pt>
                <c:pt idx="1241">
                  <c:v>50.693899999999999</c:v>
                </c:pt>
                <c:pt idx="1242">
                  <c:v>50.703499999999998</c:v>
                </c:pt>
                <c:pt idx="1243">
                  <c:v>50.718000000000004</c:v>
                </c:pt>
                <c:pt idx="1244">
                  <c:v>50.724200000000003</c:v>
                </c:pt>
                <c:pt idx="1245">
                  <c:v>50.734200000000001</c:v>
                </c:pt>
                <c:pt idx="1246">
                  <c:v>50.742400000000004</c:v>
                </c:pt>
                <c:pt idx="1247">
                  <c:v>50.752499999999998</c:v>
                </c:pt>
                <c:pt idx="1248">
                  <c:v>50.770600000000002</c:v>
                </c:pt>
                <c:pt idx="1249">
                  <c:v>50.7761</c:v>
                </c:pt>
                <c:pt idx="1250">
                  <c:v>50.784500000000001</c:v>
                </c:pt>
                <c:pt idx="1251">
                  <c:v>50.793799999999997</c:v>
                </c:pt>
                <c:pt idx="1252">
                  <c:v>50.807699999999997</c:v>
                </c:pt>
                <c:pt idx="1253">
                  <c:v>50.826799999999999</c:v>
                </c:pt>
                <c:pt idx="1254">
                  <c:v>50.8369</c:v>
                </c:pt>
                <c:pt idx="1255">
                  <c:v>50.841900000000003</c:v>
                </c:pt>
                <c:pt idx="1256">
                  <c:v>50.858699999999999</c:v>
                </c:pt>
                <c:pt idx="1257">
                  <c:v>50.873100000000001</c:v>
                </c:pt>
                <c:pt idx="1258">
                  <c:v>50.894199999999998</c:v>
                </c:pt>
                <c:pt idx="1259">
                  <c:v>50.915599999999998</c:v>
                </c:pt>
                <c:pt idx="1260">
                  <c:v>50.937199999999997</c:v>
                </c:pt>
                <c:pt idx="1261">
                  <c:v>50.9587</c:v>
                </c:pt>
                <c:pt idx="1262">
                  <c:v>50.972900000000003</c:v>
                </c:pt>
                <c:pt idx="1263">
                  <c:v>50.994900000000001</c:v>
                </c:pt>
                <c:pt idx="1264">
                  <c:v>51.017000000000003</c:v>
                </c:pt>
                <c:pt idx="1265">
                  <c:v>51.0319</c:v>
                </c:pt>
                <c:pt idx="1266">
                  <c:v>51.048200000000001</c:v>
                </c:pt>
                <c:pt idx="1267">
                  <c:v>51.0717</c:v>
                </c:pt>
                <c:pt idx="1268">
                  <c:v>51.0839</c:v>
                </c:pt>
                <c:pt idx="1269">
                  <c:v>51.104500000000002</c:v>
                </c:pt>
                <c:pt idx="1270">
                  <c:v>51.125599999999999</c:v>
                </c:pt>
                <c:pt idx="1271">
                  <c:v>51.1479</c:v>
                </c:pt>
                <c:pt idx="1272">
                  <c:v>51.1599</c:v>
                </c:pt>
                <c:pt idx="1273">
                  <c:v>51.174399999999999</c:v>
                </c:pt>
                <c:pt idx="1274">
                  <c:v>51.183500000000002</c:v>
                </c:pt>
                <c:pt idx="1275">
                  <c:v>51.190800000000003</c:v>
                </c:pt>
                <c:pt idx="1276">
                  <c:v>51.203499999999998</c:v>
                </c:pt>
                <c:pt idx="1277">
                  <c:v>51.214799999999997</c:v>
                </c:pt>
                <c:pt idx="1278">
                  <c:v>51.230899999999998</c:v>
                </c:pt>
                <c:pt idx="1279">
                  <c:v>51.247399999999999</c:v>
                </c:pt>
                <c:pt idx="1280">
                  <c:v>51.257899999999999</c:v>
                </c:pt>
                <c:pt idx="1281">
                  <c:v>51.263500000000001</c:v>
                </c:pt>
                <c:pt idx="1282">
                  <c:v>51.2776</c:v>
                </c:pt>
                <c:pt idx="1283">
                  <c:v>51.287300000000002</c:v>
                </c:pt>
                <c:pt idx="1284">
                  <c:v>51.304699999999997</c:v>
                </c:pt>
                <c:pt idx="1285">
                  <c:v>51.3155</c:v>
                </c:pt>
                <c:pt idx="1286">
                  <c:v>51.332000000000001</c:v>
                </c:pt>
                <c:pt idx="1287">
                  <c:v>51.343000000000004</c:v>
                </c:pt>
                <c:pt idx="1288">
                  <c:v>51.3626</c:v>
                </c:pt>
                <c:pt idx="1289">
                  <c:v>51.380499999999998</c:v>
                </c:pt>
                <c:pt idx="1290">
                  <c:v>51.389600000000002</c:v>
                </c:pt>
                <c:pt idx="1291">
                  <c:v>51.401679999999999</c:v>
                </c:pt>
                <c:pt idx="1292">
                  <c:v>51.4069</c:v>
                </c:pt>
                <c:pt idx="1293">
                  <c:v>51.424900000000001</c:v>
                </c:pt>
                <c:pt idx="1294">
                  <c:v>51.439900000000002</c:v>
                </c:pt>
                <c:pt idx="1295">
                  <c:v>51.461799999999997</c:v>
                </c:pt>
                <c:pt idx="1296">
                  <c:v>51.477899999999998</c:v>
                </c:pt>
                <c:pt idx="1297">
                  <c:v>51.497399999999999</c:v>
                </c:pt>
                <c:pt idx="1298">
                  <c:v>51.517099999999999</c:v>
                </c:pt>
                <c:pt idx="1299">
                  <c:v>51.532600000000002</c:v>
                </c:pt>
                <c:pt idx="1300">
                  <c:v>51.5488</c:v>
                </c:pt>
                <c:pt idx="1301">
                  <c:v>51.569800000000001</c:v>
                </c:pt>
                <c:pt idx="1302">
                  <c:v>51.58</c:v>
                </c:pt>
                <c:pt idx="1303">
                  <c:v>51.599400000000003</c:v>
                </c:pt>
                <c:pt idx="1304">
                  <c:v>51.621200000000002</c:v>
                </c:pt>
                <c:pt idx="1305">
                  <c:v>51.643900000000002</c:v>
                </c:pt>
                <c:pt idx="1306">
                  <c:v>51.666800000000002</c:v>
                </c:pt>
                <c:pt idx="1307">
                  <c:v>51.683999999999997</c:v>
                </c:pt>
                <c:pt idx="1308">
                  <c:v>51.705489999999998</c:v>
                </c:pt>
                <c:pt idx="1309">
                  <c:v>51.722499999999997</c:v>
                </c:pt>
                <c:pt idx="1310">
                  <c:v>51.7301</c:v>
                </c:pt>
                <c:pt idx="1311">
                  <c:v>51.741199999999999</c:v>
                </c:pt>
                <c:pt idx="1312">
                  <c:v>51.761600000000001</c:v>
                </c:pt>
                <c:pt idx="1313">
                  <c:v>51.772599999999997</c:v>
                </c:pt>
                <c:pt idx="1314">
                  <c:v>51.784709999999997</c:v>
                </c:pt>
                <c:pt idx="1315">
                  <c:v>51.793100000000003</c:v>
                </c:pt>
                <c:pt idx="1316">
                  <c:v>51.808100000000003</c:v>
                </c:pt>
                <c:pt idx="1317">
                  <c:v>51.824100000000001</c:v>
                </c:pt>
                <c:pt idx="1318">
                  <c:v>51.838500000000003</c:v>
                </c:pt>
                <c:pt idx="1319">
                  <c:v>51.851599999999998</c:v>
                </c:pt>
                <c:pt idx="1320">
                  <c:v>51.8733</c:v>
                </c:pt>
                <c:pt idx="1321">
                  <c:v>51.895099999999999</c:v>
                </c:pt>
                <c:pt idx="1322">
                  <c:v>51.914400000000001</c:v>
                </c:pt>
                <c:pt idx="1323">
                  <c:v>51.934899999999999</c:v>
                </c:pt>
                <c:pt idx="1324">
                  <c:v>51.945799999999998</c:v>
                </c:pt>
                <c:pt idx="1325">
                  <c:v>51.968800000000002</c:v>
                </c:pt>
                <c:pt idx="1326">
                  <c:v>51.993299999999998</c:v>
                </c:pt>
                <c:pt idx="1327">
                  <c:v>52.010100000000001</c:v>
                </c:pt>
                <c:pt idx="1328">
                  <c:v>52.022100000000002</c:v>
                </c:pt>
                <c:pt idx="1329">
                  <c:v>52.044699999999999</c:v>
                </c:pt>
                <c:pt idx="1330">
                  <c:v>52.051900000000003</c:v>
                </c:pt>
                <c:pt idx="1331">
                  <c:v>52.06</c:v>
                </c:pt>
                <c:pt idx="1332">
                  <c:v>52.062899999999999</c:v>
                </c:pt>
                <c:pt idx="1333">
                  <c:v>52.064999999999998</c:v>
                </c:pt>
                <c:pt idx="1334">
                  <c:v>52.066540000000003</c:v>
                </c:pt>
                <c:pt idx="1335">
                  <c:v>52.068049999999999</c:v>
                </c:pt>
                <c:pt idx="1336">
                  <c:v>52.069499999999998</c:v>
                </c:pt>
                <c:pt idx="1337">
                  <c:v>52.070999999999998</c:v>
                </c:pt>
                <c:pt idx="1338">
                  <c:v>52.072499999999998</c:v>
                </c:pt>
                <c:pt idx="1339">
                  <c:v>52.073900000000002</c:v>
                </c:pt>
                <c:pt idx="1340">
                  <c:v>52.075800000000001</c:v>
                </c:pt>
                <c:pt idx="1341">
                  <c:v>52.077599999999997</c:v>
                </c:pt>
                <c:pt idx="1342">
                  <c:v>52.079599999999999</c:v>
                </c:pt>
                <c:pt idx="1343">
                  <c:v>52.081499999999998</c:v>
                </c:pt>
                <c:pt idx="1344">
                  <c:v>52.083300000000001</c:v>
                </c:pt>
                <c:pt idx="1345">
                  <c:v>52.086100000000002</c:v>
                </c:pt>
                <c:pt idx="1346">
                  <c:v>52.088500000000003</c:v>
                </c:pt>
                <c:pt idx="1347">
                  <c:v>52.091900000000003</c:v>
                </c:pt>
                <c:pt idx="1348">
                  <c:v>52.094999999999999</c:v>
                </c:pt>
                <c:pt idx="1349">
                  <c:v>52.097200000000001</c:v>
                </c:pt>
                <c:pt idx="1350">
                  <c:v>52.098799999999997</c:v>
                </c:pt>
                <c:pt idx="1351">
                  <c:v>52.1004</c:v>
                </c:pt>
                <c:pt idx="1352">
                  <c:v>52.1023</c:v>
                </c:pt>
                <c:pt idx="1353">
                  <c:v>52.104399999999998</c:v>
                </c:pt>
                <c:pt idx="1354">
                  <c:v>52.1068</c:v>
                </c:pt>
                <c:pt idx="1355">
                  <c:v>52.109099999999998</c:v>
                </c:pt>
                <c:pt idx="1356">
                  <c:v>52.110900000000001</c:v>
                </c:pt>
                <c:pt idx="1357">
                  <c:v>52.112400000000001</c:v>
                </c:pt>
                <c:pt idx="1358">
                  <c:v>52.114249999999998</c:v>
                </c:pt>
                <c:pt idx="1359">
                  <c:v>52.1158</c:v>
                </c:pt>
                <c:pt idx="1360">
                  <c:v>52.117400000000004</c:v>
                </c:pt>
                <c:pt idx="1361">
                  <c:v>52.119</c:v>
                </c:pt>
                <c:pt idx="1362">
                  <c:v>52.119700000000002</c:v>
                </c:pt>
                <c:pt idx="1363">
                  <c:v>52.120399999999997</c:v>
                </c:pt>
                <c:pt idx="1364">
                  <c:v>52.121499999999997</c:v>
                </c:pt>
                <c:pt idx="1365">
                  <c:v>52.122399999999999</c:v>
                </c:pt>
                <c:pt idx="1366">
                  <c:v>52.123800000000003</c:v>
                </c:pt>
                <c:pt idx="1367">
                  <c:v>52.125599999999999</c:v>
                </c:pt>
                <c:pt idx="1368">
                  <c:v>52.127200000000002</c:v>
                </c:pt>
                <c:pt idx="1369">
                  <c:v>52.128500000000003</c:v>
                </c:pt>
                <c:pt idx="1370">
                  <c:v>52.129399999999997</c:v>
                </c:pt>
                <c:pt idx="1371">
                  <c:v>52.131</c:v>
                </c:pt>
                <c:pt idx="1372">
                  <c:v>52.134799999999998</c:v>
                </c:pt>
                <c:pt idx="1373">
                  <c:v>52.139299999999999</c:v>
                </c:pt>
                <c:pt idx="1374">
                  <c:v>52.154800000000002</c:v>
                </c:pt>
                <c:pt idx="1375">
                  <c:v>52.168599999999998</c:v>
                </c:pt>
                <c:pt idx="1376">
                  <c:v>52.180199999999999</c:v>
                </c:pt>
                <c:pt idx="1377">
                  <c:v>52.200699999999998</c:v>
                </c:pt>
                <c:pt idx="1378">
                  <c:v>52.224600000000002</c:v>
                </c:pt>
                <c:pt idx="1379">
                  <c:v>52.248199999999997</c:v>
                </c:pt>
                <c:pt idx="1380">
                  <c:v>52.2624</c:v>
                </c:pt>
                <c:pt idx="1381">
                  <c:v>52.271900000000002</c:v>
                </c:pt>
                <c:pt idx="1382">
                  <c:v>52.2789</c:v>
                </c:pt>
                <c:pt idx="1383">
                  <c:v>52.302300000000002</c:v>
                </c:pt>
                <c:pt idx="1384">
                  <c:v>52.310699999999997</c:v>
                </c:pt>
                <c:pt idx="1385">
                  <c:v>52.319800000000001</c:v>
                </c:pt>
                <c:pt idx="1386">
                  <c:v>52.3322</c:v>
                </c:pt>
                <c:pt idx="1387">
                  <c:v>52.3461</c:v>
                </c:pt>
                <c:pt idx="1388">
                  <c:v>52.3536</c:v>
                </c:pt>
                <c:pt idx="1389">
                  <c:v>52.3748</c:v>
                </c:pt>
                <c:pt idx="1390">
                  <c:v>52.392600000000002</c:v>
                </c:pt>
                <c:pt idx="1391">
                  <c:v>52.402200000000001</c:v>
                </c:pt>
                <c:pt idx="1392">
                  <c:v>52.414700000000003</c:v>
                </c:pt>
                <c:pt idx="1393">
                  <c:v>52.436700000000002</c:v>
                </c:pt>
                <c:pt idx="1394">
                  <c:v>52.459200000000003</c:v>
                </c:pt>
                <c:pt idx="1395">
                  <c:v>52.477600000000002</c:v>
                </c:pt>
                <c:pt idx="1396">
                  <c:v>52.5</c:v>
                </c:pt>
                <c:pt idx="1397">
                  <c:v>52.509300000000003</c:v>
                </c:pt>
                <c:pt idx="1398">
                  <c:v>52.533200000000001</c:v>
                </c:pt>
                <c:pt idx="1399">
                  <c:v>52.557200000000002</c:v>
                </c:pt>
                <c:pt idx="1400">
                  <c:v>52.5779</c:v>
                </c:pt>
                <c:pt idx="1401">
                  <c:v>52.601999999999997</c:v>
                </c:pt>
                <c:pt idx="1402">
                  <c:v>52.610300000000002</c:v>
                </c:pt>
                <c:pt idx="1403">
                  <c:v>52.619300000000003</c:v>
                </c:pt>
                <c:pt idx="1404">
                  <c:v>52.634300000000003</c:v>
                </c:pt>
                <c:pt idx="1405">
                  <c:v>52.648600000000002</c:v>
                </c:pt>
                <c:pt idx="1406">
                  <c:v>52.660899999999998</c:v>
                </c:pt>
                <c:pt idx="1407">
                  <c:v>52.676600000000001</c:v>
                </c:pt>
                <c:pt idx="1408">
                  <c:v>52.685699999999997</c:v>
                </c:pt>
                <c:pt idx="1409">
                  <c:v>52.696800000000003</c:v>
                </c:pt>
                <c:pt idx="1410">
                  <c:v>52.700600000000001</c:v>
                </c:pt>
                <c:pt idx="1411">
                  <c:v>52.703600000000002</c:v>
                </c:pt>
                <c:pt idx="1412">
                  <c:v>52.705300000000001</c:v>
                </c:pt>
                <c:pt idx="1413">
                  <c:v>52.707599999999999</c:v>
                </c:pt>
                <c:pt idx="1414">
                  <c:v>52.712800000000001</c:v>
                </c:pt>
                <c:pt idx="1415">
                  <c:v>52.719700000000003</c:v>
                </c:pt>
                <c:pt idx="1416">
                  <c:v>52.732100000000003</c:v>
                </c:pt>
                <c:pt idx="1417">
                  <c:v>52.750900000000001</c:v>
                </c:pt>
                <c:pt idx="1418">
                  <c:v>52.768300000000004</c:v>
                </c:pt>
                <c:pt idx="1419">
                  <c:v>52.790999999999997</c:v>
                </c:pt>
                <c:pt idx="1420">
                  <c:v>52.805500000000002</c:v>
                </c:pt>
                <c:pt idx="1421">
                  <c:v>52.818420000000003</c:v>
                </c:pt>
                <c:pt idx="1422">
                  <c:v>52.828690000000002</c:v>
                </c:pt>
                <c:pt idx="1423">
                  <c:v>52.838099999999997</c:v>
                </c:pt>
                <c:pt idx="1424">
                  <c:v>52.8446</c:v>
                </c:pt>
                <c:pt idx="1425">
                  <c:v>52.853099999999998</c:v>
                </c:pt>
                <c:pt idx="1426">
                  <c:v>52.866100000000003</c:v>
                </c:pt>
                <c:pt idx="1427">
                  <c:v>52.876300000000001</c:v>
                </c:pt>
                <c:pt idx="1428">
                  <c:v>52.8932</c:v>
                </c:pt>
                <c:pt idx="1429">
                  <c:v>52.900329999999997</c:v>
                </c:pt>
                <c:pt idx="1430">
                  <c:v>52.912300000000002</c:v>
                </c:pt>
                <c:pt idx="1431">
                  <c:v>52.936500000000002</c:v>
                </c:pt>
                <c:pt idx="1432">
                  <c:v>52.958799999999997</c:v>
                </c:pt>
                <c:pt idx="1433">
                  <c:v>52.966900000000003</c:v>
                </c:pt>
                <c:pt idx="1434">
                  <c:v>52.976900000000001</c:v>
                </c:pt>
                <c:pt idx="1435">
                  <c:v>52.9923</c:v>
                </c:pt>
                <c:pt idx="1436">
                  <c:v>53.016719999999999</c:v>
                </c:pt>
                <c:pt idx="1437">
                  <c:v>53.038499999999999</c:v>
                </c:pt>
                <c:pt idx="1438">
                  <c:v>53.055999999999997</c:v>
                </c:pt>
                <c:pt idx="1439">
                  <c:v>53.070599999999999</c:v>
                </c:pt>
                <c:pt idx="1440">
                  <c:v>53.076500000000003</c:v>
                </c:pt>
                <c:pt idx="1441">
                  <c:v>53.100200000000001</c:v>
                </c:pt>
                <c:pt idx="1442">
                  <c:v>53.1252</c:v>
                </c:pt>
                <c:pt idx="1443">
                  <c:v>53.147199999999998</c:v>
                </c:pt>
                <c:pt idx="1444">
                  <c:v>53.170499999999997</c:v>
                </c:pt>
                <c:pt idx="1445">
                  <c:v>53.185200000000002</c:v>
                </c:pt>
                <c:pt idx="1446">
                  <c:v>53.190899999999999</c:v>
                </c:pt>
                <c:pt idx="1447">
                  <c:v>53.19397</c:v>
                </c:pt>
                <c:pt idx="1448">
                  <c:v>53.1965</c:v>
                </c:pt>
                <c:pt idx="1449">
                  <c:v>53.199860000000001</c:v>
                </c:pt>
                <c:pt idx="1450">
                  <c:v>53.202800000000003</c:v>
                </c:pt>
                <c:pt idx="1451">
                  <c:v>53.205500000000001</c:v>
                </c:pt>
                <c:pt idx="1452">
                  <c:v>53.209299999999999</c:v>
                </c:pt>
                <c:pt idx="1453">
                  <c:v>53.214100000000002</c:v>
                </c:pt>
                <c:pt idx="1454">
                  <c:v>53.224400000000003</c:v>
                </c:pt>
                <c:pt idx="1455">
                  <c:v>53.230800000000002</c:v>
                </c:pt>
                <c:pt idx="1456">
                  <c:v>53.238100000000003</c:v>
                </c:pt>
                <c:pt idx="1457">
                  <c:v>53.245600000000003</c:v>
                </c:pt>
                <c:pt idx="1458">
                  <c:v>53.258699999999997</c:v>
                </c:pt>
                <c:pt idx="1459">
                  <c:v>53.266399999999997</c:v>
                </c:pt>
                <c:pt idx="1460">
                  <c:v>53.275300000000001</c:v>
                </c:pt>
                <c:pt idx="1461">
                  <c:v>53.287999999999997</c:v>
                </c:pt>
                <c:pt idx="1462">
                  <c:v>53.305399999999999</c:v>
                </c:pt>
                <c:pt idx="1463">
                  <c:v>53.323700000000002</c:v>
                </c:pt>
                <c:pt idx="1464">
                  <c:v>53.347700000000003</c:v>
                </c:pt>
                <c:pt idx="1465">
                  <c:v>53.357700000000001</c:v>
                </c:pt>
                <c:pt idx="1466">
                  <c:v>53.378999999999998</c:v>
                </c:pt>
                <c:pt idx="1467">
                  <c:v>53.3889</c:v>
                </c:pt>
                <c:pt idx="1468">
                  <c:v>53.3962</c:v>
                </c:pt>
                <c:pt idx="1469">
                  <c:v>53.402500000000003</c:v>
                </c:pt>
                <c:pt idx="1470">
                  <c:v>53.412799999999997</c:v>
                </c:pt>
                <c:pt idx="1471">
                  <c:v>53.426099999999998</c:v>
                </c:pt>
                <c:pt idx="1472">
                  <c:v>53.441899999999997</c:v>
                </c:pt>
                <c:pt idx="1473">
                  <c:v>53.453400000000002</c:v>
                </c:pt>
                <c:pt idx="1474">
                  <c:v>53.462800000000001</c:v>
                </c:pt>
                <c:pt idx="1475">
                  <c:v>53.48621</c:v>
                </c:pt>
                <c:pt idx="1476">
                  <c:v>53.5105</c:v>
                </c:pt>
                <c:pt idx="1477">
                  <c:v>53.533499999999997</c:v>
                </c:pt>
                <c:pt idx="1478">
                  <c:v>53.542299999999997</c:v>
                </c:pt>
                <c:pt idx="1479">
                  <c:v>53.554200000000002</c:v>
                </c:pt>
                <c:pt idx="1480">
                  <c:v>53.566800000000001</c:v>
                </c:pt>
                <c:pt idx="1481">
                  <c:v>53.5886</c:v>
                </c:pt>
                <c:pt idx="1482">
                  <c:v>53.612499999999997</c:v>
                </c:pt>
                <c:pt idx="1483">
                  <c:v>53.629899999999999</c:v>
                </c:pt>
                <c:pt idx="1484">
                  <c:v>53.653199999999998</c:v>
                </c:pt>
                <c:pt idx="1485">
                  <c:v>53.6721</c:v>
                </c:pt>
                <c:pt idx="1486">
                  <c:v>53.6905</c:v>
                </c:pt>
                <c:pt idx="1487">
                  <c:v>53.715800000000002</c:v>
                </c:pt>
                <c:pt idx="1488">
                  <c:v>53.740099999999998</c:v>
                </c:pt>
                <c:pt idx="1489">
                  <c:v>53.758299999999998</c:v>
                </c:pt>
                <c:pt idx="1490">
                  <c:v>53.7742</c:v>
                </c:pt>
                <c:pt idx="1491">
                  <c:v>53.791400000000003</c:v>
                </c:pt>
                <c:pt idx="1492">
                  <c:v>53.815100000000001</c:v>
                </c:pt>
                <c:pt idx="1493">
                  <c:v>53.823900000000002</c:v>
                </c:pt>
                <c:pt idx="1494">
                  <c:v>53.835999999999999</c:v>
                </c:pt>
                <c:pt idx="1495">
                  <c:v>53.855899999999998</c:v>
                </c:pt>
                <c:pt idx="1496">
                  <c:v>53.8705</c:v>
                </c:pt>
                <c:pt idx="1497">
                  <c:v>53.890799999999999</c:v>
                </c:pt>
                <c:pt idx="1498">
                  <c:v>53.907400000000003</c:v>
                </c:pt>
                <c:pt idx="1499">
                  <c:v>53.923099999999998</c:v>
                </c:pt>
                <c:pt idx="1500">
                  <c:v>53.9343</c:v>
                </c:pt>
                <c:pt idx="1501">
                  <c:v>53.951000000000001</c:v>
                </c:pt>
                <c:pt idx="1502">
                  <c:v>53.958500000000001</c:v>
                </c:pt>
                <c:pt idx="1503">
                  <c:v>53.963500000000003</c:v>
                </c:pt>
                <c:pt idx="1504">
                  <c:v>53.977800000000002</c:v>
                </c:pt>
                <c:pt idx="1505">
                  <c:v>53.987099999999998</c:v>
                </c:pt>
                <c:pt idx="1506">
                  <c:v>54.006300000000003</c:v>
                </c:pt>
                <c:pt idx="1507">
                  <c:v>54.014699999999998</c:v>
                </c:pt>
                <c:pt idx="1508">
                  <c:v>54.023400000000002</c:v>
                </c:pt>
                <c:pt idx="1509">
                  <c:v>54.043100000000003</c:v>
                </c:pt>
                <c:pt idx="1510">
                  <c:v>54.067799999999998</c:v>
                </c:pt>
                <c:pt idx="1511">
                  <c:v>54.092770000000002</c:v>
                </c:pt>
                <c:pt idx="1512">
                  <c:v>54.11647</c:v>
                </c:pt>
                <c:pt idx="1513">
                  <c:v>54.125079999999997</c:v>
                </c:pt>
                <c:pt idx="1514">
                  <c:v>54.136400000000002</c:v>
                </c:pt>
                <c:pt idx="1515">
                  <c:v>54.151200000000003</c:v>
                </c:pt>
                <c:pt idx="1516">
                  <c:v>54.173099999999998</c:v>
                </c:pt>
                <c:pt idx="1517">
                  <c:v>54.192999999999998</c:v>
                </c:pt>
                <c:pt idx="1518">
                  <c:v>54.215699999999998</c:v>
                </c:pt>
                <c:pt idx="1519">
                  <c:v>54.2376</c:v>
                </c:pt>
                <c:pt idx="1520">
                  <c:v>54.252400000000002</c:v>
                </c:pt>
                <c:pt idx="1521">
                  <c:v>54.268599999999999</c:v>
                </c:pt>
                <c:pt idx="1522">
                  <c:v>54.2851</c:v>
                </c:pt>
                <c:pt idx="1523">
                  <c:v>54.3048</c:v>
                </c:pt>
                <c:pt idx="1524">
                  <c:v>54.321800000000003</c:v>
                </c:pt>
                <c:pt idx="1525">
                  <c:v>54.339799999999997</c:v>
                </c:pt>
                <c:pt idx="1526">
                  <c:v>54.359900000000003</c:v>
                </c:pt>
                <c:pt idx="1527">
                  <c:v>54.383189999999999</c:v>
                </c:pt>
                <c:pt idx="1528">
                  <c:v>54.395800000000001</c:v>
                </c:pt>
                <c:pt idx="1529">
                  <c:v>54.408099999999997</c:v>
                </c:pt>
                <c:pt idx="1530">
                  <c:v>54.414499999999997</c:v>
                </c:pt>
                <c:pt idx="1531">
                  <c:v>54.436</c:v>
                </c:pt>
                <c:pt idx="1532">
                  <c:v>54.4559</c:v>
                </c:pt>
                <c:pt idx="1533">
                  <c:v>54.468400000000003</c:v>
                </c:pt>
                <c:pt idx="1534">
                  <c:v>54.478000000000002</c:v>
                </c:pt>
                <c:pt idx="1535">
                  <c:v>54.491300000000003</c:v>
                </c:pt>
                <c:pt idx="1536">
                  <c:v>54.507300000000001</c:v>
                </c:pt>
                <c:pt idx="1537">
                  <c:v>54.512999999999998</c:v>
                </c:pt>
                <c:pt idx="1538">
                  <c:v>54.5214</c:v>
                </c:pt>
                <c:pt idx="1539">
                  <c:v>54.528700000000001</c:v>
                </c:pt>
                <c:pt idx="1540">
                  <c:v>54.544400000000003</c:v>
                </c:pt>
                <c:pt idx="1541">
                  <c:v>54.557139999999997</c:v>
                </c:pt>
                <c:pt idx="1542">
                  <c:v>54.571350000000002</c:v>
                </c:pt>
                <c:pt idx="1543">
                  <c:v>54.5854</c:v>
                </c:pt>
                <c:pt idx="1544">
                  <c:v>54.602800000000002</c:v>
                </c:pt>
                <c:pt idx="1545">
                  <c:v>54.628</c:v>
                </c:pt>
                <c:pt idx="1546">
                  <c:v>54.648009999999999</c:v>
                </c:pt>
                <c:pt idx="1547">
                  <c:v>54.673099999999998</c:v>
                </c:pt>
                <c:pt idx="1548">
                  <c:v>54.692599999999999</c:v>
                </c:pt>
                <c:pt idx="1549">
                  <c:v>54.7102</c:v>
                </c:pt>
                <c:pt idx="1550">
                  <c:v>54.729199999999999</c:v>
                </c:pt>
                <c:pt idx="1551">
                  <c:v>54.7438</c:v>
                </c:pt>
                <c:pt idx="1552">
                  <c:v>54.760899999999999</c:v>
                </c:pt>
                <c:pt idx="1553">
                  <c:v>54.786200000000001</c:v>
                </c:pt>
                <c:pt idx="1554">
                  <c:v>54.799599999999998</c:v>
                </c:pt>
                <c:pt idx="1555">
                  <c:v>54.809100000000001</c:v>
                </c:pt>
                <c:pt idx="1556">
                  <c:v>54.812100000000001</c:v>
                </c:pt>
                <c:pt idx="1557">
                  <c:v>54.814599999999999</c:v>
                </c:pt>
                <c:pt idx="1558">
                  <c:v>54.817</c:v>
                </c:pt>
                <c:pt idx="1559">
                  <c:v>54.82</c:v>
                </c:pt>
                <c:pt idx="1560">
                  <c:v>54.823</c:v>
                </c:pt>
                <c:pt idx="1561">
                  <c:v>54.825200000000002</c:v>
                </c:pt>
                <c:pt idx="1562">
                  <c:v>54.827399999999997</c:v>
                </c:pt>
                <c:pt idx="1563">
                  <c:v>54.829300000000003</c:v>
                </c:pt>
                <c:pt idx="1564">
                  <c:v>54.8309</c:v>
                </c:pt>
                <c:pt idx="1565">
                  <c:v>54.833199999999998</c:v>
                </c:pt>
                <c:pt idx="1566">
                  <c:v>54.836199999999998</c:v>
                </c:pt>
                <c:pt idx="1567">
                  <c:v>54.839100000000002</c:v>
                </c:pt>
                <c:pt idx="1568">
                  <c:v>54.841799999999999</c:v>
                </c:pt>
                <c:pt idx="1569">
                  <c:v>54.844700000000003</c:v>
                </c:pt>
                <c:pt idx="1570">
                  <c:v>54.847499999999997</c:v>
                </c:pt>
                <c:pt idx="1571">
                  <c:v>54.8506</c:v>
                </c:pt>
                <c:pt idx="1572">
                  <c:v>54.853200000000001</c:v>
                </c:pt>
                <c:pt idx="1573">
                  <c:v>54.856299999999997</c:v>
                </c:pt>
                <c:pt idx="1574">
                  <c:v>54.859699999999997</c:v>
                </c:pt>
                <c:pt idx="1575">
                  <c:v>54.863</c:v>
                </c:pt>
                <c:pt idx="1576">
                  <c:v>54.878999999999998</c:v>
                </c:pt>
                <c:pt idx="1577">
                  <c:v>54.895200000000003</c:v>
                </c:pt>
                <c:pt idx="1578">
                  <c:v>54.906599999999997</c:v>
                </c:pt>
                <c:pt idx="1579">
                  <c:v>54.920200000000001</c:v>
                </c:pt>
                <c:pt idx="1580">
                  <c:v>54.930300000000003</c:v>
                </c:pt>
                <c:pt idx="1581">
                  <c:v>54.944099999999999</c:v>
                </c:pt>
                <c:pt idx="1582">
                  <c:v>54.958799999999997</c:v>
                </c:pt>
                <c:pt idx="1583">
                  <c:v>54.980699999999999</c:v>
                </c:pt>
                <c:pt idx="1584">
                  <c:v>55.003900000000002</c:v>
                </c:pt>
                <c:pt idx="1585">
                  <c:v>55.0261</c:v>
                </c:pt>
                <c:pt idx="1586">
                  <c:v>55.045099999999998</c:v>
                </c:pt>
                <c:pt idx="1587">
                  <c:v>55.057899999999997</c:v>
                </c:pt>
                <c:pt idx="1588">
                  <c:v>55.0732</c:v>
                </c:pt>
                <c:pt idx="1589">
                  <c:v>55.080300000000001</c:v>
                </c:pt>
                <c:pt idx="1590">
                  <c:v>55.087200000000003</c:v>
                </c:pt>
                <c:pt idx="1591">
                  <c:v>55.098399999999998</c:v>
                </c:pt>
                <c:pt idx="1592">
                  <c:v>55.120899999999999</c:v>
                </c:pt>
                <c:pt idx="1593">
                  <c:v>55.135539999999999</c:v>
                </c:pt>
                <c:pt idx="1594">
                  <c:v>55.151299999999999</c:v>
                </c:pt>
                <c:pt idx="1595">
                  <c:v>55.1586</c:v>
                </c:pt>
                <c:pt idx="1596">
                  <c:v>55.169199999999996</c:v>
                </c:pt>
                <c:pt idx="1597">
                  <c:v>55.1783</c:v>
                </c:pt>
                <c:pt idx="1598">
                  <c:v>55.201700000000002</c:v>
                </c:pt>
                <c:pt idx="1599">
                  <c:v>55.220799999999997</c:v>
                </c:pt>
                <c:pt idx="1600">
                  <c:v>55.238300000000002</c:v>
                </c:pt>
                <c:pt idx="1601">
                  <c:v>55.262810000000002</c:v>
                </c:pt>
                <c:pt idx="1602">
                  <c:v>55.2789</c:v>
                </c:pt>
                <c:pt idx="1603">
                  <c:v>55.294800000000002</c:v>
                </c:pt>
                <c:pt idx="1604">
                  <c:v>55.3127</c:v>
                </c:pt>
                <c:pt idx="1605">
                  <c:v>55.3384</c:v>
                </c:pt>
                <c:pt idx="1606">
                  <c:v>55.365299999999998</c:v>
                </c:pt>
                <c:pt idx="1607">
                  <c:v>55.383400000000002</c:v>
                </c:pt>
                <c:pt idx="1608">
                  <c:v>55.394199999999998</c:v>
                </c:pt>
                <c:pt idx="1609">
                  <c:v>55.4129</c:v>
                </c:pt>
                <c:pt idx="1610">
                  <c:v>55.418599999999998</c:v>
                </c:pt>
                <c:pt idx="1611">
                  <c:v>55.4223</c:v>
                </c:pt>
                <c:pt idx="1612">
                  <c:v>55.425319999999999</c:v>
                </c:pt>
                <c:pt idx="1613">
                  <c:v>55.428899999999999</c:v>
                </c:pt>
                <c:pt idx="1614">
                  <c:v>55.432600000000001</c:v>
                </c:pt>
                <c:pt idx="1615">
                  <c:v>55.435899999999997</c:v>
                </c:pt>
                <c:pt idx="1616">
                  <c:v>55.439</c:v>
                </c:pt>
                <c:pt idx="1617">
                  <c:v>55.442799999999998</c:v>
                </c:pt>
                <c:pt idx="1618">
                  <c:v>55.447899999999997</c:v>
                </c:pt>
                <c:pt idx="1619">
                  <c:v>55.4696</c:v>
                </c:pt>
                <c:pt idx="1620">
                  <c:v>55.484810000000003</c:v>
                </c:pt>
                <c:pt idx="1621">
                  <c:v>55.493200000000002</c:v>
                </c:pt>
                <c:pt idx="1622">
                  <c:v>55.501600000000003</c:v>
                </c:pt>
                <c:pt idx="1623">
                  <c:v>55.50676</c:v>
                </c:pt>
                <c:pt idx="1624">
                  <c:v>55.517200000000003</c:v>
                </c:pt>
                <c:pt idx="1625">
                  <c:v>55.536700000000003</c:v>
                </c:pt>
                <c:pt idx="1626">
                  <c:v>55.558900000000001</c:v>
                </c:pt>
                <c:pt idx="1627">
                  <c:v>55.5715</c:v>
                </c:pt>
                <c:pt idx="1628">
                  <c:v>55.581000000000003</c:v>
                </c:pt>
                <c:pt idx="1629">
                  <c:v>55.5961</c:v>
                </c:pt>
                <c:pt idx="1630">
                  <c:v>55.611899999999999</c:v>
                </c:pt>
                <c:pt idx="1631">
                  <c:v>55.633429999999997</c:v>
                </c:pt>
                <c:pt idx="1632">
                  <c:v>55.6389</c:v>
                </c:pt>
                <c:pt idx="1633">
                  <c:v>55.648800000000001</c:v>
                </c:pt>
                <c:pt idx="1634">
                  <c:v>55.658200000000001</c:v>
                </c:pt>
                <c:pt idx="1635">
                  <c:v>55.676400000000001</c:v>
                </c:pt>
                <c:pt idx="1636">
                  <c:v>55.6967</c:v>
                </c:pt>
                <c:pt idx="1637">
                  <c:v>55.714399999999998</c:v>
                </c:pt>
                <c:pt idx="1638">
                  <c:v>55.720599999999997</c:v>
                </c:pt>
                <c:pt idx="1639">
                  <c:v>55.730800000000002</c:v>
                </c:pt>
                <c:pt idx="1640">
                  <c:v>55.752499999999998</c:v>
                </c:pt>
                <c:pt idx="1641">
                  <c:v>55.767099999999999</c:v>
                </c:pt>
                <c:pt idx="1642">
                  <c:v>55.787999999999997</c:v>
                </c:pt>
                <c:pt idx="1643">
                  <c:v>55.812399999999997</c:v>
                </c:pt>
                <c:pt idx="1644">
                  <c:v>55.837000000000003</c:v>
                </c:pt>
                <c:pt idx="1645">
                  <c:v>55.8628</c:v>
                </c:pt>
                <c:pt idx="1646">
                  <c:v>55.878799999999998</c:v>
                </c:pt>
                <c:pt idx="1647">
                  <c:v>55.8977</c:v>
                </c:pt>
                <c:pt idx="1648">
                  <c:v>55.915179999999999</c:v>
                </c:pt>
                <c:pt idx="1649">
                  <c:v>55.935299999999998</c:v>
                </c:pt>
                <c:pt idx="1650">
                  <c:v>55.947800000000001</c:v>
                </c:pt>
                <c:pt idx="1651">
                  <c:v>55.968960000000003</c:v>
                </c:pt>
                <c:pt idx="1652">
                  <c:v>55.992699999999999</c:v>
                </c:pt>
                <c:pt idx="1653">
                  <c:v>56.012999999999998</c:v>
                </c:pt>
                <c:pt idx="1654">
                  <c:v>56.033439999999999</c:v>
                </c:pt>
                <c:pt idx="1655">
                  <c:v>56.056600000000003</c:v>
                </c:pt>
                <c:pt idx="1656">
                  <c:v>56.080800000000004</c:v>
                </c:pt>
                <c:pt idx="1657">
                  <c:v>56.104300000000002</c:v>
                </c:pt>
                <c:pt idx="1658">
                  <c:v>56.119599999999998</c:v>
                </c:pt>
                <c:pt idx="1659">
                  <c:v>56.139099999999999</c:v>
                </c:pt>
                <c:pt idx="1660">
                  <c:v>56.157499999999999</c:v>
                </c:pt>
                <c:pt idx="1661">
                  <c:v>56.167479999999998</c:v>
                </c:pt>
                <c:pt idx="1662">
                  <c:v>56.1785</c:v>
                </c:pt>
                <c:pt idx="1663">
                  <c:v>56.195999999999998</c:v>
                </c:pt>
                <c:pt idx="1664">
                  <c:v>56.206899999999997</c:v>
                </c:pt>
                <c:pt idx="1665">
                  <c:v>56.223799999999997</c:v>
                </c:pt>
                <c:pt idx="1666">
                  <c:v>56.237299999999998</c:v>
                </c:pt>
                <c:pt idx="1667">
                  <c:v>56.260800000000003</c:v>
                </c:pt>
                <c:pt idx="1668">
                  <c:v>56.284550000000003</c:v>
                </c:pt>
                <c:pt idx="1669">
                  <c:v>56.305900000000001</c:v>
                </c:pt>
                <c:pt idx="1670">
                  <c:v>56.3292</c:v>
                </c:pt>
                <c:pt idx="1671">
                  <c:v>56.3474</c:v>
                </c:pt>
                <c:pt idx="1672">
                  <c:v>56.354799999999997</c:v>
                </c:pt>
                <c:pt idx="1673">
                  <c:v>56.361499999999999</c:v>
                </c:pt>
                <c:pt idx="1674">
                  <c:v>56.374600000000001</c:v>
                </c:pt>
                <c:pt idx="1675">
                  <c:v>56.391199999999998</c:v>
                </c:pt>
                <c:pt idx="1676">
                  <c:v>56.406700000000001</c:v>
                </c:pt>
                <c:pt idx="1677">
                  <c:v>56.4206</c:v>
                </c:pt>
                <c:pt idx="1678">
                  <c:v>56.432200000000002</c:v>
                </c:pt>
                <c:pt idx="1679">
                  <c:v>56.4527</c:v>
                </c:pt>
                <c:pt idx="1680">
                  <c:v>56.467799999999997</c:v>
                </c:pt>
                <c:pt idx="1681">
                  <c:v>56.479399999999998</c:v>
                </c:pt>
                <c:pt idx="1682">
                  <c:v>56.491700000000002</c:v>
                </c:pt>
                <c:pt idx="1683">
                  <c:v>56.501109999999997</c:v>
                </c:pt>
                <c:pt idx="1684">
                  <c:v>56.521659999999997</c:v>
                </c:pt>
                <c:pt idx="1685">
                  <c:v>56.544699999999999</c:v>
                </c:pt>
                <c:pt idx="1686">
                  <c:v>56.564900000000002</c:v>
                </c:pt>
                <c:pt idx="1687">
                  <c:v>56.590200000000003</c:v>
                </c:pt>
                <c:pt idx="1688">
                  <c:v>56.614899999999999</c:v>
                </c:pt>
                <c:pt idx="1689">
                  <c:v>56.639499999999998</c:v>
                </c:pt>
                <c:pt idx="1690">
                  <c:v>56.653399999999998</c:v>
                </c:pt>
                <c:pt idx="1691">
                  <c:v>56.667400000000001</c:v>
                </c:pt>
                <c:pt idx="1692">
                  <c:v>56.676540000000003</c:v>
                </c:pt>
                <c:pt idx="1693">
                  <c:v>56.684699999999999</c:v>
                </c:pt>
                <c:pt idx="1694">
                  <c:v>56.695500000000003</c:v>
                </c:pt>
                <c:pt idx="1695">
                  <c:v>56.704599999999999</c:v>
                </c:pt>
                <c:pt idx="1696">
                  <c:v>56.717599999999997</c:v>
                </c:pt>
                <c:pt idx="1697">
                  <c:v>56.738999999999997</c:v>
                </c:pt>
                <c:pt idx="1698">
                  <c:v>56.756700000000002</c:v>
                </c:pt>
                <c:pt idx="1699">
                  <c:v>56.774830000000001</c:v>
                </c:pt>
                <c:pt idx="1700">
                  <c:v>56.798900000000003</c:v>
                </c:pt>
                <c:pt idx="1701">
                  <c:v>56.822299999999998</c:v>
                </c:pt>
                <c:pt idx="1702">
                  <c:v>56.8386</c:v>
                </c:pt>
                <c:pt idx="1703">
                  <c:v>56.849299999999999</c:v>
                </c:pt>
                <c:pt idx="1704">
                  <c:v>56.8553</c:v>
                </c:pt>
                <c:pt idx="1705">
                  <c:v>56.866700000000002</c:v>
                </c:pt>
                <c:pt idx="1706">
                  <c:v>56.884799999999998</c:v>
                </c:pt>
                <c:pt idx="1707">
                  <c:v>56.902099999999997</c:v>
                </c:pt>
                <c:pt idx="1708">
                  <c:v>56.916600000000003</c:v>
                </c:pt>
                <c:pt idx="1709">
                  <c:v>56.9407</c:v>
                </c:pt>
                <c:pt idx="1710">
                  <c:v>56.964300000000001</c:v>
                </c:pt>
                <c:pt idx="1711">
                  <c:v>56.988300000000002</c:v>
                </c:pt>
                <c:pt idx="1712">
                  <c:v>57.010800000000003</c:v>
                </c:pt>
                <c:pt idx="1713">
                  <c:v>57.029000000000003</c:v>
                </c:pt>
                <c:pt idx="1714">
                  <c:v>57.049599999999998</c:v>
                </c:pt>
                <c:pt idx="1715">
                  <c:v>57.054699999999997</c:v>
                </c:pt>
                <c:pt idx="1716">
                  <c:v>57.058100000000003</c:v>
                </c:pt>
                <c:pt idx="1717">
                  <c:v>57.060899999999997</c:v>
                </c:pt>
                <c:pt idx="1718">
                  <c:v>57.062899999999999</c:v>
                </c:pt>
                <c:pt idx="1719">
                  <c:v>57.064700000000002</c:v>
                </c:pt>
                <c:pt idx="1720">
                  <c:v>57.066459999999999</c:v>
                </c:pt>
                <c:pt idx="1721">
                  <c:v>57.068399999999997</c:v>
                </c:pt>
                <c:pt idx="1722">
                  <c:v>57.071300000000001</c:v>
                </c:pt>
                <c:pt idx="1723">
                  <c:v>57.073300000000003</c:v>
                </c:pt>
                <c:pt idx="1724">
                  <c:v>57.076000000000001</c:v>
                </c:pt>
                <c:pt idx="1725">
                  <c:v>57.0792</c:v>
                </c:pt>
                <c:pt idx="1726">
                  <c:v>57.082000000000001</c:v>
                </c:pt>
                <c:pt idx="1727">
                  <c:v>57.086300000000001</c:v>
                </c:pt>
                <c:pt idx="1728">
                  <c:v>57.092500000000001</c:v>
                </c:pt>
                <c:pt idx="1729">
                  <c:v>57.098999999999997</c:v>
                </c:pt>
                <c:pt idx="1730">
                  <c:v>57.109900000000003</c:v>
                </c:pt>
                <c:pt idx="1731">
                  <c:v>57.117100000000001</c:v>
                </c:pt>
                <c:pt idx="1732">
                  <c:v>57.1235</c:v>
                </c:pt>
                <c:pt idx="1733">
                  <c:v>57.139800000000001</c:v>
                </c:pt>
                <c:pt idx="1734">
                  <c:v>57.156100000000002</c:v>
                </c:pt>
                <c:pt idx="1735">
                  <c:v>57.169899999999998</c:v>
                </c:pt>
                <c:pt idx="1736">
                  <c:v>57.19276</c:v>
                </c:pt>
                <c:pt idx="1737">
                  <c:v>57.201700000000002</c:v>
                </c:pt>
                <c:pt idx="1738">
                  <c:v>57.212600000000002</c:v>
                </c:pt>
                <c:pt idx="1739">
                  <c:v>57.223500000000001</c:v>
                </c:pt>
                <c:pt idx="1740">
                  <c:v>57.236820000000002</c:v>
                </c:pt>
                <c:pt idx="1741">
                  <c:v>57.252600000000001</c:v>
                </c:pt>
                <c:pt idx="1742">
                  <c:v>57.269359999999999</c:v>
                </c:pt>
                <c:pt idx="1743">
                  <c:v>57.2819</c:v>
                </c:pt>
                <c:pt idx="1744">
                  <c:v>57.289400000000001</c:v>
                </c:pt>
                <c:pt idx="1745">
                  <c:v>57.308599999999998</c:v>
                </c:pt>
                <c:pt idx="1746">
                  <c:v>57.331000000000003</c:v>
                </c:pt>
                <c:pt idx="1747">
                  <c:v>57.354599999999998</c:v>
                </c:pt>
                <c:pt idx="1748">
                  <c:v>57.370699999999999</c:v>
                </c:pt>
                <c:pt idx="1749">
                  <c:v>57.392299999999999</c:v>
                </c:pt>
                <c:pt idx="1750">
                  <c:v>57.4039</c:v>
                </c:pt>
                <c:pt idx="1751">
                  <c:v>57.4206</c:v>
                </c:pt>
                <c:pt idx="1752">
                  <c:v>57.436</c:v>
                </c:pt>
                <c:pt idx="1753">
                  <c:v>57.457599999999999</c:v>
                </c:pt>
                <c:pt idx="1754">
                  <c:v>57.480800000000002</c:v>
                </c:pt>
                <c:pt idx="1755">
                  <c:v>57.495199999999997</c:v>
                </c:pt>
                <c:pt idx="1756">
                  <c:v>57.510599999999997</c:v>
                </c:pt>
                <c:pt idx="1757">
                  <c:v>57.525399999999998</c:v>
                </c:pt>
                <c:pt idx="1758">
                  <c:v>57.538600000000002</c:v>
                </c:pt>
                <c:pt idx="1759">
                  <c:v>57.5595</c:v>
                </c:pt>
                <c:pt idx="1760">
                  <c:v>57.580399999999997</c:v>
                </c:pt>
                <c:pt idx="1761">
                  <c:v>57.602200000000003</c:v>
                </c:pt>
                <c:pt idx="1762">
                  <c:v>57.626300000000001</c:v>
                </c:pt>
                <c:pt idx="1763">
                  <c:v>57.6511</c:v>
                </c:pt>
                <c:pt idx="1764">
                  <c:v>57.674700000000001</c:v>
                </c:pt>
                <c:pt idx="1765">
                  <c:v>57.685299999999998</c:v>
                </c:pt>
                <c:pt idx="1766">
                  <c:v>57.707299999999996</c:v>
                </c:pt>
                <c:pt idx="1767">
                  <c:v>57.7209</c:v>
                </c:pt>
                <c:pt idx="1768">
                  <c:v>57.729500000000002</c:v>
                </c:pt>
                <c:pt idx="1769">
                  <c:v>57.743299999999998</c:v>
                </c:pt>
                <c:pt idx="1770">
                  <c:v>57.758699999999997</c:v>
                </c:pt>
                <c:pt idx="1771">
                  <c:v>57.772599999999997</c:v>
                </c:pt>
                <c:pt idx="1772">
                  <c:v>57.780560000000001</c:v>
                </c:pt>
                <c:pt idx="1773">
                  <c:v>57.784799999999997</c:v>
                </c:pt>
                <c:pt idx="1774">
                  <c:v>57.797800000000002</c:v>
                </c:pt>
                <c:pt idx="1775">
                  <c:v>57.803800000000003</c:v>
                </c:pt>
                <c:pt idx="1776">
                  <c:v>57.819899999999997</c:v>
                </c:pt>
                <c:pt idx="1777">
                  <c:v>57.833799999999997</c:v>
                </c:pt>
                <c:pt idx="1778">
                  <c:v>57.856000000000002</c:v>
                </c:pt>
                <c:pt idx="1779">
                  <c:v>57.876600000000003</c:v>
                </c:pt>
                <c:pt idx="1780">
                  <c:v>57.883609999999997</c:v>
                </c:pt>
                <c:pt idx="1781">
                  <c:v>57.892499999999998</c:v>
                </c:pt>
                <c:pt idx="1782">
                  <c:v>57.907400000000003</c:v>
                </c:pt>
                <c:pt idx="1783">
                  <c:v>57.9315</c:v>
                </c:pt>
                <c:pt idx="1784">
                  <c:v>57.955300000000001</c:v>
                </c:pt>
                <c:pt idx="1785">
                  <c:v>57.975000000000001</c:v>
                </c:pt>
                <c:pt idx="1786">
                  <c:v>57.985100000000003</c:v>
                </c:pt>
                <c:pt idx="1787">
                  <c:v>58.007199999999997</c:v>
                </c:pt>
                <c:pt idx="1788">
                  <c:v>58.028100000000002</c:v>
                </c:pt>
                <c:pt idx="1789">
                  <c:v>58.048699999999997</c:v>
                </c:pt>
                <c:pt idx="1790">
                  <c:v>58.061100000000003</c:v>
                </c:pt>
                <c:pt idx="1791">
                  <c:v>58.074399999999997</c:v>
                </c:pt>
                <c:pt idx="1792">
                  <c:v>58.094200000000001</c:v>
                </c:pt>
                <c:pt idx="1793">
                  <c:v>58.100990000000003</c:v>
                </c:pt>
                <c:pt idx="1794">
                  <c:v>58.113599999999998</c:v>
                </c:pt>
                <c:pt idx="1795">
                  <c:v>58.121499999999997</c:v>
                </c:pt>
                <c:pt idx="1796">
                  <c:v>58.127099999999999</c:v>
                </c:pt>
                <c:pt idx="1797">
                  <c:v>58.136119999999998</c:v>
                </c:pt>
                <c:pt idx="1798">
                  <c:v>58.1447</c:v>
                </c:pt>
                <c:pt idx="1799">
                  <c:v>58.1524</c:v>
                </c:pt>
                <c:pt idx="1800">
                  <c:v>58.159550000000003</c:v>
                </c:pt>
                <c:pt idx="1801">
                  <c:v>58.170830000000002</c:v>
                </c:pt>
                <c:pt idx="1802">
                  <c:v>58.189500000000002</c:v>
                </c:pt>
                <c:pt idx="1803">
                  <c:v>58.210099999999997</c:v>
                </c:pt>
                <c:pt idx="1804">
                  <c:v>58.226399999999998</c:v>
                </c:pt>
                <c:pt idx="1805">
                  <c:v>58.238639999999997</c:v>
                </c:pt>
                <c:pt idx="1806">
                  <c:v>58.252800000000001</c:v>
                </c:pt>
                <c:pt idx="1807">
                  <c:v>58.260800000000003</c:v>
                </c:pt>
                <c:pt idx="1808">
                  <c:v>58.271599999999999</c:v>
                </c:pt>
                <c:pt idx="1809">
                  <c:v>58.2759</c:v>
                </c:pt>
                <c:pt idx="1810">
                  <c:v>58.282600000000002</c:v>
                </c:pt>
                <c:pt idx="1811">
                  <c:v>58.293100000000003</c:v>
                </c:pt>
                <c:pt idx="1812">
                  <c:v>58.306100000000001</c:v>
                </c:pt>
                <c:pt idx="1813">
                  <c:v>58.316499999999998</c:v>
                </c:pt>
                <c:pt idx="1814">
                  <c:v>58.339100000000002</c:v>
                </c:pt>
                <c:pt idx="1815">
                  <c:v>58.347900000000003</c:v>
                </c:pt>
                <c:pt idx="1816">
                  <c:v>58.370699999999999</c:v>
                </c:pt>
                <c:pt idx="1817">
                  <c:v>58.392600000000002</c:v>
                </c:pt>
                <c:pt idx="1818">
                  <c:v>58.398899999999998</c:v>
                </c:pt>
                <c:pt idx="1819">
                  <c:v>58.4133</c:v>
                </c:pt>
                <c:pt idx="1820">
                  <c:v>58.417999999999999</c:v>
                </c:pt>
                <c:pt idx="1821">
                  <c:v>58.424799999999998</c:v>
                </c:pt>
                <c:pt idx="1822">
                  <c:v>58.4435</c:v>
                </c:pt>
                <c:pt idx="1823">
                  <c:v>58.455199999999998</c:v>
                </c:pt>
                <c:pt idx="1824">
                  <c:v>58.474299999999999</c:v>
                </c:pt>
                <c:pt idx="1825">
                  <c:v>58.496099999999998</c:v>
                </c:pt>
                <c:pt idx="1826">
                  <c:v>58.509830000000001</c:v>
                </c:pt>
                <c:pt idx="1827">
                  <c:v>58.518500000000003</c:v>
                </c:pt>
                <c:pt idx="1828">
                  <c:v>58.535400000000003</c:v>
                </c:pt>
                <c:pt idx="1829">
                  <c:v>58.544699999999999</c:v>
                </c:pt>
                <c:pt idx="1830">
                  <c:v>58.560699999999997</c:v>
                </c:pt>
                <c:pt idx="1831">
                  <c:v>58.580399999999997</c:v>
                </c:pt>
                <c:pt idx="1832">
                  <c:v>58.602800000000002</c:v>
                </c:pt>
                <c:pt idx="1833">
                  <c:v>58.619300000000003</c:v>
                </c:pt>
                <c:pt idx="1834">
                  <c:v>58.643099999999997</c:v>
                </c:pt>
                <c:pt idx="1835">
                  <c:v>58.658700000000003</c:v>
                </c:pt>
                <c:pt idx="1836">
                  <c:v>58.6798</c:v>
                </c:pt>
                <c:pt idx="1837">
                  <c:v>58.699309999999997</c:v>
                </c:pt>
                <c:pt idx="1838">
                  <c:v>58.720599999999997</c:v>
                </c:pt>
                <c:pt idx="1839">
                  <c:v>58.734699999999997</c:v>
                </c:pt>
                <c:pt idx="1840">
                  <c:v>58.751300000000001</c:v>
                </c:pt>
                <c:pt idx="1841">
                  <c:v>58.765999999999998</c:v>
                </c:pt>
                <c:pt idx="1842">
                  <c:v>58.7714</c:v>
                </c:pt>
                <c:pt idx="1843">
                  <c:v>58.784199999999998</c:v>
                </c:pt>
                <c:pt idx="1844">
                  <c:v>58.789490000000001</c:v>
                </c:pt>
                <c:pt idx="1845">
                  <c:v>58.798699999999997</c:v>
                </c:pt>
                <c:pt idx="1846">
                  <c:v>58.817799999999998</c:v>
                </c:pt>
                <c:pt idx="1847">
                  <c:v>58.838700000000003</c:v>
                </c:pt>
                <c:pt idx="1848">
                  <c:v>58.860500000000002</c:v>
                </c:pt>
                <c:pt idx="1849">
                  <c:v>58.8827</c:v>
                </c:pt>
                <c:pt idx="1850">
                  <c:v>58.905099999999997</c:v>
                </c:pt>
                <c:pt idx="1851">
                  <c:v>58.927799999999998</c:v>
                </c:pt>
                <c:pt idx="1852">
                  <c:v>58.948700000000002</c:v>
                </c:pt>
                <c:pt idx="1853">
                  <c:v>58.9589</c:v>
                </c:pt>
                <c:pt idx="1854">
                  <c:v>58.981900000000003</c:v>
                </c:pt>
                <c:pt idx="1855">
                  <c:v>59.000700000000002</c:v>
                </c:pt>
                <c:pt idx="1856">
                  <c:v>59.020899999999997</c:v>
                </c:pt>
                <c:pt idx="1857">
                  <c:v>59.02993</c:v>
                </c:pt>
                <c:pt idx="1858">
                  <c:v>59.0505</c:v>
                </c:pt>
                <c:pt idx="1859">
                  <c:v>59.073099999999997</c:v>
                </c:pt>
                <c:pt idx="1860">
                  <c:v>59.0777</c:v>
                </c:pt>
                <c:pt idx="1861">
                  <c:v>59.0807</c:v>
                </c:pt>
                <c:pt idx="1862">
                  <c:v>59.083300000000001</c:v>
                </c:pt>
                <c:pt idx="1863">
                  <c:v>59.0854</c:v>
                </c:pt>
                <c:pt idx="1864">
                  <c:v>59.087600000000002</c:v>
                </c:pt>
                <c:pt idx="1865">
                  <c:v>59.088999999999999</c:v>
                </c:pt>
                <c:pt idx="1866">
                  <c:v>59.090800000000002</c:v>
                </c:pt>
                <c:pt idx="1867">
                  <c:v>59.093200000000003</c:v>
                </c:pt>
                <c:pt idx="1868">
                  <c:v>59.095309999999998</c:v>
                </c:pt>
                <c:pt idx="1869">
                  <c:v>59.096699999999998</c:v>
                </c:pt>
                <c:pt idx="1870">
                  <c:v>59.105800000000002</c:v>
                </c:pt>
                <c:pt idx="1871">
                  <c:v>59.116999999999997</c:v>
                </c:pt>
                <c:pt idx="1872">
                  <c:v>59.128799999999998</c:v>
                </c:pt>
                <c:pt idx="1873">
                  <c:v>59.133400000000002</c:v>
                </c:pt>
                <c:pt idx="1874">
                  <c:v>59.137900000000002</c:v>
                </c:pt>
                <c:pt idx="1875">
                  <c:v>59.1447</c:v>
                </c:pt>
                <c:pt idx="1876">
                  <c:v>59.162799999999997</c:v>
                </c:pt>
                <c:pt idx="1877">
                  <c:v>59.184100000000001</c:v>
                </c:pt>
                <c:pt idx="1878">
                  <c:v>59.206000000000003</c:v>
                </c:pt>
                <c:pt idx="1879">
                  <c:v>59.2151</c:v>
                </c:pt>
                <c:pt idx="1880">
                  <c:v>59.225999999999999</c:v>
                </c:pt>
                <c:pt idx="1881">
                  <c:v>59.234200000000001</c:v>
                </c:pt>
                <c:pt idx="1882">
                  <c:v>59.240499999999997</c:v>
                </c:pt>
                <c:pt idx="1883">
                  <c:v>59.246299999999998</c:v>
                </c:pt>
                <c:pt idx="1884">
                  <c:v>59.255499999999998</c:v>
                </c:pt>
                <c:pt idx="1885">
                  <c:v>59.270600000000002</c:v>
                </c:pt>
                <c:pt idx="1886">
                  <c:v>59.286700000000003</c:v>
                </c:pt>
                <c:pt idx="1887">
                  <c:v>59.297600000000003</c:v>
                </c:pt>
                <c:pt idx="1888">
                  <c:v>59.305100000000003</c:v>
                </c:pt>
                <c:pt idx="1889">
                  <c:v>59.310600000000001</c:v>
                </c:pt>
                <c:pt idx="1890">
                  <c:v>59.317729999999997</c:v>
                </c:pt>
                <c:pt idx="1891">
                  <c:v>59.335099999999997</c:v>
                </c:pt>
                <c:pt idx="1892">
                  <c:v>59.353400000000001</c:v>
                </c:pt>
                <c:pt idx="1893">
                  <c:v>59.361499999999999</c:v>
                </c:pt>
                <c:pt idx="1894">
                  <c:v>59.368899999999996</c:v>
                </c:pt>
                <c:pt idx="1895">
                  <c:v>59.376300000000001</c:v>
                </c:pt>
                <c:pt idx="1896">
                  <c:v>59.39</c:v>
                </c:pt>
                <c:pt idx="1897">
                  <c:v>59.411700000000003</c:v>
                </c:pt>
                <c:pt idx="1898">
                  <c:v>59.433</c:v>
                </c:pt>
                <c:pt idx="1899">
                  <c:v>59.450800000000001</c:v>
                </c:pt>
                <c:pt idx="1900">
                  <c:v>59.471400000000003</c:v>
                </c:pt>
                <c:pt idx="1901">
                  <c:v>59.482999999999997</c:v>
                </c:pt>
                <c:pt idx="1902">
                  <c:v>59.500999999999998</c:v>
                </c:pt>
                <c:pt idx="1903">
                  <c:v>59.512900000000002</c:v>
                </c:pt>
                <c:pt idx="1904">
                  <c:v>59.5244</c:v>
                </c:pt>
                <c:pt idx="1905">
                  <c:v>59.535800000000002</c:v>
                </c:pt>
                <c:pt idx="1906">
                  <c:v>59.5471</c:v>
                </c:pt>
                <c:pt idx="1907">
                  <c:v>59.557769999999998</c:v>
                </c:pt>
                <c:pt idx="1908">
                  <c:v>59.564700000000002</c:v>
                </c:pt>
                <c:pt idx="1909">
                  <c:v>59.570900000000002</c:v>
                </c:pt>
                <c:pt idx="1910">
                  <c:v>59.585999999999999</c:v>
                </c:pt>
                <c:pt idx="1911">
                  <c:v>59.608899999999998</c:v>
                </c:pt>
                <c:pt idx="1912">
                  <c:v>59.623800000000003</c:v>
                </c:pt>
                <c:pt idx="1913">
                  <c:v>59.631100000000004</c:v>
                </c:pt>
                <c:pt idx="1914">
                  <c:v>59.639299999999999</c:v>
                </c:pt>
                <c:pt idx="1915">
                  <c:v>59.6464</c:v>
                </c:pt>
                <c:pt idx="1916">
                  <c:v>59.652099999999997</c:v>
                </c:pt>
                <c:pt idx="1917">
                  <c:v>59.659599999999998</c:v>
                </c:pt>
                <c:pt idx="1918">
                  <c:v>59.665100000000002</c:v>
                </c:pt>
                <c:pt idx="1919">
                  <c:v>59.677500000000002</c:v>
                </c:pt>
                <c:pt idx="1920">
                  <c:v>59.684699999999999</c:v>
                </c:pt>
                <c:pt idx="1921">
                  <c:v>59.689880000000002</c:v>
                </c:pt>
                <c:pt idx="1922">
                  <c:v>59.6965</c:v>
                </c:pt>
                <c:pt idx="1923">
                  <c:v>59.705800000000004</c:v>
                </c:pt>
                <c:pt idx="1924">
                  <c:v>59.7149</c:v>
                </c:pt>
                <c:pt idx="1925">
                  <c:v>59.722999999999999</c:v>
                </c:pt>
                <c:pt idx="1926">
                  <c:v>59.729700000000001</c:v>
                </c:pt>
                <c:pt idx="1927">
                  <c:v>59.737000000000002</c:v>
                </c:pt>
                <c:pt idx="1928">
                  <c:v>59.756999999999998</c:v>
                </c:pt>
                <c:pt idx="1929">
                  <c:v>59.7729</c:v>
                </c:pt>
                <c:pt idx="1930">
                  <c:v>59.790149999999997</c:v>
                </c:pt>
                <c:pt idx="1931">
                  <c:v>59.807099999999998</c:v>
                </c:pt>
                <c:pt idx="1932">
                  <c:v>59.828800000000001</c:v>
                </c:pt>
                <c:pt idx="1933">
                  <c:v>59.842700000000001</c:v>
                </c:pt>
                <c:pt idx="1934">
                  <c:v>59.854300000000002</c:v>
                </c:pt>
                <c:pt idx="1935">
                  <c:v>59.863599999999998</c:v>
                </c:pt>
                <c:pt idx="1936">
                  <c:v>59.872900000000001</c:v>
                </c:pt>
                <c:pt idx="1937">
                  <c:v>59.881399999999999</c:v>
                </c:pt>
                <c:pt idx="1938">
                  <c:v>59.901000000000003</c:v>
                </c:pt>
                <c:pt idx="1939">
                  <c:v>59.909500000000001</c:v>
                </c:pt>
                <c:pt idx="1940">
                  <c:v>59.924799999999998</c:v>
                </c:pt>
                <c:pt idx="1941">
                  <c:v>59.945399999999999</c:v>
                </c:pt>
                <c:pt idx="1942">
                  <c:v>59.966999999999999</c:v>
                </c:pt>
                <c:pt idx="1943">
                  <c:v>59.988999999999997</c:v>
                </c:pt>
                <c:pt idx="1944">
                  <c:v>59.994199999999999</c:v>
                </c:pt>
                <c:pt idx="1945">
                  <c:v>59.9968</c:v>
                </c:pt>
                <c:pt idx="1946">
                  <c:v>59.999899999999997</c:v>
                </c:pt>
                <c:pt idx="1947">
                  <c:v>60.001899999999999</c:v>
                </c:pt>
                <c:pt idx="1948">
                  <c:v>60.003999999999998</c:v>
                </c:pt>
                <c:pt idx="1949">
                  <c:v>60.005600000000001</c:v>
                </c:pt>
                <c:pt idx="1950">
                  <c:v>60.007399999999997</c:v>
                </c:pt>
                <c:pt idx="1951">
                  <c:v>60.009900000000002</c:v>
                </c:pt>
                <c:pt idx="1952">
                  <c:v>60.012729999999998</c:v>
                </c:pt>
                <c:pt idx="1953">
                  <c:v>60.0152</c:v>
                </c:pt>
                <c:pt idx="1954">
                  <c:v>60.017000000000003</c:v>
                </c:pt>
                <c:pt idx="1955">
                  <c:v>60.019599999999997</c:v>
                </c:pt>
                <c:pt idx="1956">
                  <c:v>60.021999999999998</c:v>
                </c:pt>
                <c:pt idx="1957">
                  <c:v>60.0246</c:v>
                </c:pt>
                <c:pt idx="1958">
                  <c:v>60.0291</c:v>
                </c:pt>
                <c:pt idx="1959">
                  <c:v>60.039099999999998</c:v>
                </c:pt>
                <c:pt idx="1960">
                  <c:v>60.046599999999998</c:v>
                </c:pt>
                <c:pt idx="1961">
                  <c:v>60.05</c:v>
                </c:pt>
                <c:pt idx="1962">
                  <c:v>60.057200000000002</c:v>
                </c:pt>
                <c:pt idx="1963">
                  <c:v>60.073700000000002</c:v>
                </c:pt>
                <c:pt idx="1964">
                  <c:v>60.091200000000001</c:v>
                </c:pt>
                <c:pt idx="1965">
                  <c:v>60.11</c:v>
                </c:pt>
                <c:pt idx="1966">
                  <c:v>60.116799999999998</c:v>
                </c:pt>
                <c:pt idx="1967">
                  <c:v>60.127299999999998</c:v>
                </c:pt>
                <c:pt idx="1968">
                  <c:v>60.134590000000003</c:v>
                </c:pt>
                <c:pt idx="1969">
                  <c:v>60.141199999999998</c:v>
                </c:pt>
                <c:pt idx="1970">
                  <c:v>60.16</c:v>
                </c:pt>
                <c:pt idx="1971">
                  <c:v>60.167949999999998</c:v>
                </c:pt>
                <c:pt idx="1972">
                  <c:v>60.173400000000001</c:v>
                </c:pt>
                <c:pt idx="1973">
                  <c:v>60.184280000000001</c:v>
                </c:pt>
                <c:pt idx="1974">
                  <c:v>60.197600000000001</c:v>
                </c:pt>
                <c:pt idx="1975">
                  <c:v>60.206600000000002</c:v>
                </c:pt>
                <c:pt idx="1976">
                  <c:v>60.2256</c:v>
                </c:pt>
                <c:pt idx="1977">
                  <c:v>60.244700000000002</c:v>
                </c:pt>
                <c:pt idx="1978">
                  <c:v>60.254800000000003</c:v>
                </c:pt>
                <c:pt idx="1979">
                  <c:v>60.264499999999998</c:v>
                </c:pt>
                <c:pt idx="1980">
                  <c:v>60.271129999999999</c:v>
                </c:pt>
                <c:pt idx="1981">
                  <c:v>60.286099999999998</c:v>
                </c:pt>
                <c:pt idx="1982">
                  <c:v>60.307299999999998</c:v>
                </c:pt>
                <c:pt idx="1983">
                  <c:v>60.3245</c:v>
                </c:pt>
                <c:pt idx="1984">
                  <c:v>60.341500000000003</c:v>
                </c:pt>
                <c:pt idx="1985">
                  <c:v>60.354129999999998</c:v>
                </c:pt>
                <c:pt idx="1986">
                  <c:v>60.374200000000002</c:v>
                </c:pt>
                <c:pt idx="1987">
                  <c:v>60.388399999999997</c:v>
                </c:pt>
                <c:pt idx="1988">
                  <c:v>60.409799999999997</c:v>
                </c:pt>
                <c:pt idx="1989">
                  <c:v>60.419960000000003</c:v>
                </c:pt>
                <c:pt idx="1990">
                  <c:v>60.434800000000003</c:v>
                </c:pt>
                <c:pt idx="1991">
                  <c:v>60.449100000000001</c:v>
                </c:pt>
                <c:pt idx="1992">
                  <c:v>60.461959999999998</c:v>
                </c:pt>
                <c:pt idx="1993">
                  <c:v>60.469799999999999</c:v>
                </c:pt>
                <c:pt idx="1994">
                  <c:v>60.472000000000001</c:v>
                </c:pt>
                <c:pt idx="1995">
                  <c:v>60.479700000000001</c:v>
                </c:pt>
                <c:pt idx="1996">
                  <c:v>60.484200000000001</c:v>
                </c:pt>
                <c:pt idx="1997">
                  <c:v>60.488500000000002</c:v>
                </c:pt>
                <c:pt idx="1998">
                  <c:v>60.492100000000001</c:v>
                </c:pt>
                <c:pt idx="1999">
                  <c:v>60.501100000000001</c:v>
                </c:pt>
                <c:pt idx="2000">
                  <c:v>60.513500000000001</c:v>
                </c:pt>
                <c:pt idx="2001">
                  <c:v>60.531100000000002</c:v>
                </c:pt>
                <c:pt idx="2002">
                  <c:v>60.5413</c:v>
                </c:pt>
                <c:pt idx="2003">
                  <c:v>60.549100000000003</c:v>
                </c:pt>
                <c:pt idx="2004">
                  <c:v>60.561799999999998</c:v>
                </c:pt>
                <c:pt idx="2005">
                  <c:v>60.566200000000002</c:v>
                </c:pt>
                <c:pt idx="2006">
                  <c:v>60.575000000000003</c:v>
                </c:pt>
                <c:pt idx="2007">
                  <c:v>60.581299999999999</c:v>
                </c:pt>
                <c:pt idx="2008">
                  <c:v>60.592300000000002</c:v>
                </c:pt>
                <c:pt idx="2009">
                  <c:v>60.604199999999999</c:v>
                </c:pt>
                <c:pt idx="2010">
                  <c:v>60.610500000000002</c:v>
                </c:pt>
                <c:pt idx="2011">
                  <c:v>60.623800000000003</c:v>
                </c:pt>
                <c:pt idx="2012">
                  <c:v>60.640300000000003</c:v>
                </c:pt>
                <c:pt idx="2013">
                  <c:v>60.652200000000001</c:v>
                </c:pt>
                <c:pt idx="2014">
                  <c:v>60.672600000000003</c:v>
                </c:pt>
                <c:pt idx="2015">
                  <c:v>60.691000000000003</c:v>
                </c:pt>
                <c:pt idx="2016">
                  <c:v>60.702500000000001</c:v>
                </c:pt>
                <c:pt idx="2017">
                  <c:v>60.706600000000002</c:v>
                </c:pt>
                <c:pt idx="2018">
                  <c:v>60.716900000000003</c:v>
                </c:pt>
                <c:pt idx="2019">
                  <c:v>60.722900000000003</c:v>
                </c:pt>
                <c:pt idx="2020">
                  <c:v>60.73</c:v>
                </c:pt>
                <c:pt idx="2021">
                  <c:v>60.747100000000003</c:v>
                </c:pt>
                <c:pt idx="2022">
                  <c:v>60.767220000000002</c:v>
                </c:pt>
                <c:pt idx="2023">
                  <c:v>60.787799999999997</c:v>
                </c:pt>
                <c:pt idx="2024">
                  <c:v>60.805500000000002</c:v>
                </c:pt>
                <c:pt idx="2025">
                  <c:v>60.8215</c:v>
                </c:pt>
                <c:pt idx="2026">
                  <c:v>60.839799999999997</c:v>
                </c:pt>
                <c:pt idx="2027">
                  <c:v>60.860999999999997</c:v>
                </c:pt>
                <c:pt idx="2028">
                  <c:v>60.865989999999996</c:v>
                </c:pt>
                <c:pt idx="2029">
                  <c:v>60.870600000000003</c:v>
                </c:pt>
                <c:pt idx="2030">
                  <c:v>60.881300000000003</c:v>
                </c:pt>
                <c:pt idx="2031">
                  <c:v>60.886000000000003</c:v>
                </c:pt>
                <c:pt idx="2032">
                  <c:v>60.894399999999997</c:v>
                </c:pt>
                <c:pt idx="2033">
                  <c:v>60.8979</c:v>
                </c:pt>
                <c:pt idx="2034">
                  <c:v>60.907200000000003</c:v>
                </c:pt>
                <c:pt idx="2035">
                  <c:v>60.925400000000003</c:v>
                </c:pt>
                <c:pt idx="2036">
                  <c:v>60.938099999999999</c:v>
                </c:pt>
                <c:pt idx="2037">
                  <c:v>60.953000000000003</c:v>
                </c:pt>
                <c:pt idx="2038">
                  <c:v>60.959400000000002</c:v>
                </c:pt>
                <c:pt idx="2039">
                  <c:v>60.964399999999998</c:v>
                </c:pt>
                <c:pt idx="2040">
                  <c:v>60.970999999999997</c:v>
                </c:pt>
                <c:pt idx="2041">
                  <c:v>60.985100000000003</c:v>
                </c:pt>
                <c:pt idx="2042">
                  <c:v>60.995699999999999</c:v>
                </c:pt>
                <c:pt idx="2043">
                  <c:v>61.0032</c:v>
                </c:pt>
                <c:pt idx="2044">
                  <c:v>61.006599999999999</c:v>
                </c:pt>
                <c:pt idx="2045">
                  <c:v>61.011989999999997</c:v>
                </c:pt>
                <c:pt idx="2046">
                  <c:v>61.0167</c:v>
                </c:pt>
                <c:pt idx="2047">
                  <c:v>61.029400000000003</c:v>
                </c:pt>
                <c:pt idx="2048">
                  <c:v>61.0398</c:v>
                </c:pt>
                <c:pt idx="2049">
                  <c:v>61.057499999999997</c:v>
                </c:pt>
                <c:pt idx="2050">
                  <c:v>61.075200000000002</c:v>
                </c:pt>
                <c:pt idx="2051">
                  <c:v>61.082500000000003</c:v>
                </c:pt>
                <c:pt idx="2052">
                  <c:v>61.090400000000002</c:v>
                </c:pt>
                <c:pt idx="2053">
                  <c:v>61.102899999999998</c:v>
                </c:pt>
                <c:pt idx="2054">
                  <c:v>61.116999999999997</c:v>
                </c:pt>
                <c:pt idx="2055">
                  <c:v>61.133099999999999</c:v>
                </c:pt>
                <c:pt idx="2056">
                  <c:v>61.140900000000002</c:v>
                </c:pt>
                <c:pt idx="2057">
                  <c:v>61.161200000000001</c:v>
                </c:pt>
                <c:pt idx="2058">
                  <c:v>61.180199999999999</c:v>
                </c:pt>
                <c:pt idx="2059">
                  <c:v>61.194130000000001</c:v>
                </c:pt>
                <c:pt idx="2060">
                  <c:v>61.207999999999998</c:v>
                </c:pt>
                <c:pt idx="2061">
                  <c:v>61.215800000000002</c:v>
                </c:pt>
                <c:pt idx="2062">
                  <c:v>61.228299999999997</c:v>
                </c:pt>
                <c:pt idx="2063">
                  <c:v>61.238599999999998</c:v>
                </c:pt>
                <c:pt idx="2064">
                  <c:v>61.240600000000001</c:v>
                </c:pt>
                <c:pt idx="2065">
                  <c:v>61.242100000000001</c:v>
                </c:pt>
                <c:pt idx="2066">
                  <c:v>61.243499999999997</c:v>
                </c:pt>
                <c:pt idx="2067">
                  <c:v>61.244700000000002</c:v>
                </c:pt>
                <c:pt idx="2068">
                  <c:v>61.246000000000002</c:v>
                </c:pt>
                <c:pt idx="2069">
                  <c:v>61.247500000000002</c:v>
                </c:pt>
                <c:pt idx="2070">
                  <c:v>61.248699999999999</c:v>
                </c:pt>
                <c:pt idx="2071">
                  <c:v>61.2498</c:v>
                </c:pt>
                <c:pt idx="2072">
                  <c:v>61.250799999999998</c:v>
                </c:pt>
                <c:pt idx="2073">
                  <c:v>61.251399999999997</c:v>
                </c:pt>
                <c:pt idx="2074">
                  <c:v>61.258800000000001</c:v>
                </c:pt>
                <c:pt idx="2075">
                  <c:v>61.265300000000003</c:v>
                </c:pt>
                <c:pt idx="2076">
                  <c:v>61.272300000000001</c:v>
                </c:pt>
                <c:pt idx="2077">
                  <c:v>61.275700000000001</c:v>
                </c:pt>
                <c:pt idx="2078">
                  <c:v>61.279200000000003</c:v>
                </c:pt>
                <c:pt idx="2079">
                  <c:v>61.292000000000002</c:v>
                </c:pt>
                <c:pt idx="2080">
                  <c:v>61.3048</c:v>
                </c:pt>
                <c:pt idx="2081">
                  <c:v>61.321399999999997</c:v>
                </c:pt>
                <c:pt idx="2082">
                  <c:v>61.332000000000001</c:v>
                </c:pt>
                <c:pt idx="2083">
                  <c:v>61.342700000000001</c:v>
                </c:pt>
                <c:pt idx="2084">
                  <c:v>61.353299999999997</c:v>
                </c:pt>
                <c:pt idx="2085">
                  <c:v>61.357799999999997</c:v>
                </c:pt>
                <c:pt idx="2086">
                  <c:v>61.3645</c:v>
                </c:pt>
                <c:pt idx="2087">
                  <c:v>61.369</c:v>
                </c:pt>
                <c:pt idx="2088">
                  <c:v>61.383899999999997</c:v>
                </c:pt>
                <c:pt idx="2089">
                  <c:v>61.391399999999997</c:v>
                </c:pt>
                <c:pt idx="2090">
                  <c:v>61.405500000000004</c:v>
                </c:pt>
                <c:pt idx="2091">
                  <c:v>61.4114</c:v>
                </c:pt>
                <c:pt idx="2092">
                  <c:v>61.420699999999997</c:v>
                </c:pt>
                <c:pt idx="2093">
                  <c:v>61.429200000000002</c:v>
                </c:pt>
                <c:pt idx="2094">
                  <c:v>61.439399999999999</c:v>
                </c:pt>
                <c:pt idx="2095">
                  <c:v>61.452199999999998</c:v>
                </c:pt>
                <c:pt idx="2096">
                  <c:v>61.460599999999999</c:v>
                </c:pt>
                <c:pt idx="2097">
                  <c:v>61.466200000000001</c:v>
                </c:pt>
                <c:pt idx="2098">
                  <c:v>61.471200000000003</c:v>
                </c:pt>
                <c:pt idx="2099">
                  <c:v>61.483800000000002</c:v>
                </c:pt>
                <c:pt idx="2100">
                  <c:v>61.495699999999999</c:v>
                </c:pt>
                <c:pt idx="2101">
                  <c:v>61.512799999999999</c:v>
                </c:pt>
                <c:pt idx="2102">
                  <c:v>61.5289</c:v>
                </c:pt>
                <c:pt idx="2103">
                  <c:v>61.5364</c:v>
                </c:pt>
                <c:pt idx="2104">
                  <c:v>61.550199999999997</c:v>
                </c:pt>
                <c:pt idx="2105">
                  <c:v>61.5565</c:v>
                </c:pt>
                <c:pt idx="2106">
                  <c:v>61.5655</c:v>
                </c:pt>
                <c:pt idx="2107">
                  <c:v>61.581200000000003</c:v>
                </c:pt>
                <c:pt idx="2108">
                  <c:v>61.588000000000001</c:v>
                </c:pt>
                <c:pt idx="2109">
                  <c:v>61.593299999999999</c:v>
                </c:pt>
                <c:pt idx="2110">
                  <c:v>61.596699999999998</c:v>
                </c:pt>
                <c:pt idx="2111">
                  <c:v>61.6036</c:v>
                </c:pt>
                <c:pt idx="2112">
                  <c:v>61.620719999999999</c:v>
                </c:pt>
                <c:pt idx="2113">
                  <c:v>61.627800000000001</c:v>
                </c:pt>
                <c:pt idx="2114">
                  <c:v>61.646299999999997</c:v>
                </c:pt>
                <c:pt idx="2115">
                  <c:v>61.649000000000001</c:v>
                </c:pt>
                <c:pt idx="2116">
                  <c:v>61.650399999999998</c:v>
                </c:pt>
                <c:pt idx="2117">
                  <c:v>61.651400000000002</c:v>
                </c:pt>
                <c:pt idx="2118">
                  <c:v>61.655900000000003</c:v>
                </c:pt>
                <c:pt idx="2119">
                  <c:v>61.664099999999998</c:v>
                </c:pt>
                <c:pt idx="2120">
                  <c:v>61.668799999999997</c:v>
                </c:pt>
                <c:pt idx="2121">
                  <c:v>61.675199999999997</c:v>
                </c:pt>
                <c:pt idx="2122">
                  <c:v>61.679600000000001</c:v>
                </c:pt>
                <c:pt idx="2123">
                  <c:v>61.691000000000003</c:v>
                </c:pt>
                <c:pt idx="2124">
                  <c:v>61.6999</c:v>
                </c:pt>
                <c:pt idx="2125">
                  <c:v>61.703699999999998</c:v>
                </c:pt>
                <c:pt idx="2126">
                  <c:v>61.7149</c:v>
                </c:pt>
                <c:pt idx="2127">
                  <c:v>61.720199999999998</c:v>
                </c:pt>
                <c:pt idx="2128">
                  <c:v>61.728099999999998</c:v>
                </c:pt>
                <c:pt idx="2129">
                  <c:v>61.7348</c:v>
                </c:pt>
                <c:pt idx="2130">
                  <c:v>61.741100000000003</c:v>
                </c:pt>
                <c:pt idx="2131">
                  <c:v>61.751100000000001</c:v>
                </c:pt>
                <c:pt idx="2132">
                  <c:v>61.764499999999998</c:v>
                </c:pt>
                <c:pt idx="2133">
                  <c:v>61.768300000000004</c:v>
                </c:pt>
                <c:pt idx="2134">
                  <c:v>61.776800000000001</c:v>
                </c:pt>
                <c:pt idx="2135">
                  <c:v>61.782600000000002</c:v>
                </c:pt>
                <c:pt idx="2136">
                  <c:v>61.794199999999996</c:v>
                </c:pt>
                <c:pt idx="2137">
                  <c:v>61.808900000000001</c:v>
                </c:pt>
                <c:pt idx="2138">
                  <c:v>61.815300000000001</c:v>
                </c:pt>
                <c:pt idx="2139">
                  <c:v>61.824399999999997</c:v>
                </c:pt>
                <c:pt idx="2140">
                  <c:v>61.828600000000002</c:v>
                </c:pt>
                <c:pt idx="2141">
                  <c:v>61.8354</c:v>
                </c:pt>
                <c:pt idx="2142">
                  <c:v>61.846400000000003</c:v>
                </c:pt>
                <c:pt idx="2143">
                  <c:v>61.857100000000003</c:v>
                </c:pt>
                <c:pt idx="2144">
                  <c:v>61.8703</c:v>
                </c:pt>
                <c:pt idx="2145">
                  <c:v>61.885800000000003</c:v>
                </c:pt>
                <c:pt idx="2146">
                  <c:v>61.893799999999999</c:v>
                </c:pt>
                <c:pt idx="2147">
                  <c:v>61.9039</c:v>
                </c:pt>
                <c:pt idx="2148">
                  <c:v>61.918999999999997</c:v>
                </c:pt>
                <c:pt idx="2149">
                  <c:v>61.935699999999997</c:v>
                </c:pt>
                <c:pt idx="2150">
                  <c:v>61.940600000000003</c:v>
                </c:pt>
                <c:pt idx="2151">
                  <c:v>61.942999999999998</c:v>
                </c:pt>
                <c:pt idx="2152">
                  <c:v>61.944699999999997</c:v>
                </c:pt>
                <c:pt idx="2153">
                  <c:v>61.946199999999997</c:v>
                </c:pt>
                <c:pt idx="2154">
                  <c:v>61.948</c:v>
                </c:pt>
                <c:pt idx="2155">
                  <c:v>61.9495</c:v>
                </c:pt>
                <c:pt idx="2156">
                  <c:v>61.951300000000003</c:v>
                </c:pt>
                <c:pt idx="2157">
                  <c:v>61.953400000000002</c:v>
                </c:pt>
                <c:pt idx="2158">
                  <c:v>61.954799999999999</c:v>
                </c:pt>
                <c:pt idx="2159">
                  <c:v>61.956310000000002</c:v>
                </c:pt>
                <c:pt idx="2160">
                  <c:v>61.957999999999998</c:v>
                </c:pt>
                <c:pt idx="2161">
                  <c:v>61.9604</c:v>
                </c:pt>
                <c:pt idx="2162">
                  <c:v>61.967700000000001</c:v>
                </c:pt>
                <c:pt idx="2163">
                  <c:v>61.975000000000001</c:v>
                </c:pt>
                <c:pt idx="2164">
                  <c:v>61.977200000000003</c:v>
                </c:pt>
                <c:pt idx="2165">
                  <c:v>61.979370000000003</c:v>
                </c:pt>
                <c:pt idx="2166">
                  <c:v>61.981999999999999</c:v>
                </c:pt>
                <c:pt idx="2167">
                  <c:v>61.9925</c:v>
                </c:pt>
                <c:pt idx="2168">
                  <c:v>62.006100000000004</c:v>
                </c:pt>
                <c:pt idx="2169">
                  <c:v>62.020899999999997</c:v>
                </c:pt>
                <c:pt idx="2170">
                  <c:v>62.028399999999998</c:v>
                </c:pt>
                <c:pt idx="2171">
                  <c:v>62.036299999999997</c:v>
                </c:pt>
                <c:pt idx="2172">
                  <c:v>62.042700000000004</c:v>
                </c:pt>
                <c:pt idx="2173">
                  <c:v>62.054499999999997</c:v>
                </c:pt>
                <c:pt idx="2174">
                  <c:v>62.064689999999999</c:v>
                </c:pt>
                <c:pt idx="2175">
                  <c:v>62.072200000000002</c:v>
                </c:pt>
                <c:pt idx="2176">
                  <c:v>62.081699999999998</c:v>
                </c:pt>
                <c:pt idx="2177">
                  <c:v>62.085099999999997</c:v>
                </c:pt>
                <c:pt idx="2178">
                  <c:v>62.089799999999997</c:v>
                </c:pt>
                <c:pt idx="2179">
                  <c:v>62.093899999999998</c:v>
                </c:pt>
                <c:pt idx="2180">
                  <c:v>62.106929999999998</c:v>
                </c:pt>
                <c:pt idx="2181">
                  <c:v>62.121380000000002</c:v>
                </c:pt>
                <c:pt idx="2182">
                  <c:v>62.135199999999998</c:v>
                </c:pt>
                <c:pt idx="2183">
                  <c:v>62.146599999999999</c:v>
                </c:pt>
                <c:pt idx="2184">
                  <c:v>62.156100000000002</c:v>
                </c:pt>
                <c:pt idx="2185">
                  <c:v>62.165399999999998</c:v>
                </c:pt>
                <c:pt idx="2186">
                  <c:v>62.171700000000001</c:v>
                </c:pt>
                <c:pt idx="2187">
                  <c:v>62.176699999999997</c:v>
                </c:pt>
                <c:pt idx="2188">
                  <c:v>62.183100000000003</c:v>
                </c:pt>
                <c:pt idx="2189">
                  <c:v>62.186709999999998</c:v>
                </c:pt>
                <c:pt idx="2190">
                  <c:v>62.193399999999997</c:v>
                </c:pt>
                <c:pt idx="2191">
                  <c:v>62.203699999999998</c:v>
                </c:pt>
                <c:pt idx="2192">
                  <c:v>62.221699999999998</c:v>
                </c:pt>
                <c:pt idx="2193">
                  <c:v>62.228000000000002</c:v>
                </c:pt>
                <c:pt idx="2194">
                  <c:v>62.2331</c:v>
                </c:pt>
                <c:pt idx="2195">
                  <c:v>62.236899999999999</c:v>
                </c:pt>
                <c:pt idx="2196">
                  <c:v>62.240299999999998</c:v>
                </c:pt>
                <c:pt idx="2197">
                  <c:v>62.243600000000001</c:v>
                </c:pt>
                <c:pt idx="2198">
                  <c:v>62.253300000000003</c:v>
                </c:pt>
                <c:pt idx="2199">
                  <c:v>62.260199999999998</c:v>
                </c:pt>
                <c:pt idx="2200">
                  <c:v>62.266100000000002</c:v>
                </c:pt>
                <c:pt idx="2201">
                  <c:v>62.2804</c:v>
                </c:pt>
                <c:pt idx="2202">
                  <c:v>62.290399999999998</c:v>
                </c:pt>
                <c:pt idx="2203">
                  <c:v>62.293509999999998</c:v>
                </c:pt>
                <c:pt idx="2204">
                  <c:v>62.294699999999999</c:v>
                </c:pt>
                <c:pt idx="2205">
                  <c:v>62.301400000000001</c:v>
                </c:pt>
                <c:pt idx="2206">
                  <c:v>62.3095</c:v>
                </c:pt>
                <c:pt idx="2207">
                  <c:v>62.321800000000003</c:v>
                </c:pt>
                <c:pt idx="2208">
                  <c:v>62.334000000000003</c:v>
                </c:pt>
                <c:pt idx="2209">
                  <c:v>62.340600000000002</c:v>
                </c:pt>
                <c:pt idx="2210">
                  <c:v>62.348660000000002</c:v>
                </c:pt>
                <c:pt idx="2211">
                  <c:v>62.358600000000003</c:v>
                </c:pt>
                <c:pt idx="2212">
                  <c:v>62.366799999999998</c:v>
                </c:pt>
                <c:pt idx="2213">
                  <c:v>62.369500000000002</c:v>
                </c:pt>
                <c:pt idx="2214">
                  <c:v>62.380400000000002</c:v>
                </c:pt>
                <c:pt idx="2215">
                  <c:v>62.394399999999997</c:v>
                </c:pt>
                <c:pt idx="2216">
                  <c:v>62.402790000000003</c:v>
                </c:pt>
                <c:pt idx="2217">
                  <c:v>62.412700000000001</c:v>
                </c:pt>
                <c:pt idx="2218">
                  <c:v>62.4285</c:v>
                </c:pt>
                <c:pt idx="2219">
                  <c:v>62.443800000000003</c:v>
                </c:pt>
                <c:pt idx="2220">
                  <c:v>62.456899999999997</c:v>
                </c:pt>
                <c:pt idx="2221">
                  <c:v>62.470700000000001</c:v>
                </c:pt>
                <c:pt idx="2222">
                  <c:v>62.477069999999998</c:v>
                </c:pt>
                <c:pt idx="2223">
                  <c:v>62.484699999999997</c:v>
                </c:pt>
                <c:pt idx="2224">
                  <c:v>62.489100000000001</c:v>
                </c:pt>
                <c:pt idx="2225">
                  <c:v>62.492100000000001</c:v>
                </c:pt>
                <c:pt idx="2226">
                  <c:v>62.494599999999998</c:v>
                </c:pt>
                <c:pt idx="2227">
                  <c:v>62.4968</c:v>
                </c:pt>
                <c:pt idx="2228">
                  <c:v>62.4998</c:v>
                </c:pt>
                <c:pt idx="2229">
                  <c:v>62.503</c:v>
                </c:pt>
                <c:pt idx="2230">
                  <c:v>62.5124</c:v>
                </c:pt>
                <c:pt idx="2231">
                  <c:v>62.518000000000001</c:v>
                </c:pt>
                <c:pt idx="2232">
                  <c:v>62.5214</c:v>
                </c:pt>
                <c:pt idx="2233">
                  <c:v>62.527799999999999</c:v>
                </c:pt>
                <c:pt idx="2234">
                  <c:v>62.53</c:v>
                </c:pt>
                <c:pt idx="2235">
                  <c:v>62.535499999999999</c:v>
                </c:pt>
                <c:pt idx="2236">
                  <c:v>62.54269</c:v>
                </c:pt>
                <c:pt idx="2237">
                  <c:v>62.546599999999998</c:v>
                </c:pt>
                <c:pt idx="2238">
                  <c:v>62.556600000000003</c:v>
                </c:pt>
                <c:pt idx="2239">
                  <c:v>62.568800000000003</c:v>
                </c:pt>
                <c:pt idx="2240">
                  <c:v>62.581099999999999</c:v>
                </c:pt>
                <c:pt idx="2241">
                  <c:v>62.595199999999998</c:v>
                </c:pt>
                <c:pt idx="2242">
                  <c:v>62.607199999999999</c:v>
                </c:pt>
                <c:pt idx="2243">
                  <c:v>62.616700000000002</c:v>
                </c:pt>
                <c:pt idx="2244">
                  <c:v>62.6267</c:v>
                </c:pt>
                <c:pt idx="2245">
                  <c:v>62.632100000000001</c:v>
                </c:pt>
                <c:pt idx="2246">
                  <c:v>62.635199999999998</c:v>
                </c:pt>
                <c:pt idx="2247">
                  <c:v>62.647350000000003</c:v>
                </c:pt>
                <c:pt idx="2248">
                  <c:v>62.652200000000001</c:v>
                </c:pt>
                <c:pt idx="2249">
                  <c:v>62.658999999999999</c:v>
                </c:pt>
                <c:pt idx="2250">
                  <c:v>62.662399999999998</c:v>
                </c:pt>
                <c:pt idx="2251">
                  <c:v>62.6648</c:v>
                </c:pt>
                <c:pt idx="2252">
                  <c:v>62.667499999999997</c:v>
                </c:pt>
                <c:pt idx="2253">
                  <c:v>62.670940000000002</c:v>
                </c:pt>
                <c:pt idx="2254">
                  <c:v>62.680799999999998</c:v>
                </c:pt>
                <c:pt idx="2255">
                  <c:v>62.687600000000003</c:v>
                </c:pt>
                <c:pt idx="2256">
                  <c:v>62.696399999999997</c:v>
                </c:pt>
                <c:pt idx="2257">
                  <c:v>62.705599999999997</c:v>
                </c:pt>
                <c:pt idx="2258">
                  <c:v>62.711599999999997</c:v>
                </c:pt>
                <c:pt idx="2259">
                  <c:v>62.715899999999998</c:v>
                </c:pt>
                <c:pt idx="2260">
                  <c:v>62.718299999999999</c:v>
                </c:pt>
                <c:pt idx="2261">
                  <c:v>62.721499999999999</c:v>
                </c:pt>
                <c:pt idx="2262">
                  <c:v>62.724699999999999</c:v>
                </c:pt>
                <c:pt idx="2263">
                  <c:v>62.732700000000001</c:v>
                </c:pt>
                <c:pt idx="2264">
                  <c:v>62.738399999999999</c:v>
                </c:pt>
                <c:pt idx="2265">
                  <c:v>62.744100000000003</c:v>
                </c:pt>
                <c:pt idx="2266">
                  <c:v>62.747</c:v>
                </c:pt>
                <c:pt idx="2267">
                  <c:v>62.751600000000003</c:v>
                </c:pt>
                <c:pt idx="2268">
                  <c:v>62.756700000000002</c:v>
                </c:pt>
                <c:pt idx="2269">
                  <c:v>62.771599999999999</c:v>
                </c:pt>
                <c:pt idx="2270">
                  <c:v>62.7864</c:v>
                </c:pt>
                <c:pt idx="2271">
                  <c:v>62.796100000000003</c:v>
                </c:pt>
                <c:pt idx="2272">
                  <c:v>62.808900000000001</c:v>
                </c:pt>
                <c:pt idx="2273">
                  <c:v>62.816400000000002</c:v>
                </c:pt>
                <c:pt idx="2274">
                  <c:v>62.820369999999997</c:v>
                </c:pt>
                <c:pt idx="2275">
                  <c:v>62.825099999999999</c:v>
                </c:pt>
                <c:pt idx="2276">
                  <c:v>62.8279</c:v>
                </c:pt>
                <c:pt idx="2277">
                  <c:v>62.831299999999999</c:v>
                </c:pt>
                <c:pt idx="2278">
                  <c:v>62.8369</c:v>
                </c:pt>
                <c:pt idx="2279">
                  <c:v>62.846800000000002</c:v>
                </c:pt>
                <c:pt idx="2280">
                  <c:v>62.8583</c:v>
                </c:pt>
                <c:pt idx="2281">
                  <c:v>62.870800000000003</c:v>
                </c:pt>
                <c:pt idx="2282">
                  <c:v>62.878100000000003</c:v>
                </c:pt>
                <c:pt idx="2283">
                  <c:v>62.886000000000003</c:v>
                </c:pt>
                <c:pt idx="2284">
                  <c:v>62.897399999999998</c:v>
                </c:pt>
                <c:pt idx="2285">
                  <c:v>62.903739999999999</c:v>
                </c:pt>
                <c:pt idx="2286">
                  <c:v>62.907699999999998</c:v>
                </c:pt>
                <c:pt idx="2287">
                  <c:v>62.911099999999998</c:v>
                </c:pt>
                <c:pt idx="2288">
                  <c:v>62.915889999999997</c:v>
                </c:pt>
                <c:pt idx="2289">
                  <c:v>62.928199999999997</c:v>
                </c:pt>
                <c:pt idx="2290">
                  <c:v>62.934910000000002</c:v>
                </c:pt>
                <c:pt idx="2291">
                  <c:v>62.945300000000003</c:v>
                </c:pt>
                <c:pt idx="2292">
                  <c:v>62.950519999999997</c:v>
                </c:pt>
                <c:pt idx="2293">
                  <c:v>62.9574</c:v>
                </c:pt>
                <c:pt idx="2294">
                  <c:v>62.962000000000003</c:v>
                </c:pt>
                <c:pt idx="2295">
                  <c:v>62.966099999999997</c:v>
                </c:pt>
                <c:pt idx="2296">
                  <c:v>62.967500000000001</c:v>
                </c:pt>
                <c:pt idx="2297">
                  <c:v>62.96978</c:v>
                </c:pt>
                <c:pt idx="2298">
                  <c:v>62.975999999999999</c:v>
                </c:pt>
                <c:pt idx="2299">
                  <c:v>62.983800000000002</c:v>
                </c:pt>
                <c:pt idx="2300">
                  <c:v>62.994500000000002</c:v>
                </c:pt>
                <c:pt idx="2301">
                  <c:v>63.004100000000001</c:v>
                </c:pt>
                <c:pt idx="2302">
                  <c:v>63.014099999999999</c:v>
                </c:pt>
                <c:pt idx="2303">
                  <c:v>63.019100000000002</c:v>
                </c:pt>
                <c:pt idx="2304">
                  <c:v>63.025700000000001</c:v>
                </c:pt>
                <c:pt idx="2305">
                  <c:v>63.031999999999996</c:v>
                </c:pt>
                <c:pt idx="2306">
                  <c:v>63.036700000000003</c:v>
                </c:pt>
                <c:pt idx="2307">
                  <c:v>63.044600000000003</c:v>
                </c:pt>
                <c:pt idx="2308">
                  <c:v>63.051099999999998</c:v>
                </c:pt>
                <c:pt idx="2309">
                  <c:v>63.062100000000001</c:v>
                </c:pt>
                <c:pt idx="2310">
                  <c:v>63.067700000000002</c:v>
                </c:pt>
                <c:pt idx="2311">
                  <c:v>63.075800000000001</c:v>
                </c:pt>
                <c:pt idx="2312">
                  <c:v>63.081299999999999</c:v>
                </c:pt>
                <c:pt idx="2313">
                  <c:v>63.086199999999998</c:v>
                </c:pt>
                <c:pt idx="2314">
                  <c:v>63.089199999999998</c:v>
                </c:pt>
                <c:pt idx="2315">
                  <c:v>63.097499999999997</c:v>
                </c:pt>
                <c:pt idx="2316">
                  <c:v>63.103999999999999</c:v>
                </c:pt>
                <c:pt idx="2317">
                  <c:v>63.109299999999998</c:v>
                </c:pt>
                <c:pt idx="2318">
                  <c:v>63.1145</c:v>
                </c:pt>
                <c:pt idx="2319">
                  <c:v>63.119399999999999</c:v>
                </c:pt>
                <c:pt idx="2320">
                  <c:v>63.125399999999999</c:v>
                </c:pt>
                <c:pt idx="2321">
                  <c:v>63.129399999999997</c:v>
                </c:pt>
                <c:pt idx="2322">
                  <c:v>63.137300000000003</c:v>
                </c:pt>
                <c:pt idx="2323">
                  <c:v>63.143900000000002</c:v>
                </c:pt>
                <c:pt idx="2324">
                  <c:v>63.148499999999999</c:v>
                </c:pt>
                <c:pt idx="2325">
                  <c:v>63.155900000000003</c:v>
                </c:pt>
                <c:pt idx="2326">
                  <c:v>63.161000000000001</c:v>
                </c:pt>
                <c:pt idx="2327">
                  <c:v>63.161799999999999</c:v>
                </c:pt>
                <c:pt idx="2328">
                  <c:v>63.164400000000001</c:v>
                </c:pt>
                <c:pt idx="2329">
                  <c:v>63.168199999999999</c:v>
                </c:pt>
                <c:pt idx="2330">
                  <c:v>63.171439999999997</c:v>
                </c:pt>
                <c:pt idx="2331">
                  <c:v>63.174900000000001</c:v>
                </c:pt>
                <c:pt idx="2332">
                  <c:v>63.177300000000002</c:v>
                </c:pt>
                <c:pt idx="2333">
                  <c:v>63.185400000000001</c:v>
                </c:pt>
                <c:pt idx="2334">
                  <c:v>63.195399999999999</c:v>
                </c:pt>
                <c:pt idx="2335">
                  <c:v>63.206400000000002</c:v>
                </c:pt>
                <c:pt idx="2336">
                  <c:v>63.2179</c:v>
                </c:pt>
                <c:pt idx="2337">
                  <c:v>63.229700000000001</c:v>
                </c:pt>
                <c:pt idx="2338">
                  <c:v>63.241759999999999</c:v>
                </c:pt>
                <c:pt idx="2339">
                  <c:v>63.250900000000001</c:v>
                </c:pt>
                <c:pt idx="2340">
                  <c:v>63.256799999999998</c:v>
                </c:pt>
                <c:pt idx="2341">
                  <c:v>63.259099999999997</c:v>
                </c:pt>
                <c:pt idx="2342">
                  <c:v>63.262680000000003</c:v>
                </c:pt>
                <c:pt idx="2343">
                  <c:v>63.267200000000003</c:v>
                </c:pt>
                <c:pt idx="2344">
                  <c:v>63.273000000000003</c:v>
                </c:pt>
                <c:pt idx="2345">
                  <c:v>63.276400000000002</c:v>
                </c:pt>
                <c:pt idx="2346">
                  <c:v>63.280900000000003</c:v>
                </c:pt>
                <c:pt idx="2347">
                  <c:v>63.285400000000003</c:v>
                </c:pt>
                <c:pt idx="2348">
                  <c:v>63.294699999999999</c:v>
                </c:pt>
                <c:pt idx="2349">
                  <c:v>63.305</c:v>
                </c:pt>
                <c:pt idx="2350">
                  <c:v>63.311259999999997</c:v>
                </c:pt>
                <c:pt idx="2351">
                  <c:v>63.3217</c:v>
                </c:pt>
                <c:pt idx="2352">
                  <c:v>63.3292</c:v>
                </c:pt>
                <c:pt idx="2353">
                  <c:v>63.338099999999997</c:v>
                </c:pt>
                <c:pt idx="2354">
                  <c:v>63.346800000000002</c:v>
                </c:pt>
                <c:pt idx="2355">
                  <c:v>63.352600000000002</c:v>
                </c:pt>
                <c:pt idx="2356">
                  <c:v>63.357799999999997</c:v>
                </c:pt>
                <c:pt idx="2357">
                  <c:v>63.367800000000003</c:v>
                </c:pt>
                <c:pt idx="2358">
                  <c:v>63.373899999999999</c:v>
                </c:pt>
                <c:pt idx="2359">
                  <c:v>63.3795</c:v>
                </c:pt>
                <c:pt idx="2360">
                  <c:v>63.380600000000001</c:v>
                </c:pt>
                <c:pt idx="2361">
                  <c:v>63.383400000000002</c:v>
                </c:pt>
                <c:pt idx="2362">
                  <c:v>63.386800000000001</c:v>
                </c:pt>
                <c:pt idx="2363">
                  <c:v>63.3932</c:v>
                </c:pt>
                <c:pt idx="2364">
                  <c:v>63.396599999999999</c:v>
                </c:pt>
                <c:pt idx="2365">
                  <c:v>63.401699999999998</c:v>
                </c:pt>
                <c:pt idx="2366">
                  <c:v>63.404499999999999</c:v>
                </c:pt>
                <c:pt idx="2367">
                  <c:v>63.407200000000003</c:v>
                </c:pt>
                <c:pt idx="2368">
                  <c:v>63.4116</c:v>
                </c:pt>
                <c:pt idx="2369">
                  <c:v>63.413699999999999</c:v>
                </c:pt>
                <c:pt idx="2370">
                  <c:v>63.419800000000002</c:v>
                </c:pt>
                <c:pt idx="2371">
                  <c:v>63.429600000000001</c:v>
                </c:pt>
                <c:pt idx="2372">
                  <c:v>63.439900000000002</c:v>
                </c:pt>
                <c:pt idx="2373">
                  <c:v>63.4482</c:v>
                </c:pt>
                <c:pt idx="2374">
                  <c:v>63.453299999999999</c:v>
                </c:pt>
                <c:pt idx="2375">
                  <c:v>63.459099999999999</c:v>
                </c:pt>
                <c:pt idx="2376">
                  <c:v>63.467799999999997</c:v>
                </c:pt>
                <c:pt idx="2377">
                  <c:v>63.4711</c:v>
                </c:pt>
                <c:pt idx="2378">
                  <c:v>63.476799999999997</c:v>
                </c:pt>
                <c:pt idx="2379">
                  <c:v>63.480499999999999</c:v>
                </c:pt>
                <c:pt idx="2380">
                  <c:v>63.484299999999998</c:v>
                </c:pt>
                <c:pt idx="2381">
                  <c:v>63.486499999999999</c:v>
                </c:pt>
                <c:pt idx="2382">
                  <c:v>63.490200000000002</c:v>
                </c:pt>
                <c:pt idx="2383">
                  <c:v>63.501199999999997</c:v>
                </c:pt>
                <c:pt idx="2384">
                  <c:v>63.509799999999998</c:v>
                </c:pt>
                <c:pt idx="2385">
                  <c:v>63.519300000000001</c:v>
                </c:pt>
                <c:pt idx="2386">
                  <c:v>63.524099999999997</c:v>
                </c:pt>
                <c:pt idx="2387">
                  <c:v>63.526400000000002</c:v>
                </c:pt>
                <c:pt idx="2388">
                  <c:v>63.526800000000001</c:v>
                </c:pt>
                <c:pt idx="2389">
                  <c:v>63.526299999999999</c:v>
                </c:pt>
                <c:pt idx="2390">
                  <c:v>63.526400000000002</c:v>
                </c:pt>
                <c:pt idx="2391">
                  <c:v>63.528599999999997</c:v>
                </c:pt>
                <c:pt idx="2392">
                  <c:v>63.5319</c:v>
                </c:pt>
                <c:pt idx="2393">
                  <c:v>63.537300000000002</c:v>
                </c:pt>
                <c:pt idx="2394">
                  <c:v>63.542740000000002</c:v>
                </c:pt>
                <c:pt idx="2395">
                  <c:v>63.546799999999998</c:v>
                </c:pt>
                <c:pt idx="2396">
                  <c:v>63.548999999999999</c:v>
                </c:pt>
                <c:pt idx="2397">
                  <c:v>63.552500000000002</c:v>
                </c:pt>
                <c:pt idx="2398">
                  <c:v>63.557200000000002</c:v>
                </c:pt>
                <c:pt idx="2399">
                  <c:v>63.561700000000002</c:v>
                </c:pt>
                <c:pt idx="2400">
                  <c:v>63.563200000000002</c:v>
                </c:pt>
                <c:pt idx="2401">
                  <c:v>63.566600000000001</c:v>
                </c:pt>
                <c:pt idx="2402">
                  <c:v>63.569800000000001</c:v>
                </c:pt>
                <c:pt idx="2403">
                  <c:v>63.575299999999999</c:v>
                </c:pt>
                <c:pt idx="2404">
                  <c:v>63.584000000000003</c:v>
                </c:pt>
                <c:pt idx="2405">
                  <c:v>63.593400000000003</c:v>
                </c:pt>
                <c:pt idx="2406">
                  <c:v>63.598599999999998</c:v>
                </c:pt>
                <c:pt idx="2407">
                  <c:v>63.606900000000003</c:v>
                </c:pt>
                <c:pt idx="2408">
                  <c:v>63.610500000000002</c:v>
                </c:pt>
                <c:pt idx="2409">
                  <c:v>63.613700000000001</c:v>
                </c:pt>
                <c:pt idx="2410">
                  <c:v>63.617800000000003</c:v>
                </c:pt>
                <c:pt idx="2411">
                  <c:v>63.621099999999998</c:v>
                </c:pt>
                <c:pt idx="2412">
                  <c:v>63.625</c:v>
                </c:pt>
                <c:pt idx="2413">
                  <c:v>63.628700000000002</c:v>
                </c:pt>
                <c:pt idx="2414">
                  <c:v>63.630200000000002</c:v>
                </c:pt>
                <c:pt idx="2415">
                  <c:v>63.632100000000001</c:v>
                </c:pt>
                <c:pt idx="2416">
                  <c:v>63.633600000000001</c:v>
                </c:pt>
                <c:pt idx="2417">
                  <c:v>63.6374</c:v>
                </c:pt>
                <c:pt idx="2418">
                  <c:v>63.638869999999997</c:v>
                </c:pt>
                <c:pt idx="2419">
                  <c:v>63.647500000000001</c:v>
                </c:pt>
                <c:pt idx="2420">
                  <c:v>63.6586</c:v>
                </c:pt>
                <c:pt idx="2421">
                  <c:v>63.6629</c:v>
                </c:pt>
                <c:pt idx="2422">
                  <c:v>63.668399999999998</c:v>
                </c:pt>
                <c:pt idx="2423">
                  <c:v>63.6723</c:v>
                </c:pt>
                <c:pt idx="2424">
                  <c:v>63.673839999999998</c:v>
                </c:pt>
                <c:pt idx="2425">
                  <c:v>63.674999999999997</c:v>
                </c:pt>
                <c:pt idx="2426">
                  <c:v>63.676400000000001</c:v>
                </c:pt>
                <c:pt idx="2427">
                  <c:v>63.681699999999999</c:v>
                </c:pt>
                <c:pt idx="2428">
                  <c:v>63.6892</c:v>
                </c:pt>
                <c:pt idx="2429">
                  <c:v>63.694699999999997</c:v>
                </c:pt>
                <c:pt idx="2430">
                  <c:v>63.698300000000003</c:v>
                </c:pt>
                <c:pt idx="2431">
                  <c:v>63.705599999999997</c:v>
                </c:pt>
                <c:pt idx="2432">
                  <c:v>63.710299999999997</c:v>
                </c:pt>
                <c:pt idx="2433">
                  <c:v>63.7151</c:v>
                </c:pt>
                <c:pt idx="2434">
                  <c:v>63.723109999999998</c:v>
                </c:pt>
                <c:pt idx="2435">
                  <c:v>63.723399999999998</c:v>
                </c:pt>
                <c:pt idx="2436">
                  <c:v>63.722999999999999</c:v>
                </c:pt>
                <c:pt idx="2437">
                  <c:v>63.7241</c:v>
                </c:pt>
                <c:pt idx="2438">
                  <c:v>63.728200000000001</c:v>
                </c:pt>
                <c:pt idx="2439">
                  <c:v>63.731200000000001</c:v>
                </c:pt>
                <c:pt idx="2440">
                  <c:v>63.732799999999997</c:v>
                </c:pt>
                <c:pt idx="2441">
                  <c:v>63.735700000000001</c:v>
                </c:pt>
                <c:pt idx="2442">
                  <c:v>63.738500000000002</c:v>
                </c:pt>
                <c:pt idx="2443">
                  <c:v>63.742600000000003</c:v>
                </c:pt>
                <c:pt idx="2444">
                  <c:v>63.746009999999998</c:v>
                </c:pt>
                <c:pt idx="2445">
                  <c:v>63.7483</c:v>
                </c:pt>
                <c:pt idx="2446">
                  <c:v>63.7502</c:v>
                </c:pt>
                <c:pt idx="2447">
                  <c:v>63.752200000000002</c:v>
                </c:pt>
                <c:pt idx="2448">
                  <c:v>63.758699999999997</c:v>
                </c:pt>
                <c:pt idx="2449">
                  <c:v>63.767099999999999</c:v>
                </c:pt>
                <c:pt idx="2450">
                  <c:v>63.7761</c:v>
                </c:pt>
                <c:pt idx="2451">
                  <c:v>63.784500000000001</c:v>
                </c:pt>
                <c:pt idx="2452">
                  <c:v>63.790199999999999</c:v>
                </c:pt>
                <c:pt idx="2453">
                  <c:v>63.796599999999998</c:v>
                </c:pt>
                <c:pt idx="2454">
                  <c:v>63.803100000000001</c:v>
                </c:pt>
                <c:pt idx="2455">
                  <c:v>63.8095</c:v>
                </c:pt>
                <c:pt idx="2456">
                  <c:v>63.819299999999998</c:v>
                </c:pt>
                <c:pt idx="2457">
                  <c:v>63.822429999999997</c:v>
                </c:pt>
                <c:pt idx="2458">
                  <c:v>63.822299999999998</c:v>
                </c:pt>
                <c:pt idx="2459">
                  <c:v>63.820900000000002</c:v>
                </c:pt>
                <c:pt idx="2460">
                  <c:v>63.822299999999998</c:v>
                </c:pt>
                <c:pt idx="2461">
                  <c:v>63.827100000000002</c:v>
                </c:pt>
                <c:pt idx="2462">
                  <c:v>63.831600000000002</c:v>
                </c:pt>
                <c:pt idx="2463">
                  <c:v>63.835700000000003</c:v>
                </c:pt>
                <c:pt idx="2464">
                  <c:v>63.842700000000001</c:v>
                </c:pt>
                <c:pt idx="2465">
                  <c:v>63.845500000000001</c:v>
                </c:pt>
                <c:pt idx="2466">
                  <c:v>63.849699999999999</c:v>
                </c:pt>
                <c:pt idx="2467">
                  <c:v>63.851599999999998</c:v>
                </c:pt>
                <c:pt idx="2468">
                  <c:v>63.854900000000001</c:v>
                </c:pt>
                <c:pt idx="2469">
                  <c:v>63.858899999999998</c:v>
                </c:pt>
                <c:pt idx="2470">
                  <c:v>63.861899999999999</c:v>
                </c:pt>
                <c:pt idx="2471">
                  <c:v>63.866199999999999</c:v>
                </c:pt>
                <c:pt idx="2472">
                  <c:v>63.872599999999998</c:v>
                </c:pt>
                <c:pt idx="2473">
                  <c:v>63.878</c:v>
                </c:pt>
                <c:pt idx="2474">
                  <c:v>63.879899999999999</c:v>
                </c:pt>
                <c:pt idx="2475">
                  <c:v>63.884500000000003</c:v>
                </c:pt>
                <c:pt idx="2476">
                  <c:v>63.888399999999997</c:v>
                </c:pt>
                <c:pt idx="2477">
                  <c:v>63.891100000000002</c:v>
                </c:pt>
                <c:pt idx="2478">
                  <c:v>63.892800000000001</c:v>
                </c:pt>
                <c:pt idx="2479">
                  <c:v>63.894199999999998</c:v>
                </c:pt>
                <c:pt idx="2480">
                  <c:v>63.897799999999997</c:v>
                </c:pt>
                <c:pt idx="2481">
                  <c:v>63.9009</c:v>
                </c:pt>
                <c:pt idx="2482">
                  <c:v>63.904800000000002</c:v>
                </c:pt>
                <c:pt idx="2483">
                  <c:v>63.911299999999997</c:v>
                </c:pt>
                <c:pt idx="2484">
                  <c:v>63.914810000000003</c:v>
                </c:pt>
                <c:pt idx="2485">
                  <c:v>63.918700000000001</c:v>
                </c:pt>
                <c:pt idx="2486">
                  <c:v>63.922899999999998</c:v>
                </c:pt>
                <c:pt idx="2487">
                  <c:v>63.925600000000003</c:v>
                </c:pt>
                <c:pt idx="2488">
                  <c:v>63.927999999999997</c:v>
                </c:pt>
                <c:pt idx="2489">
                  <c:v>63.9313</c:v>
                </c:pt>
                <c:pt idx="2490">
                  <c:v>63.932699999999997</c:v>
                </c:pt>
                <c:pt idx="2491">
                  <c:v>63.935499999999998</c:v>
                </c:pt>
                <c:pt idx="2492">
                  <c:v>63.938000000000002</c:v>
                </c:pt>
                <c:pt idx="2493">
                  <c:v>63.942500000000003</c:v>
                </c:pt>
                <c:pt idx="2494">
                  <c:v>63.949199999999998</c:v>
                </c:pt>
                <c:pt idx="2495">
                  <c:v>63.950499999999998</c:v>
                </c:pt>
                <c:pt idx="2496">
                  <c:v>63.953800000000001</c:v>
                </c:pt>
                <c:pt idx="2497">
                  <c:v>63.956800000000001</c:v>
                </c:pt>
                <c:pt idx="2498">
                  <c:v>63.956699999999998</c:v>
                </c:pt>
                <c:pt idx="2499">
                  <c:v>63.956299999999999</c:v>
                </c:pt>
                <c:pt idx="2500">
                  <c:v>63.957599999999999</c:v>
                </c:pt>
                <c:pt idx="2501">
                  <c:v>63.956499999999998</c:v>
                </c:pt>
                <c:pt idx="2502">
                  <c:v>63.955399999999997</c:v>
                </c:pt>
                <c:pt idx="2503">
                  <c:v>63.955100000000002</c:v>
                </c:pt>
                <c:pt idx="2504">
                  <c:v>63.949599999999997</c:v>
                </c:pt>
                <c:pt idx="2505">
                  <c:v>63.945599999999999</c:v>
                </c:pt>
                <c:pt idx="2506">
                  <c:v>63.941299999999998</c:v>
                </c:pt>
                <c:pt idx="2507">
                  <c:v>63.939</c:v>
                </c:pt>
                <c:pt idx="2508">
                  <c:v>63.930999999999997</c:v>
                </c:pt>
                <c:pt idx="2509">
                  <c:v>63.911700000000003</c:v>
                </c:pt>
                <c:pt idx="2510">
                  <c:v>63.909700000000001</c:v>
                </c:pt>
                <c:pt idx="2511">
                  <c:v>63.9056</c:v>
                </c:pt>
                <c:pt idx="2512">
                  <c:v>63.901200000000003</c:v>
                </c:pt>
                <c:pt idx="2513">
                  <c:v>63.896099999999997</c:v>
                </c:pt>
                <c:pt idx="2514">
                  <c:v>63.898800000000001</c:v>
                </c:pt>
                <c:pt idx="2515">
                  <c:v>63.899500000000003</c:v>
                </c:pt>
                <c:pt idx="2516">
                  <c:v>63.8977</c:v>
                </c:pt>
                <c:pt idx="2517">
                  <c:v>63.8977</c:v>
                </c:pt>
                <c:pt idx="2518">
                  <c:v>63.897300000000001</c:v>
                </c:pt>
                <c:pt idx="2519">
                  <c:v>63.896819999999998</c:v>
                </c:pt>
                <c:pt idx="2520">
                  <c:v>63.898499999999999</c:v>
                </c:pt>
                <c:pt idx="2521">
                  <c:v>63.901699999999998</c:v>
                </c:pt>
                <c:pt idx="2522">
                  <c:v>63.905700000000003</c:v>
                </c:pt>
                <c:pt idx="2523">
                  <c:v>63.912799999999997</c:v>
                </c:pt>
                <c:pt idx="2524">
                  <c:v>63.917700000000004</c:v>
                </c:pt>
                <c:pt idx="2525">
                  <c:v>63.922699999999999</c:v>
                </c:pt>
                <c:pt idx="2526">
                  <c:v>63.931600000000003</c:v>
                </c:pt>
                <c:pt idx="2527">
                  <c:v>63.938000000000002</c:v>
                </c:pt>
                <c:pt idx="2528">
                  <c:v>63.940100000000001</c:v>
                </c:pt>
                <c:pt idx="2529">
                  <c:v>63.93544</c:v>
                </c:pt>
                <c:pt idx="2530">
                  <c:v>63.931399999999996</c:v>
                </c:pt>
                <c:pt idx="2531">
                  <c:v>63.926299999999998</c:v>
                </c:pt>
                <c:pt idx="2532">
                  <c:v>63.9268</c:v>
                </c:pt>
                <c:pt idx="2533">
                  <c:v>63.930500000000002</c:v>
                </c:pt>
                <c:pt idx="2534">
                  <c:v>63.931899999999999</c:v>
                </c:pt>
                <c:pt idx="2535">
                  <c:v>63.931199999999997</c:v>
                </c:pt>
                <c:pt idx="2536">
                  <c:v>63.933199999999999</c:v>
                </c:pt>
                <c:pt idx="2537">
                  <c:v>63.932000000000002</c:v>
                </c:pt>
                <c:pt idx="2538">
                  <c:v>63.9315</c:v>
                </c:pt>
                <c:pt idx="2539">
                  <c:v>63.930599999999998</c:v>
                </c:pt>
                <c:pt idx="2540">
                  <c:v>63.933399999999999</c:v>
                </c:pt>
                <c:pt idx="2541">
                  <c:v>63.935000000000002</c:v>
                </c:pt>
                <c:pt idx="2542">
                  <c:v>63.935400000000001</c:v>
                </c:pt>
                <c:pt idx="2543">
                  <c:v>63.939799999999998</c:v>
                </c:pt>
                <c:pt idx="2544">
                  <c:v>63.942300000000003</c:v>
                </c:pt>
                <c:pt idx="2545">
                  <c:v>63.946199999999997</c:v>
                </c:pt>
                <c:pt idx="2546">
                  <c:v>63.950699999999998</c:v>
                </c:pt>
                <c:pt idx="2547">
                  <c:v>63.955800000000004</c:v>
                </c:pt>
                <c:pt idx="2548">
                  <c:v>63.961300000000001</c:v>
                </c:pt>
                <c:pt idx="2549">
                  <c:v>63.9634</c:v>
                </c:pt>
                <c:pt idx="2550">
                  <c:v>63.9664</c:v>
                </c:pt>
                <c:pt idx="2551">
                  <c:v>63.971400000000003</c:v>
                </c:pt>
                <c:pt idx="2552">
                  <c:v>63.975299999999997</c:v>
                </c:pt>
                <c:pt idx="2553">
                  <c:v>63.982700000000001</c:v>
                </c:pt>
                <c:pt idx="2554">
                  <c:v>63.986499999999999</c:v>
                </c:pt>
                <c:pt idx="2555">
                  <c:v>63.990099999999998</c:v>
                </c:pt>
                <c:pt idx="2556">
                  <c:v>63.992899999999999</c:v>
                </c:pt>
                <c:pt idx="2557">
                  <c:v>63.985399999999998</c:v>
                </c:pt>
                <c:pt idx="2558">
                  <c:v>63.981999999999999</c:v>
                </c:pt>
                <c:pt idx="2559">
                  <c:v>63.978099999999998</c:v>
                </c:pt>
                <c:pt idx="2560">
                  <c:v>63.977800000000002</c:v>
                </c:pt>
                <c:pt idx="2561">
                  <c:v>63.978389999999997</c:v>
                </c:pt>
                <c:pt idx="2562">
                  <c:v>63.9803</c:v>
                </c:pt>
                <c:pt idx="2563">
                  <c:v>63.981900000000003</c:v>
                </c:pt>
                <c:pt idx="2564">
                  <c:v>63.982959999999999</c:v>
                </c:pt>
                <c:pt idx="2565">
                  <c:v>63.984200000000001</c:v>
                </c:pt>
                <c:pt idx="2566">
                  <c:v>63.985399999999998</c:v>
                </c:pt>
                <c:pt idx="2567">
                  <c:v>63.989699999999999</c:v>
                </c:pt>
                <c:pt idx="2568">
                  <c:v>63.992100000000001</c:v>
                </c:pt>
                <c:pt idx="2569">
                  <c:v>63.996000000000002</c:v>
                </c:pt>
                <c:pt idx="2570">
                  <c:v>64.001900000000006</c:v>
                </c:pt>
                <c:pt idx="2571">
                  <c:v>64.010000000000005</c:v>
                </c:pt>
                <c:pt idx="2572">
                  <c:v>64.016000000000005</c:v>
                </c:pt>
                <c:pt idx="2573">
                  <c:v>64.021500000000003</c:v>
                </c:pt>
                <c:pt idx="2574">
                  <c:v>64.027550000000005</c:v>
                </c:pt>
                <c:pt idx="2575">
                  <c:v>64.030500000000004</c:v>
                </c:pt>
                <c:pt idx="2576">
                  <c:v>64.0398</c:v>
                </c:pt>
                <c:pt idx="2577">
                  <c:v>64.048299999999998</c:v>
                </c:pt>
                <c:pt idx="2578">
                  <c:v>64.055300000000003</c:v>
                </c:pt>
                <c:pt idx="2579">
                  <c:v>64.064499999999995</c:v>
                </c:pt>
                <c:pt idx="2580">
                  <c:v>64.067400000000006</c:v>
                </c:pt>
                <c:pt idx="2581">
                  <c:v>64.073800000000006</c:v>
                </c:pt>
                <c:pt idx="2582">
                  <c:v>64.078299999999999</c:v>
                </c:pt>
                <c:pt idx="2583">
                  <c:v>64.084800000000001</c:v>
                </c:pt>
                <c:pt idx="2584">
                  <c:v>64.090900000000005</c:v>
                </c:pt>
                <c:pt idx="2585">
                  <c:v>64.099199999999996</c:v>
                </c:pt>
                <c:pt idx="2586">
                  <c:v>64.105000000000004</c:v>
                </c:pt>
                <c:pt idx="2587">
                  <c:v>64.109700000000004</c:v>
                </c:pt>
                <c:pt idx="2588">
                  <c:v>64.113</c:v>
                </c:pt>
                <c:pt idx="2589">
                  <c:v>64.114099999999993</c:v>
                </c:pt>
                <c:pt idx="2590">
                  <c:v>64.116799999999998</c:v>
                </c:pt>
                <c:pt idx="2591">
                  <c:v>64.121399999999994</c:v>
                </c:pt>
                <c:pt idx="2592">
                  <c:v>64.121399999999994</c:v>
                </c:pt>
                <c:pt idx="2593">
                  <c:v>64.120699999999999</c:v>
                </c:pt>
                <c:pt idx="2594">
                  <c:v>64.116299999999995</c:v>
                </c:pt>
                <c:pt idx="2595">
                  <c:v>64.1143</c:v>
                </c:pt>
                <c:pt idx="2596">
                  <c:v>64.114509999999996</c:v>
                </c:pt>
                <c:pt idx="2597">
                  <c:v>64.114699999999999</c:v>
                </c:pt>
                <c:pt idx="2598">
                  <c:v>64.114800000000002</c:v>
                </c:pt>
                <c:pt idx="2599">
                  <c:v>64.114900000000006</c:v>
                </c:pt>
                <c:pt idx="2600">
                  <c:v>64.114999999999995</c:v>
                </c:pt>
                <c:pt idx="2601">
                  <c:v>64.115099999999998</c:v>
                </c:pt>
                <c:pt idx="2602">
                  <c:v>64.115200000000002</c:v>
                </c:pt>
                <c:pt idx="2603">
                  <c:v>64.115399999999994</c:v>
                </c:pt>
                <c:pt idx="2604">
                  <c:v>64.115499999999997</c:v>
                </c:pt>
                <c:pt idx="2605">
                  <c:v>64.115700000000004</c:v>
                </c:pt>
                <c:pt idx="2606">
                  <c:v>64.115799999999993</c:v>
                </c:pt>
                <c:pt idx="2607">
                  <c:v>64.116889999999998</c:v>
                </c:pt>
                <c:pt idx="2608">
                  <c:v>64.116699999999994</c:v>
                </c:pt>
                <c:pt idx="2609">
                  <c:v>64.112899999999996</c:v>
                </c:pt>
                <c:pt idx="2610">
                  <c:v>64.108900000000006</c:v>
                </c:pt>
                <c:pt idx="2611">
                  <c:v>64.109300000000005</c:v>
                </c:pt>
                <c:pt idx="2612">
                  <c:v>64.108800000000002</c:v>
                </c:pt>
                <c:pt idx="2613">
                  <c:v>64.109099999999998</c:v>
                </c:pt>
                <c:pt idx="2614">
                  <c:v>64.1096</c:v>
                </c:pt>
                <c:pt idx="2615">
                  <c:v>64.1113</c:v>
                </c:pt>
                <c:pt idx="2616">
                  <c:v>64.112300000000005</c:v>
                </c:pt>
                <c:pt idx="2617">
                  <c:v>64.113600000000005</c:v>
                </c:pt>
                <c:pt idx="2618">
                  <c:v>64.115099999999998</c:v>
                </c:pt>
                <c:pt idx="2619">
                  <c:v>64.118499999999997</c:v>
                </c:pt>
                <c:pt idx="2620">
                  <c:v>64.125799999999998</c:v>
                </c:pt>
                <c:pt idx="2621">
                  <c:v>64.127300000000005</c:v>
                </c:pt>
                <c:pt idx="2622">
                  <c:v>64.128500000000003</c:v>
                </c:pt>
                <c:pt idx="2623">
                  <c:v>64.129199999999997</c:v>
                </c:pt>
                <c:pt idx="2624">
                  <c:v>64.1297</c:v>
                </c:pt>
                <c:pt idx="2625">
                  <c:v>64.130200000000002</c:v>
                </c:pt>
                <c:pt idx="2626">
                  <c:v>64.130700000000004</c:v>
                </c:pt>
                <c:pt idx="2627">
                  <c:v>64.131100000000004</c:v>
                </c:pt>
                <c:pt idx="2628">
                  <c:v>64.131500000000003</c:v>
                </c:pt>
                <c:pt idx="2629">
                  <c:v>64.132000000000005</c:v>
                </c:pt>
                <c:pt idx="2630">
                  <c:v>64.132599999999996</c:v>
                </c:pt>
                <c:pt idx="2631">
                  <c:v>64.132999999999996</c:v>
                </c:pt>
                <c:pt idx="2632">
                  <c:v>64.133700000000005</c:v>
                </c:pt>
                <c:pt idx="2633">
                  <c:v>64.134100000000004</c:v>
                </c:pt>
                <c:pt idx="2634">
                  <c:v>64.134699999999995</c:v>
                </c:pt>
                <c:pt idx="2635">
                  <c:v>64.135300000000001</c:v>
                </c:pt>
                <c:pt idx="2636">
                  <c:v>64.135599999999997</c:v>
                </c:pt>
                <c:pt idx="2637">
                  <c:v>64.136099999999999</c:v>
                </c:pt>
                <c:pt idx="2638">
                  <c:v>64.136799999999994</c:v>
                </c:pt>
                <c:pt idx="2639">
                  <c:v>64.137299999999996</c:v>
                </c:pt>
                <c:pt idx="2640">
                  <c:v>64.138000000000005</c:v>
                </c:pt>
                <c:pt idx="2641">
                  <c:v>64.140190000000004</c:v>
                </c:pt>
                <c:pt idx="2642">
                  <c:v>64.1464</c:v>
                </c:pt>
                <c:pt idx="2643">
                  <c:v>64.153400000000005</c:v>
                </c:pt>
                <c:pt idx="2644">
                  <c:v>64.16</c:v>
                </c:pt>
                <c:pt idx="2645">
                  <c:v>64.164810000000003</c:v>
                </c:pt>
                <c:pt idx="2646">
                  <c:v>64.167900000000003</c:v>
                </c:pt>
                <c:pt idx="2647">
                  <c:v>64.165599999999998</c:v>
                </c:pt>
                <c:pt idx="2648">
                  <c:v>64.164699999999996</c:v>
                </c:pt>
                <c:pt idx="2649">
                  <c:v>64.164779999999993</c:v>
                </c:pt>
                <c:pt idx="2650">
                  <c:v>64.165999999999997</c:v>
                </c:pt>
                <c:pt idx="2651">
                  <c:v>64.168099999999995</c:v>
                </c:pt>
                <c:pt idx="2652">
                  <c:v>64.168700000000001</c:v>
                </c:pt>
                <c:pt idx="2653">
                  <c:v>64.168930000000003</c:v>
                </c:pt>
                <c:pt idx="2654">
                  <c:v>64.169200000000004</c:v>
                </c:pt>
                <c:pt idx="2655">
                  <c:v>64.169499999999999</c:v>
                </c:pt>
                <c:pt idx="2656">
                  <c:v>64.169700000000006</c:v>
                </c:pt>
                <c:pt idx="2657">
                  <c:v>64.17</c:v>
                </c:pt>
                <c:pt idx="2658">
                  <c:v>64.170199999999994</c:v>
                </c:pt>
                <c:pt idx="2659">
                  <c:v>64.170299999999997</c:v>
                </c:pt>
                <c:pt idx="2660">
                  <c:v>64.170500000000004</c:v>
                </c:pt>
                <c:pt idx="2661">
                  <c:v>64.170599999999993</c:v>
                </c:pt>
                <c:pt idx="2662">
                  <c:v>64.170699999999997</c:v>
                </c:pt>
                <c:pt idx="2663">
                  <c:v>64.1708</c:v>
                </c:pt>
                <c:pt idx="2664">
                  <c:v>64.170900000000003</c:v>
                </c:pt>
                <c:pt idx="2665">
                  <c:v>64.171000000000006</c:v>
                </c:pt>
                <c:pt idx="2666">
                  <c:v>64.171099999999996</c:v>
                </c:pt>
                <c:pt idx="2667">
                  <c:v>64.171499999999995</c:v>
                </c:pt>
                <c:pt idx="2668">
                  <c:v>64.171700000000001</c:v>
                </c:pt>
                <c:pt idx="2669">
                  <c:v>64.171899999999994</c:v>
                </c:pt>
                <c:pt idx="2670">
                  <c:v>64.1721</c:v>
                </c:pt>
                <c:pt idx="2671">
                  <c:v>64.172300000000007</c:v>
                </c:pt>
                <c:pt idx="2672">
                  <c:v>64.172399999999996</c:v>
                </c:pt>
                <c:pt idx="2673">
                  <c:v>64.172499999999999</c:v>
                </c:pt>
                <c:pt idx="2674">
                  <c:v>64.172600000000003</c:v>
                </c:pt>
                <c:pt idx="2675">
                  <c:v>64.172799999999995</c:v>
                </c:pt>
                <c:pt idx="2676">
                  <c:v>64.173000000000002</c:v>
                </c:pt>
                <c:pt idx="2677">
                  <c:v>64.173199999999994</c:v>
                </c:pt>
                <c:pt idx="2678">
                  <c:v>64.173400000000001</c:v>
                </c:pt>
                <c:pt idx="2679">
                  <c:v>64.173500000000004</c:v>
                </c:pt>
                <c:pt idx="2680">
                  <c:v>64.173699999999997</c:v>
                </c:pt>
                <c:pt idx="2681">
                  <c:v>64.173919999999995</c:v>
                </c:pt>
                <c:pt idx="2682">
                  <c:v>64.174099999999996</c:v>
                </c:pt>
                <c:pt idx="2683">
                  <c:v>64.174300000000002</c:v>
                </c:pt>
                <c:pt idx="2684">
                  <c:v>64.174599999999998</c:v>
                </c:pt>
                <c:pt idx="2685">
                  <c:v>64.174800000000005</c:v>
                </c:pt>
                <c:pt idx="2686">
                  <c:v>64.1751</c:v>
                </c:pt>
                <c:pt idx="2687">
                  <c:v>64.1755</c:v>
                </c:pt>
                <c:pt idx="2688">
                  <c:v>64.175700000000006</c:v>
                </c:pt>
                <c:pt idx="2689">
                  <c:v>64.175880000000006</c:v>
                </c:pt>
                <c:pt idx="2690">
                  <c:v>64.176100000000005</c:v>
                </c:pt>
                <c:pt idx="2691">
                  <c:v>64.176699999999997</c:v>
                </c:pt>
                <c:pt idx="2692">
                  <c:v>64.177999999999997</c:v>
                </c:pt>
                <c:pt idx="2693">
                  <c:v>64.1785</c:v>
                </c:pt>
                <c:pt idx="2694">
                  <c:v>64.179069999999996</c:v>
                </c:pt>
                <c:pt idx="2695">
                  <c:v>64.180199999999999</c:v>
                </c:pt>
                <c:pt idx="2696">
                  <c:v>64.181600000000003</c:v>
                </c:pt>
                <c:pt idx="2697">
                  <c:v>64.184600000000003</c:v>
                </c:pt>
                <c:pt idx="2698">
                  <c:v>64.188500000000005</c:v>
                </c:pt>
                <c:pt idx="2699">
                  <c:v>64.1905</c:v>
                </c:pt>
                <c:pt idx="2700">
                  <c:v>64.195189999999997</c:v>
                </c:pt>
                <c:pt idx="2701">
                  <c:v>64.198400000000007</c:v>
                </c:pt>
                <c:pt idx="2702">
                  <c:v>64.198599999999999</c:v>
                </c:pt>
                <c:pt idx="2703">
                  <c:v>64.200699999999998</c:v>
                </c:pt>
                <c:pt idx="2704">
                  <c:v>64.200800000000001</c:v>
                </c:pt>
                <c:pt idx="2705">
                  <c:v>64.200800000000001</c:v>
                </c:pt>
                <c:pt idx="2706">
                  <c:v>64.200699999999998</c:v>
                </c:pt>
                <c:pt idx="2707">
                  <c:v>64.200999999999993</c:v>
                </c:pt>
                <c:pt idx="2708">
                  <c:v>64.201099999999997</c:v>
                </c:pt>
                <c:pt idx="2709">
                  <c:v>64.200900000000004</c:v>
                </c:pt>
                <c:pt idx="2710">
                  <c:v>64.199100000000001</c:v>
                </c:pt>
                <c:pt idx="2711">
                  <c:v>64.191999999999993</c:v>
                </c:pt>
                <c:pt idx="2712">
                  <c:v>64.180599999999998</c:v>
                </c:pt>
                <c:pt idx="2713">
                  <c:v>64.175600000000003</c:v>
                </c:pt>
                <c:pt idx="2714">
                  <c:v>64.175700000000006</c:v>
                </c:pt>
                <c:pt idx="2715">
                  <c:v>64.179199999999994</c:v>
                </c:pt>
                <c:pt idx="2716">
                  <c:v>64.18177</c:v>
                </c:pt>
                <c:pt idx="2717">
                  <c:v>64.185599999999994</c:v>
                </c:pt>
                <c:pt idx="2718">
                  <c:v>64.1875</c:v>
                </c:pt>
                <c:pt idx="2719">
                  <c:v>64.188689999999994</c:v>
                </c:pt>
                <c:pt idx="2720">
                  <c:v>64.191900000000004</c:v>
                </c:pt>
                <c:pt idx="2721">
                  <c:v>64.194199999999995</c:v>
                </c:pt>
                <c:pt idx="2722">
                  <c:v>64.196299999999994</c:v>
                </c:pt>
                <c:pt idx="2723">
                  <c:v>64.198499999999996</c:v>
                </c:pt>
                <c:pt idx="2724">
                  <c:v>64.202600000000004</c:v>
                </c:pt>
                <c:pt idx="2725">
                  <c:v>64.205600000000004</c:v>
                </c:pt>
                <c:pt idx="2726">
                  <c:v>64.211699999999993</c:v>
                </c:pt>
                <c:pt idx="2727">
                  <c:v>64.215800000000002</c:v>
                </c:pt>
                <c:pt idx="2728">
                  <c:v>64.22</c:v>
                </c:pt>
                <c:pt idx="2729">
                  <c:v>64.224800000000002</c:v>
                </c:pt>
                <c:pt idx="2730">
                  <c:v>64.228049999999996</c:v>
                </c:pt>
                <c:pt idx="2731">
                  <c:v>64.233699999999999</c:v>
                </c:pt>
                <c:pt idx="2732">
                  <c:v>64.234499999999997</c:v>
                </c:pt>
                <c:pt idx="2733">
                  <c:v>64.235699999999994</c:v>
                </c:pt>
                <c:pt idx="2734">
                  <c:v>64.236400000000003</c:v>
                </c:pt>
                <c:pt idx="2735">
                  <c:v>64.238500000000002</c:v>
                </c:pt>
                <c:pt idx="2736">
                  <c:v>64.239800000000002</c:v>
                </c:pt>
                <c:pt idx="2737">
                  <c:v>64.240200000000002</c:v>
                </c:pt>
                <c:pt idx="2738">
                  <c:v>64.240799999999993</c:v>
                </c:pt>
                <c:pt idx="2739">
                  <c:v>64.241500000000002</c:v>
                </c:pt>
                <c:pt idx="2740">
                  <c:v>64.242310000000003</c:v>
                </c:pt>
                <c:pt idx="2741">
                  <c:v>64.242699999999999</c:v>
                </c:pt>
                <c:pt idx="2742">
                  <c:v>64.242999999999995</c:v>
                </c:pt>
                <c:pt idx="2743">
                  <c:v>64.243399999999994</c:v>
                </c:pt>
                <c:pt idx="2744">
                  <c:v>64.243899999999996</c:v>
                </c:pt>
                <c:pt idx="2745">
                  <c:v>64.244240000000005</c:v>
                </c:pt>
                <c:pt idx="2746">
                  <c:v>64.2453</c:v>
                </c:pt>
                <c:pt idx="2747">
                  <c:v>64.246099999999998</c:v>
                </c:pt>
                <c:pt idx="2748">
                  <c:v>64.241900000000001</c:v>
                </c:pt>
                <c:pt idx="2749">
                  <c:v>64.240399999999994</c:v>
                </c:pt>
                <c:pt idx="2750">
                  <c:v>64.241399999999999</c:v>
                </c:pt>
                <c:pt idx="2751">
                  <c:v>64.241500000000002</c:v>
                </c:pt>
                <c:pt idx="2752">
                  <c:v>64.242599999999996</c:v>
                </c:pt>
                <c:pt idx="2753">
                  <c:v>64.243799999999993</c:v>
                </c:pt>
                <c:pt idx="2754">
                  <c:v>64.244299999999996</c:v>
                </c:pt>
                <c:pt idx="2755">
                  <c:v>64.244600000000005</c:v>
                </c:pt>
                <c:pt idx="2756">
                  <c:v>64.244799999999998</c:v>
                </c:pt>
                <c:pt idx="2757">
                  <c:v>64.245599999999996</c:v>
                </c:pt>
                <c:pt idx="2758">
                  <c:v>64.247299999999996</c:v>
                </c:pt>
                <c:pt idx="2759">
                  <c:v>64.247100000000003</c:v>
                </c:pt>
                <c:pt idx="2760">
                  <c:v>64.247399999999999</c:v>
                </c:pt>
                <c:pt idx="2761">
                  <c:v>64.247</c:v>
                </c:pt>
                <c:pt idx="2762">
                  <c:v>64.244600000000005</c:v>
                </c:pt>
                <c:pt idx="2763">
                  <c:v>64.240899999999996</c:v>
                </c:pt>
                <c:pt idx="2764">
                  <c:v>64.2376</c:v>
                </c:pt>
                <c:pt idx="2765">
                  <c:v>64.238399999999999</c:v>
                </c:pt>
                <c:pt idx="2766">
                  <c:v>64.242599999999996</c:v>
                </c:pt>
                <c:pt idx="2767">
                  <c:v>64.245000000000005</c:v>
                </c:pt>
                <c:pt idx="2768">
                  <c:v>64.249099999999999</c:v>
                </c:pt>
                <c:pt idx="2769">
                  <c:v>64.250399999999999</c:v>
                </c:pt>
                <c:pt idx="2770">
                  <c:v>64.2517</c:v>
                </c:pt>
                <c:pt idx="2771">
                  <c:v>64.252300000000005</c:v>
                </c:pt>
                <c:pt idx="2772">
                  <c:v>64.252899999999997</c:v>
                </c:pt>
                <c:pt idx="2773">
                  <c:v>64.253600000000006</c:v>
                </c:pt>
                <c:pt idx="2774">
                  <c:v>64.254099999999994</c:v>
                </c:pt>
                <c:pt idx="2775">
                  <c:v>64.254800000000003</c:v>
                </c:pt>
                <c:pt idx="2776">
                  <c:v>64.255600000000001</c:v>
                </c:pt>
                <c:pt idx="2777">
                  <c:v>64.256799999999998</c:v>
                </c:pt>
                <c:pt idx="2778">
                  <c:v>64.2577</c:v>
                </c:pt>
                <c:pt idx="2779">
                  <c:v>64.258499999999998</c:v>
                </c:pt>
                <c:pt idx="2780">
                  <c:v>64.262200000000007</c:v>
                </c:pt>
                <c:pt idx="2781">
                  <c:v>64.263800000000003</c:v>
                </c:pt>
                <c:pt idx="2782">
                  <c:v>64.265159999999995</c:v>
                </c:pt>
                <c:pt idx="2783">
                  <c:v>64.266599999999997</c:v>
                </c:pt>
                <c:pt idx="2784">
                  <c:v>64.2684</c:v>
                </c:pt>
                <c:pt idx="2785">
                  <c:v>64.270099999999999</c:v>
                </c:pt>
                <c:pt idx="2786">
                  <c:v>64.271100000000004</c:v>
                </c:pt>
                <c:pt idx="2787">
                  <c:v>64.272499999999994</c:v>
                </c:pt>
                <c:pt idx="2788">
                  <c:v>64.275499999999994</c:v>
                </c:pt>
                <c:pt idx="2789">
                  <c:v>64.281540000000007</c:v>
                </c:pt>
                <c:pt idx="2790">
                  <c:v>64.287099999999995</c:v>
                </c:pt>
                <c:pt idx="2791">
                  <c:v>64.288749999999993</c:v>
                </c:pt>
                <c:pt idx="2792">
                  <c:v>64.290300000000002</c:v>
                </c:pt>
                <c:pt idx="2793">
                  <c:v>64.290599999999998</c:v>
                </c:pt>
                <c:pt idx="2794">
                  <c:v>64.291399999999996</c:v>
                </c:pt>
                <c:pt idx="2795">
                  <c:v>64.292199999999994</c:v>
                </c:pt>
                <c:pt idx="2796">
                  <c:v>64.292450000000002</c:v>
                </c:pt>
                <c:pt idx="2797">
                  <c:v>64.293000000000006</c:v>
                </c:pt>
                <c:pt idx="2798">
                  <c:v>64.293400000000005</c:v>
                </c:pt>
                <c:pt idx="2799">
                  <c:v>64.295400000000001</c:v>
                </c:pt>
                <c:pt idx="2800">
                  <c:v>64.295699999999997</c:v>
                </c:pt>
                <c:pt idx="2801">
                  <c:v>64.296199999999999</c:v>
                </c:pt>
                <c:pt idx="2802">
                  <c:v>64.296999999999997</c:v>
                </c:pt>
                <c:pt idx="2803">
                  <c:v>64.297200000000004</c:v>
                </c:pt>
                <c:pt idx="2804">
                  <c:v>64.2971</c:v>
                </c:pt>
                <c:pt idx="2805">
                  <c:v>64.297200000000004</c:v>
                </c:pt>
                <c:pt idx="2806">
                  <c:v>64.297399999999996</c:v>
                </c:pt>
                <c:pt idx="2807">
                  <c:v>64.297200000000004</c:v>
                </c:pt>
                <c:pt idx="2808">
                  <c:v>64.296400000000006</c:v>
                </c:pt>
                <c:pt idx="2809">
                  <c:v>64.298299999999998</c:v>
                </c:pt>
                <c:pt idx="2810">
                  <c:v>64.299800000000005</c:v>
                </c:pt>
                <c:pt idx="2811">
                  <c:v>64.300269999999998</c:v>
                </c:pt>
                <c:pt idx="2812">
                  <c:v>64.300200000000004</c:v>
                </c:pt>
                <c:pt idx="2813">
                  <c:v>64.300299999999993</c:v>
                </c:pt>
                <c:pt idx="2814">
                  <c:v>64.302499999999995</c:v>
                </c:pt>
                <c:pt idx="2815">
                  <c:v>64.304699999999997</c:v>
                </c:pt>
                <c:pt idx="2816">
                  <c:v>64.305800000000005</c:v>
                </c:pt>
                <c:pt idx="2817">
                  <c:v>64.305499999999995</c:v>
                </c:pt>
                <c:pt idx="2818">
                  <c:v>64.305000000000007</c:v>
                </c:pt>
                <c:pt idx="2819">
                  <c:v>64.305419999999998</c:v>
                </c:pt>
                <c:pt idx="2820">
                  <c:v>64.304599999999994</c:v>
                </c:pt>
                <c:pt idx="2821">
                  <c:v>64.304100000000005</c:v>
                </c:pt>
                <c:pt idx="2822">
                  <c:v>64.304100000000005</c:v>
                </c:pt>
                <c:pt idx="2823">
                  <c:v>64.304100000000005</c:v>
                </c:pt>
                <c:pt idx="2824">
                  <c:v>64.303299999999993</c:v>
                </c:pt>
                <c:pt idx="2825">
                  <c:v>64.302400000000006</c:v>
                </c:pt>
                <c:pt idx="2826">
                  <c:v>64.301400000000001</c:v>
                </c:pt>
                <c:pt idx="2827">
                  <c:v>64.296499999999995</c:v>
                </c:pt>
                <c:pt idx="2828">
                  <c:v>64.292199999999994</c:v>
                </c:pt>
                <c:pt idx="2829">
                  <c:v>64.290700000000001</c:v>
                </c:pt>
                <c:pt idx="2830">
                  <c:v>64.281999999999996</c:v>
                </c:pt>
                <c:pt idx="2831">
                  <c:v>64.270700000000005</c:v>
                </c:pt>
                <c:pt idx="2832">
                  <c:v>64.266800000000003</c:v>
                </c:pt>
                <c:pt idx="2833">
                  <c:v>64.267499999999998</c:v>
                </c:pt>
                <c:pt idx="2834">
                  <c:v>64.270020000000002</c:v>
                </c:pt>
                <c:pt idx="2835">
                  <c:v>64.270300000000006</c:v>
                </c:pt>
                <c:pt idx="2836">
                  <c:v>64.270759999999996</c:v>
                </c:pt>
                <c:pt idx="2837">
                  <c:v>64.270899999999997</c:v>
                </c:pt>
                <c:pt idx="2838">
                  <c:v>64.274100000000004</c:v>
                </c:pt>
                <c:pt idx="2839">
                  <c:v>64.275400000000005</c:v>
                </c:pt>
                <c:pt idx="2840">
                  <c:v>64.276200000000003</c:v>
                </c:pt>
                <c:pt idx="2841">
                  <c:v>64.277500000000003</c:v>
                </c:pt>
                <c:pt idx="2842">
                  <c:v>64.279799999999994</c:v>
                </c:pt>
                <c:pt idx="2843">
                  <c:v>64.2851</c:v>
                </c:pt>
                <c:pt idx="2844">
                  <c:v>64.290099999999995</c:v>
                </c:pt>
                <c:pt idx="2845">
                  <c:v>64.293099999999995</c:v>
                </c:pt>
                <c:pt idx="2846">
                  <c:v>64.297600000000003</c:v>
                </c:pt>
                <c:pt idx="2847">
                  <c:v>64.305199999999999</c:v>
                </c:pt>
                <c:pt idx="2848">
                  <c:v>64.313100000000006</c:v>
                </c:pt>
                <c:pt idx="2849">
                  <c:v>64.320160000000001</c:v>
                </c:pt>
                <c:pt idx="2850">
                  <c:v>64.325299999999999</c:v>
                </c:pt>
                <c:pt idx="2851">
                  <c:v>64.328699999999998</c:v>
                </c:pt>
                <c:pt idx="2852">
                  <c:v>64.334500000000006</c:v>
                </c:pt>
                <c:pt idx="2853">
                  <c:v>64.339340000000007</c:v>
                </c:pt>
                <c:pt idx="2854">
                  <c:v>64.341700000000003</c:v>
                </c:pt>
                <c:pt idx="2855">
                  <c:v>64.343500000000006</c:v>
                </c:pt>
                <c:pt idx="2856">
                  <c:v>64.345600000000005</c:v>
                </c:pt>
                <c:pt idx="2857">
                  <c:v>64.346599999999995</c:v>
                </c:pt>
                <c:pt idx="2858">
                  <c:v>64.348600000000005</c:v>
                </c:pt>
                <c:pt idx="2859">
                  <c:v>64.349900000000005</c:v>
                </c:pt>
                <c:pt idx="2860">
                  <c:v>64.354399999999998</c:v>
                </c:pt>
                <c:pt idx="2861">
                  <c:v>64.360100000000003</c:v>
                </c:pt>
                <c:pt idx="2862">
                  <c:v>64.363900000000001</c:v>
                </c:pt>
                <c:pt idx="2863">
                  <c:v>64.366600000000005</c:v>
                </c:pt>
                <c:pt idx="2864">
                  <c:v>64.369979999999998</c:v>
                </c:pt>
                <c:pt idx="2865">
                  <c:v>64.371399999999994</c:v>
                </c:pt>
                <c:pt idx="2866">
                  <c:v>64.371399999999994</c:v>
                </c:pt>
                <c:pt idx="2867">
                  <c:v>64.367699999999999</c:v>
                </c:pt>
                <c:pt idx="2868">
                  <c:v>64.366919999999993</c:v>
                </c:pt>
                <c:pt idx="2869">
                  <c:v>64.368499999999997</c:v>
                </c:pt>
                <c:pt idx="2870">
                  <c:v>64.368899999999996</c:v>
                </c:pt>
                <c:pt idx="2871">
                  <c:v>64.369299999999996</c:v>
                </c:pt>
                <c:pt idx="2872">
                  <c:v>64.367900000000006</c:v>
                </c:pt>
                <c:pt idx="2873">
                  <c:v>64.367699999999999</c:v>
                </c:pt>
                <c:pt idx="2874">
                  <c:v>64.367599999999996</c:v>
                </c:pt>
                <c:pt idx="2875">
                  <c:v>64.368600000000001</c:v>
                </c:pt>
                <c:pt idx="2876">
                  <c:v>64.370900000000006</c:v>
                </c:pt>
                <c:pt idx="2877">
                  <c:v>64.371799999999993</c:v>
                </c:pt>
                <c:pt idx="2878">
                  <c:v>64.375100000000003</c:v>
                </c:pt>
                <c:pt idx="2879">
                  <c:v>64.377200000000002</c:v>
                </c:pt>
                <c:pt idx="2880">
                  <c:v>64.378600000000006</c:v>
                </c:pt>
                <c:pt idx="2881">
                  <c:v>64.381500000000003</c:v>
                </c:pt>
                <c:pt idx="2882">
                  <c:v>64.384600000000006</c:v>
                </c:pt>
                <c:pt idx="2883">
                  <c:v>64.385999999999996</c:v>
                </c:pt>
                <c:pt idx="2884">
                  <c:v>64.386200000000002</c:v>
                </c:pt>
                <c:pt idx="2885">
                  <c:v>64.386799999999994</c:v>
                </c:pt>
                <c:pt idx="2886">
                  <c:v>64.388599999999997</c:v>
                </c:pt>
                <c:pt idx="2887">
                  <c:v>64.391499999999994</c:v>
                </c:pt>
                <c:pt idx="2888">
                  <c:v>64.393100000000004</c:v>
                </c:pt>
                <c:pt idx="2889">
                  <c:v>64.394099999999995</c:v>
                </c:pt>
                <c:pt idx="2890">
                  <c:v>64.394099999999995</c:v>
                </c:pt>
                <c:pt idx="2891">
                  <c:v>64.394400000000005</c:v>
                </c:pt>
                <c:pt idx="2892">
                  <c:v>64.395099999999999</c:v>
                </c:pt>
                <c:pt idx="2893">
                  <c:v>64.396799999999999</c:v>
                </c:pt>
                <c:pt idx="2894">
                  <c:v>64.398799999999994</c:v>
                </c:pt>
                <c:pt idx="2895">
                  <c:v>64.400199999999998</c:v>
                </c:pt>
                <c:pt idx="2896">
                  <c:v>64.401200000000003</c:v>
                </c:pt>
                <c:pt idx="2897">
                  <c:v>64.403499999999994</c:v>
                </c:pt>
                <c:pt idx="2898">
                  <c:v>64.405799999999999</c:v>
                </c:pt>
                <c:pt idx="2899">
                  <c:v>64.407600000000002</c:v>
                </c:pt>
                <c:pt idx="2900">
                  <c:v>64.409800000000004</c:v>
                </c:pt>
                <c:pt idx="2901">
                  <c:v>64.412000000000006</c:v>
                </c:pt>
                <c:pt idx="2902">
                  <c:v>64.413899999999998</c:v>
                </c:pt>
                <c:pt idx="2903">
                  <c:v>64.415300000000002</c:v>
                </c:pt>
                <c:pt idx="2904">
                  <c:v>64.416200000000003</c:v>
                </c:pt>
                <c:pt idx="2905">
                  <c:v>64.418199999999999</c:v>
                </c:pt>
                <c:pt idx="2906">
                  <c:v>64.420500000000004</c:v>
                </c:pt>
                <c:pt idx="2907">
                  <c:v>64.422179999999997</c:v>
                </c:pt>
                <c:pt idx="2908">
                  <c:v>64.422799999999995</c:v>
                </c:pt>
                <c:pt idx="2909">
                  <c:v>64.424300000000002</c:v>
                </c:pt>
                <c:pt idx="2910">
                  <c:v>64.426299999999998</c:v>
                </c:pt>
                <c:pt idx="2911">
                  <c:v>64.428299999999993</c:v>
                </c:pt>
                <c:pt idx="2912">
                  <c:v>64.428809999999999</c:v>
                </c:pt>
                <c:pt idx="2913">
                  <c:v>64.429900000000004</c:v>
                </c:pt>
                <c:pt idx="2914">
                  <c:v>64.431200000000004</c:v>
                </c:pt>
                <c:pt idx="2915">
                  <c:v>64.432000000000002</c:v>
                </c:pt>
                <c:pt idx="2916">
                  <c:v>64.432699999999997</c:v>
                </c:pt>
                <c:pt idx="2917">
                  <c:v>64.433800000000005</c:v>
                </c:pt>
                <c:pt idx="2918">
                  <c:v>64.434100000000001</c:v>
                </c:pt>
                <c:pt idx="2919">
                  <c:v>64.433199999999999</c:v>
                </c:pt>
                <c:pt idx="2920">
                  <c:v>64.433300000000003</c:v>
                </c:pt>
                <c:pt idx="2921">
                  <c:v>64.433300000000003</c:v>
                </c:pt>
                <c:pt idx="2922">
                  <c:v>64.434799999999996</c:v>
                </c:pt>
                <c:pt idx="2923">
                  <c:v>64.435400000000001</c:v>
                </c:pt>
                <c:pt idx="2924">
                  <c:v>64.434899999999999</c:v>
                </c:pt>
                <c:pt idx="2925">
                  <c:v>64.4358</c:v>
                </c:pt>
                <c:pt idx="2926">
                  <c:v>64.437899999999999</c:v>
                </c:pt>
                <c:pt idx="2927">
                  <c:v>64.438400000000001</c:v>
                </c:pt>
                <c:pt idx="2928">
                  <c:v>64.438999999999993</c:v>
                </c:pt>
                <c:pt idx="2929">
                  <c:v>64.439499999999995</c:v>
                </c:pt>
                <c:pt idx="2930">
                  <c:v>64.44</c:v>
                </c:pt>
                <c:pt idx="2931">
                  <c:v>64.440299999999993</c:v>
                </c:pt>
                <c:pt idx="2932">
                  <c:v>64.440460000000002</c:v>
                </c:pt>
                <c:pt idx="2933">
                  <c:v>64.440799999999996</c:v>
                </c:pt>
                <c:pt idx="2934">
                  <c:v>64.442499999999995</c:v>
                </c:pt>
                <c:pt idx="2935">
                  <c:v>64.441800000000001</c:v>
                </c:pt>
                <c:pt idx="2936">
                  <c:v>64.440799999999996</c:v>
                </c:pt>
                <c:pt idx="2937">
                  <c:v>64.440799999999996</c:v>
                </c:pt>
                <c:pt idx="2938">
                  <c:v>64.441490000000002</c:v>
                </c:pt>
                <c:pt idx="2939">
                  <c:v>64.441400000000002</c:v>
                </c:pt>
                <c:pt idx="2940">
                  <c:v>64.44162</c:v>
                </c:pt>
                <c:pt idx="2941">
                  <c:v>64.441599999999994</c:v>
                </c:pt>
                <c:pt idx="2942">
                  <c:v>64.441800000000001</c:v>
                </c:pt>
                <c:pt idx="2943">
                  <c:v>64.442899999999995</c:v>
                </c:pt>
                <c:pt idx="2944">
                  <c:v>64.444299999999998</c:v>
                </c:pt>
                <c:pt idx="2945">
                  <c:v>64.445999999999998</c:v>
                </c:pt>
                <c:pt idx="2946">
                  <c:v>64.446799999999996</c:v>
                </c:pt>
                <c:pt idx="2947">
                  <c:v>64.446299999999994</c:v>
                </c:pt>
                <c:pt idx="2948">
                  <c:v>64.444999999999993</c:v>
                </c:pt>
                <c:pt idx="2949">
                  <c:v>64.444599999999994</c:v>
                </c:pt>
                <c:pt idx="2950">
                  <c:v>64.445099999999996</c:v>
                </c:pt>
                <c:pt idx="2951">
                  <c:v>64.446299999999994</c:v>
                </c:pt>
                <c:pt idx="2952">
                  <c:v>64.447299999999998</c:v>
                </c:pt>
                <c:pt idx="2953">
                  <c:v>64.448300000000003</c:v>
                </c:pt>
                <c:pt idx="2954">
                  <c:v>64.449439999999996</c:v>
                </c:pt>
                <c:pt idx="2955">
                  <c:v>64.448999999999998</c:v>
                </c:pt>
                <c:pt idx="2956">
                  <c:v>64.448700000000002</c:v>
                </c:pt>
                <c:pt idx="2957">
                  <c:v>64.448599999999999</c:v>
                </c:pt>
                <c:pt idx="2958">
                  <c:v>64.448700000000002</c:v>
                </c:pt>
                <c:pt idx="2959">
                  <c:v>64.448999999999998</c:v>
                </c:pt>
                <c:pt idx="2960">
                  <c:v>64.448999999999998</c:v>
                </c:pt>
                <c:pt idx="2961">
                  <c:v>64.448899999999995</c:v>
                </c:pt>
                <c:pt idx="2962">
                  <c:v>64.448599999999999</c:v>
                </c:pt>
                <c:pt idx="2963">
                  <c:v>64.449100000000001</c:v>
                </c:pt>
                <c:pt idx="2964">
                  <c:v>64.450299999999999</c:v>
                </c:pt>
                <c:pt idx="2965">
                  <c:v>64.451400000000007</c:v>
                </c:pt>
                <c:pt idx="2966">
                  <c:v>64.454099999999997</c:v>
                </c:pt>
                <c:pt idx="2967">
                  <c:v>64.456199999999995</c:v>
                </c:pt>
                <c:pt idx="2968">
                  <c:v>64.458100000000002</c:v>
                </c:pt>
                <c:pt idx="2969">
                  <c:v>64.459299999999999</c:v>
                </c:pt>
                <c:pt idx="2970">
                  <c:v>64.459739999999996</c:v>
                </c:pt>
                <c:pt idx="2971">
                  <c:v>64.460400000000007</c:v>
                </c:pt>
                <c:pt idx="2972">
                  <c:v>64.459599999999995</c:v>
                </c:pt>
                <c:pt idx="2973">
                  <c:v>64.4589</c:v>
                </c:pt>
                <c:pt idx="2974">
                  <c:v>64.458100000000002</c:v>
                </c:pt>
                <c:pt idx="2975">
                  <c:v>64.455650000000006</c:v>
                </c:pt>
                <c:pt idx="2976">
                  <c:v>64.453299999999999</c:v>
                </c:pt>
                <c:pt idx="2977">
                  <c:v>64.451899999999995</c:v>
                </c:pt>
                <c:pt idx="2978">
                  <c:v>64.451629999999994</c:v>
                </c:pt>
                <c:pt idx="2979">
                  <c:v>64.451899999999995</c:v>
                </c:pt>
                <c:pt idx="2980">
                  <c:v>64.451999999999998</c:v>
                </c:pt>
                <c:pt idx="2981">
                  <c:v>64.452100000000002</c:v>
                </c:pt>
                <c:pt idx="2982">
                  <c:v>64.452299999999994</c:v>
                </c:pt>
                <c:pt idx="2983">
                  <c:v>64.452399999999997</c:v>
                </c:pt>
                <c:pt idx="2984">
                  <c:v>64.451949999999997</c:v>
                </c:pt>
                <c:pt idx="2985">
                  <c:v>64.450500000000005</c:v>
                </c:pt>
                <c:pt idx="2986">
                  <c:v>64.450469999999996</c:v>
                </c:pt>
                <c:pt idx="2987">
                  <c:v>64.450100000000006</c:v>
                </c:pt>
                <c:pt idx="2988">
                  <c:v>64.450299999999999</c:v>
                </c:pt>
                <c:pt idx="2989">
                  <c:v>64.450900000000004</c:v>
                </c:pt>
                <c:pt idx="2990">
                  <c:v>64.4529</c:v>
                </c:pt>
                <c:pt idx="2991">
                  <c:v>64.454599999999999</c:v>
                </c:pt>
                <c:pt idx="2992">
                  <c:v>64.456199999999995</c:v>
                </c:pt>
                <c:pt idx="2993">
                  <c:v>64.458699999999993</c:v>
                </c:pt>
                <c:pt idx="2994">
                  <c:v>64.459400000000002</c:v>
                </c:pt>
                <c:pt idx="2995">
                  <c:v>64.459999999999994</c:v>
                </c:pt>
                <c:pt idx="2996">
                  <c:v>64.461799999999997</c:v>
                </c:pt>
                <c:pt idx="2997">
                  <c:v>64.462100000000007</c:v>
                </c:pt>
                <c:pt idx="2998">
                  <c:v>64.461699999999993</c:v>
                </c:pt>
                <c:pt idx="2999">
                  <c:v>64.461799999999997</c:v>
                </c:pt>
                <c:pt idx="3000">
                  <c:v>64.462299999999999</c:v>
                </c:pt>
                <c:pt idx="3001">
                  <c:v>64.463800000000006</c:v>
                </c:pt>
                <c:pt idx="3002">
                  <c:v>64.465199999999996</c:v>
                </c:pt>
                <c:pt idx="3003">
                  <c:v>64.465100000000007</c:v>
                </c:pt>
                <c:pt idx="3004">
                  <c:v>64.464799999999997</c:v>
                </c:pt>
                <c:pt idx="3005">
                  <c:v>64.464200000000005</c:v>
                </c:pt>
                <c:pt idx="3006">
                  <c:v>64.4619</c:v>
                </c:pt>
                <c:pt idx="3007">
                  <c:v>64.460400000000007</c:v>
                </c:pt>
                <c:pt idx="3008">
                  <c:v>64.459400000000002</c:v>
                </c:pt>
                <c:pt idx="3009">
                  <c:v>64.458600000000004</c:v>
                </c:pt>
                <c:pt idx="3010">
                  <c:v>64.457700000000003</c:v>
                </c:pt>
                <c:pt idx="3011">
                  <c:v>64.457099999999997</c:v>
                </c:pt>
                <c:pt idx="3012">
                  <c:v>64.456599999999995</c:v>
                </c:pt>
                <c:pt idx="3013">
                  <c:v>64.454599999999999</c:v>
                </c:pt>
                <c:pt idx="3014">
                  <c:v>64.453500000000005</c:v>
                </c:pt>
                <c:pt idx="3015">
                  <c:v>64.453800000000001</c:v>
                </c:pt>
                <c:pt idx="3016">
                  <c:v>64.455399999999997</c:v>
                </c:pt>
                <c:pt idx="3017">
                  <c:v>64.456500000000005</c:v>
                </c:pt>
                <c:pt idx="3018">
                  <c:v>64.459000000000003</c:v>
                </c:pt>
                <c:pt idx="3019">
                  <c:v>64.460189999999997</c:v>
                </c:pt>
                <c:pt idx="3020">
                  <c:v>64.460400000000007</c:v>
                </c:pt>
                <c:pt idx="3021">
                  <c:v>64.458799999999997</c:v>
                </c:pt>
                <c:pt idx="3022">
                  <c:v>64.457679999999996</c:v>
                </c:pt>
                <c:pt idx="3023">
                  <c:v>64.457800000000006</c:v>
                </c:pt>
                <c:pt idx="3024">
                  <c:v>64.458299999999994</c:v>
                </c:pt>
                <c:pt idx="3025">
                  <c:v>64.4589</c:v>
                </c:pt>
                <c:pt idx="3026">
                  <c:v>64.459900000000005</c:v>
                </c:pt>
                <c:pt idx="3027">
                  <c:v>64.462299999999999</c:v>
                </c:pt>
                <c:pt idx="3028">
                  <c:v>64.465000000000003</c:v>
                </c:pt>
                <c:pt idx="3029">
                  <c:v>64.468000000000004</c:v>
                </c:pt>
                <c:pt idx="3030">
                  <c:v>64.468800000000002</c:v>
                </c:pt>
                <c:pt idx="3031">
                  <c:v>64.470200000000006</c:v>
                </c:pt>
                <c:pt idx="3032">
                  <c:v>64.472700000000003</c:v>
                </c:pt>
                <c:pt idx="3033">
                  <c:v>64.473200000000006</c:v>
                </c:pt>
                <c:pt idx="3034">
                  <c:v>64.472399999999993</c:v>
                </c:pt>
                <c:pt idx="3035">
                  <c:v>64.471299999999999</c:v>
                </c:pt>
                <c:pt idx="3036">
                  <c:v>64.469459999999998</c:v>
                </c:pt>
                <c:pt idx="3037">
                  <c:v>64.468999999999994</c:v>
                </c:pt>
                <c:pt idx="3038">
                  <c:v>64.468500000000006</c:v>
                </c:pt>
                <c:pt idx="3039">
                  <c:v>64.4679</c:v>
                </c:pt>
                <c:pt idx="3040">
                  <c:v>64.467500000000001</c:v>
                </c:pt>
                <c:pt idx="3041">
                  <c:v>64.467600000000004</c:v>
                </c:pt>
                <c:pt idx="3042">
                  <c:v>64.466660000000005</c:v>
                </c:pt>
                <c:pt idx="3043">
                  <c:v>64.465500000000006</c:v>
                </c:pt>
                <c:pt idx="3044">
                  <c:v>64.4649</c:v>
                </c:pt>
                <c:pt idx="3045">
                  <c:v>64.462800000000001</c:v>
                </c:pt>
                <c:pt idx="3046">
                  <c:v>64.462119999999999</c:v>
                </c:pt>
                <c:pt idx="3047">
                  <c:v>64.460400000000007</c:v>
                </c:pt>
                <c:pt idx="3048">
                  <c:v>64.458500000000001</c:v>
                </c:pt>
                <c:pt idx="3049">
                  <c:v>64.457400000000007</c:v>
                </c:pt>
                <c:pt idx="3050">
                  <c:v>64.455600000000004</c:v>
                </c:pt>
                <c:pt idx="3051">
                  <c:v>64.453800000000001</c:v>
                </c:pt>
                <c:pt idx="3052">
                  <c:v>64.453299999999999</c:v>
                </c:pt>
                <c:pt idx="3053">
                  <c:v>64.453699999999998</c:v>
                </c:pt>
                <c:pt idx="3054">
                  <c:v>64.454800000000006</c:v>
                </c:pt>
                <c:pt idx="3055">
                  <c:v>64.455299999999994</c:v>
                </c:pt>
                <c:pt idx="3056">
                  <c:v>64.455600000000004</c:v>
                </c:pt>
                <c:pt idx="3057">
                  <c:v>64.454999999999998</c:v>
                </c:pt>
                <c:pt idx="3058">
                  <c:v>64.455200000000005</c:v>
                </c:pt>
                <c:pt idx="3059">
                  <c:v>64.456100000000006</c:v>
                </c:pt>
                <c:pt idx="3060">
                  <c:v>64.456000000000003</c:v>
                </c:pt>
                <c:pt idx="3061">
                  <c:v>64.455600000000004</c:v>
                </c:pt>
                <c:pt idx="3062">
                  <c:v>64.456100000000006</c:v>
                </c:pt>
                <c:pt idx="3063">
                  <c:v>64.456999999999994</c:v>
                </c:pt>
                <c:pt idx="3064">
                  <c:v>64.458100000000002</c:v>
                </c:pt>
                <c:pt idx="3065">
                  <c:v>64.459289999999996</c:v>
                </c:pt>
                <c:pt idx="3066">
                  <c:v>64.459299999999999</c:v>
                </c:pt>
                <c:pt idx="3067">
                  <c:v>64.459479999999999</c:v>
                </c:pt>
                <c:pt idx="3068">
                  <c:v>64.459900000000005</c:v>
                </c:pt>
                <c:pt idx="3069">
                  <c:v>64.4602</c:v>
                </c:pt>
                <c:pt idx="3070">
                  <c:v>64.460599999999999</c:v>
                </c:pt>
                <c:pt idx="3071">
                  <c:v>64.460319999999996</c:v>
                </c:pt>
                <c:pt idx="3072">
                  <c:v>64.459500000000006</c:v>
                </c:pt>
                <c:pt idx="3073">
                  <c:v>64.457899999999995</c:v>
                </c:pt>
                <c:pt idx="3074">
                  <c:v>64.457300000000004</c:v>
                </c:pt>
                <c:pt idx="3075">
                  <c:v>64.457099999999997</c:v>
                </c:pt>
                <c:pt idx="3076">
                  <c:v>64.457300000000004</c:v>
                </c:pt>
                <c:pt idx="3077">
                  <c:v>64.458699999999993</c:v>
                </c:pt>
                <c:pt idx="3078">
                  <c:v>64.459100000000007</c:v>
                </c:pt>
                <c:pt idx="3079">
                  <c:v>64.458500000000001</c:v>
                </c:pt>
                <c:pt idx="3080">
                  <c:v>64.457549999999998</c:v>
                </c:pt>
                <c:pt idx="3081">
                  <c:v>64.4572</c:v>
                </c:pt>
                <c:pt idx="3082">
                  <c:v>64.457099999999997</c:v>
                </c:pt>
                <c:pt idx="3083">
                  <c:v>64.456699999999998</c:v>
                </c:pt>
                <c:pt idx="3084">
                  <c:v>64.456299999999999</c:v>
                </c:pt>
                <c:pt idx="3085">
                  <c:v>64.456100000000006</c:v>
                </c:pt>
                <c:pt idx="3086">
                  <c:v>64.4559</c:v>
                </c:pt>
                <c:pt idx="3087">
                  <c:v>64.456199999999995</c:v>
                </c:pt>
                <c:pt idx="3088">
                  <c:v>64.456699999999998</c:v>
                </c:pt>
                <c:pt idx="3089">
                  <c:v>64.456699999999998</c:v>
                </c:pt>
                <c:pt idx="3090">
                  <c:v>64.456360000000004</c:v>
                </c:pt>
                <c:pt idx="3091">
                  <c:v>64.454599999999999</c:v>
                </c:pt>
                <c:pt idx="3092">
                  <c:v>64.453900000000004</c:v>
                </c:pt>
                <c:pt idx="3093">
                  <c:v>64.453699999999998</c:v>
                </c:pt>
                <c:pt idx="3094">
                  <c:v>64.453800000000001</c:v>
                </c:pt>
                <c:pt idx="3095">
                  <c:v>64.4542</c:v>
                </c:pt>
                <c:pt idx="3096">
                  <c:v>64.454800000000006</c:v>
                </c:pt>
                <c:pt idx="3097">
                  <c:v>64.4559</c:v>
                </c:pt>
                <c:pt idx="3098">
                  <c:v>64.456500000000005</c:v>
                </c:pt>
                <c:pt idx="3099">
                  <c:v>64.457400000000007</c:v>
                </c:pt>
                <c:pt idx="3100">
                  <c:v>64.457800000000006</c:v>
                </c:pt>
                <c:pt idx="3101">
                  <c:v>64.4572</c:v>
                </c:pt>
                <c:pt idx="3102">
                  <c:v>64.457400000000007</c:v>
                </c:pt>
                <c:pt idx="3103">
                  <c:v>64.4572</c:v>
                </c:pt>
                <c:pt idx="3104">
                  <c:v>64.457899999999995</c:v>
                </c:pt>
                <c:pt idx="3105">
                  <c:v>64.458600000000004</c:v>
                </c:pt>
                <c:pt idx="3106">
                  <c:v>64.458799999999997</c:v>
                </c:pt>
                <c:pt idx="3107">
                  <c:v>64.4589</c:v>
                </c:pt>
                <c:pt idx="3108">
                  <c:v>64.458699999999993</c:v>
                </c:pt>
                <c:pt idx="3109">
                  <c:v>64.458200000000005</c:v>
                </c:pt>
                <c:pt idx="3110">
                  <c:v>64.458600000000004</c:v>
                </c:pt>
                <c:pt idx="3111">
                  <c:v>64.459599999999995</c:v>
                </c:pt>
                <c:pt idx="3112">
                  <c:v>64.460700000000003</c:v>
                </c:pt>
                <c:pt idx="3113">
                  <c:v>64.4619</c:v>
                </c:pt>
                <c:pt idx="3114">
                  <c:v>64.4636</c:v>
                </c:pt>
                <c:pt idx="3115">
                  <c:v>64.464399999999998</c:v>
                </c:pt>
                <c:pt idx="3116">
                  <c:v>64.4649</c:v>
                </c:pt>
                <c:pt idx="3117">
                  <c:v>64.464100000000002</c:v>
                </c:pt>
                <c:pt idx="3118">
                  <c:v>64.463149999999999</c:v>
                </c:pt>
                <c:pt idx="3119">
                  <c:v>64.460499999999996</c:v>
                </c:pt>
                <c:pt idx="3120">
                  <c:v>64.458299999999994</c:v>
                </c:pt>
                <c:pt idx="3121">
                  <c:v>64.456800000000001</c:v>
                </c:pt>
                <c:pt idx="3122">
                  <c:v>64.455200000000005</c:v>
                </c:pt>
                <c:pt idx="3123">
                  <c:v>64.454400000000007</c:v>
                </c:pt>
                <c:pt idx="3124">
                  <c:v>64.453999999999994</c:v>
                </c:pt>
                <c:pt idx="3125">
                  <c:v>64.454300000000003</c:v>
                </c:pt>
                <c:pt idx="3126">
                  <c:v>64.4542</c:v>
                </c:pt>
                <c:pt idx="3127">
                  <c:v>64.4542</c:v>
                </c:pt>
                <c:pt idx="3128">
                  <c:v>64.453800000000001</c:v>
                </c:pt>
                <c:pt idx="3129">
                  <c:v>64.451499999999996</c:v>
                </c:pt>
                <c:pt idx="3130">
                  <c:v>64.450800000000001</c:v>
                </c:pt>
                <c:pt idx="3131">
                  <c:v>64.450100000000006</c:v>
                </c:pt>
                <c:pt idx="3132">
                  <c:v>64.450019999999995</c:v>
                </c:pt>
                <c:pt idx="3133">
                  <c:v>64.450500000000005</c:v>
                </c:pt>
                <c:pt idx="3134">
                  <c:v>64.451920000000001</c:v>
                </c:pt>
                <c:pt idx="3135">
                  <c:v>64.452799999999996</c:v>
                </c:pt>
                <c:pt idx="3136">
                  <c:v>64.454899999999995</c:v>
                </c:pt>
                <c:pt idx="3137">
                  <c:v>64.457099999999997</c:v>
                </c:pt>
                <c:pt idx="3138">
                  <c:v>64.459199999999996</c:v>
                </c:pt>
                <c:pt idx="3139">
                  <c:v>64.460499999999996</c:v>
                </c:pt>
                <c:pt idx="3140">
                  <c:v>64.461200000000005</c:v>
                </c:pt>
                <c:pt idx="3141">
                  <c:v>64.462199999999996</c:v>
                </c:pt>
                <c:pt idx="3142">
                  <c:v>64.461960000000005</c:v>
                </c:pt>
                <c:pt idx="3143">
                  <c:v>64.461399999999998</c:v>
                </c:pt>
                <c:pt idx="3144">
                  <c:v>64.461299999999994</c:v>
                </c:pt>
                <c:pt idx="3145">
                  <c:v>64.461600000000004</c:v>
                </c:pt>
                <c:pt idx="3146">
                  <c:v>64.461299999999994</c:v>
                </c:pt>
                <c:pt idx="3147">
                  <c:v>64.46096</c:v>
                </c:pt>
                <c:pt idx="3148">
                  <c:v>64.460999999999999</c:v>
                </c:pt>
                <c:pt idx="3149">
                  <c:v>64.460999999999999</c:v>
                </c:pt>
                <c:pt idx="3150">
                  <c:v>64.460400000000007</c:v>
                </c:pt>
                <c:pt idx="3151">
                  <c:v>64.459199999999996</c:v>
                </c:pt>
                <c:pt idx="3152">
                  <c:v>64.458299999999994</c:v>
                </c:pt>
                <c:pt idx="3153">
                  <c:v>64.456999999999994</c:v>
                </c:pt>
                <c:pt idx="3154">
                  <c:v>64.456800000000001</c:v>
                </c:pt>
                <c:pt idx="3155">
                  <c:v>64.456599999999995</c:v>
                </c:pt>
                <c:pt idx="3156">
                  <c:v>64.456199999999995</c:v>
                </c:pt>
                <c:pt idx="3157">
                  <c:v>64.455699999999993</c:v>
                </c:pt>
                <c:pt idx="3158">
                  <c:v>64.454800000000006</c:v>
                </c:pt>
                <c:pt idx="3159">
                  <c:v>64.451899999999995</c:v>
                </c:pt>
                <c:pt idx="3160">
                  <c:v>64.450800000000001</c:v>
                </c:pt>
                <c:pt idx="3161">
                  <c:v>64.450500000000005</c:v>
                </c:pt>
                <c:pt idx="3162">
                  <c:v>64.450999999999993</c:v>
                </c:pt>
                <c:pt idx="3163">
                  <c:v>64.451099999999997</c:v>
                </c:pt>
                <c:pt idx="3164">
                  <c:v>64.450699999999998</c:v>
                </c:pt>
                <c:pt idx="3165">
                  <c:v>64.450599999999994</c:v>
                </c:pt>
                <c:pt idx="3166">
                  <c:v>64.451499999999996</c:v>
                </c:pt>
                <c:pt idx="3167">
                  <c:v>64.452820000000003</c:v>
                </c:pt>
                <c:pt idx="3168">
                  <c:v>64.453900000000004</c:v>
                </c:pt>
                <c:pt idx="3169">
                  <c:v>64.454300000000003</c:v>
                </c:pt>
                <c:pt idx="3170">
                  <c:v>64.455299999999994</c:v>
                </c:pt>
                <c:pt idx="3171">
                  <c:v>64.456900000000005</c:v>
                </c:pt>
                <c:pt idx="3172">
                  <c:v>64.458200000000005</c:v>
                </c:pt>
                <c:pt idx="3173">
                  <c:v>64.460599999999999</c:v>
                </c:pt>
                <c:pt idx="3174">
                  <c:v>64.4636</c:v>
                </c:pt>
                <c:pt idx="3175">
                  <c:v>64.466399999999993</c:v>
                </c:pt>
                <c:pt idx="3176">
                  <c:v>64.467200000000005</c:v>
                </c:pt>
                <c:pt idx="3177">
                  <c:v>64.468590000000006</c:v>
                </c:pt>
                <c:pt idx="3178">
                  <c:v>64.469899999999996</c:v>
                </c:pt>
                <c:pt idx="3179">
                  <c:v>64.469399999999993</c:v>
                </c:pt>
                <c:pt idx="3180">
                  <c:v>64.468199999999996</c:v>
                </c:pt>
                <c:pt idx="3181">
                  <c:v>64.466499999999996</c:v>
                </c:pt>
                <c:pt idx="3182">
                  <c:v>64.465999999999994</c:v>
                </c:pt>
                <c:pt idx="3183">
                  <c:v>64.465599999999995</c:v>
                </c:pt>
                <c:pt idx="3184">
                  <c:v>64.465400000000002</c:v>
                </c:pt>
                <c:pt idx="3185">
                  <c:v>64.465500000000006</c:v>
                </c:pt>
                <c:pt idx="3186">
                  <c:v>64.464600000000004</c:v>
                </c:pt>
                <c:pt idx="3187">
                  <c:v>64.4636</c:v>
                </c:pt>
                <c:pt idx="3188">
                  <c:v>64.462800000000001</c:v>
                </c:pt>
                <c:pt idx="3189">
                  <c:v>64.460700000000003</c:v>
                </c:pt>
                <c:pt idx="3190">
                  <c:v>64.459999999999994</c:v>
                </c:pt>
                <c:pt idx="3191">
                  <c:v>64.459100000000007</c:v>
                </c:pt>
                <c:pt idx="3192">
                  <c:v>64.457899999999995</c:v>
                </c:pt>
                <c:pt idx="3193">
                  <c:v>64.456999999999994</c:v>
                </c:pt>
                <c:pt idx="3194">
                  <c:v>64.456500000000005</c:v>
                </c:pt>
                <c:pt idx="3195">
                  <c:v>64.455100000000002</c:v>
                </c:pt>
                <c:pt idx="3196">
                  <c:v>64.453500000000005</c:v>
                </c:pt>
                <c:pt idx="3197">
                  <c:v>64.452849999999998</c:v>
                </c:pt>
                <c:pt idx="3198">
                  <c:v>64.453000000000003</c:v>
                </c:pt>
                <c:pt idx="3199">
                  <c:v>64.453900000000004</c:v>
                </c:pt>
                <c:pt idx="3200">
                  <c:v>64.454599999999999</c:v>
                </c:pt>
                <c:pt idx="3201">
                  <c:v>64.455100000000002</c:v>
                </c:pt>
                <c:pt idx="3202">
                  <c:v>64.454400000000007</c:v>
                </c:pt>
                <c:pt idx="3203">
                  <c:v>64.454300000000003</c:v>
                </c:pt>
                <c:pt idx="3204">
                  <c:v>64.454499999999996</c:v>
                </c:pt>
                <c:pt idx="3205">
                  <c:v>64.453720000000004</c:v>
                </c:pt>
                <c:pt idx="3206">
                  <c:v>64.453400000000002</c:v>
                </c:pt>
                <c:pt idx="3207">
                  <c:v>64.453900000000004</c:v>
                </c:pt>
                <c:pt idx="3208">
                  <c:v>64.454599999999999</c:v>
                </c:pt>
                <c:pt idx="3209">
                  <c:v>64.455600000000004</c:v>
                </c:pt>
                <c:pt idx="3210">
                  <c:v>64.456900000000005</c:v>
                </c:pt>
                <c:pt idx="3211">
                  <c:v>64.458200000000005</c:v>
                </c:pt>
                <c:pt idx="3212">
                  <c:v>64.458699999999993</c:v>
                </c:pt>
                <c:pt idx="3213">
                  <c:v>64.459000000000003</c:v>
                </c:pt>
                <c:pt idx="3214">
                  <c:v>64.459299999999999</c:v>
                </c:pt>
                <c:pt idx="3215">
                  <c:v>64.459400000000002</c:v>
                </c:pt>
                <c:pt idx="3216">
                  <c:v>64.458500000000001</c:v>
                </c:pt>
                <c:pt idx="3217">
                  <c:v>64.4572</c:v>
                </c:pt>
                <c:pt idx="3218">
                  <c:v>64.4559</c:v>
                </c:pt>
                <c:pt idx="3219">
                  <c:v>64.455600000000004</c:v>
                </c:pt>
                <c:pt idx="3220">
                  <c:v>64.456199999999995</c:v>
                </c:pt>
                <c:pt idx="3221">
                  <c:v>64.456500000000005</c:v>
                </c:pt>
                <c:pt idx="3222">
                  <c:v>64.456999999999994</c:v>
                </c:pt>
                <c:pt idx="3223">
                  <c:v>64.457599999999999</c:v>
                </c:pt>
                <c:pt idx="3224">
                  <c:v>64.456999999999994</c:v>
                </c:pt>
                <c:pt idx="3225">
                  <c:v>64.456519999999998</c:v>
                </c:pt>
                <c:pt idx="3226">
                  <c:v>64.456400000000002</c:v>
                </c:pt>
                <c:pt idx="3227">
                  <c:v>64.4559</c:v>
                </c:pt>
                <c:pt idx="3228">
                  <c:v>64.455399999999997</c:v>
                </c:pt>
                <c:pt idx="3229">
                  <c:v>64.455200000000005</c:v>
                </c:pt>
                <c:pt idx="3230">
                  <c:v>64.455200000000005</c:v>
                </c:pt>
                <c:pt idx="3231">
                  <c:v>64.455299999999994</c:v>
                </c:pt>
                <c:pt idx="3232">
                  <c:v>64.454599999999999</c:v>
                </c:pt>
                <c:pt idx="3233">
                  <c:v>64.453999999999994</c:v>
                </c:pt>
                <c:pt idx="3234">
                  <c:v>64.452950000000001</c:v>
                </c:pt>
                <c:pt idx="3235">
                  <c:v>64.452079999999995</c:v>
                </c:pt>
                <c:pt idx="3236">
                  <c:v>64.451660000000004</c:v>
                </c:pt>
                <c:pt idx="3237">
                  <c:v>64.451599999999999</c:v>
                </c:pt>
                <c:pt idx="3238">
                  <c:v>64.451800000000006</c:v>
                </c:pt>
                <c:pt idx="3239">
                  <c:v>64.452110000000005</c:v>
                </c:pt>
                <c:pt idx="3240">
                  <c:v>64.453000000000003</c:v>
                </c:pt>
                <c:pt idx="3241">
                  <c:v>64.453800000000001</c:v>
                </c:pt>
                <c:pt idx="3242">
                  <c:v>64.454599999999999</c:v>
                </c:pt>
                <c:pt idx="3243">
                  <c:v>64.455100000000002</c:v>
                </c:pt>
                <c:pt idx="3244">
                  <c:v>64.454499999999996</c:v>
                </c:pt>
                <c:pt idx="3245">
                  <c:v>64.454700000000003</c:v>
                </c:pt>
                <c:pt idx="3246">
                  <c:v>64.454599999999999</c:v>
                </c:pt>
                <c:pt idx="3247">
                  <c:v>64.454700000000003</c:v>
                </c:pt>
                <c:pt idx="3248">
                  <c:v>64.454700000000003</c:v>
                </c:pt>
                <c:pt idx="3249">
                  <c:v>64.454099999999997</c:v>
                </c:pt>
                <c:pt idx="3250">
                  <c:v>64.454099999999997</c:v>
                </c:pt>
                <c:pt idx="3251">
                  <c:v>64.454459999999997</c:v>
                </c:pt>
                <c:pt idx="3252">
                  <c:v>64.455169999999995</c:v>
                </c:pt>
                <c:pt idx="3253">
                  <c:v>64.456000000000003</c:v>
                </c:pt>
                <c:pt idx="3254">
                  <c:v>64.456999999999994</c:v>
                </c:pt>
                <c:pt idx="3255">
                  <c:v>64.458259999999996</c:v>
                </c:pt>
                <c:pt idx="3256">
                  <c:v>64.459000000000003</c:v>
                </c:pt>
                <c:pt idx="3257">
                  <c:v>64.459800000000001</c:v>
                </c:pt>
                <c:pt idx="3258">
                  <c:v>64.460400000000007</c:v>
                </c:pt>
                <c:pt idx="3259">
                  <c:v>64.462000000000003</c:v>
                </c:pt>
                <c:pt idx="3260">
                  <c:v>64.463099999999997</c:v>
                </c:pt>
                <c:pt idx="3261">
                  <c:v>64.464100000000002</c:v>
                </c:pt>
                <c:pt idx="3262">
                  <c:v>64.463700000000003</c:v>
                </c:pt>
                <c:pt idx="3263">
                  <c:v>64.461600000000004</c:v>
                </c:pt>
                <c:pt idx="3264">
                  <c:v>64.459699999999998</c:v>
                </c:pt>
                <c:pt idx="3265">
                  <c:v>64.457800000000006</c:v>
                </c:pt>
                <c:pt idx="3266">
                  <c:v>64.456490000000002</c:v>
                </c:pt>
                <c:pt idx="3267">
                  <c:v>64.455100000000002</c:v>
                </c:pt>
                <c:pt idx="3268">
                  <c:v>64.453999999999994</c:v>
                </c:pt>
                <c:pt idx="3269">
                  <c:v>64.453500000000005</c:v>
                </c:pt>
                <c:pt idx="3270">
                  <c:v>64.453800000000001</c:v>
                </c:pt>
                <c:pt idx="3271">
                  <c:v>64.454099999999997</c:v>
                </c:pt>
                <c:pt idx="3272">
                  <c:v>64.453999999999994</c:v>
                </c:pt>
                <c:pt idx="3273">
                  <c:v>64.453599999999994</c:v>
                </c:pt>
                <c:pt idx="3274">
                  <c:v>64.451700000000002</c:v>
                </c:pt>
                <c:pt idx="3275">
                  <c:v>64.450400000000002</c:v>
                </c:pt>
                <c:pt idx="3276">
                  <c:v>64.450100000000006</c:v>
                </c:pt>
                <c:pt idx="3277">
                  <c:v>64.449600000000004</c:v>
                </c:pt>
                <c:pt idx="3278">
                  <c:v>64.449600000000004</c:v>
                </c:pt>
                <c:pt idx="3279">
                  <c:v>64.450599999999994</c:v>
                </c:pt>
                <c:pt idx="3280">
                  <c:v>64.451700000000002</c:v>
                </c:pt>
                <c:pt idx="3281">
                  <c:v>64.453699999999998</c:v>
                </c:pt>
                <c:pt idx="3282">
                  <c:v>64.4559</c:v>
                </c:pt>
                <c:pt idx="3283">
                  <c:v>64.458259999999996</c:v>
                </c:pt>
                <c:pt idx="3284">
                  <c:v>64.459999999999994</c:v>
                </c:pt>
                <c:pt idx="3285">
                  <c:v>64.462500000000006</c:v>
                </c:pt>
                <c:pt idx="3286">
                  <c:v>64.464470000000006</c:v>
                </c:pt>
                <c:pt idx="3287">
                  <c:v>64.464799999999997</c:v>
                </c:pt>
                <c:pt idx="3288">
                  <c:v>64.464799999999997</c:v>
                </c:pt>
                <c:pt idx="3289">
                  <c:v>64.464799999999997</c:v>
                </c:pt>
                <c:pt idx="3290">
                  <c:v>64.464699999999993</c:v>
                </c:pt>
                <c:pt idx="3291">
                  <c:v>64.463099999999997</c:v>
                </c:pt>
                <c:pt idx="3292">
                  <c:v>64.462199999999996</c:v>
                </c:pt>
                <c:pt idx="3293">
                  <c:v>64.461699999999993</c:v>
                </c:pt>
                <c:pt idx="3294">
                  <c:v>64.461200000000005</c:v>
                </c:pt>
                <c:pt idx="3295">
                  <c:v>64.460899999999995</c:v>
                </c:pt>
                <c:pt idx="3296">
                  <c:v>64.459500000000006</c:v>
                </c:pt>
                <c:pt idx="3297">
                  <c:v>64.458500000000001</c:v>
                </c:pt>
                <c:pt idx="3298">
                  <c:v>64.457999999999998</c:v>
                </c:pt>
                <c:pt idx="3299">
                  <c:v>64.457400000000007</c:v>
                </c:pt>
                <c:pt idx="3300">
                  <c:v>64.456900000000005</c:v>
                </c:pt>
                <c:pt idx="3301">
                  <c:v>64.455299999999994</c:v>
                </c:pt>
                <c:pt idx="3302">
                  <c:v>64.452699999999993</c:v>
                </c:pt>
                <c:pt idx="3303">
                  <c:v>64.450999999999993</c:v>
                </c:pt>
                <c:pt idx="3304">
                  <c:v>64.450599999999994</c:v>
                </c:pt>
                <c:pt idx="3305">
                  <c:v>64.450400000000002</c:v>
                </c:pt>
                <c:pt idx="3306">
                  <c:v>64.450299999999999</c:v>
                </c:pt>
                <c:pt idx="3307">
                  <c:v>64.449799999999996</c:v>
                </c:pt>
                <c:pt idx="3308">
                  <c:v>64.449600000000004</c:v>
                </c:pt>
                <c:pt idx="3309">
                  <c:v>64.449600000000004</c:v>
                </c:pt>
                <c:pt idx="3310">
                  <c:v>64.450100000000006</c:v>
                </c:pt>
                <c:pt idx="3311">
                  <c:v>64.451530000000005</c:v>
                </c:pt>
                <c:pt idx="3312">
                  <c:v>64.452100000000002</c:v>
                </c:pt>
                <c:pt idx="3313">
                  <c:v>64.452399999999997</c:v>
                </c:pt>
                <c:pt idx="3314">
                  <c:v>64.453599999999994</c:v>
                </c:pt>
                <c:pt idx="3315">
                  <c:v>64.455169999999995</c:v>
                </c:pt>
                <c:pt idx="3316">
                  <c:v>64.456800000000001</c:v>
                </c:pt>
                <c:pt idx="3317">
                  <c:v>64.458100000000002</c:v>
                </c:pt>
                <c:pt idx="3318">
                  <c:v>64.460400000000007</c:v>
                </c:pt>
                <c:pt idx="3319">
                  <c:v>64.462119999999999</c:v>
                </c:pt>
                <c:pt idx="3320">
                  <c:v>64.462800000000001</c:v>
                </c:pt>
                <c:pt idx="3321">
                  <c:v>64.461510000000004</c:v>
                </c:pt>
                <c:pt idx="3322">
                  <c:v>64.459900000000005</c:v>
                </c:pt>
                <c:pt idx="3323">
                  <c:v>64.459400000000002</c:v>
                </c:pt>
                <c:pt idx="3324">
                  <c:v>64.459199999999996</c:v>
                </c:pt>
                <c:pt idx="3325">
                  <c:v>64.459289999999996</c:v>
                </c:pt>
                <c:pt idx="3326">
                  <c:v>64.459800000000001</c:v>
                </c:pt>
                <c:pt idx="3327">
                  <c:v>64.460350000000005</c:v>
                </c:pt>
                <c:pt idx="3328">
                  <c:v>64.460400000000007</c:v>
                </c:pt>
                <c:pt idx="3329">
                  <c:v>64.460499999999996</c:v>
                </c:pt>
                <c:pt idx="3330">
                  <c:v>64.460499999999996</c:v>
                </c:pt>
                <c:pt idx="3331">
                  <c:v>64.459199999999996</c:v>
                </c:pt>
                <c:pt idx="3332">
                  <c:v>64.458709999999996</c:v>
                </c:pt>
                <c:pt idx="3333">
                  <c:v>64.457999999999998</c:v>
                </c:pt>
                <c:pt idx="3334">
                  <c:v>64.458100000000002</c:v>
                </c:pt>
                <c:pt idx="3335">
                  <c:v>64.458100000000002</c:v>
                </c:pt>
                <c:pt idx="3336">
                  <c:v>64.457700000000003</c:v>
                </c:pt>
                <c:pt idx="3337">
                  <c:v>64.457499999999996</c:v>
                </c:pt>
                <c:pt idx="3338">
                  <c:v>64.4572</c:v>
                </c:pt>
                <c:pt idx="3339">
                  <c:v>64.456100000000006</c:v>
                </c:pt>
                <c:pt idx="3340">
                  <c:v>64.454300000000003</c:v>
                </c:pt>
                <c:pt idx="3341">
                  <c:v>64.453699999999998</c:v>
                </c:pt>
                <c:pt idx="3342">
                  <c:v>64.453879999999998</c:v>
                </c:pt>
                <c:pt idx="3343">
                  <c:v>64.453900000000004</c:v>
                </c:pt>
                <c:pt idx="3344">
                  <c:v>64.4542</c:v>
                </c:pt>
                <c:pt idx="3345">
                  <c:v>64.453800000000001</c:v>
                </c:pt>
                <c:pt idx="3346">
                  <c:v>64.453900000000004</c:v>
                </c:pt>
                <c:pt idx="3347">
                  <c:v>64.453500000000005</c:v>
                </c:pt>
                <c:pt idx="3348">
                  <c:v>64.452399999999997</c:v>
                </c:pt>
                <c:pt idx="3349">
                  <c:v>64.452600000000004</c:v>
                </c:pt>
                <c:pt idx="3350">
                  <c:v>64.453199999999995</c:v>
                </c:pt>
                <c:pt idx="3351">
                  <c:v>64.454099999999997</c:v>
                </c:pt>
                <c:pt idx="3352">
                  <c:v>64.455100000000002</c:v>
                </c:pt>
                <c:pt idx="3353">
                  <c:v>64.455799999999996</c:v>
                </c:pt>
                <c:pt idx="3354">
                  <c:v>64.457099999999997</c:v>
                </c:pt>
                <c:pt idx="3355">
                  <c:v>64.458579999999998</c:v>
                </c:pt>
                <c:pt idx="3356">
                  <c:v>64.459100000000007</c:v>
                </c:pt>
                <c:pt idx="3357">
                  <c:v>64.459299999999999</c:v>
                </c:pt>
                <c:pt idx="3358">
                  <c:v>64.459599999999995</c:v>
                </c:pt>
                <c:pt idx="3359">
                  <c:v>64.458799999999997</c:v>
                </c:pt>
                <c:pt idx="3360">
                  <c:v>64.457400000000007</c:v>
                </c:pt>
                <c:pt idx="3361">
                  <c:v>64.455600000000004</c:v>
                </c:pt>
                <c:pt idx="3362">
                  <c:v>64.455399999999997</c:v>
                </c:pt>
                <c:pt idx="3363">
                  <c:v>64.455699999999993</c:v>
                </c:pt>
                <c:pt idx="3364">
                  <c:v>64.456000000000003</c:v>
                </c:pt>
                <c:pt idx="3365">
                  <c:v>64.456599999999995</c:v>
                </c:pt>
                <c:pt idx="3366">
                  <c:v>64.457400000000007</c:v>
                </c:pt>
                <c:pt idx="3367">
                  <c:v>64.458299999999994</c:v>
                </c:pt>
                <c:pt idx="3368">
                  <c:v>64.457899999999995</c:v>
                </c:pt>
                <c:pt idx="3369">
                  <c:v>64.457499999999996</c:v>
                </c:pt>
                <c:pt idx="3370">
                  <c:v>64.456800000000001</c:v>
                </c:pt>
                <c:pt idx="3371">
                  <c:v>64.456299999999999</c:v>
                </c:pt>
                <c:pt idx="3372">
                  <c:v>64.456100000000006</c:v>
                </c:pt>
                <c:pt idx="3373">
                  <c:v>64.456100000000006</c:v>
                </c:pt>
                <c:pt idx="3374">
                  <c:v>64.455600000000004</c:v>
                </c:pt>
                <c:pt idx="3375">
                  <c:v>64.454700000000003</c:v>
                </c:pt>
                <c:pt idx="3376">
                  <c:v>64.453900000000004</c:v>
                </c:pt>
                <c:pt idx="3377">
                  <c:v>64.453500000000005</c:v>
                </c:pt>
                <c:pt idx="3378">
                  <c:v>64.452299999999994</c:v>
                </c:pt>
                <c:pt idx="3379">
                  <c:v>64.451700000000002</c:v>
                </c:pt>
                <c:pt idx="3380">
                  <c:v>64.451300000000003</c:v>
                </c:pt>
                <c:pt idx="3381">
                  <c:v>64.451300000000003</c:v>
                </c:pt>
                <c:pt idx="3382">
                  <c:v>64.451400000000007</c:v>
                </c:pt>
                <c:pt idx="3383">
                  <c:v>64.451899999999995</c:v>
                </c:pt>
                <c:pt idx="3384">
                  <c:v>64.452799999999996</c:v>
                </c:pt>
                <c:pt idx="3385">
                  <c:v>64.453299999999999</c:v>
                </c:pt>
                <c:pt idx="3386">
                  <c:v>64.453299999999999</c:v>
                </c:pt>
                <c:pt idx="3387">
                  <c:v>64.452799999999996</c:v>
                </c:pt>
                <c:pt idx="3388">
                  <c:v>64.452600000000004</c:v>
                </c:pt>
                <c:pt idx="3389">
                  <c:v>64.452370000000002</c:v>
                </c:pt>
                <c:pt idx="3390">
                  <c:v>64.452699999999993</c:v>
                </c:pt>
                <c:pt idx="3391">
                  <c:v>64.453100000000006</c:v>
                </c:pt>
                <c:pt idx="3392">
                  <c:v>64.453500000000005</c:v>
                </c:pt>
                <c:pt idx="3393">
                  <c:v>64.453559999999996</c:v>
                </c:pt>
                <c:pt idx="3394">
                  <c:v>64.453900000000004</c:v>
                </c:pt>
                <c:pt idx="3395">
                  <c:v>64.454800000000006</c:v>
                </c:pt>
                <c:pt idx="3396">
                  <c:v>64.455799999999996</c:v>
                </c:pt>
                <c:pt idx="3397">
                  <c:v>64.457099999999997</c:v>
                </c:pt>
                <c:pt idx="3398">
                  <c:v>64.457700000000003</c:v>
                </c:pt>
                <c:pt idx="3399">
                  <c:v>64.458500000000001</c:v>
                </c:pt>
                <c:pt idx="3400">
                  <c:v>64.459190000000007</c:v>
                </c:pt>
                <c:pt idx="3401">
                  <c:v>64.460099999999997</c:v>
                </c:pt>
                <c:pt idx="3402">
                  <c:v>64.460800000000006</c:v>
                </c:pt>
                <c:pt idx="3403">
                  <c:v>64.462400000000002</c:v>
                </c:pt>
                <c:pt idx="3404">
                  <c:v>64.463800000000006</c:v>
                </c:pt>
                <c:pt idx="3405">
                  <c:v>64.464600000000004</c:v>
                </c:pt>
                <c:pt idx="3406">
                  <c:v>64.461669999999998</c:v>
                </c:pt>
                <c:pt idx="3407">
                  <c:v>64.459190000000007</c:v>
                </c:pt>
                <c:pt idx="3408">
                  <c:v>64.457499999999996</c:v>
                </c:pt>
                <c:pt idx="3409">
                  <c:v>64.456500000000005</c:v>
                </c:pt>
                <c:pt idx="3410">
                  <c:v>64.455200000000005</c:v>
                </c:pt>
                <c:pt idx="3411">
                  <c:v>64.4542</c:v>
                </c:pt>
                <c:pt idx="3412">
                  <c:v>64.453800000000001</c:v>
                </c:pt>
                <c:pt idx="3413">
                  <c:v>64.453900000000004</c:v>
                </c:pt>
                <c:pt idx="3414">
                  <c:v>64.454099999999997</c:v>
                </c:pt>
                <c:pt idx="3415">
                  <c:v>64.453299999999999</c:v>
                </c:pt>
                <c:pt idx="3416">
                  <c:v>64.452399999999997</c:v>
                </c:pt>
                <c:pt idx="3417">
                  <c:v>64.452799999999996</c:v>
                </c:pt>
                <c:pt idx="3418">
                  <c:v>64.452799999999996</c:v>
                </c:pt>
                <c:pt idx="3419">
                  <c:v>64.453299999999999</c:v>
                </c:pt>
                <c:pt idx="3420">
                  <c:v>64.453800000000001</c:v>
                </c:pt>
                <c:pt idx="3421">
                  <c:v>64.454099999999997</c:v>
                </c:pt>
                <c:pt idx="3422">
                  <c:v>64.454099999999997</c:v>
                </c:pt>
                <c:pt idx="3423">
                  <c:v>64.454099999999997</c:v>
                </c:pt>
                <c:pt idx="3424">
                  <c:v>64.455500000000001</c:v>
                </c:pt>
                <c:pt idx="3425">
                  <c:v>64.457700000000003</c:v>
                </c:pt>
                <c:pt idx="3426">
                  <c:v>64.459000000000003</c:v>
                </c:pt>
                <c:pt idx="3427">
                  <c:v>64.461600000000004</c:v>
                </c:pt>
                <c:pt idx="3428">
                  <c:v>64.462800000000001</c:v>
                </c:pt>
                <c:pt idx="3429">
                  <c:v>64.462860000000006</c:v>
                </c:pt>
                <c:pt idx="3430">
                  <c:v>64.462299999999999</c:v>
                </c:pt>
                <c:pt idx="3431">
                  <c:v>64.462100000000007</c:v>
                </c:pt>
                <c:pt idx="3432">
                  <c:v>64.460800000000006</c:v>
                </c:pt>
                <c:pt idx="3433">
                  <c:v>64.459999999999994</c:v>
                </c:pt>
                <c:pt idx="3434">
                  <c:v>64.459699999999998</c:v>
                </c:pt>
                <c:pt idx="3435">
                  <c:v>64.459599999999995</c:v>
                </c:pt>
                <c:pt idx="3436">
                  <c:v>64.459599999999995</c:v>
                </c:pt>
                <c:pt idx="3437">
                  <c:v>64.459900000000005</c:v>
                </c:pt>
                <c:pt idx="3438">
                  <c:v>64.460300000000004</c:v>
                </c:pt>
                <c:pt idx="3439">
                  <c:v>64.460400000000007</c:v>
                </c:pt>
                <c:pt idx="3440">
                  <c:v>64.460400000000007</c:v>
                </c:pt>
                <c:pt idx="3441">
                  <c:v>64.459400000000002</c:v>
                </c:pt>
                <c:pt idx="3442">
                  <c:v>64.458799999999997</c:v>
                </c:pt>
                <c:pt idx="3443">
                  <c:v>64.458500000000001</c:v>
                </c:pt>
                <c:pt idx="3444">
                  <c:v>64.457300000000004</c:v>
                </c:pt>
                <c:pt idx="3445">
                  <c:v>64.456000000000003</c:v>
                </c:pt>
                <c:pt idx="3446">
                  <c:v>64.453999999999994</c:v>
                </c:pt>
                <c:pt idx="3447">
                  <c:v>64.453299999999999</c:v>
                </c:pt>
                <c:pt idx="3448">
                  <c:v>64.452200000000005</c:v>
                </c:pt>
                <c:pt idx="3449">
                  <c:v>64.451700000000002</c:v>
                </c:pt>
                <c:pt idx="3450">
                  <c:v>64.450800000000001</c:v>
                </c:pt>
                <c:pt idx="3451">
                  <c:v>64.450599999999994</c:v>
                </c:pt>
                <c:pt idx="3452">
                  <c:v>64.450100000000006</c:v>
                </c:pt>
                <c:pt idx="3453">
                  <c:v>64.449799999999996</c:v>
                </c:pt>
                <c:pt idx="3454">
                  <c:v>64.450400000000002</c:v>
                </c:pt>
                <c:pt idx="3455">
                  <c:v>64.450999999999993</c:v>
                </c:pt>
                <c:pt idx="3456">
                  <c:v>64.451400000000007</c:v>
                </c:pt>
                <c:pt idx="3457">
                  <c:v>64.451400000000007</c:v>
                </c:pt>
                <c:pt idx="3458">
                  <c:v>64.452100000000002</c:v>
                </c:pt>
                <c:pt idx="3459">
                  <c:v>64.452799999999996</c:v>
                </c:pt>
                <c:pt idx="3460">
                  <c:v>64.454499999999996</c:v>
                </c:pt>
                <c:pt idx="3461">
                  <c:v>64.456100000000006</c:v>
                </c:pt>
                <c:pt idx="3462">
                  <c:v>64.456800000000001</c:v>
                </c:pt>
                <c:pt idx="3463">
                  <c:v>64.457229999999996</c:v>
                </c:pt>
                <c:pt idx="3464">
                  <c:v>64.4572</c:v>
                </c:pt>
                <c:pt idx="3465">
                  <c:v>64.456299999999999</c:v>
                </c:pt>
                <c:pt idx="3466">
                  <c:v>64.456500000000005</c:v>
                </c:pt>
                <c:pt idx="3467">
                  <c:v>64.456900000000005</c:v>
                </c:pt>
                <c:pt idx="3468">
                  <c:v>64.457300000000004</c:v>
                </c:pt>
                <c:pt idx="3469">
                  <c:v>64.457710000000006</c:v>
                </c:pt>
                <c:pt idx="3470">
                  <c:v>64.458500000000001</c:v>
                </c:pt>
                <c:pt idx="3471">
                  <c:v>64.459100000000007</c:v>
                </c:pt>
                <c:pt idx="3472">
                  <c:v>64.459500000000006</c:v>
                </c:pt>
                <c:pt idx="3473">
                  <c:v>64.459900000000005</c:v>
                </c:pt>
                <c:pt idx="3474">
                  <c:v>64.460099999999997</c:v>
                </c:pt>
                <c:pt idx="3475">
                  <c:v>64.459699999999998</c:v>
                </c:pt>
                <c:pt idx="3476">
                  <c:v>64.459400000000002</c:v>
                </c:pt>
                <c:pt idx="3477">
                  <c:v>64.459100000000007</c:v>
                </c:pt>
                <c:pt idx="3478">
                  <c:v>64.458799999999997</c:v>
                </c:pt>
                <c:pt idx="3479">
                  <c:v>64.459450000000004</c:v>
                </c:pt>
                <c:pt idx="3480">
                  <c:v>64.459199999999996</c:v>
                </c:pt>
                <c:pt idx="3481">
                  <c:v>64.459900000000005</c:v>
                </c:pt>
                <c:pt idx="3482">
                  <c:v>64.459999999999994</c:v>
                </c:pt>
                <c:pt idx="3483">
                  <c:v>64.459199999999996</c:v>
                </c:pt>
                <c:pt idx="3484">
                  <c:v>64.459100000000007</c:v>
                </c:pt>
                <c:pt idx="3485">
                  <c:v>64.458799999999997</c:v>
                </c:pt>
                <c:pt idx="3486">
                  <c:v>64.457130000000006</c:v>
                </c:pt>
                <c:pt idx="3487">
                  <c:v>64.456389999999999</c:v>
                </c:pt>
                <c:pt idx="3488">
                  <c:v>64.456100000000006</c:v>
                </c:pt>
                <c:pt idx="3489">
                  <c:v>64.455799999999996</c:v>
                </c:pt>
                <c:pt idx="3490">
                  <c:v>64.455600000000004</c:v>
                </c:pt>
                <c:pt idx="3491">
                  <c:v>64.4559</c:v>
                </c:pt>
                <c:pt idx="3492">
                  <c:v>64.455749999999995</c:v>
                </c:pt>
                <c:pt idx="3493">
                  <c:v>64.455399999999997</c:v>
                </c:pt>
                <c:pt idx="3494">
                  <c:v>64.453599999999994</c:v>
                </c:pt>
                <c:pt idx="3495">
                  <c:v>64.4529</c:v>
                </c:pt>
                <c:pt idx="3496">
                  <c:v>64.453100000000006</c:v>
                </c:pt>
                <c:pt idx="3497">
                  <c:v>64.453699999999998</c:v>
                </c:pt>
                <c:pt idx="3498">
                  <c:v>64.454329999999999</c:v>
                </c:pt>
                <c:pt idx="3499">
                  <c:v>64.455039999999997</c:v>
                </c:pt>
                <c:pt idx="3500">
                  <c:v>64.456199999999995</c:v>
                </c:pt>
                <c:pt idx="3501">
                  <c:v>64.4572</c:v>
                </c:pt>
                <c:pt idx="3502">
                  <c:v>64.458299999999994</c:v>
                </c:pt>
                <c:pt idx="3503">
                  <c:v>64.459299999999999</c:v>
                </c:pt>
                <c:pt idx="3504">
                  <c:v>64.460499999999996</c:v>
                </c:pt>
                <c:pt idx="3505">
                  <c:v>64.460800000000006</c:v>
                </c:pt>
                <c:pt idx="3506">
                  <c:v>64.460599999999999</c:v>
                </c:pt>
                <c:pt idx="3507">
                  <c:v>64.459299999999999</c:v>
                </c:pt>
                <c:pt idx="3508">
                  <c:v>64.458100000000002</c:v>
                </c:pt>
                <c:pt idx="3509">
                  <c:v>64.456900000000005</c:v>
                </c:pt>
                <c:pt idx="3510">
                  <c:v>64.456299999999999</c:v>
                </c:pt>
                <c:pt idx="3511">
                  <c:v>64.456490000000002</c:v>
                </c:pt>
                <c:pt idx="3512">
                  <c:v>64.456699999999998</c:v>
                </c:pt>
                <c:pt idx="3513">
                  <c:v>64.457300000000004</c:v>
                </c:pt>
                <c:pt idx="3514">
                  <c:v>64.458100000000002</c:v>
                </c:pt>
                <c:pt idx="3515">
                  <c:v>64.459100000000007</c:v>
                </c:pt>
                <c:pt idx="3516">
                  <c:v>64.459800000000001</c:v>
                </c:pt>
                <c:pt idx="3517">
                  <c:v>64.460899999999995</c:v>
                </c:pt>
                <c:pt idx="3518">
                  <c:v>64.46096</c:v>
                </c:pt>
                <c:pt idx="3519">
                  <c:v>64.459599999999995</c:v>
                </c:pt>
                <c:pt idx="3520">
                  <c:v>64.458600000000004</c:v>
                </c:pt>
                <c:pt idx="3521">
                  <c:v>64.458129999999997</c:v>
                </c:pt>
                <c:pt idx="3522">
                  <c:v>64.457700000000003</c:v>
                </c:pt>
                <c:pt idx="3523">
                  <c:v>64.456500000000005</c:v>
                </c:pt>
                <c:pt idx="3524">
                  <c:v>64.455200000000005</c:v>
                </c:pt>
                <c:pt idx="3525">
                  <c:v>64.454599999999999</c:v>
                </c:pt>
                <c:pt idx="3526">
                  <c:v>64.454300000000003</c:v>
                </c:pt>
                <c:pt idx="3527">
                  <c:v>64.453900000000004</c:v>
                </c:pt>
                <c:pt idx="3528">
                  <c:v>64.4529</c:v>
                </c:pt>
                <c:pt idx="3529">
                  <c:v>64.452110000000005</c:v>
                </c:pt>
                <c:pt idx="3530">
                  <c:v>64.451899999999995</c:v>
                </c:pt>
                <c:pt idx="3531">
                  <c:v>64.451899999999995</c:v>
                </c:pt>
                <c:pt idx="3532">
                  <c:v>64.452299999999994</c:v>
                </c:pt>
                <c:pt idx="3533">
                  <c:v>64.452799999999996</c:v>
                </c:pt>
                <c:pt idx="3534">
                  <c:v>64.451899999999995</c:v>
                </c:pt>
                <c:pt idx="3535">
                  <c:v>64.451499999999996</c:v>
                </c:pt>
                <c:pt idx="3536">
                  <c:v>64.451099999999997</c:v>
                </c:pt>
                <c:pt idx="3537">
                  <c:v>64.451300000000003</c:v>
                </c:pt>
                <c:pt idx="3538">
                  <c:v>64.451999999999998</c:v>
                </c:pt>
                <c:pt idx="3539">
                  <c:v>64.453109999999995</c:v>
                </c:pt>
                <c:pt idx="3540">
                  <c:v>64.453500000000005</c:v>
                </c:pt>
                <c:pt idx="3541">
                  <c:v>64.453599999999994</c:v>
                </c:pt>
                <c:pt idx="3542">
                  <c:v>64.454099999999997</c:v>
                </c:pt>
                <c:pt idx="3543">
                  <c:v>64.454899999999995</c:v>
                </c:pt>
                <c:pt idx="3544">
                  <c:v>64.456199999999995</c:v>
                </c:pt>
                <c:pt idx="3545">
                  <c:v>64.456599999999995</c:v>
                </c:pt>
                <c:pt idx="3546">
                  <c:v>64.457400000000007</c:v>
                </c:pt>
                <c:pt idx="3547">
                  <c:v>64.458100000000002</c:v>
                </c:pt>
                <c:pt idx="3548">
                  <c:v>64.459100000000007</c:v>
                </c:pt>
                <c:pt idx="3549">
                  <c:v>64.4602</c:v>
                </c:pt>
                <c:pt idx="3550">
                  <c:v>64.461100000000002</c:v>
                </c:pt>
                <c:pt idx="3551">
                  <c:v>64.462500000000006</c:v>
                </c:pt>
                <c:pt idx="3552">
                  <c:v>64.462800000000001</c:v>
                </c:pt>
                <c:pt idx="3553">
                  <c:v>64.4619</c:v>
                </c:pt>
                <c:pt idx="3554">
                  <c:v>64.459400000000002</c:v>
                </c:pt>
                <c:pt idx="3555">
                  <c:v>64.458579999999998</c:v>
                </c:pt>
                <c:pt idx="3556">
                  <c:v>64.457700000000003</c:v>
                </c:pt>
                <c:pt idx="3557">
                  <c:v>64.456699999999998</c:v>
                </c:pt>
                <c:pt idx="3558">
                  <c:v>64.455500000000001</c:v>
                </c:pt>
                <c:pt idx="3559">
                  <c:v>64.455200000000005</c:v>
                </c:pt>
                <c:pt idx="3560">
                  <c:v>64.454599999999999</c:v>
                </c:pt>
                <c:pt idx="3561">
                  <c:v>64.454099999999997</c:v>
                </c:pt>
                <c:pt idx="3562">
                  <c:v>64.453900000000004</c:v>
                </c:pt>
                <c:pt idx="3563">
                  <c:v>64.453800000000001</c:v>
                </c:pt>
                <c:pt idx="3564">
                  <c:v>64.453879999999998</c:v>
                </c:pt>
                <c:pt idx="3565">
                  <c:v>64.453100000000006</c:v>
                </c:pt>
                <c:pt idx="3566">
                  <c:v>64.452399999999997</c:v>
                </c:pt>
                <c:pt idx="3567">
                  <c:v>64.452399999999997</c:v>
                </c:pt>
                <c:pt idx="3568">
                  <c:v>64.453400000000002</c:v>
                </c:pt>
                <c:pt idx="3569">
                  <c:v>64.455650000000006</c:v>
                </c:pt>
                <c:pt idx="3570">
                  <c:v>64.457400000000007</c:v>
                </c:pt>
                <c:pt idx="3571">
                  <c:v>64.461200000000005</c:v>
                </c:pt>
                <c:pt idx="3572">
                  <c:v>64.462440000000001</c:v>
                </c:pt>
                <c:pt idx="3573">
                  <c:v>64.462900000000005</c:v>
                </c:pt>
                <c:pt idx="3574">
                  <c:v>64.462100000000007</c:v>
                </c:pt>
                <c:pt idx="3575">
                  <c:v>64.460300000000004</c:v>
                </c:pt>
                <c:pt idx="3576">
                  <c:v>64.4602</c:v>
                </c:pt>
                <c:pt idx="3577">
                  <c:v>64.460499999999996</c:v>
                </c:pt>
                <c:pt idx="3578">
                  <c:v>64.461250000000007</c:v>
                </c:pt>
                <c:pt idx="3579">
                  <c:v>64.46096</c:v>
                </c:pt>
                <c:pt idx="3580">
                  <c:v>64.460899999999995</c:v>
                </c:pt>
                <c:pt idx="3581">
                  <c:v>64.460400000000007</c:v>
                </c:pt>
                <c:pt idx="3582">
                  <c:v>64.459199999999996</c:v>
                </c:pt>
                <c:pt idx="3583">
                  <c:v>64.459000000000003</c:v>
                </c:pt>
                <c:pt idx="3584">
                  <c:v>64.459299999999999</c:v>
                </c:pt>
                <c:pt idx="3585">
                  <c:v>64.459599999999995</c:v>
                </c:pt>
                <c:pt idx="3586">
                  <c:v>64.459999999999994</c:v>
                </c:pt>
                <c:pt idx="3587">
                  <c:v>64.460700000000003</c:v>
                </c:pt>
                <c:pt idx="3588">
                  <c:v>64.460899999999995</c:v>
                </c:pt>
                <c:pt idx="3589">
                  <c:v>64.460999999999999</c:v>
                </c:pt>
                <c:pt idx="3590">
                  <c:v>64.461200000000005</c:v>
                </c:pt>
                <c:pt idx="3591">
                  <c:v>64.461699999999993</c:v>
                </c:pt>
                <c:pt idx="3592">
                  <c:v>64.4619</c:v>
                </c:pt>
                <c:pt idx="3593">
                  <c:v>64.460700000000003</c:v>
                </c:pt>
                <c:pt idx="3594">
                  <c:v>64.459900000000005</c:v>
                </c:pt>
                <c:pt idx="3595">
                  <c:v>64.457999999999998</c:v>
                </c:pt>
                <c:pt idx="3596">
                  <c:v>64.4559</c:v>
                </c:pt>
                <c:pt idx="3597">
                  <c:v>64.453599999999994</c:v>
                </c:pt>
                <c:pt idx="3598">
                  <c:v>64.453000000000003</c:v>
                </c:pt>
                <c:pt idx="3599">
                  <c:v>64.451949999999997</c:v>
                </c:pt>
                <c:pt idx="3600">
                  <c:v>64.451499999999996</c:v>
                </c:pt>
                <c:pt idx="3601">
                  <c:v>64.451629999999994</c:v>
                </c:pt>
                <c:pt idx="3602">
                  <c:v>64.451700000000002</c:v>
                </c:pt>
                <c:pt idx="3603">
                  <c:v>64.451899999999995</c:v>
                </c:pt>
                <c:pt idx="3604">
                  <c:v>64.4529</c:v>
                </c:pt>
                <c:pt idx="3605">
                  <c:v>64.452799999999996</c:v>
                </c:pt>
                <c:pt idx="3606">
                  <c:v>64.452500000000001</c:v>
                </c:pt>
                <c:pt idx="3607">
                  <c:v>64.452699999999993</c:v>
                </c:pt>
                <c:pt idx="3608">
                  <c:v>64.453500000000005</c:v>
                </c:pt>
                <c:pt idx="3609">
                  <c:v>64.455100000000002</c:v>
                </c:pt>
                <c:pt idx="3610">
                  <c:v>64.456100000000006</c:v>
                </c:pt>
                <c:pt idx="3611">
                  <c:v>64.456100000000006</c:v>
                </c:pt>
                <c:pt idx="3612">
                  <c:v>64.457099999999997</c:v>
                </c:pt>
                <c:pt idx="3613">
                  <c:v>64.457700000000003</c:v>
                </c:pt>
                <c:pt idx="3614">
                  <c:v>64.457099999999997</c:v>
                </c:pt>
                <c:pt idx="3615">
                  <c:v>64.4572</c:v>
                </c:pt>
                <c:pt idx="3616">
                  <c:v>64.457499999999996</c:v>
                </c:pt>
                <c:pt idx="3617">
                  <c:v>64.45787</c:v>
                </c:pt>
                <c:pt idx="3618">
                  <c:v>64.458200000000005</c:v>
                </c:pt>
                <c:pt idx="3619">
                  <c:v>64.459029999999998</c:v>
                </c:pt>
                <c:pt idx="3620">
                  <c:v>64.459500000000006</c:v>
                </c:pt>
                <c:pt idx="3621">
                  <c:v>64.460099999999997</c:v>
                </c:pt>
                <c:pt idx="3622">
                  <c:v>64.460499999999996</c:v>
                </c:pt>
                <c:pt idx="3623">
                  <c:v>64.460400000000007</c:v>
                </c:pt>
                <c:pt idx="3624">
                  <c:v>64.459299999999999</c:v>
                </c:pt>
                <c:pt idx="3625">
                  <c:v>64.458200000000005</c:v>
                </c:pt>
                <c:pt idx="3626">
                  <c:v>64.457700000000003</c:v>
                </c:pt>
                <c:pt idx="3627">
                  <c:v>64.457700000000003</c:v>
                </c:pt>
                <c:pt idx="3628">
                  <c:v>64.4572</c:v>
                </c:pt>
                <c:pt idx="3629">
                  <c:v>64.456100000000006</c:v>
                </c:pt>
                <c:pt idx="3630">
                  <c:v>64.455299999999994</c:v>
                </c:pt>
                <c:pt idx="3631">
                  <c:v>64.455100000000002</c:v>
                </c:pt>
                <c:pt idx="3632">
                  <c:v>64.455200000000005</c:v>
                </c:pt>
                <c:pt idx="3633">
                  <c:v>64.455399999999997</c:v>
                </c:pt>
                <c:pt idx="3634">
                  <c:v>64.455100000000002</c:v>
                </c:pt>
                <c:pt idx="3635">
                  <c:v>64.454800000000006</c:v>
                </c:pt>
                <c:pt idx="3636">
                  <c:v>64.454880000000003</c:v>
                </c:pt>
                <c:pt idx="3637">
                  <c:v>64.455399999999997</c:v>
                </c:pt>
                <c:pt idx="3638">
                  <c:v>64.456299999999999</c:v>
                </c:pt>
                <c:pt idx="3639">
                  <c:v>64.456299999999999</c:v>
                </c:pt>
                <c:pt idx="3640">
                  <c:v>64.4542</c:v>
                </c:pt>
                <c:pt idx="3641">
                  <c:v>64.453299999999999</c:v>
                </c:pt>
                <c:pt idx="3642">
                  <c:v>64.453400000000002</c:v>
                </c:pt>
                <c:pt idx="3643">
                  <c:v>64.453800000000001</c:v>
                </c:pt>
                <c:pt idx="3644">
                  <c:v>64.4542</c:v>
                </c:pt>
                <c:pt idx="3645">
                  <c:v>64.454899999999995</c:v>
                </c:pt>
                <c:pt idx="3646">
                  <c:v>64.455799999999996</c:v>
                </c:pt>
                <c:pt idx="3647">
                  <c:v>64.456999999999994</c:v>
                </c:pt>
                <c:pt idx="3648">
                  <c:v>64.458129999999997</c:v>
                </c:pt>
                <c:pt idx="3649">
                  <c:v>64.4589</c:v>
                </c:pt>
                <c:pt idx="3650">
                  <c:v>64.4602</c:v>
                </c:pt>
                <c:pt idx="3651">
                  <c:v>64.460800000000006</c:v>
                </c:pt>
                <c:pt idx="3652">
                  <c:v>64.460400000000007</c:v>
                </c:pt>
                <c:pt idx="3653">
                  <c:v>64.460499999999996</c:v>
                </c:pt>
                <c:pt idx="3654">
                  <c:v>64.460800000000006</c:v>
                </c:pt>
                <c:pt idx="3655">
                  <c:v>64.461399999999998</c:v>
                </c:pt>
                <c:pt idx="3656">
                  <c:v>64.461699999999993</c:v>
                </c:pt>
                <c:pt idx="3657">
                  <c:v>64.461699999999993</c:v>
                </c:pt>
                <c:pt idx="3658">
                  <c:v>64.461299999999994</c:v>
                </c:pt>
                <c:pt idx="3659">
                  <c:v>64.461100000000002</c:v>
                </c:pt>
                <c:pt idx="3660">
                  <c:v>64.461799999999997</c:v>
                </c:pt>
                <c:pt idx="3661">
                  <c:v>64.462569999999999</c:v>
                </c:pt>
                <c:pt idx="3662">
                  <c:v>64.464399999999998</c:v>
                </c:pt>
                <c:pt idx="3663">
                  <c:v>64.464699999999993</c:v>
                </c:pt>
                <c:pt idx="3664">
                  <c:v>64.463899999999995</c:v>
                </c:pt>
                <c:pt idx="3665">
                  <c:v>64.463200000000001</c:v>
                </c:pt>
                <c:pt idx="3666">
                  <c:v>64.462119999999999</c:v>
                </c:pt>
                <c:pt idx="3667">
                  <c:v>64.461299999999994</c:v>
                </c:pt>
                <c:pt idx="3668">
                  <c:v>64.459999999999994</c:v>
                </c:pt>
                <c:pt idx="3669">
                  <c:v>64.458399999999997</c:v>
                </c:pt>
                <c:pt idx="3670">
                  <c:v>64.457800000000006</c:v>
                </c:pt>
                <c:pt idx="3671">
                  <c:v>64.457300000000004</c:v>
                </c:pt>
                <c:pt idx="3672">
                  <c:v>64.456599999999995</c:v>
                </c:pt>
                <c:pt idx="3673">
                  <c:v>64.456199999999995</c:v>
                </c:pt>
                <c:pt idx="3674">
                  <c:v>64.455619999999996</c:v>
                </c:pt>
                <c:pt idx="3675">
                  <c:v>64.454599999999999</c:v>
                </c:pt>
                <c:pt idx="3676">
                  <c:v>64.454400000000007</c:v>
                </c:pt>
                <c:pt idx="3677">
                  <c:v>64.454499999999996</c:v>
                </c:pt>
                <c:pt idx="3678">
                  <c:v>64.454300000000003</c:v>
                </c:pt>
                <c:pt idx="3679">
                  <c:v>64.453199999999995</c:v>
                </c:pt>
                <c:pt idx="3680">
                  <c:v>64.452600000000004</c:v>
                </c:pt>
                <c:pt idx="3681">
                  <c:v>64.452200000000005</c:v>
                </c:pt>
                <c:pt idx="3682">
                  <c:v>64.452100000000002</c:v>
                </c:pt>
                <c:pt idx="3683">
                  <c:v>64.452820000000003</c:v>
                </c:pt>
                <c:pt idx="3684">
                  <c:v>64.453500000000005</c:v>
                </c:pt>
                <c:pt idx="3685">
                  <c:v>64.454700000000003</c:v>
                </c:pt>
                <c:pt idx="3686">
                  <c:v>64.456000000000003</c:v>
                </c:pt>
                <c:pt idx="3687">
                  <c:v>64.456400000000002</c:v>
                </c:pt>
                <c:pt idx="3688">
                  <c:v>64.456800000000001</c:v>
                </c:pt>
                <c:pt idx="3689">
                  <c:v>64.457400000000007</c:v>
                </c:pt>
                <c:pt idx="3690">
                  <c:v>64.457899999999995</c:v>
                </c:pt>
                <c:pt idx="3691">
                  <c:v>64.457999999999998</c:v>
                </c:pt>
                <c:pt idx="3692">
                  <c:v>64.458600000000004</c:v>
                </c:pt>
                <c:pt idx="3693">
                  <c:v>64.459599999999995</c:v>
                </c:pt>
                <c:pt idx="3694">
                  <c:v>64.460800000000006</c:v>
                </c:pt>
                <c:pt idx="3695">
                  <c:v>64.462100000000007</c:v>
                </c:pt>
                <c:pt idx="3696">
                  <c:v>64.462999999999994</c:v>
                </c:pt>
                <c:pt idx="3697">
                  <c:v>64.463099999999997</c:v>
                </c:pt>
                <c:pt idx="3698">
                  <c:v>64.463099999999997</c:v>
                </c:pt>
                <c:pt idx="3699">
                  <c:v>64.461699999999993</c:v>
                </c:pt>
                <c:pt idx="3700">
                  <c:v>64.460400000000007</c:v>
                </c:pt>
                <c:pt idx="3701">
                  <c:v>64.459699999999998</c:v>
                </c:pt>
                <c:pt idx="3702">
                  <c:v>64.4589</c:v>
                </c:pt>
                <c:pt idx="3703">
                  <c:v>64.457970000000003</c:v>
                </c:pt>
                <c:pt idx="3704">
                  <c:v>64.4572</c:v>
                </c:pt>
                <c:pt idx="3705">
                  <c:v>64.457300000000004</c:v>
                </c:pt>
                <c:pt idx="3706">
                  <c:v>64.456900000000005</c:v>
                </c:pt>
                <c:pt idx="3707">
                  <c:v>64.456599999999995</c:v>
                </c:pt>
                <c:pt idx="3708">
                  <c:v>64.456199999999995</c:v>
                </c:pt>
                <c:pt idx="3709">
                  <c:v>64.454999999999998</c:v>
                </c:pt>
                <c:pt idx="3710">
                  <c:v>64.453400000000002</c:v>
                </c:pt>
                <c:pt idx="3711">
                  <c:v>64.451999999999998</c:v>
                </c:pt>
                <c:pt idx="3712">
                  <c:v>64.451300000000003</c:v>
                </c:pt>
                <c:pt idx="3713">
                  <c:v>64.450299999999999</c:v>
                </c:pt>
                <c:pt idx="3714">
                  <c:v>64.450299999999999</c:v>
                </c:pt>
                <c:pt idx="3715">
                  <c:v>64.451179999999994</c:v>
                </c:pt>
                <c:pt idx="3716">
                  <c:v>64.452399999999997</c:v>
                </c:pt>
                <c:pt idx="3717">
                  <c:v>64.453800000000001</c:v>
                </c:pt>
                <c:pt idx="3718">
                  <c:v>64.455200000000005</c:v>
                </c:pt>
                <c:pt idx="3719">
                  <c:v>64.456800000000001</c:v>
                </c:pt>
                <c:pt idx="3720">
                  <c:v>64.457800000000006</c:v>
                </c:pt>
                <c:pt idx="3721">
                  <c:v>64.459500000000006</c:v>
                </c:pt>
                <c:pt idx="3722">
                  <c:v>64.461399999999998</c:v>
                </c:pt>
                <c:pt idx="3723">
                  <c:v>64.461699999999993</c:v>
                </c:pt>
                <c:pt idx="3724">
                  <c:v>64.461799999999997</c:v>
                </c:pt>
                <c:pt idx="3725">
                  <c:v>64.460099999999997</c:v>
                </c:pt>
                <c:pt idx="3726">
                  <c:v>64.459699999999998</c:v>
                </c:pt>
                <c:pt idx="3727">
                  <c:v>64.459800000000001</c:v>
                </c:pt>
                <c:pt idx="3728">
                  <c:v>64.4602</c:v>
                </c:pt>
                <c:pt idx="3729">
                  <c:v>64.460599999999999</c:v>
                </c:pt>
                <c:pt idx="3730">
                  <c:v>64.461299999999994</c:v>
                </c:pt>
                <c:pt idx="3731">
                  <c:v>64.4619</c:v>
                </c:pt>
                <c:pt idx="3732">
                  <c:v>64.462199999999996</c:v>
                </c:pt>
                <c:pt idx="3733">
                  <c:v>64.462299999999999</c:v>
                </c:pt>
                <c:pt idx="3734">
                  <c:v>64.462699999999998</c:v>
                </c:pt>
                <c:pt idx="3735">
                  <c:v>64.463099999999997</c:v>
                </c:pt>
                <c:pt idx="3736">
                  <c:v>64.463200000000001</c:v>
                </c:pt>
                <c:pt idx="3737">
                  <c:v>64.463399999999993</c:v>
                </c:pt>
                <c:pt idx="3738">
                  <c:v>64.462400000000002</c:v>
                </c:pt>
                <c:pt idx="3739">
                  <c:v>64.4619</c:v>
                </c:pt>
                <c:pt idx="3740">
                  <c:v>64.459599999999995</c:v>
                </c:pt>
                <c:pt idx="3741">
                  <c:v>64.455799999999996</c:v>
                </c:pt>
                <c:pt idx="3742">
                  <c:v>64.455299999999994</c:v>
                </c:pt>
                <c:pt idx="3743">
                  <c:v>64.454300000000003</c:v>
                </c:pt>
                <c:pt idx="3744">
                  <c:v>64.453699999999998</c:v>
                </c:pt>
                <c:pt idx="3745">
                  <c:v>64.453500000000005</c:v>
                </c:pt>
                <c:pt idx="3746">
                  <c:v>64.454009999999997</c:v>
                </c:pt>
                <c:pt idx="3747">
                  <c:v>64.454400000000007</c:v>
                </c:pt>
                <c:pt idx="3748">
                  <c:v>64.454700000000003</c:v>
                </c:pt>
                <c:pt idx="3749">
                  <c:v>64.454800000000006</c:v>
                </c:pt>
                <c:pt idx="3750">
                  <c:v>64.4542</c:v>
                </c:pt>
                <c:pt idx="3751">
                  <c:v>64.454300000000003</c:v>
                </c:pt>
                <c:pt idx="3752">
                  <c:v>64.454899999999995</c:v>
                </c:pt>
                <c:pt idx="3753">
                  <c:v>64.456000000000003</c:v>
                </c:pt>
                <c:pt idx="3754">
                  <c:v>64.455799999999996</c:v>
                </c:pt>
                <c:pt idx="3755">
                  <c:v>64.456000000000003</c:v>
                </c:pt>
                <c:pt idx="3756">
                  <c:v>64.456800000000001</c:v>
                </c:pt>
                <c:pt idx="3757">
                  <c:v>64.457599999999999</c:v>
                </c:pt>
                <c:pt idx="3758">
                  <c:v>64.458799999999997</c:v>
                </c:pt>
                <c:pt idx="3759">
                  <c:v>64.4589</c:v>
                </c:pt>
                <c:pt idx="3760">
                  <c:v>64.458699999999993</c:v>
                </c:pt>
                <c:pt idx="3761">
                  <c:v>64.458799999999997</c:v>
                </c:pt>
                <c:pt idx="3762">
                  <c:v>64.459100000000007</c:v>
                </c:pt>
                <c:pt idx="3763">
                  <c:v>64.459699999999998</c:v>
                </c:pt>
                <c:pt idx="3764">
                  <c:v>64.460400000000007</c:v>
                </c:pt>
                <c:pt idx="3765">
                  <c:v>64.460599999999999</c:v>
                </c:pt>
                <c:pt idx="3766">
                  <c:v>64.460999999999999</c:v>
                </c:pt>
                <c:pt idx="3767">
                  <c:v>64.460400000000007</c:v>
                </c:pt>
                <c:pt idx="3768">
                  <c:v>64.459599999999995</c:v>
                </c:pt>
                <c:pt idx="3769">
                  <c:v>64.458600000000004</c:v>
                </c:pt>
                <c:pt idx="3770">
                  <c:v>64.458299999999994</c:v>
                </c:pt>
                <c:pt idx="3771">
                  <c:v>64.458399999999997</c:v>
                </c:pt>
                <c:pt idx="3772">
                  <c:v>64.459199999999996</c:v>
                </c:pt>
                <c:pt idx="3773">
                  <c:v>64.458399999999997</c:v>
                </c:pt>
                <c:pt idx="3774">
                  <c:v>64.456999999999994</c:v>
                </c:pt>
                <c:pt idx="3775">
                  <c:v>64.456699999999998</c:v>
                </c:pt>
                <c:pt idx="3776">
                  <c:v>64.456699999999998</c:v>
                </c:pt>
                <c:pt idx="3777">
                  <c:v>64.456999999999994</c:v>
                </c:pt>
                <c:pt idx="3778">
                  <c:v>64.456699999999998</c:v>
                </c:pt>
                <c:pt idx="3779">
                  <c:v>64.456389999999999</c:v>
                </c:pt>
                <c:pt idx="3780">
                  <c:v>64.456299999999999</c:v>
                </c:pt>
                <c:pt idx="3781">
                  <c:v>64.456299999999999</c:v>
                </c:pt>
                <c:pt idx="3782">
                  <c:v>64.456699999999998</c:v>
                </c:pt>
                <c:pt idx="3783">
                  <c:v>64.457260000000005</c:v>
                </c:pt>
                <c:pt idx="3784">
                  <c:v>64.456900000000005</c:v>
                </c:pt>
                <c:pt idx="3785">
                  <c:v>64.454800000000006</c:v>
                </c:pt>
                <c:pt idx="3786">
                  <c:v>64.4542</c:v>
                </c:pt>
                <c:pt idx="3787">
                  <c:v>64.4542</c:v>
                </c:pt>
                <c:pt idx="3788">
                  <c:v>64.454499999999996</c:v>
                </c:pt>
                <c:pt idx="3789">
                  <c:v>64.454800000000006</c:v>
                </c:pt>
                <c:pt idx="3790">
                  <c:v>64.455399999999997</c:v>
                </c:pt>
                <c:pt idx="3791">
                  <c:v>64.456000000000003</c:v>
                </c:pt>
                <c:pt idx="3792">
                  <c:v>64.4572</c:v>
                </c:pt>
                <c:pt idx="3793">
                  <c:v>64.458290000000005</c:v>
                </c:pt>
                <c:pt idx="3794">
                  <c:v>64.459299999999999</c:v>
                </c:pt>
                <c:pt idx="3795">
                  <c:v>64.460499999999996</c:v>
                </c:pt>
                <c:pt idx="3796">
                  <c:v>64.460639999999998</c:v>
                </c:pt>
                <c:pt idx="3797">
                  <c:v>64.460800000000006</c:v>
                </c:pt>
                <c:pt idx="3798">
                  <c:v>64.460999999999999</c:v>
                </c:pt>
                <c:pt idx="3799">
                  <c:v>64.461699999999993</c:v>
                </c:pt>
                <c:pt idx="3800">
                  <c:v>64.463300000000004</c:v>
                </c:pt>
                <c:pt idx="3801">
                  <c:v>64.464200000000005</c:v>
                </c:pt>
                <c:pt idx="3802">
                  <c:v>64.464600000000004</c:v>
                </c:pt>
                <c:pt idx="3803">
                  <c:v>64.464600000000004</c:v>
                </c:pt>
                <c:pt idx="3804">
                  <c:v>64.464200000000005</c:v>
                </c:pt>
                <c:pt idx="3805">
                  <c:v>64.463800000000006</c:v>
                </c:pt>
                <c:pt idx="3806">
                  <c:v>64.464500000000001</c:v>
                </c:pt>
                <c:pt idx="3807">
                  <c:v>64.465299999999999</c:v>
                </c:pt>
                <c:pt idx="3808">
                  <c:v>64.466800000000006</c:v>
                </c:pt>
                <c:pt idx="3809">
                  <c:v>64.466499999999996</c:v>
                </c:pt>
                <c:pt idx="3810">
                  <c:v>64.465900000000005</c:v>
                </c:pt>
                <c:pt idx="3811">
                  <c:v>64.464600000000004</c:v>
                </c:pt>
                <c:pt idx="3812">
                  <c:v>64.463399999999993</c:v>
                </c:pt>
                <c:pt idx="3813">
                  <c:v>64.462199999999996</c:v>
                </c:pt>
                <c:pt idx="3814">
                  <c:v>64.460499999999996</c:v>
                </c:pt>
                <c:pt idx="3815">
                  <c:v>64.460099999999997</c:v>
                </c:pt>
                <c:pt idx="3816">
                  <c:v>64.459500000000006</c:v>
                </c:pt>
                <c:pt idx="3817">
                  <c:v>64.4589</c:v>
                </c:pt>
                <c:pt idx="3818">
                  <c:v>64.458200000000005</c:v>
                </c:pt>
                <c:pt idx="3819">
                  <c:v>64.457800000000006</c:v>
                </c:pt>
                <c:pt idx="3820">
                  <c:v>64.457700000000003</c:v>
                </c:pt>
                <c:pt idx="3821">
                  <c:v>64.456999999999994</c:v>
                </c:pt>
                <c:pt idx="3822">
                  <c:v>64.456599999999995</c:v>
                </c:pt>
                <c:pt idx="3823">
                  <c:v>64.456490000000002</c:v>
                </c:pt>
                <c:pt idx="3824">
                  <c:v>64.454999999999998</c:v>
                </c:pt>
                <c:pt idx="3825">
                  <c:v>64.454099999999997</c:v>
                </c:pt>
                <c:pt idx="3826">
                  <c:v>64.453400000000002</c:v>
                </c:pt>
                <c:pt idx="3827">
                  <c:v>64.4529</c:v>
                </c:pt>
                <c:pt idx="3828">
                  <c:v>64.453100000000006</c:v>
                </c:pt>
                <c:pt idx="3829">
                  <c:v>64.453800000000001</c:v>
                </c:pt>
                <c:pt idx="3830">
                  <c:v>64.454700000000003</c:v>
                </c:pt>
                <c:pt idx="3831">
                  <c:v>64.4559</c:v>
                </c:pt>
                <c:pt idx="3832">
                  <c:v>64.457899999999995</c:v>
                </c:pt>
                <c:pt idx="3833">
                  <c:v>64.459299999999999</c:v>
                </c:pt>
                <c:pt idx="3834">
                  <c:v>64.459800000000001</c:v>
                </c:pt>
                <c:pt idx="3835">
                  <c:v>64.460300000000004</c:v>
                </c:pt>
                <c:pt idx="3836">
                  <c:v>64.459999999999994</c:v>
                </c:pt>
                <c:pt idx="3837">
                  <c:v>64.460099999999997</c:v>
                </c:pt>
                <c:pt idx="3838">
                  <c:v>64.460700000000003</c:v>
                </c:pt>
                <c:pt idx="3839">
                  <c:v>64.461600000000004</c:v>
                </c:pt>
                <c:pt idx="3840">
                  <c:v>64.462410000000006</c:v>
                </c:pt>
                <c:pt idx="3841">
                  <c:v>64.463099999999997</c:v>
                </c:pt>
                <c:pt idx="3842">
                  <c:v>64.463200000000001</c:v>
                </c:pt>
                <c:pt idx="3843">
                  <c:v>64.463399999999993</c:v>
                </c:pt>
                <c:pt idx="3844">
                  <c:v>64.463800000000006</c:v>
                </c:pt>
                <c:pt idx="3845">
                  <c:v>64.462900000000005</c:v>
                </c:pt>
                <c:pt idx="3846">
                  <c:v>64.462000000000003</c:v>
                </c:pt>
                <c:pt idx="3847">
                  <c:v>64.461500000000001</c:v>
                </c:pt>
                <c:pt idx="3848">
                  <c:v>64.460800000000006</c:v>
                </c:pt>
                <c:pt idx="3849">
                  <c:v>64.459999999999994</c:v>
                </c:pt>
                <c:pt idx="3850">
                  <c:v>64.459599999999995</c:v>
                </c:pt>
                <c:pt idx="3851">
                  <c:v>64.459299999999999</c:v>
                </c:pt>
                <c:pt idx="3852">
                  <c:v>64.459299999999999</c:v>
                </c:pt>
                <c:pt idx="3853">
                  <c:v>64.459100000000007</c:v>
                </c:pt>
                <c:pt idx="3854">
                  <c:v>64.458399999999997</c:v>
                </c:pt>
                <c:pt idx="3855">
                  <c:v>64.456800000000001</c:v>
                </c:pt>
                <c:pt idx="3856">
                  <c:v>64.455200000000005</c:v>
                </c:pt>
                <c:pt idx="3857">
                  <c:v>64.454499999999996</c:v>
                </c:pt>
                <c:pt idx="3858">
                  <c:v>64.453800000000001</c:v>
                </c:pt>
                <c:pt idx="3859">
                  <c:v>64.452399999999997</c:v>
                </c:pt>
                <c:pt idx="3860">
                  <c:v>64.451700000000002</c:v>
                </c:pt>
                <c:pt idx="3861">
                  <c:v>64.452100000000002</c:v>
                </c:pt>
                <c:pt idx="3862">
                  <c:v>64.453199999999995</c:v>
                </c:pt>
                <c:pt idx="3863">
                  <c:v>64.454700000000003</c:v>
                </c:pt>
                <c:pt idx="3864">
                  <c:v>64.455399999999997</c:v>
                </c:pt>
                <c:pt idx="3865">
                  <c:v>64.456599999999995</c:v>
                </c:pt>
                <c:pt idx="3866">
                  <c:v>64.457800000000006</c:v>
                </c:pt>
                <c:pt idx="3867">
                  <c:v>64.459699999999998</c:v>
                </c:pt>
                <c:pt idx="3868">
                  <c:v>64.461600000000004</c:v>
                </c:pt>
                <c:pt idx="3869">
                  <c:v>64.463300000000004</c:v>
                </c:pt>
                <c:pt idx="3870">
                  <c:v>64.464759999999998</c:v>
                </c:pt>
                <c:pt idx="3871">
                  <c:v>64.467299999999994</c:v>
                </c:pt>
                <c:pt idx="3872">
                  <c:v>64.468100000000007</c:v>
                </c:pt>
                <c:pt idx="3873">
                  <c:v>64.466700000000003</c:v>
                </c:pt>
                <c:pt idx="3874">
                  <c:v>64.464600000000004</c:v>
                </c:pt>
                <c:pt idx="3875">
                  <c:v>64.463700000000003</c:v>
                </c:pt>
                <c:pt idx="3876">
                  <c:v>64.463759999999994</c:v>
                </c:pt>
                <c:pt idx="3877">
                  <c:v>64.463800000000006</c:v>
                </c:pt>
                <c:pt idx="3878">
                  <c:v>64.464100000000002</c:v>
                </c:pt>
                <c:pt idx="3879">
                  <c:v>64.464600000000004</c:v>
                </c:pt>
                <c:pt idx="3880">
                  <c:v>64.464699999999993</c:v>
                </c:pt>
                <c:pt idx="3881">
                  <c:v>64.465000000000003</c:v>
                </c:pt>
                <c:pt idx="3882">
                  <c:v>64.465100000000007</c:v>
                </c:pt>
                <c:pt idx="3883">
                  <c:v>64.465400000000002</c:v>
                </c:pt>
                <c:pt idx="3884">
                  <c:v>64.465500000000006</c:v>
                </c:pt>
                <c:pt idx="3885">
                  <c:v>64.464100000000002</c:v>
                </c:pt>
                <c:pt idx="3886">
                  <c:v>64.463200000000001</c:v>
                </c:pt>
                <c:pt idx="3887">
                  <c:v>64.463099999999997</c:v>
                </c:pt>
                <c:pt idx="3888">
                  <c:v>64.463399999999993</c:v>
                </c:pt>
                <c:pt idx="3889">
                  <c:v>64.463200000000001</c:v>
                </c:pt>
                <c:pt idx="3890">
                  <c:v>64.462100000000007</c:v>
                </c:pt>
                <c:pt idx="3891">
                  <c:v>64.460599999999999</c:v>
                </c:pt>
                <c:pt idx="3892">
                  <c:v>64.460899999999995</c:v>
                </c:pt>
                <c:pt idx="3893">
                  <c:v>64.460899999999995</c:v>
                </c:pt>
                <c:pt idx="3894">
                  <c:v>64.460480000000004</c:v>
                </c:pt>
                <c:pt idx="3895">
                  <c:v>64.459599999999995</c:v>
                </c:pt>
                <c:pt idx="3896">
                  <c:v>64.460099999999997</c:v>
                </c:pt>
                <c:pt idx="3897">
                  <c:v>64.460700000000003</c:v>
                </c:pt>
                <c:pt idx="3898">
                  <c:v>64.460800000000006</c:v>
                </c:pt>
                <c:pt idx="3899">
                  <c:v>64.459500000000006</c:v>
                </c:pt>
                <c:pt idx="3900">
                  <c:v>64.459400000000002</c:v>
                </c:pt>
                <c:pt idx="3901">
                  <c:v>64.459479999999999</c:v>
                </c:pt>
                <c:pt idx="3902">
                  <c:v>64.458399999999997</c:v>
                </c:pt>
                <c:pt idx="3903">
                  <c:v>64.458299999999994</c:v>
                </c:pt>
                <c:pt idx="3904">
                  <c:v>64.458600000000004</c:v>
                </c:pt>
                <c:pt idx="3905">
                  <c:v>64.459500000000006</c:v>
                </c:pt>
                <c:pt idx="3906">
                  <c:v>64.460499999999996</c:v>
                </c:pt>
                <c:pt idx="3907">
                  <c:v>64.461500000000001</c:v>
                </c:pt>
                <c:pt idx="3908">
                  <c:v>64.461299999999994</c:v>
                </c:pt>
                <c:pt idx="3909">
                  <c:v>64.461200000000005</c:v>
                </c:pt>
                <c:pt idx="3910">
                  <c:v>64.461600000000004</c:v>
                </c:pt>
                <c:pt idx="3911">
                  <c:v>64.462199999999996</c:v>
                </c:pt>
                <c:pt idx="3912">
                  <c:v>64.462299999999999</c:v>
                </c:pt>
                <c:pt idx="3913">
                  <c:v>64.461500000000001</c:v>
                </c:pt>
                <c:pt idx="3914">
                  <c:v>64.460400000000007</c:v>
                </c:pt>
                <c:pt idx="3915">
                  <c:v>64.459699999999998</c:v>
                </c:pt>
                <c:pt idx="3916">
                  <c:v>64.459400000000002</c:v>
                </c:pt>
                <c:pt idx="3917">
                  <c:v>64.459699999999998</c:v>
                </c:pt>
                <c:pt idx="3918">
                  <c:v>64.460030000000003</c:v>
                </c:pt>
                <c:pt idx="3919">
                  <c:v>64.460599999999999</c:v>
                </c:pt>
                <c:pt idx="3920">
                  <c:v>64.459800000000001</c:v>
                </c:pt>
                <c:pt idx="3921">
                  <c:v>64.459100000000007</c:v>
                </c:pt>
                <c:pt idx="3922">
                  <c:v>64.459100000000007</c:v>
                </c:pt>
                <c:pt idx="3923">
                  <c:v>64.459320000000005</c:v>
                </c:pt>
                <c:pt idx="3924">
                  <c:v>64.4589</c:v>
                </c:pt>
                <c:pt idx="3925">
                  <c:v>64.458500000000001</c:v>
                </c:pt>
                <c:pt idx="3926">
                  <c:v>64.458500000000001</c:v>
                </c:pt>
                <c:pt idx="3927">
                  <c:v>64.458699999999993</c:v>
                </c:pt>
                <c:pt idx="3928">
                  <c:v>64.458799999999997</c:v>
                </c:pt>
                <c:pt idx="3929">
                  <c:v>64.458799999999997</c:v>
                </c:pt>
                <c:pt idx="3930">
                  <c:v>64.458299999999994</c:v>
                </c:pt>
                <c:pt idx="3931">
                  <c:v>64.457400000000007</c:v>
                </c:pt>
                <c:pt idx="3932">
                  <c:v>64.456199999999995</c:v>
                </c:pt>
                <c:pt idx="3933">
                  <c:v>64.455780000000004</c:v>
                </c:pt>
                <c:pt idx="3934">
                  <c:v>64.455600000000004</c:v>
                </c:pt>
                <c:pt idx="3935">
                  <c:v>64.455600000000004</c:v>
                </c:pt>
                <c:pt idx="3936">
                  <c:v>64.4559</c:v>
                </c:pt>
                <c:pt idx="3937">
                  <c:v>64.456299999999999</c:v>
                </c:pt>
                <c:pt idx="3938">
                  <c:v>64.456900000000005</c:v>
                </c:pt>
                <c:pt idx="3939">
                  <c:v>64.457999999999998</c:v>
                </c:pt>
                <c:pt idx="3940">
                  <c:v>64.459000000000003</c:v>
                </c:pt>
                <c:pt idx="3941">
                  <c:v>64.45993</c:v>
                </c:pt>
                <c:pt idx="3942">
                  <c:v>64.459999999999994</c:v>
                </c:pt>
                <c:pt idx="3943">
                  <c:v>64.459800000000001</c:v>
                </c:pt>
                <c:pt idx="3944">
                  <c:v>64.459800000000001</c:v>
                </c:pt>
                <c:pt idx="3945">
                  <c:v>64.458200000000005</c:v>
                </c:pt>
                <c:pt idx="3946">
                  <c:v>64.4572</c:v>
                </c:pt>
                <c:pt idx="3947">
                  <c:v>64.456999999999994</c:v>
                </c:pt>
                <c:pt idx="3948">
                  <c:v>64.457300000000004</c:v>
                </c:pt>
                <c:pt idx="3949">
                  <c:v>64.458200000000005</c:v>
                </c:pt>
                <c:pt idx="3950">
                  <c:v>64.459199999999996</c:v>
                </c:pt>
                <c:pt idx="3951">
                  <c:v>64.460499999999996</c:v>
                </c:pt>
                <c:pt idx="3952">
                  <c:v>64.462000000000003</c:v>
                </c:pt>
                <c:pt idx="3953">
                  <c:v>64.462999999999994</c:v>
                </c:pt>
                <c:pt idx="3954">
                  <c:v>64.463899999999995</c:v>
                </c:pt>
                <c:pt idx="3955">
                  <c:v>64.464699999999993</c:v>
                </c:pt>
                <c:pt idx="3956">
                  <c:v>64.464920000000006</c:v>
                </c:pt>
                <c:pt idx="3957">
                  <c:v>64.464100000000002</c:v>
                </c:pt>
                <c:pt idx="3958">
                  <c:v>64.462699999999998</c:v>
                </c:pt>
                <c:pt idx="3959">
                  <c:v>64.461500000000001</c:v>
                </c:pt>
                <c:pt idx="3960">
                  <c:v>64.4602</c:v>
                </c:pt>
                <c:pt idx="3961">
                  <c:v>64.45993</c:v>
                </c:pt>
                <c:pt idx="3962">
                  <c:v>64.459289999999996</c:v>
                </c:pt>
                <c:pt idx="3963">
                  <c:v>64.458799999999997</c:v>
                </c:pt>
                <c:pt idx="3964">
                  <c:v>64.458100000000002</c:v>
                </c:pt>
                <c:pt idx="3965">
                  <c:v>64.457520000000002</c:v>
                </c:pt>
                <c:pt idx="3966">
                  <c:v>64.457499999999996</c:v>
                </c:pt>
                <c:pt idx="3967">
                  <c:v>64.457599999999999</c:v>
                </c:pt>
                <c:pt idx="3968">
                  <c:v>64.457300000000004</c:v>
                </c:pt>
                <c:pt idx="3969">
                  <c:v>64.456999999999994</c:v>
                </c:pt>
                <c:pt idx="3970">
                  <c:v>64.454909999999998</c:v>
                </c:pt>
                <c:pt idx="3971">
                  <c:v>64.453800000000001</c:v>
                </c:pt>
                <c:pt idx="3972">
                  <c:v>64.4529</c:v>
                </c:pt>
                <c:pt idx="3973">
                  <c:v>64.452699999999993</c:v>
                </c:pt>
                <c:pt idx="3974">
                  <c:v>64.453199999999995</c:v>
                </c:pt>
                <c:pt idx="3975">
                  <c:v>64.453900000000004</c:v>
                </c:pt>
                <c:pt idx="3976">
                  <c:v>64.455200000000005</c:v>
                </c:pt>
                <c:pt idx="3977">
                  <c:v>64.4572</c:v>
                </c:pt>
                <c:pt idx="3978">
                  <c:v>64.459400000000002</c:v>
                </c:pt>
                <c:pt idx="3979">
                  <c:v>64.461399999999998</c:v>
                </c:pt>
                <c:pt idx="3980">
                  <c:v>64.4619</c:v>
                </c:pt>
                <c:pt idx="3981">
                  <c:v>64.4619</c:v>
                </c:pt>
                <c:pt idx="3982">
                  <c:v>64.461299999999994</c:v>
                </c:pt>
                <c:pt idx="3983">
                  <c:v>64.461600000000004</c:v>
                </c:pt>
                <c:pt idx="3984">
                  <c:v>64.462100000000007</c:v>
                </c:pt>
                <c:pt idx="3985">
                  <c:v>64.462699999999998</c:v>
                </c:pt>
                <c:pt idx="3986">
                  <c:v>64.462500000000006</c:v>
                </c:pt>
                <c:pt idx="3987">
                  <c:v>64.462800000000001</c:v>
                </c:pt>
                <c:pt idx="3988">
                  <c:v>64.463300000000004</c:v>
                </c:pt>
                <c:pt idx="3989">
                  <c:v>64.4636</c:v>
                </c:pt>
                <c:pt idx="3990">
                  <c:v>64.463200000000001</c:v>
                </c:pt>
                <c:pt idx="3991">
                  <c:v>64.462100000000007</c:v>
                </c:pt>
                <c:pt idx="3992">
                  <c:v>64.461299999999994</c:v>
                </c:pt>
                <c:pt idx="3993">
                  <c:v>64.460499999999996</c:v>
                </c:pt>
                <c:pt idx="3994">
                  <c:v>64.460300000000004</c:v>
                </c:pt>
                <c:pt idx="3995">
                  <c:v>64.459900000000005</c:v>
                </c:pt>
                <c:pt idx="3996">
                  <c:v>64.459599999999995</c:v>
                </c:pt>
                <c:pt idx="3997">
                  <c:v>64.459599999999995</c:v>
                </c:pt>
                <c:pt idx="3998">
                  <c:v>64.457899999999995</c:v>
                </c:pt>
                <c:pt idx="3999">
                  <c:v>64.456199999999995</c:v>
                </c:pt>
                <c:pt idx="4000">
                  <c:v>64.454899999999995</c:v>
                </c:pt>
                <c:pt idx="4001">
                  <c:v>64.454400000000007</c:v>
                </c:pt>
                <c:pt idx="4002">
                  <c:v>64.453999999999994</c:v>
                </c:pt>
                <c:pt idx="4003">
                  <c:v>64.452200000000005</c:v>
                </c:pt>
                <c:pt idx="4004">
                  <c:v>64.451800000000006</c:v>
                </c:pt>
                <c:pt idx="4005">
                  <c:v>64.452200000000005</c:v>
                </c:pt>
                <c:pt idx="4006">
                  <c:v>64.453299999999999</c:v>
                </c:pt>
                <c:pt idx="4007">
                  <c:v>64.454300000000003</c:v>
                </c:pt>
                <c:pt idx="4008">
                  <c:v>64.454999999999998</c:v>
                </c:pt>
                <c:pt idx="4009">
                  <c:v>64.455799999999996</c:v>
                </c:pt>
                <c:pt idx="4010">
                  <c:v>64.457260000000005</c:v>
                </c:pt>
                <c:pt idx="4011">
                  <c:v>64.458699999999993</c:v>
                </c:pt>
                <c:pt idx="4012">
                  <c:v>64.460800000000006</c:v>
                </c:pt>
                <c:pt idx="4013">
                  <c:v>64.462900000000005</c:v>
                </c:pt>
                <c:pt idx="4014">
                  <c:v>64.463800000000006</c:v>
                </c:pt>
                <c:pt idx="4015">
                  <c:v>64.465400000000002</c:v>
                </c:pt>
                <c:pt idx="4016">
                  <c:v>64.465400000000002</c:v>
                </c:pt>
                <c:pt idx="4017">
                  <c:v>64.463200000000001</c:v>
                </c:pt>
                <c:pt idx="4018">
                  <c:v>64.462199999999996</c:v>
                </c:pt>
                <c:pt idx="4019">
                  <c:v>64.462299999999999</c:v>
                </c:pt>
                <c:pt idx="4020">
                  <c:v>64.462599999999995</c:v>
                </c:pt>
                <c:pt idx="4021">
                  <c:v>64.462800000000001</c:v>
                </c:pt>
                <c:pt idx="4022">
                  <c:v>64.463200000000001</c:v>
                </c:pt>
                <c:pt idx="4023">
                  <c:v>64.464100000000002</c:v>
                </c:pt>
                <c:pt idx="4024">
                  <c:v>64.464600000000004</c:v>
                </c:pt>
                <c:pt idx="4025">
                  <c:v>64.464799999999997</c:v>
                </c:pt>
                <c:pt idx="4026">
                  <c:v>64.465000000000003</c:v>
                </c:pt>
                <c:pt idx="4027">
                  <c:v>64.465299999999999</c:v>
                </c:pt>
                <c:pt idx="4028">
                  <c:v>64.464399999999998</c:v>
                </c:pt>
                <c:pt idx="4029">
                  <c:v>64.463499999999996</c:v>
                </c:pt>
                <c:pt idx="4030">
                  <c:v>64.462900000000005</c:v>
                </c:pt>
                <c:pt idx="4031">
                  <c:v>64.4636</c:v>
                </c:pt>
                <c:pt idx="4032">
                  <c:v>64.464100000000002</c:v>
                </c:pt>
                <c:pt idx="4033">
                  <c:v>64.463999999999999</c:v>
                </c:pt>
                <c:pt idx="4034">
                  <c:v>64.462800000000001</c:v>
                </c:pt>
                <c:pt idx="4035">
                  <c:v>64.462000000000003</c:v>
                </c:pt>
                <c:pt idx="4036">
                  <c:v>64.462100000000007</c:v>
                </c:pt>
                <c:pt idx="4037">
                  <c:v>64.461799999999997</c:v>
                </c:pt>
                <c:pt idx="4038">
                  <c:v>64.460400000000007</c:v>
                </c:pt>
                <c:pt idx="4039">
                  <c:v>64.4602</c:v>
                </c:pt>
                <c:pt idx="4040">
                  <c:v>64.460899999999995</c:v>
                </c:pt>
                <c:pt idx="4041">
                  <c:v>64.461500000000001</c:v>
                </c:pt>
                <c:pt idx="4042">
                  <c:v>64.461799999999997</c:v>
                </c:pt>
                <c:pt idx="4043">
                  <c:v>64.460700000000003</c:v>
                </c:pt>
                <c:pt idx="4044">
                  <c:v>64.460400000000007</c:v>
                </c:pt>
                <c:pt idx="4045">
                  <c:v>64.459199999999996</c:v>
                </c:pt>
                <c:pt idx="4046">
                  <c:v>64.458200000000005</c:v>
                </c:pt>
                <c:pt idx="4047">
                  <c:v>64.458100000000002</c:v>
                </c:pt>
                <c:pt idx="4048">
                  <c:v>64.458600000000004</c:v>
                </c:pt>
                <c:pt idx="4049">
                  <c:v>64.459400000000002</c:v>
                </c:pt>
                <c:pt idx="4050">
                  <c:v>64.460480000000004</c:v>
                </c:pt>
                <c:pt idx="4051">
                  <c:v>64.461250000000007</c:v>
                </c:pt>
                <c:pt idx="4052">
                  <c:v>64.462299999999999</c:v>
                </c:pt>
                <c:pt idx="4053">
                  <c:v>64.462199999999996</c:v>
                </c:pt>
                <c:pt idx="4054">
                  <c:v>64.462500000000006</c:v>
                </c:pt>
                <c:pt idx="4055">
                  <c:v>64.462800000000001</c:v>
                </c:pt>
                <c:pt idx="4056">
                  <c:v>64.461830000000006</c:v>
                </c:pt>
                <c:pt idx="4057">
                  <c:v>64.460400000000007</c:v>
                </c:pt>
                <c:pt idx="4058">
                  <c:v>64.459400000000002</c:v>
                </c:pt>
                <c:pt idx="4059">
                  <c:v>64.459100000000007</c:v>
                </c:pt>
                <c:pt idx="4060">
                  <c:v>64.459199999999996</c:v>
                </c:pt>
                <c:pt idx="4061">
                  <c:v>64.459500000000006</c:v>
                </c:pt>
                <c:pt idx="4062">
                  <c:v>64.4602</c:v>
                </c:pt>
                <c:pt idx="4063">
                  <c:v>64.460999999999999</c:v>
                </c:pt>
                <c:pt idx="4064">
                  <c:v>64.460599999999999</c:v>
                </c:pt>
                <c:pt idx="4065">
                  <c:v>64.4602</c:v>
                </c:pt>
                <c:pt idx="4066">
                  <c:v>64.4602</c:v>
                </c:pt>
                <c:pt idx="4067">
                  <c:v>64.459599999999995</c:v>
                </c:pt>
                <c:pt idx="4068">
                  <c:v>64.459199999999996</c:v>
                </c:pt>
                <c:pt idx="4069">
                  <c:v>64.459000000000003</c:v>
                </c:pt>
                <c:pt idx="4070">
                  <c:v>64.459199999999996</c:v>
                </c:pt>
                <c:pt idx="4071">
                  <c:v>64.459500000000006</c:v>
                </c:pt>
                <c:pt idx="4072">
                  <c:v>64.458799999999997</c:v>
                </c:pt>
                <c:pt idx="4073">
                  <c:v>64.457999999999998</c:v>
                </c:pt>
                <c:pt idx="4074">
                  <c:v>64.457400000000007</c:v>
                </c:pt>
                <c:pt idx="4075">
                  <c:v>64.456500000000005</c:v>
                </c:pt>
                <c:pt idx="4076">
                  <c:v>64.455699999999993</c:v>
                </c:pt>
                <c:pt idx="4077">
                  <c:v>64.455399999999997</c:v>
                </c:pt>
                <c:pt idx="4078">
                  <c:v>64.455200000000005</c:v>
                </c:pt>
                <c:pt idx="4079">
                  <c:v>64.455399999999997</c:v>
                </c:pt>
                <c:pt idx="4080">
                  <c:v>64.455799999999996</c:v>
                </c:pt>
                <c:pt idx="4081">
                  <c:v>64.456500000000005</c:v>
                </c:pt>
                <c:pt idx="4082">
                  <c:v>64.457599999999999</c:v>
                </c:pt>
                <c:pt idx="4083">
                  <c:v>64.458399999999997</c:v>
                </c:pt>
                <c:pt idx="4084">
                  <c:v>64.458200000000005</c:v>
                </c:pt>
                <c:pt idx="4085">
                  <c:v>64.457899999999995</c:v>
                </c:pt>
                <c:pt idx="4086">
                  <c:v>64.457800000000006</c:v>
                </c:pt>
                <c:pt idx="4087">
                  <c:v>64.457700000000003</c:v>
                </c:pt>
                <c:pt idx="4088">
                  <c:v>64.456800000000001</c:v>
                </c:pt>
                <c:pt idx="4089">
                  <c:v>64.456389999999999</c:v>
                </c:pt>
                <c:pt idx="4090">
                  <c:v>64.456500000000005</c:v>
                </c:pt>
                <c:pt idx="4091">
                  <c:v>64.4572</c:v>
                </c:pt>
                <c:pt idx="4092">
                  <c:v>64.458100000000002</c:v>
                </c:pt>
                <c:pt idx="4093">
                  <c:v>64.459299999999999</c:v>
                </c:pt>
                <c:pt idx="4094">
                  <c:v>64.460700000000003</c:v>
                </c:pt>
                <c:pt idx="4095">
                  <c:v>64.461699999999993</c:v>
                </c:pt>
                <c:pt idx="4096">
                  <c:v>64.462500000000006</c:v>
                </c:pt>
                <c:pt idx="4097">
                  <c:v>64.463399999999993</c:v>
                </c:pt>
                <c:pt idx="4098">
                  <c:v>64.464500000000001</c:v>
                </c:pt>
                <c:pt idx="4099">
                  <c:v>64.465400000000002</c:v>
                </c:pt>
                <c:pt idx="4100">
                  <c:v>64.465900000000005</c:v>
                </c:pt>
                <c:pt idx="4101">
                  <c:v>64.465800000000002</c:v>
                </c:pt>
                <c:pt idx="4102">
                  <c:v>64.463999999999999</c:v>
                </c:pt>
                <c:pt idx="4103">
                  <c:v>64.462440000000001</c:v>
                </c:pt>
                <c:pt idx="4104">
                  <c:v>64.460999999999999</c:v>
                </c:pt>
                <c:pt idx="4105">
                  <c:v>64.460499999999996</c:v>
                </c:pt>
                <c:pt idx="4106">
                  <c:v>64.459599999999995</c:v>
                </c:pt>
                <c:pt idx="4107">
                  <c:v>64.459100000000007</c:v>
                </c:pt>
                <c:pt idx="4108">
                  <c:v>64.458399999999997</c:v>
                </c:pt>
                <c:pt idx="4109">
                  <c:v>64.457599999999999</c:v>
                </c:pt>
                <c:pt idx="4110">
                  <c:v>64.457599999999999</c:v>
                </c:pt>
                <c:pt idx="4111">
                  <c:v>64.457899999999995</c:v>
                </c:pt>
                <c:pt idx="4112">
                  <c:v>64.458200000000005</c:v>
                </c:pt>
                <c:pt idx="4113">
                  <c:v>64.457999999999998</c:v>
                </c:pt>
                <c:pt idx="4114">
                  <c:v>64.457099999999997</c:v>
                </c:pt>
                <c:pt idx="4115">
                  <c:v>64.454899999999995</c:v>
                </c:pt>
                <c:pt idx="4116">
                  <c:v>64.453800000000001</c:v>
                </c:pt>
                <c:pt idx="4117">
                  <c:v>64.4529</c:v>
                </c:pt>
                <c:pt idx="4118">
                  <c:v>64.452699999999993</c:v>
                </c:pt>
                <c:pt idx="4119">
                  <c:v>64.453000000000003</c:v>
                </c:pt>
                <c:pt idx="4120">
                  <c:v>64.453800000000001</c:v>
                </c:pt>
                <c:pt idx="4121">
                  <c:v>64.455460000000002</c:v>
                </c:pt>
                <c:pt idx="4122">
                  <c:v>64.457499999999996</c:v>
                </c:pt>
                <c:pt idx="4123">
                  <c:v>64.459770000000006</c:v>
                </c:pt>
                <c:pt idx="4124">
                  <c:v>64.462299999999999</c:v>
                </c:pt>
                <c:pt idx="4125">
                  <c:v>64.463300000000004</c:v>
                </c:pt>
                <c:pt idx="4126">
                  <c:v>64.463899999999995</c:v>
                </c:pt>
                <c:pt idx="4127">
                  <c:v>64.463399999999993</c:v>
                </c:pt>
                <c:pt idx="4128">
                  <c:v>64.462900000000005</c:v>
                </c:pt>
                <c:pt idx="4129">
                  <c:v>64.463200000000001</c:v>
                </c:pt>
                <c:pt idx="4130">
                  <c:v>64.463300000000004</c:v>
                </c:pt>
                <c:pt idx="4131">
                  <c:v>64.462599999999995</c:v>
                </c:pt>
                <c:pt idx="4132">
                  <c:v>64.462800000000001</c:v>
                </c:pt>
                <c:pt idx="4133">
                  <c:v>64.463200000000001</c:v>
                </c:pt>
                <c:pt idx="4134">
                  <c:v>64.463470000000001</c:v>
                </c:pt>
                <c:pt idx="4135">
                  <c:v>64.463729999999998</c:v>
                </c:pt>
                <c:pt idx="4136">
                  <c:v>64.464299999999994</c:v>
                </c:pt>
                <c:pt idx="4137">
                  <c:v>64.463499999999996</c:v>
                </c:pt>
                <c:pt idx="4138">
                  <c:v>64.462400000000002</c:v>
                </c:pt>
                <c:pt idx="4139">
                  <c:v>64.461600000000004</c:v>
                </c:pt>
                <c:pt idx="4140">
                  <c:v>64.461100000000002</c:v>
                </c:pt>
                <c:pt idx="4141">
                  <c:v>64.460599999999999</c:v>
                </c:pt>
                <c:pt idx="4142">
                  <c:v>64.459100000000007</c:v>
                </c:pt>
                <c:pt idx="4143">
                  <c:v>64.457099999999997</c:v>
                </c:pt>
                <c:pt idx="4144">
                  <c:v>64.456100000000006</c:v>
                </c:pt>
                <c:pt idx="4145">
                  <c:v>64.455100000000002</c:v>
                </c:pt>
                <c:pt idx="4146">
                  <c:v>64.454400000000007</c:v>
                </c:pt>
                <c:pt idx="4147">
                  <c:v>64.453599999999994</c:v>
                </c:pt>
                <c:pt idx="4148">
                  <c:v>64.453500000000005</c:v>
                </c:pt>
                <c:pt idx="4149">
                  <c:v>64.452690000000004</c:v>
                </c:pt>
                <c:pt idx="4150">
                  <c:v>64.452200000000005</c:v>
                </c:pt>
                <c:pt idx="4151">
                  <c:v>64.452799999999996</c:v>
                </c:pt>
                <c:pt idx="4152">
                  <c:v>64.453800000000001</c:v>
                </c:pt>
                <c:pt idx="4153">
                  <c:v>64.4542</c:v>
                </c:pt>
                <c:pt idx="4154">
                  <c:v>64.454300000000003</c:v>
                </c:pt>
                <c:pt idx="4155">
                  <c:v>64.455500000000001</c:v>
                </c:pt>
                <c:pt idx="4156">
                  <c:v>64.457099999999997</c:v>
                </c:pt>
                <c:pt idx="4157">
                  <c:v>64.459100000000007</c:v>
                </c:pt>
                <c:pt idx="4158">
                  <c:v>64.460899999999995</c:v>
                </c:pt>
                <c:pt idx="4159">
                  <c:v>64.4619</c:v>
                </c:pt>
                <c:pt idx="4160">
                  <c:v>64.462199999999996</c:v>
                </c:pt>
                <c:pt idx="4161">
                  <c:v>64.460769999999997</c:v>
                </c:pt>
                <c:pt idx="4162">
                  <c:v>64.460300000000004</c:v>
                </c:pt>
                <c:pt idx="4163">
                  <c:v>64.460499999999996</c:v>
                </c:pt>
                <c:pt idx="4164">
                  <c:v>64.460999999999999</c:v>
                </c:pt>
                <c:pt idx="4165">
                  <c:v>64.461600000000004</c:v>
                </c:pt>
                <c:pt idx="4166">
                  <c:v>64.4619</c:v>
                </c:pt>
                <c:pt idx="4167">
                  <c:v>64.462599999999995</c:v>
                </c:pt>
                <c:pt idx="4168">
                  <c:v>64.463300000000004</c:v>
                </c:pt>
                <c:pt idx="4169">
                  <c:v>64.463800000000006</c:v>
                </c:pt>
                <c:pt idx="4170">
                  <c:v>64.464200000000005</c:v>
                </c:pt>
                <c:pt idx="4171">
                  <c:v>64.464699999999993</c:v>
                </c:pt>
                <c:pt idx="4172">
                  <c:v>64.464399999999998</c:v>
                </c:pt>
                <c:pt idx="4173">
                  <c:v>64.463200000000001</c:v>
                </c:pt>
                <c:pt idx="4174">
                  <c:v>64.462599999999995</c:v>
                </c:pt>
                <c:pt idx="4175">
                  <c:v>64.463200000000001</c:v>
                </c:pt>
                <c:pt idx="4176">
                  <c:v>64.4636</c:v>
                </c:pt>
                <c:pt idx="4177">
                  <c:v>64.463499999999996</c:v>
                </c:pt>
                <c:pt idx="4178">
                  <c:v>64.462900000000005</c:v>
                </c:pt>
                <c:pt idx="4179">
                  <c:v>64.461600000000004</c:v>
                </c:pt>
                <c:pt idx="4180">
                  <c:v>64.461200000000005</c:v>
                </c:pt>
                <c:pt idx="4181">
                  <c:v>64.460499999999996</c:v>
                </c:pt>
                <c:pt idx="4182">
                  <c:v>64.458600000000004</c:v>
                </c:pt>
                <c:pt idx="4183">
                  <c:v>64.458399999999997</c:v>
                </c:pt>
                <c:pt idx="4184">
                  <c:v>64.458500000000001</c:v>
                </c:pt>
                <c:pt idx="4185">
                  <c:v>64.459000000000003</c:v>
                </c:pt>
                <c:pt idx="4186">
                  <c:v>64.459000000000003</c:v>
                </c:pt>
                <c:pt idx="4187">
                  <c:v>64.459100000000007</c:v>
                </c:pt>
                <c:pt idx="4188">
                  <c:v>64.458600000000004</c:v>
                </c:pt>
                <c:pt idx="4189">
                  <c:v>64.458500000000001</c:v>
                </c:pt>
                <c:pt idx="4190">
                  <c:v>64.457999999999998</c:v>
                </c:pt>
                <c:pt idx="4191">
                  <c:v>64.456800000000001</c:v>
                </c:pt>
                <c:pt idx="4192">
                  <c:v>64.456299999999999</c:v>
                </c:pt>
                <c:pt idx="4193">
                  <c:v>64.456800000000001</c:v>
                </c:pt>
                <c:pt idx="4194">
                  <c:v>64.457499999999996</c:v>
                </c:pt>
                <c:pt idx="4195">
                  <c:v>64.458500000000001</c:v>
                </c:pt>
                <c:pt idx="4196">
                  <c:v>64.459100000000007</c:v>
                </c:pt>
                <c:pt idx="4197">
                  <c:v>64.460300000000004</c:v>
                </c:pt>
                <c:pt idx="4198">
                  <c:v>64.461299999999994</c:v>
                </c:pt>
                <c:pt idx="4199">
                  <c:v>64.462599999999995</c:v>
                </c:pt>
                <c:pt idx="4200">
                  <c:v>64.463200000000001</c:v>
                </c:pt>
                <c:pt idx="4201">
                  <c:v>64.463399999999993</c:v>
                </c:pt>
                <c:pt idx="4202">
                  <c:v>64.463200000000001</c:v>
                </c:pt>
                <c:pt idx="4203">
                  <c:v>64.462090000000003</c:v>
                </c:pt>
                <c:pt idx="4204">
                  <c:v>64.460930000000005</c:v>
                </c:pt>
                <c:pt idx="4205">
                  <c:v>64.459400000000002</c:v>
                </c:pt>
                <c:pt idx="4206">
                  <c:v>64.4589</c:v>
                </c:pt>
                <c:pt idx="4207">
                  <c:v>64.459000000000003</c:v>
                </c:pt>
                <c:pt idx="4208">
                  <c:v>64.459299999999999</c:v>
                </c:pt>
                <c:pt idx="4209">
                  <c:v>64.459999999999994</c:v>
                </c:pt>
                <c:pt idx="4210">
                  <c:v>64.460999999999999</c:v>
                </c:pt>
                <c:pt idx="4211">
                  <c:v>64.462000000000003</c:v>
                </c:pt>
                <c:pt idx="4212">
                  <c:v>64.462090000000003</c:v>
                </c:pt>
                <c:pt idx="4213">
                  <c:v>64.461699999999993</c:v>
                </c:pt>
                <c:pt idx="4214">
                  <c:v>64.460899999999995</c:v>
                </c:pt>
                <c:pt idx="4215">
                  <c:v>64.460400000000007</c:v>
                </c:pt>
                <c:pt idx="4216">
                  <c:v>64.4602</c:v>
                </c:pt>
                <c:pt idx="4217">
                  <c:v>64.460300000000004</c:v>
                </c:pt>
                <c:pt idx="4218">
                  <c:v>64.460319999999996</c:v>
                </c:pt>
                <c:pt idx="4219">
                  <c:v>64.459500000000006</c:v>
                </c:pt>
                <c:pt idx="4220">
                  <c:v>64.458500000000001</c:v>
                </c:pt>
                <c:pt idx="4221">
                  <c:v>64.457999999999998</c:v>
                </c:pt>
                <c:pt idx="4222">
                  <c:v>64.457700000000003</c:v>
                </c:pt>
                <c:pt idx="4223">
                  <c:v>64.456599999999995</c:v>
                </c:pt>
                <c:pt idx="4224">
                  <c:v>64.456000000000003</c:v>
                </c:pt>
                <c:pt idx="4225">
                  <c:v>64.455489999999998</c:v>
                </c:pt>
                <c:pt idx="4226">
                  <c:v>64.455399999999997</c:v>
                </c:pt>
                <c:pt idx="4227">
                  <c:v>64.455460000000002</c:v>
                </c:pt>
                <c:pt idx="4228">
                  <c:v>64.456000000000003</c:v>
                </c:pt>
                <c:pt idx="4229">
                  <c:v>64.456940000000003</c:v>
                </c:pt>
                <c:pt idx="4230">
                  <c:v>64.456800000000001</c:v>
                </c:pt>
                <c:pt idx="4231">
                  <c:v>64.456299999999999</c:v>
                </c:pt>
                <c:pt idx="4232">
                  <c:v>64.456000000000003</c:v>
                </c:pt>
                <c:pt idx="4233">
                  <c:v>64.4559</c:v>
                </c:pt>
                <c:pt idx="4234">
                  <c:v>64.456500000000005</c:v>
                </c:pt>
                <c:pt idx="4235">
                  <c:v>64.456599999999995</c:v>
                </c:pt>
                <c:pt idx="4236">
                  <c:v>64.456199999999995</c:v>
                </c:pt>
                <c:pt idx="4237">
                  <c:v>64.456199999999995</c:v>
                </c:pt>
                <c:pt idx="4238">
                  <c:v>64.456699999999998</c:v>
                </c:pt>
                <c:pt idx="4239">
                  <c:v>64.457599999999999</c:v>
                </c:pt>
                <c:pt idx="4240">
                  <c:v>64.4589</c:v>
                </c:pt>
                <c:pt idx="4241">
                  <c:v>64.460400000000007</c:v>
                </c:pt>
                <c:pt idx="4242">
                  <c:v>64.460800000000006</c:v>
                </c:pt>
                <c:pt idx="4243">
                  <c:v>64.461799999999997</c:v>
                </c:pt>
                <c:pt idx="4244">
                  <c:v>64.462900000000005</c:v>
                </c:pt>
                <c:pt idx="4245">
                  <c:v>64.463800000000006</c:v>
                </c:pt>
                <c:pt idx="4246">
                  <c:v>64.464600000000004</c:v>
                </c:pt>
                <c:pt idx="4247">
                  <c:v>64.465599999999995</c:v>
                </c:pt>
                <c:pt idx="4248">
                  <c:v>64.467100000000002</c:v>
                </c:pt>
                <c:pt idx="4249">
                  <c:v>64.466300000000004</c:v>
                </c:pt>
                <c:pt idx="4250">
                  <c:v>64.464600000000004</c:v>
                </c:pt>
                <c:pt idx="4251">
                  <c:v>64.462800000000001</c:v>
                </c:pt>
                <c:pt idx="4252">
                  <c:v>64.462000000000003</c:v>
                </c:pt>
                <c:pt idx="4253">
                  <c:v>64.460899999999995</c:v>
                </c:pt>
                <c:pt idx="4254">
                  <c:v>64.459999999999994</c:v>
                </c:pt>
                <c:pt idx="4255">
                  <c:v>64.459400000000002</c:v>
                </c:pt>
                <c:pt idx="4256">
                  <c:v>64.458600000000004</c:v>
                </c:pt>
                <c:pt idx="4257">
                  <c:v>64.458100000000002</c:v>
                </c:pt>
                <c:pt idx="4258">
                  <c:v>64.457899999999995</c:v>
                </c:pt>
                <c:pt idx="4259">
                  <c:v>64.457999999999998</c:v>
                </c:pt>
                <c:pt idx="4260">
                  <c:v>64.458299999999994</c:v>
                </c:pt>
                <c:pt idx="4261">
                  <c:v>64.458200000000005</c:v>
                </c:pt>
                <c:pt idx="4262">
                  <c:v>64.455399999999997</c:v>
                </c:pt>
                <c:pt idx="4263">
                  <c:v>64.453999999999994</c:v>
                </c:pt>
                <c:pt idx="4264">
                  <c:v>64.453299999999999</c:v>
                </c:pt>
                <c:pt idx="4265">
                  <c:v>64.452600000000004</c:v>
                </c:pt>
                <c:pt idx="4266">
                  <c:v>64.452799999999996</c:v>
                </c:pt>
                <c:pt idx="4267">
                  <c:v>64.453999999999994</c:v>
                </c:pt>
                <c:pt idx="4268">
                  <c:v>64.454700000000003</c:v>
                </c:pt>
                <c:pt idx="4269">
                  <c:v>64.455600000000004</c:v>
                </c:pt>
                <c:pt idx="4270">
                  <c:v>64.457499999999996</c:v>
                </c:pt>
                <c:pt idx="4271">
                  <c:v>64.459599999999995</c:v>
                </c:pt>
                <c:pt idx="4272">
                  <c:v>64.461699999999993</c:v>
                </c:pt>
                <c:pt idx="4273">
                  <c:v>64.463700000000003</c:v>
                </c:pt>
                <c:pt idx="4274">
                  <c:v>64.465000000000003</c:v>
                </c:pt>
                <c:pt idx="4275">
                  <c:v>64.466080000000005</c:v>
                </c:pt>
                <c:pt idx="4276">
                  <c:v>64.465599999999995</c:v>
                </c:pt>
                <c:pt idx="4277">
                  <c:v>64.465000000000003</c:v>
                </c:pt>
                <c:pt idx="4278">
                  <c:v>64.464699999999993</c:v>
                </c:pt>
                <c:pt idx="4279">
                  <c:v>64.463700000000003</c:v>
                </c:pt>
                <c:pt idx="4280">
                  <c:v>64.463399999999993</c:v>
                </c:pt>
                <c:pt idx="4281">
                  <c:v>64.463700000000003</c:v>
                </c:pt>
                <c:pt idx="4282">
                  <c:v>64.463899999999995</c:v>
                </c:pt>
                <c:pt idx="4283">
                  <c:v>64.463890000000006</c:v>
                </c:pt>
                <c:pt idx="4284">
                  <c:v>64.463999999999999</c:v>
                </c:pt>
                <c:pt idx="4285">
                  <c:v>64.464340000000007</c:v>
                </c:pt>
                <c:pt idx="4286">
                  <c:v>64.464699999999993</c:v>
                </c:pt>
                <c:pt idx="4287">
                  <c:v>64.464600000000004</c:v>
                </c:pt>
                <c:pt idx="4288">
                  <c:v>64.463470000000001</c:v>
                </c:pt>
                <c:pt idx="4289">
                  <c:v>64.463200000000001</c:v>
                </c:pt>
                <c:pt idx="4290">
                  <c:v>64.462599999999995</c:v>
                </c:pt>
                <c:pt idx="4291">
                  <c:v>64.461299999999994</c:v>
                </c:pt>
                <c:pt idx="4292">
                  <c:v>64.458500000000001</c:v>
                </c:pt>
                <c:pt idx="4293">
                  <c:v>64.456500000000005</c:v>
                </c:pt>
                <c:pt idx="4294">
                  <c:v>64.455460000000002</c:v>
                </c:pt>
                <c:pt idx="4295">
                  <c:v>64.454099999999997</c:v>
                </c:pt>
                <c:pt idx="4296">
                  <c:v>64.453699999999998</c:v>
                </c:pt>
                <c:pt idx="4297">
                  <c:v>64.453800000000001</c:v>
                </c:pt>
                <c:pt idx="4298">
                  <c:v>64.453299999999999</c:v>
                </c:pt>
                <c:pt idx="4299">
                  <c:v>64.453299999999999</c:v>
                </c:pt>
                <c:pt idx="4300">
                  <c:v>64.454099999999997</c:v>
                </c:pt>
                <c:pt idx="4301">
                  <c:v>64.454300000000003</c:v>
                </c:pt>
                <c:pt idx="4302">
                  <c:v>64.454099999999997</c:v>
                </c:pt>
                <c:pt idx="4303">
                  <c:v>64.455100000000002</c:v>
                </c:pt>
                <c:pt idx="4304">
                  <c:v>64.456599999999995</c:v>
                </c:pt>
                <c:pt idx="4305">
                  <c:v>64.458200000000005</c:v>
                </c:pt>
                <c:pt idx="4306">
                  <c:v>64.459299999999999</c:v>
                </c:pt>
                <c:pt idx="4307">
                  <c:v>64.459500000000006</c:v>
                </c:pt>
                <c:pt idx="4308">
                  <c:v>64.460499999999996</c:v>
                </c:pt>
                <c:pt idx="4309">
                  <c:v>64.459800000000001</c:v>
                </c:pt>
                <c:pt idx="4310">
                  <c:v>64.459500000000006</c:v>
                </c:pt>
                <c:pt idx="4311">
                  <c:v>64.460099999999997</c:v>
                </c:pt>
                <c:pt idx="4312">
                  <c:v>64.460599999999999</c:v>
                </c:pt>
                <c:pt idx="4313">
                  <c:v>64.461100000000002</c:v>
                </c:pt>
                <c:pt idx="4314">
                  <c:v>64.461600000000004</c:v>
                </c:pt>
                <c:pt idx="4315">
                  <c:v>64.4619</c:v>
                </c:pt>
                <c:pt idx="4316">
                  <c:v>64.4619</c:v>
                </c:pt>
                <c:pt idx="4317">
                  <c:v>64.462400000000002</c:v>
                </c:pt>
                <c:pt idx="4318">
                  <c:v>64.462999999999994</c:v>
                </c:pt>
                <c:pt idx="4319">
                  <c:v>64.463300000000004</c:v>
                </c:pt>
                <c:pt idx="4320">
                  <c:v>64.463800000000006</c:v>
                </c:pt>
                <c:pt idx="4321">
                  <c:v>64.464299999999994</c:v>
                </c:pt>
                <c:pt idx="4322">
                  <c:v>64.463800000000006</c:v>
                </c:pt>
                <c:pt idx="4323">
                  <c:v>64.462199999999996</c:v>
                </c:pt>
                <c:pt idx="4324">
                  <c:v>64.461799999999997</c:v>
                </c:pt>
                <c:pt idx="4325">
                  <c:v>64.461100000000002</c:v>
                </c:pt>
                <c:pt idx="4326">
                  <c:v>64.459400000000002</c:v>
                </c:pt>
                <c:pt idx="4327">
                  <c:v>64.458299999999994</c:v>
                </c:pt>
                <c:pt idx="4328">
                  <c:v>64.457499999999996</c:v>
                </c:pt>
                <c:pt idx="4329">
                  <c:v>64.457130000000006</c:v>
                </c:pt>
                <c:pt idx="4330">
                  <c:v>64.4572</c:v>
                </c:pt>
                <c:pt idx="4331">
                  <c:v>64.457419999999999</c:v>
                </c:pt>
                <c:pt idx="4332">
                  <c:v>64.457800000000006</c:v>
                </c:pt>
                <c:pt idx="4333">
                  <c:v>64.457599999999999</c:v>
                </c:pt>
                <c:pt idx="4334">
                  <c:v>64.457400000000007</c:v>
                </c:pt>
                <c:pt idx="4335">
                  <c:v>64.457700000000003</c:v>
                </c:pt>
                <c:pt idx="4336">
                  <c:v>64.458100000000002</c:v>
                </c:pt>
                <c:pt idx="4337">
                  <c:v>64.457999999999998</c:v>
                </c:pt>
                <c:pt idx="4338">
                  <c:v>64.4572</c:v>
                </c:pt>
                <c:pt idx="4339">
                  <c:v>64.4559</c:v>
                </c:pt>
                <c:pt idx="4340">
                  <c:v>64.455399999999997</c:v>
                </c:pt>
                <c:pt idx="4341">
                  <c:v>64.455799999999996</c:v>
                </c:pt>
                <c:pt idx="4342">
                  <c:v>64.456500000000005</c:v>
                </c:pt>
                <c:pt idx="4343">
                  <c:v>64.4572</c:v>
                </c:pt>
                <c:pt idx="4344">
                  <c:v>64.457899999999995</c:v>
                </c:pt>
                <c:pt idx="4345">
                  <c:v>64.459199999999996</c:v>
                </c:pt>
                <c:pt idx="4346">
                  <c:v>64.4602</c:v>
                </c:pt>
                <c:pt idx="4347">
                  <c:v>64.461600000000004</c:v>
                </c:pt>
                <c:pt idx="4348">
                  <c:v>64.462500000000006</c:v>
                </c:pt>
                <c:pt idx="4349">
                  <c:v>64.463440000000006</c:v>
                </c:pt>
                <c:pt idx="4350">
                  <c:v>64.46405</c:v>
                </c:pt>
                <c:pt idx="4351">
                  <c:v>64.463899999999995</c:v>
                </c:pt>
                <c:pt idx="4352">
                  <c:v>64.462400000000002</c:v>
                </c:pt>
                <c:pt idx="4353">
                  <c:v>64.460099999999997</c:v>
                </c:pt>
                <c:pt idx="4354">
                  <c:v>64.459299999999999</c:v>
                </c:pt>
                <c:pt idx="4355">
                  <c:v>64.459159999999997</c:v>
                </c:pt>
                <c:pt idx="4356">
                  <c:v>64.459199999999996</c:v>
                </c:pt>
                <c:pt idx="4357">
                  <c:v>64.459800000000001</c:v>
                </c:pt>
                <c:pt idx="4358">
                  <c:v>64.460669999999993</c:v>
                </c:pt>
                <c:pt idx="4359">
                  <c:v>64.461600000000004</c:v>
                </c:pt>
                <c:pt idx="4360">
                  <c:v>64.462800000000001</c:v>
                </c:pt>
                <c:pt idx="4361">
                  <c:v>64.463700000000003</c:v>
                </c:pt>
                <c:pt idx="4362">
                  <c:v>64.463399999999993</c:v>
                </c:pt>
                <c:pt idx="4363">
                  <c:v>64.462299999999999</c:v>
                </c:pt>
                <c:pt idx="4364">
                  <c:v>64.461600000000004</c:v>
                </c:pt>
                <c:pt idx="4365">
                  <c:v>64.461380000000005</c:v>
                </c:pt>
                <c:pt idx="4366">
                  <c:v>64.460999999999999</c:v>
                </c:pt>
                <c:pt idx="4367">
                  <c:v>64.460400000000007</c:v>
                </c:pt>
                <c:pt idx="4368">
                  <c:v>64.459199999999996</c:v>
                </c:pt>
                <c:pt idx="4369">
                  <c:v>64.458399999999997</c:v>
                </c:pt>
                <c:pt idx="4370">
                  <c:v>64.458200000000005</c:v>
                </c:pt>
                <c:pt idx="4371">
                  <c:v>64.457999999999998</c:v>
                </c:pt>
                <c:pt idx="4372">
                  <c:v>64.457700000000003</c:v>
                </c:pt>
                <c:pt idx="4373">
                  <c:v>64.456599999999995</c:v>
                </c:pt>
                <c:pt idx="4374">
                  <c:v>64.455799999999996</c:v>
                </c:pt>
                <c:pt idx="4375">
                  <c:v>64.455600000000004</c:v>
                </c:pt>
                <c:pt idx="4376">
                  <c:v>64.455600000000004</c:v>
                </c:pt>
                <c:pt idx="4377">
                  <c:v>64.456100000000006</c:v>
                </c:pt>
                <c:pt idx="4378">
                  <c:v>64.456000000000003</c:v>
                </c:pt>
                <c:pt idx="4379">
                  <c:v>64.455299999999994</c:v>
                </c:pt>
                <c:pt idx="4380">
                  <c:v>64.454800000000006</c:v>
                </c:pt>
                <c:pt idx="4381">
                  <c:v>64.454599999999999</c:v>
                </c:pt>
                <c:pt idx="4382">
                  <c:v>64.454999999999998</c:v>
                </c:pt>
                <c:pt idx="4383">
                  <c:v>64.455600000000004</c:v>
                </c:pt>
                <c:pt idx="4384">
                  <c:v>64.456599999999995</c:v>
                </c:pt>
                <c:pt idx="4385">
                  <c:v>64.456900000000005</c:v>
                </c:pt>
                <c:pt idx="4386">
                  <c:v>64.456900000000005</c:v>
                </c:pt>
                <c:pt idx="4387">
                  <c:v>64.457599999999999</c:v>
                </c:pt>
                <c:pt idx="4388">
                  <c:v>64.458200000000005</c:v>
                </c:pt>
                <c:pt idx="4389">
                  <c:v>64.459599999999995</c:v>
                </c:pt>
                <c:pt idx="4390">
                  <c:v>64.45993</c:v>
                </c:pt>
                <c:pt idx="4391">
                  <c:v>64.460800000000006</c:v>
                </c:pt>
                <c:pt idx="4392">
                  <c:v>64.4619</c:v>
                </c:pt>
                <c:pt idx="4393">
                  <c:v>64.462900000000005</c:v>
                </c:pt>
                <c:pt idx="4394">
                  <c:v>64.464200000000005</c:v>
                </c:pt>
                <c:pt idx="4395">
                  <c:v>64.465400000000002</c:v>
                </c:pt>
                <c:pt idx="4396">
                  <c:v>64.465599999999995</c:v>
                </c:pt>
                <c:pt idx="4397">
                  <c:v>64.464600000000004</c:v>
                </c:pt>
                <c:pt idx="4398">
                  <c:v>64.463099999999997</c:v>
                </c:pt>
                <c:pt idx="4399">
                  <c:v>64.461799999999997</c:v>
                </c:pt>
                <c:pt idx="4400">
                  <c:v>64.461200000000005</c:v>
                </c:pt>
                <c:pt idx="4401">
                  <c:v>64.460599999999999</c:v>
                </c:pt>
                <c:pt idx="4402">
                  <c:v>64.459699999999998</c:v>
                </c:pt>
                <c:pt idx="4403">
                  <c:v>64.459000000000003</c:v>
                </c:pt>
                <c:pt idx="4404">
                  <c:v>64.458699999999993</c:v>
                </c:pt>
                <c:pt idx="4405">
                  <c:v>64.458500000000001</c:v>
                </c:pt>
                <c:pt idx="4406">
                  <c:v>64.458100000000002</c:v>
                </c:pt>
                <c:pt idx="4407">
                  <c:v>64.457899999999995</c:v>
                </c:pt>
                <c:pt idx="4408">
                  <c:v>64.457800000000006</c:v>
                </c:pt>
                <c:pt idx="4409">
                  <c:v>64.457260000000005</c:v>
                </c:pt>
                <c:pt idx="4410">
                  <c:v>64.456199999999995</c:v>
                </c:pt>
                <c:pt idx="4411">
                  <c:v>64.454800000000006</c:v>
                </c:pt>
                <c:pt idx="4412">
                  <c:v>64.453999999999994</c:v>
                </c:pt>
                <c:pt idx="4413">
                  <c:v>64.453100000000006</c:v>
                </c:pt>
                <c:pt idx="4414">
                  <c:v>64.451899999999995</c:v>
                </c:pt>
                <c:pt idx="4415">
                  <c:v>64.451999999999998</c:v>
                </c:pt>
                <c:pt idx="4416">
                  <c:v>64.4529</c:v>
                </c:pt>
                <c:pt idx="4417">
                  <c:v>64.454430000000002</c:v>
                </c:pt>
                <c:pt idx="4418">
                  <c:v>64.4559</c:v>
                </c:pt>
                <c:pt idx="4419">
                  <c:v>64.457800000000006</c:v>
                </c:pt>
                <c:pt idx="4420">
                  <c:v>64.459599999999995</c:v>
                </c:pt>
                <c:pt idx="4421">
                  <c:v>64.460499999999996</c:v>
                </c:pt>
                <c:pt idx="4422">
                  <c:v>64.462000000000003</c:v>
                </c:pt>
                <c:pt idx="4423">
                  <c:v>64.4619</c:v>
                </c:pt>
                <c:pt idx="4424">
                  <c:v>64.462100000000007</c:v>
                </c:pt>
                <c:pt idx="4425">
                  <c:v>64.46199</c:v>
                </c:pt>
                <c:pt idx="4426">
                  <c:v>64.460899999999995</c:v>
                </c:pt>
                <c:pt idx="4427">
                  <c:v>64.460999999999999</c:v>
                </c:pt>
                <c:pt idx="4428">
                  <c:v>64.461399999999998</c:v>
                </c:pt>
                <c:pt idx="4429">
                  <c:v>64.462299999999999</c:v>
                </c:pt>
                <c:pt idx="4430">
                  <c:v>64.462500000000006</c:v>
                </c:pt>
                <c:pt idx="4431">
                  <c:v>64.462800000000001</c:v>
                </c:pt>
                <c:pt idx="4432">
                  <c:v>64.462999999999994</c:v>
                </c:pt>
                <c:pt idx="4433">
                  <c:v>64.463399999999993</c:v>
                </c:pt>
                <c:pt idx="4434">
                  <c:v>64.463800000000006</c:v>
                </c:pt>
                <c:pt idx="4435">
                  <c:v>64.464299999999994</c:v>
                </c:pt>
                <c:pt idx="4436">
                  <c:v>64.464309999999998</c:v>
                </c:pt>
                <c:pt idx="4437">
                  <c:v>64.464399999999998</c:v>
                </c:pt>
                <c:pt idx="4438">
                  <c:v>64.464799999999997</c:v>
                </c:pt>
                <c:pt idx="4439">
                  <c:v>64.464699999999993</c:v>
                </c:pt>
                <c:pt idx="4440">
                  <c:v>64.4636</c:v>
                </c:pt>
                <c:pt idx="4441">
                  <c:v>64.463099999999997</c:v>
                </c:pt>
                <c:pt idx="4442">
                  <c:v>64.460300000000004</c:v>
                </c:pt>
                <c:pt idx="4443">
                  <c:v>64.457700000000003</c:v>
                </c:pt>
                <c:pt idx="4444">
                  <c:v>64.456400000000002</c:v>
                </c:pt>
                <c:pt idx="4445">
                  <c:v>64.454899999999995</c:v>
                </c:pt>
                <c:pt idx="4446">
                  <c:v>64.453999999999994</c:v>
                </c:pt>
                <c:pt idx="4447">
                  <c:v>64.453400000000002</c:v>
                </c:pt>
                <c:pt idx="4448">
                  <c:v>64.453400000000002</c:v>
                </c:pt>
                <c:pt idx="4449">
                  <c:v>64.453900000000004</c:v>
                </c:pt>
                <c:pt idx="4450">
                  <c:v>64.453900000000004</c:v>
                </c:pt>
                <c:pt idx="4451">
                  <c:v>64.454400000000007</c:v>
                </c:pt>
                <c:pt idx="4452">
                  <c:v>64.454899999999995</c:v>
                </c:pt>
                <c:pt idx="4453">
                  <c:v>64.454999999999998</c:v>
                </c:pt>
                <c:pt idx="4454">
                  <c:v>64.456000000000003</c:v>
                </c:pt>
                <c:pt idx="4455">
                  <c:v>64.45787</c:v>
                </c:pt>
                <c:pt idx="4456">
                  <c:v>64.459100000000007</c:v>
                </c:pt>
                <c:pt idx="4457">
                  <c:v>64.459100000000007</c:v>
                </c:pt>
                <c:pt idx="4458">
                  <c:v>64.460059999999999</c:v>
                </c:pt>
                <c:pt idx="4459">
                  <c:v>64.461100000000002</c:v>
                </c:pt>
                <c:pt idx="4460">
                  <c:v>64.460700000000003</c:v>
                </c:pt>
                <c:pt idx="4461">
                  <c:v>64.460499999999996</c:v>
                </c:pt>
                <c:pt idx="4462">
                  <c:v>64.460639999999998</c:v>
                </c:pt>
                <c:pt idx="4463">
                  <c:v>64.460899999999995</c:v>
                </c:pt>
                <c:pt idx="4464">
                  <c:v>64.461100000000002</c:v>
                </c:pt>
                <c:pt idx="4465">
                  <c:v>64.461399999999998</c:v>
                </c:pt>
                <c:pt idx="4466">
                  <c:v>64.462199999999996</c:v>
                </c:pt>
                <c:pt idx="4467">
                  <c:v>64.462599999999995</c:v>
                </c:pt>
                <c:pt idx="4468">
                  <c:v>64.462999999999994</c:v>
                </c:pt>
                <c:pt idx="4469">
                  <c:v>64.4636</c:v>
                </c:pt>
                <c:pt idx="4470">
                  <c:v>64.463200000000001</c:v>
                </c:pt>
                <c:pt idx="4471">
                  <c:v>64.462299999999999</c:v>
                </c:pt>
                <c:pt idx="4472">
                  <c:v>64.461799999999997</c:v>
                </c:pt>
                <c:pt idx="4473">
                  <c:v>64.461699999999993</c:v>
                </c:pt>
                <c:pt idx="4474">
                  <c:v>64.462000000000003</c:v>
                </c:pt>
                <c:pt idx="4475">
                  <c:v>64.461299999999994</c:v>
                </c:pt>
                <c:pt idx="4476">
                  <c:v>64.460400000000007</c:v>
                </c:pt>
                <c:pt idx="4477">
                  <c:v>64.459500000000006</c:v>
                </c:pt>
                <c:pt idx="4478">
                  <c:v>64.458399999999997</c:v>
                </c:pt>
                <c:pt idx="4479">
                  <c:v>64.457800000000006</c:v>
                </c:pt>
                <c:pt idx="4480">
                  <c:v>64.457499999999996</c:v>
                </c:pt>
                <c:pt idx="4481">
                  <c:v>64.457300000000004</c:v>
                </c:pt>
                <c:pt idx="4482">
                  <c:v>64.456969999999998</c:v>
                </c:pt>
                <c:pt idx="4483">
                  <c:v>64.456500000000005</c:v>
                </c:pt>
                <c:pt idx="4484">
                  <c:v>64.456400000000002</c:v>
                </c:pt>
                <c:pt idx="4485">
                  <c:v>64.456900000000005</c:v>
                </c:pt>
                <c:pt idx="4486">
                  <c:v>64.457400000000007</c:v>
                </c:pt>
                <c:pt idx="4487">
                  <c:v>64.458500000000001</c:v>
                </c:pt>
                <c:pt idx="4488">
                  <c:v>64.459000000000003</c:v>
                </c:pt>
                <c:pt idx="4489">
                  <c:v>64.459299999999999</c:v>
                </c:pt>
                <c:pt idx="4490">
                  <c:v>64.461200000000005</c:v>
                </c:pt>
                <c:pt idx="4491">
                  <c:v>64.462440000000001</c:v>
                </c:pt>
                <c:pt idx="4492">
                  <c:v>64.461600000000004</c:v>
                </c:pt>
                <c:pt idx="4493">
                  <c:v>64.459900000000005</c:v>
                </c:pt>
                <c:pt idx="4494">
                  <c:v>64.459100000000007</c:v>
                </c:pt>
                <c:pt idx="4495">
                  <c:v>64.459190000000007</c:v>
                </c:pt>
                <c:pt idx="4496">
                  <c:v>64.459800000000001</c:v>
                </c:pt>
                <c:pt idx="4497">
                  <c:v>64.460899999999995</c:v>
                </c:pt>
                <c:pt idx="4498">
                  <c:v>64.462299999999999</c:v>
                </c:pt>
                <c:pt idx="4499">
                  <c:v>64.463200000000001</c:v>
                </c:pt>
                <c:pt idx="4500">
                  <c:v>64.464200000000005</c:v>
                </c:pt>
                <c:pt idx="4501">
                  <c:v>64.465599999999995</c:v>
                </c:pt>
                <c:pt idx="4502">
                  <c:v>64.465699999999998</c:v>
                </c:pt>
                <c:pt idx="4503">
                  <c:v>64.465699999999998</c:v>
                </c:pt>
                <c:pt idx="4504">
                  <c:v>64.465599999999995</c:v>
                </c:pt>
                <c:pt idx="4505">
                  <c:v>64.466200000000001</c:v>
                </c:pt>
                <c:pt idx="4506">
                  <c:v>64.466999999999999</c:v>
                </c:pt>
                <c:pt idx="4507">
                  <c:v>64.467299999999994</c:v>
                </c:pt>
                <c:pt idx="4508">
                  <c:v>64.467299999999994</c:v>
                </c:pt>
                <c:pt idx="4509">
                  <c:v>64.467200000000005</c:v>
                </c:pt>
                <c:pt idx="4510">
                  <c:v>64.466499999999996</c:v>
                </c:pt>
                <c:pt idx="4511">
                  <c:v>64.466300000000004</c:v>
                </c:pt>
                <c:pt idx="4512">
                  <c:v>64.466099999999997</c:v>
                </c:pt>
                <c:pt idx="4513">
                  <c:v>64.466300000000004</c:v>
                </c:pt>
                <c:pt idx="4514">
                  <c:v>64.467699999999994</c:v>
                </c:pt>
                <c:pt idx="4515">
                  <c:v>64.468699999999998</c:v>
                </c:pt>
                <c:pt idx="4516">
                  <c:v>64.468999999999994</c:v>
                </c:pt>
                <c:pt idx="4517">
                  <c:v>64.469300000000004</c:v>
                </c:pt>
                <c:pt idx="4518">
                  <c:v>64.471100000000007</c:v>
                </c:pt>
                <c:pt idx="4519">
                  <c:v>64.470399999999998</c:v>
                </c:pt>
                <c:pt idx="4520">
                  <c:v>64.468800000000002</c:v>
                </c:pt>
                <c:pt idx="4521">
                  <c:v>64.467699999999994</c:v>
                </c:pt>
                <c:pt idx="4522">
                  <c:v>64.466200000000001</c:v>
                </c:pt>
                <c:pt idx="4523">
                  <c:v>64.466300000000004</c:v>
                </c:pt>
                <c:pt idx="4524">
                  <c:v>64.464200000000005</c:v>
                </c:pt>
                <c:pt idx="4525">
                  <c:v>64.462280000000007</c:v>
                </c:pt>
                <c:pt idx="4526">
                  <c:v>64.461200000000005</c:v>
                </c:pt>
                <c:pt idx="4527">
                  <c:v>64.460599999999999</c:v>
                </c:pt>
                <c:pt idx="4528">
                  <c:v>64.459599999999995</c:v>
                </c:pt>
                <c:pt idx="4529">
                  <c:v>64.459190000000007</c:v>
                </c:pt>
                <c:pt idx="4530">
                  <c:v>64.459000000000003</c:v>
                </c:pt>
                <c:pt idx="4531">
                  <c:v>64.458699999999993</c:v>
                </c:pt>
                <c:pt idx="4532">
                  <c:v>64.459100000000007</c:v>
                </c:pt>
                <c:pt idx="4533">
                  <c:v>64.459599999999995</c:v>
                </c:pt>
                <c:pt idx="4534">
                  <c:v>64.4602</c:v>
                </c:pt>
                <c:pt idx="4535">
                  <c:v>64.460499999999996</c:v>
                </c:pt>
                <c:pt idx="4536">
                  <c:v>64.459100000000007</c:v>
                </c:pt>
                <c:pt idx="4537">
                  <c:v>64.458600000000004</c:v>
                </c:pt>
                <c:pt idx="4538">
                  <c:v>64.458200000000005</c:v>
                </c:pt>
                <c:pt idx="4539">
                  <c:v>64.458500000000001</c:v>
                </c:pt>
                <c:pt idx="4540">
                  <c:v>64.459199999999996</c:v>
                </c:pt>
                <c:pt idx="4541">
                  <c:v>64.460099999999997</c:v>
                </c:pt>
                <c:pt idx="4542">
                  <c:v>64.461699999999993</c:v>
                </c:pt>
                <c:pt idx="4543">
                  <c:v>64.462599999999995</c:v>
                </c:pt>
                <c:pt idx="4544">
                  <c:v>64.462699999999998</c:v>
                </c:pt>
                <c:pt idx="4545">
                  <c:v>64.463200000000001</c:v>
                </c:pt>
                <c:pt idx="4546">
                  <c:v>64.463800000000006</c:v>
                </c:pt>
                <c:pt idx="4547">
                  <c:v>64.463700000000003</c:v>
                </c:pt>
                <c:pt idx="4548">
                  <c:v>64.464299999999994</c:v>
                </c:pt>
                <c:pt idx="4549">
                  <c:v>64.464799999999997</c:v>
                </c:pt>
                <c:pt idx="4550">
                  <c:v>64.465699999999998</c:v>
                </c:pt>
                <c:pt idx="4551">
                  <c:v>64.466499999999996</c:v>
                </c:pt>
                <c:pt idx="4552">
                  <c:v>64.466999999999999</c:v>
                </c:pt>
                <c:pt idx="4553">
                  <c:v>64.467299999999994</c:v>
                </c:pt>
                <c:pt idx="4554">
                  <c:v>64.468299999999999</c:v>
                </c:pt>
                <c:pt idx="4555">
                  <c:v>64.468900000000005</c:v>
                </c:pt>
                <c:pt idx="4556">
                  <c:v>64.468999999999994</c:v>
                </c:pt>
                <c:pt idx="4557">
                  <c:v>64.469200000000001</c:v>
                </c:pt>
                <c:pt idx="4558">
                  <c:v>64.468699999999998</c:v>
                </c:pt>
                <c:pt idx="4559">
                  <c:v>64.467699999999994</c:v>
                </c:pt>
                <c:pt idx="4560">
                  <c:v>64.466999999999999</c:v>
                </c:pt>
                <c:pt idx="4561">
                  <c:v>64.464799999999997</c:v>
                </c:pt>
                <c:pt idx="4562">
                  <c:v>64.462500000000006</c:v>
                </c:pt>
                <c:pt idx="4563">
                  <c:v>64.461100000000002</c:v>
                </c:pt>
                <c:pt idx="4564">
                  <c:v>64.459900000000005</c:v>
                </c:pt>
                <c:pt idx="4565">
                  <c:v>64.458799999999997</c:v>
                </c:pt>
                <c:pt idx="4566">
                  <c:v>64.458399999999997</c:v>
                </c:pt>
                <c:pt idx="4567">
                  <c:v>64.457800000000006</c:v>
                </c:pt>
                <c:pt idx="4568">
                  <c:v>64.457840000000004</c:v>
                </c:pt>
                <c:pt idx="4569">
                  <c:v>64.459000000000003</c:v>
                </c:pt>
                <c:pt idx="4570">
                  <c:v>64.459900000000005</c:v>
                </c:pt>
                <c:pt idx="4571">
                  <c:v>64.461299999999994</c:v>
                </c:pt>
                <c:pt idx="4572">
                  <c:v>64.463800000000006</c:v>
                </c:pt>
                <c:pt idx="4573">
                  <c:v>64.464799999999997</c:v>
                </c:pt>
                <c:pt idx="4574">
                  <c:v>64.465100000000007</c:v>
                </c:pt>
                <c:pt idx="4575">
                  <c:v>64.464200000000005</c:v>
                </c:pt>
                <c:pt idx="4576">
                  <c:v>64.462900000000005</c:v>
                </c:pt>
                <c:pt idx="4577">
                  <c:v>64.462800000000001</c:v>
                </c:pt>
                <c:pt idx="4578">
                  <c:v>64.463300000000004</c:v>
                </c:pt>
                <c:pt idx="4579">
                  <c:v>64.464500000000001</c:v>
                </c:pt>
                <c:pt idx="4580">
                  <c:v>64.465209999999999</c:v>
                </c:pt>
                <c:pt idx="4581">
                  <c:v>64.467200000000005</c:v>
                </c:pt>
                <c:pt idx="4582">
                  <c:v>64.467799999999997</c:v>
                </c:pt>
                <c:pt idx="4583">
                  <c:v>64.469399999999993</c:v>
                </c:pt>
                <c:pt idx="4584">
                  <c:v>64.470519999999993</c:v>
                </c:pt>
                <c:pt idx="4585">
                  <c:v>64.4709</c:v>
                </c:pt>
                <c:pt idx="4586">
                  <c:v>64.471199999999996</c:v>
                </c:pt>
                <c:pt idx="4587">
                  <c:v>64.471500000000006</c:v>
                </c:pt>
                <c:pt idx="4588">
                  <c:v>64.471599999999995</c:v>
                </c:pt>
                <c:pt idx="4589">
                  <c:v>64.471900000000005</c:v>
                </c:pt>
                <c:pt idx="4590">
                  <c:v>64.472200000000001</c:v>
                </c:pt>
                <c:pt idx="4591">
                  <c:v>64.472300000000004</c:v>
                </c:pt>
                <c:pt idx="4592">
                  <c:v>64.472499999999997</c:v>
                </c:pt>
                <c:pt idx="4593">
                  <c:v>64.472700000000003</c:v>
                </c:pt>
                <c:pt idx="4594">
                  <c:v>64.472899999999996</c:v>
                </c:pt>
                <c:pt idx="4595">
                  <c:v>64.473200000000006</c:v>
                </c:pt>
                <c:pt idx="4596">
                  <c:v>64.473600000000005</c:v>
                </c:pt>
                <c:pt idx="4597">
                  <c:v>64.474000000000004</c:v>
                </c:pt>
                <c:pt idx="4598">
                  <c:v>64.474699999999999</c:v>
                </c:pt>
                <c:pt idx="4599">
                  <c:v>64.477199999999996</c:v>
                </c:pt>
                <c:pt idx="4600">
                  <c:v>64.477400000000003</c:v>
                </c:pt>
                <c:pt idx="4601">
                  <c:v>64.477000000000004</c:v>
                </c:pt>
                <c:pt idx="4602">
                  <c:v>64.475669999999994</c:v>
                </c:pt>
                <c:pt idx="4603">
                  <c:v>64.474699999999999</c:v>
                </c:pt>
                <c:pt idx="4604">
                  <c:v>64.473770000000002</c:v>
                </c:pt>
                <c:pt idx="4605">
                  <c:v>64.472800000000007</c:v>
                </c:pt>
                <c:pt idx="4606">
                  <c:v>64.472200000000001</c:v>
                </c:pt>
                <c:pt idx="4607">
                  <c:v>64.470200000000006</c:v>
                </c:pt>
                <c:pt idx="4608">
                  <c:v>64.4696</c:v>
                </c:pt>
                <c:pt idx="4609">
                  <c:v>64.469899999999996</c:v>
                </c:pt>
                <c:pt idx="4610">
                  <c:v>64.4696</c:v>
                </c:pt>
                <c:pt idx="4611">
                  <c:v>64.468199999999996</c:v>
                </c:pt>
                <c:pt idx="4612">
                  <c:v>64.467200000000005</c:v>
                </c:pt>
                <c:pt idx="4613">
                  <c:v>64.466099999999997</c:v>
                </c:pt>
                <c:pt idx="4614">
                  <c:v>64.465100000000007</c:v>
                </c:pt>
                <c:pt idx="4615">
                  <c:v>64.464600000000004</c:v>
                </c:pt>
                <c:pt idx="4616">
                  <c:v>64.464100000000002</c:v>
                </c:pt>
                <c:pt idx="4617">
                  <c:v>64.463700000000003</c:v>
                </c:pt>
                <c:pt idx="4618">
                  <c:v>64.4636</c:v>
                </c:pt>
                <c:pt idx="4619">
                  <c:v>64.463200000000001</c:v>
                </c:pt>
                <c:pt idx="4620">
                  <c:v>64.461600000000004</c:v>
                </c:pt>
                <c:pt idx="4621">
                  <c:v>64.461060000000003</c:v>
                </c:pt>
                <c:pt idx="4622">
                  <c:v>64.460599999999999</c:v>
                </c:pt>
                <c:pt idx="4623">
                  <c:v>64.460700000000003</c:v>
                </c:pt>
                <c:pt idx="4624">
                  <c:v>64.460499999999996</c:v>
                </c:pt>
                <c:pt idx="4625">
                  <c:v>64.459900000000005</c:v>
                </c:pt>
                <c:pt idx="4626">
                  <c:v>64.459699999999998</c:v>
                </c:pt>
                <c:pt idx="4627">
                  <c:v>64.460400000000007</c:v>
                </c:pt>
                <c:pt idx="4628">
                  <c:v>64.461399999999998</c:v>
                </c:pt>
                <c:pt idx="4629">
                  <c:v>64.461799999999997</c:v>
                </c:pt>
                <c:pt idx="4630">
                  <c:v>64.461699999999993</c:v>
                </c:pt>
                <c:pt idx="4631">
                  <c:v>64.462119999999999</c:v>
                </c:pt>
                <c:pt idx="4632">
                  <c:v>64.462999999999994</c:v>
                </c:pt>
                <c:pt idx="4633">
                  <c:v>64.464200000000005</c:v>
                </c:pt>
                <c:pt idx="4634">
                  <c:v>64.465000000000003</c:v>
                </c:pt>
                <c:pt idx="4635">
                  <c:v>64.464799999999997</c:v>
                </c:pt>
                <c:pt idx="4636">
                  <c:v>64.464600000000004</c:v>
                </c:pt>
                <c:pt idx="4637">
                  <c:v>64.464799999999997</c:v>
                </c:pt>
                <c:pt idx="4638">
                  <c:v>64.465199999999996</c:v>
                </c:pt>
                <c:pt idx="4639">
                  <c:v>64.465699999999998</c:v>
                </c:pt>
                <c:pt idx="4640">
                  <c:v>64.465999999999994</c:v>
                </c:pt>
                <c:pt idx="4641">
                  <c:v>64.466399999999993</c:v>
                </c:pt>
                <c:pt idx="4642">
                  <c:v>64.4666</c:v>
                </c:pt>
                <c:pt idx="4643">
                  <c:v>64.466099999999997</c:v>
                </c:pt>
                <c:pt idx="4644">
                  <c:v>64.465000000000003</c:v>
                </c:pt>
                <c:pt idx="4645">
                  <c:v>64.464699999999993</c:v>
                </c:pt>
                <c:pt idx="4646">
                  <c:v>64.464799999999997</c:v>
                </c:pt>
                <c:pt idx="4647">
                  <c:v>64.465500000000006</c:v>
                </c:pt>
                <c:pt idx="4648">
                  <c:v>64.465000000000003</c:v>
                </c:pt>
                <c:pt idx="4649">
                  <c:v>64.463200000000001</c:v>
                </c:pt>
                <c:pt idx="4650">
                  <c:v>64.462860000000006</c:v>
                </c:pt>
                <c:pt idx="4651">
                  <c:v>64.462800000000001</c:v>
                </c:pt>
                <c:pt idx="4652">
                  <c:v>64.462900000000005</c:v>
                </c:pt>
                <c:pt idx="4653">
                  <c:v>64.462500000000006</c:v>
                </c:pt>
                <c:pt idx="4654">
                  <c:v>64.462100000000007</c:v>
                </c:pt>
                <c:pt idx="4655">
                  <c:v>64.4619</c:v>
                </c:pt>
                <c:pt idx="4656">
                  <c:v>64.461799999999997</c:v>
                </c:pt>
                <c:pt idx="4657">
                  <c:v>64.4619</c:v>
                </c:pt>
                <c:pt idx="4658">
                  <c:v>64.462249999999997</c:v>
                </c:pt>
                <c:pt idx="4659">
                  <c:v>64.462699999999998</c:v>
                </c:pt>
                <c:pt idx="4660">
                  <c:v>64.463300000000004</c:v>
                </c:pt>
                <c:pt idx="4661">
                  <c:v>64.463890000000006</c:v>
                </c:pt>
                <c:pt idx="4662">
                  <c:v>64.464200000000005</c:v>
                </c:pt>
                <c:pt idx="4663">
                  <c:v>64.464100000000002</c:v>
                </c:pt>
                <c:pt idx="4664">
                  <c:v>64.462999999999994</c:v>
                </c:pt>
                <c:pt idx="4665">
                  <c:v>64.461200000000005</c:v>
                </c:pt>
                <c:pt idx="4666">
                  <c:v>64.460899999999995</c:v>
                </c:pt>
                <c:pt idx="4667">
                  <c:v>64.461299999999994</c:v>
                </c:pt>
                <c:pt idx="4668">
                  <c:v>64.462199999999996</c:v>
                </c:pt>
                <c:pt idx="4669">
                  <c:v>64.462599999999995</c:v>
                </c:pt>
                <c:pt idx="4670">
                  <c:v>64.462999999999994</c:v>
                </c:pt>
                <c:pt idx="4671">
                  <c:v>64.463570000000004</c:v>
                </c:pt>
                <c:pt idx="4672">
                  <c:v>64.464100000000002</c:v>
                </c:pt>
                <c:pt idx="4673">
                  <c:v>64.462699999999998</c:v>
                </c:pt>
                <c:pt idx="4674">
                  <c:v>64.460899999999995</c:v>
                </c:pt>
                <c:pt idx="4675">
                  <c:v>64.462800000000001</c:v>
                </c:pt>
                <c:pt idx="4676">
                  <c:v>64.463899999999995</c:v>
                </c:pt>
                <c:pt idx="4677">
                  <c:v>64.465100000000007</c:v>
                </c:pt>
                <c:pt idx="4678">
                  <c:v>64.463800000000006</c:v>
                </c:pt>
                <c:pt idx="4679">
                  <c:v>64.463200000000001</c:v>
                </c:pt>
                <c:pt idx="4680">
                  <c:v>64.461799999999997</c:v>
                </c:pt>
                <c:pt idx="4681">
                  <c:v>64.461399999999998</c:v>
                </c:pt>
                <c:pt idx="4682">
                  <c:v>64.460899999999995</c:v>
                </c:pt>
                <c:pt idx="4683">
                  <c:v>64.460769999999997</c:v>
                </c:pt>
                <c:pt idx="4684">
                  <c:v>64.459800000000001</c:v>
                </c:pt>
                <c:pt idx="4685">
                  <c:v>64.459289999999996</c:v>
                </c:pt>
                <c:pt idx="4686">
                  <c:v>64.459599999999995</c:v>
                </c:pt>
                <c:pt idx="4687">
                  <c:v>64.459999999999994</c:v>
                </c:pt>
                <c:pt idx="4688">
                  <c:v>64.461699999999993</c:v>
                </c:pt>
                <c:pt idx="4689">
                  <c:v>64.462900000000005</c:v>
                </c:pt>
                <c:pt idx="4690">
                  <c:v>64.463890000000006</c:v>
                </c:pt>
                <c:pt idx="4691">
                  <c:v>64.464299999999994</c:v>
                </c:pt>
                <c:pt idx="4692">
                  <c:v>64.464200000000005</c:v>
                </c:pt>
                <c:pt idx="4693">
                  <c:v>64.463999999999999</c:v>
                </c:pt>
                <c:pt idx="4694">
                  <c:v>64.463859999999997</c:v>
                </c:pt>
                <c:pt idx="4695">
                  <c:v>64.4636</c:v>
                </c:pt>
                <c:pt idx="4696">
                  <c:v>64.461600000000004</c:v>
                </c:pt>
                <c:pt idx="4697">
                  <c:v>64.4602</c:v>
                </c:pt>
                <c:pt idx="4698">
                  <c:v>64.459199999999996</c:v>
                </c:pt>
                <c:pt idx="4699">
                  <c:v>64.459029999999998</c:v>
                </c:pt>
                <c:pt idx="4700">
                  <c:v>64.459320000000005</c:v>
                </c:pt>
                <c:pt idx="4701">
                  <c:v>64.459800000000001</c:v>
                </c:pt>
                <c:pt idx="4702">
                  <c:v>64.459800000000001</c:v>
                </c:pt>
                <c:pt idx="4703">
                  <c:v>64.459999999999994</c:v>
                </c:pt>
                <c:pt idx="4704">
                  <c:v>64.459999999999994</c:v>
                </c:pt>
                <c:pt idx="4705">
                  <c:v>64.458600000000004</c:v>
                </c:pt>
                <c:pt idx="4706">
                  <c:v>64.452399999999997</c:v>
                </c:pt>
                <c:pt idx="4707">
                  <c:v>64.451099999999997</c:v>
                </c:pt>
                <c:pt idx="4708">
                  <c:v>64.450299999999999</c:v>
                </c:pt>
                <c:pt idx="4709">
                  <c:v>64.449299999999994</c:v>
                </c:pt>
                <c:pt idx="4710">
                  <c:v>64.448899999999995</c:v>
                </c:pt>
                <c:pt idx="4711">
                  <c:v>64.450100000000006</c:v>
                </c:pt>
                <c:pt idx="4712">
                  <c:v>64.451099999999997</c:v>
                </c:pt>
                <c:pt idx="4713">
                  <c:v>64.453000000000003</c:v>
                </c:pt>
                <c:pt idx="4714">
                  <c:v>64.453299999999999</c:v>
                </c:pt>
                <c:pt idx="4715">
                  <c:v>64.452979999999997</c:v>
                </c:pt>
                <c:pt idx="4716">
                  <c:v>64.453299999999999</c:v>
                </c:pt>
                <c:pt idx="4717">
                  <c:v>64.454589999999996</c:v>
                </c:pt>
                <c:pt idx="4718">
                  <c:v>64.456000000000003</c:v>
                </c:pt>
                <c:pt idx="4719">
                  <c:v>64.456999999999994</c:v>
                </c:pt>
                <c:pt idx="4720">
                  <c:v>64.459400000000002</c:v>
                </c:pt>
                <c:pt idx="4721">
                  <c:v>64.460499999999996</c:v>
                </c:pt>
                <c:pt idx="4722">
                  <c:v>64.460999999999999</c:v>
                </c:pt>
                <c:pt idx="4723">
                  <c:v>64.462100000000007</c:v>
                </c:pt>
                <c:pt idx="4724">
                  <c:v>64.463300000000004</c:v>
                </c:pt>
                <c:pt idx="4725">
                  <c:v>64.462500000000006</c:v>
                </c:pt>
                <c:pt idx="4726">
                  <c:v>64.462299999999999</c:v>
                </c:pt>
                <c:pt idx="4727">
                  <c:v>64.462500000000006</c:v>
                </c:pt>
                <c:pt idx="4728">
                  <c:v>64.463440000000006</c:v>
                </c:pt>
                <c:pt idx="4729">
                  <c:v>64.464299999999994</c:v>
                </c:pt>
                <c:pt idx="4730">
                  <c:v>64.464299999999994</c:v>
                </c:pt>
                <c:pt idx="4731">
                  <c:v>64.463899999999995</c:v>
                </c:pt>
                <c:pt idx="4732">
                  <c:v>64.463899999999995</c:v>
                </c:pt>
                <c:pt idx="4733">
                  <c:v>64.463200000000001</c:v>
                </c:pt>
                <c:pt idx="4734">
                  <c:v>64.462900000000005</c:v>
                </c:pt>
                <c:pt idx="4735">
                  <c:v>64.462199999999996</c:v>
                </c:pt>
                <c:pt idx="4736">
                  <c:v>64.461200000000005</c:v>
                </c:pt>
                <c:pt idx="4737">
                  <c:v>64.460480000000004</c:v>
                </c:pt>
                <c:pt idx="4738">
                  <c:v>64.454880000000003</c:v>
                </c:pt>
                <c:pt idx="4739">
                  <c:v>64.45</c:v>
                </c:pt>
                <c:pt idx="4740">
                  <c:v>64.449100000000001</c:v>
                </c:pt>
                <c:pt idx="4741">
                  <c:v>64.449299999999994</c:v>
                </c:pt>
                <c:pt idx="4742">
                  <c:v>64.45</c:v>
                </c:pt>
                <c:pt idx="4743">
                  <c:v>64.450100000000006</c:v>
                </c:pt>
                <c:pt idx="4744">
                  <c:v>64.448279999999997</c:v>
                </c:pt>
                <c:pt idx="4745">
                  <c:v>64.447800000000001</c:v>
                </c:pt>
                <c:pt idx="4746">
                  <c:v>64.449200000000005</c:v>
                </c:pt>
                <c:pt idx="4747">
                  <c:v>64.451099999999997</c:v>
                </c:pt>
                <c:pt idx="4748">
                  <c:v>64.453800000000001</c:v>
                </c:pt>
                <c:pt idx="4749">
                  <c:v>64.456599999999995</c:v>
                </c:pt>
                <c:pt idx="4750">
                  <c:v>64.459400000000002</c:v>
                </c:pt>
                <c:pt idx="4751">
                  <c:v>64.462599999999995</c:v>
                </c:pt>
                <c:pt idx="4752">
                  <c:v>64.464500000000001</c:v>
                </c:pt>
                <c:pt idx="4753">
                  <c:v>64.465500000000006</c:v>
                </c:pt>
                <c:pt idx="4754">
                  <c:v>64.465599999999995</c:v>
                </c:pt>
                <c:pt idx="4755">
                  <c:v>64.463890000000006</c:v>
                </c:pt>
                <c:pt idx="4756">
                  <c:v>64.462900000000005</c:v>
                </c:pt>
                <c:pt idx="4757">
                  <c:v>64.463399999999993</c:v>
                </c:pt>
                <c:pt idx="4758">
                  <c:v>64.464600000000004</c:v>
                </c:pt>
                <c:pt idx="4759">
                  <c:v>64.465599999999995</c:v>
                </c:pt>
                <c:pt idx="4760">
                  <c:v>64.466499999999996</c:v>
                </c:pt>
                <c:pt idx="4761">
                  <c:v>64.466849999999994</c:v>
                </c:pt>
                <c:pt idx="4762">
                  <c:v>64.466819999999998</c:v>
                </c:pt>
                <c:pt idx="4763">
                  <c:v>64.466999999999999</c:v>
                </c:pt>
                <c:pt idx="4764">
                  <c:v>64.467200000000005</c:v>
                </c:pt>
                <c:pt idx="4765">
                  <c:v>64.466800000000006</c:v>
                </c:pt>
                <c:pt idx="4766">
                  <c:v>64.466300000000004</c:v>
                </c:pt>
                <c:pt idx="4767">
                  <c:v>64.465100000000007</c:v>
                </c:pt>
                <c:pt idx="4768">
                  <c:v>64.461500000000001</c:v>
                </c:pt>
                <c:pt idx="4769">
                  <c:v>64.459500000000006</c:v>
                </c:pt>
                <c:pt idx="4770">
                  <c:v>64.457400000000007</c:v>
                </c:pt>
                <c:pt idx="4771">
                  <c:v>64.455500000000001</c:v>
                </c:pt>
                <c:pt idx="4772">
                  <c:v>64.453100000000006</c:v>
                </c:pt>
                <c:pt idx="4773">
                  <c:v>64.451999999999998</c:v>
                </c:pt>
                <c:pt idx="4774">
                  <c:v>64.451999999999998</c:v>
                </c:pt>
                <c:pt idx="4775">
                  <c:v>64.451899999999995</c:v>
                </c:pt>
                <c:pt idx="4776">
                  <c:v>64.450339999999997</c:v>
                </c:pt>
                <c:pt idx="4777">
                  <c:v>64.450100000000006</c:v>
                </c:pt>
                <c:pt idx="4778">
                  <c:v>64.4512</c:v>
                </c:pt>
                <c:pt idx="4779">
                  <c:v>64.451400000000007</c:v>
                </c:pt>
                <c:pt idx="4780">
                  <c:v>64.4512</c:v>
                </c:pt>
                <c:pt idx="4781">
                  <c:v>64.451800000000006</c:v>
                </c:pt>
                <c:pt idx="4782">
                  <c:v>64.453500000000005</c:v>
                </c:pt>
                <c:pt idx="4783">
                  <c:v>64.454300000000003</c:v>
                </c:pt>
                <c:pt idx="4784">
                  <c:v>64.454300000000003</c:v>
                </c:pt>
                <c:pt idx="4785">
                  <c:v>64.455200000000005</c:v>
                </c:pt>
                <c:pt idx="4786">
                  <c:v>64.456900000000005</c:v>
                </c:pt>
                <c:pt idx="4787">
                  <c:v>64.458500000000001</c:v>
                </c:pt>
                <c:pt idx="4788">
                  <c:v>64.460599999999999</c:v>
                </c:pt>
                <c:pt idx="4789">
                  <c:v>64.462199999999996</c:v>
                </c:pt>
                <c:pt idx="4790">
                  <c:v>64.462540000000004</c:v>
                </c:pt>
                <c:pt idx="4791">
                  <c:v>64.463099999999997</c:v>
                </c:pt>
                <c:pt idx="4792">
                  <c:v>64.463899999999995</c:v>
                </c:pt>
                <c:pt idx="4793">
                  <c:v>64.465000000000003</c:v>
                </c:pt>
                <c:pt idx="4794">
                  <c:v>64.465299999999999</c:v>
                </c:pt>
                <c:pt idx="4795">
                  <c:v>64.465400000000002</c:v>
                </c:pt>
                <c:pt idx="4796">
                  <c:v>64.464799999999997</c:v>
                </c:pt>
                <c:pt idx="4797">
                  <c:v>64.4636</c:v>
                </c:pt>
                <c:pt idx="4798">
                  <c:v>64.461699999999993</c:v>
                </c:pt>
                <c:pt idx="4799">
                  <c:v>64.456999999999994</c:v>
                </c:pt>
                <c:pt idx="4800">
                  <c:v>64.455299999999994</c:v>
                </c:pt>
                <c:pt idx="4801">
                  <c:v>64.454300000000003</c:v>
                </c:pt>
                <c:pt idx="4802">
                  <c:v>64.453599999999994</c:v>
                </c:pt>
                <c:pt idx="4803">
                  <c:v>64.452699999999993</c:v>
                </c:pt>
                <c:pt idx="4804">
                  <c:v>64.450800000000001</c:v>
                </c:pt>
                <c:pt idx="4805">
                  <c:v>64.450100000000006</c:v>
                </c:pt>
                <c:pt idx="4806">
                  <c:v>64.450400000000002</c:v>
                </c:pt>
                <c:pt idx="4807">
                  <c:v>64.450900000000004</c:v>
                </c:pt>
                <c:pt idx="4808">
                  <c:v>64.451790000000003</c:v>
                </c:pt>
                <c:pt idx="4809">
                  <c:v>64.453100000000006</c:v>
                </c:pt>
                <c:pt idx="4810">
                  <c:v>64.454400000000007</c:v>
                </c:pt>
                <c:pt idx="4811">
                  <c:v>64.455399999999997</c:v>
                </c:pt>
                <c:pt idx="4812">
                  <c:v>64.455500000000001</c:v>
                </c:pt>
                <c:pt idx="4813">
                  <c:v>64.455619999999996</c:v>
                </c:pt>
                <c:pt idx="4814">
                  <c:v>64.454400000000007</c:v>
                </c:pt>
                <c:pt idx="4815">
                  <c:v>64.454300000000003</c:v>
                </c:pt>
                <c:pt idx="4816">
                  <c:v>64.454700000000003</c:v>
                </c:pt>
                <c:pt idx="4817">
                  <c:v>64.455399999999997</c:v>
                </c:pt>
                <c:pt idx="4818">
                  <c:v>64.456299999999999</c:v>
                </c:pt>
                <c:pt idx="4819">
                  <c:v>64.457499999999996</c:v>
                </c:pt>
                <c:pt idx="4820">
                  <c:v>64.458100000000002</c:v>
                </c:pt>
                <c:pt idx="4821">
                  <c:v>64.459599999999995</c:v>
                </c:pt>
                <c:pt idx="4822">
                  <c:v>64.460899999999995</c:v>
                </c:pt>
                <c:pt idx="4823">
                  <c:v>64.461500000000001</c:v>
                </c:pt>
                <c:pt idx="4824">
                  <c:v>64.461960000000005</c:v>
                </c:pt>
                <c:pt idx="4825">
                  <c:v>64.462599999999995</c:v>
                </c:pt>
                <c:pt idx="4826">
                  <c:v>64.461699999999993</c:v>
                </c:pt>
                <c:pt idx="4827">
                  <c:v>64.4572</c:v>
                </c:pt>
                <c:pt idx="4828">
                  <c:v>64.455799999999996</c:v>
                </c:pt>
                <c:pt idx="4829">
                  <c:v>64.456100000000006</c:v>
                </c:pt>
                <c:pt idx="4830">
                  <c:v>64.457300000000004</c:v>
                </c:pt>
                <c:pt idx="4831">
                  <c:v>64.457800000000006</c:v>
                </c:pt>
                <c:pt idx="4832">
                  <c:v>64.457300000000004</c:v>
                </c:pt>
                <c:pt idx="4833">
                  <c:v>64.4572</c:v>
                </c:pt>
                <c:pt idx="4834">
                  <c:v>64.456299999999999</c:v>
                </c:pt>
                <c:pt idx="4835">
                  <c:v>64.455699999999993</c:v>
                </c:pt>
                <c:pt idx="4836">
                  <c:v>64.454899999999995</c:v>
                </c:pt>
                <c:pt idx="4837">
                  <c:v>64.455100000000002</c:v>
                </c:pt>
                <c:pt idx="4838">
                  <c:v>64.456100000000006</c:v>
                </c:pt>
                <c:pt idx="4839">
                  <c:v>64.457800000000006</c:v>
                </c:pt>
                <c:pt idx="4840">
                  <c:v>64.459699999999998</c:v>
                </c:pt>
                <c:pt idx="4841">
                  <c:v>64.461600000000004</c:v>
                </c:pt>
                <c:pt idx="4842">
                  <c:v>64.461600000000004</c:v>
                </c:pt>
                <c:pt idx="4843">
                  <c:v>64.461600000000004</c:v>
                </c:pt>
                <c:pt idx="4844">
                  <c:v>64.460300000000004</c:v>
                </c:pt>
                <c:pt idx="4845">
                  <c:v>64.459400000000002</c:v>
                </c:pt>
                <c:pt idx="4846">
                  <c:v>64.459100000000007</c:v>
                </c:pt>
                <c:pt idx="4847">
                  <c:v>64.459500000000006</c:v>
                </c:pt>
                <c:pt idx="4848">
                  <c:v>64.459800000000001</c:v>
                </c:pt>
                <c:pt idx="4849">
                  <c:v>64.459900000000005</c:v>
                </c:pt>
                <c:pt idx="4850">
                  <c:v>64.459900000000005</c:v>
                </c:pt>
                <c:pt idx="4851">
                  <c:v>64.459999999999994</c:v>
                </c:pt>
                <c:pt idx="4852">
                  <c:v>64.460400000000007</c:v>
                </c:pt>
                <c:pt idx="4853">
                  <c:v>64.460899999999995</c:v>
                </c:pt>
                <c:pt idx="4854">
                  <c:v>64.460999999999999</c:v>
                </c:pt>
                <c:pt idx="4855">
                  <c:v>64.460599999999999</c:v>
                </c:pt>
                <c:pt idx="4856">
                  <c:v>64.460099999999997</c:v>
                </c:pt>
                <c:pt idx="4857">
                  <c:v>64.458699999999993</c:v>
                </c:pt>
                <c:pt idx="4858">
                  <c:v>64.4572</c:v>
                </c:pt>
                <c:pt idx="4859">
                  <c:v>64.454800000000006</c:v>
                </c:pt>
                <c:pt idx="4860">
                  <c:v>64.450500000000005</c:v>
                </c:pt>
                <c:pt idx="4861">
                  <c:v>64.448300000000003</c:v>
                </c:pt>
                <c:pt idx="4862">
                  <c:v>64.447299999999998</c:v>
                </c:pt>
                <c:pt idx="4863">
                  <c:v>64.447400000000002</c:v>
                </c:pt>
                <c:pt idx="4864">
                  <c:v>64.448499999999996</c:v>
                </c:pt>
                <c:pt idx="4865">
                  <c:v>64.450699999999998</c:v>
                </c:pt>
                <c:pt idx="4866">
                  <c:v>64.451700000000002</c:v>
                </c:pt>
                <c:pt idx="4867">
                  <c:v>64.451700000000002</c:v>
                </c:pt>
                <c:pt idx="4868">
                  <c:v>64.452399999999997</c:v>
                </c:pt>
                <c:pt idx="4869">
                  <c:v>64.453199999999995</c:v>
                </c:pt>
                <c:pt idx="4870">
                  <c:v>64.454599999999999</c:v>
                </c:pt>
                <c:pt idx="4871">
                  <c:v>64.456810000000004</c:v>
                </c:pt>
                <c:pt idx="4872">
                  <c:v>64.457400000000007</c:v>
                </c:pt>
                <c:pt idx="4873">
                  <c:v>64.458600000000004</c:v>
                </c:pt>
                <c:pt idx="4874">
                  <c:v>64.460099999999997</c:v>
                </c:pt>
                <c:pt idx="4875">
                  <c:v>64.461600000000004</c:v>
                </c:pt>
                <c:pt idx="4876">
                  <c:v>64.463099999999997</c:v>
                </c:pt>
                <c:pt idx="4877">
                  <c:v>64.462999999999994</c:v>
                </c:pt>
                <c:pt idx="4878">
                  <c:v>64.462800000000001</c:v>
                </c:pt>
                <c:pt idx="4879">
                  <c:v>64.462999999999994</c:v>
                </c:pt>
                <c:pt idx="4880">
                  <c:v>64.463120000000004</c:v>
                </c:pt>
                <c:pt idx="4881">
                  <c:v>64.463399999999993</c:v>
                </c:pt>
                <c:pt idx="4882">
                  <c:v>64.4636</c:v>
                </c:pt>
                <c:pt idx="4883">
                  <c:v>64.463499999999996</c:v>
                </c:pt>
                <c:pt idx="4884">
                  <c:v>64.462500000000006</c:v>
                </c:pt>
                <c:pt idx="4885">
                  <c:v>64.461089999999999</c:v>
                </c:pt>
                <c:pt idx="4886">
                  <c:v>64.459900000000005</c:v>
                </c:pt>
                <c:pt idx="4887">
                  <c:v>64.4589</c:v>
                </c:pt>
                <c:pt idx="4888">
                  <c:v>64.458399999999997</c:v>
                </c:pt>
                <c:pt idx="4889">
                  <c:v>64.458100000000002</c:v>
                </c:pt>
                <c:pt idx="4890">
                  <c:v>64.456699999999998</c:v>
                </c:pt>
                <c:pt idx="4891">
                  <c:v>64.451899999999995</c:v>
                </c:pt>
                <c:pt idx="4892">
                  <c:v>64.446700000000007</c:v>
                </c:pt>
                <c:pt idx="4893">
                  <c:v>64.445400000000006</c:v>
                </c:pt>
                <c:pt idx="4894">
                  <c:v>64.445400000000006</c:v>
                </c:pt>
                <c:pt idx="4895">
                  <c:v>64.446700000000007</c:v>
                </c:pt>
                <c:pt idx="4896">
                  <c:v>64.448899999999995</c:v>
                </c:pt>
                <c:pt idx="4897">
                  <c:v>64.451300000000003</c:v>
                </c:pt>
                <c:pt idx="4898">
                  <c:v>64.453800000000001</c:v>
                </c:pt>
                <c:pt idx="4899">
                  <c:v>64.456999999999994</c:v>
                </c:pt>
                <c:pt idx="4900">
                  <c:v>64.459999999999994</c:v>
                </c:pt>
                <c:pt idx="4901">
                  <c:v>64.462199999999996</c:v>
                </c:pt>
                <c:pt idx="4902">
                  <c:v>64.462699999999998</c:v>
                </c:pt>
                <c:pt idx="4903">
                  <c:v>64.460999999999999</c:v>
                </c:pt>
                <c:pt idx="4904">
                  <c:v>64.460800000000006</c:v>
                </c:pt>
                <c:pt idx="4905">
                  <c:v>64.461299999999994</c:v>
                </c:pt>
                <c:pt idx="4906">
                  <c:v>64.462400000000002</c:v>
                </c:pt>
                <c:pt idx="4907">
                  <c:v>64.463800000000006</c:v>
                </c:pt>
                <c:pt idx="4908">
                  <c:v>64.4649</c:v>
                </c:pt>
                <c:pt idx="4909">
                  <c:v>64.46611</c:v>
                </c:pt>
                <c:pt idx="4910">
                  <c:v>64.467299999999994</c:v>
                </c:pt>
                <c:pt idx="4911">
                  <c:v>64.468100000000007</c:v>
                </c:pt>
                <c:pt idx="4912">
                  <c:v>64.468500000000006</c:v>
                </c:pt>
                <c:pt idx="4913">
                  <c:v>64.468699999999998</c:v>
                </c:pt>
                <c:pt idx="4914">
                  <c:v>64.467399999999998</c:v>
                </c:pt>
                <c:pt idx="4915">
                  <c:v>64.4666</c:v>
                </c:pt>
                <c:pt idx="4916">
                  <c:v>64.466530000000006</c:v>
                </c:pt>
                <c:pt idx="4917">
                  <c:v>64.466700000000003</c:v>
                </c:pt>
                <c:pt idx="4918">
                  <c:v>64.4679</c:v>
                </c:pt>
                <c:pt idx="4919">
                  <c:v>64.468500000000006</c:v>
                </c:pt>
                <c:pt idx="4920">
                  <c:v>64.468100000000007</c:v>
                </c:pt>
                <c:pt idx="4921">
                  <c:v>64.466200000000001</c:v>
                </c:pt>
                <c:pt idx="4922">
                  <c:v>64.465999999999994</c:v>
                </c:pt>
                <c:pt idx="4923">
                  <c:v>64.466200000000001</c:v>
                </c:pt>
                <c:pt idx="4924">
                  <c:v>64.465800000000002</c:v>
                </c:pt>
                <c:pt idx="4925">
                  <c:v>64.464399999999998</c:v>
                </c:pt>
                <c:pt idx="4926">
                  <c:v>64.463899999999995</c:v>
                </c:pt>
                <c:pt idx="4927">
                  <c:v>64.462100000000007</c:v>
                </c:pt>
                <c:pt idx="4928">
                  <c:v>64.460300000000004</c:v>
                </c:pt>
                <c:pt idx="4929">
                  <c:v>64.459500000000006</c:v>
                </c:pt>
                <c:pt idx="4930">
                  <c:v>64.457999999999998</c:v>
                </c:pt>
                <c:pt idx="4931">
                  <c:v>64.458100000000002</c:v>
                </c:pt>
                <c:pt idx="4932">
                  <c:v>64.456999999999994</c:v>
                </c:pt>
                <c:pt idx="4933">
                  <c:v>64.456500000000005</c:v>
                </c:pt>
                <c:pt idx="4934">
                  <c:v>64.456999999999994</c:v>
                </c:pt>
                <c:pt idx="4935">
                  <c:v>64.458200000000005</c:v>
                </c:pt>
                <c:pt idx="4936">
                  <c:v>64.459800000000001</c:v>
                </c:pt>
                <c:pt idx="4937">
                  <c:v>64.461500000000001</c:v>
                </c:pt>
                <c:pt idx="4938">
                  <c:v>64.462599999999995</c:v>
                </c:pt>
                <c:pt idx="4939">
                  <c:v>64.464759999999998</c:v>
                </c:pt>
                <c:pt idx="4940">
                  <c:v>64.465100000000007</c:v>
                </c:pt>
                <c:pt idx="4941">
                  <c:v>64.465599999999995</c:v>
                </c:pt>
                <c:pt idx="4942">
                  <c:v>64.466099999999997</c:v>
                </c:pt>
                <c:pt idx="4943">
                  <c:v>64.465900000000005</c:v>
                </c:pt>
                <c:pt idx="4944">
                  <c:v>64.4649</c:v>
                </c:pt>
                <c:pt idx="4945">
                  <c:v>64.463899999999995</c:v>
                </c:pt>
                <c:pt idx="4946">
                  <c:v>64.463200000000001</c:v>
                </c:pt>
                <c:pt idx="4947">
                  <c:v>64.463099999999997</c:v>
                </c:pt>
                <c:pt idx="4948">
                  <c:v>64.463499999999996</c:v>
                </c:pt>
                <c:pt idx="4949">
                  <c:v>64.464100000000002</c:v>
                </c:pt>
                <c:pt idx="4950">
                  <c:v>64.465100000000007</c:v>
                </c:pt>
                <c:pt idx="4951">
                  <c:v>64.465400000000002</c:v>
                </c:pt>
                <c:pt idx="4952">
                  <c:v>64.464699999999993</c:v>
                </c:pt>
                <c:pt idx="4953">
                  <c:v>64.464799999999997</c:v>
                </c:pt>
                <c:pt idx="4954">
                  <c:v>64.463120000000004</c:v>
                </c:pt>
                <c:pt idx="4955">
                  <c:v>64.460999999999999</c:v>
                </c:pt>
                <c:pt idx="4956">
                  <c:v>64.459699999999998</c:v>
                </c:pt>
                <c:pt idx="4957">
                  <c:v>64.459000000000003</c:v>
                </c:pt>
                <c:pt idx="4958">
                  <c:v>64.459100000000007</c:v>
                </c:pt>
                <c:pt idx="4959">
                  <c:v>64.458399999999997</c:v>
                </c:pt>
                <c:pt idx="4960">
                  <c:v>64.457700000000003</c:v>
                </c:pt>
                <c:pt idx="4961">
                  <c:v>64.457300000000004</c:v>
                </c:pt>
                <c:pt idx="4962">
                  <c:v>64.456599999999995</c:v>
                </c:pt>
                <c:pt idx="4963">
                  <c:v>64.456000000000003</c:v>
                </c:pt>
                <c:pt idx="4964">
                  <c:v>64.456199999999995</c:v>
                </c:pt>
                <c:pt idx="4965">
                  <c:v>64.456599999999995</c:v>
                </c:pt>
                <c:pt idx="4966">
                  <c:v>64.457300000000004</c:v>
                </c:pt>
                <c:pt idx="4967">
                  <c:v>64.457800000000006</c:v>
                </c:pt>
                <c:pt idx="4968">
                  <c:v>64.459000000000003</c:v>
                </c:pt>
                <c:pt idx="4969">
                  <c:v>64.460400000000007</c:v>
                </c:pt>
                <c:pt idx="4970">
                  <c:v>64.461799999999997</c:v>
                </c:pt>
                <c:pt idx="4971">
                  <c:v>64.4619</c:v>
                </c:pt>
                <c:pt idx="4972">
                  <c:v>64.461500000000001</c:v>
                </c:pt>
                <c:pt idx="4973">
                  <c:v>64.461399999999998</c:v>
                </c:pt>
                <c:pt idx="4974">
                  <c:v>64.461500000000001</c:v>
                </c:pt>
                <c:pt idx="4975">
                  <c:v>64.461250000000007</c:v>
                </c:pt>
                <c:pt idx="4976">
                  <c:v>64.460599999999999</c:v>
                </c:pt>
                <c:pt idx="4977">
                  <c:v>64.460400000000007</c:v>
                </c:pt>
                <c:pt idx="4978">
                  <c:v>64.460800000000006</c:v>
                </c:pt>
                <c:pt idx="4979">
                  <c:v>64.461799999999997</c:v>
                </c:pt>
                <c:pt idx="4980">
                  <c:v>64.462699999999998</c:v>
                </c:pt>
                <c:pt idx="4981">
                  <c:v>64.464100000000002</c:v>
                </c:pt>
                <c:pt idx="4982">
                  <c:v>64.465599999999995</c:v>
                </c:pt>
                <c:pt idx="4983">
                  <c:v>64.466099999999997</c:v>
                </c:pt>
                <c:pt idx="4984">
                  <c:v>64.467100000000002</c:v>
                </c:pt>
                <c:pt idx="4985">
                  <c:v>64.466300000000004</c:v>
                </c:pt>
                <c:pt idx="4986">
                  <c:v>64.466200000000001</c:v>
                </c:pt>
                <c:pt idx="4987">
                  <c:v>64.466700000000003</c:v>
                </c:pt>
                <c:pt idx="4988">
                  <c:v>64.466899999999995</c:v>
                </c:pt>
                <c:pt idx="4989">
                  <c:v>64.465500000000006</c:v>
                </c:pt>
                <c:pt idx="4990">
                  <c:v>64.463200000000001</c:v>
                </c:pt>
                <c:pt idx="4991">
                  <c:v>64.461960000000005</c:v>
                </c:pt>
                <c:pt idx="4992">
                  <c:v>64.461699999999993</c:v>
                </c:pt>
                <c:pt idx="4993">
                  <c:v>64.461399999999998</c:v>
                </c:pt>
                <c:pt idx="4994">
                  <c:v>64.461200000000005</c:v>
                </c:pt>
                <c:pt idx="4995">
                  <c:v>64.461100000000002</c:v>
                </c:pt>
                <c:pt idx="4996">
                  <c:v>64.460930000000005</c:v>
                </c:pt>
                <c:pt idx="4997">
                  <c:v>64.461219999999997</c:v>
                </c:pt>
                <c:pt idx="4998">
                  <c:v>64.461699999999993</c:v>
                </c:pt>
                <c:pt idx="4999">
                  <c:v>64.462100000000007</c:v>
                </c:pt>
                <c:pt idx="5000">
                  <c:v>64.46199</c:v>
                </c:pt>
                <c:pt idx="5001">
                  <c:v>64.460800000000006</c:v>
                </c:pt>
                <c:pt idx="5002">
                  <c:v>64.458699999999993</c:v>
                </c:pt>
                <c:pt idx="5003">
                  <c:v>64.457549999999998</c:v>
                </c:pt>
                <c:pt idx="5004">
                  <c:v>64.456800000000001</c:v>
                </c:pt>
                <c:pt idx="5005">
                  <c:v>64.456680000000006</c:v>
                </c:pt>
                <c:pt idx="5006">
                  <c:v>64.4572</c:v>
                </c:pt>
                <c:pt idx="5007">
                  <c:v>64.457899999999995</c:v>
                </c:pt>
                <c:pt idx="5008">
                  <c:v>64.459450000000004</c:v>
                </c:pt>
                <c:pt idx="5009">
                  <c:v>64.461500000000001</c:v>
                </c:pt>
                <c:pt idx="5010">
                  <c:v>64.463800000000006</c:v>
                </c:pt>
                <c:pt idx="5011">
                  <c:v>64.466099999999997</c:v>
                </c:pt>
                <c:pt idx="5012">
                  <c:v>64.467849999999999</c:v>
                </c:pt>
                <c:pt idx="5013">
                  <c:v>64.468040000000002</c:v>
                </c:pt>
                <c:pt idx="5014">
                  <c:v>64.466999999999999</c:v>
                </c:pt>
                <c:pt idx="5015">
                  <c:v>64.466800000000006</c:v>
                </c:pt>
                <c:pt idx="5016">
                  <c:v>64.465900000000005</c:v>
                </c:pt>
                <c:pt idx="5017">
                  <c:v>64.465100000000007</c:v>
                </c:pt>
                <c:pt idx="5018">
                  <c:v>64.463800000000006</c:v>
                </c:pt>
                <c:pt idx="5019">
                  <c:v>64.463800000000006</c:v>
                </c:pt>
                <c:pt idx="5020">
                  <c:v>64.464399999999998</c:v>
                </c:pt>
                <c:pt idx="5021">
                  <c:v>64.465100000000007</c:v>
                </c:pt>
                <c:pt idx="5022">
                  <c:v>64.465800000000002</c:v>
                </c:pt>
                <c:pt idx="5023">
                  <c:v>64.466200000000001</c:v>
                </c:pt>
                <c:pt idx="5024">
                  <c:v>64.465100000000007</c:v>
                </c:pt>
                <c:pt idx="5025">
                  <c:v>64.464799999999997</c:v>
                </c:pt>
                <c:pt idx="5026">
                  <c:v>64.4649</c:v>
                </c:pt>
                <c:pt idx="5027">
                  <c:v>64.464759999999998</c:v>
                </c:pt>
                <c:pt idx="5028">
                  <c:v>64.464100000000002</c:v>
                </c:pt>
                <c:pt idx="5029">
                  <c:v>64.461399999999998</c:v>
                </c:pt>
                <c:pt idx="5030">
                  <c:v>64.459999999999994</c:v>
                </c:pt>
                <c:pt idx="5031">
                  <c:v>64.459000000000003</c:v>
                </c:pt>
                <c:pt idx="5032">
                  <c:v>64.458399999999997</c:v>
                </c:pt>
                <c:pt idx="5033">
                  <c:v>64.457999999999998</c:v>
                </c:pt>
                <c:pt idx="5034">
                  <c:v>64.456900000000005</c:v>
                </c:pt>
                <c:pt idx="5035">
                  <c:v>64.456389999999999</c:v>
                </c:pt>
                <c:pt idx="5036">
                  <c:v>64.456800000000001</c:v>
                </c:pt>
                <c:pt idx="5037">
                  <c:v>64.457800000000006</c:v>
                </c:pt>
                <c:pt idx="5038">
                  <c:v>64.458200000000005</c:v>
                </c:pt>
                <c:pt idx="5039">
                  <c:v>64.458200000000005</c:v>
                </c:pt>
                <c:pt idx="5040">
                  <c:v>64.459400000000002</c:v>
                </c:pt>
                <c:pt idx="5041">
                  <c:v>64.461100000000002</c:v>
                </c:pt>
                <c:pt idx="5042">
                  <c:v>64.461399999999998</c:v>
                </c:pt>
                <c:pt idx="5043">
                  <c:v>64.4619</c:v>
                </c:pt>
                <c:pt idx="5044">
                  <c:v>64.462860000000006</c:v>
                </c:pt>
                <c:pt idx="5045">
                  <c:v>64.463099999999997</c:v>
                </c:pt>
                <c:pt idx="5046">
                  <c:v>64.462900000000005</c:v>
                </c:pt>
                <c:pt idx="5047">
                  <c:v>64.461399999999998</c:v>
                </c:pt>
                <c:pt idx="5048">
                  <c:v>64.461299999999994</c:v>
                </c:pt>
                <c:pt idx="5049">
                  <c:v>64.462000000000003</c:v>
                </c:pt>
                <c:pt idx="5050">
                  <c:v>64.463499999999996</c:v>
                </c:pt>
                <c:pt idx="5051">
                  <c:v>64.464500000000001</c:v>
                </c:pt>
                <c:pt idx="5052">
                  <c:v>64.465000000000003</c:v>
                </c:pt>
                <c:pt idx="5053">
                  <c:v>64.465599999999995</c:v>
                </c:pt>
                <c:pt idx="5054">
                  <c:v>64.466530000000006</c:v>
                </c:pt>
                <c:pt idx="5055">
                  <c:v>64.467399999999998</c:v>
                </c:pt>
                <c:pt idx="5056">
                  <c:v>64.4679</c:v>
                </c:pt>
                <c:pt idx="5057">
                  <c:v>64.468599999999995</c:v>
                </c:pt>
                <c:pt idx="5058">
                  <c:v>64.469099999999997</c:v>
                </c:pt>
                <c:pt idx="5059">
                  <c:v>64.469099999999997</c:v>
                </c:pt>
                <c:pt idx="5060">
                  <c:v>64.467699999999994</c:v>
                </c:pt>
                <c:pt idx="5061">
                  <c:v>64.467100000000002</c:v>
                </c:pt>
                <c:pt idx="5062">
                  <c:v>64.465100000000007</c:v>
                </c:pt>
                <c:pt idx="5063">
                  <c:v>64.463499999999996</c:v>
                </c:pt>
                <c:pt idx="5064">
                  <c:v>64.462500000000006</c:v>
                </c:pt>
                <c:pt idx="5065">
                  <c:v>64.461699999999993</c:v>
                </c:pt>
                <c:pt idx="5066">
                  <c:v>64.461399999999998</c:v>
                </c:pt>
                <c:pt idx="5067">
                  <c:v>64.461500000000001</c:v>
                </c:pt>
                <c:pt idx="5068">
                  <c:v>64.461799999999997</c:v>
                </c:pt>
                <c:pt idx="5069">
                  <c:v>64.462100000000007</c:v>
                </c:pt>
                <c:pt idx="5070">
                  <c:v>64.462000000000003</c:v>
                </c:pt>
                <c:pt idx="5071">
                  <c:v>64.462199999999996</c:v>
                </c:pt>
                <c:pt idx="5072">
                  <c:v>64.4619</c:v>
                </c:pt>
                <c:pt idx="5073">
                  <c:v>64.4619</c:v>
                </c:pt>
                <c:pt idx="5074">
                  <c:v>64.461200000000005</c:v>
                </c:pt>
                <c:pt idx="5075">
                  <c:v>64.458500000000001</c:v>
                </c:pt>
                <c:pt idx="5076">
                  <c:v>64.4572</c:v>
                </c:pt>
                <c:pt idx="5077">
                  <c:v>64.457300000000004</c:v>
                </c:pt>
                <c:pt idx="5078">
                  <c:v>64.457899999999995</c:v>
                </c:pt>
                <c:pt idx="5079">
                  <c:v>64.458399999999997</c:v>
                </c:pt>
                <c:pt idx="5080">
                  <c:v>64.459199999999996</c:v>
                </c:pt>
                <c:pt idx="5081">
                  <c:v>64.460059999999999</c:v>
                </c:pt>
                <c:pt idx="5082">
                  <c:v>64.461500000000001</c:v>
                </c:pt>
                <c:pt idx="5083">
                  <c:v>64.463399999999993</c:v>
                </c:pt>
                <c:pt idx="5084">
                  <c:v>64.465000000000003</c:v>
                </c:pt>
                <c:pt idx="5085">
                  <c:v>64.4666</c:v>
                </c:pt>
                <c:pt idx="5086">
                  <c:v>64.466899999999995</c:v>
                </c:pt>
                <c:pt idx="5087">
                  <c:v>64.467200000000005</c:v>
                </c:pt>
                <c:pt idx="5088">
                  <c:v>64.466800000000006</c:v>
                </c:pt>
                <c:pt idx="5089">
                  <c:v>64.465400000000002</c:v>
                </c:pt>
                <c:pt idx="5090">
                  <c:v>64.464020000000005</c:v>
                </c:pt>
                <c:pt idx="5091">
                  <c:v>64.463099999999997</c:v>
                </c:pt>
                <c:pt idx="5092">
                  <c:v>64.463099999999997</c:v>
                </c:pt>
                <c:pt idx="5093">
                  <c:v>64.463499999999996</c:v>
                </c:pt>
                <c:pt idx="5094">
                  <c:v>64.464299999999994</c:v>
                </c:pt>
                <c:pt idx="5095">
                  <c:v>64.465299999999999</c:v>
                </c:pt>
                <c:pt idx="5096">
                  <c:v>64.466399999999993</c:v>
                </c:pt>
                <c:pt idx="5097">
                  <c:v>64.4666</c:v>
                </c:pt>
                <c:pt idx="5098">
                  <c:v>64.466200000000001</c:v>
                </c:pt>
                <c:pt idx="5099">
                  <c:v>64.465599999999995</c:v>
                </c:pt>
                <c:pt idx="5100">
                  <c:v>64.464920000000006</c:v>
                </c:pt>
                <c:pt idx="5101">
                  <c:v>64.464500000000001</c:v>
                </c:pt>
                <c:pt idx="5102">
                  <c:v>64.464470000000006</c:v>
                </c:pt>
                <c:pt idx="5103">
                  <c:v>64.464100000000002</c:v>
                </c:pt>
                <c:pt idx="5104">
                  <c:v>64.463200000000001</c:v>
                </c:pt>
                <c:pt idx="5105">
                  <c:v>64.460800000000006</c:v>
                </c:pt>
                <c:pt idx="5106">
                  <c:v>64.459770000000006</c:v>
                </c:pt>
                <c:pt idx="5107">
                  <c:v>64.459599999999995</c:v>
                </c:pt>
                <c:pt idx="5108">
                  <c:v>64.458100000000002</c:v>
                </c:pt>
                <c:pt idx="5109">
                  <c:v>64.457400000000007</c:v>
                </c:pt>
                <c:pt idx="5110">
                  <c:v>64.457400000000007</c:v>
                </c:pt>
                <c:pt idx="5111">
                  <c:v>64.457700000000003</c:v>
                </c:pt>
                <c:pt idx="5112">
                  <c:v>64.458299999999994</c:v>
                </c:pt>
                <c:pt idx="5113">
                  <c:v>64.459299999999999</c:v>
                </c:pt>
                <c:pt idx="5114">
                  <c:v>64.460599999999999</c:v>
                </c:pt>
                <c:pt idx="5115">
                  <c:v>64.460300000000004</c:v>
                </c:pt>
                <c:pt idx="5116">
                  <c:v>64.459900000000005</c:v>
                </c:pt>
                <c:pt idx="5117">
                  <c:v>64.459699999999998</c:v>
                </c:pt>
                <c:pt idx="5118">
                  <c:v>64.459900000000005</c:v>
                </c:pt>
                <c:pt idx="5119">
                  <c:v>64.460499999999996</c:v>
                </c:pt>
                <c:pt idx="5120">
                  <c:v>64.460599999999999</c:v>
                </c:pt>
                <c:pt idx="5121">
                  <c:v>64.4602</c:v>
                </c:pt>
                <c:pt idx="5122">
                  <c:v>64.460300000000004</c:v>
                </c:pt>
                <c:pt idx="5123">
                  <c:v>64.460800000000006</c:v>
                </c:pt>
                <c:pt idx="5124">
                  <c:v>64.461699999999993</c:v>
                </c:pt>
                <c:pt idx="5125">
                  <c:v>64.462699999999998</c:v>
                </c:pt>
                <c:pt idx="5126">
                  <c:v>64.4636</c:v>
                </c:pt>
                <c:pt idx="5127">
                  <c:v>64.464399999999998</c:v>
                </c:pt>
                <c:pt idx="5128">
                  <c:v>64.4649</c:v>
                </c:pt>
                <c:pt idx="5129">
                  <c:v>64.465900000000005</c:v>
                </c:pt>
                <c:pt idx="5130">
                  <c:v>64.46669</c:v>
                </c:pt>
                <c:pt idx="5131">
                  <c:v>64.467600000000004</c:v>
                </c:pt>
                <c:pt idx="5132">
                  <c:v>64.468800000000002</c:v>
                </c:pt>
                <c:pt idx="5133">
                  <c:v>64.47</c:v>
                </c:pt>
                <c:pt idx="5134">
                  <c:v>64.47081</c:v>
                </c:pt>
                <c:pt idx="5135">
                  <c:v>64.471100000000007</c:v>
                </c:pt>
                <c:pt idx="5136">
                  <c:v>64.468999999999994</c:v>
                </c:pt>
                <c:pt idx="5137">
                  <c:v>64.467200000000005</c:v>
                </c:pt>
                <c:pt idx="5138">
                  <c:v>64.465199999999996</c:v>
                </c:pt>
                <c:pt idx="5139">
                  <c:v>64.464179999999999</c:v>
                </c:pt>
                <c:pt idx="5140">
                  <c:v>64.463120000000004</c:v>
                </c:pt>
                <c:pt idx="5141">
                  <c:v>64.462299999999999</c:v>
                </c:pt>
                <c:pt idx="5142">
                  <c:v>64.462100000000007</c:v>
                </c:pt>
                <c:pt idx="5143">
                  <c:v>64.461799999999997</c:v>
                </c:pt>
                <c:pt idx="5144">
                  <c:v>64.461699999999993</c:v>
                </c:pt>
                <c:pt idx="5145">
                  <c:v>64.461699999999993</c:v>
                </c:pt>
                <c:pt idx="5146">
                  <c:v>64.4619</c:v>
                </c:pt>
                <c:pt idx="5147">
                  <c:v>64.462199999999996</c:v>
                </c:pt>
                <c:pt idx="5148">
                  <c:v>64.461699999999993</c:v>
                </c:pt>
                <c:pt idx="5149">
                  <c:v>64.458699999999993</c:v>
                </c:pt>
                <c:pt idx="5150">
                  <c:v>64.457679999999996</c:v>
                </c:pt>
                <c:pt idx="5151">
                  <c:v>64.456800000000001</c:v>
                </c:pt>
                <c:pt idx="5152">
                  <c:v>64.456199999999995</c:v>
                </c:pt>
                <c:pt idx="5153">
                  <c:v>64.456500000000005</c:v>
                </c:pt>
                <c:pt idx="5154">
                  <c:v>64.456900000000005</c:v>
                </c:pt>
                <c:pt idx="5155">
                  <c:v>64.458299999999994</c:v>
                </c:pt>
                <c:pt idx="5156">
                  <c:v>64.459999999999994</c:v>
                </c:pt>
                <c:pt idx="5157">
                  <c:v>64.462100000000007</c:v>
                </c:pt>
                <c:pt idx="5158">
                  <c:v>64.463899999999995</c:v>
                </c:pt>
                <c:pt idx="5159">
                  <c:v>64.466399999999993</c:v>
                </c:pt>
                <c:pt idx="5160">
                  <c:v>64.467600000000004</c:v>
                </c:pt>
                <c:pt idx="5161">
                  <c:v>64.467200000000005</c:v>
                </c:pt>
                <c:pt idx="5162">
                  <c:v>64.466800000000006</c:v>
                </c:pt>
                <c:pt idx="5163">
                  <c:v>64.466800000000006</c:v>
                </c:pt>
                <c:pt idx="5164">
                  <c:v>64.465900000000005</c:v>
                </c:pt>
                <c:pt idx="5165">
                  <c:v>64.465199999999996</c:v>
                </c:pt>
                <c:pt idx="5166">
                  <c:v>64.464799999999997</c:v>
                </c:pt>
                <c:pt idx="5167">
                  <c:v>64.4649</c:v>
                </c:pt>
                <c:pt idx="5168">
                  <c:v>64.465299999999999</c:v>
                </c:pt>
                <c:pt idx="5169">
                  <c:v>64.465400000000002</c:v>
                </c:pt>
                <c:pt idx="5170">
                  <c:v>64.465299999999999</c:v>
                </c:pt>
                <c:pt idx="5171">
                  <c:v>64.465500000000006</c:v>
                </c:pt>
                <c:pt idx="5172">
                  <c:v>64.465699999999998</c:v>
                </c:pt>
                <c:pt idx="5173">
                  <c:v>64.465999999999994</c:v>
                </c:pt>
                <c:pt idx="5174">
                  <c:v>64.466399999999993</c:v>
                </c:pt>
                <c:pt idx="5175">
                  <c:v>64.465599999999995</c:v>
                </c:pt>
                <c:pt idx="5176">
                  <c:v>64.465000000000003</c:v>
                </c:pt>
                <c:pt idx="5177">
                  <c:v>64.464399999999998</c:v>
                </c:pt>
                <c:pt idx="5178">
                  <c:v>64.463700000000003</c:v>
                </c:pt>
                <c:pt idx="5179">
                  <c:v>64.460319999999996</c:v>
                </c:pt>
                <c:pt idx="5180">
                  <c:v>64.458500000000001</c:v>
                </c:pt>
                <c:pt idx="5181">
                  <c:v>64.4572</c:v>
                </c:pt>
                <c:pt idx="5182">
                  <c:v>64.456199999999995</c:v>
                </c:pt>
                <c:pt idx="5183">
                  <c:v>64.455500000000001</c:v>
                </c:pt>
                <c:pt idx="5184">
                  <c:v>64.455330000000004</c:v>
                </c:pt>
                <c:pt idx="5185">
                  <c:v>64.454700000000003</c:v>
                </c:pt>
                <c:pt idx="5186">
                  <c:v>64.454400000000007</c:v>
                </c:pt>
                <c:pt idx="5187">
                  <c:v>64.454999999999998</c:v>
                </c:pt>
                <c:pt idx="5188">
                  <c:v>64.455200000000005</c:v>
                </c:pt>
                <c:pt idx="5189">
                  <c:v>64.454800000000006</c:v>
                </c:pt>
                <c:pt idx="5190">
                  <c:v>64.455500000000001</c:v>
                </c:pt>
                <c:pt idx="5191">
                  <c:v>64.456999999999994</c:v>
                </c:pt>
                <c:pt idx="5192">
                  <c:v>64.458100000000002</c:v>
                </c:pt>
                <c:pt idx="5193">
                  <c:v>64.458699999999993</c:v>
                </c:pt>
                <c:pt idx="5194">
                  <c:v>64.458799999999997</c:v>
                </c:pt>
                <c:pt idx="5195">
                  <c:v>64.459299999999999</c:v>
                </c:pt>
                <c:pt idx="5196">
                  <c:v>64.459000000000003</c:v>
                </c:pt>
                <c:pt idx="5197">
                  <c:v>64.457400000000007</c:v>
                </c:pt>
                <c:pt idx="5198">
                  <c:v>64.456999999999994</c:v>
                </c:pt>
                <c:pt idx="5199">
                  <c:v>64.456999999999994</c:v>
                </c:pt>
                <c:pt idx="5200">
                  <c:v>64.458399999999997</c:v>
                </c:pt>
                <c:pt idx="5201">
                  <c:v>64.463099999999997</c:v>
                </c:pt>
                <c:pt idx="5202">
                  <c:v>64.465100000000007</c:v>
                </c:pt>
                <c:pt idx="5203">
                  <c:v>64.467299999999994</c:v>
                </c:pt>
                <c:pt idx="5204">
                  <c:v>64.467799999999997</c:v>
                </c:pt>
                <c:pt idx="5205">
                  <c:v>64.467699999999994</c:v>
                </c:pt>
                <c:pt idx="5206">
                  <c:v>64.468040000000002</c:v>
                </c:pt>
                <c:pt idx="5207">
                  <c:v>64.467100000000002</c:v>
                </c:pt>
                <c:pt idx="5208">
                  <c:v>64.465800000000002</c:v>
                </c:pt>
                <c:pt idx="5209">
                  <c:v>64.465100000000007</c:v>
                </c:pt>
                <c:pt idx="5210">
                  <c:v>64.4649</c:v>
                </c:pt>
                <c:pt idx="5211">
                  <c:v>64.463999999999999</c:v>
                </c:pt>
                <c:pt idx="5212">
                  <c:v>64.463470000000001</c:v>
                </c:pt>
                <c:pt idx="5213">
                  <c:v>64.462999999999994</c:v>
                </c:pt>
                <c:pt idx="5214">
                  <c:v>64.462000000000003</c:v>
                </c:pt>
                <c:pt idx="5215">
                  <c:v>64.461200000000005</c:v>
                </c:pt>
                <c:pt idx="5216">
                  <c:v>64.460099999999997</c:v>
                </c:pt>
                <c:pt idx="5217">
                  <c:v>64.460300000000004</c:v>
                </c:pt>
                <c:pt idx="5218">
                  <c:v>64.459800000000001</c:v>
                </c:pt>
                <c:pt idx="5219">
                  <c:v>64.459199999999996</c:v>
                </c:pt>
                <c:pt idx="5220">
                  <c:v>64.458500000000001</c:v>
                </c:pt>
                <c:pt idx="5221">
                  <c:v>64.457800000000006</c:v>
                </c:pt>
                <c:pt idx="5222">
                  <c:v>64.457300000000004</c:v>
                </c:pt>
                <c:pt idx="5223">
                  <c:v>64.456800000000001</c:v>
                </c:pt>
                <c:pt idx="5224">
                  <c:v>64.454499999999996</c:v>
                </c:pt>
                <c:pt idx="5225">
                  <c:v>64.453199999999995</c:v>
                </c:pt>
                <c:pt idx="5226">
                  <c:v>64.452500000000001</c:v>
                </c:pt>
                <c:pt idx="5227">
                  <c:v>64.451999999999998</c:v>
                </c:pt>
                <c:pt idx="5228">
                  <c:v>64.451499999999996</c:v>
                </c:pt>
                <c:pt idx="5229">
                  <c:v>64.451300000000003</c:v>
                </c:pt>
                <c:pt idx="5230">
                  <c:v>64.451099999999997</c:v>
                </c:pt>
                <c:pt idx="5231">
                  <c:v>64.450400000000002</c:v>
                </c:pt>
                <c:pt idx="5232">
                  <c:v>64.447900000000004</c:v>
                </c:pt>
                <c:pt idx="5233">
                  <c:v>64.44632</c:v>
                </c:pt>
                <c:pt idx="5234">
                  <c:v>64.444299999999998</c:v>
                </c:pt>
                <c:pt idx="5235">
                  <c:v>64.443899999999999</c:v>
                </c:pt>
                <c:pt idx="5236">
                  <c:v>64.444299999999998</c:v>
                </c:pt>
                <c:pt idx="5237">
                  <c:v>64.444800000000001</c:v>
                </c:pt>
                <c:pt idx="5238">
                  <c:v>64.445800000000006</c:v>
                </c:pt>
                <c:pt idx="5239">
                  <c:v>64.446799999999996</c:v>
                </c:pt>
                <c:pt idx="5240">
                  <c:v>64.447900000000004</c:v>
                </c:pt>
                <c:pt idx="5241">
                  <c:v>64.448599999999999</c:v>
                </c:pt>
                <c:pt idx="5242">
                  <c:v>64.449399999999997</c:v>
                </c:pt>
                <c:pt idx="5243">
                  <c:v>64.449730000000002</c:v>
                </c:pt>
                <c:pt idx="5244">
                  <c:v>64.4495</c:v>
                </c:pt>
                <c:pt idx="5245">
                  <c:v>64.447599999999994</c:v>
                </c:pt>
                <c:pt idx="5246">
                  <c:v>64.444800000000001</c:v>
                </c:pt>
                <c:pt idx="5247">
                  <c:v>64.444199999999995</c:v>
                </c:pt>
                <c:pt idx="5248">
                  <c:v>64.443600000000004</c:v>
                </c:pt>
                <c:pt idx="5249">
                  <c:v>64.4435</c:v>
                </c:pt>
                <c:pt idx="5250">
                  <c:v>64.443600000000004</c:v>
                </c:pt>
                <c:pt idx="5251">
                  <c:v>64.444000000000003</c:v>
                </c:pt>
                <c:pt idx="5252">
                  <c:v>64.444400000000002</c:v>
                </c:pt>
                <c:pt idx="5253">
                  <c:v>64.444999999999993</c:v>
                </c:pt>
                <c:pt idx="5254">
                  <c:v>64.445599999999999</c:v>
                </c:pt>
                <c:pt idx="5255">
                  <c:v>64.445700000000002</c:v>
                </c:pt>
                <c:pt idx="5256">
                  <c:v>64.445300000000003</c:v>
                </c:pt>
                <c:pt idx="5257">
                  <c:v>64.443799999999996</c:v>
                </c:pt>
                <c:pt idx="5258">
                  <c:v>64.442400000000006</c:v>
                </c:pt>
                <c:pt idx="5259">
                  <c:v>64.441699999999997</c:v>
                </c:pt>
                <c:pt idx="5260">
                  <c:v>64.4405</c:v>
                </c:pt>
                <c:pt idx="5261">
                  <c:v>64.438599999999994</c:v>
                </c:pt>
                <c:pt idx="5262">
                  <c:v>64.437299999999993</c:v>
                </c:pt>
                <c:pt idx="5263">
                  <c:v>64.434899999999999</c:v>
                </c:pt>
                <c:pt idx="5264">
                  <c:v>64.433899999999994</c:v>
                </c:pt>
                <c:pt idx="5265">
                  <c:v>64.432900000000004</c:v>
                </c:pt>
                <c:pt idx="5266">
                  <c:v>64.431399999999996</c:v>
                </c:pt>
                <c:pt idx="5267">
                  <c:v>64.4298</c:v>
                </c:pt>
                <c:pt idx="5268">
                  <c:v>64.429599999999994</c:v>
                </c:pt>
                <c:pt idx="5269">
                  <c:v>64.429500000000004</c:v>
                </c:pt>
                <c:pt idx="5270">
                  <c:v>64.429199999999994</c:v>
                </c:pt>
                <c:pt idx="5271">
                  <c:v>64.429100000000005</c:v>
                </c:pt>
                <c:pt idx="5272">
                  <c:v>64.428299999999993</c:v>
                </c:pt>
                <c:pt idx="5273">
                  <c:v>64.427099999999996</c:v>
                </c:pt>
                <c:pt idx="5274">
                  <c:v>64.426299999999998</c:v>
                </c:pt>
                <c:pt idx="5275">
                  <c:v>64.4255</c:v>
                </c:pt>
                <c:pt idx="5276">
                  <c:v>64.425600000000003</c:v>
                </c:pt>
                <c:pt idx="5277">
                  <c:v>64.425899999999999</c:v>
                </c:pt>
                <c:pt idx="5278">
                  <c:v>64.426000000000002</c:v>
                </c:pt>
                <c:pt idx="5279">
                  <c:v>64.425299999999993</c:v>
                </c:pt>
                <c:pt idx="5280">
                  <c:v>64.424999999999997</c:v>
                </c:pt>
                <c:pt idx="5281">
                  <c:v>64.424999999999997</c:v>
                </c:pt>
                <c:pt idx="5282">
                  <c:v>64.425299999999993</c:v>
                </c:pt>
                <c:pt idx="5283">
                  <c:v>64.425600000000003</c:v>
                </c:pt>
                <c:pt idx="5284">
                  <c:v>64.425399999999996</c:v>
                </c:pt>
                <c:pt idx="5285">
                  <c:v>64.425399999999996</c:v>
                </c:pt>
                <c:pt idx="5286">
                  <c:v>64.4255</c:v>
                </c:pt>
                <c:pt idx="5287">
                  <c:v>64.425849999999997</c:v>
                </c:pt>
                <c:pt idx="5288">
                  <c:v>64.426199999999994</c:v>
                </c:pt>
                <c:pt idx="5289">
                  <c:v>64.426299999999998</c:v>
                </c:pt>
                <c:pt idx="5290">
                  <c:v>64.425600000000003</c:v>
                </c:pt>
                <c:pt idx="5291">
                  <c:v>64.424000000000007</c:v>
                </c:pt>
                <c:pt idx="5292">
                  <c:v>64.421729999999997</c:v>
                </c:pt>
                <c:pt idx="5293">
                  <c:v>64.419349999999994</c:v>
                </c:pt>
                <c:pt idx="5294">
                  <c:v>64.417699999999996</c:v>
                </c:pt>
                <c:pt idx="5295">
                  <c:v>64.415700000000001</c:v>
                </c:pt>
                <c:pt idx="5296">
                  <c:v>64.413899999999998</c:v>
                </c:pt>
                <c:pt idx="5297">
                  <c:v>64.412800000000004</c:v>
                </c:pt>
                <c:pt idx="5298">
                  <c:v>64.411500000000004</c:v>
                </c:pt>
                <c:pt idx="5299">
                  <c:v>64.410700000000006</c:v>
                </c:pt>
                <c:pt idx="5300">
                  <c:v>64.41</c:v>
                </c:pt>
                <c:pt idx="5301">
                  <c:v>64.408900000000003</c:v>
                </c:pt>
                <c:pt idx="5302">
                  <c:v>64.408699999999996</c:v>
                </c:pt>
                <c:pt idx="5303">
                  <c:v>64.406899999999993</c:v>
                </c:pt>
                <c:pt idx="5304">
                  <c:v>64.406000000000006</c:v>
                </c:pt>
                <c:pt idx="5305">
                  <c:v>64.404600000000002</c:v>
                </c:pt>
                <c:pt idx="5306">
                  <c:v>64.403300000000002</c:v>
                </c:pt>
                <c:pt idx="5307">
                  <c:v>64.401200000000003</c:v>
                </c:pt>
                <c:pt idx="5308">
                  <c:v>64.399699999999996</c:v>
                </c:pt>
                <c:pt idx="5309">
                  <c:v>64.399169999999998</c:v>
                </c:pt>
                <c:pt idx="5310">
                  <c:v>64.399169999999998</c:v>
                </c:pt>
                <c:pt idx="5311">
                  <c:v>64.399600000000007</c:v>
                </c:pt>
                <c:pt idx="5312">
                  <c:v>64.400099999999995</c:v>
                </c:pt>
                <c:pt idx="5313">
                  <c:v>64.400899999999993</c:v>
                </c:pt>
                <c:pt idx="5314">
                  <c:v>64.401700000000005</c:v>
                </c:pt>
                <c:pt idx="5315">
                  <c:v>64.401799999999994</c:v>
                </c:pt>
                <c:pt idx="5316">
                  <c:v>64.401799999999994</c:v>
                </c:pt>
                <c:pt idx="5317">
                  <c:v>64.400899999999993</c:v>
                </c:pt>
                <c:pt idx="5318">
                  <c:v>64.400400000000005</c:v>
                </c:pt>
                <c:pt idx="5319">
                  <c:v>64.398700000000005</c:v>
                </c:pt>
                <c:pt idx="5320">
                  <c:v>64.397000000000006</c:v>
                </c:pt>
                <c:pt idx="5321">
                  <c:v>64.396600000000007</c:v>
                </c:pt>
                <c:pt idx="5322">
                  <c:v>64.395799999999994</c:v>
                </c:pt>
                <c:pt idx="5323">
                  <c:v>64.394199999999998</c:v>
                </c:pt>
                <c:pt idx="5324">
                  <c:v>64.393799999999999</c:v>
                </c:pt>
                <c:pt idx="5325">
                  <c:v>64.393410000000003</c:v>
                </c:pt>
                <c:pt idx="5326">
                  <c:v>64.392600000000002</c:v>
                </c:pt>
                <c:pt idx="5327">
                  <c:v>64.3917</c:v>
                </c:pt>
                <c:pt idx="5328">
                  <c:v>64.391099999999994</c:v>
                </c:pt>
                <c:pt idx="5329">
                  <c:v>64.390349999999998</c:v>
                </c:pt>
                <c:pt idx="5330">
                  <c:v>64.389799999999994</c:v>
                </c:pt>
                <c:pt idx="5331">
                  <c:v>64.389600000000002</c:v>
                </c:pt>
                <c:pt idx="5332">
                  <c:v>64.389200000000002</c:v>
                </c:pt>
                <c:pt idx="5333">
                  <c:v>64.387799999999999</c:v>
                </c:pt>
                <c:pt idx="5334">
                  <c:v>64.386499999999998</c:v>
                </c:pt>
                <c:pt idx="5335">
                  <c:v>64.385199999999998</c:v>
                </c:pt>
                <c:pt idx="5336">
                  <c:v>64.381500000000003</c:v>
                </c:pt>
                <c:pt idx="5337">
                  <c:v>64.377799999999993</c:v>
                </c:pt>
                <c:pt idx="5338">
                  <c:v>64.375699999999995</c:v>
                </c:pt>
                <c:pt idx="5339">
                  <c:v>64.372900000000001</c:v>
                </c:pt>
                <c:pt idx="5340">
                  <c:v>64.370800000000003</c:v>
                </c:pt>
                <c:pt idx="5341">
                  <c:v>64.369399999999999</c:v>
                </c:pt>
                <c:pt idx="5342">
                  <c:v>64.368499999999997</c:v>
                </c:pt>
                <c:pt idx="5343">
                  <c:v>64.367099999999994</c:v>
                </c:pt>
                <c:pt idx="5344">
                  <c:v>64.366</c:v>
                </c:pt>
                <c:pt idx="5345">
                  <c:v>64.364800000000002</c:v>
                </c:pt>
                <c:pt idx="5346">
                  <c:v>64.363100000000003</c:v>
                </c:pt>
                <c:pt idx="5347">
                  <c:v>64.3626</c:v>
                </c:pt>
                <c:pt idx="5348">
                  <c:v>64.362300000000005</c:v>
                </c:pt>
                <c:pt idx="5349">
                  <c:v>64.360900000000001</c:v>
                </c:pt>
                <c:pt idx="5350">
                  <c:v>64.359899999999996</c:v>
                </c:pt>
                <c:pt idx="5351">
                  <c:v>64.359200000000001</c:v>
                </c:pt>
                <c:pt idx="5352">
                  <c:v>64.358699999999999</c:v>
                </c:pt>
                <c:pt idx="5353">
                  <c:v>64.356899999999996</c:v>
                </c:pt>
                <c:pt idx="5354">
                  <c:v>64.355599999999995</c:v>
                </c:pt>
                <c:pt idx="5355">
                  <c:v>64.354950000000002</c:v>
                </c:pt>
                <c:pt idx="5356">
                  <c:v>64.354100000000003</c:v>
                </c:pt>
                <c:pt idx="5357">
                  <c:v>64.353399999999993</c:v>
                </c:pt>
                <c:pt idx="5358">
                  <c:v>64.352999999999994</c:v>
                </c:pt>
                <c:pt idx="5359">
                  <c:v>64.352469999999997</c:v>
                </c:pt>
                <c:pt idx="5360">
                  <c:v>64.350899999999996</c:v>
                </c:pt>
                <c:pt idx="5361">
                  <c:v>64.350099999999998</c:v>
                </c:pt>
                <c:pt idx="5362">
                  <c:v>64.349199999999996</c:v>
                </c:pt>
                <c:pt idx="5363">
                  <c:v>64.348399999999998</c:v>
                </c:pt>
                <c:pt idx="5364">
                  <c:v>64.347800000000007</c:v>
                </c:pt>
                <c:pt idx="5365">
                  <c:v>64.346230000000006</c:v>
                </c:pt>
                <c:pt idx="5366">
                  <c:v>64.343500000000006</c:v>
                </c:pt>
                <c:pt idx="5367">
                  <c:v>64.341800000000006</c:v>
                </c:pt>
                <c:pt idx="5368">
                  <c:v>64.340999999999994</c:v>
                </c:pt>
                <c:pt idx="5369">
                  <c:v>64.339600000000004</c:v>
                </c:pt>
                <c:pt idx="5370">
                  <c:v>64.335700000000003</c:v>
                </c:pt>
                <c:pt idx="5371">
                  <c:v>64.333500000000001</c:v>
                </c:pt>
                <c:pt idx="5372">
                  <c:v>64.331500000000005</c:v>
                </c:pt>
                <c:pt idx="5373">
                  <c:v>64.329499999999996</c:v>
                </c:pt>
                <c:pt idx="5374">
                  <c:v>64.327600000000004</c:v>
                </c:pt>
                <c:pt idx="5375">
                  <c:v>64.326099999999997</c:v>
                </c:pt>
                <c:pt idx="5376">
                  <c:v>64.324799999999996</c:v>
                </c:pt>
                <c:pt idx="5377">
                  <c:v>64.323099999999997</c:v>
                </c:pt>
                <c:pt idx="5378">
                  <c:v>64.321100000000001</c:v>
                </c:pt>
                <c:pt idx="5379">
                  <c:v>64.320099999999996</c:v>
                </c:pt>
                <c:pt idx="5380">
                  <c:v>64.319159999999997</c:v>
                </c:pt>
                <c:pt idx="5381">
                  <c:v>64.317700000000002</c:v>
                </c:pt>
                <c:pt idx="5382">
                  <c:v>64.313400000000001</c:v>
                </c:pt>
                <c:pt idx="5383">
                  <c:v>64.311999999999998</c:v>
                </c:pt>
                <c:pt idx="5384">
                  <c:v>64.309899999999999</c:v>
                </c:pt>
                <c:pt idx="5385">
                  <c:v>64.307000000000002</c:v>
                </c:pt>
                <c:pt idx="5386">
                  <c:v>64.305099999999996</c:v>
                </c:pt>
                <c:pt idx="5387">
                  <c:v>64.303600000000003</c:v>
                </c:pt>
                <c:pt idx="5388">
                  <c:v>64.303039999999996</c:v>
                </c:pt>
                <c:pt idx="5389">
                  <c:v>64.302400000000006</c:v>
                </c:pt>
                <c:pt idx="5390">
                  <c:v>64.301599999999993</c:v>
                </c:pt>
                <c:pt idx="5391">
                  <c:v>64.300899999999999</c:v>
                </c:pt>
                <c:pt idx="5392">
                  <c:v>64.300799999999995</c:v>
                </c:pt>
                <c:pt idx="5393">
                  <c:v>64.300399999999996</c:v>
                </c:pt>
                <c:pt idx="5394">
                  <c:v>64.299700000000001</c:v>
                </c:pt>
                <c:pt idx="5395">
                  <c:v>64.297300000000007</c:v>
                </c:pt>
                <c:pt idx="5396">
                  <c:v>64.295400000000001</c:v>
                </c:pt>
                <c:pt idx="5397">
                  <c:v>64.294300000000007</c:v>
                </c:pt>
                <c:pt idx="5398">
                  <c:v>64.292900000000003</c:v>
                </c:pt>
                <c:pt idx="5399">
                  <c:v>64.292699999999996</c:v>
                </c:pt>
                <c:pt idx="5400">
                  <c:v>64.292299999999997</c:v>
                </c:pt>
                <c:pt idx="5401">
                  <c:v>64.291799999999995</c:v>
                </c:pt>
                <c:pt idx="5402">
                  <c:v>64.291700000000006</c:v>
                </c:pt>
                <c:pt idx="5403">
                  <c:v>64.290899999999993</c:v>
                </c:pt>
                <c:pt idx="5404">
                  <c:v>64.289500000000004</c:v>
                </c:pt>
                <c:pt idx="5405">
                  <c:v>64.288600000000002</c:v>
                </c:pt>
                <c:pt idx="5406">
                  <c:v>64.289000000000001</c:v>
                </c:pt>
                <c:pt idx="5407">
                  <c:v>64.289299999999997</c:v>
                </c:pt>
                <c:pt idx="5408">
                  <c:v>64.288799999999995</c:v>
                </c:pt>
                <c:pt idx="5409">
                  <c:v>64.286699999999996</c:v>
                </c:pt>
                <c:pt idx="5410">
                  <c:v>64.285899999999998</c:v>
                </c:pt>
                <c:pt idx="5411">
                  <c:v>64.284800000000004</c:v>
                </c:pt>
                <c:pt idx="5412">
                  <c:v>64.283699999999996</c:v>
                </c:pt>
                <c:pt idx="5413">
                  <c:v>64.282700000000006</c:v>
                </c:pt>
                <c:pt idx="5414">
                  <c:v>64.280640000000005</c:v>
                </c:pt>
                <c:pt idx="5415">
                  <c:v>64.278400000000005</c:v>
                </c:pt>
                <c:pt idx="5416">
                  <c:v>64.275490000000005</c:v>
                </c:pt>
                <c:pt idx="5417">
                  <c:v>64.272900000000007</c:v>
                </c:pt>
                <c:pt idx="5418">
                  <c:v>64.269300000000001</c:v>
                </c:pt>
                <c:pt idx="5419">
                  <c:v>64.266599999999997</c:v>
                </c:pt>
                <c:pt idx="5420">
                  <c:v>64.263999999999996</c:v>
                </c:pt>
                <c:pt idx="5421">
                  <c:v>64.260999999999996</c:v>
                </c:pt>
                <c:pt idx="5422">
                  <c:v>64.258700000000005</c:v>
                </c:pt>
                <c:pt idx="5423">
                  <c:v>64.256200000000007</c:v>
                </c:pt>
                <c:pt idx="5424">
                  <c:v>64.254900000000006</c:v>
                </c:pt>
                <c:pt idx="5425">
                  <c:v>64.253299999999996</c:v>
                </c:pt>
                <c:pt idx="5426">
                  <c:v>64.251099999999994</c:v>
                </c:pt>
                <c:pt idx="5427">
                  <c:v>64.249709999999993</c:v>
                </c:pt>
                <c:pt idx="5428">
                  <c:v>64.248800000000003</c:v>
                </c:pt>
                <c:pt idx="5429">
                  <c:v>64.248099999999994</c:v>
                </c:pt>
                <c:pt idx="5430">
                  <c:v>64.247299999999996</c:v>
                </c:pt>
                <c:pt idx="5431">
                  <c:v>64.246700000000004</c:v>
                </c:pt>
                <c:pt idx="5432">
                  <c:v>64.245400000000004</c:v>
                </c:pt>
                <c:pt idx="5433">
                  <c:v>64.244600000000005</c:v>
                </c:pt>
                <c:pt idx="5434">
                  <c:v>64.243200000000002</c:v>
                </c:pt>
                <c:pt idx="5435">
                  <c:v>64.241500000000002</c:v>
                </c:pt>
                <c:pt idx="5436">
                  <c:v>64.240099999999998</c:v>
                </c:pt>
                <c:pt idx="5437">
                  <c:v>64.239599999999996</c:v>
                </c:pt>
                <c:pt idx="5438">
                  <c:v>64.238399999999999</c:v>
                </c:pt>
                <c:pt idx="5439">
                  <c:v>64.2363</c:v>
                </c:pt>
                <c:pt idx="5440">
                  <c:v>64.233040000000003</c:v>
                </c:pt>
                <c:pt idx="5441">
                  <c:v>64.230500000000006</c:v>
                </c:pt>
                <c:pt idx="5442">
                  <c:v>64.229050000000001</c:v>
                </c:pt>
                <c:pt idx="5443">
                  <c:v>64.227279999999993</c:v>
                </c:pt>
                <c:pt idx="5444">
                  <c:v>64.224400000000003</c:v>
                </c:pt>
                <c:pt idx="5445">
                  <c:v>64.221900000000005</c:v>
                </c:pt>
                <c:pt idx="5446">
                  <c:v>64.219700000000003</c:v>
                </c:pt>
                <c:pt idx="5447">
                  <c:v>64.216999999999999</c:v>
                </c:pt>
                <c:pt idx="5448">
                  <c:v>64.213499999999996</c:v>
                </c:pt>
                <c:pt idx="5449">
                  <c:v>64.211600000000004</c:v>
                </c:pt>
                <c:pt idx="5450">
                  <c:v>64.209299999999999</c:v>
                </c:pt>
                <c:pt idx="5451">
                  <c:v>64.205500000000001</c:v>
                </c:pt>
                <c:pt idx="5452">
                  <c:v>64.2029</c:v>
                </c:pt>
                <c:pt idx="5453">
                  <c:v>64.198999999999998</c:v>
                </c:pt>
                <c:pt idx="5454">
                  <c:v>64.196399999999997</c:v>
                </c:pt>
                <c:pt idx="5455">
                  <c:v>64.194450000000003</c:v>
                </c:pt>
                <c:pt idx="5456">
                  <c:v>64.192499999999995</c:v>
                </c:pt>
                <c:pt idx="5457">
                  <c:v>64.191000000000003</c:v>
                </c:pt>
                <c:pt idx="5458">
                  <c:v>64.188599999999994</c:v>
                </c:pt>
                <c:pt idx="5459">
                  <c:v>64.186760000000007</c:v>
                </c:pt>
                <c:pt idx="5460">
                  <c:v>64.184399999999997</c:v>
                </c:pt>
                <c:pt idx="5461">
                  <c:v>64.181899999999999</c:v>
                </c:pt>
                <c:pt idx="5462">
                  <c:v>64.1798</c:v>
                </c:pt>
                <c:pt idx="5463">
                  <c:v>64.176400000000001</c:v>
                </c:pt>
                <c:pt idx="5464">
                  <c:v>64.172899999999998</c:v>
                </c:pt>
                <c:pt idx="5465">
                  <c:v>64.169499999999999</c:v>
                </c:pt>
                <c:pt idx="5466">
                  <c:v>64.165599999999998</c:v>
                </c:pt>
                <c:pt idx="5467">
                  <c:v>64.162099999999995</c:v>
                </c:pt>
                <c:pt idx="5468">
                  <c:v>64.159199999999998</c:v>
                </c:pt>
                <c:pt idx="5469">
                  <c:v>64.157300000000006</c:v>
                </c:pt>
                <c:pt idx="5470">
                  <c:v>64.155699999999996</c:v>
                </c:pt>
                <c:pt idx="5471">
                  <c:v>64.153199999999998</c:v>
                </c:pt>
                <c:pt idx="5472">
                  <c:v>64.152600000000007</c:v>
                </c:pt>
                <c:pt idx="5473">
                  <c:v>64.151300000000006</c:v>
                </c:pt>
                <c:pt idx="5474">
                  <c:v>64.149799999999999</c:v>
                </c:pt>
                <c:pt idx="5475">
                  <c:v>64.147199999999998</c:v>
                </c:pt>
                <c:pt idx="5476">
                  <c:v>64.1447</c:v>
                </c:pt>
                <c:pt idx="5477">
                  <c:v>64.141900000000007</c:v>
                </c:pt>
                <c:pt idx="5478">
                  <c:v>64.139799999999994</c:v>
                </c:pt>
                <c:pt idx="5479">
                  <c:v>64.135199999999998</c:v>
                </c:pt>
                <c:pt idx="5480">
                  <c:v>64.132050000000007</c:v>
                </c:pt>
                <c:pt idx="5481">
                  <c:v>64.128500000000003</c:v>
                </c:pt>
                <c:pt idx="5482">
                  <c:v>64.125600000000006</c:v>
                </c:pt>
                <c:pt idx="5483">
                  <c:v>64.123000000000005</c:v>
                </c:pt>
                <c:pt idx="5484">
                  <c:v>64.120400000000004</c:v>
                </c:pt>
                <c:pt idx="5485">
                  <c:v>64.117900000000006</c:v>
                </c:pt>
                <c:pt idx="5486">
                  <c:v>64.114500000000007</c:v>
                </c:pt>
                <c:pt idx="5487">
                  <c:v>64.110600000000005</c:v>
                </c:pt>
                <c:pt idx="5488">
                  <c:v>64.107699999999994</c:v>
                </c:pt>
                <c:pt idx="5489">
                  <c:v>64.104100000000003</c:v>
                </c:pt>
                <c:pt idx="5490">
                  <c:v>64.101799999999997</c:v>
                </c:pt>
                <c:pt idx="5491">
                  <c:v>64.100250000000003</c:v>
                </c:pt>
                <c:pt idx="5492">
                  <c:v>64.097800000000007</c:v>
                </c:pt>
                <c:pt idx="5493">
                  <c:v>64.095299999999995</c:v>
                </c:pt>
                <c:pt idx="5494">
                  <c:v>64.093599999999995</c:v>
                </c:pt>
                <c:pt idx="5495">
                  <c:v>64.088999999999999</c:v>
                </c:pt>
                <c:pt idx="5496">
                  <c:v>64.0869</c:v>
                </c:pt>
                <c:pt idx="5497">
                  <c:v>64.084500000000006</c:v>
                </c:pt>
                <c:pt idx="5498">
                  <c:v>64.083100000000002</c:v>
                </c:pt>
                <c:pt idx="5499">
                  <c:v>64.078590000000005</c:v>
                </c:pt>
                <c:pt idx="5500">
                  <c:v>64.075100000000006</c:v>
                </c:pt>
                <c:pt idx="5501">
                  <c:v>64.070899999999995</c:v>
                </c:pt>
                <c:pt idx="5502">
                  <c:v>64.066900000000004</c:v>
                </c:pt>
                <c:pt idx="5503">
                  <c:v>64.065899999999999</c:v>
                </c:pt>
                <c:pt idx="5504">
                  <c:v>64.064300000000003</c:v>
                </c:pt>
                <c:pt idx="5505">
                  <c:v>64.061760000000007</c:v>
                </c:pt>
                <c:pt idx="5506">
                  <c:v>64.058800000000005</c:v>
                </c:pt>
                <c:pt idx="5507">
                  <c:v>64.052499999999995</c:v>
                </c:pt>
                <c:pt idx="5508">
                  <c:v>64.051270000000002</c:v>
                </c:pt>
                <c:pt idx="5509">
                  <c:v>64.049099999999996</c:v>
                </c:pt>
                <c:pt idx="5510">
                  <c:v>64.0458</c:v>
                </c:pt>
                <c:pt idx="5511">
                  <c:v>64.042479999999998</c:v>
                </c:pt>
                <c:pt idx="5512">
                  <c:v>64.039299999999997</c:v>
                </c:pt>
                <c:pt idx="5513">
                  <c:v>64.036100000000005</c:v>
                </c:pt>
                <c:pt idx="5514">
                  <c:v>64.029799999999994</c:v>
                </c:pt>
                <c:pt idx="5515">
                  <c:v>64.026300000000006</c:v>
                </c:pt>
                <c:pt idx="5516">
                  <c:v>64.024100000000004</c:v>
                </c:pt>
                <c:pt idx="5517">
                  <c:v>64.018600000000006</c:v>
                </c:pt>
                <c:pt idx="5518">
                  <c:v>64.013099999999994</c:v>
                </c:pt>
                <c:pt idx="5519">
                  <c:v>64.009460000000004</c:v>
                </c:pt>
                <c:pt idx="5520">
                  <c:v>64.006</c:v>
                </c:pt>
                <c:pt idx="5521">
                  <c:v>64.004000000000005</c:v>
                </c:pt>
                <c:pt idx="5522">
                  <c:v>64.000900000000001</c:v>
                </c:pt>
                <c:pt idx="5523">
                  <c:v>63.998890000000003</c:v>
                </c:pt>
                <c:pt idx="5524">
                  <c:v>63.996200000000002</c:v>
                </c:pt>
                <c:pt idx="5525">
                  <c:v>63.991100000000003</c:v>
                </c:pt>
                <c:pt idx="5526">
                  <c:v>63.988599999999998</c:v>
                </c:pt>
                <c:pt idx="5527">
                  <c:v>63.985100000000003</c:v>
                </c:pt>
                <c:pt idx="5528">
                  <c:v>63.980899999999998</c:v>
                </c:pt>
                <c:pt idx="5529">
                  <c:v>63.97739</c:v>
                </c:pt>
                <c:pt idx="5530">
                  <c:v>63.972050000000003</c:v>
                </c:pt>
                <c:pt idx="5531">
                  <c:v>63.967199999999998</c:v>
                </c:pt>
                <c:pt idx="5532">
                  <c:v>63.962800000000001</c:v>
                </c:pt>
                <c:pt idx="5533">
                  <c:v>63.958500000000001</c:v>
                </c:pt>
                <c:pt idx="5534">
                  <c:v>63.956499999999998</c:v>
                </c:pt>
                <c:pt idx="5535">
                  <c:v>63.954900000000002</c:v>
                </c:pt>
                <c:pt idx="5536">
                  <c:v>63.952199999999998</c:v>
                </c:pt>
                <c:pt idx="5537">
                  <c:v>63.947499999999998</c:v>
                </c:pt>
                <c:pt idx="5538">
                  <c:v>63.942700000000002</c:v>
                </c:pt>
                <c:pt idx="5539">
                  <c:v>63.938499999999998</c:v>
                </c:pt>
                <c:pt idx="5540">
                  <c:v>63.935499999999998</c:v>
                </c:pt>
                <c:pt idx="5541">
                  <c:v>63.932299999999998</c:v>
                </c:pt>
                <c:pt idx="5542">
                  <c:v>63.927410000000002</c:v>
                </c:pt>
                <c:pt idx="5543">
                  <c:v>63.923099999999998</c:v>
                </c:pt>
                <c:pt idx="5544">
                  <c:v>63.919899999999998</c:v>
                </c:pt>
                <c:pt idx="5545">
                  <c:v>63.9148</c:v>
                </c:pt>
                <c:pt idx="5546">
                  <c:v>63.909399999999998</c:v>
                </c:pt>
                <c:pt idx="5547">
                  <c:v>63.906399999999998</c:v>
                </c:pt>
                <c:pt idx="5548">
                  <c:v>63.902900000000002</c:v>
                </c:pt>
                <c:pt idx="5549">
                  <c:v>63.897500000000001</c:v>
                </c:pt>
                <c:pt idx="5550">
                  <c:v>63.892000000000003</c:v>
                </c:pt>
                <c:pt idx="5551">
                  <c:v>63.889099999999999</c:v>
                </c:pt>
                <c:pt idx="5552">
                  <c:v>63.885199999999998</c:v>
                </c:pt>
                <c:pt idx="5553">
                  <c:v>63.883400000000002</c:v>
                </c:pt>
                <c:pt idx="5554">
                  <c:v>63.881300000000003</c:v>
                </c:pt>
                <c:pt idx="5555">
                  <c:v>63.875799999999998</c:v>
                </c:pt>
                <c:pt idx="5556">
                  <c:v>63.871600000000001</c:v>
                </c:pt>
                <c:pt idx="5557">
                  <c:v>63.869100000000003</c:v>
                </c:pt>
                <c:pt idx="5558">
                  <c:v>63.865499999999997</c:v>
                </c:pt>
                <c:pt idx="5559">
                  <c:v>63.862200000000001</c:v>
                </c:pt>
                <c:pt idx="5560">
                  <c:v>63.8598</c:v>
                </c:pt>
                <c:pt idx="5561">
                  <c:v>63.8568</c:v>
                </c:pt>
                <c:pt idx="5562">
                  <c:v>63.852499999999999</c:v>
                </c:pt>
                <c:pt idx="5563">
                  <c:v>63.8504</c:v>
                </c:pt>
                <c:pt idx="5564">
                  <c:v>63.8489</c:v>
                </c:pt>
                <c:pt idx="5565">
                  <c:v>63.8476</c:v>
                </c:pt>
                <c:pt idx="5566">
                  <c:v>63.844700000000003</c:v>
                </c:pt>
                <c:pt idx="5567">
                  <c:v>63.8401</c:v>
                </c:pt>
                <c:pt idx="5568">
                  <c:v>63.837800000000001</c:v>
                </c:pt>
                <c:pt idx="5569">
                  <c:v>63.833919999999999</c:v>
                </c:pt>
                <c:pt idx="5570">
                  <c:v>63.829300000000003</c:v>
                </c:pt>
                <c:pt idx="5571">
                  <c:v>63.822200000000002</c:v>
                </c:pt>
                <c:pt idx="5572">
                  <c:v>63.818399999999997</c:v>
                </c:pt>
                <c:pt idx="5573">
                  <c:v>63.813400000000001</c:v>
                </c:pt>
                <c:pt idx="5574">
                  <c:v>63.809249999999999</c:v>
                </c:pt>
                <c:pt idx="5575">
                  <c:v>63.802399999999999</c:v>
                </c:pt>
                <c:pt idx="5576">
                  <c:v>63.797899999999998</c:v>
                </c:pt>
                <c:pt idx="5577">
                  <c:v>63.792099999999998</c:v>
                </c:pt>
                <c:pt idx="5578">
                  <c:v>63.786000000000001</c:v>
                </c:pt>
                <c:pt idx="5579">
                  <c:v>63.780999999999999</c:v>
                </c:pt>
                <c:pt idx="5580">
                  <c:v>63.774900000000002</c:v>
                </c:pt>
                <c:pt idx="5581">
                  <c:v>63.7714</c:v>
                </c:pt>
                <c:pt idx="5582">
                  <c:v>63.766199999999998</c:v>
                </c:pt>
                <c:pt idx="5583">
                  <c:v>63.760899999999999</c:v>
                </c:pt>
                <c:pt idx="5584">
                  <c:v>63.756399999999999</c:v>
                </c:pt>
                <c:pt idx="5585">
                  <c:v>63.753100000000003</c:v>
                </c:pt>
                <c:pt idx="5586">
                  <c:v>63.749920000000003</c:v>
                </c:pt>
                <c:pt idx="5587">
                  <c:v>63.746200000000002</c:v>
                </c:pt>
                <c:pt idx="5588">
                  <c:v>63.742759999999997</c:v>
                </c:pt>
                <c:pt idx="5589">
                  <c:v>63.738199999999999</c:v>
                </c:pt>
                <c:pt idx="5590">
                  <c:v>63.733199999999997</c:v>
                </c:pt>
                <c:pt idx="5591">
                  <c:v>63.727200000000003</c:v>
                </c:pt>
                <c:pt idx="5592">
                  <c:v>63.721299999999999</c:v>
                </c:pt>
                <c:pt idx="5593">
                  <c:v>63.716799999999999</c:v>
                </c:pt>
                <c:pt idx="5594">
                  <c:v>63.7117</c:v>
                </c:pt>
                <c:pt idx="5595">
                  <c:v>63.707900000000002</c:v>
                </c:pt>
                <c:pt idx="5596">
                  <c:v>63.703600000000002</c:v>
                </c:pt>
                <c:pt idx="5597">
                  <c:v>63.697000000000003</c:v>
                </c:pt>
                <c:pt idx="5598">
                  <c:v>63.691600000000001</c:v>
                </c:pt>
                <c:pt idx="5599">
                  <c:v>63.686100000000003</c:v>
                </c:pt>
                <c:pt idx="5600">
                  <c:v>63.682000000000002</c:v>
                </c:pt>
                <c:pt idx="5601">
                  <c:v>63.680300000000003</c:v>
                </c:pt>
                <c:pt idx="5602">
                  <c:v>63.676600000000001</c:v>
                </c:pt>
                <c:pt idx="5603">
                  <c:v>63.673000000000002</c:v>
                </c:pt>
                <c:pt idx="5604">
                  <c:v>63.668399999999998</c:v>
                </c:pt>
                <c:pt idx="5605">
                  <c:v>63.661799999999999</c:v>
                </c:pt>
                <c:pt idx="5606">
                  <c:v>63.657299999999999</c:v>
                </c:pt>
                <c:pt idx="5607">
                  <c:v>63.653799999999997</c:v>
                </c:pt>
                <c:pt idx="5608">
                  <c:v>63.651890000000002</c:v>
                </c:pt>
                <c:pt idx="5609">
                  <c:v>63.651499999999999</c:v>
                </c:pt>
                <c:pt idx="5610">
                  <c:v>63.6511</c:v>
                </c:pt>
                <c:pt idx="5611">
                  <c:v>63.650399999999998</c:v>
                </c:pt>
                <c:pt idx="5612">
                  <c:v>63.649700000000003</c:v>
                </c:pt>
                <c:pt idx="5613">
                  <c:v>63.648099999999999</c:v>
                </c:pt>
                <c:pt idx="5614">
                  <c:v>63.645600000000002</c:v>
                </c:pt>
                <c:pt idx="5615">
                  <c:v>63.642000000000003</c:v>
                </c:pt>
                <c:pt idx="5616">
                  <c:v>63.637700000000002</c:v>
                </c:pt>
                <c:pt idx="5617">
                  <c:v>63.633800000000001</c:v>
                </c:pt>
                <c:pt idx="5618">
                  <c:v>63.627800000000001</c:v>
                </c:pt>
                <c:pt idx="5619">
                  <c:v>63.620600000000003</c:v>
                </c:pt>
                <c:pt idx="5620">
                  <c:v>63.616700000000002</c:v>
                </c:pt>
                <c:pt idx="5621">
                  <c:v>63.608780000000003</c:v>
                </c:pt>
                <c:pt idx="5622">
                  <c:v>63.6053</c:v>
                </c:pt>
                <c:pt idx="5623">
                  <c:v>63.597099999999998</c:v>
                </c:pt>
                <c:pt idx="5624">
                  <c:v>63.592599999999997</c:v>
                </c:pt>
                <c:pt idx="5625">
                  <c:v>63.588500000000003</c:v>
                </c:pt>
                <c:pt idx="5626">
                  <c:v>63.582050000000002</c:v>
                </c:pt>
                <c:pt idx="5627">
                  <c:v>63.578600000000002</c:v>
                </c:pt>
                <c:pt idx="5628">
                  <c:v>63.5764</c:v>
                </c:pt>
                <c:pt idx="5629">
                  <c:v>63.573700000000002</c:v>
                </c:pt>
                <c:pt idx="5630">
                  <c:v>63.569800000000001</c:v>
                </c:pt>
                <c:pt idx="5631">
                  <c:v>63.562399999999997</c:v>
                </c:pt>
                <c:pt idx="5632">
                  <c:v>63.554900000000004</c:v>
                </c:pt>
                <c:pt idx="5633">
                  <c:v>63.547699999999999</c:v>
                </c:pt>
                <c:pt idx="5634">
                  <c:v>63.543199999999999</c:v>
                </c:pt>
                <c:pt idx="5635">
                  <c:v>63.540300000000002</c:v>
                </c:pt>
                <c:pt idx="5636">
                  <c:v>63.5383</c:v>
                </c:pt>
                <c:pt idx="5637">
                  <c:v>63.532299999999999</c:v>
                </c:pt>
                <c:pt idx="5638">
                  <c:v>63.528199999999998</c:v>
                </c:pt>
                <c:pt idx="5639">
                  <c:v>63.521599999999999</c:v>
                </c:pt>
                <c:pt idx="5640">
                  <c:v>63.515799999999999</c:v>
                </c:pt>
                <c:pt idx="5641">
                  <c:v>63.5075</c:v>
                </c:pt>
                <c:pt idx="5642">
                  <c:v>63.502589999999998</c:v>
                </c:pt>
                <c:pt idx="5643">
                  <c:v>63.498899999999999</c:v>
                </c:pt>
                <c:pt idx="5644">
                  <c:v>63.489899999999999</c:v>
                </c:pt>
                <c:pt idx="5645">
                  <c:v>63.482500000000002</c:v>
                </c:pt>
                <c:pt idx="5646">
                  <c:v>63.4758</c:v>
                </c:pt>
                <c:pt idx="5647">
                  <c:v>63.4666</c:v>
                </c:pt>
                <c:pt idx="5648">
                  <c:v>63.458599999999997</c:v>
                </c:pt>
                <c:pt idx="5649">
                  <c:v>63.4514</c:v>
                </c:pt>
                <c:pt idx="5650">
                  <c:v>63.447620000000001</c:v>
                </c:pt>
                <c:pt idx="5651">
                  <c:v>63.441569999999999</c:v>
                </c:pt>
                <c:pt idx="5652">
                  <c:v>63.4373</c:v>
                </c:pt>
                <c:pt idx="5653">
                  <c:v>63.434330000000003</c:v>
                </c:pt>
                <c:pt idx="5654">
                  <c:v>63.430900000000001</c:v>
                </c:pt>
                <c:pt idx="5655">
                  <c:v>63.424900000000001</c:v>
                </c:pt>
                <c:pt idx="5656">
                  <c:v>63.4193</c:v>
                </c:pt>
                <c:pt idx="5657">
                  <c:v>63.412799999999997</c:v>
                </c:pt>
                <c:pt idx="5658">
                  <c:v>63.408200000000001</c:v>
                </c:pt>
                <c:pt idx="5659">
                  <c:v>63.404600000000002</c:v>
                </c:pt>
                <c:pt idx="5660">
                  <c:v>63.399120000000003</c:v>
                </c:pt>
                <c:pt idx="5661">
                  <c:v>63.392899999999997</c:v>
                </c:pt>
                <c:pt idx="5662">
                  <c:v>63.383899999999997</c:v>
                </c:pt>
                <c:pt idx="5663">
                  <c:v>63.382599999999996</c:v>
                </c:pt>
                <c:pt idx="5664">
                  <c:v>63.380890000000001</c:v>
                </c:pt>
                <c:pt idx="5665">
                  <c:v>63.376690000000004</c:v>
                </c:pt>
                <c:pt idx="5666">
                  <c:v>63.370199999999997</c:v>
                </c:pt>
                <c:pt idx="5667">
                  <c:v>63.36636</c:v>
                </c:pt>
                <c:pt idx="5668">
                  <c:v>63.364199999999997</c:v>
                </c:pt>
                <c:pt idx="5669">
                  <c:v>63.3626</c:v>
                </c:pt>
                <c:pt idx="5670">
                  <c:v>63.358800000000002</c:v>
                </c:pt>
                <c:pt idx="5671">
                  <c:v>63.354399999999998</c:v>
                </c:pt>
                <c:pt idx="5672">
                  <c:v>63.346499999999999</c:v>
                </c:pt>
                <c:pt idx="5673">
                  <c:v>63.339700000000001</c:v>
                </c:pt>
                <c:pt idx="5674">
                  <c:v>63.332700000000003</c:v>
                </c:pt>
                <c:pt idx="5675">
                  <c:v>63.327599999999997</c:v>
                </c:pt>
                <c:pt idx="5676">
                  <c:v>63.319400000000002</c:v>
                </c:pt>
                <c:pt idx="5677">
                  <c:v>63.309330000000003</c:v>
                </c:pt>
                <c:pt idx="5678">
                  <c:v>63.302599999999998</c:v>
                </c:pt>
                <c:pt idx="5679">
                  <c:v>63.297699999999999</c:v>
                </c:pt>
                <c:pt idx="5680">
                  <c:v>63.293300000000002</c:v>
                </c:pt>
                <c:pt idx="5681">
                  <c:v>63.285820000000001</c:v>
                </c:pt>
                <c:pt idx="5682">
                  <c:v>63.2776</c:v>
                </c:pt>
                <c:pt idx="5683">
                  <c:v>63.2729</c:v>
                </c:pt>
                <c:pt idx="5684">
                  <c:v>63.2639</c:v>
                </c:pt>
                <c:pt idx="5685">
                  <c:v>63.259700000000002</c:v>
                </c:pt>
                <c:pt idx="5686">
                  <c:v>63.255499999999998</c:v>
                </c:pt>
                <c:pt idx="5687">
                  <c:v>63.249699999999997</c:v>
                </c:pt>
                <c:pt idx="5688">
                  <c:v>63.245429999999999</c:v>
                </c:pt>
                <c:pt idx="5689">
                  <c:v>63.239699999999999</c:v>
                </c:pt>
                <c:pt idx="5690">
                  <c:v>63.230200000000004</c:v>
                </c:pt>
                <c:pt idx="5691">
                  <c:v>63.221499999999999</c:v>
                </c:pt>
                <c:pt idx="5692">
                  <c:v>63.2151</c:v>
                </c:pt>
                <c:pt idx="5693">
                  <c:v>63.206000000000003</c:v>
                </c:pt>
                <c:pt idx="5694">
                  <c:v>63.197600000000001</c:v>
                </c:pt>
                <c:pt idx="5695">
                  <c:v>63.193899999999999</c:v>
                </c:pt>
                <c:pt idx="5696">
                  <c:v>63.189100000000003</c:v>
                </c:pt>
                <c:pt idx="5697">
                  <c:v>63.181600000000003</c:v>
                </c:pt>
                <c:pt idx="5698">
                  <c:v>63.176699999999997</c:v>
                </c:pt>
                <c:pt idx="5699">
                  <c:v>63.169699999999999</c:v>
                </c:pt>
                <c:pt idx="5700">
                  <c:v>63.161999999999999</c:v>
                </c:pt>
                <c:pt idx="5701">
                  <c:v>63.153700000000001</c:v>
                </c:pt>
                <c:pt idx="5702">
                  <c:v>63.148200000000003</c:v>
                </c:pt>
                <c:pt idx="5703">
                  <c:v>63.140599999999999</c:v>
                </c:pt>
                <c:pt idx="5704">
                  <c:v>63.135039999999996</c:v>
                </c:pt>
                <c:pt idx="5705">
                  <c:v>63.127099999999999</c:v>
                </c:pt>
                <c:pt idx="5706">
                  <c:v>63.116999999999997</c:v>
                </c:pt>
                <c:pt idx="5707">
                  <c:v>63.1096</c:v>
                </c:pt>
                <c:pt idx="5708">
                  <c:v>63.101300000000002</c:v>
                </c:pt>
                <c:pt idx="5709">
                  <c:v>63.093899999999998</c:v>
                </c:pt>
                <c:pt idx="5710">
                  <c:v>63.084200000000003</c:v>
                </c:pt>
                <c:pt idx="5711">
                  <c:v>63.078200000000002</c:v>
                </c:pt>
                <c:pt idx="5712">
                  <c:v>63.073999999999998</c:v>
                </c:pt>
                <c:pt idx="5713">
                  <c:v>63.066200000000002</c:v>
                </c:pt>
                <c:pt idx="5714">
                  <c:v>63.060899999999997</c:v>
                </c:pt>
                <c:pt idx="5715">
                  <c:v>63.056800000000003</c:v>
                </c:pt>
                <c:pt idx="5716">
                  <c:v>63.049900000000001</c:v>
                </c:pt>
                <c:pt idx="5717">
                  <c:v>63.042499999999997</c:v>
                </c:pt>
                <c:pt idx="5718">
                  <c:v>63.0381</c:v>
                </c:pt>
                <c:pt idx="5719">
                  <c:v>63.031999999999996</c:v>
                </c:pt>
                <c:pt idx="5720">
                  <c:v>63.026699999999998</c:v>
                </c:pt>
                <c:pt idx="5721">
                  <c:v>63.018900000000002</c:v>
                </c:pt>
                <c:pt idx="5722">
                  <c:v>63.008699999999997</c:v>
                </c:pt>
                <c:pt idx="5723">
                  <c:v>63.002510000000001</c:v>
                </c:pt>
                <c:pt idx="5724">
                  <c:v>62.992199999999997</c:v>
                </c:pt>
                <c:pt idx="5725">
                  <c:v>62.987099999999998</c:v>
                </c:pt>
                <c:pt idx="5726">
                  <c:v>62.979199999999999</c:v>
                </c:pt>
                <c:pt idx="5727">
                  <c:v>62.9754</c:v>
                </c:pt>
                <c:pt idx="5728">
                  <c:v>62.965200000000003</c:v>
                </c:pt>
                <c:pt idx="5729">
                  <c:v>62.953400000000002</c:v>
                </c:pt>
                <c:pt idx="5730">
                  <c:v>62.945999999999998</c:v>
                </c:pt>
                <c:pt idx="5731">
                  <c:v>62.940300000000001</c:v>
                </c:pt>
                <c:pt idx="5732">
                  <c:v>62.932600000000001</c:v>
                </c:pt>
                <c:pt idx="5733">
                  <c:v>62.9236</c:v>
                </c:pt>
                <c:pt idx="5734">
                  <c:v>62.915100000000002</c:v>
                </c:pt>
                <c:pt idx="5735">
                  <c:v>62.906399999999998</c:v>
                </c:pt>
                <c:pt idx="5736">
                  <c:v>62.896799999999999</c:v>
                </c:pt>
                <c:pt idx="5737">
                  <c:v>62.886099999999999</c:v>
                </c:pt>
                <c:pt idx="5738">
                  <c:v>62.876199999999997</c:v>
                </c:pt>
                <c:pt idx="5739">
                  <c:v>62.868600000000001</c:v>
                </c:pt>
                <c:pt idx="5740">
                  <c:v>62.860500000000002</c:v>
                </c:pt>
                <c:pt idx="5741">
                  <c:v>62.852699999999999</c:v>
                </c:pt>
                <c:pt idx="5742">
                  <c:v>62.848100000000002</c:v>
                </c:pt>
                <c:pt idx="5743">
                  <c:v>62.842300000000002</c:v>
                </c:pt>
                <c:pt idx="5744">
                  <c:v>62.835799999999999</c:v>
                </c:pt>
                <c:pt idx="5745">
                  <c:v>62.829799999999999</c:v>
                </c:pt>
                <c:pt idx="5746">
                  <c:v>62.824599999999997</c:v>
                </c:pt>
                <c:pt idx="5747">
                  <c:v>62.815600000000003</c:v>
                </c:pt>
                <c:pt idx="5748">
                  <c:v>62.804699999999997</c:v>
                </c:pt>
                <c:pt idx="5749">
                  <c:v>62.793999999999997</c:v>
                </c:pt>
                <c:pt idx="5750">
                  <c:v>62.7821</c:v>
                </c:pt>
                <c:pt idx="5751">
                  <c:v>62.773499999999999</c:v>
                </c:pt>
                <c:pt idx="5752">
                  <c:v>62.768000000000001</c:v>
                </c:pt>
                <c:pt idx="5753">
                  <c:v>62.763300000000001</c:v>
                </c:pt>
                <c:pt idx="5754">
                  <c:v>62.758899999999997</c:v>
                </c:pt>
                <c:pt idx="5755">
                  <c:v>62.753300000000003</c:v>
                </c:pt>
                <c:pt idx="5756">
                  <c:v>62.738900000000001</c:v>
                </c:pt>
                <c:pt idx="5757">
                  <c:v>62.7346</c:v>
                </c:pt>
                <c:pt idx="5758">
                  <c:v>62.726500000000001</c:v>
                </c:pt>
                <c:pt idx="5759">
                  <c:v>62.720599999999997</c:v>
                </c:pt>
                <c:pt idx="5760">
                  <c:v>62.7151</c:v>
                </c:pt>
                <c:pt idx="5761">
                  <c:v>62.707900000000002</c:v>
                </c:pt>
                <c:pt idx="5762">
                  <c:v>62.6982</c:v>
                </c:pt>
                <c:pt idx="5763">
                  <c:v>62.689900000000002</c:v>
                </c:pt>
                <c:pt idx="5764">
                  <c:v>62.681240000000003</c:v>
                </c:pt>
                <c:pt idx="5765">
                  <c:v>62.671799999999998</c:v>
                </c:pt>
                <c:pt idx="5766">
                  <c:v>62.662100000000002</c:v>
                </c:pt>
                <c:pt idx="5767">
                  <c:v>62.653500000000001</c:v>
                </c:pt>
                <c:pt idx="5768">
                  <c:v>62.643599999999999</c:v>
                </c:pt>
                <c:pt idx="5769">
                  <c:v>62.633400000000002</c:v>
                </c:pt>
                <c:pt idx="5770">
                  <c:v>62.630070000000003</c:v>
                </c:pt>
                <c:pt idx="5771">
                  <c:v>62.625</c:v>
                </c:pt>
                <c:pt idx="5772">
                  <c:v>62.6145</c:v>
                </c:pt>
                <c:pt idx="5773">
                  <c:v>62.610399999999998</c:v>
                </c:pt>
                <c:pt idx="5774">
                  <c:v>62.598999999999997</c:v>
                </c:pt>
                <c:pt idx="5775">
                  <c:v>62.591299999999997</c:v>
                </c:pt>
                <c:pt idx="5776">
                  <c:v>62.5854</c:v>
                </c:pt>
                <c:pt idx="5777">
                  <c:v>62.579700000000003</c:v>
                </c:pt>
                <c:pt idx="5778">
                  <c:v>62.569299999999998</c:v>
                </c:pt>
                <c:pt idx="5779">
                  <c:v>62.558199999999999</c:v>
                </c:pt>
                <c:pt idx="5780">
                  <c:v>62.555199999999999</c:v>
                </c:pt>
                <c:pt idx="5781">
                  <c:v>62.551699999999997</c:v>
                </c:pt>
                <c:pt idx="5782">
                  <c:v>62.544499999999999</c:v>
                </c:pt>
                <c:pt idx="5783">
                  <c:v>62.535400000000003</c:v>
                </c:pt>
                <c:pt idx="5784">
                  <c:v>62.524099999999997</c:v>
                </c:pt>
                <c:pt idx="5785">
                  <c:v>62.514200000000002</c:v>
                </c:pt>
                <c:pt idx="5786">
                  <c:v>62.5107</c:v>
                </c:pt>
                <c:pt idx="5787">
                  <c:v>62.502200000000002</c:v>
                </c:pt>
                <c:pt idx="5788">
                  <c:v>62.493099999999998</c:v>
                </c:pt>
                <c:pt idx="5789">
                  <c:v>62.485399999999998</c:v>
                </c:pt>
                <c:pt idx="5790">
                  <c:v>62.478900000000003</c:v>
                </c:pt>
                <c:pt idx="5791">
                  <c:v>62.473799999999997</c:v>
                </c:pt>
                <c:pt idx="5792">
                  <c:v>62.4664</c:v>
                </c:pt>
                <c:pt idx="5793">
                  <c:v>62.4619</c:v>
                </c:pt>
                <c:pt idx="5794">
                  <c:v>62.4499</c:v>
                </c:pt>
                <c:pt idx="5795">
                  <c:v>62.436</c:v>
                </c:pt>
                <c:pt idx="5796">
                  <c:v>62.427300000000002</c:v>
                </c:pt>
                <c:pt idx="5797">
                  <c:v>62.419220000000003</c:v>
                </c:pt>
                <c:pt idx="5798">
                  <c:v>62.405500000000004</c:v>
                </c:pt>
                <c:pt idx="5799">
                  <c:v>62.394100000000002</c:v>
                </c:pt>
                <c:pt idx="5800">
                  <c:v>62.3825</c:v>
                </c:pt>
                <c:pt idx="5801">
                  <c:v>62.374630000000003</c:v>
                </c:pt>
                <c:pt idx="5802">
                  <c:v>62.366300000000003</c:v>
                </c:pt>
                <c:pt idx="5803">
                  <c:v>62.359000000000002</c:v>
                </c:pt>
                <c:pt idx="5804">
                  <c:v>62.352699999999999</c:v>
                </c:pt>
                <c:pt idx="5805">
                  <c:v>62.344119999999997</c:v>
                </c:pt>
                <c:pt idx="5806">
                  <c:v>62.331020000000002</c:v>
                </c:pt>
                <c:pt idx="5807">
                  <c:v>62.325299999999999</c:v>
                </c:pt>
                <c:pt idx="5808">
                  <c:v>62.319000000000003</c:v>
                </c:pt>
                <c:pt idx="5809">
                  <c:v>62.314</c:v>
                </c:pt>
                <c:pt idx="5810">
                  <c:v>62.310200000000002</c:v>
                </c:pt>
                <c:pt idx="5811">
                  <c:v>62.304600000000001</c:v>
                </c:pt>
                <c:pt idx="5812">
                  <c:v>62.300600000000003</c:v>
                </c:pt>
                <c:pt idx="5813">
                  <c:v>62.298099999999998</c:v>
                </c:pt>
                <c:pt idx="5814">
                  <c:v>62.289000000000001</c:v>
                </c:pt>
                <c:pt idx="5815">
                  <c:v>62.279400000000003</c:v>
                </c:pt>
                <c:pt idx="5816">
                  <c:v>62.266199999999998</c:v>
                </c:pt>
                <c:pt idx="5817">
                  <c:v>62.259900000000002</c:v>
                </c:pt>
                <c:pt idx="5818">
                  <c:v>62.251899999999999</c:v>
                </c:pt>
                <c:pt idx="5819">
                  <c:v>62.247300000000003</c:v>
                </c:pt>
                <c:pt idx="5820">
                  <c:v>62.238500000000002</c:v>
                </c:pt>
                <c:pt idx="5821">
                  <c:v>62.230200000000004</c:v>
                </c:pt>
                <c:pt idx="5822">
                  <c:v>62.221499999999999</c:v>
                </c:pt>
                <c:pt idx="5823">
                  <c:v>62.216700000000003</c:v>
                </c:pt>
                <c:pt idx="5824">
                  <c:v>62.206600000000002</c:v>
                </c:pt>
                <c:pt idx="5825">
                  <c:v>62.198700000000002</c:v>
                </c:pt>
                <c:pt idx="5826">
                  <c:v>62.190300000000001</c:v>
                </c:pt>
                <c:pt idx="5827">
                  <c:v>62.184800000000003</c:v>
                </c:pt>
                <c:pt idx="5828">
                  <c:v>62.176169999999999</c:v>
                </c:pt>
                <c:pt idx="5829">
                  <c:v>62.174300000000002</c:v>
                </c:pt>
                <c:pt idx="5830">
                  <c:v>62.167099999999998</c:v>
                </c:pt>
                <c:pt idx="5831">
                  <c:v>62.154600000000002</c:v>
                </c:pt>
                <c:pt idx="5832">
                  <c:v>62.144100000000002</c:v>
                </c:pt>
                <c:pt idx="5833">
                  <c:v>62.1389</c:v>
                </c:pt>
                <c:pt idx="5834">
                  <c:v>62.131500000000003</c:v>
                </c:pt>
                <c:pt idx="5835">
                  <c:v>62.119599999999998</c:v>
                </c:pt>
                <c:pt idx="5836">
                  <c:v>62.113999999999997</c:v>
                </c:pt>
                <c:pt idx="5837">
                  <c:v>62.104399999999998</c:v>
                </c:pt>
                <c:pt idx="5838">
                  <c:v>62.0976</c:v>
                </c:pt>
                <c:pt idx="5839">
                  <c:v>62.089700000000001</c:v>
                </c:pt>
                <c:pt idx="5840">
                  <c:v>62.085500000000003</c:v>
                </c:pt>
                <c:pt idx="5841">
                  <c:v>62.079700000000003</c:v>
                </c:pt>
                <c:pt idx="5842">
                  <c:v>62.067300000000003</c:v>
                </c:pt>
                <c:pt idx="5843">
                  <c:v>62.053100000000001</c:v>
                </c:pt>
                <c:pt idx="5844">
                  <c:v>62.046300000000002</c:v>
                </c:pt>
                <c:pt idx="5845">
                  <c:v>62.028100000000002</c:v>
                </c:pt>
                <c:pt idx="5846">
                  <c:v>62.018099999999997</c:v>
                </c:pt>
                <c:pt idx="5847">
                  <c:v>62.002800000000001</c:v>
                </c:pt>
                <c:pt idx="5848">
                  <c:v>61.993600000000001</c:v>
                </c:pt>
                <c:pt idx="5849">
                  <c:v>61.979700000000001</c:v>
                </c:pt>
                <c:pt idx="5850">
                  <c:v>61.969099999999997</c:v>
                </c:pt>
                <c:pt idx="5851">
                  <c:v>61.960999999999999</c:v>
                </c:pt>
                <c:pt idx="5852">
                  <c:v>61.957099999999997</c:v>
                </c:pt>
                <c:pt idx="5853">
                  <c:v>61.952500000000001</c:v>
                </c:pt>
                <c:pt idx="5854">
                  <c:v>61.9467</c:v>
                </c:pt>
                <c:pt idx="5855">
                  <c:v>61.936300000000003</c:v>
                </c:pt>
                <c:pt idx="5856">
                  <c:v>61.924599999999998</c:v>
                </c:pt>
                <c:pt idx="5857">
                  <c:v>61.9191</c:v>
                </c:pt>
                <c:pt idx="5858">
                  <c:v>61.913200000000003</c:v>
                </c:pt>
                <c:pt idx="5859">
                  <c:v>61.909500000000001</c:v>
                </c:pt>
                <c:pt idx="5860">
                  <c:v>61.906199999999998</c:v>
                </c:pt>
                <c:pt idx="5861">
                  <c:v>61.8996</c:v>
                </c:pt>
                <c:pt idx="5862">
                  <c:v>61.894309999999997</c:v>
                </c:pt>
                <c:pt idx="5863">
                  <c:v>61.888019999999997</c:v>
                </c:pt>
                <c:pt idx="5864">
                  <c:v>61.884799999999998</c:v>
                </c:pt>
                <c:pt idx="5865">
                  <c:v>61.875700000000002</c:v>
                </c:pt>
                <c:pt idx="5866">
                  <c:v>61.867289999999997</c:v>
                </c:pt>
                <c:pt idx="5867">
                  <c:v>61.863100000000003</c:v>
                </c:pt>
                <c:pt idx="5868">
                  <c:v>61.85812</c:v>
                </c:pt>
                <c:pt idx="5869">
                  <c:v>61.843620000000001</c:v>
                </c:pt>
                <c:pt idx="5870">
                  <c:v>61.827300000000001</c:v>
                </c:pt>
                <c:pt idx="5871">
                  <c:v>61.8202</c:v>
                </c:pt>
                <c:pt idx="5872">
                  <c:v>61.810229999999997</c:v>
                </c:pt>
                <c:pt idx="5873">
                  <c:v>61.805100000000003</c:v>
                </c:pt>
                <c:pt idx="5874">
                  <c:v>61.799500000000002</c:v>
                </c:pt>
                <c:pt idx="5875">
                  <c:v>61.791499999999999</c:v>
                </c:pt>
                <c:pt idx="5876">
                  <c:v>61.782600000000002</c:v>
                </c:pt>
                <c:pt idx="5877">
                  <c:v>61.774000000000001</c:v>
                </c:pt>
                <c:pt idx="5878">
                  <c:v>61.764299999999999</c:v>
                </c:pt>
                <c:pt idx="5879">
                  <c:v>61.755299999999998</c:v>
                </c:pt>
                <c:pt idx="5880">
                  <c:v>61.741999999999997</c:v>
                </c:pt>
                <c:pt idx="5881">
                  <c:v>61.7254</c:v>
                </c:pt>
                <c:pt idx="5882">
                  <c:v>61.712800000000001</c:v>
                </c:pt>
                <c:pt idx="5883">
                  <c:v>61.7029</c:v>
                </c:pt>
                <c:pt idx="5884">
                  <c:v>61.693600000000004</c:v>
                </c:pt>
                <c:pt idx="5885">
                  <c:v>61.689</c:v>
                </c:pt>
                <c:pt idx="5886">
                  <c:v>61.684399999999997</c:v>
                </c:pt>
                <c:pt idx="5887">
                  <c:v>61.680399999999999</c:v>
                </c:pt>
                <c:pt idx="5888">
                  <c:v>61.67</c:v>
                </c:pt>
                <c:pt idx="5889">
                  <c:v>61.656599999999997</c:v>
                </c:pt>
                <c:pt idx="5890">
                  <c:v>61.640599999999999</c:v>
                </c:pt>
                <c:pt idx="5891">
                  <c:v>61.625700000000002</c:v>
                </c:pt>
                <c:pt idx="5892">
                  <c:v>61.619700000000002</c:v>
                </c:pt>
                <c:pt idx="5893">
                  <c:v>61.604529999999997</c:v>
                </c:pt>
                <c:pt idx="5894">
                  <c:v>61.590499999999999</c:v>
                </c:pt>
                <c:pt idx="5895">
                  <c:v>61.582299999999996</c:v>
                </c:pt>
                <c:pt idx="5896">
                  <c:v>61.566099999999999</c:v>
                </c:pt>
                <c:pt idx="5897">
                  <c:v>61.551299999999998</c:v>
                </c:pt>
                <c:pt idx="5898">
                  <c:v>61.535899999999998</c:v>
                </c:pt>
                <c:pt idx="5899">
                  <c:v>61.530200000000001</c:v>
                </c:pt>
                <c:pt idx="5900">
                  <c:v>61.521999999999998</c:v>
                </c:pt>
                <c:pt idx="5901">
                  <c:v>61.510910000000003</c:v>
                </c:pt>
                <c:pt idx="5902">
                  <c:v>61.504440000000002</c:v>
                </c:pt>
                <c:pt idx="5903">
                  <c:v>61.492199999999997</c:v>
                </c:pt>
                <c:pt idx="5904">
                  <c:v>61.484200000000001</c:v>
                </c:pt>
                <c:pt idx="5905">
                  <c:v>61.47</c:v>
                </c:pt>
                <c:pt idx="5906">
                  <c:v>61.462090000000003</c:v>
                </c:pt>
                <c:pt idx="5907">
                  <c:v>61.450800000000001</c:v>
                </c:pt>
                <c:pt idx="5908">
                  <c:v>61.432600000000001</c:v>
                </c:pt>
                <c:pt idx="5909">
                  <c:v>61.415599999999998</c:v>
                </c:pt>
                <c:pt idx="5910">
                  <c:v>61.3992</c:v>
                </c:pt>
                <c:pt idx="5911">
                  <c:v>61.391300000000001</c:v>
                </c:pt>
                <c:pt idx="5912">
                  <c:v>61.380099999999999</c:v>
                </c:pt>
                <c:pt idx="5913">
                  <c:v>61.369399999999999</c:v>
                </c:pt>
                <c:pt idx="5914">
                  <c:v>61.359499999999997</c:v>
                </c:pt>
                <c:pt idx="5915">
                  <c:v>61.345649999999999</c:v>
                </c:pt>
                <c:pt idx="5916">
                  <c:v>61.339399999999998</c:v>
                </c:pt>
                <c:pt idx="5917">
                  <c:v>61.330399999999997</c:v>
                </c:pt>
                <c:pt idx="5918">
                  <c:v>61.320900000000002</c:v>
                </c:pt>
                <c:pt idx="5919">
                  <c:v>61.312800000000003</c:v>
                </c:pt>
                <c:pt idx="5920">
                  <c:v>61.304400000000001</c:v>
                </c:pt>
                <c:pt idx="5921">
                  <c:v>61.294199999999996</c:v>
                </c:pt>
                <c:pt idx="5922">
                  <c:v>61.2881</c:v>
                </c:pt>
                <c:pt idx="5923">
                  <c:v>61.2761</c:v>
                </c:pt>
                <c:pt idx="5924">
                  <c:v>61.259799999999998</c:v>
                </c:pt>
                <c:pt idx="5925">
                  <c:v>61.2502</c:v>
                </c:pt>
                <c:pt idx="5926">
                  <c:v>61.236600000000003</c:v>
                </c:pt>
                <c:pt idx="5927">
                  <c:v>61.218499999999999</c:v>
                </c:pt>
                <c:pt idx="5928">
                  <c:v>61.206499999999998</c:v>
                </c:pt>
                <c:pt idx="5929">
                  <c:v>61.196399999999997</c:v>
                </c:pt>
                <c:pt idx="5930">
                  <c:v>61.188200000000002</c:v>
                </c:pt>
                <c:pt idx="5931">
                  <c:v>61.180199999999999</c:v>
                </c:pt>
                <c:pt idx="5932">
                  <c:v>61.166499999999999</c:v>
                </c:pt>
                <c:pt idx="5933">
                  <c:v>61.156599999999997</c:v>
                </c:pt>
                <c:pt idx="5934">
                  <c:v>61.149329999999999</c:v>
                </c:pt>
                <c:pt idx="5935">
                  <c:v>61.1389</c:v>
                </c:pt>
                <c:pt idx="5936">
                  <c:v>61.1297</c:v>
                </c:pt>
                <c:pt idx="5937">
                  <c:v>61.117400000000004</c:v>
                </c:pt>
                <c:pt idx="5938">
                  <c:v>61.105899999999998</c:v>
                </c:pt>
                <c:pt idx="5939">
                  <c:v>61.094000000000001</c:v>
                </c:pt>
                <c:pt idx="5940">
                  <c:v>61.087440000000001</c:v>
                </c:pt>
                <c:pt idx="5941">
                  <c:v>61.082099999999997</c:v>
                </c:pt>
                <c:pt idx="5942">
                  <c:v>61.078099999999999</c:v>
                </c:pt>
                <c:pt idx="5943">
                  <c:v>61.073</c:v>
                </c:pt>
                <c:pt idx="5944">
                  <c:v>61.067900000000002</c:v>
                </c:pt>
                <c:pt idx="5945">
                  <c:v>61.056600000000003</c:v>
                </c:pt>
                <c:pt idx="5946">
                  <c:v>61.052619999999997</c:v>
                </c:pt>
                <c:pt idx="5947">
                  <c:v>61.0383</c:v>
                </c:pt>
                <c:pt idx="5948">
                  <c:v>61.025700000000001</c:v>
                </c:pt>
                <c:pt idx="5949">
                  <c:v>61.016199999999998</c:v>
                </c:pt>
                <c:pt idx="5950">
                  <c:v>61.003999999999998</c:v>
                </c:pt>
                <c:pt idx="5951">
                  <c:v>60.991700000000002</c:v>
                </c:pt>
                <c:pt idx="5952">
                  <c:v>60.981200000000001</c:v>
                </c:pt>
                <c:pt idx="5953">
                  <c:v>60.972999999999999</c:v>
                </c:pt>
                <c:pt idx="5954">
                  <c:v>60.958100000000002</c:v>
                </c:pt>
                <c:pt idx="5955">
                  <c:v>60.946800000000003</c:v>
                </c:pt>
                <c:pt idx="5956">
                  <c:v>60.929200000000002</c:v>
                </c:pt>
                <c:pt idx="5957">
                  <c:v>60.917479999999998</c:v>
                </c:pt>
                <c:pt idx="5958">
                  <c:v>60.904899999999998</c:v>
                </c:pt>
                <c:pt idx="5959">
                  <c:v>60.888800000000003</c:v>
                </c:pt>
                <c:pt idx="5960">
                  <c:v>60.875500000000002</c:v>
                </c:pt>
                <c:pt idx="5961">
                  <c:v>60.859400000000001</c:v>
                </c:pt>
                <c:pt idx="5962">
                  <c:v>60.849499999999999</c:v>
                </c:pt>
                <c:pt idx="5963">
                  <c:v>60.8429</c:v>
                </c:pt>
                <c:pt idx="5964">
                  <c:v>60.83202</c:v>
                </c:pt>
                <c:pt idx="5965">
                  <c:v>60.825400000000002</c:v>
                </c:pt>
                <c:pt idx="5966">
                  <c:v>60.814599999999999</c:v>
                </c:pt>
                <c:pt idx="5967">
                  <c:v>60.797800000000002</c:v>
                </c:pt>
                <c:pt idx="5968">
                  <c:v>60.776000000000003</c:v>
                </c:pt>
                <c:pt idx="5969">
                  <c:v>60.763800000000003</c:v>
                </c:pt>
                <c:pt idx="5970">
                  <c:v>60.751600000000003</c:v>
                </c:pt>
                <c:pt idx="5971">
                  <c:v>60.74</c:v>
                </c:pt>
                <c:pt idx="5972">
                  <c:v>60.722299999999997</c:v>
                </c:pt>
                <c:pt idx="5973">
                  <c:v>60.712989999999998</c:v>
                </c:pt>
                <c:pt idx="5974">
                  <c:v>60.695999999999998</c:v>
                </c:pt>
                <c:pt idx="5975">
                  <c:v>60.688699999999997</c:v>
                </c:pt>
                <c:pt idx="5976">
                  <c:v>60.679499999999997</c:v>
                </c:pt>
                <c:pt idx="5977">
                  <c:v>60.668500000000002</c:v>
                </c:pt>
                <c:pt idx="5978">
                  <c:v>60.657800000000002</c:v>
                </c:pt>
                <c:pt idx="5979">
                  <c:v>60.640999999999998</c:v>
                </c:pt>
                <c:pt idx="5980">
                  <c:v>60.630099999999999</c:v>
                </c:pt>
                <c:pt idx="5981">
                  <c:v>60.621899999999997</c:v>
                </c:pt>
                <c:pt idx="5982">
                  <c:v>60.613500000000002</c:v>
                </c:pt>
                <c:pt idx="5983">
                  <c:v>60.603099999999998</c:v>
                </c:pt>
                <c:pt idx="5984">
                  <c:v>60.589700000000001</c:v>
                </c:pt>
                <c:pt idx="5985">
                  <c:v>60.5792</c:v>
                </c:pt>
                <c:pt idx="5986">
                  <c:v>60.563499999999998</c:v>
                </c:pt>
                <c:pt idx="5987">
                  <c:v>60.548699999999997</c:v>
                </c:pt>
                <c:pt idx="5988">
                  <c:v>60.537100000000002</c:v>
                </c:pt>
                <c:pt idx="5989">
                  <c:v>60.524500000000003</c:v>
                </c:pt>
                <c:pt idx="5990">
                  <c:v>60.514000000000003</c:v>
                </c:pt>
                <c:pt idx="5991">
                  <c:v>60.503100000000003</c:v>
                </c:pt>
                <c:pt idx="5992">
                  <c:v>60.494700000000002</c:v>
                </c:pt>
                <c:pt idx="5993">
                  <c:v>60.4833</c:v>
                </c:pt>
                <c:pt idx="5994">
                  <c:v>60.475299999999997</c:v>
                </c:pt>
                <c:pt idx="5995">
                  <c:v>60.4649</c:v>
                </c:pt>
                <c:pt idx="5996">
                  <c:v>60.44706</c:v>
                </c:pt>
                <c:pt idx="5997">
                  <c:v>60.423699999999997</c:v>
                </c:pt>
                <c:pt idx="5998">
                  <c:v>60.402700000000003</c:v>
                </c:pt>
                <c:pt idx="5999">
                  <c:v>60.386600000000001</c:v>
                </c:pt>
                <c:pt idx="6000">
                  <c:v>60.372500000000002</c:v>
                </c:pt>
                <c:pt idx="6001">
                  <c:v>60.362699999999997</c:v>
                </c:pt>
                <c:pt idx="6002">
                  <c:v>60.346499999999999</c:v>
                </c:pt>
                <c:pt idx="6003">
                  <c:v>60.331099999999999</c:v>
                </c:pt>
                <c:pt idx="6004">
                  <c:v>60.313079999999999</c:v>
                </c:pt>
                <c:pt idx="6005">
                  <c:v>60.301900000000003</c:v>
                </c:pt>
                <c:pt idx="6006">
                  <c:v>60.296599999999998</c:v>
                </c:pt>
                <c:pt idx="6007">
                  <c:v>60.290799999999997</c:v>
                </c:pt>
                <c:pt idx="6008">
                  <c:v>60.277700000000003</c:v>
                </c:pt>
                <c:pt idx="6009">
                  <c:v>60.258899999999997</c:v>
                </c:pt>
                <c:pt idx="6010">
                  <c:v>60.246989999999997</c:v>
                </c:pt>
                <c:pt idx="6011">
                  <c:v>60.230499999999999</c:v>
                </c:pt>
                <c:pt idx="6012">
                  <c:v>60.218400000000003</c:v>
                </c:pt>
                <c:pt idx="6013">
                  <c:v>60.202399999999997</c:v>
                </c:pt>
                <c:pt idx="6014">
                  <c:v>60.179499999999997</c:v>
                </c:pt>
                <c:pt idx="6015">
                  <c:v>60.160299999999999</c:v>
                </c:pt>
                <c:pt idx="6016">
                  <c:v>60.145699999999998</c:v>
                </c:pt>
                <c:pt idx="6017">
                  <c:v>60.137839999999997</c:v>
                </c:pt>
                <c:pt idx="6018">
                  <c:v>60.125100000000003</c:v>
                </c:pt>
                <c:pt idx="6019">
                  <c:v>60.114899999999999</c:v>
                </c:pt>
                <c:pt idx="6020">
                  <c:v>60.109299999999998</c:v>
                </c:pt>
                <c:pt idx="6021">
                  <c:v>60.095100000000002</c:v>
                </c:pt>
                <c:pt idx="6022">
                  <c:v>60.078600000000002</c:v>
                </c:pt>
                <c:pt idx="6023">
                  <c:v>60.066600000000001</c:v>
                </c:pt>
                <c:pt idx="6024">
                  <c:v>60.06</c:v>
                </c:pt>
                <c:pt idx="6025">
                  <c:v>60.053600000000003</c:v>
                </c:pt>
                <c:pt idx="6026">
                  <c:v>60.044699999999999</c:v>
                </c:pt>
                <c:pt idx="6027">
                  <c:v>60.036270000000002</c:v>
                </c:pt>
                <c:pt idx="6028">
                  <c:v>60.031700000000001</c:v>
                </c:pt>
                <c:pt idx="6029">
                  <c:v>60.021799999999999</c:v>
                </c:pt>
                <c:pt idx="6030">
                  <c:v>60.011499999999998</c:v>
                </c:pt>
                <c:pt idx="6031">
                  <c:v>59.991900000000001</c:v>
                </c:pt>
                <c:pt idx="6032">
                  <c:v>59.982700000000001</c:v>
                </c:pt>
                <c:pt idx="6033">
                  <c:v>59.976500000000001</c:v>
                </c:pt>
                <c:pt idx="6034">
                  <c:v>59.966799999999999</c:v>
                </c:pt>
                <c:pt idx="6035">
                  <c:v>59.950400000000002</c:v>
                </c:pt>
                <c:pt idx="6036">
                  <c:v>59.935099999999998</c:v>
                </c:pt>
                <c:pt idx="6037">
                  <c:v>59.919199999999996</c:v>
                </c:pt>
                <c:pt idx="6038">
                  <c:v>59.910299999999999</c:v>
                </c:pt>
                <c:pt idx="6039">
                  <c:v>59.901919999999997</c:v>
                </c:pt>
                <c:pt idx="6040">
                  <c:v>59.887999999999998</c:v>
                </c:pt>
                <c:pt idx="6041">
                  <c:v>59.873899999999999</c:v>
                </c:pt>
                <c:pt idx="6042">
                  <c:v>59.859299999999998</c:v>
                </c:pt>
                <c:pt idx="6043">
                  <c:v>59.844999999999999</c:v>
                </c:pt>
                <c:pt idx="6044">
                  <c:v>59.830620000000003</c:v>
                </c:pt>
                <c:pt idx="6045">
                  <c:v>59.820500000000003</c:v>
                </c:pt>
                <c:pt idx="6046">
                  <c:v>59.803899999999999</c:v>
                </c:pt>
                <c:pt idx="6047">
                  <c:v>59.7896</c:v>
                </c:pt>
                <c:pt idx="6048">
                  <c:v>59.777389999999997</c:v>
                </c:pt>
                <c:pt idx="6049">
                  <c:v>59.763599999999997</c:v>
                </c:pt>
                <c:pt idx="6050">
                  <c:v>59.750799999999998</c:v>
                </c:pt>
                <c:pt idx="6051">
                  <c:v>59.744799999999998</c:v>
                </c:pt>
                <c:pt idx="6052">
                  <c:v>59.730699999999999</c:v>
                </c:pt>
                <c:pt idx="6053">
                  <c:v>59.7209</c:v>
                </c:pt>
                <c:pt idx="6054">
                  <c:v>59.704300000000003</c:v>
                </c:pt>
                <c:pt idx="6055">
                  <c:v>59.683100000000003</c:v>
                </c:pt>
                <c:pt idx="6056">
                  <c:v>59.668599999999998</c:v>
                </c:pt>
                <c:pt idx="6057">
                  <c:v>59.646700000000003</c:v>
                </c:pt>
                <c:pt idx="6058">
                  <c:v>59.627800000000001</c:v>
                </c:pt>
                <c:pt idx="6059">
                  <c:v>59.612699999999997</c:v>
                </c:pt>
                <c:pt idx="6060">
                  <c:v>59.591000000000001</c:v>
                </c:pt>
                <c:pt idx="6061">
                  <c:v>59.581299999999999</c:v>
                </c:pt>
                <c:pt idx="6062">
                  <c:v>59.5685</c:v>
                </c:pt>
                <c:pt idx="6063">
                  <c:v>59.556100000000001</c:v>
                </c:pt>
                <c:pt idx="6064">
                  <c:v>59.543999999999997</c:v>
                </c:pt>
                <c:pt idx="6065">
                  <c:v>59.527099999999997</c:v>
                </c:pt>
                <c:pt idx="6066">
                  <c:v>59.518799999999999</c:v>
                </c:pt>
                <c:pt idx="6067">
                  <c:v>59.508400000000002</c:v>
                </c:pt>
                <c:pt idx="6068">
                  <c:v>59.495269999999998</c:v>
                </c:pt>
                <c:pt idx="6069">
                  <c:v>59.478200000000001</c:v>
                </c:pt>
                <c:pt idx="6070">
                  <c:v>59.465299999999999</c:v>
                </c:pt>
                <c:pt idx="6071">
                  <c:v>59.450400000000002</c:v>
                </c:pt>
                <c:pt idx="6072">
                  <c:v>59.429600000000001</c:v>
                </c:pt>
                <c:pt idx="6073">
                  <c:v>59.411700000000003</c:v>
                </c:pt>
                <c:pt idx="6074">
                  <c:v>59.396799999999999</c:v>
                </c:pt>
                <c:pt idx="6075">
                  <c:v>59.376800000000003</c:v>
                </c:pt>
                <c:pt idx="6076">
                  <c:v>59.364800000000002</c:v>
                </c:pt>
                <c:pt idx="6077">
                  <c:v>59.354500000000002</c:v>
                </c:pt>
                <c:pt idx="6078">
                  <c:v>59.343499999999999</c:v>
                </c:pt>
                <c:pt idx="6079">
                  <c:v>59.335799999999999</c:v>
                </c:pt>
                <c:pt idx="6080">
                  <c:v>59.328200000000002</c:v>
                </c:pt>
                <c:pt idx="6081">
                  <c:v>59.317700000000002</c:v>
                </c:pt>
                <c:pt idx="6082">
                  <c:v>59.303899999999999</c:v>
                </c:pt>
                <c:pt idx="6083">
                  <c:v>59.283099999999997</c:v>
                </c:pt>
                <c:pt idx="6084">
                  <c:v>59.261200000000002</c:v>
                </c:pt>
                <c:pt idx="6085">
                  <c:v>59.243659999999998</c:v>
                </c:pt>
                <c:pt idx="6086">
                  <c:v>59.223599999999998</c:v>
                </c:pt>
                <c:pt idx="6087">
                  <c:v>59.204700000000003</c:v>
                </c:pt>
                <c:pt idx="6088">
                  <c:v>59.1873</c:v>
                </c:pt>
                <c:pt idx="6089">
                  <c:v>59.165999999999997</c:v>
                </c:pt>
                <c:pt idx="6090">
                  <c:v>59.151899999999998</c:v>
                </c:pt>
                <c:pt idx="6091">
                  <c:v>59.1387</c:v>
                </c:pt>
                <c:pt idx="6092">
                  <c:v>59.128100000000003</c:v>
                </c:pt>
                <c:pt idx="6093">
                  <c:v>59.114100000000001</c:v>
                </c:pt>
                <c:pt idx="6094">
                  <c:v>59.100879999999997</c:v>
                </c:pt>
                <c:pt idx="6095">
                  <c:v>59.088000000000001</c:v>
                </c:pt>
                <c:pt idx="6096">
                  <c:v>59.082099999999997</c:v>
                </c:pt>
                <c:pt idx="6097">
                  <c:v>59.066400000000002</c:v>
                </c:pt>
                <c:pt idx="6098">
                  <c:v>59.051900000000003</c:v>
                </c:pt>
                <c:pt idx="6099">
                  <c:v>59.0304</c:v>
                </c:pt>
                <c:pt idx="6100">
                  <c:v>59.014499999999998</c:v>
                </c:pt>
                <c:pt idx="6101">
                  <c:v>58.992400000000004</c:v>
                </c:pt>
                <c:pt idx="6102">
                  <c:v>58.980800000000002</c:v>
                </c:pt>
                <c:pt idx="6103">
                  <c:v>58.965800000000002</c:v>
                </c:pt>
                <c:pt idx="6104">
                  <c:v>58.950299999999999</c:v>
                </c:pt>
                <c:pt idx="6105">
                  <c:v>58.935499999999998</c:v>
                </c:pt>
                <c:pt idx="6106">
                  <c:v>58.926099999999998</c:v>
                </c:pt>
                <c:pt idx="6107">
                  <c:v>58.915970000000002</c:v>
                </c:pt>
                <c:pt idx="6108">
                  <c:v>58.897500000000001</c:v>
                </c:pt>
                <c:pt idx="6109">
                  <c:v>58.875500000000002</c:v>
                </c:pt>
                <c:pt idx="6110">
                  <c:v>58.8523</c:v>
                </c:pt>
                <c:pt idx="6111">
                  <c:v>58.830599999999997</c:v>
                </c:pt>
                <c:pt idx="6112">
                  <c:v>58.82</c:v>
                </c:pt>
                <c:pt idx="6113">
                  <c:v>58.805199999999999</c:v>
                </c:pt>
                <c:pt idx="6114">
                  <c:v>58.79</c:v>
                </c:pt>
                <c:pt idx="6115">
                  <c:v>58.771500000000003</c:v>
                </c:pt>
                <c:pt idx="6116">
                  <c:v>58.751399999999997</c:v>
                </c:pt>
                <c:pt idx="6117">
                  <c:v>58.738799999999998</c:v>
                </c:pt>
                <c:pt idx="6118">
                  <c:v>58.726300000000002</c:v>
                </c:pt>
                <c:pt idx="6119">
                  <c:v>58.716099999999997</c:v>
                </c:pt>
                <c:pt idx="6120">
                  <c:v>58.7044</c:v>
                </c:pt>
                <c:pt idx="6121">
                  <c:v>58.683599999999998</c:v>
                </c:pt>
                <c:pt idx="6122">
                  <c:v>58.664499999999997</c:v>
                </c:pt>
                <c:pt idx="6123">
                  <c:v>58.654699999999998</c:v>
                </c:pt>
                <c:pt idx="6124">
                  <c:v>58.640799999999999</c:v>
                </c:pt>
                <c:pt idx="6125">
                  <c:v>58.6188</c:v>
                </c:pt>
                <c:pt idx="6126">
                  <c:v>58.602600000000002</c:v>
                </c:pt>
                <c:pt idx="6127">
                  <c:v>58.587800000000001</c:v>
                </c:pt>
                <c:pt idx="6128">
                  <c:v>58.571800000000003</c:v>
                </c:pt>
                <c:pt idx="6129">
                  <c:v>58.557200000000002</c:v>
                </c:pt>
                <c:pt idx="6130">
                  <c:v>58.545699999999997</c:v>
                </c:pt>
                <c:pt idx="6131">
                  <c:v>58.530200000000001</c:v>
                </c:pt>
                <c:pt idx="6132">
                  <c:v>58.517499999999998</c:v>
                </c:pt>
                <c:pt idx="6133">
                  <c:v>58.498939999999997</c:v>
                </c:pt>
                <c:pt idx="6134">
                  <c:v>58.4833</c:v>
                </c:pt>
                <c:pt idx="6135">
                  <c:v>58.465200000000003</c:v>
                </c:pt>
                <c:pt idx="6136">
                  <c:v>58.4557</c:v>
                </c:pt>
                <c:pt idx="6137">
                  <c:v>58.440199999999997</c:v>
                </c:pt>
                <c:pt idx="6138">
                  <c:v>58.427999999999997</c:v>
                </c:pt>
                <c:pt idx="6139">
                  <c:v>58.416629999999998</c:v>
                </c:pt>
                <c:pt idx="6140">
                  <c:v>58.406300000000002</c:v>
                </c:pt>
                <c:pt idx="6141">
                  <c:v>58.401699999999998</c:v>
                </c:pt>
                <c:pt idx="6142">
                  <c:v>58.395000000000003</c:v>
                </c:pt>
                <c:pt idx="6143">
                  <c:v>58.387900000000002</c:v>
                </c:pt>
                <c:pt idx="6144">
                  <c:v>58.363900000000001</c:v>
                </c:pt>
                <c:pt idx="6145">
                  <c:v>58.340899999999998</c:v>
                </c:pt>
                <c:pt idx="6146">
                  <c:v>58.327100000000002</c:v>
                </c:pt>
                <c:pt idx="6147">
                  <c:v>58.319130000000001</c:v>
                </c:pt>
                <c:pt idx="6148">
                  <c:v>58.307200000000002</c:v>
                </c:pt>
                <c:pt idx="6149">
                  <c:v>58.288119999999999</c:v>
                </c:pt>
                <c:pt idx="6150">
                  <c:v>58.282899999999998</c:v>
                </c:pt>
                <c:pt idx="6151">
                  <c:v>58.263199999999998</c:v>
                </c:pt>
                <c:pt idx="6152">
                  <c:v>58.255400000000002</c:v>
                </c:pt>
                <c:pt idx="6153">
                  <c:v>58.2425</c:v>
                </c:pt>
                <c:pt idx="6154">
                  <c:v>58.223799999999997</c:v>
                </c:pt>
                <c:pt idx="6155">
                  <c:v>58.213500000000003</c:v>
                </c:pt>
                <c:pt idx="6156">
                  <c:v>58.2072</c:v>
                </c:pt>
                <c:pt idx="6157">
                  <c:v>58.183700000000002</c:v>
                </c:pt>
                <c:pt idx="6158">
                  <c:v>58.1721</c:v>
                </c:pt>
                <c:pt idx="6159">
                  <c:v>58.159799999999997</c:v>
                </c:pt>
                <c:pt idx="6160">
                  <c:v>58.140900000000002</c:v>
                </c:pt>
                <c:pt idx="6161">
                  <c:v>58.114910000000002</c:v>
                </c:pt>
                <c:pt idx="6162">
                  <c:v>58.101500000000001</c:v>
                </c:pt>
                <c:pt idx="6163">
                  <c:v>58.086199999999998</c:v>
                </c:pt>
                <c:pt idx="6164">
                  <c:v>58.058399999999999</c:v>
                </c:pt>
                <c:pt idx="6165">
                  <c:v>58.046500000000002</c:v>
                </c:pt>
                <c:pt idx="6166">
                  <c:v>58.036799999999999</c:v>
                </c:pt>
                <c:pt idx="6167">
                  <c:v>58.024009999999997</c:v>
                </c:pt>
                <c:pt idx="6168">
                  <c:v>58.004600000000003</c:v>
                </c:pt>
                <c:pt idx="6169">
                  <c:v>57.991399999999999</c:v>
                </c:pt>
                <c:pt idx="6170">
                  <c:v>57.9758</c:v>
                </c:pt>
                <c:pt idx="6171">
                  <c:v>57.971710000000002</c:v>
                </c:pt>
                <c:pt idx="6172">
                  <c:v>57.964840000000002</c:v>
                </c:pt>
                <c:pt idx="6173">
                  <c:v>57.956400000000002</c:v>
                </c:pt>
                <c:pt idx="6174">
                  <c:v>57.942900000000002</c:v>
                </c:pt>
                <c:pt idx="6175">
                  <c:v>57.921599999999998</c:v>
                </c:pt>
                <c:pt idx="6176">
                  <c:v>57.896000000000001</c:v>
                </c:pt>
                <c:pt idx="6177">
                  <c:v>57.881300000000003</c:v>
                </c:pt>
                <c:pt idx="6178">
                  <c:v>57.859900000000003</c:v>
                </c:pt>
                <c:pt idx="6179">
                  <c:v>57.837299999999999</c:v>
                </c:pt>
                <c:pt idx="6180">
                  <c:v>57.822099999999999</c:v>
                </c:pt>
                <c:pt idx="6181">
                  <c:v>57.811399999999999</c:v>
                </c:pt>
                <c:pt idx="6182">
                  <c:v>57.793300000000002</c:v>
                </c:pt>
                <c:pt idx="6183">
                  <c:v>57.7804</c:v>
                </c:pt>
                <c:pt idx="6184">
                  <c:v>57.754399999999997</c:v>
                </c:pt>
                <c:pt idx="6185">
                  <c:v>57.73798</c:v>
                </c:pt>
                <c:pt idx="6186">
                  <c:v>57.713500000000003</c:v>
                </c:pt>
                <c:pt idx="6187">
                  <c:v>57.700679999999998</c:v>
                </c:pt>
                <c:pt idx="6188">
                  <c:v>57.675199999999997</c:v>
                </c:pt>
                <c:pt idx="6189">
                  <c:v>57.6601</c:v>
                </c:pt>
                <c:pt idx="6190">
                  <c:v>57.651000000000003</c:v>
                </c:pt>
                <c:pt idx="6191">
                  <c:v>57.635800000000003</c:v>
                </c:pt>
                <c:pt idx="6192">
                  <c:v>57.608699999999999</c:v>
                </c:pt>
                <c:pt idx="6193">
                  <c:v>57.592590000000001</c:v>
                </c:pt>
                <c:pt idx="6194">
                  <c:v>57.584099999999999</c:v>
                </c:pt>
                <c:pt idx="6195">
                  <c:v>57.578299999999999</c:v>
                </c:pt>
                <c:pt idx="6196">
                  <c:v>57.570099999999996</c:v>
                </c:pt>
                <c:pt idx="6197">
                  <c:v>57.543199999999999</c:v>
                </c:pt>
                <c:pt idx="6198">
                  <c:v>57.513399999999997</c:v>
                </c:pt>
                <c:pt idx="6199">
                  <c:v>57.488399999999999</c:v>
                </c:pt>
                <c:pt idx="6200">
                  <c:v>57.467199999999998</c:v>
                </c:pt>
                <c:pt idx="6201">
                  <c:v>57.449199999999998</c:v>
                </c:pt>
                <c:pt idx="6202">
                  <c:v>57.426699999999997</c:v>
                </c:pt>
                <c:pt idx="6203">
                  <c:v>57.405059999999999</c:v>
                </c:pt>
                <c:pt idx="6204">
                  <c:v>57.4009</c:v>
                </c:pt>
                <c:pt idx="6205">
                  <c:v>57.396500000000003</c:v>
                </c:pt>
                <c:pt idx="6206">
                  <c:v>57.389499999999998</c:v>
                </c:pt>
                <c:pt idx="6207">
                  <c:v>57.383400000000002</c:v>
                </c:pt>
                <c:pt idx="6208">
                  <c:v>57.377110000000002</c:v>
                </c:pt>
                <c:pt idx="6209">
                  <c:v>57.370199999999997</c:v>
                </c:pt>
                <c:pt idx="6210">
                  <c:v>57.358499999999999</c:v>
                </c:pt>
                <c:pt idx="6211">
                  <c:v>57.342199999999998</c:v>
                </c:pt>
                <c:pt idx="6212">
                  <c:v>57.315600000000003</c:v>
                </c:pt>
                <c:pt idx="6213">
                  <c:v>57.2971</c:v>
                </c:pt>
                <c:pt idx="6214">
                  <c:v>57.2776</c:v>
                </c:pt>
                <c:pt idx="6215">
                  <c:v>57.267200000000003</c:v>
                </c:pt>
                <c:pt idx="6216">
                  <c:v>57.255099999999999</c:v>
                </c:pt>
                <c:pt idx="6217">
                  <c:v>57.234900000000003</c:v>
                </c:pt>
                <c:pt idx="6218">
                  <c:v>57.221299999999999</c:v>
                </c:pt>
                <c:pt idx="6219">
                  <c:v>57.204999999999998</c:v>
                </c:pt>
                <c:pt idx="6220">
                  <c:v>57.197000000000003</c:v>
                </c:pt>
                <c:pt idx="6221">
                  <c:v>57.182099999999998</c:v>
                </c:pt>
                <c:pt idx="6222">
                  <c:v>57.163499999999999</c:v>
                </c:pt>
                <c:pt idx="6223">
                  <c:v>57.140999999999998</c:v>
                </c:pt>
                <c:pt idx="6224">
                  <c:v>57.117100000000001</c:v>
                </c:pt>
                <c:pt idx="6225">
                  <c:v>57.107599999999998</c:v>
                </c:pt>
                <c:pt idx="6226">
                  <c:v>57.078600000000002</c:v>
                </c:pt>
                <c:pt idx="6227">
                  <c:v>57.052199999999999</c:v>
                </c:pt>
                <c:pt idx="6228">
                  <c:v>57.038249999999998</c:v>
                </c:pt>
                <c:pt idx="6229">
                  <c:v>57.021700000000003</c:v>
                </c:pt>
                <c:pt idx="6230">
                  <c:v>57.002699999999997</c:v>
                </c:pt>
                <c:pt idx="6231">
                  <c:v>56.980899999999998</c:v>
                </c:pt>
                <c:pt idx="6232">
                  <c:v>56.9587</c:v>
                </c:pt>
                <c:pt idx="6233">
                  <c:v>56.938499999999998</c:v>
                </c:pt>
                <c:pt idx="6234">
                  <c:v>56.930100000000003</c:v>
                </c:pt>
                <c:pt idx="6235">
                  <c:v>56.906799999999997</c:v>
                </c:pt>
                <c:pt idx="6236">
                  <c:v>56.883800000000001</c:v>
                </c:pt>
                <c:pt idx="6237">
                  <c:v>56.869500000000002</c:v>
                </c:pt>
                <c:pt idx="6238">
                  <c:v>56.8523</c:v>
                </c:pt>
                <c:pt idx="6239">
                  <c:v>56.836399999999998</c:v>
                </c:pt>
                <c:pt idx="6240">
                  <c:v>56.8247</c:v>
                </c:pt>
                <c:pt idx="6241">
                  <c:v>56.805199999999999</c:v>
                </c:pt>
                <c:pt idx="6242">
                  <c:v>56.791899999999998</c:v>
                </c:pt>
                <c:pt idx="6243">
                  <c:v>56.774999999999999</c:v>
                </c:pt>
                <c:pt idx="6244">
                  <c:v>56.750100000000003</c:v>
                </c:pt>
                <c:pt idx="6245">
                  <c:v>56.741</c:v>
                </c:pt>
                <c:pt idx="6246">
                  <c:v>56.728400000000001</c:v>
                </c:pt>
                <c:pt idx="6247">
                  <c:v>56.713700000000003</c:v>
                </c:pt>
                <c:pt idx="6248">
                  <c:v>56.680199999999999</c:v>
                </c:pt>
                <c:pt idx="6249">
                  <c:v>56.66</c:v>
                </c:pt>
                <c:pt idx="6250">
                  <c:v>56.6449</c:v>
                </c:pt>
                <c:pt idx="6251">
                  <c:v>56.634500000000003</c:v>
                </c:pt>
                <c:pt idx="6252">
                  <c:v>56.604370000000003</c:v>
                </c:pt>
                <c:pt idx="6253">
                  <c:v>56.579799999999999</c:v>
                </c:pt>
                <c:pt idx="6254">
                  <c:v>56.555579999999999</c:v>
                </c:pt>
                <c:pt idx="6255">
                  <c:v>56.533679999999997</c:v>
                </c:pt>
                <c:pt idx="6256">
                  <c:v>56.519199999999998</c:v>
                </c:pt>
                <c:pt idx="6257">
                  <c:v>56.494799999999998</c:v>
                </c:pt>
                <c:pt idx="6258">
                  <c:v>56.472900000000003</c:v>
                </c:pt>
                <c:pt idx="6259">
                  <c:v>56.455599999999997</c:v>
                </c:pt>
                <c:pt idx="6260">
                  <c:v>56.438499999999998</c:v>
                </c:pt>
                <c:pt idx="6261">
                  <c:v>56.434800000000003</c:v>
                </c:pt>
                <c:pt idx="6262">
                  <c:v>56.4283</c:v>
                </c:pt>
                <c:pt idx="6263">
                  <c:v>56.418689999999998</c:v>
                </c:pt>
                <c:pt idx="6264">
                  <c:v>56.398099999999999</c:v>
                </c:pt>
                <c:pt idx="6265">
                  <c:v>56.378599999999999</c:v>
                </c:pt>
                <c:pt idx="6266">
                  <c:v>56.353999999999999</c:v>
                </c:pt>
                <c:pt idx="6267">
                  <c:v>56.331000000000003</c:v>
                </c:pt>
                <c:pt idx="6268">
                  <c:v>56.323700000000002</c:v>
                </c:pt>
                <c:pt idx="6269">
                  <c:v>56.3127</c:v>
                </c:pt>
                <c:pt idx="6270">
                  <c:v>56.299599999999998</c:v>
                </c:pt>
                <c:pt idx="6271">
                  <c:v>56.286000000000001</c:v>
                </c:pt>
                <c:pt idx="6272">
                  <c:v>56.266199999999998</c:v>
                </c:pt>
                <c:pt idx="6273">
                  <c:v>56.247599999999998</c:v>
                </c:pt>
                <c:pt idx="6274">
                  <c:v>56.234200000000001</c:v>
                </c:pt>
                <c:pt idx="6275">
                  <c:v>56.225099999999998</c:v>
                </c:pt>
                <c:pt idx="6276">
                  <c:v>56.214599999999997</c:v>
                </c:pt>
                <c:pt idx="6277">
                  <c:v>56.201700000000002</c:v>
                </c:pt>
                <c:pt idx="6278">
                  <c:v>56.183399999999999</c:v>
                </c:pt>
                <c:pt idx="6279">
                  <c:v>56.171700000000001</c:v>
                </c:pt>
                <c:pt idx="6280">
                  <c:v>56.145099999999999</c:v>
                </c:pt>
                <c:pt idx="6281">
                  <c:v>56.118899999999996</c:v>
                </c:pt>
                <c:pt idx="6282">
                  <c:v>56.095100000000002</c:v>
                </c:pt>
                <c:pt idx="6283">
                  <c:v>56.070099999999996</c:v>
                </c:pt>
                <c:pt idx="6284">
                  <c:v>56.049799999999998</c:v>
                </c:pt>
                <c:pt idx="6285">
                  <c:v>56.030270000000002</c:v>
                </c:pt>
                <c:pt idx="6286">
                  <c:v>56.015700000000002</c:v>
                </c:pt>
                <c:pt idx="6287">
                  <c:v>55.994900000000001</c:v>
                </c:pt>
                <c:pt idx="6288">
                  <c:v>55.980899999999998</c:v>
                </c:pt>
                <c:pt idx="6289">
                  <c:v>55.958300000000001</c:v>
                </c:pt>
                <c:pt idx="6290">
                  <c:v>55.934699999999999</c:v>
                </c:pt>
                <c:pt idx="6291">
                  <c:v>55.920490000000001</c:v>
                </c:pt>
                <c:pt idx="6292">
                  <c:v>55.902200000000001</c:v>
                </c:pt>
                <c:pt idx="6293">
                  <c:v>55.880800000000001</c:v>
                </c:pt>
                <c:pt idx="6294">
                  <c:v>55.860500000000002</c:v>
                </c:pt>
                <c:pt idx="6295">
                  <c:v>55.851700000000001</c:v>
                </c:pt>
                <c:pt idx="6296">
                  <c:v>55.842799999999997</c:v>
                </c:pt>
                <c:pt idx="6297">
                  <c:v>55.8371</c:v>
                </c:pt>
                <c:pt idx="6298">
                  <c:v>55.819499999999998</c:v>
                </c:pt>
                <c:pt idx="6299">
                  <c:v>55.802990000000001</c:v>
                </c:pt>
                <c:pt idx="6300">
                  <c:v>55.783999999999999</c:v>
                </c:pt>
                <c:pt idx="6301">
                  <c:v>55.775199999999998</c:v>
                </c:pt>
                <c:pt idx="6302">
                  <c:v>55.761099999999999</c:v>
                </c:pt>
                <c:pt idx="6303">
                  <c:v>55.746000000000002</c:v>
                </c:pt>
                <c:pt idx="6304">
                  <c:v>55.724699999999999</c:v>
                </c:pt>
                <c:pt idx="6305">
                  <c:v>55.710900000000002</c:v>
                </c:pt>
                <c:pt idx="6306">
                  <c:v>55.691299999999998</c:v>
                </c:pt>
                <c:pt idx="6307">
                  <c:v>55.6768</c:v>
                </c:pt>
                <c:pt idx="6308">
                  <c:v>55.655700000000003</c:v>
                </c:pt>
                <c:pt idx="6309">
                  <c:v>55.638100000000001</c:v>
                </c:pt>
                <c:pt idx="6310">
                  <c:v>55.611600000000003</c:v>
                </c:pt>
                <c:pt idx="6311">
                  <c:v>55.588200000000001</c:v>
                </c:pt>
                <c:pt idx="6312">
                  <c:v>55.571689999999997</c:v>
                </c:pt>
                <c:pt idx="6313">
                  <c:v>55.5473</c:v>
                </c:pt>
                <c:pt idx="6314">
                  <c:v>55.532800000000002</c:v>
                </c:pt>
                <c:pt idx="6315">
                  <c:v>55.510800000000003</c:v>
                </c:pt>
                <c:pt idx="6316">
                  <c:v>55.4938</c:v>
                </c:pt>
                <c:pt idx="6317">
                  <c:v>55.470199999999998</c:v>
                </c:pt>
                <c:pt idx="6318">
                  <c:v>55.462000000000003</c:v>
                </c:pt>
                <c:pt idx="6319">
                  <c:v>55.441000000000003</c:v>
                </c:pt>
                <c:pt idx="6320">
                  <c:v>55.415700000000001</c:v>
                </c:pt>
                <c:pt idx="6321">
                  <c:v>55.4</c:v>
                </c:pt>
                <c:pt idx="6322">
                  <c:v>55.378300000000003</c:v>
                </c:pt>
                <c:pt idx="6323">
                  <c:v>55.360399999999998</c:v>
                </c:pt>
                <c:pt idx="6324">
                  <c:v>55.351199999999999</c:v>
                </c:pt>
                <c:pt idx="6325">
                  <c:v>55.3416</c:v>
                </c:pt>
                <c:pt idx="6326">
                  <c:v>55.322400000000002</c:v>
                </c:pt>
                <c:pt idx="6327">
                  <c:v>55.290309999999998</c:v>
                </c:pt>
                <c:pt idx="6328">
                  <c:v>55.279899999999998</c:v>
                </c:pt>
                <c:pt idx="6329">
                  <c:v>55.268700000000003</c:v>
                </c:pt>
                <c:pt idx="6330">
                  <c:v>55.262799999999999</c:v>
                </c:pt>
                <c:pt idx="6331">
                  <c:v>55.247300000000003</c:v>
                </c:pt>
                <c:pt idx="6332">
                  <c:v>55.214199999999998</c:v>
                </c:pt>
                <c:pt idx="6333">
                  <c:v>55.185400000000001</c:v>
                </c:pt>
                <c:pt idx="6334">
                  <c:v>55.163600000000002</c:v>
                </c:pt>
                <c:pt idx="6335">
                  <c:v>55.149329999999999</c:v>
                </c:pt>
                <c:pt idx="6336">
                  <c:v>55.123699999999999</c:v>
                </c:pt>
                <c:pt idx="6337">
                  <c:v>55.100999999999999</c:v>
                </c:pt>
                <c:pt idx="6338">
                  <c:v>55.077199999999998</c:v>
                </c:pt>
                <c:pt idx="6339">
                  <c:v>55.065600000000003</c:v>
                </c:pt>
                <c:pt idx="6340">
                  <c:v>55.058900000000001</c:v>
                </c:pt>
                <c:pt idx="6341">
                  <c:v>55.052399999999999</c:v>
                </c:pt>
                <c:pt idx="6342">
                  <c:v>55.047899999999998</c:v>
                </c:pt>
                <c:pt idx="6343">
                  <c:v>55.044220000000003</c:v>
                </c:pt>
                <c:pt idx="6344">
                  <c:v>55.041600000000003</c:v>
                </c:pt>
                <c:pt idx="6345">
                  <c:v>55.034500000000001</c:v>
                </c:pt>
                <c:pt idx="6346">
                  <c:v>55.026899999999998</c:v>
                </c:pt>
                <c:pt idx="6347">
                  <c:v>55.019500000000001</c:v>
                </c:pt>
                <c:pt idx="6348">
                  <c:v>55.010590000000001</c:v>
                </c:pt>
                <c:pt idx="6349">
                  <c:v>54.992699999999999</c:v>
                </c:pt>
                <c:pt idx="6350">
                  <c:v>54.965800000000002</c:v>
                </c:pt>
                <c:pt idx="6351">
                  <c:v>54.948799999999999</c:v>
                </c:pt>
                <c:pt idx="6352">
                  <c:v>54.938200000000002</c:v>
                </c:pt>
                <c:pt idx="6353">
                  <c:v>54.924399999999999</c:v>
                </c:pt>
                <c:pt idx="6354">
                  <c:v>54.905799999999999</c:v>
                </c:pt>
                <c:pt idx="6355">
                  <c:v>54.883099999999999</c:v>
                </c:pt>
                <c:pt idx="6356">
                  <c:v>54.869</c:v>
                </c:pt>
                <c:pt idx="6357">
                  <c:v>54.859499999999997</c:v>
                </c:pt>
                <c:pt idx="6358">
                  <c:v>54.8429</c:v>
                </c:pt>
                <c:pt idx="6359">
                  <c:v>54.830399999999997</c:v>
                </c:pt>
                <c:pt idx="6360">
                  <c:v>54.817500000000003</c:v>
                </c:pt>
                <c:pt idx="6361">
                  <c:v>54.807400000000001</c:v>
                </c:pt>
                <c:pt idx="6362">
                  <c:v>54.7789</c:v>
                </c:pt>
                <c:pt idx="6363">
                  <c:v>54.768999999999998</c:v>
                </c:pt>
                <c:pt idx="6364">
                  <c:v>54.759459999999997</c:v>
                </c:pt>
                <c:pt idx="6365">
                  <c:v>54.725099999999998</c:v>
                </c:pt>
                <c:pt idx="6366">
                  <c:v>54.6965</c:v>
                </c:pt>
                <c:pt idx="6367">
                  <c:v>54.68</c:v>
                </c:pt>
                <c:pt idx="6368">
                  <c:v>54.664400000000001</c:v>
                </c:pt>
                <c:pt idx="6369">
                  <c:v>54.648000000000003</c:v>
                </c:pt>
                <c:pt idx="6370">
                  <c:v>54.625999999999998</c:v>
                </c:pt>
                <c:pt idx="6371">
                  <c:v>54.602200000000003</c:v>
                </c:pt>
                <c:pt idx="6372">
                  <c:v>54.586399999999998</c:v>
                </c:pt>
                <c:pt idx="6373">
                  <c:v>54.563499999999998</c:v>
                </c:pt>
                <c:pt idx="6374">
                  <c:v>54.539000000000001</c:v>
                </c:pt>
                <c:pt idx="6375">
                  <c:v>54.514400000000002</c:v>
                </c:pt>
                <c:pt idx="6376">
                  <c:v>54.497700000000002</c:v>
                </c:pt>
                <c:pt idx="6377">
                  <c:v>54.482700000000001</c:v>
                </c:pt>
                <c:pt idx="6378">
                  <c:v>54.4724</c:v>
                </c:pt>
                <c:pt idx="6379">
                  <c:v>54.463700000000003</c:v>
                </c:pt>
                <c:pt idx="6380">
                  <c:v>54.447299999999998</c:v>
                </c:pt>
                <c:pt idx="6381">
                  <c:v>54.436799999999998</c:v>
                </c:pt>
                <c:pt idx="6382">
                  <c:v>54.4131</c:v>
                </c:pt>
                <c:pt idx="6383">
                  <c:v>54.395000000000003</c:v>
                </c:pt>
                <c:pt idx="6384">
                  <c:v>54.380499999999998</c:v>
                </c:pt>
                <c:pt idx="6385">
                  <c:v>54.368000000000002</c:v>
                </c:pt>
                <c:pt idx="6386">
                  <c:v>54.352200000000003</c:v>
                </c:pt>
                <c:pt idx="6387">
                  <c:v>54.323599999999999</c:v>
                </c:pt>
                <c:pt idx="6388">
                  <c:v>54.3018</c:v>
                </c:pt>
                <c:pt idx="6389">
                  <c:v>54.287300000000002</c:v>
                </c:pt>
                <c:pt idx="6390">
                  <c:v>54.269500000000001</c:v>
                </c:pt>
                <c:pt idx="6391">
                  <c:v>54.240499999999997</c:v>
                </c:pt>
                <c:pt idx="6392">
                  <c:v>54.2134</c:v>
                </c:pt>
                <c:pt idx="6393">
                  <c:v>54.1905</c:v>
                </c:pt>
                <c:pt idx="6394">
                  <c:v>54.177</c:v>
                </c:pt>
                <c:pt idx="6395">
                  <c:v>54.155999999999999</c:v>
                </c:pt>
                <c:pt idx="6396">
                  <c:v>54.131399999999999</c:v>
                </c:pt>
                <c:pt idx="6397">
                  <c:v>54.105800000000002</c:v>
                </c:pt>
                <c:pt idx="6398">
                  <c:v>54.085500000000003</c:v>
                </c:pt>
                <c:pt idx="6399">
                  <c:v>54.076000000000001</c:v>
                </c:pt>
                <c:pt idx="6400">
                  <c:v>54.0672</c:v>
                </c:pt>
                <c:pt idx="6401">
                  <c:v>54.054389999999998</c:v>
                </c:pt>
                <c:pt idx="6402">
                  <c:v>54.031599999999997</c:v>
                </c:pt>
                <c:pt idx="6403">
                  <c:v>54.012599999999999</c:v>
                </c:pt>
                <c:pt idx="6404">
                  <c:v>53.987200000000001</c:v>
                </c:pt>
                <c:pt idx="6405">
                  <c:v>53.968600000000002</c:v>
                </c:pt>
                <c:pt idx="6406">
                  <c:v>53.957999999999998</c:v>
                </c:pt>
                <c:pt idx="6407">
                  <c:v>53.9499</c:v>
                </c:pt>
                <c:pt idx="6408">
                  <c:v>53.938299999999998</c:v>
                </c:pt>
                <c:pt idx="6409">
                  <c:v>53.920999999999999</c:v>
                </c:pt>
                <c:pt idx="6410">
                  <c:v>53.9011</c:v>
                </c:pt>
                <c:pt idx="6411">
                  <c:v>53.8797</c:v>
                </c:pt>
                <c:pt idx="6412">
                  <c:v>53.868699999999997</c:v>
                </c:pt>
                <c:pt idx="6413">
                  <c:v>53.855400000000003</c:v>
                </c:pt>
                <c:pt idx="6414">
                  <c:v>53.844900000000003</c:v>
                </c:pt>
                <c:pt idx="6415">
                  <c:v>53.834699999999998</c:v>
                </c:pt>
                <c:pt idx="6416">
                  <c:v>53.823799999999999</c:v>
                </c:pt>
                <c:pt idx="6417">
                  <c:v>53.80883</c:v>
                </c:pt>
                <c:pt idx="6418">
                  <c:v>53.7988</c:v>
                </c:pt>
                <c:pt idx="6419">
                  <c:v>53.771099999999997</c:v>
                </c:pt>
                <c:pt idx="6420">
                  <c:v>53.744</c:v>
                </c:pt>
                <c:pt idx="6421">
                  <c:v>53.724600000000002</c:v>
                </c:pt>
                <c:pt idx="6422">
                  <c:v>53.699300000000001</c:v>
                </c:pt>
                <c:pt idx="6423">
                  <c:v>53.674399999999999</c:v>
                </c:pt>
                <c:pt idx="6424">
                  <c:v>53.658999999999999</c:v>
                </c:pt>
                <c:pt idx="6425">
                  <c:v>53.640500000000003</c:v>
                </c:pt>
                <c:pt idx="6426">
                  <c:v>53.628599999999999</c:v>
                </c:pt>
                <c:pt idx="6427">
                  <c:v>53.604300000000002</c:v>
                </c:pt>
                <c:pt idx="6428">
                  <c:v>53.588999999999999</c:v>
                </c:pt>
                <c:pt idx="6429">
                  <c:v>53.570999999999998</c:v>
                </c:pt>
                <c:pt idx="6430">
                  <c:v>53.543100000000003</c:v>
                </c:pt>
                <c:pt idx="6431">
                  <c:v>53.53</c:v>
                </c:pt>
                <c:pt idx="6432">
                  <c:v>53.504399999999997</c:v>
                </c:pt>
                <c:pt idx="6433">
                  <c:v>53.487400000000001</c:v>
                </c:pt>
                <c:pt idx="6434">
                  <c:v>53.467100000000002</c:v>
                </c:pt>
                <c:pt idx="6435">
                  <c:v>53.456490000000002</c:v>
                </c:pt>
                <c:pt idx="6436">
                  <c:v>53.448300000000003</c:v>
                </c:pt>
                <c:pt idx="6437">
                  <c:v>53.433799999999998</c:v>
                </c:pt>
                <c:pt idx="6438">
                  <c:v>53.410499999999999</c:v>
                </c:pt>
                <c:pt idx="6439">
                  <c:v>53.398350000000001</c:v>
                </c:pt>
                <c:pt idx="6440">
                  <c:v>53.385800000000003</c:v>
                </c:pt>
                <c:pt idx="6441">
                  <c:v>53.370199999999997</c:v>
                </c:pt>
                <c:pt idx="6442">
                  <c:v>53.346800000000002</c:v>
                </c:pt>
                <c:pt idx="6443">
                  <c:v>53.336399999999998</c:v>
                </c:pt>
                <c:pt idx="6444">
                  <c:v>53.314300000000003</c:v>
                </c:pt>
                <c:pt idx="6445">
                  <c:v>53.287930000000003</c:v>
                </c:pt>
                <c:pt idx="6446">
                  <c:v>53.2776</c:v>
                </c:pt>
                <c:pt idx="6447">
                  <c:v>53.26041</c:v>
                </c:pt>
                <c:pt idx="6448">
                  <c:v>53.238399999999999</c:v>
                </c:pt>
                <c:pt idx="6449">
                  <c:v>53.210900000000002</c:v>
                </c:pt>
                <c:pt idx="6450">
                  <c:v>53.195300000000003</c:v>
                </c:pt>
                <c:pt idx="6451">
                  <c:v>53.171999999999997</c:v>
                </c:pt>
                <c:pt idx="6452">
                  <c:v>53.1571</c:v>
                </c:pt>
                <c:pt idx="6453">
                  <c:v>53.1342</c:v>
                </c:pt>
                <c:pt idx="6454">
                  <c:v>53.108899999999998</c:v>
                </c:pt>
                <c:pt idx="6455">
                  <c:v>53.094000000000001</c:v>
                </c:pt>
                <c:pt idx="6456">
                  <c:v>53.076599999999999</c:v>
                </c:pt>
                <c:pt idx="6457">
                  <c:v>53.058100000000003</c:v>
                </c:pt>
                <c:pt idx="6458">
                  <c:v>53.031100000000002</c:v>
                </c:pt>
                <c:pt idx="6459">
                  <c:v>53.015900000000002</c:v>
                </c:pt>
                <c:pt idx="6460">
                  <c:v>52.996299999999998</c:v>
                </c:pt>
                <c:pt idx="6461">
                  <c:v>52.980200000000004</c:v>
                </c:pt>
                <c:pt idx="6462">
                  <c:v>52.973799999999997</c:v>
                </c:pt>
                <c:pt idx="6463">
                  <c:v>52.952599999999997</c:v>
                </c:pt>
                <c:pt idx="6464">
                  <c:v>52.924300000000002</c:v>
                </c:pt>
                <c:pt idx="6465">
                  <c:v>52.904899999999998</c:v>
                </c:pt>
                <c:pt idx="6466">
                  <c:v>52.895600000000002</c:v>
                </c:pt>
                <c:pt idx="6467">
                  <c:v>52.886200000000002</c:v>
                </c:pt>
                <c:pt idx="6468">
                  <c:v>52.874099999999999</c:v>
                </c:pt>
                <c:pt idx="6469">
                  <c:v>52.8538</c:v>
                </c:pt>
                <c:pt idx="6470">
                  <c:v>52.824300000000001</c:v>
                </c:pt>
                <c:pt idx="6471">
                  <c:v>52.798400000000001</c:v>
                </c:pt>
                <c:pt idx="6472">
                  <c:v>52.785980000000002</c:v>
                </c:pt>
                <c:pt idx="6473">
                  <c:v>52.771529999999998</c:v>
                </c:pt>
                <c:pt idx="6474">
                  <c:v>52.747</c:v>
                </c:pt>
                <c:pt idx="6475">
                  <c:v>52.723269999999999</c:v>
                </c:pt>
                <c:pt idx="6476">
                  <c:v>52.6999</c:v>
                </c:pt>
                <c:pt idx="6477">
                  <c:v>52.684600000000003</c:v>
                </c:pt>
                <c:pt idx="6478">
                  <c:v>52.672600000000003</c:v>
                </c:pt>
                <c:pt idx="6479">
                  <c:v>52.667400000000001</c:v>
                </c:pt>
                <c:pt idx="6480">
                  <c:v>52.660899999999998</c:v>
                </c:pt>
                <c:pt idx="6481">
                  <c:v>52.659100000000002</c:v>
                </c:pt>
                <c:pt idx="6482">
                  <c:v>52.656700000000001</c:v>
                </c:pt>
                <c:pt idx="6483">
                  <c:v>52.654499999999999</c:v>
                </c:pt>
                <c:pt idx="6484">
                  <c:v>52.652799999999999</c:v>
                </c:pt>
                <c:pt idx="6485">
                  <c:v>52.650799999999997</c:v>
                </c:pt>
                <c:pt idx="6486">
                  <c:v>52.646700000000003</c:v>
                </c:pt>
                <c:pt idx="6487">
                  <c:v>52.638339999999999</c:v>
                </c:pt>
                <c:pt idx="6488">
                  <c:v>52.631900000000002</c:v>
                </c:pt>
                <c:pt idx="6489">
                  <c:v>52.619799999999998</c:v>
                </c:pt>
                <c:pt idx="6490">
                  <c:v>52.5929</c:v>
                </c:pt>
                <c:pt idx="6491">
                  <c:v>52.5687</c:v>
                </c:pt>
                <c:pt idx="6492">
                  <c:v>52.556399999999996</c:v>
                </c:pt>
                <c:pt idx="6493">
                  <c:v>52.546900000000001</c:v>
                </c:pt>
                <c:pt idx="6494">
                  <c:v>52.519500000000001</c:v>
                </c:pt>
                <c:pt idx="6495">
                  <c:v>52.503100000000003</c:v>
                </c:pt>
                <c:pt idx="6496">
                  <c:v>52.490099999999998</c:v>
                </c:pt>
                <c:pt idx="6497">
                  <c:v>52.467700000000001</c:v>
                </c:pt>
                <c:pt idx="6498">
                  <c:v>52.459269999999997</c:v>
                </c:pt>
                <c:pt idx="6499">
                  <c:v>52.448360000000001</c:v>
                </c:pt>
                <c:pt idx="6500">
                  <c:v>52.437199999999997</c:v>
                </c:pt>
                <c:pt idx="6501">
                  <c:v>52.410530000000001</c:v>
                </c:pt>
                <c:pt idx="6502">
                  <c:v>52.403199999999998</c:v>
                </c:pt>
                <c:pt idx="6503">
                  <c:v>52.387099999999997</c:v>
                </c:pt>
                <c:pt idx="6504">
                  <c:v>52.357399999999998</c:v>
                </c:pt>
                <c:pt idx="6505">
                  <c:v>52.329500000000003</c:v>
                </c:pt>
                <c:pt idx="6506">
                  <c:v>52.3065</c:v>
                </c:pt>
                <c:pt idx="6507">
                  <c:v>52.288780000000003</c:v>
                </c:pt>
                <c:pt idx="6508">
                  <c:v>52.274799999999999</c:v>
                </c:pt>
                <c:pt idx="6509">
                  <c:v>52.253999999999998</c:v>
                </c:pt>
                <c:pt idx="6510">
                  <c:v>52.230899999999998</c:v>
                </c:pt>
                <c:pt idx="6511">
                  <c:v>52.221200000000003</c:v>
                </c:pt>
                <c:pt idx="6512">
                  <c:v>52.197899999999997</c:v>
                </c:pt>
                <c:pt idx="6513">
                  <c:v>52.174799999999998</c:v>
                </c:pt>
                <c:pt idx="6514">
                  <c:v>52.150799999999997</c:v>
                </c:pt>
                <c:pt idx="6515">
                  <c:v>52.126899999999999</c:v>
                </c:pt>
                <c:pt idx="6516">
                  <c:v>52.1068</c:v>
                </c:pt>
                <c:pt idx="6517">
                  <c:v>52.091799999999999</c:v>
                </c:pt>
                <c:pt idx="6518">
                  <c:v>52.083599999999997</c:v>
                </c:pt>
                <c:pt idx="6519">
                  <c:v>52.070799999999998</c:v>
                </c:pt>
                <c:pt idx="6520">
                  <c:v>52.044899999999998</c:v>
                </c:pt>
                <c:pt idx="6521">
                  <c:v>52.032899999999998</c:v>
                </c:pt>
                <c:pt idx="6522">
                  <c:v>52.023499999999999</c:v>
                </c:pt>
                <c:pt idx="6523">
                  <c:v>52.008299999999998</c:v>
                </c:pt>
                <c:pt idx="6524">
                  <c:v>51.984000000000002</c:v>
                </c:pt>
                <c:pt idx="6525">
                  <c:v>51.963999999999999</c:v>
                </c:pt>
                <c:pt idx="6526">
                  <c:v>51.953299999999999</c:v>
                </c:pt>
                <c:pt idx="6527">
                  <c:v>51.932200000000002</c:v>
                </c:pt>
                <c:pt idx="6528">
                  <c:v>51.905000000000001</c:v>
                </c:pt>
                <c:pt idx="6529">
                  <c:v>51.889299999999999</c:v>
                </c:pt>
                <c:pt idx="6530">
                  <c:v>51.867199999999997</c:v>
                </c:pt>
                <c:pt idx="6531">
                  <c:v>51.8416</c:v>
                </c:pt>
                <c:pt idx="6532">
                  <c:v>51.82761</c:v>
                </c:pt>
                <c:pt idx="6533">
                  <c:v>51.813499999999998</c:v>
                </c:pt>
                <c:pt idx="6534">
                  <c:v>51.791400000000003</c:v>
                </c:pt>
                <c:pt idx="6535">
                  <c:v>51.76746</c:v>
                </c:pt>
                <c:pt idx="6536">
                  <c:v>51.751849999999997</c:v>
                </c:pt>
                <c:pt idx="6537">
                  <c:v>51.738100000000003</c:v>
                </c:pt>
                <c:pt idx="6538">
                  <c:v>51.721600000000002</c:v>
                </c:pt>
                <c:pt idx="6539">
                  <c:v>51.707900000000002</c:v>
                </c:pt>
                <c:pt idx="6540">
                  <c:v>51.695030000000003</c:v>
                </c:pt>
                <c:pt idx="6541">
                  <c:v>51.671999999999997</c:v>
                </c:pt>
                <c:pt idx="6542">
                  <c:v>51.648000000000003</c:v>
                </c:pt>
                <c:pt idx="6543">
                  <c:v>51.633299999999998</c:v>
                </c:pt>
                <c:pt idx="6544">
                  <c:v>51.62471</c:v>
                </c:pt>
                <c:pt idx="6545">
                  <c:v>51.618299999999998</c:v>
                </c:pt>
                <c:pt idx="6546">
                  <c:v>51.610500000000002</c:v>
                </c:pt>
                <c:pt idx="6547">
                  <c:v>51.591000000000001</c:v>
                </c:pt>
                <c:pt idx="6548">
                  <c:v>51.577800000000003</c:v>
                </c:pt>
                <c:pt idx="6549">
                  <c:v>51.548900000000003</c:v>
                </c:pt>
                <c:pt idx="6550">
                  <c:v>51.536999999999999</c:v>
                </c:pt>
                <c:pt idx="6551">
                  <c:v>51.5276</c:v>
                </c:pt>
                <c:pt idx="6552">
                  <c:v>51.512680000000003</c:v>
                </c:pt>
                <c:pt idx="6553">
                  <c:v>51.499099999999999</c:v>
                </c:pt>
                <c:pt idx="6554">
                  <c:v>51.490299999999998</c:v>
                </c:pt>
                <c:pt idx="6555">
                  <c:v>51.4786</c:v>
                </c:pt>
                <c:pt idx="6556">
                  <c:v>51.464680000000001</c:v>
                </c:pt>
                <c:pt idx="6557">
                  <c:v>51.436300000000003</c:v>
                </c:pt>
                <c:pt idx="6558">
                  <c:v>51.414099999999998</c:v>
                </c:pt>
                <c:pt idx="6559">
                  <c:v>51.395299999999999</c:v>
                </c:pt>
                <c:pt idx="6560">
                  <c:v>51.372</c:v>
                </c:pt>
                <c:pt idx="6561">
                  <c:v>51.3491</c:v>
                </c:pt>
                <c:pt idx="6562">
                  <c:v>51.327030000000001</c:v>
                </c:pt>
                <c:pt idx="6563">
                  <c:v>51.312800000000003</c:v>
                </c:pt>
                <c:pt idx="6564">
                  <c:v>51.304699999999997</c:v>
                </c:pt>
                <c:pt idx="6565">
                  <c:v>51.297800000000002</c:v>
                </c:pt>
                <c:pt idx="6566">
                  <c:v>51.296100000000003</c:v>
                </c:pt>
                <c:pt idx="6567">
                  <c:v>51.293199999999999</c:v>
                </c:pt>
                <c:pt idx="6568">
                  <c:v>51.284129999999998</c:v>
                </c:pt>
                <c:pt idx="6569">
                  <c:v>51.2684</c:v>
                </c:pt>
                <c:pt idx="6570">
                  <c:v>51.250689999999999</c:v>
                </c:pt>
                <c:pt idx="6571">
                  <c:v>51.223370000000003</c:v>
                </c:pt>
                <c:pt idx="6572">
                  <c:v>51.208599999999997</c:v>
                </c:pt>
                <c:pt idx="6573">
                  <c:v>51.1858</c:v>
                </c:pt>
                <c:pt idx="6574">
                  <c:v>51.1614</c:v>
                </c:pt>
                <c:pt idx="6575">
                  <c:v>51.149700000000003</c:v>
                </c:pt>
                <c:pt idx="6576">
                  <c:v>51.1372</c:v>
                </c:pt>
                <c:pt idx="6577">
                  <c:v>51.125399999999999</c:v>
                </c:pt>
                <c:pt idx="6578">
                  <c:v>51.114899999999999</c:v>
                </c:pt>
                <c:pt idx="6579">
                  <c:v>51.093299999999999</c:v>
                </c:pt>
                <c:pt idx="6580">
                  <c:v>51.082900000000002</c:v>
                </c:pt>
                <c:pt idx="6581">
                  <c:v>51.072400000000002</c:v>
                </c:pt>
                <c:pt idx="6582">
                  <c:v>51.063400000000001</c:v>
                </c:pt>
                <c:pt idx="6583">
                  <c:v>51.041699999999999</c:v>
                </c:pt>
                <c:pt idx="6584">
                  <c:v>51.030099999999997</c:v>
                </c:pt>
                <c:pt idx="6585">
                  <c:v>51.014899999999997</c:v>
                </c:pt>
                <c:pt idx="6586">
                  <c:v>50.990900000000003</c:v>
                </c:pt>
                <c:pt idx="6587">
                  <c:v>50.967700000000001</c:v>
                </c:pt>
                <c:pt idx="6588">
                  <c:v>50.951500000000003</c:v>
                </c:pt>
                <c:pt idx="6589">
                  <c:v>50.936599999999999</c:v>
                </c:pt>
                <c:pt idx="6590">
                  <c:v>50.912100000000002</c:v>
                </c:pt>
                <c:pt idx="6591">
                  <c:v>50.894199999999998</c:v>
                </c:pt>
                <c:pt idx="6592">
                  <c:v>50.876399999999997</c:v>
                </c:pt>
                <c:pt idx="6593">
                  <c:v>50.8628</c:v>
                </c:pt>
                <c:pt idx="6594">
                  <c:v>50.843600000000002</c:v>
                </c:pt>
                <c:pt idx="6595">
                  <c:v>50.820799999999998</c:v>
                </c:pt>
                <c:pt idx="6596">
                  <c:v>50.797699999999999</c:v>
                </c:pt>
                <c:pt idx="6597">
                  <c:v>50.779400000000003</c:v>
                </c:pt>
                <c:pt idx="6598">
                  <c:v>50.764099999999999</c:v>
                </c:pt>
                <c:pt idx="6599">
                  <c:v>50.742100000000001</c:v>
                </c:pt>
                <c:pt idx="6600">
                  <c:v>50.717500000000001</c:v>
                </c:pt>
                <c:pt idx="6601">
                  <c:v>50.699399999999997</c:v>
                </c:pt>
                <c:pt idx="6602">
                  <c:v>50.688899999999997</c:v>
                </c:pt>
                <c:pt idx="6603">
                  <c:v>50.679400000000001</c:v>
                </c:pt>
                <c:pt idx="6604">
                  <c:v>50.663699999999999</c:v>
                </c:pt>
                <c:pt idx="6605">
                  <c:v>50.638100000000001</c:v>
                </c:pt>
                <c:pt idx="6606">
                  <c:v>50.622799999999998</c:v>
                </c:pt>
                <c:pt idx="6607">
                  <c:v>50.616810000000001</c:v>
                </c:pt>
                <c:pt idx="6608">
                  <c:v>50.60313</c:v>
                </c:pt>
                <c:pt idx="6609">
                  <c:v>50.587069999999997</c:v>
                </c:pt>
                <c:pt idx="6610">
                  <c:v>50.571800000000003</c:v>
                </c:pt>
                <c:pt idx="6611">
                  <c:v>50.543799999999997</c:v>
                </c:pt>
                <c:pt idx="6612">
                  <c:v>50.519399999999997</c:v>
                </c:pt>
                <c:pt idx="6613">
                  <c:v>50.508200000000002</c:v>
                </c:pt>
                <c:pt idx="6614">
                  <c:v>50.488399999999999</c:v>
                </c:pt>
                <c:pt idx="6615">
                  <c:v>50.4664</c:v>
                </c:pt>
                <c:pt idx="6616">
                  <c:v>50.445500000000003</c:v>
                </c:pt>
                <c:pt idx="6617">
                  <c:v>50.424799999999998</c:v>
                </c:pt>
                <c:pt idx="6618">
                  <c:v>50.4148</c:v>
                </c:pt>
                <c:pt idx="6619">
                  <c:v>50.405900000000003</c:v>
                </c:pt>
                <c:pt idx="6620">
                  <c:v>50.401600000000002</c:v>
                </c:pt>
                <c:pt idx="6621">
                  <c:v>50.394440000000003</c:v>
                </c:pt>
                <c:pt idx="6622">
                  <c:v>50.383499999999998</c:v>
                </c:pt>
                <c:pt idx="6623">
                  <c:v>50.374789999999997</c:v>
                </c:pt>
                <c:pt idx="6624">
                  <c:v>50.354500000000002</c:v>
                </c:pt>
                <c:pt idx="6625">
                  <c:v>50.331600000000002</c:v>
                </c:pt>
                <c:pt idx="6626">
                  <c:v>50.315100000000001</c:v>
                </c:pt>
                <c:pt idx="6627">
                  <c:v>50.308599999999998</c:v>
                </c:pt>
                <c:pt idx="6628">
                  <c:v>50.292400000000001</c:v>
                </c:pt>
                <c:pt idx="6629">
                  <c:v>50.269199999999998</c:v>
                </c:pt>
                <c:pt idx="6630">
                  <c:v>50.258499999999998</c:v>
                </c:pt>
                <c:pt idx="6631">
                  <c:v>50.247100000000003</c:v>
                </c:pt>
                <c:pt idx="6632">
                  <c:v>50.2363</c:v>
                </c:pt>
                <c:pt idx="6633">
                  <c:v>50.220149999999997</c:v>
                </c:pt>
                <c:pt idx="6634">
                  <c:v>50.2089</c:v>
                </c:pt>
                <c:pt idx="6635">
                  <c:v>50.203600000000002</c:v>
                </c:pt>
                <c:pt idx="6636">
                  <c:v>50.200499999999998</c:v>
                </c:pt>
                <c:pt idx="6637">
                  <c:v>50.198599999999999</c:v>
                </c:pt>
                <c:pt idx="6638">
                  <c:v>50.197299999999998</c:v>
                </c:pt>
                <c:pt idx="6639">
                  <c:v>50.195700000000002</c:v>
                </c:pt>
                <c:pt idx="6640">
                  <c:v>50.194499999999998</c:v>
                </c:pt>
                <c:pt idx="6641">
                  <c:v>50.193100000000001</c:v>
                </c:pt>
                <c:pt idx="6642">
                  <c:v>50.188600000000001</c:v>
                </c:pt>
                <c:pt idx="6643">
                  <c:v>50.171300000000002</c:v>
                </c:pt>
                <c:pt idx="6644">
                  <c:v>50.163699999999999</c:v>
                </c:pt>
                <c:pt idx="6645">
                  <c:v>50.144100000000002</c:v>
                </c:pt>
                <c:pt idx="6646">
                  <c:v>50.119300000000003</c:v>
                </c:pt>
                <c:pt idx="6647">
                  <c:v>50.095500000000001</c:v>
                </c:pt>
                <c:pt idx="6648">
                  <c:v>50.075800000000001</c:v>
                </c:pt>
                <c:pt idx="6649">
                  <c:v>50.0608</c:v>
                </c:pt>
                <c:pt idx="6650">
                  <c:v>50.042999999999999</c:v>
                </c:pt>
                <c:pt idx="6651">
                  <c:v>50.029600000000002</c:v>
                </c:pt>
                <c:pt idx="6652">
                  <c:v>50.015799999999999</c:v>
                </c:pt>
                <c:pt idx="6653">
                  <c:v>49.999899999999997</c:v>
                </c:pt>
                <c:pt idx="6654">
                  <c:v>49.986899999999999</c:v>
                </c:pt>
                <c:pt idx="6655">
                  <c:v>49.965699999999998</c:v>
                </c:pt>
                <c:pt idx="6656">
                  <c:v>49.955500000000001</c:v>
                </c:pt>
                <c:pt idx="6657">
                  <c:v>49.936</c:v>
                </c:pt>
                <c:pt idx="6658">
                  <c:v>49.9193</c:v>
                </c:pt>
                <c:pt idx="6659">
                  <c:v>49.910299999999999</c:v>
                </c:pt>
                <c:pt idx="6660">
                  <c:v>49.886400000000002</c:v>
                </c:pt>
                <c:pt idx="6661">
                  <c:v>49.876800000000003</c:v>
                </c:pt>
                <c:pt idx="6662">
                  <c:v>49.869599999999998</c:v>
                </c:pt>
                <c:pt idx="6663">
                  <c:v>49.860500000000002</c:v>
                </c:pt>
                <c:pt idx="6664">
                  <c:v>49.845599999999997</c:v>
                </c:pt>
                <c:pt idx="6665">
                  <c:v>49.833799999999997</c:v>
                </c:pt>
                <c:pt idx="6666">
                  <c:v>49.820900000000002</c:v>
                </c:pt>
                <c:pt idx="6667">
                  <c:v>49.808999999999997</c:v>
                </c:pt>
                <c:pt idx="6668">
                  <c:v>49.791499999999999</c:v>
                </c:pt>
                <c:pt idx="6669">
                  <c:v>49.778399999999998</c:v>
                </c:pt>
                <c:pt idx="6670">
                  <c:v>49.7697</c:v>
                </c:pt>
                <c:pt idx="6671">
                  <c:v>49.745669999999997</c:v>
                </c:pt>
                <c:pt idx="6672">
                  <c:v>49.723199999999999</c:v>
                </c:pt>
                <c:pt idx="6673">
                  <c:v>49.711799999999997</c:v>
                </c:pt>
                <c:pt idx="6674">
                  <c:v>49.691600000000001</c:v>
                </c:pt>
                <c:pt idx="6675">
                  <c:v>49.673000000000002</c:v>
                </c:pt>
                <c:pt idx="6676">
                  <c:v>49.663200000000003</c:v>
                </c:pt>
                <c:pt idx="6677">
                  <c:v>49.6417</c:v>
                </c:pt>
                <c:pt idx="6678">
                  <c:v>49.628120000000003</c:v>
                </c:pt>
                <c:pt idx="6679">
                  <c:v>49.614699999999999</c:v>
                </c:pt>
                <c:pt idx="6680">
                  <c:v>49.599699999999999</c:v>
                </c:pt>
                <c:pt idx="6681">
                  <c:v>49.5807</c:v>
                </c:pt>
                <c:pt idx="6682">
                  <c:v>49.566899999999997</c:v>
                </c:pt>
                <c:pt idx="6683">
                  <c:v>49.555300000000003</c:v>
                </c:pt>
                <c:pt idx="6684">
                  <c:v>49.535400000000003</c:v>
                </c:pt>
                <c:pt idx="6685">
                  <c:v>49.516500000000001</c:v>
                </c:pt>
                <c:pt idx="6686">
                  <c:v>49.503999999999998</c:v>
                </c:pt>
                <c:pt idx="6687">
                  <c:v>49.493600000000001</c:v>
                </c:pt>
                <c:pt idx="6688">
                  <c:v>49.481299999999997</c:v>
                </c:pt>
                <c:pt idx="6689">
                  <c:v>49.463200000000001</c:v>
                </c:pt>
                <c:pt idx="6690">
                  <c:v>49.457099999999997</c:v>
                </c:pt>
                <c:pt idx="6691">
                  <c:v>49.441699999999997</c:v>
                </c:pt>
                <c:pt idx="6692">
                  <c:v>49.430289999999999</c:v>
                </c:pt>
                <c:pt idx="6693">
                  <c:v>49.420999999999999</c:v>
                </c:pt>
                <c:pt idx="6694">
                  <c:v>49.405000000000001</c:v>
                </c:pt>
                <c:pt idx="6695">
                  <c:v>49.392000000000003</c:v>
                </c:pt>
                <c:pt idx="6696">
                  <c:v>49.384099999999997</c:v>
                </c:pt>
                <c:pt idx="6697">
                  <c:v>49.367800000000003</c:v>
                </c:pt>
                <c:pt idx="6698">
                  <c:v>49.355600000000003</c:v>
                </c:pt>
                <c:pt idx="6699">
                  <c:v>49.3459</c:v>
                </c:pt>
                <c:pt idx="6700">
                  <c:v>49.334000000000003</c:v>
                </c:pt>
                <c:pt idx="6701">
                  <c:v>49.325200000000002</c:v>
                </c:pt>
                <c:pt idx="6702">
                  <c:v>49.302599999999998</c:v>
                </c:pt>
                <c:pt idx="6703">
                  <c:v>49.289200000000001</c:v>
                </c:pt>
                <c:pt idx="6704">
                  <c:v>49.268999999999998</c:v>
                </c:pt>
                <c:pt idx="6705">
                  <c:v>49.249899999999997</c:v>
                </c:pt>
                <c:pt idx="6706">
                  <c:v>49.235900000000001</c:v>
                </c:pt>
                <c:pt idx="6707">
                  <c:v>49.222900000000003</c:v>
                </c:pt>
                <c:pt idx="6708">
                  <c:v>49.203299999999999</c:v>
                </c:pt>
                <c:pt idx="6709">
                  <c:v>49.194299999999998</c:v>
                </c:pt>
                <c:pt idx="6710">
                  <c:v>49.176600000000001</c:v>
                </c:pt>
                <c:pt idx="6711">
                  <c:v>49.1629</c:v>
                </c:pt>
                <c:pt idx="6712">
                  <c:v>49.156599999999997</c:v>
                </c:pt>
                <c:pt idx="6713">
                  <c:v>49.146500000000003</c:v>
                </c:pt>
                <c:pt idx="6714">
                  <c:v>49.13</c:v>
                </c:pt>
                <c:pt idx="6715">
                  <c:v>49.115499999999997</c:v>
                </c:pt>
                <c:pt idx="6716">
                  <c:v>49.100999999999999</c:v>
                </c:pt>
                <c:pt idx="6717">
                  <c:v>49.085599999999999</c:v>
                </c:pt>
                <c:pt idx="6718">
                  <c:v>49.0655</c:v>
                </c:pt>
                <c:pt idx="6719">
                  <c:v>49.055599999999998</c:v>
                </c:pt>
                <c:pt idx="6720">
                  <c:v>49.049399999999999</c:v>
                </c:pt>
                <c:pt idx="6721">
                  <c:v>49.041600000000003</c:v>
                </c:pt>
                <c:pt idx="6722">
                  <c:v>49.030700000000003</c:v>
                </c:pt>
                <c:pt idx="6723">
                  <c:v>49.019399999999997</c:v>
                </c:pt>
                <c:pt idx="6724">
                  <c:v>49.008400000000002</c:v>
                </c:pt>
                <c:pt idx="6725">
                  <c:v>49.000900000000001</c:v>
                </c:pt>
                <c:pt idx="6726">
                  <c:v>48.995600000000003</c:v>
                </c:pt>
                <c:pt idx="6727">
                  <c:v>48.988</c:v>
                </c:pt>
                <c:pt idx="6728">
                  <c:v>48.967399999999998</c:v>
                </c:pt>
                <c:pt idx="6729">
                  <c:v>48.957599999999999</c:v>
                </c:pt>
                <c:pt idx="6730">
                  <c:v>48.933500000000002</c:v>
                </c:pt>
                <c:pt idx="6731">
                  <c:v>48.912500000000001</c:v>
                </c:pt>
                <c:pt idx="6732">
                  <c:v>48.894799999999996</c:v>
                </c:pt>
                <c:pt idx="6733">
                  <c:v>48.884700000000002</c:v>
                </c:pt>
                <c:pt idx="6734">
                  <c:v>48.872199999999999</c:v>
                </c:pt>
                <c:pt idx="6735">
                  <c:v>48.855600000000003</c:v>
                </c:pt>
                <c:pt idx="6736">
                  <c:v>48.846600000000002</c:v>
                </c:pt>
                <c:pt idx="6737">
                  <c:v>48.834899999999998</c:v>
                </c:pt>
                <c:pt idx="6738">
                  <c:v>48.820399999999999</c:v>
                </c:pt>
                <c:pt idx="6739">
                  <c:v>48.810200000000002</c:v>
                </c:pt>
                <c:pt idx="6740">
                  <c:v>48.793799999999997</c:v>
                </c:pt>
                <c:pt idx="6741">
                  <c:v>48.784399999999998</c:v>
                </c:pt>
                <c:pt idx="6742">
                  <c:v>48.763100000000001</c:v>
                </c:pt>
                <c:pt idx="6743">
                  <c:v>48.743200000000002</c:v>
                </c:pt>
                <c:pt idx="6744">
                  <c:v>48.732100000000003</c:v>
                </c:pt>
                <c:pt idx="6745">
                  <c:v>48.724899999999998</c:v>
                </c:pt>
                <c:pt idx="6746">
                  <c:v>48.710880000000003</c:v>
                </c:pt>
                <c:pt idx="6747">
                  <c:v>48.691800000000001</c:v>
                </c:pt>
                <c:pt idx="6748">
                  <c:v>48.683300000000003</c:v>
                </c:pt>
                <c:pt idx="6749">
                  <c:v>48.671500000000002</c:v>
                </c:pt>
                <c:pt idx="6750">
                  <c:v>48.662599999999998</c:v>
                </c:pt>
                <c:pt idx="6751">
                  <c:v>48.6526</c:v>
                </c:pt>
                <c:pt idx="6752">
                  <c:v>48.644399999999997</c:v>
                </c:pt>
                <c:pt idx="6753">
                  <c:v>48.637300000000003</c:v>
                </c:pt>
                <c:pt idx="6754">
                  <c:v>48.616900000000001</c:v>
                </c:pt>
                <c:pt idx="6755">
                  <c:v>48.592799999999997</c:v>
                </c:pt>
                <c:pt idx="6756">
                  <c:v>48.577599999999997</c:v>
                </c:pt>
                <c:pt idx="6757">
                  <c:v>48.565199999999997</c:v>
                </c:pt>
                <c:pt idx="6758">
                  <c:v>48.541600000000003</c:v>
                </c:pt>
                <c:pt idx="6759">
                  <c:v>48.531399999999998</c:v>
                </c:pt>
                <c:pt idx="6760">
                  <c:v>48.521239999999999</c:v>
                </c:pt>
                <c:pt idx="6761">
                  <c:v>48.502899999999997</c:v>
                </c:pt>
                <c:pt idx="6762">
                  <c:v>48.489800000000002</c:v>
                </c:pt>
                <c:pt idx="6763">
                  <c:v>48.476399999999998</c:v>
                </c:pt>
                <c:pt idx="6764">
                  <c:v>48.465499999999999</c:v>
                </c:pt>
                <c:pt idx="6765">
                  <c:v>48.455800000000004</c:v>
                </c:pt>
                <c:pt idx="6766">
                  <c:v>48.443339999999999</c:v>
                </c:pt>
                <c:pt idx="6767">
                  <c:v>48.430399999999999</c:v>
                </c:pt>
                <c:pt idx="6768">
                  <c:v>48.418399999999998</c:v>
                </c:pt>
                <c:pt idx="6769">
                  <c:v>48.412700000000001</c:v>
                </c:pt>
                <c:pt idx="6770">
                  <c:v>48.394680000000001</c:v>
                </c:pt>
                <c:pt idx="6771">
                  <c:v>48.384700000000002</c:v>
                </c:pt>
                <c:pt idx="6772">
                  <c:v>48.3735</c:v>
                </c:pt>
                <c:pt idx="6773">
                  <c:v>48.36795</c:v>
                </c:pt>
                <c:pt idx="6774">
                  <c:v>48.36253</c:v>
                </c:pt>
                <c:pt idx="6775">
                  <c:v>48.353099999999998</c:v>
                </c:pt>
                <c:pt idx="6776">
                  <c:v>48.341290000000001</c:v>
                </c:pt>
                <c:pt idx="6777">
                  <c:v>48.326500000000003</c:v>
                </c:pt>
                <c:pt idx="6778">
                  <c:v>48.309899999999999</c:v>
                </c:pt>
                <c:pt idx="6779">
                  <c:v>48.303600000000003</c:v>
                </c:pt>
                <c:pt idx="6780">
                  <c:v>48.288800000000002</c:v>
                </c:pt>
                <c:pt idx="6781">
                  <c:v>48.280799999999999</c:v>
                </c:pt>
                <c:pt idx="6782">
                  <c:v>48.265599999999999</c:v>
                </c:pt>
                <c:pt idx="6783">
                  <c:v>48.255299999999998</c:v>
                </c:pt>
                <c:pt idx="6784">
                  <c:v>48.248399999999997</c:v>
                </c:pt>
                <c:pt idx="6785">
                  <c:v>48.244399999999999</c:v>
                </c:pt>
                <c:pt idx="6786">
                  <c:v>48.237499999999997</c:v>
                </c:pt>
                <c:pt idx="6787">
                  <c:v>48.224699999999999</c:v>
                </c:pt>
                <c:pt idx="6788">
                  <c:v>48.220300000000002</c:v>
                </c:pt>
                <c:pt idx="6789">
                  <c:v>48.215499999999999</c:v>
                </c:pt>
                <c:pt idx="6790">
                  <c:v>48.198</c:v>
                </c:pt>
                <c:pt idx="6791">
                  <c:v>48.177700000000002</c:v>
                </c:pt>
                <c:pt idx="6792">
                  <c:v>48.159399999999998</c:v>
                </c:pt>
                <c:pt idx="6793">
                  <c:v>48.142499999999998</c:v>
                </c:pt>
                <c:pt idx="6794">
                  <c:v>48.130699999999997</c:v>
                </c:pt>
                <c:pt idx="6795">
                  <c:v>48.118699999999997</c:v>
                </c:pt>
                <c:pt idx="6796">
                  <c:v>48.105699999999999</c:v>
                </c:pt>
                <c:pt idx="6797">
                  <c:v>48.097999999999999</c:v>
                </c:pt>
                <c:pt idx="6798">
                  <c:v>48.083100000000002</c:v>
                </c:pt>
                <c:pt idx="6799">
                  <c:v>48.0657</c:v>
                </c:pt>
                <c:pt idx="6800">
                  <c:v>48.049079999999996</c:v>
                </c:pt>
                <c:pt idx="6801">
                  <c:v>48.034419999999997</c:v>
                </c:pt>
                <c:pt idx="6802">
                  <c:v>48.018700000000003</c:v>
                </c:pt>
                <c:pt idx="6803">
                  <c:v>48.002800000000001</c:v>
                </c:pt>
                <c:pt idx="6804">
                  <c:v>47.9893</c:v>
                </c:pt>
                <c:pt idx="6805">
                  <c:v>47.982100000000003</c:v>
                </c:pt>
                <c:pt idx="6806">
                  <c:v>47.977200000000003</c:v>
                </c:pt>
                <c:pt idx="6807">
                  <c:v>47.967799999999997</c:v>
                </c:pt>
                <c:pt idx="6808">
                  <c:v>47.957000000000001</c:v>
                </c:pt>
                <c:pt idx="6809">
                  <c:v>47.95</c:v>
                </c:pt>
                <c:pt idx="6810">
                  <c:v>47.943019999999997</c:v>
                </c:pt>
                <c:pt idx="6811">
                  <c:v>47.934010000000001</c:v>
                </c:pt>
                <c:pt idx="6812">
                  <c:v>47.918799999999997</c:v>
                </c:pt>
                <c:pt idx="6813">
                  <c:v>47.899799999999999</c:v>
                </c:pt>
                <c:pt idx="6814">
                  <c:v>47.8904</c:v>
                </c:pt>
                <c:pt idx="6815">
                  <c:v>47.879899999999999</c:v>
                </c:pt>
                <c:pt idx="6816">
                  <c:v>47.872500000000002</c:v>
                </c:pt>
                <c:pt idx="6817">
                  <c:v>47.852020000000003</c:v>
                </c:pt>
                <c:pt idx="6818">
                  <c:v>47.834400000000002</c:v>
                </c:pt>
                <c:pt idx="6819">
                  <c:v>47.826000000000001</c:v>
                </c:pt>
                <c:pt idx="6820">
                  <c:v>47.8093</c:v>
                </c:pt>
                <c:pt idx="6821">
                  <c:v>47.799300000000002</c:v>
                </c:pt>
                <c:pt idx="6822">
                  <c:v>47.784100000000002</c:v>
                </c:pt>
                <c:pt idx="6823">
                  <c:v>47.7744</c:v>
                </c:pt>
                <c:pt idx="6824">
                  <c:v>47.766199999999998</c:v>
                </c:pt>
                <c:pt idx="6825">
                  <c:v>47.748699999999999</c:v>
                </c:pt>
                <c:pt idx="6826">
                  <c:v>47.732999999999997</c:v>
                </c:pt>
                <c:pt idx="6827">
                  <c:v>47.720399999999998</c:v>
                </c:pt>
                <c:pt idx="6828">
                  <c:v>47.707259999999998</c:v>
                </c:pt>
                <c:pt idx="6829">
                  <c:v>47.699800000000003</c:v>
                </c:pt>
                <c:pt idx="6830">
                  <c:v>47.6828</c:v>
                </c:pt>
                <c:pt idx="6831">
                  <c:v>47.672199999999997</c:v>
                </c:pt>
                <c:pt idx="6832">
                  <c:v>47.665100000000002</c:v>
                </c:pt>
                <c:pt idx="6833">
                  <c:v>47.657200000000003</c:v>
                </c:pt>
                <c:pt idx="6834">
                  <c:v>47.642499999999998</c:v>
                </c:pt>
                <c:pt idx="6835">
                  <c:v>47.631300000000003</c:v>
                </c:pt>
                <c:pt idx="6836">
                  <c:v>47.627000000000002</c:v>
                </c:pt>
                <c:pt idx="6837">
                  <c:v>47.618499999999997</c:v>
                </c:pt>
                <c:pt idx="6838">
                  <c:v>47.610300000000002</c:v>
                </c:pt>
                <c:pt idx="6839">
                  <c:v>47.6004</c:v>
                </c:pt>
                <c:pt idx="6840">
                  <c:v>47.587800000000001</c:v>
                </c:pt>
                <c:pt idx="6841">
                  <c:v>47.576050000000002</c:v>
                </c:pt>
                <c:pt idx="6842">
                  <c:v>47.567300000000003</c:v>
                </c:pt>
                <c:pt idx="6843">
                  <c:v>47.558599999999998</c:v>
                </c:pt>
                <c:pt idx="6844">
                  <c:v>47.548099999999998</c:v>
                </c:pt>
                <c:pt idx="6845">
                  <c:v>47.530500000000004</c:v>
                </c:pt>
                <c:pt idx="6846">
                  <c:v>47.521599999999999</c:v>
                </c:pt>
                <c:pt idx="6847">
                  <c:v>47.510599999999997</c:v>
                </c:pt>
                <c:pt idx="6848">
                  <c:v>47.494720000000001</c:v>
                </c:pt>
                <c:pt idx="6849">
                  <c:v>47.485300000000002</c:v>
                </c:pt>
                <c:pt idx="6850">
                  <c:v>47.479300000000002</c:v>
                </c:pt>
                <c:pt idx="6851">
                  <c:v>47.47</c:v>
                </c:pt>
                <c:pt idx="6852">
                  <c:v>47.464300000000001</c:v>
                </c:pt>
                <c:pt idx="6853">
                  <c:v>47.453499999999998</c:v>
                </c:pt>
                <c:pt idx="6854">
                  <c:v>47.439300000000003</c:v>
                </c:pt>
                <c:pt idx="6855">
                  <c:v>47.432099999999998</c:v>
                </c:pt>
                <c:pt idx="6856">
                  <c:v>47.423900000000003</c:v>
                </c:pt>
                <c:pt idx="6857">
                  <c:v>47.407119999999999</c:v>
                </c:pt>
                <c:pt idx="6858">
                  <c:v>47.394500000000001</c:v>
                </c:pt>
                <c:pt idx="6859">
                  <c:v>47.388599999999997</c:v>
                </c:pt>
                <c:pt idx="6860">
                  <c:v>47.378900000000002</c:v>
                </c:pt>
                <c:pt idx="6861">
                  <c:v>47.363999999999997</c:v>
                </c:pt>
                <c:pt idx="6862">
                  <c:v>47.351100000000002</c:v>
                </c:pt>
                <c:pt idx="6863">
                  <c:v>47.340200000000003</c:v>
                </c:pt>
                <c:pt idx="6864">
                  <c:v>47.333599999999997</c:v>
                </c:pt>
                <c:pt idx="6865">
                  <c:v>47.323700000000002</c:v>
                </c:pt>
                <c:pt idx="6866">
                  <c:v>47.316400000000002</c:v>
                </c:pt>
                <c:pt idx="6867">
                  <c:v>47.304699999999997</c:v>
                </c:pt>
                <c:pt idx="6868">
                  <c:v>47.295200000000001</c:v>
                </c:pt>
                <c:pt idx="6869">
                  <c:v>47.285299999999999</c:v>
                </c:pt>
                <c:pt idx="6870">
                  <c:v>47.279899999999998</c:v>
                </c:pt>
                <c:pt idx="6871">
                  <c:v>47.275399999999998</c:v>
                </c:pt>
                <c:pt idx="6872">
                  <c:v>47.264789999999998</c:v>
                </c:pt>
                <c:pt idx="6873">
                  <c:v>47.2575</c:v>
                </c:pt>
                <c:pt idx="6874">
                  <c:v>47.250799999999998</c:v>
                </c:pt>
                <c:pt idx="6875">
                  <c:v>47.245399999999997</c:v>
                </c:pt>
                <c:pt idx="6876">
                  <c:v>47.240900000000003</c:v>
                </c:pt>
                <c:pt idx="6877">
                  <c:v>47.236800000000002</c:v>
                </c:pt>
                <c:pt idx="6878">
                  <c:v>47.232199999999999</c:v>
                </c:pt>
                <c:pt idx="6879">
                  <c:v>47.220599999999997</c:v>
                </c:pt>
                <c:pt idx="6880">
                  <c:v>47.201599999999999</c:v>
                </c:pt>
                <c:pt idx="6881">
                  <c:v>47.1858</c:v>
                </c:pt>
                <c:pt idx="6882">
                  <c:v>47.177199999999999</c:v>
                </c:pt>
                <c:pt idx="6883">
                  <c:v>47.163499999999999</c:v>
                </c:pt>
                <c:pt idx="6884">
                  <c:v>47.1509</c:v>
                </c:pt>
                <c:pt idx="6885">
                  <c:v>47.143250000000002</c:v>
                </c:pt>
                <c:pt idx="6886">
                  <c:v>47.137500000000003</c:v>
                </c:pt>
                <c:pt idx="6887">
                  <c:v>47.125500000000002</c:v>
                </c:pt>
                <c:pt idx="6888">
                  <c:v>47.110300000000002</c:v>
                </c:pt>
                <c:pt idx="6889">
                  <c:v>47.095759999999999</c:v>
                </c:pt>
                <c:pt idx="6890">
                  <c:v>47.081499999999998</c:v>
                </c:pt>
                <c:pt idx="6891">
                  <c:v>47.068300000000001</c:v>
                </c:pt>
                <c:pt idx="6892">
                  <c:v>47.060600000000001</c:v>
                </c:pt>
                <c:pt idx="6893">
                  <c:v>47.056100000000001</c:v>
                </c:pt>
                <c:pt idx="6894">
                  <c:v>47.043900000000001</c:v>
                </c:pt>
                <c:pt idx="6895">
                  <c:v>47.032200000000003</c:v>
                </c:pt>
                <c:pt idx="6896">
                  <c:v>47.025100000000002</c:v>
                </c:pt>
                <c:pt idx="6897">
                  <c:v>47.0182</c:v>
                </c:pt>
                <c:pt idx="6898">
                  <c:v>47.012700000000002</c:v>
                </c:pt>
                <c:pt idx="6899">
                  <c:v>47.007599999999996</c:v>
                </c:pt>
                <c:pt idx="6900">
                  <c:v>47.001199999999997</c:v>
                </c:pt>
                <c:pt idx="6901">
                  <c:v>46.996000000000002</c:v>
                </c:pt>
                <c:pt idx="6902">
                  <c:v>46.987819999999999</c:v>
                </c:pt>
                <c:pt idx="6903">
                  <c:v>46.982199999999999</c:v>
                </c:pt>
                <c:pt idx="6904">
                  <c:v>46.976909999999997</c:v>
                </c:pt>
                <c:pt idx="6905">
                  <c:v>46.9664</c:v>
                </c:pt>
                <c:pt idx="6906">
                  <c:v>46.960900000000002</c:v>
                </c:pt>
                <c:pt idx="6907">
                  <c:v>46.951599999999999</c:v>
                </c:pt>
                <c:pt idx="6908">
                  <c:v>46.9358</c:v>
                </c:pt>
                <c:pt idx="6909">
                  <c:v>46.919800000000002</c:v>
                </c:pt>
                <c:pt idx="6910">
                  <c:v>46.909399999999998</c:v>
                </c:pt>
                <c:pt idx="6911">
                  <c:v>46.898499999999999</c:v>
                </c:pt>
                <c:pt idx="6912">
                  <c:v>46.889099999999999</c:v>
                </c:pt>
                <c:pt idx="6913">
                  <c:v>46.8857</c:v>
                </c:pt>
                <c:pt idx="6914">
                  <c:v>46.873800000000003</c:v>
                </c:pt>
                <c:pt idx="6915">
                  <c:v>46.866300000000003</c:v>
                </c:pt>
                <c:pt idx="6916">
                  <c:v>46.856999999999999</c:v>
                </c:pt>
                <c:pt idx="6917">
                  <c:v>46.845799999999997</c:v>
                </c:pt>
                <c:pt idx="6918">
                  <c:v>46.8339</c:v>
                </c:pt>
                <c:pt idx="6919">
                  <c:v>46.822299999999998</c:v>
                </c:pt>
                <c:pt idx="6920">
                  <c:v>46.810699999999997</c:v>
                </c:pt>
                <c:pt idx="6921">
                  <c:v>46.802300000000002</c:v>
                </c:pt>
                <c:pt idx="6922">
                  <c:v>46.797069999999998</c:v>
                </c:pt>
                <c:pt idx="6923">
                  <c:v>46.790300000000002</c:v>
                </c:pt>
                <c:pt idx="6924">
                  <c:v>46.784999999999997</c:v>
                </c:pt>
                <c:pt idx="6925">
                  <c:v>46.780299999999997</c:v>
                </c:pt>
                <c:pt idx="6926">
                  <c:v>46.769199999999998</c:v>
                </c:pt>
                <c:pt idx="6927">
                  <c:v>46.756700000000002</c:v>
                </c:pt>
                <c:pt idx="6928">
                  <c:v>46.745899999999999</c:v>
                </c:pt>
                <c:pt idx="6929">
                  <c:v>46.74118</c:v>
                </c:pt>
                <c:pt idx="6930">
                  <c:v>46.7316</c:v>
                </c:pt>
                <c:pt idx="6931">
                  <c:v>46.718800000000002</c:v>
                </c:pt>
                <c:pt idx="6932">
                  <c:v>46.711500000000001</c:v>
                </c:pt>
                <c:pt idx="6933">
                  <c:v>46.701999999999998</c:v>
                </c:pt>
                <c:pt idx="6934">
                  <c:v>46.688600000000001</c:v>
                </c:pt>
                <c:pt idx="6935">
                  <c:v>46.675400000000003</c:v>
                </c:pt>
                <c:pt idx="6936">
                  <c:v>46.666800000000002</c:v>
                </c:pt>
                <c:pt idx="6937">
                  <c:v>46.652659999999997</c:v>
                </c:pt>
                <c:pt idx="6938">
                  <c:v>46.638599999999997</c:v>
                </c:pt>
                <c:pt idx="6939">
                  <c:v>46.629399999999997</c:v>
                </c:pt>
                <c:pt idx="6940">
                  <c:v>46.622599999999998</c:v>
                </c:pt>
                <c:pt idx="6941">
                  <c:v>46.613700000000001</c:v>
                </c:pt>
                <c:pt idx="6942">
                  <c:v>46.600299999999997</c:v>
                </c:pt>
                <c:pt idx="6943">
                  <c:v>46.591099999999997</c:v>
                </c:pt>
                <c:pt idx="6944">
                  <c:v>46.581499999999998</c:v>
                </c:pt>
                <c:pt idx="6945">
                  <c:v>46.567999999999998</c:v>
                </c:pt>
                <c:pt idx="6946">
                  <c:v>46.560099999999998</c:v>
                </c:pt>
                <c:pt idx="6947">
                  <c:v>46.547899999999998</c:v>
                </c:pt>
                <c:pt idx="6948">
                  <c:v>46.540900000000001</c:v>
                </c:pt>
                <c:pt idx="6949">
                  <c:v>46.528399999999998</c:v>
                </c:pt>
                <c:pt idx="6950">
                  <c:v>46.519680000000001</c:v>
                </c:pt>
                <c:pt idx="6951">
                  <c:v>46.5107</c:v>
                </c:pt>
                <c:pt idx="6952">
                  <c:v>46.502800000000001</c:v>
                </c:pt>
                <c:pt idx="6953">
                  <c:v>46.495139999999999</c:v>
                </c:pt>
                <c:pt idx="6954">
                  <c:v>46.484200000000001</c:v>
                </c:pt>
                <c:pt idx="6955">
                  <c:v>46.473399999999998</c:v>
                </c:pt>
                <c:pt idx="6956">
                  <c:v>46.468220000000002</c:v>
                </c:pt>
                <c:pt idx="6957">
                  <c:v>46.461399999999998</c:v>
                </c:pt>
                <c:pt idx="6958">
                  <c:v>46.458599999999997</c:v>
                </c:pt>
                <c:pt idx="6959">
                  <c:v>46.452599999999997</c:v>
                </c:pt>
                <c:pt idx="6960">
                  <c:v>46.448599999999999</c:v>
                </c:pt>
                <c:pt idx="6961">
                  <c:v>46.437399999999997</c:v>
                </c:pt>
                <c:pt idx="6962">
                  <c:v>46.432000000000002</c:v>
                </c:pt>
                <c:pt idx="6963">
                  <c:v>46.421399999999998</c:v>
                </c:pt>
                <c:pt idx="6964">
                  <c:v>46.4114</c:v>
                </c:pt>
                <c:pt idx="6965">
                  <c:v>46.405299999999997</c:v>
                </c:pt>
                <c:pt idx="6966">
                  <c:v>46.397239999999996</c:v>
                </c:pt>
                <c:pt idx="6967">
                  <c:v>46.389600000000002</c:v>
                </c:pt>
                <c:pt idx="6968">
                  <c:v>46.381100000000004</c:v>
                </c:pt>
                <c:pt idx="6969">
                  <c:v>46.375300000000003</c:v>
                </c:pt>
                <c:pt idx="6970">
                  <c:v>46.366700000000002</c:v>
                </c:pt>
                <c:pt idx="6971">
                  <c:v>46.358199999999997</c:v>
                </c:pt>
                <c:pt idx="6972">
                  <c:v>46.349800000000002</c:v>
                </c:pt>
                <c:pt idx="6973">
                  <c:v>46.344000000000001</c:v>
                </c:pt>
                <c:pt idx="6974">
                  <c:v>46.338099999999997</c:v>
                </c:pt>
                <c:pt idx="6975">
                  <c:v>46.3309</c:v>
                </c:pt>
                <c:pt idx="6976">
                  <c:v>46.323700000000002</c:v>
                </c:pt>
                <c:pt idx="6977">
                  <c:v>46.314799999999998</c:v>
                </c:pt>
                <c:pt idx="6978">
                  <c:v>46.307699999999997</c:v>
                </c:pt>
                <c:pt idx="6979">
                  <c:v>46.297600000000003</c:v>
                </c:pt>
                <c:pt idx="6980">
                  <c:v>46.286900000000003</c:v>
                </c:pt>
                <c:pt idx="6981">
                  <c:v>46.276899999999998</c:v>
                </c:pt>
                <c:pt idx="6982">
                  <c:v>46.268599999999999</c:v>
                </c:pt>
                <c:pt idx="6983">
                  <c:v>46.264400000000002</c:v>
                </c:pt>
                <c:pt idx="6984">
                  <c:v>46.259500000000003</c:v>
                </c:pt>
                <c:pt idx="6985">
                  <c:v>46.2545</c:v>
                </c:pt>
                <c:pt idx="6986">
                  <c:v>46.245699999999999</c:v>
                </c:pt>
                <c:pt idx="6987">
                  <c:v>46.241399999999999</c:v>
                </c:pt>
                <c:pt idx="6988">
                  <c:v>46.234200000000001</c:v>
                </c:pt>
                <c:pt idx="6989">
                  <c:v>46.228200000000001</c:v>
                </c:pt>
                <c:pt idx="6990">
                  <c:v>46.218299999999999</c:v>
                </c:pt>
                <c:pt idx="6991">
                  <c:v>46.207389999999997</c:v>
                </c:pt>
                <c:pt idx="6992">
                  <c:v>46.1982</c:v>
                </c:pt>
                <c:pt idx="6993">
                  <c:v>46.190899999999999</c:v>
                </c:pt>
                <c:pt idx="6994">
                  <c:v>46.181240000000003</c:v>
                </c:pt>
                <c:pt idx="6995">
                  <c:v>46.171799999999998</c:v>
                </c:pt>
                <c:pt idx="6996">
                  <c:v>46.162500000000001</c:v>
                </c:pt>
                <c:pt idx="6997">
                  <c:v>46.154299999999999</c:v>
                </c:pt>
                <c:pt idx="6998">
                  <c:v>46.150599999999997</c:v>
                </c:pt>
                <c:pt idx="6999">
                  <c:v>46.14481</c:v>
                </c:pt>
                <c:pt idx="7000">
                  <c:v>46.136000000000003</c:v>
                </c:pt>
                <c:pt idx="7001">
                  <c:v>46.1267</c:v>
                </c:pt>
                <c:pt idx="7002">
                  <c:v>46.1143</c:v>
                </c:pt>
                <c:pt idx="7003">
                  <c:v>46.1021</c:v>
                </c:pt>
                <c:pt idx="7004">
                  <c:v>46.091200000000001</c:v>
                </c:pt>
                <c:pt idx="7005">
                  <c:v>46.0852</c:v>
                </c:pt>
                <c:pt idx="7006">
                  <c:v>46.078899999999997</c:v>
                </c:pt>
                <c:pt idx="7007">
                  <c:v>46.070799999999998</c:v>
                </c:pt>
                <c:pt idx="7008">
                  <c:v>46.061500000000002</c:v>
                </c:pt>
                <c:pt idx="7009">
                  <c:v>46.057220000000001</c:v>
                </c:pt>
                <c:pt idx="7010">
                  <c:v>46.052500000000002</c:v>
                </c:pt>
                <c:pt idx="7011">
                  <c:v>46.045400000000001</c:v>
                </c:pt>
                <c:pt idx="7012">
                  <c:v>46.036499999999997</c:v>
                </c:pt>
                <c:pt idx="7013">
                  <c:v>46.029800000000002</c:v>
                </c:pt>
                <c:pt idx="7014">
                  <c:v>46.023099999999999</c:v>
                </c:pt>
                <c:pt idx="7015">
                  <c:v>46.016599999999997</c:v>
                </c:pt>
                <c:pt idx="7016">
                  <c:v>46.010300000000001</c:v>
                </c:pt>
                <c:pt idx="7017">
                  <c:v>46.005400000000002</c:v>
                </c:pt>
                <c:pt idx="7018">
                  <c:v>45.999899999999997</c:v>
                </c:pt>
                <c:pt idx="7019">
                  <c:v>45.991999999999997</c:v>
                </c:pt>
                <c:pt idx="7020">
                  <c:v>45.984299999999998</c:v>
                </c:pt>
                <c:pt idx="7021">
                  <c:v>45.979900000000001</c:v>
                </c:pt>
                <c:pt idx="7022">
                  <c:v>45.972299999999997</c:v>
                </c:pt>
                <c:pt idx="7023">
                  <c:v>45.967700000000001</c:v>
                </c:pt>
                <c:pt idx="7024">
                  <c:v>45.960500000000003</c:v>
                </c:pt>
                <c:pt idx="7025">
                  <c:v>45.953699999999998</c:v>
                </c:pt>
                <c:pt idx="7026">
                  <c:v>45.947899999999997</c:v>
                </c:pt>
                <c:pt idx="7027">
                  <c:v>45.944339999999997</c:v>
                </c:pt>
                <c:pt idx="7028">
                  <c:v>45.94162</c:v>
                </c:pt>
                <c:pt idx="7029">
                  <c:v>45.935000000000002</c:v>
                </c:pt>
                <c:pt idx="7030">
                  <c:v>45.928100000000001</c:v>
                </c:pt>
                <c:pt idx="7031">
                  <c:v>45.921300000000002</c:v>
                </c:pt>
                <c:pt idx="7032">
                  <c:v>45.916499999999999</c:v>
                </c:pt>
                <c:pt idx="7033">
                  <c:v>45.912199999999999</c:v>
                </c:pt>
                <c:pt idx="7034">
                  <c:v>45.910899999999998</c:v>
                </c:pt>
                <c:pt idx="7035">
                  <c:v>45.909199999999998</c:v>
                </c:pt>
                <c:pt idx="7036">
                  <c:v>45.908700000000003</c:v>
                </c:pt>
                <c:pt idx="7037">
                  <c:v>45.908200000000001</c:v>
                </c:pt>
                <c:pt idx="7038">
                  <c:v>45.906039999999997</c:v>
                </c:pt>
                <c:pt idx="7039">
                  <c:v>45.902799999999999</c:v>
                </c:pt>
                <c:pt idx="7040">
                  <c:v>45.900100000000002</c:v>
                </c:pt>
                <c:pt idx="7041">
                  <c:v>45.8979</c:v>
                </c:pt>
                <c:pt idx="7042">
                  <c:v>45.892099999999999</c:v>
                </c:pt>
                <c:pt idx="7043">
                  <c:v>45.890099999999997</c:v>
                </c:pt>
                <c:pt idx="7044">
                  <c:v>45.887999999999998</c:v>
                </c:pt>
                <c:pt idx="7045">
                  <c:v>45.8855</c:v>
                </c:pt>
                <c:pt idx="7046">
                  <c:v>45.878100000000003</c:v>
                </c:pt>
                <c:pt idx="7047">
                  <c:v>45.869100000000003</c:v>
                </c:pt>
                <c:pt idx="7048">
                  <c:v>45.859400000000001</c:v>
                </c:pt>
                <c:pt idx="7049">
                  <c:v>45.850499999999997</c:v>
                </c:pt>
                <c:pt idx="7050">
                  <c:v>45.842500000000001</c:v>
                </c:pt>
                <c:pt idx="7051">
                  <c:v>45.8371</c:v>
                </c:pt>
                <c:pt idx="7052">
                  <c:v>45.829300000000003</c:v>
                </c:pt>
                <c:pt idx="7053">
                  <c:v>45.824100000000001</c:v>
                </c:pt>
                <c:pt idx="7054">
                  <c:v>45.819800000000001</c:v>
                </c:pt>
                <c:pt idx="7055">
                  <c:v>45.8125</c:v>
                </c:pt>
                <c:pt idx="7056">
                  <c:v>45.802300000000002</c:v>
                </c:pt>
                <c:pt idx="7057">
                  <c:v>45.793799999999997</c:v>
                </c:pt>
                <c:pt idx="7058">
                  <c:v>45.787599999999998</c:v>
                </c:pt>
                <c:pt idx="7059">
                  <c:v>45.778799999999997</c:v>
                </c:pt>
                <c:pt idx="7060">
                  <c:v>45.770200000000003</c:v>
                </c:pt>
                <c:pt idx="7061">
                  <c:v>45.762500000000003</c:v>
                </c:pt>
                <c:pt idx="7062">
                  <c:v>45.757800000000003</c:v>
                </c:pt>
                <c:pt idx="7063">
                  <c:v>45.752600000000001</c:v>
                </c:pt>
                <c:pt idx="7064">
                  <c:v>45.742800000000003</c:v>
                </c:pt>
                <c:pt idx="7065">
                  <c:v>45.736600000000003</c:v>
                </c:pt>
                <c:pt idx="7066">
                  <c:v>45.727499999999999</c:v>
                </c:pt>
                <c:pt idx="7067">
                  <c:v>45.718000000000004</c:v>
                </c:pt>
                <c:pt idx="7068">
                  <c:v>45.713200000000001</c:v>
                </c:pt>
                <c:pt idx="7069">
                  <c:v>45.708500000000001</c:v>
                </c:pt>
                <c:pt idx="7070">
                  <c:v>45.701099999999997</c:v>
                </c:pt>
                <c:pt idx="7071">
                  <c:v>45.693800000000003</c:v>
                </c:pt>
                <c:pt idx="7072">
                  <c:v>45.689</c:v>
                </c:pt>
                <c:pt idx="7073">
                  <c:v>45.684199999999997</c:v>
                </c:pt>
                <c:pt idx="7074">
                  <c:v>45.679900000000004</c:v>
                </c:pt>
                <c:pt idx="7075">
                  <c:v>45.673499999999997</c:v>
                </c:pt>
                <c:pt idx="7076">
                  <c:v>45.670499999999997</c:v>
                </c:pt>
                <c:pt idx="7077">
                  <c:v>45.664999999999999</c:v>
                </c:pt>
                <c:pt idx="7078">
                  <c:v>45.662500000000001</c:v>
                </c:pt>
                <c:pt idx="7079">
                  <c:v>45.657499999999999</c:v>
                </c:pt>
                <c:pt idx="7080">
                  <c:v>45.6554</c:v>
                </c:pt>
                <c:pt idx="7081">
                  <c:v>45.651699999999998</c:v>
                </c:pt>
                <c:pt idx="7082">
                  <c:v>45.6462</c:v>
                </c:pt>
                <c:pt idx="7083">
                  <c:v>45.640799999999999</c:v>
                </c:pt>
                <c:pt idx="7084">
                  <c:v>45.635300000000001</c:v>
                </c:pt>
                <c:pt idx="7085">
                  <c:v>45.629199999999997</c:v>
                </c:pt>
                <c:pt idx="7086">
                  <c:v>45.623800000000003</c:v>
                </c:pt>
                <c:pt idx="7087">
                  <c:v>45.618299999999998</c:v>
                </c:pt>
                <c:pt idx="7088">
                  <c:v>45.613399999999999</c:v>
                </c:pt>
                <c:pt idx="7089">
                  <c:v>45.608699999999999</c:v>
                </c:pt>
                <c:pt idx="7090">
                  <c:v>45.604199999999999</c:v>
                </c:pt>
                <c:pt idx="7091">
                  <c:v>45.599699999999999</c:v>
                </c:pt>
                <c:pt idx="7092">
                  <c:v>45.597200000000001</c:v>
                </c:pt>
                <c:pt idx="7093">
                  <c:v>45.591999999999999</c:v>
                </c:pt>
                <c:pt idx="7094">
                  <c:v>45.587400000000002</c:v>
                </c:pt>
                <c:pt idx="7095">
                  <c:v>45.583399999999997</c:v>
                </c:pt>
                <c:pt idx="7096">
                  <c:v>45.578200000000002</c:v>
                </c:pt>
                <c:pt idx="7097">
                  <c:v>45.5715</c:v>
                </c:pt>
                <c:pt idx="7098">
                  <c:v>45.565199999999997</c:v>
                </c:pt>
                <c:pt idx="7099">
                  <c:v>45.558900000000001</c:v>
                </c:pt>
                <c:pt idx="7100">
                  <c:v>45.553199999999997</c:v>
                </c:pt>
                <c:pt idx="7101">
                  <c:v>45.547800000000002</c:v>
                </c:pt>
                <c:pt idx="7102">
                  <c:v>45.5426</c:v>
                </c:pt>
                <c:pt idx="7103">
                  <c:v>45.539000000000001</c:v>
                </c:pt>
                <c:pt idx="7104">
                  <c:v>45.536200000000001</c:v>
                </c:pt>
                <c:pt idx="7105">
                  <c:v>45.530799999999999</c:v>
                </c:pt>
                <c:pt idx="7106">
                  <c:v>45.5276</c:v>
                </c:pt>
                <c:pt idx="7107">
                  <c:v>45.524999999999999</c:v>
                </c:pt>
                <c:pt idx="7108">
                  <c:v>45.5214</c:v>
                </c:pt>
                <c:pt idx="7109">
                  <c:v>45.517220000000002</c:v>
                </c:pt>
                <c:pt idx="7110">
                  <c:v>45.515349999999998</c:v>
                </c:pt>
                <c:pt idx="7111">
                  <c:v>45.511299999999999</c:v>
                </c:pt>
                <c:pt idx="7112">
                  <c:v>45.509700000000002</c:v>
                </c:pt>
                <c:pt idx="7113">
                  <c:v>45.504899999999999</c:v>
                </c:pt>
                <c:pt idx="7114">
                  <c:v>45.500100000000003</c:v>
                </c:pt>
                <c:pt idx="7115">
                  <c:v>45.495399999999997</c:v>
                </c:pt>
                <c:pt idx="7116">
                  <c:v>45.491</c:v>
                </c:pt>
                <c:pt idx="7117">
                  <c:v>45.4878</c:v>
                </c:pt>
                <c:pt idx="7118">
                  <c:v>45.481699999999996</c:v>
                </c:pt>
                <c:pt idx="7119">
                  <c:v>45.479100000000003</c:v>
                </c:pt>
                <c:pt idx="7120">
                  <c:v>45.473559999999999</c:v>
                </c:pt>
                <c:pt idx="7121">
                  <c:v>45.4711</c:v>
                </c:pt>
                <c:pt idx="7122">
                  <c:v>45.467100000000002</c:v>
                </c:pt>
                <c:pt idx="7123">
                  <c:v>45.463700000000003</c:v>
                </c:pt>
                <c:pt idx="7124">
                  <c:v>45.458500000000001</c:v>
                </c:pt>
                <c:pt idx="7125">
                  <c:v>45.450499999999998</c:v>
                </c:pt>
                <c:pt idx="7126">
                  <c:v>45.443600000000004</c:v>
                </c:pt>
                <c:pt idx="7127">
                  <c:v>45.4375</c:v>
                </c:pt>
                <c:pt idx="7128">
                  <c:v>45.432099999999998</c:v>
                </c:pt>
                <c:pt idx="7129">
                  <c:v>45.4298</c:v>
                </c:pt>
                <c:pt idx="7130">
                  <c:v>45.4268</c:v>
                </c:pt>
                <c:pt idx="7131">
                  <c:v>45.421599999999998</c:v>
                </c:pt>
                <c:pt idx="7132">
                  <c:v>45.418300000000002</c:v>
                </c:pt>
                <c:pt idx="7133">
                  <c:v>45.413800000000002</c:v>
                </c:pt>
                <c:pt idx="7134">
                  <c:v>45.408700000000003</c:v>
                </c:pt>
                <c:pt idx="7135">
                  <c:v>45.4056</c:v>
                </c:pt>
                <c:pt idx="7136">
                  <c:v>45.401000000000003</c:v>
                </c:pt>
                <c:pt idx="7137">
                  <c:v>45.396299999999997</c:v>
                </c:pt>
                <c:pt idx="7138">
                  <c:v>45.391300000000001</c:v>
                </c:pt>
                <c:pt idx="7139">
                  <c:v>45.387900000000002</c:v>
                </c:pt>
                <c:pt idx="7140">
                  <c:v>45.386200000000002</c:v>
                </c:pt>
                <c:pt idx="7141">
                  <c:v>45.383200000000002</c:v>
                </c:pt>
                <c:pt idx="7142">
                  <c:v>45.380800000000001</c:v>
                </c:pt>
                <c:pt idx="7143">
                  <c:v>45.378399999999999</c:v>
                </c:pt>
                <c:pt idx="7144">
                  <c:v>45.373600000000003</c:v>
                </c:pt>
                <c:pt idx="7145">
                  <c:v>45.3705</c:v>
                </c:pt>
                <c:pt idx="7146">
                  <c:v>45.365200000000002</c:v>
                </c:pt>
                <c:pt idx="7147">
                  <c:v>45.360900000000001</c:v>
                </c:pt>
                <c:pt idx="7148">
                  <c:v>45.356900000000003</c:v>
                </c:pt>
                <c:pt idx="7149">
                  <c:v>45.354500000000002</c:v>
                </c:pt>
                <c:pt idx="7150">
                  <c:v>45.350900000000003</c:v>
                </c:pt>
                <c:pt idx="7151">
                  <c:v>45.347299999999997</c:v>
                </c:pt>
                <c:pt idx="7152">
                  <c:v>45.344200000000001</c:v>
                </c:pt>
                <c:pt idx="7153">
                  <c:v>45.341900000000003</c:v>
                </c:pt>
                <c:pt idx="7154">
                  <c:v>45.339100000000002</c:v>
                </c:pt>
                <c:pt idx="7155">
                  <c:v>45.3367</c:v>
                </c:pt>
                <c:pt idx="7156">
                  <c:v>45.333500000000001</c:v>
                </c:pt>
                <c:pt idx="7157">
                  <c:v>45.326999999999998</c:v>
                </c:pt>
                <c:pt idx="7158">
                  <c:v>45.323099999999997</c:v>
                </c:pt>
                <c:pt idx="7159">
                  <c:v>45.3187</c:v>
                </c:pt>
                <c:pt idx="7160">
                  <c:v>45.314</c:v>
                </c:pt>
                <c:pt idx="7161">
                  <c:v>45.309399999999997</c:v>
                </c:pt>
                <c:pt idx="7162">
                  <c:v>45.306480000000001</c:v>
                </c:pt>
                <c:pt idx="7163">
                  <c:v>45.303600000000003</c:v>
                </c:pt>
                <c:pt idx="7164">
                  <c:v>45.2988</c:v>
                </c:pt>
                <c:pt idx="7165">
                  <c:v>45.295999999999999</c:v>
                </c:pt>
                <c:pt idx="7166">
                  <c:v>45.293500000000002</c:v>
                </c:pt>
                <c:pt idx="7167">
                  <c:v>45.289409999999997</c:v>
                </c:pt>
                <c:pt idx="7168">
                  <c:v>45.287799999999997</c:v>
                </c:pt>
                <c:pt idx="7169">
                  <c:v>45.285200000000003</c:v>
                </c:pt>
                <c:pt idx="7170">
                  <c:v>45.281399999999998</c:v>
                </c:pt>
                <c:pt idx="7171">
                  <c:v>45.28</c:v>
                </c:pt>
                <c:pt idx="7172">
                  <c:v>45.277920000000002</c:v>
                </c:pt>
                <c:pt idx="7173">
                  <c:v>45.276800000000001</c:v>
                </c:pt>
                <c:pt idx="7174">
                  <c:v>45.276629999999997</c:v>
                </c:pt>
                <c:pt idx="7175">
                  <c:v>45.276400000000002</c:v>
                </c:pt>
                <c:pt idx="7176">
                  <c:v>45.2761</c:v>
                </c:pt>
                <c:pt idx="7177">
                  <c:v>45.2759</c:v>
                </c:pt>
                <c:pt idx="7178">
                  <c:v>45.274799999999999</c:v>
                </c:pt>
                <c:pt idx="7179">
                  <c:v>45.274000000000001</c:v>
                </c:pt>
                <c:pt idx="7180">
                  <c:v>45.271700000000003</c:v>
                </c:pt>
                <c:pt idx="7181">
                  <c:v>45.2699</c:v>
                </c:pt>
                <c:pt idx="7182">
                  <c:v>45.267000000000003</c:v>
                </c:pt>
                <c:pt idx="7183">
                  <c:v>45.259500000000003</c:v>
                </c:pt>
                <c:pt idx="7184">
                  <c:v>45.254899999999999</c:v>
                </c:pt>
                <c:pt idx="7185">
                  <c:v>45.250599999999999</c:v>
                </c:pt>
                <c:pt idx="7186">
                  <c:v>45.247999999999998</c:v>
                </c:pt>
                <c:pt idx="7187">
                  <c:v>45.245100000000001</c:v>
                </c:pt>
                <c:pt idx="7188">
                  <c:v>45.242400000000004</c:v>
                </c:pt>
                <c:pt idx="7189">
                  <c:v>45.2393</c:v>
                </c:pt>
                <c:pt idx="7190">
                  <c:v>45.237200000000001</c:v>
                </c:pt>
                <c:pt idx="7191">
                  <c:v>45.2348</c:v>
                </c:pt>
                <c:pt idx="7192">
                  <c:v>45.2331</c:v>
                </c:pt>
                <c:pt idx="7193">
                  <c:v>45.23</c:v>
                </c:pt>
                <c:pt idx="7194">
                  <c:v>45.225499999999997</c:v>
                </c:pt>
                <c:pt idx="7195">
                  <c:v>45.221679999999999</c:v>
                </c:pt>
                <c:pt idx="7196">
                  <c:v>45.217500000000001</c:v>
                </c:pt>
                <c:pt idx="7197">
                  <c:v>45.213799999999999</c:v>
                </c:pt>
                <c:pt idx="7198">
                  <c:v>45.2102</c:v>
                </c:pt>
                <c:pt idx="7199">
                  <c:v>45.207099999999997</c:v>
                </c:pt>
                <c:pt idx="7200">
                  <c:v>45.205399999999997</c:v>
                </c:pt>
                <c:pt idx="7201">
                  <c:v>45.202289999999998</c:v>
                </c:pt>
                <c:pt idx="7202">
                  <c:v>45.1997</c:v>
                </c:pt>
                <c:pt idx="7203">
                  <c:v>45.196599999999997</c:v>
                </c:pt>
                <c:pt idx="7204">
                  <c:v>45.194600000000001</c:v>
                </c:pt>
                <c:pt idx="7205">
                  <c:v>45.192900000000002</c:v>
                </c:pt>
                <c:pt idx="7206">
                  <c:v>45.191000000000003</c:v>
                </c:pt>
                <c:pt idx="7207">
                  <c:v>45.188800000000001</c:v>
                </c:pt>
                <c:pt idx="7208">
                  <c:v>45.187919999999998</c:v>
                </c:pt>
                <c:pt idx="7209">
                  <c:v>45.186900000000001</c:v>
                </c:pt>
                <c:pt idx="7210">
                  <c:v>45.184899999999999</c:v>
                </c:pt>
                <c:pt idx="7211">
                  <c:v>45.183100000000003</c:v>
                </c:pt>
                <c:pt idx="7212">
                  <c:v>45.18121</c:v>
                </c:pt>
                <c:pt idx="7213">
                  <c:v>45.179600000000001</c:v>
                </c:pt>
                <c:pt idx="7214">
                  <c:v>45.177500000000002</c:v>
                </c:pt>
                <c:pt idx="7215">
                  <c:v>45.174100000000003</c:v>
                </c:pt>
                <c:pt idx="7216">
                  <c:v>45.170699999999997</c:v>
                </c:pt>
                <c:pt idx="7217">
                  <c:v>45.167700000000004</c:v>
                </c:pt>
                <c:pt idx="7218">
                  <c:v>45.1648</c:v>
                </c:pt>
                <c:pt idx="7219">
                  <c:v>45.162100000000002</c:v>
                </c:pt>
                <c:pt idx="7220">
                  <c:v>45.16</c:v>
                </c:pt>
                <c:pt idx="7221">
                  <c:v>45.1571</c:v>
                </c:pt>
                <c:pt idx="7222">
                  <c:v>45.154699999999998</c:v>
                </c:pt>
                <c:pt idx="7223">
                  <c:v>45.152099999999997</c:v>
                </c:pt>
                <c:pt idx="7224">
                  <c:v>45.149299999999997</c:v>
                </c:pt>
                <c:pt idx="7225">
                  <c:v>45.145200000000003</c:v>
                </c:pt>
                <c:pt idx="7226">
                  <c:v>45.140700000000002</c:v>
                </c:pt>
                <c:pt idx="7227">
                  <c:v>45.136499999999998</c:v>
                </c:pt>
                <c:pt idx="7228">
                  <c:v>45.132899999999999</c:v>
                </c:pt>
                <c:pt idx="7229">
                  <c:v>45.1295</c:v>
                </c:pt>
                <c:pt idx="7230">
                  <c:v>45.126399999999997</c:v>
                </c:pt>
                <c:pt idx="7231">
                  <c:v>45.124000000000002</c:v>
                </c:pt>
                <c:pt idx="7232">
                  <c:v>45.122100000000003</c:v>
                </c:pt>
                <c:pt idx="7233">
                  <c:v>45.1205</c:v>
                </c:pt>
                <c:pt idx="7234">
                  <c:v>45.119100000000003</c:v>
                </c:pt>
                <c:pt idx="7235">
                  <c:v>45.116399999999999</c:v>
                </c:pt>
                <c:pt idx="7236">
                  <c:v>45.114600000000003</c:v>
                </c:pt>
                <c:pt idx="7237">
                  <c:v>45.112200000000001</c:v>
                </c:pt>
                <c:pt idx="7238">
                  <c:v>45.110199999999999</c:v>
                </c:pt>
                <c:pt idx="7239">
                  <c:v>45.109200000000001</c:v>
                </c:pt>
                <c:pt idx="7240">
                  <c:v>45.107430000000001</c:v>
                </c:pt>
                <c:pt idx="7241">
                  <c:v>45.106099999999998</c:v>
                </c:pt>
                <c:pt idx="7242">
                  <c:v>45.1051</c:v>
                </c:pt>
                <c:pt idx="7243">
                  <c:v>45.103200000000001</c:v>
                </c:pt>
                <c:pt idx="7244">
                  <c:v>45.101700000000001</c:v>
                </c:pt>
                <c:pt idx="7245">
                  <c:v>45.098700000000001</c:v>
                </c:pt>
                <c:pt idx="7246">
                  <c:v>45.096699999999998</c:v>
                </c:pt>
                <c:pt idx="7247">
                  <c:v>45.094900000000003</c:v>
                </c:pt>
                <c:pt idx="7248">
                  <c:v>45.092700000000001</c:v>
                </c:pt>
                <c:pt idx="7249">
                  <c:v>45.091200000000001</c:v>
                </c:pt>
                <c:pt idx="7250">
                  <c:v>45.089399999999998</c:v>
                </c:pt>
                <c:pt idx="7251">
                  <c:v>45.087899999999998</c:v>
                </c:pt>
                <c:pt idx="7252">
                  <c:v>45.086199999999998</c:v>
                </c:pt>
                <c:pt idx="7253">
                  <c:v>45.085000000000001</c:v>
                </c:pt>
                <c:pt idx="7254">
                  <c:v>45.083799999999997</c:v>
                </c:pt>
                <c:pt idx="7255">
                  <c:v>45.0822</c:v>
                </c:pt>
                <c:pt idx="7256">
                  <c:v>45.079900000000002</c:v>
                </c:pt>
                <c:pt idx="7257">
                  <c:v>45.078400000000002</c:v>
                </c:pt>
                <c:pt idx="7258">
                  <c:v>45.075600000000001</c:v>
                </c:pt>
                <c:pt idx="7259">
                  <c:v>45.072699999999998</c:v>
                </c:pt>
                <c:pt idx="7260">
                  <c:v>45.068600000000004</c:v>
                </c:pt>
                <c:pt idx="7261">
                  <c:v>45.065399999999997</c:v>
                </c:pt>
                <c:pt idx="7262">
                  <c:v>45.0623</c:v>
                </c:pt>
                <c:pt idx="7263">
                  <c:v>45.059600000000003</c:v>
                </c:pt>
                <c:pt idx="7264">
                  <c:v>45.058</c:v>
                </c:pt>
                <c:pt idx="7265">
                  <c:v>45.055799999999998</c:v>
                </c:pt>
                <c:pt idx="7266">
                  <c:v>45.053699999999999</c:v>
                </c:pt>
                <c:pt idx="7267">
                  <c:v>45.050699999999999</c:v>
                </c:pt>
                <c:pt idx="7268">
                  <c:v>45.049100000000003</c:v>
                </c:pt>
                <c:pt idx="7269">
                  <c:v>45.0473</c:v>
                </c:pt>
                <c:pt idx="7270">
                  <c:v>45.046700000000001</c:v>
                </c:pt>
                <c:pt idx="7271">
                  <c:v>45.046300000000002</c:v>
                </c:pt>
                <c:pt idx="7272">
                  <c:v>45.0458</c:v>
                </c:pt>
                <c:pt idx="7273">
                  <c:v>45.045499999999997</c:v>
                </c:pt>
                <c:pt idx="7274">
                  <c:v>45.045699999999997</c:v>
                </c:pt>
                <c:pt idx="7275">
                  <c:v>45.047600000000003</c:v>
                </c:pt>
                <c:pt idx="7276">
                  <c:v>45.048699999999997</c:v>
                </c:pt>
                <c:pt idx="7277">
                  <c:v>45.048900000000003</c:v>
                </c:pt>
                <c:pt idx="7278">
                  <c:v>45.048699999999997</c:v>
                </c:pt>
                <c:pt idx="7279">
                  <c:v>45.048299999999998</c:v>
                </c:pt>
                <c:pt idx="7280">
                  <c:v>45.047199999999997</c:v>
                </c:pt>
                <c:pt idx="7281">
                  <c:v>45.043199999999999</c:v>
                </c:pt>
                <c:pt idx="7282">
                  <c:v>45.039299999999997</c:v>
                </c:pt>
                <c:pt idx="7283">
                  <c:v>45.036999999999999</c:v>
                </c:pt>
                <c:pt idx="7284">
                  <c:v>45.035609999999998</c:v>
                </c:pt>
                <c:pt idx="7285">
                  <c:v>45.0349</c:v>
                </c:pt>
                <c:pt idx="7286">
                  <c:v>45.0349</c:v>
                </c:pt>
                <c:pt idx="7287">
                  <c:v>45.036200000000001</c:v>
                </c:pt>
                <c:pt idx="7288">
                  <c:v>45.036799999999999</c:v>
                </c:pt>
                <c:pt idx="7289">
                  <c:v>45.0366</c:v>
                </c:pt>
                <c:pt idx="7290">
                  <c:v>45.036529999999999</c:v>
                </c:pt>
                <c:pt idx="7291">
                  <c:v>45.036299999999997</c:v>
                </c:pt>
                <c:pt idx="7292">
                  <c:v>45.034799999999997</c:v>
                </c:pt>
                <c:pt idx="7293">
                  <c:v>45.032299999999999</c:v>
                </c:pt>
                <c:pt idx="7294">
                  <c:v>45.026899999999998</c:v>
                </c:pt>
                <c:pt idx="7295">
                  <c:v>45.023670000000003</c:v>
                </c:pt>
                <c:pt idx="7296">
                  <c:v>45.022030000000001</c:v>
                </c:pt>
                <c:pt idx="7297">
                  <c:v>45.018300000000004</c:v>
                </c:pt>
                <c:pt idx="7298">
                  <c:v>45.015700000000002</c:v>
                </c:pt>
                <c:pt idx="7299">
                  <c:v>45.014200000000002</c:v>
                </c:pt>
                <c:pt idx="7300">
                  <c:v>45.011400000000002</c:v>
                </c:pt>
                <c:pt idx="7301">
                  <c:v>45.009900000000002</c:v>
                </c:pt>
                <c:pt idx="7302">
                  <c:v>45.007800000000003</c:v>
                </c:pt>
                <c:pt idx="7303">
                  <c:v>45.0062</c:v>
                </c:pt>
                <c:pt idx="7304">
                  <c:v>45.005200000000002</c:v>
                </c:pt>
                <c:pt idx="7305">
                  <c:v>45.005470000000003</c:v>
                </c:pt>
                <c:pt idx="7306">
                  <c:v>45.005499999999998</c:v>
                </c:pt>
                <c:pt idx="7307">
                  <c:v>45.005600000000001</c:v>
                </c:pt>
                <c:pt idx="7308">
                  <c:v>45.005699999999997</c:v>
                </c:pt>
                <c:pt idx="7309">
                  <c:v>45.005800000000001</c:v>
                </c:pt>
                <c:pt idx="7310">
                  <c:v>45.006</c:v>
                </c:pt>
                <c:pt idx="7311">
                  <c:v>45.006599999999999</c:v>
                </c:pt>
                <c:pt idx="7312">
                  <c:v>45.007199999999997</c:v>
                </c:pt>
                <c:pt idx="7313">
                  <c:v>45.007300000000001</c:v>
                </c:pt>
                <c:pt idx="7314">
                  <c:v>45.006630000000001</c:v>
                </c:pt>
                <c:pt idx="7315">
                  <c:v>45.005200000000002</c:v>
                </c:pt>
                <c:pt idx="7316">
                  <c:v>45.003900000000002</c:v>
                </c:pt>
                <c:pt idx="7317">
                  <c:v>45.000900000000001</c:v>
                </c:pt>
                <c:pt idx="7318">
                  <c:v>44.997500000000002</c:v>
                </c:pt>
                <c:pt idx="7319">
                  <c:v>44.994900000000001</c:v>
                </c:pt>
                <c:pt idx="7320">
                  <c:v>44.993600000000001</c:v>
                </c:pt>
                <c:pt idx="7321">
                  <c:v>44.992600000000003</c:v>
                </c:pt>
                <c:pt idx="7322">
                  <c:v>44.991700000000002</c:v>
                </c:pt>
                <c:pt idx="7323">
                  <c:v>44.991100000000003</c:v>
                </c:pt>
                <c:pt idx="7324">
                  <c:v>44.9908</c:v>
                </c:pt>
                <c:pt idx="7325">
                  <c:v>44.990600000000001</c:v>
                </c:pt>
                <c:pt idx="7326">
                  <c:v>44.990699999999997</c:v>
                </c:pt>
                <c:pt idx="7327">
                  <c:v>44.989699999999999</c:v>
                </c:pt>
                <c:pt idx="7328">
                  <c:v>44.985599999999998</c:v>
                </c:pt>
                <c:pt idx="7329">
                  <c:v>44.982999999999997</c:v>
                </c:pt>
                <c:pt idx="7330">
                  <c:v>44.981299999999997</c:v>
                </c:pt>
                <c:pt idx="7331">
                  <c:v>44.98</c:v>
                </c:pt>
                <c:pt idx="7332">
                  <c:v>44.979100000000003</c:v>
                </c:pt>
                <c:pt idx="7333">
                  <c:v>44.977600000000002</c:v>
                </c:pt>
                <c:pt idx="7334">
                  <c:v>44.976500000000001</c:v>
                </c:pt>
                <c:pt idx="7335">
                  <c:v>44.975499999999997</c:v>
                </c:pt>
                <c:pt idx="7336">
                  <c:v>44.974400000000003</c:v>
                </c:pt>
                <c:pt idx="7337">
                  <c:v>44.9726</c:v>
                </c:pt>
                <c:pt idx="7338">
                  <c:v>44.971400000000003</c:v>
                </c:pt>
                <c:pt idx="7339">
                  <c:v>44.970599999999997</c:v>
                </c:pt>
                <c:pt idx="7340">
                  <c:v>44.970100000000002</c:v>
                </c:pt>
                <c:pt idx="7341">
                  <c:v>44.9696</c:v>
                </c:pt>
                <c:pt idx="7342">
                  <c:v>44.968800000000002</c:v>
                </c:pt>
                <c:pt idx="7343">
                  <c:v>44.968000000000004</c:v>
                </c:pt>
                <c:pt idx="7344">
                  <c:v>44.966099999999997</c:v>
                </c:pt>
                <c:pt idx="7345">
                  <c:v>44.96508</c:v>
                </c:pt>
                <c:pt idx="7346">
                  <c:v>44.964500000000001</c:v>
                </c:pt>
                <c:pt idx="7347">
                  <c:v>44.964100000000002</c:v>
                </c:pt>
                <c:pt idx="7348">
                  <c:v>44.963839999999998</c:v>
                </c:pt>
                <c:pt idx="7349">
                  <c:v>44.962899999999998</c:v>
                </c:pt>
                <c:pt idx="7350">
                  <c:v>44.961599999999997</c:v>
                </c:pt>
                <c:pt idx="7351">
                  <c:v>44.960900000000002</c:v>
                </c:pt>
                <c:pt idx="7352">
                  <c:v>44.9602</c:v>
                </c:pt>
                <c:pt idx="7353">
                  <c:v>44.959499999999998</c:v>
                </c:pt>
                <c:pt idx="7354">
                  <c:v>44.9589</c:v>
                </c:pt>
                <c:pt idx="7355">
                  <c:v>44.958399999999997</c:v>
                </c:pt>
                <c:pt idx="7356">
                  <c:v>44.956969999999998</c:v>
                </c:pt>
                <c:pt idx="7357">
                  <c:v>44.954799999999999</c:v>
                </c:pt>
                <c:pt idx="7358">
                  <c:v>44.953200000000002</c:v>
                </c:pt>
                <c:pt idx="7359">
                  <c:v>44.951900000000002</c:v>
                </c:pt>
                <c:pt idx="7360">
                  <c:v>44.950899999999997</c:v>
                </c:pt>
                <c:pt idx="7361">
                  <c:v>44.950200000000002</c:v>
                </c:pt>
                <c:pt idx="7362">
                  <c:v>44.948619999999998</c:v>
                </c:pt>
                <c:pt idx="7363">
                  <c:v>44.947800000000001</c:v>
                </c:pt>
                <c:pt idx="7364">
                  <c:v>44.947600000000001</c:v>
                </c:pt>
                <c:pt idx="7365">
                  <c:v>44.947299999999998</c:v>
                </c:pt>
                <c:pt idx="7366">
                  <c:v>44.947099999999999</c:v>
                </c:pt>
                <c:pt idx="7367">
                  <c:v>44.946599999999997</c:v>
                </c:pt>
                <c:pt idx="7368">
                  <c:v>44.946100000000001</c:v>
                </c:pt>
                <c:pt idx="7369">
                  <c:v>44.9452</c:v>
                </c:pt>
                <c:pt idx="7370">
                  <c:v>44.944899999999997</c:v>
                </c:pt>
                <c:pt idx="7371">
                  <c:v>44.944800000000001</c:v>
                </c:pt>
                <c:pt idx="7372">
                  <c:v>44.944800000000001</c:v>
                </c:pt>
                <c:pt idx="7373">
                  <c:v>44.945099999999996</c:v>
                </c:pt>
                <c:pt idx="7374">
                  <c:v>44.945599999999999</c:v>
                </c:pt>
                <c:pt idx="7375">
                  <c:v>44.9465</c:v>
                </c:pt>
                <c:pt idx="7376">
                  <c:v>44.947200000000002</c:v>
                </c:pt>
                <c:pt idx="7377">
                  <c:v>44.947699999999998</c:v>
                </c:pt>
                <c:pt idx="7378">
                  <c:v>44.948</c:v>
                </c:pt>
                <c:pt idx="7379">
                  <c:v>44.948500000000003</c:v>
                </c:pt>
                <c:pt idx="7380">
                  <c:v>44.948860000000003</c:v>
                </c:pt>
                <c:pt idx="7381">
                  <c:v>44.949399999999997</c:v>
                </c:pt>
                <c:pt idx="7382">
                  <c:v>44.9497</c:v>
                </c:pt>
                <c:pt idx="7383">
                  <c:v>44.949399999999997</c:v>
                </c:pt>
                <c:pt idx="7384">
                  <c:v>44.949599999999997</c:v>
                </c:pt>
                <c:pt idx="7385">
                  <c:v>44.95</c:v>
                </c:pt>
                <c:pt idx="7386">
                  <c:v>44.948799999999999</c:v>
                </c:pt>
                <c:pt idx="7387">
                  <c:v>44.945</c:v>
                </c:pt>
                <c:pt idx="7388">
                  <c:v>44.943300000000001</c:v>
                </c:pt>
                <c:pt idx="7389">
                  <c:v>44.942599999999999</c:v>
                </c:pt>
                <c:pt idx="7390">
                  <c:v>44.942300000000003</c:v>
                </c:pt>
                <c:pt idx="7391">
                  <c:v>44.942300000000003</c:v>
                </c:pt>
                <c:pt idx="7392">
                  <c:v>44.942700000000002</c:v>
                </c:pt>
                <c:pt idx="7393">
                  <c:v>44.943840000000002</c:v>
                </c:pt>
                <c:pt idx="7394">
                  <c:v>44.945300000000003</c:v>
                </c:pt>
                <c:pt idx="7395">
                  <c:v>44.946100000000001</c:v>
                </c:pt>
                <c:pt idx="7396">
                  <c:v>44.9467</c:v>
                </c:pt>
                <c:pt idx="7397">
                  <c:v>44.946899999999999</c:v>
                </c:pt>
                <c:pt idx="7398">
                  <c:v>44.945399999999999</c:v>
                </c:pt>
                <c:pt idx="7399">
                  <c:v>44.944400000000002</c:v>
                </c:pt>
                <c:pt idx="7400">
                  <c:v>44.941099999999999</c:v>
                </c:pt>
                <c:pt idx="7401">
                  <c:v>44.9377</c:v>
                </c:pt>
                <c:pt idx="7402">
                  <c:v>44.934399999999997</c:v>
                </c:pt>
                <c:pt idx="7403">
                  <c:v>44.931899999999999</c:v>
                </c:pt>
                <c:pt idx="7404">
                  <c:v>44.930700000000002</c:v>
                </c:pt>
                <c:pt idx="7405">
                  <c:v>44.930100000000003</c:v>
                </c:pt>
                <c:pt idx="7406">
                  <c:v>44.929000000000002</c:v>
                </c:pt>
                <c:pt idx="7407">
                  <c:v>44.928800000000003</c:v>
                </c:pt>
                <c:pt idx="7408">
                  <c:v>44.929000000000002</c:v>
                </c:pt>
                <c:pt idx="7409">
                  <c:v>44.929400000000001</c:v>
                </c:pt>
                <c:pt idx="7410">
                  <c:v>44.930599999999998</c:v>
                </c:pt>
                <c:pt idx="7411">
                  <c:v>44.932000000000002</c:v>
                </c:pt>
                <c:pt idx="7412">
                  <c:v>44.933</c:v>
                </c:pt>
                <c:pt idx="7413">
                  <c:v>44.9328</c:v>
                </c:pt>
                <c:pt idx="7414">
                  <c:v>44.932400000000001</c:v>
                </c:pt>
                <c:pt idx="7415">
                  <c:v>44.932400000000001</c:v>
                </c:pt>
                <c:pt idx="7416">
                  <c:v>44.932299999999998</c:v>
                </c:pt>
                <c:pt idx="7417">
                  <c:v>44.931240000000003</c:v>
                </c:pt>
                <c:pt idx="7418">
                  <c:v>44.930900000000001</c:v>
                </c:pt>
                <c:pt idx="7419">
                  <c:v>44.929519999999997</c:v>
                </c:pt>
                <c:pt idx="7420">
                  <c:v>44.929299999999998</c:v>
                </c:pt>
                <c:pt idx="7421">
                  <c:v>44.929699999999997</c:v>
                </c:pt>
                <c:pt idx="7422">
                  <c:v>44.930399999999999</c:v>
                </c:pt>
                <c:pt idx="7423">
                  <c:v>44.931399999999996</c:v>
                </c:pt>
                <c:pt idx="7424">
                  <c:v>44.9328</c:v>
                </c:pt>
                <c:pt idx="7425">
                  <c:v>44.9343</c:v>
                </c:pt>
                <c:pt idx="7426">
                  <c:v>44.934899999999999</c:v>
                </c:pt>
                <c:pt idx="7427">
                  <c:v>44.935499999999998</c:v>
                </c:pt>
                <c:pt idx="7428">
                  <c:v>44.936399999999999</c:v>
                </c:pt>
                <c:pt idx="7429">
                  <c:v>44.934899999999999</c:v>
                </c:pt>
                <c:pt idx="7430">
                  <c:v>44.932499999999997</c:v>
                </c:pt>
                <c:pt idx="7431">
                  <c:v>44.929200000000002</c:v>
                </c:pt>
                <c:pt idx="7432">
                  <c:v>44.927300000000002</c:v>
                </c:pt>
                <c:pt idx="7433">
                  <c:v>44.926200000000001</c:v>
                </c:pt>
                <c:pt idx="7434">
                  <c:v>44.925400000000003</c:v>
                </c:pt>
                <c:pt idx="7435">
                  <c:v>44.924599999999998</c:v>
                </c:pt>
                <c:pt idx="7436">
                  <c:v>44.923999999999999</c:v>
                </c:pt>
                <c:pt idx="7437">
                  <c:v>44.923200000000001</c:v>
                </c:pt>
                <c:pt idx="7438">
                  <c:v>44.922699999999999</c:v>
                </c:pt>
                <c:pt idx="7439">
                  <c:v>44.921799999999998</c:v>
                </c:pt>
                <c:pt idx="7440">
                  <c:v>44.921399999999998</c:v>
                </c:pt>
                <c:pt idx="7441">
                  <c:v>44.921399999999998</c:v>
                </c:pt>
                <c:pt idx="7442">
                  <c:v>44.9223</c:v>
                </c:pt>
                <c:pt idx="7443">
                  <c:v>44.922600000000003</c:v>
                </c:pt>
                <c:pt idx="7444">
                  <c:v>44.922800000000002</c:v>
                </c:pt>
                <c:pt idx="7445">
                  <c:v>44.923000000000002</c:v>
                </c:pt>
                <c:pt idx="7446">
                  <c:v>44.923400000000001</c:v>
                </c:pt>
                <c:pt idx="7447">
                  <c:v>44.9236</c:v>
                </c:pt>
                <c:pt idx="7448">
                  <c:v>44.923900000000003</c:v>
                </c:pt>
                <c:pt idx="7449">
                  <c:v>44.924239999999998</c:v>
                </c:pt>
                <c:pt idx="7450">
                  <c:v>44.924799999999998</c:v>
                </c:pt>
                <c:pt idx="7451">
                  <c:v>44.924900000000001</c:v>
                </c:pt>
                <c:pt idx="7452">
                  <c:v>44.924599999999998</c:v>
                </c:pt>
                <c:pt idx="7453">
                  <c:v>44.925139999999999</c:v>
                </c:pt>
                <c:pt idx="7454">
                  <c:v>44.926299999999998</c:v>
                </c:pt>
                <c:pt idx="7455">
                  <c:v>44.927700000000002</c:v>
                </c:pt>
                <c:pt idx="7456">
                  <c:v>44.929020000000001</c:v>
                </c:pt>
                <c:pt idx="7457">
                  <c:v>44.929000000000002</c:v>
                </c:pt>
                <c:pt idx="7458">
                  <c:v>44.927199999999999</c:v>
                </c:pt>
                <c:pt idx="7459">
                  <c:v>44.9251</c:v>
                </c:pt>
                <c:pt idx="7460">
                  <c:v>44.924300000000002</c:v>
                </c:pt>
                <c:pt idx="7461">
                  <c:v>44.923499999999997</c:v>
                </c:pt>
                <c:pt idx="7462">
                  <c:v>44.923499999999997</c:v>
                </c:pt>
                <c:pt idx="7463">
                  <c:v>44.923999999999999</c:v>
                </c:pt>
                <c:pt idx="7464">
                  <c:v>44.924100000000003</c:v>
                </c:pt>
                <c:pt idx="7465">
                  <c:v>44.924700000000001</c:v>
                </c:pt>
                <c:pt idx="7466">
                  <c:v>44.925400000000003</c:v>
                </c:pt>
                <c:pt idx="7467">
                  <c:v>44.926699999999997</c:v>
                </c:pt>
                <c:pt idx="7468">
                  <c:v>44.926639999999999</c:v>
                </c:pt>
                <c:pt idx="7469">
                  <c:v>44.9253</c:v>
                </c:pt>
                <c:pt idx="7470">
                  <c:v>44.923400000000001</c:v>
                </c:pt>
                <c:pt idx="7471">
                  <c:v>44.9221</c:v>
                </c:pt>
                <c:pt idx="7472">
                  <c:v>44.920900000000003</c:v>
                </c:pt>
                <c:pt idx="7473">
                  <c:v>44.920090000000002</c:v>
                </c:pt>
                <c:pt idx="7474">
                  <c:v>44.919499999999999</c:v>
                </c:pt>
                <c:pt idx="7475">
                  <c:v>44.919199999999996</c:v>
                </c:pt>
                <c:pt idx="7476">
                  <c:v>44.918900000000001</c:v>
                </c:pt>
                <c:pt idx="7477">
                  <c:v>44.918500000000002</c:v>
                </c:pt>
                <c:pt idx="7478">
                  <c:v>44.918100000000003</c:v>
                </c:pt>
                <c:pt idx="7479">
                  <c:v>44.917580000000001</c:v>
                </c:pt>
                <c:pt idx="7480">
                  <c:v>44.917299999999997</c:v>
                </c:pt>
                <c:pt idx="7481">
                  <c:v>44.917299999999997</c:v>
                </c:pt>
                <c:pt idx="7482">
                  <c:v>44.917700000000004</c:v>
                </c:pt>
                <c:pt idx="7483">
                  <c:v>44.918599999999998</c:v>
                </c:pt>
                <c:pt idx="7484">
                  <c:v>44.919899999999998</c:v>
                </c:pt>
                <c:pt idx="7485">
                  <c:v>44.921120000000002</c:v>
                </c:pt>
                <c:pt idx="7486">
                  <c:v>44.922199999999997</c:v>
                </c:pt>
                <c:pt idx="7487">
                  <c:v>44.923299999999998</c:v>
                </c:pt>
                <c:pt idx="7488">
                  <c:v>44.923900000000003</c:v>
                </c:pt>
                <c:pt idx="7489">
                  <c:v>44.924399999999999</c:v>
                </c:pt>
                <c:pt idx="7490">
                  <c:v>44.924700000000001</c:v>
                </c:pt>
                <c:pt idx="7491">
                  <c:v>44.924900000000001</c:v>
                </c:pt>
                <c:pt idx="7492">
                  <c:v>44.925109999999997</c:v>
                </c:pt>
                <c:pt idx="7493">
                  <c:v>44.9253</c:v>
                </c:pt>
                <c:pt idx="7494">
                  <c:v>44.9255</c:v>
                </c:pt>
                <c:pt idx="7495">
                  <c:v>44.925600000000003</c:v>
                </c:pt>
                <c:pt idx="7496">
                  <c:v>44.925699999999999</c:v>
                </c:pt>
                <c:pt idx="7497">
                  <c:v>44.9251</c:v>
                </c:pt>
                <c:pt idx="7498">
                  <c:v>44.9236</c:v>
                </c:pt>
                <c:pt idx="7499">
                  <c:v>44.923200000000001</c:v>
                </c:pt>
                <c:pt idx="7500">
                  <c:v>44.920999999999999</c:v>
                </c:pt>
                <c:pt idx="7501">
                  <c:v>44.919800000000002</c:v>
                </c:pt>
                <c:pt idx="7502">
                  <c:v>44.919699999999999</c:v>
                </c:pt>
                <c:pt idx="7503">
                  <c:v>44.919899999999998</c:v>
                </c:pt>
                <c:pt idx="7504">
                  <c:v>44.920409999999997</c:v>
                </c:pt>
                <c:pt idx="7505">
                  <c:v>44.921100000000003</c:v>
                </c:pt>
                <c:pt idx="7506">
                  <c:v>44.921999999999997</c:v>
                </c:pt>
                <c:pt idx="7507">
                  <c:v>44.924100000000003</c:v>
                </c:pt>
                <c:pt idx="7508">
                  <c:v>44.924900000000001</c:v>
                </c:pt>
                <c:pt idx="7509">
                  <c:v>44.924199999999999</c:v>
                </c:pt>
                <c:pt idx="7510">
                  <c:v>44.923099999999998</c:v>
                </c:pt>
                <c:pt idx="7511">
                  <c:v>44.921500000000002</c:v>
                </c:pt>
                <c:pt idx="7512">
                  <c:v>44.920400000000001</c:v>
                </c:pt>
                <c:pt idx="7513">
                  <c:v>44.919499999999999</c:v>
                </c:pt>
                <c:pt idx="7514">
                  <c:v>44.9193</c:v>
                </c:pt>
                <c:pt idx="7515">
                  <c:v>44.919199999999996</c:v>
                </c:pt>
                <c:pt idx="7516">
                  <c:v>44.9191</c:v>
                </c:pt>
                <c:pt idx="7517">
                  <c:v>44.919400000000003</c:v>
                </c:pt>
                <c:pt idx="7518">
                  <c:v>44.919699999999999</c:v>
                </c:pt>
                <c:pt idx="7519">
                  <c:v>44.919699999999999</c:v>
                </c:pt>
                <c:pt idx="7520">
                  <c:v>44.920299999999997</c:v>
                </c:pt>
                <c:pt idx="7521">
                  <c:v>44.920200000000001</c:v>
                </c:pt>
                <c:pt idx="7522">
                  <c:v>44.920299999999997</c:v>
                </c:pt>
                <c:pt idx="7523">
                  <c:v>44.920200000000001</c:v>
                </c:pt>
                <c:pt idx="7524">
                  <c:v>44.920400000000001</c:v>
                </c:pt>
                <c:pt idx="7525">
                  <c:v>44.920940000000002</c:v>
                </c:pt>
                <c:pt idx="7526">
                  <c:v>44.923499999999997</c:v>
                </c:pt>
                <c:pt idx="7527">
                  <c:v>44.924999999999997</c:v>
                </c:pt>
                <c:pt idx="7528">
                  <c:v>44.924999999999997</c:v>
                </c:pt>
                <c:pt idx="7529">
                  <c:v>44.925400000000003</c:v>
                </c:pt>
                <c:pt idx="7530">
                  <c:v>44.925600000000003</c:v>
                </c:pt>
                <c:pt idx="7531">
                  <c:v>44.924999999999997</c:v>
                </c:pt>
                <c:pt idx="7532">
                  <c:v>44.922800000000002</c:v>
                </c:pt>
                <c:pt idx="7533">
                  <c:v>44.921199999999999</c:v>
                </c:pt>
                <c:pt idx="7534">
                  <c:v>44.920699999999997</c:v>
                </c:pt>
                <c:pt idx="7535">
                  <c:v>44.920699999999997</c:v>
                </c:pt>
                <c:pt idx="7536">
                  <c:v>44.920999999999999</c:v>
                </c:pt>
                <c:pt idx="7537">
                  <c:v>44.921680000000002</c:v>
                </c:pt>
                <c:pt idx="7538">
                  <c:v>44.922499999999999</c:v>
                </c:pt>
                <c:pt idx="7539">
                  <c:v>44.923400000000001</c:v>
                </c:pt>
                <c:pt idx="7540">
                  <c:v>44.924210000000002</c:v>
                </c:pt>
                <c:pt idx="7541">
                  <c:v>44.925199999999997</c:v>
                </c:pt>
                <c:pt idx="7542">
                  <c:v>44.925400000000003</c:v>
                </c:pt>
                <c:pt idx="7543">
                  <c:v>44.926000000000002</c:v>
                </c:pt>
                <c:pt idx="7544">
                  <c:v>44.926699999999997</c:v>
                </c:pt>
                <c:pt idx="7545">
                  <c:v>44.925600000000003</c:v>
                </c:pt>
                <c:pt idx="7546">
                  <c:v>44.924300000000002</c:v>
                </c:pt>
                <c:pt idx="7547">
                  <c:v>44.922600000000003</c:v>
                </c:pt>
                <c:pt idx="7548">
                  <c:v>44.920400000000001</c:v>
                </c:pt>
                <c:pt idx="7549">
                  <c:v>44.919199999999996</c:v>
                </c:pt>
                <c:pt idx="7550">
                  <c:v>44.918599999999998</c:v>
                </c:pt>
                <c:pt idx="7551">
                  <c:v>44.918500000000002</c:v>
                </c:pt>
                <c:pt idx="7552">
                  <c:v>44.918500000000002</c:v>
                </c:pt>
                <c:pt idx="7553">
                  <c:v>44.918300000000002</c:v>
                </c:pt>
                <c:pt idx="7554">
                  <c:v>44.918599999999998</c:v>
                </c:pt>
                <c:pt idx="7555">
                  <c:v>44.9193</c:v>
                </c:pt>
                <c:pt idx="7556">
                  <c:v>44.919589999999999</c:v>
                </c:pt>
                <c:pt idx="7557">
                  <c:v>44.920099999999998</c:v>
                </c:pt>
                <c:pt idx="7558">
                  <c:v>44.920279999999998</c:v>
                </c:pt>
                <c:pt idx="7559">
                  <c:v>44.9208</c:v>
                </c:pt>
                <c:pt idx="7560">
                  <c:v>44.921729999999997</c:v>
                </c:pt>
                <c:pt idx="7561">
                  <c:v>44.9223</c:v>
                </c:pt>
                <c:pt idx="7562">
                  <c:v>44.922699999999999</c:v>
                </c:pt>
                <c:pt idx="7563">
                  <c:v>44.922969999999999</c:v>
                </c:pt>
                <c:pt idx="7564">
                  <c:v>44.923299999999998</c:v>
                </c:pt>
                <c:pt idx="7565">
                  <c:v>44.9236</c:v>
                </c:pt>
                <c:pt idx="7566">
                  <c:v>44.923900000000003</c:v>
                </c:pt>
                <c:pt idx="7567">
                  <c:v>44.924199999999999</c:v>
                </c:pt>
                <c:pt idx="7568">
                  <c:v>44.924300000000002</c:v>
                </c:pt>
                <c:pt idx="7569">
                  <c:v>44.924399999999999</c:v>
                </c:pt>
                <c:pt idx="7570">
                  <c:v>44.924599999999998</c:v>
                </c:pt>
                <c:pt idx="7571">
                  <c:v>44.924799999999998</c:v>
                </c:pt>
                <c:pt idx="7572">
                  <c:v>44.924900000000001</c:v>
                </c:pt>
                <c:pt idx="7573">
                  <c:v>44.9251</c:v>
                </c:pt>
                <c:pt idx="7574">
                  <c:v>44.925199999999997</c:v>
                </c:pt>
                <c:pt idx="7575">
                  <c:v>44.925400000000003</c:v>
                </c:pt>
                <c:pt idx="7576">
                  <c:v>44.925600000000003</c:v>
                </c:pt>
                <c:pt idx="7577">
                  <c:v>44.925800000000002</c:v>
                </c:pt>
                <c:pt idx="7578">
                  <c:v>44.925899999999999</c:v>
                </c:pt>
                <c:pt idx="7579">
                  <c:v>44.926099999999998</c:v>
                </c:pt>
                <c:pt idx="7580">
                  <c:v>44.926299999999998</c:v>
                </c:pt>
                <c:pt idx="7581">
                  <c:v>44.926499999999997</c:v>
                </c:pt>
                <c:pt idx="7582">
                  <c:v>44.926699999999997</c:v>
                </c:pt>
                <c:pt idx="7583">
                  <c:v>44.9268</c:v>
                </c:pt>
                <c:pt idx="7584">
                  <c:v>44.926900000000003</c:v>
                </c:pt>
                <c:pt idx="7585">
                  <c:v>44.927100000000003</c:v>
                </c:pt>
                <c:pt idx="7586">
                  <c:v>44.927280000000003</c:v>
                </c:pt>
                <c:pt idx="7587">
                  <c:v>44.927399999999999</c:v>
                </c:pt>
                <c:pt idx="7588">
                  <c:v>44.927599999999998</c:v>
                </c:pt>
                <c:pt idx="7589">
                  <c:v>44.927700000000002</c:v>
                </c:pt>
                <c:pt idx="7590">
                  <c:v>44.927900000000001</c:v>
                </c:pt>
                <c:pt idx="7591">
                  <c:v>44.928100000000001</c:v>
                </c:pt>
                <c:pt idx="7592">
                  <c:v>44.928199999999997</c:v>
                </c:pt>
                <c:pt idx="7593">
                  <c:v>44.928199999999997</c:v>
                </c:pt>
                <c:pt idx="7594">
                  <c:v>44.9283</c:v>
                </c:pt>
                <c:pt idx="7595">
                  <c:v>44.928199999999997</c:v>
                </c:pt>
                <c:pt idx="7596">
                  <c:v>44.927100000000003</c:v>
                </c:pt>
                <c:pt idx="7597">
                  <c:v>44.923900000000003</c:v>
                </c:pt>
                <c:pt idx="7598">
                  <c:v>44.922759999999997</c:v>
                </c:pt>
                <c:pt idx="7599">
                  <c:v>44.922400000000003</c:v>
                </c:pt>
                <c:pt idx="7600">
                  <c:v>44.922600000000003</c:v>
                </c:pt>
                <c:pt idx="7601">
                  <c:v>44.923000000000002</c:v>
                </c:pt>
                <c:pt idx="7602">
                  <c:v>44.923499999999997</c:v>
                </c:pt>
                <c:pt idx="7603">
                  <c:v>44.924030000000002</c:v>
                </c:pt>
                <c:pt idx="7604">
                  <c:v>44.926000000000002</c:v>
                </c:pt>
                <c:pt idx="7605">
                  <c:v>44.927999999999997</c:v>
                </c:pt>
                <c:pt idx="7606">
                  <c:v>44.929000000000002</c:v>
                </c:pt>
                <c:pt idx="7607">
                  <c:v>44.928699999999999</c:v>
                </c:pt>
                <c:pt idx="7608">
                  <c:v>44.927700000000002</c:v>
                </c:pt>
                <c:pt idx="7609">
                  <c:v>44.926699999999997</c:v>
                </c:pt>
                <c:pt idx="7610">
                  <c:v>44.923499999999997</c:v>
                </c:pt>
                <c:pt idx="7611">
                  <c:v>44.920490000000001</c:v>
                </c:pt>
                <c:pt idx="7612">
                  <c:v>44.918399999999998</c:v>
                </c:pt>
                <c:pt idx="7613">
                  <c:v>44.917200000000001</c:v>
                </c:pt>
                <c:pt idx="7614">
                  <c:v>44.916699999999999</c:v>
                </c:pt>
                <c:pt idx="7615">
                  <c:v>44.916200000000003</c:v>
                </c:pt>
                <c:pt idx="7616">
                  <c:v>44.916499999999999</c:v>
                </c:pt>
                <c:pt idx="7617">
                  <c:v>44.917400000000001</c:v>
                </c:pt>
                <c:pt idx="7618">
                  <c:v>44.917400000000001</c:v>
                </c:pt>
                <c:pt idx="7619">
                  <c:v>44.9178</c:v>
                </c:pt>
                <c:pt idx="7620">
                  <c:v>44.918399999999998</c:v>
                </c:pt>
                <c:pt idx="7621">
                  <c:v>44.918999999999997</c:v>
                </c:pt>
                <c:pt idx="7622">
                  <c:v>44.919800000000002</c:v>
                </c:pt>
                <c:pt idx="7623">
                  <c:v>44.920499999999997</c:v>
                </c:pt>
                <c:pt idx="7624">
                  <c:v>44.920569999999998</c:v>
                </c:pt>
                <c:pt idx="7625">
                  <c:v>44.920999999999999</c:v>
                </c:pt>
                <c:pt idx="7626">
                  <c:v>44.920699999999997</c:v>
                </c:pt>
                <c:pt idx="7627">
                  <c:v>44.919600000000003</c:v>
                </c:pt>
                <c:pt idx="7628">
                  <c:v>44.919719999999998</c:v>
                </c:pt>
                <c:pt idx="7629">
                  <c:v>44.920400000000001</c:v>
                </c:pt>
                <c:pt idx="7630">
                  <c:v>44.921399999999998</c:v>
                </c:pt>
                <c:pt idx="7631">
                  <c:v>44.921999999999997</c:v>
                </c:pt>
                <c:pt idx="7632">
                  <c:v>44.9221</c:v>
                </c:pt>
                <c:pt idx="7633">
                  <c:v>44.922699999999999</c:v>
                </c:pt>
                <c:pt idx="7634">
                  <c:v>44.923200000000001</c:v>
                </c:pt>
                <c:pt idx="7635">
                  <c:v>44.9236</c:v>
                </c:pt>
                <c:pt idx="7636">
                  <c:v>44.924109999999999</c:v>
                </c:pt>
                <c:pt idx="7637">
                  <c:v>44.923000000000002</c:v>
                </c:pt>
                <c:pt idx="7638">
                  <c:v>44.920999999999999</c:v>
                </c:pt>
                <c:pt idx="7639">
                  <c:v>44.920400000000001</c:v>
                </c:pt>
                <c:pt idx="7640">
                  <c:v>44.920200000000001</c:v>
                </c:pt>
                <c:pt idx="7641">
                  <c:v>44.920999999999999</c:v>
                </c:pt>
                <c:pt idx="7642">
                  <c:v>44.924399999999999</c:v>
                </c:pt>
                <c:pt idx="7643">
                  <c:v>44.927799999999998</c:v>
                </c:pt>
                <c:pt idx="7644">
                  <c:v>44.92886</c:v>
                </c:pt>
                <c:pt idx="7645">
                  <c:v>44.929200000000002</c:v>
                </c:pt>
                <c:pt idx="7646">
                  <c:v>44.929299999999998</c:v>
                </c:pt>
                <c:pt idx="7647">
                  <c:v>44.928800000000003</c:v>
                </c:pt>
                <c:pt idx="7648">
                  <c:v>44.926900000000003</c:v>
                </c:pt>
                <c:pt idx="7649">
                  <c:v>44.924210000000002</c:v>
                </c:pt>
                <c:pt idx="7650">
                  <c:v>44.922469999999997</c:v>
                </c:pt>
                <c:pt idx="7651">
                  <c:v>44.921300000000002</c:v>
                </c:pt>
                <c:pt idx="7652">
                  <c:v>44.920400000000001</c:v>
                </c:pt>
                <c:pt idx="7653">
                  <c:v>44.9193</c:v>
                </c:pt>
                <c:pt idx="7654">
                  <c:v>44.917160000000003</c:v>
                </c:pt>
                <c:pt idx="7655">
                  <c:v>44.916080000000001</c:v>
                </c:pt>
                <c:pt idx="7656">
                  <c:v>44.915900000000001</c:v>
                </c:pt>
                <c:pt idx="7657">
                  <c:v>44.916499999999999</c:v>
                </c:pt>
                <c:pt idx="7658">
                  <c:v>44.917209999999997</c:v>
                </c:pt>
                <c:pt idx="7659">
                  <c:v>44.918399999999998</c:v>
                </c:pt>
                <c:pt idx="7660">
                  <c:v>44.919800000000002</c:v>
                </c:pt>
                <c:pt idx="7661">
                  <c:v>44.9223</c:v>
                </c:pt>
                <c:pt idx="7662">
                  <c:v>44.9238</c:v>
                </c:pt>
                <c:pt idx="7663">
                  <c:v>44.926699999999997</c:v>
                </c:pt>
                <c:pt idx="7664">
                  <c:v>44.929600000000001</c:v>
                </c:pt>
                <c:pt idx="7665">
                  <c:v>44.931849999999997</c:v>
                </c:pt>
                <c:pt idx="7666">
                  <c:v>44.932699999999997</c:v>
                </c:pt>
                <c:pt idx="7667">
                  <c:v>44.933300000000003</c:v>
                </c:pt>
                <c:pt idx="7668">
                  <c:v>44.932899999999997</c:v>
                </c:pt>
                <c:pt idx="7669">
                  <c:v>44.930199999999999</c:v>
                </c:pt>
                <c:pt idx="7670">
                  <c:v>44.927860000000003</c:v>
                </c:pt>
                <c:pt idx="7671">
                  <c:v>44.926900000000003</c:v>
                </c:pt>
                <c:pt idx="7672">
                  <c:v>44.927100000000003</c:v>
                </c:pt>
                <c:pt idx="7673">
                  <c:v>44.927999999999997</c:v>
                </c:pt>
                <c:pt idx="7674">
                  <c:v>44.929340000000003</c:v>
                </c:pt>
                <c:pt idx="7675">
                  <c:v>44.930700000000002</c:v>
                </c:pt>
                <c:pt idx="7676">
                  <c:v>44.930900000000001</c:v>
                </c:pt>
                <c:pt idx="7677">
                  <c:v>44.931699999999999</c:v>
                </c:pt>
                <c:pt idx="7678">
                  <c:v>44.932400000000001</c:v>
                </c:pt>
                <c:pt idx="7679">
                  <c:v>44.932499999999997</c:v>
                </c:pt>
                <c:pt idx="7680">
                  <c:v>44.932499999999997</c:v>
                </c:pt>
                <c:pt idx="7681">
                  <c:v>44.931399999999996</c:v>
                </c:pt>
                <c:pt idx="7682">
                  <c:v>44.928699999999999</c:v>
                </c:pt>
                <c:pt idx="7683">
                  <c:v>44.926699999999997</c:v>
                </c:pt>
                <c:pt idx="7684">
                  <c:v>44.924399999999999</c:v>
                </c:pt>
                <c:pt idx="7685">
                  <c:v>44.92268</c:v>
                </c:pt>
                <c:pt idx="7686">
                  <c:v>44.920699999999997</c:v>
                </c:pt>
                <c:pt idx="7687">
                  <c:v>44.92</c:v>
                </c:pt>
                <c:pt idx="7688">
                  <c:v>44.918999999999997</c:v>
                </c:pt>
                <c:pt idx="7689">
                  <c:v>44.918500000000002</c:v>
                </c:pt>
                <c:pt idx="7690">
                  <c:v>44.918599999999998</c:v>
                </c:pt>
                <c:pt idx="7691">
                  <c:v>44.9191</c:v>
                </c:pt>
                <c:pt idx="7692">
                  <c:v>44.919899999999998</c:v>
                </c:pt>
                <c:pt idx="7693">
                  <c:v>44.920699999999997</c:v>
                </c:pt>
                <c:pt idx="7694">
                  <c:v>44.921199999999999</c:v>
                </c:pt>
                <c:pt idx="7695">
                  <c:v>44.921500000000002</c:v>
                </c:pt>
                <c:pt idx="7696">
                  <c:v>44.921799999999998</c:v>
                </c:pt>
                <c:pt idx="7697">
                  <c:v>44.9221</c:v>
                </c:pt>
                <c:pt idx="7698">
                  <c:v>44.922400000000003</c:v>
                </c:pt>
                <c:pt idx="7699">
                  <c:v>44.922699999999999</c:v>
                </c:pt>
                <c:pt idx="7700">
                  <c:v>44.923079999999999</c:v>
                </c:pt>
                <c:pt idx="7701">
                  <c:v>44.923499999999997</c:v>
                </c:pt>
                <c:pt idx="7702">
                  <c:v>44.923999999999999</c:v>
                </c:pt>
                <c:pt idx="7703">
                  <c:v>44.924199999999999</c:v>
                </c:pt>
                <c:pt idx="7704">
                  <c:v>44.924819999999997</c:v>
                </c:pt>
                <c:pt idx="7705">
                  <c:v>44.925600000000003</c:v>
                </c:pt>
                <c:pt idx="7706">
                  <c:v>44.926299999999998</c:v>
                </c:pt>
                <c:pt idx="7707">
                  <c:v>44.927500000000002</c:v>
                </c:pt>
                <c:pt idx="7708">
                  <c:v>44.928699999999999</c:v>
                </c:pt>
                <c:pt idx="7709">
                  <c:v>44.928899999999999</c:v>
                </c:pt>
                <c:pt idx="7710">
                  <c:v>44.9283</c:v>
                </c:pt>
                <c:pt idx="7711">
                  <c:v>44.926499999999997</c:v>
                </c:pt>
                <c:pt idx="7712">
                  <c:v>44.9255</c:v>
                </c:pt>
                <c:pt idx="7713">
                  <c:v>44.9255</c:v>
                </c:pt>
                <c:pt idx="7714">
                  <c:v>44.926200000000001</c:v>
                </c:pt>
                <c:pt idx="7715">
                  <c:v>44.927300000000002</c:v>
                </c:pt>
                <c:pt idx="7716">
                  <c:v>44.928600000000003</c:v>
                </c:pt>
                <c:pt idx="7717">
                  <c:v>44.930100000000003</c:v>
                </c:pt>
                <c:pt idx="7718">
                  <c:v>44.9313</c:v>
                </c:pt>
                <c:pt idx="7719">
                  <c:v>44.9313</c:v>
                </c:pt>
                <c:pt idx="7720">
                  <c:v>44.931199999999997</c:v>
                </c:pt>
                <c:pt idx="7721">
                  <c:v>44.93</c:v>
                </c:pt>
                <c:pt idx="7722">
                  <c:v>44.929299999999998</c:v>
                </c:pt>
                <c:pt idx="7723">
                  <c:v>44.928600000000003</c:v>
                </c:pt>
                <c:pt idx="7724">
                  <c:v>44.926099999999998</c:v>
                </c:pt>
                <c:pt idx="7725">
                  <c:v>44.924300000000002</c:v>
                </c:pt>
                <c:pt idx="7726">
                  <c:v>44.923200000000001</c:v>
                </c:pt>
                <c:pt idx="7727">
                  <c:v>44.922179999999997</c:v>
                </c:pt>
                <c:pt idx="7728">
                  <c:v>44.921799999999998</c:v>
                </c:pt>
                <c:pt idx="7729">
                  <c:v>44.921599999999998</c:v>
                </c:pt>
                <c:pt idx="7730">
                  <c:v>44.921900000000001</c:v>
                </c:pt>
                <c:pt idx="7731">
                  <c:v>44.922699999999999</c:v>
                </c:pt>
                <c:pt idx="7732">
                  <c:v>44.922600000000003</c:v>
                </c:pt>
                <c:pt idx="7733">
                  <c:v>44.921700000000001</c:v>
                </c:pt>
                <c:pt idx="7734">
                  <c:v>44.920400000000001</c:v>
                </c:pt>
                <c:pt idx="7735">
                  <c:v>44.920200000000001</c:v>
                </c:pt>
                <c:pt idx="7736">
                  <c:v>44.920499999999997</c:v>
                </c:pt>
                <c:pt idx="7737">
                  <c:v>44.921100000000003</c:v>
                </c:pt>
                <c:pt idx="7738">
                  <c:v>44.9206</c:v>
                </c:pt>
                <c:pt idx="7739">
                  <c:v>44.920090000000002</c:v>
                </c:pt>
                <c:pt idx="7740">
                  <c:v>44.920099999999998</c:v>
                </c:pt>
                <c:pt idx="7741">
                  <c:v>44.920299999999997</c:v>
                </c:pt>
                <c:pt idx="7742">
                  <c:v>44.920699999999997</c:v>
                </c:pt>
                <c:pt idx="7743">
                  <c:v>44.921599999999998</c:v>
                </c:pt>
                <c:pt idx="7744">
                  <c:v>44.922499999999999</c:v>
                </c:pt>
                <c:pt idx="7745">
                  <c:v>44.9236</c:v>
                </c:pt>
                <c:pt idx="7746">
                  <c:v>44.923400000000001</c:v>
                </c:pt>
                <c:pt idx="7747">
                  <c:v>44.921999999999997</c:v>
                </c:pt>
                <c:pt idx="7748">
                  <c:v>44.9208</c:v>
                </c:pt>
                <c:pt idx="7749">
                  <c:v>44.920670000000001</c:v>
                </c:pt>
                <c:pt idx="7750">
                  <c:v>44.9208</c:v>
                </c:pt>
                <c:pt idx="7751">
                  <c:v>44.920999999999999</c:v>
                </c:pt>
                <c:pt idx="7752">
                  <c:v>44.921199999999999</c:v>
                </c:pt>
                <c:pt idx="7753">
                  <c:v>44.921100000000003</c:v>
                </c:pt>
                <c:pt idx="7754">
                  <c:v>44.9208</c:v>
                </c:pt>
                <c:pt idx="7755">
                  <c:v>44.920900000000003</c:v>
                </c:pt>
                <c:pt idx="7756">
                  <c:v>44.921199999999999</c:v>
                </c:pt>
                <c:pt idx="7757">
                  <c:v>44.921700000000001</c:v>
                </c:pt>
                <c:pt idx="7758">
                  <c:v>44.921799999999998</c:v>
                </c:pt>
                <c:pt idx="7759">
                  <c:v>44.92165</c:v>
                </c:pt>
                <c:pt idx="7760">
                  <c:v>44.921799999999998</c:v>
                </c:pt>
                <c:pt idx="7761">
                  <c:v>44.9221</c:v>
                </c:pt>
                <c:pt idx="7762">
                  <c:v>44.922499999999999</c:v>
                </c:pt>
                <c:pt idx="7763">
                  <c:v>44.923099999999998</c:v>
                </c:pt>
                <c:pt idx="7764">
                  <c:v>44.923900000000003</c:v>
                </c:pt>
                <c:pt idx="7765">
                  <c:v>44.924500000000002</c:v>
                </c:pt>
                <c:pt idx="7766">
                  <c:v>44.925699999999999</c:v>
                </c:pt>
                <c:pt idx="7767">
                  <c:v>44.926139999999997</c:v>
                </c:pt>
                <c:pt idx="7768">
                  <c:v>44.926499999999997</c:v>
                </c:pt>
                <c:pt idx="7769">
                  <c:v>44.926900000000003</c:v>
                </c:pt>
                <c:pt idx="7770">
                  <c:v>44.927300000000002</c:v>
                </c:pt>
                <c:pt idx="7771">
                  <c:v>44.927700000000002</c:v>
                </c:pt>
                <c:pt idx="7772">
                  <c:v>44.928100000000001</c:v>
                </c:pt>
                <c:pt idx="7773">
                  <c:v>44.9285</c:v>
                </c:pt>
                <c:pt idx="7774">
                  <c:v>44.928800000000003</c:v>
                </c:pt>
                <c:pt idx="7775">
                  <c:v>44.929400000000001</c:v>
                </c:pt>
                <c:pt idx="7776">
                  <c:v>44.931699999999999</c:v>
                </c:pt>
                <c:pt idx="7777">
                  <c:v>44.932899999999997</c:v>
                </c:pt>
                <c:pt idx="7778">
                  <c:v>44.932499999999997</c:v>
                </c:pt>
                <c:pt idx="7779">
                  <c:v>44.931100000000001</c:v>
                </c:pt>
                <c:pt idx="7780">
                  <c:v>44.927399999999999</c:v>
                </c:pt>
                <c:pt idx="7781">
                  <c:v>44.9255</c:v>
                </c:pt>
                <c:pt idx="7782">
                  <c:v>44.924900000000001</c:v>
                </c:pt>
                <c:pt idx="7783">
                  <c:v>44.924999999999997</c:v>
                </c:pt>
                <c:pt idx="7784">
                  <c:v>44.925400000000003</c:v>
                </c:pt>
                <c:pt idx="7785">
                  <c:v>44.926099999999998</c:v>
                </c:pt>
                <c:pt idx="7786">
                  <c:v>44.926900000000003</c:v>
                </c:pt>
                <c:pt idx="7787">
                  <c:v>44.927799999999998</c:v>
                </c:pt>
                <c:pt idx="7788">
                  <c:v>44.9285</c:v>
                </c:pt>
                <c:pt idx="7789">
                  <c:v>44.929400000000001</c:v>
                </c:pt>
                <c:pt idx="7790">
                  <c:v>44.9313</c:v>
                </c:pt>
                <c:pt idx="7791">
                  <c:v>44.932699999999997</c:v>
                </c:pt>
                <c:pt idx="7792">
                  <c:v>44.932499999999997</c:v>
                </c:pt>
                <c:pt idx="7793">
                  <c:v>44.930599999999998</c:v>
                </c:pt>
                <c:pt idx="7794">
                  <c:v>44.927799999999998</c:v>
                </c:pt>
                <c:pt idx="7795">
                  <c:v>44.925899999999999</c:v>
                </c:pt>
                <c:pt idx="7796">
                  <c:v>44.924480000000003</c:v>
                </c:pt>
                <c:pt idx="7797">
                  <c:v>44.923000000000002</c:v>
                </c:pt>
                <c:pt idx="7798">
                  <c:v>44.92239</c:v>
                </c:pt>
                <c:pt idx="7799">
                  <c:v>44.921999999999997</c:v>
                </c:pt>
                <c:pt idx="7800">
                  <c:v>44.921599999999998</c:v>
                </c:pt>
                <c:pt idx="7801">
                  <c:v>44.921999999999997</c:v>
                </c:pt>
                <c:pt idx="7802">
                  <c:v>44.9223</c:v>
                </c:pt>
                <c:pt idx="7803">
                  <c:v>44.922899999999998</c:v>
                </c:pt>
                <c:pt idx="7804">
                  <c:v>44.923200000000001</c:v>
                </c:pt>
                <c:pt idx="7805">
                  <c:v>44.923499999999997</c:v>
                </c:pt>
                <c:pt idx="7806">
                  <c:v>44.924199999999999</c:v>
                </c:pt>
                <c:pt idx="7807">
                  <c:v>44.925199999999997</c:v>
                </c:pt>
                <c:pt idx="7808">
                  <c:v>44.926000000000002</c:v>
                </c:pt>
                <c:pt idx="7809">
                  <c:v>44.926299999999998</c:v>
                </c:pt>
                <c:pt idx="7810">
                  <c:v>44.926600000000001</c:v>
                </c:pt>
                <c:pt idx="7811">
                  <c:v>44.927</c:v>
                </c:pt>
                <c:pt idx="7812">
                  <c:v>44.927199999999999</c:v>
                </c:pt>
                <c:pt idx="7813">
                  <c:v>44.927399999999999</c:v>
                </c:pt>
                <c:pt idx="7814">
                  <c:v>44.927599999999998</c:v>
                </c:pt>
                <c:pt idx="7815">
                  <c:v>44.927700000000002</c:v>
                </c:pt>
                <c:pt idx="7816">
                  <c:v>44.927999999999997</c:v>
                </c:pt>
                <c:pt idx="7817">
                  <c:v>44.928199999999997</c:v>
                </c:pt>
                <c:pt idx="7818">
                  <c:v>44.928600000000003</c:v>
                </c:pt>
                <c:pt idx="7819">
                  <c:v>44.928800000000003</c:v>
                </c:pt>
                <c:pt idx="7820">
                  <c:v>44.929099999999998</c:v>
                </c:pt>
                <c:pt idx="7821">
                  <c:v>44.929499999999997</c:v>
                </c:pt>
                <c:pt idx="7822">
                  <c:v>44.9298</c:v>
                </c:pt>
                <c:pt idx="7823">
                  <c:v>44.930100000000003</c:v>
                </c:pt>
                <c:pt idx="7824">
                  <c:v>44.930199999999999</c:v>
                </c:pt>
                <c:pt idx="7825">
                  <c:v>44.930399999999999</c:v>
                </c:pt>
                <c:pt idx="7826">
                  <c:v>44.930599999999998</c:v>
                </c:pt>
                <c:pt idx="7827">
                  <c:v>44.930799999999998</c:v>
                </c:pt>
                <c:pt idx="7828">
                  <c:v>44.930900000000001</c:v>
                </c:pt>
                <c:pt idx="7829">
                  <c:v>44.930999999999997</c:v>
                </c:pt>
                <c:pt idx="7830">
                  <c:v>44.931199999999997</c:v>
                </c:pt>
                <c:pt idx="7831">
                  <c:v>44.930709999999998</c:v>
                </c:pt>
                <c:pt idx="7832">
                  <c:v>44.930300000000003</c:v>
                </c:pt>
                <c:pt idx="7833">
                  <c:v>44.929810000000003</c:v>
                </c:pt>
                <c:pt idx="7834">
                  <c:v>44.927399999999999</c:v>
                </c:pt>
                <c:pt idx="7835">
                  <c:v>44.926200000000001</c:v>
                </c:pt>
                <c:pt idx="7836">
                  <c:v>44.925899999999999</c:v>
                </c:pt>
                <c:pt idx="7837">
                  <c:v>44.926000000000002</c:v>
                </c:pt>
                <c:pt idx="7838">
                  <c:v>44.926400000000001</c:v>
                </c:pt>
                <c:pt idx="7839">
                  <c:v>44.926600000000001</c:v>
                </c:pt>
                <c:pt idx="7840">
                  <c:v>44.927700000000002</c:v>
                </c:pt>
                <c:pt idx="7841">
                  <c:v>44.929600000000001</c:v>
                </c:pt>
                <c:pt idx="7842">
                  <c:v>44.9298</c:v>
                </c:pt>
                <c:pt idx="7843">
                  <c:v>44.929000000000002</c:v>
                </c:pt>
                <c:pt idx="7844">
                  <c:v>44.928400000000003</c:v>
                </c:pt>
                <c:pt idx="7845">
                  <c:v>44.92651</c:v>
                </c:pt>
                <c:pt idx="7846">
                  <c:v>44.924700000000001</c:v>
                </c:pt>
                <c:pt idx="7847">
                  <c:v>44.9223</c:v>
                </c:pt>
                <c:pt idx="7848">
                  <c:v>44.920999999999999</c:v>
                </c:pt>
                <c:pt idx="7849">
                  <c:v>44.920200000000001</c:v>
                </c:pt>
                <c:pt idx="7850">
                  <c:v>44.919350000000001</c:v>
                </c:pt>
                <c:pt idx="7851">
                  <c:v>44.918700000000001</c:v>
                </c:pt>
                <c:pt idx="7852">
                  <c:v>44.918399999999998</c:v>
                </c:pt>
                <c:pt idx="7853">
                  <c:v>44.918300000000002</c:v>
                </c:pt>
                <c:pt idx="7854">
                  <c:v>44.918700000000001</c:v>
                </c:pt>
                <c:pt idx="7855">
                  <c:v>44.919499999999999</c:v>
                </c:pt>
                <c:pt idx="7856">
                  <c:v>44.919750000000001</c:v>
                </c:pt>
                <c:pt idx="7857">
                  <c:v>44.92</c:v>
                </c:pt>
                <c:pt idx="7858">
                  <c:v>44.920279999999998</c:v>
                </c:pt>
                <c:pt idx="7859">
                  <c:v>44.9208</c:v>
                </c:pt>
                <c:pt idx="7860">
                  <c:v>44.920099999999998</c:v>
                </c:pt>
                <c:pt idx="7861">
                  <c:v>44.919699999999999</c:v>
                </c:pt>
                <c:pt idx="7862">
                  <c:v>44.919670000000004</c:v>
                </c:pt>
                <c:pt idx="7863">
                  <c:v>44.919899999999998</c:v>
                </c:pt>
                <c:pt idx="7864">
                  <c:v>44.9193</c:v>
                </c:pt>
                <c:pt idx="7865">
                  <c:v>44.919800000000002</c:v>
                </c:pt>
                <c:pt idx="7866">
                  <c:v>44.9208</c:v>
                </c:pt>
                <c:pt idx="7867">
                  <c:v>44.921900000000001</c:v>
                </c:pt>
                <c:pt idx="7868">
                  <c:v>44.922800000000002</c:v>
                </c:pt>
                <c:pt idx="7869">
                  <c:v>44.924199999999999</c:v>
                </c:pt>
                <c:pt idx="7870">
                  <c:v>44.9255</c:v>
                </c:pt>
                <c:pt idx="7871">
                  <c:v>44.927100000000003</c:v>
                </c:pt>
                <c:pt idx="7872">
                  <c:v>44.929000000000002</c:v>
                </c:pt>
                <c:pt idx="7873">
                  <c:v>44.930950000000003</c:v>
                </c:pt>
                <c:pt idx="7874">
                  <c:v>44.9315</c:v>
                </c:pt>
                <c:pt idx="7875">
                  <c:v>44.931800000000003</c:v>
                </c:pt>
                <c:pt idx="7876">
                  <c:v>44.932319999999997</c:v>
                </c:pt>
                <c:pt idx="7877">
                  <c:v>44.931100000000001</c:v>
                </c:pt>
                <c:pt idx="7878">
                  <c:v>44.929299999999998</c:v>
                </c:pt>
                <c:pt idx="7879">
                  <c:v>44.927300000000002</c:v>
                </c:pt>
                <c:pt idx="7880">
                  <c:v>44.925400000000003</c:v>
                </c:pt>
                <c:pt idx="7881">
                  <c:v>44.9238</c:v>
                </c:pt>
                <c:pt idx="7882">
                  <c:v>44.922899999999998</c:v>
                </c:pt>
                <c:pt idx="7883">
                  <c:v>44.922199999999997</c:v>
                </c:pt>
                <c:pt idx="7884">
                  <c:v>44.921700000000001</c:v>
                </c:pt>
                <c:pt idx="7885">
                  <c:v>44.921599999999998</c:v>
                </c:pt>
                <c:pt idx="7886">
                  <c:v>44.921399999999998</c:v>
                </c:pt>
                <c:pt idx="7887">
                  <c:v>44.920999999999999</c:v>
                </c:pt>
                <c:pt idx="7888">
                  <c:v>44.920780000000001</c:v>
                </c:pt>
                <c:pt idx="7889">
                  <c:v>44.920900000000003</c:v>
                </c:pt>
                <c:pt idx="7890">
                  <c:v>44.921199999999999</c:v>
                </c:pt>
                <c:pt idx="7891">
                  <c:v>44.9221</c:v>
                </c:pt>
                <c:pt idx="7892">
                  <c:v>44.923000000000002</c:v>
                </c:pt>
                <c:pt idx="7893">
                  <c:v>44.924199999999999</c:v>
                </c:pt>
                <c:pt idx="7894">
                  <c:v>44.9255</c:v>
                </c:pt>
                <c:pt idx="7895">
                  <c:v>44.927599999999998</c:v>
                </c:pt>
                <c:pt idx="7896">
                  <c:v>44.930300000000003</c:v>
                </c:pt>
                <c:pt idx="7897">
                  <c:v>44.932400000000001</c:v>
                </c:pt>
                <c:pt idx="7898">
                  <c:v>44.933199999999999</c:v>
                </c:pt>
                <c:pt idx="7899">
                  <c:v>44.933500000000002</c:v>
                </c:pt>
                <c:pt idx="7900">
                  <c:v>44.932200000000002</c:v>
                </c:pt>
                <c:pt idx="7901">
                  <c:v>44.930700000000002</c:v>
                </c:pt>
                <c:pt idx="7902">
                  <c:v>44.929900000000004</c:v>
                </c:pt>
                <c:pt idx="7903">
                  <c:v>44.930050000000001</c:v>
                </c:pt>
                <c:pt idx="7904">
                  <c:v>44.930840000000003</c:v>
                </c:pt>
                <c:pt idx="7905">
                  <c:v>44.93206</c:v>
                </c:pt>
                <c:pt idx="7906">
                  <c:v>44.9328</c:v>
                </c:pt>
                <c:pt idx="7907">
                  <c:v>44.933900000000001</c:v>
                </c:pt>
                <c:pt idx="7908">
                  <c:v>44.935200000000002</c:v>
                </c:pt>
                <c:pt idx="7909">
                  <c:v>44.936100000000003</c:v>
                </c:pt>
                <c:pt idx="7910">
                  <c:v>44.936259999999997</c:v>
                </c:pt>
                <c:pt idx="7911">
                  <c:v>44.935899999999997</c:v>
                </c:pt>
                <c:pt idx="7912">
                  <c:v>44.933799999999998</c:v>
                </c:pt>
                <c:pt idx="7913">
                  <c:v>44.931399999999996</c:v>
                </c:pt>
                <c:pt idx="7914">
                  <c:v>44.92897</c:v>
                </c:pt>
                <c:pt idx="7915">
                  <c:v>44.927280000000003</c:v>
                </c:pt>
                <c:pt idx="7916">
                  <c:v>44.926099999999998</c:v>
                </c:pt>
                <c:pt idx="7917">
                  <c:v>44.925199999999997</c:v>
                </c:pt>
                <c:pt idx="7918">
                  <c:v>44.924500000000002</c:v>
                </c:pt>
                <c:pt idx="7919">
                  <c:v>44.924030000000002</c:v>
                </c:pt>
                <c:pt idx="7920">
                  <c:v>44.924300000000002</c:v>
                </c:pt>
                <c:pt idx="7921">
                  <c:v>44.924900000000001</c:v>
                </c:pt>
                <c:pt idx="7922">
                  <c:v>44.925800000000002</c:v>
                </c:pt>
                <c:pt idx="7923">
                  <c:v>44.926909999999999</c:v>
                </c:pt>
                <c:pt idx="7924">
                  <c:v>44.928040000000003</c:v>
                </c:pt>
                <c:pt idx="7925">
                  <c:v>44.928600000000003</c:v>
                </c:pt>
                <c:pt idx="7926">
                  <c:v>44.928899999999999</c:v>
                </c:pt>
                <c:pt idx="7927">
                  <c:v>44.929299999999998</c:v>
                </c:pt>
                <c:pt idx="7928">
                  <c:v>44.929600000000001</c:v>
                </c:pt>
                <c:pt idx="7929">
                  <c:v>44.929969999999997</c:v>
                </c:pt>
                <c:pt idx="7930">
                  <c:v>44.930300000000003</c:v>
                </c:pt>
                <c:pt idx="7931">
                  <c:v>44.930900000000001</c:v>
                </c:pt>
                <c:pt idx="7932">
                  <c:v>44.9313</c:v>
                </c:pt>
                <c:pt idx="7933">
                  <c:v>44.931800000000003</c:v>
                </c:pt>
                <c:pt idx="7934">
                  <c:v>44.932099999999998</c:v>
                </c:pt>
                <c:pt idx="7935">
                  <c:v>44.932400000000001</c:v>
                </c:pt>
                <c:pt idx="7936">
                  <c:v>44.932600000000001</c:v>
                </c:pt>
                <c:pt idx="7937">
                  <c:v>44.9328</c:v>
                </c:pt>
                <c:pt idx="7938">
                  <c:v>44.932929999999999</c:v>
                </c:pt>
                <c:pt idx="7939">
                  <c:v>44.933100000000003</c:v>
                </c:pt>
                <c:pt idx="7940">
                  <c:v>44.933199999999999</c:v>
                </c:pt>
                <c:pt idx="7941">
                  <c:v>44.933300000000003</c:v>
                </c:pt>
                <c:pt idx="7942">
                  <c:v>44.933399999999999</c:v>
                </c:pt>
                <c:pt idx="7943">
                  <c:v>44.933599999999998</c:v>
                </c:pt>
                <c:pt idx="7944">
                  <c:v>44.933700000000002</c:v>
                </c:pt>
                <c:pt idx="7945">
                  <c:v>44.933909999999997</c:v>
                </c:pt>
                <c:pt idx="7946">
                  <c:v>44.933100000000003</c:v>
                </c:pt>
                <c:pt idx="7947">
                  <c:v>44.930900000000001</c:v>
                </c:pt>
                <c:pt idx="7948">
                  <c:v>44.930500000000002</c:v>
                </c:pt>
                <c:pt idx="7949">
                  <c:v>44.927599999999998</c:v>
                </c:pt>
                <c:pt idx="7950">
                  <c:v>44.926400000000001</c:v>
                </c:pt>
                <c:pt idx="7951">
                  <c:v>44.926200000000001</c:v>
                </c:pt>
                <c:pt idx="7952">
                  <c:v>44.926499999999997</c:v>
                </c:pt>
                <c:pt idx="7953">
                  <c:v>44.927199999999999</c:v>
                </c:pt>
                <c:pt idx="7954">
                  <c:v>44.927900000000001</c:v>
                </c:pt>
                <c:pt idx="7955">
                  <c:v>44.930050000000001</c:v>
                </c:pt>
                <c:pt idx="7956">
                  <c:v>44.932000000000002</c:v>
                </c:pt>
                <c:pt idx="7957">
                  <c:v>44.933700000000002</c:v>
                </c:pt>
                <c:pt idx="7958">
                  <c:v>44.935099999999998</c:v>
                </c:pt>
                <c:pt idx="7959">
                  <c:v>44.934829999999998</c:v>
                </c:pt>
                <c:pt idx="7960">
                  <c:v>44.933199999999999</c:v>
                </c:pt>
                <c:pt idx="7961">
                  <c:v>44.931699999999999</c:v>
                </c:pt>
                <c:pt idx="7962">
                  <c:v>44.9298</c:v>
                </c:pt>
                <c:pt idx="7963">
                  <c:v>44.928600000000003</c:v>
                </c:pt>
                <c:pt idx="7964">
                  <c:v>44.928199999999997</c:v>
                </c:pt>
                <c:pt idx="7965">
                  <c:v>44.927199999999999</c:v>
                </c:pt>
                <c:pt idx="7966">
                  <c:v>44.926699999999997</c:v>
                </c:pt>
                <c:pt idx="7967">
                  <c:v>44.926299999999998</c:v>
                </c:pt>
                <c:pt idx="7968">
                  <c:v>44.925699999999999</c:v>
                </c:pt>
                <c:pt idx="7969">
                  <c:v>44.925400000000003</c:v>
                </c:pt>
                <c:pt idx="7970">
                  <c:v>44.925199999999997</c:v>
                </c:pt>
                <c:pt idx="7971">
                  <c:v>44.9253</c:v>
                </c:pt>
                <c:pt idx="7972">
                  <c:v>44.924700000000001</c:v>
                </c:pt>
                <c:pt idx="7973">
                  <c:v>44.922699999999999</c:v>
                </c:pt>
                <c:pt idx="7974">
                  <c:v>44.922199999999997</c:v>
                </c:pt>
                <c:pt idx="7975">
                  <c:v>44.922310000000003</c:v>
                </c:pt>
                <c:pt idx="7976">
                  <c:v>44.923299999999998</c:v>
                </c:pt>
                <c:pt idx="7977">
                  <c:v>44.924300000000002</c:v>
                </c:pt>
                <c:pt idx="7978">
                  <c:v>44.924399999999999</c:v>
                </c:pt>
                <c:pt idx="7979">
                  <c:v>44.924199999999999</c:v>
                </c:pt>
                <c:pt idx="7980">
                  <c:v>44.924599999999998</c:v>
                </c:pt>
                <c:pt idx="7981">
                  <c:v>44.925199999999997</c:v>
                </c:pt>
                <c:pt idx="7982">
                  <c:v>44.926099999999998</c:v>
                </c:pt>
                <c:pt idx="7983">
                  <c:v>44.9268</c:v>
                </c:pt>
                <c:pt idx="7984">
                  <c:v>44.926299999999998</c:v>
                </c:pt>
                <c:pt idx="7985">
                  <c:v>44.926200000000001</c:v>
                </c:pt>
                <c:pt idx="7986">
                  <c:v>44.926299999999998</c:v>
                </c:pt>
                <c:pt idx="7987">
                  <c:v>44.926900000000003</c:v>
                </c:pt>
                <c:pt idx="7988">
                  <c:v>44.927300000000002</c:v>
                </c:pt>
                <c:pt idx="7989">
                  <c:v>44.926400000000001</c:v>
                </c:pt>
                <c:pt idx="7990">
                  <c:v>44.924500000000002</c:v>
                </c:pt>
                <c:pt idx="7991">
                  <c:v>44.923499999999997</c:v>
                </c:pt>
                <c:pt idx="7992">
                  <c:v>44.923400000000001</c:v>
                </c:pt>
                <c:pt idx="7993">
                  <c:v>44.923580000000001</c:v>
                </c:pt>
                <c:pt idx="7994">
                  <c:v>44.9238</c:v>
                </c:pt>
                <c:pt idx="7995">
                  <c:v>44.923920000000003</c:v>
                </c:pt>
                <c:pt idx="7996">
                  <c:v>44.924199999999999</c:v>
                </c:pt>
                <c:pt idx="7997">
                  <c:v>44.924599999999998</c:v>
                </c:pt>
                <c:pt idx="7998">
                  <c:v>44.924700000000001</c:v>
                </c:pt>
                <c:pt idx="7999">
                  <c:v>44.924700000000001</c:v>
                </c:pt>
                <c:pt idx="8000">
                  <c:v>44.924700000000001</c:v>
                </c:pt>
                <c:pt idx="8001">
                  <c:v>44.924599999999998</c:v>
                </c:pt>
                <c:pt idx="8002">
                  <c:v>44.924700000000001</c:v>
                </c:pt>
                <c:pt idx="8003">
                  <c:v>44.924900000000001</c:v>
                </c:pt>
                <c:pt idx="8004">
                  <c:v>44.9255</c:v>
                </c:pt>
                <c:pt idx="8005">
                  <c:v>44.926299999999998</c:v>
                </c:pt>
                <c:pt idx="8006">
                  <c:v>44.927700000000002</c:v>
                </c:pt>
                <c:pt idx="8007">
                  <c:v>44.929099999999998</c:v>
                </c:pt>
                <c:pt idx="8008">
                  <c:v>44.929600000000001</c:v>
                </c:pt>
                <c:pt idx="8009">
                  <c:v>44.930900000000001</c:v>
                </c:pt>
                <c:pt idx="8010">
                  <c:v>44.9315</c:v>
                </c:pt>
                <c:pt idx="8011">
                  <c:v>44.932000000000002</c:v>
                </c:pt>
                <c:pt idx="8012">
                  <c:v>44.932400000000001</c:v>
                </c:pt>
                <c:pt idx="8013">
                  <c:v>44.932699999999997</c:v>
                </c:pt>
                <c:pt idx="8014">
                  <c:v>44.933100000000003</c:v>
                </c:pt>
                <c:pt idx="8015">
                  <c:v>44.933599999999998</c:v>
                </c:pt>
                <c:pt idx="8016">
                  <c:v>44.934089999999998</c:v>
                </c:pt>
                <c:pt idx="8017">
                  <c:v>44.9343</c:v>
                </c:pt>
                <c:pt idx="8018">
                  <c:v>44.934460000000001</c:v>
                </c:pt>
                <c:pt idx="8019">
                  <c:v>44.934699999999999</c:v>
                </c:pt>
                <c:pt idx="8020">
                  <c:v>44.934800000000003</c:v>
                </c:pt>
                <c:pt idx="8021">
                  <c:v>44.935000000000002</c:v>
                </c:pt>
                <c:pt idx="8022">
                  <c:v>44.935119999999998</c:v>
                </c:pt>
                <c:pt idx="8023">
                  <c:v>44.935200000000002</c:v>
                </c:pt>
                <c:pt idx="8024">
                  <c:v>44.935299999999998</c:v>
                </c:pt>
                <c:pt idx="8025">
                  <c:v>44.935400000000001</c:v>
                </c:pt>
                <c:pt idx="8026">
                  <c:v>44.935650000000003</c:v>
                </c:pt>
                <c:pt idx="8027">
                  <c:v>44.935899999999997</c:v>
                </c:pt>
                <c:pt idx="8028">
                  <c:v>44.935899999999997</c:v>
                </c:pt>
                <c:pt idx="8029">
                  <c:v>44.935000000000002</c:v>
                </c:pt>
                <c:pt idx="8030">
                  <c:v>44.933169999999997</c:v>
                </c:pt>
                <c:pt idx="8031">
                  <c:v>44.930100000000003</c:v>
                </c:pt>
                <c:pt idx="8032">
                  <c:v>44.928899999999999</c:v>
                </c:pt>
                <c:pt idx="8033">
                  <c:v>44.928600000000003</c:v>
                </c:pt>
                <c:pt idx="8034">
                  <c:v>44.928699999999999</c:v>
                </c:pt>
                <c:pt idx="8035">
                  <c:v>44.929200000000002</c:v>
                </c:pt>
                <c:pt idx="8036">
                  <c:v>44.929969999999997</c:v>
                </c:pt>
                <c:pt idx="8037">
                  <c:v>44.930700000000002</c:v>
                </c:pt>
                <c:pt idx="8038">
                  <c:v>44.931199999999997</c:v>
                </c:pt>
                <c:pt idx="8039">
                  <c:v>44.933199999999999</c:v>
                </c:pt>
                <c:pt idx="8040">
                  <c:v>44.934939999999997</c:v>
                </c:pt>
                <c:pt idx="8041">
                  <c:v>44.936100000000003</c:v>
                </c:pt>
                <c:pt idx="8042">
                  <c:v>44.936199999999999</c:v>
                </c:pt>
                <c:pt idx="8043">
                  <c:v>44.935299999999998</c:v>
                </c:pt>
                <c:pt idx="8044">
                  <c:v>44.93206</c:v>
                </c:pt>
                <c:pt idx="8045">
                  <c:v>44.929340000000003</c:v>
                </c:pt>
                <c:pt idx="8046">
                  <c:v>44.927700000000002</c:v>
                </c:pt>
                <c:pt idx="8047">
                  <c:v>44.925800000000002</c:v>
                </c:pt>
                <c:pt idx="8048">
                  <c:v>44.924770000000002</c:v>
                </c:pt>
                <c:pt idx="8049">
                  <c:v>44.924300000000002</c:v>
                </c:pt>
                <c:pt idx="8050">
                  <c:v>44.924100000000003</c:v>
                </c:pt>
                <c:pt idx="8051">
                  <c:v>44.924500000000002</c:v>
                </c:pt>
                <c:pt idx="8052">
                  <c:v>44.924999999999997</c:v>
                </c:pt>
                <c:pt idx="8053">
                  <c:v>44.925190000000001</c:v>
                </c:pt>
                <c:pt idx="8054">
                  <c:v>44.925600000000003</c:v>
                </c:pt>
                <c:pt idx="8055">
                  <c:v>44.926200000000001</c:v>
                </c:pt>
                <c:pt idx="8056">
                  <c:v>44.927</c:v>
                </c:pt>
                <c:pt idx="8057">
                  <c:v>44.927999999999997</c:v>
                </c:pt>
                <c:pt idx="8058">
                  <c:v>44.929400000000001</c:v>
                </c:pt>
                <c:pt idx="8059">
                  <c:v>44.930199999999999</c:v>
                </c:pt>
                <c:pt idx="8060">
                  <c:v>44.930599999999998</c:v>
                </c:pt>
                <c:pt idx="8061">
                  <c:v>44.930999999999997</c:v>
                </c:pt>
                <c:pt idx="8062">
                  <c:v>44.931190000000001</c:v>
                </c:pt>
                <c:pt idx="8063">
                  <c:v>44.931370000000001</c:v>
                </c:pt>
                <c:pt idx="8064">
                  <c:v>44.931579999999997</c:v>
                </c:pt>
                <c:pt idx="8065">
                  <c:v>44.931800000000003</c:v>
                </c:pt>
                <c:pt idx="8066">
                  <c:v>44.932189999999999</c:v>
                </c:pt>
                <c:pt idx="8067">
                  <c:v>44.933300000000003</c:v>
                </c:pt>
                <c:pt idx="8068">
                  <c:v>44.933219999999999</c:v>
                </c:pt>
                <c:pt idx="8069">
                  <c:v>44.932899999999997</c:v>
                </c:pt>
                <c:pt idx="8070">
                  <c:v>44.932299999999998</c:v>
                </c:pt>
                <c:pt idx="8071">
                  <c:v>44.931800000000003</c:v>
                </c:pt>
                <c:pt idx="8072">
                  <c:v>44.931699999999999</c:v>
                </c:pt>
                <c:pt idx="8073">
                  <c:v>44.930129999999998</c:v>
                </c:pt>
                <c:pt idx="8074">
                  <c:v>44.929600000000001</c:v>
                </c:pt>
                <c:pt idx="8075">
                  <c:v>44.929679999999998</c:v>
                </c:pt>
                <c:pt idx="8076">
                  <c:v>44.92989</c:v>
                </c:pt>
                <c:pt idx="8077">
                  <c:v>44.930419999999998</c:v>
                </c:pt>
                <c:pt idx="8078">
                  <c:v>44.932099999999998</c:v>
                </c:pt>
                <c:pt idx="8079">
                  <c:v>44.932499999999997</c:v>
                </c:pt>
                <c:pt idx="8080">
                  <c:v>44.9313</c:v>
                </c:pt>
                <c:pt idx="8081">
                  <c:v>44.929310000000001</c:v>
                </c:pt>
                <c:pt idx="8082">
                  <c:v>44.927599999999998</c:v>
                </c:pt>
                <c:pt idx="8083">
                  <c:v>44.926699999999997</c:v>
                </c:pt>
                <c:pt idx="8084">
                  <c:v>44.926099999999998</c:v>
                </c:pt>
                <c:pt idx="8085">
                  <c:v>44.925400000000003</c:v>
                </c:pt>
                <c:pt idx="8086">
                  <c:v>44.923499999999997</c:v>
                </c:pt>
                <c:pt idx="8087">
                  <c:v>44.922600000000003</c:v>
                </c:pt>
                <c:pt idx="8088">
                  <c:v>44.921999999999997</c:v>
                </c:pt>
                <c:pt idx="8089">
                  <c:v>44.921599999999998</c:v>
                </c:pt>
                <c:pt idx="8090">
                  <c:v>44.921599999999998</c:v>
                </c:pt>
                <c:pt idx="8091">
                  <c:v>44.921700000000001</c:v>
                </c:pt>
                <c:pt idx="8092">
                  <c:v>44.921799999999998</c:v>
                </c:pt>
                <c:pt idx="8093">
                  <c:v>44.9221</c:v>
                </c:pt>
                <c:pt idx="8094">
                  <c:v>44.922550000000001</c:v>
                </c:pt>
                <c:pt idx="8095">
                  <c:v>44.921799999999998</c:v>
                </c:pt>
                <c:pt idx="8096">
                  <c:v>44.920699999999997</c:v>
                </c:pt>
                <c:pt idx="8097">
                  <c:v>44.920499999999997</c:v>
                </c:pt>
                <c:pt idx="8098">
                  <c:v>44.9208</c:v>
                </c:pt>
                <c:pt idx="8099">
                  <c:v>44.921500000000002</c:v>
                </c:pt>
                <c:pt idx="8100">
                  <c:v>44.922400000000003</c:v>
                </c:pt>
                <c:pt idx="8101">
                  <c:v>44.922499999999999</c:v>
                </c:pt>
                <c:pt idx="8102">
                  <c:v>44.923200000000001</c:v>
                </c:pt>
                <c:pt idx="8103">
                  <c:v>44.924300000000002</c:v>
                </c:pt>
                <c:pt idx="8104">
                  <c:v>44.925400000000003</c:v>
                </c:pt>
                <c:pt idx="8105">
                  <c:v>44.926299999999998</c:v>
                </c:pt>
                <c:pt idx="8106">
                  <c:v>44.927750000000003</c:v>
                </c:pt>
                <c:pt idx="8107">
                  <c:v>44.929099999999998</c:v>
                </c:pt>
                <c:pt idx="8108">
                  <c:v>44.93074</c:v>
                </c:pt>
                <c:pt idx="8109">
                  <c:v>44.932600000000001</c:v>
                </c:pt>
                <c:pt idx="8110">
                  <c:v>44.9345</c:v>
                </c:pt>
                <c:pt idx="8111">
                  <c:v>44.936399999999999</c:v>
                </c:pt>
                <c:pt idx="8112">
                  <c:v>44.937199999999997</c:v>
                </c:pt>
                <c:pt idx="8113">
                  <c:v>44.9377</c:v>
                </c:pt>
                <c:pt idx="8114">
                  <c:v>44.938899999999997</c:v>
                </c:pt>
                <c:pt idx="8115">
                  <c:v>44.9392</c:v>
                </c:pt>
                <c:pt idx="8116">
                  <c:v>44.939109999999999</c:v>
                </c:pt>
                <c:pt idx="8117">
                  <c:v>44.938800000000001</c:v>
                </c:pt>
                <c:pt idx="8118">
                  <c:v>44.9358</c:v>
                </c:pt>
                <c:pt idx="8119">
                  <c:v>44.933900000000001</c:v>
                </c:pt>
                <c:pt idx="8120">
                  <c:v>44.932600000000001</c:v>
                </c:pt>
                <c:pt idx="8121">
                  <c:v>44.930700000000002</c:v>
                </c:pt>
                <c:pt idx="8122">
                  <c:v>44.9285</c:v>
                </c:pt>
                <c:pt idx="8123">
                  <c:v>44.927199999999999</c:v>
                </c:pt>
                <c:pt idx="8124">
                  <c:v>44.926400000000001</c:v>
                </c:pt>
                <c:pt idx="8125">
                  <c:v>44.9253</c:v>
                </c:pt>
                <c:pt idx="8126">
                  <c:v>44.924999999999997</c:v>
                </c:pt>
                <c:pt idx="8127">
                  <c:v>44.925199999999997</c:v>
                </c:pt>
                <c:pt idx="8128">
                  <c:v>44.926000000000002</c:v>
                </c:pt>
                <c:pt idx="8129">
                  <c:v>44.9268</c:v>
                </c:pt>
                <c:pt idx="8130">
                  <c:v>44.927599999999998</c:v>
                </c:pt>
                <c:pt idx="8131">
                  <c:v>44.9285</c:v>
                </c:pt>
                <c:pt idx="8132">
                  <c:v>44.930300000000003</c:v>
                </c:pt>
                <c:pt idx="8133">
                  <c:v>44.9313</c:v>
                </c:pt>
                <c:pt idx="8134">
                  <c:v>44.933999999999997</c:v>
                </c:pt>
                <c:pt idx="8135">
                  <c:v>44.935499999999998</c:v>
                </c:pt>
                <c:pt idx="8136">
                  <c:v>44.936500000000002</c:v>
                </c:pt>
                <c:pt idx="8137">
                  <c:v>44.936599999999999</c:v>
                </c:pt>
                <c:pt idx="8138">
                  <c:v>44.9345</c:v>
                </c:pt>
                <c:pt idx="8139">
                  <c:v>44.933399999999999</c:v>
                </c:pt>
                <c:pt idx="8140">
                  <c:v>44.933199999999999</c:v>
                </c:pt>
                <c:pt idx="8141">
                  <c:v>44.933669999999999</c:v>
                </c:pt>
                <c:pt idx="8142">
                  <c:v>44.934699999999999</c:v>
                </c:pt>
                <c:pt idx="8143">
                  <c:v>44.936</c:v>
                </c:pt>
                <c:pt idx="8144">
                  <c:v>44.9375</c:v>
                </c:pt>
                <c:pt idx="8145">
                  <c:v>44.939109999999999</c:v>
                </c:pt>
                <c:pt idx="8146">
                  <c:v>44.940100000000001</c:v>
                </c:pt>
                <c:pt idx="8147">
                  <c:v>44.940199999999997</c:v>
                </c:pt>
                <c:pt idx="8148">
                  <c:v>44.939300000000003</c:v>
                </c:pt>
                <c:pt idx="8149">
                  <c:v>44.938800000000001</c:v>
                </c:pt>
                <c:pt idx="8150">
                  <c:v>44.936399999999999</c:v>
                </c:pt>
                <c:pt idx="8151">
                  <c:v>44.934600000000003</c:v>
                </c:pt>
                <c:pt idx="8152">
                  <c:v>44.932600000000001</c:v>
                </c:pt>
                <c:pt idx="8153">
                  <c:v>44.930799999999998</c:v>
                </c:pt>
                <c:pt idx="8154">
                  <c:v>44.929600000000001</c:v>
                </c:pt>
                <c:pt idx="8155">
                  <c:v>44.928899999999999</c:v>
                </c:pt>
                <c:pt idx="8156">
                  <c:v>44.9283</c:v>
                </c:pt>
                <c:pt idx="8157">
                  <c:v>44.9283</c:v>
                </c:pt>
                <c:pt idx="8158">
                  <c:v>44.928800000000003</c:v>
                </c:pt>
                <c:pt idx="8159">
                  <c:v>44.929600000000001</c:v>
                </c:pt>
                <c:pt idx="8160">
                  <c:v>44.930900000000001</c:v>
                </c:pt>
                <c:pt idx="8161">
                  <c:v>44.932099999999998</c:v>
                </c:pt>
                <c:pt idx="8162">
                  <c:v>44.933500000000002</c:v>
                </c:pt>
                <c:pt idx="8163">
                  <c:v>44.933999999999997</c:v>
                </c:pt>
                <c:pt idx="8164">
                  <c:v>44.934399999999997</c:v>
                </c:pt>
                <c:pt idx="8165">
                  <c:v>44.934699999999999</c:v>
                </c:pt>
                <c:pt idx="8166">
                  <c:v>44.934899999999999</c:v>
                </c:pt>
                <c:pt idx="8167">
                  <c:v>44.935200000000002</c:v>
                </c:pt>
                <c:pt idx="8168">
                  <c:v>44.935400000000001</c:v>
                </c:pt>
                <c:pt idx="8169">
                  <c:v>44.935569999999998</c:v>
                </c:pt>
                <c:pt idx="8170">
                  <c:v>44.93573</c:v>
                </c:pt>
                <c:pt idx="8171">
                  <c:v>44.936</c:v>
                </c:pt>
                <c:pt idx="8172">
                  <c:v>44.936100000000003</c:v>
                </c:pt>
                <c:pt idx="8173">
                  <c:v>44.936199999999999</c:v>
                </c:pt>
                <c:pt idx="8174">
                  <c:v>44.935299999999998</c:v>
                </c:pt>
                <c:pt idx="8175">
                  <c:v>44.932699999999997</c:v>
                </c:pt>
                <c:pt idx="8176">
                  <c:v>44.932400000000001</c:v>
                </c:pt>
                <c:pt idx="8177">
                  <c:v>44.931199999999997</c:v>
                </c:pt>
                <c:pt idx="8178">
                  <c:v>44.929600000000001</c:v>
                </c:pt>
                <c:pt idx="8179">
                  <c:v>44.929299999999998</c:v>
                </c:pt>
                <c:pt idx="8180">
                  <c:v>44.929600000000001</c:v>
                </c:pt>
                <c:pt idx="8181">
                  <c:v>44.930100000000003</c:v>
                </c:pt>
                <c:pt idx="8182">
                  <c:v>44.930900000000001</c:v>
                </c:pt>
                <c:pt idx="8183">
                  <c:v>44.931600000000003</c:v>
                </c:pt>
                <c:pt idx="8184">
                  <c:v>44.933799999999998</c:v>
                </c:pt>
                <c:pt idx="8185">
                  <c:v>44.935099999999998</c:v>
                </c:pt>
                <c:pt idx="8186">
                  <c:v>44.934699999999999</c:v>
                </c:pt>
                <c:pt idx="8187">
                  <c:v>44.933900000000001</c:v>
                </c:pt>
                <c:pt idx="8188">
                  <c:v>44.932200000000002</c:v>
                </c:pt>
                <c:pt idx="8189">
                  <c:v>44.930900000000001</c:v>
                </c:pt>
                <c:pt idx="8190">
                  <c:v>44.929900000000004</c:v>
                </c:pt>
                <c:pt idx="8191">
                  <c:v>44.929499999999997</c:v>
                </c:pt>
                <c:pt idx="8192">
                  <c:v>44.929499999999997</c:v>
                </c:pt>
                <c:pt idx="8193">
                  <c:v>44.929499999999997</c:v>
                </c:pt>
                <c:pt idx="8194">
                  <c:v>44.929499999999997</c:v>
                </c:pt>
                <c:pt idx="8195">
                  <c:v>44.929789999999997</c:v>
                </c:pt>
                <c:pt idx="8196">
                  <c:v>44.930300000000003</c:v>
                </c:pt>
                <c:pt idx="8197">
                  <c:v>44.930300000000003</c:v>
                </c:pt>
                <c:pt idx="8198">
                  <c:v>44.930790000000002</c:v>
                </c:pt>
                <c:pt idx="8199">
                  <c:v>44.930900000000001</c:v>
                </c:pt>
                <c:pt idx="8200">
                  <c:v>44.930950000000003</c:v>
                </c:pt>
                <c:pt idx="8201">
                  <c:v>44.930900000000001</c:v>
                </c:pt>
                <c:pt idx="8202">
                  <c:v>44.930999999999997</c:v>
                </c:pt>
                <c:pt idx="8203">
                  <c:v>44.931399999999996</c:v>
                </c:pt>
                <c:pt idx="8204">
                  <c:v>44.932600000000001</c:v>
                </c:pt>
                <c:pt idx="8205">
                  <c:v>44.934100000000001</c:v>
                </c:pt>
                <c:pt idx="8206">
                  <c:v>44.933959999999999</c:v>
                </c:pt>
                <c:pt idx="8207">
                  <c:v>44.934330000000003</c:v>
                </c:pt>
                <c:pt idx="8208">
                  <c:v>44.934800000000003</c:v>
                </c:pt>
                <c:pt idx="8209">
                  <c:v>44.9345</c:v>
                </c:pt>
                <c:pt idx="8210">
                  <c:v>44.933100000000003</c:v>
                </c:pt>
                <c:pt idx="8211">
                  <c:v>44.931159999999998</c:v>
                </c:pt>
                <c:pt idx="8212">
                  <c:v>44.930300000000003</c:v>
                </c:pt>
                <c:pt idx="8213">
                  <c:v>44.930079999999997</c:v>
                </c:pt>
                <c:pt idx="8214">
                  <c:v>44.930370000000003</c:v>
                </c:pt>
                <c:pt idx="8215">
                  <c:v>44.930900000000001</c:v>
                </c:pt>
                <c:pt idx="8216">
                  <c:v>44.931690000000003</c:v>
                </c:pt>
                <c:pt idx="8217">
                  <c:v>44.932600000000001</c:v>
                </c:pt>
                <c:pt idx="8218">
                  <c:v>44.933500000000002</c:v>
                </c:pt>
                <c:pt idx="8219">
                  <c:v>44.934100000000001</c:v>
                </c:pt>
                <c:pt idx="8220">
                  <c:v>44.933999999999997</c:v>
                </c:pt>
                <c:pt idx="8221">
                  <c:v>44.935299999999998</c:v>
                </c:pt>
                <c:pt idx="8222">
                  <c:v>44.935600000000001</c:v>
                </c:pt>
                <c:pt idx="8223">
                  <c:v>44.9343</c:v>
                </c:pt>
                <c:pt idx="8224">
                  <c:v>44.932499999999997</c:v>
                </c:pt>
                <c:pt idx="8225">
                  <c:v>44.929699999999997</c:v>
                </c:pt>
                <c:pt idx="8226">
                  <c:v>44.928519999999999</c:v>
                </c:pt>
                <c:pt idx="8227">
                  <c:v>44.927999999999997</c:v>
                </c:pt>
                <c:pt idx="8228">
                  <c:v>44.927900000000001</c:v>
                </c:pt>
                <c:pt idx="8229">
                  <c:v>44.927999999999997</c:v>
                </c:pt>
                <c:pt idx="8230">
                  <c:v>44.9283</c:v>
                </c:pt>
                <c:pt idx="8231">
                  <c:v>44.928489999999996</c:v>
                </c:pt>
                <c:pt idx="8232">
                  <c:v>44.92868</c:v>
                </c:pt>
                <c:pt idx="8233">
                  <c:v>44.929470000000002</c:v>
                </c:pt>
                <c:pt idx="8234">
                  <c:v>44.9298</c:v>
                </c:pt>
                <c:pt idx="8235">
                  <c:v>44.930300000000003</c:v>
                </c:pt>
                <c:pt idx="8236">
                  <c:v>44.930500000000002</c:v>
                </c:pt>
                <c:pt idx="8237">
                  <c:v>44.930999999999997</c:v>
                </c:pt>
                <c:pt idx="8238">
                  <c:v>44.931800000000003</c:v>
                </c:pt>
                <c:pt idx="8239">
                  <c:v>44.932299999999998</c:v>
                </c:pt>
                <c:pt idx="8240">
                  <c:v>44.932879999999997</c:v>
                </c:pt>
                <c:pt idx="8241">
                  <c:v>44.933199999999999</c:v>
                </c:pt>
                <c:pt idx="8242">
                  <c:v>44.933399999999999</c:v>
                </c:pt>
                <c:pt idx="8243">
                  <c:v>44.933669999999999</c:v>
                </c:pt>
                <c:pt idx="8244">
                  <c:v>44.933799999999998</c:v>
                </c:pt>
                <c:pt idx="8245">
                  <c:v>44.933999999999997</c:v>
                </c:pt>
                <c:pt idx="8246">
                  <c:v>44.934199999999997</c:v>
                </c:pt>
                <c:pt idx="8247">
                  <c:v>44.934399999999997</c:v>
                </c:pt>
                <c:pt idx="8248">
                  <c:v>44.934600000000003</c:v>
                </c:pt>
                <c:pt idx="8249">
                  <c:v>44.934699999999999</c:v>
                </c:pt>
                <c:pt idx="8250">
                  <c:v>44.934800000000003</c:v>
                </c:pt>
                <c:pt idx="8251">
                  <c:v>44.934899999999999</c:v>
                </c:pt>
                <c:pt idx="8252">
                  <c:v>44.935099999999998</c:v>
                </c:pt>
                <c:pt idx="8253">
                  <c:v>44.935299999999998</c:v>
                </c:pt>
                <c:pt idx="8254">
                  <c:v>44.935499999999998</c:v>
                </c:pt>
                <c:pt idx="8255">
                  <c:v>44.935699999999997</c:v>
                </c:pt>
                <c:pt idx="8256">
                  <c:v>44.935899999999997</c:v>
                </c:pt>
                <c:pt idx="8257">
                  <c:v>44.936100000000003</c:v>
                </c:pt>
                <c:pt idx="8258">
                  <c:v>44.936399999999999</c:v>
                </c:pt>
                <c:pt idx="8259">
                  <c:v>44.936700000000002</c:v>
                </c:pt>
                <c:pt idx="8260">
                  <c:v>44.936900000000001</c:v>
                </c:pt>
                <c:pt idx="8261">
                  <c:v>44.937100000000001</c:v>
                </c:pt>
                <c:pt idx="8262">
                  <c:v>44.937399999999997</c:v>
                </c:pt>
                <c:pt idx="8263">
                  <c:v>44.937600000000003</c:v>
                </c:pt>
                <c:pt idx="8264">
                  <c:v>44.937800000000003</c:v>
                </c:pt>
                <c:pt idx="8265">
                  <c:v>44.937899999999999</c:v>
                </c:pt>
                <c:pt idx="8266">
                  <c:v>44.938099999999999</c:v>
                </c:pt>
                <c:pt idx="8267">
                  <c:v>44.938200000000002</c:v>
                </c:pt>
                <c:pt idx="8268">
                  <c:v>44.938400000000001</c:v>
                </c:pt>
                <c:pt idx="8269">
                  <c:v>44.938479999999998</c:v>
                </c:pt>
                <c:pt idx="8270">
                  <c:v>44.938400000000001</c:v>
                </c:pt>
                <c:pt idx="8271">
                  <c:v>44.937739999999998</c:v>
                </c:pt>
                <c:pt idx="8272">
                  <c:v>44.936300000000003</c:v>
                </c:pt>
                <c:pt idx="8273">
                  <c:v>44.934399999999997</c:v>
                </c:pt>
                <c:pt idx="8274">
                  <c:v>44.932600000000001</c:v>
                </c:pt>
                <c:pt idx="8275">
                  <c:v>44.932299999999998</c:v>
                </c:pt>
                <c:pt idx="8276">
                  <c:v>44.932499999999997</c:v>
                </c:pt>
                <c:pt idx="8277">
                  <c:v>44.932720000000003</c:v>
                </c:pt>
                <c:pt idx="8278">
                  <c:v>44.933199999999999</c:v>
                </c:pt>
                <c:pt idx="8279">
                  <c:v>44.933799999999998</c:v>
                </c:pt>
                <c:pt idx="8280">
                  <c:v>44.934600000000003</c:v>
                </c:pt>
                <c:pt idx="8281">
                  <c:v>44.936799999999998</c:v>
                </c:pt>
                <c:pt idx="8282">
                  <c:v>44.938499999999998</c:v>
                </c:pt>
                <c:pt idx="8283">
                  <c:v>44.939399999999999</c:v>
                </c:pt>
                <c:pt idx="8284">
                  <c:v>44.938699999999997</c:v>
                </c:pt>
                <c:pt idx="8285">
                  <c:v>44.938099999999999</c:v>
                </c:pt>
                <c:pt idx="8286">
                  <c:v>44.936</c:v>
                </c:pt>
                <c:pt idx="8287">
                  <c:v>44.933300000000003</c:v>
                </c:pt>
                <c:pt idx="8288">
                  <c:v>44.931100000000001</c:v>
                </c:pt>
                <c:pt idx="8289">
                  <c:v>44.928899999999999</c:v>
                </c:pt>
                <c:pt idx="8290">
                  <c:v>44.927500000000002</c:v>
                </c:pt>
                <c:pt idx="8291">
                  <c:v>44.927</c:v>
                </c:pt>
                <c:pt idx="8292">
                  <c:v>44.926699999999997</c:v>
                </c:pt>
                <c:pt idx="8293">
                  <c:v>44.926600000000001</c:v>
                </c:pt>
                <c:pt idx="8294">
                  <c:v>44.927</c:v>
                </c:pt>
                <c:pt idx="8295">
                  <c:v>44.927599999999998</c:v>
                </c:pt>
                <c:pt idx="8296">
                  <c:v>44.927700000000002</c:v>
                </c:pt>
                <c:pt idx="8297">
                  <c:v>44.928100000000001</c:v>
                </c:pt>
                <c:pt idx="8298">
                  <c:v>44.928600000000003</c:v>
                </c:pt>
                <c:pt idx="8299">
                  <c:v>44.929299999999998</c:v>
                </c:pt>
                <c:pt idx="8300">
                  <c:v>44.930300000000003</c:v>
                </c:pt>
                <c:pt idx="8301">
                  <c:v>44.930100000000003</c:v>
                </c:pt>
                <c:pt idx="8302">
                  <c:v>44.930199999999999</c:v>
                </c:pt>
                <c:pt idx="8303">
                  <c:v>44.9298</c:v>
                </c:pt>
                <c:pt idx="8304">
                  <c:v>44.928699999999999</c:v>
                </c:pt>
                <c:pt idx="8305">
                  <c:v>44.929049999999997</c:v>
                </c:pt>
                <c:pt idx="8306">
                  <c:v>44.929900000000004</c:v>
                </c:pt>
                <c:pt idx="8307">
                  <c:v>44.930399999999999</c:v>
                </c:pt>
                <c:pt idx="8308">
                  <c:v>44.930399999999999</c:v>
                </c:pt>
                <c:pt idx="8309">
                  <c:v>44.930799999999998</c:v>
                </c:pt>
                <c:pt idx="8310">
                  <c:v>44.931449999999998</c:v>
                </c:pt>
                <c:pt idx="8311">
                  <c:v>44.932000000000002</c:v>
                </c:pt>
                <c:pt idx="8312">
                  <c:v>44.932699999999997</c:v>
                </c:pt>
                <c:pt idx="8313">
                  <c:v>44.933199999999999</c:v>
                </c:pt>
                <c:pt idx="8314">
                  <c:v>44.932899999999997</c:v>
                </c:pt>
                <c:pt idx="8315">
                  <c:v>44.931199999999997</c:v>
                </c:pt>
                <c:pt idx="8316">
                  <c:v>44.930199999999999</c:v>
                </c:pt>
                <c:pt idx="8317">
                  <c:v>44.93</c:v>
                </c:pt>
                <c:pt idx="8318">
                  <c:v>44.930199999999999</c:v>
                </c:pt>
                <c:pt idx="8319">
                  <c:v>44.932000000000002</c:v>
                </c:pt>
                <c:pt idx="8320">
                  <c:v>44.933199999999999</c:v>
                </c:pt>
                <c:pt idx="8321">
                  <c:v>44.932899999999997</c:v>
                </c:pt>
                <c:pt idx="8322">
                  <c:v>44.932510000000001</c:v>
                </c:pt>
                <c:pt idx="8323">
                  <c:v>44.931199999999997</c:v>
                </c:pt>
                <c:pt idx="8324">
                  <c:v>44.930100000000003</c:v>
                </c:pt>
                <c:pt idx="8325">
                  <c:v>44.929600000000001</c:v>
                </c:pt>
                <c:pt idx="8326">
                  <c:v>44.929699999999997</c:v>
                </c:pt>
                <c:pt idx="8327">
                  <c:v>44.928899999999999</c:v>
                </c:pt>
                <c:pt idx="8328">
                  <c:v>44.927599999999998</c:v>
                </c:pt>
                <c:pt idx="8329">
                  <c:v>44.926499999999997</c:v>
                </c:pt>
                <c:pt idx="8330">
                  <c:v>44.926299999999998</c:v>
                </c:pt>
                <c:pt idx="8331">
                  <c:v>44.926200000000001</c:v>
                </c:pt>
                <c:pt idx="8332">
                  <c:v>44.926099999999998</c:v>
                </c:pt>
                <c:pt idx="8333">
                  <c:v>44.926099999999998</c:v>
                </c:pt>
                <c:pt idx="8334">
                  <c:v>44.925199999999997</c:v>
                </c:pt>
                <c:pt idx="8335">
                  <c:v>44.923699999999997</c:v>
                </c:pt>
                <c:pt idx="8336">
                  <c:v>44.923299999999998</c:v>
                </c:pt>
                <c:pt idx="8337">
                  <c:v>44.92342</c:v>
                </c:pt>
                <c:pt idx="8338">
                  <c:v>44.924799999999998</c:v>
                </c:pt>
                <c:pt idx="8339">
                  <c:v>44.927799999999998</c:v>
                </c:pt>
                <c:pt idx="8340">
                  <c:v>44.930100000000003</c:v>
                </c:pt>
                <c:pt idx="8341">
                  <c:v>44.930199999999999</c:v>
                </c:pt>
                <c:pt idx="8342">
                  <c:v>44.929600000000001</c:v>
                </c:pt>
                <c:pt idx="8343">
                  <c:v>44.929600000000001</c:v>
                </c:pt>
                <c:pt idx="8344">
                  <c:v>44.930199999999999</c:v>
                </c:pt>
                <c:pt idx="8345">
                  <c:v>44.930500000000002</c:v>
                </c:pt>
                <c:pt idx="8346">
                  <c:v>44.930900000000001</c:v>
                </c:pt>
                <c:pt idx="8347">
                  <c:v>44.931600000000003</c:v>
                </c:pt>
                <c:pt idx="8348">
                  <c:v>44.932600000000001</c:v>
                </c:pt>
                <c:pt idx="8349">
                  <c:v>44.933900000000001</c:v>
                </c:pt>
                <c:pt idx="8350">
                  <c:v>44.935400000000001</c:v>
                </c:pt>
                <c:pt idx="8351">
                  <c:v>44.937100000000001</c:v>
                </c:pt>
                <c:pt idx="8352">
                  <c:v>44.938899999999997</c:v>
                </c:pt>
                <c:pt idx="8353">
                  <c:v>44.9407</c:v>
                </c:pt>
                <c:pt idx="8354">
                  <c:v>44.941099999999999</c:v>
                </c:pt>
                <c:pt idx="8355">
                  <c:v>44.942100000000003</c:v>
                </c:pt>
                <c:pt idx="8356">
                  <c:v>44.943199999999997</c:v>
                </c:pt>
                <c:pt idx="8357">
                  <c:v>44.945</c:v>
                </c:pt>
                <c:pt idx="8358">
                  <c:v>44.945659999999997</c:v>
                </c:pt>
                <c:pt idx="8359">
                  <c:v>44.944600000000001</c:v>
                </c:pt>
                <c:pt idx="8360">
                  <c:v>44.941699999999997</c:v>
                </c:pt>
                <c:pt idx="8361">
                  <c:v>44.939100000000003</c:v>
                </c:pt>
                <c:pt idx="8362">
                  <c:v>44.936259999999997</c:v>
                </c:pt>
                <c:pt idx="8363">
                  <c:v>44.9343</c:v>
                </c:pt>
                <c:pt idx="8364">
                  <c:v>44.933</c:v>
                </c:pt>
                <c:pt idx="8365">
                  <c:v>44.931800000000003</c:v>
                </c:pt>
                <c:pt idx="8366">
                  <c:v>44.930500000000002</c:v>
                </c:pt>
                <c:pt idx="8367">
                  <c:v>44.929600000000001</c:v>
                </c:pt>
                <c:pt idx="8368">
                  <c:v>44.929400000000001</c:v>
                </c:pt>
                <c:pt idx="8369">
                  <c:v>44.929600000000001</c:v>
                </c:pt>
                <c:pt idx="8370">
                  <c:v>44.930199999999999</c:v>
                </c:pt>
                <c:pt idx="8371">
                  <c:v>44.930700000000002</c:v>
                </c:pt>
                <c:pt idx="8372">
                  <c:v>44.931399999999996</c:v>
                </c:pt>
                <c:pt idx="8373">
                  <c:v>44.931800000000003</c:v>
                </c:pt>
                <c:pt idx="8374">
                  <c:v>44.932099999999998</c:v>
                </c:pt>
                <c:pt idx="8375">
                  <c:v>44.932299999999998</c:v>
                </c:pt>
                <c:pt idx="8376">
                  <c:v>44.932499999999997</c:v>
                </c:pt>
                <c:pt idx="8377">
                  <c:v>44.932699999999997</c:v>
                </c:pt>
                <c:pt idx="8378">
                  <c:v>44.933</c:v>
                </c:pt>
                <c:pt idx="8379">
                  <c:v>44.933300000000003</c:v>
                </c:pt>
                <c:pt idx="8380">
                  <c:v>44.933990000000001</c:v>
                </c:pt>
                <c:pt idx="8381">
                  <c:v>44.935099999999998</c:v>
                </c:pt>
                <c:pt idx="8382">
                  <c:v>44.936100000000003</c:v>
                </c:pt>
                <c:pt idx="8383">
                  <c:v>44.9373</c:v>
                </c:pt>
                <c:pt idx="8384">
                  <c:v>44.938699999999997</c:v>
                </c:pt>
                <c:pt idx="8385">
                  <c:v>44.939900000000002</c:v>
                </c:pt>
                <c:pt idx="8386">
                  <c:v>44.940199999999997</c:v>
                </c:pt>
                <c:pt idx="8387">
                  <c:v>44.939799999999998</c:v>
                </c:pt>
                <c:pt idx="8388">
                  <c:v>44.937800000000003</c:v>
                </c:pt>
                <c:pt idx="8389">
                  <c:v>44.936799999999998</c:v>
                </c:pt>
                <c:pt idx="8390">
                  <c:v>44.936900000000001</c:v>
                </c:pt>
                <c:pt idx="8391">
                  <c:v>44.937600000000003</c:v>
                </c:pt>
                <c:pt idx="8392">
                  <c:v>44.938699999999997</c:v>
                </c:pt>
                <c:pt idx="8393">
                  <c:v>44.939799999999998</c:v>
                </c:pt>
                <c:pt idx="8394">
                  <c:v>44.942100000000003</c:v>
                </c:pt>
                <c:pt idx="8395">
                  <c:v>44.9435</c:v>
                </c:pt>
                <c:pt idx="8396">
                  <c:v>44.944400000000002</c:v>
                </c:pt>
                <c:pt idx="8397">
                  <c:v>44.944899999999997</c:v>
                </c:pt>
                <c:pt idx="8398">
                  <c:v>44.944600000000001</c:v>
                </c:pt>
                <c:pt idx="8399">
                  <c:v>44.944800000000001</c:v>
                </c:pt>
                <c:pt idx="8400">
                  <c:v>44.944699999999997</c:v>
                </c:pt>
                <c:pt idx="8401">
                  <c:v>44.943019999999997</c:v>
                </c:pt>
                <c:pt idx="8402">
                  <c:v>44.942100000000003</c:v>
                </c:pt>
                <c:pt idx="8403">
                  <c:v>44.940600000000003</c:v>
                </c:pt>
                <c:pt idx="8404">
                  <c:v>44.938400000000001</c:v>
                </c:pt>
                <c:pt idx="8405">
                  <c:v>44.936199999999999</c:v>
                </c:pt>
                <c:pt idx="8406">
                  <c:v>44.9343</c:v>
                </c:pt>
                <c:pt idx="8407">
                  <c:v>44.933799999999998</c:v>
                </c:pt>
                <c:pt idx="8408">
                  <c:v>44.933100000000003</c:v>
                </c:pt>
                <c:pt idx="8409">
                  <c:v>44.933</c:v>
                </c:pt>
                <c:pt idx="8410">
                  <c:v>44.933500000000002</c:v>
                </c:pt>
                <c:pt idx="8411">
                  <c:v>44.934100000000001</c:v>
                </c:pt>
                <c:pt idx="8412">
                  <c:v>44.933500000000002</c:v>
                </c:pt>
                <c:pt idx="8413">
                  <c:v>44.931399999999996</c:v>
                </c:pt>
                <c:pt idx="8414">
                  <c:v>44.931109999999997</c:v>
                </c:pt>
                <c:pt idx="8415">
                  <c:v>44.931289999999997</c:v>
                </c:pt>
                <c:pt idx="8416">
                  <c:v>44.931600000000003</c:v>
                </c:pt>
                <c:pt idx="8417">
                  <c:v>44.930500000000002</c:v>
                </c:pt>
                <c:pt idx="8418">
                  <c:v>44.930100000000003</c:v>
                </c:pt>
                <c:pt idx="8419">
                  <c:v>44.930100000000003</c:v>
                </c:pt>
                <c:pt idx="8420">
                  <c:v>44.930500000000002</c:v>
                </c:pt>
                <c:pt idx="8421">
                  <c:v>44.930999999999997</c:v>
                </c:pt>
                <c:pt idx="8422">
                  <c:v>44.932000000000002</c:v>
                </c:pt>
                <c:pt idx="8423">
                  <c:v>44.933</c:v>
                </c:pt>
                <c:pt idx="8424">
                  <c:v>44.934199999999997</c:v>
                </c:pt>
                <c:pt idx="8425">
                  <c:v>44.934899999999999</c:v>
                </c:pt>
                <c:pt idx="8426">
                  <c:v>44.934899999999999</c:v>
                </c:pt>
                <c:pt idx="8427">
                  <c:v>44.933300000000003</c:v>
                </c:pt>
                <c:pt idx="8428">
                  <c:v>44.932400000000001</c:v>
                </c:pt>
                <c:pt idx="8429">
                  <c:v>44.932499999999997</c:v>
                </c:pt>
                <c:pt idx="8430">
                  <c:v>44.932600000000001</c:v>
                </c:pt>
                <c:pt idx="8431">
                  <c:v>44.932499999999997</c:v>
                </c:pt>
                <c:pt idx="8432">
                  <c:v>44.931849999999997</c:v>
                </c:pt>
                <c:pt idx="8433">
                  <c:v>44.932299999999998</c:v>
                </c:pt>
                <c:pt idx="8434">
                  <c:v>44.932980000000001</c:v>
                </c:pt>
                <c:pt idx="8435">
                  <c:v>44.933</c:v>
                </c:pt>
                <c:pt idx="8436">
                  <c:v>44.932899999999997</c:v>
                </c:pt>
                <c:pt idx="8437">
                  <c:v>44.933</c:v>
                </c:pt>
                <c:pt idx="8438">
                  <c:v>44.933199999999999</c:v>
                </c:pt>
                <c:pt idx="8439">
                  <c:v>44.933500000000002</c:v>
                </c:pt>
                <c:pt idx="8440">
                  <c:v>44.933300000000003</c:v>
                </c:pt>
                <c:pt idx="8441">
                  <c:v>44.933300000000003</c:v>
                </c:pt>
                <c:pt idx="8442">
                  <c:v>44.933500000000002</c:v>
                </c:pt>
                <c:pt idx="8443">
                  <c:v>44.933799999999998</c:v>
                </c:pt>
                <c:pt idx="8444">
                  <c:v>44.934399999999997</c:v>
                </c:pt>
                <c:pt idx="8445">
                  <c:v>44.935099999999998</c:v>
                </c:pt>
                <c:pt idx="8446">
                  <c:v>44.9358</c:v>
                </c:pt>
                <c:pt idx="8447">
                  <c:v>44.936839999999997</c:v>
                </c:pt>
                <c:pt idx="8448">
                  <c:v>44.937399999999997</c:v>
                </c:pt>
                <c:pt idx="8449">
                  <c:v>44.937800000000003</c:v>
                </c:pt>
                <c:pt idx="8450">
                  <c:v>44.938099999999999</c:v>
                </c:pt>
                <c:pt idx="8451">
                  <c:v>44.938499999999998</c:v>
                </c:pt>
                <c:pt idx="8452">
                  <c:v>44.938899999999997</c:v>
                </c:pt>
                <c:pt idx="8453">
                  <c:v>44.939300000000003</c:v>
                </c:pt>
                <c:pt idx="8454">
                  <c:v>44.939799999999998</c:v>
                </c:pt>
                <c:pt idx="8455">
                  <c:v>44.940199999999997</c:v>
                </c:pt>
                <c:pt idx="8456">
                  <c:v>44.9405</c:v>
                </c:pt>
                <c:pt idx="8457">
                  <c:v>44.941200000000002</c:v>
                </c:pt>
                <c:pt idx="8458">
                  <c:v>44.942300000000003</c:v>
                </c:pt>
                <c:pt idx="8459">
                  <c:v>44.942399999999999</c:v>
                </c:pt>
                <c:pt idx="8460">
                  <c:v>44.9422</c:v>
                </c:pt>
                <c:pt idx="8461">
                  <c:v>44.941400000000002</c:v>
                </c:pt>
                <c:pt idx="8462">
                  <c:v>44.939</c:v>
                </c:pt>
                <c:pt idx="8463">
                  <c:v>44.936999999999998</c:v>
                </c:pt>
                <c:pt idx="8464">
                  <c:v>44.935499999999998</c:v>
                </c:pt>
                <c:pt idx="8465">
                  <c:v>44.935299999999998</c:v>
                </c:pt>
                <c:pt idx="8466">
                  <c:v>44.935400000000001</c:v>
                </c:pt>
                <c:pt idx="8467">
                  <c:v>44.9358</c:v>
                </c:pt>
                <c:pt idx="8468">
                  <c:v>44.936399999999999</c:v>
                </c:pt>
                <c:pt idx="8469">
                  <c:v>44.937199999999997</c:v>
                </c:pt>
                <c:pt idx="8470">
                  <c:v>44.938099999999999</c:v>
                </c:pt>
                <c:pt idx="8471">
                  <c:v>44.939</c:v>
                </c:pt>
                <c:pt idx="8472">
                  <c:v>44.939700000000002</c:v>
                </c:pt>
                <c:pt idx="8473">
                  <c:v>44.940600000000003</c:v>
                </c:pt>
                <c:pt idx="8474">
                  <c:v>44.942500000000003</c:v>
                </c:pt>
                <c:pt idx="8475">
                  <c:v>44.942799999999998</c:v>
                </c:pt>
                <c:pt idx="8476">
                  <c:v>44.941989999999997</c:v>
                </c:pt>
                <c:pt idx="8477">
                  <c:v>44.9392</c:v>
                </c:pt>
                <c:pt idx="8478">
                  <c:v>44.937199999999997</c:v>
                </c:pt>
                <c:pt idx="8479">
                  <c:v>44.935099999999998</c:v>
                </c:pt>
                <c:pt idx="8480">
                  <c:v>44.933700000000002</c:v>
                </c:pt>
                <c:pt idx="8481">
                  <c:v>44.933500000000002</c:v>
                </c:pt>
                <c:pt idx="8482">
                  <c:v>44.933430000000001</c:v>
                </c:pt>
                <c:pt idx="8483">
                  <c:v>44.933599999999998</c:v>
                </c:pt>
                <c:pt idx="8484">
                  <c:v>44.933700000000002</c:v>
                </c:pt>
                <c:pt idx="8485">
                  <c:v>44.934089999999998</c:v>
                </c:pt>
                <c:pt idx="8486">
                  <c:v>44.935200000000002</c:v>
                </c:pt>
                <c:pt idx="8487">
                  <c:v>44.935400000000001</c:v>
                </c:pt>
                <c:pt idx="8488">
                  <c:v>44.936100000000003</c:v>
                </c:pt>
                <c:pt idx="8489">
                  <c:v>44.936300000000003</c:v>
                </c:pt>
                <c:pt idx="8490">
                  <c:v>44.936599999999999</c:v>
                </c:pt>
                <c:pt idx="8491">
                  <c:v>44.937199999999997</c:v>
                </c:pt>
                <c:pt idx="8492">
                  <c:v>44.938200000000002</c:v>
                </c:pt>
                <c:pt idx="8493">
                  <c:v>44.938899999999997</c:v>
                </c:pt>
                <c:pt idx="8494">
                  <c:v>44.9392</c:v>
                </c:pt>
                <c:pt idx="8495">
                  <c:v>44.939399999999999</c:v>
                </c:pt>
                <c:pt idx="8496">
                  <c:v>44.939599999999999</c:v>
                </c:pt>
                <c:pt idx="8497">
                  <c:v>44.939900000000002</c:v>
                </c:pt>
                <c:pt idx="8498">
                  <c:v>44.940060000000003</c:v>
                </c:pt>
                <c:pt idx="8499">
                  <c:v>44.940399999999997</c:v>
                </c:pt>
                <c:pt idx="8500">
                  <c:v>44.9407</c:v>
                </c:pt>
                <c:pt idx="8501">
                  <c:v>44.941000000000003</c:v>
                </c:pt>
                <c:pt idx="8502">
                  <c:v>44.941279999999999</c:v>
                </c:pt>
                <c:pt idx="8503">
                  <c:v>44.941499999999998</c:v>
                </c:pt>
                <c:pt idx="8504">
                  <c:v>44.941699999999997</c:v>
                </c:pt>
                <c:pt idx="8505">
                  <c:v>44.941899999999997</c:v>
                </c:pt>
                <c:pt idx="8506">
                  <c:v>44.942149999999998</c:v>
                </c:pt>
                <c:pt idx="8507">
                  <c:v>44.942399999999999</c:v>
                </c:pt>
                <c:pt idx="8508">
                  <c:v>44.942700000000002</c:v>
                </c:pt>
                <c:pt idx="8509">
                  <c:v>44.942799999999998</c:v>
                </c:pt>
                <c:pt idx="8510">
                  <c:v>44.943019999999997</c:v>
                </c:pt>
                <c:pt idx="8511">
                  <c:v>44.9435</c:v>
                </c:pt>
                <c:pt idx="8512">
                  <c:v>44.942999999999998</c:v>
                </c:pt>
                <c:pt idx="8513">
                  <c:v>44.942900000000002</c:v>
                </c:pt>
                <c:pt idx="8514">
                  <c:v>44.941899999999997</c:v>
                </c:pt>
                <c:pt idx="8515">
                  <c:v>44.940899999999999</c:v>
                </c:pt>
                <c:pt idx="8516">
                  <c:v>44.938299999999998</c:v>
                </c:pt>
                <c:pt idx="8517">
                  <c:v>44.9373</c:v>
                </c:pt>
                <c:pt idx="8518">
                  <c:v>44.936900000000001</c:v>
                </c:pt>
                <c:pt idx="8519">
                  <c:v>44.936900000000001</c:v>
                </c:pt>
                <c:pt idx="8520">
                  <c:v>44.9373</c:v>
                </c:pt>
                <c:pt idx="8521">
                  <c:v>44.9377</c:v>
                </c:pt>
                <c:pt idx="8522">
                  <c:v>44.938499999999998</c:v>
                </c:pt>
                <c:pt idx="8523">
                  <c:v>44.940399999999997</c:v>
                </c:pt>
                <c:pt idx="8524">
                  <c:v>44.941899999999997</c:v>
                </c:pt>
                <c:pt idx="8525">
                  <c:v>44.941699999999997</c:v>
                </c:pt>
                <c:pt idx="8526">
                  <c:v>44.940800000000003</c:v>
                </c:pt>
                <c:pt idx="8527">
                  <c:v>44.939900000000002</c:v>
                </c:pt>
                <c:pt idx="8528">
                  <c:v>44.937899999999999</c:v>
                </c:pt>
                <c:pt idx="8529">
                  <c:v>44.935360000000003</c:v>
                </c:pt>
                <c:pt idx="8530">
                  <c:v>44.9345</c:v>
                </c:pt>
                <c:pt idx="8531">
                  <c:v>44.933999999999997</c:v>
                </c:pt>
                <c:pt idx="8532">
                  <c:v>44.933700000000002</c:v>
                </c:pt>
                <c:pt idx="8533">
                  <c:v>44.933199999999999</c:v>
                </c:pt>
                <c:pt idx="8534">
                  <c:v>44.9328</c:v>
                </c:pt>
                <c:pt idx="8535">
                  <c:v>44.932200000000002</c:v>
                </c:pt>
                <c:pt idx="8536">
                  <c:v>44.931870000000004</c:v>
                </c:pt>
                <c:pt idx="8537">
                  <c:v>44.931600000000003</c:v>
                </c:pt>
                <c:pt idx="8538">
                  <c:v>44.932029999999997</c:v>
                </c:pt>
                <c:pt idx="8539">
                  <c:v>44.932099999999998</c:v>
                </c:pt>
                <c:pt idx="8540">
                  <c:v>44.932299999999998</c:v>
                </c:pt>
                <c:pt idx="8541">
                  <c:v>44.9328</c:v>
                </c:pt>
                <c:pt idx="8542">
                  <c:v>44.932899999999997</c:v>
                </c:pt>
                <c:pt idx="8543">
                  <c:v>44.932200000000002</c:v>
                </c:pt>
                <c:pt idx="8544">
                  <c:v>44.931899999999999</c:v>
                </c:pt>
                <c:pt idx="8545">
                  <c:v>44.932099999999998</c:v>
                </c:pt>
                <c:pt idx="8546">
                  <c:v>44.931800000000003</c:v>
                </c:pt>
                <c:pt idx="8547">
                  <c:v>44.931100000000001</c:v>
                </c:pt>
                <c:pt idx="8548">
                  <c:v>44.9313</c:v>
                </c:pt>
                <c:pt idx="8549">
                  <c:v>44.931800000000003</c:v>
                </c:pt>
                <c:pt idx="8550">
                  <c:v>44.932099999999998</c:v>
                </c:pt>
                <c:pt idx="8551">
                  <c:v>44.9328</c:v>
                </c:pt>
                <c:pt idx="8552">
                  <c:v>44.933430000000001</c:v>
                </c:pt>
                <c:pt idx="8553">
                  <c:v>44.934600000000003</c:v>
                </c:pt>
                <c:pt idx="8554">
                  <c:v>44.935200000000002</c:v>
                </c:pt>
                <c:pt idx="8555">
                  <c:v>44.935899999999997</c:v>
                </c:pt>
                <c:pt idx="8556">
                  <c:v>44.936700000000002</c:v>
                </c:pt>
                <c:pt idx="8557">
                  <c:v>44.937710000000003</c:v>
                </c:pt>
                <c:pt idx="8558">
                  <c:v>44.938499999999998</c:v>
                </c:pt>
                <c:pt idx="8559">
                  <c:v>44.939</c:v>
                </c:pt>
                <c:pt idx="8560">
                  <c:v>44.939500000000002</c:v>
                </c:pt>
                <c:pt idx="8561">
                  <c:v>44.939700000000002</c:v>
                </c:pt>
                <c:pt idx="8562">
                  <c:v>44.940600000000003</c:v>
                </c:pt>
                <c:pt idx="8563">
                  <c:v>44.941000000000003</c:v>
                </c:pt>
                <c:pt idx="8564">
                  <c:v>44.941380000000002</c:v>
                </c:pt>
                <c:pt idx="8565">
                  <c:v>44.941800000000001</c:v>
                </c:pt>
                <c:pt idx="8566">
                  <c:v>44.942300000000003</c:v>
                </c:pt>
                <c:pt idx="8567">
                  <c:v>44.9435</c:v>
                </c:pt>
                <c:pt idx="8568">
                  <c:v>44.943199999999997</c:v>
                </c:pt>
                <c:pt idx="8569">
                  <c:v>44.941699999999997</c:v>
                </c:pt>
                <c:pt idx="8570">
                  <c:v>44.941200000000002</c:v>
                </c:pt>
                <c:pt idx="8571">
                  <c:v>44.941299999999998</c:v>
                </c:pt>
                <c:pt idx="8572">
                  <c:v>44.941299999999998</c:v>
                </c:pt>
                <c:pt idx="8573">
                  <c:v>44.941299999999998</c:v>
                </c:pt>
                <c:pt idx="8574">
                  <c:v>44.941249999999997</c:v>
                </c:pt>
                <c:pt idx="8575">
                  <c:v>44.941299999999998</c:v>
                </c:pt>
                <c:pt idx="8576">
                  <c:v>44.941099999999999</c:v>
                </c:pt>
                <c:pt idx="8577">
                  <c:v>44.940100000000001</c:v>
                </c:pt>
                <c:pt idx="8578">
                  <c:v>44.939399999999999</c:v>
                </c:pt>
                <c:pt idx="8579">
                  <c:v>44.938400000000001</c:v>
                </c:pt>
                <c:pt idx="8580">
                  <c:v>44.9375</c:v>
                </c:pt>
                <c:pt idx="8581">
                  <c:v>44.937100000000001</c:v>
                </c:pt>
                <c:pt idx="8582">
                  <c:v>44.936799999999998</c:v>
                </c:pt>
                <c:pt idx="8583">
                  <c:v>44.936599999999999</c:v>
                </c:pt>
                <c:pt idx="8584">
                  <c:v>44.936199999999999</c:v>
                </c:pt>
                <c:pt idx="8585">
                  <c:v>44.935200000000002</c:v>
                </c:pt>
                <c:pt idx="8586">
                  <c:v>44.933999999999997</c:v>
                </c:pt>
                <c:pt idx="8587">
                  <c:v>44.93327</c:v>
                </c:pt>
                <c:pt idx="8588">
                  <c:v>44.933199999999999</c:v>
                </c:pt>
                <c:pt idx="8589">
                  <c:v>44.933399999999999</c:v>
                </c:pt>
                <c:pt idx="8590">
                  <c:v>44.934100000000001</c:v>
                </c:pt>
                <c:pt idx="8591">
                  <c:v>44.935099999999998</c:v>
                </c:pt>
                <c:pt idx="8592">
                  <c:v>44.936439999999997</c:v>
                </c:pt>
                <c:pt idx="8593">
                  <c:v>44.937399999999997</c:v>
                </c:pt>
                <c:pt idx="8594">
                  <c:v>44.940399999999997</c:v>
                </c:pt>
                <c:pt idx="8595">
                  <c:v>44.942999999999998</c:v>
                </c:pt>
                <c:pt idx="8596">
                  <c:v>44.945099999999996</c:v>
                </c:pt>
                <c:pt idx="8597">
                  <c:v>44.945599999999999</c:v>
                </c:pt>
                <c:pt idx="8598">
                  <c:v>44.945999999999998</c:v>
                </c:pt>
                <c:pt idx="8599">
                  <c:v>44.944899999999997</c:v>
                </c:pt>
                <c:pt idx="8600">
                  <c:v>44.9435</c:v>
                </c:pt>
                <c:pt idx="8601">
                  <c:v>44.942390000000003</c:v>
                </c:pt>
                <c:pt idx="8602">
                  <c:v>44.941540000000003</c:v>
                </c:pt>
                <c:pt idx="8603">
                  <c:v>44.941499999999998</c:v>
                </c:pt>
                <c:pt idx="8604">
                  <c:v>44.942100000000003</c:v>
                </c:pt>
                <c:pt idx="8605">
                  <c:v>44.942900000000002</c:v>
                </c:pt>
                <c:pt idx="8606">
                  <c:v>44.943100000000001</c:v>
                </c:pt>
                <c:pt idx="8607">
                  <c:v>44.943519999999999</c:v>
                </c:pt>
                <c:pt idx="8608">
                  <c:v>44.944299999999998</c:v>
                </c:pt>
                <c:pt idx="8609">
                  <c:v>44.944600000000001</c:v>
                </c:pt>
                <c:pt idx="8610">
                  <c:v>44.944899999999997</c:v>
                </c:pt>
                <c:pt idx="8611">
                  <c:v>44.945099999999996</c:v>
                </c:pt>
                <c:pt idx="8612">
                  <c:v>44.945210000000003</c:v>
                </c:pt>
                <c:pt idx="8613">
                  <c:v>44.945300000000003</c:v>
                </c:pt>
                <c:pt idx="8614">
                  <c:v>44.945300000000003</c:v>
                </c:pt>
                <c:pt idx="8615">
                  <c:v>44.945399999999999</c:v>
                </c:pt>
                <c:pt idx="8616">
                  <c:v>44.945399999999999</c:v>
                </c:pt>
                <c:pt idx="8617">
                  <c:v>44.945500000000003</c:v>
                </c:pt>
                <c:pt idx="8618">
                  <c:v>44.945500000000003</c:v>
                </c:pt>
                <c:pt idx="8619">
                  <c:v>44.945500000000003</c:v>
                </c:pt>
                <c:pt idx="8620">
                  <c:v>44.945610000000002</c:v>
                </c:pt>
                <c:pt idx="8621">
                  <c:v>44.945659999999997</c:v>
                </c:pt>
                <c:pt idx="8622">
                  <c:v>44.945689999999999</c:v>
                </c:pt>
                <c:pt idx="8623">
                  <c:v>44.945700000000002</c:v>
                </c:pt>
                <c:pt idx="8624">
                  <c:v>44.945799999999998</c:v>
                </c:pt>
                <c:pt idx="8625">
                  <c:v>44.945900000000002</c:v>
                </c:pt>
                <c:pt idx="8626">
                  <c:v>44.945999999999998</c:v>
                </c:pt>
                <c:pt idx="8627">
                  <c:v>44.945999999999998</c:v>
                </c:pt>
                <c:pt idx="8628">
                  <c:v>44.94614</c:v>
                </c:pt>
                <c:pt idx="8629">
                  <c:v>44.946300000000001</c:v>
                </c:pt>
                <c:pt idx="8630">
                  <c:v>44.946399999999997</c:v>
                </c:pt>
                <c:pt idx="8631">
                  <c:v>44.94659</c:v>
                </c:pt>
                <c:pt idx="8632">
                  <c:v>44.946800000000003</c:v>
                </c:pt>
                <c:pt idx="8633">
                  <c:v>44.946959999999997</c:v>
                </c:pt>
                <c:pt idx="8634">
                  <c:v>44.947299999999998</c:v>
                </c:pt>
                <c:pt idx="8635">
                  <c:v>44.948700000000002</c:v>
                </c:pt>
                <c:pt idx="8636">
                  <c:v>44.949300000000001</c:v>
                </c:pt>
                <c:pt idx="8637">
                  <c:v>44.948399999999999</c:v>
                </c:pt>
                <c:pt idx="8638">
                  <c:v>44.946199999999997</c:v>
                </c:pt>
                <c:pt idx="8639">
                  <c:v>44.944920000000003</c:v>
                </c:pt>
                <c:pt idx="8640">
                  <c:v>44.943600000000004</c:v>
                </c:pt>
                <c:pt idx="8641">
                  <c:v>44.941800000000001</c:v>
                </c:pt>
                <c:pt idx="8642">
                  <c:v>44.940800000000003</c:v>
                </c:pt>
                <c:pt idx="8643">
                  <c:v>44.940199999999997</c:v>
                </c:pt>
                <c:pt idx="8644">
                  <c:v>44.940199999999997</c:v>
                </c:pt>
                <c:pt idx="8645">
                  <c:v>44.940600000000003</c:v>
                </c:pt>
                <c:pt idx="8646">
                  <c:v>44.941099999999999</c:v>
                </c:pt>
                <c:pt idx="8647">
                  <c:v>44.9422</c:v>
                </c:pt>
                <c:pt idx="8648">
                  <c:v>44.943399999999997</c:v>
                </c:pt>
                <c:pt idx="8649">
                  <c:v>44.944400000000002</c:v>
                </c:pt>
                <c:pt idx="8650">
                  <c:v>44.944899999999997</c:v>
                </c:pt>
                <c:pt idx="8651">
                  <c:v>44.9452</c:v>
                </c:pt>
                <c:pt idx="8652">
                  <c:v>44.945599999999999</c:v>
                </c:pt>
                <c:pt idx="8653">
                  <c:v>44.946100000000001</c:v>
                </c:pt>
                <c:pt idx="8654">
                  <c:v>44.946399999999997</c:v>
                </c:pt>
                <c:pt idx="8655">
                  <c:v>44.946800000000003</c:v>
                </c:pt>
                <c:pt idx="8656">
                  <c:v>44.947299999999998</c:v>
                </c:pt>
                <c:pt idx="8657">
                  <c:v>44.948099999999997</c:v>
                </c:pt>
                <c:pt idx="8658">
                  <c:v>44.949199999999998</c:v>
                </c:pt>
                <c:pt idx="8659">
                  <c:v>44.949599999999997</c:v>
                </c:pt>
                <c:pt idx="8660">
                  <c:v>44.950400000000002</c:v>
                </c:pt>
                <c:pt idx="8661">
                  <c:v>44.951050000000002</c:v>
                </c:pt>
                <c:pt idx="8662">
                  <c:v>44.951799999999999</c:v>
                </c:pt>
                <c:pt idx="8663">
                  <c:v>44.950800000000001</c:v>
                </c:pt>
                <c:pt idx="8664">
                  <c:v>44.9495</c:v>
                </c:pt>
                <c:pt idx="8665">
                  <c:v>44.947899999999997</c:v>
                </c:pt>
                <c:pt idx="8666">
                  <c:v>44.945599999999999</c:v>
                </c:pt>
                <c:pt idx="8667">
                  <c:v>44.944299999999998</c:v>
                </c:pt>
                <c:pt idx="8668">
                  <c:v>44.943600000000004</c:v>
                </c:pt>
                <c:pt idx="8669">
                  <c:v>44.943199999999997</c:v>
                </c:pt>
                <c:pt idx="8670">
                  <c:v>44.943399999999997</c:v>
                </c:pt>
                <c:pt idx="8671">
                  <c:v>44.943600000000004</c:v>
                </c:pt>
                <c:pt idx="8672">
                  <c:v>44.944200000000002</c:v>
                </c:pt>
                <c:pt idx="8673">
                  <c:v>44.944899999999997</c:v>
                </c:pt>
                <c:pt idx="8674">
                  <c:v>44.945239999999998</c:v>
                </c:pt>
                <c:pt idx="8675">
                  <c:v>44.945700000000002</c:v>
                </c:pt>
                <c:pt idx="8676">
                  <c:v>44.946399999999997</c:v>
                </c:pt>
                <c:pt idx="8677">
                  <c:v>44.946599999999997</c:v>
                </c:pt>
                <c:pt idx="8678">
                  <c:v>44.946899999999999</c:v>
                </c:pt>
                <c:pt idx="8679">
                  <c:v>44.947099999999999</c:v>
                </c:pt>
                <c:pt idx="8680">
                  <c:v>44.947400000000002</c:v>
                </c:pt>
                <c:pt idx="8681">
                  <c:v>44.947600000000001</c:v>
                </c:pt>
                <c:pt idx="8682">
                  <c:v>44.947899999999997</c:v>
                </c:pt>
                <c:pt idx="8683">
                  <c:v>44.9482</c:v>
                </c:pt>
                <c:pt idx="8684">
                  <c:v>44.948900000000002</c:v>
                </c:pt>
                <c:pt idx="8685">
                  <c:v>44.948700000000002</c:v>
                </c:pt>
                <c:pt idx="8686">
                  <c:v>44.948250000000002</c:v>
                </c:pt>
                <c:pt idx="8687">
                  <c:v>44.947899999999997</c:v>
                </c:pt>
                <c:pt idx="8688">
                  <c:v>44.947200000000002</c:v>
                </c:pt>
                <c:pt idx="8689">
                  <c:v>44.946640000000002</c:v>
                </c:pt>
                <c:pt idx="8690">
                  <c:v>44.946599999999997</c:v>
                </c:pt>
                <c:pt idx="8691">
                  <c:v>44.94603</c:v>
                </c:pt>
                <c:pt idx="8692">
                  <c:v>44.945700000000002</c:v>
                </c:pt>
                <c:pt idx="8693">
                  <c:v>44.945599999999999</c:v>
                </c:pt>
                <c:pt idx="8694">
                  <c:v>44.945529999999998</c:v>
                </c:pt>
                <c:pt idx="8695">
                  <c:v>44.9452</c:v>
                </c:pt>
                <c:pt idx="8696">
                  <c:v>44.943899999999999</c:v>
                </c:pt>
                <c:pt idx="8697">
                  <c:v>44.943150000000003</c:v>
                </c:pt>
                <c:pt idx="8698">
                  <c:v>44.943300000000001</c:v>
                </c:pt>
                <c:pt idx="8699">
                  <c:v>44.944000000000003</c:v>
                </c:pt>
                <c:pt idx="8700">
                  <c:v>44.944600000000001</c:v>
                </c:pt>
                <c:pt idx="8701">
                  <c:v>44.944000000000003</c:v>
                </c:pt>
                <c:pt idx="8702">
                  <c:v>44.941600000000001</c:v>
                </c:pt>
                <c:pt idx="8703">
                  <c:v>44.940600000000003</c:v>
                </c:pt>
                <c:pt idx="8704">
                  <c:v>44.940199999999997</c:v>
                </c:pt>
                <c:pt idx="8705">
                  <c:v>44.940300000000001</c:v>
                </c:pt>
                <c:pt idx="8706">
                  <c:v>44.9405</c:v>
                </c:pt>
                <c:pt idx="8707">
                  <c:v>44.940800000000003</c:v>
                </c:pt>
                <c:pt idx="8708">
                  <c:v>44.941099999999999</c:v>
                </c:pt>
                <c:pt idx="8709">
                  <c:v>44.941400000000002</c:v>
                </c:pt>
                <c:pt idx="8710">
                  <c:v>44.941899999999997</c:v>
                </c:pt>
                <c:pt idx="8711">
                  <c:v>44.9422</c:v>
                </c:pt>
                <c:pt idx="8712">
                  <c:v>44.941940000000002</c:v>
                </c:pt>
                <c:pt idx="8713">
                  <c:v>44.942100000000003</c:v>
                </c:pt>
                <c:pt idx="8714">
                  <c:v>44.942500000000003</c:v>
                </c:pt>
                <c:pt idx="8715">
                  <c:v>44.943600000000004</c:v>
                </c:pt>
                <c:pt idx="8716">
                  <c:v>44.9452</c:v>
                </c:pt>
                <c:pt idx="8717">
                  <c:v>44.945999999999998</c:v>
                </c:pt>
                <c:pt idx="8718">
                  <c:v>44.946399999999997</c:v>
                </c:pt>
                <c:pt idx="8719">
                  <c:v>44.9467</c:v>
                </c:pt>
                <c:pt idx="8720">
                  <c:v>44.947000000000003</c:v>
                </c:pt>
                <c:pt idx="8721">
                  <c:v>44.947299999999998</c:v>
                </c:pt>
                <c:pt idx="8722">
                  <c:v>44.947600000000001</c:v>
                </c:pt>
                <c:pt idx="8723">
                  <c:v>44.947800000000001</c:v>
                </c:pt>
                <c:pt idx="8724">
                  <c:v>44.948599999999999</c:v>
                </c:pt>
                <c:pt idx="8725">
                  <c:v>44.948599999999999</c:v>
                </c:pt>
                <c:pt idx="8726">
                  <c:v>44.947499999999998</c:v>
                </c:pt>
                <c:pt idx="8727">
                  <c:v>44.945599999999999</c:v>
                </c:pt>
                <c:pt idx="8728">
                  <c:v>44.943899999999999</c:v>
                </c:pt>
                <c:pt idx="8729">
                  <c:v>44.943300000000001</c:v>
                </c:pt>
                <c:pt idx="8730">
                  <c:v>44.942970000000003</c:v>
                </c:pt>
                <c:pt idx="8731">
                  <c:v>44.942599999999999</c:v>
                </c:pt>
                <c:pt idx="8732">
                  <c:v>44.938299999999998</c:v>
                </c:pt>
                <c:pt idx="8733">
                  <c:v>44.934199999999997</c:v>
                </c:pt>
                <c:pt idx="8734">
                  <c:v>44.932200000000002</c:v>
                </c:pt>
                <c:pt idx="8735">
                  <c:v>44.93</c:v>
                </c:pt>
                <c:pt idx="8736">
                  <c:v>44.928899999999999</c:v>
                </c:pt>
                <c:pt idx="8737">
                  <c:v>44.928199999999997</c:v>
                </c:pt>
                <c:pt idx="8738">
                  <c:v>44.927700000000002</c:v>
                </c:pt>
                <c:pt idx="8739">
                  <c:v>44.926499999999997</c:v>
                </c:pt>
                <c:pt idx="8740">
                  <c:v>44.924239999999998</c:v>
                </c:pt>
                <c:pt idx="8741">
                  <c:v>44.923299999999998</c:v>
                </c:pt>
                <c:pt idx="8742">
                  <c:v>44.923200000000001</c:v>
                </c:pt>
                <c:pt idx="8743">
                  <c:v>44.923900000000003</c:v>
                </c:pt>
                <c:pt idx="8744">
                  <c:v>44.924500000000002</c:v>
                </c:pt>
                <c:pt idx="8745">
                  <c:v>44.925600000000003</c:v>
                </c:pt>
                <c:pt idx="8746">
                  <c:v>44.926099999999998</c:v>
                </c:pt>
                <c:pt idx="8747">
                  <c:v>44.926699999999997</c:v>
                </c:pt>
                <c:pt idx="8748">
                  <c:v>44.927599999999998</c:v>
                </c:pt>
                <c:pt idx="8749">
                  <c:v>44.928400000000003</c:v>
                </c:pt>
                <c:pt idx="8750">
                  <c:v>44.929340000000003</c:v>
                </c:pt>
                <c:pt idx="8751">
                  <c:v>44.930199999999999</c:v>
                </c:pt>
                <c:pt idx="8752">
                  <c:v>44.930500000000002</c:v>
                </c:pt>
                <c:pt idx="8753">
                  <c:v>44.931399999999996</c:v>
                </c:pt>
                <c:pt idx="8754">
                  <c:v>44.932400000000001</c:v>
                </c:pt>
                <c:pt idx="8755">
                  <c:v>44.932699999999997</c:v>
                </c:pt>
                <c:pt idx="8756">
                  <c:v>44.934699999999999</c:v>
                </c:pt>
                <c:pt idx="8757">
                  <c:v>44.936700000000002</c:v>
                </c:pt>
                <c:pt idx="8758">
                  <c:v>44.939109999999999</c:v>
                </c:pt>
                <c:pt idx="8759">
                  <c:v>44.940899999999999</c:v>
                </c:pt>
                <c:pt idx="8760">
                  <c:v>44.942999999999998</c:v>
                </c:pt>
                <c:pt idx="8761">
                  <c:v>44.943899999999999</c:v>
                </c:pt>
                <c:pt idx="8762">
                  <c:v>44.944499999999998</c:v>
                </c:pt>
                <c:pt idx="8763">
                  <c:v>44.944299999999998</c:v>
                </c:pt>
                <c:pt idx="8764">
                  <c:v>44.9437</c:v>
                </c:pt>
                <c:pt idx="8765">
                  <c:v>44.942900000000002</c:v>
                </c:pt>
                <c:pt idx="8766">
                  <c:v>44.937199999999997</c:v>
                </c:pt>
                <c:pt idx="8767">
                  <c:v>44.932879999999997</c:v>
                </c:pt>
                <c:pt idx="8768">
                  <c:v>44.930500000000002</c:v>
                </c:pt>
                <c:pt idx="8769">
                  <c:v>44.929000000000002</c:v>
                </c:pt>
                <c:pt idx="8770">
                  <c:v>44.927700000000002</c:v>
                </c:pt>
                <c:pt idx="8771">
                  <c:v>44.926200000000001</c:v>
                </c:pt>
                <c:pt idx="8772">
                  <c:v>44.9255</c:v>
                </c:pt>
                <c:pt idx="8773">
                  <c:v>44.925899999999999</c:v>
                </c:pt>
                <c:pt idx="8774">
                  <c:v>44.926499999999997</c:v>
                </c:pt>
                <c:pt idx="8775">
                  <c:v>44.926099999999998</c:v>
                </c:pt>
                <c:pt idx="8776">
                  <c:v>44.926200000000001</c:v>
                </c:pt>
                <c:pt idx="8777">
                  <c:v>44.927199999999999</c:v>
                </c:pt>
                <c:pt idx="8778">
                  <c:v>44.928600000000003</c:v>
                </c:pt>
                <c:pt idx="8779">
                  <c:v>44.930199999999999</c:v>
                </c:pt>
                <c:pt idx="8780">
                  <c:v>44.933</c:v>
                </c:pt>
                <c:pt idx="8781">
                  <c:v>44.934800000000003</c:v>
                </c:pt>
                <c:pt idx="8782">
                  <c:v>44.936399999999999</c:v>
                </c:pt>
                <c:pt idx="8783">
                  <c:v>44.937399999999997</c:v>
                </c:pt>
                <c:pt idx="8784">
                  <c:v>44.938400000000001</c:v>
                </c:pt>
                <c:pt idx="8785">
                  <c:v>44.938099999999999</c:v>
                </c:pt>
                <c:pt idx="8786">
                  <c:v>44.938200000000002</c:v>
                </c:pt>
                <c:pt idx="8787">
                  <c:v>44.938299999999998</c:v>
                </c:pt>
                <c:pt idx="8788">
                  <c:v>44.936599999999999</c:v>
                </c:pt>
                <c:pt idx="8789">
                  <c:v>44.935499999999998</c:v>
                </c:pt>
                <c:pt idx="8790">
                  <c:v>44.935000000000002</c:v>
                </c:pt>
                <c:pt idx="8791">
                  <c:v>44.935200000000002</c:v>
                </c:pt>
                <c:pt idx="8792">
                  <c:v>44.936100000000003</c:v>
                </c:pt>
                <c:pt idx="8793">
                  <c:v>44.937600000000003</c:v>
                </c:pt>
                <c:pt idx="8794">
                  <c:v>44.940300000000001</c:v>
                </c:pt>
                <c:pt idx="8795">
                  <c:v>44.941780000000001</c:v>
                </c:pt>
                <c:pt idx="8796">
                  <c:v>44.942100000000003</c:v>
                </c:pt>
                <c:pt idx="8797">
                  <c:v>44.942100000000003</c:v>
                </c:pt>
                <c:pt idx="8798">
                  <c:v>44.941000000000003</c:v>
                </c:pt>
                <c:pt idx="8799">
                  <c:v>44.940399999999997</c:v>
                </c:pt>
                <c:pt idx="8800">
                  <c:v>44.939700000000002</c:v>
                </c:pt>
                <c:pt idx="8801">
                  <c:v>44.9392</c:v>
                </c:pt>
                <c:pt idx="8802">
                  <c:v>44.938479999999998</c:v>
                </c:pt>
                <c:pt idx="8803">
                  <c:v>44.937289999999997</c:v>
                </c:pt>
                <c:pt idx="8804">
                  <c:v>44.9343</c:v>
                </c:pt>
                <c:pt idx="8805">
                  <c:v>44.928199999999997</c:v>
                </c:pt>
                <c:pt idx="8806">
                  <c:v>44.9253</c:v>
                </c:pt>
                <c:pt idx="8807">
                  <c:v>44.923999999999999</c:v>
                </c:pt>
                <c:pt idx="8808">
                  <c:v>44.922499999999999</c:v>
                </c:pt>
                <c:pt idx="8809">
                  <c:v>44.921500000000002</c:v>
                </c:pt>
                <c:pt idx="8810">
                  <c:v>44.9208</c:v>
                </c:pt>
                <c:pt idx="8811">
                  <c:v>44.920299999999997</c:v>
                </c:pt>
                <c:pt idx="8812">
                  <c:v>44.92062</c:v>
                </c:pt>
                <c:pt idx="8813">
                  <c:v>44.921599999999998</c:v>
                </c:pt>
                <c:pt idx="8814">
                  <c:v>44.922499999999999</c:v>
                </c:pt>
                <c:pt idx="8815">
                  <c:v>44.922400000000003</c:v>
                </c:pt>
                <c:pt idx="8816">
                  <c:v>44.923499999999997</c:v>
                </c:pt>
                <c:pt idx="8817">
                  <c:v>44.9251</c:v>
                </c:pt>
                <c:pt idx="8818">
                  <c:v>44.926600000000001</c:v>
                </c:pt>
                <c:pt idx="8819">
                  <c:v>44.928600000000003</c:v>
                </c:pt>
                <c:pt idx="8820">
                  <c:v>44.930660000000003</c:v>
                </c:pt>
                <c:pt idx="8821">
                  <c:v>44.9328</c:v>
                </c:pt>
                <c:pt idx="8822">
                  <c:v>44.934899999999999</c:v>
                </c:pt>
                <c:pt idx="8823">
                  <c:v>44.935499999999998</c:v>
                </c:pt>
                <c:pt idx="8824">
                  <c:v>44.935600000000001</c:v>
                </c:pt>
                <c:pt idx="8825">
                  <c:v>44.933100000000003</c:v>
                </c:pt>
                <c:pt idx="8826">
                  <c:v>44.932400000000001</c:v>
                </c:pt>
                <c:pt idx="8827">
                  <c:v>44.932499999999997</c:v>
                </c:pt>
                <c:pt idx="8828">
                  <c:v>44.932899999999997</c:v>
                </c:pt>
                <c:pt idx="8829">
                  <c:v>44.933500000000002</c:v>
                </c:pt>
                <c:pt idx="8830">
                  <c:v>44.934010000000001</c:v>
                </c:pt>
                <c:pt idx="8831">
                  <c:v>44.9343</c:v>
                </c:pt>
                <c:pt idx="8832">
                  <c:v>44.934399999999997</c:v>
                </c:pt>
                <c:pt idx="8833">
                  <c:v>44.934399999999997</c:v>
                </c:pt>
                <c:pt idx="8834">
                  <c:v>44.934399999999997</c:v>
                </c:pt>
                <c:pt idx="8835">
                  <c:v>44.9343</c:v>
                </c:pt>
                <c:pt idx="8836">
                  <c:v>44.931899999999999</c:v>
                </c:pt>
                <c:pt idx="8837">
                  <c:v>44.928100000000001</c:v>
                </c:pt>
                <c:pt idx="8838">
                  <c:v>44.924700000000001</c:v>
                </c:pt>
                <c:pt idx="8839">
                  <c:v>44.922400000000003</c:v>
                </c:pt>
                <c:pt idx="8840">
                  <c:v>44.9221</c:v>
                </c:pt>
                <c:pt idx="8841">
                  <c:v>44.922400000000003</c:v>
                </c:pt>
                <c:pt idx="8842">
                  <c:v>44.9238</c:v>
                </c:pt>
                <c:pt idx="8843">
                  <c:v>44.924999999999997</c:v>
                </c:pt>
                <c:pt idx="8844">
                  <c:v>44.927399999999999</c:v>
                </c:pt>
                <c:pt idx="8845">
                  <c:v>44.928699999999999</c:v>
                </c:pt>
                <c:pt idx="8846">
                  <c:v>44.929699999999997</c:v>
                </c:pt>
                <c:pt idx="8847">
                  <c:v>44.930399999999999</c:v>
                </c:pt>
                <c:pt idx="8848">
                  <c:v>44.929900000000004</c:v>
                </c:pt>
                <c:pt idx="8849">
                  <c:v>44.927999999999997</c:v>
                </c:pt>
                <c:pt idx="8850">
                  <c:v>44.927</c:v>
                </c:pt>
                <c:pt idx="8851">
                  <c:v>44.926600000000001</c:v>
                </c:pt>
                <c:pt idx="8852">
                  <c:v>44.927500000000002</c:v>
                </c:pt>
                <c:pt idx="8853">
                  <c:v>44.928899999999999</c:v>
                </c:pt>
                <c:pt idx="8854">
                  <c:v>44.930500000000002</c:v>
                </c:pt>
                <c:pt idx="8855">
                  <c:v>44.932499999999997</c:v>
                </c:pt>
                <c:pt idx="8856">
                  <c:v>44.934379999999997</c:v>
                </c:pt>
                <c:pt idx="8857">
                  <c:v>44.935519999999997</c:v>
                </c:pt>
                <c:pt idx="8858">
                  <c:v>44.935600000000001</c:v>
                </c:pt>
                <c:pt idx="8859">
                  <c:v>44.934600000000003</c:v>
                </c:pt>
                <c:pt idx="8860">
                  <c:v>44.934489999999997</c:v>
                </c:pt>
                <c:pt idx="8861">
                  <c:v>44.933399999999999</c:v>
                </c:pt>
                <c:pt idx="8862">
                  <c:v>44.93309</c:v>
                </c:pt>
                <c:pt idx="8863">
                  <c:v>44.933599999999998</c:v>
                </c:pt>
                <c:pt idx="8864">
                  <c:v>44.935400000000001</c:v>
                </c:pt>
                <c:pt idx="8865">
                  <c:v>44.936309999999999</c:v>
                </c:pt>
                <c:pt idx="8866">
                  <c:v>44.936700000000002</c:v>
                </c:pt>
                <c:pt idx="8867">
                  <c:v>44.937199999999997</c:v>
                </c:pt>
                <c:pt idx="8868">
                  <c:v>44.937100000000001</c:v>
                </c:pt>
                <c:pt idx="8869">
                  <c:v>44.936999999999998</c:v>
                </c:pt>
                <c:pt idx="8870">
                  <c:v>44.936</c:v>
                </c:pt>
                <c:pt idx="8871">
                  <c:v>44.9298</c:v>
                </c:pt>
                <c:pt idx="8872">
                  <c:v>44.926430000000003</c:v>
                </c:pt>
                <c:pt idx="8873">
                  <c:v>44.924689999999998</c:v>
                </c:pt>
                <c:pt idx="8874">
                  <c:v>44.923900000000003</c:v>
                </c:pt>
                <c:pt idx="8875">
                  <c:v>44.922699999999999</c:v>
                </c:pt>
                <c:pt idx="8876">
                  <c:v>44.921599999999998</c:v>
                </c:pt>
                <c:pt idx="8877">
                  <c:v>44.921300000000002</c:v>
                </c:pt>
                <c:pt idx="8878">
                  <c:v>44.9206</c:v>
                </c:pt>
                <c:pt idx="8879">
                  <c:v>44.918799999999997</c:v>
                </c:pt>
                <c:pt idx="8880">
                  <c:v>44.918100000000003</c:v>
                </c:pt>
                <c:pt idx="8881">
                  <c:v>44.918399999999998</c:v>
                </c:pt>
                <c:pt idx="8882">
                  <c:v>44.918999999999997</c:v>
                </c:pt>
                <c:pt idx="8883">
                  <c:v>44.920200000000001</c:v>
                </c:pt>
                <c:pt idx="8884">
                  <c:v>44.921700000000001</c:v>
                </c:pt>
                <c:pt idx="8885">
                  <c:v>44.923000000000002</c:v>
                </c:pt>
                <c:pt idx="8886">
                  <c:v>44.924900000000001</c:v>
                </c:pt>
                <c:pt idx="8887">
                  <c:v>44.927</c:v>
                </c:pt>
                <c:pt idx="8888">
                  <c:v>44.928699999999999</c:v>
                </c:pt>
                <c:pt idx="8889">
                  <c:v>44.929099999999998</c:v>
                </c:pt>
                <c:pt idx="8890">
                  <c:v>44.929200000000002</c:v>
                </c:pt>
                <c:pt idx="8891">
                  <c:v>44.929900000000004</c:v>
                </c:pt>
                <c:pt idx="8892">
                  <c:v>44.930199999999999</c:v>
                </c:pt>
                <c:pt idx="8893">
                  <c:v>44.93</c:v>
                </c:pt>
                <c:pt idx="8894">
                  <c:v>44.930700000000002</c:v>
                </c:pt>
                <c:pt idx="8895">
                  <c:v>44.932980000000001</c:v>
                </c:pt>
                <c:pt idx="8896">
                  <c:v>44.935099999999998</c:v>
                </c:pt>
                <c:pt idx="8897">
                  <c:v>44.936300000000003</c:v>
                </c:pt>
                <c:pt idx="8898">
                  <c:v>44.936599999999999</c:v>
                </c:pt>
                <c:pt idx="8899">
                  <c:v>44.936799999999998</c:v>
                </c:pt>
                <c:pt idx="8900">
                  <c:v>44.937100000000001</c:v>
                </c:pt>
                <c:pt idx="8901">
                  <c:v>44.9373</c:v>
                </c:pt>
                <c:pt idx="8902">
                  <c:v>44.937899999999999</c:v>
                </c:pt>
                <c:pt idx="8903">
                  <c:v>44.935000000000002</c:v>
                </c:pt>
                <c:pt idx="8904">
                  <c:v>44.9315</c:v>
                </c:pt>
                <c:pt idx="8905">
                  <c:v>44.928600000000003</c:v>
                </c:pt>
                <c:pt idx="8906">
                  <c:v>44.925699999999999</c:v>
                </c:pt>
                <c:pt idx="8907">
                  <c:v>44.924399999999999</c:v>
                </c:pt>
                <c:pt idx="8908">
                  <c:v>44.921900000000001</c:v>
                </c:pt>
                <c:pt idx="8909">
                  <c:v>44.920699999999997</c:v>
                </c:pt>
                <c:pt idx="8910">
                  <c:v>44.920200000000001</c:v>
                </c:pt>
                <c:pt idx="8911">
                  <c:v>44.920299999999997</c:v>
                </c:pt>
                <c:pt idx="8912">
                  <c:v>44.920830000000002</c:v>
                </c:pt>
                <c:pt idx="8913">
                  <c:v>44.921599999999998</c:v>
                </c:pt>
                <c:pt idx="8914">
                  <c:v>44.922699999999999</c:v>
                </c:pt>
                <c:pt idx="8915">
                  <c:v>44.923999999999999</c:v>
                </c:pt>
                <c:pt idx="8916">
                  <c:v>44.9255</c:v>
                </c:pt>
                <c:pt idx="8917">
                  <c:v>44.927</c:v>
                </c:pt>
                <c:pt idx="8918">
                  <c:v>44.9283</c:v>
                </c:pt>
                <c:pt idx="8919">
                  <c:v>44.928100000000001</c:v>
                </c:pt>
                <c:pt idx="8920">
                  <c:v>44.928199999999997</c:v>
                </c:pt>
                <c:pt idx="8921">
                  <c:v>44.927909999999997</c:v>
                </c:pt>
                <c:pt idx="8922">
                  <c:v>44.927199999999999</c:v>
                </c:pt>
                <c:pt idx="8923">
                  <c:v>44.926540000000003</c:v>
                </c:pt>
                <c:pt idx="8924">
                  <c:v>44.926600000000001</c:v>
                </c:pt>
                <c:pt idx="8925">
                  <c:v>44.926900000000003</c:v>
                </c:pt>
                <c:pt idx="8926">
                  <c:v>44.929699999999997</c:v>
                </c:pt>
                <c:pt idx="8927">
                  <c:v>44.934399999999997</c:v>
                </c:pt>
                <c:pt idx="8928">
                  <c:v>44.938369999999999</c:v>
                </c:pt>
                <c:pt idx="8929">
                  <c:v>44.938600000000001</c:v>
                </c:pt>
                <c:pt idx="8930">
                  <c:v>44.938899999999997</c:v>
                </c:pt>
                <c:pt idx="8931">
                  <c:v>44.939399999999999</c:v>
                </c:pt>
                <c:pt idx="8932">
                  <c:v>44.940010000000001</c:v>
                </c:pt>
                <c:pt idx="8933">
                  <c:v>44.939300000000003</c:v>
                </c:pt>
                <c:pt idx="8934">
                  <c:v>44.937899999999999</c:v>
                </c:pt>
                <c:pt idx="8935">
                  <c:v>44.936300000000003</c:v>
                </c:pt>
                <c:pt idx="8936">
                  <c:v>44.935099999999998</c:v>
                </c:pt>
                <c:pt idx="8937">
                  <c:v>44.9345</c:v>
                </c:pt>
                <c:pt idx="8938">
                  <c:v>44.934199999999997</c:v>
                </c:pt>
                <c:pt idx="8939">
                  <c:v>44.933900000000001</c:v>
                </c:pt>
                <c:pt idx="8940">
                  <c:v>44.9343</c:v>
                </c:pt>
                <c:pt idx="8941">
                  <c:v>44.935099999999998</c:v>
                </c:pt>
                <c:pt idx="8942">
                  <c:v>44.936100000000003</c:v>
                </c:pt>
                <c:pt idx="8943">
                  <c:v>44.936199999999999</c:v>
                </c:pt>
                <c:pt idx="8944">
                  <c:v>44.936599999999999</c:v>
                </c:pt>
                <c:pt idx="8945">
                  <c:v>44.9373</c:v>
                </c:pt>
                <c:pt idx="8946">
                  <c:v>44.937800000000003</c:v>
                </c:pt>
                <c:pt idx="8947">
                  <c:v>44.939399999999999</c:v>
                </c:pt>
                <c:pt idx="8948">
                  <c:v>44.941299999999998</c:v>
                </c:pt>
                <c:pt idx="8949">
                  <c:v>44.941800000000001</c:v>
                </c:pt>
                <c:pt idx="8950">
                  <c:v>44.942999999999998</c:v>
                </c:pt>
                <c:pt idx="8951">
                  <c:v>44.943899999999999</c:v>
                </c:pt>
                <c:pt idx="8952">
                  <c:v>44.944400000000002</c:v>
                </c:pt>
                <c:pt idx="8953">
                  <c:v>44.944699999999997</c:v>
                </c:pt>
                <c:pt idx="8954">
                  <c:v>44.945</c:v>
                </c:pt>
                <c:pt idx="8955">
                  <c:v>44.945300000000003</c:v>
                </c:pt>
                <c:pt idx="8956">
                  <c:v>44.945399999999999</c:v>
                </c:pt>
                <c:pt idx="8957">
                  <c:v>44.945599999999999</c:v>
                </c:pt>
                <c:pt idx="8958">
                  <c:v>44.945799999999998</c:v>
                </c:pt>
                <c:pt idx="8959">
                  <c:v>44.945999999999998</c:v>
                </c:pt>
                <c:pt idx="8960">
                  <c:v>44.946199999999997</c:v>
                </c:pt>
                <c:pt idx="8961">
                  <c:v>44.9467</c:v>
                </c:pt>
                <c:pt idx="8962">
                  <c:v>44.946899999999999</c:v>
                </c:pt>
                <c:pt idx="8963">
                  <c:v>44.944499999999998</c:v>
                </c:pt>
                <c:pt idx="8964">
                  <c:v>44.940899999999999</c:v>
                </c:pt>
                <c:pt idx="8965">
                  <c:v>44.934600000000003</c:v>
                </c:pt>
                <c:pt idx="8966">
                  <c:v>44.932000000000002</c:v>
                </c:pt>
                <c:pt idx="8967">
                  <c:v>44.931100000000001</c:v>
                </c:pt>
                <c:pt idx="8968">
                  <c:v>44.930900000000001</c:v>
                </c:pt>
                <c:pt idx="8969">
                  <c:v>44.930999999999997</c:v>
                </c:pt>
                <c:pt idx="8970">
                  <c:v>44.931690000000003</c:v>
                </c:pt>
                <c:pt idx="8971">
                  <c:v>44.931899999999999</c:v>
                </c:pt>
                <c:pt idx="8972">
                  <c:v>44.931699999999999</c:v>
                </c:pt>
                <c:pt idx="8973">
                  <c:v>44.930900000000001</c:v>
                </c:pt>
                <c:pt idx="8974">
                  <c:v>44.927999999999997</c:v>
                </c:pt>
                <c:pt idx="8975">
                  <c:v>44.9268</c:v>
                </c:pt>
                <c:pt idx="8976">
                  <c:v>44.926600000000001</c:v>
                </c:pt>
                <c:pt idx="8977">
                  <c:v>44.926900000000003</c:v>
                </c:pt>
                <c:pt idx="8978">
                  <c:v>44.927300000000002</c:v>
                </c:pt>
                <c:pt idx="8979">
                  <c:v>44.927799999999998</c:v>
                </c:pt>
                <c:pt idx="8980">
                  <c:v>44.928100000000001</c:v>
                </c:pt>
                <c:pt idx="8981">
                  <c:v>44.928600000000003</c:v>
                </c:pt>
                <c:pt idx="8982">
                  <c:v>44.929699999999997</c:v>
                </c:pt>
                <c:pt idx="8983">
                  <c:v>44.930100000000003</c:v>
                </c:pt>
                <c:pt idx="8984">
                  <c:v>44.930660000000003</c:v>
                </c:pt>
                <c:pt idx="8985">
                  <c:v>44.931600000000003</c:v>
                </c:pt>
                <c:pt idx="8986">
                  <c:v>44.932699999999997</c:v>
                </c:pt>
                <c:pt idx="8987">
                  <c:v>44.933599999999998</c:v>
                </c:pt>
                <c:pt idx="8988">
                  <c:v>44.935499999999998</c:v>
                </c:pt>
                <c:pt idx="8989">
                  <c:v>44.935899999999997</c:v>
                </c:pt>
                <c:pt idx="8990">
                  <c:v>44.935400000000001</c:v>
                </c:pt>
                <c:pt idx="8991">
                  <c:v>44.933999999999997</c:v>
                </c:pt>
                <c:pt idx="8992">
                  <c:v>44.933300000000003</c:v>
                </c:pt>
                <c:pt idx="8993">
                  <c:v>44.929200000000002</c:v>
                </c:pt>
                <c:pt idx="8994">
                  <c:v>44.926900000000003</c:v>
                </c:pt>
                <c:pt idx="8995">
                  <c:v>44.92606</c:v>
                </c:pt>
                <c:pt idx="8996">
                  <c:v>44.924999999999997</c:v>
                </c:pt>
                <c:pt idx="8997">
                  <c:v>44.924300000000002</c:v>
                </c:pt>
                <c:pt idx="8998">
                  <c:v>44.924700000000001</c:v>
                </c:pt>
                <c:pt idx="8999">
                  <c:v>44.9253</c:v>
                </c:pt>
                <c:pt idx="9000">
                  <c:v>44.926000000000002</c:v>
                </c:pt>
                <c:pt idx="9001">
                  <c:v>44.926250000000003</c:v>
                </c:pt>
                <c:pt idx="9002">
                  <c:v>44.925899999999999</c:v>
                </c:pt>
                <c:pt idx="9003">
                  <c:v>44.926000000000002</c:v>
                </c:pt>
                <c:pt idx="9004">
                  <c:v>44.927100000000003</c:v>
                </c:pt>
                <c:pt idx="9005">
                  <c:v>44.93</c:v>
                </c:pt>
                <c:pt idx="9006">
                  <c:v>44.931100000000001</c:v>
                </c:pt>
                <c:pt idx="9007">
                  <c:v>44.933100000000003</c:v>
                </c:pt>
                <c:pt idx="9008">
                  <c:v>44.932400000000001</c:v>
                </c:pt>
                <c:pt idx="9009">
                  <c:v>44.932400000000001</c:v>
                </c:pt>
                <c:pt idx="9010">
                  <c:v>44.9345</c:v>
                </c:pt>
                <c:pt idx="9011">
                  <c:v>44.935400000000001</c:v>
                </c:pt>
                <c:pt idx="9012">
                  <c:v>44.937199999999997</c:v>
                </c:pt>
                <c:pt idx="9013">
                  <c:v>44.937399999999997</c:v>
                </c:pt>
                <c:pt idx="9014">
                  <c:v>44.936799999999998</c:v>
                </c:pt>
                <c:pt idx="9015">
                  <c:v>44.936300000000003</c:v>
                </c:pt>
                <c:pt idx="9016">
                  <c:v>44.935000000000002</c:v>
                </c:pt>
                <c:pt idx="9017">
                  <c:v>44.933199999999999</c:v>
                </c:pt>
                <c:pt idx="9018">
                  <c:v>44.932299999999998</c:v>
                </c:pt>
                <c:pt idx="9019">
                  <c:v>44.931199999999997</c:v>
                </c:pt>
                <c:pt idx="9020">
                  <c:v>44.929600000000001</c:v>
                </c:pt>
                <c:pt idx="9021">
                  <c:v>44.9283</c:v>
                </c:pt>
                <c:pt idx="9022">
                  <c:v>44.927500000000002</c:v>
                </c:pt>
                <c:pt idx="9023">
                  <c:v>44.927100000000003</c:v>
                </c:pt>
                <c:pt idx="9024">
                  <c:v>44.927039999999998</c:v>
                </c:pt>
                <c:pt idx="9025">
                  <c:v>44.927100000000003</c:v>
                </c:pt>
                <c:pt idx="9026">
                  <c:v>44.927199999999999</c:v>
                </c:pt>
                <c:pt idx="9027">
                  <c:v>44.926380000000002</c:v>
                </c:pt>
                <c:pt idx="9028">
                  <c:v>44.925600000000003</c:v>
                </c:pt>
                <c:pt idx="9029">
                  <c:v>44.924999999999997</c:v>
                </c:pt>
                <c:pt idx="9030">
                  <c:v>44.925319999999999</c:v>
                </c:pt>
                <c:pt idx="9031">
                  <c:v>44.926099999999998</c:v>
                </c:pt>
                <c:pt idx="9032">
                  <c:v>44.927</c:v>
                </c:pt>
                <c:pt idx="9033">
                  <c:v>44.927500000000002</c:v>
                </c:pt>
                <c:pt idx="9034">
                  <c:v>44.9285</c:v>
                </c:pt>
                <c:pt idx="9035">
                  <c:v>44.928400000000003</c:v>
                </c:pt>
                <c:pt idx="9036">
                  <c:v>44.924689999999998</c:v>
                </c:pt>
                <c:pt idx="9037">
                  <c:v>44.922400000000003</c:v>
                </c:pt>
                <c:pt idx="9038">
                  <c:v>44.9221</c:v>
                </c:pt>
                <c:pt idx="9039">
                  <c:v>44.922759999999997</c:v>
                </c:pt>
                <c:pt idx="9040">
                  <c:v>44.9236</c:v>
                </c:pt>
                <c:pt idx="9041">
                  <c:v>44.9253</c:v>
                </c:pt>
                <c:pt idx="9042">
                  <c:v>44.9268</c:v>
                </c:pt>
                <c:pt idx="9043">
                  <c:v>44.927860000000003</c:v>
                </c:pt>
                <c:pt idx="9044">
                  <c:v>44.927900000000001</c:v>
                </c:pt>
                <c:pt idx="9045">
                  <c:v>44.927300000000002</c:v>
                </c:pt>
                <c:pt idx="9046">
                  <c:v>44.924999999999997</c:v>
                </c:pt>
                <c:pt idx="9047">
                  <c:v>44.924399999999999</c:v>
                </c:pt>
                <c:pt idx="9048">
                  <c:v>44.924500000000002</c:v>
                </c:pt>
                <c:pt idx="9049">
                  <c:v>44.925400000000003</c:v>
                </c:pt>
                <c:pt idx="9050">
                  <c:v>44.925899999999999</c:v>
                </c:pt>
                <c:pt idx="9051">
                  <c:v>44.927399999999999</c:v>
                </c:pt>
                <c:pt idx="9052">
                  <c:v>44.931899999999999</c:v>
                </c:pt>
                <c:pt idx="9053">
                  <c:v>44.934600000000003</c:v>
                </c:pt>
                <c:pt idx="9054">
                  <c:v>44.936999999999998</c:v>
                </c:pt>
                <c:pt idx="9055">
                  <c:v>44.937600000000003</c:v>
                </c:pt>
                <c:pt idx="9056">
                  <c:v>44.938000000000002</c:v>
                </c:pt>
                <c:pt idx="9057">
                  <c:v>44.936810000000001</c:v>
                </c:pt>
                <c:pt idx="9058">
                  <c:v>44.934010000000001</c:v>
                </c:pt>
                <c:pt idx="9059">
                  <c:v>44.932499999999997</c:v>
                </c:pt>
                <c:pt idx="9060">
                  <c:v>44.931399999999996</c:v>
                </c:pt>
                <c:pt idx="9061">
                  <c:v>44.930399999999999</c:v>
                </c:pt>
                <c:pt idx="9062">
                  <c:v>44.928400000000003</c:v>
                </c:pt>
                <c:pt idx="9063">
                  <c:v>44.927860000000003</c:v>
                </c:pt>
                <c:pt idx="9064">
                  <c:v>44.927300000000002</c:v>
                </c:pt>
                <c:pt idx="9065">
                  <c:v>44.927100000000003</c:v>
                </c:pt>
                <c:pt idx="9066">
                  <c:v>44.927329999999998</c:v>
                </c:pt>
                <c:pt idx="9067">
                  <c:v>44.927999999999997</c:v>
                </c:pt>
                <c:pt idx="9068">
                  <c:v>44.9283</c:v>
                </c:pt>
                <c:pt idx="9069">
                  <c:v>44.928600000000003</c:v>
                </c:pt>
                <c:pt idx="9070">
                  <c:v>44.928800000000003</c:v>
                </c:pt>
                <c:pt idx="9071">
                  <c:v>44.929099999999998</c:v>
                </c:pt>
                <c:pt idx="9072">
                  <c:v>44.929299999999998</c:v>
                </c:pt>
                <c:pt idx="9073">
                  <c:v>44.929499999999997</c:v>
                </c:pt>
                <c:pt idx="9074">
                  <c:v>44.9298</c:v>
                </c:pt>
                <c:pt idx="9075">
                  <c:v>44.930100000000003</c:v>
                </c:pt>
                <c:pt idx="9076">
                  <c:v>44.930399999999999</c:v>
                </c:pt>
                <c:pt idx="9077">
                  <c:v>44.931199999999997</c:v>
                </c:pt>
                <c:pt idx="9078">
                  <c:v>44.933799999999998</c:v>
                </c:pt>
                <c:pt idx="9079">
                  <c:v>44.935099999999998</c:v>
                </c:pt>
                <c:pt idx="9080">
                  <c:v>44.935499999999998</c:v>
                </c:pt>
                <c:pt idx="9081">
                  <c:v>44.935600000000001</c:v>
                </c:pt>
                <c:pt idx="9082">
                  <c:v>44.935499999999998</c:v>
                </c:pt>
                <c:pt idx="9083">
                  <c:v>44.933500000000002</c:v>
                </c:pt>
                <c:pt idx="9084">
                  <c:v>44.929400000000001</c:v>
                </c:pt>
                <c:pt idx="9085">
                  <c:v>44.927100000000003</c:v>
                </c:pt>
                <c:pt idx="9086">
                  <c:v>44.926499999999997</c:v>
                </c:pt>
                <c:pt idx="9087">
                  <c:v>44.926459999999999</c:v>
                </c:pt>
                <c:pt idx="9088">
                  <c:v>44.9268</c:v>
                </c:pt>
                <c:pt idx="9089">
                  <c:v>44.927500000000002</c:v>
                </c:pt>
                <c:pt idx="9090">
                  <c:v>44.928400000000003</c:v>
                </c:pt>
                <c:pt idx="9091">
                  <c:v>44.929600000000001</c:v>
                </c:pt>
                <c:pt idx="9092">
                  <c:v>44.930399999999999</c:v>
                </c:pt>
                <c:pt idx="9093">
                  <c:v>44.932000000000002</c:v>
                </c:pt>
                <c:pt idx="9094">
                  <c:v>44.932699999999997</c:v>
                </c:pt>
                <c:pt idx="9095">
                  <c:v>44.931699999999999</c:v>
                </c:pt>
                <c:pt idx="9096">
                  <c:v>44.9283</c:v>
                </c:pt>
                <c:pt idx="9097">
                  <c:v>44.926600000000001</c:v>
                </c:pt>
                <c:pt idx="9098">
                  <c:v>44.926200000000001</c:v>
                </c:pt>
                <c:pt idx="9099">
                  <c:v>44.926099999999998</c:v>
                </c:pt>
                <c:pt idx="9100">
                  <c:v>44.926000000000002</c:v>
                </c:pt>
                <c:pt idx="9101">
                  <c:v>44.926200000000001</c:v>
                </c:pt>
                <c:pt idx="9102">
                  <c:v>44.926600000000001</c:v>
                </c:pt>
                <c:pt idx="9103">
                  <c:v>44.927</c:v>
                </c:pt>
                <c:pt idx="9104">
                  <c:v>44.927500000000002</c:v>
                </c:pt>
                <c:pt idx="9105">
                  <c:v>44.927700000000002</c:v>
                </c:pt>
                <c:pt idx="9106">
                  <c:v>44.927799999999998</c:v>
                </c:pt>
                <c:pt idx="9107">
                  <c:v>44.928699999999999</c:v>
                </c:pt>
                <c:pt idx="9108">
                  <c:v>44.929200000000002</c:v>
                </c:pt>
                <c:pt idx="9109">
                  <c:v>44.929499999999997</c:v>
                </c:pt>
                <c:pt idx="9110">
                  <c:v>44.929600000000001</c:v>
                </c:pt>
                <c:pt idx="9111">
                  <c:v>44.9298</c:v>
                </c:pt>
                <c:pt idx="9112">
                  <c:v>44.930900000000001</c:v>
                </c:pt>
                <c:pt idx="9113">
                  <c:v>44.932000000000002</c:v>
                </c:pt>
                <c:pt idx="9114">
                  <c:v>44.932200000000002</c:v>
                </c:pt>
                <c:pt idx="9115">
                  <c:v>44.933100000000003</c:v>
                </c:pt>
                <c:pt idx="9116">
                  <c:v>44.934199999999997</c:v>
                </c:pt>
                <c:pt idx="9117">
                  <c:v>44.935200000000002</c:v>
                </c:pt>
                <c:pt idx="9118">
                  <c:v>44.935299999999998</c:v>
                </c:pt>
                <c:pt idx="9119">
                  <c:v>44.935299999999998</c:v>
                </c:pt>
                <c:pt idx="9120">
                  <c:v>44.933900000000001</c:v>
                </c:pt>
                <c:pt idx="9121">
                  <c:v>44.932879999999997</c:v>
                </c:pt>
                <c:pt idx="9122">
                  <c:v>44.932499999999997</c:v>
                </c:pt>
                <c:pt idx="9123">
                  <c:v>44.932699999999997</c:v>
                </c:pt>
                <c:pt idx="9124">
                  <c:v>44.933300000000003</c:v>
                </c:pt>
                <c:pt idx="9125">
                  <c:v>44.934100000000001</c:v>
                </c:pt>
                <c:pt idx="9126">
                  <c:v>44.93486</c:v>
                </c:pt>
                <c:pt idx="9127">
                  <c:v>44.9345</c:v>
                </c:pt>
                <c:pt idx="9128">
                  <c:v>44.934489999999997</c:v>
                </c:pt>
                <c:pt idx="9129">
                  <c:v>44.934460000000001</c:v>
                </c:pt>
                <c:pt idx="9130">
                  <c:v>44.932769999999998</c:v>
                </c:pt>
                <c:pt idx="9131">
                  <c:v>44.928199999999997</c:v>
                </c:pt>
                <c:pt idx="9132">
                  <c:v>44.925199999999997</c:v>
                </c:pt>
                <c:pt idx="9133">
                  <c:v>44.9236</c:v>
                </c:pt>
                <c:pt idx="9134">
                  <c:v>44.923099999999998</c:v>
                </c:pt>
                <c:pt idx="9135">
                  <c:v>44.923209999999997</c:v>
                </c:pt>
                <c:pt idx="9136">
                  <c:v>44.9238</c:v>
                </c:pt>
                <c:pt idx="9137">
                  <c:v>44.924500000000002</c:v>
                </c:pt>
                <c:pt idx="9138">
                  <c:v>44.924399999999999</c:v>
                </c:pt>
                <c:pt idx="9139">
                  <c:v>44.924399999999999</c:v>
                </c:pt>
                <c:pt idx="9140">
                  <c:v>44.924500000000002</c:v>
                </c:pt>
                <c:pt idx="9141">
                  <c:v>44.925190000000001</c:v>
                </c:pt>
                <c:pt idx="9142">
                  <c:v>44.926099999999998</c:v>
                </c:pt>
                <c:pt idx="9143">
                  <c:v>44.925600000000003</c:v>
                </c:pt>
                <c:pt idx="9144">
                  <c:v>44.925600000000003</c:v>
                </c:pt>
                <c:pt idx="9145">
                  <c:v>44.926000000000002</c:v>
                </c:pt>
                <c:pt idx="9146">
                  <c:v>44.927199999999999</c:v>
                </c:pt>
                <c:pt idx="9147">
                  <c:v>44.928699999999999</c:v>
                </c:pt>
                <c:pt idx="9148">
                  <c:v>44.929600000000001</c:v>
                </c:pt>
                <c:pt idx="9149">
                  <c:v>44.929900000000004</c:v>
                </c:pt>
                <c:pt idx="9150">
                  <c:v>44.930599999999998</c:v>
                </c:pt>
                <c:pt idx="9151">
                  <c:v>44.932400000000001</c:v>
                </c:pt>
                <c:pt idx="9152">
                  <c:v>44.933999999999997</c:v>
                </c:pt>
                <c:pt idx="9153">
                  <c:v>44.936199999999999</c:v>
                </c:pt>
                <c:pt idx="9154">
                  <c:v>44.938200000000002</c:v>
                </c:pt>
                <c:pt idx="9155">
                  <c:v>44.939900000000002</c:v>
                </c:pt>
                <c:pt idx="9156">
                  <c:v>44.941299999999998</c:v>
                </c:pt>
                <c:pt idx="9157">
                  <c:v>44.943100000000001</c:v>
                </c:pt>
                <c:pt idx="9158">
                  <c:v>44.944200000000002</c:v>
                </c:pt>
                <c:pt idx="9159">
                  <c:v>44.944499999999998</c:v>
                </c:pt>
                <c:pt idx="9160">
                  <c:v>44.943800000000003</c:v>
                </c:pt>
                <c:pt idx="9161">
                  <c:v>44.943100000000001</c:v>
                </c:pt>
                <c:pt idx="9162">
                  <c:v>44.943300000000001</c:v>
                </c:pt>
                <c:pt idx="9163">
                  <c:v>44.942799999999998</c:v>
                </c:pt>
                <c:pt idx="9164">
                  <c:v>44.941099999999999</c:v>
                </c:pt>
                <c:pt idx="9165">
                  <c:v>44.938949999999998</c:v>
                </c:pt>
                <c:pt idx="9166">
                  <c:v>44.937100000000001</c:v>
                </c:pt>
                <c:pt idx="9167">
                  <c:v>44.936500000000002</c:v>
                </c:pt>
                <c:pt idx="9168">
                  <c:v>44.936300000000003</c:v>
                </c:pt>
                <c:pt idx="9169">
                  <c:v>44.934600000000003</c:v>
                </c:pt>
                <c:pt idx="9170">
                  <c:v>44.934199999999997</c:v>
                </c:pt>
                <c:pt idx="9171">
                  <c:v>44.934399999999997</c:v>
                </c:pt>
                <c:pt idx="9172">
                  <c:v>44.934699999999999</c:v>
                </c:pt>
                <c:pt idx="9173">
                  <c:v>44.935400000000001</c:v>
                </c:pt>
                <c:pt idx="9174">
                  <c:v>44.9358</c:v>
                </c:pt>
                <c:pt idx="9175">
                  <c:v>44.936050000000002</c:v>
                </c:pt>
                <c:pt idx="9176">
                  <c:v>44.936300000000003</c:v>
                </c:pt>
                <c:pt idx="9177">
                  <c:v>44.936700000000002</c:v>
                </c:pt>
                <c:pt idx="9178">
                  <c:v>44.936999999999998</c:v>
                </c:pt>
                <c:pt idx="9179">
                  <c:v>44.9375</c:v>
                </c:pt>
                <c:pt idx="9180">
                  <c:v>44.938200000000002</c:v>
                </c:pt>
                <c:pt idx="9181">
                  <c:v>44.9375</c:v>
                </c:pt>
                <c:pt idx="9182">
                  <c:v>44.9375</c:v>
                </c:pt>
                <c:pt idx="9183">
                  <c:v>44.938299999999998</c:v>
                </c:pt>
                <c:pt idx="9184">
                  <c:v>44.938800000000001</c:v>
                </c:pt>
                <c:pt idx="9185">
                  <c:v>44.939</c:v>
                </c:pt>
                <c:pt idx="9186">
                  <c:v>44.939599999999999</c:v>
                </c:pt>
                <c:pt idx="9187">
                  <c:v>44.940199999999997</c:v>
                </c:pt>
                <c:pt idx="9188">
                  <c:v>44.9437</c:v>
                </c:pt>
                <c:pt idx="9189">
                  <c:v>44.946300000000001</c:v>
                </c:pt>
                <c:pt idx="9190">
                  <c:v>44.9465</c:v>
                </c:pt>
                <c:pt idx="9191">
                  <c:v>44.946800000000003</c:v>
                </c:pt>
                <c:pt idx="9192">
                  <c:v>44.947800000000001</c:v>
                </c:pt>
                <c:pt idx="9193">
                  <c:v>44.949300000000001</c:v>
                </c:pt>
                <c:pt idx="9194">
                  <c:v>44.951129999999999</c:v>
                </c:pt>
                <c:pt idx="9195">
                  <c:v>44.953400000000002</c:v>
                </c:pt>
                <c:pt idx="9196">
                  <c:v>44.955399999999997</c:v>
                </c:pt>
                <c:pt idx="9197">
                  <c:v>44.957000000000001</c:v>
                </c:pt>
                <c:pt idx="9198">
                  <c:v>44.9602</c:v>
                </c:pt>
                <c:pt idx="9199">
                  <c:v>44.961199999999998</c:v>
                </c:pt>
                <c:pt idx="9200">
                  <c:v>44.960999999999999</c:v>
                </c:pt>
                <c:pt idx="9201">
                  <c:v>44.959499999999998</c:v>
                </c:pt>
                <c:pt idx="9202">
                  <c:v>44.955300000000001</c:v>
                </c:pt>
                <c:pt idx="9203">
                  <c:v>44.953299999999999</c:v>
                </c:pt>
                <c:pt idx="9204">
                  <c:v>44.952930000000002</c:v>
                </c:pt>
                <c:pt idx="9205">
                  <c:v>44.952399999999997</c:v>
                </c:pt>
                <c:pt idx="9206">
                  <c:v>44.952599999999997</c:v>
                </c:pt>
                <c:pt idx="9207">
                  <c:v>44.9529</c:v>
                </c:pt>
                <c:pt idx="9208">
                  <c:v>44.953699999999998</c:v>
                </c:pt>
                <c:pt idx="9209">
                  <c:v>44.954900000000002</c:v>
                </c:pt>
                <c:pt idx="9210">
                  <c:v>44.9559</c:v>
                </c:pt>
                <c:pt idx="9211">
                  <c:v>44.956699999999998</c:v>
                </c:pt>
                <c:pt idx="9212">
                  <c:v>44.957700000000003</c:v>
                </c:pt>
                <c:pt idx="9213">
                  <c:v>44.958199999999998</c:v>
                </c:pt>
                <c:pt idx="9214">
                  <c:v>44.959600000000002</c:v>
                </c:pt>
                <c:pt idx="9215">
                  <c:v>44.961300000000001</c:v>
                </c:pt>
                <c:pt idx="9216">
                  <c:v>44.962400000000002</c:v>
                </c:pt>
                <c:pt idx="9217">
                  <c:v>44.963099999999997</c:v>
                </c:pt>
                <c:pt idx="9218">
                  <c:v>44.964399999999998</c:v>
                </c:pt>
                <c:pt idx="9219">
                  <c:v>44.965800000000002</c:v>
                </c:pt>
                <c:pt idx="9220">
                  <c:v>44.966299999999997</c:v>
                </c:pt>
                <c:pt idx="9221">
                  <c:v>44.966999999999999</c:v>
                </c:pt>
                <c:pt idx="9222">
                  <c:v>44.967500000000001</c:v>
                </c:pt>
                <c:pt idx="9223">
                  <c:v>44.968600000000002</c:v>
                </c:pt>
                <c:pt idx="9224">
                  <c:v>44.971400000000003</c:v>
                </c:pt>
                <c:pt idx="9225">
                  <c:v>44.971699999999998</c:v>
                </c:pt>
                <c:pt idx="9226">
                  <c:v>44.971899999999998</c:v>
                </c:pt>
                <c:pt idx="9227">
                  <c:v>44.971699999999998</c:v>
                </c:pt>
                <c:pt idx="9228">
                  <c:v>44.9694</c:v>
                </c:pt>
                <c:pt idx="9229">
                  <c:v>44.969299999999997</c:v>
                </c:pt>
                <c:pt idx="9230">
                  <c:v>44.970300000000002</c:v>
                </c:pt>
                <c:pt idx="9231">
                  <c:v>44.971200000000003</c:v>
                </c:pt>
                <c:pt idx="9232">
                  <c:v>44.9726</c:v>
                </c:pt>
                <c:pt idx="9233">
                  <c:v>44.974299999999999</c:v>
                </c:pt>
                <c:pt idx="9234">
                  <c:v>44.976500000000001</c:v>
                </c:pt>
                <c:pt idx="9235">
                  <c:v>44.979100000000003</c:v>
                </c:pt>
                <c:pt idx="9236">
                  <c:v>44.981200000000001</c:v>
                </c:pt>
                <c:pt idx="9237">
                  <c:v>44.982199999999999</c:v>
                </c:pt>
                <c:pt idx="9238">
                  <c:v>44.9831</c:v>
                </c:pt>
                <c:pt idx="9239">
                  <c:v>44.982999999999997</c:v>
                </c:pt>
                <c:pt idx="9240">
                  <c:v>44.981699999999996</c:v>
                </c:pt>
                <c:pt idx="9241">
                  <c:v>44.977800000000002</c:v>
                </c:pt>
                <c:pt idx="9242">
                  <c:v>44.976999999999997</c:v>
                </c:pt>
                <c:pt idx="9243">
                  <c:v>44.978299999999997</c:v>
                </c:pt>
                <c:pt idx="9244">
                  <c:v>44.979900000000001</c:v>
                </c:pt>
                <c:pt idx="9245">
                  <c:v>44.980319999999999</c:v>
                </c:pt>
                <c:pt idx="9246">
                  <c:v>44.981639999999999</c:v>
                </c:pt>
                <c:pt idx="9247">
                  <c:v>44.982599999999998</c:v>
                </c:pt>
                <c:pt idx="9248">
                  <c:v>44.9846</c:v>
                </c:pt>
                <c:pt idx="9249">
                  <c:v>44.985799999999998</c:v>
                </c:pt>
                <c:pt idx="9250">
                  <c:v>44.987299999999998</c:v>
                </c:pt>
                <c:pt idx="9251">
                  <c:v>44.988999999999997</c:v>
                </c:pt>
                <c:pt idx="9252">
                  <c:v>44.990900000000003</c:v>
                </c:pt>
                <c:pt idx="9253">
                  <c:v>44.992899999999999</c:v>
                </c:pt>
                <c:pt idx="9254">
                  <c:v>44.993499999999997</c:v>
                </c:pt>
                <c:pt idx="9255">
                  <c:v>44.993299999999998</c:v>
                </c:pt>
                <c:pt idx="9256">
                  <c:v>44.993499999999997</c:v>
                </c:pt>
                <c:pt idx="9257">
                  <c:v>44.9938</c:v>
                </c:pt>
                <c:pt idx="9258">
                  <c:v>44.9953</c:v>
                </c:pt>
                <c:pt idx="9259">
                  <c:v>44.995699999999999</c:v>
                </c:pt>
                <c:pt idx="9260">
                  <c:v>44.9955</c:v>
                </c:pt>
                <c:pt idx="9261">
                  <c:v>44.995699999999999</c:v>
                </c:pt>
                <c:pt idx="9262">
                  <c:v>44.997700000000002</c:v>
                </c:pt>
                <c:pt idx="9263">
                  <c:v>45.000399999999999</c:v>
                </c:pt>
                <c:pt idx="9264">
                  <c:v>45.003300000000003</c:v>
                </c:pt>
                <c:pt idx="9265">
                  <c:v>45.006</c:v>
                </c:pt>
                <c:pt idx="9266">
                  <c:v>45.009</c:v>
                </c:pt>
                <c:pt idx="9267">
                  <c:v>45.012</c:v>
                </c:pt>
                <c:pt idx="9268">
                  <c:v>45.014899999999997</c:v>
                </c:pt>
                <c:pt idx="9269">
                  <c:v>45.0167</c:v>
                </c:pt>
                <c:pt idx="9270">
                  <c:v>45.018700000000003</c:v>
                </c:pt>
                <c:pt idx="9271">
                  <c:v>45.018099999999997</c:v>
                </c:pt>
                <c:pt idx="9272">
                  <c:v>45.016300000000001</c:v>
                </c:pt>
                <c:pt idx="9273">
                  <c:v>45.0124</c:v>
                </c:pt>
                <c:pt idx="9274">
                  <c:v>45.0105</c:v>
                </c:pt>
                <c:pt idx="9275">
                  <c:v>45.010399999999997</c:v>
                </c:pt>
                <c:pt idx="9276">
                  <c:v>45.013500000000001</c:v>
                </c:pt>
                <c:pt idx="9277">
                  <c:v>45.015599999999999</c:v>
                </c:pt>
                <c:pt idx="9278">
                  <c:v>45.017299999999999</c:v>
                </c:pt>
                <c:pt idx="9279">
                  <c:v>45.017099999999999</c:v>
                </c:pt>
                <c:pt idx="9280">
                  <c:v>45.0152</c:v>
                </c:pt>
                <c:pt idx="9281">
                  <c:v>45.010100000000001</c:v>
                </c:pt>
                <c:pt idx="9282">
                  <c:v>45.008899999999997</c:v>
                </c:pt>
                <c:pt idx="9283">
                  <c:v>45.009500000000003</c:v>
                </c:pt>
                <c:pt idx="9284">
                  <c:v>45.010100000000001</c:v>
                </c:pt>
                <c:pt idx="9285">
                  <c:v>45.007210000000001</c:v>
                </c:pt>
                <c:pt idx="9286">
                  <c:v>45.005699999999997</c:v>
                </c:pt>
                <c:pt idx="9287">
                  <c:v>45.005400000000002</c:v>
                </c:pt>
                <c:pt idx="9288">
                  <c:v>45.005809999999997</c:v>
                </c:pt>
                <c:pt idx="9289">
                  <c:v>45.002800000000001</c:v>
                </c:pt>
                <c:pt idx="9290">
                  <c:v>44.997990000000001</c:v>
                </c:pt>
                <c:pt idx="9291">
                  <c:v>44.992600000000003</c:v>
                </c:pt>
                <c:pt idx="9292">
                  <c:v>44.992400000000004</c:v>
                </c:pt>
                <c:pt idx="9293">
                  <c:v>44.994500000000002</c:v>
                </c:pt>
                <c:pt idx="9294">
                  <c:v>44.997300000000003</c:v>
                </c:pt>
                <c:pt idx="9295">
                  <c:v>44.999200000000002</c:v>
                </c:pt>
                <c:pt idx="9296">
                  <c:v>45.002000000000002</c:v>
                </c:pt>
                <c:pt idx="9297">
                  <c:v>45.002800000000001</c:v>
                </c:pt>
                <c:pt idx="9298">
                  <c:v>45.002499999999998</c:v>
                </c:pt>
                <c:pt idx="9299">
                  <c:v>45.002000000000002</c:v>
                </c:pt>
                <c:pt idx="9300">
                  <c:v>45.002800000000001</c:v>
                </c:pt>
                <c:pt idx="9301">
                  <c:v>45.004300000000001</c:v>
                </c:pt>
                <c:pt idx="9302">
                  <c:v>45.0045</c:v>
                </c:pt>
                <c:pt idx="9303">
                  <c:v>45.004800000000003</c:v>
                </c:pt>
                <c:pt idx="9304">
                  <c:v>45.004809999999999</c:v>
                </c:pt>
                <c:pt idx="9305">
                  <c:v>45.003959999999999</c:v>
                </c:pt>
                <c:pt idx="9306">
                  <c:v>45.000599999999999</c:v>
                </c:pt>
                <c:pt idx="9307">
                  <c:v>44.997199999999999</c:v>
                </c:pt>
                <c:pt idx="9308">
                  <c:v>44.996400000000001</c:v>
                </c:pt>
                <c:pt idx="9309">
                  <c:v>44.9955</c:v>
                </c:pt>
                <c:pt idx="9310">
                  <c:v>44.994100000000003</c:v>
                </c:pt>
                <c:pt idx="9311">
                  <c:v>44.992100000000001</c:v>
                </c:pt>
                <c:pt idx="9312">
                  <c:v>44.985680000000002</c:v>
                </c:pt>
                <c:pt idx="9313">
                  <c:v>44.9831</c:v>
                </c:pt>
                <c:pt idx="9314">
                  <c:v>44.982900000000001</c:v>
                </c:pt>
                <c:pt idx="9315">
                  <c:v>44.982399999999998</c:v>
                </c:pt>
                <c:pt idx="9316">
                  <c:v>44.981699999999996</c:v>
                </c:pt>
                <c:pt idx="9317">
                  <c:v>44.981299999999997</c:v>
                </c:pt>
                <c:pt idx="9318">
                  <c:v>44.9801</c:v>
                </c:pt>
                <c:pt idx="9319">
                  <c:v>44.973399999999998</c:v>
                </c:pt>
                <c:pt idx="9320">
                  <c:v>44.974499999999999</c:v>
                </c:pt>
                <c:pt idx="9321">
                  <c:v>44.978099999999998</c:v>
                </c:pt>
                <c:pt idx="9322">
                  <c:v>44.9816</c:v>
                </c:pt>
                <c:pt idx="9323">
                  <c:v>44.988999999999997</c:v>
                </c:pt>
                <c:pt idx="9324">
                  <c:v>44.996099999999998</c:v>
                </c:pt>
                <c:pt idx="9325">
                  <c:v>44.998100000000001</c:v>
                </c:pt>
                <c:pt idx="9326">
                  <c:v>45.0017</c:v>
                </c:pt>
                <c:pt idx="9327">
                  <c:v>45.002600000000001</c:v>
                </c:pt>
                <c:pt idx="9328">
                  <c:v>45.003</c:v>
                </c:pt>
                <c:pt idx="9329">
                  <c:v>45.003799999999998</c:v>
                </c:pt>
                <c:pt idx="9330">
                  <c:v>45.005099999999999</c:v>
                </c:pt>
                <c:pt idx="9331">
                  <c:v>45.006500000000003</c:v>
                </c:pt>
                <c:pt idx="9332">
                  <c:v>45.008299999999998</c:v>
                </c:pt>
                <c:pt idx="9333">
                  <c:v>45.010399999999997</c:v>
                </c:pt>
                <c:pt idx="9334">
                  <c:v>45.014499999999998</c:v>
                </c:pt>
                <c:pt idx="9335">
                  <c:v>45.016399999999997</c:v>
                </c:pt>
                <c:pt idx="9336">
                  <c:v>45.0167</c:v>
                </c:pt>
                <c:pt idx="9337">
                  <c:v>45.017400000000002</c:v>
                </c:pt>
                <c:pt idx="9338">
                  <c:v>45.017800000000001</c:v>
                </c:pt>
                <c:pt idx="9339">
                  <c:v>45.018000000000001</c:v>
                </c:pt>
                <c:pt idx="9340">
                  <c:v>45.020800000000001</c:v>
                </c:pt>
                <c:pt idx="9341">
                  <c:v>45.0214</c:v>
                </c:pt>
                <c:pt idx="9342">
                  <c:v>45.021700000000003</c:v>
                </c:pt>
                <c:pt idx="9343">
                  <c:v>45.0227</c:v>
                </c:pt>
                <c:pt idx="9344">
                  <c:v>45.024039999999999</c:v>
                </c:pt>
                <c:pt idx="9345">
                  <c:v>45.0259</c:v>
                </c:pt>
                <c:pt idx="9346">
                  <c:v>45.028100000000002</c:v>
                </c:pt>
                <c:pt idx="9347">
                  <c:v>45.029699999999998</c:v>
                </c:pt>
                <c:pt idx="9348">
                  <c:v>45.031300000000002</c:v>
                </c:pt>
                <c:pt idx="9349">
                  <c:v>45.0321</c:v>
                </c:pt>
                <c:pt idx="9350">
                  <c:v>45.033299999999997</c:v>
                </c:pt>
                <c:pt idx="9351">
                  <c:v>45.032699999999998</c:v>
                </c:pt>
                <c:pt idx="9352">
                  <c:v>45.032499999999999</c:v>
                </c:pt>
                <c:pt idx="9353">
                  <c:v>45.0319</c:v>
                </c:pt>
                <c:pt idx="9354">
                  <c:v>45.031829999999999</c:v>
                </c:pt>
                <c:pt idx="9355">
                  <c:v>45.0319</c:v>
                </c:pt>
                <c:pt idx="9356">
                  <c:v>45.031799999999997</c:v>
                </c:pt>
                <c:pt idx="9357">
                  <c:v>45.03154</c:v>
                </c:pt>
                <c:pt idx="9358">
                  <c:v>45.030999999999999</c:v>
                </c:pt>
                <c:pt idx="9359">
                  <c:v>45.030700000000003</c:v>
                </c:pt>
                <c:pt idx="9360">
                  <c:v>45.030700000000003</c:v>
                </c:pt>
                <c:pt idx="9361">
                  <c:v>45.031799999999997</c:v>
                </c:pt>
                <c:pt idx="9362">
                  <c:v>45.031799999999997</c:v>
                </c:pt>
                <c:pt idx="9363">
                  <c:v>45.027000000000001</c:v>
                </c:pt>
                <c:pt idx="9364">
                  <c:v>45.024900000000002</c:v>
                </c:pt>
                <c:pt idx="9365">
                  <c:v>45.023220000000002</c:v>
                </c:pt>
                <c:pt idx="9366">
                  <c:v>45.021999999999998</c:v>
                </c:pt>
                <c:pt idx="9367">
                  <c:v>45.020800000000001</c:v>
                </c:pt>
                <c:pt idx="9368">
                  <c:v>45.019799999999996</c:v>
                </c:pt>
                <c:pt idx="9369">
                  <c:v>45.019100000000002</c:v>
                </c:pt>
                <c:pt idx="9370">
                  <c:v>45.018500000000003</c:v>
                </c:pt>
                <c:pt idx="9371">
                  <c:v>45.017899999999997</c:v>
                </c:pt>
                <c:pt idx="9372">
                  <c:v>45.0169</c:v>
                </c:pt>
                <c:pt idx="9373">
                  <c:v>45.016199999999998</c:v>
                </c:pt>
                <c:pt idx="9374">
                  <c:v>45.015900000000002</c:v>
                </c:pt>
                <c:pt idx="9375">
                  <c:v>45.015599999999999</c:v>
                </c:pt>
                <c:pt idx="9376">
                  <c:v>45.016219999999997</c:v>
                </c:pt>
                <c:pt idx="9377">
                  <c:v>45.018500000000003</c:v>
                </c:pt>
                <c:pt idx="9378">
                  <c:v>45.02</c:v>
                </c:pt>
                <c:pt idx="9379">
                  <c:v>45.023299999999999</c:v>
                </c:pt>
                <c:pt idx="9380">
                  <c:v>45.026519999999998</c:v>
                </c:pt>
                <c:pt idx="9381">
                  <c:v>45.031199999999998</c:v>
                </c:pt>
                <c:pt idx="9382">
                  <c:v>45.034399999999998</c:v>
                </c:pt>
                <c:pt idx="9383">
                  <c:v>45.038600000000002</c:v>
                </c:pt>
                <c:pt idx="9384">
                  <c:v>45.0396</c:v>
                </c:pt>
                <c:pt idx="9385">
                  <c:v>45.040300000000002</c:v>
                </c:pt>
                <c:pt idx="9386">
                  <c:v>45.0413</c:v>
                </c:pt>
                <c:pt idx="9387">
                  <c:v>45.042099999999998</c:v>
                </c:pt>
                <c:pt idx="9388">
                  <c:v>45.043199999999999</c:v>
                </c:pt>
                <c:pt idx="9389">
                  <c:v>45.044800000000002</c:v>
                </c:pt>
                <c:pt idx="9390">
                  <c:v>45.048499999999997</c:v>
                </c:pt>
                <c:pt idx="9391">
                  <c:v>45.052900000000001</c:v>
                </c:pt>
                <c:pt idx="9392">
                  <c:v>45.0578</c:v>
                </c:pt>
                <c:pt idx="9393">
                  <c:v>45.061300000000003</c:v>
                </c:pt>
                <c:pt idx="9394">
                  <c:v>45.063800000000001</c:v>
                </c:pt>
                <c:pt idx="9395">
                  <c:v>45.064799999999998</c:v>
                </c:pt>
                <c:pt idx="9396">
                  <c:v>45.0702</c:v>
                </c:pt>
                <c:pt idx="9397">
                  <c:v>45.0762</c:v>
                </c:pt>
                <c:pt idx="9398">
                  <c:v>45.077199999999998</c:v>
                </c:pt>
                <c:pt idx="9399">
                  <c:v>45.0777</c:v>
                </c:pt>
                <c:pt idx="9400">
                  <c:v>45.078200000000002</c:v>
                </c:pt>
                <c:pt idx="9401">
                  <c:v>45.078699999999998</c:v>
                </c:pt>
                <c:pt idx="9402">
                  <c:v>45.079099999999997</c:v>
                </c:pt>
                <c:pt idx="9403">
                  <c:v>45.079459999999997</c:v>
                </c:pt>
                <c:pt idx="9404">
                  <c:v>45.079900000000002</c:v>
                </c:pt>
                <c:pt idx="9405">
                  <c:v>45.080100000000002</c:v>
                </c:pt>
                <c:pt idx="9406">
                  <c:v>45.080500000000001</c:v>
                </c:pt>
                <c:pt idx="9407">
                  <c:v>45.0809</c:v>
                </c:pt>
                <c:pt idx="9408">
                  <c:v>45.081200000000003</c:v>
                </c:pt>
                <c:pt idx="9409">
                  <c:v>45.081600000000002</c:v>
                </c:pt>
                <c:pt idx="9410">
                  <c:v>45.081899999999997</c:v>
                </c:pt>
                <c:pt idx="9411">
                  <c:v>45.0822</c:v>
                </c:pt>
                <c:pt idx="9412">
                  <c:v>45.082599999999999</c:v>
                </c:pt>
                <c:pt idx="9413">
                  <c:v>45.083100000000002</c:v>
                </c:pt>
                <c:pt idx="9414">
                  <c:v>45.083500000000001</c:v>
                </c:pt>
                <c:pt idx="9415">
                  <c:v>45.083799999999997</c:v>
                </c:pt>
                <c:pt idx="9416">
                  <c:v>45.084200000000003</c:v>
                </c:pt>
                <c:pt idx="9417">
                  <c:v>45.085900000000002</c:v>
                </c:pt>
                <c:pt idx="9418">
                  <c:v>45.091000000000001</c:v>
                </c:pt>
                <c:pt idx="9419">
                  <c:v>45.092799999999997</c:v>
                </c:pt>
                <c:pt idx="9420">
                  <c:v>45.093800000000002</c:v>
                </c:pt>
                <c:pt idx="9421">
                  <c:v>45.0944</c:v>
                </c:pt>
                <c:pt idx="9422">
                  <c:v>45.095700000000001</c:v>
                </c:pt>
                <c:pt idx="9423">
                  <c:v>45.096899999999998</c:v>
                </c:pt>
                <c:pt idx="9424">
                  <c:v>45.098300000000002</c:v>
                </c:pt>
                <c:pt idx="9425">
                  <c:v>45.102800000000002</c:v>
                </c:pt>
                <c:pt idx="9426">
                  <c:v>45.104399999999998</c:v>
                </c:pt>
                <c:pt idx="9427">
                  <c:v>45.1053</c:v>
                </c:pt>
                <c:pt idx="9428">
                  <c:v>45.108199999999997</c:v>
                </c:pt>
                <c:pt idx="9429">
                  <c:v>45.110199999999999</c:v>
                </c:pt>
                <c:pt idx="9430">
                  <c:v>45.110799999999998</c:v>
                </c:pt>
                <c:pt idx="9431">
                  <c:v>45.111499999999999</c:v>
                </c:pt>
                <c:pt idx="9432">
                  <c:v>45.112499999999997</c:v>
                </c:pt>
                <c:pt idx="9433">
                  <c:v>45.113500000000002</c:v>
                </c:pt>
                <c:pt idx="9434">
                  <c:v>45.115699999999997</c:v>
                </c:pt>
                <c:pt idx="9435">
                  <c:v>45.116900000000001</c:v>
                </c:pt>
                <c:pt idx="9436">
                  <c:v>45.119239999999998</c:v>
                </c:pt>
                <c:pt idx="9437">
                  <c:v>45.119799999999998</c:v>
                </c:pt>
                <c:pt idx="9438">
                  <c:v>45.121899999999997</c:v>
                </c:pt>
                <c:pt idx="9439">
                  <c:v>45.123100000000001</c:v>
                </c:pt>
                <c:pt idx="9440">
                  <c:v>45.125399999999999</c:v>
                </c:pt>
                <c:pt idx="9441">
                  <c:v>45.127499999999998</c:v>
                </c:pt>
                <c:pt idx="9442">
                  <c:v>45.1295</c:v>
                </c:pt>
                <c:pt idx="9443">
                  <c:v>45.131900000000002</c:v>
                </c:pt>
                <c:pt idx="9444">
                  <c:v>45.132300000000001</c:v>
                </c:pt>
                <c:pt idx="9445">
                  <c:v>45.133499999999998</c:v>
                </c:pt>
                <c:pt idx="9446">
                  <c:v>45.135300000000001</c:v>
                </c:pt>
                <c:pt idx="9447">
                  <c:v>45.137700000000002</c:v>
                </c:pt>
                <c:pt idx="9448">
                  <c:v>45.138300000000001</c:v>
                </c:pt>
                <c:pt idx="9449">
                  <c:v>45.137999999999998</c:v>
                </c:pt>
                <c:pt idx="9450">
                  <c:v>45.138300000000001</c:v>
                </c:pt>
                <c:pt idx="9451">
                  <c:v>45.138800000000003</c:v>
                </c:pt>
                <c:pt idx="9452">
                  <c:v>45.132599999999996</c:v>
                </c:pt>
                <c:pt idx="9453">
                  <c:v>45.131</c:v>
                </c:pt>
                <c:pt idx="9454">
                  <c:v>45.128500000000003</c:v>
                </c:pt>
                <c:pt idx="9455">
                  <c:v>45.127800000000001</c:v>
                </c:pt>
                <c:pt idx="9456">
                  <c:v>45.125999999999998</c:v>
                </c:pt>
                <c:pt idx="9457">
                  <c:v>45.122799999999998</c:v>
                </c:pt>
                <c:pt idx="9458">
                  <c:v>45.122280000000003</c:v>
                </c:pt>
                <c:pt idx="9459">
                  <c:v>45.1218</c:v>
                </c:pt>
                <c:pt idx="9460">
                  <c:v>45.1218</c:v>
                </c:pt>
                <c:pt idx="9461">
                  <c:v>45.121200000000002</c:v>
                </c:pt>
                <c:pt idx="9462">
                  <c:v>45.121699999999997</c:v>
                </c:pt>
                <c:pt idx="9463">
                  <c:v>45.122399999999999</c:v>
                </c:pt>
                <c:pt idx="9464">
                  <c:v>45.123550000000002</c:v>
                </c:pt>
                <c:pt idx="9465">
                  <c:v>45.123800000000003</c:v>
                </c:pt>
                <c:pt idx="9466">
                  <c:v>45.1235</c:v>
                </c:pt>
                <c:pt idx="9467">
                  <c:v>45.123699999999999</c:v>
                </c:pt>
                <c:pt idx="9468">
                  <c:v>45.124000000000002</c:v>
                </c:pt>
                <c:pt idx="9469">
                  <c:v>45.126199999999997</c:v>
                </c:pt>
                <c:pt idx="9470">
                  <c:v>45.129300000000001</c:v>
                </c:pt>
                <c:pt idx="9471">
                  <c:v>45.133299999999998</c:v>
                </c:pt>
                <c:pt idx="9472">
                  <c:v>45.1389</c:v>
                </c:pt>
                <c:pt idx="9473">
                  <c:v>45.143650000000001</c:v>
                </c:pt>
                <c:pt idx="9474">
                  <c:v>45.149090000000001</c:v>
                </c:pt>
                <c:pt idx="9475">
                  <c:v>45.150799999999997</c:v>
                </c:pt>
                <c:pt idx="9476">
                  <c:v>45.151699999999998</c:v>
                </c:pt>
                <c:pt idx="9477">
                  <c:v>45.152200000000001</c:v>
                </c:pt>
                <c:pt idx="9478">
                  <c:v>45.1526</c:v>
                </c:pt>
                <c:pt idx="9479">
                  <c:v>45.152999999999999</c:v>
                </c:pt>
                <c:pt idx="9480">
                  <c:v>45.153300000000002</c:v>
                </c:pt>
                <c:pt idx="9481">
                  <c:v>45.153700000000001</c:v>
                </c:pt>
                <c:pt idx="9482">
                  <c:v>45.1541</c:v>
                </c:pt>
                <c:pt idx="9483">
                  <c:v>45.154600000000002</c:v>
                </c:pt>
                <c:pt idx="9484">
                  <c:v>45.155099999999997</c:v>
                </c:pt>
                <c:pt idx="9485">
                  <c:v>45.155500000000004</c:v>
                </c:pt>
                <c:pt idx="9486">
                  <c:v>45.155909999999999</c:v>
                </c:pt>
                <c:pt idx="9487">
                  <c:v>45.156500000000001</c:v>
                </c:pt>
                <c:pt idx="9488">
                  <c:v>45.1569</c:v>
                </c:pt>
                <c:pt idx="9489">
                  <c:v>45.157299999999999</c:v>
                </c:pt>
                <c:pt idx="9490">
                  <c:v>45.157899999999998</c:v>
                </c:pt>
                <c:pt idx="9491">
                  <c:v>45.158499999999997</c:v>
                </c:pt>
                <c:pt idx="9492">
                  <c:v>45.158999999999999</c:v>
                </c:pt>
                <c:pt idx="9493">
                  <c:v>45.159500000000001</c:v>
                </c:pt>
                <c:pt idx="9494">
                  <c:v>45.160110000000003</c:v>
                </c:pt>
                <c:pt idx="9495">
                  <c:v>45.160699999999999</c:v>
                </c:pt>
                <c:pt idx="9496">
                  <c:v>45.161299999999997</c:v>
                </c:pt>
                <c:pt idx="9497">
                  <c:v>45.161799999999999</c:v>
                </c:pt>
                <c:pt idx="9498">
                  <c:v>45.162599999999998</c:v>
                </c:pt>
                <c:pt idx="9499">
                  <c:v>45.1633</c:v>
                </c:pt>
                <c:pt idx="9500">
                  <c:v>45.164099999999998</c:v>
                </c:pt>
                <c:pt idx="9501">
                  <c:v>45.164999999999999</c:v>
                </c:pt>
                <c:pt idx="9502">
                  <c:v>45.165999999999997</c:v>
                </c:pt>
                <c:pt idx="9503">
                  <c:v>45.166200000000003</c:v>
                </c:pt>
                <c:pt idx="9504">
                  <c:v>45.166499999999999</c:v>
                </c:pt>
                <c:pt idx="9505">
                  <c:v>45.166699999999999</c:v>
                </c:pt>
                <c:pt idx="9506">
                  <c:v>45.167000000000002</c:v>
                </c:pt>
                <c:pt idx="9507">
                  <c:v>45.167299999999997</c:v>
                </c:pt>
                <c:pt idx="9508">
                  <c:v>45.167659999999998</c:v>
                </c:pt>
                <c:pt idx="9509">
                  <c:v>45.168100000000003</c:v>
                </c:pt>
                <c:pt idx="9510">
                  <c:v>45.168399999999998</c:v>
                </c:pt>
                <c:pt idx="9511">
                  <c:v>45.168799999999997</c:v>
                </c:pt>
                <c:pt idx="9512">
                  <c:v>45.1691</c:v>
                </c:pt>
                <c:pt idx="9513">
                  <c:v>45.169400000000003</c:v>
                </c:pt>
                <c:pt idx="9514">
                  <c:v>45.169699999999999</c:v>
                </c:pt>
                <c:pt idx="9515">
                  <c:v>45.169899999999998</c:v>
                </c:pt>
                <c:pt idx="9516">
                  <c:v>45.170200000000001</c:v>
                </c:pt>
                <c:pt idx="9517">
                  <c:v>45.170499999999997</c:v>
                </c:pt>
                <c:pt idx="9518">
                  <c:v>45.170900000000003</c:v>
                </c:pt>
                <c:pt idx="9519">
                  <c:v>45.171300000000002</c:v>
                </c:pt>
                <c:pt idx="9520">
                  <c:v>45.171700000000001</c:v>
                </c:pt>
                <c:pt idx="9521">
                  <c:v>45.1721</c:v>
                </c:pt>
                <c:pt idx="9522">
                  <c:v>45.172499999999999</c:v>
                </c:pt>
                <c:pt idx="9523">
                  <c:v>45.172800000000002</c:v>
                </c:pt>
                <c:pt idx="9524">
                  <c:v>45.173299999999998</c:v>
                </c:pt>
                <c:pt idx="9525">
                  <c:v>45.175199999999997</c:v>
                </c:pt>
                <c:pt idx="9526">
                  <c:v>45.1768</c:v>
                </c:pt>
                <c:pt idx="9527">
                  <c:v>45.178199999999997</c:v>
                </c:pt>
                <c:pt idx="9528">
                  <c:v>45.179900000000004</c:v>
                </c:pt>
                <c:pt idx="9529">
                  <c:v>45.184600000000003</c:v>
                </c:pt>
                <c:pt idx="9530">
                  <c:v>45.189689999999999</c:v>
                </c:pt>
                <c:pt idx="9531">
                  <c:v>45.194899999999997</c:v>
                </c:pt>
                <c:pt idx="9532">
                  <c:v>45.200499999999998</c:v>
                </c:pt>
                <c:pt idx="9533">
                  <c:v>45.204300000000003</c:v>
                </c:pt>
                <c:pt idx="9534">
                  <c:v>45.206699999999998</c:v>
                </c:pt>
                <c:pt idx="9535">
                  <c:v>45.211100000000002</c:v>
                </c:pt>
                <c:pt idx="9536">
                  <c:v>45.218000000000004</c:v>
                </c:pt>
                <c:pt idx="9537">
                  <c:v>45.222099999999998</c:v>
                </c:pt>
                <c:pt idx="9538">
                  <c:v>45.228700000000003</c:v>
                </c:pt>
                <c:pt idx="9539">
                  <c:v>45.232300000000002</c:v>
                </c:pt>
                <c:pt idx="9540">
                  <c:v>45.237299999999998</c:v>
                </c:pt>
                <c:pt idx="9541">
                  <c:v>45.240569999999998</c:v>
                </c:pt>
                <c:pt idx="9542">
                  <c:v>45.244799999999998</c:v>
                </c:pt>
                <c:pt idx="9543">
                  <c:v>45.249400000000001</c:v>
                </c:pt>
                <c:pt idx="9544">
                  <c:v>45.252400000000002</c:v>
                </c:pt>
                <c:pt idx="9545">
                  <c:v>45.260039999999996</c:v>
                </c:pt>
                <c:pt idx="9546">
                  <c:v>45.261099999999999</c:v>
                </c:pt>
                <c:pt idx="9547">
                  <c:v>45.261899999999997</c:v>
                </c:pt>
                <c:pt idx="9548">
                  <c:v>45.262999999999998</c:v>
                </c:pt>
                <c:pt idx="9549">
                  <c:v>45.2637</c:v>
                </c:pt>
                <c:pt idx="9550">
                  <c:v>45.264400000000002</c:v>
                </c:pt>
                <c:pt idx="9551">
                  <c:v>45.2652</c:v>
                </c:pt>
                <c:pt idx="9552">
                  <c:v>45.265599999999999</c:v>
                </c:pt>
                <c:pt idx="9553">
                  <c:v>45.266100000000002</c:v>
                </c:pt>
                <c:pt idx="9554">
                  <c:v>45.266599999999997</c:v>
                </c:pt>
                <c:pt idx="9555">
                  <c:v>45.267099999999999</c:v>
                </c:pt>
                <c:pt idx="9556">
                  <c:v>45.267600000000002</c:v>
                </c:pt>
                <c:pt idx="9557">
                  <c:v>45.267899999999997</c:v>
                </c:pt>
                <c:pt idx="9558">
                  <c:v>45.268300000000004</c:v>
                </c:pt>
                <c:pt idx="9559">
                  <c:v>45.268599999999999</c:v>
                </c:pt>
                <c:pt idx="9560">
                  <c:v>45.268999999999998</c:v>
                </c:pt>
                <c:pt idx="9561">
                  <c:v>45.269500000000001</c:v>
                </c:pt>
                <c:pt idx="9562">
                  <c:v>45.27</c:v>
                </c:pt>
                <c:pt idx="9563">
                  <c:v>45.270499999999998</c:v>
                </c:pt>
                <c:pt idx="9564">
                  <c:v>45.270699999999998</c:v>
                </c:pt>
                <c:pt idx="9565">
                  <c:v>45.271299999999997</c:v>
                </c:pt>
                <c:pt idx="9566">
                  <c:v>45.271799999999999</c:v>
                </c:pt>
                <c:pt idx="9567">
                  <c:v>45.272300000000001</c:v>
                </c:pt>
                <c:pt idx="9568">
                  <c:v>45.2729</c:v>
                </c:pt>
                <c:pt idx="9569">
                  <c:v>45.273499999999999</c:v>
                </c:pt>
                <c:pt idx="9570">
                  <c:v>45.274000000000001</c:v>
                </c:pt>
                <c:pt idx="9571">
                  <c:v>45.27467</c:v>
                </c:pt>
                <c:pt idx="9572">
                  <c:v>45.275199999999998</c:v>
                </c:pt>
                <c:pt idx="9573">
                  <c:v>45.275599999999997</c:v>
                </c:pt>
                <c:pt idx="9574">
                  <c:v>45.2759</c:v>
                </c:pt>
                <c:pt idx="9575">
                  <c:v>45.276400000000002</c:v>
                </c:pt>
                <c:pt idx="9576">
                  <c:v>45.276899999999998</c:v>
                </c:pt>
                <c:pt idx="9577">
                  <c:v>45.2774</c:v>
                </c:pt>
                <c:pt idx="9578">
                  <c:v>45.277700000000003</c:v>
                </c:pt>
                <c:pt idx="9579">
                  <c:v>45.278300000000002</c:v>
                </c:pt>
                <c:pt idx="9580">
                  <c:v>45.279000000000003</c:v>
                </c:pt>
                <c:pt idx="9581">
                  <c:v>45.279499999999999</c:v>
                </c:pt>
                <c:pt idx="9582">
                  <c:v>45.280200000000001</c:v>
                </c:pt>
                <c:pt idx="9583">
                  <c:v>45.280999999999999</c:v>
                </c:pt>
                <c:pt idx="9584">
                  <c:v>45.281799999999997</c:v>
                </c:pt>
                <c:pt idx="9585">
                  <c:v>45.282499999999999</c:v>
                </c:pt>
                <c:pt idx="9586">
                  <c:v>45.283099999999997</c:v>
                </c:pt>
                <c:pt idx="9587">
                  <c:v>45.283900000000003</c:v>
                </c:pt>
                <c:pt idx="9588">
                  <c:v>45.285600000000002</c:v>
                </c:pt>
                <c:pt idx="9589">
                  <c:v>45.285530000000001</c:v>
                </c:pt>
                <c:pt idx="9590">
                  <c:v>45.286000000000001</c:v>
                </c:pt>
                <c:pt idx="9591">
                  <c:v>45.286999999999999</c:v>
                </c:pt>
                <c:pt idx="9592">
                  <c:v>45.289400000000001</c:v>
                </c:pt>
                <c:pt idx="9593">
                  <c:v>45.291899999999998</c:v>
                </c:pt>
                <c:pt idx="9594">
                  <c:v>45.288400000000003</c:v>
                </c:pt>
                <c:pt idx="9595">
                  <c:v>45.284700000000001</c:v>
                </c:pt>
                <c:pt idx="9596">
                  <c:v>45.285449999999997</c:v>
                </c:pt>
                <c:pt idx="9597">
                  <c:v>45.288600000000002</c:v>
                </c:pt>
                <c:pt idx="9598">
                  <c:v>45.293199999999999</c:v>
                </c:pt>
                <c:pt idx="9599">
                  <c:v>45.298699999999997</c:v>
                </c:pt>
                <c:pt idx="9600">
                  <c:v>45.304699999999997</c:v>
                </c:pt>
                <c:pt idx="9601">
                  <c:v>45.308619999999998</c:v>
                </c:pt>
                <c:pt idx="9602">
                  <c:v>45.311799999999998</c:v>
                </c:pt>
                <c:pt idx="9603">
                  <c:v>45.314500000000002</c:v>
                </c:pt>
                <c:pt idx="9604">
                  <c:v>45.316749999999999</c:v>
                </c:pt>
                <c:pt idx="9605">
                  <c:v>45.318899999999999</c:v>
                </c:pt>
                <c:pt idx="9606">
                  <c:v>45.323900000000002</c:v>
                </c:pt>
                <c:pt idx="9607">
                  <c:v>45.329300000000003</c:v>
                </c:pt>
                <c:pt idx="9608">
                  <c:v>45.334499999999998</c:v>
                </c:pt>
                <c:pt idx="9609">
                  <c:v>45.340699999999998</c:v>
                </c:pt>
                <c:pt idx="9610">
                  <c:v>45.345100000000002</c:v>
                </c:pt>
                <c:pt idx="9611">
                  <c:v>45.347499999999997</c:v>
                </c:pt>
                <c:pt idx="9612">
                  <c:v>45.351399999999998</c:v>
                </c:pt>
                <c:pt idx="9613">
                  <c:v>45.357999999999997</c:v>
                </c:pt>
                <c:pt idx="9614">
                  <c:v>45.363</c:v>
                </c:pt>
                <c:pt idx="9615">
                  <c:v>45.363999999999997</c:v>
                </c:pt>
                <c:pt idx="9616">
                  <c:v>45.364699999999999</c:v>
                </c:pt>
                <c:pt idx="9617">
                  <c:v>45.365400000000001</c:v>
                </c:pt>
                <c:pt idx="9618">
                  <c:v>45.365900000000003</c:v>
                </c:pt>
                <c:pt idx="9619">
                  <c:v>45.366300000000003</c:v>
                </c:pt>
                <c:pt idx="9620">
                  <c:v>45.366900000000001</c:v>
                </c:pt>
                <c:pt idx="9621">
                  <c:v>45.3673</c:v>
                </c:pt>
                <c:pt idx="9622">
                  <c:v>45.367800000000003</c:v>
                </c:pt>
                <c:pt idx="9623">
                  <c:v>45.368200000000002</c:v>
                </c:pt>
                <c:pt idx="9624">
                  <c:v>45.368699999999997</c:v>
                </c:pt>
                <c:pt idx="9625">
                  <c:v>45.369300000000003</c:v>
                </c:pt>
                <c:pt idx="9626">
                  <c:v>45.369799999999998</c:v>
                </c:pt>
                <c:pt idx="9627">
                  <c:v>45.3703</c:v>
                </c:pt>
                <c:pt idx="9628">
                  <c:v>45.370699999999999</c:v>
                </c:pt>
                <c:pt idx="9629">
                  <c:v>45.371200000000002</c:v>
                </c:pt>
                <c:pt idx="9630">
                  <c:v>45.371699999999997</c:v>
                </c:pt>
                <c:pt idx="9631">
                  <c:v>45.372</c:v>
                </c:pt>
                <c:pt idx="9632">
                  <c:v>45.372500000000002</c:v>
                </c:pt>
                <c:pt idx="9633">
                  <c:v>45.373100000000001</c:v>
                </c:pt>
                <c:pt idx="9634">
                  <c:v>45.373600000000003</c:v>
                </c:pt>
                <c:pt idx="9635">
                  <c:v>45.374000000000002</c:v>
                </c:pt>
                <c:pt idx="9636">
                  <c:v>45.374499999999998</c:v>
                </c:pt>
                <c:pt idx="9637">
                  <c:v>45.375</c:v>
                </c:pt>
                <c:pt idx="9638">
                  <c:v>45.375500000000002</c:v>
                </c:pt>
                <c:pt idx="9639">
                  <c:v>45.375999999999998</c:v>
                </c:pt>
                <c:pt idx="9640">
                  <c:v>45.3767</c:v>
                </c:pt>
                <c:pt idx="9641">
                  <c:v>45.377299999999998</c:v>
                </c:pt>
                <c:pt idx="9642">
                  <c:v>45.377749999999999</c:v>
                </c:pt>
                <c:pt idx="9643">
                  <c:v>45.378300000000003</c:v>
                </c:pt>
                <c:pt idx="9644">
                  <c:v>45.378799999999998</c:v>
                </c:pt>
                <c:pt idx="9645">
                  <c:v>45.379399999999997</c:v>
                </c:pt>
                <c:pt idx="9646">
                  <c:v>45.380099999999999</c:v>
                </c:pt>
                <c:pt idx="9647">
                  <c:v>45.380899999999997</c:v>
                </c:pt>
                <c:pt idx="9648">
                  <c:v>45.381700000000002</c:v>
                </c:pt>
                <c:pt idx="9649">
                  <c:v>45.382599999999996</c:v>
                </c:pt>
                <c:pt idx="9650">
                  <c:v>45.383299999999998</c:v>
                </c:pt>
                <c:pt idx="9651">
                  <c:v>45.384099999999997</c:v>
                </c:pt>
                <c:pt idx="9652">
                  <c:v>45.384799999999998</c:v>
                </c:pt>
                <c:pt idx="9653">
                  <c:v>45.3855</c:v>
                </c:pt>
                <c:pt idx="9654">
                  <c:v>45.386200000000002</c:v>
                </c:pt>
                <c:pt idx="9655">
                  <c:v>45.386899999999997</c:v>
                </c:pt>
                <c:pt idx="9656">
                  <c:v>45.387799999999999</c:v>
                </c:pt>
                <c:pt idx="9657">
                  <c:v>45.388599999999997</c:v>
                </c:pt>
                <c:pt idx="9658">
                  <c:v>45.389400000000002</c:v>
                </c:pt>
                <c:pt idx="9659">
                  <c:v>45.39</c:v>
                </c:pt>
                <c:pt idx="9660">
                  <c:v>45.391599999999997</c:v>
                </c:pt>
                <c:pt idx="9661">
                  <c:v>45.392499999999998</c:v>
                </c:pt>
                <c:pt idx="9662">
                  <c:v>45.392699999999998</c:v>
                </c:pt>
                <c:pt idx="9663">
                  <c:v>45.3949</c:v>
                </c:pt>
                <c:pt idx="9664">
                  <c:v>45.398200000000003</c:v>
                </c:pt>
                <c:pt idx="9665">
                  <c:v>45.402099999999997</c:v>
                </c:pt>
                <c:pt idx="9666">
                  <c:v>45.404800000000002</c:v>
                </c:pt>
                <c:pt idx="9667">
                  <c:v>45.407499999999999</c:v>
                </c:pt>
                <c:pt idx="9668">
                  <c:v>45.410800000000002</c:v>
                </c:pt>
                <c:pt idx="9669">
                  <c:v>45.413200000000003</c:v>
                </c:pt>
                <c:pt idx="9670">
                  <c:v>45.416800000000002</c:v>
                </c:pt>
                <c:pt idx="9671">
                  <c:v>45.4206</c:v>
                </c:pt>
                <c:pt idx="9672">
                  <c:v>45.420749999999998</c:v>
                </c:pt>
                <c:pt idx="9673">
                  <c:v>45.421399999999998</c:v>
                </c:pt>
                <c:pt idx="9674">
                  <c:v>45.423400000000001</c:v>
                </c:pt>
                <c:pt idx="9675">
                  <c:v>45.427300000000002</c:v>
                </c:pt>
                <c:pt idx="9676">
                  <c:v>45.4315</c:v>
                </c:pt>
                <c:pt idx="9677">
                  <c:v>45.434899999999999</c:v>
                </c:pt>
                <c:pt idx="9678">
                  <c:v>45.438499999999998</c:v>
                </c:pt>
                <c:pt idx="9679">
                  <c:v>45.440600000000003</c:v>
                </c:pt>
                <c:pt idx="9680">
                  <c:v>45.444899999999997</c:v>
                </c:pt>
                <c:pt idx="9681">
                  <c:v>45.450099999999999</c:v>
                </c:pt>
                <c:pt idx="9682">
                  <c:v>45.456299999999999</c:v>
                </c:pt>
                <c:pt idx="9683">
                  <c:v>45.462899999999998</c:v>
                </c:pt>
                <c:pt idx="9684">
                  <c:v>45.469700000000003</c:v>
                </c:pt>
                <c:pt idx="9685">
                  <c:v>45.472299999999997</c:v>
                </c:pt>
                <c:pt idx="9686">
                  <c:v>45.475499999999997</c:v>
                </c:pt>
                <c:pt idx="9687">
                  <c:v>45.480200000000004</c:v>
                </c:pt>
                <c:pt idx="9688">
                  <c:v>45.484999999999999</c:v>
                </c:pt>
                <c:pt idx="9689">
                  <c:v>45.4893</c:v>
                </c:pt>
                <c:pt idx="9690">
                  <c:v>45.492800000000003</c:v>
                </c:pt>
                <c:pt idx="9691">
                  <c:v>45.497799999999998</c:v>
                </c:pt>
                <c:pt idx="9692">
                  <c:v>45.500500000000002</c:v>
                </c:pt>
                <c:pt idx="9693">
                  <c:v>45.503500000000003</c:v>
                </c:pt>
                <c:pt idx="9694">
                  <c:v>45.507399999999997</c:v>
                </c:pt>
                <c:pt idx="9695">
                  <c:v>45.513500000000001</c:v>
                </c:pt>
                <c:pt idx="9696">
                  <c:v>45.516399999999997</c:v>
                </c:pt>
                <c:pt idx="9697">
                  <c:v>45.520299999999999</c:v>
                </c:pt>
                <c:pt idx="9698">
                  <c:v>45.524299999999997</c:v>
                </c:pt>
                <c:pt idx="9699">
                  <c:v>45.530200000000001</c:v>
                </c:pt>
                <c:pt idx="9700">
                  <c:v>45.532899999999998</c:v>
                </c:pt>
                <c:pt idx="9701">
                  <c:v>45.534199999999998</c:v>
                </c:pt>
                <c:pt idx="9702">
                  <c:v>45.5383</c:v>
                </c:pt>
                <c:pt idx="9703">
                  <c:v>45.544199999999996</c:v>
                </c:pt>
                <c:pt idx="9704">
                  <c:v>45.550899999999999</c:v>
                </c:pt>
                <c:pt idx="9705">
                  <c:v>45.558300000000003</c:v>
                </c:pt>
                <c:pt idx="9706">
                  <c:v>45.564799999999998</c:v>
                </c:pt>
                <c:pt idx="9707">
                  <c:v>45.5687</c:v>
                </c:pt>
                <c:pt idx="9708">
                  <c:v>45.574199999999998</c:v>
                </c:pt>
                <c:pt idx="9709">
                  <c:v>45.580800000000004</c:v>
                </c:pt>
                <c:pt idx="9710">
                  <c:v>45.587899999999998</c:v>
                </c:pt>
                <c:pt idx="9711">
                  <c:v>45.595309999999998</c:v>
                </c:pt>
                <c:pt idx="9712">
                  <c:v>45.603000000000002</c:v>
                </c:pt>
                <c:pt idx="9713">
                  <c:v>45.610799999999998</c:v>
                </c:pt>
                <c:pt idx="9714">
                  <c:v>45.618870000000001</c:v>
                </c:pt>
                <c:pt idx="9715">
                  <c:v>45.627099999999999</c:v>
                </c:pt>
                <c:pt idx="9716">
                  <c:v>45.634399999999999</c:v>
                </c:pt>
                <c:pt idx="9717">
                  <c:v>45.642099999999999</c:v>
                </c:pt>
                <c:pt idx="9718">
                  <c:v>45.647399999999998</c:v>
                </c:pt>
                <c:pt idx="9719">
                  <c:v>45.655799999999999</c:v>
                </c:pt>
                <c:pt idx="9720">
                  <c:v>45.6599</c:v>
                </c:pt>
                <c:pt idx="9721">
                  <c:v>45.664999999999999</c:v>
                </c:pt>
                <c:pt idx="9722">
                  <c:v>45.668199999999999</c:v>
                </c:pt>
                <c:pt idx="9723">
                  <c:v>45.672800000000002</c:v>
                </c:pt>
                <c:pt idx="9724">
                  <c:v>45.678100000000001</c:v>
                </c:pt>
                <c:pt idx="9725">
                  <c:v>45.680500000000002</c:v>
                </c:pt>
                <c:pt idx="9726">
                  <c:v>45.68618</c:v>
                </c:pt>
                <c:pt idx="9727">
                  <c:v>45.692700000000002</c:v>
                </c:pt>
                <c:pt idx="9728">
                  <c:v>45.695399999999999</c:v>
                </c:pt>
                <c:pt idx="9729">
                  <c:v>45.698500000000003</c:v>
                </c:pt>
                <c:pt idx="9730">
                  <c:v>45.700800000000001</c:v>
                </c:pt>
                <c:pt idx="9731">
                  <c:v>45.707470000000001</c:v>
                </c:pt>
                <c:pt idx="9732">
                  <c:v>45.712800000000001</c:v>
                </c:pt>
                <c:pt idx="9733">
                  <c:v>45.719700000000003</c:v>
                </c:pt>
                <c:pt idx="9734">
                  <c:v>45.726900000000001</c:v>
                </c:pt>
                <c:pt idx="9735">
                  <c:v>45.734499999999997</c:v>
                </c:pt>
                <c:pt idx="9736">
                  <c:v>45.739100000000001</c:v>
                </c:pt>
                <c:pt idx="9737">
                  <c:v>45.746099999999998</c:v>
                </c:pt>
                <c:pt idx="9738">
                  <c:v>45.750900000000001</c:v>
                </c:pt>
                <c:pt idx="9739">
                  <c:v>45.753300000000003</c:v>
                </c:pt>
                <c:pt idx="9740">
                  <c:v>45.758200000000002</c:v>
                </c:pt>
                <c:pt idx="9741">
                  <c:v>45.760599999999997</c:v>
                </c:pt>
                <c:pt idx="9742">
                  <c:v>45.764299999999999</c:v>
                </c:pt>
                <c:pt idx="9743">
                  <c:v>45.7669</c:v>
                </c:pt>
                <c:pt idx="9744">
                  <c:v>45.7712</c:v>
                </c:pt>
                <c:pt idx="9745">
                  <c:v>45.775700000000001</c:v>
                </c:pt>
                <c:pt idx="9746">
                  <c:v>45.779299999999999</c:v>
                </c:pt>
                <c:pt idx="9747">
                  <c:v>45.785299999999999</c:v>
                </c:pt>
                <c:pt idx="9748">
                  <c:v>45.792099999999998</c:v>
                </c:pt>
                <c:pt idx="9749">
                  <c:v>45.799199999999999</c:v>
                </c:pt>
                <c:pt idx="9750">
                  <c:v>45.806600000000003</c:v>
                </c:pt>
                <c:pt idx="9751">
                  <c:v>45.814300000000003</c:v>
                </c:pt>
                <c:pt idx="9752">
                  <c:v>45.818600000000004</c:v>
                </c:pt>
                <c:pt idx="9753">
                  <c:v>45.823900000000002</c:v>
                </c:pt>
                <c:pt idx="9754">
                  <c:v>45.828899999999997</c:v>
                </c:pt>
                <c:pt idx="9755">
                  <c:v>45.831519999999998</c:v>
                </c:pt>
                <c:pt idx="9756">
                  <c:v>45.837400000000002</c:v>
                </c:pt>
                <c:pt idx="9757">
                  <c:v>45.8446</c:v>
                </c:pt>
                <c:pt idx="9758">
                  <c:v>45.852200000000003</c:v>
                </c:pt>
                <c:pt idx="9759">
                  <c:v>45.860100000000003</c:v>
                </c:pt>
                <c:pt idx="9760">
                  <c:v>45.864100000000001</c:v>
                </c:pt>
                <c:pt idx="9761">
                  <c:v>45.868499999999997</c:v>
                </c:pt>
                <c:pt idx="9762">
                  <c:v>45.873600000000003</c:v>
                </c:pt>
                <c:pt idx="9763">
                  <c:v>45.8812</c:v>
                </c:pt>
                <c:pt idx="9764">
                  <c:v>45.8889</c:v>
                </c:pt>
                <c:pt idx="9765">
                  <c:v>45.896700000000003</c:v>
                </c:pt>
                <c:pt idx="9766">
                  <c:v>45.898000000000003</c:v>
                </c:pt>
                <c:pt idx="9767">
                  <c:v>45.901200000000003</c:v>
                </c:pt>
                <c:pt idx="9768">
                  <c:v>45.907499999999999</c:v>
                </c:pt>
                <c:pt idx="9769">
                  <c:v>45.915199999999999</c:v>
                </c:pt>
                <c:pt idx="9770">
                  <c:v>45.923699999999997</c:v>
                </c:pt>
                <c:pt idx="9771">
                  <c:v>45.9328</c:v>
                </c:pt>
                <c:pt idx="9772">
                  <c:v>45.942300000000003</c:v>
                </c:pt>
                <c:pt idx="9773">
                  <c:v>45.952100000000002</c:v>
                </c:pt>
                <c:pt idx="9774">
                  <c:v>45.962200000000003</c:v>
                </c:pt>
                <c:pt idx="9775">
                  <c:v>45.969099999999997</c:v>
                </c:pt>
                <c:pt idx="9776">
                  <c:v>45.976570000000002</c:v>
                </c:pt>
                <c:pt idx="9777">
                  <c:v>45.98518</c:v>
                </c:pt>
                <c:pt idx="9778">
                  <c:v>45.994300000000003</c:v>
                </c:pt>
                <c:pt idx="9779">
                  <c:v>46.003700000000002</c:v>
                </c:pt>
                <c:pt idx="9780">
                  <c:v>46.013300000000001</c:v>
                </c:pt>
                <c:pt idx="9781">
                  <c:v>46.023000000000003</c:v>
                </c:pt>
                <c:pt idx="9782">
                  <c:v>46.030200000000001</c:v>
                </c:pt>
                <c:pt idx="9783">
                  <c:v>46.038800000000002</c:v>
                </c:pt>
                <c:pt idx="9784">
                  <c:v>46.048299999999998</c:v>
                </c:pt>
                <c:pt idx="9785">
                  <c:v>46.0578</c:v>
                </c:pt>
                <c:pt idx="9786">
                  <c:v>46.0672</c:v>
                </c:pt>
                <c:pt idx="9787">
                  <c:v>46.076500000000003</c:v>
                </c:pt>
                <c:pt idx="9788">
                  <c:v>46.085799999999999</c:v>
                </c:pt>
                <c:pt idx="9789">
                  <c:v>46.095100000000002</c:v>
                </c:pt>
                <c:pt idx="9790">
                  <c:v>46.101100000000002</c:v>
                </c:pt>
                <c:pt idx="9791">
                  <c:v>46.107799999999997</c:v>
                </c:pt>
                <c:pt idx="9792">
                  <c:v>46.115699999999997</c:v>
                </c:pt>
                <c:pt idx="9793">
                  <c:v>46.124099999999999</c:v>
                </c:pt>
                <c:pt idx="9794">
                  <c:v>46.132599999999996</c:v>
                </c:pt>
                <c:pt idx="9795">
                  <c:v>46.137799999999999</c:v>
                </c:pt>
                <c:pt idx="9796">
                  <c:v>46.146900000000002</c:v>
                </c:pt>
                <c:pt idx="9797">
                  <c:v>46.155500000000004</c:v>
                </c:pt>
                <c:pt idx="9798">
                  <c:v>46.164499999999997</c:v>
                </c:pt>
                <c:pt idx="9799">
                  <c:v>46.172600000000003</c:v>
                </c:pt>
                <c:pt idx="9800">
                  <c:v>46.176200000000001</c:v>
                </c:pt>
                <c:pt idx="9801">
                  <c:v>46.181899999999999</c:v>
                </c:pt>
                <c:pt idx="9802">
                  <c:v>46.1873</c:v>
                </c:pt>
                <c:pt idx="9803">
                  <c:v>46.194299999999998</c:v>
                </c:pt>
                <c:pt idx="9804">
                  <c:v>46.201500000000003</c:v>
                </c:pt>
                <c:pt idx="9805">
                  <c:v>46.206299999999999</c:v>
                </c:pt>
                <c:pt idx="9806">
                  <c:v>46.212499999999999</c:v>
                </c:pt>
                <c:pt idx="9807">
                  <c:v>46.219200000000001</c:v>
                </c:pt>
                <c:pt idx="9808">
                  <c:v>46.223999999999997</c:v>
                </c:pt>
                <c:pt idx="9809">
                  <c:v>46.229799999999997</c:v>
                </c:pt>
                <c:pt idx="9810">
                  <c:v>46.235500000000002</c:v>
                </c:pt>
                <c:pt idx="9811">
                  <c:v>46.243000000000002</c:v>
                </c:pt>
                <c:pt idx="9812">
                  <c:v>46.246899999999997</c:v>
                </c:pt>
                <c:pt idx="9813">
                  <c:v>46.2562</c:v>
                </c:pt>
                <c:pt idx="9814">
                  <c:v>46.262300000000003</c:v>
                </c:pt>
                <c:pt idx="9815">
                  <c:v>46.267499999999998</c:v>
                </c:pt>
                <c:pt idx="9816">
                  <c:v>46.2746</c:v>
                </c:pt>
                <c:pt idx="9817">
                  <c:v>46.281089999999999</c:v>
                </c:pt>
                <c:pt idx="9818">
                  <c:v>46.288699999999999</c:v>
                </c:pt>
                <c:pt idx="9819">
                  <c:v>46.294199999999996</c:v>
                </c:pt>
                <c:pt idx="9820">
                  <c:v>46.302199999999999</c:v>
                </c:pt>
                <c:pt idx="9821">
                  <c:v>46.311230000000002</c:v>
                </c:pt>
                <c:pt idx="9822">
                  <c:v>46.318300000000001</c:v>
                </c:pt>
                <c:pt idx="9823">
                  <c:v>46.328000000000003</c:v>
                </c:pt>
                <c:pt idx="9824">
                  <c:v>46.338099999999997</c:v>
                </c:pt>
                <c:pt idx="9825">
                  <c:v>46.348700000000001</c:v>
                </c:pt>
                <c:pt idx="9826">
                  <c:v>46.354700000000001</c:v>
                </c:pt>
                <c:pt idx="9827">
                  <c:v>46.362099999999998</c:v>
                </c:pt>
                <c:pt idx="9828">
                  <c:v>46.363300000000002</c:v>
                </c:pt>
                <c:pt idx="9829">
                  <c:v>46.368299999999998</c:v>
                </c:pt>
                <c:pt idx="9830">
                  <c:v>46.376100000000001</c:v>
                </c:pt>
                <c:pt idx="9831">
                  <c:v>46.385399999999997</c:v>
                </c:pt>
                <c:pt idx="9832">
                  <c:v>46.395600000000002</c:v>
                </c:pt>
                <c:pt idx="9833">
                  <c:v>46.406410000000001</c:v>
                </c:pt>
                <c:pt idx="9834">
                  <c:v>46.4176</c:v>
                </c:pt>
                <c:pt idx="9835">
                  <c:v>46.429099999999998</c:v>
                </c:pt>
                <c:pt idx="9836">
                  <c:v>46.44088</c:v>
                </c:pt>
                <c:pt idx="9837">
                  <c:v>46.452800000000003</c:v>
                </c:pt>
                <c:pt idx="9838">
                  <c:v>46.464700000000001</c:v>
                </c:pt>
                <c:pt idx="9839">
                  <c:v>46.476900000000001</c:v>
                </c:pt>
                <c:pt idx="9840">
                  <c:v>46.488399999999999</c:v>
                </c:pt>
                <c:pt idx="9841">
                  <c:v>46.496699999999997</c:v>
                </c:pt>
                <c:pt idx="9842">
                  <c:v>46.507300000000001</c:v>
                </c:pt>
                <c:pt idx="9843">
                  <c:v>46.518599999999999</c:v>
                </c:pt>
                <c:pt idx="9844">
                  <c:v>46.525599999999997</c:v>
                </c:pt>
                <c:pt idx="9845">
                  <c:v>46.532699999999998</c:v>
                </c:pt>
                <c:pt idx="9846">
                  <c:v>46.538699999999999</c:v>
                </c:pt>
                <c:pt idx="9847">
                  <c:v>46.542999999999999</c:v>
                </c:pt>
                <c:pt idx="9848">
                  <c:v>46.548900000000003</c:v>
                </c:pt>
                <c:pt idx="9849">
                  <c:v>46.5548</c:v>
                </c:pt>
                <c:pt idx="9850">
                  <c:v>46.568800000000003</c:v>
                </c:pt>
                <c:pt idx="9851">
                  <c:v>46.575299999999999</c:v>
                </c:pt>
                <c:pt idx="9852">
                  <c:v>46.587000000000003</c:v>
                </c:pt>
                <c:pt idx="9853">
                  <c:v>46.598500000000001</c:v>
                </c:pt>
                <c:pt idx="9854">
                  <c:v>46.599899999999998</c:v>
                </c:pt>
                <c:pt idx="9855">
                  <c:v>46.601199999999999</c:v>
                </c:pt>
                <c:pt idx="9856">
                  <c:v>46.602200000000003</c:v>
                </c:pt>
                <c:pt idx="9857">
                  <c:v>46.607799999999997</c:v>
                </c:pt>
                <c:pt idx="9858">
                  <c:v>46.619799999999998</c:v>
                </c:pt>
                <c:pt idx="9859">
                  <c:v>46.632199999999997</c:v>
                </c:pt>
                <c:pt idx="9860">
                  <c:v>46.639200000000002</c:v>
                </c:pt>
                <c:pt idx="9861">
                  <c:v>46.644100000000002</c:v>
                </c:pt>
                <c:pt idx="9862">
                  <c:v>46.6464</c:v>
                </c:pt>
                <c:pt idx="9863">
                  <c:v>46.6509</c:v>
                </c:pt>
                <c:pt idx="9864">
                  <c:v>46.654299999999999</c:v>
                </c:pt>
                <c:pt idx="9865">
                  <c:v>46.663800000000002</c:v>
                </c:pt>
                <c:pt idx="9866">
                  <c:v>46.6721</c:v>
                </c:pt>
                <c:pt idx="9867">
                  <c:v>46.679519999999997</c:v>
                </c:pt>
                <c:pt idx="9868">
                  <c:v>46.685600000000001</c:v>
                </c:pt>
                <c:pt idx="9869">
                  <c:v>46.69276</c:v>
                </c:pt>
                <c:pt idx="9870">
                  <c:v>46.6999</c:v>
                </c:pt>
                <c:pt idx="9871">
                  <c:v>46.703400000000002</c:v>
                </c:pt>
                <c:pt idx="9872">
                  <c:v>46.709800000000001</c:v>
                </c:pt>
                <c:pt idx="9873">
                  <c:v>46.7149</c:v>
                </c:pt>
                <c:pt idx="9874">
                  <c:v>46.716999999999999</c:v>
                </c:pt>
                <c:pt idx="9875">
                  <c:v>46.718400000000003</c:v>
                </c:pt>
                <c:pt idx="9876">
                  <c:v>46.719700000000003</c:v>
                </c:pt>
                <c:pt idx="9877">
                  <c:v>46.720799999999997</c:v>
                </c:pt>
                <c:pt idx="9878">
                  <c:v>46.721699999999998</c:v>
                </c:pt>
                <c:pt idx="9879">
                  <c:v>46.7226</c:v>
                </c:pt>
                <c:pt idx="9880">
                  <c:v>46.723399999999998</c:v>
                </c:pt>
                <c:pt idx="9881">
                  <c:v>46.724299999999999</c:v>
                </c:pt>
                <c:pt idx="9882">
                  <c:v>46.725299999999997</c:v>
                </c:pt>
                <c:pt idx="9883">
                  <c:v>46.726999999999997</c:v>
                </c:pt>
                <c:pt idx="9884">
                  <c:v>46.729900000000001</c:v>
                </c:pt>
                <c:pt idx="9885">
                  <c:v>46.737900000000003</c:v>
                </c:pt>
                <c:pt idx="9886">
                  <c:v>46.743600000000001</c:v>
                </c:pt>
                <c:pt idx="9887">
                  <c:v>46.749020000000002</c:v>
                </c:pt>
                <c:pt idx="9888">
                  <c:v>46.754199999999997</c:v>
                </c:pt>
                <c:pt idx="9889">
                  <c:v>46.756300000000003</c:v>
                </c:pt>
                <c:pt idx="9890">
                  <c:v>46.7575</c:v>
                </c:pt>
                <c:pt idx="9891">
                  <c:v>46.758499999999998</c:v>
                </c:pt>
                <c:pt idx="9892">
                  <c:v>46.7592</c:v>
                </c:pt>
                <c:pt idx="9893">
                  <c:v>46.765000000000001</c:v>
                </c:pt>
                <c:pt idx="9894">
                  <c:v>46.767699999999998</c:v>
                </c:pt>
                <c:pt idx="9895">
                  <c:v>46.769599999999997</c:v>
                </c:pt>
                <c:pt idx="9896">
                  <c:v>46.772100000000002</c:v>
                </c:pt>
                <c:pt idx="9897">
                  <c:v>46.776899999999998</c:v>
                </c:pt>
                <c:pt idx="9898">
                  <c:v>46.779800000000002</c:v>
                </c:pt>
                <c:pt idx="9899">
                  <c:v>46.786799999999999</c:v>
                </c:pt>
                <c:pt idx="9900">
                  <c:v>46.794499999999999</c:v>
                </c:pt>
                <c:pt idx="9901">
                  <c:v>46.799300000000002</c:v>
                </c:pt>
                <c:pt idx="9902">
                  <c:v>46.801299999999998</c:v>
                </c:pt>
                <c:pt idx="9903">
                  <c:v>46.802700000000002</c:v>
                </c:pt>
                <c:pt idx="9904">
                  <c:v>46.807000000000002</c:v>
                </c:pt>
                <c:pt idx="9905">
                  <c:v>46.81427</c:v>
                </c:pt>
                <c:pt idx="9906">
                  <c:v>46.823300000000003</c:v>
                </c:pt>
                <c:pt idx="9907">
                  <c:v>46.827399999999997</c:v>
                </c:pt>
                <c:pt idx="9908">
                  <c:v>46.833399999999997</c:v>
                </c:pt>
                <c:pt idx="9909">
                  <c:v>46.841639999999998</c:v>
                </c:pt>
                <c:pt idx="9910">
                  <c:v>46.845300000000002</c:v>
                </c:pt>
                <c:pt idx="9911">
                  <c:v>46.850700000000003</c:v>
                </c:pt>
                <c:pt idx="9912">
                  <c:v>46.859900000000003</c:v>
                </c:pt>
                <c:pt idx="9913">
                  <c:v>46.869399999999999</c:v>
                </c:pt>
                <c:pt idx="9914">
                  <c:v>46.8782</c:v>
                </c:pt>
                <c:pt idx="9915">
                  <c:v>46.882100000000001</c:v>
                </c:pt>
                <c:pt idx="9916">
                  <c:v>46.888199999999998</c:v>
                </c:pt>
                <c:pt idx="9917">
                  <c:v>46.892099999999999</c:v>
                </c:pt>
                <c:pt idx="9918">
                  <c:v>46.901499999999999</c:v>
                </c:pt>
                <c:pt idx="9919">
                  <c:v>46.907969999999999</c:v>
                </c:pt>
                <c:pt idx="9920">
                  <c:v>46.916899999999998</c:v>
                </c:pt>
                <c:pt idx="9921">
                  <c:v>46.9206</c:v>
                </c:pt>
                <c:pt idx="9922">
                  <c:v>46.929229999999997</c:v>
                </c:pt>
                <c:pt idx="9923">
                  <c:v>46.934199999999997</c:v>
                </c:pt>
                <c:pt idx="9924">
                  <c:v>46.944600000000001</c:v>
                </c:pt>
                <c:pt idx="9925">
                  <c:v>46.956000000000003</c:v>
                </c:pt>
                <c:pt idx="9926">
                  <c:v>46.968200000000003</c:v>
                </c:pt>
                <c:pt idx="9927">
                  <c:v>46.980899999999998</c:v>
                </c:pt>
                <c:pt idx="9928">
                  <c:v>46.994</c:v>
                </c:pt>
                <c:pt idx="9929">
                  <c:v>47.007399999999997</c:v>
                </c:pt>
                <c:pt idx="9930">
                  <c:v>47.021000000000001</c:v>
                </c:pt>
                <c:pt idx="9931">
                  <c:v>47.034700000000001</c:v>
                </c:pt>
                <c:pt idx="9932">
                  <c:v>47.0486</c:v>
                </c:pt>
                <c:pt idx="9933">
                  <c:v>47.062600000000003</c:v>
                </c:pt>
                <c:pt idx="9934">
                  <c:v>47.076740000000001</c:v>
                </c:pt>
                <c:pt idx="9935">
                  <c:v>47.091000000000001</c:v>
                </c:pt>
                <c:pt idx="9936">
                  <c:v>47.105350000000001</c:v>
                </c:pt>
                <c:pt idx="9937">
                  <c:v>47.119799999999998</c:v>
                </c:pt>
                <c:pt idx="9938">
                  <c:v>47.127429999999997</c:v>
                </c:pt>
                <c:pt idx="9939">
                  <c:v>47.13673</c:v>
                </c:pt>
                <c:pt idx="9940">
                  <c:v>47.144390000000001</c:v>
                </c:pt>
                <c:pt idx="9941">
                  <c:v>47.154499999999999</c:v>
                </c:pt>
                <c:pt idx="9942">
                  <c:v>47.157899999999998</c:v>
                </c:pt>
                <c:pt idx="9943">
                  <c:v>47.165700000000001</c:v>
                </c:pt>
                <c:pt idx="9944">
                  <c:v>47.169699999999999</c:v>
                </c:pt>
                <c:pt idx="9945">
                  <c:v>47.176200000000001</c:v>
                </c:pt>
                <c:pt idx="9946">
                  <c:v>47.182899999999997</c:v>
                </c:pt>
                <c:pt idx="9947">
                  <c:v>47.197600000000001</c:v>
                </c:pt>
                <c:pt idx="9948">
                  <c:v>47.205800000000004</c:v>
                </c:pt>
                <c:pt idx="9949">
                  <c:v>47.220280000000002</c:v>
                </c:pt>
                <c:pt idx="9950">
                  <c:v>47.234299999999998</c:v>
                </c:pt>
                <c:pt idx="9951">
                  <c:v>47.237099999999998</c:v>
                </c:pt>
                <c:pt idx="9952">
                  <c:v>47.238799999999998</c:v>
                </c:pt>
                <c:pt idx="9953">
                  <c:v>47.240200000000002</c:v>
                </c:pt>
                <c:pt idx="9954">
                  <c:v>47.241599999999998</c:v>
                </c:pt>
                <c:pt idx="9955">
                  <c:v>47.242899999999999</c:v>
                </c:pt>
                <c:pt idx="9956">
                  <c:v>47.244500000000002</c:v>
                </c:pt>
                <c:pt idx="9957">
                  <c:v>47.245800000000003</c:v>
                </c:pt>
                <c:pt idx="9958">
                  <c:v>47.248899999999999</c:v>
                </c:pt>
                <c:pt idx="9959">
                  <c:v>47.256799999999998</c:v>
                </c:pt>
                <c:pt idx="9960">
                  <c:v>47.261000000000003</c:v>
                </c:pt>
                <c:pt idx="9961">
                  <c:v>47.268300000000004</c:v>
                </c:pt>
                <c:pt idx="9962">
                  <c:v>47.2742</c:v>
                </c:pt>
                <c:pt idx="9963">
                  <c:v>47.283499999999997</c:v>
                </c:pt>
                <c:pt idx="9964">
                  <c:v>47.286999999999999</c:v>
                </c:pt>
                <c:pt idx="9965">
                  <c:v>47.295699999999997</c:v>
                </c:pt>
                <c:pt idx="9966">
                  <c:v>47.308399999999999</c:v>
                </c:pt>
                <c:pt idx="9967">
                  <c:v>47.315899999999999</c:v>
                </c:pt>
                <c:pt idx="9968">
                  <c:v>47.323</c:v>
                </c:pt>
                <c:pt idx="9969">
                  <c:v>47.329500000000003</c:v>
                </c:pt>
                <c:pt idx="9970">
                  <c:v>47.337499999999999</c:v>
                </c:pt>
                <c:pt idx="9971">
                  <c:v>47.34</c:v>
                </c:pt>
                <c:pt idx="9972">
                  <c:v>47.343200000000003</c:v>
                </c:pt>
                <c:pt idx="9973">
                  <c:v>47.345300000000002</c:v>
                </c:pt>
                <c:pt idx="9974">
                  <c:v>47.346400000000003</c:v>
                </c:pt>
                <c:pt idx="9975">
                  <c:v>47.347700000000003</c:v>
                </c:pt>
                <c:pt idx="9976">
                  <c:v>47.348500000000001</c:v>
                </c:pt>
                <c:pt idx="9977">
                  <c:v>47.349400000000003</c:v>
                </c:pt>
                <c:pt idx="9978">
                  <c:v>47.350099999999998</c:v>
                </c:pt>
                <c:pt idx="9979">
                  <c:v>47.3506</c:v>
                </c:pt>
                <c:pt idx="9980">
                  <c:v>47.351329999999997</c:v>
                </c:pt>
                <c:pt idx="9981">
                  <c:v>47.351999999999997</c:v>
                </c:pt>
                <c:pt idx="9982">
                  <c:v>47.352899999999998</c:v>
                </c:pt>
                <c:pt idx="9983">
                  <c:v>47.353900000000003</c:v>
                </c:pt>
                <c:pt idx="9984">
                  <c:v>47.354599999999998</c:v>
                </c:pt>
                <c:pt idx="9985">
                  <c:v>47.3551</c:v>
                </c:pt>
                <c:pt idx="9986">
                  <c:v>47.35577</c:v>
                </c:pt>
                <c:pt idx="9987">
                  <c:v>47.356499999999997</c:v>
                </c:pt>
                <c:pt idx="9988">
                  <c:v>47.357199999999999</c:v>
                </c:pt>
                <c:pt idx="9989">
                  <c:v>47.357750000000003</c:v>
                </c:pt>
                <c:pt idx="9990">
                  <c:v>47.358600000000003</c:v>
                </c:pt>
                <c:pt idx="9991">
                  <c:v>47.359200000000001</c:v>
                </c:pt>
                <c:pt idx="9992">
                  <c:v>47.359900000000003</c:v>
                </c:pt>
                <c:pt idx="9993">
                  <c:v>47.360599999999998</c:v>
                </c:pt>
                <c:pt idx="9994">
                  <c:v>47.3613</c:v>
                </c:pt>
                <c:pt idx="9995">
                  <c:v>47.361899999999999</c:v>
                </c:pt>
                <c:pt idx="9996">
                  <c:v>47.362400000000001</c:v>
                </c:pt>
                <c:pt idx="9997">
                  <c:v>47.363100000000003</c:v>
                </c:pt>
                <c:pt idx="9998">
                  <c:v>47.363399999999999</c:v>
                </c:pt>
                <c:pt idx="9999">
                  <c:v>47.363799999999998</c:v>
                </c:pt>
                <c:pt idx="10000">
                  <c:v>47.3643</c:v>
                </c:pt>
                <c:pt idx="10001">
                  <c:v>47.364899999999999</c:v>
                </c:pt>
                <c:pt idx="10002">
                  <c:v>47.365600000000001</c:v>
                </c:pt>
                <c:pt idx="10003">
                  <c:v>47.366199999999999</c:v>
                </c:pt>
                <c:pt idx="10004">
                  <c:v>47.366900000000001</c:v>
                </c:pt>
                <c:pt idx="10005">
                  <c:v>47.367400000000004</c:v>
                </c:pt>
                <c:pt idx="10006">
                  <c:v>47.367800000000003</c:v>
                </c:pt>
                <c:pt idx="10007">
                  <c:v>47.368499999999997</c:v>
                </c:pt>
                <c:pt idx="10008">
                  <c:v>47.369199999999999</c:v>
                </c:pt>
                <c:pt idx="10009">
                  <c:v>47.369799999999998</c:v>
                </c:pt>
                <c:pt idx="10010">
                  <c:v>47.3705</c:v>
                </c:pt>
                <c:pt idx="10011">
                  <c:v>47.371400000000001</c:v>
                </c:pt>
                <c:pt idx="10012">
                  <c:v>47.372300000000003</c:v>
                </c:pt>
                <c:pt idx="10013">
                  <c:v>47.373100000000001</c:v>
                </c:pt>
                <c:pt idx="10014">
                  <c:v>47.373600000000003</c:v>
                </c:pt>
                <c:pt idx="10015">
                  <c:v>47.374600000000001</c:v>
                </c:pt>
                <c:pt idx="10016">
                  <c:v>47.3767</c:v>
                </c:pt>
                <c:pt idx="10017">
                  <c:v>47.377499999999998</c:v>
                </c:pt>
                <c:pt idx="10018">
                  <c:v>47.378959999999999</c:v>
                </c:pt>
                <c:pt idx="10019">
                  <c:v>47.38026</c:v>
                </c:pt>
                <c:pt idx="10020">
                  <c:v>47.382300000000001</c:v>
                </c:pt>
                <c:pt idx="10021">
                  <c:v>47.384300000000003</c:v>
                </c:pt>
                <c:pt idx="10022">
                  <c:v>47.386699999999998</c:v>
                </c:pt>
                <c:pt idx="10023">
                  <c:v>47.3902</c:v>
                </c:pt>
                <c:pt idx="10024">
                  <c:v>47.394300000000001</c:v>
                </c:pt>
                <c:pt idx="10025">
                  <c:v>47.399799999999999</c:v>
                </c:pt>
                <c:pt idx="10026">
                  <c:v>47.401699999999998</c:v>
                </c:pt>
                <c:pt idx="10027">
                  <c:v>47.403129999999997</c:v>
                </c:pt>
                <c:pt idx="10028">
                  <c:v>47.404110000000003</c:v>
                </c:pt>
                <c:pt idx="10029">
                  <c:v>47.405299999999997</c:v>
                </c:pt>
                <c:pt idx="10030">
                  <c:v>47.406300000000002</c:v>
                </c:pt>
                <c:pt idx="10031">
                  <c:v>47.407299999999999</c:v>
                </c:pt>
                <c:pt idx="10032">
                  <c:v>47.4084</c:v>
                </c:pt>
                <c:pt idx="10033">
                  <c:v>47.409500000000001</c:v>
                </c:pt>
                <c:pt idx="10034">
                  <c:v>47.410600000000002</c:v>
                </c:pt>
                <c:pt idx="10035">
                  <c:v>47.411900000000003</c:v>
                </c:pt>
                <c:pt idx="10036">
                  <c:v>47.413600000000002</c:v>
                </c:pt>
                <c:pt idx="10037">
                  <c:v>47.418500000000002</c:v>
                </c:pt>
                <c:pt idx="10038">
                  <c:v>47.422400000000003</c:v>
                </c:pt>
                <c:pt idx="10039">
                  <c:v>47.428400000000003</c:v>
                </c:pt>
                <c:pt idx="10040">
                  <c:v>47.434100000000001</c:v>
                </c:pt>
                <c:pt idx="10041">
                  <c:v>47.441899999999997</c:v>
                </c:pt>
                <c:pt idx="10042">
                  <c:v>47.445900000000002</c:v>
                </c:pt>
                <c:pt idx="10043">
                  <c:v>47.450499999999998</c:v>
                </c:pt>
                <c:pt idx="10044">
                  <c:v>47.456299999999999</c:v>
                </c:pt>
                <c:pt idx="10045">
                  <c:v>47.467100000000002</c:v>
                </c:pt>
                <c:pt idx="10046">
                  <c:v>47.477200000000003</c:v>
                </c:pt>
                <c:pt idx="10047">
                  <c:v>47.485300000000002</c:v>
                </c:pt>
                <c:pt idx="10048">
                  <c:v>47.487400000000001</c:v>
                </c:pt>
                <c:pt idx="10049">
                  <c:v>47.488900000000001</c:v>
                </c:pt>
                <c:pt idx="10050">
                  <c:v>47.493299999999998</c:v>
                </c:pt>
                <c:pt idx="10051">
                  <c:v>47.500999999999998</c:v>
                </c:pt>
                <c:pt idx="10052">
                  <c:v>47.503399999999999</c:v>
                </c:pt>
                <c:pt idx="10053">
                  <c:v>47.51144</c:v>
                </c:pt>
                <c:pt idx="10054">
                  <c:v>47.516399999999997</c:v>
                </c:pt>
                <c:pt idx="10055">
                  <c:v>47.523060000000001</c:v>
                </c:pt>
                <c:pt idx="10056">
                  <c:v>47.533200000000001</c:v>
                </c:pt>
                <c:pt idx="10057">
                  <c:v>47.542700000000004</c:v>
                </c:pt>
                <c:pt idx="10058">
                  <c:v>47.552999999999997</c:v>
                </c:pt>
                <c:pt idx="10059">
                  <c:v>47.564300000000003</c:v>
                </c:pt>
                <c:pt idx="10060">
                  <c:v>47.570599999999999</c:v>
                </c:pt>
                <c:pt idx="10061">
                  <c:v>47.574100000000001</c:v>
                </c:pt>
                <c:pt idx="10062">
                  <c:v>47.583399999999997</c:v>
                </c:pt>
                <c:pt idx="10063">
                  <c:v>47.596699999999998</c:v>
                </c:pt>
                <c:pt idx="10064">
                  <c:v>47.610100000000003</c:v>
                </c:pt>
                <c:pt idx="10065">
                  <c:v>47.618400000000001</c:v>
                </c:pt>
                <c:pt idx="10066">
                  <c:v>47.623899999999999</c:v>
                </c:pt>
                <c:pt idx="10067">
                  <c:v>47.62867</c:v>
                </c:pt>
                <c:pt idx="10068">
                  <c:v>47.636200000000002</c:v>
                </c:pt>
                <c:pt idx="10069">
                  <c:v>47.6492</c:v>
                </c:pt>
                <c:pt idx="10070">
                  <c:v>47.664940000000001</c:v>
                </c:pt>
                <c:pt idx="10071">
                  <c:v>47.680700000000002</c:v>
                </c:pt>
                <c:pt idx="10072">
                  <c:v>47.696599999999997</c:v>
                </c:pt>
                <c:pt idx="10073">
                  <c:v>47.712699999999998</c:v>
                </c:pt>
                <c:pt idx="10074">
                  <c:v>47.728920000000002</c:v>
                </c:pt>
                <c:pt idx="10075">
                  <c:v>47.745199999999997</c:v>
                </c:pt>
                <c:pt idx="10076">
                  <c:v>47.761699999999998</c:v>
                </c:pt>
                <c:pt idx="10077">
                  <c:v>47.771999999999998</c:v>
                </c:pt>
                <c:pt idx="10078">
                  <c:v>47.788379999999997</c:v>
                </c:pt>
                <c:pt idx="10079">
                  <c:v>47.8048</c:v>
                </c:pt>
                <c:pt idx="10080">
                  <c:v>47.819899999999997</c:v>
                </c:pt>
                <c:pt idx="10081">
                  <c:v>47.8369</c:v>
                </c:pt>
                <c:pt idx="10082">
                  <c:v>47.848500000000001</c:v>
                </c:pt>
                <c:pt idx="10083">
                  <c:v>47.860100000000003</c:v>
                </c:pt>
                <c:pt idx="10084">
                  <c:v>47.869199999999999</c:v>
                </c:pt>
                <c:pt idx="10085">
                  <c:v>47.878</c:v>
                </c:pt>
                <c:pt idx="10086">
                  <c:v>47.880400000000002</c:v>
                </c:pt>
                <c:pt idx="10087">
                  <c:v>47.885899999999999</c:v>
                </c:pt>
                <c:pt idx="10088">
                  <c:v>47.895200000000003</c:v>
                </c:pt>
                <c:pt idx="10089">
                  <c:v>47.900399999999998</c:v>
                </c:pt>
                <c:pt idx="10090">
                  <c:v>47.905900000000003</c:v>
                </c:pt>
                <c:pt idx="10091">
                  <c:v>47.918100000000003</c:v>
                </c:pt>
                <c:pt idx="10092">
                  <c:v>47.925400000000003</c:v>
                </c:pt>
                <c:pt idx="10093">
                  <c:v>47.942100000000003</c:v>
                </c:pt>
                <c:pt idx="10094">
                  <c:v>47.958399999999997</c:v>
                </c:pt>
                <c:pt idx="10095">
                  <c:v>47.97</c:v>
                </c:pt>
                <c:pt idx="10096">
                  <c:v>47.976300000000002</c:v>
                </c:pt>
                <c:pt idx="10097">
                  <c:v>47.984499999999997</c:v>
                </c:pt>
                <c:pt idx="10098">
                  <c:v>47.995100000000001</c:v>
                </c:pt>
                <c:pt idx="10099">
                  <c:v>47.999299999999998</c:v>
                </c:pt>
                <c:pt idx="10100">
                  <c:v>48.008099999999999</c:v>
                </c:pt>
                <c:pt idx="10101">
                  <c:v>48.017099999999999</c:v>
                </c:pt>
                <c:pt idx="10102">
                  <c:v>48.028399999999998</c:v>
                </c:pt>
                <c:pt idx="10103">
                  <c:v>48.032499999999999</c:v>
                </c:pt>
                <c:pt idx="10104">
                  <c:v>48.045699999999997</c:v>
                </c:pt>
                <c:pt idx="10105">
                  <c:v>48.059280000000001</c:v>
                </c:pt>
                <c:pt idx="10106">
                  <c:v>48.067360000000001</c:v>
                </c:pt>
                <c:pt idx="10107">
                  <c:v>48.0687</c:v>
                </c:pt>
                <c:pt idx="10108">
                  <c:v>48.069899999999997</c:v>
                </c:pt>
                <c:pt idx="10109">
                  <c:v>48.071100000000001</c:v>
                </c:pt>
                <c:pt idx="10110">
                  <c:v>48.072099999999999</c:v>
                </c:pt>
                <c:pt idx="10111">
                  <c:v>48.072899999999997</c:v>
                </c:pt>
                <c:pt idx="10112">
                  <c:v>48.073700000000002</c:v>
                </c:pt>
                <c:pt idx="10113">
                  <c:v>48.0747</c:v>
                </c:pt>
                <c:pt idx="10114">
                  <c:v>48.075400000000002</c:v>
                </c:pt>
                <c:pt idx="10115">
                  <c:v>48.076000000000001</c:v>
                </c:pt>
                <c:pt idx="10116">
                  <c:v>48.0764</c:v>
                </c:pt>
                <c:pt idx="10117">
                  <c:v>48.077100000000002</c:v>
                </c:pt>
                <c:pt idx="10118">
                  <c:v>48.077300000000001</c:v>
                </c:pt>
                <c:pt idx="10119">
                  <c:v>48.077599999999997</c:v>
                </c:pt>
                <c:pt idx="10120">
                  <c:v>48.078299999999999</c:v>
                </c:pt>
                <c:pt idx="10121">
                  <c:v>48.079000000000001</c:v>
                </c:pt>
                <c:pt idx="10122">
                  <c:v>48.079700000000003</c:v>
                </c:pt>
                <c:pt idx="10123">
                  <c:v>48.080300000000001</c:v>
                </c:pt>
                <c:pt idx="10124">
                  <c:v>48.081099999999999</c:v>
                </c:pt>
                <c:pt idx="10125">
                  <c:v>48.081899999999997</c:v>
                </c:pt>
                <c:pt idx="10126">
                  <c:v>48.082900000000002</c:v>
                </c:pt>
                <c:pt idx="10127">
                  <c:v>48.0837</c:v>
                </c:pt>
                <c:pt idx="10128">
                  <c:v>48.084400000000002</c:v>
                </c:pt>
                <c:pt idx="10129">
                  <c:v>48.0852</c:v>
                </c:pt>
                <c:pt idx="10130">
                  <c:v>48.085999999999999</c:v>
                </c:pt>
                <c:pt idx="10131">
                  <c:v>48.086599999999997</c:v>
                </c:pt>
                <c:pt idx="10132">
                  <c:v>48.087200000000003</c:v>
                </c:pt>
                <c:pt idx="10133">
                  <c:v>48.087699999999998</c:v>
                </c:pt>
                <c:pt idx="10134">
                  <c:v>48.088000000000001</c:v>
                </c:pt>
                <c:pt idx="10135">
                  <c:v>48.0886</c:v>
                </c:pt>
                <c:pt idx="10136">
                  <c:v>48.088900000000002</c:v>
                </c:pt>
                <c:pt idx="10137">
                  <c:v>48.089599999999997</c:v>
                </c:pt>
                <c:pt idx="10138">
                  <c:v>48.090200000000003</c:v>
                </c:pt>
                <c:pt idx="10139">
                  <c:v>48.090600000000002</c:v>
                </c:pt>
                <c:pt idx="10140">
                  <c:v>48.091000000000001</c:v>
                </c:pt>
                <c:pt idx="10141">
                  <c:v>48.0914</c:v>
                </c:pt>
                <c:pt idx="10142">
                  <c:v>48.092199999999998</c:v>
                </c:pt>
                <c:pt idx="10143">
                  <c:v>48.092669999999998</c:v>
                </c:pt>
                <c:pt idx="10144">
                  <c:v>48.093510000000002</c:v>
                </c:pt>
                <c:pt idx="10145">
                  <c:v>48.094200000000001</c:v>
                </c:pt>
                <c:pt idx="10146">
                  <c:v>48.094900000000003</c:v>
                </c:pt>
                <c:pt idx="10147">
                  <c:v>48.095300000000002</c:v>
                </c:pt>
                <c:pt idx="10148">
                  <c:v>48.095999999999997</c:v>
                </c:pt>
                <c:pt idx="10149">
                  <c:v>48.096400000000003</c:v>
                </c:pt>
                <c:pt idx="10150">
                  <c:v>48.097099999999998</c:v>
                </c:pt>
                <c:pt idx="10151">
                  <c:v>48.097799999999999</c:v>
                </c:pt>
                <c:pt idx="10152">
                  <c:v>48.098300000000002</c:v>
                </c:pt>
                <c:pt idx="10153">
                  <c:v>48.0991</c:v>
                </c:pt>
                <c:pt idx="10154">
                  <c:v>48.099899999999998</c:v>
                </c:pt>
                <c:pt idx="10155">
                  <c:v>48.100999999999999</c:v>
                </c:pt>
                <c:pt idx="10156">
                  <c:v>48.101649999999999</c:v>
                </c:pt>
                <c:pt idx="10157">
                  <c:v>48.10257</c:v>
                </c:pt>
                <c:pt idx="10158">
                  <c:v>48.103499999999997</c:v>
                </c:pt>
                <c:pt idx="10159">
                  <c:v>48.104300000000002</c:v>
                </c:pt>
                <c:pt idx="10160">
                  <c:v>48.105200000000004</c:v>
                </c:pt>
                <c:pt idx="10161">
                  <c:v>48.106499999999997</c:v>
                </c:pt>
                <c:pt idx="10162">
                  <c:v>48.107599999999998</c:v>
                </c:pt>
                <c:pt idx="10163">
                  <c:v>48.109000000000002</c:v>
                </c:pt>
                <c:pt idx="10164">
                  <c:v>48.1111</c:v>
                </c:pt>
                <c:pt idx="10165">
                  <c:v>48.1252</c:v>
                </c:pt>
                <c:pt idx="10166">
                  <c:v>48.138800000000003</c:v>
                </c:pt>
                <c:pt idx="10167">
                  <c:v>48.147599999999997</c:v>
                </c:pt>
                <c:pt idx="10168">
                  <c:v>48.154600000000002</c:v>
                </c:pt>
                <c:pt idx="10169">
                  <c:v>48.1584</c:v>
                </c:pt>
                <c:pt idx="10170">
                  <c:v>48.165799999999997</c:v>
                </c:pt>
                <c:pt idx="10171">
                  <c:v>48.176099999999998</c:v>
                </c:pt>
                <c:pt idx="10172">
                  <c:v>48.181199999999997</c:v>
                </c:pt>
                <c:pt idx="10173">
                  <c:v>48.184399999999997</c:v>
                </c:pt>
                <c:pt idx="10174">
                  <c:v>48.197200000000002</c:v>
                </c:pt>
                <c:pt idx="10175">
                  <c:v>48.200400000000002</c:v>
                </c:pt>
                <c:pt idx="10176">
                  <c:v>48.2057</c:v>
                </c:pt>
                <c:pt idx="10177">
                  <c:v>48.218200000000003</c:v>
                </c:pt>
                <c:pt idx="10178">
                  <c:v>48.230800000000002</c:v>
                </c:pt>
                <c:pt idx="10179">
                  <c:v>48.2423</c:v>
                </c:pt>
                <c:pt idx="10180">
                  <c:v>48.250100000000003</c:v>
                </c:pt>
                <c:pt idx="10181">
                  <c:v>48.256300000000003</c:v>
                </c:pt>
                <c:pt idx="10182">
                  <c:v>48.258899999999997</c:v>
                </c:pt>
                <c:pt idx="10183">
                  <c:v>48.261000000000003</c:v>
                </c:pt>
                <c:pt idx="10184">
                  <c:v>48.265300000000003</c:v>
                </c:pt>
                <c:pt idx="10185">
                  <c:v>48.273099999999999</c:v>
                </c:pt>
                <c:pt idx="10186">
                  <c:v>48.280099999999997</c:v>
                </c:pt>
                <c:pt idx="10187">
                  <c:v>48.290599999999998</c:v>
                </c:pt>
                <c:pt idx="10188">
                  <c:v>48.303800000000003</c:v>
                </c:pt>
                <c:pt idx="10189">
                  <c:v>48.317700000000002</c:v>
                </c:pt>
                <c:pt idx="10190">
                  <c:v>48.322499999999998</c:v>
                </c:pt>
                <c:pt idx="10191">
                  <c:v>48.330120000000001</c:v>
                </c:pt>
                <c:pt idx="10192">
                  <c:v>48.335999999999999</c:v>
                </c:pt>
                <c:pt idx="10193">
                  <c:v>48.342300000000002</c:v>
                </c:pt>
                <c:pt idx="10194">
                  <c:v>48.356900000000003</c:v>
                </c:pt>
                <c:pt idx="10195">
                  <c:v>48.3733</c:v>
                </c:pt>
                <c:pt idx="10196">
                  <c:v>48.389800000000001</c:v>
                </c:pt>
                <c:pt idx="10197">
                  <c:v>48.4011</c:v>
                </c:pt>
                <c:pt idx="10198">
                  <c:v>48.410499999999999</c:v>
                </c:pt>
                <c:pt idx="10199">
                  <c:v>48.419499999999999</c:v>
                </c:pt>
                <c:pt idx="10200">
                  <c:v>48.427199999999999</c:v>
                </c:pt>
                <c:pt idx="10201">
                  <c:v>48.439799999999998</c:v>
                </c:pt>
                <c:pt idx="10202">
                  <c:v>48.457500000000003</c:v>
                </c:pt>
                <c:pt idx="10203">
                  <c:v>48.4754</c:v>
                </c:pt>
                <c:pt idx="10204">
                  <c:v>48.493400000000001</c:v>
                </c:pt>
                <c:pt idx="10205">
                  <c:v>48.511600000000001</c:v>
                </c:pt>
                <c:pt idx="10206">
                  <c:v>48.529899999999998</c:v>
                </c:pt>
                <c:pt idx="10207">
                  <c:v>48.548200000000001</c:v>
                </c:pt>
                <c:pt idx="10208">
                  <c:v>48.564900000000002</c:v>
                </c:pt>
                <c:pt idx="10209">
                  <c:v>48.581150000000001</c:v>
                </c:pt>
                <c:pt idx="10210">
                  <c:v>48.597200000000001</c:v>
                </c:pt>
                <c:pt idx="10211">
                  <c:v>48.615299999999998</c:v>
                </c:pt>
                <c:pt idx="10212">
                  <c:v>48.633099999999999</c:v>
                </c:pt>
                <c:pt idx="10213">
                  <c:v>48.650700000000001</c:v>
                </c:pt>
                <c:pt idx="10214">
                  <c:v>48.668100000000003</c:v>
                </c:pt>
                <c:pt idx="10215">
                  <c:v>48.678600000000003</c:v>
                </c:pt>
                <c:pt idx="10216">
                  <c:v>48.686799999999998</c:v>
                </c:pt>
                <c:pt idx="10217">
                  <c:v>48.692100000000003</c:v>
                </c:pt>
                <c:pt idx="10218">
                  <c:v>48.701799999999999</c:v>
                </c:pt>
                <c:pt idx="10219">
                  <c:v>48.707000000000001</c:v>
                </c:pt>
                <c:pt idx="10220">
                  <c:v>48.713200000000001</c:v>
                </c:pt>
                <c:pt idx="10221">
                  <c:v>48.71978</c:v>
                </c:pt>
                <c:pt idx="10222">
                  <c:v>48.734499999999997</c:v>
                </c:pt>
                <c:pt idx="10223">
                  <c:v>48.752200000000002</c:v>
                </c:pt>
                <c:pt idx="10224">
                  <c:v>48.771000000000001</c:v>
                </c:pt>
                <c:pt idx="10225">
                  <c:v>48.780500000000004</c:v>
                </c:pt>
                <c:pt idx="10226">
                  <c:v>48.794930000000001</c:v>
                </c:pt>
                <c:pt idx="10227">
                  <c:v>48.812800000000003</c:v>
                </c:pt>
                <c:pt idx="10228">
                  <c:v>48.829000000000001</c:v>
                </c:pt>
                <c:pt idx="10229">
                  <c:v>48.838000000000001</c:v>
                </c:pt>
                <c:pt idx="10230">
                  <c:v>48.846400000000003</c:v>
                </c:pt>
                <c:pt idx="10231">
                  <c:v>48.854900000000001</c:v>
                </c:pt>
                <c:pt idx="10232">
                  <c:v>48.869599999999998</c:v>
                </c:pt>
                <c:pt idx="10233">
                  <c:v>48.884900000000002</c:v>
                </c:pt>
                <c:pt idx="10234">
                  <c:v>48.888399999999997</c:v>
                </c:pt>
                <c:pt idx="10235">
                  <c:v>48.889899999999997</c:v>
                </c:pt>
                <c:pt idx="10236">
                  <c:v>48.890929999999997</c:v>
                </c:pt>
                <c:pt idx="10237">
                  <c:v>48.8919</c:v>
                </c:pt>
                <c:pt idx="10238">
                  <c:v>48.892899999999997</c:v>
                </c:pt>
                <c:pt idx="10239">
                  <c:v>48.893799999999999</c:v>
                </c:pt>
                <c:pt idx="10240">
                  <c:v>48.894599999999997</c:v>
                </c:pt>
                <c:pt idx="10241">
                  <c:v>48.895299999999999</c:v>
                </c:pt>
                <c:pt idx="10242">
                  <c:v>48.896099999999997</c:v>
                </c:pt>
                <c:pt idx="10243">
                  <c:v>48.896700000000003</c:v>
                </c:pt>
                <c:pt idx="10244">
                  <c:v>48.897399999999998</c:v>
                </c:pt>
                <c:pt idx="10245">
                  <c:v>48.898200000000003</c:v>
                </c:pt>
                <c:pt idx="10246">
                  <c:v>48.898899999999998</c:v>
                </c:pt>
                <c:pt idx="10247">
                  <c:v>48.8996</c:v>
                </c:pt>
                <c:pt idx="10248">
                  <c:v>48.900300000000001</c:v>
                </c:pt>
                <c:pt idx="10249">
                  <c:v>48.9011</c:v>
                </c:pt>
                <c:pt idx="10250">
                  <c:v>48.901499999999999</c:v>
                </c:pt>
                <c:pt idx="10251">
                  <c:v>48.902200000000001</c:v>
                </c:pt>
                <c:pt idx="10252">
                  <c:v>48.902500000000003</c:v>
                </c:pt>
                <c:pt idx="10253">
                  <c:v>48.902839999999998</c:v>
                </c:pt>
                <c:pt idx="10254">
                  <c:v>48.903399999999998</c:v>
                </c:pt>
                <c:pt idx="10255">
                  <c:v>48.9039</c:v>
                </c:pt>
                <c:pt idx="10256">
                  <c:v>48.904600000000002</c:v>
                </c:pt>
                <c:pt idx="10257">
                  <c:v>48.905099999999997</c:v>
                </c:pt>
                <c:pt idx="10258">
                  <c:v>48.905500000000004</c:v>
                </c:pt>
                <c:pt idx="10259">
                  <c:v>48.905799999999999</c:v>
                </c:pt>
                <c:pt idx="10260">
                  <c:v>48.906300000000002</c:v>
                </c:pt>
                <c:pt idx="10261">
                  <c:v>48.907200000000003</c:v>
                </c:pt>
                <c:pt idx="10262">
                  <c:v>48.908099999999997</c:v>
                </c:pt>
                <c:pt idx="10263">
                  <c:v>48.908999999999999</c:v>
                </c:pt>
                <c:pt idx="10264">
                  <c:v>48.909799999999997</c:v>
                </c:pt>
                <c:pt idx="10265">
                  <c:v>48.910200000000003</c:v>
                </c:pt>
                <c:pt idx="10266">
                  <c:v>48.910499999999999</c:v>
                </c:pt>
                <c:pt idx="10267">
                  <c:v>48.911029999999997</c:v>
                </c:pt>
                <c:pt idx="10268">
                  <c:v>48.9116</c:v>
                </c:pt>
                <c:pt idx="10269">
                  <c:v>48.911900000000003</c:v>
                </c:pt>
                <c:pt idx="10270">
                  <c:v>48.912399999999998</c:v>
                </c:pt>
                <c:pt idx="10271">
                  <c:v>48.912700000000001</c:v>
                </c:pt>
                <c:pt idx="10272">
                  <c:v>48.9133</c:v>
                </c:pt>
                <c:pt idx="10273">
                  <c:v>48.913800000000002</c:v>
                </c:pt>
                <c:pt idx="10274">
                  <c:v>48.914400000000001</c:v>
                </c:pt>
                <c:pt idx="10275">
                  <c:v>48.915100000000002</c:v>
                </c:pt>
                <c:pt idx="10276">
                  <c:v>48.915700000000001</c:v>
                </c:pt>
                <c:pt idx="10277">
                  <c:v>48.916200000000003</c:v>
                </c:pt>
                <c:pt idx="10278">
                  <c:v>48.916800000000002</c:v>
                </c:pt>
                <c:pt idx="10279">
                  <c:v>48.917499999999997</c:v>
                </c:pt>
                <c:pt idx="10280">
                  <c:v>48.918199999999999</c:v>
                </c:pt>
                <c:pt idx="10281">
                  <c:v>48.918900000000001</c:v>
                </c:pt>
                <c:pt idx="10282">
                  <c:v>48.92</c:v>
                </c:pt>
                <c:pt idx="10283">
                  <c:v>48.920699999999997</c:v>
                </c:pt>
                <c:pt idx="10284">
                  <c:v>48.921399999999998</c:v>
                </c:pt>
                <c:pt idx="10285">
                  <c:v>48.9221</c:v>
                </c:pt>
                <c:pt idx="10286">
                  <c:v>48.923000000000002</c:v>
                </c:pt>
                <c:pt idx="10287">
                  <c:v>48.923819999999999</c:v>
                </c:pt>
                <c:pt idx="10288">
                  <c:v>48.924599999999998</c:v>
                </c:pt>
                <c:pt idx="10289">
                  <c:v>48.925429999999999</c:v>
                </c:pt>
                <c:pt idx="10290">
                  <c:v>48.926499999999997</c:v>
                </c:pt>
                <c:pt idx="10291">
                  <c:v>48.927399999999999</c:v>
                </c:pt>
                <c:pt idx="10292">
                  <c:v>48.928400000000003</c:v>
                </c:pt>
                <c:pt idx="10293">
                  <c:v>48.929699999999997</c:v>
                </c:pt>
                <c:pt idx="10294">
                  <c:v>48.932000000000002</c:v>
                </c:pt>
                <c:pt idx="10295">
                  <c:v>48.936900000000001</c:v>
                </c:pt>
                <c:pt idx="10296">
                  <c:v>48.947699999999998</c:v>
                </c:pt>
                <c:pt idx="10297">
                  <c:v>48.956000000000003</c:v>
                </c:pt>
                <c:pt idx="10298">
                  <c:v>48.969499999999996</c:v>
                </c:pt>
                <c:pt idx="10299">
                  <c:v>48.972799999999999</c:v>
                </c:pt>
                <c:pt idx="10300">
                  <c:v>48.974299999999999</c:v>
                </c:pt>
                <c:pt idx="10301">
                  <c:v>48.9754</c:v>
                </c:pt>
                <c:pt idx="10302">
                  <c:v>48.976799999999997</c:v>
                </c:pt>
                <c:pt idx="10303">
                  <c:v>48.978099999999998</c:v>
                </c:pt>
                <c:pt idx="10304">
                  <c:v>48.979100000000003</c:v>
                </c:pt>
                <c:pt idx="10305">
                  <c:v>48.9803</c:v>
                </c:pt>
                <c:pt idx="10306">
                  <c:v>48.981200000000001</c:v>
                </c:pt>
                <c:pt idx="10307">
                  <c:v>48.982100000000003</c:v>
                </c:pt>
                <c:pt idx="10308">
                  <c:v>48.982799999999997</c:v>
                </c:pt>
                <c:pt idx="10309">
                  <c:v>48.983199999999997</c:v>
                </c:pt>
                <c:pt idx="10310">
                  <c:v>48.983699999999999</c:v>
                </c:pt>
                <c:pt idx="10311">
                  <c:v>48.984499999999997</c:v>
                </c:pt>
                <c:pt idx="10312">
                  <c:v>48.985199999999999</c:v>
                </c:pt>
                <c:pt idx="10313">
                  <c:v>48.986400000000003</c:v>
                </c:pt>
                <c:pt idx="10314">
                  <c:v>48.987699999999997</c:v>
                </c:pt>
                <c:pt idx="10315">
                  <c:v>48.989199999999997</c:v>
                </c:pt>
                <c:pt idx="10316">
                  <c:v>48.990400000000001</c:v>
                </c:pt>
                <c:pt idx="10317">
                  <c:v>48.991700000000002</c:v>
                </c:pt>
                <c:pt idx="10318">
                  <c:v>48.992800000000003</c:v>
                </c:pt>
                <c:pt idx="10319">
                  <c:v>48.9938</c:v>
                </c:pt>
                <c:pt idx="10320">
                  <c:v>48.994999999999997</c:v>
                </c:pt>
                <c:pt idx="10321">
                  <c:v>49.003300000000003</c:v>
                </c:pt>
                <c:pt idx="10322">
                  <c:v>49.012799999999999</c:v>
                </c:pt>
                <c:pt idx="10323">
                  <c:v>49.0214</c:v>
                </c:pt>
                <c:pt idx="10324">
                  <c:v>49.030799999999999</c:v>
                </c:pt>
                <c:pt idx="10325">
                  <c:v>49.0366</c:v>
                </c:pt>
                <c:pt idx="10326">
                  <c:v>49.053570000000001</c:v>
                </c:pt>
                <c:pt idx="10327">
                  <c:v>49.067599999999999</c:v>
                </c:pt>
                <c:pt idx="10328">
                  <c:v>49.081499999999998</c:v>
                </c:pt>
                <c:pt idx="10329">
                  <c:v>49.084400000000002</c:v>
                </c:pt>
                <c:pt idx="10330">
                  <c:v>49.0989</c:v>
                </c:pt>
                <c:pt idx="10331">
                  <c:v>49.115499999999997</c:v>
                </c:pt>
                <c:pt idx="10332">
                  <c:v>49.122</c:v>
                </c:pt>
                <c:pt idx="10333">
                  <c:v>49.125300000000003</c:v>
                </c:pt>
                <c:pt idx="10334">
                  <c:v>49.131799999999998</c:v>
                </c:pt>
                <c:pt idx="10335">
                  <c:v>49.138399999999997</c:v>
                </c:pt>
                <c:pt idx="10336">
                  <c:v>49.149700000000003</c:v>
                </c:pt>
                <c:pt idx="10337">
                  <c:v>49.154600000000002</c:v>
                </c:pt>
                <c:pt idx="10338">
                  <c:v>49.159300000000002</c:v>
                </c:pt>
                <c:pt idx="10339">
                  <c:v>49.166699999999999</c:v>
                </c:pt>
                <c:pt idx="10340">
                  <c:v>49.176600000000001</c:v>
                </c:pt>
                <c:pt idx="10341">
                  <c:v>49.187800000000003</c:v>
                </c:pt>
                <c:pt idx="10342">
                  <c:v>49.202100000000002</c:v>
                </c:pt>
                <c:pt idx="10343">
                  <c:v>49.220100000000002</c:v>
                </c:pt>
                <c:pt idx="10344">
                  <c:v>49.227899999999998</c:v>
                </c:pt>
                <c:pt idx="10345">
                  <c:v>49.231499999999997</c:v>
                </c:pt>
                <c:pt idx="10346">
                  <c:v>49.247</c:v>
                </c:pt>
                <c:pt idx="10347">
                  <c:v>49.261400000000002</c:v>
                </c:pt>
                <c:pt idx="10348">
                  <c:v>49.274000000000001</c:v>
                </c:pt>
                <c:pt idx="10349">
                  <c:v>49.282400000000003</c:v>
                </c:pt>
                <c:pt idx="10350">
                  <c:v>49.299300000000002</c:v>
                </c:pt>
                <c:pt idx="10351">
                  <c:v>49.3065</c:v>
                </c:pt>
                <c:pt idx="10352">
                  <c:v>49.318100000000001</c:v>
                </c:pt>
                <c:pt idx="10353">
                  <c:v>49.337200000000003</c:v>
                </c:pt>
                <c:pt idx="10354">
                  <c:v>49.357039999999998</c:v>
                </c:pt>
                <c:pt idx="10355">
                  <c:v>49.377000000000002</c:v>
                </c:pt>
                <c:pt idx="10356">
                  <c:v>49.395400000000002</c:v>
                </c:pt>
                <c:pt idx="10357">
                  <c:v>49.410200000000003</c:v>
                </c:pt>
                <c:pt idx="10358">
                  <c:v>49.423999999999999</c:v>
                </c:pt>
                <c:pt idx="10359">
                  <c:v>49.4285</c:v>
                </c:pt>
                <c:pt idx="10360">
                  <c:v>49.445700000000002</c:v>
                </c:pt>
                <c:pt idx="10361">
                  <c:v>49.465400000000002</c:v>
                </c:pt>
                <c:pt idx="10362">
                  <c:v>49.484999999999999</c:v>
                </c:pt>
                <c:pt idx="10363">
                  <c:v>49.504399999999997</c:v>
                </c:pt>
                <c:pt idx="10364">
                  <c:v>49.516399999999997</c:v>
                </c:pt>
                <c:pt idx="10365">
                  <c:v>49.539000000000001</c:v>
                </c:pt>
                <c:pt idx="10366">
                  <c:v>49.550899999999999</c:v>
                </c:pt>
                <c:pt idx="10367">
                  <c:v>49.555</c:v>
                </c:pt>
                <c:pt idx="10368">
                  <c:v>49.565899999999999</c:v>
                </c:pt>
                <c:pt idx="10369">
                  <c:v>49.575200000000002</c:v>
                </c:pt>
                <c:pt idx="10370">
                  <c:v>49.59</c:v>
                </c:pt>
                <c:pt idx="10371">
                  <c:v>49.608199999999997</c:v>
                </c:pt>
                <c:pt idx="10372">
                  <c:v>49.618699999999997</c:v>
                </c:pt>
                <c:pt idx="10373">
                  <c:v>49.637</c:v>
                </c:pt>
                <c:pt idx="10374">
                  <c:v>49.652700000000003</c:v>
                </c:pt>
                <c:pt idx="10375">
                  <c:v>49.669699999999999</c:v>
                </c:pt>
                <c:pt idx="10376">
                  <c:v>49.687600000000003</c:v>
                </c:pt>
                <c:pt idx="10377">
                  <c:v>49.7059</c:v>
                </c:pt>
                <c:pt idx="10378">
                  <c:v>49.724200000000003</c:v>
                </c:pt>
                <c:pt idx="10379">
                  <c:v>49.741900000000001</c:v>
                </c:pt>
                <c:pt idx="10380">
                  <c:v>49.755000000000003</c:v>
                </c:pt>
                <c:pt idx="10381">
                  <c:v>49.769100000000002</c:v>
                </c:pt>
                <c:pt idx="10382">
                  <c:v>49.7851</c:v>
                </c:pt>
                <c:pt idx="10383">
                  <c:v>49.8005</c:v>
                </c:pt>
                <c:pt idx="10384">
                  <c:v>49.818100000000001</c:v>
                </c:pt>
                <c:pt idx="10385">
                  <c:v>49.826700000000002</c:v>
                </c:pt>
                <c:pt idx="10386">
                  <c:v>49.843899999999998</c:v>
                </c:pt>
                <c:pt idx="10387">
                  <c:v>49.860900000000001</c:v>
                </c:pt>
                <c:pt idx="10388">
                  <c:v>49.874000000000002</c:v>
                </c:pt>
                <c:pt idx="10389">
                  <c:v>49.885899999999999</c:v>
                </c:pt>
                <c:pt idx="10390">
                  <c:v>49.901389999999999</c:v>
                </c:pt>
                <c:pt idx="10391">
                  <c:v>49.917610000000003</c:v>
                </c:pt>
                <c:pt idx="10392">
                  <c:v>49.934100000000001</c:v>
                </c:pt>
                <c:pt idx="10393">
                  <c:v>49.950800000000001</c:v>
                </c:pt>
                <c:pt idx="10394">
                  <c:v>49.958500000000001</c:v>
                </c:pt>
                <c:pt idx="10395">
                  <c:v>49.96566</c:v>
                </c:pt>
                <c:pt idx="10396">
                  <c:v>49.980739999999997</c:v>
                </c:pt>
                <c:pt idx="10397">
                  <c:v>49.993400000000001</c:v>
                </c:pt>
                <c:pt idx="10398">
                  <c:v>49.996099999999998</c:v>
                </c:pt>
                <c:pt idx="10399">
                  <c:v>50.006999999999998</c:v>
                </c:pt>
                <c:pt idx="10400">
                  <c:v>50.018990000000002</c:v>
                </c:pt>
                <c:pt idx="10401">
                  <c:v>50.023499999999999</c:v>
                </c:pt>
                <c:pt idx="10402">
                  <c:v>50.029000000000003</c:v>
                </c:pt>
                <c:pt idx="10403">
                  <c:v>50.0379</c:v>
                </c:pt>
                <c:pt idx="10404">
                  <c:v>50.044899999999998</c:v>
                </c:pt>
                <c:pt idx="10405">
                  <c:v>50.052</c:v>
                </c:pt>
                <c:pt idx="10406">
                  <c:v>50.054200000000002</c:v>
                </c:pt>
                <c:pt idx="10407">
                  <c:v>50.064799999999998</c:v>
                </c:pt>
                <c:pt idx="10408">
                  <c:v>50.073700000000002</c:v>
                </c:pt>
                <c:pt idx="10409">
                  <c:v>50.089700000000001</c:v>
                </c:pt>
                <c:pt idx="10410">
                  <c:v>50.109699999999997</c:v>
                </c:pt>
                <c:pt idx="10411">
                  <c:v>50.128399999999999</c:v>
                </c:pt>
                <c:pt idx="10412">
                  <c:v>50.136600000000001</c:v>
                </c:pt>
                <c:pt idx="10413">
                  <c:v>50.152500000000003</c:v>
                </c:pt>
                <c:pt idx="10414">
                  <c:v>50.165100000000002</c:v>
                </c:pt>
                <c:pt idx="10415">
                  <c:v>50.183900000000001</c:v>
                </c:pt>
                <c:pt idx="10416">
                  <c:v>50.205500000000001</c:v>
                </c:pt>
                <c:pt idx="10417">
                  <c:v>50.219499999999996</c:v>
                </c:pt>
                <c:pt idx="10418">
                  <c:v>50.235999999999997</c:v>
                </c:pt>
                <c:pt idx="10419">
                  <c:v>50.256399999999999</c:v>
                </c:pt>
                <c:pt idx="10420">
                  <c:v>50.269399999999997</c:v>
                </c:pt>
                <c:pt idx="10421">
                  <c:v>50.2913</c:v>
                </c:pt>
                <c:pt idx="10422">
                  <c:v>50.306699999999999</c:v>
                </c:pt>
                <c:pt idx="10423">
                  <c:v>50.321100000000001</c:v>
                </c:pt>
                <c:pt idx="10424">
                  <c:v>50.336300000000001</c:v>
                </c:pt>
                <c:pt idx="10425">
                  <c:v>50.350499999999997</c:v>
                </c:pt>
                <c:pt idx="10426">
                  <c:v>50.366</c:v>
                </c:pt>
                <c:pt idx="10427">
                  <c:v>50.374600000000001</c:v>
                </c:pt>
                <c:pt idx="10428">
                  <c:v>50.391300000000001</c:v>
                </c:pt>
                <c:pt idx="10429">
                  <c:v>50.404800000000002</c:v>
                </c:pt>
                <c:pt idx="10430">
                  <c:v>50.415999999999997</c:v>
                </c:pt>
                <c:pt idx="10431">
                  <c:v>50.4392</c:v>
                </c:pt>
                <c:pt idx="10432">
                  <c:v>50.463000000000001</c:v>
                </c:pt>
                <c:pt idx="10433">
                  <c:v>50.482900000000001</c:v>
                </c:pt>
                <c:pt idx="10434">
                  <c:v>50.5002</c:v>
                </c:pt>
                <c:pt idx="10435">
                  <c:v>50.512700000000002</c:v>
                </c:pt>
                <c:pt idx="10436">
                  <c:v>50.523200000000003</c:v>
                </c:pt>
                <c:pt idx="10437">
                  <c:v>50.527299999999997</c:v>
                </c:pt>
                <c:pt idx="10438">
                  <c:v>50.533920000000002</c:v>
                </c:pt>
                <c:pt idx="10439">
                  <c:v>50.5426</c:v>
                </c:pt>
                <c:pt idx="10440">
                  <c:v>50.556600000000003</c:v>
                </c:pt>
                <c:pt idx="10441">
                  <c:v>50.568199999999997</c:v>
                </c:pt>
                <c:pt idx="10442">
                  <c:v>50.5869</c:v>
                </c:pt>
                <c:pt idx="10443">
                  <c:v>50.599299999999999</c:v>
                </c:pt>
                <c:pt idx="10444">
                  <c:v>50.614170000000001</c:v>
                </c:pt>
                <c:pt idx="10445">
                  <c:v>50.619900000000001</c:v>
                </c:pt>
                <c:pt idx="10446">
                  <c:v>50.626800000000003</c:v>
                </c:pt>
                <c:pt idx="10447">
                  <c:v>50.642200000000003</c:v>
                </c:pt>
                <c:pt idx="10448">
                  <c:v>50.651499999999999</c:v>
                </c:pt>
                <c:pt idx="10449">
                  <c:v>50.667200000000001</c:v>
                </c:pt>
                <c:pt idx="10450">
                  <c:v>50.683199999999999</c:v>
                </c:pt>
                <c:pt idx="10451">
                  <c:v>50.701900000000002</c:v>
                </c:pt>
                <c:pt idx="10452">
                  <c:v>50.706899999999997</c:v>
                </c:pt>
                <c:pt idx="10453">
                  <c:v>50.713799999999999</c:v>
                </c:pt>
                <c:pt idx="10454">
                  <c:v>50.718800000000002</c:v>
                </c:pt>
                <c:pt idx="10455">
                  <c:v>50.7258</c:v>
                </c:pt>
                <c:pt idx="10456">
                  <c:v>50.744900000000001</c:v>
                </c:pt>
                <c:pt idx="10457">
                  <c:v>50.762999999999998</c:v>
                </c:pt>
                <c:pt idx="10458">
                  <c:v>50.7669</c:v>
                </c:pt>
                <c:pt idx="10459">
                  <c:v>50.778599999999997</c:v>
                </c:pt>
                <c:pt idx="10460">
                  <c:v>50.798699999999997</c:v>
                </c:pt>
                <c:pt idx="10461">
                  <c:v>50.819699999999997</c:v>
                </c:pt>
                <c:pt idx="10462">
                  <c:v>50.841299999999997</c:v>
                </c:pt>
                <c:pt idx="10463">
                  <c:v>50.854999999999997</c:v>
                </c:pt>
                <c:pt idx="10464">
                  <c:v>50.877899999999997</c:v>
                </c:pt>
                <c:pt idx="10465">
                  <c:v>50.893500000000003</c:v>
                </c:pt>
                <c:pt idx="10466">
                  <c:v>50.907699999999998</c:v>
                </c:pt>
                <c:pt idx="10467">
                  <c:v>50.927900000000001</c:v>
                </c:pt>
                <c:pt idx="10468">
                  <c:v>50.9495</c:v>
                </c:pt>
                <c:pt idx="10469">
                  <c:v>50.971600000000002</c:v>
                </c:pt>
                <c:pt idx="10470">
                  <c:v>50.994100000000003</c:v>
                </c:pt>
                <c:pt idx="10471">
                  <c:v>51.011200000000002</c:v>
                </c:pt>
                <c:pt idx="10472">
                  <c:v>51.031329999999997</c:v>
                </c:pt>
                <c:pt idx="10473">
                  <c:v>51.043199999999999</c:v>
                </c:pt>
                <c:pt idx="10474">
                  <c:v>51.056199999999997</c:v>
                </c:pt>
                <c:pt idx="10475">
                  <c:v>51.075800000000001</c:v>
                </c:pt>
                <c:pt idx="10476">
                  <c:v>51.083799999999997</c:v>
                </c:pt>
                <c:pt idx="10477">
                  <c:v>51.101799999999997</c:v>
                </c:pt>
                <c:pt idx="10478">
                  <c:v>51.121600000000001</c:v>
                </c:pt>
                <c:pt idx="10479">
                  <c:v>51.131500000000003</c:v>
                </c:pt>
                <c:pt idx="10480">
                  <c:v>51.146099999999997</c:v>
                </c:pt>
                <c:pt idx="10481">
                  <c:v>51.157600000000002</c:v>
                </c:pt>
                <c:pt idx="10482">
                  <c:v>51.175600000000003</c:v>
                </c:pt>
                <c:pt idx="10483">
                  <c:v>51.195999999999998</c:v>
                </c:pt>
                <c:pt idx="10484">
                  <c:v>51.209800000000001</c:v>
                </c:pt>
                <c:pt idx="10485">
                  <c:v>51.220500000000001</c:v>
                </c:pt>
                <c:pt idx="10486">
                  <c:v>51.227400000000003</c:v>
                </c:pt>
                <c:pt idx="10487">
                  <c:v>51.244399999999999</c:v>
                </c:pt>
                <c:pt idx="10488">
                  <c:v>51.262599999999999</c:v>
                </c:pt>
                <c:pt idx="10489">
                  <c:v>51.267600000000002</c:v>
                </c:pt>
                <c:pt idx="10490">
                  <c:v>51.274500000000003</c:v>
                </c:pt>
                <c:pt idx="10491">
                  <c:v>51.2791</c:v>
                </c:pt>
                <c:pt idx="10492">
                  <c:v>51.293799999999997</c:v>
                </c:pt>
                <c:pt idx="10493">
                  <c:v>51.308</c:v>
                </c:pt>
                <c:pt idx="10494">
                  <c:v>51.328800000000001</c:v>
                </c:pt>
                <c:pt idx="10495">
                  <c:v>51.350900000000003</c:v>
                </c:pt>
                <c:pt idx="10496">
                  <c:v>51.370100000000001</c:v>
                </c:pt>
                <c:pt idx="10497">
                  <c:v>51.383699999999997</c:v>
                </c:pt>
                <c:pt idx="10498">
                  <c:v>51.403799999999997</c:v>
                </c:pt>
                <c:pt idx="10499">
                  <c:v>51.423299999999998</c:v>
                </c:pt>
                <c:pt idx="10500">
                  <c:v>51.44</c:v>
                </c:pt>
                <c:pt idx="10501">
                  <c:v>51.460700000000003</c:v>
                </c:pt>
                <c:pt idx="10502">
                  <c:v>51.482599999999998</c:v>
                </c:pt>
                <c:pt idx="10503">
                  <c:v>51.505600000000001</c:v>
                </c:pt>
                <c:pt idx="10504">
                  <c:v>51.524700000000003</c:v>
                </c:pt>
                <c:pt idx="10505">
                  <c:v>51.548099999999998</c:v>
                </c:pt>
                <c:pt idx="10506">
                  <c:v>51.571599999999997</c:v>
                </c:pt>
                <c:pt idx="10507">
                  <c:v>51.595399999999998</c:v>
                </c:pt>
                <c:pt idx="10508">
                  <c:v>51.611600000000003</c:v>
                </c:pt>
                <c:pt idx="10509">
                  <c:v>51.61974</c:v>
                </c:pt>
                <c:pt idx="10510">
                  <c:v>51.627009999999999</c:v>
                </c:pt>
                <c:pt idx="10511">
                  <c:v>51.639600000000002</c:v>
                </c:pt>
                <c:pt idx="10512">
                  <c:v>51.650300000000001</c:v>
                </c:pt>
                <c:pt idx="10513">
                  <c:v>51.660800000000002</c:v>
                </c:pt>
                <c:pt idx="10514">
                  <c:v>51.6708</c:v>
                </c:pt>
                <c:pt idx="10515">
                  <c:v>51.69</c:v>
                </c:pt>
                <c:pt idx="10516">
                  <c:v>51.710700000000003</c:v>
                </c:pt>
                <c:pt idx="10517">
                  <c:v>51.7273</c:v>
                </c:pt>
                <c:pt idx="10518">
                  <c:v>51.735199999999999</c:v>
                </c:pt>
                <c:pt idx="10519">
                  <c:v>51.750300000000003</c:v>
                </c:pt>
                <c:pt idx="10520">
                  <c:v>51.772100000000002</c:v>
                </c:pt>
                <c:pt idx="10521">
                  <c:v>51.783200000000001</c:v>
                </c:pt>
                <c:pt idx="10522">
                  <c:v>51.792499999999997</c:v>
                </c:pt>
                <c:pt idx="10523">
                  <c:v>51.810899999999997</c:v>
                </c:pt>
                <c:pt idx="10524">
                  <c:v>51.832299999999996</c:v>
                </c:pt>
                <c:pt idx="10525">
                  <c:v>51.848799999999997</c:v>
                </c:pt>
                <c:pt idx="10526">
                  <c:v>51.866799999999998</c:v>
                </c:pt>
                <c:pt idx="10527">
                  <c:v>51.880899999999997</c:v>
                </c:pt>
                <c:pt idx="10528">
                  <c:v>51.8872</c:v>
                </c:pt>
                <c:pt idx="10529">
                  <c:v>51.903399999999998</c:v>
                </c:pt>
                <c:pt idx="10530">
                  <c:v>51.924199999999999</c:v>
                </c:pt>
                <c:pt idx="10531">
                  <c:v>51.933300000000003</c:v>
                </c:pt>
                <c:pt idx="10532">
                  <c:v>51.953099999999999</c:v>
                </c:pt>
                <c:pt idx="10533">
                  <c:v>51.962299999999999</c:v>
                </c:pt>
                <c:pt idx="10534">
                  <c:v>51.98</c:v>
                </c:pt>
                <c:pt idx="10535">
                  <c:v>52.001100000000001</c:v>
                </c:pt>
                <c:pt idx="10536">
                  <c:v>52.023299999999999</c:v>
                </c:pt>
                <c:pt idx="10537">
                  <c:v>52.046199999999999</c:v>
                </c:pt>
                <c:pt idx="10538">
                  <c:v>52.07</c:v>
                </c:pt>
                <c:pt idx="10539">
                  <c:v>52.093499999999999</c:v>
                </c:pt>
                <c:pt idx="10540">
                  <c:v>52.111499999999999</c:v>
                </c:pt>
                <c:pt idx="10541">
                  <c:v>52.124299999999998</c:v>
                </c:pt>
                <c:pt idx="10542">
                  <c:v>52.142899999999997</c:v>
                </c:pt>
                <c:pt idx="10543">
                  <c:v>52.1554</c:v>
                </c:pt>
                <c:pt idx="10544">
                  <c:v>52.1721</c:v>
                </c:pt>
                <c:pt idx="10545">
                  <c:v>52.181800000000003</c:v>
                </c:pt>
                <c:pt idx="10546">
                  <c:v>52.188800000000001</c:v>
                </c:pt>
                <c:pt idx="10547">
                  <c:v>52.199300000000001</c:v>
                </c:pt>
                <c:pt idx="10548">
                  <c:v>52.2089</c:v>
                </c:pt>
                <c:pt idx="10549">
                  <c:v>52.225099999999998</c:v>
                </c:pt>
                <c:pt idx="10550">
                  <c:v>52.241599999999998</c:v>
                </c:pt>
                <c:pt idx="10551">
                  <c:v>52.261000000000003</c:v>
                </c:pt>
                <c:pt idx="10552">
                  <c:v>52.275700000000001</c:v>
                </c:pt>
                <c:pt idx="10553">
                  <c:v>52.284199999999998</c:v>
                </c:pt>
                <c:pt idx="10554">
                  <c:v>52.303400000000003</c:v>
                </c:pt>
                <c:pt idx="10555">
                  <c:v>52.320900000000002</c:v>
                </c:pt>
                <c:pt idx="10556">
                  <c:v>52.327100000000002</c:v>
                </c:pt>
                <c:pt idx="10557">
                  <c:v>52.339199999999998</c:v>
                </c:pt>
                <c:pt idx="10558">
                  <c:v>52.354999999999997</c:v>
                </c:pt>
                <c:pt idx="10559">
                  <c:v>52.3765</c:v>
                </c:pt>
                <c:pt idx="10560">
                  <c:v>52.399120000000003</c:v>
                </c:pt>
                <c:pt idx="10561">
                  <c:v>52.4221</c:v>
                </c:pt>
                <c:pt idx="10562">
                  <c:v>52.4452</c:v>
                </c:pt>
                <c:pt idx="10563">
                  <c:v>52.468299999999999</c:v>
                </c:pt>
                <c:pt idx="10564">
                  <c:v>52.4816</c:v>
                </c:pt>
                <c:pt idx="10565">
                  <c:v>52.488599999999998</c:v>
                </c:pt>
                <c:pt idx="10566">
                  <c:v>52.492899999999999</c:v>
                </c:pt>
                <c:pt idx="10567">
                  <c:v>52.502299999999998</c:v>
                </c:pt>
                <c:pt idx="10568">
                  <c:v>52.509500000000003</c:v>
                </c:pt>
                <c:pt idx="10569">
                  <c:v>52.523000000000003</c:v>
                </c:pt>
                <c:pt idx="10570">
                  <c:v>52.543100000000003</c:v>
                </c:pt>
                <c:pt idx="10571">
                  <c:v>52.563209999999998</c:v>
                </c:pt>
                <c:pt idx="10572">
                  <c:v>52.586100000000002</c:v>
                </c:pt>
                <c:pt idx="10573">
                  <c:v>52.609299999999998</c:v>
                </c:pt>
                <c:pt idx="10574">
                  <c:v>52.632899999999999</c:v>
                </c:pt>
                <c:pt idx="10575">
                  <c:v>52.639400000000002</c:v>
                </c:pt>
                <c:pt idx="10576">
                  <c:v>52.6554</c:v>
                </c:pt>
                <c:pt idx="10577">
                  <c:v>52.675699999999999</c:v>
                </c:pt>
                <c:pt idx="10578">
                  <c:v>52.68676</c:v>
                </c:pt>
                <c:pt idx="10579">
                  <c:v>52.7087</c:v>
                </c:pt>
                <c:pt idx="10580">
                  <c:v>52.722900000000003</c:v>
                </c:pt>
                <c:pt idx="10581">
                  <c:v>52.7378</c:v>
                </c:pt>
                <c:pt idx="10582">
                  <c:v>52.749600000000001</c:v>
                </c:pt>
                <c:pt idx="10583">
                  <c:v>52.7575</c:v>
                </c:pt>
                <c:pt idx="10584">
                  <c:v>52.770699999999998</c:v>
                </c:pt>
                <c:pt idx="10585">
                  <c:v>52.780799999999999</c:v>
                </c:pt>
                <c:pt idx="10586">
                  <c:v>52.801400000000001</c:v>
                </c:pt>
                <c:pt idx="10587">
                  <c:v>52.821899999999999</c:v>
                </c:pt>
                <c:pt idx="10588">
                  <c:v>52.837699999999998</c:v>
                </c:pt>
                <c:pt idx="10589">
                  <c:v>52.842500000000001</c:v>
                </c:pt>
                <c:pt idx="10590">
                  <c:v>52.854900000000001</c:v>
                </c:pt>
                <c:pt idx="10591">
                  <c:v>52.863100000000003</c:v>
                </c:pt>
                <c:pt idx="10592">
                  <c:v>52.871000000000002</c:v>
                </c:pt>
                <c:pt idx="10593">
                  <c:v>52.883499999999998</c:v>
                </c:pt>
                <c:pt idx="10594">
                  <c:v>52.892800000000001</c:v>
                </c:pt>
                <c:pt idx="10595">
                  <c:v>52.900500000000001</c:v>
                </c:pt>
                <c:pt idx="10596">
                  <c:v>52.919400000000003</c:v>
                </c:pt>
                <c:pt idx="10597">
                  <c:v>52.942</c:v>
                </c:pt>
                <c:pt idx="10598">
                  <c:v>52.965400000000002</c:v>
                </c:pt>
                <c:pt idx="10599">
                  <c:v>52.988999999999997</c:v>
                </c:pt>
                <c:pt idx="10600">
                  <c:v>53.012799999999999</c:v>
                </c:pt>
                <c:pt idx="10601">
                  <c:v>53.0366</c:v>
                </c:pt>
                <c:pt idx="10602">
                  <c:v>53.053600000000003</c:v>
                </c:pt>
                <c:pt idx="10603">
                  <c:v>53.070500000000003</c:v>
                </c:pt>
                <c:pt idx="10604">
                  <c:v>53.079700000000003</c:v>
                </c:pt>
                <c:pt idx="10605">
                  <c:v>53.085799999999999</c:v>
                </c:pt>
                <c:pt idx="10606">
                  <c:v>53.091200000000001</c:v>
                </c:pt>
                <c:pt idx="10607">
                  <c:v>53.0991</c:v>
                </c:pt>
                <c:pt idx="10608">
                  <c:v>53.116300000000003</c:v>
                </c:pt>
                <c:pt idx="10609">
                  <c:v>53.137920000000001</c:v>
                </c:pt>
                <c:pt idx="10610">
                  <c:v>53.160739999999997</c:v>
                </c:pt>
                <c:pt idx="10611">
                  <c:v>53.1845</c:v>
                </c:pt>
                <c:pt idx="10612">
                  <c:v>53.1907</c:v>
                </c:pt>
                <c:pt idx="10613">
                  <c:v>53.208599999999997</c:v>
                </c:pt>
                <c:pt idx="10614">
                  <c:v>53.222099999999998</c:v>
                </c:pt>
                <c:pt idx="10615">
                  <c:v>53.232100000000003</c:v>
                </c:pt>
                <c:pt idx="10616">
                  <c:v>53.250399999999999</c:v>
                </c:pt>
                <c:pt idx="10617">
                  <c:v>53.263800000000003</c:v>
                </c:pt>
                <c:pt idx="10618">
                  <c:v>53.276299999999999</c:v>
                </c:pt>
                <c:pt idx="10619">
                  <c:v>53.285499999999999</c:v>
                </c:pt>
                <c:pt idx="10620">
                  <c:v>53.299900000000001</c:v>
                </c:pt>
                <c:pt idx="10621">
                  <c:v>53.314399999999999</c:v>
                </c:pt>
                <c:pt idx="10622">
                  <c:v>53.323999999999998</c:v>
                </c:pt>
                <c:pt idx="10623">
                  <c:v>53.341299999999997</c:v>
                </c:pt>
                <c:pt idx="10624">
                  <c:v>53.353200000000001</c:v>
                </c:pt>
                <c:pt idx="10625">
                  <c:v>53.369799999999998</c:v>
                </c:pt>
                <c:pt idx="10626">
                  <c:v>53.391100000000002</c:v>
                </c:pt>
                <c:pt idx="10627">
                  <c:v>53.3964</c:v>
                </c:pt>
                <c:pt idx="10628">
                  <c:v>53.406199999999998</c:v>
                </c:pt>
                <c:pt idx="10629">
                  <c:v>53.411799999999999</c:v>
                </c:pt>
                <c:pt idx="10630">
                  <c:v>53.419199999999996</c:v>
                </c:pt>
                <c:pt idx="10631">
                  <c:v>53.4255</c:v>
                </c:pt>
                <c:pt idx="10632">
                  <c:v>53.436399999999999</c:v>
                </c:pt>
                <c:pt idx="10633">
                  <c:v>53.448</c:v>
                </c:pt>
                <c:pt idx="10634">
                  <c:v>53.459499999999998</c:v>
                </c:pt>
                <c:pt idx="10635">
                  <c:v>53.475499999999997</c:v>
                </c:pt>
                <c:pt idx="10636">
                  <c:v>53.499130000000001</c:v>
                </c:pt>
                <c:pt idx="10637">
                  <c:v>53.5229</c:v>
                </c:pt>
                <c:pt idx="10638">
                  <c:v>53.5471</c:v>
                </c:pt>
                <c:pt idx="10639">
                  <c:v>53.571300000000001</c:v>
                </c:pt>
                <c:pt idx="10640">
                  <c:v>53.587800000000001</c:v>
                </c:pt>
                <c:pt idx="10641">
                  <c:v>53.605200000000004</c:v>
                </c:pt>
                <c:pt idx="10642">
                  <c:v>53.628</c:v>
                </c:pt>
                <c:pt idx="10643">
                  <c:v>53.644100000000002</c:v>
                </c:pt>
                <c:pt idx="10644">
                  <c:v>53.655000000000001</c:v>
                </c:pt>
                <c:pt idx="10645">
                  <c:v>53.664999999999999</c:v>
                </c:pt>
                <c:pt idx="10646">
                  <c:v>53.682899999999997</c:v>
                </c:pt>
                <c:pt idx="10647">
                  <c:v>53.698599999999999</c:v>
                </c:pt>
                <c:pt idx="10648">
                  <c:v>53.706099999999999</c:v>
                </c:pt>
                <c:pt idx="10649">
                  <c:v>53.724200000000003</c:v>
                </c:pt>
                <c:pt idx="10650">
                  <c:v>53.746670000000002</c:v>
                </c:pt>
                <c:pt idx="10651">
                  <c:v>53.754199999999997</c:v>
                </c:pt>
                <c:pt idx="10652">
                  <c:v>53.766399999999997</c:v>
                </c:pt>
                <c:pt idx="10653">
                  <c:v>53.779800000000002</c:v>
                </c:pt>
                <c:pt idx="10654">
                  <c:v>53.790500000000002</c:v>
                </c:pt>
                <c:pt idx="10655">
                  <c:v>53.802799999999998</c:v>
                </c:pt>
                <c:pt idx="10656">
                  <c:v>53.813499999999998</c:v>
                </c:pt>
                <c:pt idx="10657">
                  <c:v>53.824800000000003</c:v>
                </c:pt>
                <c:pt idx="10658">
                  <c:v>53.840400000000002</c:v>
                </c:pt>
                <c:pt idx="10659">
                  <c:v>53.862299999999998</c:v>
                </c:pt>
                <c:pt idx="10660">
                  <c:v>53.8855</c:v>
                </c:pt>
                <c:pt idx="10661">
                  <c:v>53.909799999999997</c:v>
                </c:pt>
                <c:pt idx="10662">
                  <c:v>53.926699999999997</c:v>
                </c:pt>
                <c:pt idx="10663">
                  <c:v>53.939900000000002</c:v>
                </c:pt>
                <c:pt idx="10664">
                  <c:v>53.948500000000003</c:v>
                </c:pt>
                <c:pt idx="10665">
                  <c:v>53.971699999999998</c:v>
                </c:pt>
                <c:pt idx="10666">
                  <c:v>53.9833</c:v>
                </c:pt>
                <c:pt idx="10667">
                  <c:v>53.9998</c:v>
                </c:pt>
                <c:pt idx="10668">
                  <c:v>54.008110000000002</c:v>
                </c:pt>
                <c:pt idx="10669">
                  <c:v>54.021099999999997</c:v>
                </c:pt>
                <c:pt idx="10670">
                  <c:v>54.041200000000003</c:v>
                </c:pt>
                <c:pt idx="10671">
                  <c:v>54.063400000000001</c:v>
                </c:pt>
                <c:pt idx="10672">
                  <c:v>54.087620000000001</c:v>
                </c:pt>
                <c:pt idx="10673">
                  <c:v>54.112000000000002</c:v>
                </c:pt>
                <c:pt idx="10674">
                  <c:v>54.126600000000003</c:v>
                </c:pt>
                <c:pt idx="10675">
                  <c:v>54.1417</c:v>
                </c:pt>
                <c:pt idx="10676">
                  <c:v>54.163400000000003</c:v>
                </c:pt>
                <c:pt idx="10677">
                  <c:v>54.172600000000003</c:v>
                </c:pt>
                <c:pt idx="10678">
                  <c:v>54.187899999999999</c:v>
                </c:pt>
                <c:pt idx="10679">
                  <c:v>54.2102</c:v>
                </c:pt>
                <c:pt idx="10680">
                  <c:v>54.233499999999999</c:v>
                </c:pt>
                <c:pt idx="10681">
                  <c:v>54.255200000000002</c:v>
                </c:pt>
                <c:pt idx="10682">
                  <c:v>54.266100000000002</c:v>
                </c:pt>
                <c:pt idx="10683">
                  <c:v>54.276699999999998</c:v>
                </c:pt>
                <c:pt idx="10684">
                  <c:v>54.295999999999999</c:v>
                </c:pt>
                <c:pt idx="10685">
                  <c:v>54.313099999999999</c:v>
                </c:pt>
                <c:pt idx="10686">
                  <c:v>54.3185</c:v>
                </c:pt>
                <c:pt idx="10687">
                  <c:v>54.329599999999999</c:v>
                </c:pt>
                <c:pt idx="10688">
                  <c:v>54.338099999999997</c:v>
                </c:pt>
                <c:pt idx="10689">
                  <c:v>54.347200000000001</c:v>
                </c:pt>
                <c:pt idx="10690">
                  <c:v>54.3583</c:v>
                </c:pt>
                <c:pt idx="10691">
                  <c:v>54.372399999999999</c:v>
                </c:pt>
                <c:pt idx="10692">
                  <c:v>54.378120000000003</c:v>
                </c:pt>
                <c:pt idx="10693">
                  <c:v>54.386499999999998</c:v>
                </c:pt>
                <c:pt idx="10694">
                  <c:v>54.405799999999999</c:v>
                </c:pt>
                <c:pt idx="10695">
                  <c:v>54.427700000000002</c:v>
                </c:pt>
                <c:pt idx="10696">
                  <c:v>54.451000000000001</c:v>
                </c:pt>
                <c:pt idx="10697">
                  <c:v>54.474899999999998</c:v>
                </c:pt>
                <c:pt idx="10698">
                  <c:v>54.49868</c:v>
                </c:pt>
                <c:pt idx="10699">
                  <c:v>54.516500000000001</c:v>
                </c:pt>
                <c:pt idx="10700">
                  <c:v>54.529499999999999</c:v>
                </c:pt>
                <c:pt idx="10701">
                  <c:v>54.5396</c:v>
                </c:pt>
                <c:pt idx="10702">
                  <c:v>54.563299999999998</c:v>
                </c:pt>
                <c:pt idx="10703">
                  <c:v>54.573599999999999</c:v>
                </c:pt>
                <c:pt idx="10704">
                  <c:v>54.599400000000003</c:v>
                </c:pt>
                <c:pt idx="10705">
                  <c:v>54.619599999999998</c:v>
                </c:pt>
                <c:pt idx="10706">
                  <c:v>54.644199999999998</c:v>
                </c:pt>
                <c:pt idx="10707">
                  <c:v>54.669800000000002</c:v>
                </c:pt>
                <c:pt idx="10708">
                  <c:v>54.682600000000001</c:v>
                </c:pt>
                <c:pt idx="10709">
                  <c:v>54.698599999999999</c:v>
                </c:pt>
                <c:pt idx="10710">
                  <c:v>54.709899999999998</c:v>
                </c:pt>
                <c:pt idx="10711">
                  <c:v>54.728400000000001</c:v>
                </c:pt>
                <c:pt idx="10712">
                  <c:v>54.75</c:v>
                </c:pt>
                <c:pt idx="10713">
                  <c:v>54.773299999999999</c:v>
                </c:pt>
                <c:pt idx="10714">
                  <c:v>54.796999999999997</c:v>
                </c:pt>
                <c:pt idx="10715">
                  <c:v>54.820900000000002</c:v>
                </c:pt>
                <c:pt idx="10716">
                  <c:v>54.844799999999999</c:v>
                </c:pt>
                <c:pt idx="10717">
                  <c:v>54.8688</c:v>
                </c:pt>
                <c:pt idx="10718">
                  <c:v>54.889000000000003</c:v>
                </c:pt>
                <c:pt idx="10719">
                  <c:v>54.904400000000003</c:v>
                </c:pt>
                <c:pt idx="10720">
                  <c:v>54.9191</c:v>
                </c:pt>
                <c:pt idx="10721">
                  <c:v>54.926600000000001</c:v>
                </c:pt>
                <c:pt idx="10722">
                  <c:v>54.929900000000004</c:v>
                </c:pt>
                <c:pt idx="10723">
                  <c:v>54.938200000000002</c:v>
                </c:pt>
                <c:pt idx="10724">
                  <c:v>54.944699999999997</c:v>
                </c:pt>
                <c:pt idx="10725">
                  <c:v>54.950699999999998</c:v>
                </c:pt>
                <c:pt idx="10726">
                  <c:v>54.963900000000002</c:v>
                </c:pt>
                <c:pt idx="10727">
                  <c:v>54.984000000000002</c:v>
                </c:pt>
                <c:pt idx="10728">
                  <c:v>54.997900000000001</c:v>
                </c:pt>
                <c:pt idx="10729">
                  <c:v>55.0212</c:v>
                </c:pt>
                <c:pt idx="10730">
                  <c:v>55.036999999999999</c:v>
                </c:pt>
                <c:pt idx="10731">
                  <c:v>55.061</c:v>
                </c:pt>
                <c:pt idx="10732">
                  <c:v>55.079599999999999</c:v>
                </c:pt>
                <c:pt idx="10733">
                  <c:v>55.090400000000002</c:v>
                </c:pt>
                <c:pt idx="10734">
                  <c:v>55.100499999999997</c:v>
                </c:pt>
                <c:pt idx="10735">
                  <c:v>55.1218</c:v>
                </c:pt>
                <c:pt idx="10736">
                  <c:v>55.132660000000001</c:v>
                </c:pt>
                <c:pt idx="10737">
                  <c:v>55.149799999999999</c:v>
                </c:pt>
                <c:pt idx="10738">
                  <c:v>55.174599999999998</c:v>
                </c:pt>
                <c:pt idx="10739">
                  <c:v>55.200200000000002</c:v>
                </c:pt>
                <c:pt idx="10740">
                  <c:v>55.2239</c:v>
                </c:pt>
                <c:pt idx="10741">
                  <c:v>55.250399999999999</c:v>
                </c:pt>
                <c:pt idx="10742">
                  <c:v>55.266300000000001</c:v>
                </c:pt>
                <c:pt idx="10743">
                  <c:v>55.275500000000001</c:v>
                </c:pt>
                <c:pt idx="10744">
                  <c:v>55.284999999999997</c:v>
                </c:pt>
                <c:pt idx="10745">
                  <c:v>55.2986</c:v>
                </c:pt>
                <c:pt idx="10746">
                  <c:v>55.316000000000003</c:v>
                </c:pt>
                <c:pt idx="10747">
                  <c:v>55.339399999999998</c:v>
                </c:pt>
                <c:pt idx="10748">
                  <c:v>55.361600000000003</c:v>
                </c:pt>
                <c:pt idx="10749">
                  <c:v>55.385899999999999</c:v>
                </c:pt>
                <c:pt idx="10750">
                  <c:v>55.4101</c:v>
                </c:pt>
                <c:pt idx="10751">
                  <c:v>55.4345</c:v>
                </c:pt>
                <c:pt idx="10752">
                  <c:v>55.458399999999997</c:v>
                </c:pt>
                <c:pt idx="10753">
                  <c:v>55.468499999999999</c:v>
                </c:pt>
                <c:pt idx="10754">
                  <c:v>55.489400000000003</c:v>
                </c:pt>
                <c:pt idx="10755">
                  <c:v>55.510599999999997</c:v>
                </c:pt>
                <c:pt idx="10756">
                  <c:v>55.520899999999997</c:v>
                </c:pt>
                <c:pt idx="10757">
                  <c:v>55.5276</c:v>
                </c:pt>
                <c:pt idx="10758">
                  <c:v>55.534199999999998</c:v>
                </c:pt>
                <c:pt idx="10759">
                  <c:v>55.540399999999998</c:v>
                </c:pt>
                <c:pt idx="10760">
                  <c:v>55.5501</c:v>
                </c:pt>
                <c:pt idx="10761">
                  <c:v>55.564599999999999</c:v>
                </c:pt>
                <c:pt idx="10762">
                  <c:v>55.575800000000001</c:v>
                </c:pt>
                <c:pt idx="10763">
                  <c:v>55.589500000000001</c:v>
                </c:pt>
                <c:pt idx="10764">
                  <c:v>55.595199999999998</c:v>
                </c:pt>
                <c:pt idx="10765">
                  <c:v>55.605800000000002</c:v>
                </c:pt>
                <c:pt idx="10766">
                  <c:v>55.625300000000003</c:v>
                </c:pt>
                <c:pt idx="10767">
                  <c:v>55.636200000000002</c:v>
                </c:pt>
                <c:pt idx="10768">
                  <c:v>55.645299999999999</c:v>
                </c:pt>
                <c:pt idx="10769">
                  <c:v>55.665300000000002</c:v>
                </c:pt>
                <c:pt idx="10770">
                  <c:v>55.68045</c:v>
                </c:pt>
                <c:pt idx="10771">
                  <c:v>55.687399999999997</c:v>
                </c:pt>
                <c:pt idx="10772">
                  <c:v>55.709299999999999</c:v>
                </c:pt>
                <c:pt idx="10773">
                  <c:v>55.733539999999998</c:v>
                </c:pt>
                <c:pt idx="10774">
                  <c:v>55.758600000000001</c:v>
                </c:pt>
                <c:pt idx="10775">
                  <c:v>55.774000000000001</c:v>
                </c:pt>
                <c:pt idx="10776">
                  <c:v>55.796599999999998</c:v>
                </c:pt>
                <c:pt idx="10777">
                  <c:v>55.814399999999999</c:v>
                </c:pt>
                <c:pt idx="10778">
                  <c:v>55.827800000000003</c:v>
                </c:pt>
                <c:pt idx="10779">
                  <c:v>55.849499999999999</c:v>
                </c:pt>
                <c:pt idx="10780">
                  <c:v>55.873069999999998</c:v>
                </c:pt>
                <c:pt idx="10781">
                  <c:v>55.898099999999999</c:v>
                </c:pt>
                <c:pt idx="10782">
                  <c:v>55.917299999999997</c:v>
                </c:pt>
                <c:pt idx="10783">
                  <c:v>55.938600000000001</c:v>
                </c:pt>
                <c:pt idx="10784">
                  <c:v>55.962299999999999</c:v>
                </c:pt>
                <c:pt idx="10785">
                  <c:v>55.986800000000002</c:v>
                </c:pt>
                <c:pt idx="10786">
                  <c:v>55.999290000000002</c:v>
                </c:pt>
                <c:pt idx="10787">
                  <c:v>56.014099999999999</c:v>
                </c:pt>
                <c:pt idx="10788">
                  <c:v>56.023800000000001</c:v>
                </c:pt>
                <c:pt idx="10789">
                  <c:v>56.045400000000001</c:v>
                </c:pt>
                <c:pt idx="10790">
                  <c:v>56.057099999999998</c:v>
                </c:pt>
                <c:pt idx="10791">
                  <c:v>56.071100000000001</c:v>
                </c:pt>
                <c:pt idx="10792">
                  <c:v>56.081499999999998</c:v>
                </c:pt>
                <c:pt idx="10793">
                  <c:v>56.102899999999998</c:v>
                </c:pt>
                <c:pt idx="10794">
                  <c:v>56.117100000000001</c:v>
                </c:pt>
                <c:pt idx="10795">
                  <c:v>56.131</c:v>
                </c:pt>
                <c:pt idx="10796">
                  <c:v>56.141199999999998</c:v>
                </c:pt>
                <c:pt idx="10797">
                  <c:v>56.1584</c:v>
                </c:pt>
                <c:pt idx="10798">
                  <c:v>56.179099999999998</c:v>
                </c:pt>
                <c:pt idx="10799">
                  <c:v>56.183</c:v>
                </c:pt>
                <c:pt idx="10800">
                  <c:v>56.202399999999997</c:v>
                </c:pt>
                <c:pt idx="10801">
                  <c:v>56.212800000000001</c:v>
                </c:pt>
                <c:pt idx="10802">
                  <c:v>56.227179999999997</c:v>
                </c:pt>
                <c:pt idx="10803">
                  <c:v>56.237900000000003</c:v>
                </c:pt>
                <c:pt idx="10804">
                  <c:v>56.259399999999999</c:v>
                </c:pt>
                <c:pt idx="10805">
                  <c:v>56.279600000000002</c:v>
                </c:pt>
                <c:pt idx="10806">
                  <c:v>56.302399999999999</c:v>
                </c:pt>
                <c:pt idx="10807">
                  <c:v>56.312800000000003</c:v>
                </c:pt>
                <c:pt idx="10808">
                  <c:v>56.327599999999997</c:v>
                </c:pt>
                <c:pt idx="10809">
                  <c:v>56.340200000000003</c:v>
                </c:pt>
                <c:pt idx="10810">
                  <c:v>56.358699999999999</c:v>
                </c:pt>
                <c:pt idx="10811">
                  <c:v>56.366300000000003</c:v>
                </c:pt>
                <c:pt idx="10812">
                  <c:v>56.384599999999999</c:v>
                </c:pt>
                <c:pt idx="10813">
                  <c:v>56.406599999999997</c:v>
                </c:pt>
                <c:pt idx="10814">
                  <c:v>56.429900000000004</c:v>
                </c:pt>
                <c:pt idx="10815">
                  <c:v>56.453899999999997</c:v>
                </c:pt>
                <c:pt idx="10816">
                  <c:v>56.478400000000001</c:v>
                </c:pt>
                <c:pt idx="10817">
                  <c:v>56.503830000000001</c:v>
                </c:pt>
                <c:pt idx="10818">
                  <c:v>56.5289</c:v>
                </c:pt>
                <c:pt idx="10819">
                  <c:v>56.552900000000001</c:v>
                </c:pt>
                <c:pt idx="10820">
                  <c:v>56.562800000000003</c:v>
                </c:pt>
                <c:pt idx="10821">
                  <c:v>56.5749</c:v>
                </c:pt>
                <c:pt idx="10822">
                  <c:v>56.592500000000001</c:v>
                </c:pt>
                <c:pt idx="10823">
                  <c:v>56.605200000000004</c:v>
                </c:pt>
                <c:pt idx="10824">
                  <c:v>56.6203</c:v>
                </c:pt>
                <c:pt idx="10825">
                  <c:v>56.625700000000002</c:v>
                </c:pt>
                <c:pt idx="10826">
                  <c:v>56.631900000000002</c:v>
                </c:pt>
                <c:pt idx="10827">
                  <c:v>56.645099999999999</c:v>
                </c:pt>
                <c:pt idx="10828">
                  <c:v>56.658700000000003</c:v>
                </c:pt>
                <c:pt idx="10829">
                  <c:v>56.669350000000001</c:v>
                </c:pt>
                <c:pt idx="10830">
                  <c:v>56.682200000000002</c:v>
                </c:pt>
                <c:pt idx="10831">
                  <c:v>56.698799999999999</c:v>
                </c:pt>
                <c:pt idx="10832">
                  <c:v>56.709200000000003</c:v>
                </c:pt>
                <c:pt idx="10833">
                  <c:v>56.721699999999998</c:v>
                </c:pt>
                <c:pt idx="10834">
                  <c:v>56.731999999999999</c:v>
                </c:pt>
                <c:pt idx="10835">
                  <c:v>56.741799999999998</c:v>
                </c:pt>
                <c:pt idx="10836">
                  <c:v>56.756300000000003</c:v>
                </c:pt>
                <c:pt idx="10837">
                  <c:v>56.776800000000001</c:v>
                </c:pt>
                <c:pt idx="10838">
                  <c:v>56.7971</c:v>
                </c:pt>
                <c:pt idx="10839">
                  <c:v>56.809899999999999</c:v>
                </c:pt>
                <c:pt idx="10840">
                  <c:v>56.823799999999999</c:v>
                </c:pt>
                <c:pt idx="10841">
                  <c:v>56.847900000000003</c:v>
                </c:pt>
                <c:pt idx="10842">
                  <c:v>56.872100000000003</c:v>
                </c:pt>
                <c:pt idx="10843">
                  <c:v>56.8962</c:v>
                </c:pt>
                <c:pt idx="10844">
                  <c:v>56.909300000000002</c:v>
                </c:pt>
                <c:pt idx="10845">
                  <c:v>56.917099999999998</c:v>
                </c:pt>
                <c:pt idx="10846">
                  <c:v>56.926099999999998</c:v>
                </c:pt>
                <c:pt idx="10847">
                  <c:v>56.934199999999997</c:v>
                </c:pt>
                <c:pt idx="10848">
                  <c:v>56.951500000000003</c:v>
                </c:pt>
                <c:pt idx="10849">
                  <c:v>56.972000000000001</c:v>
                </c:pt>
                <c:pt idx="10850">
                  <c:v>56.9895</c:v>
                </c:pt>
                <c:pt idx="10851">
                  <c:v>56.994399999999999</c:v>
                </c:pt>
                <c:pt idx="10852">
                  <c:v>57.006500000000003</c:v>
                </c:pt>
                <c:pt idx="10853">
                  <c:v>57.027999999999999</c:v>
                </c:pt>
                <c:pt idx="10854">
                  <c:v>57.049500000000002</c:v>
                </c:pt>
                <c:pt idx="10855">
                  <c:v>57.068899999999999</c:v>
                </c:pt>
                <c:pt idx="10856">
                  <c:v>57.076799999999999</c:v>
                </c:pt>
                <c:pt idx="10857">
                  <c:v>57.0867</c:v>
                </c:pt>
                <c:pt idx="10858">
                  <c:v>57.101500000000001</c:v>
                </c:pt>
                <c:pt idx="10859">
                  <c:v>57.114800000000002</c:v>
                </c:pt>
                <c:pt idx="10860">
                  <c:v>57.123600000000003</c:v>
                </c:pt>
                <c:pt idx="10861">
                  <c:v>57.137799999999999</c:v>
                </c:pt>
                <c:pt idx="10862">
                  <c:v>57.158299999999997</c:v>
                </c:pt>
                <c:pt idx="10863">
                  <c:v>57.180999999999997</c:v>
                </c:pt>
                <c:pt idx="10864">
                  <c:v>57.20261</c:v>
                </c:pt>
                <c:pt idx="10865">
                  <c:v>57.214199999999998</c:v>
                </c:pt>
                <c:pt idx="10866">
                  <c:v>57.223100000000002</c:v>
                </c:pt>
                <c:pt idx="10867">
                  <c:v>57.241300000000003</c:v>
                </c:pt>
                <c:pt idx="10868">
                  <c:v>57.254069999999999</c:v>
                </c:pt>
                <c:pt idx="10869">
                  <c:v>57.268599999999999</c:v>
                </c:pt>
                <c:pt idx="10870">
                  <c:v>57.276699999999998</c:v>
                </c:pt>
                <c:pt idx="10871">
                  <c:v>57.293199999999999</c:v>
                </c:pt>
                <c:pt idx="10872">
                  <c:v>57.298999999999999</c:v>
                </c:pt>
                <c:pt idx="10873">
                  <c:v>57.319699999999997</c:v>
                </c:pt>
                <c:pt idx="10874">
                  <c:v>57.334600000000002</c:v>
                </c:pt>
                <c:pt idx="10875">
                  <c:v>57.354300000000002</c:v>
                </c:pt>
                <c:pt idx="10876">
                  <c:v>57.378100000000003</c:v>
                </c:pt>
                <c:pt idx="10877">
                  <c:v>57.390999999999998</c:v>
                </c:pt>
                <c:pt idx="10878">
                  <c:v>57.4056</c:v>
                </c:pt>
                <c:pt idx="10879">
                  <c:v>57.421900000000001</c:v>
                </c:pt>
                <c:pt idx="10880">
                  <c:v>57.4377</c:v>
                </c:pt>
                <c:pt idx="10881">
                  <c:v>57.455500000000001</c:v>
                </c:pt>
                <c:pt idx="10882">
                  <c:v>57.476100000000002</c:v>
                </c:pt>
                <c:pt idx="10883">
                  <c:v>57.501199999999997</c:v>
                </c:pt>
                <c:pt idx="10884">
                  <c:v>57.525199999999998</c:v>
                </c:pt>
                <c:pt idx="10885">
                  <c:v>57.550199999999997</c:v>
                </c:pt>
                <c:pt idx="10886">
                  <c:v>57.574890000000003</c:v>
                </c:pt>
                <c:pt idx="10887">
                  <c:v>57.5944</c:v>
                </c:pt>
                <c:pt idx="10888">
                  <c:v>57.615299999999998</c:v>
                </c:pt>
                <c:pt idx="10889">
                  <c:v>57.6297</c:v>
                </c:pt>
                <c:pt idx="10890">
                  <c:v>57.638300000000001</c:v>
                </c:pt>
                <c:pt idx="10891">
                  <c:v>57.643500000000003</c:v>
                </c:pt>
                <c:pt idx="10892">
                  <c:v>57.657119999999999</c:v>
                </c:pt>
                <c:pt idx="10893">
                  <c:v>57.659599999999998</c:v>
                </c:pt>
                <c:pt idx="10894">
                  <c:v>57.661700000000003</c:v>
                </c:pt>
                <c:pt idx="10895">
                  <c:v>57.672800000000002</c:v>
                </c:pt>
                <c:pt idx="10896">
                  <c:v>57.678199999999997</c:v>
                </c:pt>
                <c:pt idx="10897">
                  <c:v>57.695450000000001</c:v>
                </c:pt>
                <c:pt idx="10898">
                  <c:v>57.7136</c:v>
                </c:pt>
                <c:pt idx="10899">
                  <c:v>57.727760000000004</c:v>
                </c:pt>
                <c:pt idx="10900">
                  <c:v>57.746299999999998</c:v>
                </c:pt>
                <c:pt idx="10901">
                  <c:v>57.7622</c:v>
                </c:pt>
                <c:pt idx="10902">
                  <c:v>57.771740000000001</c:v>
                </c:pt>
                <c:pt idx="10903">
                  <c:v>57.780299999999997</c:v>
                </c:pt>
                <c:pt idx="10904">
                  <c:v>57.798699999999997</c:v>
                </c:pt>
                <c:pt idx="10905">
                  <c:v>57.808199999999999</c:v>
                </c:pt>
                <c:pt idx="10906">
                  <c:v>57.825200000000002</c:v>
                </c:pt>
                <c:pt idx="10907">
                  <c:v>57.846499999999999</c:v>
                </c:pt>
                <c:pt idx="10908">
                  <c:v>57.870399999999997</c:v>
                </c:pt>
                <c:pt idx="10909">
                  <c:v>57.894799999999996</c:v>
                </c:pt>
                <c:pt idx="10910">
                  <c:v>57.916400000000003</c:v>
                </c:pt>
                <c:pt idx="10911">
                  <c:v>57.932099999999998</c:v>
                </c:pt>
                <c:pt idx="10912">
                  <c:v>57.954700000000003</c:v>
                </c:pt>
                <c:pt idx="10913">
                  <c:v>57.963700000000003</c:v>
                </c:pt>
                <c:pt idx="10914">
                  <c:v>57.9709</c:v>
                </c:pt>
                <c:pt idx="10915">
                  <c:v>57.975299999999997</c:v>
                </c:pt>
                <c:pt idx="10916">
                  <c:v>57.983600000000003</c:v>
                </c:pt>
                <c:pt idx="10917">
                  <c:v>58.001600000000003</c:v>
                </c:pt>
                <c:pt idx="10918">
                  <c:v>58.022799999999997</c:v>
                </c:pt>
                <c:pt idx="10919">
                  <c:v>58.043700000000001</c:v>
                </c:pt>
                <c:pt idx="10920">
                  <c:v>58.067399999999999</c:v>
                </c:pt>
                <c:pt idx="10921">
                  <c:v>58.086599999999997</c:v>
                </c:pt>
                <c:pt idx="10922">
                  <c:v>58.106999999999999</c:v>
                </c:pt>
                <c:pt idx="10923">
                  <c:v>58.1175</c:v>
                </c:pt>
                <c:pt idx="10924">
                  <c:v>58.125500000000002</c:v>
                </c:pt>
                <c:pt idx="10925">
                  <c:v>58.138599999999997</c:v>
                </c:pt>
                <c:pt idx="10926">
                  <c:v>58.152000000000001</c:v>
                </c:pt>
                <c:pt idx="10927">
                  <c:v>58.160600000000002</c:v>
                </c:pt>
                <c:pt idx="10928">
                  <c:v>58.173209999999997</c:v>
                </c:pt>
                <c:pt idx="10929">
                  <c:v>58.188699999999997</c:v>
                </c:pt>
                <c:pt idx="10930">
                  <c:v>58.199599999999997</c:v>
                </c:pt>
                <c:pt idx="10931">
                  <c:v>58.212600000000002</c:v>
                </c:pt>
                <c:pt idx="10932">
                  <c:v>58.227899999999998</c:v>
                </c:pt>
                <c:pt idx="10933">
                  <c:v>58.249200000000002</c:v>
                </c:pt>
                <c:pt idx="10934">
                  <c:v>58.254899999999999</c:v>
                </c:pt>
                <c:pt idx="10935">
                  <c:v>58.2605</c:v>
                </c:pt>
                <c:pt idx="10936">
                  <c:v>58.267099999999999</c:v>
                </c:pt>
                <c:pt idx="10937">
                  <c:v>58.271979999999999</c:v>
                </c:pt>
                <c:pt idx="10938">
                  <c:v>58.2774</c:v>
                </c:pt>
                <c:pt idx="10939">
                  <c:v>58.285400000000003</c:v>
                </c:pt>
                <c:pt idx="10940">
                  <c:v>58.295999999999999</c:v>
                </c:pt>
                <c:pt idx="10941">
                  <c:v>58.304499999999997</c:v>
                </c:pt>
                <c:pt idx="10942">
                  <c:v>58.321399999999997</c:v>
                </c:pt>
                <c:pt idx="10943">
                  <c:v>58.337899999999998</c:v>
                </c:pt>
                <c:pt idx="10944">
                  <c:v>58.360399999999998</c:v>
                </c:pt>
                <c:pt idx="10945">
                  <c:v>58.383499999999998</c:v>
                </c:pt>
                <c:pt idx="10946">
                  <c:v>58.398699999999998</c:v>
                </c:pt>
                <c:pt idx="10947">
                  <c:v>58.4133</c:v>
                </c:pt>
                <c:pt idx="10948">
                  <c:v>58.430300000000003</c:v>
                </c:pt>
                <c:pt idx="10949">
                  <c:v>58.443600000000004</c:v>
                </c:pt>
                <c:pt idx="10950">
                  <c:v>58.463299999999997</c:v>
                </c:pt>
                <c:pt idx="10951">
                  <c:v>58.484999999999999</c:v>
                </c:pt>
                <c:pt idx="10952">
                  <c:v>58.5077</c:v>
                </c:pt>
                <c:pt idx="10953">
                  <c:v>58.530999999999999</c:v>
                </c:pt>
                <c:pt idx="10954">
                  <c:v>58.556899999999999</c:v>
                </c:pt>
                <c:pt idx="10955">
                  <c:v>58.568800000000003</c:v>
                </c:pt>
                <c:pt idx="10956">
                  <c:v>58.587499999999999</c:v>
                </c:pt>
                <c:pt idx="10957">
                  <c:v>58.6066</c:v>
                </c:pt>
                <c:pt idx="10958">
                  <c:v>58.627899999999997</c:v>
                </c:pt>
                <c:pt idx="10959">
                  <c:v>58.636000000000003</c:v>
                </c:pt>
                <c:pt idx="10960">
                  <c:v>58.643999999999998</c:v>
                </c:pt>
                <c:pt idx="10961">
                  <c:v>58.662399999999998</c:v>
                </c:pt>
                <c:pt idx="10962">
                  <c:v>58.668100000000003</c:v>
                </c:pt>
                <c:pt idx="10963">
                  <c:v>58.669699999999999</c:v>
                </c:pt>
                <c:pt idx="10964">
                  <c:v>58.676499999999997</c:v>
                </c:pt>
                <c:pt idx="10965">
                  <c:v>58.685099999999998</c:v>
                </c:pt>
                <c:pt idx="10966">
                  <c:v>58.700099999999999</c:v>
                </c:pt>
                <c:pt idx="10967">
                  <c:v>58.714500000000001</c:v>
                </c:pt>
                <c:pt idx="10968">
                  <c:v>58.729799999999997</c:v>
                </c:pt>
                <c:pt idx="10969">
                  <c:v>58.744399999999999</c:v>
                </c:pt>
                <c:pt idx="10970">
                  <c:v>58.754600000000003</c:v>
                </c:pt>
                <c:pt idx="10971">
                  <c:v>58.77</c:v>
                </c:pt>
                <c:pt idx="10972">
                  <c:v>58.7746</c:v>
                </c:pt>
                <c:pt idx="10973">
                  <c:v>58.79007</c:v>
                </c:pt>
                <c:pt idx="10974">
                  <c:v>58.801099999999998</c:v>
                </c:pt>
                <c:pt idx="10975">
                  <c:v>58.817100000000003</c:v>
                </c:pt>
                <c:pt idx="10976">
                  <c:v>58.83963</c:v>
                </c:pt>
                <c:pt idx="10977">
                  <c:v>58.862900000000003</c:v>
                </c:pt>
                <c:pt idx="10978">
                  <c:v>58.885399999999997</c:v>
                </c:pt>
                <c:pt idx="10979">
                  <c:v>58.902500000000003</c:v>
                </c:pt>
                <c:pt idx="10980">
                  <c:v>58.914000000000001</c:v>
                </c:pt>
                <c:pt idx="10981">
                  <c:v>58.919600000000003</c:v>
                </c:pt>
                <c:pt idx="10982">
                  <c:v>58.926900000000003</c:v>
                </c:pt>
                <c:pt idx="10983">
                  <c:v>58.936399999999999</c:v>
                </c:pt>
                <c:pt idx="10984">
                  <c:v>58.945700000000002</c:v>
                </c:pt>
                <c:pt idx="10985">
                  <c:v>58.9634</c:v>
                </c:pt>
                <c:pt idx="10986">
                  <c:v>58.983600000000003</c:v>
                </c:pt>
                <c:pt idx="10987">
                  <c:v>59.004800000000003</c:v>
                </c:pt>
                <c:pt idx="10988">
                  <c:v>59.023000000000003</c:v>
                </c:pt>
                <c:pt idx="10989">
                  <c:v>59.042999999999999</c:v>
                </c:pt>
                <c:pt idx="10990">
                  <c:v>59.064799999999998</c:v>
                </c:pt>
                <c:pt idx="10991">
                  <c:v>59.0867</c:v>
                </c:pt>
                <c:pt idx="10992">
                  <c:v>59.1098</c:v>
                </c:pt>
                <c:pt idx="10993">
                  <c:v>59.117600000000003</c:v>
                </c:pt>
                <c:pt idx="10994">
                  <c:v>59.124499999999998</c:v>
                </c:pt>
                <c:pt idx="10995">
                  <c:v>59.138500000000001</c:v>
                </c:pt>
                <c:pt idx="10996">
                  <c:v>59.148200000000003</c:v>
                </c:pt>
                <c:pt idx="10997">
                  <c:v>59.157299999999999</c:v>
                </c:pt>
                <c:pt idx="10998">
                  <c:v>59.165999999999997</c:v>
                </c:pt>
                <c:pt idx="10999">
                  <c:v>59.17</c:v>
                </c:pt>
                <c:pt idx="11000">
                  <c:v>59.177199999999999</c:v>
                </c:pt>
                <c:pt idx="11001">
                  <c:v>59.1815</c:v>
                </c:pt>
                <c:pt idx="11002">
                  <c:v>59.193100000000001</c:v>
                </c:pt>
                <c:pt idx="11003">
                  <c:v>59.210299999999997</c:v>
                </c:pt>
                <c:pt idx="11004">
                  <c:v>59.229500000000002</c:v>
                </c:pt>
                <c:pt idx="11005">
                  <c:v>59.241999999999997</c:v>
                </c:pt>
                <c:pt idx="11006">
                  <c:v>59.253900000000002</c:v>
                </c:pt>
                <c:pt idx="11007">
                  <c:v>59.261699999999998</c:v>
                </c:pt>
                <c:pt idx="11008">
                  <c:v>59.271799999999999</c:v>
                </c:pt>
                <c:pt idx="11009">
                  <c:v>59.292099999999998</c:v>
                </c:pt>
                <c:pt idx="11010">
                  <c:v>59.313400000000001</c:v>
                </c:pt>
                <c:pt idx="11011">
                  <c:v>59.335059999999999</c:v>
                </c:pt>
                <c:pt idx="11012">
                  <c:v>59.3551</c:v>
                </c:pt>
                <c:pt idx="11013">
                  <c:v>59.366900000000001</c:v>
                </c:pt>
                <c:pt idx="11014">
                  <c:v>59.387799999999999</c:v>
                </c:pt>
                <c:pt idx="11015">
                  <c:v>59.4041</c:v>
                </c:pt>
                <c:pt idx="11016">
                  <c:v>59.41798</c:v>
                </c:pt>
                <c:pt idx="11017">
                  <c:v>59.432099999999998</c:v>
                </c:pt>
                <c:pt idx="11018">
                  <c:v>59.451500000000003</c:v>
                </c:pt>
                <c:pt idx="11019">
                  <c:v>59.466369999999998</c:v>
                </c:pt>
                <c:pt idx="11020">
                  <c:v>59.484400000000001</c:v>
                </c:pt>
                <c:pt idx="11021">
                  <c:v>59.501199999999997</c:v>
                </c:pt>
                <c:pt idx="11022">
                  <c:v>59.506900000000002</c:v>
                </c:pt>
                <c:pt idx="11023">
                  <c:v>59.522599999999997</c:v>
                </c:pt>
                <c:pt idx="11024">
                  <c:v>59.542200000000001</c:v>
                </c:pt>
                <c:pt idx="11025">
                  <c:v>59.5627</c:v>
                </c:pt>
                <c:pt idx="11026">
                  <c:v>59.570799999999998</c:v>
                </c:pt>
                <c:pt idx="11027">
                  <c:v>59.577030000000001</c:v>
                </c:pt>
                <c:pt idx="11028">
                  <c:v>59.586399999999998</c:v>
                </c:pt>
                <c:pt idx="11029">
                  <c:v>59.596600000000002</c:v>
                </c:pt>
                <c:pt idx="11030">
                  <c:v>59.602899999999998</c:v>
                </c:pt>
                <c:pt idx="11031">
                  <c:v>59.613799999999998</c:v>
                </c:pt>
                <c:pt idx="11032">
                  <c:v>59.630200000000002</c:v>
                </c:pt>
                <c:pt idx="11033">
                  <c:v>59.648600000000002</c:v>
                </c:pt>
                <c:pt idx="11034">
                  <c:v>59.669499999999999</c:v>
                </c:pt>
                <c:pt idx="11035">
                  <c:v>59.690429999999999</c:v>
                </c:pt>
                <c:pt idx="11036">
                  <c:v>59.7012</c:v>
                </c:pt>
                <c:pt idx="11037">
                  <c:v>59.706699999999998</c:v>
                </c:pt>
                <c:pt idx="11038">
                  <c:v>59.718600000000002</c:v>
                </c:pt>
                <c:pt idx="11039">
                  <c:v>59.730800000000002</c:v>
                </c:pt>
                <c:pt idx="11040">
                  <c:v>59.748399999999997</c:v>
                </c:pt>
                <c:pt idx="11041">
                  <c:v>59.769399999999997</c:v>
                </c:pt>
                <c:pt idx="11042">
                  <c:v>59.778399999999998</c:v>
                </c:pt>
                <c:pt idx="11043">
                  <c:v>59.793599999999998</c:v>
                </c:pt>
                <c:pt idx="11044">
                  <c:v>59.809399999999997</c:v>
                </c:pt>
                <c:pt idx="11045">
                  <c:v>59.825699999999998</c:v>
                </c:pt>
                <c:pt idx="11046">
                  <c:v>59.835099999999997</c:v>
                </c:pt>
                <c:pt idx="11047">
                  <c:v>59.847499999999997</c:v>
                </c:pt>
                <c:pt idx="11048">
                  <c:v>59.858199999999997</c:v>
                </c:pt>
                <c:pt idx="11049">
                  <c:v>59.871099999999998</c:v>
                </c:pt>
                <c:pt idx="11050">
                  <c:v>59.889299999999999</c:v>
                </c:pt>
                <c:pt idx="11051">
                  <c:v>59.903399999999998</c:v>
                </c:pt>
                <c:pt idx="11052">
                  <c:v>59.923299999999998</c:v>
                </c:pt>
                <c:pt idx="11053">
                  <c:v>59.944800000000001</c:v>
                </c:pt>
                <c:pt idx="11054">
                  <c:v>59.965699999999998</c:v>
                </c:pt>
                <c:pt idx="11055">
                  <c:v>59.987299999999998</c:v>
                </c:pt>
                <c:pt idx="11056">
                  <c:v>60.0092</c:v>
                </c:pt>
                <c:pt idx="11057">
                  <c:v>60.025500000000001</c:v>
                </c:pt>
                <c:pt idx="11058">
                  <c:v>60.036200000000001</c:v>
                </c:pt>
                <c:pt idx="11059">
                  <c:v>60.054299999999998</c:v>
                </c:pt>
                <c:pt idx="11060">
                  <c:v>60.064</c:v>
                </c:pt>
                <c:pt idx="11061">
                  <c:v>60.071300000000001</c:v>
                </c:pt>
                <c:pt idx="11062">
                  <c:v>60.072899999999997</c:v>
                </c:pt>
                <c:pt idx="11063">
                  <c:v>60.072299999999998</c:v>
                </c:pt>
                <c:pt idx="11064">
                  <c:v>60.078600000000002</c:v>
                </c:pt>
                <c:pt idx="11065">
                  <c:v>60.09272</c:v>
                </c:pt>
                <c:pt idx="11066">
                  <c:v>60.110100000000003</c:v>
                </c:pt>
                <c:pt idx="11067">
                  <c:v>60.127200000000002</c:v>
                </c:pt>
                <c:pt idx="11068">
                  <c:v>60.138399999999997</c:v>
                </c:pt>
                <c:pt idx="11069">
                  <c:v>60.150700000000001</c:v>
                </c:pt>
                <c:pt idx="11070">
                  <c:v>60.158000000000001</c:v>
                </c:pt>
                <c:pt idx="11071">
                  <c:v>60.174399999999999</c:v>
                </c:pt>
                <c:pt idx="11072">
                  <c:v>60.193800000000003</c:v>
                </c:pt>
                <c:pt idx="11073">
                  <c:v>60.214100000000002</c:v>
                </c:pt>
                <c:pt idx="11074">
                  <c:v>60.234999999999999</c:v>
                </c:pt>
                <c:pt idx="11075">
                  <c:v>60.25629</c:v>
                </c:pt>
                <c:pt idx="11076">
                  <c:v>60.269100000000002</c:v>
                </c:pt>
                <c:pt idx="11077">
                  <c:v>60.288620000000002</c:v>
                </c:pt>
                <c:pt idx="11078">
                  <c:v>60.304099999999998</c:v>
                </c:pt>
                <c:pt idx="11079">
                  <c:v>60.317300000000003</c:v>
                </c:pt>
                <c:pt idx="11080">
                  <c:v>60.322719999999997</c:v>
                </c:pt>
                <c:pt idx="11081">
                  <c:v>60.335999999999999</c:v>
                </c:pt>
                <c:pt idx="11082">
                  <c:v>60.339399999999998</c:v>
                </c:pt>
                <c:pt idx="11083">
                  <c:v>60.351300000000002</c:v>
                </c:pt>
                <c:pt idx="11084">
                  <c:v>60.368499999999997</c:v>
                </c:pt>
                <c:pt idx="11085">
                  <c:v>60.386899999999997</c:v>
                </c:pt>
                <c:pt idx="11086">
                  <c:v>60.406199999999998</c:v>
                </c:pt>
                <c:pt idx="11087">
                  <c:v>60.424199999999999</c:v>
                </c:pt>
                <c:pt idx="11088">
                  <c:v>60.439599999999999</c:v>
                </c:pt>
                <c:pt idx="11089">
                  <c:v>60.448279999999997</c:v>
                </c:pt>
                <c:pt idx="11090">
                  <c:v>60.453000000000003</c:v>
                </c:pt>
                <c:pt idx="11091">
                  <c:v>60.463700000000003</c:v>
                </c:pt>
                <c:pt idx="11092">
                  <c:v>60.472200000000001</c:v>
                </c:pt>
                <c:pt idx="11093">
                  <c:v>60.478299999999997</c:v>
                </c:pt>
                <c:pt idx="11094">
                  <c:v>60.486600000000003</c:v>
                </c:pt>
                <c:pt idx="11095">
                  <c:v>60.502400000000002</c:v>
                </c:pt>
                <c:pt idx="11096">
                  <c:v>60.514899999999997</c:v>
                </c:pt>
                <c:pt idx="11097">
                  <c:v>60.524999999999999</c:v>
                </c:pt>
                <c:pt idx="11098">
                  <c:v>60.534599999999998</c:v>
                </c:pt>
                <c:pt idx="11099">
                  <c:v>60.548400000000001</c:v>
                </c:pt>
                <c:pt idx="11100">
                  <c:v>60.56</c:v>
                </c:pt>
                <c:pt idx="11101">
                  <c:v>60.568420000000003</c:v>
                </c:pt>
                <c:pt idx="11102">
                  <c:v>60.5762</c:v>
                </c:pt>
                <c:pt idx="11103">
                  <c:v>60.580800000000004</c:v>
                </c:pt>
                <c:pt idx="11104">
                  <c:v>60.584200000000003</c:v>
                </c:pt>
                <c:pt idx="11105">
                  <c:v>60.591099999999997</c:v>
                </c:pt>
                <c:pt idx="11106">
                  <c:v>60.606000000000002</c:v>
                </c:pt>
                <c:pt idx="11107">
                  <c:v>60.613900000000001</c:v>
                </c:pt>
                <c:pt idx="11108">
                  <c:v>60.632950000000001</c:v>
                </c:pt>
                <c:pt idx="11109">
                  <c:v>60.652369999999998</c:v>
                </c:pt>
                <c:pt idx="11110">
                  <c:v>60.668799999999997</c:v>
                </c:pt>
                <c:pt idx="11111">
                  <c:v>60.677399999999999</c:v>
                </c:pt>
                <c:pt idx="11112">
                  <c:v>60.693800000000003</c:v>
                </c:pt>
                <c:pt idx="11113">
                  <c:v>60.703099999999999</c:v>
                </c:pt>
                <c:pt idx="11114">
                  <c:v>60.717700000000001</c:v>
                </c:pt>
                <c:pt idx="11115">
                  <c:v>60.735500000000002</c:v>
                </c:pt>
                <c:pt idx="11116">
                  <c:v>60.754399999999997</c:v>
                </c:pt>
                <c:pt idx="11117">
                  <c:v>60.772500000000001</c:v>
                </c:pt>
                <c:pt idx="11118">
                  <c:v>60.792700000000004</c:v>
                </c:pt>
                <c:pt idx="11119">
                  <c:v>60.8127</c:v>
                </c:pt>
                <c:pt idx="11120">
                  <c:v>60.825099999999999</c:v>
                </c:pt>
                <c:pt idx="11121">
                  <c:v>60.838999999999999</c:v>
                </c:pt>
                <c:pt idx="11122">
                  <c:v>60.854700000000001</c:v>
                </c:pt>
                <c:pt idx="11123">
                  <c:v>60.866700000000002</c:v>
                </c:pt>
                <c:pt idx="11124">
                  <c:v>60.869700000000002</c:v>
                </c:pt>
                <c:pt idx="11125">
                  <c:v>60.878100000000003</c:v>
                </c:pt>
                <c:pt idx="11126">
                  <c:v>60.887700000000002</c:v>
                </c:pt>
                <c:pt idx="11127">
                  <c:v>60.890300000000003</c:v>
                </c:pt>
                <c:pt idx="11128">
                  <c:v>60.890799999999999</c:v>
                </c:pt>
                <c:pt idx="11129">
                  <c:v>60.897599999999997</c:v>
                </c:pt>
                <c:pt idx="11130">
                  <c:v>60.907200000000003</c:v>
                </c:pt>
                <c:pt idx="11131">
                  <c:v>60.909700000000001</c:v>
                </c:pt>
                <c:pt idx="11132">
                  <c:v>60.911099999999998</c:v>
                </c:pt>
                <c:pt idx="11133">
                  <c:v>60.917400000000001</c:v>
                </c:pt>
                <c:pt idx="11134">
                  <c:v>60.934899999999999</c:v>
                </c:pt>
                <c:pt idx="11135">
                  <c:v>60.9452</c:v>
                </c:pt>
                <c:pt idx="11136">
                  <c:v>60.958199999999998</c:v>
                </c:pt>
                <c:pt idx="11137">
                  <c:v>60.965899999999998</c:v>
                </c:pt>
                <c:pt idx="11138">
                  <c:v>60.970999999999997</c:v>
                </c:pt>
                <c:pt idx="11139">
                  <c:v>60.984999999999999</c:v>
                </c:pt>
                <c:pt idx="11140">
                  <c:v>60.993899999999996</c:v>
                </c:pt>
                <c:pt idx="11141">
                  <c:v>61.012300000000003</c:v>
                </c:pt>
                <c:pt idx="11142">
                  <c:v>61.031500000000001</c:v>
                </c:pt>
                <c:pt idx="11143">
                  <c:v>61.051200000000001</c:v>
                </c:pt>
                <c:pt idx="11144">
                  <c:v>61.071199999999997</c:v>
                </c:pt>
                <c:pt idx="11145">
                  <c:v>61.091099999999997</c:v>
                </c:pt>
                <c:pt idx="11146">
                  <c:v>61.1004</c:v>
                </c:pt>
                <c:pt idx="11147">
                  <c:v>61.106999999999999</c:v>
                </c:pt>
                <c:pt idx="11148">
                  <c:v>61.110309999999998</c:v>
                </c:pt>
                <c:pt idx="11149">
                  <c:v>61.112900000000003</c:v>
                </c:pt>
                <c:pt idx="11150">
                  <c:v>61.120699999999999</c:v>
                </c:pt>
                <c:pt idx="11151">
                  <c:v>61.134799999999998</c:v>
                </c:pt>
                <c:pt idx="11152">
                  <c:v>61.1511</c:v>
                </c:pt>
                <c:pt idx="11153">
                  <c:v>61.168300000000002</c:v>
                </c:pt>
                <c:pt idx="11154">
                  <c:v>61.181100000000001</c:v>
                </c:pt>
                <c:pt idx="11155">
                  <c:v>61.201000000000001</c:v>
                </c:pt>
                <c:pt idx="11156">
                  <c:v>61.220199999999998</c:v>
                </c:pt>
                <c:pt idx="11157">
                  <c:v>61.235500000000002</c:v>
                </c:pt>
                <c:pt idx="11158">
                  <c:v>61.245899999999999</c:v>
                </c:pt>
                <c:pt idx="11159">
                  <c:v>61.250300000000003</c:v>
                </c:pt>
                <c:pt idx="11160">
                  <c:v>61.258800000000001</c:v>
                </c:pt>
                <c:pt idx="11161">
                  <c:v>61.27</c:v>
                </c:pt>
                <c:pt idx="11162">
                  <c:v>61.275500000000001</c:v>
                </c:pt>
                <c:pt idx="11163">
                  <c:v>61.282899999999998</c:v>
                </c:pt>
                <c:pt idx="11164">
                  <c:v>61.290500000000002</c:v>
                </c:pt>
                <c:pt idx="11165">
                  <c:v>61.297800000000002</c:v>
                </c:pt>
                <c:pt idx="11166">
                  <c:v>61.305199999999999</c:v>
                </c:pt>
                <c:pt idx="11167">
                  <c:v>61.309620000000002</c:v>
                </c:pt>
                <c:pt idx="11168">
                  <c:v>61.312899999999999</c:v>
                </c:pt>
                <c:pt idx="11169">
                  <c:v>61.3185</c:v>
                </c:pt>
                <c:pt idx="11170">
                  <c:v>61.326300000000003</c:v>
                </c:pt>
                <c:pt idx="11171">
                  <c:v>61.331650000000003</c:v>
                </c:pt>
                <c:pt idx="11172">
                  <c:v>61.338200000000001</c:v>
                </c:pt>
                <c:pt idx="11173">
                  <c:v>61.343699999999998</c:v>
                </c:pt>
                <c:pt idx="11174">
                  <c:v>61.352899999999998</c:v>
                </c:pt>
                <c:pt idx="11175">
                  <c:v>61.365099999999998</c:v>
                </c:pt>
                <c:pt idx="11176">
                  <c:v>61.381300000000003</c:v>
                </c:pt>
                <c:pt idx="11177">
                  <c:v>61.398800000000001</c:v>
                </c:pt>
                <c:pt idx="11178">
                  <c:v>61.415999999999997</c:v>
                </c:pt>
                <c:pt idx="11179">
                  <c:v>61.427999999999997</c:v>
                </c:pt>
                <c:pt idx="11180">
                  <c:v>61.438000000000002</c:v>
                </c:pt>
                <c:pt idx="11181">
                  <c:v>61.456000000000003</c:v>
                </c:pt>
                <c:pt idx="11182">
                  <c:v>61.467509999999997</c:v>
                </c:pt>
                <c:pt idx="11183">
                  <c:v>61.479199999999999</c:v>
                </c:pt>
                <c:pt idx="11184">
                  <c:v>61.488300000000002</c:v>
                </c:pt>
                <c:pt idx="11185">
                  <c:v>61.505299999999998</c:v>
                </c:pt>
                <c:pt idx="11186">
                  <c:v>61.523000000000003</c:v>
                </c:pt>
                <c:pt idx="11187">
                  <c:v>61.5291</c:v>
                </c:pt>
                <c:pt idx="11188">
                  <c:v>61.541080000000001</c:v>
                </c:pt>
                <c:pt idx="11189">
                  <c:v>61.557600000000001</c:v>
                </c:pt>
                <c:pt idx="11190">
                  <c:v>61.56559</c:v>
                </c:pt>
                <c:pt idx="11191">
                  <c:v>61.566899999999997</c:v>
                </c:pt>
                <c:pt idx="11192">
                  <c:v>61.569200000000002</c:v>
                </c:pt>
                <c:pt idx="11193">
                  <c:v>61.571399999999997</c:v>
                </c:pt>
                <c:pt idx="11194">
                  <c:v>61.576999999999998</c:v>
                </c:pt>
                <c:pt idx="11195">
                  <c:v>61.582549999999998</c:v>
                </c:pt>
                <c:pt idx="11196">
                  <c:v>61.591999999999999</c:v>
                </c:pt>
                <c:pt idx="11197">
                  <c:v>61.597799999999999</c:v>
                </c:pt>
                <c:pt idx="11198">
                  <c:v>61.602499999999999</c:v>
                </c:pt>
                <c:pt idx="11199">
                  <c:v>61.610300000000002</c:v>
                </c:pt>
                <c:pt idx="11200">
                  <c:v>61.619799999999998</c:v>
                </c:pt>
                <c:pt idx="11201">
                  <c:v>61.631500000000003</c:v>
                </c:pt>
                <c:pt idx="11202">
                  <c:v>61.647300000000001</c:v>
                </c:pt>
                <c:pt idx="11203">
                  <c:v>61.660499999999999</c:v>
                </c:pt>
                <c:pt idx="11204">
                  <c:v>61.670409999999997</c:v>
                </c:pt>
                <c:pt idx="11205">
                  <c:v>61.683799999999998</c:v>
                </c:pt>
                <c:pt idx="11206">
                  <c:v>61.691200000000002</c:v>
                </c:pt>
                <c:pt idx="11207">
                  <c:v>61.700299999999999</c:v>
                </c:pt>
                <c:pt idx="11208">
                  <c:v>61.711300000000001</c:v>
                </c:pt>
                <c:pt idx="11209">
                  <c:v>61.7224</c:v>
                </c:pt>
                <c:pt idx="11210">
                  <c:v>61.733400000000003</c:v>
                </c:pt>
                <c:pt idx="11211">
                  <c:v>61.741300000000003</c:v>
                </c:pt>
                <c:pt idx="11212">
                  <c:v>61.747900000000001</c:v>
                </c:pt>
                <c:pt idx="11213">
                  <c:v>61.755000000000003</c:v>
                </c:pt>
                <c:pt idx="11214">
                  <c:v>61.759300000000003</c:v>
                </c:pt>
                <c:pt idx="11215">
                  <c:v>61.763100000000001</c:v>
                </c:pt>
                <c:pt idx="11216">
                  <c:v>61.767699999999998</c:v>
                </c:pt>
                <c:pt idx="11217">
                  <c:v>61.773499999999999</c:v>
                </c:pt>
                <c:pt idx="11218">
                  <c:v>61.776600000000002</c:v>
                </c:pt>
                <c:pt idx="11219">
                  <c:v>61.778799999999997</c:v>
                </c:pt>
                <c:pt idx="11220">
                  <c:v>61.780749999999998</c:v>
                </c:pt>
                <c:pt idx="11221">
                  <c:v>61.783200000000001</c:v>
                </c:pt>
                <c:pt idx="11222">
                  <c:v>61.786200000000001</c:v>
                </c:pt>
                <c:pt idx="11223">
                  <c:v>61.788800000000002</c:v>
                </c:pt>
                <c:pt idx="11224">
                  <c:v>61.793199999999999</c:v>
                </c:pt>
                <c:pt idx="11225">
                  <c:v>61.803199999999997</c:v>
                </c:pt>
                <c:pt idx="11226">
                  <c:v>61.817500000000003</c:v>
                </c:pt>
                <c:pt idx="11227">
                  <c:v>61.826500000000003</c:v>
                </c:pt>
                <c:pt idx="11228">
                  <c:v>61.83</c:v>
                </c:pt>
                <c:pt idx="11229">
                  <c:v>61.833199999999998</c:v>
                </c:pt>
                <c:pt idx="11230">
                  <c:v>61.835999999999999</c:v>
                </c:pt>
                <c:pt idx="11231">
                  <c:v>61.838900000000002</c:v>
                </c:pt>
                <c:pt idx="11232">
                  <c:v>61.841700000000003</c:v>
                </c:pt>
                <c:pt idx="11233">
                  <c:v>61.845199999999998</c:v>
                </c:pt>
                <c:pt idx="11234">
                  <c:v>61.8491</c:v>
                </c:pt>
                <c:pt idx="11235">
                  <c:v>61.853180000000002</c:v>
                </c:pt>
                <c:pt idx="11236">
                  <c:v>61.867400000000004</c:v>
                </c:pt>
                <c:pt idx="11237">
                  <c:v>61.880200000000002</c:v>
                </c:pt>
                <c:pt idx="11238">
                  <c:v>61.896099999999997</c:v>
                </c:pt>
                <c:pt idx="11239">
                  <c:v>61.911900000000003</c:v>
                </c:pt>
                <c:pt idx="11240">
                  <c:v>61.922199999999997</c:v>
                </c:pt>
                <c:pt idx="11241">
                  <c:v>61.934199999999997</c:v>
                </c:pt>
                <c:pt idx="11242">
                  <c:v>61.9495</c:v>
                </c:pt>
                <c:pt idx="11243">
                  <c:v>61.955300000000001</c:v>
                </c:pt>
                <c:pt idx="11244">
                  <c:v>61.957700000000003</c:v>
                </c:pt>
                <c:pt idx="11245">
                  <c:v>61.962989999999998</c:v>
                </c:pt>
                <c:pt idx="11246">
                  <c:v>61.964419999999997</c:v>
                </c:pt>
                <c:pt idx="11247">
                  <c:v>61.968409999999999</c:v>
                </c:pt>
                <c:pt idx="11248">
                  <c:v>61.978099999999998</c:v>
                </c:pt>
                <c:pt idx="11249">
                  <c:v>61.989600000000003</c:v>
                </c:pt>
                <c:pt idx="11250">
                  <c:v>61.995600000000003</c:v>
                </c:pt>
                <c:pt idx="11251">
                  <c:v>62.003100000000003</c:v>
                </c:pt>
                <c:pt idx="11252">
                  <c:v>62.012599999999999</c:v>
                </c:pt>
                <c:pt idx="11253">
                  <c:v>62.020699999999998</c:v>
                </c:pt>
                <c:pt idx="11254">
                  <c:v>62.025799999999997</c:v>
                </c:pt>
                <c:pt idx="11255">
                  <c:v>62.033709999999999</c:v>
                </c:pt>
                <c:pt idx="11256">
                  <c:v>62.041699999999999</c:v>
                </c:pt>
                <c:pt idx="11257">
                  <c:v>62.056600000000003</c:v>
                </c:pt>
                <c:pt idx="11258">
                  <c:v>62.073</c:v>
                </c:pt>
                <c:pt idx="11259">
                  <c:v>62.081499999999998</c:v>
                </c:pt>
                <c:pt idx="11260">
                  <c:v>62.090600000000002</c:v>
                </c:pt>
                <c:pt idx="11261">
                  <c:v>62.101300000000002</c:v>
                </c:pt>
                <c:pt idx="11262">
                  <c:v>62.112200000000001</c:v>
                </c:pt>
                <c:pt idx="11263">
                  <c:v>62.122799999999998</c:v>
                </c:pt>
                <c:pt idx="11264">
                  <c:v>62.1267</c:v>
                </c:pt>
                <c:pt idx="11265">
                  <c:v>62.129899999999999</c:v>
                </c:pt>
                <c:pt idx="11266">
                  <c:v>62.133299999999998</c:v>
                </c:pt>
                <c:pt idx="11267">
                  <c:v>62.139299999999999</c:v>
                </c:pt>
                <c:pt idx="11268">
                  <c:v>62.14658</c:v>
                </c:pt>
                <c:pt idx="11269">
                  <c:v>62.153799999999997</c:v>
                </c:pt>
                <c:pt idx="11270">
                  <c:v>62.170940000000002</c:v>
                </c:pt>
                <c:pt idx="11271">
                  <c:v>62.188499999999998</c:v>
                </c:pt>
                <c:pt idx="11272">
                  <c:v>62.195799999999998</c:v>
                </c:pt>
                <c:pt idx="11273">
                  <c:v>62.199300000000001</c:v>
                </c:pt>
                <c:pt idx="11274">
                  <c:v>62.202500000000001</c:v>
                </c:pt>
                <c:pt idx="11275">
                  <c:v>62.2059</c:v>
                </c:pt>
                <c:pt idx="11276">
                  <c:v>62.209499999999998</c:v>
                </c:pt>
                <c:pt idx="11277">
                  <c:v>62.212800000000001</c:v>
                </c:pt>
                <c:pt idx="11278">
                  <c:v>62.215800000000002</c:v>
                </c:pt>
                <c:pt idx="11279">
                  <c:v>62.2166</c:v>
                </c:pt>
                <c:pt idx="11280">
                  <c:v>62.219499999999996</c:v>
                </c:pt>
                <c:pt idx="11281">
                  <c:v>62.223199999999999</c:v>
                </c:pt>
                <c:pt idx="11282">
                  <c:v>62.230499999999999</c:v>
                </c:pt>
                <c:pt idx="11283">
                  <c:v>62.234699999999997</c:v>
                </c:pt>
                <c:pt idx="11284">
                  <c:v>62.235300000000002</c:v>
                </c:pt>
                <c:pt idx="11285">
                  <c:v>62.238199999999999</c:v>
                </c:pt>
                <c:pt idx="11286">
                  <c:v>62.247100000000003</c:v>
                </c:pt>
                <c:pt idx="11287">
                  <c:v>62.253300000000003</c:v>
                </c:pt>
                <c:pt idx="11288">
                  <c:v>62.254800000000003</c:v>
                </c:pt>
                <c:pt idx="11289">
                  <c:v>62.2562</c:v>
                </c:pt>
                <c:pt idx="11290">
                  <c:v>62.259700000000002</c:v>
                </c:pt>
                <c:pt idx="11291">
                  <c:v>62.269300000000001</c:v>
                </c:pt>
                <c:pt idx="11292">
                  <c:v>62.273400000000002</c:v>
                </c:pt>
                <c:pt idx="11293">
                  <c:v>62.27581</c:v>
                </c:pt>
                <c:pt idx="11294">
                  <c:v>62.285200000000003</c:v>
                </c:pt>
                <c:pt idx="11295">
                  <c:v>62.291400000000003</c:v>
                </c:pt>
                <c:pt idx="11296">
                  <c:v>62.2958</c:v>
                </c:pt>
                <c:pt idx="11297">
                  <c:v>62.306820000000002</c:v>
                </c:pt>
                <c:pt idx="11298">
                  <c:v>62.320999999999998</c:v>
                </c:pt>
                <c:pt idx="11299">
                  <c:v>62.335299999999997</c:v>
                </c:pt>
                <c:pt idx="11300">
                  <c:v>62.349850000000004</c:v>
                </c:pt>
                <c:pt idx="11301">
                  <c:v>62.357399999999998</c:v>
                </c:pt>
                <c:pt idx="11302">
                  <c:v>62.364899999999999</c:v>
                </c:pt>
                <c:pt idx="11303">
                  <c:v>62.368000000000002</c:v>
                </c:pt>
                <c:pt idx="11304">
                  <c:v>62.369700000000002</c:v>
                </c:pt>
                <c:pt idx="11305">
                  <c:v>62.370800000000003</c:v>
                </c:pt>
                <c:pt idx="11306">
                  <c:v>62.375500000000002</c:v>
                </c:pt>
                <c:pt idx="11307">
                  <c:v>62.384590000000003</c:v>
                </c:pt>
                <c:pt idx="11308">
                  <c:v>62.388100000000001</c:v>
                </c:pt>
                <c:pt idx="11309">
                  <c:v>62.401699999999998</c:v>
                </c:pt>
                <c:pt idx="11310">
                  <c:v>62.405999999999999</c:v>
                </c:pt>
                <c:pt idx="11311">
                  <c:v>62.408799999999999</c:v>
                </c:pt>
                <c:pt idx="11312">
                  <c:v>62.410299999999999</c:v>
                </c:pt>
                <c:pt idx="11313">
                  <c:v>62.4116</c:v>
                </c:pt>
                <c:pt idx="11314">
                  <c:v>62.412700000000001</c:v>
                </c:pt>
                <c:pt idx="11315">
                  <c:v>62.413699999999999</c:v>
                </c:pt>
                <c:pt idx="11316">
                  <c:v>62.414700000000003</c:v>
                </c:pt>
                <c:pt idx="11317">
                  <c:v>62.415599999999998</c:v>
                </c:pt>
                <c:pt idx="11318">
                  <c:v>62.416899999999998</c:v>
                </c:pt>
                <c:pt idx="11319">
                  <c:v>62.418030000000002</c:v>
                </c:pt>
                <c:pt idx="11320">
                  <c:v>62.418900000000001</c:v>
                </c:pt>
                <c:pt idx="11321">
                  <c:v>62.420099999999998</c:v>
                </c:pt>
                <c:pt idx="11322">
                  <c:v>62.420900000000003</c:v>
                </c:pt>
                <c:pt idx="11323">
                  <c:v>62.422199999999997</c:v>
                </c:pt>
                <c:pt idx="11324">
                  <c:v>62.423200000000001</c:v>
                </c:pt>
                <c:pt idx="11325">
                  <c:v>62.4238</c:v>
                </c:pt>
                <c:pt idx="11326">
                  <c:v>62.424900000000001</c:v>
                </c:pt>
                <c:pt idx="11327">
                  <c:v>62.426099999999998</c:v>
                </c:pt>
                <c:pt idx="11328">
                  <c:v>62.427100000000003</c:v>
                </c:pt>
                <c:pt idx="11329">
                  <c:v>62.428100000000001</c:v>
                </c:pt>
                <c:pt idx="11330">
                  <c:v>62.429200000000002</c:v>
                </c:pt>
                <c:pt idx="11331">
                  <c:v>62.430199999999999</c:v>
                </c:pt>
                <c:pt idx="11332">
                  <c:v>62.430900000000001</c:v>
                </c:pt>
                <c:pt idx="11333">
                  <c:v>62.431699999999999</c:v>
                </c:pt>
                <c:pt idx="11334">
                  <c:v>62.432600000000001</c:v>
                </c:pt>
                <c:pt idx="11335">
                  <c:v>62.433599999999998</c:v>
                </c:pt>
                <c:pt idx="11336">
                  <c:v>62.4343</c:v>
                </c:pt>
                <c:pt idx="11337">
                  <c:v>62.435099999999998</c:v>
                </c:pt>
                <c:pt idx="11338">
                  <c:v>62.436</c:v>
                </c:pt>
                <c:pt idx="11339">
                  <c:v>62.437100000000001</c:v>
                </c:pt>
                <c:pt idx="11340">
                  <c:v>62.437820000000002</c:v>
                </c:pt>
                <c:pt idx="11341">
                  <c:v>62.438899999999997</c:v>
                </c:pt>
                <c:pt idx="11342">
                  <c:v>62.44</c:v>
                </c:pt>
                <c:pt idx="11343">
                  <c:v>62.441099999999999</c:v>
                </c:pt>
                <c:pt idx="11344">
                  <c:v>62.442100000000003</c:v>
                </c:pt>
                <c:pt idx="11345">
                  <c:v>62.443300000000001</c:v>
                </c:pt>
                <c:pt idx="11346">
                  <c:v>62.444499999999998</c:v>
                </c:pt>
                <c:pt idx="11347">
                  <c:v>62.445399999999999</c:v>
                </c:pt>
                <c:pt idx="11348">
                  <c:v>62.450099999999999</c:v>
                </c:pt>
                <c:pt idx="11349">
                  <c:v>62.453000000000003</c:v>
                </c:pt>
                <c:pt idx="11350">
                  <c:v>62.454799999999999</c:v>
                </c:pt>
                <c:pt idx="11351">
                  <c:v>62.456600000000002</c:v>
                </c:pt>
                <c:pt idx="11352">
                  <c:v>62.457999999999998</c:v>
                </c:pt>
                <c:pt idx="11353">
                  <c:v>62.460599999999999</c:v>
                </c:pt>
                <c:pt idx="11354">
                  <c:v>62.468699999999998</c:v>
                </c:pt>
                <c:pt idx="11355">
                  <c:v>62.482399999999998</c:v>
                </c:pt>
                <c:pt idx="11356">
                  <c:v>62.487200000000001</c:v>
                </c:pt>
                <c:pt idx="11357">
                  <c:v>62.494</c:v>
                </c:pt>
                <c:pt idx="11358">
                  <c:v>62.5015</c:v>
                </c:pt>
                <c:pt idx="11359">
                  <c:v>62.506900000000002</c:v>
                </c:pt>
                <c:pt idx="11360">
                  <c:v>62.518099999999997</c:v>
                </c:pt>
                <c:pt idx="11361">
                  <c:v>62.53302</c:v>
                </c:pt>
                <c:pt idx="11362">
                  <c:v>62.546500000000002</c:v>
                </c:pt>
                <c:pt idx="11363">
                  <c:v>62.552399999999999</c:v>
                </c:pt>
                <c:pt idx="11364">
                  <c:v>62.561100000000003</c:v>
                </c:pt>
                <c:pt idx="11365">
                  <c:v>62.567700000000002</c:v>
                </c:pt>
                <c:pt idx="11366">
                  <c:v>62.5749</c:v>
                </c:pt>
                <c:pt idx="11367">
                  <c:v>62.581470000000003</c:v>
                </c:pt>
                <c:pt idx="11368">
                  <c:v>62.578600000000002</c:v>
                </c:pt>
                <c:pt idx="11369">
                  <c:v>62.579000000000001</c:v>
                </c:pt>
                <c:pt idx="11370">
                  <c:v>62.582999999999998</c:v>
                </c:pt>
                <c:pt idx="11371">
                  <c:v>62.593249999999998</c:v>
                </c:pt>
                <c:pt idx="11372">
                  <c:v>62.604100000000003</c:v>
                </c:pt>
                <c:pt idx="11373">
                  <c:v>62.608800000000002</c:v>
                </c:pt>
                <c:pt idx="11374">
                  <c:v>62.613300000000002</c:v>
                </c:pt>
                <c:pt idx="11375">
                  <c:v>62.621699999999997</c:v>
                </c:pt>
                <c:pt idx="11376">
                  <c:v>62.625900000000001</c:v>
                </c:pt>
                <c:pt idx="11377">
                  <c:v>62.630299999999998</c:v>
                </c:pt>
                <c:pt idx="11378">
                  <c:v>62.639000000000003</c:v>
                </c:pt>
                <c:pt idx="11379">
                  <c:v>62.649099999999997</c:v>
                </c:pt>
                <c:pt idx="11380">
                  <c:v>62.663699999999999</c:v>
                </c:pt>
                <c:pt idx="11381">
                  <c:v>62.673999999999999</c:v>
                </c:pt>
                <c:pt idx="11382">
                  <c:v>62.685600000000001</c:v>
                </c:pt>
                <c:pt idx="11383">
                  <c:v>62.691499999999998</c:v>
                </c:pt>
                <c:pt idx="11384">
                  <c:v>62.696100000000001</c:v>
                </c:pt>
                <c:pt idx="11385">
                  <c:v>62.699300000000001</c:v>
                </c:pt>
                <c:pt idx="11386">
                  <c:v>62.7029</c:v>
                </c:pt>
                <c:pt idx="11387">
                  <c:v>62.706000000000003</c:v>
                </c:pt>
                <c:pt idx="11388">
                  <c:v>62.71</c:v>
                </c:pt>
                <c:pt idx="11389">
                  <c:v>62.717100000000002</c:v>
                </c:pt>
                <c:pt idx="11390">
                  <c:v>62.7194</c:v>
                </c:pt>
                <c:pt idx="11391">
                  <c:v>62.725700000000003</c:v>
                </c:pt>
                <c:pt idx="11392">
                  <c:v>62.729529999999997</c:v>
                </c:pt>
                <c:pt idx="11393">
                  <c:v>62.740200000000002</c:v>
                </c:pt>
                <c:pt idx="11394">
                  <c:v>62.744199999999999</c:v>
                </c:pt>
                <c:pt idx="11395">
                  <c:v>62.752299999999998</c:v>
                </c:pt>
                <c:pt idx="11396">
                  <c:v>62.762599999999999</c:v>
                </c:pt>
                <c:pt idx="11397">
                  <c:v>62.764699999999998</c:v>
                </c:pt>
                <c:pt idx="11398">
                  <c:v>62.770099999999999</c:v>
                </c:pt>
                <c:pt idx="11399">
                  <c:v>62.773699999999998</c:v>
                </c:pt>
                <c:pt idx="11400">
                  <c:v>62.781100000000002</c:v>
                </c:pt>
                <c:pt idx="11401">
                  <c:v>62.786239999999999</c:v>
                </c:pt>
                <c:pt idx="11402">
                  <c:v>62.788899999999998</c:v>
                </c:pt>
                <c:pt idx="11403">
                  <c:v>62.798099999999998</c:v>
                </c:pt>
                <c:pt idx="11404">
                  <c:v>62.808399999999999</c:v>
                </c:pt>
                <c:pt idx="11405">
                  <c:v>62.815199999999997</c:v>
                </c:pt>
                <c:pt idx="11406">
                  <c:v>62.825499999999998</c:v>
                </c:pt>
                <c:pt idx="11407">
                  <c:v>62.8292</c:v>
                </c:pt>
                <c:pt idx="11408">
                  <c:v>62.834200000000003</c:v>
                </c:pt>
                <c:pt idx="11409">
                  <c:v>62.8416</c:v>
                </c:pt>
                <c:pt idx="11410">
                  <c:v>62.848300000000002</c:v>
                </c:pt>
                <c:pt idx="11411">
                  <c:v>62.852800000000002</c:v>
                </c:pt>
                <c:pt idx="11412">
                  <c:v>62.8645</c:v>
                </c:pt>
                <c:pt idx="11413">
                  <c:v>62.875999999999998</c:v>
                </c:pt>
                <c:pt idx="11414">
                  <c:v>62.878999999999998</c:v>
                </c:pt>
                <c:pt idx="11415">
                  <c:v>62.879899999999999</c:v>
                </c:pt>
                <c:pt idx="11416">
                  <c:v>62.881999999999998</c:v>
                </c:pt>
                <c:pt idx="11417">
                  <c:v>62.8855</c:v>
                </c:pt>
                <c:pt idx="11418">
                  <c:v>62.887900000000002</c:v>
                </c:pt>
                <c:pt idx="11419">
                  <c:v>62.895099999999999</c:v>
                </c:pt>
                <c:pt idx="11420">
                  <c:v>62.902099999999997</c:v>
                </c:pt>
                <c:pt idx="11421">
                  <c:v>62.907400000000003</c:v>
                </c:pt>
                <c:pt idx="11422">
                  <c:v>62.9178</c:v>
                </c:pt>
                <c:pt idx="11423">
                  <c:v>62.9223</c:v>
                </c:pt>
                <c:pt idx="11424">
                  <c:v>62.927399999999999</c:v>
                </c:pt>
                <c:pt idx="11425">
                  <c:v>62.9298</c:v>
                </c:pt>
                <c:pt idx="11426">
                  <c:v>62.936199999999999</c:v>
                </c:pt>
                <c:pt idx="11427">
                  <c:v>62.937899999999999</c:v>
                </c:pt>
                <c:pt idx="11428">
                  <c:v>62.944400000000002</c:v>
                </c:pt>
                <c:pt idx="11429">
                  <c:v>62.948300000000003</c:v>
                </c:pt>
                <c:pt idx="11430">
                  <c:v>62.959699999999998</c:v>
                </c:pt>
                <c:pt idx="11431">
                  <c:v>62.968400000000003</c:v>
                </c:pt>
                <c:pt idx="11432">
                  <c:v>62.976700000000001</c:v>
                </c:pt>
                <c:pt idx="11433">
                  <c:v>62.987299999999998</c:v>
                </c:pt>
                <c:pt idx="11434">
                  <c:v>62.996299999999998</c:v>
                </c:pt>
                <c:pt idx="11435">
                  <c:v>63.005400000000002</c:v>
                </c:pt>
                <c:pt idx="11436">
                  <c:v>63.012599999999999</c:v>
                </c:pt>
                <c:pt idx="11437">
                  <c:v>63.020800000000001</c:v>
                </c:pt>
                <c:pt idx="11438">
                  <c:v>63.026400000000002</c:v>
                </c:pt>
                <c:pt idx="11439">
                  <c:v>63.030999999999999</c:v>
                </c:pt>
                <c:pt idx="11440">
                  <c:v>63.041600000000003</c:v>
                </c:pt>
                <c:pt idx="11441">
                  <c:v>63.051699999999997</c:v>
                </c:pt>
                <c:pt idx="11442">
                  <c:v>63.059699999999999</c:v>
                </c:pt>
                <c:pt idx="11443">
                  <c:v>63.061999999999998</c:v>
                </c:pt>
                <c:pt idx="11444">
                  <c:v>63.068199999999997</c:v>
                </c:pt>
                <c:pt idx="11445">
                  <c:v>63.077199999999998</c:v>
                </c:pt>
                <c:pt idx="11446">
                  <c:v>63.085900000000002</c:v>
                </c:pt>
                <c:pt idx="11447">
                  <c:v>63.085700000000003</c:v>
                </c:pt>
                <c:pt idx="11448">
                  <c:v>63.084200000000003</c:v>
                </c:pt>
                <c:pt idx="11449">
                  <c:v>63.082099999999997</c:v>
                </c:pt>
                <c:pt idx="11450">
                  <c:v>63.083500000000001</c:v>
                </c:pt>
                <c:pt idx="11451">
                  <c:v>63.0901</c:v>
                </c:pt>
                <c:pt idx="11452">
                  <c:v>63.1</c:v>
                </c:pt>
                <c:pt idx="11453">
                  <c:v>63.105499999999999</c:v>
                </c:pt>
                <c:pt idx="11454">
                  <c:v>63.110869999999998</c:v>
                </c:pt>
                <c:pt idx="11455">
                  <c:v>63.117899999999999</c:v>
                </c:pt>
                <c:pt idx="11456">
                  <c:v>63.120899999999999</c:v>
                </c:pt>
                <c:pt idx="11457">
                  <c:v>63.124699999999997</c:v>
                </c:pt>
                <c:pt idx="11458">
                  <c:v>63.134700000000002</c:v>
                </c:pt>
                <c:pt idx="11459">
                  <c:v>63.145400000000002</c:v>
                </c:pt>
                <c:pt idx="11460">
                  <c:v>63.153799999999997</c:v>
                </c:pt>
                <c:pt idx="11461">
                  <c:v>63.157200000000003</c:v>
                </c:pt>
                <c:pt idx="11462">
                  <c:v>63.162219999999998</c:v>
                </c:pt>
                <c:pt idx="11463">
                  <c:v>63.1676</c:v>
                </c:pt>
                <c:pt idx="11464">
                  <c:v>63.1676</c:v>
                </c:pt>
                <c:pt idx="11465">
                  <c:v>63.167700000000004</c:v>
                </c:pt>
                <c:pt idx="11466">
                  <c:v>63.170699999999997</c:v>
                </c:pt>
                <c:pt idx="11467">
                  <c:v>63.172600000000003</c:v>
                </c:pt>
                <c:pt idx="11468">
                  <c:v>63.174999999999997</c:v>
                </c:pt>
                <c:pt idx="11469">
                  <c:v>63.183</c:v>
                </c:pt>
                <c:pt idx="11470">
                  <c:v>63.193899999999999</c:v>
                </c:pt>
                <c:pt idx="11471">
                  <c:v>63.202100000000002</c:v>
                </c:pt>
                <c:pt idx="11472">
                  <c:v>63.207599999999999</c:v>
                </c:pt>
                <c:pt idx="11473">
                  <c:v>63.214100000000002</c:v>
                </c:pt>
                <c:pt idx="11474">
                  <c:v>63.224600000000002</c:v>
                </c:pt>
                <c:pt idx="11475">
                  <c:v>63.226300000000002</c:v>
                </c:pt>
                <c:pt idx="11476">
                  <c:v>63.228400000000001</c:v>
                </c:pt>
                <c:pt idx="11477">
                  <c:v>63.230600000000003</c:v>
                </c:pt>
                <c:pt idx="11478">
                  <c:v>63.232900000000001</c:v>
                </c:pt>
                <c:pt idx="11479">
                  <c:v>63.238219999999998</c:v>
                </c:pt>
                <c:pt idx="11480">
                  <c:v>63.247</c:v>
                </c:pt>
                <c:pt idx="11481">
                  <c:v>63.256700000000002</c:v>
                </c:pt>
                <c:pt idx="11482">
                  <c:v>63.262700000000002</c:v>
                </c:pt>
                <c:pt idx="11483">
                  <c:v>63.270699999999998</c:v>
                </c:pt>
                <c:pt idx="11484">
                  <c:v>63.280380000000001</c:v>
                </c:pt>
                <c:pt idx="11485">
                  <c:v>63.284700000000001</c:v>
                </c:pt>
                <c:pt idx="11486">
                  <c:v>63.286799999999999</c:v>
                </c:pt>
                <c:pt idx="11487">
                  <c:v>63.292700000000004</c:v>
                </c:pt>
                <c:pt idx="11488">
                  <c:v>63.297699999999999</c:v>
                </c:pt>
                <c:pt idx="11489">
                  <c:v>63.299199999999999</c:v>
                </c:pt>
                <c:pt idx="11490">
                  <c:v>63.2986</c:v>
                </c:pt>
                <c:pt idx="11491">
                  <c:v>63.300899999999999</c:v>
                </c:pt>
                <c:pt idx="11492">
                  <c:v>63.306609999999999</c:v>
                </c:pt>
                <c:pt idx="11493">
                  <c:v>63.3093</c:v>
                </c:pt>
                <c:pt idx="11494">
                  <c:v>63.314599999999999</c:v>
                </c:pt>
                <c:pt idx="11495">
                  <c:v>63.318600000000004</c:v>
                </c:pt>
                <c:pt idx="11496">
                  <c:v>63.323</c:v>
                </c:pt>
                <c:pt idx="11497">
                  <c:v>63.333100000000002</c:v>
                </c:pt>
                <c:pt idx="11498">
                  <c:v>63.338299999999997</c:v>
                </c:pt>
                <c:pt idx="11499">
                  <c:v>63.344900000000003</c:v>
                </c:pt>
                <c:pt idx="11500">
                  <c:v>63.3536</c:v>
                </c:pt>
                <c:pt idx="11501">
                  <c:v>63.359000000000002</c:v>
                </c:pt>
                <c:pt idx="11502">
                  <c:v>63.365400000000001</c:v>
                </c:pt>
                <c:pt idx="11503">
                  <c:v>63.369500000000002</c:v>
                </c:pt>
                <c:pt idx="11504">
                  <c:v>63.371200000000002</c:v>
                </c:pt>
                <c:pt idx="11505">
                  <c:v>63.378599999999999</c:v>
                </c:pt>
                <c:pt idx="11506">
                  <c:v>63.380699999999997</c:v>
                </c:pt>
                <c:pt idx="11507">
                  <c:v>63.384799999999998</c:v>
                </c:pt>
                <c:pt idx="11508">
                  <c:v>63.390500000000003</c:v>
                </c:pt>
                <c:pt idx="11509">
                  <c:v>63.401800000000001</c:v>
                </c:pt>
                <c:pt idx="11510">
                  <c:v>63.4148</c:v>
                </c:pt>
                <c:pt idx="11511">
                  <c:v>63.422499999999999</c:v>
                </c:pt>
                <c:pt idx="11512">
                  <c:v>63.432200000000002</c:v>
                </c:pt>
                <c:pt idx="11513">
                  <c:v>63.436500000000002</c:v>
                </c:pt>
                <c:pt idx="11514">
                  <c:v>63.441650000000003</c:v>
                </c:pt>
                <c:pt idx="11515">
                  <c:v>63.443300000000001</c:v>
                </c:pt>
                <c:pt idx="11516">
                  <c:v>63.444400000000002</c:v>
                </c:pt>
                <c:pt idx="11517">
                  <c:v>63.448099999999997</c:v>
                </c:pt>
                <c:pt idx="11518">
                  <c:v>63.445700000000002</c:v>
                </c:pt>
                <c:pt idx="11519">
                  <c:v>63.445799999999998</c:v>
                </c:pt>
                <c:pt idx="11520">
                  <c:v>63.450299999999999</c:v>
                </c:pt>
                <c:pt idx="11521">
                  <c:v>63.456099999999999</c:v>
                </c:pt>
                <c:pt idx="11522">
                  <c:v>63.458100000000002</c:v>
                </c:pt>
                <c:pt idx="11523">
                  <c:v>63.460299999999997</c:v>
                </c:pt>
                <c:pt idx="11524">
                  <c:v>63.463070000000002</c:v>
                </c:pt>
                <c:pt idx="11525">
                  <c:v>63.4664</c:v>
                </c:pt>
                <c:pt idx="11526">
                  <c:v>63.467700000000001</c:v>
                </c:pt>
                <c:pt idx="11527">
                  <c:v>63.469700000000003</c:v>
                </c:pt>
                <c:pt idx="11528">
                  <c:v>63.472659999999998</c:v>
                </c:pt>
                <c:pt idx="11529">
                  <c:v>63.4756</c:v>
                </c:pt>
                <c:pt idx="11530">
                  <c:v>63.483800000000002</c:v>
                </c:pt>
                <c:pt idx="11531">
                  <c:v>63.488500000000002</c:v>
                </c:pt>
                <c:pt idx="11532">
                  <c:v>63.500100000000003</c:v>
                </c:pt>
                <c:pt idx="11533">
                  <c:v>63.510800000000003</c:v>
                </c:pt>
                <c:pt idx="11534">
                  <c:v>63.514899999999997</c:v>
                </c:pt>
                <c:pt idx="11535">
                  <c:v>63.522100000000002</c:v>
                </c:pt>
                <c:pt idx="11536">
                  <c:v>63.526499999999999</c:v>
                </c:pt>
                <c:pt idx="11537">
                  <c:v>63.5291</c:v>
                </c:pt>
                <c:pt idx="11538">
                  <c:v>63.5381</c:v>
                </c:pt>
                <c:pt idx="11539">
                  <c:v>63.548079999999999</c:v>
                </c:pt>
                <c:pt idx="11540">
                  <c:v>63.552100000000003</c:v>
                </c:pt>
                <c:pt idx="11541">
                  <c:v>63.552599999999998</c:v>
                </c:pt>
                <c:pt idx="11542">
                  <c:v>63.557499999999997</c:v>
                </c:pt>
                <c:pt idx="11543">
                  <c:v>63.564700000000002</c:v>
                </c:pt>
                <c:pt idx="11544">
                  <c:v>63.566569999999999</c:v>
                </c:pt>
                <c:pt idx="11545">
                  <c:v>63.567700000000002</c:v>
                </c:pt>
                <c:pt idx="11546">
                  <c:v>63.568420000000003</c:v>
                </c:pt>
                <c:pt idx="11547">
                  <c:v>63.569099999999999</c:v>
                </c:pt>
                <c:pt idx="11548">
                  <c:v>63.569800000000001</c:v>
                </c:pt>
                <c:pt idx="11549">
                  <c:v>63.5702</c:v>
                </c:pt>
                <c:pt idx="11550">
                  <c:v>63.570900000000002</c:v>
                </c:pt>
                <c:pt idx="11551">
                  <c:v>63.5715</c:v>
                </c:pt>
                <c:pt idx="11552">
                  <c:v>63.572000000000003</c:v>
                </c:pt>
                <c:pt idx="11553">
                  <c:v>63.572600000000001</c:v>
                </c:pt>
                <c:pt idx="11554">
                  <c:v>63.573099999999997</c:v>
                </c:pt>
                <c:pt idx="11555">
                  <c:v>63.573799999999999</c:v>
                </c:pt>
                <c:pt idx="11556">
                  <c:v>63.574399999999997</c:v>
                </c:pt>
                <c:pt idx="11557">
                  <c:v>63.575099999999999</c:v>
                </c:pt>
                <c:pt idx="11558">
                  <c:v>63.575899999999997</c:v>
                </c:pt>
                <c:pt idx="11559">
                  <c:v>63.5764</c:v>
                </c:pt>
                <c:pt idx="11560">
                  <c:v>63.576999999999998</c:v>
                </c:pt>
                <c:pt idx="11561">
                  <c:v>63.577500000000001</c:v>
                </c:pt>
                <c:pt idx="11562">
                  <c:v>63.578299999999999</c:v>
                </c:pt>
                <c:pt idx="11563">
                  <c:v>63.579500000000003</c:v>
                </c:pt>
                <c:pt idx="11564">
                  <c:v>63.582299999999996</c:v>
                </c:pt>
                <c:pt idx="11565">
                  <c:v>63.582999999999998</c:v>
                </c:pt>
                <c:pt idx="11566">
                  <c:v>63.585599999999999</c:v>
                </c:pt>
                <c:pt idx="11567">
                  <c:v>63.592500000000001</c:v>
                </c:pt>
                <c:pt idx="11568">
                  <c:v>63.5976</c:v>
                </c:pt>
                <c:pt idx="11569">
                  <c:v>63.599200000000003</c:v>
                </c:pt>
                <c:pt idx="11570">
                  <c:v>63.601199999999999</c:v>
                </c:pt>
                <c:pt idx="11571">
                  <c:v>63.606000000000002</c:v>
                </c:pt>
                <c:pt idx="11572">
                  <c:v>63.613300000000002</c:v>
                </c:pt>
                <c:pt idx="11573">
                  <c:v>63.6188</c:v>
                </c:pt>
                <c:pt idx="11574">
                  <c:v>63.625100000000003</c:v>
                </c:pt>
                <c:pt idx="11575">
                  <c:v>63.635199999999998</c:v>
                </c:pt>
                <c:pt idx="11576">
                  <c:v>63.640999999999998</c:v>
                </c:pt>
                <c:pt idx="11577">
                  <c:v>63.6464</c:v>
                </c:pt>
                <c:pt idx="11578">
                  <c:v>63.650700000000001</c:v>
                </c:pt>
                <c:pt idx="11579">
                  <c:v>63.656599999999997</c:v>
                </c:pt>
                <c:pt idx="11580">
                  <c:v>63.657299999999999</c:v>
                </c:pt>
                <c:pt idx="11581">
                  <c:v>63.651150000000001</c:v>
                </c:pt>
                <c:pt idx="11582">
                  <c:v>63.649799999999999</c:v>
                </c:pt>
                <c:pt idx="11583">
                  <c:v>63.650939999999999</c:v>
                </c:pt>
                <c:pt idx="11584">
                  <c:v>63.6541</c:v>
                </c:pt>
                <c:pt idx="11585">
                  <c:v>63.660299999999999</c:v>
                </c:pt>
                <c:pt idx="11586">
                  <c:v>63.6633</c:v>
                </c:pt>
                <c:pt idx="11587">
                  <c:v>63.667999999999999</c:v>
                </c:pt>
                <c:pt idx="11588">
                  <c:v>63.672469999999997</c:v>
                </c:pt>
                <c:pt idx="11589">
                  <c:v>63.678100000000001</c:v>
                </c:pt>
                <c:pt idx="11590">
                  <c:v>63.679839999999999</c:v>
                </c:pt>
                <c:pt idx="11591">
                  <c:v>63.683399999999999</c:v>
                </c:pt>
                <c:pt idx="11592">
                  <c:v>63.6877</c:v>
                </c:pt>
                <c:pt idx="11593">
                  <c:v>63.694899999999997</c:v>
                </c:pt>
                <c:pt idx="11594">
                  <c:v>63.697800000000001</c:v>
                </c:pt>
                <c:pt idx="11595">
                  <c:v>63.703099999999999</c:v>
                </c:pt>
                <c:pt idx="11596">
                  <c:v>63.712299999999999</c:v>
                </c:pt>
                <c:pt idx="11597">
                  <c:v>63.713700000000003</c:v>
                </c:pt>
                <c:pt idx="11598">
                  <c:v>63.715200000000003</c:v>
                </c:pt>
                <c:pt idx="11599">
                  <c:v>63.717199999999998</c:v>
                </c:pt>
                <c:pt idx="11600">
                  <c:v>63.7211</c:v>
                </c:pt>
                <c:pt idx="11601">
                  <c:v>63.722999999999999</c:v>
                </c:pt>
                <c:pt idx="11602">
                  <c:v>63.731499999999997</c:v>
                </c:pt>
                <c:pt idx="11603">
                  <c:v>63.741680000000002</c:v>
                </c:pt>
                <c:pt idx="11604">
                  <c:v>63.752400000000002</c:v>
                </c:pt>
                <c:pt idx="11605">
                  <c:v>63.758899999999997</c:v>
                </c:pt>
                <c:pt idx="11606">
                  <c:v>63.761899999999997</c:v>
                </c:pt>
                <c:pt idx="11607">
                  <c:v>63.761200000000002</c:v>
                </c:pt>
                <c:pt idx="11608">
                  <c:v>63.761400000000002</c:v>
                </c:pt>
                <c:pt idx="11609">
                  <c:v>63.764099999999999</c:v>
                </c:pt>
                <c:pt idx="11610">
                  <c:v>63.763599999999997</c:v>
                </c:pt>
                <c:pt idx="11611">
                  <c:v>63.764029999999998</c:v>
                </c:pt>
                <c:pt idx="11612">
                  <c:v>63.765799999999999</c:v>
                </c:pt>
                <c:pt idx="11613">
                  <c:v>63.768799999999999</c:v>
                </c:pt>
                <c:pt idx="11614">
                  <c:v>63.771000000000001</c:v>
                </c:pt>
                <c:pt idx="11615">
                  <c:v>63.775199999999998</c:v>
                </c:pt>
                <c:pt idx="11616">
                  <c:v>63.780299999999997</c:v>
                </c:pt>
                <c:pt idx="11617">
                  <c:v>63.783299999999997</c:v>
                </c:pt>
                <c:pt idx="11618">
                  <c:v>63.786799999999999</c:v>
                </c:pt>
                <c:pt idx="11619">
                  <c:v>63.788490000000003</c:v>
                </c:pt>
                <c:pt idx="11620">
                  <c:v>63.7896</c:v>
                </c:pt>
                <c:pt idx="11621">
                  <c:v>63.790300000000002</c:v>
                </c:pt>
                <c:pt idx="11622">
                  <c:v>63.792400000000001</c:v>
                </c:pt>
                <c:pt idx="11623">
                  <c:v>63.799199999999999</c:v>
                </c:pt>
                <c:pt idx="11624">
                  <c:v>63.804400000000001</c:v>
                </c:pt>
                <c:pt idx="11625">
                  <c:v>63.811300000000003</c:v>
                </c:pt>
                <c:pt idx="11626">
                  <c:v>63.815750000000001</c:v>
                </c:pt>
                <c:pt idx="11627">
                  <c:v>63.8232</c:v>
                </c:pt>
                <c:pt idx="11628">
                  <c:v>63.828899999999997</c:v>
                </c:pt>
                <c:pt idx="11629">
                  <c:v>63.832599999999999</c:v>
                </c:pt>
                <c:pt idx="11630">
                  <c:v>63.830300000000001</c:v>
                </c:pt>
                <c:pt idx="11631">
                  <c:v>63.829300000000003</c:v>
                </c:pt>
                <c:pt idx="11632">
                  <c:v>63.829700000000003</c:v>
                </c:pt>
                <c:pt idx="11633">
                  <c:v>63.831800000000001</c:v>
                </c:pt>
                <c:pt idx="11634">
                  <c:v>63.835099999999997</c:v>
                </c:pt>
                <c:pt idx="11635">
                  <c:v>63.842500000000001</c:v>
                </c:pt>
                <c:pt idx="11636">
                  <c:v>63.850700000000003</c:v>
                </c:pt>
                <c:pt idx="11637">
                  <c:v>63.853760000000001</c:v>
                </c:pt>
                <c:pt idx="11638">
                  <c:v>63.858400000000003</c:v>
                </c:pt>
                <c:pt idx="11639">
                  <c:v>63.859000000000002</c:v>
                </c:pt>
                <c:pt idx="11640">
                  <c:v>63.8596</c:v>
                </c:pt>
                <c:pt idx="11641">
                  <c:v>63.862099999999998</c:v>
                </c:pt>
                <c:pt idx="11642">
                  <c:v>63.869500000000002</c:v>
                </c:pt>
                <c:pt idx="11643">
                  <c:v>63.873699999999999</c:v>
                </c:pt>
                <c:pt idx="11644">
                  <c:v>63.878100000000003</c:v>
                </c:pt>
                <c:pt idx="11645">
                  <c:v>63.8795</c:v>
                </c:pt>
                <c:pt idx="11646">
                  <c:v>63.884599999999999</c:v>
                </c:pt>
                <c:pt idx="11647">
                  <c:v>63.891500000000001</c:v>
                </c:pt>
                <c:pt idx="11648">
                  <c:v>63.892899999999997</c:v>
                </c:pt>
                <c:pt idx="11649">
                  <c:v>63.896000000000001</c:v>
                </c:pt>
                <c:pt idx="11650">
                  <c:v>63.903599999999997</c:v>
                </c:pt>
                <c:pt idx="11651">
                  <c:v>63.911160000000002</c:v>
                </c:pt>
                <c:pt idx="11652">
                  <c:v>63.918610000000001</c:v>
                </c:pt>
                <c:pt idx="11653">
                  <c:v>63.926099999999998</c:v>
                </c:pt>
                <c:pt idx="11654">
                  <c:v>63.9285</c:v>
                </c:pt>
                <c:pt idx="11655">
                  <c:v>63.932429999999997</c:v>
                </c:pt>
                <c:pt idx="11656">
                  <c:v>63.9373</c:v>
                </c:pt>
                <c:pt idx="11657">
                  <c:v>63.940300000000001</c:v>
                </c:pt>
                <c:pt idx="11658">
                  <c:v>63.942300000000003</c:v>
                </c:pt>
                <c:pt idx="11659">
                  <c:v>63.944000000000003</c:v>
                </c:pt>
                <c:pt idx="11660">
                  <c:v>63.941099999999999</c:v>
                </c:pt>
                <c:pt idx="11661">
                  <c:v>63.934699999999999</c:v>
                </c:pt>
                <c:pt idx="11662">
                  <c:v>63.933540000000001</c:v>
                </c:pt>
                <c:pt idx="11663">
                  <c:v>63.933100000000003</c:v>
                </c:pt>
                <c:pt idx="11664">
                  <c:v>63.933</c:v>
                </c:pt>
                <c:pt idx="11665">
                  <c:v>63.932899999999997</c:v>
                </c:pt>
                <c:pt idx="11666">
                  <c:v>63.933</c:v>
                </c:pt>
                <c:pt idx="11667">
                  <c:v>63.933399999999999</c:v>
                </c:pt>
                <c:pt idx="11668">
                  <c:v>63.933500000000002</c:v>
                </c:pt>
                <c:pt idx="11669">
                  <c:v>63.93383</c:v>
                </c:pt>
                <c:pt idx="11670">
                  <c:v>63.934100000000001</c:v>
                </c:pt>
                <c:pt idx="11671">
                  <c:v>63.934600000000003</c:v>
                </c:pt>
                <c:pt idx="11672">
                  <c:v>63.935600000000001</c:v>
                </c:pt>
                <c:pt idx="11673">
                  <c:v>63.936799999999998</c:v>
                </c:pt>
                <c:pt idx="11674">
                  <c:v>63.940300000000001</c:v>
                </c:pt>
                <c:pt idx="11675">
                  <c:v>63.944499999999998</c:v>
                </c:pt>
                <c:pt idx="11676">
                  <c:v>63.948900000000002</c:v>
                </c:pt>
                <c:pt idx="11677">
                  <c:v>63.951500000000003</c:v>
                </c:pt>
                <c:pt idx="11678">
                  <c:v>63.954500000000003</c:v>
                </c:pt>
                <c:pt idx="11679">
                  <c:v>63.96</c:v>
                </c:pt>
                <c:pt idx="11680">
                  <c:v>63.968170000000001</c:v>
                </c:pt>
                <c:pt idx="11681">
                  <c:v>63.976599999999998</c:v>
                </c:pt>
                <c:pt idx="11682">
                  <c:v>63.985100000000003</c:v>
                </c:pt>
                <c:pt idx="11683">
                  <c:v>63.991599999999998</c:v>
                </c:pt>
                <c:pt idx="11684">
                  <c:v>63.998550000000002</c:v>
                </c:pt>
                <c:pt idx="11685">
                  <c:v>64.000100000000003</c:v>
                </c:pt>
                <c:pt idx="11686">
                  <c:v>63.999420000000001</c:v>
                </c:pt>
                <c:pt idx="11687">
                  <c:v>63.9998</c:v>
                </c:pt>
                <c:pt idx="11688">
                  <c:v>64.000799999999998</c:v>
                </c:pt>
                <c:pt idx="11689">
                  <c:v>64.001800000000003</c:v>
                </c:pt>
                <c:pt idx="11690">
                  <c:v>64.003200000000007</c:v>
                </c:pt>
                <c:pt idx="11691">
                  <c:v>64.003600000000006</c:v>
                </c:pt>
                <c:pt idx="11692">
                  <c:v>64.003900000000002</c:v>
                </c:pt>
                <c:pt idx="11693">
                  <c:v>64.004099999999994</c:v>
                </c:pt>
                <c:pt idx="11694">
                  <c:v>64.004300000000001</c:v>
                </c:pt>
                <c:pt idx="11695">
                  <c:v>64.004499999999993</c:v>
                </c:pt>
                <c:pt idx="11696">
                  <c:v>64.0047</c:v>
                </c:pt>
                <c:pt idx="11697">
                  <c:v>64.004900000000006</c:v>
                </c:pt>
                <c:pt idx="11698">
                  <c:v>64.005099999999999</c:v>
                </c:pt>
                <c:pt idx="11699">
                  <c:v>64.005300000000005</c:v>
                </c:pt>
                <c:pt idx="11700">
                  <c:v>64.005499999999998</c:v>
                </c:pt>
                <c:pt idx="11701">
                  <c:v>64.005600000000001</c:v>
                </c:pt>
                <c:pt idx="11702">
                  <c:v>64.005799999999994</c:v>
                </c:pt>
                <c:pt idx="11703">
                  <c:v>64.006299999999996</c:v>
                </c:pt>
                <c:pt idx="11704">
                  <c:v>64.007300000000001</c:v>
                </c:pt>
                <c:pt idx="11705">
                  <c:v>64.008200000000002</c:v>
                </c:pt>
                <c:pt idx="11706">
                  <c:v>64.009399999999999</c:v>
                </c:pt>
                <c:pt idx="11707">
                  <c:v>64.011799999999994</c:v>
                </c:pt>
                <c:pt idx="11708">
                  <c:v>64.016000000000005</c:v>
                </c:pt>
                <c:pt idx="11709">
                  <c:v>64.021000000000001</c:v>
                </c:pt>
                <c:pt idx="11710">
                  <c:v>64.024799999999999</c:v>
                </c:pt>
                <c:pt idx="11711">
                  <c:v>64.028499999999994</c:v>
                </c:pt>
                <c:pt idx="11712">
                  <c:v>64.029700000000005</c:v>
                </c:pt>
                <c:pt idx="11713">
                  <c:v>64.035300000000007</c:v>
                </c:pt>
                <c:pt idx="11714">
                  <c:v>64.036900000000003</c:v>
                </c:pt>
                <c:pt idx="11715">
                  <c:v>64.037899999999993</c:v>
                </c:pt>
                <c:pt idx="11716">
                  <c:v>64.0411</c:v>
                </c:pt>
                <c:pt idx="11717">
                  <c:v>64.040400000000005</c:v>
                </c:pt>
                <c:pt idx="11718">
                  <c:v>64.041499999999999</c:v>
                </c:pt>
                <c:pt idx="11719">
                  <c:v>64.041899999999998</c:v>
                </c:pt>
                <c:pt idx="11720">
                  <c:v>64.042580000000001</c:v>
                </c:pt>
                <c:pt idx="11721">
                  <c:v>64.039199999999994</c:v>
                </c:pt>
                <c:pt idx="11722">
                  <c:v>64.0381</c:v>
                </c:pt>
                <c:pt idx="11723">
                  <c:v>64.037000000000006</c:v>
                </c:pt>
                <c:pt idx="11724">
                  <c:v>64.036299999999997</c:v>
                </c:pt>
                <c:pt idx="11725">
                  <c:v>64.036799999999999</c:v>
                </c:pt>
                <c:pt idx="11726">
                  <c:v>64.0398</c:v>
                </c:pt>
                <c:pt idx="11727">
                  <c:v>64.041799999999995</c:v>
                </c:pt>
                <c:pt idx="11728">
                  <c:v>64.043700000000001</c:v>
                </c:pt>
                <c:pt idx="11729">
                  <c:v>64.047700000000006</c:v>
                </c:pt>
                <c:pt idx="11730">
                  <c:v>64.053600000000003</c:v>
                </c:pt>
                <c:pt idx="11731">
                  <c:v>64.057299999999998</c:v>
                </c:pt>
                <c:pt idx="11732">
                  <c:v>64.058599999999998</c:v>
                </c:pt>
                <c:pt idx="11733">
                  <c:v>64.061499999999995</c:v>
                </c:pt>
                <c:pt idx="11734">
                  <c:v>64.065200000000004</c:v>
                </c:pt>
                <c:pt idx="11735">
                  <c:v>64.070700000000002</c:v>
                </c:pt>
                <c:pt idx="11736">
                  <c:v>64.077950000000001</c:v>
                </c:pt>
                <c:pt idx="11737">
                  <c:v>64.082800000000006</c:v>
                </c:pt>
                <c:pt idx="11738">
                  <c:v>64.086399999999998</c:v>
                </c:pt>
                <c:pt idx="11739">
                  <c:v>64.088700000000003</c:v>
                </c:pt>
                <c:pt idx="11740">
                  <c:v>64.093100000000007</c:v>
                </c:pt>
                <c:pt idx="11741">
                  <c:v>64.099000000000004</c:v>
                </c:pt>
                <c:pt idx="11742">
                  <c:v>64.1053</c:v>
                </c:pt>
                <c:pt idx="11743">
                  <c:v>64.109099999999998</c:v>
                </c:pt>
                <c:pt idx="11744">
                  <c:v>64.113299999999995</c:v>
                </c:pt>
                <c:pt idx="11745">
                  <c:v>64.115700000000004</c:v>
                </c:pt>
                <c:pt idx="11746">
                  <c:v>64.118790000000004</c:v>
                </c:pt>
                <c:pt idx="11747">
                  <c:v>64.122900000000001</c:v>
                </c:pt>
                <c:pt idx="11748">
                  <c:v>64.123199999999997</c:v>
                </c:pt>
                <c:pt idx="11749">
                  <c:v>64.118700000000004</c:v>
                </c:pt>
                <c:pt idx="11750">
                  <c:v>64.117400000000004</c:v>
                </c:pt>
                <c:pt idx="11751">
                  <c:v>64.116600000000005</c:v>
                </c:pt>
                <c:pt idx="11752">
                  <c:v>64.117500000000007</c:v>
                </c:pt>
                <c:pt idx="11753">
                  <c:v>64.118799999999993</c:v>
                </c:pt>
                <c:pt idx="11754">
                  <c:v>64.11927</c:v>
                </c:pt>
                <c:pt idx="11755">
                  <c:v>64.118200000000002</c:v>
                </c:pt>
                <c:pt idx="11756">
                  <c:v>64.114699999999999</c:v>
                </c:pt>
                <c:pt idx="11757">
                  <c:v>64.114599999999996</c:v>
                </c:pt>
                <c:pt idx="11758">
                  <c:v>64.114800000000002</c:v>
                </c:pt>
                <c:pt idx="11759">
                  <c:v>64.114400000000003</c:v>
                </c:pt>
                <c:pt idx="11760">
                  <c:v>64.114800000000002</c:v>
                </c:pt>
                <c:pt idx="11761">
                  <c:v>64.115200000000002</c:v>
                </c:pt>
                <c:pt idx="11762">
                  <c:v>64.116100000000003</c:v>
                </c:pt>
                <c:pt idx="11763">
                  <c:v>64.117400000000004</c:v>
                </c:pt>
                <c:pt idx="11764">
                  <c:v>64.118200000000002</c:v>
                </c:pt>
                <c:pt idx="11765">
                  <c:v>64.120109999999997</c:v>
                </c:pt>
                <c:pt idx="11766">
                  <c:v>64.121499999999997</c:v>
                </c:pt>
                <c:pt idx="11767">
                  <c:v>64.127600000000001</c:v>
                </c:pt>
                <c:pt idx="11768">
                  <c:v>64.131100000000004</c:v>
                </c:pt>
                <c:pt idx="11769">
                  <c:v>64.133300000000006</c:v>
                </c:pt>
                <c:pt idx="11770">
                  <c:v>64.134500000000003</c:v>
                </c:pt>
                <c:pt idx="11771">
                  <c:v>64.135490000000004</c:v>
                </c:pt>
                <c:pt idx="11772">
                  <c:v>64.136099999999999</c:v>
                </c:pt>
                <c:pt idx="11773">
                  <c:v>64.136600000000001</c:v>
                </c:pt>
                <c:pt idx="11774">
                  <c:v>64.137100000000004</c:v>
                </c:pt>
                <c:pt idx="11775">
                  <c:v>64.137799999999999</c:v>
                </c:pt>
                <c:pt idx="11776">
                  <c:v>64.138300000000001</c:v>
                </c:pt>
                <c:pt idx="11777">
                  <c:v>64.1387</c:v>
                </c:pt>
                <c:pt idx="11778">
                  <c:v>64.139200000000002</c:v>
                </c:pt>
                <c:pt idx="11779">
                  <c:v>64.139499999999998</c:v>
                </c:pt>
                <c:pt idx="11780">
                  <c:v>64.139899999999997</c:v>
                </c:pt>
                <c:pt idx="11781">
                  <c:v>64.140500000000003</c:v>
                </c:pt>
                <c:pt idx="11782">
                  <c:v>64.141639999999995</c:v>
                </c:pt>
                <c:pt idx="11783">
                  <c:v>64.146789999999996</c:v>
                </c:pt>
                <c:pt idx="11784">
                  <c:v>64.151499999999999</c:v>
                </c:pt>
                <c:pt idx="11785">
                  <c:v>64.155900000000003</c:v>
                </c:pt>
                <c:pt idx="11786">
                  <c:v>64.162300000000002</c:v>
                </c:pt>
                <c:pt idx="11787">
                  <c:v>64.166600000000003</c:v>
                </c:pt>
                <c:pt idx="11788">
                  <c:v>64.171599999999998</c:v>
                </c:pt>
                <c:pt idx="11789">
                  <c:v>64.170410000000004</c:v>
                </c:pt>
                <c:pt idx="11790">
                  <c:v>64.168999999999997</c:v>
                </c:pt>
                <c:pt idx="11791">
                  <c:v>64.169830000000005</c:v>
                </c:pt>
                <c:pt idx="11792">
                  <c:v>64.170400000000001</c:v>
                </c:pt>
                <c:pt idx="11793">
                  <c:v>64.170699999999997</c:v>
                </c:pt>
                <c:pt idx="11794">
                  <c:v>64.170900000000003</c:v>
                </c:pt>
                <c:pt idx="11795">
                  <c:v>64.171099999999996</c:v>
                </c:pt>
                <c:pt idx="11796">
                  <c:v>64.171300000000002</c:v>
                </c:pt>
                <c:pt idx="11797">
                  <c:v>64.171400000000006</c:v>
                </c:pt>
                <c:pt idx="11798">
                  <c:v>64.171570000000003</c:v>
                </c:pt>
                <c:pt idx="11799">
                  <c:v>64.171700000000001</c:v>
                </c:pt>
                <c:pt idx="11800">
                  <c:v>64.171800000000005</c:v>
                </c:pt>
                <c:pt idx="11801">
                  <c:v>64.171999999999997</c:v>
                </c:pt>
                <c:pt idx="11802">
                  <c:v>64.1721</c:v>
                </c:pt>
                <c:pt idx="11803">
                  <c:v>64.172150000000002</c:v>
                </c:pt>
                <c:pt idx="11804">
                  <c:v>64.172300000000007</c:v>
                </c:pt>
                <c:pt idx="11805">
                  <c:v>64.172399999999996</c:v>
                </c:pt>
                <c:pt idx="11806">
                  <c:v>64.172600000000003</c:v>
                </c:pt>
                <c:pt idx="11807">
                  <c:v>64.173500000000004</c:v>
                </c:pt>
                <c:pt idx="11808">
                  <c:v>64.175399999999996</c:v>
                </c:pt>
                <c:pt idx="11809">
                  <c:v>64.179100000000005</c:v>
                </c:pt>
                <c:pt idx="11810">
                  <c:v>64.182100000000005</c:v>
                </c:pt>
                <c:pt idx="11811">
                  <c:v>64.182479999999998</c:v>
                </c:pt>
                <c:pt idx="11812">
                  <c:v>64.183199999999999</c:v>
                </c:pt>
                <c:pt idx="11813">
                  <c:v>64.183999999999997</c:v>
                </c:pt>
                <c:pt idx="11814">
                  <c:v>64.1858</c:v>
                </c:pt>
                <c:pt idx="11815">
                  <c:v>64.1892</c:v>
                </c:pt>
                <c:pt idx="11816">
                  <c:v>64.193200000000004</c:v>
                </c:pt>
                <c:pt idx="11817">
                  <c:v>64.195800000000006</c:v>
                </c:pt>
                <c:pt idx="11818">
                  <c:v>64.201899999999995</c:v>
                </c:pt>
                <c:pt idx="11819">
                  <c:v>64.204899999999995</c:v>
                </c:pt>
                <c:pt idx="11820">
                  <c:v>64.207599999999999</c:v>
                </c:pt>
                <c:pt idx="11821">
                  <c:v>64.207300000000004</c:v>
                </c:pt>
                <c:pt idx="11822">
                  <c:v>64.20787</c:v>
                </c:pt>
                <c:pt idx="11823">
                  <c:v>64.208299999999994</c:v>
                </c:pt>
                <c:pt idx="11824">
                  <c:v>64.208299999999994</c:v>
                </c:pt>
                <c:pt idx="11825">
                  <c:v>64.208200000000005</c:v>
                </c:pt>
                <c:pt idx="11826">
                  <c:v>64.2072</c:v>
                </c:pt>
                <c:pt idx="11827">
                  <c:v>64.203800000000001</c:v>
                </c:pt>
                <c:pt idx="11828">
                  <c:v>64.194000000000003</c:v>
                </c:pt>
                <c:pt idx="11829">
                  <c:v>64.186599999999999</c:v>
                </c:pt>
                <c:pt idx="11830">
                  <c:v>64.183400000000006</c:v>
                </c:pt>
                <c:pt idx="11831">
                  <c:v>64.183499999999995</c:v>
                </c:pt>
                <c:pt idx="11832">
                  <c:v>64.183800000000005</c:v>
                </c:pt>
                <c:pt idx="11833">
                  <c:v>64.185199999999995</c:v>
                </c:pt>
                <c:pt idx="11834">
                  <c:v>64.187659999999994</c:v>
                </c:pt>
                <c:pt idx="11835">
                  <c:v>64.188400000000001</c:v>
                </c:pt>
                <c:pt idx="11836">
                  <c:v>64.188900000000004</c:v>
                </c:pt>
                <c:pt idx="11837">
                  <c:v>64.189400000000006</c:v>
                </c:pt>
                <c:pt idx="11838">
                  <c:v>64.189700000000002</c:v>
                </c:pt>
                <c:pt idx="11839">
                  <c:v>64.189899999999994</c:v>
                </c:pt>
                <c:pt idx="11840">
                  <c:v>64.190100000000001</c:v>
                </c:pt>
                <c:pt idx="11841">
                  <c:v>64.190399999999997</c:v>
                </c:pt>
                <c:pt idx="11842">
                  <c:v>64.191100000000006</c:v>
                </c:pt>
                <c:pt idx="11843">
                  <c:v>64.191599999999994</c:v>
                </c:pt>
                <c:pt idx="11844">
                  <c:v>64.1922</c:v>
                </c:pt>
                <c:pt idx="11845">
                  <c:v>64.192520000000002</c:v>
                </c:pt>
                <c:pt idx="11846">
                  <c:v>64.194699999999997</c:v>
                </c:pt>
                <c:pt idx="11847">
                  <c:v>64.197299999999998</c:v>
                </c:pt>
                <c:pt idx="11848">
                  <c:v>64.198499999999996</c:v>
                </c:pt>
                <c:pt idx="11849">
                  <c:v>64.200599999999994</c:v>
                </c:pt>
                <c:pt idx="11850">
                  <c:v>64.203100000000006</c:v>
                </c:pt>
                <c:pt idx="11851">
                  <c:v>64.206699999999998</c:v>
                </c:pt>
                <c:pt idx="11852">
                  <c:v>64.212500000000006</c:v>
                </c:pt>
                <c:pt idx="11853">
                  <c:v>64.218199999999996</c:v>
                </c:pt>
                <c:pt idx="11854">
                  <c:v>64.224000000000004</c:v>
                </c:pt>
                <c:pt idx="11855">
                  <c:v>64.227999999999994</c:v>
                </c:pt>
                <c:pt idx="11856">
                  <c:v>64.231499999999997</c:v>
                </c:pt>
                <c:pt idx="11857">
                  <c:v>64.235799999999998</c:v>
                </c:pt>
                <c:pt idx="11858">
                  <c:v>64.238699999999994</c:v>
                </c:pt>
                <c:pt idx="11859">
                  <c:v>64.241699999999994</c:v>
                </c:pt>
                <c:pt idx="11860">
                  <c:v>64.246200000000002</c:v>
                </c:pt>
                <c:pt idx="11861">
                  <c:v>64.247600000000006</c:v>
                </c:pt>
                <c:pt idx="11862">
                  <c:v>64.248800000000003</c:v>
                </c:pt>
                <c:pt idx="11863">
                  <c:v>64.249200000000002</c:v>
                </c:pt>
                <c:pt idx="11864">
                  <c:v>64.249799999999993</c:v>
                </c:pt>
                <c:pt idx="11865">
                  <c:v>64.250399999999999</c:v>
                </c:pt>
                <c:pt idx="11866">
                  <c:v>64.250900000000001</c:v>
                </c:pt>
                <c:pt idx="11867">
                  <c:v>64.250900000000001</c:v>
                </c:pt>
                <c:pt idx="11868">
                  <c:v>64.253100000000003</c:v>
                </c:pt>
                <c:pt idx="11869">
                  <c:v>64.251300000000001</c:v>
                </c:pt>
                <c:pt idx="11870">
                  <c:v>64.246200000000002</c:v>
                </c:pt>
                <c:pt idx="11871">
                  <c:v>64.245500000000007</c:v>
                </c:pt>
                <c:pt idx="11872">
                  <c:v>64.246499999999997</c:v>
                </c:pt>
                <c:pt idx="11873">
                  <c:v>64.248199999999997</c:v>
                </c:pt>
                <c:pt idx="11874">
                  <c:v>64.250200000000007</c:v>
                </c:pt>
                <c:pt idx="11875">
                  <c:v>64.251400000000004</c:v>
                </c:pt>
                <c:pt idx="11876">
                  <c:v>64.253299999999996</c:v>
                </c:pt>
                <c:pt idx="11877">
                  <c:v>64.254409999999993</c:v>
                </c:pt>
                <c:pt idx="11878">
                  <c:v>64.251099999999994</c:v>
                </c:pt>
                <c:pt idx="11879">
                  <c:v>64.249899999999997</c:v>
                </c:pt>
                <c:pt idx="11880">
                  <c:v>64.245800000000003</c:v>
                </c:pt>
                <c:pt idx="11881">
                  <c:v>64.245800000000003</c:v>
                </c:pt>
                <c:pt idx="11882">
                  <c:v>64.248400000000004</c:v>
                </c:pt>
                <c:pt idx="11883">
                  <c:v>64.251499999999993</c:v>
                </c:pt>
                <c:pt idx="11884">
                  <c:v>64.253500000000003</c:v>
                </c:pt>
                <c:pt idx="11885">
                  <c:v>64.256100000000004</c:v>
                </c:pt>
                <c:pt idx="11886">
                  <c:v>64.259500000000003</c:v>
                </c:pt>
                <c:pt idx="11887">
                  <c:v>64.260599999999997</c:v>
                </c:pt>
                <c:pt idx="11888">
                  <c:v>64.261809999999997</c:v>
                </c:pt>
                <c:pt idx="11889">
                  <c:v>64.262500000000003</c:v>
                </c:pt>
                <c:pt idx="11890">
                  <c:v>64.263099999999994</c:v>
                </c:pt>
                <c:pt idx="11891">
                  <c:v>64.264700000000005</c:v>
                </c:pt>
                <c:pt idx="11892">
                  <c:v>64.265799999999999</c:v>
                </c:pt>
                <c:pt idx="11893">
                  <c:v>64.266199999999998</c:v>
                </c:pt>
                <c:pt idx="11894">
                  <c:v>64.2684</c:v>
                </c:pt>
                <c:pt idx="11895">
                  <c:v>64.275000000000006</c:v>
                </c:pt>
                <c:pt idx="11896">
                  <c:v>64.277000000000001</c:v>
                </c:pt>
                <c:pt idx="11897">
                  <c:v>64.27861</c:v>
                </c:pt>
                <c:pt idx="11898">
                  <c:v>64.279799999999994</c:v>
                </c:pt>
                <c:pt idx="11899">
                  <c:v>64.280900000000003</c:v>
                </c:pt>
                <c:pt idx="11900">
                  <c:v>64.285899999999998</c:v>
                </c:pt>
                <c:pt idx="11901">
                  <c:v>64.291129999999995</c:v>
                </c:pt>
                <c:pt idx="11902">
                  <c:v>64.2958</c:v>
                </c:pt>
                <c:pt idx="11903">
                  <c:v>64.298199999999994</c:v>
                </c:pt>
                <c:pt idx="11904">
                  <c:v>64.298599999999993</c:v>
                </c:pt>
                <c:pt idx="11905">
                  <c:v>64.299400000000006</c:v>
                </c:pt>
                <c:pt idx="11906">
                  <c:v>64.3001</c:v>
                </c:pt>
                <c:pt idx="11907">
                  <c:v>64.3001</c:v>
                </c:pt>
                <c:pt idx="11908">
                  <c:v>64.301699999999997</c:v>
                </c:pt>
                <c:pt idx="11909">
                  <c:v>64.303520000000006</c:v>
                </c:pt>
                <c:pt idx="11910">
                  <c:v>64.304500000000004</c:v>
                </c:pt>
                <c:pt idx="11911">
                  <c:v>64.304299999999998</c:v>
                </c:pt>
                <c:pt idx="11912">
                  <c:v>64.304900000000004</c:v>
                </c:pt>
                <c:pt idx="11913">
                  <c:v>64.304900000000004</c:v>
                </c:pt>
                <c:pt idx="11914">
                  <c:v>64.304599999999994</c:v>
                </c:pt>
                <c:pt idx="11915">
                  <c:v>64.304599999999994</c:v>
                </c:pt>
                <c:pt idx="11916">
                  <c:v>64.304000000000002</c:v>
                </c:pt>
                <c:pt idx="11917">
                  <c:v>64.305199999999999</c:v>
                </c:pt>
                <c:pt idx="11918">
                  <c:v>64.308400000000006</c:v>
                </c:pt>
                <c:pt idx="11919">
                  <c:v>64.308000000000007</c:v>
                </c:pt>
                <c:pt idx="11920">
                  <c:v>64.308899999999994</c:v>
                </c:pt>
                <c:pt idx="11921">
                  <c:v>64.308800000000005</c:v>
                </c:pt>
                <c:pt idx="11922">
                  <c:v>64.310199999999995</c:v>
                </c:pt>
                <c:pt idx="11923">
                  <c:v>64.311899999999994</c:v>
                </c:pt>
                <c:pt idx="11924">
                  <c:v>64.313299999999998</c:v>
                </c:pt>
                <c:pt idx="11925">
                  <c:v>64.312700000000007</c:v>
                </c:pt>
                <c:pt idx="11926">
                  <c:v>64.312799999999996</c:v>
                </c:pt>
                <c:pt idx="11927">
                  <c:v>64.3125</c:v>
                </c:pt>
                <c:pt idx="11928">
                  <c:v>64.311599999999999</c:v>
                </c:pt>
                <c:pt idx="11929">
                  <c:v>64.311999999999998</c:v>
                </c:pt>
                <c:pt idx="11930">
                  <c:v>64.310900000000004</c:v>
                </c:pt>
                <c:pt idx="11931">
                  <c:v>64.310900000000004</c:v>
                </c:pt>
                <c:pt idx="11932">
                  <c:v>64.310100000000006</c:v>
                </c:pt>
                <c:pt idx="11933">
                  <c:v>64.306799999999996</c:v>
                </c:pt>
                <c:pt idx="11934">
                  <c:v>64.302999999999997</c:v>
                </c:pt>
                <c:pt idx="11935">
                  <c:v>64.299700000000001</c:v>
                </c:pt>
                <c:pt idx="11936">
                  <c:v>64.297399999999996</c:v>
                </c:pt>
                <c:pt idx="11937">
                  <c:v>64.293499999999995</c:v>
                </c:pt>
                <c:pt idx="11938">
                  <c:v>64.283100000000005</c:v>
                </c:pt>
                <c:pt idx="11939">
                  <c:v>64.275069999999999</c:v>
                </c:pt>
                <c:pt idx="11940">
                  <c:v>64.275000000000006</c:v>
                </c:pt>
                <c:pt idx="11941">
                  <c:v>64.277699999999996</c:v>
                </c:pt>
                <c:pt idx="11942">
                  <c:v>64.28</c:v>
                </c:pt>
                <c:pt idx="11943">
                  <c:v>64.282600000000002</c:v>
                </c:pt>
                <c:pt idx="11944">
                  <c:v>64.284099999999995</c:v>
                </c:pt>
                <c:pt idx="11945">
                  <c:v>64.285799999999995</c:v>
                </c:pt>
                <c:pt idx="11946">
                  <c:v>64.2881</c:v>
                </c:pt>
                <c:pt idx="11947">
                  <c:v>64.292699999999996</c:v>
                </c:pt>
                <c:pt idx="11948">
                  <c:v>64.298100000000005</c:v>
                </c:pt>
                <c:pt idx="11949">
                  <c:v>64.301699999999997</c:v>
                </c:pt>
                <c:pt idx="11950">
                  <c:v>64.305400000000006</c:v>
                </c:pt>
                <c:pt idx="11951">
                  <c:v>64.312399999999997</c:v>
                </c:pt>
                <c:pt idx="11952">
                  <c:v>64.316999999999993</c:v>
                </c:pt>
                <c:pt idx="11953">
                  <c:v>64.321399999999997</c:v>
                </c:pt>
                <c:pt idx="11954">
                  <c:v>64.326049999999995</c:v>
                </c:pt>
                <c:pt idx="11955">
                  <c:v>64.33</c:v>
                </c:pt>
                <c:pt idx="11956">
                  <c:v>64.333699999999993</c:v>
                </c:pt>
                <c:pt idx="11957">
                  <c:v>64.3352</c:v>
                </c:pt>
                <c:pt idx="11958">
                  <c:v>64.336100000000002</c:v>
                </c:pt>
                <c:pt idx="11959">
                  <c:v>64.337249999999997</c:v>
                </c:pt>
                <c:pt idx="11960">
                  <c:v>64.338499999999996</c:v>
                </c:pt>
                <c:pt idx="11961">
                  <c:v>64.340500000000006</c:v>
                </c:pt>
                <c:pt idx="11962">
                  <c:v>64.344099999999997</c:v>
                </c:pt>
                <c:pt idx="11963">
                  <c:v>64.3459</c:v>
                </c:pt>
                <c:pt idx="11964">
                  <c:v>64.348799999999997</c:v>
                </c:pt>
                <c:pt idx="11965">
                  <c:v>64.350700000000003</c:v>
                </c:pt>
                <c:pt idx="11966">
                  <c:v>64.3523</c:v>
                </c:pt>
                <c:pt idx="11967">
                  <c:v>64.351799999999997</c:v>
                </c:pt>
                <c:pt idx="11968">
                  <c:v>64.348399999999998</c:v>
                </c:pt>
                <c:pt idx="11969">
                  <c:v>64.347099999999998</c:v>
                </c:pt>
                <c:pt idx="11970">
                  <c:v>64.346299999999999</c:v>
                </c:pt>
                <c:pt idx="11971">
                  <c:v>64.345799999999997</c:v>
                </c:pt>
                <c:pt idx="11972">
                  <c:v>64.344909999999999</c:v>
                </c:pt>
                <c:pt idx="11973">
                  <c:v>64.343699999999998</c:v>
                </c:pt>
                <c:pt idx="11974">
                  <c:v>64.3429</c:v>
                </c:pt>
                <c:pt idx="11975">
                  <c:v>64.344399999999993</c:v>
                </c:pt>
                <c:pt idx="11976">
                  <c:v>64.348399999999998</c:v>
                </c:pt>
                <c:pt idx="11977">
                  <c:v>64.351799999999997</c:v>
                </c:pt>
                <c:pt idx="11978">
                  <c:v>64.353700000000003</c:v>
                </c:pt>
                <c:pt idx="11979">
                  <c:v>64.357169999999996</c:v>
                </c:pt>
                <c:pt idx="11980">
                  <c:v>64.361199999999997</c:v>
                </c:pt>
                <c:pt idx="11981">
                  <c:v>64.366399999999999</c:v>
                </c:pt>
                <c:pt idx="11982">
                  <c:v>64.369200000000006</c:v>
                </c:pt>
                <c:pt idx="11983">
                  <c:v>64.373800000000003</c:v>
                </c:pt>
                <c:pt idx="11984">
                  <c:v>64.376000000000005</c:v>
                </c:pt>
                <c:pt idx="11985">
                  <c:v>64.376450000000006</c:v>
                </c:pt>
                <c:pt idx="11986">
                  <c:v>64.375799999999998</c:v>
                </c:pt>
                <c:pt idx="11987">
                  <c:v>64.375</c:v>
                </c:pt>
                <c:pt idx="11988">
                  <c:v>64.374799999999993</c:v>
                </c:pt>
                <c:pt idx="11989">
                  <c:v>64.375699999999995</c:v>
                </c:pt>
                <c:pt idx="11990">
                  <c:v>64.375739999999993</c:v>
                </c:pt>
                <c:pt idx="11991">
                  <c:v>64.374899999999997</c:v>
                </c:pt>
                <c:pt idx="11992">
                  <c:v>64.375500000000002</c:v>
                </c:pt>
                <c:pt idx="11993">
                  <c:v>64.375399999999999</c:v>
                </c:pt>
                <c:pt idx="11994">
                  <c:v>64.375600000000006</c:v>
                </c:pt>
                <c:pt idx="11995">
                  <c:v>64.377300000000005</c:v>
                </c:pt>
                <c:pt idx="11996">
                  <c:v>64.379000000000005</c:v>
                </c:pt>
                <c:pt idx="11997">
                  <c:v>64.381</c:v>
                </c:pt>
                <c:pt idx="11998">
                  <c:v>64.380499999999998</c:v>
                </c:pt>
                <c:pt idx="11999">
                  <c:v>64.381</c:v>
                </c:pt>
                <c:pt idx="12000">
                  <c:v>64.381200000000007</c:v>
                </c:pt>
                <c:pt idx="12001">
                  <c:v>64.382099999999994</c:v>
                </c:pt>
                <c:pt idx="12002">
                  <c:v>64.383399999999995</c:v>
                </c:pt>
                <c:pt idx="12003">
                  <c:v>64.384900000000002</c:v>
                </c:pt>
                <c:pt idx="12004">
                  <c:v>64.388099999999994</c:v>
                </c:pt>
                <c:pt idx="12005">
                  <c:v>64.391499999999994</c:v>
                </c:pt>
                <c:pt idx="12006">
                  <c:v>64.392899999999997</c:v>
                </c:pt>
                <c:pt idx="12007">
                  <c:v>64.394199999999998</c:v>
                </c:pt>
                <c:pt idx="12008">
                  <c:v>64.394800000000004</c:v>
                </c:pt>
                <c:pt idx="12009">
                  <c:v>64.397099999999995</c:v>
                </c:pt>
                <c:pt idx="12010">
                  <c:v>64.401200000000003</c:v>
                </c:pt>
                <c:pt idx="12011">
                  <c:v>64.402699999999996</c:v>
                </c:pt>
                <c:pt idx="12012">
                  <c:v>64.404200000000003</c:v>
                </c:pt>
                <c:pt idx="12013">
                  <c:v>64.405000000000001</c:v>
                </c:pt>
                <c:pt idx="12014">
                  <c:v>64.406499999999994</c:v>
                </c:pt>
                <c:pt idx="12015">
                  <c:v>64.408919999999995</c:v>
                </c:pt>
                <c:pt idx="12016">
                  <c:v>64.410700000000006</c:v>
                </c:pt>
                <c:pt idx="12017">
                  <c:v>64.412199999999999</c:v>
                </c:pt>
                <c:pt idx="12018">
                  <c:v>64.414000000000001</c:v>
                </c:pt>
                <c:pt idx="12019">
                  <c:v>64.414299999999997</c:v>
                </c:pt>
                <c:pt idx="12020">
                  <c:v>64.415599999999998</c:v>
                </c:pt>
                <c:pt idx="12021">
                  <c:v>64.417299999999997</c:v>
                </c:pt>
                <c:pt idx="12022">
                  <c:v>64.417100000000005</c:v>
                </c:pt>
                <c:pt idx="12023">
                  <c:v>64.417500000000004</c:v>
                </c:pt>
                <c:pt idx="12024">
                  <c:v>64.418899999999994</c:v>
                </c:pt>
                <c:pt idx="12025">
                  <c:v>64.420299999999997</c:v>
                </c:pt>
                <c:pt idx="12026">
                  <c:v>64.420500000000004</c:v>
                </c:pt>
                <c:pt idx="12027">
                  <c:v>64.421099999999996</c:v>
                </c:pt>
                <c:pt idx="12028">
                  <c:v>64.4221</c:v>
                </c:pt>
                <c:pt idx="12029">
                  <c:v>64.423659999999998</c:v>
                </c:pt>
                <c:pt idx="12030">
                  <c:v>64.424400000000006</c:v>
                </c:pt>
                <c:pt idx="12031">
                  <c:v>64.425700000000006</c:v>
                </c:pt>
                <c:pt idx="12032">
                  <c:v>64.426910000000007</c:v>
                </c:pt>
                <c:pt idx="12033">
                  <c:v>64.42662</c:v>
                </c:pt>
                <c:pt idx="12034">
                  <c:v>64.425700000000006</c:v>
                </c:pt>
                <c:pt idx="12035">
                  <c:v>64.425600000000003</c:v>
                </c:pt>
                <c:pt idx="12036">
                  <c:v>64.425979999999996</c:v>
                </c:pt>
                <c:pt idx="12037">
                  <c:v>64.426500000000004</c:v>
                </c:pt>
                <c:pt idx="12038">
                  <c:v>64.428299999999993</c:v>
                </c:pt>
                <c:pt idx="12039">
                  <c:v>64.428700000000006</c:v>
                </c:pt>
                <c:pt idx="12040">
                  <c:v>64.427800000000005</c:v>
                </c:pt>
                <c:pt idx="12041">
                  <c:v>64.427700000000002</c:v>
                </c:pt>
                <c:pt idx="12042">
                  <c:v>64.428200000000004</c:v>
                </c:pt>
                <c:pt idx="12043">
                  <c:v>64.429100000000005</c:v>
                </c:pt>
                <c:pt idx="12044">
                  <c:v>64.430099999999996</c:v>
                </c:pt>
                <c:pt idx="12045">
                  <c:v>64.430300000000003</c:v>
                </c:pt>
                <c:pt idx="12046">
                  <c:v>64.430400000000006</c:v>
                </c:pt>
                <c:pt idx="12047">
                  <c:v>64.430700000000002</c:v>
                </c:pt>
                <c:pt idx="12048">
                  <c:v>64.4315</c:v>
                </c:pt>
                <c:pt idx="12049">
                  <c:v>64.432900000000004</c:v>
                </c:pt>
                <c:pt idx="12050">
                  <c:v>64.434299999999993</c:v>
                </c:pt>
                <c:pt idx="12051">
                  <c:v>64.4345</c:v>
                </c:pt>
                <c:pt idx="12052">
                  <c:v>64.433000000000007</c:v>
                </c:pt>
                <c:pt idx="12053">
                  <c:v>64.432400000000001</c:v>
                </c:pt>
                <c:pt idx="12054">
                  <c:v>64.433000000000007</c:v>
                </c:pt>
                <c:pt idx="12055">
                  <c:v>64.434200000000004</c:v>
                </c:pt>
                <c:pt idx="12056">
                  <c:v>64.435299999999998</c:v>
                </c:pt>
                <c:pt idx="12057">
                  <c:v>64.436800000000005</c:v>
                </c:pt>
                <c:pt idx="12058">
                  <c:v>64.43853</c:v>
                </c:pt>
                <c:pt idx="12059">
                  <c:v>64.439499999999995</c:v>
                </c:pt>
                <c:pt idx="12060">
                  <c:v>64.440600000000003</c:v>
                </c:pt>
                <c:pt idx="12061">
                  <c:v>64.442099999999996</c:v>
                </c:pt>
                <c:pt idx="12062">
                  <c:v>64.442099999999996</c:v>
                </c:pt>
                <c:pt idx="12063">
                  <c:v>64.442899999999995</c:v>
                </c:pt>
                <c:pt idx="12064">
                  <c:v>64.442999999999998</c:v>
                </c:pt>
                <c:pt idx="12065">
                  <c:v>64.443899999999999</c:v>
                </c:pt>
                <c:pt idx="12066">
                  <c:v>64.445499999999996</c:v>
                </c:pt>
                <c:pt idx="12067">
                  <c:v>64.446399999999997</c:v>
                </c:pt>
                <c:pt idx="12068">
                  <c:v>64.446799999999996</c:v>
                </c:pt>
                <c:pt idx="12069">
                  <c:v>64.446929999999995</c:v>
                </c:pt>
                <c:pt idx="12070">
                  <c:v>64.446700000000007</c:v>
                </c:pt>
                <c:pt idx="12071">
                  <c:v>64.446799999999996</c:v>
                </c:pt>
                <c:pt idx="12072">
                  <c:v>64.447900000000004</c:v>
                </c:pt>
                <c:pt idx="12073">
                  <c:v>64.448899999999995</c:v>
                </c:pt>
                <c:pt idx="12074">
                  <c:v>64.451599999999999</c:v>
                </c:pt>
                <c:pt idx="12075">
                  <c:v>64.453299999999999</c:v>
                </c:pt>
                <c:pt idx="12076">
                  <c:v>64.454700000000003</c:v>
                </c:pt>
                <c:pt idx="12077">
                  <c:v>64.454430000000002</c:v>
                </c:pt>
                <c:pt idx="12078">
                  <c:v>64.453850000000003</c:v>
                </c:pt>
                <c:pt idx="12079">
                  <c:v>64.453500000000005</c:v>
                </c:pt>
                <c:pt idx="12080">
                  <c:v>64.451999999999998</c:v>
                </c:pt>
                <c:pt idx="12081">
                  <c:v>64.45</c:v>
                </c:pt>
                <c:pt idx="12082">
                  <c:v>64.448499999999996</c:v>
                </c:pt>
                <c:pt idx="12083">
                  <c:v>64.447299999999998</c:v>
                </c:pt>
                <c:pt idx="12084">
                  <c:v>64.446600000000004</c:v>
                </c:pt>
                <c:pt idx="12085">
                  <c:v>64.4465</c:v>
                </c:pt>
                <c:pt idx="12086">
                  <c:v>64.4465</c:v>
                </c:pt>
                <c:pt idx="12087">
                  <c:v>64.446200000000005</c:v>
                </c:pt>
                <c:pt idx="12088">
                  <c:v>64.446200000000005</c:v>
                </c:pt>
                <c:pt idx="12089">
                  <c:v>64.4465</c:v>
                </c:pt>
                <c:pt idx="12090">
                  <c:v>64.445099999999996</c:v>
                </c:pt>
                <c:pt idx="12091">
                  <c:v>64.444289999999995</c:v>
                </c:pt>
                <c:pt idx="12092">
                  <c:v>64.443799999999996</c:v>
                </c:pt>
                <c:pt idx="12093">
                  <c:v>64.443700000000007</c:v>
                </c:pt>
                <c:pt idx="12094">
                  <c:v>64.444419999999994</c:v>
                </c:pt>
                <c:pt idx="12095">
                  <c:v>64.445499999999996</c:v>
                </c:pt>
                <c:pt idx="12096">
                  <c:v>64.446600000000004</c:v>
                </c:pt>
                <c:pt idx="12097">
                  <c:v>64.447999999999993</c:v>
                </c:pt>
                <c:pt idx="12098">
                  <c:v>64.450310000000002</c:v>
                </c:pt>
                <c:pt idx="12099">
                  <c:v>64.451400000000007</c:v>
                </c:pt>
                <c:pt idx="12100">
                  <c:v>64.452200000000005</c:v>
                </c:pt>
                <c:pt idx="12101">
                  <c:v>64.453000000000003</c:v>
                </c:pt>
                <c:pt idx="12102">
                  <c:v>64.4529</c:v>
                </c:pt>
                <c:pt idx="12103">
                  <c:v>64.453559999999996</c:v>
                </c:pt>
                <c:pt idx="12104">
                  <c:v>64.454400000000007</c:v>
                </c:pt>
                <c:pt idx="12105">
                  <c:v>64.455600000000004</c:v>
                </c:pt>
                <c:pt idx="12106">
                  <c:v>64.456900000000005</c:v>
                </c:pt>
                <c:pt idx="12107">
                  <c:v>64.456900000000005</c:v>
                </c:pt>
                <c:pt idx="12108">
                  <c:v>64.457400000000007</c:v>
                </c:pt>
                <c:pt idx="12109">
                  <c:v>64.457700000000003</c:v>
                </c:pt>
                <c:pt idx="12110">
                  <c:v>64.457599999999999</c:v>
                </c:pt>
                <c:pt idx="12111">
                  <c:v>64.456000000000003</c:v>
                </c:pt>
                <c:pt idx="12112">
                  <c:v>64.455299999999994</c:v>
                </c:pt>
                <c:pt idx="12113">
                  <c:v>64.454599999999999</c:v>
                </c:pt>
                <c:pt idx="12114">
                  <c:v>64.453699999999998</c:v>
                </c:pt>
                <c:pt idx="12115">
                  <c:v>64.453100000000006</c:v>
                </c:pt>
                <c:pt idx="12116">
                  <c:v>64.453000000000003</c:v>
                </c:pt>
                <c:pt idx="12117">
                  <c:v>64.452950000000001</c:v>
                </c:pt>
                <c:pt idx="12118">
                  <c:v>64.452600000000004</c:v>
                </c:pt>
                <c:pt idx="12119">
                  <c:v>64.451999999999998</c:v>
                </c:pt>
                <c:pt idx="12120">
                  <c:v>64.450100000000006</c:v>
                </c:pt>
                <c:pt idx="12121">
                  <c:v>64.448999999999998</c:v>
                </c:pt>
                <c:pt idx="12122">
                  <c:v>64.448899999999995</c:v>
                </c:pt>
                <c:pt idx="12123">
                  <c:v>64.448999999999998</c:v>
                </c:pt>
                <c:pt idx="12124">
                  <c:v>64.448409999999996</c:v>
                </c:pt>
                <c:pt idx="12125">
                  <c:v>64.447900000000004</c:v>
                </c:pt>
                <c:pt idx="12126">
                  <c:v>64.447900000000004</c:v>
                </c:pt>
                <c:pt idx="12127">
                  <c:v>64.448800000000006</c:v>
                </c:pt>
                <c:pt idx="12128">
                  <c:v>64.45</c:v>
                </c:pt>
                <c:pt idx="12129">
                  <c:v>64.451300000000003</c:v>
                </c:pt>
                <c:pt idx="12130">
                  <c:v>64.452699999999993</c:v>
                </c:pt>
                <c:pt idx="12131">
                  <c:v>64.453590000000005</c:v>
                </c:pt>
                <c:pt idx="12132">
                  <c:v>64.454999999999998</c:v>
                </c:pt>
                <c:pt idx="12133">
                  <c:v>64.456699999999998</c:v>
                </c:pt>
                <c:pt idx="12134">
                  <c:v>64.458200000000005</c:v>
                </c:pt>
                <c:pt idx="12135">
                  <c:v>64.4602</c:v>
                </c:pt>
                <c:pt idx="12136">
                  <c:v>64.463200000000001</c:v>
                </c:pt>
                <c:pt idx="12137">
                  <c:v>64.466499999999996</c:v>
                </c:pt>
                <c:pt idx="12138">
                  <c:v>64.4679</c:v>
                </c:pt>
                <c:pt idx="12139">
                  <c:v>64.468199999999996</c:v>
                </c:pt>
                <c:pt idx="12140">
                  <c:v>64.466399999999993</c:v>
                </c:pt>
                <c:pt idx="12141">
                  <c:v>64.464299999999994</c:v>
                </c:pt>
                <c:pt idx="12142">
                  <c:v>64.463300000000004</c:v>
                </c:pt>
                <c:pt idx="12143">
                  <c:v>64.462900000000005</c:v>
                </c:pt>
                <c:pt idx="12144">
                  <c:v>64.462900000000005</c:v>
                </c:pt>
                <c:pt idx="12145">
                  <c:v>64.462599999999995</c:v>
                </c:pt>
                <c:pt idx="12146">
                  <c:v>64.462999999999994</c:v>
                </c:pt>
                <c:pt idx="12147">
                  <c:v>64.462800000000001</c:v>
                </c:pt>
                <c:pt idx="12148">
                  <c:v>64.462400000000002</c:v>
                </c:pt>
                <c:pt idx="12149">
                  <c:v>64.462199999999996</c:v>
                </c:pt>
                <c:pt idx="12150">
                  <c:v>64.460599999999999</c:v>
                </c:pt>
                <c:pt idx="12151">
                  <c:v>64.459500000000006</c:v>
                </c:pt>
                <c:pt idx="12152">
                  <c:v>64.459100000000007</c:v>
                </c:pt>
                <c:pt idx="12153">
                  <c:v>64.458399999999997</c:v>
                </c:pt>
                <c:pt idx="12154">
                  <c:v>64.457700000000003</c:v>
                </c:pt>
                <c:pt idx="12155">
                  <c:v>64.457300000000004</c:v>
                </c:pt>
                <c:pt idx="12156">
                  <c:v>64.456299999999999</c:v>
                </c:pt>
                <c:pt idx="12157">
                  <c:v>64.454400000000007</c:v>
                </c:pt>
                <c:pt idx="12158">
                  <c:v>64.454099999999997</c:v>
                </c:pt>
                <c:pt idx="12159">
                  <c:v>64.454700000000003</c:v>
                </c:pt>
                <c:pt idx="12160">
                  <c:v>64.454899999999995</c:v>
                </c:pt>
                <c:pt idx="12161">
                  <c:v>64.454589999999996</c:v>
                </c:pt>
                <c:pt idx="12162">
                  <c:v>64.453800000000001</c:v>
                </c:pt>
                <c:pt idx="12163">
                  <c:v>64.454329999999999</c:v>
                </c:pt>
                <c:pt idx="12164">
                  <c:v>64.454999999999998</c:v>
                </c:pt>
                <c:pt idx="12165">
                  <c:v>64.454499999999996</c:v>
                </c:pt>
                <c:pt idx="12166">
                  <c:v>64.454329999999999</c:v>
                </c:pt>
                <c:pt idx="12167">
                  <c:v>64.454899999999995</c:v>
                </c:pt>
                <c:pt idx="12168">
                  <c:v>64.455699999999993</c:v>
                </c:pt>
                <c:pt idx="12169">
                  <c:v>64.456800000000001</c:v>
                </c:pt>
                <c:pt idx="12170">
                  <c:v>64.457999999999998</c:v>
                </c:pt>
                <c:pt idx="12171">
                  <c:v>64.458399999999997</c:v>
                </c:pt>
                <c:pt idx="12172">
                  <c:v>64.458299999999994</c:v>
                </c:pt>
                <c:pt idx="12173">
                  <c:v>64.458500000000001</c:v>
                </c:pt>
                <c:pt idx="12174">
                  <c:v>64.459100000000007</c:v>
                </c:pt>
                <c:pt idx="12175">
                  <c:v>64.459299999999999</c:v>
                </c:pt>
                <c:pt idx="12176">
                  <c:v>64.459500000000006</c:v>
                </c:pt>
                <c:pt idx="12177">
                  <c:v>64.458699999999993</c:v>
                </c:pt>
                <c:pt idx="12178">
                  <c:v>64.457899999999995</c:v>
                </c:pt>
                <c:pt idx="12179">
                  <c:v>64.456800000000001</c:v>
                </c:pt>
                <c:pt idx="12180">
                  <c:v>64.456599999999995</c:v>
                </c:pt>
                <c:pt idx="12181">
                  <c:v>64.456999999999994</c:v>
                </c:pt>
                <c:pt idx="12182">
                  <c:v>64.457400000000007</c:v>
                </c:pt>
                <c:pt idx="12183">
                  <c:v>64.457800000000006</c:v>
                </c:pt>
                <c:pt idx="12184">
                  <c:v>64.456699999999998</c:v>
                </c:pt>
                <c:pt idx="12185">
                  <c:v>64.456199999999995</c:v>
                </c:pt>
                <c:pt idx="12186">
                  <c:v>64.456199999999995</c:v>
                </c:pt>
                <c:pt idx="12187">
                  <c:v>64.456299999999999</c:v>
                </c:pt>
                <c:pt idx="12188">
                  <c:v>64.455939999999998</c:v>
                </c:pt>
                <c:pt idx="12189">
                  <c:v>64.455619999999996</c:v>
                </c:pt>
                <c:pt idx="12190">
                  <c:v>64.455500000000001</c:v>
                </c:pt>
                <c:pt idx="12191">
                  <c:v>64.455600000000004</c:v>
                </c:pt>
                <c:pt idx="12192">
                  <c:v>64.455799999999996</c:v>
                </c:pt>
                <c:pt idx="12193">
                  <c:v>64.455600000000004</c:v>
                </c:pt>
                <c:pt idx="12194">
                  <c:v>64.455299999999994</c:v>
                </c:pt>
                <c:pt idx="12195">
                  <c:v>64.454099999999997</c:v>
                </c:pt>
                <c:pt idx="12196">
                  <c:v>64.453100000000006</c:v>
                </c:pt>
                <c:pt idx="12197">
                  <c:v>64.452799999999996</c:v>
                </c:pt>
                <c:pt idx="12198">
                  <c:v>64.452799999999996</c:v>
                </c:pt>
                <c:pt idx="12199">
                  <c:v>64.452979999999997</c:v>
                </c:pt>
                <c:pt idx="12200">
                  <c:v>64.453400000000002</c:v>
                </c:pt>
                <c:pt idx="12201">
                  <c:v>64.453900000000004</c:v>
                </c:pt>
                <c:pt idx="12202">
                  <c:v>64.454999999999998</c:v>
                </c:pt>
                <c:pt idx="12203">
                  <c:v>64.456000000000003</c:v>
                </c:pt>
                <c:pt idx="12204">
                  <c:v>64.456800000000001</c:v>
                </c:pt>
                <c:pt idx="12205">
                  <c:v>64.457800000000006</c:v>
                </c:pt>
                <c:pt idx="12206">
                  <c:v>64.457499999999996</c:v>
                </c:pt>
                <c:pt idx="12207">
                  <c:v>64.457499999999996</c:v>
                </c:pt>
                <c:pt idx="12208">
                  <c:v>64.457499999999996</c:v>
                </c:pt>
                <c:pt idx="12209">
                  <c:v>64.455910000000003</c:v>
                </c:pt>
                <c:pt idx="12210">
                  <c:v>64.455299999999994</c:v>
                </c:pt>
                <c:pt idx="12211">
                  <c:v>64.455200000000005</c:v>
                </c:pt>
                <c:pt idx="12212">
                  <c:v>64.455399999999997</c:v>
                </c:pt>
                <c:pt idx="12213">
                  <c:v>64.456100000000006</c:v>
                </c:pt>
                <c:pt idx="12214">
                  <c:v>64.456999999999994</c:v>
                </c:pt>
                <c:pt idx="12215">
                  <c:v>64.458200000000005</c:v>
                </c:pt>
                <c:pt idx="12216">
                  <c:v>64.459500000000006</c:v>
                </c:pt>
                <c:pt idx="12217">
                  <c:v>64.460599999999999</c:v>
                </c:pt>
                <c:pt idx="12218">
                  <c:v>64.461399999999998</c:v>
                </c:pt>
                <c:pt idx="12219">
                  <c:v>64.462100000000007</c:v>
                </c:pt>
                <c:pt idx="12220">
                  <c:v>64.463300000000004</c:v>
                </c:pt>
                <c:pt idx="12221">
                  <c:v>64.463099999999997</c:v>
                </c:pt>
                <c:pt idx="12222">
                  <c:v>64.462699999999998</c:v>
                </c:pt>
                <c:pt idx="12223">
                  <c:v>64.461600000000004</c:v>
                </c:pt>
                <c:pt idx="12224">
                  <c:v>64.459699999999998</c:v>
                </c:pt>
                <c:pt idx="12225">
                  <c:v>64.457999999999998</c:v>
                </c:pt>
                <c:pt idx="12226">
                  <c:v>64.457400000000007</c:v>
                </c:pt>
                <c:pt idx="12227">
                  <c:v>64.456599999999995</c:v>
                </c:pt>
                <c:pt idx="12228">
                  <c:v>64.456000000000003</c:v>
                </c:pt>
                <c:pt idx="12229">
                  <c:v>64.455299999999994</c:v>
                </c:pt>
                <c:pt idx="12230">
                  <c:v>64.454620000000006</c:v>
                </c:pt>
                <c:pt idx="12231">
                  <c:v>64.454400000000007</c:v>
                </c:pt>
                <c:pt idx="12232">
                  <c:v>64.454599999999999</c:v>
                </c:pt>
                <c:pt idx="12233">
                  <c:v>64.454329999999999</c:v>
                </c:pt>
                <c:pt idx="12234">
                  <c:v>64.454170000000005</c:v>
                </c:pt>
                <c:pt idx="12235">
                  <c:v>64.452399999999997</c:v>
                </c:pt>
                <c:pt idx="12236">
                  <c:v>64.451599999999999</c:v>
                </c:pt>
                <c:pt idx="12237">
                  <c:v>64.450699999999998</c:v>
                </c:pt>
                <c:pt idx="12238">
                  <c:v>64.45</c:v>
                </c:pt>
                <c:pt idx="12239">
                  <c:v>64.450339999999997</c:v>
                </c:pt>
                <c:pt idx="12240">
                  <c:v>64.451340000000002</c:v>
                </c:pt>
                <c:pt idx="12241">
                  <c:v>64.452200000000005</c:v>
                </c:pt>
                <c:pt idx="12242">
                  <c:v>64.454099999999997</c:v>
                </c:pt>
                <c:pt idx="12243">
                  <c:v>64.456299999999999</c:v>
                </c:pt>
                <c:pt idx="12244">
                  <c:v>64.458699999999993</c:v>
                </c:pt>
                <c:pt idx="12245">
                  <c:v>64.459299999999999</c:v>
                </c:pt>
                <c:pt idx="12246">
                  <c:v>64.459599999999995</c:v>
                </c:pt>
                <c:pt idx="12247">
                  <c:v>64.4589</c:v>
                </c:pt>
                <c:pt idx="12248">
                  <c:v>64.459100000000007</c:v>
                </c:pt>
                <c:pt idx="12249">
                  <c:v>64.459599999999995</c:v>
                </c:pt>
                <c:pt idx="12250">
                  <c:v>64.460599999999999</c:v>
                </c:pt>
                <c:pt idx="12251">
                  <c:v>64.460400000000007</c:v>
                </c:pt>
                <c:pt idx="12252">
                  <c:v>64.460400000000007</c:v>
                </c:pt>
                <c:pt idx="12253">
                  <c:v>64.460599999999999</c:v>
                </c:pt>
                <c:pt idx="12254">
                  <c:v>64.460800000000006</c:v>
                </c:pt>
                <c:pt idx="12255">
                  <c:v>64.461100000000002</c:v>
                </c:pt>
                <c:pt idx="12256">
                  <c:v>64.460480000000004</c:v>
                </c:pt>
                <c:pt idx="12257">
                  <c:v>64.459400000000002</c:v>
                </c:pt>
                <c:pt idx="12258">
                  <c:v>64.458399999999997</c:v>
                </c:pt>
                <c:pt idx="12259">
                  <c:v>64.457499999999996</c:v>
                </c:pt>
                <c:pt idx="12260">
                  <c:v>64.457099999999997</c:v>
                </c:pt>
                <c:pt idx="12261">
                  <c:v>64.456699999999998</c:v>
                </c:pt>
                <c:pt idx="12262">
                  <c:v>64.456800000000001</c:v>
                </c:pt>
                <c:pt idx="12263">
                  <c:v>64.456599999999995</c:v>
                </c:pt>
                <c:pt idx="12264">
                  <c:v>64.454909999999998</c:v>
                </c:pt>
                <c:pt idx="12265">
                  <c:v>64.453400000000002</c:v>
                </c:pt>
                <c:pt idx="12266">
                  <c:v>64.451700000000002</c:v>
                </c:pt>
                <c:pt idx="12267">
                  <c:v>64.451400000000007</c:v>
                </c:pt>
                <c:pt idx="12268">
                  <c:v>64.451210000000003</c:v>
                </c:pt>
                <c:pt idx="12269">
                  <c:v>64.449759999999998</c:v>
                </c:pt>
                <c:pt idx="12270">
                  <c:v>64.449399999999997</c:v>
                </c:pt>
                <c:pt idx="12271">
                  <c:v>64.4499</c:v>
                </c:pt>
                <c:pt idx="12272">
                  <c:v>64.450999999999993</c:v>
                </c:pt>
                <c:pt idx="12273">
                  <c:v>64.451920000000001</c:v>
                </c:pt>
                <c:pt idx="12274">
                  <c:v>64.453100000000006</c:v>
                </c:pt>
                <c:pt idx="12275">
                  <c:v>64.453800000000001</c:v>
                </c:pt>
                <c:pt idx="12276">
                  <c:v>64.455399999999997</c:v>
                </c:pt>
                <c:pt idx="12277">
                  <c:v>64.4572</c:v>
                </c:pt>
                <c:pt idx="12278">
                  <c:v>64.458699999999993</c:v>
                </c:pt>
                <c:pt idx="12279">
                  <c:v>64.4602</c:v>
                </c:pt>
                <c:pt idx="12280">
                  <c:v>64.462400000000002</c:v>
                </c:pt>
                <c:pt idx="12281">
                  <c:v>64.46508</c:v>
                </c:pt>
                <c:pt idx="12282">
                  <c:v>64.465599999999995</c:v>
                </c:pt>
                <c:pt idx="12283">
                  <c:v>64.4636</c:v>
                </c:pt>
                <c:pt idx="12284">
                  <c:v>64.461799999999997</c:v>
                </c:pt>
                <c:pt idx="12285">
                  <c:v>64.461299999999994</c:v>
                </c:pt>
                <c:pt idx="12286">
                  <c:v>64.461100000000002</c:v>
                </c:pt>
                <c:pt idx="12287">
                  <c:v>64.460999999999999</c:v>
                </c:pt>
                <c:pt idx="12288">
                  <c:v>64.461500000000001</c:v>
                </c:pt>
                <c:pt idx="12289">
                  <c:v>64.462000000000003</c:v>
                </c:pt>
                <c:pt idx="12290">
                  <c:v>64.462299999999999</c:v>
                </c:pt>
                <c:pt idx="12291">
                  <c:v>64.462299999999999</c:v>
                </c:pt>
                <c:pt idx="12292">
                  <c:v>64.462400000000002</c:v>
                </c:pt>
                <c:pt idx="12293">
                  <c:v>64.462500000000006</c:v>
                </c:pt>
                <c:pt idx="12294">
                  <c:v>64.46096</c:v>
                </c:pt>
                <c:pt idx="12295">
                  <c:v>64.460400000000007</c:v>
                </c:pt>
                <c:pt idx="12296">
                  <c:v>64.459800000000001</c:v>
                </c:pt>
                <c:pt idx="12297">
                  <c:v>64.460099999999997</c:v>
                </c:pt>
                <c:pt idx="12298">
                  <c:v>64.460099999999997</c:v>
                </c:pt>
                <c:pt idx="12299">
                  <c:v>64.459699999999998</c:v>
                </c:pt>
                <c:pt idx="12300">
                  <c:v>64.459609999999998</c:v>
                </c:pt>
                <c:pt idx="12301">
                  <c:v>64.459199999999996</c:v>
                </c:pt>
                <c:pt idx="12302">
                  <c:v>64.457099999999997</c:v>
                </c:pt>
                <c:pt idx="12303">
                  <c:v>64.456400000000002</c:v>
                </c:pt>
                <c:pt idx="12304">
                  <c:v>64.456699999999998</c:v>
                </c:pt>
                <c:pt idx="12305">
                  <c:v>64.457099999999997</c:v>
                </c:pt>
                <c:pt idx="12306">
                  <c:v>64.456400000000002</c:v>
                </c:pt>
                <c:pt idx="12307">
                  <c:v>64.455699999999993</c:v>
                </c:pt>
                <c:pt idx="12308">
                  <c:v>64.456299999999999</c:v>
                </c:pt>
                <c:pt idx="12309">
                  <c:v>64.455500000000001</c:v>
                </c:pt>
                <c:pt idx="12310">
                  <c:v>64.454999999999998</c:v>
                </c:pt>
                <c:pt idx="12311">
                  <c:v>64.455200000000005</c:v>
                </c:pt>
                <c:pt idx="12312">
                  <c:v>64.455799999999996</c:v>
                </c:pt>
                <c:pt idx="12313">
                  <c:v>64.456800000000001</c:v>
                </c:pt>
                <c:pt idx="12314">
                  <c:v>64.457899999999995</c:v>
                </c:pt>
                <c:pt idx="12315">
                  <c:v>64.459100000000007</c:v>
                </c:pt>
                <c:pt idx="12316">
                  <c:v>64.460059999999999</c:v>
                </c:pt>
                <c:pt idx="12317">
                  <c:v>64.460400000000007</c:v>
                </c:pt>
                <c:pt idx="12318">
                  <c:v>64.460499999999996</c:v>
                </c:pt>
                <c:pt idx="12319">
                  <c:v>64.460899999999995</c:v>
                </c:pt>
                <c:pt idx="12320">
                  <c:v>64.461100000000002</c:v>
                </c:pt>
                <c:pt idx="12321">
                  <c:v>64.460300000000004</c:v>
                </c:pt>
                <c:pt idx="12322">
                  <c:v>64.459320000000005</c:v>
                </c:pt>
                <c:pt idx="12323">
                  <c:v>64.458100000000002</c:v>
                </c:pt>
                <c:pt idx="12324">
                  <c:v>64.457499999999996</c:v>
                </c:pt>
                <c:pt idx="12325">
                  <c:v>64.457700000000003</c:v>
                </c:pt>
                <c:pt idx="12326">
                  <c:v>64.457999999999998</c:v>
                </c:pt>
                <c:pt idx="12327">
                  <c:v>64.458699999999993</c:v>
                </c:pt>
                <c:pt idx="12328">
                  <c:v>64.459500000000006</c:v>
                </c:pt>
                <c:pt idx="12329">
                  <c:v>64.459000000000003</c:v>
                </c:pt>
                <c:pt idx="12330">
                  <c:v>64.458500000000001</c:v>
                </c:pt>
                <c:pt idx="12331">
                  <c:v>64.458600000000004</c:v>
                </c:pt>
                <c:pt idx="12332">
                  <c:v>64.457999999999998</c:v>
                </c:pt>
                <c:pt idx="12333">
                  <c:v>64.457599999999999</c:v>
                </c:pt>
                <c:pt idx="12334">
                  <c:v>64.457400000000007</c:v>
                </c:pt>
                <c:pt idx="12335">
                  <c:v>64.457599999999999</c:v>
                </c:pt>
                <c:pt idx="12336">
                  <c:v>64.457800000000006</c:v>
                </c:pt>
                <c:pt idx="12337">
                  <c:v>64.4572</c:v>
                </c:pt>
                <c:pt idx="12338">
                  <c:v>64.456299999999999</c:v>
                </c:pt>
                <c:pt idx="12339">
                  <c:v>64.4559</c:v>
                </c:pt>
                <c:pt idx="12340">
                  <c:v>64.454800000000006</c:v>
                </c:pt>
                <c:pt idx="12341">
                  <c:v>64.4542</c:v>
                </c:pt>
                <c:pt idx="12342">
                  <c:v>64.453800000000001</c:v>
                </c:pt>
                <c:pt idx="12343">
                  <c:v>64.453699999999998</c:v>
                </c:pt>
                <c:pt idx="12344">
                  <c:v>64.453800000000001</c:v>
                </c:pt>
                <c:pt idx="12345">
                  <c:v>64.453999999999994</c:v>
                </c:pt>
                <c:pt idx="12346">
                  <c:v>64.454499999999996</c:v>
                </c:pt>
                <c:pt idx="12347">
                  <c:v>64.455500000000001</c:v>
                </c:pt>
                <c:pt idx="12348">
                  <c:v>64.456389999999999</c:v>
                </c:pt>
                <c:pt idx="12349">
                  <c:v>64.457099999999997</c:v>
                </c:pt>
                <c:pt idx="12350">
                  <c:v>64.456699999999998</c:v>
                </c:pt>
                <c:pt idx="12351">
                  <c:v>64.456500000000005</c:v>
                </c:pt>
                <c:pt idx="12352">
                  <c:v>64.456299999999999</c:v>
                </c:pt>
                <c:pt idx="12353">
                  <c:v>64.455600000000004</c:v>
                </c:pt>
                <c:pt idx="12354">
                  <c:v>64.455100000000002</c:v>
                </c:pt>
                <c:pt idx="12355">
                  <c:v>64.454999999999998</c:v>
                </c:pt>
                <c:pt idx="12356">
                  <c:v>64.455169999999995</c:v>
                </c:pt>
                <c:pt idx="12357">
                  <c:v>64.456000000000003</c:v>
                </c:pt>
                <c:pt idx="12358">
                  <c:v>64.456800000000001</c:v>
                </c:pt>
                <c:pt idx="12359">
                  <c:v>64.458100000000002</c:v>
                </c:pt>
                <c:pt idx="12360">
                  <c:v>64.459500000000006</c:v>
                </c:pt>
                <c:pt idx="12361">
                  <c:v>64.460300000000004</c:v>
                </c:pt>
                <c:pt idx="12362">
                  <c:v>64.461200000000005</c:v>
                </c:pt>
                <c:pt idx="12363">
                  <c:v>64.462000000000003</c:v>
                </c:pt>
                <c:pt idx="12364">
                  <c:v>64.462999999999994</c:v>
                </c:pt>
                <c:pt idx="12365">
                  <c:v>64.4636</c:v>
                </c:pt>
                <c:pt idx="12366">
                  <c:v>64.464299999999994</c:v>
                </c:pt>
                <c:pt idx="12367">
                  <c:v>64.463999999999999</c:v>
                </c:pt>
                <c:pt idx="12368">
                  <c:v>64.461799999999997</c:v>
                </c:pt>
                <c:pt idx="12369">
                  <c:v>64.460599999999999</c:v>
                </c:pt>
                <c:pt idx="12370">
                  <c:v>64.459199999999996</c:v>
                </c:pt>
                <c:pt idx="12371">
                  <c:v>64.458500000000001</c:v>
                </c:pt>
                <c:pt idx="12372">
                  <c:v>64.457700000000003</c:v>
                </c:pt>
                <c:pt idx="12373">
                  <c:v>64.457300000000004</c:v>
                </c:pt>
                <c:pt idx="12374">
                  <c:v>64.456400000000002</c:v>
                </c:pt>
                <c:pt idx="12375">
                  <c:v>64.455799999999996</c:v>
                </c:pt>
                <c:pt idx="12376">
                  <c:v>64.455799999999996</c:v>
                </c:pt>
                <c:pt idx="12377">
                  <c:v>64.456000000000003</c:v>
                </c:pt>
                <c:pt idx="12378">
                  <c:v>64.456400000000002</c:v>
                </c:pt>
                <c:pt idx="12379">
                  <c:v>64.456299999999999</c:v>
                </c:pt>
                <c:pt idx="12380">
                  <c:v>64.455399999999997</c:v>
                </c:pt>
                <c:pt idx="12381">
                  <c:v>64.453100000000006</c:v>
                </c:pt>
                <c:pt idx="12382">
                  <c:v>64.452100000000002</c:v>
                </c:pt>
                <c:pt idx="12383">
                  <c:v>64.451300000000003</c:v>
                </c:pt>
                <c:pt idx="12384">
                  <c:v>64.4512</c:v>
                </c:pt>
                <c:pt idx="12385">
                  <c:v>64.451700000000002</c:v>
                </c:pt>
                <c:pt idx="12386">
                  <c:v>64.452699999999993</c:v>
                </c:pt>
                <c:pt idx="12387">
                  <c:v>64.454499999999996</c:v>
                </c:pt>
                <c:pt idx="12388">
                  <c:v>64.456500000000005</c:v>
                </c:pt>
                <c:pt idx="12389">
                  <c:v>64.4589</c:v>
                </c:pt>
                <c:pt idx="12390">
                  <c:v>64.461299999999994</c:v>
                </c:pt>
                <c:pt idx="12391">
                  <c:v>64.462699999999998</c:v>
                </c:pt>
                <c:pt idx="12392">
                  <c:v>64.463700000000003</c:v>
                </c:pt>
                <c:pt idx="12393">
                  <c:v>64.462599999999995</c:v>
                </c:pt>
                <c:pt idx="12394">
                  <c:v>64.462299999999999</c:v>
                </c:pt>
                <c:pt idx="12395">
                  <c:v>64.462599999999995</c:v>
                </c:pt>
                <c:pt idx="12396">
                  <c:v>64.462100000000007</c:v>
                </c:pt>
                <c:pt idx="12397">
                  <c:v>64.461510000000004</c:v>
                </c:pt>
                <c:pt idx="12398">
                  <c:v>64.461600000000004</c:v>
                </c:pt>
                <c:pt idx="12399">
                  <c:v>64.461799999999997</c:v>
                </c:pt>
                <c:pt idx="12400">
                  <c:v>64.462000000000003</c:v>
                </c:pt>
                <c:pt idx="12401">
                  <c:v>64.462400000000002</c:v>
                </c:pt>
                <c:pt idx="12402">
                  <c:v>64.462599999999995</c:v>
                </c:pt>
                <c:pt idx="12403">
                  <c:v>64.461699999999993</c:v>
                </c:pt>
                <c:pt idx="12404">
                  <c:v>64.460700000000003</c:v>
                </c:pt>
                <c:pt idx="12405">
                  <c:v>64.459800000000001</c:v>
                </c:pt>
                <c:pt idx="12406">
                  <c:v>64.459299999999999</c:v>
                </c:pt>
                <c:pt idx="12407">
                  <c:v>64.458699999999993</c:v>
                </c:pt>
                <c:pt idx="12408">
                  <c:v>64.457400000000007</c:v>
                </c:pt>
                <c:pt idx="12409">
                  <c:v>64.455799999999996</c:v>
                </c:pt>
                <c:pt idx="12410">
                  <c:v>64.454800000000006</c:v>
                </c:pt>
                <c:pt idx="12411">
                  <c:v>64.453400000000002</c:v>
                </c:pt>
                <c:pt idx="12412">
                  <c:v>64.453000000000003</c:v>
                </c:pt>
                <c:pt idx="12413">
                  <c:v>64.452299999999994</c:v>
                </c:pt>
                <c:pt idx="12414">
                  <c:v>64.451999999999998</c:v>
                </c:pt>
                <c:pt idx="12415">
                  <c:v>64.450800000000001</c:v>
                </c:pt>
                <c:pt idx="12416">
                  <c:v>64.450800000000001</c:v>
                </c:pt>
                <c:pt idx="12417">
                  <c:v>64.451499999999996</c:v>
                </c:pt>
                <c:pt idx="12418">
                  <c:v>64.452399999999997</c:v>
                </c:pt>
                <c:pt idx="12419">
                  <c:v>64.452699999999993</c:v>
                </c:pt>
                <c:pt idx="12420">
                  <c:v>64.453199999999995</c:v>
                </c:pt>
                <c:pt idx="12421">
                  <c:v>64.454700000000003</c:v>
                </c:pt>
                <c:pt idx="12422">
                  <c:v>64.455699999999993</c:v>
                </c:pt>
                <c:pt idx="12423">
                  <c:v>64.457800000000006</c:v>
                </c:pt>
                <c:pt idx="12424">
                  <c:v>64.459800000000001</c:v>
                </c:pt>
                <c:pt idx="12425">
                  <c:v>64.460800000000006</c:v>
                </c:pt>
                <c:pt idx="12426">
                  <c:v>64.461200000000005</c:v>
                </c:pt>
                <c:pt idx="12427">
                  <c:v>64.459800000000001</c:v>
                </c:pt>
                <c:pt idx="12428">
                  <c:v>64.459000000000003</c:v>
                </c:pt>
                <c:pt idx="12429">
                  <c:v>64.459199999999996</c:v>
                </c:pt>
                <c:pt idx="12430">
                  <c:v>64.459599999999995</c:v>
                </c:pt>
                <c:pt idx="12431">
                  <c:v>64.460099999999997</c:v>
                </c:pt>
                <c:pt idx="12432">
                  <c:v>64.460400000000007</c:v>
                </c:pt>
                <c:pt idx="12433">
                  <c:v>64.461200000000005</c:v>
                </c:pt>
                <c:pt idx="12434">
                  <c:v>64.4619</c:v>
                </c:pt>
                <c:pt idx="12435">
                  <c:v>64.462299999999999</c:v>
                </c:pt>
                <c:pt idx="12436">
                  <c:v>64.462699999999998</c:v>
                </c:pt>
                <c:pt idx="12437">
                  <c:v>64.463099999999997</c:v>
                </c:pt>
                <c:pt idx="12438">
                  <c:v>64.461799999999997</c:v>
                </c:pt>
                <c:pt idx="12439">
                  <c:v>64.461399999999998</c:v>
                </c:pt>
                <c:pt idx="12440">
                  <c:v>64.460800000000006</c:v>
                </c:pt>
                <c:pt idx="12441">
                  <c:v>64.461500000000001</c:v>
                </c:pt>
                <c:pt idx="12442">
                  <c:v>64.4619</c:v>
                </c:pt>
                <c:pt idx="12443">
                  <c:v>64.461799999999997</c:v>
                </c:pt>
                <c:pt idx="12444">
                  <c:v>64.460999999999999</c:v>
                </c:pt>
                <c:pt idx="12445">
                  <c:v>64.4602</c:v>
                </c:pt>
                <c:pt idx="12446">
                  <c:v>64.460099999999997</c:v>
                </c:pt>
                <c:pt idx="12447">
                  <c:v>64.459900000000005</c:v>
                </c:pt>
                <c:pt idx="12448">
                  <c:v>64.458500000000001</c:v>
                </c:pt>
                <c:pt idx="12449">
                  <c:v>64.457800000000006</c:v>
                </c:pt>
                <c:pt idx="12450">
                  <c:v>64.457800000000006</c:v>
                </c:pt>
                <c:pt idx="12451">
                  <c:v>64.457999999999998</c:v>
                </c:pt>
                <c:pt idx="12452">
                  <c:v>64.457899999999995</c:v>
                </c:pt>
                <c:pt idx="12453">
                  <c:v>64.457700000000003</c:v>
                </c:pt>
                <c:pt idx="12454">
                  <c:v>64.4572</c:v>
                </c:pt>
                <c:pt idx="12455">
                  <c:v>64.456699999999998</c:v>
                </c:pt>
                <c:pt idx="12456">
                  <c:v>64.455299999999994</c:v>
                </c:pt>
                <c:pt idx="12457">
                  <c:v>64.454999999999998</c:v>
                </c:pt>
                <c:pt idx="12458">
                  <c:v>64.455299999999994</c:v>
                </c:pt>
                <c:pt idx="12459">
                  <c:v>64.456100000000006</c:v>
                </c:pt>
                <c:pt idx="12460">
                  <c:v>64.4572</c:v>
                </c:pt>
                <c:pt idx="12461">
                  <c:v>64.457800000000006</c:v>
                </c:pt>
                <c:pt idx="12462">
                  <c:v>64.459000000000003</c:v>
                </c:pt>
                <c:pt idx="12463">
                  <c:v>64.460400000000007</c:v>
                </c:pt>
                <c:pt idx="12464">
                  <c:v>64.461399999999998</c:v>
                </c:pt>
                <c:pt idx="12465">
                  <c:v>64.461539999999999</c:v>
                </c:pt>
                <c:pt idx="12466">
                  <c:v>64.461699999999993</c:v>
                </c:pt>
                <c:pt idx="12467">
                  <c:v>64.461830000000006</c:v>
                </c:pt>
                <c:pt idx="12468">
                  <c:v>64.460300000000004</c:v>
                </c:pt>
                <c:pt idx="12469">
                  <c:v>64.458500000000001</c:v>
                </c:pt>
                <c:pt idx="12470">
                  <c:v>64.457599999999999</c:v>
                </c:pt>
                <c:pt idx="12471">
                  <c:v>64.457499999999996</c:v>
                </c:pt>
                <c:pt idx="12472">
                  <c:v>64.457700000000003</c:v>
                </c:pt>
                <c:pt idx="12473">
                  <c:v>64.458200000000005</c:v>
                </c:pt>
                <c:pt idx="12474">
                  <c:v>64.459000000000003</c:v>
                </c:pt>
                <c:pt idx="12475">
                  <c:v>64.459999999999994</c:v>
                </c:pt>
                <c:pt idx="12476">
                  <c:v>64.460499999999996</c:v>
                </c:pt>
                <c:pt idx="12477">
                  <c:v>64.45993</c:v>
                </c:pt>
                <c:pt idx="12478">
                  <c:v>64.459599999999995</c:v>
                </c:pt>
                <c:pt idx="12479">
                  <c:v>64.458799999999997</c:v>
                </c:pt>
                <c:pt idx="12480">
                  <c:v>64.458399999999997</c:v>
                </c:pt>
                <c:pt idx="12481">
                  <c:v>64.458500000000001</c:v>
                </c:pt>
                <c:pt idx="12482">
                  <c:v>64.458600000000004</c:v>
                </c:pt>
                <c:pt idx="12483">
                  <c:v>64.457999999999998</c:v>
                </c:pt>
                <c:pt idx="12484">
                  <c:v>64.456999999999994</c:v>
                </c:pt>
                <c:pt idx="12485">
                  <c:v>64.456299999999999</c:v>
                </c:pt>
                <c:pt idx="12486">
                  <c:v>64.456000000000003</c:v>
                </c:pt>
                <c:pt idx="12487">
                  <c:v>64.454719999999995</c:v>
                </c:pt>
                <c:pt idx="12488">
                  <c:v>64.4542</c:v>
                </c:pt>
                <c:pt idx="12489">
                  <c:v>64.453800000000001</c:v>
                </c:pt>
                <c:pt idx="12490">
                  <c:v>64.453800000000001</c:v>
                </c:pt>
                <c:pt idx="12491">
                  <c:v>64.453800000000001</c:v>
                </c:pt>
                <c:pt idx="12492">
                  <c:v>64.454400000000007</c:v>
                </c:pt>
                <c:pt idx="12493">
                  <c:v>64.455330000000004</c:v>
                </c:pt>
                <c:pt idx="12494">
                  <c:v>64.455699999999993</c:v>
                </c:pt>
                <c:pt idx="12495">
                  <c:v>64.454999999999998</c:v>
                </c:pt>
                <c:pt idx="12496">
                  <c:v>64.454800000000006</c:v>
                </c:pt>
                <c:pt idx="12497">
                  <c:v>64.454599999999999</c:v>
                </c:pt>
                <c:pt idx="12498">
                  <c:v>64.454999999999998</c:v>
                </c:pt>
                <c:pt idx="12499">
                  <c:v>64.455399999999997</c:v>
                </c:pt>
                <c:pt idx="12500">
                  <c:v>64.455070000000006</c:v>
                </c:pt>
                <c:pt idx="12501">
                  <c:v>64.455100000000002</c:v>
                </c:pt>
                <c:pt idx="12502">
                  <c:v>64.455600000000004</c:v>
                </c:pt>
                <c:pt idx="12503">
                  <c:v>64.456500000000005</c:v>
                </c:pt>
                <c:pt idx="12504">
                  <c:v>64.457800000000006</c:v>
                </c:pt>
                <c:pt idx="12505">
                  <c:v>64.459100000000007</c:v>
                </c:pt>
                <c:pt idx="12506">
                  <c:v>64.459500000000006</c:v>
                </c:pt>
                <c:pt idx="12507">
                  <c:v>64.460499999999996</c:v>
                </c:pt>
                <c:pt idx="12508">
                  <c:v>64.461500000000001</c:v>
                </c:pt>
                <c:pt idx="12509">
                  <c:v>64.462400000000002</c:v>
                </c:pt>
                <c:pt idx="12510">
                  <c:v>64.463499999999996</c:v>
                </c:pt>
                <c:pt idx="12511">
                  <c:v>64.464799999999997</c:v>
                </c:pt>
                <c:pt idx="12512">
                  <c:v>64.466300000000004</c:v>
                </c:pt>
                <c:pt idx="12513">
                  <c:v>64.464699999999993</c:v>
                </c:pt>
                <c:pt idx="12514">
                  <c:v>64.462699999999998</c:v>
                </c:pt>
                <c:pt idx="12515">
                  <c:v>64.460700000000003</c:v>
                </c:pt>
                <c:pt idx="12516">
                  <c:v>64.459599999999995</c:v>
                </c:pt>
                <c:pt idx="12517">
                  <c:v>64.458699999999993</c:v>
                </c:pt>
                <c:pt idx="12518">
                  <c:v>64.457999999999998</c:v>
                </c:pt>
                <c:pt idx="12519">
                  <c:v>64.456999999999994</c:v>
                </c:pt>
                <c:pt idx="12520">
                  <c:v>64.456599999999995</c:v>
                </c:pt>
                <c:pt idx="12521">
                  <c:v>64.456299999999999</c:v>
                </c:pt>
                <c:pt idx="12522">
                  <c:v>64.456389999999999</c:v>
                </c:pt>
                <c:pt idx="12523">
                  <c:v>64.456599999999995</c:v>
                </c:pt>
                <c:pt idx="12524">
                  <c:v>64.456699999999998</c:v>
                </c:pt>
                <c:pt idx="12525">
                  <c:v>64.455780000000004</c:v>
                </c:pt>
                <c:pt idx="12526">
                  <c:v>64.4559</c:v>
                </c:pt>
                <c:pt idx="12527">
                  <c:v>64.456500000000005</c:v>
                </c:pt>
                <c:pt idx="12528">
                  <c:v>64.456699999999998</c:v>
                </c:pt>
                <c:pt idx="12529">
                  <c:v>64.457899999999995</c:v>
                </c:pt>
                <c:pt idx="12530">
                  <c:v>64.458799999999997</c:v>
                </c:pt>
                <c:pt idx="12531">
                  <c:v>64.459299999999999</c:v>
                </c:pt>
                <c:pt idx="12532">
                  <c:v>64.459400000000002</c:v>
                </c:pt>
                <c:pt idx="12533">
                  <c:v>64.459400000000002</c:v>
                </c:pt>
                <c:pt idx="12534">
                  <c:v>64.460599999999999</c:v>
                </c:pt>
                <c:pt idx="12535">
                  <c:v>64.462800000000001</c:v>
                </c:pt>
                <c:pt idx="12536">
                  <c:v>64.463800000000006</c:v>
                </c:pt>
                <c:pt idx="12537">
                  <c:v>64.463200000000001</c:v>
                </c:pt>
                <c:pt idx="12538">
                  <c:v>64.463099999999997</c:v>
                </c:pt>
                <c:pt idx="12539">
                  <c:v>64.463399999999993</c:v>
                </c:pt>
                <c:pt idx="12540">
                  <c:v>64.462599999999995</c:v>
                </c:pt>
                <c:pt idx="12541">
                  <c:v>64.462100000000007</c:v>
                </c:pt>
                <c:pt idx="12542">
                  <c:v>64.462410000000006</c:v>
                </c:pt>
                <c:pt idx="12543">
                  <c:v>64.462800000000001</c:v>
                </c:pt>
                <c:pt idx="12544">
                  <c:v>64.463099999999997</c:v>
                </c:pt>
                <c:pt idx="12545">
                  <c:v>64.4636</c:v>
                </c:pt>
                <c:pt idx="12546">
                  <c:v>64.464100000000002</c:v>
                </c:pt>
                <c:pt idx="12547">
                  <c:v>64.464500000000001</c:v>
                </c:pt>
                <c:pt idx="12548">
                  <c:v>64.463499999999996</c:v>
                </c:pt>
                <c:pt idx="12549">
                  <c:v>64.462900000000005</c:v>
                </c:pt>
                <c:pt idx="12550">
                  <c:v>64.462299999999999</c:v>
                </c:pt>
                <c:pt idx="12551">
                  <c:v>64.461699999999993</c:v>
                </c:pt>
                <c:pt idx="12552">
                  <c:v>64.459199999999996</c:v>
                </c:pt>
                <c:pt idx="12553">
                  <c:v>64.457499999999996</c:v>
                </c:pt>
                <c:pt idx="12554">
                  <c:v>64.4559</c:v>
                </c:pt>
                <c:pt idx="12555">
                  <c:v>64.455100000000002</c:v>
                </c:pt>
                <c:pt idx="12556">
                  <c:v>64.4542</c:v>
                </c:pt>
                <c:pt idx="12557">
                  <c:v>64.453900000000004</c:v>
                </c:pt>
                <c:pt idx="12558">
                  <c:v>64.453699999999998</c:v>
                </c:pt>
                <c:pt idx="12559">
                  <c:v>64.453000000000003</c:v>
                </c:pt>
                <c:pt idx="12560">
                  <c:v>64.453400000000002</c:v>
                </c:pt>
                <c:pt idx="12561">
                  <c:v>64.454099999999997</c:v>
                </c:pt>
                <c:pt idx="12562">
                  <c:v>64.453999999999994</c:v>
                </c:pt>
                <c:pt idx="12563">
                  <c:v>64.454400000000007</c:v>
                </c:pt>
                <c:pt idx="12564">
                  <c:v>64.455699999999993</c:v>
                </c:pt>
                <c:pt idx="12565">
                  <c:v>64.456900000000005</c:v>
                </c:pt>
                <c:pt idx="12566">
                  <c:v>64.459000000000003</c:v>
                </c:pt>
                <c:pt idx="12567">
                  <c:v>64.459800000000001</c:v>
                </c:pt>
                <c:pt idx="12568">
                  <c:v>64.460099999999997</c:v>
                </c:pt>
                <c:pt idx="12569">
                  <c:v>64.460700000000003</c:v>
                </c:pt>
                <c:pt idx="12570">
                  <c:v>64.459999999999994</c:v>
                </c:pt>
                <c:pt idx="12571">
                  <c:v>64.459699999999998</c:v>
                </c:pt>
                <c:pt idx="12572">
                  <c:v>64.460099999999997</c:v>
                </c:pt>
                <c:pt idx="12573">
                  <c:v>64.460999999999999</c:v>
                </c:pt>
                <c:pt idx="12574">
                  <c:v>64.4619</c:v>
                </c:pt>
                <c:pt idx="12575">
                  <c:v>64.462100000000007</c:v>
                </c:pt>
                <c:pt idx="12576">
                  <c:v>64.462100000000007</c:v>
                </c:pt>
                <c:pt idx="12577">
                  <c:v>64.462400000000002</c:v>
                </c:pt>
                <c:pt idx="12578">
                  <c:v>64.463099999999997</c:v>
                </c:pt>
                <c:pt idx="12579">
                  <c:v>64.463499999999996</c:v>
                </c:pt>
                <c:pt idx="12580">
                  <c:v>64.463899999999995</c:v>
                </c:pt>
                <c:pt idx="12581">
                  <c:v>64.464399999999998</c:v>
                </c:pt>
                <c:pt idx="12582">
                  <c:v>64.464100000000002</c:v>
                </c:pt>
                <c:pt idx="12583">
                  <c:v>64.462400000000002</c:v>
                </c:pt>
                <c:pt idx="12584">
                  <c:v>64.461799999999997</c:v>
                </c:pt>
                <c:pt idx="12585">
                  <c:v>64.460800000000006</c:v>
                </c:pt>
                <c:pt idx="12586">
                  <c:v>64.459500000000006</c:v>
                </c:pt>
                <c:pt idx="12587">
                  <c:v>64.458799999999997</c:v>
                </c:pt>
                <c:pt idx="12588">
                  <c:v>64.457679999999996</c:v>
                </c:pt>
                <c:pt idx="12589">
                  <c:v>64.457300000000004</c:v>
                </c:pt>
                <c:pt idx="12590">
                  <c:v>64.457300000000004</c:v>
                </c:pt>
                <c:pt idx="12591">
                  <c:v>64.457499999999996</c:v>
                </c:pt>
                <c:pt idx="12592">
                  <c:v>64.457800000000006</c:v>
                </c:pt>
                <c:pt idx="12593">
                  <c:v>64.457549999999998</c:v>
                </c:pt>
                <c:pt idx="12594">
                  <c:v>64.457390000000004</c:v>
                </c:pt>
                <c:pt idx="12595">
                  <c:v>64.457700000000003</c:v>
                </c:pt>
                <c:pt idx="12596">
                  <c:v>64.457899999999995</c:v>
                </c:pt>
                <c:pt idx="12597">
                  <c:v>64.457899999999995</c:v>
                </c:pt>
                <c:pt idx="12598">
                  <c:v>64.456800000000001</c:v>
                </c:pt>
                <c:pt idx="12599">
                  <c:v>64.455699999999993</c:v>
                </c:pt>
                <c:pt idx="12600">
                  <c:v>64.455399999999997</c:v>
                </c:pt>
                <c:pt idx="12601">
                  <c:v>64.456000000000003</c:v>
                </c:pt>
                <c:pt idx="12602">
                  <c:v>64.456519999999998</c:v>
                </c:pt>
                <c:pt idx="12603">
                  <c:v>64.457300000000004</c:v>
                </c:pt>
                <c:pt idx="12604">
                  <c:v>64.457999999999998</c:v>
                </c:pt>
                <c:pt idx="12605">
                  <c:v>64.459299999999999</c:v>
                </c:pt>
                <c:pt idx="12606">
                  <c:v>64.460300000000004</c:v>
                </c:pt>
                <c:pt idx="12607">
                  <c:v>64.461500000000001</c:v>
                </c:pt>
                <c:pt idx="12608">
                  <c:v>64.462800000000001</c:v>
                </c:pt>
                <c:pt idx="12609">
                  <c:v>64.463700000000003</c:v>
                </c:pt>
                <c:pt idx="12610">
                  <c:v>64.463899999999995</c:v>
                </c:pt>
                <c:pt idx="12611">
                  <c:v>64.463499999999996</c:v>
                </c:pt>
                <c:pt idx="12612">
                  <c:v>64.462090000000003</c:v>
                </c:pt>
                <c:pt idx="12613">
                  <c:v>64.459800000000001</c:v>
                </c:pt>
                <c:pt idx="12614">
                  <c:v>64.459289999999996</c:v>
                </c:pt>
                <c:pt idx="12615">
                  <c:v>64.459100000000007</c:v>
                </c:pt>
                <c:pt idx="12616">
                  <c:v>64.459199999999996</c:v>
                </c:pt>
                <c:pt idx="12617">
                  <c:v>64.459739999999996</c:v>
                </c:pt>
                <c:pt idx="12618">
                  <c:v>64.460599999999999</c:v>
                </c:pt>
                <c:pt idx="12619">
                  <c:v>64.461600000000004</c:v>
                </c:pt>
                <c:pt idx="12620">
                  <c:v>64.462699999999998</c:v>
                </c:pt>
                <c:pt idx="12621">
                  <c:v>64.463440000000006</c:v>
                </c:pt>
                <c:pt idx="12622">
                  <c:v>64.463099999999997</c:v>
                </c:pt>
                <c:pt idx="12623">
                  <c:v>64.46199</c:v>
                </c:pt>
                <c:pt idx="12624">
                  <c:v>64.461299999999994</c:v>
                </c:pt>
                <c:pt idx="12625">
                  <c:v>64.461200000000005</c:v>
                </c:pt>
                <c:pt idx="12626">
                  <c:v>64.460999999999999</c:v>
                </c:pt>
                <c:pt idx="12627">
                  <c:v>64.460350000000005</c:v>
                </c:pt>
                <c:pt idx="12628">
                  <c:v>64.459400000000002</c:v>
                </c:pt>
                <c:pt idx="12629">
                  <c:v>64.458500000000001</c:v>
                </c:pt>
                <c:pt idx="12630">
                  <c:v>64.458200000000005</c:v>
                </c:pt>
                <c:pt idx="12631">
                  <c:v>64.457999999999998</c:v>
                </c:pt>
                <c:pt idx="12632">
                  <c:v>64.457700000000003</c:v>
                </c:pt>
                <c:pt idx="12633">
                  <c:v>64.456599999999995</c:v>
                </c:pt>
                <c:pt idx="12634">
                  <c:v>64.4559</c:v>
                </c:pt>
                <c:pt idx="12635">
                  <c:v>64.455500000000001</c:v>
                </c:pt>
                <c:pt idx="12636">
                  <c:v>64.455500000000001</c:v>
                </c:pt>
                <c:pt idx="12637">
                  <c:v>64.4559</c:v>
                </c:pt>
                <c:pt idx="12638">
                  <c:v>64.456299999999999</c:v>
                </c:pt>
                <c:pt idx="12639">
                  <c:v>64.455299999999994</c:v>
                </c:pt>
                <c:pt idx="12640">
                  <c:v>64.454899999999995</c:v>
                </c:pt>
                <c:pt idx="12641">
                  <c:v>64.454599999999999</c:v>
                </c:pt>
                <c:pt idx="12642">
                  <c:v>64.454800000000006</c:v>
                </c:pt>
                <c:pt idx="12643">
                  <c:v>64.455600000000004</c:v>
                </c:pt>
                <c:pt idx="12644">
                  <c:v>64.456500000000005</c:v>
                </c:pt>
                <c:pt idx="12645">
                  <c:v>64.456500000000005</c:v>
                </c:pt>
                <c:pt idx="12646">
                  <c:v>64.456599999999995</c:v>
                </c:pt>
                <c:pt idx="12647">
                  <c:v>64.457099999999997</c:v>
                </c:pt>
                <c:pt idx="12648">
                  <c:v>64.457899999999995</c:v>
                </c:pt>
                <c:pt idx="12649">
                  <c:v>64.459100000000007</c:v>
                </c:pt>
                <c:pt idx="12650">
                  <c:v>64.459599999999995</c:v>
                </c:pt>
                <c:pt idx="12651">
                  <c:v>64.460189999999997</c:v>
                </c:pt>
                <c:pt idx="12652">
                  <c:v>64.460899999999995</c:v>
                </c:pt>
                <c:pt idx="12653">
                  <c:v>64.462100000000007</c:v>
                </c:pt>
                <c:pt idx="12654">
                  <c:v>64.463099999999997</c:v>
                </c:pt>
                <c:pt idx="12655">
                  <c:v>64.464399999999998</c:v>
                </c:pt>
                <c:pt idx="12656">
                  <c:v>64.465400000000002</c:v>
                </c:pt>
                <c:pt idx="12657">
                  <c:v>64.465500000000006</c:v>
                </c:pt>
                <c:pt idx="12658">
                  <c:v>64.463899999999995</c:v>
                </c:pt>
                <c:pt idx="12659">
                  <c:v>64.462400000000002</c:v>
                </c:pt>
                <c:pt idx="12660">
                  <c:v>64.461600000000004</c:v>
                </c:pt>
                <c:pt idx="12661">
                  <c:v>64.460930000000005</c:v>
                </c:pt>
                <c:pt idx="12662">
                  <c:v>64.460300000000004</c:v>
                </c:pt>
                <c:pt idx="12663">
                  <c:v>64.459400000000002</c:v>
                </c:pt>
                <c:pt idx="12664">
                  <c:v>64.4589</c:v>
                </c:pt>
                <c:pt idx="12665">
                  <c:v>64.458600000000004</c:v>
                </c:pt>
                <c:pt idx="12666">
                  <c:v>64.458290000000005</c:v>
                </c:pt>
                <c:pt idx="12667">
                  <c:v>64.457999999999998</c:v>
                </c:pt>
                <c:pt idx="12668">
                  <c:v>64.457800000000006</c:v>
                </c:pt>
                <c:pt idx="12669">
                  <c:v>64.457800000000006</c:v>
                </c:pt>
                <c:pt idx="12670">
                  <c:v>64.456800000000001</c:v>
                </c:pt>
                <c:pt idx="12671">
                  <c:v>64.455399999999997</c:v>
                </c:pt>
                <c:pt idx="12672">
                  <c:v>64.454300000000003</c:v>
                </c:pt>
                <c:pt idx="12673">
                  <c:v>64.453299999999999</c:v>
                </c:pt>
                <c:pt idx="12674">
                  <c:v>64.452399999999997</c:v>
                </c:pt>
                <c:pt idx="12675">
                  <c:v>64.452299999999994</c:v>
                </c:pt>
                <c:pt idx="12676">
                  <c:v>64.453000000000003</c:v>
                </c:pt>
                <c:pt idx="12677">
                  <c:v>64.454400000000007</c:v>
                </c:pt>
                <c:pt idx="12678">
                  <c:v>64.456000000000003</c:v>
                </c:pt>
                <c:pt idx="12679">
                  <c:v>64.457499999999996</c:v>
                </c:pt>
                <c:pt idx="12680">
                  <c:v>64.459199999999996</c:v>
                </c:pt>
                <c:pt idx="12681">
                  <c:v>64.460400000000007</c:v>
                </c:pt>
                <c:pt idx="12682">
                  <c:v>64.462000000000003</c:v>
                </c:pt>
                <c:pt idx="12683">
                  <c:v>64.4619</c:v>
                </c:pt>
                <c:pt idx="12684">
                  <c:v>64.462090000000003</c:v>
                </c:pt>
                <c:pt idx="12685">
                  <c:v>64.462100000000007</c:v>
                </c:pt>
                <c:pt idx="12686">
                  <c:v>64.460899999999995</c:v>
                </c:pt>
                <c:pt idx="12687">
                  <c:v>64.460999999999999</c:v>
                </c:pt>
                <c:pt idx="12688">
                  <c:v>64.461200000000005</c:v>
                </c:pt>
                <c:pt idx="12689">
                  <c:v>64.462199999999996</c:v>
                </c:pt>
                <c:pt idx="12690">
                  <c:v>64.462500000000006</c:v>
                </c:pt>
                <c:pt idx="12691">
                  <c:v>64.462800000000001</c:v>
                </c:pt>
                <c:pt idx="12692">
                  <c:v>64.462999999999994</c:v>
                </c:pt>
                <c:pt idx="12693">
                  <c:v>64.463399999999993</c:v>
                </c:pt>
                <c:pt idx="12694">
                  <c:v>64.463899999999995</c:v>
                </c:pt>
                <c:pt idx="12695">
                  <c:v>64.464299999999994</c:v>
                </c:pt>
                <c:pt idx="12696">
                  <c:v>64.464340000000007</c:v>
                </c:pt>
                <c:pt idx="12697">
                  <c:v>64.464500000000001</c:v>
                </c:pt>
                <c:pt idx="12698">
                  <c:v>64.464799999999997</c:v>
                </c:pt>
                <c:pt idx="12699">
                  <c:v>64.464399999999998</c:v>
                </c:pt>
                <c:pt idx="12700">
                  <c:v>64.463310000000007</c:v>
                </c:pt>
                <c:pt idx="12701">
                  <c:v>64.462400000000002</c:v>
                </c:pt>
                <c:pt idx="12702">
                  <c:v>64.459599999999995</c:v>
                </c:pt>
                <c:pt idx="12703">
                  <c:v>64.4572</c:v>
                </c:pt>
                <c:pt idx="12704">
                  <c:v>64.456000000000003</c:v>
                </c:pt>
                <c:pt idx="12705">
                  <c:v>64.454899999999995</c:v>
                </c:pt>
                <c:pt idx="12706">
                  <c:v>64.454300000000003</c:v>
                </c:pt>
                <c:pt idx="12707">
                  <c:v>64.454400000000007</c:v>
                </c:pt>
                <c:pt idx="12708">
                  <c:v>64.454499999999996</c:v>
                </c:pt>
                <c:pt idx="12709">
                  <c:v>64.454300000000003</c:v>
                </c:pt>
                <c:pt idx="12710">
                  <c:v>64.454800000000006</c:v>
                </c:pt>
                <c:pt idx="12711">
                  <c:v>64.454300000000003</c:v>
                </c:pt>
                <c:pt idx="12712">
                  <c:v>64.4542</c:v>
                </c:pt>
                <c:pt idx="12713">
                  <c:v>64.455299999999994</c:v>
                </c:pt>
                <c:pt idx="12714">
                  <c:v>64.456500000000005</c:v>
                </c:pt>
                <c:pt idx="12715">
                  <c:v>64.457599999999999</c:v>
                </c:pt>
                <c:pt idx="12716">
                  <c:v>64.457710000000006</c:v>
                </c:pt>
                <c:pt idx="12717">
                  <c:v>64.458299999999994</c:v>
                </c:pt>
                <c:pt idx="12718">
                  <c:v>64.459199999999996</c:v>
                </c:pt>
                <c:pt idx="12719">
                  <c:v>64.459999999999994</c:v>
                </c:pt>
                <c:pt idx="12720">
                  <c:v>64.459699999999998</c:v>
                </c:pt>
                <c:pt idx="12721">
                  <c:v>64.459500000000006</c:v>
                </c:pt>
                <c:pt idx="12722">
                  <c:v>64.459800000000001</c:v>
                </c:pt>
                <c:pt idx="12723">
                  <c:v>64.460499999999996</c:v>
                </c:pt>
                <c:pt idx="12724">
                  <c:v>64.461600000000004</c:v>
                </c:pt>
                <c:pt idx="12725">
                  <c:v>64.461699999999993</c:v>
                </c:pt>
                <c:pt idx="12726">
                  <c:v>64.461669999999998</c:v>
                </c:pt>
                <c:pt idx="12727">
                  <c:v>64.462100000000007</c:v>
                </c:pt>
                <c:pt idx="12728">
                  <c:v>64.462800000000001</c:v>
                </c:pt>
                <c:pt idx="12729">
                  <c:v>64.463200000000001</c:v>
                </c:pt>
                <c:pt idx="12730">
                  <c:v>64.463499999999996</c:v>
                </c:pt>
                <c:pt idx="12731">
                  <c:v>64.462699999999998</c:v>
                </c:pt>
                <c:pt idx="12732">
                  <c:v>64.461600000000004</c:v>
                </c:pt>
                <c:pt idx="12733">
                  <c:v>64.460930000000005</c:v>
                </c:pt>
                <c:pt idx="12734">
                  <c:v>64.460700000000003</c:v>
                </c:pt>
                <c:pt idx="12735">
                  <c:v>64.460300000000004</c:v>
                </c:pt>
                <c:pt idx="12736">
                  <c:v>64.4589</c:v>
                </c:pt>
                <c:pt idx="12737">
                  <c:v>64.457970000000003</c:v>
                </c:pt>
                <c:pt idx="12738">
                  <c:v>64.457800000000006</c:v>
                </c:pt>
                <c:pt idx="12739">
                  <c:v>64.457800000000006</c:v>
                </c:pt>
                <c:pt idx="12740">
                  <c:v>64.458200000000005</c:v>
                </c:pt>
                <c:pt idx="12741">
                  <c:v>64.458100000000002</c:v>
                </c:pt>
                <c:pt idx="12742">
                  <c:v>64.457800000000006</c:v>
                </c:pt>
                <c:pt idx="12743">
                  <c:v>64.457599999999999</c:v>
                </c:pt>
                <c:pt idx="12744">
                  <c:v>64.457999999999998</c:v>
                </c:pt>
                <c:pt idx="12745">
                  <c:v>64.4589</c:v>
                </c:pt>
                <c:pt idx="12746">
                  <c:v>64.459100000000007</c:v>
                </c:pt>
                <c:pt idx="12747">
                  <c:v>64.457700000000003</c:v>
                </c:pt>
                <c:pt idx="12748">
                  <c:v>64.456100000000006</c:v>
                </c:pt>
                <c:pt idx="12749">
                  <c:v>64.456100000000006</c:v>
                </c:pt>
                <c:pt idx="12750">
                  <c:v>64.456199999999995</c:v>
                </c:pt>
                <c:pt idx="12751">
                  <c:v>64.456699999999998</c:v>
                </c:pt>
                <c:pt idx="12752">
                  <c:v>64.4572</c:v>
                </c:pt>
                <c:pt idx="12753">
                  <c:v>64.457899999999995</c:v>
                </c:pt>
                <c:pt idx="12754">
                  <c:v>64.458709999999996</c:v>
                </c:pt>
                <c:pt idx="12755">
                  <c:v>64.459999999999994</c:v>
                </c:pt>
                <c:pt idx="12756">
                  <c:v>64.461100000000002</c:v>
                </c:pt>
                <c:pt idx="12757">
                  <c:v>64.462000000000003</c:v>
                </c:pt>
                <c:pt idx="12758">
                  <c:v>64.463200000000001</c:v>
                </c:pt>
                <c:pt idx="12759">
                  <c:v>64.464100000000002</c:v>
                </c:pt>
                <c:pt idx="12760">
                  <c:v>64.463899999999995</c:v>
                </c:pt>
                <c:pt idx="12761">
                  <c:v>64.464100000000002</c:v>
                </c:pt>
                <c:pt idx="12762">
                  <c:v>64.464399999999998</c:v>
                </c:pt>
                <c:pt idx="12763">
                  <c:v>64.465500000000006</c:v>
                </c:pt>
                <c:pt idx="12764">
                  <c:v>64.465999999999994</c:v>
                </c:pt>
                <c:pt idx="12765">
                  <c:v>64.466200000000001</c:v>
                </c:pt>
                <c:pt idx="12766">
                  <c:v>64.466099999999997</c:v>
                </c:pt>
                <c:pt idx="12767">
                  <c:v>64.465599999999995</c:v>
                </c:pt>
                <c:pt idx="12768">
                  <c:v>64.465789999999998</c:v>
                </c:pt>
                <c:pt idx="12769">
                  <c:v>64.466700000000003</c:v>
                </c:pt>
                <c:pt idx="12770">
                  <c:v>64.467399999999998</c:v>
                </c:pt>
                <c:pt idx="12771">
                  <c:v>64.468000000000004</c:v>
                </c:pt>
                <c:pt idx="12772">
                  <c:v>64.466999999999999</c:v>
                </c:pt>
                <c:pt idx="12773">
                  <c:v>64.465999999999994</c:v>
                </c:pt>
                <c:pt idx="12774">
                  <c:v>64.465400000000002</c:v>
                </c:pt>
                <c:pt idx="12775">
                  <c:v>64.464340000000007</c:v>
                </c:pt>
                <c:pt idx="12776">
                  <c:v>64.462999999999994</c:v>
                </c:pt>
                <c:pt idx="12777">
                  <c:v>64.461799999999997</c:v>
                </c:pt>
                <c:pt idx="12778">
                  <c:v>64.461299999999994</c:v>
                </c:pt>
                <c:pt idx="12779">
                  <c:v>64.460800000000006</c:v>
                </c:pt>
                <c:pt idx="12780">
                  <c:v>64.460300000000004</c:v>
                </c:pt>
                <c:pt idx="12781">
                  <c:v>64.459999999999994</c:v>
                </c:pt>
                <c:pt idx="12782">
                  <c:v>64.459100000000007</c:v>
                </c:pt>
                <c:pt idx="12783">
                  <c:v>64.458299999999994</c:v>
                </c:pt>
                <c:pt idx="12784">
                  <c:v>64.458100000000002</c:v>
                </c:pt>
                <c:pt idx="12785">
                  <c:v>64.458160000000007</c:v>
                </c:pt>
                <c:pt idx="12786">
                  <c:v>64.457599999999999</c:v>
                </c:pt>
                <c:pt idx="12787">
                  <c:v>64.456599999999995</c:v>
                </c:pt>
                <c:pt idx="12788">
                  <c:v>64.4559</c:v>
                </c:pt>
                <c:pt idx="12789">
                  <c:v>64.455619999999996</c:v>
                </c:pt>
                <c:pt idx="12790">
                  <c:v>64.456100000000006</c:v>
                </c:pt>
                <c:pt idx="12791">
                  <c:v>64.456900000000005</c:v>
                </c:pt>
                <c:pt idx="12792">
                  <c:v>64.458100000000002</c:v>
                </c:pt>
                <c:pt idx="12793">
                  <c:v>64.459100000000007</c:v>
                </c:pt>
                <c:pt idx="12794">
                  <c:v>64.459599999999995</c:v>
                </c:pt>
                <c:pt idx="12795">
                  <c:v>64.459900000000005</c:v>
                </c:pt>
                <c:pt idx="12796">
                  <c:v>64.460499999999996</c:v>
                </c:pt>
                <c:pt idx="12797">
                  <c:v>64.461299999999994</c:v>
                </c:pt>
                <c:pt idx="12798">
                  <c:v>64.461299999999994</c:v>
                </c:pt>
                <c:pt idx="12799">
                  <c:v>64.461799999999997</c:v>
                </c:pt>
                <c:pt idx="12800">
                  <c:v>64.462800000000001</c:v>
                </c:pt>
                <c:pt idx="12801">
                  <c:v>64.463899999999995</c:v>
                </c:pt>
                <c:pt idx="12802">
                  <c:v>64.4649</c:v>
                </c:pt>
                <c:pt idx="12803">
                  <c:v>64.466300000000004</c:v>
                </c:pt>
                <c:pt idx="12804">
                  <c:v>64.466399999999993</c:v>
                </c:pt>
                <c:pt idx="12805">
                  <c:v>64.466800000000006</c:v>
                </c:pt>
                <c:pt idx="12806">
                  <c:v>64.465699999999998</c:v>
                </c:pt>
                <c:pt idx="12807">
                  <c:v>64.464100000000002</c:v>
                </c:pt>
                <c:pt idx="12808">
                  <c:v>64.4636</c:v>
                </c:pt>
                <c:pt idx="12809">
                  <c:v>64.463099999999997</c:v>
                </c:pt>
                <c:pt idx="12810">
                  <c:v>64.462299999999999</c:v>
                </c:pt>
                <c:pt idx="12811">
                  <c:v>64.461500000000001</c:v>
                </c:pt>
                <c:pt idx="12812">
                  <c:v>64.461200000000005</c:v>
                </c:pt>
                <c:pt idx="12813">
                  <c:v>64.461200000000005</c:v>
                </c:pt>
                <c:pt idx="12814">
                  <c:v>64.460899999999995</c:v>
                </c:pt>
                <c:pt idx="12815">
                  <c:v>64.460480000000004</c:v>
                </c:pt>
                <c:pt idx="12816">
                  <c:v>64.459699999999998</c:v>
                </c:pt>
                <c:pt idx="12817">
                  <c:v>64.458500000000001</c:v>
                </c:pt>
                <c:pt idx="12818">
                  <c:v>64.4572</c:v>
                </c:pt>
                <c:pt idx="12819">
                  <c:v>64.455699999999993</c:v>
                </c:pt>
                <c:pt idx="12820">
                  <c:v>64.454499999999996</c:v>
                </c:pt>
                <c:pt idx="12821">
                  <c:v>64.453699999999998</c:v>
                </c:pt>
                <c:pt idx="12822">
                  <c:v>64.453999999999994</c:v>
                </c:pt>
                <c:pt idx="12823">
                  <c:v>64.454999999999998</c:v>
                </c:pt>
                <c:pt idx="12824">
                  <c:v>64.456500000000005</c:v>
                </c:pt>
                <c:pt idx="12825">
                  <c:v>64.457970000000003</c:v>
                </c:pt>
                <c:pt idx="12826">
                  <c:v>64.459800000000001</c:v>
                </c:pt>
                <c:pt idx="12827">
                  <c:v>64.460700000000003</c:v>
                </c:pt>
                <c:pt idx="12828">
                  <c:v>64.462400000000002</c:v>
                </c:pt>
                <c:pt idx="12829">
                  <c:v>64.464399999999998</c:v>
                </c:pt>
                <c:pt idx="12830">
                  <c:v>64.465000000000003</c:v>
                </c:pt>
                <c:pt idx="12831">
                  <c:v>64.465100000000007</c:v>
                </c:pt>
                <c:pt idx="12832">
                  <c:v>64.463700000000003</c:v>
                </c:pt>
                <c:pt idx="12833">
                  <c:v>64.462900000000005</c:v>
                </c:pt>
                <c:pt idx="12834">
                  <c:v>64.463099999999997</c:v>
                </c:pt>
                <c:pt idx="12835">
                  <c:v>64.4636</c:v>
                </c:pt>
                <c:pt idx="12836">
                  <c:v>64.464100000000002</c:v>
                </c:pt>
                <c:pt idx="12837">
                  <c:v>64.464699999999993</c:v>
                </c:pt>
                <c:pt idx="12838">
                  <c:v>64.465199999999996</c:v>
                </c:pt>
                <c:pt idx="12839">
                  <c:v>64.465500000000006</c:v>
                </c:pt>
                <c:pt idx="12840">
                  <c:v>64.465800000000002</c:v>
                </c:pt>
                <c:pt idx="12841">
                  <c:v>64.466300000000004</c:v>
                </c:pt>
                <c:pt idx="12842">
                  <c:v>64.466399999999993</c:v>
                </c:pt>
                <c:pt idx="12843">
                  <c:v>64.4666</c:v>
                </c:pt>
                <c:pt idx="12844">
                  <c:v>64.466999999999999</c:v>
                </c:pt>
                <c:pt idx="12845">
                  <c:v>64.467200000000005</c:v>
                </c:pt>
                <c:pt idx="12846">
                  <c:v>64.467399999999998</c:v>
                </c:pt>
                <c:pt idx="12847">
                  <c:v>64.466499999999996</c:v>
                </c:pt>
                <c:pt idx="12848">
                  <c:v>64.465699999999998</c:v>
                </c:pt>
                <c:pt idx="12849">
                  <c:v>64.462900000000005</c:v>
                </c:pt>
                <c:pt idx="12850">
                  <c:v>64.459800000000001</c:v>
                </c:pt>
                <c:pt idx="12851">
                  <c:v>64.459199999999996</c:v>
                </c:pt>
                <c:pt idx="12852">
                  <c:v>64.457999999999998</c:v>
                </c:pt>
                <c:pt idx="12853">
                  <c:v>64.457400000000007</c:v>
                </c:pt>
                <c:pt idx="12854">
                  <c:v>64.4572</c:v>
                </c:pt>
                <c:pt idx="12855">
                  <c:v>64.457599999999999</c:v>
                </c:pt>
                <c:pt idx="12856">
                  <c:v>64.457899999999995</c:v>
                </c:pt>
                <c:pt idx="12857">
                  <c:v>64.458579999999998</c:v>
                </c:pt>
                <c:pt idx="12858">
                  <c:v>64.457999999999998</c:v>
                </c:pt>
                <c:pt idx="12859">
                  <c:v>64.457499999999996</c:v>
                </c:pt>
                <c:pt idx="12860">
                  <c:v>64.457899999999995</c:v>
                </c:pt>
                <c:pt idx="12861">
                  <c:v>64.458799999999997</c:v>
                </c:pt>
                <c:pt idx="12862">
                  <c:v>64.458600000000004</c:v>
                </c:pt>
                <c:pt idx="12863">
                  <c:v>64.458799999999997</c:v>
                </c:pt>
                <c:pt idx="12864">
                  <c:v>64.459900000000005</c:v>
                </c:pt>
                <c:pt idx="12865">
                  <c:v>64.460999999999999</c:v>
                </c:pt>
                <c:pt idx="12866">
                  <c:v>64.462199999999996</c:v>
                </c:pt>
                <c:pt idx="12867">
                  <c:v>64.462199999999996</c:v>
                </c:pt>
                <c:pt idx="12868">
                  <c:v>64.462199999999996</c:v>
                </c:pt>
                <c:pt idx="12869">
                  <c:v>64.462400000000002</c:v>
                </c:pt>
                <c:pt idx="12870">
                  <c:v>64.462729999999993</c:v>
                </c:pt>
                <c:pt idx="12871">
                  <c:v>64.463200000000001</c:v>
                </c:pt>
                <c:pt idx="12872">
                  <c:v>64.463999999999999</c:v>
                </c:pt>
                <c:pt idx="12873">
                  <c:v>64.464500000000001</c:v>
                </c:pt>
                <c:pt idx="12874">
                  <c:v>64.464500000000001</c:v>
                </c:pt>
                <c:pt idx="12875">
                  <c:v>64.463200000000001</c:v>
                </c:pt>
                <c:pt idx="12876">
                  <c:v>64.462400000000002</c:v>
                </c:pt>
                <c:pt idx="12877">
                  <c:v>64.462090000000003</c:v>
                </c:pt>
                <c:pt idx="12878">
                  <c:v>64.462090000000003</c:v>
                </c:pt>
                <c:pt idx="12879">
                  <c:v>64.462699999999998</c:v>
                </c:pt>
                <c:pt idx="12880">
                  <c:v>64.461600000000004</c:v>
                </c:pt>
                <c:pt idx="12881">
                  <c:v>64.460599999999999</c:v>
                </c:pt>
                <c:pt idx="12882">
                  <c:v>64.460300000000004</c:v>
                </c:pt>
                <c:pt idx="12883">
                  <c:v>64.460300000000004</c:v>
                </c:pt>
                <c:pt idx="12884">
                  <c:v>64.460599999999999</c:v>
                </c:pt>
                <c:pt idx="12885">
                  <c:v>64.460400000000007</c:v>
                </c:pt>
                <c:pt idx="12886">
                  <c:v>64.460099999999997</c:v>
                </c:pt>
                <c:pt idx="12887">
                  <c:v>64.459999999999994</c:v>
                </c:pt>
                <c:pt idx="12888">
                  <c:v>64.460030000000003</c:v>
                </c:pt>
                <c:pt idx="12889">
                  <c:v>64.460319999999996</c:v>
                </c:pt>
                <c:pt idx="12890">
                  <c:v>64.460800000000006</c:v>
                </c:pt>
                <c:pt idx="12891">
                  <c:v>64.460800000000006</c:v>
                </c:pt>
                <c:pt idx="12892">
                  <c:v>64.4589</c:v>
                </c:pt>
                <c:pt idx="12893">
                  <c:v>64.457840000000004</c:v>
                </c:pt>
                <c:pt idx="12894">
                  <c:v>64.457700000000003</c:v>
                </c:pt>
                <c:pt idx="12895">
                  <c:v>64.457899999999995</c:v>
                </c:pt>
                <c:pt idx="12896">
                  <c:v>64.458299999999994</c:v>
                </c:pt>
                <c:pt idx="12897">
                  <c:v>64.458799999999997</c:v>
                </c:pt>
                <c:pt idx="12898">
                  <c:v>64.459289999999996</c:v>
                </c:pt>
                <c:pt idx="12899">
                  <c:v>64.459999999999994</c:v>
                </c:pt>
                <c:pt idx="12900">
                  <c:v>64.461399999999998</c:v>
                </c:pt>
                <c:pt idx="12901">
                  <c:v>64.462410000000006</c:v>
                </c:pt>
                <c:pt idx="12902">
                  <c:v>64.463499999999996</c:v>
                </c:pt>
                <c:pt idx="12903">
                  <c:v>64.464600000000004</c:v>
                </c:pt>
                <c:pt idx="12904">
                  <c:v>64.464299999999994</c:v>
                </c:pt>
                <c:pt idx="12905">
                  <c:v>64.463999999999999</c:v>
                </c:pt>
                <c:pt idx="12906">
                  <c:v>64.462800000000001</c:v>
                </c:pt>
                <c:pt idx="12907">
                  <c:v>64.461100000000002</c:v>
                </c:pt>
                <c:pt idx="12908">
                  <c:v>64.460700000000003</c:v>
                </c:pt>
                <c:pt idx="12909">
                  <c:v>64.460599999999999</c:v>
                </c:pt>
                <c:pt idx="12910">
                  <c:v>64.460999999999999</c:v>
                </c:pt>
                <c:pt idx="12911">
                  <c:v>64.461799999999997</c:v>
                </c:pt>
                <c:pt idx="12912">
                  <c:v>64.462800000000001</c:v>
                </c:pt>
                <c:pt idx="12913">
                  <c:v>64.463999999999999</c:v>
                </c:pt>
                <c:pt idx="12914">
                  <c:v>64.465400000000002</c:v>
                </c:pt>
                <c:pt idx="12915">
                  <c:v>64.466399999999993</c:v>
                </c:pt>
                <c:pt idx="12916">
                  <c:v>64.467140000000001</c:v>
                </c:pt>
                <c:pt idx="12917">
                  <c:v>64.466499999999996</c:v>
                </c:pt>
                <c:pt idx="12918">
                  <c:v>64.465400000000002</c:v>
                </c:pt>
                <c:pt idx="12919">
                  <c:v>64.465000000000003</c:v>
                </c:pt>
                <c:pt idx="12920">
                  <c:v>64.463800000000006</c:v>
                </c:pt>
                <c:pt idx="12921">
                  <c:v>64.462299999999999</c:v>
                </c:pt>
                <c:pt idx="12922">
                  <c:v>64.461699999999993</c:v>
                </c:pt>
                <c:pt idx="12923">
                  <c:v>64.461399999999998</c:v>
                </c:pt>
                <c:pt idx="12924">
                  <c:v>64.460899999999995</c:v>
                </c:pt>
                <c:pt idx="12925">
                  <c:v>64.460300000000004</c:v>
                </c:pt>
                <c:pt idx="12926">
                  <c:v>64.459900000000005</c:v>
                </c:pt>
                <c:pt idx="12927">
                  <c:v>64.459699999999998</c:v>
                </c:pt>
                <c:pt idx="12928">
                  <c:v>64.458799999999997</c:v>
                </c:pt>
                <c:pt idx="12929">
                  <c:v>64.458600000000004</c:v>
                </c:pt>
                <c:pt idx="12930">
                  <c:v>64.458399999999997</c:v>
                </c:pt>
                <c:pt idx="12931">
                  <c:v>64.4572</c:v>
                </c:pt>
                <c:pt idx="12932">
                  <c:v>64.456299999999999</c:v>
                </c:pt>
                <c:pt idx="12933">
                  <c:v>64.455200000000005</c:v>
                </c:pt>
                <c:pt idx="12934">
                  <c:v>64.454800000000006</c:v>
                </c:pt>
                <c:pt idx="12935">
                  <c:v>64.455359999999999</c:v>
                </c:pt>
                <c:pt idx="12936">
                  <c:v>64.456389999999999</c:v>
                </c:pt>
                <c:pt idx="12937">
                  <c:v>64.457130000000006</c:v>
                </c:pt>
                <c:pt idx="12938">
                  <c:v>64.459000000000003</c:v>
                </c:pt>
                <c:pt idx="12939">
                  <c:v>64.460899999999995</c:v>
                </c:pt>
                <c:pt idx="12940">
                  <c:v>64.461399999999998</c:v>
                </c:pt>
                <c:pt idx="12941">
                  <c:v>64.461799999999997</c:v>
                </c:pt>
                <c:pt idx="12942">
                  <c:v>64.461799999999997</c:v>
                </c:pt>
                <c:pt idx="12943">
                  <c:v>64.461699999999993</c:v>
                </c:pt>
                <c:pt idx="12944">
                  <c:v>64.462299999999999</c:v>
                </c:pt>
                <c:pt idx="12945">
                  <c:v>64.463300000000004</c:v>
                </c:pt>
                <c:pt idx="12946">
                  <c:v>64.464600000000004</c:v>
                </c:pt>
                <c:pt idx="12947">
                  <c:v>64.464699999999993</c:v>
                </c:pt>
                <c:pt idx="12948">
                  <c:v>64.465000000000003</c:v>
                </c:pt>
                <c:pt idx="12949">
                  <c:v>64.465599999999995</c:v>
                </c:pt>
                <c:pt idx="12950">
                  <c:v>64.465400000000002</c:v>
                </c:pt>
                <c:pt idx="12951">
                  <c:v>64.464200000000005</c:v>
                </c:pt>
                <c:pt idx="12952">
                  <c:v>64.463700000000003</c:v>
                </c:pt>
                <c:pt idx="12953">
                  <c:v>64.4636</c:v>
                </c:pt>
                <c:pt idx="12954">
                  <c:v>64.463700000000003</c:v>
                </c:pt>
                <c:pt idx="12955">
                  <c:v>64.463700000000003</c:v>
                </c:pt>
                <c:pt idx="12956">
                  <c:v>64.462860000000006</c:v>
                </c:pt>
                <c:pt idx="12957">
                  <c:v>64.462299999999999</c:v>
                </c:pt>
                <c:pt idx="12958">
                  <c:v>64.4619</c:v>
                </c:pt>
                <c:pt idx="12959">
                  <c:v>64.461699999999993</c:v>
                </c:pt>
                <c:pt idx="12960">
                  <c:v>64.461500000000001</c:v>
                </c:pt>
                <c:pt idx="12961">
                  <c:v>64.460899999999995</c:v>
                </c:pt>
                <c:pt idx="12962">
                  <c:v>64.4589</c:v>
                </c:pt>
                <c:pt idx="12963">
                  <c:v>64.457400000000007</c:v>
                </c:pt>
                <c:pt idx="12964">
                  <c:v>64.456699999999998</c:v>
                </c:pt>
                <c:pt idx="12965">
                  <c:v>64.455600000000004</c:v>
                </c:pt>
                <c:pt idx="12966">
                  <c:v>64.453900000000004</c:v>
                </c:pt>
                <c:pt idx="12967">
                  <c:v>64.453720000000004</c:v>
                </c:pt>
                <c:pt idx="12968">
                  <c:v>64.454400000000007</c:v>
                </c:pt>
                <c:pt idx="12969">
                  <c:v>64.455600000000004</c:v>
                </c:pt>
                <c:pt idx="12970">
                  <c:v>64.456900000000005</c:v>
                </c:pt>
                <c:pt idx="12971">
                  <c:v>64.457899999999995</c:v>
                </c:pt>
                <c:pt idx="12972">
                  <c:v>64.458299999999994</c:v>
                </c:pt>
                <c:pt idx="12973">
                  <c:v>64.459450000000004</c:v>
                </c:pt>
                <c:pt idx="12974">
                  <c:v>64.460499999999996</c:v>
                </c:pt>
                <c:pt idx="12975">
                  <c:v>64.462699999999998</c:v>
                </c:pt>
                <c:pt idx="12976">
                  <c:v>64.464399999999998</c:v>
                </c:pt>
                <c:pt idx="12977">
                  <c:v>64.466099999999997</c:v>
                </c:pt>
                <c:pt idx="12978">
                  <c:v>64.468000000000004</c:v>
                </c:pt>
                <c:pt idx="12979">
                  <c:v>64.468599999999995</c:v>
                </c:pt>
                <c:pt idx="12980">
                  <c:v>64.466899999999995</c:v>
                </c:pt>
                <c:pt idx="12981">
                  <c:v>64.465000000000003</c:v>
                </c:pt>
                <c:pt idx="12982">
                  <c:v>64.4649</c:v>
                </c:pt>
                <c:pt idx="12983">
                  <c:v>64.465100000000007</c:v>
                </c:pt>
                <c:pt idx="12984">
                  <c:v>64.465400000000002</c:v>
                </c:pt>
                <c:pt idx="12985">
                  <c:v>64.465699999999998</c:v>
                </c:pt>
                <c:pt idx="12986">
                  <c:v>64.466399999999993</c:v>
                </c:pt>
                <c:pt idx="12987">
                  <c:v>64.466499999999996</c:v>
                </c:pt>
                <c:pt idx="12988">
                  <c:v>64.466800000000006</c:v>
                </c:pt>
                <c:pt idx="12989">
                  <c:v>64.466999999999999</c:v>
                </c:pt>
                <c:pt idx="12990">
                  <c:v>64.467299999999994</c:v>
                </c:pt>
                <c:pt idx="12991">
                  <c:v>64.467699999999994</c:v>
                </c:pt>
                <c:pt idx="12992">
                  <c:v>64.466700000000003</c:v>
                </c:pt>
                <c:pt idx="12993">
                  <c:v>64.465900000000005</c:v>
                </c:pt>
                <c:pt idx="12994">
                  <c:v>64.465299999999999</c:v>
                </c:pt>
                <c:pt idx="12995">
                  <c:v>64.465800000000002</c:v>
                </c:pt>
                <c:pt idx="12996">
                  <c:v>64.465599999999995</c:v>
                </c:pt>
                <c:pt idx="12997">
                  <c:v>64.4636</c:v>
                </c:pt>
                <c:pt idx="12998">
                  <c:v>64.462299999999999</c:v>
                </c:pt>
                <c:pt idx="12999">
                  <c:v>64.462199999999996</c:v>
                </c:pt>
                <c:pt idx="13000">
                  <c:v>64.462199999999996</c:v>
                </c:pt>
                <c:pt idx="13001">
                  <c:v>64.461100000000002</c:v>
                </c:pt>
                <c:pt idx="13002">
                  <c:v>64.460899999999995</c:v>
                </c:pt>
                <c:pt idx="13003">
                  <c:v>64.461500000000001</c:v>
                </c:pt>
                <c:pt idx="13004">
                  <c:v>64.462000000000003</c:v>
                </c:pt>
                <c:pt idx="13005">
                  <c:v>64.461600000000004</c:v>
                </c:pt>
                <c:pt idx="13006">
                  <c:v>64.460300000000004</c:v>
                </c:pt>
                <c:pt idx="13007">
                  <c:v>64.460700000000003</c:v>
                </c:pt>
                <c:pt idx="13008">
                  <c:v>64.460599999999999</c:v>
                </c:pt>
                <c:pt idx="13009">
                  <c:v>64.459900000000005</c:v>
                </c:pt>
                <c:pt idx="13010">
                  <c:v>64.459900000000005</c:v>
                </c:pt>
                <c:pt idx="13011">
                  <c:v>64.460639999999998</c:v>
                </c:pt>
                <c:pt idx="13012">
                  <c:v>64.461600000000004</c:v>
                </c:pt>
                <c:pt idx="13013">
                  <c:v>64.462699999999998</c:v>
                </c:pt>
                <c:pt idx="13014">
                  <c:v>64.463399999999993</c:v>
                </c:pt>
                <c:pt idx="13015">
                  <c:v>64.463099999999997</c:v>
                </c:pt>
                <c:pt idx="13016">
                  <c:v>64.463200000000001</c:v>
                </c:pt>
                <c:pt idx="13017">
                  <c:v>64.463800000000006</c:v>
                </c:pt>
                <c:pt idx="13018">
                  <c:v>64.464299999999994</c:v>
                </c:pt>
                <c:pt idx="13019">
                  <c:v>64.463800000000006</c:v>
                </c:pt>
                <c:pt idx="13020">
                  <c:v>64.462829999999997</c:v>
                </c:pt>
                <c:pt idx="13021">
                  <c:v>64.4619</c:v>
                </c:pt>
                <c:pt idx="13022">
                  <c:v>64.461399999999998</c:v>
                </c:pt>
                <c:pt idx="13023">
                  <c:v>64.461600000000004</c:v>
                </c:pt>
                <c:pt idx="13024">
                  <c:v>64.4619</c:v>
                </c:pt>
                <c:pt idx="13025">
                  <c:v>64.462500000000006</c:v>
                </c:pt>
                <c:pt idx="13026">
                  <c:v>64.461799999999997</c:v>
                </c:pt>
                <c:pt idx="13027">
                  <c:v>64.461100000000002</c:v>
                </c:pt>
                <c:pt idx="13028">
                  <c:v>64.461100000000002</c:v>
                </c:pt>
                <c:pt idx="13029">
                  <c:v>64.461299999999994</c:v>
                </c:pt>
                <c:pt idx="13030">
                  <c:v>64.460899999999995</c:v>
                </c:pt>
                <c:pt idx="13031">
                  <c:v>64.460499999999996</c:v>
                </c:pt>
                <c:pt idx="13032">
                  <c:v>64.460599999999999</c:v>
                </c:pt>
                <c:pt idx="13033">
                  <c:v>64.460800000000006</c:v>
                </c:pt>
                <c:pt idx="13034">
                  <c:v>64.460899999999995</c:v>
                </c:pt>
                <c:pt idx="13035">
                  <c:v>64.460669999999993</c:v>
                </c:pt>
                <c:pt idx="13036">
                  <c:v>64.460300000000004</c:v>
                </c:pt>
                <c:pt idx="13037">
                  <c:v>64.458740000000006</c:v>
                </c:pt>
                <c:pt idx="13038">
                  <c:v>64.458100000000002</c:v>
                </c:pt>
                <c:pt idx="13039">
                  <c:v>64.457599999999999</c:v>
                </c:pt>
                <c:pt idx="13040">
                  <c:v>64.457599999999999</c:v>
                </c:pt>
                <c:pt idx="13041">
                  <c:v>64.457599999999999</c:v>
                </c:pt>
                <c:pt idx="13042">
                  <c:v>64.457999999999998</c:v>
                </c:pt>
                <c:pt idx="13043">
                  <c:v>64.458299999999994</c:v>
                </c:pt>
                <c:pt idx="13044">
                  <c:v>64.459029999999998</c:v>
                </c:pt>
                <c:pt idx="13045">
                  <c:v>64.460220000000007</c:v>
                </c:pt>
                <c:pt idx="13046">
                  <c:v>64.461399999999998</c:v>
                </c:pt>
                <c:pt idx="13047">
                  <c:v>64.462400000000002</c:v>
                </c:pt>
                <c:pt idx="13048">
                  <c:v>64.462199999999996</c:v>
                </c:pt>
                <c:pt idx="13049">
                  <c:v>64.462000000000003</c:v>
                </c:pt>
                <c:pt idx="13050">
                  <c:v>64.46199</c:v>
                </c:pt>
                <c:pt idx="13051">
                  <c:v>64.459900000000005</c:v>
                </c:pt>
                <c:pt idx="13052">
                  <c:v>64.459199999999996</c:v>
                </c:pt>
                <c:pt idx="13053">
                  <c:v>64.459100000000007</c:v>
                </c:pt>
                <c:pt idx="13054">
                  <c:v>64.459599999999995</c:v>
                </c:pt>
                <c:pt idx="13055">
                  <c:v>64.460599999999999</c:v>
                </c:pt>
                <c:pt idx="13056">
                  <c:v>64.461500000000001</c:v>
                </c:pt>
                <c:pt idx="13057">
                  <c:v>64.462900000000005</c:v>
                </c:pt>
                <c:pt idx="13058">
                  <c:v>64.464299999999994</c:v>
                </c:pt>
                <c:pt idx="13059">
                  <c:v>64.465100000000007</c:v>
                </c:pt>
                <c:pt idx="13060">
                  <c:v>64.466200000000001</c:v>
                </c:pt>
                <c:pt idx="13061">
                  <c:v>64.466999999999999</c:v>
                </c:pt>
                <c:pt idx="13062">
                  <c:v>64.466800000000006</c:v>
                </c:pt>
                <c:pt idx="13063">
                  <c:v>64.466099999999997</c:v>
                </c:pt>
                <c:pt idx="13064">
                  <c:v>64.464699999999993</c:v>
                </c:pt>
                <c:pt idx="13065">
                  <c:v>64.462999999999994</c:v>
                </c:pt>
                <c:pt idx="13066">
                  <c:v>64.462199999999996</c:v>
                </c:pt>
                <c:pt idx="13067">
                  <c:v>64.462000000000003</c:v>
                </c:pt>
                <c:pt idx="13068">
                  <c:v>64.461399999999998</c:v>
                </c:pt>
                <c:pt idx="13069">
                  <c:v>64.460800000000006</c:v>
                </c:pt>
                <c:pt idx="13070">
                  <c:v>64.4602</c:v>
                </c:pt>
                <c:pt idx="13071">
                  <c:v>64.459699999999998</c:v>
                </c:pt>
                <c:pt idx="13072">
                  <c:v>64.459599999999995</c:v>
                </c:pt>
                <c:pt idx="13073">
                  <c:v>64.459800000000001</c:v>
                </c:pt>
                <c:pt idx="13074">
                  <c:v>64.459500000000006</c:v>
                </c:pt>
                <c:pt idx="13075">
                  <c:v>64.459199999999996</c:v>
                </c:pt>
                <c:pt idx="13076">
                  <c:v>64.457999999999998</c:v>
                </c:pt>
                <c:pt idx="13077">
                  <c:v>64.456599999999995</c:v>
                </c:pt>
                <c:pt idx="13078">
                  <c:v>64.455600000000004</c:v>
                </c:pt>
                <c:pt idx="13079">
                  <c:v>64.454800000000006</c:v>
                </c:pt>
                <c:pt idx="13080">
                  <c:v>64.454599999999999</c:v>
                </c:pt>
                <c:pt idx="13081">
                  <c:v>64.455200000000005</c:v>
                </c:pt>
                <c:pt idx="13082">
                  <c:v>64.455799999999996</c:v>
                </c:pt>
                <c:pt idx="13083">
                  <c:v>64.457400000000007</c:v>
                </c:pt>
                <c:pt idx="13084">
                  <c:v>64.459299999999999</c:v>
                </c:pt>
                <c:pt idx="13085">
                  <c:v>64.461600000000004</c:v>
                </c:pt>
                <c:pt idx="13086">
                  <c:v>64.463200000000001</c:v>
                </c:pt>
                <c:pt idx="13087">
                  <c:v>64.463700000000003</c:v>
                </c:pt>
                <c:pt idx="13088">
                  <c:v>64.463399999999993</c:v>
                </c:pt>
                <c:pt idx="13089">
                  <c:v>64.462999999999994</c:v>
                </c:pt>
                <c:pt idx="13090">
                  <c:v>64.463399999999993</c:v>
                </c:pt>
                <c:pt idx="13091">
                  <c:v>64.464200000000005</c:v>
                </c:pt>
                <c:pt idx="13092">
                  <c:v>64.464200000000005</c:v>
                </c:pt>
                <c:pt idx="13093">
                  <c:v>64.464399999999998</c:v>
                </c:pt>
                <c:pt idx="13094">
                  <c:v>64.4649</c:v>
                </c:pt>
                <c:pt idx="13095">
                  <c:v>64.465400000000002</c:v>
                </c:pt>
                <c:pt idx="13096">
                  <c:v>64.465800000000002</c:v>
                </c:pt>
                <c:pt idx="13097">
                  <c:v>64.465000000000003</c:v>
                </c:pt>
                <c:pt idx="13098">
                  <c:v>64.463999999999999</c:v>
                </c:pt>
                <c:pt idx="13099">
                  <c:v>64.463200000000001</c:v>
                </c:pt>
                <c:pt idx="13100">
                  <c:v>64.462599999999995</c:v>
                </c:pt>
                <c:pt idx="13101">
                  <c:v>64.462500000000006</c:v>
                </c:pt>
                <c:pt idx="13102">
                  <c:v>64.462100000000007</c:v>
                </c:pt>
                <c:pt idx="13103">
                  <c:v>64.461699999999993</c:v>
                </c:pt>
                <c:pt idx="13104">
                  <c:v>64.461600000000004</c:v>
                </c:pt>
                <c:pt idx="13105">
                  <c:v>64.459400000000002</c:v>
                </c:pt>
                <c:pt idx="13106">
                  <c:v>64.458200000000005</c:v>
                </c:pt>
                <c:pt idx="13107">
                  <c:v>64.456900000000005</c:v>
                </c:pt>
                <c:pt idx="13108">
                  <c:v>64.456400000000002</c:v>
                </c:pt>
                <c:pt idx="13109">
                  <c:v>64.455200000000005</c:v>
                </c:pt>
                <c:pt idx="13110">
                  <c:v>64.453900000000004</c:v>
                </c:pt>
                <c:pt idx="13111">
                  <c:v>64.453800000000001</c:v>
                </c:pt>
                <c:pt idx="13112">
                  <c:v>64.454599999999999</c:v>
                </c:pt>
                <c:pt idx="13113">
                  <c:v>64.4559</c:v>
                </c:pt>
                <c:pt idx="13114">
                  <c:v>64.456800000000001</c:v>
                </c:pt>
                <c:pt idx="13115">
                  <c:v>64.456999999999994</c:v>
                </c:pt>
                <c:pt idx="13116">
                  <c:v>64.458100000000002</c:v>
                </c:pt>
                <c:pt idx="13117">
                  <c:v>64.459699999999998</c:v>
                </c:pt>
                <c:pt idx="13118">
                  <c:v>64.460999999999999</c:v>
                </c:pt>
                <c:pt idx="13119">
                  <c:v>64.463200000000001</c:v>
                </c:pt>
                <c:pt idx="13120">
                  <c:v>64.465000000000003</c:v>
                </c:pt>
                <c:pt idx="13121">
                  <c:v>64.465999999999994</c:v>
                </c:pt>
                <c:pt idx="13122">
                  <c:v>64.465599999999995</c:v>
                </c:pt>
                <c:pt idx="13123">
                  <c:v>64.463440000000006</c:v>
                </c:pt>
                <c:pt idx="13124">
                  <c:v>64.463099999999997</c:v>
                </c:pt>
                <c:pt idx="13125">
                  <c:v>64.463399999999993</c:v>
                </c:pt>
                <c:pt idx="13126">
                  <c:v>64.463899999999995</c:v>
                </c:pt>
                <c:pt idx="13127">
                  <c:v>64.464399999999998</c:v>
                </c:pt>
                <c:pt idx="13128">
                  <c:v>64.464799999999997</c:v>
                </c:pt>
                <c:pt idx="13129">
                  <c:v>64.465500000000006</c:v>
                </c:pt>
                <c:pt idx="13130">
                  <c:v>64.466300000000004</c:v>
                </c:pt>
                <c:pt idx="13131">
                  <c:v>64.4666</c:v>
                </c:pt>
                <c:pt idx="13132">
                  <c:v>64.466800000000006</c:v>
                </c:pt>
                <c:pt idx="13133">
                  <c:v>64.467200000000005</c:v>
                </c:pt>
                <c:pt idx="13134">
                  <c:v>64.467399999999998</c:v>
                </c:pt>
                <c:pt idx="13135">
                  <c:v>64.465999999999994</c:v>
                </c:pt>
                <c:pt idx="13136">
                  <c:v>64.465599999999995</c:v>
                </c:pt>
                <c:pt idx="13137">
                  <c:v>64.465199999999996</c:v>
                </c:pt>
                <c:pt idx="13138">
                  <c:v>64.465999999999994</c:v>
                </c:pt>
                <c:pt idx="13139">
                  <c:v>64.466300000000004</c:v>
                </c:pt>
                <c:pt idx="13140">
                  <c:v>64.465900000000005</c:v>
                </c:pt>
                <c:pt idx="13141">
                  <c:v>64.463899999999995</c:v>
                </c:pt>
                <c:pt idx="13142">
                  <c:v>64.4636</c:v>
                </c:pt>
                <c:pt idx="13143">
                  <c:v>64.463440000000006</c:v>
                </c:pt>
                <c:pt idx="13144">
                  <c:v>64.462900000000005</c:v>
                </c:pt>
                <c:pt idx="13145">
                  <c:v>64.461699999999993</c:v>
                </c:pt>
                <c:pt idx="13146">
                  <c:v>64.461500000000001</c:v>
                </c:pt>
                <c:pt idx="13147">
                  <c:v>64.462199999999996</c:v>
                </c:pt>
                <c:pt idx="13148">
                  <c:v>64.462299999999999</c:v>
                </c:pt>
                <c:pt idx="13149">
                  <c:v>64.461600000000004</c:v>
                </c:pt>
                <c:pt idx="13150">
                  <c:v>64.460599999999999</c:v>
                </c:pt>
                <c:pt idx="13151">
                  <c:v>64.460800000000006</c:v>
                </c:pt>
                <c:pt idx="13152">
                  <c:v>64.459699999999998</c:v>
                </c:pt>
                <c:pt idx="13153">
                  <c:v>64.459100000000007</c:v>
                </c:pt>
                <c:pt idx="13154">
                  <c:v>64.459190000000007</c:v>
                </c:pt>
                <c:pt idx="13155">
                  <c:v>64.459900000000005</c:v>
                </c:pt>
                <c:pt idx="13156">
                  <c:v>64.460599999999999</c:v>
                </c:pt>
                <c:pt idx="13157">
                  <c:v>64.461799999999997</c:v>
                </c:pt>
                <c:pt idx="13158">
                  <c:v>64.462729999999993</c:v>
                </c:pt>
                <c:pt idx="13159">
                  <c:v>64.463999999999999</c:v>
                </c:pt>
                <c:pt idx="13160">
                  <c:v>64.464100000000002</c:v>
                </c:pt>
                <c:pt idx="13161">
                  <c:v>64.464179999999999</c:v>
                </c:pt>
                <c:pt idx="13162">
                  <c:v>64.464600000000004</c:v>
                </c:pt>
                <c:pt idx="13163">
                  <c:v>64.464399999999998</c:v>
                </c:pt>
                <c:pt idx="13164">
                  <c:v>64.462999999999994</c:v>
                </c:pt>
                <c:pt idx="13165">
                  <c:v>64.461600000000004</c:v>
                </c:pt>
                <c:pt idx="13166">
                  <c:v>64.461100000000002</c:v>
                </c:pt>
                <c:pt idx="13167">
                  <c:v>64.461100000000002</c:v>
                </c:pt>
                <c:pt idx="13168">
                  <c:v>64.461500000000001</c:v>
                </c:pt>
                <c:pt idx="13169">
                  <c:v>64.462100000000007</c:v>
                </c:pt>
                <c:pt idx="13170">
                  <c:v>64.462999999999994</c:v>
                </c:pt>
                <c:pt idx="13171">
                  <c:v>64.462829999999997</c:v>
                </c:pt>
                <c:pt idx="13172">
                  <c:v>64.462249999999997</c:v>
                </c:pt>
                <c:pt idx="13173">
                  <c:v>64.462299999999999</c:v>
                </c:pt>
                <c:pt idx="13174">
                  <c:v>64.461699999999993</c:v>
                </c:pt>
                <c:pt idx="13175">
                  <c:v>64.461299999999994</c:v>
                </c:pt>
                <c:pt idx="13176">
                  <c:v>64.460999999999999</c:v>
                </c:pt>
                <c:pt idx="13177">
                  <c:v>64.461060000000003</c:v>
                </c:pt>
                <c:pt idx="13178">
                  <c:v>64.461500000000001</c:v>
                </c:pt>
                <c:pt idx="13179">
                  <c:v>64.460899999999995</c:v>
                </c:pt>
                <c:pt idx="13180">
                  <c:v>64.4602</c:v>
                </c:pt>
                <c:pt idx="13181">
                  <c:v>64.459699999999998</c:v>
                </c:pt>
                <c:pt idx="13182">
                  <c:v>64.4589</c:v>
                </c:pt>
                <c:pt idx="13183">
                  <c:v>64.458100000000002</c:v>
                </c:pt>
                <c:pt idx="13184">
                  <c:v>64.457599999999999</c:v>
                </c:pt>
                <c:pt idx="13185">
                  <c:v>64.457400000000007</c:v>
                </c:pt>
                <c:pt idx="13186">
                  <c:v>64.457300000000004</c:v>
                </c:pt>
                <c:pt idx="13187">
                  <c:v>64.457499999999996</c:v>
                </c:pt>
                <c:pt idx="13188">
                  <c:v>64.457700000000003</c:v>
                </c:pt>
                <c:pt idx="13189">
                  <c:v>64.458399999999997</c:v>
                </c:pt>
                <c:pt idx="13190">
                  <c:v>64.459500000000006</c:v>
                </c:pt>
                <c:pt idx="13191">
                  <c:v>64.460300000000004</c:v>
                </c:pt>
                <c:pt idx="13192">
                  <c:v>64.460400000000007</c:v>
                </c:pt>
                <c:pt idx="13193">
                  <c:v>64.459999999999994</c:v>
                </c:pt>
                <c:pt idx="13194">
                  <c:v>64.459900000000005</c:v>
                </c:pt>
                <c:pt idx="13195">
                  <c:v>64.459800000000001</c:v>
                </c:pt>
                <c:pt idx="13196">
                  <c:v>64.459500000000006</c:v>
                </c:pt>
                <c:pt idx="13197">
                  <c:v>64.458709999999996</c:v>
                </c:pt>
                <c:pt idx="13198">
                  <c:v>64.458399999999997</c:v>
                </c:pt>
                <c:pt idx="13199">
                  <c:v>64.458799999999997</c:v>
                </c:pt>
                <c:pt idx="13200">
                  <c:v>64.459699999999998</c:v>
                </c:pt>
                <c:pt idx="13201">
                  <c:v>64.460499999999996</c:v>
                </c:pt>
                <c:pt idx="13202">
                  <c:v>64.4619</c:v>
                </c:pt>
                <c:pt idx="13203">
                  <c:v>64.463399999999993</c:v>
                </c:pt>
                <c:pt idx="13204">
                  <c:v>64.463899999999995</c:v>
                </c:pt>
                <c:pt idx="13205">
                  <c:v>64.465000000000003</c:v>
                </c:pt>
                <c:pt idx="13206">
                  <c:v>64.465999999999994</c:v>
                </c:pt>
                <c:pt idx="13207">
                  <c:v>64.466899999999995</c:v>
                </c:pt>
                <c:pt idx="13208">
                  <c:v>64.467590000000001</c:v>
                </c:pt>
                <c:pt idx="13209">
                  <c:v>64.466999999999999</c:v>
                </c:pt>
                <c:pt idx="13210">
                  <c:v>64.465000000000003</c:v>
                </c:pt>
                <c:pt idx="13211">
                  <c:v>64.4636</c:v>
                </c:pt>
                <c:pt idx="13212">
                  <c:v>64.462699999999998</c:v>
                </c:pt>
                <c:pt idx="13213">
                  <c:v>64.462299999999999</c:v>
                </c:pt>
                <c:pt idx="13214">
                  <c:v>64.461600000000004</c:v>
                </c:pt>
                <c:pt idx="13215">
                  <c:v>64.461200000000005</c:v>
                </c:pt>
                <c:pt idx="13216">
                  <c:v>64.460499999999996</c:v>
                </c:pt>
                <c:pt idx="13217">
                  <c:v>64.459800000000001</c:v>
                </c:pt>
                <c:pt idx="13218">
                  <c:v>64.459699999999998</c:v>
                </c:pt>
                <c:pt idx="13219">
                  <c:v>64.459800000000001</c:v>
                </c:pt>
                <c:pt idx="13220">
                  <c:v>64.460099999999997</c:v>
                </c:pt>
                <c:pt idx="13221">
                  <c:v>64.460099999999997</c:v>
                </c:pt>
                <c:pt idx="13222">
                  <c:v>64.459699999999998</c:v>
                </c:pt>
                <c:pt idx="13223">
                  <c:v>64.4572</c:v>
                </c:pt>
                <c:pt idx="13224">
                  <c:v>64.455799999999996</c:v>
                </c:pt>
                <c:pt idx="13225">
                  <c:v>64.454999999999998</c:v>
                </c:pt>
                <c:pt idx="13226">
                  <c:v>64.454620000000006</c:v>
                </c:pt>
                <c:pt idx="13227">
                  <c:v>64.454999999999998</c:v>
                </c:pt>
                <c:pt idx="13228">
                  <c:v>64.4559</c:v>
                </c:pt>
                <c:pt idx="13229">
                  <c:v>64.457599999999999</c:v>
                </c:pt>
                <c:pt idx="13230">
                  <c:v>64.459609999999998</c:v>
                </c:pt>
                <c:pt idx="13231">
                  <c:v>64.4619</c:v>
                </c:pt>
                <c:pt idx="13232">
                  <c:v>64.464200000000005</c:v>
                </c:pt>
                <c:pt idx="13233">
                  <c:v>64.465530000000001</c:v>
                </c:pt>
                <c:pt idx="13234">
                  <c:v>64.465599999999995</c:v>
                </c:pt>
                <c:pt idx="13235">
                  <c:v>64.464699999999993</c:v>
                </c:pt>
                <c:pt idx="13236">
                  <c:v>64.464799999999997</c:v>
                </c:pt>
                <c:pt idx="13237">
                  <c:v>64.465299999999999</c:v>
                </c:pt>
                <c:pt idx="13238">
                  <c:v>64.464500000000001</c:v>
                </c:pt>
                <c:pt idx="13239">
                  <c:v>64.464500000000001</c:v>
                </c:pt>
                <c:pt idx="13240">
                  <c:v>64.465000000000003</c:v>
                </c:pt>
                <c:pt idx="13241">
                  <c:v>64.465400000000002</c:v>
                </c:pt>
                <c:pt idx="13242">
                  <c:v>64.46566</c:v>
                </c:pt>
                <c:pt idx="13243">
                  <c:v>64.465900000000005</c:v>
                </c:pt>
                <c:pt idx="13244">
                  <c:v>64.466099999999997</c:v>
                </c:pt>
                <c:pt idx="13245">
                  <c:v>64.466399999999993</c:v>
                </c:pt>
                <c:pt idx="13246">
                  <c:v>64.465500000000006</c:v>
                </c:pt>
                <c:pt idx="13247">
                  <c:v>64.464200000000005</c:v>
                </c:pt>
                <c:pt idx="13248">
                  <c:v>64.463700000000003</c:v>
                </c:pt>
                <c:pt idx="13249">
                  <c:v>64.463200000000001</c:v>
                </c:pt>
                <c:pt idx="13250">
                  <c:v>64.462699999999998</c:v>
                </c:pt>
                <c:pt idx="13251">
                  <c:v>64.460999999999999</c:v>
                </c:pt>
                <c:pt idx="13252">
                  <c:v>64.459199999999996</c:v>
                </c:pt>
                <c:pt idx="13253">
                  <c:v>64.457899999999995</c:v>
                </c:pt>
                <c:pt idx="13254">
                  <c:v>64.456999999999994</c:v>
                </c:pt>
                <c:pt idx="13255">
                  <c:v>64.456100000000006</c:v>
                </c:pt>
                <c:pt idx="13256">
                  <c:v>64.455799999999996</c:v>
                </c:pt>
                <c:pt idx="13257">
                  <c:v>64.454899999999995</c:v>
                </c:pt>
                <c:pt idx="13258">
                  <c:v>64.4542</c:v>
                </c:pt>
                <c:pt idx="13259">
                  <c:v>64.454499999999996</c:v>
                </c:pt>
                <c:pt idx="13260">
                  <c:v>64.455500000000001</c:v>
                </c:pt>
                <c:pt idx="13261">
                  <c:v>64.456000000000003</c:v>
                </c:pt>
                <c:pt idx="13262">
                  <c:v>64.456000000000003</c:v>
                </c:pt>
                <c:pt idx="13263">
                  <c:v>64.456999999999994</c:v>
                </c:pt>
                <c:pt idx="13264">
                  <c:v>64.458500000000001</c:v>
                </c:pt>
                <c:pt idx="13265">
                  <c:v>64.459900000000005</c:v>
                </c:pt>
                <c:pt idx="13266">
                  <c:v>64.462400000000002</c:v>
                </c:pt>
                <c:pt idx="13267">
                  <c:v>64.463570000000004</c:v>
                </c:pt>
                <c:pt idx="13268">
                  <c:v>64.463899999999995</c:v>
                </c:pt>
                <c:pt idx="13269">
                  <c:v>64.462800000000001</c:v>
                </c:pt>
                <c:pt idx="13270">
                  <c:v>64.462000000000003</c:v>
                </c:pt>
                <c:pt idx="13271">
                  <c:v>64.462199999999996</c:v>
                </c:pt>
                <c:pt idx="13272">
                  <c:v>64.463099999999997</c:v>
                </c:pt>
                <c:pt idx="13273">
                  <c:v>64.464100000000002</c:v>
                </c:pt>
                <c:pt idx="13274">
                  <c:v>64.464699999999993</c:v>
                </c:pt>
                <c:pt idx="13275">
                  <c:v>64.464699999999993</c:v>
                </c:pt>
                <c:pt idx="13276">
                  <c:v>64.464799999999997</c:v>
                </c:pt>
                <c:pt idx="13277">
                  <c:v>64.465400000000002</c:v>
                </c:pt>
                <c:pt idx="13278">
                  <c:v>64.466080000000005</c:v>
                </c:pt>
                <c:pt idx="13279">
                  <c:v>64.466300000000004</c:v>
                </c:pt>
                <c:pt idx="13280">
                  <c:v>64.466800000000006</c:v>
                </c:pt>
                <c:pt idx="13281">
                  <c:v>64.467100000000002</c:v>
                </c:pt>
                <c:pt idx="13282">
                  <c:v>64.465950000000007</c:v>
                </c:pt>
                <c:pt idx="13283">
                  <c:v>64.465599999999995</c:v>
                </c:pt>
                <c:pt idx="13284">
                  <c:v>64.465000000000003</c:v>
                </c:pt>
                <c:pt idx="13285">
                  <c:v>64.465900000000005</c:v>
                </c:pt>
                <c:pt idx="13286">
                  <c:v>64.465800000000002</c:v>
                </c:pt>
                <c:pt idx="13287">
                  <c:v>64.465800000000002</c:v>
                </c:pt>
                <c:pt idx="13288">
                  <c:v>64.464200000000005</c:v>
                </c:pt>
                <c:pt idx="13289">
                  <c:v>64.463399999999993</c:v>
                </c:pt>
                <c:pt idx="13290">
                  <c:v>64.462800000000001</c:v>
                </c:pt>
                <c:pt idx="13291">
                  <c:v>64.460800000000006</c:v>
                </c:pt>
                <c:pt idx="13292">
                  <c:v>64.460499999999996</c:v>
                </c:pt>
                <c:pt idx="13293">
                  <c:v>64.460599999999999</c:v>
                </c:pt>
                <c:pt idx="13294">
                  <c:v>64.460899999999995</c:v>
                </c:pt>
                <c:pt idx="13295">
                  <c:v>64.460899999999995</c:v>
                </c:pt>
                <c:pt idx="13296">
                  <c:v>64.460999999999999</c:v>
                </c:pt>
                <c:pt idx="13297">
                  <c:v>64.460499999999996</c:v>
                </c:pt>
                <c:pt idx="13298">
                  <c:v>64.460400000000007</c:v>
                </c:pt>
                <c:pt idx="13299">
                  <c:v>64.459400000000002</c:v>
                </c:pt>
                <c:pt idx="13300">
                  <c:v>64.458399999999997</c:v>
                </c:pt>
                <c:pt idx="13301">
                  <c:v>64.458200000000005</c:v>
                </c:pt>
                <c:pt idx="13302">
                  <c:v>64.458799999999997</c:v>
                </c:pt>
                <c:pt idx="13303">
                  <c:v>64.459479999999999</c:v>
                </c:pt>
                <c:pt idx="13304">
                  <c:v>64.460599999999999</c:v>
                </c:pt>
                <c:pt idx="13305">
                  <c:v>64.461200000000005</c:v>
                </c:pt>
                <c:pt idx="13306">
                  <c:v>64.462500000000006</c:v>
                </c:pt>
                <c:pt idx="13307">
                  <c:v>64.4636</c:v>
                </c:pt>
                <c:pt idx="13308">
                  <c:v>64.465050000000005</c:v>
                </c:pt>
                <c:pt idx="13309">
                  <c:v>64.465299999999999</c:v>
                </c:pt>
                <c:pt idx="13310">
                  <c:v>64.465500000000006</c:v>
                </c:pt>
                <c:pt idx="13311">
                  <c:v>64.464399999999998</c:v>
                </c:pt>
                <c:pt idx="13312">
                  <c:v>64.462699999999998</c:v>
                </c:pt>
                <c:pt idx="13313">
                  <c:v>64.461200000000005</c:v>
                </c:pt>
                <c:pt idx="13314">
                  <c:v>64.460999999999999</c:v>
                </c:pt>
                <c:pt idx="13315">
                  <c:v>64.461200000000005</c:v>
                </c:pt>
                <c:pt idx="13316">
                  <c:v>64.461699999999993</c:v>
                </c:pt>
                <c:pt idx="13317">
                  <c:v>64.462599999999995</c:v>
                </c:pt>
                <c:pt idx="13318">
                  <c:v>64.4636</c:v>
                </c:pt>
                <c:pt idx="13319">
                  <c:v>64.464299999999994</c:v>
                </c:pt>
                <c:pt idx="13320">
                  <c:v>64.463800000000006</c:v>
                </c:pt>
                <c:pt idx="13321">
                  <c:v>64.463399999999993</c:v>
                </c:pt>
                <c:pt idx="13322">
                  <c:v>64.462699999999998</c:v>
                </c:pt>
                <c:pt idx="13323">
                  <c:v>64.462199999999996</c:v>
                </c:pt>
                <c:pt idx="13324">
                  <c:v>64.46199</c:v>
                </c:pt>
                <c:pt idx="13325">
                  <c:v>64.462000000000003</c:v>
                </c:pt>
                <c:pt idx="13326">
                  <c:v>64.462000000000003</c:v>
                </c:pt>
                <c:pt idx="13327">
                  <c:v>64.461200000000005</c:v>
                </c:pt>
                <c:pt idx="13328">
                  <c:v>64.460300000000004</c:v>
                </c:pt>
                <c:pt idx="13329">
                  <c:v>64.459800000000001</c:v>
                </c:pt>
                <c:pt idx="13330">
                  <c:v>64.459699999999998</c:v>
                </c:pt>
                <c:pt idx="13331">
                  <c:v>64.4589</c:v>
                </c:pt>
                <c:pt idx="13332">
                  <c:v>64.457999999999998</c:v>
                </c:pt>
                <c:pt idx="13333">
                  <c:v>64.457400000000007</c:v>
                </c:pt>
                <c:pt idx="13334">
                  <c:v>64.4572</c:v>
                </c:pt>
                <c:pt idx="13335">
                  <c:v>64.457300000000004</c:v>
                </c:pt>
                <c:pt idx="13336">
                  <c:v>64.457499999999996</c:v>
                </c:pt>
                <c:pt idx="13337">
                  <c:v>64.458200000000005</c:v>
                </c:pt>
                <c:pt idx="13338">
                  <c:v>64.459100000000007</c:v>
                </c:pt>
                <c:pt idx="13339">
                  <c:v>64.458600000000004</c:v>
                </c:pt>
                <c:pt idx="13340">
                  <c:v>64.458200000000005</c:v>
                </c:pt>
                <c:pt idx="13341">
                  <c:v>64.457899999999995</c:v>
                </c:pt>
                <c:pt idx="13342">
                  <c:v>64.458200000000005</c:v>
                </c:pt>
                <c:pt idx="13343">
                  <c:v>64.458699999999993</c:v>
                </c:pt>
                <c:pt idx="13344">
                  <c:v>64.458299999999994</c:v>
                </c:pt>
                <c:pt idx="13345">
                  <c:v>64.458200000000005</c:v>
                </c:pt>
                <c:pt idx="13346">
                  <c:v>64.458500000000001</c:v>
                </c:pt>
                <c:pt idx="13347">
                  <c:v>64.459299999999999</c:v>
                </c:pt>
                <c:pt idx="13348">
                  <c:v>64.460300000000004</c:v>
                </c:pt>
                <c:pt idx="13349">
                  <c:v>64.461699999999993</c:v>
                </c:pt>
                <c:pt idx="13350">
                  <c:v>64.462500000000006</c:v>
                </c:pt>
                <c:pt idx="13351">
                  <c:v>64.463399999999993</c:v>
                </c:pt>
                <c:pt idx="13352">
                  <c:v>64.464299999999994</c:v>
                </c:pt>
                <c:pt idx="13353">
                  <c:v>64.465299999999999</c:v>
                </c:pt>
                <c:pt idx="13354">
                  <c:v>64.466399999999993</c:v>
                </c:pt>
                <c:pt idx="13355">
                  <c:v>64.467299999999994</c:v>
                </c:pt>
                <c:pt idx="13356">
                  <c:v>64.468100000000007</c:v>
                </c:pt>
                <c:pt idx="13357">
                  <c:v>64.468699999999998</c:v>
                </c:pt>
                <c:pt idx="13358">
                  <c:v>64.4666</c:v>
                </c:pt>
                <c:pt idx="13359">
                  <c:v>64.464799999999997</c:v>
                </c:pt>
                <c:pt idx="13360">
                  <c:v>64.463700000000003</c:v>
                </c:pt>
                <c:pt idx="13361">
                  <c:v>64.462900000000005</c:v>
                </c:pt>
                <c:pt idx="13362">
                  <c:v>64.462199999999996</c:v>
                </c:pt>
                <c:pt idx="13363">
                  <c:v>64.461399999999998</c:v>
                </c:pt>
                <c:pt idx="13364">
                  <c:v>64.460800000000006</c:v>
                </c:pt>
                <c:pt idx="13365">
                  <c:v>64.460300000000004</c:v>
                </c:pt>
                <c:pt idx="13366">
                  <c:v>64.459999999999994</c:v>
                </c:pt>
                <c:pt idx="13367">
                  <c:v>64.459999999999994</c:v>
                </c:pt>
                <c:pt idx="13368">
                  <c:v>64.460300000000004</c:v>
                </c:pt>
                <c:pt idx="13369">
                  <c:v>64.460499999999996</c:v>
                </c:pt>
                <c:pt idx="13370">
                  <c:v>64.459299999999999</c:v>
                </c:pt>
                <c:pt idx="13371">
                  <c:v>64.456599999999995</c:v>
                </c:pt>
                <c:pt idx="13372">
                  <c:v>64.455500000000001</c:v>
                </c:pt>
                <c:pt idx="13373">
                  <c:v>64.454800000000006</c:v>
                </c:pt>
                <c:pt idx="13374">
                  <c:v>64.454800000000006</c:v>
                </c:pt>
                <c:pt idx="13375">
                  <c:v>64.455600000000004</c:v>
                </c:pt>
                <c:pt idx="13376">
                  <c:v>64.456599999999995</c:v>
                </c:pt>
                <c:pt idx="13377">
                  <c:v>64.457599999999999</c:v>
                </c:pt>
                <c:pt idx="13378">
                  <c:v>64.459000000000003</c:v>
                </c:pt>
                <c:pt idx="13379">
                  <c:v>64.460999999999999</c:v>
                </c:pt>
                <c:pt idx="13380">
                  <c:v>64.462999999999994</c:v>
                </c:pt>
                <c:pt idx="13381">
                  <c:v>64.465209999999999</c:v>
                </c:pt>
                <c:pt idx="13382">
                  <c:v>64.4666</c:v>
                </c:pt>
                <c:pt idx="13383">
                  <c:v>64.467100000000002</c:v>
                </c:pt>
                <c:pt idx="13384">
                  <c:v>64.466200000000001</c:v>
                </c:pt>
                <c:pt idx="13385">
                  <c:v>64.465999999999994</c:v>
                </c:pt>
                <c:pt idx="13386">
                  <c:v>64.465800000000002</c:v>
                </c:pt>
                <c:pt idx="13387">
                  <c:v>64.465000000000003</c:v>
                </c:pt>
                <c:pt idx="13388">
                  <c:v>64.465100000000007</c:v>
                </c:pt>
                <c:pt idx="13389">
                  <c:v>64.465530000000001</c:v>
                </c:pt>
                <c:pt idx="13390">
                  <c:v>64.465900000000005</c:v>
                </c:pt>
                <c:pt idx="13391">
                  <c:v>64.465999999999994</c:v>
                </c:pt>
                <c:pt idx="13392">
                  <c:v>64.466099999999997</c:v>
                </c:pt>
                <c:pt idx="13393">
                  <c:v>64.466399999999993</c:v>
                </c:pt>
                <c:pt idx="13394">
                  <c:v>64.466899999999995</c:v>
                </c:pt>
                <c:pt idx="13395">
                  <c:v>64.4666</c:v>
                </c:pt>
                <c:pt idx="13396">
                  <c:v>64.465800000000002</c:v>
                </c:pt>
                <c:pt idx="13397">
                  <c:v>64.465209999999999</c:v>
                </c:pt>
                <c:pt idx="13398">
                  <c:v>64.464600000000004</c:v>
                </c:pt>
                <c:pt idx="13399">
                  <c:v>64.463800000000006</c:v>
                </c:pt>
                <c:pt idx="13400">
                  <c:v>64.460599999999999</c:v>
                </c:pt>
                <c:pt idx="13401">
                  <c:v>64.458799999999997</c:v>
                </c:pt>
                <c:pt idx="13402">
                  <c:v>64.457999999999998</c:v>
                </c:pt>
                <c:pt idx="13403">
                  <c:v>64.456680000000006</c:v>
                </c:pt>
                <c:pt idx="13404">
                  <c:v>64.456100000000006</c:v>
                </c:pt>
                <c:pt idx="13405">
                  <c:v>64.456000000000003</c:v>
                </c:pt>
                <c:pt idx="13406">
                  <c:v>64.455600000000004</c:v>
                </c:pt>
                <c:pt idx="13407">
                  <c:v>64.455200000000005</c:v>
                </c:pt>
                <c:pt idx="13408">
                  <c:v>64.455799999999996</c:v>
                </c:pt>
                <c:pt idx="13409">
                  <c:v>64.4559</c:v>
                </c:pt>
                <c:pt idx="13410">
                  <c:v>64.455699999999993</c:v>
                </c:pt>
                <c:pt idx="13411">
                  <c:v>64.456800000000001</c:v>
                </c:pt>
                <c:pt idx="13412">
                  <c:v>64.458500000000001</c:v>
                </c:pt>
                <c:pt idx="13413">
                  <c:v>64.459800000000001</c:v>
                </c:pt>
                <c:pt idx="13414">
                  <c:v>64.46096</c:v>
                </c:pt>
                <c:pt idx="13415">
                  <c:v>64.461500000000001</c:v>
                </c:pt>
                <c:pt idx="13416">
                  <c:v>64.462400000000002</c:v>
                </c:pt>
                <c:pt idx="13417">
                  <c:v>64.462000000000003</c:v>
                </c:pt>
                <c:pt idx="13418">
                  <c:v>64.461600000000004</c:v>
                </c:pt>
                <c:pt idx="13419">
                  <c:v>64.461799999999997</c:v>
                </c:pt>
                <c:pt idx="13420">
                  <c:v>64.462299999999999</c:v>
                </c:pt>
                <c:pt idx="13421">
                  <c:v>64.463200000000001</c:v>
                </c:pt>
                <c:pt idx="13422">
                  <c:v>64.4636</c:v>
                </c:pt>
                <c:pt idx="13423">
                  <c:v>64.463999999999999</c:v>
                </c:pt>
                <c:pt idx="13424">
                  <c:v>64.464100000000002</c:v>
                </c:pt>
                <c:pt idx="13425">
                  <c:v>64.464299999999994</c:v>
                </c:pt>
                <c:pt idx="13426">
                  <c:v>64.465000000000003</c:v>
                </c:pt>
                <c:pt idx="13427">
                  <c:v>64.465500000000006</c:v>
                </c:pt>
                <c:pt idx="13428">
                  <c:v>64.465999999999994</c:v>
                </c:pt>
                <c:pt idx="13429">
                  <c:v>64.466300000000004</c:v>
                </c:pt>
                <c:pt idx="13430">
                  <c:v>64.465199999999996</c:v>
                </c:pt>
                <c:pt idx="13431">
                  <c:v>64.464100000000002</c:v>
                </c:pt>
                <c:pt idx="13432">
                  <c:v>64.463700000000003</c:v>
                </c:pt>
                <c:pt idx="13433">
                  <c:v>64.462000000000003</c:v>
                </c:pt>
                <c:pt idx="13434">
                  <c:v>64.460599999999999</c:v>
                </c:pt>
                <c:pt idx="13435">
                  <c:v>64.459800000000001</c:v>
                </c:pt>
                <c:pt idx="13436">
                  <c:v>64.459199999999996</c:v>
                </c:pt>
                <c:pt idx="13437">
                  <c:v>64.459100000000007</c:v>
                </c:pt>
                <c:pt idx="13438">
                  <c:v>64.459299999999999</c:v>
                </c:pt>
                <c:pt idx="13439">
                  <c:v>64.459699999999998</c:v>
                </c:pt>
                <c:pt idx="13440">
                  <c:v>64.459699999999998</c:v>
                </c:pt>
                <c:pt idx="13441">
                  <c:v>64.459500000000006</c:v>
                </c:pt>
                <c:pt idx="13442">
                  <c:v>64.459599999999995</c:v>
                </c:pt>
                <c:pt idx="13443">
                  <c:v>64.459800000000001</c:v>
                </c:pt>
                <c:pt idx="13444">
                  <c:v>64.459699999999998</c:v>
                </c:pt>
                <c:pt idx="13445">
                  <c:v>64.459199999999996</c:v>
                </c:pt>
                <c:pt idx="13446">
                  <c:v>64.458100000000002</c:v>
                </c:pt>
                <c:pt idx="13447">
                  <c:v>64.4572</c:v>
                </c:pt>
                <c:pt idx="13448">
                  <c:v>64.457499999999996</c:v>
                </c:pt>
                <c:pt idx="13449">
                  <c:v>64.458200000000005</c:v>
                </c:pt>
                <c:pt idx="13450">
                  <c:v>64.459000000000003</c:v>
                </c:pt>
                <c:pt idx="13451">
                  <c:v>64.459500000000006</c:v>
                </c:pt>
                <c:pt idx="13452">
                  <c:v>64.460669999999993</c:v>
                </c:pt>
                <c:pt idx="13453">
                  <c:v>64.4619</c:v>
                </c:pt>
                <c:pt idx="13454">
                  <c:v>64.462829999999997</c:v>
                </c:pt>
                <c:pt idx="13455">
                  <c:v>64.464399999999998</c:v>
                </c:pt>
                <c:pt idx="13456">
                  <c:v>64.465299999999999</c:v>
                </c:pt>
                <c:pt idx="13457">
                  <c:v>64.465999999999994</c:v>
                </c:pt>
                <c:pt idx="13458">
                  <c:v>64.465999999999994</c:v>
                </c:pt>
                <c:pt idx="13459">
                  <c:v>64.464600000000004</c:v>
                </c:pt>
                <c:pt idx="13460">
                  <c:v>64.463099999999997</c:v>
                </c:pt>
                <c:pt idx="13461">
                  <c:v>64.461299999999994</c:v>
                </c:pt>
                <c:pt idx="13462">
                  <c:v>64.460899999999995</c:v>
                </c:pt>
                <c:pt idx="13463">
                  <c:v>64.461100000000002</c:v>
                </c:pt>
                <c:pt idx="13464">
                  <c:v>64.461799999999997</c:v>
                </c:pt>
                <c:pt idx="13465">
                  <c:v>64.462699999999998</c:v>
                </c:pt>
                <c:pt idx="13466">
                  <c:v>64.463700000000003</c:v>
                </c:pt>
                <c:pt idx="13467">
                  <c:v>64.4649</c:v>
                </c:pt>
                <c:pt idx="13468">
                  <c:v>64.465699999999998</c:v>
                </c:pt>
                <c:pt idx="13469">
                  <c:v>64.465299999999999</c:v>
                </c:pt>
                <c:pt idx="13470">
                  <c:v>64.464100000000002</c:v>
                </c:pt>
                <c:pt idx="13471">
                  <c:v>64.463399999999993</c:v>
                </c:pt>
                <c:pt idx="13472">
                  <c:v>64.463399999999993</c:v>
                </c:pt>
                <c:pt idx="13473">
                  <c:v>64.463099999999997</c:v>
                </c:pt>
                <c:pt idx="13474">
                  <c:v>64.462299999999999</c:v>
                </c:pt>
                <c:pt idx="13475">
                  <c:v>64.461200000000005</c:v>
                </c:pt>
                <c:pt idx="13476">
                  <c:v>64.460499999999996</c:v>
                </c:pt>
                <c:pt idx="13477">
                  <c:v>64.460300000000004</c:v>
                </c:pt>
                <c:pt idx="13478">
                  <c:v>64.460099999999997</c:v>
                </c:pt>
                <c:pt idx="13479">
                  <c:v>64.459299999999999</c:v>
                </c:pt>
                <c:pt idx="13480">
                  <c:v>64.458299999999994</c:v>
                </c:pt>
                <c:pt idx="13481">
                  <c:v>64.457700000000003</c:v>
                </c:pt>
                <c:pt idx="13482">
                  <c:v>64.457599999999999</c:v>
                </c:pt>
                <c:pt idx="13483">
                  <c:v>64.457700000000003</c:v>
                </c:pt>
                <c:pt idx="13484">
                  <c:v>64.458299999999994</c:v>
                </c:pt>
                <c:pt idx="13485">
                  <c:v>64.457599999999999</c:v>
                </c:pt>
                <c:pt idx="13486">
                  <c:v>64.456900000000005</c:v>
                </c:pt>
                <c:pt idx="13487">
                  <c:v>64.456599999999995</c:v>
                </c:pt>
                <c:pt idx="13488">
                  <c:v>64.456500000000005</c:v>
                </c:pt>
                <c:pt idx="13489">
                  <c:v>64.4572</c:v>
                </c:pt>
                <c:pt idx="13490">
                  <c:v>64.457800000000006</c:v>
                </c:pt>
                <c:pt idx="13491">
                  <c:v>64.458500000000001</c:v>
                </c:pt>
                <c:pt idx="13492">
                  <c:v>64.458600000000004</c:v>
                </c:pt>
                <c:pt idx="13493">
                  <c:v>64.458699999999993</c:v>
                </c:pt>
                <c:pt idx="13494">
                  <c:v>64.459400000000002</c:v>
                </c:pt>
                <c:pt idx="13495">
                  <c:v>64.460400000000007</c:v>
                </c:pt>
                <c:pt idx="13496">
                  <c:v>64.461500000000001</c:v>
                </c:pt>
                <c:pt idx="13497">
                  <c:v>64.461699999999993</c:v>
                </c:pt>
                <c:pt idx="13498">
                  <c:v>64.462400000000002</c:v>
                </c:pt>
                <c:pt idx="13499">
                  <c:v>64.463200000000001</c:v>
                </c:pt>
                <c:pt idx="13500">
                  <c:v>64.464100000000002</c:v>
                </c:pt>
                <c:pt idx="13501">
                  <c:v>64.465530000000001</c:v>
                </c:pt>
                <c:pt idx="13502">
                  <c:v>64.466899999999995</c:v>
                </c:pt>
                <c:pt idx="13503">
                  <c:v>64.467600000000004</c:v>
                </c:pt>
                <c:pt idx="13504">
                  <c:v>64.467500000000001</c:v>
                </c:pt>
                <c:pt idx="13505">
                  <c:v>64.465699999999998</c:v>
                </c:pt>
                <c:pt idx="13506">
                  <c:v>64.464100000000002</c:v>
                </c:pt>
                <c:pt idx="13507">
                  <c:v>64.463570000000004</c:v>
                </c:pt>
                <c:pt idx="13508">
                  <c:v>64.462999999999994</c:v>
                </c:pt>
                <c:pt idx="13509">
                  <c:v>64.462299999999999</c:v>
                </c:pt>
                <c:pt idx="13510">
                  <c:v>64.461399999999998</c:v>
                </c:pt>
                <c:pt idx="13511">
                  <c:v>64.460999999999999</c:v>
                </c:pt>
                <c:pt idx="13512">
                  <c:v>64.460800000000006</c:v>
                </c:pt>
                <c:pt idx="13513">
                  <c:v>64.460400000000007</c:v>
                </c:pt>
                <c:pt idx="13514">
                  <c:v>64.460099999999997</c:v>
                </c:pt>
                <c:pt idx="13515">
                  <c:v>64.460099999999997</c:v>
                </c:pt>
                <c:pt idx="13516">
                  <c:v>64.459400000000002</c:v>
                </c:pt>
                <c:pt idx="13517">
                  <c:v>64.458500000000001</c:v>
                </c:pt>
                <c:pt idx="13518">
                  <c:v>64.456400000000002</c:v>
                </c:pt>
                <c:pt idx="13519">
                  <c:v>64.455200000000005</c:v>
                </c:pt>
                <c:pt idx="13520">
                  <c:v>64.453900000000004</c:v>
                </c:pt>
                <c:pt idx="13521">
                  <c:v>64.453699999999998</c:v>
                </c:pt>
                <c:pt idx="13522">
                  <c:v>64.454400000000007</c:v>
                </c:pt>
                <c:pt idx="13523">
                  <c:v>64.455699999999993</c:v>
                </c:pt>
                <c:pt idx="13524">
                  <c:v>64.457419999999999</c:v>
                </c:pt>
                <c:pt idx="13525">
                  <c:v>64.458699999999993</c:v>
                </c:pt>
                <c:pt idx="13526">
                  <c:v>64.460800000000006</c:v>
                </c:pt>
                <c:pt idx="13527">
                  <c:v>64.462090000000003</c:v>
                </c:pt>
                <c:pt idx="13528">
                  <c:v>64.4636</c:v>
                </c:pt>
                <c:pt idx="13529">
                  <c:v>64.463899999999995</c:v>
                </c:pt>
                <c:pt idx="13530">
                  <c:v>64.463999999999999</c:v>
                </c:pt>
                <c:pt idx="13531">
                  <c:v>64.464200000000005</c:v>
                </c:pt>
                <c:pt idx="13532">
                  <c:v>64.462900000000005</c:v>
                </c:pt>
                <c:pt idx="13533">
                  <c:v>64.462900000000005</c:v>
                </c:pt>
                <c:pt idx="13534">
                  <c:v>64.4636</c:v>
                </c:pt>
                <c:pt idx="13535">
                  <c:v>64.464600000000004</c:v>
                </c:pt>
                <c:pt idx="13536">
                  <c:v>64.465000000000003</c:v>
                </c:pt>
                <c:pt idx="13537">
                  <c:v>64.465400000000002</c:v>
                </c:pt>
                <c:pt idx="13538">
                  <c:v>64.465800000000002</c:v>
                </c:pt>
                <c:pt idx="13539">
                  <c:v>64.465999999999994</c:v>
                </c:pt>
                <c:pt idx="13540">
                  <c:v>64.466499999999996</c:v>
                </c:pt>
                <c:pt idx="13541">
                  <c:v>64.4666</c:v>
                </c:pt>
                <c:pt idx="13542">
                  <c:v>64.466660000000005</c:v>
                </c:pt>
                <c:pt idx="13543">
                  <c:v>64.466499999999996</c:v>
                </c:pt>
                <c:pt idx="13544">
                  <c:v>64.465599999999995</c:v>
                </c:pt>
                <c:pt idx="13545">
                  <c:v>64.465000000000003</c:v>
                </c:pt>
                <c:pt idx="13546">
                  <c:v>64.463570000000004</c:v>
                </c:pt>
                <c:pt idx="13547">
                  <c:v>64.460700000000003</c:v>
                </c:pt>
                <c:pt idx="13548">
                  <c:v>64.458740000000006</c:v>
                </c:pt>
                <c:pt idx="13549">
                  <c:v>64.457400000000007</c:v>
                </c:pt>
                <c:pt idx="13550">
                  <c:v>64.456500000000005</c:v>
                </c:pt>
                <c:pt idx="13551">
                  <c:v>64.455699999999993</c:v>
                </c:pt>
                <c:pt idx="13552">
                  <c:v>64.455399999999997</c:v>
                </c:pt>
                <c:pt idx="13553">
                  <c:v>64.455600000000004</c:v>
                </c:pt>
                <c:pt idx="13554">
                  <c:v>64.4559</c:v>
                </c:pt>
                <c:pt idx="13555">
                  <c:v>64.456000000000003</c:v>
                </c:pt>
                <c:pt idx="13556">
                  <c:v>64.456500000000005</c:v>
                </c:pt>
                <c:pt idx="13557">
                  <c:v>64.457099999999997</c:v>
                </c:pt>
                <c:pt idx="13558">
                  <c:v>64.457099999999997</c:v>
                </c:pt>
                <c:pt idx="13559">
                  <c:v>64.457520000000002</c:v>
                </c:pt>
                <c:pt idx="13560">
                  <c:v>64.4589</c:v>
                </c:pt>
                <c:pt idx="13561">
                  <c:v>64.4602</c:v>
                </c:pt>
                <c:pt idx="13562">
                  <c:v>64.460700000000003</c:v>
                </c:pt>
                <c:pt idx="13563">
                  <c:v>64.460899999999995</c:v>
                </c:pt>
                <c:pt idx="13564">
                  <c:v>64.461799999999997</c:v>
                </c:pt>
                <c:pt idx="13565">
                  <c:v>64.462599999999995</c:v>
                </c:pt>
                <c:pt idx="13566">
                  <c:v>64.462599999999995</c:v>
                </c:pt>
                <c:pt idx="13567">
                  <c:v>64.462400000000002</c:v>
                </c:pt>
                <c:pt idx="13568">
                  <c:v>64.462500000000006</c:v>
                </c:pt>
                <c:pt idx="13569">
                  <c:v>64.463099999999997</c:v>
                </c:pt>
                <c:pt idx="13570">
                  <c:v>64.463800000000006</c:v>
                </c:pt>
                <c:pt idx="13571">
                  <c:v>64.463999999999999</c:v>
                </c:pt>
                <c:pt idx="13572">
                  <c:v>64.463999999999999</c:v>
                </c:pt>
                <c:pt idx="13573">
                  <c:v>64.464399999999998</c:v>
                </c:pt>
                <c:pt idx="13574">
                  <c:v>64.465000000000003</c:v>
                </c:pt>
                <c:pt idx="13575">
                  <c:v>64.465400000000002</c:v>
                </c:pt>
                <c:pt idx="13576">
                  <c:v>64.465800000000002</c:v>
                </c:pt>
                <c:pt idx="13577">
                  <c:v>64.4649</c:v>
                </c:pt>
                <c:pt idx="13578">
                  <c:v>64.464399999999998</c:v>
                </c:pt>
                <c:pt idx="13579">
                  <c:v>64.463999999999999</c:v>
                </c:pt>
                <c:pt idx="13580">
                  <c:v>64.463999999999999</c:v>
                </c:pt>
                <c:pt idx="13581">
                  <c:v>64.464100000000002</c:v>
                </c:pt>
                <c:pt idx="13582">
                  <c:v>64.462999999999994</c:v>
                </c:pt>
                <c:pt idx="13583">
                  <c:v>64.461600000000004</c:v>
                </c:pt>
                <c:pt idx="13584">
                  <c:v>64.460599999999999</c:v>
                </c:pt>
                <c:pt idx="13585">
                  <c:v>64.460400000000007</c:v>
                </c:pt>
                <c:pt idx="13586">
                  <c:v>64.460400000000007</c:v>
                </c:pt>
                <c:pt idx="13587">
                  <c:v>64.460599999999999</c:v>
                </c:pt>
                <c:pt idx="13588">
                  <c:v>64.460509999999999</c:v>
                </c:pt>
                <c:pt idx="13589">
                  <c:v>64.460300000000004</c:v>
                </c:pt>
                <c:pt idx="13590">
                  <c:v>64.4602</c:v>
                </c:pt>
                <c:pt idx="13591">
                  <c:v>64.460300000000004</c:v>
                </c:pt>
                <c:pt idx="13592">
                  <c:v>64.460899999999995</c:v>
                </c:pt>
                <c:pt idx="13593">
                  <c:v>64.461600000000004</c:v>
                </c:pt>
                <c:pt idx="13594">
                  <c:v>64.461250000000007</c:v>
                </c:pt>
                <c:pt idx="13595">
                  <c:v>64.459500000000006</c:v>
                </c:pt>
                <c:pt idx="13596">
                  <c:v>64.458500000000001</c:v>
                </c:pt>
                <c:pt idx="13597">
                  <c:v>64.458399999999997</c:v>
                </c:pt>
                <c:pt idx="13598">
                  <c:v>64.458699999999993</c:v>
                </c:pt>
                <c:pt idx="13599">
                  <c:v>64.459199999999996</c:v>
                </c:pt>
                <c:pt idx="13600">
                  <c:v>64.459900000000005</c:v>
                </c:pt>
                <c:pt idx="13601">
                  <c:v>64.460800000000006</c:v>
                </c:pt>
                <c:pt idx="13602">
                  <c:v>64.461399999999998</c:v>
                </c:pt>
                <c:pt idx="13603">
                  <c:v>64.462900000000005</c:v>
                </c:pt>
                <c:pt idx="13604">
                  <c:v>64.464600000000004</c:v>
                </c:pt>
                <c:pt idx="13605">
                  <c:v>64.465400000000002</c:v>
                </c:pt>
                <c:pt idx="13606">
                  <c:v>64.466399999999993</c:v>
                </c:pt>
                <c:pt idx="13607">
                  <c:v>64.467699999999994</c:v>
                </c:pt>
                <c:pt idx="13608">
                  <c:v>64.467600000000004</c:v>
                </c:pt>
                <c:pt idx="13609">
                  <c:v>64.468000000000004</c:v>
                </c:pt>
                <c:pt idx="13610">
                  <c:v>64.4679</c:v>
                </c:pt>
                <c:pt idx="13611">
                  <c:v>64.468699999999998</c:v>
                </c:pt>
                <c:pt idx="13612">
                  <c:v>64.469650000000001</c:v>
                </c:pt>
                <c:pt idx="13613">
                  <c:v>64.47</c:v>
                </c:pt>
                <c:pt idx="13614">
                  <c:v>64.470100000000002</c:v>
                </c:pt>
                <c:pt idx="13615">
                  <c:v>64.470070000000007</c:v>
                </c:pt>
                <c:pt idx="13616">
                  <c:v>64.4696</c:v>
                </c:pt>
                <c:pt idx="13617">
                  <c:v>64.469099999999997</c:v>
                </c:pt>
                <c:pt idx="13618">
                  <c:v>64.468900000000005</c:v>
                </c:pt>
                <c:pt idx="13619">
                  <c:v>64.469099999999997</c:v>
                </c:pt>
                <c:pt idx="13620">
                  <c:v>64.470600000000005</c:v>
                </c:pt>
                <c:pt idx="13621">
                  <c:v>64.471500000000006</c:v>
                </c:pt>
                <c:pt idx="13622">
                  <c:v>64.471800000000002</c:v>
                </c:pt>
                <c:pt idx="13623">
                  <c:v>64.472099999999998</c:v>
                </c:pt>
                <c:pt idx="13624">
                  <c:v>64.473600000000005</c:v>
                </c:pt>
                <c:pt idx="13625">
                  <c:v>64.472700000000003</c:v>
                </c:pt>
                <c:pt idx="13626">
                  <c:v>64.471199999999996</c:v>
                </c:pt>
                <c:pt idx="13627">
                  <c:v>64.470299999999995</c:v>
                </c:pt>
                <c:pt idx="13628">
                  <c:v>64.468900000000005</c:v>
                </c:pt>
                <c:pt idx="13629">
                  <c:v>64.468400000000003</c:v>
                </c:pt>
                <c:pt idx="13630">
                  <c:v>64.466099999999997</c:v>
                </c:pt>
                <c:pt idx="13631">
                  <c:v>64.464500000000001</c:v>
                </c:pt>
                <c:pt idx="13632">
                  <c:v>64.463300000000004</c:v>
                </c:pt>
                <c:pt idx="13633">
                  <c:v>64.462599999999995</c:v>
                </c:pt>
                <c:pt idx="13634">
                  <c:v>64.461799999999997</c:v>
                </c:pt>
                <c:pt idx="13635">
                  <c:v>64.461600000000004</c:v>
                </c:pt>
                <c:pt idx="13636">
                  <c:v>64.461399999999998</c:v>
                </c:pt>
                <c:pt idx="13637">
                  <c:v>64.461600000000004</c:v>
                </c:pt>
                <c:pt idx="13638">
                  <c:v>64.462199999999996</c:v>
                </c:pt>
                <c:pt idx="13639">
                  <c:v>64.462900000000005</c:v>
                </c:pt>
                <c:pt idx="13640">
                  <c:v>64.462900000000005</c:v>
                </c:pt>
                <c:pt idx="13641">
                  <c:v>64.461600000000004</c:v>
                </c:pt>
                <c:pt idx="13642">
                  <c:v>64.460899999999995</c:v>
                </c:pt>
                <c:pt idx="13643">
                  <c:v>64.460509999999999</c:v>
                </c:pt>
                <c:pt idx="13644">
                  <c:v>64.460899999999995</c:v>
                </c:pt>
                <c:pt idx="13645">
                  <c:v>64.461600000000004</c:v>
                </c:pt>
                <c:pt idx="13646">
                  <c:v>64.462699999999998</c:v>
                </c:pt>
                <c:pt idx="13647">
                  <c:v>64.463999999999999</c:v>
                </c:pt>
                <c:pt idx="13648">
                  <c:v>64.464699999999993</c:v>
                </c:pt>
                <c:pt idx="13649">
                  <c:v>64.464789999999994</c:v>
                </c:pt>
                <c:pt idx="13650">
                  <c:v>64.465299999999999</c:v>
                </c:pt>
                <c:pt idx="13651">
                  <c:v>64.465900000000005</c:v>
                </c:pt>
                <c:pt idx="13652">
                  <c:v>64.465800000000002</c:v>
                </c:pt>
                <c:pt idx="13653">
                  <c:v>64.466099999999997</c:v>
                </c:pt>
                <c:pt idx="13654">
                  <c:v>64.4666</c:v>
                </c:pt>
                <c:pt idx="13655">
                  <c:v>64.467200000000005</c:v>
                </c:pt>
                <c:pt idx="13656">
                  <c:v>64.468100000000007</c:v>
                </c:pt>
                <c:pt idx="13657">
                  <c:v>64.469200000000001</c:v>
                </c:pt>
                <c:pt idx="13658">
                  <c:v>64.469700000000003</c:v>
                </c:pt>
                <c:pt idx="13659">
                  <c:v>64.4696</c:v>
                </c:pt>
                <c:pt idx="13660">
                  <c:v>64.469499999999996</c:v>
                </c:pt>
                <c:pt idx="13661">
                  <c:v>64.468900000000005</c:v>
                </c:pt>
                <c:pt idx="13662">
                  <c:v>64.467399999999998</c:v>
                </c:pt>
                <c:pt idx="13663">
                  <c:v>64.466399999999993</c:v>
                </c:pt>
                <c:pt idx="13664">
                  <c:v>64.465900000000005</c:v>
                </c:pt>
                <c:pt idx="13665">
                  <c:v>64.465199999999996</c:v>
                </c:pt>
                <c:pt idx="13666">
                  <c:v>64.464699999999993</c:v>
                </c:pt>
                <c:pt idx="13667">
                  <c:v>64.464200000000005</c:v>
                </c:pt>
                <c:pt idx="13668">
                  <c:v>64.46405</c:v>
                </c:pt>
                <c:pt idx="13669">
                  <c:v>64.463899999999995</c:v>
                </c:pt>
                <c:pt idx="13670">
                  <c:v>64.463499999999996</c:v>
                </c:pt>
                <c:pt idx="13671">
                  <c:v>64.463099999999997</c:v>
                </c:pt>
                <c:pt idx="13672">
                  <c:v>64.461799999999997</c:v>
                </c:pt>
                <c:pt idx="13673">
                  <c:v>64.460300000000004</c:v>
                </c:pt>
                <c:pt idx="13674">
                  <c:v>64.458870000000005</c:v>
                </c:pt>
                <c:pt idx="13675">
                  <c:v>64.457499999999996</c:v>
                </c:pt>
                <c:pt idx="13676">
                  <c:v>64.456299999999999</c:v>
                </c:pt>
                <c:pt idx="13677">
                  <c:v>64.456299999999999</c:v>
                </c:pt>
                <c:pt idx="13678">
                  <c:v>64.457099999999997</c:v>
                </c:pt>
                <c:pt idx="13679">
                  <c:v>64.458200000000005</c:v>
                </c:pt>
                <c:pt idx="13680">
                  <c:v>64.459599999999995</c:v>
                </c:pt>
                <c:pt idx="13681">
                  <c:v>64.460899999999995</c:v>
                </c:pt>
                <c:pt idx="13682">
                  <c:v>64.4619</c:v>
                </c:pt>
                <c:pt idx="13683">
                  <c:v>64.463300000000004</c:v>
                </c:pt>
                <c:pt idx="13684">
                  <c:v>64.463899999999995</c:v>
                </c:pt>
                <c:pt idx="13685">
                  <c:v>64.465000000000003</c:v>
                </c:pt>
                <c:pt idx="13686">
                  <c:v>64.466300000000004</c:v>
                </c:pt>
                <c:pt idx="13687">
                  <c:v>64.468599999999995</c:v>
                </c:pt>
                <c:pt idx="13688">
                  <c:v>64.470500000000001</c:v>
                </c:pt>
                <c:pt idx="13689">
                  <c:v>64.472399999999993</c:v>
                </c:pt>
                <c:pt idx="13690">
                  <c:v>64.473200000000006</c:v>
                </c:pt>
                <c:pt idx="13691">
                  <c:v>64.474189999999993</c:v>
                </c:pt>
                <c:pt idx="13692">
                  <c:v>64.4773</c:v>
                </c:pt>
                <c:pt idx="13693">
                  <c:v>64.477800000000002</c:v>
                </c:pt>
                <c:pt idx="13694">
                  <c:v>64.477699999999999</c:v>
                </c:pt>
                <c:pt idx="13695">
                  <c:v>64.476699999999994</c:v>
                </c:pt>
                <c:pt idx="13696">
                  <c:v>64.475830000000002</c:v>
                </c:pt>
                <c:pt idx="13697">
                  <c:v>64.474400000000003</c:v>
                </c:pt>
                <c:pt idx="13698">
                  <c:v>64.474000000000004</c:v>
                </c:pt>
                <c:pt idx="13699">
                  <c:v>64.473299999999995</c:v>
                </c:pt>
                <c:pt idx="13700">
                  <c:v>64.471699999999998</c:v>
                </c:pt>
                <c:pt idx="13701">
                  <c:v>64.471900000000005</c:v>
                </c:pt>
                <c:pt idx="13702">
                  <c:v>64.471900000000005</c:v>
                </c:pt>
                <c:pt idx="13703">
                  <c:v>64.470299999999995</c:v>
                </c:pt>
                <c:pt idx="13704">
                  <c:v>64.469399999999993</c:v>
                </c:pt>
                <c:pt idx="13705">
                  <c:v>64.468599999999995</c:v>
                </c:pt>
                <c:pt idx="13706">
                  <c:v>64.467699999999994</c:v>
                </c:pt>
                <c:pt idx="13707">
                  <c:v>64.467500000000001</c:v>
                </c:pt>
                <c:pt idx="13708">
                  <c:v>64.467200000000005</c:v>
                </c:pt>
                <c:pt idx="13709">
                  <c:v>64.466899999999995</c:v>
                </c:pt>
                <c:pt idx="13710">
                  <c:v>64.466399999999993</c:v>
                </c:pt>
                <c:pt idx="13711">
                  <c:v>64.466239999999999</c:v>
                </c:pt>
                <c:pt idx="13712">
                  <c:v>64.464799999999997</c:v>
                </c:pt>
                <c:pt idx="13713">
                  <c:v>64.465299999999999</c:v>
                </c:pt>
                <c:pt idx="13714">
                  <c:v>64.466700000000003</c:v>
                </c:pt>
                <c:pt idx="13715">
                  <c:v>64.467200000000005</c:v>
                </c:pt>
                <c:pt idx="13716">
                  <c:v>64.466200000000001</c:v>
                </c:pt>
                <c:pt idx="13717">
                  <c:v>64.465199999999996</c:v>
                </c:pt>
                <c:pt idx="13718">
                  <c:v>64.465000000000003</c:v>
                </c:pt>
                <c:pt idx="13719">
                  <c:v>64.466300000000004</c:v>
                </c:pt>
                <c:pt idx="13720">
                  <c:v>64.467699999999994</c:v>
                </c:pt>
                <c:pt idx="13721">
                  <c:v>64.467699999999994</c:v>
                </c:pt>
                <c:pt idx="13722">
                  <c:v>64.467699999999994</c:v>
                </c:pt>
                <c:pt idx="13723">
                  <c:v>64.468000000000004</c:v>
                </c:pt>
                <c:pt idx="13724">
                  <c:v>64.468500000000006</c:v>
                </c:pt>
                <c:pt idx="13725">
                  <c:v>64.469800000000006</c:v>
                </c:pt>
                <c:pt idx="13726">
                  <c:v>64.470399999999998</c:v>
                </c:pt>
                <c:pt idx="13727">
                  <c:v>64.4709</c:v>
                </c:pt>
                <c:pt idx="13728">
                  <c:v>64.471000000000004</c:v>
                </c:pt>
                <c:pt idx="13729">
                  <c:v>64.470200000000006</c:v>
                </c:pt>
                <c:pt idx="13730">
                  <c:v>64.4696</c:v>
                </c:pt>
                <c:pt idx="13731">
                  <c:v>64.469499999999996</c:v>
                </c:pt>
                <c:pt idx="13732">
                  <c:v>64.469899999999996</c:v>
                </c:pt>
                <c:pt idx="13733">
                  <c:v>64.470399999999998</c:v>
                </c:pt>
                <c:pt idx="13734">
                  <c:v>64.47</c:v>
                </c:pt>
                <c:pt idx="13735">
                  <c:v>64.469700000000003</c:v>
                </c:pt>
                <c:pt idx="13736">
                  <c:v>64.4696</c:v>
                </c:pt>
                <c:pt idx="13737">
                  <c:v>64.468900000000005</c:v>
                </c:pt>
                <c:pt idx="13738">
                  <c:v>64.468900000000005</c:v>
                </c:pt>
                <c:pt idx="13739">
                  <c:v>64.4696</c:v>
                </c:pt>
                <c:pt idx="13740">
                  <c:v>64.469399999999993</c:v>
                </c:pt>
                <c:pt idx="13741">
                  <c:v>64.468900000000005</c:v>
                </c:pt>
                <c:pt idx="13742">
                  <c:v>64.4679</c:v>
                </c:pt>
                <c:pt idx="13743">
                  <c:v>64.467200000000005</c:v>
                </c:pt>
                <c:pt idx="13744">
                  <c:v>64.467799999999997</c:v>
                </c:pt>
                <c:pt idx="13745">
                  <c:v>64.468699999999998</c:v>
                </c:pt>
                <c:pt idx="13746">
                  <c:v>64.468699999999998</c:v>
                </c:pt>
                <c:pt idx="13747">
                  <c:v>64.466700000000003</c:v>
                </c:pt>
                <c:pt idx="13748">
                  <c:v>64.465800000000002</c:v>
                </c:pt>
                <c:pt idx="13749">
                  <c:v>64.4649</c:v>
                </c:pt>
                <c:pt idx="13750">
                  <c:v>64.464200000000005</c:v>
                </c:pt>
                <c:pt idx="13751">
                  <c:v>64.463759999999994</c:v>
                </c:pt>
                <c:pt idx="13752">
                  <c:v>64.462999999999994</c:v>
                </c:pt>
                <c:pt idx="13753">
                  <c:v>64.462500000000006</c:v>
                </c:pt>
                <c:pt idx="13754">
                  <c:v>64.462199999999996</c:v>
                </c:pt>
                <c:pt idx="13755">
                  <c:v>64.462400000000002</c:v>
                </c:pt>
                <c:pt idx="13756">
                  <c:v>64.462800000000001</c:v>
                </c:pt>
                <c:pt idx="13757">
                  <c:v>64.463470000000001</c:v>
                </c:pt>
                <c:pt idx="13758">
                  <c:v>64.463999999999999</c:v>
                </c:pt>
                <c:pt idx="13759">
                  <c:v>64.465500000000006</c:v>
                </c:pt>
                <c:pt idx="13760">
                  <c:v>64.465800000000002</c:v>
                </c:pt>
                <c:pt idx="13761">
                  <c:v>64.465199999999996</c:v>
                </c:pt>
                <c:pt idx="13762">
                  <c:v>64.463700000000003</c:v>
                </c:pt>
                <c:pt idx="13763">
                  <c:v>64.461799999999997</c:v>
                </c:pt>
                <c:pt idx="13764">
                  <c:v>64.461699999999993</c:v>
                </c:pt>
                <c:pt idx="13765">
                  <c:v>64.462199999999996</c:v>
                </c:pt>
                <c:pt idx="13766">
                  <c:v>64.462699999999998</c:v>
                </c:pt>
                <c:pt idx="13767">
                  <c:v>64.462999999999994</c:v>
                </c:pt>
                <c:pt idx="13768">
                  <c:v>64.4636</c:v>
                </c:pt>
                <c:pt idx="13769">
                  <c:v>64.463899999999995</c:v>
                </c:pt>
                <c:pt idx="13770">
                  <c:v>64.464299999999994</c:v>
                </c:pt>
                <c:pt idx="13771">
                  <c:v>64.461699999999993</c:v>
                </c:pt>
                <c:pt idx="13772">
                  <c:v>64.461399999999998</c:v>
                </c:pt>
                <c:pt idx="13773">
                  <c:v>64.463800000000006</c:v>
                </c:pt>
                <c:pt idx="13774">
                  <c:v>64.464799999999997</c:v>
                </c:pt>
                <c:pt idx="13775">
                  <c:v>64.464399999999998</c:v>
                </c:pt>
                <c:pt idx="13776">
                  <c:v>64.463300000000004</c:v>
                </c:pt>
                <c:pt idx="13777">
                  <c:v>64.461799999999997</c:v>
                </c:pt>
                <c:pt idx="13778">
                  <c:v>64.461100000000002</c:v>
                </c:pt>
                <c:pt idx="13779">
                  <c:v>64.460800000000006</c:v>
                </c:pt>
                <c:pt idx="13780">
                  <c:v>64.460499999999996</c:v>
                </c:pt>
                <c:pt idx="13781">
                  <c:v>64.460220000000007</c:v>
                </c:pt>
                <c:pt idx="13782">
                  <c:v>64.459199999999996</c:v>
                </c:pt>
                <c:pt idx="13783">
                  <c:v>64.459299999999999</c:v>
                </c:pt>
                <c:pt idx="13784">
                  <c:v>64.459800000000001</c:v>
                </c:pt>
                <c:pt idx="13785">
                  <c:v>64.461299999999994</c:v>
                </c:pt>
                <c:pt idx="13786">
                  <c:v>64.462699999999998</c:v>
                </c:pt>
                <c:pt idx="13787">
                  <c:v>64.463399999999993</c:v>
                </c:pt>
                <c:pt idx="13788">
                  <c:v>64.464100000000002</c:v>
                </c:pt>
                <c:pt idx="13789">
                  <c:v>64.464100000000002</c:v>
                </c:pt>
                <c:pt idx="13790">
                  <c:v>64.463999999999999</c:v>
                </c:pt>
                <c:pt idx="13791">
                  <c:v>64.463800000000006</c:v>
                </c:pt>
                <c:pt idx="13792">
                  <c:v>64.463399999999993</c:v>
                </c:pt>
                <c:pt idx="13793">
                  <c:v>64.461200000000005</c:v>
                </c:pt>
                <c:pt idx="13794">
                  <c:v>64.459699999999998</c:v>
                </c:pt>
                <c:pt idx="13795">
                  <c:v>64.459000000000003</c:v>
                </c:pt>
                <c:pt idx="13796">
                  <c:v>64.459000000000003</c:v>
                </c:pt>
                <c:pt idx="13797">
                  <c:v>64.459299999999999</c:v>
                </c:pt>
                <c:pt idx="13798">
                  <c:v>64.459800000000001</c:v>
                </c:pt>
                <c:pt idx="13799">
                  <c:v>64.459739999999996</c:v>
                </c:pt>
                <c:pt idx="13800">
                  <c:v>64.459900000000005</c:v>
                </c:pt>
                <c:pt idx="13801">
                  <c:v>64.459999999999994</c:v>
                </c:pt>
                <c:pt idx="13802">
                  <c:v>64.457999999999998</c:v>
                </c:pt>
                <c:pt idx="13803">
                  <c:v>64.452600000000004</c:v>
                </c:pt>
                <c:pt idx="13804">
                  <c:v>64.450999999999993</c:v>
                </c:pt>
                <c:pt idx="13805">
                  <c:v>64.449600000000004</c:v>
                </c:pt>
                <c:pt idx="13806">
                  <c:v>64.449100000000001</c:v>
                </c:pt>
                <c:pt idx="13807">
                  <c:v>64.449020000000004</c:v>
                </c:pt>
                <c:pt idx="13808">
                  <c:v>64.450100000000006</c:v>
                </c:pt>
                <c:pt idx="13809">
                  <c:v>64.451210000000003</c:v>
                </c:pt>
                <c:pt idx="13810">
                  <c:v>64.453140000000005</c:v>
                </c:pt>
                <c:pt idx="13811">
                  <c:v>64.453199999999995</c:v>
                </c:pt>
                <c:pt idx="13812">
                  <c:v>64.4529</c:v>
                </c:pt>
                <c:pt idx="13813">
                  <c:v>64.453400000000002</c:v>
                </c:pt>
                <c:pt idx="13814">
                  <c:v>64.454800000000006</c:v>
                </c:pt>
                <c:pt idx="13815">
                  <c:v>64.456100000000006</c:v>
                </c:pt>
                <c:pt idx="13816">
                  <c:v>64.457499999999996</c:v>
                </c:pt>
                <c:pt idx="13817">
                  <c:v>64.459900000000005</c:v>
                </c:pt>
                <c:pt idx="13818">
                  <c:v>64.460499999999996</c:v>
                </c:pt>
                <c:pt idx="13819">
                  <c:v>64.461100000000002</c:v>
                </c:pt>
                <c:pt idx="13820">
                  <c:v>64.462199999999996</c:v>
                </c:pt>
                <c:pt idx="13821">
                  <c:v>64.463099999999997</c:v>
                </c:pt>
                <c:pt idx="13822">
                  <c:v>64.462299999999999</c:v>
                </c:pt>
                <c:pt idx="13823">
                  <c:v>64.462199999999996</c:v>
                </c:pt>
                <c:pt idx="13824">
                  <c:v>64.462400000000002</c:v>
                </c:pt>
                <c:pt idx="13825">
                  <c:v>64.463700000000003</c:v>
                </c:pt>
                <c:pt idx="13826">
                  <c:v>64.464600000000004</c:v>
                </c:pt>
                <c:pt idx="13827">
                  <c:v>64.464399999999998</c:v>
                </c:pt>
                <c:pt idx="13828">
                  <c:v>64.464200000000005</c:v>
                </c:pt>
                <c:pt idx="13829">
                  <c:v>64.464100000000002</c:v>
                </c:pt>
                <c:pt idx="13830">
                  <c:v>64.463499999999996</c:v>
                </c:pt>
                <c:pt idx="13831">
                  <c:v>64.463099999999997</c:v>
                </c:pt>
                <c:pt idx="13832">
                  <c:v>64.462400000000002</c:v>
                </c:pt>
                <c:pt idx="13833">
                  <c:v>64.461299999999994</c:v>
                </c:pt>
                <c:pt idx="13834">
                  <c:v>64.458799999999997</c:v>
                </c:pt>
                <c:pt idx="13835">
                  <c:v>64.453599999999994</c:v>
                </c:pt>
                <c:pt idx="13836">
                  <c:v>64.449399999999997</c:v>
                </c:pt>
                <c:pt idx="13837">
                  <c:v>64.448999999999998</c:v>
                </c:pt>
                <c:pt idx="13838">
                  <c:v>64.4495</c:v>
                </c:pt>
                <c:pt idx="13839">
                  <c:v>64.450100000000006</c:v>
                </c:pt>
                <c:pt idx="13840">
                  <c:v>64.4495</c:v>
                </c:pt>
                <c:pt idx="13841">
                  <c:v>64.447699999999998</c:v>
                </c:pt>
                <c:pt idx="13842">
                  <c:v>64.4482</c:v>
                </c:pt>
                <c:pt idx="13843">
                  <c:v>64.449399999999997</c:v>
                </c:pt>
                <c:pt idx="13844">
                  <c:v>64.451700000000002</c:v>
                </c:pt>
                <c:pt idx="13845">
                  <c:v>64.454400000000007</c:v>
                </c:pt>
                <c:pt idx="13846">
                  <c:v>64.457400000000007</c:v>
                </c:pt>
                <c:pt idx="13847">
                  <c:v>64.460099999999997</c:v>
                </c:pt>
                <c:pt idx="13848">
                  <c:v>64.463399999999993</c:v>
                </c:pt>
                <c:pt idx="13849">
                  <c:v>64.4649</c:v>
                </c:pt>
                <c:pt idx="13850">
                  <c:v>64.465400000000002</c:v>
                </c:pt>
                <c:pt idx="13851">
                  <c:v>64.465500000000006</c:v>
                </c:pt>
                <c:pt idx="13852">
                  <c:v>64.463300000000004</c:v>
                </c:pt>
                <c:pt idx="13853">
                  <c:v>64.462900000000005</c:v>
                </c:pt>
                <c:pt idx="13854">
                  <c:v>64.463300000000004</c:v>
                </c:pt>
                <c:pt idx="13855">
                  <c:v>64.464399999999998</c:v>
                </c:pt>
                <c:pt idx="13856">
                  <c:v>64.465400000000002</c:v>
                </c:pt>
                <c:pt idx="13857">
                  <c:v>64.466399999999993</c:v>
                </c:pt>
                <c:pt idx="13858">
                  <c:v>64.466800000000006</c:v>
                </c:pt>
                <c:pt idx="13859">
                  <c:v>64.466800000000006</c:v>
                </c:pt>
                <c:pt idx="13860">
                  <c:v>64.466899999999995</c:v>
                </c:pt>
                <c:pt idx="13861">
                  <c:v>64.467200000000005</c:v>
                </c:pt>
                <c:pt idx="13862">
                  <c:v>64.466899999999995</c:v>
                </c:pt>
                <c:pt idx="13863">
                  <c:v>64.466399999999993</c:v>
                </c:pt>
                <c:pt idx="13864">
                  <c:v>64.465699999999998</c:v>
                </c:pt>
                <c:pt idx="13865">
                  <c:v>64.462299999999999</c:v>
                </c:pt>
                <c:pt idx="13866">
                  <c:v>64.460400000000007</c:v>
                </c:pt>
                <c:pt idx="13867">
                  <c:v>64.457599999999999</c:v>
                </c:pt>
                <c:pt idx="13868">
                  <c:v>64.455749999999995</c:v>
                </c:pt>
                <c:pt idx="13869">
                  <c:v>64.453100000000006</c:v>
                </c:pt>
                <c:pt idx="13870">
                  <c:v>64.451899999999995</c:v>
                </c:pt>
                <c:pt idx="13871">
                  <c:v>64.452100000000002</c:v>
                </c:pt>
                <c:pt idx="13872">
                  <c:v>64.451800000000006</c:v>
                </c:pt>
                <c:pt idx="13873">
                  <c:v>64.450299999999999</c:v>
                </c:pt>
                <c:pt idx="13874">
                  <c:v>64.450299999999999</c:v>
                </c:pt>
                <c:pt idx="13875">
                  <c:v>64.451499999999996</c:v>
                </c:pt>
                <c:pt idx="13876">
                  <c:v>64.451369999999997</c:v>
                </c:pt>
                <c:pt idx="13877">
                  <c:v>64.451300000000003</c:v>
                </c:pt>
                <c:pt idx="13878">
                  <c:v>64.452600000000004</c:v>
                </c:pt>
                <c:pt idx="13879">
                  <c:v>64.454099999999997</c:v>
                </c:pt>
                <c:pt idx="13880">
                  <c:v>64.4542</c:v>
                </c:pt>
                <c:pt idx="13881">
                  <c:v>64.4542</c:v>
                </c:pt>
                <c:pt idx="13882">
                  <c:v>64.455299999999994</c:v>
                </c:pt>
                <c:pt idx="13883">
                  <c:v>64.456999999999994</c:v>
                </c:pt>
                <c:pt idx="13884">
                  <c:v>64.458200000000005</c:v>
                </c:pt>
                <c:pt idx="13885">
                  <c:v>64.460300000000004</c:v>
                </c:pt>
                <c:pt idx="13886">
                  <c:v>64.4619</c:v>
                </c:pt>
                <c:pt idx="13887">
                  <c:v>64.462400000000002</c:v>
                </c:pt>
                <c:pt idx="13888">
                  <c:v>64.463099999999997</c:v>
                </c:pt>
                <c:pt idx="13889">
                  <c:v>64.464100000000002</c:v>
                </c:pt>
                <c:pt idx="13890">
                  <c:v>64.4649</c:v>
                </c:pt>
                <c:pt idx="13891">
                  <c:v>64.465299999999999</c:v>
                </c:pt>
                <c:pt idx="13892">
                  <c:v>64.465199999999996</c:v>
                </c:pt>
                <c:pt idx="13893">
                  <c:v>64.464299999999994</c:v>
                </c:pt>
                <c:pt idx="13894">
                  <c:v>64.463399999999993</c:v>
                </c:pt>
                <c:pt idx="13895">
                  <c:v>64.460499999999996</c:v>
                </c:pt>
                <c:pt idx="13896">
                  <c:v>64.456699999999998</c:v>
                </c:pt>
                <c:pt idx="13897">
                  <c:v>64.455399999999997</c:v>
                </c:pt>
                <c:pt idx="13898">
                  <c:v>64.454300000000003</c:v>
                </c:pt>
                <c:pt idx="13899">
                  <c:v>64.453599999999994</c:v>
                </c:pt>
                <c:pt idx="13900">
                  <c:v>64.452659999999995</c:v>
                </c:pt>
                <c:pt idx="13901">
                  <c:v>64.450760000000002</c:v>
                </c:pt>
                <c:pt idx="13902">
                  <c:v>64.45</c:v>
                </c:pt>
                <c:pt idx="13903">
                  <c:v>64.450400000000002</c:v>
                </c:pt>
                <c:pt idx="13904">
                  <c:v>64.450800000000001</c:v>
                </c:pt>
                <c:pt idx="13905">
                  <c:v>64.451599999999999</c:v>
                </c:pt>
                <c:pt idx="13906">
                  <c:v>64.452799999999996</c:v>
                </c:pt>
                <c:pt idx="13907">
                  <c:v>64.4542</c:v>
                </c:pt>
                <c:pt idx="13908">
                  <c:v>64.455399999999997</c:v>
                </c:pt>
                <c:pt idx="13909">
                  <c:v>64.455600000000004</c:v>
                </c:pt>
                <c:pt idx="13910">
                  <c:v>64.455699999999993</c:v>
                </c:pt>
                <c:pt idx="13911">
                  <c:v>64.454589999999996</c:v>
                </c:pt>
                <c:pt idx="13912">
                  <c:v>64.454499999999996</c:v>
                </c:pt>
                <c:pt idx="13913">
                  <c:v>64.454800000000006</c:v>
                </c:pt>
                <c:pt idx="13914">
                  <c:v>64.455600000000004</c:v>
                </c:pt>
                <c:pt idx="13915">
                  <c:v>64.456599999999995</c:v>
                </c:pt>
                <c:pt idx="13916">
                  <c:v>64.457599999999999</c:v>
                </c:pt>
                <c:pt idx="13917">
                  <c:v>64.458100000000002</c:v>
                </c:pt>
                <c:pt idx="13918">
                  <c:v>64.459479999999999</c:v>
                </c:pt>
                <c:pt idx="13919">
                  <c:v>64.460899999999995</c:v>
                </c:pt>
                <c:pt idx="13920">
                  <c:v>64.461539999999999</c:v>
                </c:pt>
                <c:pt idx="13921">
                  <c:v>64.462000000000003</c:v>
                </c:pt>
                <c:pt idx="13922">
                  <c:v>64.462699999999998</c:v>
                </c:pt>
                <c:pt idx="13923">
                  <c:v>64.461299999999994</c:v>
                </c:pt>
                <c:pt idx="13924">
                  <c:v>64.457099999999997</c:v>
                </c:pt>
                <c:pt idx="13925">
                  <c:v>64.455699999999993</c:v>
                </c:pt>
                <c:pt idx="13926">
                  <c:v>64.456500000000005</c:v>
                </c:pt>
                <c:pt idx="13927">
                  <c:v>64.457899999999995</c:v>
                </c:pt>
                <c:pt idx="13928">
                  <c:v>64.457999999999998</c:v>
                </c:pt>
                <c:pt idx="13929">
                  <c:v>64.457599999999999</c:v>
                </c:pt>
                <c:pt idx="13930">
                  <c:v>64.456999999999994</c:v>
                </c:pt>
                <c:pt idx="13931">
                  <c:v>64.456199999999995</c:v>
                </c:pt>
                <c:pt idx="13932">
                  <c:v>64.455500000000001</c:v>
                </c:pt>
                <c:pt idx="13933">
                  <c:v>64.455100000000002</c:v>
                </c:pt>
                <c:pt idx="13934">
                  <c:v>64.455699999999993</c:v>
                </c:pt>
                <c:pt idx="13935">
                  <c:v>64.457099999999997</c:v>
                </c:pt>
                <c:pt idx="13936">
                  <c:v>64.4589</c:v>
                </c:pt>
                <c:pt idx="13937">
                  <c:v>64.460400000000007</c:v>
                </c:pt>
                <c:pt idx="13938">
                  <c:v>64.461799999999997</c:v>
                </c:pt>
                <c:pt idx="13939">
                  <c:v>64.461600000000004</c:v>
                </c:pt>
                <c:pt idx="13940">
                  <c:v>64.461200000000005</c:v>
                </c:pt>
                <c:pt idx="13941">
                  <c:v>64.459999999999994</c:v>
                </c:pt>
                <c:pt idx="13942">
                  <c:v>64.459100000000007</c:v>
                </c:pt>
                <c:pt idx="13943">
                  <c:v>64.459199999999996</c:v>
                </c:pt>
                <c:pt idx="13944">
                  <c:v>64.459699999999998</c:v>
                </c:pt>
                <c:pt idx="13945">
                  <c:v>64.459900000000005</c:v>
                </c:pt>
                <c:pt idx="13946">
                  <c:v>64.459900000000005</c:v>
                </c:pt>
                <c:pt idx="13947">
                  <c:v>64.459900000000005</c:v>
                </c:pt>
                <c:pt idx="13948">
                  <c:v>64.4602</c:v>
                </c:pt>
                <c:pt idx="13949">
                  <c:v>64.460800000000006</c:v>
                </c:pt>
                <c:pt idx="13950">
                  <c:v>64.461100000000002</c:v>
                </c:pt>
                <c:pt idx="13951">
                  <c:v>64.460899999999995</c:v>
                </c:pt>
                <c:pt idx="13952">
                  <c:v>64.460099999999997</c:v>
                </c:pt>
                <c:pt idx="13953">
                  <c:v>64.459199999999996</c:v>
                </c:pt>
                <c:pt idx="13954">
                  <c:v>64.457400000000007</c:v>
                </c:pt>
                <c:pt idx="13955">
                  <c:v>64.455100000000002</c:v>
                </c:pt>
                <c:pt idx="13956">
                  <c:v>64.451499999999996</c:v>
                </c:pt>
                <c:pt idx="13957">
                  <c:v>64.449200000000005</c:v>
                </c:pt>
                <c:pt idx="13958">
                  <c:v>64.447699999999998</c:v>
                </c:pt>
                <c:pt idx="13959">
                  <c:v>64.447299999999998</c:v>
                </c:pt>
                <c:pt idx="13960">
                  <c:v>64.447900000000004</c:v>
                </c:pt>
                <c:pt idx="13961">
                  <c:v>64.449700000000007</c:v>
                </c:pt>
                <c:pt idx="13962">
                  <c:v>64.451499999999996</c:v>
                </c:pt>
                <c:pt idx="13963">
                  <c:v>64.451700000000002</c:v>
                </c:pt>
                <c:pt idx="13964">
                  <c:v>64.451899999999995</c:v>
                </c:pt>
                <c:pt idx="13965">
                  <c:v>64.452849999999998</c:v>
                </c:pt>
                <c:pt idx="13966">
                  <c:v>64.4542</c:v>
                </c:pt>
                <c:pt idx="13967">
                  <c:v>64.455600000000004</c:v>
                </c:pt>
                <c:pt idx="13968">
                  <c:v>64.4572</c:v>
                </c:pt>
                <c:pt idx="13969">
                  <c:v>64.457899999999995</c:v>
                </c:pt>
                <c:pt idx="13970">
                  <c:v>64.459199999999996</c:v>
                </c:pt>
                <c:pt idx="13971">
                  <c:v>64.460800000000006</c:v>
                </c:pt>
                <c:pt idx="13972">
                  <c:v>64.462299999999999</c:v>
                </c:pt>
                <c:pt idx="13973">
                  <c:v>64.463300000000004</c:v>
                </c:pt>
                <c:pt idx="13974">
                  <c:v>64.463099999999997</c:v>
                </c:pt>
                <c:pt idx="13975">
                  <c:v>64.462900000000005</c:v>
                </c:pt>
                <c:pt idx="13976">
                  <c:v>64.463099999999997</c:v>
                </c:pt>
                <c:pt idx="13977">
                  <c:v>64.463200000000001</c:v>
                </c:pt>
                <c:pt idx="13978">
                  <c:v>64.463499999999996</c:v>
                </c:pt>
                <c:pt idx="13979">
                  <c:v>64.4636</c:v>
                </c:pt>
                <c:pt idx="13980">
                  <c:v>64.463399999999993</c:v>
                </c:pt>
                <c:pt idx="13981">
                  <c:v>64.462699999999998</c:v>
                </c:pt>
                <c:pt idx="13982">
                  <c:v>64.460800000000006</c:v>
                </c:pt>
                <c:pt idx="13983">
                  <c:v>64.459479999999999</c:v>
                </c:pt>
                <c:pt idx="13984">
                  <c:v>64.458699999999993</c:v>
                </c:pt>
                <c:pt idx="13985">
                  <c:v>64.458299999999994</c:v>
                </c:pt>
                <c:pt idx="13986">
                  <c:v>64.457499999999996</c:v>
                </c:pt>
                <c:pt idx="13987">
                  <c:v>64.455600000000004</c:v>
                </c:pt>
                <c:pt idx="13988">
                  <c:v>64.449100000000001</c:v>
                </c:pt>
                <c:pt idx="13989">
                  <c:v>64.446200000000005</c:v>
                </c:pt>
                <c:pt idx="13990">
                  <c:v>64.445800000000006</c:v>
                </c:pt>
                <c:pt idx="13991">
                  <c:v>64.446479999999994</c:v>
                </c:pt>
                <c:pt idx="13992">
                  <c:v>64.448400000000007</c:v>
                </c:pt>
                <c:pt idx="13993">
                  <c:v>64.450999999999993</c:v>
                </c:pt>
                <c:pt idx="13994">
                  <c:v>64.452200000000005</c:v>
                </c:pt>
                <c:pt idx="13995">
                  <c:v>64.455100000000002</c:v>
                </c:pt>
                <c:pt idx="13996">
                  <c:v>64.458100000000002</c:v>
                </c:pt>
                <c:pt idx="13997">
                  <c:v>64.460599999999999</c:v>
                </c:pt>
                <c:pt idx="13998">
                  <c:v>64.462400000000002</c:v>
                </c:pt>
                <c:pt idx="13999">
                  <c:v>64.462000000000003</c:v>
                </c:pt>
                <c:pt idx="14000">
                  <c:v>64.460599999999999</c:v>
                </c:pt>
                <c:pt idx="14001">
                  <c:v>64.460800000000006</c:v>
                </c:pt>
                <c:pt idx="14002">
                  <c:v>64.461500000000001</c:v>
                </c:pt>
                <c:pt idx="14003">
                  <c:v>64.462999999999994</c:v>
                </c:pt>
                <c:pt idx="14004">
                  <c:v>64.464200000000005</c:v>
                </c:pt>
                <c:pt idx="14005">
                  <c:v>64.465299999999999</c:v>
                </c:pt>
                <c:pt idx="14006">
                  <c:v>64.4666</c:v>
                </c:pt>
                <c:pt idx="14007">
                  <c:v>64.467690000000005</c:v>
                </c:pt>
                <c:pt idx="14008">
                  <c:v>64.468199999999996</c:v>
                </c:pt>
                <c:pt idx="14009">
                  <c:v>64.468800000000002</c:v>
                </c:pt>
                <c:pt idx="14010">
                  <c:v>64.468299999999999</c:v>
                </c:pt>
                <c:pt idx="14011">
                  <c:v>64.467100000000002</c:v>
                </c:pt>
                <c:pt idx="14012">
                  <c:v>64.4666</c:v>
                </c:pt>
                <c:pt idx="14013">
                  <c:v>64.466399999999993</c:v>
                </c:pt>
                <c:pt idx="14014">
                  <c:v>64.466899999999995</c:v>
                </c:pt>
                <c:pt idx="14015">
                  <c:v>64.468100000000007</c:v>
                </c:pt>
                <c:pt idx="14016">
                  <c:v>64.468500000000006</c:v>
                </c:pt>
                <c:pt idx="14017">
                  <c:v>64.467799999999997</c:v>
                </c:pt>
                <c:pt idx="14018">
                  <c:v>64.466200000000001</c:v>
                </c:pt>
                <c:pt idx="14019">
                  <c:v>64.465999999999994</c:v>
                </c:pt>
                <c:pt idx="14020">
                  <c:v>64.466200000000001</c:v>
                </c:pt>
                <c:pt idx="14021">
                  <c:v>64.465599999999995</c:v>
                </c:pt>
                <c:pt idx="14022">
                  <c:v>64.464299999999994</c:v>
                </c:pt>
                <c:pt idx="14023">
                  <c:v>64.463700000000003</c:v>
                </c:pt>
                <c:pt idx="14024">
                  <c:v>64.461399999999998</c:v>
                </c:pt>
                <c:pt idx="14025">
                  <c:v>64.4602</c:v>
                </c:pt>
                <c:pt idx="14026">
                  <c:v>64.459199999999996</c:v>
                </c:pt>
                <c:pt idx="14027">
                  <c:v>64.457999999999998</c:v>
                </c:pt>
                <c:pt idx="14028">
                  <c:v>64.457999999999998</c:v>
                </c:pt>
                <c:pt idx="14029">
                  <c:v>64.456999999999994</c:v>
                </c:pt>
                <c:pt idx="14030">
                  <c:v>64.456500000000005</c:v>
                </c:pt>
                <c:pt idx="14031">
                  <c:v>64.456900000000005</c:v>
                </c:pt>
                <c:pt idx="14032">
                  <c:v>64.458200000000005</c:v>
                </c:pt>
                <c:pt idx="14033">
                  <c:v>64.459289999999996</c:v>
                </c:pt>
                <c:pt idx="14034">
                  <c:v>64.460999999999999</c:v>
                </c:pt>
                <c:pt idx="14035">
                  <c:v>64.462199999999996</c:v>
                </c:pt>
                <c:pt idx="14036">
                  <c:v>64.464399999999998</c:v>
                </c:pt>
                <c:pt idx="14037">
                  <c:v>64.465100000000007</c:v>
                </c:pt>
                <c:pt idx="14038">
                  <c:v>64.465400000000002</c:v>
                </c:pt>
                <c:pt idx="14039">
                  <c:v>64.466099999999997</c:v>
                </c:pt>
                <c:pt idx="14040">
                  <c:v>64.465999999999994</c:v>
                </c:pt>
                <c:pt idx="14041">
                  <c:v>64.464699999999993</c:v>
                </c:pt>
                <c:pt idx="14042">
                  <c:v>64.463399999999993</c:v>
                </c:pt>
                <c:pt idx="14043">
                  <c:v>64.46302</c:v>
                </c:pt>
                <c:pt idx="14044">
                  <c:v>64.463200000000001</c:v>
                </c:pt>
                <c:pt idx="14045">
                  <c:v>64.463700000000003</c:v>
                </c:pt>
                <c:pt idx="14046">
                  <c:v>64.464399999999998</c:v>
                </c:pt>
                <c:pt idx="14047">
                  <c:v>64.465400000000002</c:v>
                </c:pt>
                <c:pt idx="14048">
                  <c:v>64.465209999999999</c:v>
                </c:pt>
                <c:pt idx="14049">
                  <c:v>64.464799999999997</c:v>
                </c:pt>
                <c:pt idx="14050">
                  <c:v>64.4649</c:v>
                </c:pt>
                <c:pt idx="14051">
                  <c:v>64.462500000000006</c:v>
                </c:pt>
                <c:pt idx="14052">
                  <c:v>64.460769999999997</c:v>
                </c:pt>
                <c:pt idx="14053">
                  <c:v>64.459500000000006</c:v>
                </c:pt>
                <c:pt idx="14054">
                  <c:v>64.459000000000003</c:v>
                </c:pt>
                <c:pt idx="14055">
                  <c:v>64.459100000000007</c:v>
                </c:pt>
                <c:pt idx="14056">
                  <c:v>64.458399999999997</c:v>
                </c:pt>
                <c:pt idx="14057">
                  <c:v>64.457700000000003</c:v>
                </c:pt>
                <c:pt idx="14058">
                  <c:v>64.456940000000003</c:v>
                </c:pt>
                <c:pt idx="14059">
                  <c:v>64.456400000000002</c:v>
                </c:pt>
                <c:pt idx="14060">
                  <c:v>64.456000000000003</c:v>
                </c:pt>
                <c:pt idx="14061">
                  <c:v>64.456299999999999</c:v>
                </c:pt>
                <c:pt idx="14062">
                  <c:v>64.456800000000001</c:v>
                </c:pt>
                <c:pt idx="14063">
                  <c:v>64.457400000000007</c:v>
                </c:pt>
                <c:pt idx="14064">
                  <c:v>64.457899999999995</c:v>
                </c:pt>
                <c:pt idx="14065">
                  <c:v>64.459100000000007</c:v>
                </c:pt>
                <c:pt idx="14066">
                  <c:v>64.460499999999996</c:v>
                </c:pt>
                <c:pt idx="14067">
                  <c:v>64.4619</c:v>
                </c:pt>
                <c:pt idx="14068">
                  <c:v>64.461799999999997</c:v>
                </c:pt>
                <c:pt idx="14069">
                  <c:v>64.461500000000001</c:v>
                </c:pt>
                <c:pt idx="14070">
                  <c:v>64.461399999999998</c:v>
                </c:pt>
                <c:pt idx="14071">
                  <c:v>64.461500000000001</c:v>
                </c:pt>
                <c:pt idx="14072">
                  <c:v>64.461100000000002</c:v>
                </c:pt>
                <c:pt idx="14073">
                  <c:v>64.460400000000007</c:v>
                </c:pt>
                <c:pt idx="14074">
                  <c:v>64.460300000000004</c:v>
                </c:pt>
                <c:pt idx="14075">
                  <c:v>64.460800000000006</c:v>
                </c:pt>
                <c:pt idx="14076">
                  <c:v>64.461799999999997</c:v>
                </c:pt>
                <c:pt idx="14077">
                  <c:v>64.462800000000001</c:v>
                </c:pt>
                <c:pt idx="14078">
                  <c:v>64.464299999999994</c:v>
                </c:pt>
                <c:pt idx="14079">
                  <c:v>64.465599999999995</c:v>
                </c:pt>
                <c:pt idx="14080">
                  <c:v>64.466200000000001</c:v>
                </c:pt>
                <c:pt idx="14081">
                  <c:v>64.466999999999999</c:v>
                </c:pt>
                <c:pt idx="14082">
                  <c:v>64.466200000000001</c:v>
                </c:pt>
                <c:pt idx="14083">
                  <c:v>64.466200000000001</c:v>
                </c:pt>
                <c:pt idx="14084">
                  <c:v>64.466899999999995</c:v>
                </c:pt>
                <c:pt idx="14085">
                  <c:v>64.466800000000006</c:v>
                </c:pt>
                <c:pt idx="14086">
                  <c:v>64.464759999999998</c:v>
                </c:pt>
                <c:pt idx="14087">
                  <c:v>64.462900000000005</c:v>
                </c:pt>
                <c:pt idx="14088">
                  <c:v>64.4619</c:v>
                </c:pt>
                <c:pt idx="14089">
                  <c:v>64.461699999999993</c:v>
                </c:pt>
                <c:pt idx="14090">
                  <c:v>64.461399999999998</c:v>
                </c:pt>
                <c:pt idx="14091">
                  <c:v>64.461200000000005</c:v>
                </c:pt>
                <c:pt idx="14092">
                  <c:v>64.460999999999999</c:v>
                </c:pt>
                <c:pt idx="14093">
                  <c:v>64.460899999999995</c:v>
                </c:pt>
                <c:pt idx="14094">
                  <c:v>64.461299999999994</c:v>
                </c:pt>
                <c:pt idx="14095">
                  <c:v>64.461699999999993</c:v>
                </c:pt>
                <c:pt idx="14096">
                  <c:v>64.462199999999996</c:v>
                </c:pt>
                <c:pt idx="14097">
                  <c:v>64.462000000000003</c:v>
                </c:pt>
                <c:pt idx="14098">
                  <c:v>64.460499999999996</c:v>
                </c:pt>
                <c:pt idx="14099">
                  <c:v>64.458500000000001</c:v>
                </c:pt>
                <c:pt idx="14100">
                  <c:v>64.457300000000004</c:v>
                </c:pt>
                <c:pt idx="14101">
                  <c:v>64.456699999999998</c:v>
                </c:pt>
                <c:pt idx="14102">
                  <c:v>64.456900000000005</c:v>
                </c:pt>
                <c:pt idx="14103">
                  <c:v>64.457400000000007</c:v>
                </c:pt>
                <c:pt idx="14104">
                  <c:v>64.458600000000004</c:v>
                </c:pt>
                <c:pt idx="14105">
                  <c:v>64.460499999999996</c:v>
                </c:pt>
                <c:pt idx="14106">
                  <c:v>64.462599999999995</c:v>
                </c:pt>
                <c:pt idx="14107">
                  <c:v>64.465100000000007</c:v>
                </c:pt>
                <c:pt idx="14108">
                  <c:v>64.466999999999999</c:v>
                </c:pt>
                <c:pt idx="14109">
                  <c:v>64.468199999999996</c:v>
                </c:pt>
                <c:pt idx="14110">
                  <c:v>64.467399999999998</c:v>
                </c:pt>
                <c:pt idx="14111">
                  <c:v>64.467010000000002</c:v>
                </c:pt>
                <c:pt idx="14112">
                  <c:v>64.466369999999998</c:v>
                </c:pt>
                <c:pt idx="14113">
                  <c:v>64.465699999999998</c:v>
                </c:pt>
                <c:pt idx="14114">
                  <c:v>64.464100000000002</c:v>
                </c:pt>
                <c:pt idx="14115">
                  <c:v>64.463700000000003</c:v>
                </c:pt>
                <c:pt idx="14116">
                  <c:v>64.464100000000002</c:v>
                </c:pt>
                <c:pt idx="14117">
                  <c:v>64.464699999999993</c:v>
                </c:pt>
                <c:pt idx="14118">
                  <c:v>64.465299999999999</c:v>
                </c:pt>
                <c:pt idx="14119">
                  <c:v>64.466200000000001</c:v>
                </c:pt>
                <c:pt idx="14120">
                  <c:v>64.465630000000004</c:v>
                </c:pt>
                <c:pt idx="14121">
                  <c:v>64.4649</c:v>
                </c:pt>
                <c:pt idx="14122">
                  <c:v>64.464789999999994</c:v>
                </c:pt>
                <c:pt idx="14123">
                  <c:v>64.4649</c:v>
                </c:pt>
                <c:pt idx="14124">
                  <c:v>64.464600000000004</c:v>
                </c:pt>
                <c:pt idx="14125">
                  <c:v>64.462699999999998</c:v>
                </c:pt>
                <c:pt idx="14126">
                  <c:v>64.460999999999999</c:v>
                </c:pt>
                <c:pt idx="14127">
                  <c:v>64.459900000000005</c:v>
                </c:pt>
                <c:pt idx="14128">
                  <c:v>64.4589</c:v>
                </c:pt>
                <c:pt idx="14129">
                  <c:v>64.458200000000005</c:v>
                </c:pt>
                <c:pt idx="14130">
                  <c:v>64.457800000000006</c:v>
                </c:pt>
                <c:pt idx="14131">
                  <c:v>64.456599999999995</c:v>
                </c:pt>
                <c:pt idx="14132">
                  <c:v>64.456400000000002</c:v>
                </c:pt>
                <c:pt idx="14133">
                  <c:v>64.457099999999997</c:v>
                </c:pt>
                <c:pt idx="14134">
                  <c:v>64.457899999999995</c:v>
                </c:pt>
                <c:pt idx="14135">
                  <c:v>64.458100000000002</c:v>
                </c:pt>
                <c:pt idx="14136">
                  <c:v>64.458500000000001</c:v>
                </c:pt>
                <c:pt idx="14137">
                  <c:v>64.459900000000005</c:v>
                </c:pt>
                <c:pt idx="14138">
                  <c:v>64.461500000000001</c:v>
                </c:pt>
                <c:pt idx="14139">
                  <c:v>64.461399999999998</c:v>
                </c:pt>
                <c:pt idx="14140">
                  <c:v>64.462299999999999</c:v>
                </c:pt>
                <c:pt idx="14141">
                  <c:v>64.463099999999997</c:v>
                </c:pt>
                <c:pt idx="14142">
                  <c:v>64.463200000000001</c:v>
                </c:pt>
                <c:pt idx="14143">
                  <c:v>64.462280000000007</c:v>
                </c:pt>
                <c:pt idx="14144">
                  <c:v>64.461299999999994</c:v>
                </c:pt>
                <c:pt idx="14145">
                  <c:v>64.461299999999994</c:v>
                </c:pt>
                <c:pt idx="14146">
                  <c:v>64.462299999999999</c:v>
                </c:pt>
                <c:pt idx="14147">
                  <c:v>64.463899999999995</c:v>
                </c:pt>
                <c:pt idx="14148">
                  <c:v>64.464600000000004</c:v>
                </c:pt>
                <c:pt idx="14149">
                  <c:v>64.465199999999996</c:v>
                </c:pt>
                <c:pt idx="14150">
                  <c:v>64.465900000000005</c:v>
                </c:pt>
                <c:pt idx="14151">
                  <c:v>64.466999999999999</c:v>
                </c:pt>
                <c:pt idx="14152">
                  <c:v>64.4679</c:v>
                </c:pt>
                <c:pt idx="14153">
                  <c:v>64.468299999999999</c:v>
                </c:pt>
                <c:pt idx="14154">
                  <c:v>64.468999999999994</c:v>
                </c:pt>
                <c:pt idx="14155">
                  <c:v>64.469099999999997</c:v>
                </c:pt>
                <c:pt idx="14156">
                  <c:v>64.467799999999997</c:v>
                </c:pt>
                <c:pt idx="14157">
                  <c:v>64.466999999999999</c:v>
                </c:pt>
                <c:pt idx="14158">
                  <c:v>64.465100000000007</c:v>
                </c:pt>
                <c:pt idx="14159">
                  <c:v>64.463499999999996</c:v>
                </c:pt>
                <c:pt idx="14160">
                  <c:v>64.462299999999999</c:v>
                </c:pt>
                <c:pt idx="14161">
                  <c:v>64.461600000000004</c:v>
                </c:pt>
                <c:pt idx="14162">
                  <c:v>64.461399999999998</c:v>
                </c:pt>
                <c:pt idx="14163">
                  <c:v>64.461500000000001</c:v>
                </c:pt>
                <c:pt idx="14164">
                  <c:v>64.461699999999993</c:v>
                </c:pt>
                <c:pt idx="14165">
                  <c:v>64.462000000000003</c:v>
                </c:pt>
                <c:pt idx="14166">
                  <c:v>64.462000000000003</c:v>
                </c:pt>
                <c:pt idx="14167">
                  <c:v>64.462100000000007</c:v>
                </c:pt>
                <c:pt idx="14168">
                  <c:v>64.462000000000003</c:v>
                </c:pt>
                <c:pt idx="14169">
                  <c:v>64.461699999999993</c:v>
                </c:pt>
                <c:pt idx="14170">
                  <c:v>64.461539999999999</c:v>
                </c:pt>
                <c:pt idx="14171">
                  <c:v>64.459599999999995</c:v>
                </c:pt>
                <c:pt idx="14172">
                  <c:v>64.4572</c:v>
                </c:pt>
                <c:pt idx="14173">
                  <c:v>64.4572</c:v>
                </c:pt>
                <c:pt idx="14174">
                  <c:v>64.457800000000006</c:v>
                </c:pt>
                <c:pt idx="14175">
                  <c:v>64.458299999999994</c:v>
                </c:pt>
                <c:pt idx="14176">
                  <c:v>64.459199999999996</c:v>
                </c:pt>
                <c:pt idx="14177">
                  <c:v>64.459999999999994</c:v>
                </c:pt>
                <c:pt idx="14178">
                  <c:v>64.461399999999998</c:v>
                </c:pt>
                <c:pt idx="14179">
                  <c:v>64.463300000000004</c:v>
                </c:pt>
                <c:pt idx="14180">
                  <c:v>64.464799999999997</c:v>
                </c:pt>
                <c:pt idx="14181">
                  <c:v>64.466300000000004</c:v>
                </c:pt>
                <c:pt idx="14182">
                  <c:v>64.466899999999995</c:v>
                </c:pt>
                <c:pt idx="14183">
                  <c:v>64.467299999999994</c:v>
                </c:pt>
                <c:pt idx="14184">
                  <c:v>64.466800000000006</c:v>
                </c:pt>
                <c:pt idx="14185">
                  <c:v>64.465599999999995</c:v>
                </c:pt>
                <c:pt idx="14186">
                  <c:v>64.464500000000001</c:v>
                </c:pt>
                <c:pt idx="14187">
                  <c:v>64.463300000000004</c:v>
                </c:pt>
                <c:pt idx="14188">
                  <c:v>64.462999999999994</c:v>
                </c:pt>
                <c:pt idx="14189">
                  <c:v>64.463300000000004</c:v>
                </c:pt>
                <c:pt idx="14190">
                  <c:v>64.463899999999995</c:v>
                </c:pt>
                <c:pt idx="14191">
                  <c:v>64.464799999999997</c:v>
                </c:pt>
                <c:pt idx="14192">
                  <c:v>64.465900000000005</c:v>
                </c:pt>
                <c:pt idx="14193">
                  <c:v>64.466700000000003</c:v>
                </c:pt>
                <c:pt idx="14194">
                  <c:v>64.466300000000004</c:v>
                </c:pt>
                <c:pt idx="14195">
                  <c:v>64.465900000000005</c:v>
                </c:pt>
                <c:pt idx="14196">
                  <c:v>64.465000000000003</c:v>
                </c:pt>
                <c:pt idx="14197">
                  <c:v>64.464500000000001</c:v>
                </c:pt>
                <c:pt idx="14198">
                  <c:v>64.464399999999998</c:v>
                </c:pt>
                <c:pt idx="14199">
                  <c:v>64.464399999999998</c:v>
                </c:pt>
                <c:pt idx="14200">
                  <c:v>64.463700000000003</c:v>
                </c:pt>
                <c:pt idx="14201">
                  <c:v>64.461699999999993</c:v>
                </c:pt>
                <c:pt idx="14202">
                  <c:v>64.459999999999994</c:v>
                </c:pt>
                <c:pt idx="14203">
                  <c:v>64.459739999999996</c:v>
                </c:pt>
                <c:pt idx="14204">
                  <c:v>64.459100000000007</c:v>
                </c:pt>
                <c:pt idx="14205">
                  <c:v>64.457700000000003</c:v>
                </c:pt>
                <c:pt idx="14206">
                  <c:v>64.457400000000007</c:v>
                </c:pt>
                <c:pt idx="14207">
                  <c:v>64.457599999999999</c:v>
                </c:pt>
                <c:pt idx="14208">
                  <c:v>64.457800000000006</c:v>
                </c:pt>
                <c:pt idx="14209">
                  <c:v>64.458600000000004</c:v>
                </c:pt>
                <c:pt idx="14210">
                  <c:v>64.459699999999998</c:v>
                </c:pt>
                <c:pt idx="14211">
                  <c:v>64.460599999999999</c:v>
                </c:pt>
                <c:pt idx="14212">
                  <c:v>64.460099999999997</c:v>
                </c:pt>
                <c:pt idx="14213">
                  <c:v>64.459800000000001</c:v>
                </c:pt>
                <c:pt idx="14214">
                  <c:v>64.459699999999998</c:v>
                </c:pt>
                <c:pt idx="14215">
                  <c:v>64.459999999999994</c:v>
                </c:pt>
                <c:pt idx="14216">
                  <c:v>64.460499999999996</c:v>
                </c:pt>
                <c:pt idx="14217">
                  <c:v>64.460599999999999</c:v>
                </c:pt>
                <c:pt idx="14218">
                  <c:v>64.4602</c:v>
                </c:pt>
                <c:pt idx="14219">
                  <c:v>64.460319999999996</c:v>
                </c:pt>
                <c:pt idx="14220">
                  <c:v>64.460800000000006</c:v>
                </c:pt>
                <c:pt idx="14221">
                  <c:v>64.461799999999997</c:v>
                </c:pt>
                <c:pt idx="14222">
                  <c:v>64.462800000000001</c:v>
                </c:pt>
                <c:pt idx="14223">
                  <c:v>64.463700000000003</c:v>
                </c:pt>
                <c:pt idx="14224">
                  <c:v>64.464699999999993</c:v>
                </c:pt>
                <c:pt idx="14225">
                  <c:v>64.465100000000007</c:v>
                </c:pt>
                <c:pt idx="14226">
                  <c:v>64.465999999999994</c:v>
                </c:pt>
                <c:pt idx="14227">
                  <c:v>64.467100000000002</c:v>
                </c:pt>
                <c:pt idx="14228">
                  <c:v>64.4679</c:v>
                </c:pt>
                <c:pt idx="14229">
                  <c:v>64.469200000000001</c:v>
                </c:pt>
                <c:pt idx="14230">
                  <c:v>64.470299999999995</c:v>
                </c:pt>
                <c:pt idx="14231">
                  <c:v>64.471000000000004</c:v>
                </c:pt>
                <c:pt idx="14232">
                  <c:v>64.470699999999994</c:v>
                </c:pt>
                <c:pt idx="14233">
                  <c:v>64.468500000000006</c:v>
                </c:pt>
                <c:pt idx="14234">
                  <c:v>64.466800000000006</c:v>
                </c:pt>
                <c:pt idx="14235">
                  <c:v>64.465100000000007</c:v>
                </c:pt>
                <c:pt idx="14236">
                  <c:v>64.463999999999999</c:v>
                </c:pt>
                <c:pt idx="14237">
                  <c:v>64.462999999999994</c:v>
                </c:pt>
                <c:pt idx="14238">
                  <c:v>64.462299999999999</c:v>
                </c:pt>
                <c:pt idx="14239">
                  <c:v>64.462000000000003</c:v>
                </c:pt>
                <c:pt idx="14240">
                  <c:v>64.461799999999997</c:v>
                </c:pt>
                <c:pt idx="14241">
                  <c:v>64.461699999999993</c:v>
                </c:pt>
                <c:pt idx="14242">
                  <c:v>64.461699999999993</c:v>
                </c:pt>
                <c:pt idx="14243">
                  <c:v>64.462000000000003</c:v>
                </c:pt>
                <c:pt idx="14244">
                  <c:v>64.462199999999996</c:v>
                </c:pt>
                <c:pt idx="14245">
                  <c:v>64.461600000000004</c:v>
                </c:pt>
                <c:pt idx="14246">
                  <c:v>64.458600000000004</c:v>
                </c:pt>
                <c:pt idx="14247">
                  <c:v>64.457400000000007</c:v>
                </c:pt>
                <c:pt idx="14248">
                  <c:v>64.456599999999995</c:v>
                </c:pt>
                <c:pt idx="14249">
                  <c:v>64.456299999999999</c:v>
                </c:pt>
                <c:pt idx="14250">
                  <c:v>64.456599999999995</c:v>
                </c:pt>
                <c:pt idx="14251">
                  <c:v>64.457499999999996</c:v>
                </c:pt>
                <c:pt idx="14252">
                  <c:v>64.459100000000007</c:v>
                </c:pt>
                <c:pt idx="14253">
                  <c:v>64.460999999999999</c:v>
                </c:pt>
                <c:pt idx="14254">
                  <c:v>64.463310000000007</c:v>
                </c:pt>
                <c:pt idx="14255">
                  <c:v>64.465100000000007</c:v>
                </c:pt>
                <c:pt idx="14256">
                  <c:v>64.466999999999999</c:v>
                </c:pt>
                <c:pt idx="14257">
                  <c:v>64.467600000000004</c:v>
                </c:pt>
                <c:pt idx="14258">
                  <c:v>64.466800000000006</c:v>
                </c:pt>
                <c:pt idx="14259">
                  <c:v>64.466700000000003</c:v>
                </c:pt>
                <c:pt idx="14260">
                  <c:v>64.4666</c:v>
                </c:pt>
                <c:pt idx="14261">
                  <c:v>64.465299999999999</c:v>
                </c:pt>
                <c:pt idx="14262">
                  <c:v>64.465000000000003</c:v>
                </c:pt>
                <c:pt idx="14263">
                  <c:v>64.464600000000004</c:v>
                </c:pt>
                <c:pt idx="14264">
                  <c:v>64.464799999999997</c:v>
                </c:pt>
                <c:pt idx="14265">
                  <c:v>64.465299999999999</c:v>
                </c:pt>
                <c:pt idx="14266">
                  <c:v>64.465299999999999</c:v>
                </c:pt>
                <c:pt idx="14267">
                  <c:v>64.465299999999999</c:v>
                </c:pt>
                <c:pt idx="14268">
                  <c:v>64.465500000000006</c:v>
                </c:pt>
                <c:pt idx="14269">
                  <c:v>64.465699999999998</c:v>
                </c:pt>
                <c:pt idx="14270">
                  <c:v>64.466099999999997</c:v>
                </c:pt>
                <c:pt idx="14271">
                  <c:v>64.466300000000004</c:v>
                </c:pt>
                <c:pt idx="14272">
                  <c:v>64.465599999999995</c:v>
                </c:pt>
                <c:pt idx="14273">
                  <c:v>64.4649</c:v>
                </c:pt>
                <c:pt idx="14274">
                  <c:v>64.464299999999994</c:v>
                </c:pt>
                <c:pt idx="14275">
                  <c:v>64.463099999999997</c:v>
                </c:pt>
                <c:pt idx="14276">
                  <c:v>64.460059999999999</c:v>
                </c:pt>
                <c:pt idx="14277">
                  <c:v>64.458600000000004</c:v>
                </c:pt>
                <c:pt idx="14278">
                  <c:v>64.457499999999996</c:v>
                </c:pt>
                <c:pt idx="14279">
                  <c:v>64.456199999999995</c:v>
                </c:pt>
                <c:pt idx="14280">
                  <c:v>64.455500000000001</c:v>
                </c:pt>
                <c:pt idx="14281">
                  <c:v>64.455299999999994</c:v>
                </c:pt>
                <c:pt idx="14282">
                  <c:v>64.454700000000003</c:v>
                </c:pt>
                <c:pt idx="14283">
                  <c:v>64.454300000000003</c:v>
                </c:pt>
                <c:pt idx="14284">
                  <c:v>64.454800000000006</c:v>
                </c:pt>
                <c:pt idx="14285">
                  <c:v>64.455100000000002</c:v>
                </c:pt>
                <c:pt idx="14286">
                  <c:v>64.454620000000006</c:v>
                </c:pt>
                <c:pt idx="14287">
                  <c:v>64.455299999999994</c:v>
                </c:pt>
                <c:pt idx="14288">
                  <c:v>64.456699999999998</c:v>
                </c:pt>
                <c:pt idx="14289">
                  <c:v>64.457899999999995</c:v>
                </c:pt>
                <c:pt idx="14290">
                  <c:v>64.458600000000004</c:v>
                </c:pt>
                <c:pt idx="14291">
                  <c:v>64.458699999999993</c:v>
                </c:pt>
                <c:pt idx="14292">
                  <c:v>64.459199999999996</c:v>
                </c:pt>
                <c:pt idx="14293">
                  <c:v>64.4589</c:v>
                </c:pt>
                <c:pt idx="14294">
                  <c:v>64.457400000000007</c:v>
                </c:pt>
                <c:pt idx="14295">
                  <c:v>64.457099999999997</c:v>
                </c:pt>
                <c:pt idx="14296">
                  <c:v>64.456999999999994</c:v>
                </c:pt>
                <c:pt idx="14297">
                  <c:v>64.4589</c:v>
                </c:pt>
                <c:pt idx="14298">
                  <c:v>64.464340000000007</c:v>
                </c:pt>
                <c:pt idx="14299">
                  <c:v>64.465400000000002</c:v>
                </c:pt>
                <c:pt idx="14300">
                  <c:v>64.4679</c:v>
                </c:pt>
                <c:pt idx="14301">
                  <c:v>64.467500000000001</c:v>
                </c:pt>
                <c:pt idx="14302">
                  <c:v>64.467699999999994</c:v>
                </c:pt>
                <c:pt idx="14303">
                  <c:v>64.467799999999997</c:v>
                </c:pt>
                <c:pt idx="14304">
                  <c:v>64.466999999999999</c:v>
                </c:pt>
                <c:pt idx="14305">
                  <c:v>64.465699999999998</c:v>
                </c:pt>
                <c:pt idx="14306">
                  <c:v>64.464889999999997</c:v>
                </c:pt>
                <c:pt idx="14307">
                  <c:v>64.464799999999997</c:v>
                </c:pt>
                <c:pt idx="14308">
                  <c:v>64.464100000000002</c:v>
                </c:pt>
                <c:pt idx="14309">
                  <c:v>64.463399999999993</c:v>
                </c:pt>
                <c:pt idx="14310">
                  <c:v>64.463200000000001</c:v>
                </c:pt>
                <c:pt idx="14311">
                  <c:v>64.462090000000003</c:v>
                </c:pt>
                <c:pt idx="14312">
                  <c:v>64.461399999999998</c:v>
                </c:pt>
                <c:pt idx="14313">
                  <c:v>64.460099999999997</c:v>
                </c:pt>
                <c:pt idx="14314">
                  <c:v>64.460099999999997</c:v>
                </c:pt>
                <c:pt idx="14315">
                  <c:v>64.459900000000005</c:v>
                </c:pt>
                <c:pt idx="14316">
                  <c:v>64.459299999999999</c:v>
                </c:pt>
                <c:pt idx="14317">
                  <c:v>64.458500000000001</c:v>
                </c:pt>
                <c:pt idx="14318">
                  <c:v>64.458100000000002</c:v>
                </c:pt>
                <c:pt idx="14319">
                  <c:v>64.457300000000004</c:v>
                </c:pt>
                <c:pt idx="14320">
                  <c:v>64.457099999999997</c:v>
                </c:pt>
                <c:pt idx="14321">
                  <c:v>64.455299999999994</c:v>
                </c:pt>
                <c:pt idx="14322">
                  <c:v>64.453599999999994</c:v>
                </c:pt>
                <c:pt idx="14323">
                  <c:v>64.452799999999996</c:v>
                </c:pt>
                <c:pt idx="14324">
                  <c:v>64.452299999999994</c:v>
                </c:pt>
                <c:pt idx="14325">
                  <c:v>64.451599999999999</c:v>
                </c:pt>
                <c:pt idx="14326">
                  <c:v>64.4512</c:v>
                </c:pt>
                <c:pt idx="14327">
                  <c:v>64.4512</c:v>
                </c:pt>
                <c:pt idx="14328">
                  <c:v>64.450699999999998</c:v>
                </c:pt>
                <c:pt idx="14329">
                  <c:v>64.449309999999997</c:v>
                </c:pt>
                <c:pt idx="14330">
                  <c:v>64.447299999999998</c:v>
                </c:pt>
                <c:pt idx="14331">
                  <c:v>64.445099999999996</c:v>
                </c:pt>
                <c:pt idx="14332">
                  <c:v>64.444000000000003</c:v>
                </c:pt>
                <c:pt idx="14333">
                  <c:v>64.444000000000003</c:v>
                </c:pt>
                <c:pt idx="14334">
                  <c:v>64.444500000000005</c:v>
                </c:pt>
                <c:pt idx="14335">
                  <c:v>64.444999999999993</c:v>
                </c:pt>
                <c:pt idx="14336">
                  <c:v>64.446200000000005</c:v>
                </c:pt>
                <c:pt idx="14337">
                  <c:v>64.447000000000003</c:v>
                </c:pt>
                <c:pt idx="14338">
                  <c:v>64.448099999999997</c:v>
                </c:pt>
                <c:pt idx="14339">
                  <c:v>64.448899999999995</c:v>
                </c:pt>
                <c:pt idx="14340">
                  <c:v>64.449700000000007</c:v>
                </c:pt>
                <c:pt idx="14341">
                  <c:v>64.449700000000007</c:v>
                </c:pt>
                <c:pt idx="14342">
                  <c:v>64.449200000000005</c:v>
                </c:pt>
                <c:pt idx="14343">
                  <c:v>64.447599999999994</c:v>
                </c:pt>
                <c:pt idx="14344">
                  <c:v>64.444900000000004</c:v>
                </c:pt>
                <c:pt idx="14345">
                  <c:v>64.444100000000006</c:v>
                </c:pt>
                <c:pt idx="14346">
                  <c:v>64.443600000000004</c:v>
                </c:pt>
                <c:pt idx="14347">
                  <c:v>64.4435</c:v>
                </c:pt>
                <c:pt idx="14348">
                  <c:v>64.443600000000004</c:v>
                </c:pt>
                <c:pt idx="14349">
                  <c:v>64.444000000000003</c:v>
                </c:pt>
                <c:pt idx="14350">
                  <c:v>64.444500000000005</c:v>
                </c:pt>
                <c:pt idx="14351">
                  <c:v>64.4452</c:v>
                </c:pt>
                <c:pt idx="14352">
                  <c:v>64.445700000000002</c:v>
                </c:pt>
                <c:pt idx="14353">
                  <c:v>64.445700000000002</c:v>
                </c:pt>
                <c:pt idx="14354">
                  <c:v>64.444999999999993</c:v>
                </c:pt>
                <c:pt idx="14355">
                  <c:v>64.443299999999994</c:v>
                </c:pt>
                <c:pt idx="14356">
                  <c:v>64.442099999999996</c:v>
                </c:pt>
                <c:pt idx="14357">
                  <c:v>64.441329999999994</c:v>
                </c:pt>
                <c:pt idx="14358">
                  <c:v>64.439880000000002</c:v>
                </c:pt>
                <c:pt idx="14359">
                  <c:v>64.437899999999999</c:v>
                </c:pt>
                <c:pt idx="14360">
                  <c:v>64.436199999999999</c:v>
                </c:pt>
                <c:pt idx="14361">
                  <c:v>64.4345</c:v>
                </c:pt>
                <c:pt idx="14362">
                  <c:v>64.433400000000006</c:v>
                </c:pt>
                <c:pt idx="14363">
                  <c:v>64.432400000000001</c:v>
                </c:pt>
                <c:pt idx="14364">
                  <c:v>64.430400000000006</c:v>
                </c:pt>
                <c:pt idx="14365">
                  <c:v>64.429699999999997</c:v>
                </c:pt>
                <c:pt idx="14366">
                  <c:v>64.429599999999994</c:v>
                </c:pt>
                <c:pt idx="14367">
                  <c:v>64.429299999999998</c:v>
                </c:pt>
                <c:pt idx="14368">
                  <c:v>64.429100000000005</c:v>
                </c:pt>
                <c:pt idx="14369">
                  <c:v>64.428799999999995</c:v>
                </c:pt>
                <c:pt idx="14370">
                  <c:v>64.427490000000006</c:v>
                </c:pt>
                <c:pt idx="14371">
                  <c:v>64.426699999999997</c:v>
                </c:pt>
                <c:pt idx="14372">
                  <c:v>64.425700000000006</c:v>
                </c:pt>
                <c:pt idx="14373">
                  <c:v>64.4255</c:v>
                </c:pt>
                <c:pt idx="14374">
                  <c:v>64.425700000000006</c:v>
                </c:pt>
                <c:pt idx="14375">
                  <c:v>64.426010000000005</c:v>
                </c:pt>
                <c:pt idx="14376">
                  <c:v>64.4255</c:v>
                </c:pt>
                <c:pt idx="14377">
                  <c:v>64.424999999999997</c:v>
                </c:pt>
                <c:pt idx="14378">
                  <c:v>64.424999999999997</c:v>
                </c:pt>
                <c:pt idx="14379">
                  <c:v>64.425269999999998</c:v>
                </c:pt>
                <c:pt idx="14380">
                  <c:v>64.425600000000003</c:v>
                </c:pt>
                <c:pt idx="14381">
                  <c:v>64.425399999999996</c:v>
                </c:pt>
                <c:pt idx="14382">
                  <c:v>64.425299999999993</c:v>
                </c:pt>
                <c:pt idx="14383">
                  <c:v>64.4255</c:v>
                </c:pt>
                <c:pt idx="14384">
                  <c:v>64.425560000000004</c:v>
                </c:pt>
                <c:pt idx="14385">
                  <c:v>64.425899999999999</c:v>
                </c:pt>
                <c:pt idx="14386">
                  <c:v>64.426199999999994</c:v>
                </c:pt>
                <c:pt idx="14387">
                  <c:v>64.426199999999994</c:v>
                </c:pt>
                <c:pt idx="14388">
                  <c:v>64.4255</c:v>
                </c:pt>
                <c:pt idx="14389">
                  <c:v>64.423500000000004</c:v>
                </c:pt>
                <c:pt idx="14390">
                  <c:v>64.421300000000002</c:v>
                </c:pt>
                <c:pt idx="14391">
                  <c:v>64.419200000000004</c:v>
                </c:pt>
                <c:pt idx="14392">
                  <c:v>64.417199999999994</c:v>
                </c:pt>
                <c:pt idx="14393">
                  <c:v>64.415300000000002</c:v>
                </c:pt>
                <c:pt idx="14394">
                  <c:v>64.413300000000007</c:v>
                </c:pt>
                <c:pt idx="14395">
                  <c:v>64.412499999999994</c:v>
                </c:pt>
                <c:pt idx="14396">
                  <c:v>64.411299999999997</c:v>
                </c:pt>
                <c:pt idx="14397">
                  <c:v>64.410499999999999</c:v>
                </c:pt>
                <c:pt idx="14398">
                  <c:v>64.409700000000001</c:v>
                </c:pt>
                <c:pt idx="14399">
                  <c:v>64.40889</c:v>
                </c:pt>
                <c:pt idx="14400">
                  <c:v>64.408299999999997</c:v>
                </c:pt>
                <c:pt idx="14401">
                  <c:v>64.406400000000005</c:v>
                </c:pt>
                <c:pt idx="14402">
                  <c:v>64.405699999999996</c:v>
                </c:pt>
                <c:pt idx="14403">
                  <c:v>64.404200000000003</c:v>
                </c:pt>
                <c:pt idx="14404">
                  <c:v>64.402900000000002</c:v>
                </c:pt>
                <c:pt idx="14405">
                  <c:v>64.400599999999997</c:v>
                </c:pt>
                <c:pt idx="14406">
                  <c:v>64.399500000000003</c:v>
                </c:pt>
                <c:pt idx="14407">
                  <c:v>64.399100000000004</c:v>
                </c:pt>
                <c:pt idx="14408">
                  <c:v>64.399299999999997</c:v>
                </c:pt>
                <c:pt idx="14409">
                  <c:v>64.399799999999999</c:v>
                </c:pt>
                <c:pt idx="14410">
                  <c:v>64.400599999999997</c:v>
                </c:pt>
                <c:pt idx="14411">
                  <c:v>64.401300000000006</c:v>
                </c:pt>
                <c:pt idx="14412">
                  <c:v>64.401799999999994</c:v>
                </c:pt>
                <c:pt idx="14413">
                  <c:v>64.402000000000001</c:v>
                </c:pt>
                <c:pt idx="14414">
                  <c:v>64.401300000000006</c:v>
                </c:pt>
                <c:pt idx="14415">
                  <c:v>64.400700000000001</c:v>
                </c:pt>
                <c:pt idx="14416">
                  <c:v>64.399600000000007</c:v>
                </c:pt>
                <c:pt idx="14417">
                  <c:v>64.397099999999995</c:v>
                </c:pt>
                <c:pt idx="14418">
                  <c:v>64.396799999999999</c:v>
                </c:pt>
                <c:pt idx="14419">
                  <c:v>64.396199999999993</c:v>
                </c:pt>
                <c:pt idx="14420">
                  <c:v>64.394599999999997</c:v>
                </c:pt>
                <c:pt idx="14421">
                  <c:v>64.393799999999999</c:v>
                </c:pt>
                <c:pt idx="14422">
                  <c:v>64.393699999999995</c:v>
                </c:pt>
                <c:pt idx="14423">
                  <c:v>64.392859999999999</c:v>
                </c:pt>
                <c:pt idx="14424">
                  <c:v>64.392200000000003</c:v>
                </c:pt>
                <c:pt idx="14425">
                  <c:v>64.391400000000004</c:v>
                </c:pt>
                <c:pt idx="14426">
                  <c:v>64.390900000000002</c:v>
                </c:pt>
                <c:pt idx="14427">
                  <c:v>64.39</c:v>
                </c:pt>
                <c:pt idx="14428">
                  <c:v>64.389700000000005</c:v>
                </c:pt>
                <c:pt idx="14429">
                  <c:v>64.389499999999998</c:v>
                </c:pt>
                <c:pt idx="14430">
                  <c:v>64.388999999999996</c:v>
                </c:pt>
                <c:pt idx="14431">
                  <c:v>64.387200000000007</c:v>
                </c:pt>
                <c:pt idx="14432">
                  <c:v>64.386300000000006</c:v>
                </c:pt>
                <c:pt idx="14433">
                  <c:v>64.384100000000004</c:v>
                </c:pt>
                <c:pt idx="14434">
                  <c:v>64.38</c:v>
                </c:pt>
                <c:pt idx="14435">
                  <c:v>64.377600000000001</c:v>
                </c:pt>
                <c:pt idx="14436">
                  <c:v>64.375100000000003</c:v>
                </c:pt>
                <c:pt idx="14437">
                  <c:v>64.372600000000006</c:v>
                </c:pt>
                <c:pt idx="14438">
                  <c:v>64.370699999999999</c:v>
                </c:pt>
                <c:pt idx="14439">
                  <c:v>64.369399999999999</c:v>
                </c:pt>
                <c:pt idx="14440">
                  <c:v>64.368499999999997</c:v>
                </c:pt>
                <c:pt idx="14441">
                  <c:v>64.367000000000004</c:v>
                </c:pt>
                <c:pt idx="14442">
                  <c:v>64.365899999999996</c:v>
                </c:pt>
                <c:pt idx="14443">
                  <c:v>64.364599999999996</c:v>
                </c:pt>
                <c:pt idx="14444">
                  <c:v>64.363100000000003</c:v>
                </c:pt>
                <c:pt idx="14445">
                  <c:v>64.362499999999997</c:v>
                </c:pt>
                <c:pt idx="14446">
                  <c:v>64.362300000000005</c:v>
                </c:pt>
                <c:pt idx="14447">
                  <c:v>64.360799999999998</c:v>
                </c:pt>
                <c:pt idx="14448">
                  <c:v>64.359800000000007</c:v>
                </c:pt>
                <c:pt idx="14449">
                  <c:v>64.359200000000001</c:v>
                </c:pt>
                <c:pt idx="14450">
                  <c:v>64.358400000000003</c:v>
                </c:pt>
                <c:pt idx="14451">
                  <c:v>64.356200000000001</c:v>
                </c:pt>
                <c:pt idx="14452">
                  <c:v>64.355400000000003</c:v>
                </c:pt>
                <c:pt idx="14453">
                  <c:v>64.354900000000001</c:v>
                </c:pt>
                <c:pt idx="14454">
                  <c:v>64.353899999999996</c:v>
                </c:pt>
                <c:pt idx="14455">
                  <c:v>64.353200000000001</c:v>
                </c:pt>
                <c:pt idx="14456">
                  <c:v>64.352900000000005</c:v>
                </c:pt>
                <c:pt idx="14457">
                  <c:v>64.351569999999995</c:v>
                </c:pt>
                <c:pt idx="14458">
                  <c:v>64.350300000000004</c:v>
                </c:pt>
                <c:pt idx="14459">
                  <c:v>64.349900000000005</c:v>
                </c:pt>
                <c:pt idx="14460">
                  <c:v>64.3489</c:v>
                </c:pt>
                <c:pt idx="14461">
                  <c:v>64.348299999999995</c:v>
                </c:pt>
                <c:pt idx="14462">
                  <c:v>64.347300000000004</c:v>
                </c:pt>
                <c:pt idx="14463">
                  <c:v>64.343900000000005</c:v>
                </c:pt>
                <c:pt idx="14464">
                  <c:v>64.341899999999995</c:v>
                </c:pt>
                <c:pt idx="14465">
                  <c:v>64.340999999999994</c:v>
                </c:pt>
                <c:pt idx="14466">
                  <c:v>64.339920000000006</c:v>
                </c:pt>
                <c:pt idx="14467">
                  <c:v>64.336299999999994</c:v>
                </c:pt>
                <c:pt idx="14468">
                  <c:v>64.334000000000003</c:v>
                </c:pt>
                <c:pt idx="14469">
                  <c:v>64.331519999999998</c:v>
                </c:pt>
                <c:pt idx="14470">
                  <c:v>64.329499999999996</c:v>
                </c:pt>
                <c:pt idx="14471">
                  <c:v>64.327560000000005</c:v>
                </c:pt>
                <c:pt idx="14472">
                  <c:v>64.3262</c:v>
                </c:pt>
                <c:pt idx="14473">
                  <c:v>64.324700000000007</c:v>
                </c:pt>
                <c:pt idx="14474">
                  <c:v>64.322900000000004</c:v>
                </c:pt>
                <c:pt idx="14475">
                  <c:v>64.321100000000001</c:v>
                </c:pt>
                <c:pt idx="14476">
                  <c:v>64.320099999999996</c:v>
                </c:pt>
                <c:pt idx="14477">
                  <c:v>64.319199999999995</c:v>
                </c:pt>
                <c:pt idx="14478">
                  <c:v>64.317999999999998</c:v>
                </c:pt>
                <c:pt idx="14479">
                  <c:v>64.313800000000001</c:v>
                </c:pt>
                <c:pt idx="14480">
                  <c:v>64.311999999999998</c:v>
                </c:pt>
                <c:pt idx="14481">
                  <c:v>64.3095</c:v>
                </c:pt>
                <c:pt idx="14482">
                  <c:v>64.30677</c:v>
                </c:pt>
                <c:pt idx="14483">
                  <c:v>64.305099999999996</c:v>
                </c:pt>
                <c:pt idx="14484">
                  <c:v>64.3035</c:v>
                </c:pt>
                <c:pt idx="14485">
                  <c:v>64.302899999999994</c:v>
                </c:pt>
                <c:pt idx="14486">
                  <c:v>64.302300000000002</c:v>
                </c:pt>
                <c:pt idx="14487">
                  <c:v>64.301400000000001</c:v>
                </c:pt>
                <c:pt idx="14488">
                  <c:v>64.300899999999999</c:v>
                </c:pt>
                <c:pt idx="14489">
                  <c:v>64.300799999999995</c:v>
                </c:pt>
                <c:pt idx="14490">
                  <c:v>64.300399999999996</c:v>
                </c:pt>
                <c:pt idx="14491">
                  <c:v>64.3001</c:v>
                </c:pt>
                <c:pt idx="14492">
                  <c:v>64.298299999999998</c:v>
                </c:pt>
                <c:pt idx="14493">
                  <c:v>64.295900000000003</c:v>
                </c:pt>
                <c:pt idx="14494">
                  <c:v>64.294600000000003</c:v>
                </c:pt>
                <c:pt idx="14495">
                  <c:v>64.293199999999999</c:v>
                </c:pt>
                <c:pt idx="14496">
                  <c:v>64.2928</c:v>
                </c:pt>
                <c:pt idx="14497">
                  <c:v>64.292479999999998</c:v>
                </c:pt>
                <c:pt idx="14498">
                  <c:v>64.291899999999998</c:v>
                </c:pt>
                <c:pt idx="14499">
                  <c:v>64.291700000000006</c:v>
                </c:pt>
                <c:pt idx="14500">
                  <c:v>64.291399999999996</c:v>
                </c:pt>
                <c:pt idx="14501">
                  <c:v>64.2898</c:v>
                </c:pt>
                <c:pt idx="14502">
                  <c:v>64.288600000000002</c:v>
                </c:pt>
                <c:pt idx="14503">
                  <c:v>64.288899999999998</c:v>
                </c:pt>
                <c:pt idx="14504">
                  <c:v>64.289199999999994</c:v>
                </c:pt>
                <c:pt idx="14505">
                  <c:v>64.289100000000005</c:v>
                </c:pt>
                <c:pt idx="14506">
                  <c:v>64.287589999999994</c:v>
                </c:pt>
                <c:pt idx="14507">
                  <c:v>64.286500000000004</c:v>
                </c:pt>
                <c:pt idx="14508">
                  <c:v>64.2851</c:v>
                </c:pt>
                <c:pt idx="14509">
                  <c:v>64.284000000000006</c:v>
                </c:pt>
                <c:pt idx="14510">
                  <c:v>64.282799999999995</c:v>
                </c:pt>
                <c:pt idx="14511">
                  <c:v>64.281120000000001</c:v>
                </c:pt>
                <c:pt idx="14512">
                  <c:v>64.277839999999998</c:v>
                </c:pt>
                <c:pt idx="14513">
                  <c:v>64.275999999999996</c:v>
                </c:pt>
                <c:pt idx="14514">
                  <c:v>64.273600000000002</c:v>
                </c:pt>
                <c:pt idx="14515">
                  <c:v>64.269900000000007</c:v>
                </c:pt>
                <c:pt idx="14516">
                  <c:v>64.2667</c:v>
                </c:pt>
                <c:pt idx="14517">
                  <c:v>64.264200000000002</c:v>
                </c:pt>
                <c:pt idx="14518">
                  <c:v>64.261099999999999</c:v>
                </c:pt>
                <c:pt idx="14519">
                  <c:v>64.259</c:v>
                </c:pt>
                <c:pt idx="14520">
                  <c:v>64.256600000000006</c:v>
                </c:pt>
                <c:pt idx="14521">
                  <c:v>64.254999999999995</c:v>
                </c:pt>
                <c:pt idx="14522">
                  <c:v>64.253299999999996</c:v>
                </c:pt>
                <c:pt idx="14523">
                  <c:v>64.250739999999993</c:v>
                </c:pt>
                <c:pt idx="14524">
                  <c:v>64.249300000000005</c:v>
                </c:pt>
                <c:pt idx="14525">
                  <c:v>64.2483</c:v>
                </c:pt>
                <c:pt idx="14526">
                  <c:v>64.247500000000002</c:v>
                </c:pt>
                <c:pt idx="14527">
                  <c:v>64.247200000000007</c:v>
                </c:pt>
                <c:pt idx="14528">
                  <c:v>64.246300000000005</c:v>
                </c:pt>
                <c:pt idx="14529">
                  <c:v>64.245199999999997</c:v>
                </c:pt>
                <c:pt idx="14530">
                  <c:v>64.244399999999999</c:v>
                </c:pt>
                <c:pt idx="14531">
                  <c:v>64.243049999999997</c:v>
                </c:pt>
                <c:pt idx="14532">
                  <c:v>64.241569999999996</c:v>
                </c:pt>
                <c:pt idx="14533">
                  <c:v>64.240099999999998</c:v>
                </c:pt>
                <c:pt idx="14534">
                  <c:v>64.239699999999999</c:v>
                </c:pt>
                <c:pt idx="14535">
                  <c:v>64.238100000000003</c:v>
                </c:pt>
                <c:pt idx="14536">
                  <c:v>64.236159999999998</c:v>
                </c:pt>
                <c:pt idx="14537">
                  <c:v>64.232500000000002</c:v>
                </c:pt>
                <c:pt idx="14538">
                  <c:v>64.230500000000006</c:v>
                </c:pt>
                <c:pt idx="14539">
                  <c:v>64.229100000000003</c:v>
                </c:pt>
                <c:pt idx="14540">
                  <c:v>64.2273</c:v>
                </c:pt>
                <c:pt idx="14541">
                  <c:v>64.224400000000003</c:v>
                </c:pt>
                <c:pt idx="14542">
                  <c:v>64.221900000000005</c:v>
                </c:pt>
                <c:pt idx="14543">
                  <c:v>64.219700000000003</c:v>
                </c:pt>
                <c:pt idx="14544">
                  <c:v>64.216999999999999</c:v>
                </c:pt>
                <c:pt idx="14545">
                  <c:v>64.213499999999996</c:v>
                </c:pt>
                <c:pt idx="14546">
                  <c:v>64.211600000000004</c:v>
                </c:pt>
                <c:pt idx="14547">
                  <c:v>64.209299999999999</c:v>
                </c:pt>
                <c:pt idx="14548">
                  <c:v>64.205500000000001</c:v>
                </c:pt>
                <c:pt idx="14549">
                  <c:v>64.2029</c:v>
                </c:pt>
                <c:pt idx="14550">
                  <c:v>64.198999999999998</c:v>
                </c:pt>
                <c:pt idx="14551">
                  <c:v>64.196399999999997</c:v>
                </c:pt>
                <c:pt idx="14552">
                  <c:v>64.194450000000003</c:v>
                </c:pt>
                <c:pt idx="14553">
                  <c:v>64.192499999999995</c:v>
                </c:pt>
                <c:pt idx="14554">
                  <c:v>64.190899999999999</c:v>
                </c:pt>
                <c:pt idx="14555">
                  <c:v>64.188599999999994</c:v>
                </c:pt>
                <c:pt idx="14556">
                  <c:v>64.186599999999999</c:v>
                </c:pt>
                <c:pt idx="14557">
                  <c:v>64.183899999999994</c:v>
                </c:pt>
                <c:pt idx="14558">
                  <c:v>64.181579999999997</c:v>
                </c:pt>
                <c:pt idx="14559">
                  <c:v>64.1785</c:v>
                </c:pt>
                <c:pt idx="14560">
                  <c:v>64.175700000000006</c:v>
                </c:pt>
                <c:pt idx="14561">
                  <c:v>64.172799999999995</c:v>
                </c:pt>
                <c:pt idx="14562">
                  <c:v>64.168800000000005</c:v>
                </c:pt>
                <c:pt idx="14563">
                  <c:v>64.165000000000006</c:v>
                </c:pt>
                <c:pt idx="14564">
                  <c:v>64.161900000000003</c:v>
                </c:pt>
                <c:pt idx="14565">
                  <c:v>64.158799999999999</c:v>
                </c:pt>
                <c:pt idx="14566">
                  <c:v>64.156899999999993</c:v>
                </c:pt>
                <c:pt idx="14567">
                  <c:v>64.153899999999993</c:v>
                </c:pt>
                <c:pt idx="14568">
                  <c:v>64.153000000000006</c:v>
                </c:pt>
                <c:pt idx="14569">
                  <c:v>64.152100000000004</c:v>
                </c:pt>
                <c:pt idx="14570">
                  <c:v>64.150199999999998</c:v>
                </c:pt>
                <c:pt idx="14571">
                  <c:v>64.148200000000003</c:v>
                </c:pt>
                <c:pt idx="14572">
                  <c:v>64.145470000000003</c:v>
                </c:pt>
                <c:pt idx="14573">
                  <c:v>64.143500000000003</c:v>
                </c:pt>
                <c:pt idx="14574">
                  <c:v>64.140450000000001</c:v>
                </c:pt>
                <c:pt idx="14575">
                  <c:v>64.137</c:v>
                </c:pt>
                <c:pt idx="14576">
                  <c:v>64.132599999999996</c:v>
                </c:pt>
                <c:pt idx="14577">
                  <c:v>64.128699999999995</c:v>
                </c:pt>
                <c:pt idx="14578">
                  <c:v>64.125299999999996</c:v>
                </c:pt>
                <c:pt idx="14579">
                  <c:v>64.122100000000003</c:v>
                </c:pt>
                <c:pt idx="14580">
                  <c:v>64.119299999999996</c:v>
                </c:pt>
                <c:pt idx="14581">
                  <c:v>64.117000000000004</c:v>
                </c:pt>
                <c:pt idx="14582">
                  <c:v>64.113100000000003</c:v>
                </c:pt>
                <c:pt idx="14583">
                  <c:v>64.110200000000006</c:v>
                </c:pt>
                <c:pt idx="14584">
                  <c:v>64.106800000000007</c:v>
                </c:pt>
                <c:pt idx="14585">
                  <c:v>64.103399999999993</c:v>
                </c:pt>
                <c:pt idx="14586">
                  <c:v>64.101500000000001</c:v>
                </c:pt>
                <c:pt idx="14587">
                  <c:v>64.099400000000003</c:v>
                </c:pt>
                <c:pt idx="14588">
                  <c:v>64.097099999999998</c:v>
                </c:pt>
                <c:pt idx="14589">
                  <c:v>64.094800000000006</c:v>
                </c:pt>
                <c:pt idx="14590">
                  <c:v>64.090299999999999</c:v>
                </c:pt>
                <c:pt idx="14591">
                  <c:v>64.086100000000002</c:v>
                </c:pt>
                <c:pt idx="14592">
                  <c:v>64.084900000000005</c:v>
                </c:pt>
                <c:pt idx="14593">
                  <c:v>64.083699999999993</c:v>
                </c:pt>
                <c:pt idx="14594">
                  <c:v>64.08</c:v>
                </c:pt>
                <c:pt idx="14595">
                  <c:v>64.076499999999996</c:v>
                </c:pt>
                <c:pt idx="14596">
                  <c:v>64.072829999999996</c:v>
                </c:pt>
                <c:pt idx="14597">
                  <c:v>64.068799999999996</c:v>
                </c:pt>
                <c:pt idx="14598">
                  <c:v>64.065700000000007</c:v>
                </c:pt>
                <c:pt idx="14599">
                  <c:v>64.064899999999994</c:v>
                </c:pt>
                <c:pt idx="14600">
                  <c:v>64.063100000000006</c:v>
                </c:pt>
                <c:pt idx="14601">
                  <c:v>64.059899999999999</c:v>
                </c:pt>
                <c:pt idx="14602">
                  <c:v>64.053799999999995</c:v>
                </c:pt>
                <c:pt idx="14603">
                  <c:v>64.050700000000006</c:v>
                </c:pt>
                <c:pt idx="14604">
                  <c:v>64.048900000000003</c:v>
                </c:pt>
                <c:pt idx="14605">
                  <c:v>64.045599999999993</c:v>
                </c:pt>
                <c:pt idx="14606">
                  <c:v>64.042299999999997</c:v>
                </c:pt>
                <c:pt idx="14607">
                  <c:v>64.039199999999994</c:v>
                </c:pt>
                <c:pt idx="14608">
                  <c:v>64.037499999999994</c:v>
                </c:pt>
                <c:pt idx="14609">
                  <c:v>64.032399999999996</c:v>
                </c:pt>
                <c:pt idx="14610">
                  <c:v>64.027000000000001</c:v>
                </c:pt>
                <c:pt idx="14611">
                  <c:v>64.024600000000007</c:v>
                </c:pt>
                <c:pt idx="14612">
                  <c:v>64.021370000000005</c:v>
                </c:pt>
                <c:pt idx="14613">
                  <c:v>64.015500000000003</c:v>
                </c:pt>
                <c:pt idx="14614">
                  <c:v>64.010099999999994</c:v>
                </c:pt>
                <c:pt idx="14615">
                  <c:v>64.006180000000001</c:v>
                </c:pt>
                <c:pt idx="14616">
                  <c:v>64.004300000000001</c:v>
                </c:pt>
                <c:pt idx="14617">
                  <c:v>64.001400000000004</c:v>
                </c:pt>
                <c:pt idx="14618">
                  <c:v>63.998899999999999</c:v>
                </c:pt>
                <c:pt idx="14619">
                  <c:v>63.997199999999999</c:v>
                </c:pt>
                <c:pt idx="14620">
                  <c:v>63.993299999999998</c:v>
                </c:pt>
                <c:pt idx="14621">
                  <c:v>63.9893</c:v>
                </c:pt>
                <c:pt idx="14622">
                  <c:v>63.986600000000003</c:v>
                </c:pt>
                <c:pt idx="14623">
                  <c:v>63.983899999999998</c:v>
                </c:pt>
                <c:pt idx="14624">
                  <c:v>63.980200000000004</c:v>
                </c:pt>
                <c:pt idx="14625">
                  <c:v>63.975499999999997</c:v>
                </c:pt>
                <c:pt idx="14626">
                  <c:v>63.970700000000001</c:v>
                </c:pt>
                <c:pt idx="14627">
                  <c:v>63.966500000000003</c:v>
                </c:pt>
                <c:pt idx="14628">
                  <c:v>63.9621</c:v>
                </c:pt>
                <c:pt idx="14629">
                  <c:v>63.957549999999998</c:v>
                </c:pt>
                <c:pt idx="14630">
                  <c:v>63.956099999999999</c:v>
                </c:pt>
                <c:pt idx="14631">
                  <c:v>63.9544</c:v>
                </c:pt>
                <c:pt idx="14632">
                  <c:v>63.949599999999997</c:v>
                </c:pt>
                <c:pt idx="14633">
                  <c:v>63.945399999999999</c:v>
                </c:pt>
                <c:pt idx="14634">
                  <c:v>63.940600000000003</c:v>
                </c:pt>
                <c:pt idx="14635">
                  <c:v>63.937800000000003</c:v>
                </c:pt>
                <c:pt idx="14636">
                  <c:v>63.934699999999999</c:v>
                </c:pt>
                <c:pt idx="14637">
                  <c:v>63.931899999999999</c:v>
                </c:pt>
                <c:pt idx="14638">
                  <c:v>63.928100000000001</c:v>
                </c:pt>
                <c:pt idx="14639">
                  <c:v>63.923099999999998</c:v>
                </c:pt>
                <c:pt idx="14640">
                  <c:v>63.920200000000001</c:v>
                </c:pt>
                <c:pt idx="14641">
                  <c:v>63.915100000000002</c:v>
                </c:pt>
                <c:pt idx="14642">
                  <c:v>63.910499999999999</c:v>
                </c:pt>
                <c:pt idx="14643">
                  <c:v>63.907200000000003</c:v>
                </c:pt>
                <c:pt idx="14644">
                  <c:v>63.9039</c:v>
                </c:pt>
                <c:pt idx="14645">
                  <c:v>63.898600000000002</c:v>
                </c:pt>
                <c:pt idx="14646">
                  <c:v>63.893099999999997</c:v>
                </c:pt>
                <c:pt idx="14647">
                  <c:v>63.889899999999997</c:v>
                </c:pt>
                <c:pt idx="14648">
                  <c:v>63.885800000000003</c:v>
                </c:pt>
                <c:pt idx="14649">
                  <c:v>63.8842</c:v>
                </c:pt>
                <c:pt idx="14650">
                  <c:v>63.882100000000001</c:v>
                </c:pt>
                <c:pt idx="14651">
                  <c:v>63.878799999999998</c:v>
                </c:pt>
                <c:pt idx="14652">
                  <c:v>63.873600000000003</c:v>
                </c:pt>
                <c:pt idx="14653">
                  <c:v>63.8705</c:v>
                </c:pt>
                <c:pt idx="14654">
                  <c:v>63.8673</c:v>
                </c:pt>
                <c:pt idx="14655">
                  <c:v>63.862699999999997</c:v>
                </c:pt>
                <c:pt idx="14656">
                  <c:v>63.860399999999998</c:v>
                </c:pt>
                <c:pt idx="14657">
                  <c:v>63.857599999999998</c:v>
                </c:pt>
                <c:pt idx="14658">
                  <c:v>63.854900000000001</c:v>
                </c:pt>
                <c:pt idx="14659">
                  <c:v>63.851900000000001</c:v>
                </c:pt>
                <c:pt idx="14660">
                  <c:v>63.850099999999998</c:v>
                </c:pt>
                <c:pt idx="14661">
                  <c:v>63.848599999999998</c:v>
                </c:pt>
                <c:pt idx="14662">
                  <c:v>63.847299999999997</c:v>
                </c:pt>
                <c:pt idx="14663">
                  <c:v>63.844299999999997</c:v>
                </c:pt>
                <c:pt idx="14664">
                  <c:v>63.8399</c:v>
                </c:pt>
                <c:pt idx="14665">
                  <c:v>63.837600000000002</c:v>
                </c:pt>
                <c:pt idx="14666">
                  <c:v>63.8339</c:v>
                </c:pt>
                <c:pt idx="14667">
                  <c:v>63.829500000000003</c:v>
                </c:pt>
                <c:pt idx="14668">
                  <c:v>63.821899999999999</c:v>
                </c:pt>
                <c:pt idx="14669">
                  <c:v>63.818100000000001</c:v>
                </c:pt>
                <c:pt idx="14670">
                  <c:v>63.812399999999997</c:v>
                </c:pt>
                <c:pt idx="14671">
                  <c:v>63.808</c:v>
                </c:pt>
                <c:pt idx="14672">
                  <c:v>63.802500000000002</c:v>
                </c:pt>
                <c:pt idx="14673">
                  <c:v>63.798079999999999</c:v>
                </c:pt>
                <c:pt idx="14674">
                  <c:v>63.792099999999998</c:v>
                </c:pt>
                <c:pt idx="14675">
                  <c:v>63.785110000000003</c:v>
                </c:pt>
                <c:pt idx="14676">
                  <c:v>63.778399999999998</c:v>
                </c:pt>
                <c:pt idx="14677">
                  <c:v>63.7727</c:v>
                </c:pt>
                <c:pt idx="14678">
                  <c:v>63.76923</c:v>
                </c:pt>
                <c:pt idx="14679">
                  <c:v>63.763199999999998</c:v>
                </c:pt>
                <c:pt idx="14680">
                  <c:v>63.757100000000001</c:v>
                </c:pt>
                <c:pt idx="14681">
                  <c:v>63.754300000000001</c:v>
                </c:pt>
                <c:pt idx="14682">
                  <c:v>63.752200000000002</c:v>
                </c:pt>
                <c:pt idx="14683">
                  <c:v>63.747100000000003</c:v>
                </c:pt>
                <c:pt idx="14684">
                  <c:v>63.744399999999999</c:v>
                </c:pt>
                <c:pt idx="14685">
                  <c:v>63.740499999999997</c:v>
                </c:pt>
                <c:pt idx="14686">
                  <c:v>63.735399999999998</c:v>
                </c:pt>
                <c:pt idx="14687">
                  <c:v>63.7288</c:v>
                </c:pt>
                <c:pt idx="14688">
                  <c:v>63.723399999999998</c:v>
                </c:pt>
                <c:pt idx="14689">
                  <c:v>63.7179</c:v>
                </c:pt>
                <c:pt idx="14690">
                  <c:v>63.712899999999998</c:v>
                </c:pt>
                <c:pt idx="14691">
                  <c:v>63.708599999999997</c:v>
                </c:pt>
                <c:pt idx="14692">
                  <c:v>63.703400000000002</c:v>
                </c:pt>
                <c:pt idx="14693">
                  <c:v>63.696899999999999</c:v>
                </c:pt>
                <c:pt idx="14694">
                  <c:v>63.691600000000001</c:v>
                </c:pt>
                <c:pt idx="14695">
                  <c:v>63.686050000000002</c:v>
                </c:pt>
                <c:pt idx="14696">
                  <c:v>63.682099999999998</c:v>
                </c:pt>
                <c:pt idx="14697">
                  <c:v>63.680100000000003</c:v>
                </c:pt>
                <c:pt idx="14698">
                  <c:v>63.676499999999997</c:v>
                </c:pt>
                <c:pt idx="14699">
                  <c:v>63.672600000000003</c:v>
                </c:pt>
                <c:pt idx="14700">
                  <c:v>63.667299999999997</c:v>
                </c:pt>
                <c:pt idx="14701">
                  <c:v>63.660600000000002</c:v>
                </c:pt>
                <c:pt idx="14702">
                  <c:v>63.655999999999999</c:v>
                </c:pt>
                <c:pt idx="14703">
                  <c:v>63.653530000000003</c:v>
                </c:pt>
                <c:pt idx="14704">
                  <c:v>63.6511</c:v>
                </c:pt>
                <c:pt idx="14705">
                  <c:v>63.650199999999998</c:v>
                </c:pt>
                <c:pt idx="14706">
                  <c:v>63.649900000000002</c:v>
                </c:pt>
                <c:pt idx="14707">
                  <c:v>63.64949</c:v>
                </c:pt>
                <c:pt idx="14708">
                  <c:v>63.648380000000003</c:v>
                </c:pt>
                <c:pt idx="14709">
                  <c:v>63.646799999999999</c:v>
                </c:pt>
                <c:pt idx="14710">
                  <c:v>63.644399999999997</c:v>
                </c:pt>
                <c:pt idx="14711">
                  <c:v>63.6402</c:v>
                </c:pt>
                <c:pt idx="14712">
                  <c:v>63.636299999999999</c:v>
                </c:pt>
                <c:pt idx="14713">
                  <c:v>63.633099999999999</c:v>
                </c:pt>
                <c:pt idx="14714">
                  <c:v>63.627099999999999</c:v>
                </c:pt>
                <c:pt idx="14715">
                  <c:v>63.6205</c:v>
                </c:pt>
                <c:pt idx="14716">
                  <c:v>63.616729999999997</c:v>
                </c:pt>
                <c:pt idx="14717">
                  <c:v>63.609000000000002</c:v>
                </c:pt>
                <c:pt idx="14718">
                  <c:v>63.6053</c:v>
                </c:pt>
                <c:pt idx="14719">
                  <c:v>63.597099999999998</c:v>
                </c:pt>
                <c:pt idx="14720">
                  <c:v>63.593000000000004</c:v>
                </c:pt>
                <c:pt idx="14721">
                  <c:v>63.588999999999999</c:v>
                </c:pt>
                <c:pt idx="14722">
                  <c:v>63.582700000000003</c:v>
                </c:pt>
                <c:pt idx="14723">
                  <c:v>63.579000000000001</c:v>
                </c:pt>
                <c:pt idx="14724">
                  <c:v>63.57658</c:v>
                </c:pt>
                <c:pt idx="14725">
                  <c:v>63.573900000000002</c:v>
                </c:pt>
                <c:pt idx="14726">
                  <c:v>63.568399999999997</c:v>
                </c:pt>
                <c:pt idx="14727">
                  <c:v>63.561100000000003</c:v>
                </c:pt>
                <c:pt idx="14728">
                  <c:v>63.553600000000003</c:v>
                </c:pt>
                <c:pt idx="14729">
                  <c:v>63.546489999999999</c:v>
                </c:pt>
                <c:pt idx="14730">
                  <c:v>63.541899999999998</c:v>
                </c:pt>
                <c:pt idx="14731">
                  <c:v>63.54</c:v>
                </c:pt>
                <c:pt idx="14732">
                  <c:v>63.534300000000002</c:v>
                </c:pt>
                <c:pt idx="14733">
                  <c:v>63.531199999999998</c:v>
                </c:pt>
                <c:pt idx="14734">
                  <c:v>63.525399999999998</c:v>
                </c:pt>
                <c:pt idx="14735">
                  <c:v>63.520499999999998</c:v>
                </c:pt>
                <c:pt idx="14736">
                  <c:v>63.512300000000003</c:v>
                </c:pt>
                <c:pt idx="14737">
                  <c:v>63.504600000000003</c:v>
                </c:pt>
                <c:pt idx="14738">
                  <c:v>63.501100000000001</c:v>
                </c:pt>
                <c:pt idx="14739">
                  <c:v>63.495600000000003</c:v>
                </c:pt>
                <c:pt idx="14740">
                  <c:v>63.486800000000002</c:v>
                </c:pt>
                <c:pt idx="14741">
                  <c:v>63.4803</c:v>
                </c:pt>
                <c:pt idx="14742">
                  <c:v>63.476900000000001</c:v>
                </c:pt>
                <c:pt idx="14743">
                  <c:v>63.4679</c:v>
                </c:pt>
                <c:pt idx="14744">
                  <c:v>63.459200000000003</c:v>
                </c:pt>
                <c:pt idx="14745">
                  <c:v>63.452199999999998</c:v>
                </c:pt>
                <c:pt idx="14746">
                  <c:v>63.448799999999999</c:v>
                </c:pt>
                <c:pt idx="14747">
                  <c:v>63.443300000000001</c:v>
                </c:pt>
                <c:pt idx="14748">
                  <c:v>63.438099999999999</c:v>
                </c:pt>
                <c:pt idx="14749">
                  <c:v>63.434460000000001</c:v>
                </c:pt>
                <c:pt idx="14750">
                  <c:v>63.431199999999997</c:v>
                </c:pt>
                <c:pt idx="14751">
                  <c:v>63.425800000000002</c:v>
                </c:pt>
                <c:pt idx="14752">
                  <c:v>63.419699999999999</c:v>
                </c:pt>
                <c:pt idx="14753">
                  <c:v>63.413539999999998</c:v>
                </c:pt>
                <c:pt idx="14754">
                  <c:v>63.4086</c:v>
                </c:pt>
                <c:pt idx="14755">
                  <c:v>63.404769999999999</c:v>
                </c:pt>
                <c:pt idx="14756">
                  <c:v>63.3994</c:v>
                </c:pt>
                <c:pt idx="14757">
                  <c:v>63.3962</c:v>
                </c:pt>
                <c:pt idx="14758">
                  <c:v>63.3872</c:v>
                </c:pt>
                <c:pt idx="14759">
                  <c:v>63.383200000000002</c:v>
                </c:pt>
                <c:pt idx="14760">
                  <c:v>63.381799999999998</c:v>
                </c:pt>
                <c:pt idx="14761">
                  <c:v>63.378300000000003</c:v>
                </c:pt>
                <c:pt idx="14762">
                  <c:v>63.371099999999998</c:v>
                </c:pt>
                <c:pt idx="14763">
                  <c:v>63.367600000000003</c:v>
                </c:pt>
                <c:pt idx="14764">
                  <c:v>63.364800000000002</c:v>
                </c:pt>
                <c:pt idx="14765">
                  <c:v>63.363100000000003</c:v>
                </c:pt>
                <c:pt idx="14766">
                  <c:v>63.359400000000001</c:v>
                </c:pt>
                <c:pt idx="14767">
                  <c:v>63.355400000000003</c:v>
                </c:pt>
                <c:pt idx="14768">
                  <c:v>63.347099999999998</c:v>
                </c:pt>
                <c:pt idx="14769">
                  <c:v>63.3416</c:v>
                </c:pt>
                <c:pt idx="14770">
                  <c:v>63.333199999999998</c:v>
                </c:pt>
                <c:pt idx="14771">
                  <c:v>63.3279</c:v>
                </c:pt>
                <c:pt idx="14772">
                  <c:v>63.321599999999997</c:v>
                </c:pt>
                <c:pt idx="14773">
                  <c:v>63.311199999999999</c:v>
                </c:pt>
                <c:pt idx="14774">
                  <c:v>63.306199999999997</c:v>
                </c:pt>
                <c:pt idx="14775">
                  <c:v>63.299300000000002</c:v>
                </c:pt>
                <c:pt idx="14776">
                  <c:v>63.294800000000002</c:v>
                </c:pt>
                <c:pt idx="14777">
                  <c:v>63.287799999999997</c:v>
                </c:pt>
                <c:pt idx="14778">
                  <c:v>63.281199999999998</c:v>
                </c:pt>
                <c:pt idx="14779">
                  <c:v>63.275100000000002</c:v>
                </c:pt>
                <c:pt idx="14780">
                  <c:v>63.268300000000004</c:v>
                </c:pt>
                <c:pt idx="14781">
                  <c:v>63.262300000000003</c:v>
                </c:pt>
                <c:pt idx="14782">
                  <c:v>63.258800000000001</c:v>
                </c:pt>
                <c:pt idx="14783">
                  <c:v>63.2547</c:v>
                </c:pt>
                <c:pt idx="14784">
                  <c:v>63.249200000000002</c:v>
                </c:pt>
                <c:pt idx="14785">
                  <c:v>63.244320000000002</c:v>
                </c:pt>
                <c:pt idx="14786">
                  <c:v>63.237699999999997</c:v>
                </c:pt>
                <c:pt idx="14787">
                  <c:v>63.228299999999997</c:v>
                </c:pt>
                <c:pt idx="14788">
                  <c:v>63.220999999999997</c:v>
                </c:pt>
                <c:pt idx="14789">
                  <c:v>63.213000000000001</c:v>
                </c:pt>
                <c:pt idx="14790">
                  <c:v>63.204300000000003</c:v>
                </c:pt>
                <c:pt idx="14791">
                  <c:v>63.195599999999999</c:v>
                </c:pt>
                <c:pt idx="14792">
                  <c:v>63.192500000000003</c:v>
                </c:pt>
                <c:pt idx="14793">
                  <c:v>63.1875</c:v>
                </c:pt>
                <c:pt idx="14794">
                  <c:v>63.18</c:v>
                </c:pt>
                <c:pt idx="14795">
                  <c:v>63.175800000000002</c:v>
                </c:pt>
                <c:pt idx="14796">
                  <c:v>63.168500000000002</c:v>
                </c:pt>
                <c:pt idx="14797">
                  <c:v>63.159759999999999</c:v>
                </c:pt>
                <c:pt idx="14798">
                  <c:v>63.152900000000002</c:v>
                </c:pt>
                <c:pt idx="14799">
                  <c:v>63.146799999999999</c:v>
                </c:pt>
                <c:pt idx="14800">
                  <c:v>63.139699999999998</c:v>
                </c:pt>
                <c:pt idx="14801">
                  <c:v>63.1357</c:v>
                </c:pt>
                <c:pt idx="14802">
                  <c:v>63.128399999999999</c:v>
                </c:pt>
                <c:pt idx="14803">
                  <c:v>63.117899999999999</c:v>
                </c:pt>
                <c:pt idx="14804">
                  <c:v>63.107999999999997</c:v>
                </c:pt>
                <c:pt idx="14805">
                  <c:v>63.100900000000003</c:v>
                </c:pt>
                <c:pt idx="14806">
                  <c:v>63.093499999999999</c:v>
                </c:pt>
                <c:pt idx="14807">
                  <c:v>63.084600000000002</c:v>
                </c:pt>
                <c:pt idx="14808">
                  <c:v>63.078400000000002</c:v>
                </c:pt>
                <c:pt idx="14809">
                  <c:v>63.072800000000001</c:v>
                </c:pt>
                <c:pt idx="14810">
                  <c:v>63.064599999999999</c:v>
                </c:pt>
                <c:pt idx="14811">
                  <c:v>63.061399999999999</c:v>
                </c:pt>
                <c:pt idx="14812">
                  <c:v>63.058700000000002</c:v>
                </c:pt>
                <c:pt idx="14813">
                  <c:v>63.051900000000003</c:v>
                </c:pt>
                <c:pt idx="14814">
                  <c:v>63.045200000000001</c:v>
                </c:pt>
                <c:pt idx="14815">
                  <c:v>63.04</c:v>
                </c:pt>
                <c:pt idx="14816">
                  <c:v>63.035600000000002</c:v>
                </c:pt>
                <c:pt idx="14817">
                  <c:v>63.029800000000002</c:v>
                </c:pt>
                <c:pt idx="14818">
                  <c:v>63.019399999999997</c:v>
                </c:pt>
                <c:pt idx="14819">
                  <c:v>63.009300000000003</c:v>
                </c:pt>
                <c:pt idx="14820">
                  <c:v>63.002600000000001</c:v>
                </c:pt>
                <c:pt idx="14821">
                  <c:v>62.993299999999998</c:v>
                </c:pt>
                <c:pt idx="14822">
                  <c:v>62.986899999999999</c:v>
                </c:pt>
                <c:pt idx="14823">
                  <c:v>62.9803</c:v>
                </c:pt>
                <c:pt idx="14824">
                  <c:v>62.976100000000002</c:v>
                </c:pt>
                <c:pt idx="14825">
                  <c:v>62.967689999999997</c:v>
                </c:pt>
                <c:pt idx="14826">
                  <c:v>62.956569999999999</c:v>
                </c:pt>
                <c:pt idx="14827">
                  <c:v>62.947400000000002</c:v>
                </c:pt>
                <c:pt idx="14828">
                  <c:v>62.941800000000001</c:v>
                </c:pt>
                <c:pt idx="14829">
                  <c:v>62.933599999999998</c:v>
                </c:pt>
                <c:pt idx="14830">
                  <c:v>62.930599999999998</c:v>
                </c:pt>
                <c:pt idx="14831">
                  <c:v>62.920999999999999</c:v>
                </c:pt>
                <c:pt idx="14832">
                  <c:v>62.913600000000002</c:v>
                </c:pt>
                <c:pt idx="14833">
                  <c:v>62.903500000000001</c:v>
                </c:pt>
                <c:pt idx="14834">
                  <c:v>62.893099999999997</c:v>
                </c:pt>
                <c:pt idx="14835">
                  <c:v>62.883299999999998</c:v>
                </c:pt>
                <c:pt idx="14836">
                  <c:v>62.874899999999997</c:v>
                </c:pt>
                <c:pt idx="14837">
                  <c:v>62.865859999999998</c:v>
                </c:pt>
                <c:pt idx="14838">
                  <c:v>62.8598</c:v>
                </c:pt>
                <c:pt idx="14839">
                  <c:v>62.852200000000003</c:v>
                </c:pt>
                <c:pt idx="14840">
                  <c:v>62.847099999999998</c:v>
                </c:pt>
                <c:pt idx="14841">
                  <c:v>62.841700000000003</c:v>
                </c:pt>
                <c:pt idx="14842">
                  <c:v>62.835000000000001</c:v>
                </c:pt>
                <c:pt idx="14843">
                  <c:v>62.8292</c:v>
                </c:pt>
                <c:pt idx="14844">
                  <c:v>62.824199999999998</c:v>
                </c:pt>
                <c:pt idx="14845">
                  <c:v>62.818100000000001</c:v>
                </c:pt>
                <c:pt idx="14846">
                  <c:v>62.807200000000002</c:v>
                </c:pt>
                <c:pt idx="14847">
                  <c:v>62.7971</c:v>
                </c:pt>
                <c:pt idx="14848">
                  <c:v>62.786000000000001</c:v>
                </c:pt>
                <c:pt idx="14849">
                  <c:v>62.7746</c:v>
                </c:pt>
                <c:pt idx="14850">
                  <c:v>62.768799999999999</c:v>
                </c:pt>
                <c:pt idx="14851">
                  <c:v>62.764699999999998</c:v>
                </c:pt>
                <c:pt idx="14852">
                  <c:v>62.759399999999999</c:v>
                </c:pt>
                <c:pt idx="14853">
                  <c:v>62.753599999999999</c:v>
                </c:pt>
                <c:pt idx="14854">
                  <c:v>62.738799999999998</c:v>
                </c:pt>
                <c:pt idx="14855">
                  <c:v>62.733400000000003</c:v>
                </c:pt>
                <c:pt idx="14856">
                  <c:v>62.7239</c:v>
                </c:pt>
                <c:pt idx="14857">
                  <c:v>62.717100000000002</c:v>
                </c:pt>
                <c:pt idx="14858">
                  <c:v>62.710900000000002</c:v>
                </c:pt>
                <c:pt idx="14859">
                  <c:v>62.700699999999998</c:v>
                </c:pt>
                <c:pt idx="14860">
                  <c:v>62.691499999999998</c:v>
                </c:pt>
                <c:pt idx="14861">
                  <c:v>62.682479999999998</c:v>
                </c:pt>
                <c:pt idx="14862">
                  <c:v>62.6751</c:v>
                </c:pt>
                <c:pt idx="14863">
                  <c:v>62.666400000000003</c:v>
                </c:pt>
                <c:pt idx="14864">
                  <c:v>62.65831</c:v>
                </c:pt>
                <c:pt idx="14865">
                  <c:v>62.649299999999997</c:v>
                </c:pt>
                <c:pt idx="14866">
                  <c:v>62.638599999999997</c:v>
                </c:pt>
                <c:pt idx="14867">
                  <c:v>62.631</c:v>
                </c:pt>
                <c:pt idx="14868">
                  <c:v>62.627499999999998</c:v>
                </c:pt>
                <c:pt idx="14869">
                  <c:v>62.618499999999997</c:v>
                </c:pt>
                <c:pt idx="14870">
                  <c:v>62.611600000000003</c:v>
                </c:pt>
                <c:pt idx="14871">
                  <c:v>62.603099999999998</c:v>
                </c:pt>
                <c:pt idx="14872">
                  <c:v>62.593800000000002</c:v>
                </c:pt>
                <c:pt idx="14873">
                  <c:v>62.589500000000001</c:v>
                </c:pt>
                <c:pt idx="14874">
                  <c:v>62.5807</c:v>
                </c:pt>
                <c:pt idx="14875">
                  <c:v>62.571800000000003</c:v>
                </c:pt>
                <c:pt idx="14876">
                  <c:v>62.560600000000001</c:v>
                </c:pt>
                <c:pt idx="14877">
                  <c:v>62.555399999999999</c:v>
                </c:pt>
                <c:pt idx="14878">
                  <c:v>62.550699999999999</c:v>
                </c:pt>
                <c:pt idx="14879">
                  <c:v>62.543599999999998</c:v>
                </c:pt>
                <c:pt idx="14880">
                  <c:v>62.535299999999999</c:v>
                </c:pt>
                <c:pt idx="14881">
                  <c:v>62.524099999999997</c:v>
                </c:pt>
                <c:pt idx="14882">
                  <c:v>62.5139</c:v>
                </c:pt>
                <c:pt idx="14883">
                  <c:v>62.510300000000001</c:v>
                </c:pt>
                <c:pt idx="14884">
                  <c:v>62.502009999999999</c:v>
                </c:pt>
                <c:pt idx="14885">
                  <c:v>62.492199999999997</c:v>
                </c:pt>
                <c:pt idx="14886">
                  <c:v>62.485100000000003</c:v>
                </c:pt>
                <c:pt idx="14887">
                  <c:v>62.479700000000001</c:v>
                </c:pt>
                <c:pt idx="14888">
                  <c:v>62.473399999999998</c:v>
                </c:pt>
                <c:pt idx="14889">
                  <c:v>62.466850000000001</c:v>
                </c:pt>
                <c:pt idx="14890">
                  <c:v>62.4619</c:v>
                </c:pt>
                <c:pt idx="14891">
                  <c:v>62.451300000000003</c:v>
                </c:pt>
                <c:pt idx="14892">
                  <c:v>62.438800000000001</c:v>
                </c:pt>
                <c:pt idx="14893">
                  <c:v>62.427900000000001</c:v>
                </c:pt>
                <c:pt idx="14894">
                  <c:v>62.421900000000001</c:v>
                </c:pt>
                <c:pt idx="14895">
                  <c:v>62.408499999999997</c:v>
                </c:pt>
                <c:pt idx="14896">
                  <c:v>62.394799999999996</c:v>
                </c:pt>
                <c:pt idx="14897">
                  <c:v>62.384700000000002</c:v>
                </c:pt>
                <c:pt idx="14898">
                  <c:v>62.373800000000003</c:v>
                </c:pt>
                <c:pt idx="14899">
                  <c:v>62.3645</c:v>
                </c:pt>
                <c:pt idx="14900">
                  <c:v>62.356000000000002</c:v>
                </c:pt>
                <c:pt idx="14901">
                  <c:v>62.350099999999998</c:v>
                </c:pt>
                <c:pt idx="14902">
                  <c:v>62.3416</c:v>
                </c:pt>
                <c:pt idx="14903">
                  <c:v>62.328400000000002</c:v>
                </c:pt>
                <c:pt idx="14904">
                  <c:v>62.321199999999997</c:v>
                </c:pt>
                <c:pt idx="14905">
                  <c:v>62.3172</c:v>
                </c:pt>
                <c:pt idx="14906">
                  <c:v>62.313299999999998</c:v>
                </c:pt>
                <c:pt idx="14907">
                  <c:v>62.308900000000001</c:v>
                </c:pt>
                <c:pt idx="14908">
                  <c:v>62.302799999999998</c:v>
                </c:pt>
                <c:pt idx="14909">
                  <c:v>62.299300000000002</c:v>
                </c:pt>
                <c:pt idx="14910">
                  <c:v>62.294600000000003</c:v>
                </c:pt>
                <c:pt idx="14911">
                  <c:v>62.284700000000001</c:v>
                </c:pt>
                <c:pt idx="14912">
                  <c:v>62.269199999999998</c:v>
                </c:pt>
                <c:pt idx="14913">
                  <c:v>62.262</c:v>
                </c:pt>
                <c:pt idx="14914">
                  <c:v>62.254199999999997</c:v>
                </c:pt>
                <c:pt idx="14915">
                  <c:v>62.247199999999999</c:v>
                </c:pt>
                <c:pt idx="14916">
                  <c:v>62.239100000000001</c:v>
                </c:pt>
                <c:pt idx="14917">
                  <c:v>62.231299999999997</c:v>
                </c:pt>
                <c:pt idx="14918">
                  <c:v>62.222299999999997</c:v>
                </c:pt>
                <c:pt idx="14919">
                  <c:v>62.216999999999999</c:v>
                </c:pt>
                <c:pt idx="14920">
                  <c:v>62.2089</c:v>
                </c:pt>
                <c:pt idx="14921">
                  <c:v>62.201709999999999</c:v>
                </c:pt>
                <c:pt idx="14922">
                  <c:v>62.191000000000003</c:v>
                </c:pt>
                <c:pt idx="14923">
                  <c:v>62.183999999999997</c:v>
                </c:pt>
                <c:pt idx="14924">
                  <c:v>62.176749999999998</c:v>
                </c:pt>
                <c:pt idx="14925">
                  <c:v>62.174100000000003</c:v>
                </c:pt>
                <c:pt idx="14926">
                  <c:v>62.166600000000003</c:v>
                </c:pt>
                <c:pt idx="14927">
                  <c:v>62.1554</c:v>
                </c:pt>
                <c:pt idx="14928">
                  <c:v>62.1449</c:v>
                </c:pt>
                <c:pt idx="14929">
                  <c:v>62.139530000000001</c:v>
                </c:pt>
                <c:pt idx="14930">
                  <c:v>62.132530000000003</c:v>
                </c:pt>
                <c:pt idx="14931">
                  <c:v>62.119799999999998</c:v>
                </c:pt>
                <c:pt idx="14932">
                  <c:v>62.115099999999998</c:v>
                </c:pt>
                <c:pt idx="14933">
                  <c:v>62.105600000000003</c:v>
                </c:pt>
                <c:pt idx="14934">
                  <c:v>62.098599999999998</c:v>
                </c:pt>
                <c:pt idx="14935">
                  <c:v>62.0901</c:v>
                </c:pt>
                <c:pt idx="14936">
                  <c:v>62.080800000000004</c:v>
                </c:pt>
                <c:pt idx="14937">
                  <c:v>62.068600000000004</c:v>
                </c:pt>
                <c:pt idx="14938">
                  <c:v>62.053800000000003</c:v>
                </c:pt>
                <c:pt idx="14939">
                  <c:v>62.0456</c:v>
                </c:pt>
                <c:pt idx="14940">
                  <c:v>62.027180000000001</c:v>
                </c:pt>
                <c:pt idx="14941">
                  <c:v>62.017200000000003</c:v>
                </c:pt>
                <c:pt idx="14942">
                  <c:v>62.001899999999999</c:v>
                </c:pt>
                <c:pt idx="14943">
                  <c:v>61.991100000000003</c:v>
                </c:pt>
                <c:pt idx="14944">
                  <c:v>61.9773</c:v>
                </c:pt>
                <c:pt idx="14945">
                  <c:v>61.968200000000003</c:v>
                </c:pt>
                <c:pt idx="14946">
                  <c:v>61.960700000000003</c:v>
                </c:pt>
                <c:pt idx="14947">
                  <c:v>61.9572</c:v>
                </c:pt>
                <c:pt idx="14948">
                  <c:v>61.9529</c:v>
                </c:pt>
                <c:pt idx="14949">
                  <c:v>61.947200000000002</c:v>
                </c:pt>
                <c:pt idx="14950">
                  <c:v>61.939599999999999</c:v>
                </c:pt>
                <c:pt idx="14951">
                  <c:v>61.927700000000002</c:v>
                </c:pt>
                <c:pt idx="14952">
                  <c:v>61.921900000000001</c:v>
                </c:pt>
                <c:pt idx="14953">
                  <c:v>61.915999999999997</c:v>
                </c:pt>
                <c:pt idx="14954">
                  <c:v>61.912399999999998</c:v>
                </c:pt>
                <c:pt idx="14955">
                  <c:v>61.9084</c:v>
                </c:pt>
                <c:pt idx="14956">
                  <c:v>61.902839999999998</c:v>
                </c:pt>
                <c:pt idx="14957">
                  <c:v>61.895899999999997</c:v>
                </c:pt>
                <c:pt idx="14958">
                  <c:v>61.891199999999998</c:v>
                </c:pt>
                <c:pt idx="14959">
                  <c:v>61.886800000000001</c:v>
                </c:pt>
                <c:pt idx="14960">
                  <c:v>61.883400000000002</c:v>
                </c:pt>
                <c:pt idx="14961">
                  <c:v>61.8733</c:v>
                </c:pt>
                <c:pt idx="14962">
                  <c:v>61.867469999999997</c:v>
                </c:pt>
                <c:pt idx="14963">
                  <c:v>61.860799999999998</c:v>
                </c:pt>
                <c:pt idx="14964">
                  <c:v>61.8474</c:v>
                </c:pt>
                <c:pt idx="14965">
                  <c:v>61.831099999999999</c:v>
                </c:pt>
                <c:pt idx="14966">
                  <c:v>61.8217</c:v>
                </c:pt>
                <c:pt idx="14967">
                  <c:v>61.810299999999998</c:v>
                </c:pt>
                <c:pt idx="14968">
                  <c:v>61.803809999999999</c:v>
                </c:pt>
                <c:pt idx="14969">
                  <c:v>61.799300000000002</c:v>
                </c:pt>
                <c:pt idx="14970">
                  <c:v>61.790100000000002</c:v>
                </c:pt>
                <c:pt idx="14971">
                  <c:v>61.7819</c:v>
                </c:pt>
                <c:pt idx="14972">
                  <c:v>61.7729</c:v>
                </c:pt>
                <c:pt idx="14973">
                  <c:v>61.763100000000001</c:v>
                </c:pt>
                <c:pt idx="14974">
                  <c:v>61.756</c:v>
                </c:pt>
                <c:pt idx="14975">
                  <c:v>61.741799999999998</c:v>
                </c:pt>
                <c:pt idx="14976">
                  <c:v>61.725499999999997</c:v>
                </c:pt>
                <c:pt idx="14977">
                  <c:v>61.713000000000001</c:v>
                </c:pt>
                <c:pt idx="14978">
                  <c:v>61.703200000000002</c:v>
                </c:pt>
                <c:pt idx="14979">
                  <c:v>61.694800000000001</c:v>
                </c:pt>
                <c:pt idx="14980">
                  <c:v>61.689</c:v>
                </c:pt>
                <c:pt idx="14981">
                  <c:v>61.684399999999997</c:v>
                </c:pt>
                <c:pt idx="14982">
                  <c:v>61.680399999999999</c:v>
                </c:pt>
                <c:pt idx="14983">
                  <c:v>61.670999999999999</c:v>
                </c:pt>
                <c:pt idx="14984">
                  <c:v>61.660699999999999</c:v>
                </c:pt>
                <c:pt idx="14985">
                  <c:v>61.643999999999998</c:v>
                </c:pt>
                <c:pt idx="14986">
                  <c:v>61.627699999999997</c:v>
                </c:pt>
                <c:pt idx="14987">
                  <c:v>61.621299999999998</c:v>
                </c:pt>
                <c:pt idx="14988">
                  <c:v>61.6081</c:v>
                </c:pt>
                <c:pt idx="14989">
                  <c:v>61.592100000000002</c:v>
                </c:pt>
                <c:pt idx="14990">
                  <c:v>61.582900000000002</c:v>
                </c:pt>
                <c:pt idx="14991">
                  <c:v>61.573</c:v>
                </c:pt>
                <c:pt idx="14992">
                  <c:v>61.559399999999997</c:v>
                </c:pt>
                <c:pt idx="14993">
                  <c:v>61.543900000000001</c:v>
                </c:pt>
                <c:pt idx="14994">
                  <c:v>61.534100000000002</c:v>
                </c:pt>
                <c:pt idx="14995">
                  <c:v>61.5274</c:v>
                </c:pt>
                <c:pt idx="14996">
                  <c:v>61.5139</c:v>
                </c:pt>
                <c:pt idx="14997">
                  <c:v>61.507899999999999</c:v>
                </c:pt>
                <c:pt idx="14998">
                  <c:v>61.502899999999997</c:v>
                </c:pt>
                <c:pt idx="14999">
                  <c:v>61.491100000000003</c:v>
                </c:pt>
                <c:pt idx="15000">
                  <c:v>61.482399999999998</c:v>
                </c:pt>
                <c:pt idx="15001">
                  <c:v>61.466900000000003</c:v>
                </c:pt>
                <c:pt idx="15002">
                  <c:v>61.457500000000003</c:v>
                </c:pt>
                <c:pt idx="15003">
                  <c:v>61.442300000000003</c:v>
                </c:pt>
                <c:pt idx="15004">
                  <c:v>61.424900000000001</c:v>
                </c:pt>
                <c:pt idx="15005">
                  <c:v>61.408099999999997</c:v>
                </c:pt>
                <c:pt idx="15006">
                  <c:v>61.394599999999997</c:v>
                </c:pt>
                <c:pt idx="15007">
                  <c:v>61.3857</c:v>
                </c:pt>
                <c:pt idx="15008">
                  <c:v>61.378100000000003</c:v>
                </c:pt>
                <c:pt idx="15009">
                  <c:v>61.3675</c:v>
                </c:pt>
                <c:pt idx="15010">
                  <c:v>61.353760000000001</c:v>
                </c:pt>
                <c:pt idx="15011">
                  <c:v>61.342100000000002</c:v>
                </c:pt>
                <c:pt idx="15012">
                  <c:v>61.335900000000002</c:v>
                </c:pt>
                <c:pt idx="15013">
                  <c:v>61.3262</c:v>
                </c:pt>
                <c:pt idx="15014">
                  <c:v>61.316800000000001</c:v>
                </c:pt>
                <c:pt idx="15015">
                  <c:v>61.306899999999999</c:v>
                </c:pt>
                <c:pt idx="15016">
                  <c:v>61.2941</c:v>
                </c:pt>
                <c:pt idx="15017">
                  <c:v>61.2879</c:v>
                </c:pt>
                <c:pt idx="15018">
                  <c:v>61.276600000000002</c:v>
                </c:pt>
                <c:pt idx="15019">
                  <c:v>61.260199999999998</c:v>
                </c:pt>
                <c:pt idx="15020">
                  <c:v>61.250300000000003</c:v>
                </c:pt>
                <c:pt idx="15021">
                  <c:v>61.240099999999998</c:v>
                </c:pt>
                <c:pt idx="15022">
                  <c:v>61.223399999999998</c:v>
                </c:pt>
                <c:pt idx="15023">
                  <c:v>61.206499999999998</c:v>
                </c:pt>
                <c:pt idx="15024">
                  <c:v>61.196689999999997</c:v>
                </c:pt>
                <c:pt idx="15025">
                  <c:v>61.191000000000003</c:v>
                </c:pt>
                <c:pt idx="15026">
                  <c:v>61.180900000000001</c:v>
                </c:pt>
                <c:pt idx="15027">
                  <c:v>61.170299999999997</c:v>
                </c:pt>
                <c:pt idx="15028">
                  <c:v>61.157400000000003</c:v>
                </c:pt>
                <c:pt idx="15029">
                  <c:v>61.150329999999997</c:v>
                </c:pt>
                <c:pt idx="15030">
                  <c:v>61.143900000000002</c:v>
                </c:pt>
                <c:pt idx="15031">
                  <c:v>61.133200000000002</c:v>
                </c:pt>
                <c:pt idx="15032">
                  <c:v>61.122799999999998</c:v>
                </c:pt>
                <c:pt idx="15033">
                  <c:v>61.109900000000003</c:v>
                </c:pt>
                <c:pt idx="15034">
                  <c:v>61.101199999999999</c:v>
                </c:pt>
                <c:pt idx="15035">
                  <c:v>61.090200000000003</c:v>
                </c:pt>
                <c:pt idx="15036">
                  <c:v>61.083599999999997</c:v>
                </c:pt>
                <c:pt idx="15037">
                  <c:v>61.079599999999999</c:v>
                </c:pt>
                <c:pt idx="15038">
                  <c:v>61.075400000000002</c:v>
                </c:pt>
                <c:pt idx="15039">
                  <c:v>61.071300000000001</c:v>
                </c:pt>
                <c:pt idx="15040">
                  <c:v>61.066800000000001</c:v>
                </c:pt>
                <c:pt idx="15041">
                  <c:v>61.056199999999997</c:v>
                </c:pt>
                <c:pt idx="15042">
                  <c:v>61.047600000000003</c:v>
                </c:pt>
                <c:pt idx="15043">
                  <c:v>61.033709999999999</c:v>
                </c:pt>
                <c:pt idx="15044">
                  <c:v>61.024900000000002</c:v>
                </c:pt>
                <c:pt idx="15045">
                  <c:v>61.013100000000001</c:v>
                </c:pt>
                <c:pt idx="15046">
                  <c:v>60.997100000000003</c:v>
                </c:pt>
                <c:pt idx="15047">
                  <c:v>60.988</c:v>
                </c:pt>
                <c:pt idx="15048">
                  <c:v>60.9773</c:v>
                </c:pt>
                <c:pt idx="15049">
                  <c:v>60.969499999999996</c:v>
                </c:pt>
                <c:pt idx="15050">
                  <c:v>60.954700000000003</c:v>
                </c:pt>
                <c:pt idx="15051">
                  <c:v>60.937399999999997</c:v>
                </c:pt>
                <c:pt idx="15052">
                  <c:v>60.923900000000003</c:v>
                </c:pt>
                <c:pt idx="15053">
                  <c:v>60.908299999999997</c:v>
                </c:pt>
                <c:pt idx="15054">
                  <c:v>60.895499999999998</c:v>
                </c:pt>
                <c:pt idx="15055">
                  <c:v>60.885100000000001</c:v>
                </c:pt>
                <c:pt idx="15056">
                  <c:v>60.866300000000003</c:v>
                </c:pt>
                <c:pt idx="15057">
                  <c:v>60.857329999999997</c:v>
                </c:pt>
                <c:pt idx="15058">
                  <c:v>60.8474</c:v>
                </c:pt>
                <c:pt idx="15059">
                  <c:v>60.835900000000002</c:v>
                </c:pt>
                <c:pt idx="15060">
                  <c:v>60.83</c:v>
                </c:pt>
                <c:pt idx="15061">
                  <c:v>60.823900000000002</c:v>
                </c:pt>
                <c:pt idx="15062">
                  <c:v>60.812600000000003</c:v>
                </c:pt>
                <c:pt idx="15063">
                  <c:v>60.794800000000002</c:v>
                </c:pt>
                <c:pt idx="15064">
                  <c:v>60.773200000000003</c:v>
                </c:pt>
                <c:pt idx="15065">
                  <c:v>60.761299999999999</c:v>
                </c:pt>
                <c:pt idx="15066">
                  <c:v>60.748800000000003</c:v>
                </c:pt>
                <c:pt idx="15067">
                  <c:v>60.731900000000003</c:v>
                </c:pt>
                <c:pt idx="15068">
                  <c:v>60.7181</c:v>
                </c:pt>
                <c:pt idx="15069">
                  <c:v>60.703400000000002</c:v>
                </c:pt>
                <c:pt idx="15070">
                  <c:v>60.693199999999997</c:v>
                </c:pt>
                <c:pt idx="15071">
                  <c:v>60.683999999999997</c:v>
                </c:pt>
                <c:pt idx="15072">
                  <c:v>60.669800000000002</c:v>
                </c:pt>
                <c:pt idx="15073">
                  <c:v>60.663800000000002</c:v>
                </c:pt>
                <c:pt idx="15074">
                  <c:v>60.650300000000001</c:v>
                </c:pt>
                <c:pt idx="15075">
                  <c:v>60.633299999999998</c:v>
                </c:pt>
                <c:pt idx="15076">
                  <c:v>60.623699999999999</c:v>
                </c:pt>
                <c:pt idx="15077">
                  <c:v>60.61356</c:v>
                </c:pt>
                <c:pt idx="15078">
                  <c:v>60.606000000000002</c:v>
                </c:pt>
                <c:pt idx="15079">
                  <c:v>60.591299999999997</c:v>
                </c:pt>
                <c:pt idx="15080">
                  <c:v>60.582299999999996</c:v>
                </c:pt>
                <c:pt idx="15081">
                  <c:v>60.566400000000002</c:v>
                </c:pt>
                <c:pt idx="15082">
                  <c:v>60.548999999999999</c:v>
                </c:pt>
                <c:pt idx="15083">
                  <c:v>60.539400000000001</c:v>
                </c:pt>
                <c:pt idx="15084">
                  <c:v>60.527200000000001</c:v>
                </c:pt>
                <c:pt idx="15085">
                  <c:v>60.518999999999998</c:v>
                </c:pt>
                <c:pt idx="15086">
                  <c:v>60.509</c:v>
                </c:pt>
                <c:pt idx="15087">
                  <c:v>60.498699999999999</c:v>
                </c:pt>
                <c:pt idx="15088">
                  <c:v>60.491599999999998</c:v>
                </c:pt>
                <c:pt idx="15089">
                  <c:v>60.479500000000002</c:v>
                </c:pt>
                <c:pt idx="15090">
                  <c:v>60.470599999999997</c:v>
                </c:pt>
                <c:pt idx="15091">
                  <c:v>60.4589</c:v>
                </c:pt>
                <c:pt idx="15092">
                  <c:v>60.444710000000001</c:v>
                </c:pt>
                <c:pt idx="15093">
                  <c:v>60.421500000000002</c:v>
                </c:pt>
                <c:pt idx="15094">
                  <c:v>60.400599999999997</c:v>
                </c:pt>
                <c:pt idx="15095">
                  <c:v>60.3857</c:v>
                </c:pt>
                <c:pt idx="15096">
                  <c:v>60.371000000000002</c:v>
                </c:pt>
                <c:pt idx="15097">
                  <c:v>60.358600000000003</c:v>
                </c:pt>
                <c:pt idx="15098">
                  <c:v>60.344999999999999</c:v>
                </c:pt>
                <c:pt idx="15099">
                  <c:v>60.3279</c:v>
                </c:pt>
                <c:pt idx="15100">
                  <c:v>60.309699999999999</c:v>
                </c:pt>
                <c:pt idx="15101">
                  <c:v>60.29945</c:v>
                </c:pt>
                <c:pt idx="15102">
                  <c:v>60.294699999999999</c:v>
                </c:pt>
                <c:pt idx="15103">
                  <c:v>60.290100000000002</c:v>
                </c:pt>
                <c:pt idx="15104">
                  <c:v>60.283799999999999</c:v>
                </c:pt>
                <c:pt idx="15105">
                  <c:v>60.2697</c:v>
                </c:pt>
                <c:pt idx="15106">
                  <c:v>60.251199999999997</c:v>
                </c:pt>
                <c:pt idx="15107">
                  <c:v>60.239800000000002</c:v>
                </c:pt>
                <c:pt idx="15108">
                  <c:v>60.226300000000002</c:v>
                </c:pt>
                <c:pt idx="15109">
                  <c:v>60.208399999999997</c:v>
                </c:pt>
                <c:pt idx="15110">
                  <c:v>60.191699999999997</c:v>
                </c:pt>
                <c:pt idx="15111">
                  <c:v>60.172020000000003</c:v>
                </c:pt>
                <c:pt idx="15112">
                  <c:v>60.156399999999998</c:v>
                </c:pt>
                <c:pt idx="15113">
                  <c:v>60.14423</c:v>
                </c:pt>
                <c:pt idx="15114">
                  <c:v>60.131500000000003</c:v>
                </c:pt>
                <c:pt idx="15115">
                  <c:v>60.121699999999997</c:v>
                </c:pt>
                <c:pt idx="15116">
                  <c:v>60.111899999999999</c:v>
                </c:pt>
                <c:pt idx="15117">
                  <c:v>60.100099999999998</c:v>
                </c:pt>
                <c:pt idx="15118">
                  <c:v>60.08934</c:v>
                </c:pt>
                <c:pt idx="15119">
                  <c:v>60.082299999999996</c:v>
                </c:pt>
                <c:pt idx="15120">
                  <c:v>60.0745</c:v>
                </c:pt>
                <c:pt idx="15121">
                  <c:v>60.066400000000002</c:v>
                </c:pt>
                <c:pt idx="15122">
                  <c:v>60.054900000000004</c:v>
                </c:pt>
                <c:pt idx="15123">
                  <c:v>60.032200000000003</c:v>
                </c:pt>
                <c:pt idx="15124">
                  <c:v>60.013469999999998</c:v>
                </c:pt>
                <c:pt idx="15125">
                  <c:v>59.998890000000003</c:v>
                </c:pt>
                <c:pt idx="15126">
                  <c:v>59.987099999999998</c:v>
                </c:pt>
                <c:pt idx="15127">
                  <c:v>59.971699999999998</c:v>
                </c:pt>
                <c:pt idx="15128">
                  <c:v>59.957099999999997</c:v>
                </c:pt>
                <c:pt idx="15129">
                  <c:v>59.944499999999998</c:v>
                </c:pt>
                <c:pt idx="15130">
                  <c:v>59.9255</c:v>
                </c:pt>
                <c:pt idx="15131">
                  <c:v>59.91328</c:v>
                </c:pt>
                <c:pt idx="15132">
                  <c:v>59.906599999999997</c:v>
                </c:pt>
                <c:pt idx="15133">
                  <c:v>59.896900000000002</c:v>
                </c:pt>
                <c:pt idx="15134">
                  <c:v>59.881100000000004</c:v>
                </c:pt>
                <c:pt idx="15135">
                  <c:v>59.866399999999999</c:v>
                </c:pt>
                <c:pt idx="15136">
                  <c:v>59.851799999999997</c:v>
                </c:pt>
                <c:pt idx="15137">
                  <c:v>59.840499999999999</c:v>
                </c:pt>
                <c:pt idx="15138">
                  <c:v>59.830300000000001</c:v>
                </c:pt>
                <c:pt idx="15139">
                  <c:v>59.816000000000003</c:v>
                </c:pt>
                <c:pt idx="15140">
                  <c:v>59.798299999999998</c:v>
                </c:pt>
                <c:pt idx="15141">
                  <c:v>59.784300000000002</c:v>
                </c:pt>
                <c:pt idx="15142">
                  <c:v>59.774999999999999</c:v>
                </c:pt>
                <c:pt idx="15143">
                  <c:v>59.7605</c:v>
                </c:pt>
                <c:pt idx="15144">
                  <c:v>59.751100000000001</c:v>
                </c:pt>
                <c:pt idx="15145">
                  <c:v>59.743699999999997</c:v>
                </c:pt>
                <c:pt idx="15146">
                  <c:v>59.730559999999997</c:v>
                </c:pt>
                <c:pt idx="15147">
                  <c:v>59.720939999999999</c:v>
                </c:pt>
                <c:pt idx="15148">
                  <c:v>59.704300000000003</c:v>
                </c:pt>
                <c:pt idx="15149">
                  <c:v>59.680700000000002</c:v>
                </c:pt>
                <c:pt idx="15150">
                  <c:v>59.666899999999998</c:v>
                </c:pt>
                <c:pt idx="15151">
                  <c:v>59.645000000000003</c:v>
                </c:pt>
                <c:pt idx="15152">
                  <c:v>59.6252</c:v>
                </c:pt>
                <c:pt idx="15153">
                  <c:v>59.606999999999999</c:v>
                </c:pt>
                <c:pt idx="15154">
                  <c:v>59.590299999999999</c:v>
                </c:pt>
                <c:pt idx="15155">
                  <c:v>59.578699999999998</c:v>
                </c:pt>
                <c:pt idx="15156">
                  <c:v>59.562899999999999</c:v>
                </c:pt>
                <c:pt idx="15157">
                  <c:v>59.549599999999998</c:v>
                </c:pt>
                <c:pt idx="15158">
                  <c:v>59.535499999999999</c:v>
                </c:pt>
                <c:pt idx="15159">
                  <c:v>59.523800000000001</c:v>
                </c:pt>
                <c:pt idx="15160">
                  <c:v>59.516399999999997</c:v>
                </c:pt>
                <c:pt idx="15161">
                  <c:v>59.505099999999999</c:v>
                </c:pt>
                <c:pt idx="15162">
                  <c:v>59.490099999999998</c:v>
                </c:pt>
                <c:pt idx="15163">
                  <c:v>59.474899999999998</c:v>
                </c:pt>
                <c:pt idx="15164">
                  <c:v>59.466700000000003</c:v>
                </c:pt>
                <c:pt idx="15165">
                  <c:v>59.453589999999998</c:v>
                </c:pt>
                <c:pt idx="15166">
                  <c:v>59.434040000000003</c:v>
                </c:pt>
                <c:pt idx="15167">
                  <c:v>59.412399999999998</c:v>
                </c:pt>
                <c:pt idx="15168">
                  <c:v>59.400399999999998</c:v>
                </c:pt>
                <c:pt idx="15169">
                  <c:v>59.380800000000001</c:v>
                </c:pt>
                <c:pt idx="15170">
                  <c:v>59.369399999999999</c:v>
                </c:pt>
                <c:pt idx="15171">
                  <c:v>59.3568</c:v>
                </c:pt>
                <c:pt idx="15172">
                  <c:v>59.345860000000002</c:v>
                </c:pt>
                <c:pt idx="15173">
                  <c:v>59.3371</c:v>
                </c:pt>
                <c:pt idx="15174">
                  <c:v>59.327599999999997</c:v>
                </c:pt>
                <c:pt idx="15175">
                  <c:v>59.317700000000002</c:v>
                </c:pt>
                <c:pt idx="15176">
                  <c:v>59.300199999999997</c:v>
                </c:pt>
                <c:pt idx="15177">
                  <c:v>59.280500000000004</c:v>
                </c:pt>
                <c:pt idx="15178">
                  <c:v>59.260399999999997</c:v>
                </c:pt>
                <c:pt idx="15179">
                  <c:v>59.240699999999997</c:v>
                </c:pt>
                <c:pt idx="15180">
                  <c:v>59.2196</c:v>
                </c:pt>
                <c:pt idx="15181">
                  <c:v>59.203499999999998</c:v>
                </c:pt>
                <c:pt idx="15182">
                  <c:v>59.183</c:v>
                </c:pt>
                <c:pt idx="15183">
                  <c:v>59.161999999999999</c:v>
                </c:pt>
                <c:pt idx="15184">
                  <c:v>59.149299999999997</c:v>
                </c:pt>
                <c:pt idx="15185">
                  <c:v>59.133899999999997</c:v>
                </c:pt>
                <c:pt idx="15186">
                  <c:v>59.121899999999997</c:v>
                </c:pt>
                <c:pt idx="15187">
                  <c:v>59.105200000000004</c:v>
                </c:pt>
                <c:pt idx="15188">
                  <c:v>59.095700000000001</c:v>
                </c:pt>
                <c:pt idx="15189">
                  <c:v>59.086199999999998</c:v>
                </c:pt>
                <c:pt idx="15190">
                  <c:v>59.076099999999997</c:v>
                </c:pt>
                <c:pt idx="15191">
                  <c:v>59.061199999999999</c:v>
                </c:pt>
                <c:pt idx="15192">
                  <c:v>59.049100000000003</c:v>
                </c:pt>
                <c:pt idx="15193">
                  <c:v>59.030799999999999</c:v>
                </c:pt>
                <c:pt idx="15194">
                  <c:v>59.015799999999999</c:v>
                </c:pt>
                <c:pt idx="15195">
                  <c:v>58.993499999999997</c:v>
                </c:pt>
                <c:pt idx="15196">
                  <c:v>58.982199999999999</c:v>
                </c:pt>
                <c:pt idx="15197">
                  <c:v>58.9664</c:v>
                </c:pt>
                <c:pt idx="15198">
                  <c:v>58.953499999999998</c:v>
                </c:pt>
                <c:pt idx="15199">
                  <c:v>58.94</c:v>
                </c:pt>
                <c:pt idx="15200">
                  <c:v>58.929000000000002</c:v>
                </c:pt>
                <c:pt idx="15201">
                  <c:v>58.920099999999998</c:v>
                </c:pt>
                <c:pt idx="15202">
                  <c:v>58.906300000000002</c:v>
                </c:pt>
                <c:pt idx="15203">
                  <c:v>58.893700000000003</c:v>
                </c:pt>
                <c:pt idx="15204">
                  <c:v>58.869700000000002</c:v>
                </c:pt>
                <c:pt idx="15205">
                  <c:v>58.844999999999999</c:v>
                </c:pt>
                <c:pt idx="15206">
                  <c:v>58.828899999999997</c:v>
                </c:pt>
                <c:pt idx="15207">
                  <c:v>58.815600000000003</c:v>
                </c:pt>
                <c:pt idx="15208">
                  <c:v>58.805</c:v>
                </c:pt>
                <c:pt idx="15209">
                  <c:v>58.791200000000003</c:v>
                </c:pt>
                <c:pt idx="15210">
                  <c:v>58.773800000000001</c:v>
                </c:pt>
                <c:pt idx="15211">
                  <c:v>58.754199999999997</c:v>
                </c:pt>
                <c:pt idx="15212">
                  <c:v>58.743899999999996</c:v>
                </c:pt>
                <c:pt idx="15213">
                  <c:v>58.729199999999999</c:v>
                </c:pt>
                <c:pt idx="15214">
                  <c:v>58.718299999999999</c:v>
                </c:pt>
                <c:pt idx="15215">
                  <c:v>58.707799999999999</c:v>
                </c:pt>
                <c:pt idx="15216">
                  <c:v>58.687800000000003</c:v>
                </c:pt>
                <c:pt idx="15217">
                  <c:v>58.667000000000002</c:v>
                </c:pt>
                <c:pt idx="15218">
                  <c:v>58.657800000000002</c:v>
                </c:pt>
                <c:pt idx="15219">
                  <c:v>58.643279999999997</c:v>
                </c:pt>
                <c:pt idx="15220">
                  <c:v>58.623399999999997</c:v>
                </c:pt>
                <c:pt idx="15221">
                  <c:v>58.605800000000002</c:v>
                </c:pt>
                <c:pt idx="15222">
                  <c:v>58.59272</c:v>
                </c:pt>
                <c:pt idx="15223">
                  <c:v>58.575899999999997</c:v>
                </c:pt>
                <c:pt idx="15224">
                  <c:v>58.559199999999997</c:v>
                </c:pt>
                <c:pt idx="15225">
                  <c:v>58.548200000000001</c:v>
                </c:pt>
                <c:pt idx="15226">
                  <c:v>58.534799999999997</c:v>
                </c:pt>
                <c:pt idx="15227">
                  <c:v>58.517899999999997</c:v>
                </c:pt>
                <c:pt idx="15228">
                  <c:v>58.503</c:v>
                </c:pt>
                <c:pt idx="15229">
                  <c:v>58.482599999999998</c:v>
                </c:pt>
                <c:pt idx="15230">
                  <c:v>58.463500000000003</c:v>
                </c:pt>
                <c:pt idx="15231">
                  <c:v>58.453400000000002</c:v>
                </c:pt>
                <c:pt idx="15232">
                  <c:v>58.439700000000002</c:v>
                </c:pt>
                <c:pt idx="15233">
                  <c:v>58.428600000000003</c:v>
                </c:pt>
                <c:pt idx="15234">
                  <c:v>58.417299999999997</c:v>
                </c:pt>
                <c:pt idx="15235">
                  <c:v>58.409599999999998</c:v>
                </c:pt>
                <c:pt idx="15236">
                  <c:v>58.404499999999999</c:v>
                </c:pt>
                <c:pt idx="15237">
                  <c:v>58.398400000000002</c:v>
                </c:pt>
                <c:pt idx="15238">
                  <c:v>58.392299999999999</c:v>
                </c:pt>
                <c:pt idx="15239">
                  <c:v>58.373100000000001</c:v>
                </c:pt>
                <c:pt idx="15240">
                  <c:v>58.349899999999998</c:v>
                </c:pt>
                <c:pt idx="15241">
                  <c:v>58.328189999999999</c:v>
                </c:pt>
                <c:pt idx="15242">
                  <c:v>58.323</c:v>
                </c:pt>
                <c:pt idx="15243">
                  <c:v>58.313299999999998</c:v>
                </c:pt>
                <c:pt idx="15244">
                  <c:v>58.293430000000001</c:v>
                </c:pt>
                <c:pt idx="15245">
                  <c:v>58.2836</c:v>
                </c:pt>
                <c:pt idx="15246">
                  <c:v>58.264000000000003</c:v>
                </c:pt>
                <c:pt idx="15247">
                  <c:v>58.255200000000002</c:v>
                </c:pt>
                <c:pt idx="15248">
                  <c:v>58.241999999999997</c:v>
                </c:pt>
                <c:pt idx="15249">
                  <c:v>58.223199999999999</c:v>
                </c:pt>
                <c:pt idx="15250">
                  <c:v>58.212800000000001</c:v>
                </c:pt>
                <c:pt idx="15251">
                  <c:v>58.200629999999997</c:v>
                </c:pt>
                <c:pt idx="15252">
                  <c:v>58.177599999999998</c:v>
                </c:pt>
                <c:pt idx="15253">
                  <c:v>58.168599999999998</c:v>
                </c:pt>
                <c:pt idx="15254">
                  <c:v>58.1541</c:v>
                </c:pt>
                <c:pt idx="15255">
                  <c:v>58.135120000000001</c:v>
                </c:pt>
                <c:pt idx="15256">
                  <c:v>58.112400000000001</c:v>
                </c:pt>
                <c:pt idx="15257">
                  <c:v>58.096299999999999</c:v>
                </c:pt>
                <c:pt idx="15258">
                  <c:v>58.083100000000002</c:v>
                </c:pt>
                <c:pt idx="15259">
                  <c:v>58.053100000000001</c:v>
                </c:pt>
                <c:pt idx="15260">
                  <c:v>58.044699999999999</c:v>
                </c:pt>
                <c:pt idx="15261">
                  <c:v>58.033499999999997</c:v>
                </c:pt>
                <c:pt idx="15262">
                  <c:v>58.022500000000001</c:v>
                </c:pt>
                <c:pt idx="15263">
                  <c:v>58.005299999999998</c:v>
                </c:pt>
                <c:pt idx="15264">
                  <c:v>57.992199999999997</c:v>
                </c:pt>
                <c:pt idx="15265">
                  <c:v>57.978999999999999</c:v>
                </c:pt>
                <c:pt idx="15266">
                  <c:v>57.970700000000001</c:v>
                </c:pt>
                <c:pt idx="15267">
                  <c:v>57.963389999999997</c:v>
                </c:pt>
                <c:pt idx="15268">
                  <c:v>57.954799999999999</c:v>
                </c:pt>
                <c:pt idx="15269">
                  <c:v>57.941299999999998</c:v>
                </c:pt>
                <c:pt idx="15270">
                  <c:v>57.921039999999998</c:v>
                </c:pt>
                <c:pt idx="15271">
                  <c:v>57.895499999999998</c:v>
                </c:pt>
                <c:pt idx="15272">
                  <c:v>57.880800000000001</c:v>
                </c:pt>
                <c:pt idx="15273">
                  <c:v>57.859299999999998</c:v>
                </c:pt>
                <c:pt idx="15274">
                  <c:v>57.8367</c:v>
                </c:pt>
                <c:pt idx="15275">
                  <c:v>57.820999999999998</c:v>
                </c:pt>
                <c:pt idx="15276">
                  <c:v>57.808399999999999</c:v>
                </c:pt>
                <c:pt idx="15277">
                  <c:v>57.792099999999998</c:v>
                </c:pt>
                <c:pt idx="15278">
                  <c:v>57.78</c:v>
                </c:pt>
                <c:pt idx="15279">
                  <c:v>57.753700000000002</c:v>
                </c:pt>
                <c:pt idx="15280">
                  <c:v>57.740600000000001</c:v>
                </c:pt>
                <c:pt idx="15281">
                  <c:v>57.716099999999997</c:v>
                </c:pt>
                <c:pt idx="15282">
                  <c:v>57.702300000000001</c:v>
                </c:pt>
                <c:pt idx="15283">
                  <c:v>57.679099999999998</c:v>
                </c:pt>
                <c:pt idx="15284">
                  <c:v>57.660899999999998</c:v>
                </c:pt>
                <c:pt idx="15285">
                  <c:v>57.654200000000003</c:v>
                </c:pt>
                <c:pt idx="15286">
                  <c:v>57.642200000000003</c:v>
                </c:pt>
                <c:pt idx="15287">
                  <c:v>57.627600000000001</c:v>
                </c:pt>
                <c:pt idx="15288">
                  <c:v>57.601500000000001</c:v>
                </c:pt>
                <c:pt idx="15289">
                  <c:v>57.588799999999999</c:v>
                </c:pt>
                <c:pt idx="15290">
                  <c:v>57.578769999999999</c:v>
                </c:pt>
                <c:pt idx="15291">
                  <c:v>57.572299999999998</c:v>
                </c:pt>
                <c:pt idx="15292">
                  <c:v>57.550600000000003</c:v>
                </c:pt>
                <c:pt idx="15293">
                  <c:v>57.516800000000003</c:v>
                </c:pt>
                <c:pt idx="15294">
                  <c:v>57.492800000000003</c:v>
                </c:pt>
                <c:pt idx="15295">
                  <c:v>57.470100000000002</c:v>
                </c:pt>
                <c:pt idx="15296">
                  <c:v>57.4542</c:v>
                </c:pt>
                <c:pt idx="15297">
                  <c:v>57.431199999999997</c:v>
                </c:pt>
                <c:pt idx="15298">
                  <c:v>57.409419999999997</c:v>
                </c:pt>
                <c:pt idx="15299">
                  <c:v>57.4009</c:v>
                </c:pt>
                <c:pt idx="15300">
                  <c:v>57.396500000000003</c:v>
                </c:pt>
                <c:pt idx="15301">
                  <c:v>57.389499999999998</c:v>
                </c:pt>
                <c:pt idx="15302">
                  <c:v>57.383200000000002</c:v>
                </c:pt>
                <c:pt idx="15303">
                  <c:v>57.377099999999999</c:v>
                </c:pt>
                <c:pt idx="15304">
                  <c:v>57.369500000000002</c:v>
                </c:pt>
                <c:pt idx="15305">
                  <c:v>57.356900000000003</c:v>
                </c:pt>
                <c:pt idx="15306">
                  <c:v>57.3446</c:v>
                </c:pt>
                <c:pt idx="15307">
                  <c:v>57.318199999999997</c:v>
                </c:pt>
                <c:pt idx="15308">
                  <c:v>57.297499999999999</c:v>
                </c:pt>
                <c:pt idx="15309">
                  <c:v>57.281199999999998</c:v>
                </c:pt>
                <c:pt idx="15310">
                  <c:v>57.2682</c:v>
                </c:pt>
                <c:pt idx="15311">
                  <c:v>57.258850000000002</c:v>
                </c:pt>
                <c:pt idx="15312">
                  <c:v>57.244399999999999</c:v>
                </c:pt>
                <c:pt idx="15313">
                  <c:v>57.222499999999997</c:v>
                </c:pt>
                <c:pt idx="15314">
                  <c:v>57.204900000000002</c:v>
                </c:pt>
                <c:pt idx="15315">
                  <c:v>57.197099999999999</c:v>
                </c:pt>
                <c:pt idx="15316">
                  <c:v>57.183799999999998</c:v>
                </c:pt>
                <c:pt idx="15317">
                  <c:v>57.162199999999999</c:v>
                </c:pt>
                <c:pt idx="15318">
                  <c:v>57.150399999999998</c:v>
                </c:pt>
                <c:pt idx="15319">
                  <c:v>57.124600000000001</c:v>
                </c:pt>
                <c:pt idx="15320">
                  <c:v>57.108899999999998</c:v>
                </c:pt>
                <c:pt idx="15321">
                  <c:v>57.094000000000001</c:v>
                </c:pt>
                <c:pt idx="15322">
                  <c:v>57.063699999999997</c:v>
                </c:pt>
                <c:pt idx="15323">
                  <c:v>57.045099999999998</c:v>
                </c:pt>
                <c:pt idx="15324">
                  <c:v>57.030900000000003</c:v>
                </c:pt>
                <c:pt idx="15325">
                  <c:v>57.007800000000003</c:v>
                </c:pt>
                <c:pt idx="15326">
                  <c:v>56.996200000000002</c:v>
                </c:pt>
                <c:pt idx="15327">
                  <c:v>56.972499999999997</c:v>
                </c:pt>
                <c:pt idx="15328">
                  <c:v>56.950299999999999</c:v>
                </c:pt>
                <c:pt idx="15329">
                  <c:v>56.934939999999997</c:v>
                </c:pt>
                <c:pt idx="15330">
                  <c:v>56.923299999999998</c:v>
                </c:pt>
                <c:pt idx="15331">
                  <c:v>56.899500000000003</c:v>
                </c:pt>
                <c:pt idx="15332">
                  <c:v>56.876399999999997</c:v>
                </c:pt>
                <c:pt idx="15333">
                  <c:v>56.866100000000003</c:v>
                </c:pt>
                <c:pt idx="15334">
                  <c:v>56.844999999999999</c:v>
                </c:pt>
                <c:pt idx="15335">
                  <c:v>56.834400000000002</c:v>
                </c:pt>
                <c:pt idx="15336">
                  <c:v>56.82349</c:v>
                </c:pt>
                <c:pt idx="15337">
                  <c:v>56.802</c:v>
                </c:pt>
                <c:pt idx="15338">
                  <c:v>56.789700000000003</c:v>
                </c:pt>
                <c:pt idx="15339">
                  <c:v>56.767499999999998</c:v>
                </c:pt>
                <c:pt idx="15340">
                  <c:v>56.749000000000002</c:v>
                </c:pt>
                <c:pt idx="15341">
                  <c:v>56.735500000000002</c:v>
                </c:pt>
                <c:pt idx="15342">
                  <c:v>56.726100000000002</c:v>
                </c:pt>
                <c:pt idx="15343">
                  <c:v>56.711910000000003</c:v>
                </c:pt>
                <c:pt idx="15344">
                  <c:v>56.679099999999998</c:v>
                </c:pt>
                <c:pt idx="15345">
                  <c:v>56.659799999999997</c:v>
                </c:pt>
                <c:pt idx="15346">
                  <c:v>56.645400000000002</c:v>
                </c:pt>
                <c:pt idx="15347">
                  <c:v>56.632370000000002</c:v>
                </c:pt>
                <c:pt idx="15348">
                  <c:v>56.601999999999997</c:v>
                </c:pt>
                <c:pt idx="15349">
                  <c:v>56.573900000000002</c:v>
                </c:pt>
                <c:pt idx="15350">
                  <c:v>56.550800000000002</c:v>
                </c:pt>
                <c:pt idx="15351">
                  <c:v>56.532299999999999</c:v>
                </c:pt>
                <c:pt idx="15352">
                  <c:v>56.513599999999997</c:v>
                </c:pt>
                <c:pt idx="15353">
                  <c:v>56.489379999999997</c:v>
                </c:pt>
                <c:pt idx="15354">
                  <c:v>56.465699999999998</c:v>
                </c:pt>
                <c:pt idx="15355">
                  <c:v>56.448399999999999</c:v>
                </c:pt>
                <c:pt idx="15356">
                  <c:v>56.433300000000003</c:v>
                </c:pt>
                <c:pt idx="15357">
                  <c:v>56.424999999999997</c:v>
                </c:pt>
                <c:pt idx="15358">
                  <c:v>56.4133</c:v>
                </c:pt>
                <c:pt idx="15359">
                  <c:v>56.389699999999998</c:v>
                </c:pt>
                <c:pt idx="15360">
                  <c:v>56.369700000000002</c:v>
                </c:pt>
                <c:pt idx="15361">
                  <c:v>56.344900000000003</c:v>
                </c:pt>
                <c:pt idx="15362">
                  <c:v>56.328699999999998</c:v>
                </c:pt>
                <c:pt idx="15363">
                  <c:v>56.320300000000003</c:v>
                </c:pt>
                <c:pt idx="15364">
                  <c:v>56.311599999999999</c:v>
                </c:pt>
                <c:pt idx="15365">
                  <c:v>56.2941</c:v>
                </c:pt>
                <c:pt idx="15366">
                  <c:v>56.280099999999997</c:v>
                </c:pt>
                <c:pt idx="15367">
                  <c:v>56.253399999999999</c:v>
                </c:pt>
                <c:pt idx="15368">
                  <c:v>56.245699999999999</c:v>
                </c:pt>
                <c:pt idx="15369">
                  <c:v>56.234099999999998</c:v>
                </c:pt>
                <c:pt idx="15370">
                  <c:v>56.2241</c:v>
                </c:pt>
                <c:pt idx="15371">
                  <c:v>56.2166</c:v>
                </c:pt>
                <c:pt idx="15372">
                  <c:v>56.2089</c:v>
                </c:pt>
                <c:pt idx="15373">
                  <c:v>56.193399999999997</c:v>
                </c:pt>
                <c:pt idx="15374">
                  <c:v>56.175800000000002</c:v>
                </c:pt>
                <c:pt idx="15375">
                  <c:v>56.158900000000003</c:v>
                </c:pt>
                <c:pt idx="15376">
                  <c:v>56.131599999999999</c:v>
                </c:pt>
                <c:pt idx="15377">
                  <c:v>56.109000000000002</c:v>
                </c:pt>
                <c:pt idx="15378">
                  <c:v>56.082180000000001</c:v>
                </c:pt>
                <c:pt idx="15379">
                  <c:v>56.057699999999997</c:v>
                </c:pt>
                <c:pt idx="15380">
                  <c:v>56.042999999999999</c:v>
                </c:pt>
                <c:pt idx="15381">
                  <c:v>56.0261</c:v>
                </c:pt>
                <c:pt idx="15382">
                  <c:v>56.00309</c:v>
                </c:pt>
                <c:pt idx="15383">
                  <c:v>55.988669999999999</c:v>
                </c:pt>
                <c:pt idx="15384">
                  <c:v>55.973100000000002</c:v>
                </c:pt>
                <c:pt idx="15385">
                  <c:v>55.948700000000002</c:v>
                </c:pt>
                <c:pt idx="15386">
                  <c:v>55.929299999999998</c:v>
                </c:pt>
                <c:pt idx="15387">
                  <c:v>55.909399999999998</c:v>
                </c:pt>
                <c:pt idx="15388">
                  <c:v>55.890500000000003</c:v>
                </c:pt>
                <c:pt idx="15389">
                  <c:v>55.875300000000003</c:v>
                </c:pt>
                <c:pt idx="15390">
                  <c:v>55.856200000000001</c:v>
                </c:pt>
                <c:pt idx="15391">
                  <c:v>55.8504</c:v>
                </c:pt>
                <c:pt idx="15392">
                  <c:v>55.8416</c:v>
                </c:pt>
                <c:pt idx="15393">
                  <c:v>55.822800000000001</c:v>
                </c:pt>
                <c:pt idx="15394">
                  <c:v>55.808639999999997</c:v>
                </c:pt>
                <c:pt idx="15395">
                  <c:v>55.786000000000001</c:v>
                </c:pt>
                <c:pt idx="15396">
                  <c:v>55.778599999999997</c:v>
                </c:pt>
                <c:pt idx="15397">
                  <c:v>55.761899999999997</c:v>
                </c:pt>
                <c:pt idx="15398">
                  <c:v>55.746600000000001</c:v>
                </c:pt>
                <c:pt idx="15399">
                  <c:v>55.727600000000002</c:v>
                </c:pt>
                <c:pt idx="15400">
                  <c:v>55.7117</c:v>
                </c:pt>
                <c:pt idx="15401">
                  <c:v>55.696899999999999</c:v>
                </c:pt>
                <c:pt idx="15402">
                  <c:v>55.680399999999999</c:v>
                </c:pt>
                <c:pt idx="15403">
                  <c:v>55.660600000000002</c:v>
                </c:pt>
                <c:pt idx="15404">
                  <c:v>55.643500000000003</c:v>
                </c:pt>
                <c:pt idx="15405">
                  <c:v>55.615200000000002</c:v>
                </c:pt>
                <c:pt idx="15406">
                  <c:v>55.590159999999997</c:v>
                </c:pt>
                <c:pt idx="15407">
                  <c:v>55.577800000000003</c:v>
                </c:pt>
                <c:pt idx="15408">
                  <c:v>55.555</c:v>
                </c:pt>
                <c:pt idx="15409">
                  <c:v>55.538699999999999</c:v>
                </c:pt>
                <c:pt idx="15410">
                  <c:v>55.517600000000002</c:v>
                </c:pt>
                <c:pt idx="15411">
                  <c:v>55.497199999999999</c:v>
                </c:pt>
                <c:pt idx="15412">
                  <c:v>55.482999999999997</c:v>
                </c:pt>
                <c:pt idx="15413">
                  <c:v>55.4649</c:v>
                </c:pt>
                <c:pt idx="15414">
                  <c:v>55.445700000000002</c:v>
                </c:pt>
                <c:pt idx="15415">
                  <c:v>55.418900000000001</c:v>
                </c:pt>
                <c:pt idx="15416">
                  <c:v>55.405900000000003</c:v>
                </c:pt>
                <c:pt idx="15417">
                  <c:v>55.379399999999997</c:v>
                </c:pt>
                <c:pt idx="15418">
                  <c:v>55.362900000000003</c:v>
                </c:pt>
                <c:pt idx="15419">
                  <c:v>55.351999999999997</c:v>
                </c:pt>
                <c:pt idx="15420">
                  <c:v>55.343299999999999</c:v>
                </c:pt>
                <c:pt idx="15421">
                  <c:v>55.325200000000002</c:v>
                </c:pt>
                <c:pt idx="15422">
                  <c:v>55.293300000000002</c:v>
                </c:pt>
                <c:pt idx="15423">
                  <c:v>55.2821</c:v>
                </c:pt>
                <c:pt idx="15424">
                  <c:v>55.27</c:v>
                </c:pt>
                <c:pt idx="15425">
                  <c:v>55.2639</c:v>
                </c:pt>
                <c:pt idx="15426">
                  <c:v>55.2517</c:v>
                </c:pt>
                <c:pt idx="15427">
                  <c:v>55.219299999999997</c:v>
                </c:pt>
                <c:pt idx="15428">
                  <c:v>55.190959999999997</c:v>
                </c:pt>
                <c:pt idx="15429">
                  <c:v>55.1676</c:v>
                </c:pt>
                <c:pt idx="15430">
                  <c:v>55.152500000000003</c:v>
                </c:pt>
                <c:pt idx="15431">
                  <c:v>55.130279999999999</c:v>
                </c:pt>
                <c:pt idx="15432">
                  <c:v>55.105499999999999</c:v>
                </c:pt>
                <c:pt idx="15433">
                  <c:v>55.081000000000003</c:v>
                </c:pt>
                <c:pt idx="15434">
                  <c:v>55.0672</c:v>
                </c:pt>
                <c:pt idx="15435">
                  <c:v>55.059199999999997</c:v>
                </c:pt>
                <c:pt idx="15436">
                  <c:v>55.053229999999999</c:v>
                </c:pt>
                <c:pt idx="15437">
                  <c:v>55.048630000000003</c:v>
                </c:pt>
                <c:pt idx="15438">
                  <c:v>55.045200000000001</c:v>
                </c:pt>
                <c:pt idx="15439">
                  <c:v>55.042400000000001</c:v>
                </c:pt>
                <c:pt idx="15440">
                  <c:v>55.034599999999998</c:v>
                </c:pt>
                <c:pt idx="15441">
                  <c:v>55.028660000000002</c:v>
                </c:pt>
                <c:pt idx="15442">
                  <c:v>55.019629999999999</c:v>
                </c:pt>
                <c:pt idx="15443">
                  <c:v>55.011499999999998</c:v>
                </c:pt>
                <c:pt idx="15444">
                  <c:v>54.989899999999999</c:v>
                </c:pt>
                <c:pt idx="15445">
                  <c:v>54.963200000000001</c:v>
                </c:pt>
                <c:pt idx="15446">
                  <c:v>54.9499</c:v>
                </c:pt>
                <c:pt idx="15447">
                  <c:v>54.93824</c:v>
                </c:pt>
                <c:pt idx="15448">
                  <c:v>54.9253</c:v>
                </c:pt>
                <c:pt idx="15449">
                  <c:v>54.9133</c:v>
                </c:pt>
                <c:pt idx="15450">
                  <c:v>54.886499999999998</c:v>
                </c:pt>
                <c:pt idx="15451">
                  <c:v>54.870600000000003</c:v>
                </c:pt>
                <c:pt idx="15452">
                  <c:v>54.857799999999997</c:v>
                </c:pt>
                <c:pt idx="15453">
                  <c:v>54.842199999999998</c:v>
                </c:pt>
                <c:pt idx="15454">
                  <c:v>54.828299999999999</c:v>
                </c:pt>
                <c:pt idx="15455">
                  <c:v>54.814700000000002</c:v>
                </c:pt>
                <c:pt idx="15456">
                  <c:v>54.792700000000004</c:v>
                </c:pt>
                <c:pt idx="15457">
                  <c:v>54.7746</c:v>
                </c:pt>
                <c:pt idx="15458">
                  <c:v>54.766599999999997</c:v>
                </c:pt>
                <c:pt idx="15459">
                  <c:v>54.738100000000003</c:v>
                </c:pt>
                <c:pt idx="15460">
                  <c:v>54.706899999999997</c:v>
                </c:pt>
                <c:pt idx="15461">
                  <c:v>54.686300000000003</c:v>
                </c:pt>
                <c:pt idx="15462">
                  <c:v>54.668999999999997</c:v>
                </c:pt>
                <c:pt idx="15463">
                  <c:v>54.651600000000002</c:v>
                </c:pt>
                <c:pt idx="15464">
                  <c:v>54.638100000000001</c:v>
                </c:pt>
                <c:pt idx="15465">
                  <c:v>54.613</c:v>
                </c:pt>
                <c:pt idx="15466">
                  <c:v>54.589399999999998</c:v>
                </c:pt>
                <c:pt idx="15467">
                  <c:v>54.574599999999997</c:v>
                </c:pt>
                <c:pt idx="15468">
                  <c:v>54.549799999999998</c:v>
                </c:pt>
                <c:pt idx="15469">
                  <c:v>54.525300000000001</c:v>
                </c:pt>
                <c:pt idx="15470">
                  <c:v>54.503</c:v>
                </c:pt>
                <c:pt idx="15471">
                  <c:v>54.491799999999998</c:v>
                </c:pt>
                <c:pt idx="15472">
                  <c:v>54.475200000000001</c:v>
                </c:pt>
                <c:pt idx="15473">
                  <c:v>54.467399999999998</c:v>
                </c:pt>
                <c:pt idx="15474">
                  <c:v>54.446800000000003</c:v>
                </c:pt>
                <c:pt idx="15475">
                  <c:v>54.439</c:v>
                </c:pt>
                <c:pt idx="15476">
                  <c:v>54.416179999999997</c:v>
                </c:pt>
                <c:pt idx="15477">
                  <c:v>54.3977</c:v>
                </c:pt>
                <c:pt idx="15478">
                  <c:v>54.382899999999999</c:v>
                </c:pt>
                <c:pt idx="15479">
                  <c:v>54.368499999999997</c:v>
                </c:pt>
                <c:pt idx="15480">
                  <c:v>54.344999999999999</c:v>
                </c:pt>
                <c:pt idx="15481">
                  <c:v>54.320900000000002</c:v>
                </c:pt>
                <c:pt idx="15482">
                  <c:v>54.302599999999998</c:v>
                </c:pt>
                <c:pt idx="15483">
                  <c:v>54.2791</c:v>
                </c:pt>
                <c:pt idx="15484">
                  <c:v>54.262</c:v>
                </c:pt>
                <c:pt idx="15485">
                  <c:v>54.234200000000001</c:v>
                </c:pt>
                <c:pt idx="15486">
                  <c:v>54.206310000000002</c:v>
                </c:pt>
                <c:pt idx="15487">
                  <c:v>54.185499999999998</c:v>
                </c:pt>
                <c:pt idx="15488">
                  <c:v>54.171100000000003</c:v>
                </c:pt>
                <c:pt idx="15489">
                  <c:v>54.147770000000001</c:v>
                </c:pt>
                <c:pt idx="15490">
                  <c:v>54.121299999999998</c:v>
                </c:pt>
                <c:pt idx="15491">
                  <c:v>54.095399999999998</c:v>
                </c:pt>
                <c:pt idx="15492">
                  <c:v>54.081699999999998</c:v>
                </c:pt>
                <c:pt idx="15493">
                  <c:v>54.072899999999997</c:v>
                </c:pt>
                <c:pt idx="15494">
                  <c:v>54.061500000000002</c:v>
                </c:pt>
                <c:pt idx="15495">
                  <c:v>54.038899999999998</c:v>
                </c:pt>
                <c:pt idx="15496">
                  <c:v>54.023499999999999</c:v>
                </c:pt>
                <c:pt idx="15497">
                  <c:v>53.997999999999998</c:v>
                </c:pt>
                <c:pt idx="15498">
                  <c:v>53.977400000000003</c:v>
                </c:pt>
                <c:pt idx="15499">
                  <c:v>53.966200000000001</c:v>
                </c:pt>
                <c:pt idx="15500">
                  <c:v>53.956200000000003</c:v>
                </c:pt>
                <c:pt idx="15501">
                  <c:v>53.948</c:v>
                </c:pt>
                <c:pt idx="15502">
                  <c:v>53.934600000000003</c:v>
                </c:pt>
                <c:pt idx="15503">
                  <c:v>53.920699999999997</c:v>
                </c:pt>
                <c:pt idx="15504">
                  <c:v>53.889299999999999</c:v>
                </c:pt>
                <c:pt idx="15505">
                  <c:v>53.876199999999997</c:v>
                </c:pt>
                <c:pt idx="15506">
                  <c:v>53.869100000000003</c:v>
                </c:pt>
                <c:pt idx="15507">
                  <c:v>53.852229999999999</c:v>
                </c:pt>
                <c:pt idx="15508">
                  <c:v>53.841700000000003</c:v>
                </c:pt>
                <c:pt idx="15509">
                  <c:v>53.829900000000002</c:v>
                </c:pt>
                <c:pt idx="15510">
                  <c:v>53.82</c:v>
                </c:pt>
                <c:pt idx="15511">
                  <c:v>53.801299999999998</c:v>
                </c:pt>
                <c:pt idx="15512">
                  <c:v>53.774500000000003</c:v>
                </c:pt>
                <c:pt idx="15513">
                  <c:v>53.747149999999998</c:v>
                </c:pt>
                <c:pt idx="15514">
                  <c:v>53.729300000000002</c:v>
                </c:pt>
                <c:pt idx="15515">
                  <c:v>53.703699999999998</c:v>
                </c:pt>
                <c:pt idx="15516">
                  <c:v>53.678699999999999</c:v>
                </c:pt>
                <c:pt idx="15517">
                  <c:v>53.662399999999998</c:v>
                </c:pt>
                <c:pt idx="15518">
                  <c:v>53.640900000000002</c:v>
                </c:pt>
                <c:pt idx="15519">
                  <c:v>53.634</c:v>
                </c:pt>
                <c:pt idx="15520">
                  <c:v>53.616900000000001</c:v>
                </c:pt>
                <c:pt idx="15521">
                  <c:v>53.601700000000001</c:v>
                </c:pt>
                <c:pt idx="15522">
                  <c:v>53.585099999999997</c:v>
                </c:pt>
                <c:pt idx="15523">
                  <c:v>53.561100000000003</c:v>
                </c:pt>
                <c:pt idx="15524">
                  <c:v>53.537999999999997</c:v>
                </c:pt>
                <c:pt idx="15525">
                  <c:v>53.518500000000003</c:v>
                </c:pt>
                <c:pt idx="15526">
                  <c:v>53.495399999999997</c:v>
                </c:pt>
                <c:pt idx="15527">
                  <c:v>53.478200000000001</c:v>
                </c:pt>
                <c:pt idx="15528">
                  <c:v>53.462699999999998</c:v>
                </c:pt>
                <c:pt idx="15529">
                  <c:v>53.454900000000002</c:v>
                </c:pt>
                <c:pt idx="15530">
                  <c:v>53.446100000000001</c:v>
                </c:pt>
                <c:pt idx="15531">
                  <c:v>53.425600000000003</c:v>
                </c:pt>
                <c:pt idx="15532">
                  <c:v>53.403500000000001</c:v>
                </c:pt>
                <c:pt idx="15533">
                  <c:v>53.396799999999999</c:v>
                </c:pt>
                <c:pt idx="15534">
                  <c:v>53.383800000000001</c:v>
                </c:pt>
                <c:pt idx="15535">
                  <c:v>53.360100000000003</c:v>
                </c:pt>
                <c:pt idx="15536">
                  <c:v>53.344499999999996</c:v>
                </c:pt>
                <c:pt idx="15537">
                  <c:v>53.3322</c:v>
                </c:pt>
                <c:pt idx="15538">
                  <c:v>53.304900000000004</c:v>
                </c:pt>
                <c:pt idx="15539">
                  <c:v>53.285499999999999</c:v>
                </c:pt>
                <c:pt idx="15540">
                  <c:v>53.270800000000001</c:v>
                </c:pt>
                <c:pt idx="15541">
                  <c:v>53.253799999999998</c:v>
                </c:pt>
                <c:pt idx="15542">
                  <c:v>53.224499999999999</c:v>
                </c:pt>
                <c:pt idx="15543">
                  <c:v>53.204599999999999</c:v>
                </c:pt>
                <c:pt idx="15544">
                  <c:v>53.184199999999997</c:v>
                </c:pt>
                <c:pt idx="15545">
                  <c:v>53.169249999999998</c:v>
                </c:pt>
                <c:pt idx="15546">
                  <c:v>53.145200000000003</c:v>
                </c:pt>
                <c:pt idx="15547">
                  <c:v>53.124099999999999</c:v>
                </c:pt>
                <c:pt idx="15548">
                  <c:v>53.103099999999998</c:v>
                </c:pt>
                <c:pt idx="15549">
                  <c:v>53.083300000000001</c:v>
                </c:pt>
                <c:pt idx="15550">
                  <c:v>53.076500000000003</c:v>
                </c:pt>
                <c:pt idx="15551">
                  <c:v>53.052799999999998</c:v>
                </c:pt>
                <c:pt idx="15552">
                  <c:v>53.025500000000001</c:v>
                </c:pt>
                <c:pt idx="15553">
                  <c:v>53.010100000000001</c:v>
                </c:pt>
                <c:pt idx="15554">
                  <c:v>52.991100000000003</c:v>
                </c:pt>
                <c:pt idx="15555">
                  <c:v>52.977499999999999</c:v>
                </c:pt>
                <c:pt idx="15556">
                  <c:v>52.964700000000001</c:v>
                </c:pt>
                <c:pt idx="15557">
                  <c:v>52.941200000000002</c:v>
                </c:pt>
                <c:pt idx="15558">
                  <c:v>52.922699999999999</c:v>
                </c:pt>
                <c:pt idx="15559">
                  <c:v>52.906399999999998</c:v>
                </c:pt>
                <c:pt idx="15560">
                  <c:v>52.895600000000002</c:v>
                </c:pt>
                <c:pt idx="15561">
                  <c:v>52.887810000000002</c:v>
                </c:pt>
                <c:pt idx="15562">
                  <c:v>52.873399999999997</c:v>
                </c:pt>
                <c:pt idx="15563">
                  <c:v>52.846299999999999</c:v>
                </c:pt>
                <c:pt idx="15564">
                  <c:v>52.815100000000001</c:v>
                </c:pt>
                <c:pt idx="15565">
                  <c:v>52.7941</c:v>
                </c:pt>
                <c:pt idx="15566">
                  <c:v>52.781500000000001</c:v>
                </c:pt>
                <c:pt idx="15567">
                  <c:v>52.762700000000002</c:v>
                </c:pt>
                <c:pt idx="15568">
                  <c:v>52.738599999999998</c:v>
                </c:pt>
                <c:pt idx="15569">
                  <c:v>52.7151</c:v>
                </c:pt>
                <c:pt idx="15570">
                  <c:v>52.691800000000001</c:v>
                </c:pt>
                <c:pt idx="15571">
                  <c:v>52.681899999999999</c:v>
                </c:pt>
                <c:pt idx="15572">
                  <c:v>52.6721</c:v>
                </c:pt>
                <c:pt idx="15573">
                  <c:v>52.666699999999999</c:v>
                </c:pt>
                <c:pt idx="15574">
                  <c:v>52.662300000000002</c:v>
                </c:pt>
                <c:pt idx="15575">
                  <c:v>52.659199999999998</c:v>
                </c:pt>
                <c:pt idx="15576">
                  <c:v>52.657699999999998</c:v>
                </c:pt>
                <c:pt idx="15577">
                  <c:v>52.655700000000003</c:v>
                </c:pt>
                <c:pt idx="15578">
                  <c:v>52.652799999999999</c:v>
                </c:pt>
                <c:pt idx="15579">
                  <c:v>52.649329999999999</c:v>
                </c:pt>
                <c:pt idx="15580">
                  <c:v>52.645299999999999</c:v>
                </c:pt>
                <c:pt idx="15581">
                  <c:v>52.638100000000001</c:v>
                </c:pt>
                <c:pt idx="15582">
                  <c:v>52.630099999999999</c:v>
                </c:pt>
                <c:pt idx="15583">
                  <c:v>52.612699999999997</c:v>
                </c:pt>
                <c:pt idx="15584">
                  <c:v>52.586199999999998</c:v>
                </c:pt>
                <c:pt idx="15585">
                  <c:v>52.567489999999999</c:v>
                </c:pt>
                <c:pt idx="15586">
                  <c:v>52.555100000000003</c:v>
                </c:pt>
                <c:pt idx="15587">
                  <c:v>52.536299999999997</c:v>
                </c:pt>
                <c:pt idx="15588">
                  <c:v>52.50909</c:v>
                </c:pt>
                <c:pt idx="15589">
                  <c:v>52.497100000000003</c:v>
                </c:pt>
                <c:pt idx="15590">
                  <c:v>52.488300000000002</c:v>
                </c:pt>
                <c:pt idx="15591">
                  <c:v>52.468699999999998</c:v>
                </c:pt>
                <c:pt idx="15592">
                  <c:v>52.4589</c:v>
                </c:pt>
                <c:pt idx="15593">
                  <c:v>52.449100000000001</c:v>
                </c:pt>
                <c:pt idx="15594">
                  <c:v>52.438299999999998</c:v>
                </c:pt>
                <c:pt idx="15595">
                  <c:v>52.410400000000003</c:v>
                </c:pt>
                <c:pt idx="15596">
                  <c:v>52.403700000000001</c:v>
                </c:pt>
                <c:pt idx="15597">
                  <c:v>52.390900000000002</c:v>
                </c:pt>
                <c:pt idx="15598">
                  <c:v>52.360500000000002</c:v>
                </c:pt>
                <c:pt idx="15599">
                  <c:v>52.331800000000001</c:v>
                </c:pt>
                <c:pt idx="15600">
                  <c:v>52.306699999999999</c:v>
                </c:pt>
                <c:pt idx="15601">
                  <c:v>52.290900000000001</c:v>
                </c:pt>
                <c:pt idx="15602">
                  <c:v>52.277500000000003</c:v>
                </c:pt>
                <c:pt idx="15603">
                  <c:v>52.2562</c:v>
                </c:pt>
                <c:pt idx="15604">
                  <c:v>52.232999999999997</c:v>
                </c:pt>
                <c:pt idx="15605">
                  <c:v>52.223999999999997</c:v>
                </c:pt>
                <c:pt idx="15606">
                  <c:v>52.200099999999999</c:v>
                </c:pt>
                <c:pt idx="15607">
                  <c:v>52.176299999999998</c:v>
                </c:pt>
                <c:pt idx="15608">
                  <c:v>52.153199999999998</c:v>
                </c:pt>
                <c:pt idx="15609">
                  <c:v>52.129300000000001</c:v>
                </c:pt>
                <c:pt idx="15610">
                  <c:v>52.107100000000003</c:v>
                </c:pt>
                <c:pt idx="15611">
                  <c:v>52.094000000000001</c:v>
                </c:pt>
                <c:pt idx="15612">
                  <c:v>52.087569999999999</c:v>
                </c:pt>
                <c:pt idx="15613">
                  <c:v>52.075499999999998</c:v>
                </c:pt>
                <c:pt idx="15614">
                  <c:v>52.050400000000003</c:v>
                </c:pt>
                <c:pt idx="15615">
                  <c:v>52.0379</c:v>
                </c:pt>
                <c:pt idx="15616">
                  <c:v>52.024999999999999</c:v>
                </c:pt>
                <c:pt idx="15617">
                  <c:v>52.012999999999998</c:v>
                </c:pt>
                <c:pt idx="15618">
                  <c:v>51.997070000000001</c:v>
                </c:pt>
                <c:pt idx="15619">
                  <c:v>51.977699999999999</c:v>
                </c:pt>
                <c:pt idx="15620">
                  <c:v>51.956200000000003</c:v>
                </c:pt>
                <c:pt idx="15621">
                  <c:v>51.933010000000003</c:v>
                </c:pt>
                <c:pt idx="15622">
                  <c:v>51.905700000000003</c:v>
                </c:pt>
                <c:pt idx="15623">
                  <c:v>51.889899999999997</c:v>
                </c:pt>
                <c:pt idx="15624">
                  <c:v>51.867469999999997</c:v>
                </c:pt>
                <c:pt idx="15625">
                  <c:v>51.841900000000003</c:v>
                </c:pt>
                <c:pt idx="15626">
                  <c:v>51.826999999999998</c:v>
                </c:pt>
                <c:pt idx="15627">
                  <c:v>51.811900000000001</c:v>
                </c:pt>
                <c:pt idx="15628">
                  <c:v>51.791699999999999</c:v>
                </c:pt>
                <c:pt idx="15629">
                  <c:v>51.766800000000003</c:v>
                </c:pt>
                <c:pt idx="15630">
                  <c:v>51.7517</c:v>
                </c:pt>
                <c:pt idx="15631">
                  <c:v>51.738140000000001</c:v>
                </c:pt>
                <c:pt idx="15632">
                  <c:v>51.721600000000002</c:v>
                </c:pt>
                <c:pt idx="15633">
                  <c:v>51.707900000000002</c:v>
                </c:pt>
                <c:pt idx="15634">
                  <c:v>51.695</c:v>
                </c:pt>
                <c:pt idx="15635">
                  <c:v>51.671900000000001</c:v>
                </c:pt>
                <c:pt idx="15636">
                  <c:v>51.648000000000003</c:v>
                </c:pt>
                <c:pt idx="15637">
                  <c:v>51.633800000000001</c:v>
                </c:pt>
                <c:pt idx="15638">
                  <c:v>51.622700000000002</c:v>
                </c:pt>
                <c:pt idx="15639">
                  <c:v>51.610799999999998</c:v>
                </c:pt>
                <c:pt idx="15640">
                  <c:v>51.591700000000003</c:v>
                </c:pt>
                <c:pt idx="15641">
                  <c:v>51.578690000000002</c:v>
                </c:pt>
                <c:pt idx="15642">
                  <c:v>51.549300000000002</c:v>
                </c:pt>
                <c:pt idx="15643">
                  <c:v>51.541200000000003</c:v>
                </c:pt>
                <c:pt idx="15644">
                  <c:v>51.529499999999999</c:v>
                </c:pt>
                <c:pt idx="15645">
                  <c:v>51.514699999999998</c:v>
                </c:pt>
                <c:pt idx="15646">
                  <c:v>51.501199999999997</c:v>
                </c:pt>
                <c:pt idx="15647">
                  <c:v>51.491100000000003</c:v>
                </c:pt>
                <c:pt idx="15648">
                  <c:v>51.473849999999999</c:v>
                </c:pt>
                <c:pt idx="15649">
                  <c:v>51.461399999999998</c:v>
                </c:pt>
                <c:pt idx="15650">
                  <c:v>51.433</c:v>
                </c:pt>
                <c:pt idx="15651">
                  <c:v>51.413400000000003</c:v>
                </c:pt>
                <c:pt idx="15652">
                  <c:v>51.390799999999999</c:v>
                </c:pt>
                <c:pt idx="15653">
                  <c:v>51.367699999999999</c:v>
                </c:pt>
                <c:pt idx="15654">
                  <c:v>51.344799999999999</c:v>
                </c:pt>
                <c:pt idx="15655">
                  <c:v>51.3249</c:v>
                </c:pt>
                <c:pt idx="15656">
                  <c:v>51.3065</c:v>
                </c:pt>
                <c:pt idx="15657">
                  <c:v>51.302399999999999</c:v>
                </c:pt>
                <c:pt idx="15658">
                  <c:v>51.296900000000001</c:v>
                </c:pt>
                <c:pt idx="15659">
                  <c:v>51.295299999999997</c:v>
                </c:pt>
                <c:pt idx="15660">
                  <c:v>51.292000000000002</c:v>
                </c:pt>
                <c:pt idx="15661">
                  <c:v>51.276000000000003</c:v>
                </c:pt>
                <c:pt idx="15662">
                  <c:v>51.261200000000002</c:v>
                </c:pt>
                <c:pt idx="15663">
                  <c:v>51.241999999999997</c:v>
                </c:pt>
                <c:pt idx="15664">
                  <c:v>51.215699999999998</c:v>
                </c:pt>
                <c:pt idx="15665">
                  <c:v>51.205599999999997</c:v>
                </c:pt>
                <c:pt idx="15666">
                  <c:v>51.178699999999999</c:v>
                </c:pt>
                <c:pt idx="15667">
                  <c:v>51.154400000000003</c:v>
                </c:pt>
                <c:pt idx="15668">
                  <c:v>51.145000000000003</c:v>
                </c:pt>
                <c:pt idx="15669">
                  <c:v>51.134999999999998</c:v>
                </c:pt>
                <c:pt idx="15670">
                  <c:v>51.117600000000003</c:v>
                </c:pt>
                <c:pt idx="15671">
                  <c:v>51.106400000000001</c:v>
                </c:pt>
                <c:pt idx="15672">
                  <c:v>51.087780000000002</c:v>
                </c:pt>
                <c:pt idx="15673">
                  <c:v>51.0792</c:v>
                </c:pt>
                <c:pt idx="15674">
                  <c:v>51.067100000000003</c:v>
                </c:pt>
                <c:pt idx="15675">
                  <c:v>51.0548</c:v>
                </c:pt>
                <c:pt idx="15676">
                  <c:v>51.0334</c:v>
                </c:pt>
                <c:pt idx="15677">
                  <c:v>51.025799999999997</c:v>
                </c:pt>
                <c:pt idx="15678">
                  <c:v>51.006100000000004</c:v>
                </c:pt>
                <c:pt idx="15679">
                  <c:v>50.982399999999998</c:v>
                </c:pt>
                <c:pt idx="15680">
                  <c:v>50.959299999999999</c:v>
                </c:pt>
                <c:pt idx="15681">
                  <c:v>50.945399999999999</c:v>
                </c:pt>
                <c:pt idx="15682">
                  <c:v>50.9343</c:v>
                </c:pt>
                <c:pt idx="15683">
                  <c:v>50.905900000000003</c:v>
                </c:pt>
                <c:pt idx="15684">
                  <c:v>50.891500000000001</c:v>
                </c:pt>
                <c:pt idx="15685">
                  <c:v>50.872799999999998</c:v>
                </c:pt>
                <c:pt idx="15686">
                  <c:v>50.857399999999998</c:v>
                </c:pt>
                <c:pt idx="15687">
                  <c:v>50.834600000000002</c:v>
                </c:pt>
                <c:pt idx="15688">
                  <c:v>50.811799999999998</c:v>
                </c:pt>
                <c:pt idx="15689">
                  <c:v>50.788499999999999</c:v>
                </c:pt>
                <c:pt idx="15690">
                  <c:v>50.773800000000001</c:v>
                </c:pt>
                <c:pt idx="15691">
                  <c:v>50.756300000000003</c:v>
                </c:pt>
                <c:pt idx="15692">
                  <c:v>50.732500000000002</c:v>
                </c:pt>
                <c:pt idx="15693">
                  <c:v>50.709600000000002</c:v>
                </c:pt>
                <c:pt idx="15694">
                  <c:v>50.696899999999999</c:v>
                </c:pt>
                <c:pt idx="15695">
                  <c:v>50.6845</c:v>
                </c:pt>
                <c:pt idx="15696">
                  <c:v>50.675199999999997</c:v>
                </c:pt>
                <c:pt idx="15697">
                  <c:v>50.647799999999997</c:v>
                </c:pt>
                <c:pt idx="15698">
                  <c:v>50.631599999999999</c:v>
                </c:pt>
                <c:pt idx="15699">
                  <c:v>50.621400000000001</c:v>
                </c:pt>
                <c:pt idx="15700">
                  <c:v>50.606900000000003</c:v>
                </c:pt>
                <c:pt idx="15701">
                  <c:v>50.596499999999999</c:v>
                </c:pt>
                <c:pt idx="15702">
                  <c:v>50.578800000000001</c:v>
                </c:pt>
                <c:pt idx="15703">
                  <c:v>50.553730000000002</c:v>
                </c:pt>
                <c:pt idx="15704">
                  <c:v>50.527999999999999</c:v>
                </c:pt>
                <c:pt idx="15705">
                  <c:v>50.512300000000003</c:v>
                </c:pt>
                <c:pt idx="15706">
                  <c:v>50.494999999999997</c:v>
                </c:pt>
                <c:pt idx="15707">
                  <c:v>50.475200000000001</c:v>
                </c:pt>
                <c:pt idx="15708">
                  <c:v>50.453899999999997</c:v>
                </c:pt>
                <c:pt idx="15709">
                  <c:v>50.433100000000003</c:v>
                </c:pt>
                <c:pt idx="15710">
                  <c:v>50.417099999999998</c:v>
                </c:pt>
                <c:pt idx="15711">
                  <c:v>50.409399999999998</c:v>
                </c:pt>
                <c:pt idx="15712">
                  <c:v>50.401699999999998</c:v>
                </c:pt>
                <c:pt idx="15713">
                  <c:v>50.393700000000003</c:v>
                </c:pt>
                <c:pt idx="15714">
                  <c:v>50.389000000000003</c:v>
                </c:pt>
                <c:pt idx="15715">
                  <c:v>50.378599999999999</c:v>
                </c:pt>
                <c:pt idx="15716">
                  <c:v>50.372520000000002</c:v>
                </c:pt>
                <c:pt idx="15717">
                  <c:v>50.355499999999999</c:v>
                </c:pt>
                <c:pt idx="15718">
                  <c:v>50.332599999999999</c:v>
                </c:pt>
                <c:pt idx="15719">
                  <c:v>50.317399999999999</c:v>
                </c:pt>
                <c:pt idx="15720">
                  <c:v>50.308500000000002</c:v>
                </c:pt>
                <c:pt idx="15721">
                  <c:v>50.288499999999999</c:v>
                </c:pt>
                <c:pt idx="15722">
                  <c:v>50.2652</c:v>
                </c:pt>
                <c:pt idx="15723">
                  <c:v>50.253329999999998</c:v>
                </c:pt>
                <c:pt idx="15724">
                  <c:v>50.246699999999997</c:v>
                </c:pt>
                <c:pt idx="15725">
                  <c:v>50.229799999999997</c:v>
                </c:pt>
                <c:pt idx="15726">
                  <c:v>50.212800000000001</c:v>
                </c:pt>
                <c:pt idx="15727">
                  <c:v>50.206699999999998</c:v>
                </c:pt>
                <c:pt idx="15728">
                  <c:v>50.204799999999999</c:v>
                </c:pt>
                <c:pt idx="15729">
                  <c:v>50.2027</c:v>
                </c:pt>
                <c:pt idx="15730">
                  <c:v>50.200299999999999</c:v>
                </c:pt>
                <c:pt idx="15731">
                  <c:v>50.198540000000001</c:v>
                </c:pt>
                <c:pt idx="15732">
                  <c:v>50.1965</c:v>
                </c:pt>
                <c:pt idx="15733">
                  <c:v>50.194400000000002</c:v>
                </c:pt>
                <c:pt idx="15734">
                  <c:v>50.194400000000002</c:v>
                </c:pt>
                <c:pt idx="15735">
                  <c:v>50.189399999999999</c:v>
                </c:pt>
                <c:pt idx="15736">
                  <c:v>50.171300000000002</c:v>
                </c:pt>
                <c:pt idx="15737">
                  <c:v>50.165100000000002</c:v>
                </c:pt>
                <c:pt idx="15738">
                  <c:v>50.145049999999998</c:v>
                </c:pt>
                <c:pt idx="15739">
                  <c:v>50.119599999999998</c:v>
                </c:pt>
                <c:pt idx="15740">
                  <c:v>50.095399999999998</c:v>
                </c:pt>
                <c:pt idx="15741">
                  <c:v>50.075899999999997</c:v>
                </c:pt>
                <c:pt idx="15742">
                  <c:v>50.059600000000003</c:v>
                </c:pt>
                <c:pt idx="15743">
                  <c:v>50.044699999999999</c:v>
                </c:pt>
                <c:pt idx="15744">
                  <c:v>50.031939999999999</c:v>
                </c:pt>
                <c:pt idx="15745">
                  <c:v>50.019799999999996</c:v>
                </c:pt>
                <c:pt idx="15746">
                  <c:v>50.000500000000002</c:v>
                </c:pt>
                <c:pt idx="15747">
                  <c:v>49.991399999999999</c:v>
                </c:pt>
                <c:pt idx="15748">
                  <c:v>49.9694</c:v>
                </c:pt>
                <c:pt idx="15749">
                  <c:v>49.957180000000001</c:v>
                </c:pt>
                <c:pt idx="15750">
                  <c:v>49.9373</c:v>
                </c:pt>
                <c:pt idx="15751">
                  <c:v>49.920699999999997</c:v>
                </c:pt>
                <c:pt idx="15752">
                  <c:v>49.904530000000001</c:v>
                </c:pt>
                <c:pt idx="15753">
                  <c:v>49.887099999999997</c:v>
                </c:pt>
                <c:pt idx="15754">
                  <c:v>49.877200000000002</c:v>
                </c:pt>
                <c:pt idx="15755">
                  <c:v>49.872909999999997</c:v>
                </c:pt>
                <c:pt idx="15756">
                  <c:v>49.861899999999999</c:v>
                </c:pt>
                <c:pt idx="15757">
                  <c:v>49.845399999999998</c:v>
                </c:pt>
                <c:pt idx="15758">
                  <c:v>49.834099999999999</c:v>
                </c:pt>
                <c:pt idx="15759">
                  <c:v>49.822299999999998</c:v>
                </c:pt>
                <c:pt idx="15760">
                  <c:v>49.809600000000003</c:v>
                </c:pt>
                <c:pt idx="15761">
                  <c:v>49.795299999999997</c:v>
                </c:pt>
                <c:pt idx="15762">
                  <c:v>49.781500000000001</c:v>
                </c:pt>
                <c:pt idx="15763">
                  <c:v>49.761899999999997</c:v>
                </c:pt>
                <c:pt idx="15764">
                  <c:v>49.738</c:v>
                </c:pt>
                <c:pt idx="15765">
                  <c:v>49.7196</c:v>
                </c:pt>
                <c:pt idx="15766">
                  <c:v>49.709000000000003</c:v>
                </c:pt>
                <c:pt idx="15767">
                  <c:v>49.688499999999998</c:v>
                </c:pt>
                <c:pt idx="15768">
                  <c:v>49.672800000000002</c:v>
                </c:pt>
                <c:pt idx="15769">
                  <c:v>49.664299999999997</c:v>
                </c:pt>
                <c:pt idx="15770">
                  <c:v>49.640799999999999</c:v>
                </c:pt>
                <c:pt idx="15771">
                  <c:v>49.629300000000001</c:v>
                </c:pt>
                <c:pt idx="15772">
                  <c:v>49.6128</c:v>
                </c:pt>
                <c:pt idx="15773">
                  <c:v>49.597700000000003</c:v>
                </c:pt>
                <c:pt idx="15774">
                  <c:v>49.576599999999999</c:v>
                </c:pt>
                <c:pt idx="15775">
                  <c:v>49.564799999999998</c:v>
                </c:pt>
                <c:pt idx="15776">
                  <c:v>49.5578</c:v>
                </c:pt>
                <c:pt idx="15777">
                  <c:v>49.537199999999999</c:v>
                </c:pt>
                <c:pt idx="15778">
                  <c:v>49.5167</c:v>
                </c:pt>
                <c:pt idx="15779">
                  <c:v>49.505000000000003</c:v>
                </c:pt>
                <c:pt idx="15780">
                  <c:v>49.494700000000002</c:v>
                </c:pt>
                <c:pt idx="15781">
                  <c:v>49.478400000000001</c:v>
                </c:pt>
                <c:pt idx="15782">
                  <c:v>49.461199999999998</c:v>
                </c:pt>
                <c:pt idx="15783">
                  <c:v>49.448</c:v>
                </c:pt>
                <c:pt idx="15784">
                  <c:v>49.438800000000001</c:v>
                </c:pt>
                <c:pt idx="15785">
                  <c:v>49.427500000000002</c:v>
                </c:pt>
                <c:pt idx="15786">
                  <c:v>49.4176</c:v>
                </c:pt>
                <c:pt idx="15787">
                  <c:v>49.407200000000003</c:v>
                </c:pt>
                <c:pt idx="15788">
                  <c:v>49.396099999999997</c:v>
                </c:pt>
                <c:pt idx="15789">
                  <c:v>49.380499999999998</c:v>
                </c:pt>
                <c:pt idx="15790">
                  <c:v>49.367600000000003</c:v>
                </c:pt>
                <c:pt idx="15791">
                  <c:v>49.337800000000001</c:v>
                </c:pt>
                <c:pt idx="15792">
                  <c:v>49.322000000000003</c:v>
                </c:pt>
                <c:pt idx="15793">
                  <c:v>49.306199999999997</c:v>
                </c:pt>
                <c:pt idx="15794">
                  <c:v>49.289000000000001</c:v>
                </c:pt>
                <c:pt idx="15795">
                  <c:v>49.283299999999997</c:v>
                </c:pt>
                <c:pt idx="15796">
                  <c:v>49.272599999999997</c:v>
                </c:pt>
                <c:pt idx="15797">
                  <c:v>49.263500000000001</c:v>
                </c:pt>
                <c:pt idx="15798">
                  <c:v>49.244700000000002</c:v>
                </c:pt>
                <c:pt idx="15799">
                  <c:v>49.2286</c:v>
                </c:pt>
                <c:pt idx="15800">
                  <c:v>49.208599999999997</c:v>
                </c:pt>
                <c:pt idx="15801">
                  <c:v>49.195999999999998</c:v>
                </c:pt>
                <c:pt idx="15802">
                  <c:v>49.177100000000003</c:v>
                </c:pt>
                <c:pt idx="15803">
                  <c:v>49.163499999999999</c:v>
                </c:pt>
                <c:pt idx="15804">
                  <c:v>49.159799999999997</c:v>
                </c:pt>
                <c:pt idx="15805">
                  <c:v>49.151400000000002</c:v>
                </c:pt>
                <c:pt idx="15806">
                  <c:v>49.1372</c:v>
                </c:pt>
                <c:pt idx="15807">
                  <c:v>49.1235</c:v>
                </c:pt>
                <c:pt idx="15808">
                  <c:v>49.104900000000001</c:v>
                </c:pt>
                <c:pt idx="15809">
                  <c:v>49.0916</c:v>
                </c:pt>
                <c:pt idx="15810">
                  <c:v>49.0717</c:v>
                </c:pt>
                <c:pt idx="15811">
                  <c:v>49.059939999999997</c:v>
                </c:pt>
                <c:pt idx="15812">
                  <c:v>49.0505</c:v>
                </c:pt>
                <c:pt idx="15813">
                  <c:v>49.043500000000002</c:v>
                </c:pt>
                <c:pt idx="15814">
                  <c:v>49.036000000000001</c:v>
                </c:pt>
                <c:pt idx="15815">
                  <c:v>49.023299999999999</c:v>
                </c:pt>
                <c:pt idx="15816">
                  <c:v>49.010300000000001</c:v>
                </c:pt>
                <c:pt idx="15817">
                  <c:v>49.004300000000001</c:v>
                </c:pt>
                <c:pt idx="15818">
                  <c:v>48.997</c:v>
                </c:pt>
                <c:pt idx="15819">
                  <c:v>48.991199999999999</c:v>
                </c:pt>
                <c:pt idx="15820">
                  <c:v>48.968800000000002</c:v>
                </c:pt>
                <c:pt idx="15821">
                  <c:v>48.959899999999998</c:v>
                </c:pt>
                <c:pt idx="15822">
                  <c:v>48.935899999999997</c:v>
                </c:pt>
                <c:pt idx="15823">
                  <c:v>48.914499999999997</c:v>
                </c:pt>
                <c:pt idx="15824">
                  <c:v>48.895099999999999</c:v>
                </c:pt>
                <c:pt idx="15825">
                  <c:v>48.886000000000003</c:v>
                </c:pt>
                <c:pt idx="15826">
                  <c:v>48.875</c:v>
                </c:pt>
                <c:pt idx="15827">
                  <c:v>48.857199999999999</c:v>
                </c:pt>
                <c:pt idx="15828">
                  <c:v>48.847999999999999</c:v>
                </c:pt>
                <c:pt idx="15829">
                  <c:v>48.8367</c:v>
                </c:pt>
                <c:pt idx="15830">
                  <c:v>48.8215</c:v>
                </c:pt>
                <c:pt idx="15831">
                  <c:v>48.8127</c:v>
                </c:pt>
                <c:pt idx="15832">
                  <c:v>48.796500000000002</c:v>
                </c:pt>
                <c:pt idx="15833">
                  <c:v>48.787399999999998</c:v>
                </c:pt>
                <c:pt idx="15834">
                  <c:v>48.765979999999999</c:v>
                </c:pt>
                <c:pt idx="15835">
                  <c:v>48.746099999999998</c:v>
                </c:pt>
                <c:pt idx="15836">
                  <c:v>48.735399999999998</c:v>
                </c:pt>
                <c:pt idx="15837">
                  <c:v>48.725099999999998</c:v>
                </c:pt>
                <c:pt idx="15838">
                  <c:v>48.714399999999998</c:v>
                </c:pt>
                <c:pt idx="15839">
                  <c:v>48.694400000000002</c:v>
                </c:pt>
                <c:pt idx="15840">
                  <c:v>48.682600000000001</c:v>
                </c:pt>
                <c:pt idx="15841">
                  <c:v>48.67</c:v>
                </c:pt>
                <c:pt idx="15842">
                  <c:v>48.661900000000003</c:v>
                </c:pt>
                <c:pt idx="15843">
                  <c:v>48.6492</c:v>
                </c:pt>
                <c:pt idx="15844">
                  <c:v>48.6417</c:v>
                </c:pt>
                <c:pt idx="15845">
                  <c:v>48.634399999999999</c:v>
                </c:pt>
                <c:pt idx="15846">
                  <c:v>48.609400000000001</c:v>
                </c:pt>
                <c:pt idx="15847">
                  <c:v>48.589500000000001</c:v>
                </c:pt>
                <c:pt idx="15848">
                  <c:v>48.575099999999999</c:v>
                </c:pt>
                <c:pt idx="15849">
                  <c:v>48.552999999999997</c:v>
                </c:pt>
                <c:pt idx="15850">
                  <c:v>48.537199999999999</c:v>
                </c:pt>
                <c:pt idx="15851">
                  <c:v>48.527900000000002</c:v>
                </c:pt>
                <c:pt idx="15852">
                  <c:v>48.5105</c:v>
                </c:pt>
                <c:pt idx="15853">
                  <c:v>48.493299999999998</c:v>
                </c:pt>
                <c:pt idx="15854">
                  <c:v>48.485300000000002</c:v>
                </c:pt>
                <c:pt idx="15855">
                  <c:v>48.472999999999999</c:v>
                </c:pt>
                <c:pt idx="15856">
                  <c:v>48.46246</c:v>
                </c:pt>
                <c:pt idx="15857">
                  <c:v>48.4465</c:v>
                </c:pt>
                <c:pt idx="15858">
                  <c:v>48.436500000000002</c:v>
                </c:pt>
                <c:pt idx="15859">
                  <c:v>48.426169999999999</c:v>
                </c:pt>
                <c:pt idx="15860">
                  <c:v>48.4163</c:v>
                </c:pt>
                <c:pt idx="15861">
                  <c:v>48.406500000000001</c:v>
                </c:pt>
                <c:pt idx="15862">
                  <c:v>48.388599999999997</c:v>
                </c:pt>
                <c:pt idx="15863">
                  <c:v>48.381399999999999</c:v>
                </c:pt>
                <c:pt idx="15864">
                  <c:v>48.373800000000003</c:v>
                </c:pt>
                <c:pt idx="15865">
                  <c:v>48.366680000000002</c:v>
                </c:pt>
                <c:pt idx="15866">
                  <c:v>48.359520000000003</c:v>
                </c:pt>
                <c:pt idx="15867">
                  <c:v>48.353470000000002</c:v>
                </c:pt>
                <c:pt idx="15868">
                  <c:v>48.341099999999997</c:v>
                </c:pt>
                <c:pt idx="15869">
                  <c:v>48.324399999999997</c:v>
                </c:pt>
                <c:pt idx="15870">
                  <c:v>48.309199999999997</c:v>
                </c:pt>
                <c:pt idx="15871">
                  <c:v>48.304600000000001</c:v>
                </c:pt>
                <c:pt idx="15872">
                  <c:v>48.289299999999997</c:v>
                </c:pt>
                <c:pt idx="15873">
                  <c:v>48.283099999999997</c:v>
                </c:pt>
                <c:pt idx="15874">
                  <c:v>48.267400000000002</c:v>
                </c:pt>
                <c:pt idx="15875">
                  <c:v>48.256300000000003</c:v>
                </c:pt>
                <c:pt idx="15876">
                  <c:v>48.248800000000003</c:v>
                </c:pt>
                <c:pt idx="15877">
                  <c:v>48.246200000000002</c:v>
                </c:pt>
                <c:pt idx="15878">
                  <c:v>48.239899999999999</c:v>
                </c:pt>
                <c:pt idx="15879">
                  <c:v>48.225700000000003</c:v>
                </c:pt>
                <c:pt idx="15880">
                  <c:v>48.2209</c:v>
                </c:pt>
                <c:pt idx="15881">
                  <c:v>48.216700000000003</c:v>
                </c:pt>
                <c:pt idx="15882">
                  <c:v>48.195900000000002</c:v>
                </c:pt>
                <c:pt idx="15883">
                  <c:v>48.174999999999997</c:v>
                </c:pt>
                <c:pt idx="15884">
                  <c:v>48.159399999999998</c:v>
                </c:pt>
                <c:pt idx="15885">
                  <c:v>48.142000000000003</c:v>
                </c:pt>
                <c:pt idx="15886">
                  <c:v>48.130499999999998</c:v>
                </c:pt>
                <c:pt idx="15887">
                  <c:v>48.116999999999997</c:v>
                </c:pt>
                <c:pt idx="15888">
                  <c:v>48.106000000000002</c:v>
                </c:pt>
                <c:pt idx="15889">
                  <c:v>48.0976</c:v>
                </c:pt>
                <c:pt idx="15890">
                  <c:v>48.083799999999997</c:v>
                </c:pt>
                <c:pt idx="15891">
                  <c:v>48.066400000000002</c:v>
                </c:pt>
                <c:pt idx="15892">
                  <c:v>48.049799999999998</c:v>
                </c:pt>
                <c:pt idx="15893">
                  <c:v>48.034399999999998</c:v>
                </c:pt>
                <c:pt idx="15894">
                  <c:v>48.018000000000001</c:v>
                </c:pt>
                <c:pt idx="15895">
                  <c:v>48.002099999999999</c:v>
                </c:pt>
                <c:pt idx="15896">
                  <c:v>47.9893</c:v>
                </c:pt>
                <c:pt idx="15897">
                  <c:v>47.983800000000002</c:v>
                </c:pt>
                <c:pt idx="15898">
                  <c:v>47.979900000000001</c:v>
                </c:pt>
                <c:pt idx="15899">
                  <c:v>47.964399999999998</c:v>
                </c:pt>
                <c:pt idx="15900">
                  <c:v>47.957999999999998</c:v>
                </c:pt>
                <c:pt idx="15901">
                  <c:v>47.950200000000002</c:v>
                </c:pt>
                <c:pt idx="15902">
                  <c:v>47.940800000000003</c:v>
                </c:pt>
                <c:pt idx="15903">
                  <c:v>47.929699999999997</c:v>
                </c:pt>
                <c:pt idx="15904">
                  <c:v>47.9148</c:v>
                </c:pt>
                <c:pt idx="15905">
                  <c:v>47.890099999999997</c:v>
                </c:pt>
                <c:pt idx="15906">
                  <c:v>47.884700000000002</c:v>
                </c:pt>
                <c:pt idx="15907">
                  <c:v>47.878300000000003</c:v>
                </c:pt>
                <c:pt idx="15908">
                  <c:v>47.8718</c:v>
                </c:pt>
                <c:pt idx="15909">
                  <c:v>47.8568</c:v>
                </c:pt>
                <c:pt idx="15910">
                  <c:v>47.8386</c:v>
                </c:pt>
                <c:pt idx="15911">
                  <c:v>47.831000000000003</c:v>
                </c:pt>
                <c:pt idx="15912">
                  <c:v>47.811999999999998</c:v>
                </c:pt>
                <c:pt idx="15913">
                  <c:v>47.8018</c:v>
                </c:pt>
                <c:pt idx="15914">
                  <c:v>47.78931</c:v>
                </c:pt>
                <c:pt idx="15915">
                  <c:v>47.778790000000001</c:v>
                </c:pt>
                <c:pt idx="15916">
                  <c:v>47.770099999999999</c:v>
                </c:pt>
                <c:pt idx="15917">
                  <c:v>47.753619999999998</c:v>
                </c:pt>
                <c:pt idx="15918">
                  <c:v>47.737499999999997</c:v>
                </c:pt>
                <c:pt idx="15919">
                  <c:v>47.723100000000002</c:v>
                </c:pt>
                <c:pt idx="15920">
                  <c:v>47.710099999999997</c:v>
                </c:pt>
                <c:pt idx="15921">
                  <c:v>47.704000000000001</c:v>
                </c:pt>
                <c:pt idx="15922">
                  <c:v>47.688099999999999</c:v>
                </c:pt>
                <c:pt idx="15923">
                  <c:v>47.675899999999999</c:v>
                </c:pt>
                <c:pt idx="15924">
                  <c:v>47.664900000000003</c:v>
                </c:pt>
                <c:pt idx="15925">
                  <c:v>47.656300000000002</c:v>
                </c:pt>
                <c:pt idx="15926">
                  <c:v>47.6434</c:v>
                </c:pt>
                <c:pt idx="15927">
                  <c:v>47.633000000000003</c:v>
                </c:pt>
                <c:pt idx="15928">
                  <c:v>47.628300000000003</c:v>
                </c:pt>
                <c:pt idx="15929">
                  <c:v>47.619610000000002</c:v>
                </c:pt>
                <c:pt idx="15930">
                  <c:v>47.612499999999997</c:v>
                </c:pt>
                <c:pt idx="15931">
                  <c:v>47.603099999999998</c:v>
                </c:pt>
                <c:pt idx="15932">
                  <c:v>47.591200000000001</c:v>
                </c:pt>
                <c:pt idx="15933">
                  <c:v>47.576599999999999</c:v>
                </c:pt>
                <c:pt idx="15934">
                  <c:v>47.566299999999998</c:v>
                </c:pt>
                <c:pt idx="15935">
                  <c:v>47.556800000000003</c:v>
                </c:pt>
                <c:pt idx="15936">
                  <c:v>47.545299999999997</c:v>
                </c:pt>
                <c:pt idx="15937">
                  <c:v>47.528579999999998</c:v>
                </c:pt>
                <c:pt idx="15938">
                  <c:v>47.521799999999999</c:v>
                </c:pt>
                <c:pt idx="15939">
                  <c:v>47.507599999999996</c:v>
                </c:pt>
                <c:pt idx="15940">
                  <c:v>47.4925</c:v>
                </c:pt>
                <c:pt idx="15941">
                  <c:v>47.485399999999998</c:v>
                </c:pt>
                <c:pt idx="15942">
                  <c:v>47.476799999999997</c:v>
                </c:pt>
                <c:pt idx="15943">
                  <c:v>47.470999999999997</c:v>
                </c:pt>
                <c:pt idx="15944">
                  <c:v>47.466500000000003</c:v>
                </c:pt>
                <c:pt idx="15945">
                  <c:v>47.454000000000001</c:v>
                </c:pt>
                <c:pt idx="15946">
                  <c:v>47.444580000000002</c:v>
                </c:pt>
                <c:pt idx="15947">
                  <c:v>47.431530000000002</c:v>
                </c:pt>
                <c:pt idx="15948">
                  <c:v>47.4238</c:v>
                </c:pt>
                <c:pt idx="15949">
                  <c:v>47.4071</c:v>
                </c:pt>
                <c:pt idx="15950">
                  <c:v>47.393900000000002</c:v>
                </c:pt>
                <c:pt idx="15951">
                  <c:v>47.386800000000001</c:v>
                </c:pt>
                <c:pt idx="15952">
                  <c:v>47.372300000000003</c:v>
                </c:pt>
                <c:pt idx="15953">
                  <c:v>47.357100000000003</c:v>
                </c:pt>
                <c:pt idx="15954">
                  <c:v>47.3474</c:v>
                </c:pt>
                <c:pt idx="15955">
                  <c:v>47.336599999999997</c:v>
                </c:pt>
                <c:pt idx="15956">
                  <c:v>47.327500000000001</c:v>
                </c:pt>
                <c:pt idx="15957">
                  <c:v>47.320999999999998</c:v>
                </c:pt>
                <c:pt idx="15958">
                  <c:v>47.313400000000001</c:v>
                </c:pt>
                <c:pt idx="15959">
                  <c:v>47.302</c:v>
                </c:pt>
                <c:pt idx="15960">
                  <c:v>47.290399999999998</c:v>
                </c:pt>
                <c:pt idx="15961">
                  <c:v>47.282069999999997</c:v>
                </c:pt>
                <c:pt idx="15962">
                  <c:v>47.278320000000001</c:v>
                </c:pt>
                <c:pt idx="15963">
                  <c:v>47.271700000000003</c:v>
                </c:pt>
                <c:pt idx="15964">
                  <c:v>47.262</c:v>
                </c:pt>
                <c:pt idx="15965">
                  <c:v>47.254399999999997</c:v>
                </c:pt>
                <c:pt idx="15966">
                  <c:v>47.248100000000001</c:v>
                </c:pt>
                <c:pt idx="15967">
                  <c:v>47.244</c:v>
                </c:pt>
                <c:pt idx="15968">
                  <c:v>47.2395</c:v>
                </c:pt>
                <c:pt idx="15969">
                  <c:v>47.235599999999998</c:v>
                </c:pt>
                <c:pt idx="15970">
                  <c:v>47.231499999999997</c:v>
                </c:pt>
                <c:pt idx="15971">
                  <c:v>47.216200000000001</c:v>
                </c:pt>
                <c:pt idx="15972">
                  <c:v>47.198500000000003</c:v>
                </c:pt>
                <c:pt idx="15973">
                  <c:v>47.183</c:v>
                </c:pt>
                <c:pt idx="15974">
                  <c:v>47.171399999999998</c:v>
                </c:pt>
                <c:pt idx="15975">
                  <c:v>47.158099999999997</c:v>
                </c:pt>
                <c:pt idx="15976">
                  <c:v>47.146999999999998</c:v>
                </c:pt>
                <c:pt idx="15977">
                  <c:v>47.139740000000003</c:v>
                </c:pt>
                <c:pt idx="15978">
                  <c:v>47.133800000000001</c:v>
                </c:pt>
                <c:pt idx="15979">
                  <c:v>47.118299999999998</c:v>
                </c:pt>
                <c:pt idx="15980">
                  <c:v>47.103400000000001</c:v>
                </c:pt>
                <c:pt idx="15981">
                  <c:v>47.089700000000001</c:v>
                </c:pt>
                <c:pt idx="15982">
                  <c:v>47.0762</c:v>
                </c:pt>
                <c:pt idx="15983">
                  <c:v>47.063200000000002</c:v>
                </c:pt>
                <c:pt idx="15984">
                  <c:v>47.059800000000003</c:v>
                </c:pt>
                <c:pt idx="15985">
                  <c:v>47.0501</c:v>
                </c:pt>
                <c:pt idx="15986">
                  <c:v>47.037799999999997</c:v>
                </c:pt>
                <c:pt idx="15987">
                  <c:v>47.0274</c:v>
                </c:pt>
                <c:pt idx="15988">
                  <c:v>47.020499999999998</c:v>
                </c:pt>
                <c:pt idx="15989">
                  <c:v>47.015300000000003</c:v>
                </c:pt>
                <c:pt idx="15990">
                  <c:v>47.010120000000001</c:v>
                </c:pt>
                <c:pt idx="15991">
                  <c:v>47.004199999999997</c:v>
                </c:pt>
                <c:pt idx="15992">
                  <c:v>46.998899999999999</c:v>
                </c:pt>
                <c:pt idx="15993">
                  <c:v>46.991700000000002</c:v>
                </c:pt>
                <c:pt idx="15994">
                  <c:v>46.985199999999999</c:v>
                </c:pt>
                <c:pt idx="15995">
                  <c:v>46.979799999999997</c:v>
                </c:pt>
                <c:pt idx="15996">
                  <c:v>46.974899999999998</c:v>
                </c:pt>
                <c:pt idx="15997">
                  <c:v>46.9664</c:v>
                </c:pt>
                <c:pt idx="15998">
                  <c:v>46.960900000000002</c:v>
                </c:pt>
                <c:pt idx="15999">
                  <c:v>46.946199999999997</c:v>
                </c:pt>
                <c:pt idx="16000">
                  <c:v>46.935000000000002</c:v>
                </c:pt>
                <c:pt idx="16001">
                  <c:v>46.918300000000002</c:v>
                </c:pt>
                <c:pt idx="16002">
                  <c:v>46.909469999999999</c:v>
                </c:pt>
                <c:pt idx="16003">
                  <c:v>46.898499999999999</c:v>
                </c:pt>
                <c:pt idx="16004">
                  <c:v>46.889200000000002</c:v>
                </c:pt>
                <c:pt idx="16005">
                  <c:v>46.886400000000002</c:v>
                </c:pt>
                <c:pt idx="16006">
                  <c:v>46.8735</c:v>
                </c:pt>
                <c:pt idx="16007">
                  <c:v>46.866</c:v>
                </c:pt>
                <c:pt idx="16008">
                  <c:v>46.857300000000002</c:v>
                </c:pt>
                <c:pt idx="16009">
                  <c:v>46.845199999999998</c:v>
                </c:pt>
                <c:pt idx="16010">
                  <c:v>46.834400000000002</c:v>
                </c:pt>
                <c:pt idx="16011">
                  <c:v>46.822699999999998</c:v>
                </c:pt>
                <c:pt idx="16012">
                  <c:v>46.811100000000003</c:v>
                </c:pt>
                <c:pt idx="16013">
                  <c:v>46.805</c:v>
                </c:pt>
                <c:pt idx="16014">
                  <c:v>46.796500000000002</c:v>
                </c:pt>
                <c:pt idx="16015">
                  <c:v>46.791400000000003</c:v>
                </c:pt>
                <c:pt idx="16016">
                  <c:v>46.785299999999999</c:v>
                </c:pt>
                <c:pt idx="16017">
                  <c:v>46.779769999999999</c:v>
                </c:pt>
                <c:pt idx="16018">
                  <c:v>46.767299999999999</c:v>
                </c:pt>
                <c:pt idx="16019">
                  <c:v>46.754800000000003</c:v>
                </c:pt>
                <c:pt idx="16020">
                  <c:v>46.745699999999999</c:v>
                </c:pt>
                <c:pt idx="16021">
                  <c:v>46.740400000000001</c:v>
                </c:pt>
                <c:pt idx="16022">
                  <c:v>46.726199999999999</c:v>
                </c:pt>
                <c:pt idx="16023">
                  <c:v>46.717399999999998</c:v>
                </c:pt>
                <c:pt idx="16024">
                  <c:v>46.711100000000002</c:v>
                </c:pt>
                <c:pt idx="16025">
                  <c:v>46.698999999999998</c:v>
                </c:pt>
                <c:pt idx="16026">
                  <c:v>46.6858</c:v>
                </c:pt>
                <c:pt idx="16027">
                  <c:v>46.6751</c:v>
                </c:pt>
                <c:pt idx="16028">
                  <c:v>46.663899999999998</c:v>
                </c:pt>
                <c:pt idx="16029">
                  <c:v>46.649700000000003</c:v>
                </c:pt>
                <c:pt idx="16030">
                  <c:v>46.6357</c:v>
                </c:pt>
                <c:pt idx="16031">
                  <c:v>46.629300000000001</c:v>
                </c:pt>
                <c:pt idx="16032">
                  <c:v>46.619500000000002</c:v>
                </c:pt>
                <c:pt idx="16033">
                  <c:v>46.6051</c:v>
                </c:pt>
                <c:pt idx="16034">
                  <c:v>46.593699999999998</c:v>
                </c:pt>
                <c:pt idx="16035">
                  <c:v>46.584699999999998</c:v>
                </c:pt>
                <c:pt idx="16036">
                  <c:v>46.570900000000002</c:v>
                </c:pt>
                <c:pt idx="16037">
                  <c:v>46.562199999999997</c:v>
                </c:pt>
                <c:pt idx="16038">
                  <c:v>46.5486</c:v>
                </c:pt>
                <c:pt idx="16039">
                  <c:v>46.5443</c:v>
                </c:pt>
                <c:pt idx="16040">
                  <c:v>46.531599999999997</c:v>
                </c:pt>
                <c:pt idx="16041">
                  <c:v>46.520400000000002</c:v>
                </c:pt>
                <c:pt idx="16042">
                  <c:v>46.511600000000001</c:v>
                </c:pt>
                <c:pt idx="16043">
                  <c:v>46.503900000000002</c:v>
                </c:pt>
                <c:pt idx="16044">
                  <c:v>46.495600000000003</c:v>
                </c:pt>
                <c:pt idx="16045">
                  <c:v>46.485259999999997</c:v>
                </c:pt>
                <c:pt idx="16046">
                  <c:v>46.473700000000001</c:v>
                </c:pt>
                <c:pt idx="16047">
                  <c:v>46.468800000000002</c:v>
                </c:pt>
                <c:pt idx="16048">
                  <c:v>46.461599999999997</c:v>
                </c:pt>
                <c:pt idx="16049">
                  <c:v>46.459000000000003</c:v>
                </c:pt>
                <c:pt idx="16050">
                  <c:v>46.455089999999998</c:v>
                </c:pt>
                <c:pt idx="16051">
                  <c:v>46.451500000000003</c:v>
                </c:pt>
                <c:pt idx="16052">
                  <c:v>46.440600000000003</c:v>
                </c:pt>
                <c:pt idx="16053">
                  <c:v>46.434600000000003</c:v>
                </c:pt>
                <c:pt idx="16054">
                  <c:v>46.424799999999998</c:v>
                </c:pt>
                <c:pt idx="16055">
                  <c:v>46.414700000000003</c:v>
                </c:pt>
                <c:pt idx="16056">
                  <c:v>46.407800000000002</c:v>
                </c:pt>
                <c:pt idx="16057">
                  <c:v>46.398600000000002</c:v>
                </c:pt>
                <c:pt idx="16058">
                  <c:v>46.392099999999999</c:v>
                </c:pt>
                <c:pt idx="16059">
                  <c:v>46.383609999999997</c:v>
                </c:pt>
                <c:pt idx="16060">
                  <c:v>46.377099999999999</c:v>
                </c:pt>
                <c:pt idx="16061">
                  <c:v>46.369100000000003</c:v>
                </c:pt>
                <c:pt idx="16062">
                  <c:v>46.360599999999998</c:v>
                </c:pt>
                <c:pt idx="16063">
                  <c:v>46.352200000000003</c:v>
                </c:pt>
                <c:pt idx="16064">
                  <c:v>46.345399999999998</c:v>
                </c:pt>
                <c:pt idx="16065">
                  <c:v>46.3416</c:v>
                </c:pt>
                <c:pt idx="16066">
                  <c:v>46.334099999999999</c:v>
                </c:pt>
                <c:pt idx="16067">
                  <c:v>46.324069999999999</c:v>
                </c:pt>
                <c:pt idx="16068">
                  <c:v>46.317999999999998</c:v>
                </c:pt>
                <c:pt idx="16069">
                  <c:v>46.311199999999999</c:v>
                </c:pt>
                <c:pt idx="16070">
                  <c:v>46.299300000000002</c:v>
                </c:pt>
                <c:pt idx="16071">
                  <c:v>46.289650000000002</c:v>
                </c:pt>
                <c:pt idx="16072">
                  <c:v>46.279499999999999</c:v>
                </c:pt>
                <c:pt idx="16073">
                  <c:v>46.269799999999996</c:v>
                </c:pt>
                <c:pt idx="16074">
                  <c:v>46.266599999999997</c:v>
                </c:pt>
                <c:pt idx="16075">
                  <c:v>46.261899999999997</c:v>
                </c:pt>
                <c:pt idx="16076">
                  <c:v>46.257800000000003</c:v>
                </c:pt>
                <c:pt idx="16077">
                  <c:v>46.249899999999997</c:v>
                </c:pt>
                <c:pt idx="16078">
                  <c:v>46.244370000000004</c:v>
                </c:pt>
                <c:pt idx="16079">
                  <c:v>46.235999999999997</c:v>
                </c:pt>
                <c:pt idx="16080">
                  <c:v>46.2318</c:v>
                </c:pt>
                <c:pt idx="16081">
                  <c:v>46.223100000000002</c:v>
                </c:pt>
                <c:pt idx="16082">
                  <c:v>46.212040000000002</c:v>
                </c:pt>
                <c:pt idx="16083">
                  <c:v>46.201369999999997</c:v>
                </c:pt>
                <c:pt idx="16084">
                  <c:v>46.195999999999998</c:v>
                </c:pt>
                <c:pt idx="16085">
                  <c:v>46.185229999999997</c:v>
                </c:pt>
                <c:pt idx="16086">
                  <c:v>46.1753</c:v>
                </c:pt>
                <c:pt idx="16087">
                  <c:v>46.165900000000001</c:v>
                </c:pt>
                <c:pt idx="16088">
                  <c:v>46.156829999999999</c:v>
                </c:pt>
                <c:pt idx="16089">
                  <c:v>46.151890000000002</c:v>
                </c:pt>
                <c:pt idx="16090">
                  <c:v>46.147199999999998</c:v>
                </c:pt>
                <c:pt idx="16091">
                  <c:v>46.136600000000001</c:v>
                </c:pt>
                <c:pt idx="16092">
                  <c:v>46.125900000000001</c:v>
                </c:pt>
                <c:pt idx="16093">
                  <c:v>46.113500000000002</c:v>
                </c:pt>
                <c:pt idx="16094">
                  <c:v>46.102200000000003</c:v>
                </c:pt>
                <c:pt idx="16095">
                  <c:v>46.091500000000003</c:v>
                </c:pt>
                <c:pt idx="16096">
                  <c:v>46.086300000000001</c:v>
                </c:pt>
                <c:pt idx="16097">
                  <c:v>46.079099999999997</c:v>
                </c:pt>
                <c:pt idx="16098">
                  <c:v>46.0717</c:v>
                </c:pt>
                <c:pt idx="16099">
                  <c:v>46.0623</c:v>
                </c:pt>
                <c:pt idx="16100">
                  <c:v>46.059800000000003</c:v>
                </c:pt>
                <c:pt idx="16101">
                  <c:v>46.055999999999997</c:v>
                </c:pt>
                <c:pt idx="16102">
                  <c:v>46.050199999999997</c:v>
                </c:pt>
                <c:pt idx="16103">
                  <c:v>46.042099999999998</c:v>
                </c:pt>
                <c:pt idx="16104">
                  <c:v>46.032400000000003</c:v>
                </c:pt>
                <c:pt idx="16105">
                  <c:v>46.028599999999997</c:v>
                </c:pt>
                <c:pt idx="16106">
                  <c:v>46.019500000000001</c:v>
                </c:pt>
                <c:pt idx="16107">
                  <c:v>46.011899999999997</c:v>
                </c:pt>
                <c:pt idx="16108">
                  <c:v>46.006700000000002</c:v>
                </c:pt>
                <c:pt idx="16109">
                  <c:v>46.003599999999999</c:v>
                </c:pt>
                <c:pt idx="16110">
                  <c:v>45.995399999999997</c:v>
                </c:pt>
                <c:pt idx="16111">
                  <c:v>45.987499999999997</c:v>
                </c:pt>
                <c:pt idx="16112">
                  <c:v>45.9816</c:v>
                </c:pt>
                <c:pt idx="16113">
                  <c:v>45.9758</c:v>
                </c:pt>
                <c:pt idx="16114">
                  <c:v>45.969099999999997</c:v>
                </c:pt>
                <c:pt idx="16115">
                  <c:v>45.963000000000001</c:v>
                </c:pt>
                <c:pt idx="16116">
                  <c:v>45.956400000000002</c:v>
                </c:pt>
                <c:pt idx="16117">
                  <c:v>45.9499</c:v>
                </c:pt>
                <c:pt idx="16118">
                  <c:v>45.9465</c:v>
                </c:pt>
                <c:pt idx="16119">
                  <c:v>45.943100000000001</c:v>
                </c:pt>
                <c:pt idx="16120">
                  <c:v>45.937800000000003</c:v>
                </c:pt>
                <c:pt idx="16121">
                  <c:v>45.930900000000001</c:v>
                </c:pt>
                <c:pt idx="16122">
                  <c:v>45.924100000000003</c:v>
                </c:pt>
                <c:pt idx="16123">
                  <c:v>45.919800000000002</c:v>
                </c:pt>
                <c:pt idx="16124">
                  <c:v>45.913200000000003</c:v>
                </c:pt>
                <c:pt idx="16125">
                  <c:v>45.9116</c:v>
                </c:pt>
                <c:pt idx="16126">
                  <c:v>45.9099</c:v>
                </c:pt>
                <c:pt idx="16127">
                  <c:v>45.909100000000002</c:v>
                </c:pt>
                <c:pt idx="16128">
                  <c:v>45.908900000000003</c:v>
                </c:pt>
                <c:pt idx="16129">
                  <c:v>45.907600000000002</c:v>
                </c:pt>
                <c:pt idx="16130">
                  <c:v>45.904319999999998</c:v>
                </c:pt>
                <c:pt idx="16131">
                  <c:v>45.901499999999999</c:v>
                </c:pt>
                <c:pt idx="16132">
                  <c:v>45.898600000000002</c:v>
                </c:pt>
                <c:pt idx="16133">
                  <c:v>45.8932</c:v>
                </c:pt>
                <c:pt idx="16134">
                  <c:v>45.891300000000001</c:v>
                </c:pt>
                <c:pt idx="16135">
                  <c:v>45.889000000000003</c:v>
                </c:pt>
                <c:pt idx="16136">
                  <c:v>45.887</c:v>
                </c:pt>
                <c:pt idx="16137">
                  <c:v>45.8825</c:v>
                </c:pt>
                <c:pt idx="16138">
                  <c:v>45.872100000000003</c:v>
                </c:pt>
                <c:pt idx="16139">
                  <c:v>45.864899999999999</c:v>
                </c:pt>
                <c:pt idx="16140">
                  <c:v>45.855800000000002</c:v>
                </c:pt>
                <c:pt idx="16141">
                  <c:v>45.847000000000001</c:v>
                </c:pt>
                <c:pt idx="16142">
                  <c:v>45.841099999999997</c:v>
                </c:pt>
                <c:pt idx="16143">
                  <c:v>45.833199999999998</c:v>
                </c:pt>
                <c:pt idx="16144">
                  <c:v>45.828499999999998</c:v>
                </c:pt>
                <c:pt idx="16145">
                  <c:v>45.822699999999998</c:v>
                </c:pt>
                <c:pt idx="16146">
                  <c:v>45.819400000000002</c:v>
                </c:pt>
                <c:pt idx="16147">
                  <c:v>45.808399999999999</c:v>
                </c:pt>
                <c:pt idx="16148">
                  <c:v>45.798400000000001</c:v>
                </c:pt>
                <c:pt idx="16149">
                  <c:v>45.790500000000002</c:v>
                </c:pt>
                <c:pt idx="16150">
                  <c:v>45.786099999999998</c:v>
                </c:pt>
                <c:pt idx="16151">
                  <c:v>45.776499999999999</c:v>
                </c:pt>
                <c:pt idx="16152">
                  <c:v>45.767699999999998</c:v>
                </c:pt>
                <c:pt idx="16153">
                  <c:v>45.762</c:v>
                </c:pt>
                <c:pt idx="16154">
                  <c:v>45.756900000000002</c:v>
                </c:pt>
                <c:pt idx="16155">
                  <c:v>45.750709999999998</c:v>
                </c:pt>
                <c:pt idx="16156">
                  <c:v>45.741100000000003</c:v>
                </c:pt>
                <c:pt idx="16157">
                  <c:v>45.735500000000002</c:v>
                </c:pt>
                <c:pt idx="16158">
                  <c:v>45.725299999999997</c:v>
                </c:pt>
                <c:pt idx="16159">
                  <c:v>45.716000000000001</c:v>
                </c:pt>
                <c:pt idx="16160">
                  <c:v>45.712400000000002</c:v>
                </c:pt>
                <c:pt idx="16161">
                  <c:v>45.7059</c:v>
                </c:pt>
                <c:pt idx="16162">
                  <c:v>45.698500000000003</c:v>
                </c:pt>
                <c:pt idx="16163">
                  <c:v>45.691400000000002</c:v>
                </c:pt>
                <c:pt idx="16164">
                  <c:v>45.686300000000003</c:v>
                </c:pt>
                <c:pt idx="16165">
                  <c:v>45.681600000000003</c:v>
                </c:pt>
                <c:pt idx="16166">
                  <c:v>45.677799999999998</c:v>
                </c:pt>
                <c:pt idx="16167">
                  <c:v>45.673099999999998</c:v>
                </c:pt>
                <c:pt idx="16168">
                  <c:v>45.6691</c:v>
                </c:pt>
                <c:pt idx="16169">
                  <c:v>45.664299999999997</c:v>
                </c:pt>
                <c:pt idx="16170">
                  <c:v>45.661799999999999</c:v>
                </c:pt>
                <c:pt idx="16171">
                  <c:v>45.6569</c:v>
                </c:pt>
                <c:pt idx="16172">
                  <c:v>45.655500000000004</c:v>
                </c:pt>
                <c:pt idx="16173">
                  <c:v>45.6524</c:v>
                </c:pt>
                <c:pt idx="16174">
                  <c:v>45.648200000000003</c:v>
                </c:pt>
                <c:pt idx="16175">
                  <c:v>45.643000000000001</c:v>
                </c:pt>
                <c:pt idx="16176">
                  <c:v>45.639130000000002</c:v>
                </c:pt>
                <c:pt idx="16177">
                  <c:v>45.6327</c:v>
                </c:pt>
                <c:pt idx="16178">
                  <c:v>45.6267</c:v>
                </c:pt>
                <c:pt idx="16179">
                  <c:v>45.621499999999997</c:v>
                </c:pt>
                <c:pt idx="16180">
                  <c:v>45.616300000000003</c:v>
                </c:pt>
                <c:pt idx="16181">
                  <c:v>45.611499999999999</c:v>
                </c:pt>
                <c:pt idx="16182">
                  <c:v>45.606900000000003</c:v>
                </c:pt>
                <c:pt idx="16183">
                  <c:v>45.602400000000003</c:v>
                </c:pt>
                <c:pt idx="16184">
                  <c:v>45.598999999999997</c:v>
                </c:pt>
                <c:pt idx="16185">
                  <c:v>45.595700000000001</c:v>
                </c:pt>
                <c:pt idx="16186">
                  <c:v>45.591200000000001</c:v>
                </c:pt>
                <c:pt idx="16187">
                  <c:v>45.586300000000001</c:v>
                </c:pt>
                <c:pt idx="16188">
                  <c:v>45.582099999999997</c:v>
                </c:pt>
                <c:pt idx="16189">
                  <c:v>45.575299999999999</c:v>
                </c:pt>
                <c:pt idx="16190">
                  <c:v>45.5687</c:v>
                </c:pt>
                <c:pt idx="16191">
                  <c:v>45.563000000000002</c:v>
                </c:pt>
                <c:pt idx="16192">
                  <c:v>45.557000000000002</c:v>
                </c:pt>
                <c:pt idx="16193">
                  <c:v>45.551299999999998</c:v>
                </c:pt>
                <c:pt idx="16194">
                  <c:v>45.545999999999999</c:v>
                </c:pt>
                <c:pt idx="16195">
                  <c:v>45.5413</c:v>
                </c:pt>
                <c:pt idx="16196">
                  <c:v>45.538699999999999</c:v>
                </c:pt>
                <c:pt idx="16197">
                  <c:v>45.53566</c:v>
                </c:pt>
                <c:pt idx="16198">
                  <c:v>45.530500000000004</c:v>
                </c:pt>
                <c:pt idx="16199">
                  <c:v>45.527099999999997</c:v>
                </c:pt>
                <c:pt idx="16200">
                  <c:v>45.523400000000002</c:v>
                </c:pt>
                <c:pt idx="16201">
                  <c:v>45.5212</c:v>
                </c:pt>
                <c:pt idx="16202">
                  <c:v>45.517299999999999</c:v>
                </c:pt>
                <c:pt idx="16203">
                  <c:v>45.515500000000003</c:v>
                </c:pt>
                <c:pt idx="16204">
                  <c:v>45.511299999999999</c:v>
                </c:pt>
                <c:pt idx="16205">
                  <c:v>45.509099999999997</c:v>
                </c:pt>
                <c:pt idx="16206">
                  <c:v>45.503799999999998</c:v>
                </c:pt>
                <c:pt idx="16207">
                  <c:v>45.499000000000002</c:v>
                </c:pt>
                <c:pt idx="16208">
                  <c:v>45.494399999999999</c:v>
                </c:pt>
                <c:pt idx="16209">
                  <c:v>45.490409999999997</c:v>
                </c:pt>
                <c:pt idx="16210">
                  <c:v>45.486400000000003</c:v>
                </c:pt>
                <c:pt idx="16211">
                  <c:v>45.481400000000001</c:v>
                </c:pt>
                <c:pt idx="16212">
                  <c:v>45.476900000000001</c:v>
                </c:pt>
                <c:pt idx="16213">
                  <c:v>45.472900000000003</c:v>
                </c:pt>
                <c:pt idx="16214">
                  <c:v>45.469200000000001</c:v>
                </c:pt>
                <c:pt idx="16215">
                  <c:v>45.4664</c:v>
                </c:pt>
                <c:pt idx="16216">
                  <c:v>45.463099999999997</c:v>
                </c:pt>
                <c:pt idx="16217">
                  <c:v>45.455800000000004</c:v>
                </c:pt>
                <c:pt idx="16218">
                  <c:v>45.448039999999999</c:v>
                </c:pt>
                <c:pt idx="16219">
                  <c:v>45.441400000000002</c:v>
                </c:pt>
                <c:pt idx="16220">
                  <c:v>45.435600000000001</c:v>
                </c:pt>
                <c:pt idx="16221">
                  <c:v>45.430700000000002</c:v>
                </c:pt>
                <c:pt idx="16222">
                  <c:v>45.428359999999998</c:v>
                </c:pt>
                <c:pt idx="16223">
                  <c:v>45.426200000000001</c:v>
                </c:pt>
                <c:pt idx="16224">
                  <c:v>45.421100000000003</c:v>
                </c:pt>
                <c:pt idx="16225">
                  <c:v>45.4178</c:v>
                </c:pt>
                <c:pt idx="16226">
                  <c:v>45.413200000000003</c:v>
                </c:pt>
                <c:pt idx="16227">
                  <c:v>45.4084</c:v>
                </c:pt>
                <c:pt idx="16228">
                  <c:v>45.405200000000001</c:v>
                </c:pt>
                <c:pt idx="16229">
                  <c:v>45.401200000000003</c:v>
                </c:pt>
                <c:pt idx="16230">
                  <c:v>45.396999999999998</c:v>
                </c:pt>
                <c:pt idx="16231">
                  <c:v>45.392299999999999</c:v>
                </c:pt>
                <c:pt idx="16232">
                  <c:v>45.3889</c:v>
                </c:pt>
                <c:pt idx="16233">
                  <c:v>45.386600000000001</c:v>
                </c:pt>
                <c:pt idx="16234">
                  <c:v>45.383299999999998</c:v>
                </c:pt>
                <c:pt idx="16235">
                  <c:v>45.381700000000002</c:v>
                </c:pt>
                <c:pt idx="16236">
                  <c:v>45.378700000000002</c:v>
                </c:pt>
                <c:pt idx="16237">
                  <c:v>45.373800000000003</c:v>
                </c:pt>
                <c:pt idx="16238">
                  <c:v>45.370699999999999</c:v>
                </c:pt>
                <c:pt idx="16239">
                  <c:v>45.365400000000001</c:v>
                </c:pt>
                <c:pt idx="16240">
                  <c:v>45.361499999999999</c:v>
                </c:pt>
                <c:pt idx="16241">
                  <c:v>45.357300000000002</c:v>
                </c:pt>
                <c:pt idx="16242">
                  <c:v>45.354799999999997</c:v>
                </c:pt>
                <c:pt idx="16243">
                  <c:v>45.351199999999999</c:v>
                </c:pt>
                <c:pt idx="16244">
                  <c:v>45.347700000000003</c:v>
                </c:pt>
                <c:pt idx="16245">
                  <c:v>45.344499999999996</c:v>
                </c:pt>
                <c:pt idx="16246">
                  <c:v>45.342100000000002</c:v>
                </c:pt>
                <c:pt idx="16247">
                  <c:v>45.339100000000002</c:v>
                </c:pt>
                <c:pt idx="16248">
                  <c:v>45.337200000000003</c:v>
                </c:pt>
                <c:pt idx="16249">
                  <c:v>45.333599999999997</c:v>
                </c:pt>
                <c:pt idx="16250">
                  <c:v>45.328200000000002</c:v>
                </c:pt>
                <c:pt idx="16251">
                  <c:v>45.323599999999999</c:v>
                </c:pt>
                <c:pt idx="16252">
                  <c:v>45.319200000000002</c:v>
                </c:pt>
                <c:pt idx="16253">
                  <c:v>45.314500000000002</c:v>
                </c:pt>
                <c:pt idx="16254">
                  <c:v>45.309800000000003</c:v>
                </c:pt>
                <c:pt idx="16255">
                  <c:v>45.306899999999999</c:v>
                </c:pt>
                <c:pt idx="16256">
                  <c:v>45.304099999999998</c:v>
                </c:pt>
                <c:pt idx="16257">
                  <c:v>45.299300000000002</c:v>
                </c:pt>
                <c:pt idx="16258">
                  <c:v>45.296799999999998</c:v>
                </c:pt>
                <c:pt idx="16259">
                  <c:v>45.293900000000001</c:v>
                </c:pt>
                <c:pt idx="16260">
                  <c:v>45.289900000000003</c:v>
                </c:pt>
                <c:pt idx="16261">
                  <c:v>45.287700000000001</c:v>
                </c:pt>
                <c:pt idx="16262">
                  <c:v>45.284399999999998</c:v>
                </c:pt>
                <c:pt idx="16263">
                  <c:v>45.280999999999999</c:v>
                </c:pt>
                <c:pt idx="16264">
                  <c:v>45.279499999999999</c:v>
                </c:pt>
                <c:pt idx="16265">
                  <c:v>45.277340000000002</c:v>
                </c:pt>
                <c:pt idx="16266">
                  <c:v>45.276800000000001</c:v>
                </c:pt>
                <c:pt idx="16267">
                  <c:v>45.276699999999998</c:v>
                </c:pt>
                <c:pt idx="16268">
                  <c:v>45.276299999999999</c:v>
                </c:pt>
                <c:pt idx="16269">
                  <c:v>45.276200000000003</c:v>
                </c:pt>
                <c:pt idx="16270">
                  <c:v>45.2759</c:v>
                </c:pt>
                <c:pt idx="16271">
                  <c:v>45.274799999999999</c:v>
                </c:pt>
                <c:pt idx="16272">
                  <c:v>45.274000000000001</c:v>
                </c:pt>
                <c:pt idx="16273">
                  <c:v>45.271900000000002</c:v>
                </c:pt>
                <c:pt idx="16274">
                  <c:v>45.270099999999999</c:v>
                </c:pt>
                <c:pt idx="16275">
                  <c:v>45.267499999999998</c:v>
                </c:pt>
                <c:pt idx="16276">
                  <c:v>45.2592</c:v>
                </c:pt>
                <c:pt idx="16277">
                  <c:v>45.254399999999997</c:v>
                </c:pt>
                <c:pt idx="16278">
                  <c:v>45.250500000000002</c:v>
                </c:pt>
                <c:pt idx="16279">
                  <c:v>45.247100000000003</c:v>
                </c:pt>
                <c:pt idx="16280">
                  <c:v>45.244100000000003</c:v>
                </c:pt>
                <c:pt idx="16281">
                  <c:v>45.241100000000003</c:v>
                </c:pt>
                <c:pt idx="16282">
                  <c:v>45.238100000000003</c:v>
                </c:pt>
                <c:pt idx="16283">
                  <c:v>45.236499999999999</c:v>
                </c:pt>
                <c:pt idx="16284">
                  <c:v>45.234699999999997</c:v>
                </c:pt>
                <c:pt idx="16285">
                  <c:v>45.231400000000001</c:v>
                </c:pt>
                <c:pt idx="16286">
                  <c:v>45.229599999999998</c:v>
                </c:pt>
                <c:pt idx="16287">
                  <c:v>45.223599999999998</c:v>
                </c:pt>
                <c:pt idx="16288">
                  <c:v>45.219900000000003</c:v>
                </c:pt>
                <c:pt idx="16289">
                  <c:v>45.216099999999997</c:v>
                </c:pt>
                <c:pt idx="16290">
                  <c:v>45.212299999999999</c:v>
                </c:pt>
                <c:pt idx="16291">
                  <c:v>45.208799999999997</c:v>
                </c:pt>
                <c:pt idx="16292">
                  <c:v>45.206600000000002</c:v>
                </c:pt>
                <c:pt idx="16293">
                  <c:v>45.204700000000003</c:v>
                </c:pt>
                <c:pt idx="16294">
                  <c:v>45.201129999999999</c:v>
                </c:pt>
                <c:pt idx="16295">
                  <c:v>45.198700000000002</c:v>
                </c:pt>
                <c:pt idx="16296">
                  <c:v>45.1952</c:v>
                </c:pt>
                <c:pt idx="16297">
                  <c:v>45.193600000000004</c:v>
                </c:pt>
                <c:pt idx="16298">
                  <c:v>45.192500000000003</c:v>
                </c:pt>
                <c:pt idx="16299">
                  <c:v>45.190600000000003</c:v>
                </c:pt>
                <c:pt idx="16300">
                  <c:v>45.188800000000001</c:v>
                </c:pt>
                <c:pt idx="16301">
                  <c:v>45.187629999999999</c:v>
                </c:pt>
                <c:pt idx="16302">
                  <c:v>45.186700000000002</c:v>
                </c:pt>
                <c:pt idx="16303">
                  <c:v>45.184899999999999</c:v>
                </c:pt>
                <c:pt idx="16304">
                  <c:v>45.183</c:v>
                </c:pt>
                <c:pt idx="16305">
                  <c:v>45.181399999999996</c:v>
                </c:pt>
                <c:pt idx="16306">
                  <c:v>45.179400000000001</c:v>
                </c:pt>
                <c:pt idx="16307">
                  <c:v>45.177599999999998</c:v>
                </c:pt>
                <c:pt idx="16308">
                  <c:v>45.173400000000001</c:v>
                </c:pt>
                <c:pt idx="16309">
                  <c:v>45.170099999999998</c:v>
                </c:pt>
                <c:pt idx="16310">
                  <c:v>45.167029999999997</c:v>
                </c:pt>
                <c:pt idx="16311">
                  <c:v>45.164200000000001</c:v>
                </c:pt>
                <c:pt idx="16312">
                  <c:v>45.1616</c:v>
                </c:pt>
                <c:pt idx="16313">
                  <c:v>45.159799999999997</c:v>
                </c:pt>
                <c:pt idx="16314">
                  <c:v>45.1571</c:v>
                </c:pt>
                <c:pt idx="16315">
                  <c:v>45.154699999999998</c:v>
                </c:pt>
                <c:pt idx="16316">
                  <c:v>45.15213</c:v>
                </c:pt>
                <c:pt idx="16317">
                  <c:v>45.148699999999998</c:v>
                </c:pt>
                <c:pt idx="16318">
                  <c:v>45.143300000000004</c:v>
                </c:pt>
                <c:pt idx="16319">
                  <c:v>45.1389</c:v>
                </c:pt>
                <c:pt idx="16320">
                  <c:v>45.134900000000002</c:v>
                </c:pt>
                <c:pt idx="16321">
                  <c:v>45.131399999999999</c:v>
                </c:pt>
                <c:pt idx="16322">
                  <c:v>45.1282</c:v>
                </c:pt>
                <c:pt idx="16323">
                  <c:v>45.1252</c:v>
                </c:pt>
                <c:pt idx="16324">
                  <c:v>45.1235</c:v>
                </c:pt>
                <c:pt idx="16325">
                  <c:v>45.121699999999997</c:v>
                </c:pt>
                <c:pt idx="16326">
                  <c:v>45.119799999999998</c:v>
                </c:pt>
                <c:pt idx="16327">
                  <c:v>45.117699999999999</c:v>
                </c:pt>
                <c:pt idx="16328">
                  <c:v>45.115099999999998</c:v>
                </c:pt>
                <c:pt idx="16329">
                  <c:v>45.113599999999998</c:v>
                </c:pt>
                <c:pt idx="16330">
                  <c:v>45.110999999999997</c:v>
                </c:pt>
                <c:pt idx="16331">
                  <c:v>45.109699999999997</c:v>
                </c:pt>
                <c:pt idx="16332">
                  <c:v>45.10812</c:v>
                </c:pt>
                <c:pt idx="16333">
                  <c:v>45.1068</c:v>
                </c:pt>
                <c:pt idx="16334">
                  <c:v>45.105400000000003</c:v>
                </c:pt>
                <c:pt idx="16335">
                  <c:v>45.103700000000003</c:v>
                </c:pt>
                <c:pt idx="16336">
                  <c:v>45.102200000000003</c:v>
                </c:pt>
                <c:pt idx="16337">
                  <c:v>45.099400000000003</c:v>
                </c:pt>
                <c:pt idx="16338">
                  <c:v>45.097200000000001</c:v>
                </c:pt>
                <c:pt idx="16339">
                  <c:v>45.095500000000001</c:v>
                </c:pt>
                <c:pt idx="16340">
                  <c:v>45.093200000000003</c:v>
                </c:pt>
                <c:pt idx="16341">
                  <c:v>45.091500000000003</c:v>
                </c:pt>
                <c:pt idx="16342">
                  <c:v>45.089700000000001</c:v>
                </c:pt>
                <c:pt idx="16343">
                  <c:v>45.088200000000001</c:v>
                </c:pt>
                <c:pt idx="16344">
                  <c:v>45.086500000000001</c:v>
                </c:pt>
                <c:pt idx="16345">
                  <c:v>45.085299999999997</c:v>
                </c:pt>
                <c:pt idx="16346">
                  <c:v>45.084099999999999</c:v>
                </c:pt>
                <c:pt idx="16347">
                  <c:v>45.082700000000003</c:v>
                </c:pt>
                <c:pt idx="16348">
                  <c:v>45.080100000000002</c:v>
                </c:pt>
                <c:pt idx="16349">
                  <c:v>45.078400000000002</c:v>
                </c:pt>
                <c:pt idx="16350">
                  <c:v>45.075699999999998</c:v>
                </c:pt>
                <c:pt idx="16351">
                  <c:v>45.072299999999998</c:v>
                </c:pt>
                <c:pt idx="16352">
                  <c:v>45.0685</c:v>
                </c:pt>
                <c:pt idx="16353">
                  <c:v>45.066899999999997</c:v>
                </c:pt>
                <c:pt idx="16354">
                  <c:v>45.0642</c:v>
                </c:pt>
                <c:pt idx="16355">
                  <c:v>45.061</c:v>
                </c:pt>
                <c:pt idx="16356">
                  <c:v>45.059199999999997</c:v>
                </c:pt>
                <c:pt idx="16357">
                  <c:v>45.057200000000002</c:v>
                </c:pt>
                <c:pt idx="16358">
                  <c:v>45.055300000000003</c:v>
                </c:pt>
                <c:pt idx="16359">
                  <c:v>45.052199999999999</c:v>
                </c:pt>
                <c:pt idx="16360">
                  <c:v>45.049700000000001</c:v>
                </c:pt>
                <c:pt idx="16361">
                  <c:v>45.048299999999998</c:v>
                </c:pt>
                <c:pt idx="16362">
                  <c:v>45.0471</c:v>
                </c:pt>
                <c:pt idx="16363">
                  <c:v>45.046500000000002</c:v>
                </c:pt>
                <c:pt idx="16364">
                  <c:v>45.046199999999999</c:v>
                </c:pt>
                <c:pt idx="16365">
                  <c:v>45.045699999999997</c:v>
                </c:pt>
                <c:pt idx="16366">
                  <c:v>45.045499999999997</c:v>
                </c:pt>
                <c:pt idx="16367">
                  <c:v>45.046399999999998</c:v>
                </c:pt>
                <c:pt idx="16368">
                  <c:v>45.048200000000001</c:v>
                </c:pt>
                <c:pt idx="16369">
                  <c:v>45.048900000000003</c:v>
                </c:pt>
                <c:pt idx="16370">
                  <c:v>45.0488</c:v>
                </c:pt>
                <c:pt idx="16371">
                  <c:v>45.0488</c:v>
                </c:pt>
                <c:pt idx="16372">
                  <c:v>45.047899999999998</c:v>
                </c:pt>
                <c:pt idx="16373">
                  <c:v>45.044220000000003</c:v>
                </c:pt>
                <c:pt idx="16374">
                  <c:v>45.040550000000003</c:v>
                </c:pt>
                <c:pt idx="16375">
                  <c:v>45.037669999999999</c:v>
                </c:pt>
                <c:pt idx="16376">
                  <c:v>45.036000000000001</c:v>
                </c:pt>
                <c:pt idx="16377">
                  <c:v>45.034999999999997</c:v>
                </c:pt>
                <c:pt idx="16378">
                  <c:v>45.034700000000001</c:v>
                </c:pt>
                <c:pt idx="16379">
                  <c:v>45.035899999999998</c:v>
                </c:pt>
                <c:pt idx="16380">
                  <c:v>45.0366</c:v>
                </c:pt>
                <c:pt idx="16381">
                  <c:v>45.036799999999999</c:v>
                </c:pt>
                <c:pt idx="16382">
                  <c:v>45.0366</c:v>
                </c:pt>
                <c:pt idx="16383">
                  <c:v>45.036499999999997</c:v>
                </c:pt>
                <c:pt idx="16384">
                  <c:v>45.0366</c:v>
                </c:pt>
                <c:pt idx="16385">
                  <c:v>45.036000000000001</c:v>
                </c:pt>
                <c:pt idx="16386">
                  <c:v>45.034100000000002</c:v>
                </c:pt>
                <c:pt idx="16387">
                  <c:v>45.030169999999998</c:v>
                </c:pt>
                <c:pt idx="16388">
                  <c:v>45.025599999999997</c:v>
                </c:pt>
                <c:pt idx="16389">
                  <c:v>45.023200000000003</c:v>
                </c:pt>
                <c:pt idx="16390">
                  <c:v>45.019469999999998</c:v>
                </c:pt>
                <c:pt idx="16391">
                  <c:v>45.016100000000002</c:v>
                </c:pt>
                <c:pt idx="16392">
                  <c:v>45.014699999999998</c:v>
                </c:pt>
                <c:pt idx="16393">
                  <c:v>45.012599999999999</c:v>
                </c:pt>
                <c:pt idx="16394">
                  <c:v>45.011099999999999</c:v>
                </c:pt>
                <c:pt idx="16395">
                  <c:v>45.008699999999997</c:v>
                </c:pt>
                <c:pt idx="16396">
                  <c:v>45.006700000000002</c:v>
                </c:pt>
                <c:pt idx="16397">
                  <c:v>45.005600000000001</c:v>
                </c:pt>
                <c:pt idx="16398">
                  <c:v>45.005499999999998</c:v>
                </c:pt>
                <c:pt idx="16399">
                  <c:v>45.005600000000001</c:v>
                </c:pt>
                <c:pt idx="16400">
                  <c:v>45.005600000000001</c:v>
                </c:pt>
                <c:pt idx="16401">
                  <c:v>45.005699999999997</c:v>
                </c:pt>
                <c:pt idx="16402">
                  <c:v>45.005800000000001</c:v>
                </c:pt>
                <c:pt idx="16403">
                  <c:v>45.005899999999997</c:v>
                </c:pt>
                <c:pt idx="16404">
                  <c:v>45.006100000000004</c:v>
                </c:pt>
                <c:pt idx="16405">
                  <c:v>45.006900000000002</c:v>
                </c:pt>
                <c:pt idx="16406">
                  <c:v>45.007300000000001</c:v>
                </c:pt>
                <c:pt idx="16407">
                  <c:v>45.007300000000001</c:v>
                </c:pt>
                <c:pt idx="16408">
                  <c:v>45.005699999999997</c:v>
                </c:pt>
                <c:pt idx="16409">
                  <c:v>45.0047</c:v>
                </c:pt>
                <c:pt idx="16410">
                  <c:v>45.002800000000001</c:v>
                </c:pt>
                <c:pt idx="16411">
                  <c:v>44.998899999999999</c:v>
                </c:pt>
                <c:pt idx="16412">
                  <c:v>44.995899999999999</c:v>
                </c:pt>
                <c:pt idx="16413">
                  <c:v>44.994599999999998</c:v>
                </c:pt>
                <c:pt idx="16414">
                  <c:v>44.993000000000002</c:v>
                </c:pt>
                <c:pt idx="16415">
                  <c:v>44.992100000000001</c:v>
                </c:pt>
                <c:pt idx="16416">
                  <c:v>44.991399999999999</c:v>
                </c:pt>
                <c:pt idx="16417">
                  <c:v>44.990900000000003</c:v>
                </c:pt>
                <c:pt idx="16418">
                  <c:v>44.990699999999997</c:v>
                </c:pt>
                <c:pt idx="16419">
                  <c:v>44.990569999999998</c:v>
                </c:pt>
                <c:pt idx="16420">
                  <c:v>44.990569999999998</c:v>
                </c:pt>
                <c:pt idx="16421">
                  <c:v>44.988</c:v>
                </c:pt>
                <c:pt idx="16422">
                  <c:v>44.984099999999998</c:v>
                </c:pt>
                <c:pt idx="16423">
                  <c:v>44.982100000000003</c:v>
                </c:pt>
                <c:pt idx="16424">
                  <c:v>44.980600000000003</c:v>
                </c:pt>
                <c:pt idx="16425">
                  <c:v>44.979399999999998</c:v>
                </c:pt>
                <c:pt idx="16426">
                  <c:v>44.978400000000001</c:v>
                </c:pt>
                <c:pt idx="16427">
                  <c:v>44.9771</c:v>
                </c:pt>
                <c:pt idx="16428">
                  <c:v>44.975900000000003</c:v>
                </c:pt>
                <c:pt idx="16429">
                  <c:v>44.974800000000002</c:v>
                </c:pt>
                <c:pt idx="16430">
                  <c:v>44.973199999999999</c:v>
                </c:pt>
                <c:pt idx="16431">
                  <c:v>44.971699999999998</c:v>
                </c:pt>
                <c:pt idx="16432">
                  <c:v>44.970999999999997</c:v>
                </c:pt>
                <c:pt idx="16433">
                  <c:v>44.970390000000002</c:v>
                </c:pt>
                <c:pt idx="16434">
                  <c:v>44.969900000000003</c:v>
                </c:pt>
                <c:pt idx="16435">
                  <c:v>44.969499999999996</c:v>
                </c:pt>
                <c:pt idx="16436">
                  <c:v>44.968600000000002</c:v>
                </c:pt>
                <c:pt idx="16437">
                  <c:v>44.966799999999999</c:v>
                </c:pt>
                <c:pt idx="16438">
                  <c:v>44.965400000000002</c:v>
                </c:pt>
                <c:pt idx="16439">
                  <c:v>44.964680000000001</c:v>
                </c:pt>
                <c:pt idx="16440">
                  <c:v>44.964199999999998</c:v>
                </c:pt>
                <c:pt idx="16441">
                  <c:v>44.963900000000002</c:v>
                </c:pt>
                <c:pt idx="16442">
                  <c:v>44.963700000000003</c:v>
                </c:pt>
                <c:pt idx="16443">
                  <c:v>44.9621</c:v>
                </c:pt>
                <c:pt idx="16444">
                  <c:v>44.961199999999998</c:v>
                </c:pt>
                <c:pt idx="16445">
                  <c:v>44.960500000000003</c:v>
                </c:pt>
                <c:pt idx="16446">
                  <c:v>44.959899999999998</c:v>
                </c:pt>
                <c:pt idx="16447">
                  <c:v>44.959200000000003</c:v>
                </c:pt>
                <c:pt idx="16448">
                  <c:v>44.9587</c:v>
                </c:pt>
                <c:pt idx="16449">
                  <c:v>44.957900000000002</c:v>
                </c:pt>
                <c:pt idx="16450">
                  <c:v>44.9559</c:v>
                </c:pt>
                <c:pt idx="16451">
                  <c:v>44.953899999999997</c:v>
                </c:pt>
                <c:pt idx="16452">
                  <c:v>44.952300000000001</c:v>
                </c:pt>
                <c:pt idx="16453">
                  <c:v>44.9512</c:v>
                </c:pt>
                <c:pt idx="16454">
                  <c:v>44.950470000000003</c:v>
                </c:pt>
                <c:pt idx="16455">
                  <c:v>44.949199999999998</c:v>
                </c:pt>
                <c:pt idx="16456">
                  <c:v>44.947899999999997</c:v>
                </c:pt>
                <c:pt idx="16457">
                  <c:v>44.947800000000001</c:v>
                </c:pt>
                <c:pt idx="16458">
                  <c:v>44.947400000000002</c:v>
                </c:pt>
                <c:pt idx="16459">
                  <c:v>44.947200000000002</c:v>
                </c:pt>
                <c:pt idx="16460">
                  <c:v>44.9467</c:v>
                </c:pt>
                <c:pt idx="16461">
                  <c:v>44.946399999999997</c:v>
                </c:pt>
                <c:pt idx="16462">
                  <c:v>44.945399999999999</c:v>
                </c:pt>
                <c:pt idx="16463">
                  <c:v>44.944899999999997</c:v>
                </c:pt>
                <c:pt idx="16464">
                  <c:v>44.944800000000001</c:v>
                </c:pt>
                <c:pt idx="16465">
                  <c:v>44.944740000000003</c:v>
                </c:pt>
                <c:pt idx="16466">
                  <c:v>44.945</c:v>
                </c:pt>
                <c:pt idx="16467">
                  <c:v>44.945399999999999</c:v>
                </c:pt>
                <c:pt idx="16468">
                  <c:v>44.945999999999998</c:v>
                </c:pt>
                <c:pt idx="16469">
                  <c:v>44.947200000000002</c:v>
                </c:pt>
                <c:pt idx="16470">
                  <c:v>44.947699999999998</c:v>
                </c:pt>
                <c:pt idx="16471">
                  <c:v>44.948</c:v>
                </c:pt>
                <c:pt idx="16472">
                  <c:v>44.9482</c:v>
                </c:pt>
                <c:pt idx="16473">
                  <c:v>44.948799999999999</c:v>
                </c:pt>
                <c:pt idx="16474">
                  <c:v>44.949100000000001</c:v>
                </c:pt>
                <c:pt idx="16475">
                  <c:v>44.949599999999997</c:v>
                </c:pt>
                <c:pt idx="16476">
                  <c:v>44.949599999999997</c:v>
                </c:pt>
                <c:pt idx="16477">
                  <c:v>44.9495</c:v>
                </c:pt>
                <c:pt idx="16478">
                  <c:v>44.9499</c:v>
                </c:pt>
                <c:pt idx="16479">
                  <c:v>44.9495</c:v>
                </c:pt>
                <c:pt idx="16480">
                  <c:v>44.945599999999999</c:v>
                </c:pt>
                <c:pt idx="16481">
                  <c:v>44.9435</c:v>
                </c:pt>
                <c:pt idx="16482">
                  <c:v>44.942700000000002</c:v>
                </c:pt>
                <c:pt idx="16483">
                  <c:v>44.942399999999999</c:v>
                </c:pt>
                <c:pt idx="16484">
                  <c:v>44.942300000000003</c:v>
                </c:pt>
                <c:pt idx="16485">
                  <c:v>44.942399999999999</c:v>
                </c:pt>
                <c:pt idx="16486">
                  <c:v>44.9435</c:v>
                </c:pt>
                <c:pt idx="16487">
                  <c:v>44.945</c:v>
                </c:pt>
                <c:pt idx="16488">
                  <c:v>44.945929999999997</c:v>
                </c:pt>
                <c:pt idx="16489">
                  <c:v>44.946599999999997</c:v>
                </c:pt>
                <c:pt idx="16490">
                  <c:v>44.946899999999999</c:v>
                </c:pt>
                <c:pt idx="16491">
                  <c:v>44.945900000000002</c:v>
                </c:pt>
                <c:pt idx="16492">
                  <c:v>44.944800000000001</c:v>
                </c:pt>
                <c:pt idx="16493">
                  <c:v>44.941299999999998</c:v>
                </c:pt>
                <c:pt idx="16494">
                  <c:v>44.938099999999999</c:v>
                </c:pt>
                <c:pt idx="16495">
                  <c:v>44.934899999999999</c:v>
                </c:pt>
                <c:pt idx="16496">
                  <c:v>44.932400000000001</c:v>
                </c:pt>
                <c:pt idx="16497">
                  <c:v>44.931100000000001</c:v>
                </c:pt>
                <c:pt idx="16498">
                  <c:v>44.930500000000002</c:v>
                </c:pt>
                <c:pt idx="16499">
                  <c:v>44.929200000000002</c:v>
                </c:pt>
                <c:pt idx="16500">
                  <c:v>44.928899999999999</c:v>
                </c:pt>
                <c:pt idx="16501">
                  <c:v>44.928899999999999</c:v>
                </c:pt>
                <c:pt idx="16502">
                  <c:v>44.929299999999998</c:v>
                </c:pt>
                <c:pt idx="16503">
                  <c:v>44.929900000000004</c:v>
                </c:pt>
                <c:pt idx="16504">
                  <c:v>44.9313</c:v>
                </c:pt>
                <c:pt idx="16505">
                  <c:v>44.932609999999997</c:v>
                </c:pt>
                <c:pt idx="16506">
                  <c:v>44.933</c:v>
                </c:pt>
                <c:pt idx="16507">
                  <c:v>44.932600000000001</c:v>
                </c:pt>
                <c:pt idx="16508">
                  <c:v>44.932400000000001</c:v>
                </c:pt>
                <c:pt idx="16509">
                  <c:v>44.932400000000001</c:v>
                </c:pt>
                <c:pt idx="16510">
                  <c:v>44.9315</c:v>
                </c:pt>
                <c:pt idx="16511">
                  <c:v>44.931199999999997</c:v>
                </c:pt>
                <c:pt idx="16512">
                  <c:v>44.930300000000003</c:v>
                </c:pt>
                <c:pt idx="16513">
                  <c:v>44.929299999999998</c:v>
                </c:pt>
                <c:pt idx="16514">
                  <c:v>44.929499999999997</c:v>
                </c:pt>
                <c:pt idx="16515">
                  <c:v>44.929900000000004</c:v>
                </c:pt>
                <c:pt idx="16516">
                  <c:v>44.930799999999998</c:v>
                </c:pt>
                <c:pt idx="16517">
                  <c:v>44.931899999999999</c:v>
                </c:pt>
                <c:pt idx="16518">
                  <c:v>44.933399999999999</c:v>
                </c:pt>
                <c:pt idx="16519">
                  <c:v>44.934699999999999</c:v>
                </c:pt>
                <c:pt idx="16520">
                  <c:v>44.934899999999999</c:v>
                </c:pt>
                <c:pt idx="16521">
                  <c:v>44.935600000000001</c:v>
                </c:pt>
                <c:pt idx="16522">
                  <c:v>44.936199999999999</c:v>
                </c:pt>
                <c:pt idx="16523">
                  <c:v>44.933300000000003</c:v>
                </c:pt>
                <c:pt idx="16524">
                  <c:v>44.930300000000003</c:v>
                </c:pt>
                <c:pt idx="16525">
                  <c:v>44.927799999999998</c:v>
                </c:pt>
                <c:pt idx="16526">
                  <c:v>44.926299999999998</c:v>
                </c:pt>
                <c:pt idx="16527">
                  <c:v>44.925899999999999</c:v>
                </c:pt>
                <c:pt idx="16528">
                  <c:v>44.924799999999998</c:v>
                </c:pt>
                <c:pt idx="16529">
                  <c:v>44.924199999999999</c:v>
                </c:pt>
                <c:pt idx="16530">
                  <c:v>44.923900000000003</c:v>
                </c:pt>
                <c:pt idx="16531">
                  <c:v>44.923000000000002</c:v>
                </c:pt>
                <c:pt idx="16532">
                  <c:v>44.922199999999997</c:v>
                </c:pt>
                <c:pt idx="16533">
                  <c:v>44.921500000000002</c:v>
                </c:pt>
                <c:pt idx="16534">
                  <c:v>44.921300000000002</c:v>
                </c:pt>
                <c:pt idx="16535">
                  <c:v>44.9221</c:v>
                </c:pt>
                <c:pt idx="16536">
                  <c:v>44.922400000000003</c:v>
                </c:pt>
                <c:pt idx="16537">
                  <c:v>44.922629999999998</c:v>
                </c:pt>
                <c:pt idx="16538">
                  <c:v>44.922800000000002</c:v>
                </c:pt>
                <c:pt idx="16539">
                  <c:v>44.923290000000001</c:v>
                </c:pt>
                <c:pt idx="16540">
                  <c:v>44.9236</c:v>
                </c:pt>
                <c:pt idx="16541">
                  <c:v>44.923900000000003</c:v>
                </c:pt>
                <c:pt idx="16542">
                  <c:v>44.924300000000002</c:v>
                </c:pt>
                <c:pt idx="16543">
                  <c:v>44.924500000000002</c:v>
                </c:pt>
                <c:pt idx="16544">
                  <c:v>44.924999999999997</c:v>
                </c:pt>
                <c:pt idx="16545">
                  <c:v>44.924700000000001</c:v>
                </c:pt>
                <c:pt idx="16546">
                  <c:v>44.925190000000001</c:v>
                </c:pt>
                <c:pt idx="16547">
                  <c:v>44.926400000000001</c:v>
                </c:pt>
                <c:pt idx="16548">
                  <c:v>44.927599999999998</c:v>
                </c:pt>
                <c:pt idx="16549">
                  <c:v>44.928800000000003</c:v>
                </c:pt>
                <c:pt idx="16550">
                  <c:v>44.929400000000001</c:v>
                </c:pt>
                <c:pt idx="16551">
                  <c:v>44.928100000000001</c:v>
                </c:pt>
                <c:pt idx="16552">
                  <c:v>44.925699999999999</c:v>
                </c:pt>
                <c:pt idx="16553">
                  <c:v>44.924900000000001</c:v>
                </c:pt>
                <c:pt idx="16554">
                  <c:v>44.9238</c:v>
                </c:pt>
                <c:pt idx="16555">
                  <c:v>44.923499999999997</c:v>
                </c:pt>
                <c:pt idx="16556">
                  <c:v>44.9238</c:v>
                </c:pt>
                <c:pt idx="16557">
                  <c:v>44.924100000000003</c:v>
                </c:pt>
                <c:pt idx="16558">
                  <c:v>44.924399999999999</c:v>
                </c:pt>
                <c:pt idx="16559">
                  <c:v>44.924999999999997</c:v>
                </c:pt>
                <c:pt idx="16560">
                  <c:v>44.925400000000003</c:v>
                </c:pt>
                <c:pt idx="16561">
                  <c:v>44.926900000000003</c:v>
                </c:pt>
                <c:pt idx="16562">
                  <c:v>44.925899999999999</c:v>
                </c:pt>
                <c:pt idx="16563">
                  <c:v>44.924599999999998</c:v>
                </c:pt>
                <c:pt idx="16564">
                  <c:v>44.923299999999998</c:v>
                </c:pt>
                <c:pt idx="16565">
                  <c:v>44.921199999999999</c:v>
                </c:pt>
                <c:pt idx="16566">
                  <c:v>44.920499999999997</c:v>
                </c:pt>
                <c:pt idx="16567">
                  <c:v>44.919800000000002</c:v>
                </c:pt>
                <c:pt idx="16568">
                  <c:v>44.919400000000003</c:v>
                </c:pt>
                <c:pt idx="16569">
                  <c:v>44.919199999999996</c:v>
                </c:pt>
                <c:pt idx="16570">
                  <c:v>44.918700000000001</c:v>
                </c:pt>
                <c:pt idx="16571">
                  <c:v>44.918300000000002</c:v>
                </c:pt>
                <c:pt idx="16572">
                  <c:v>44.917610000000003</c:v>
                </c:pt>
                <c:pt idx="16573">
                  <c:v>44.917400000000001</c:v>
                </c:pt>
                <c:pt idx="16574">
                  <c:v>44.917299999999997</c:v>
                </c:pt>
                <c:pt idx="16575">
                  <c:v>44.9176</c:v>
                </c:pt>
                <c:pt idx="16576">
                  <c:v>44.918300000000002</c:v>
                </c:pt>
                <c:pt idx="16577">
                  <c:v>44.919499999999999</c:v>
                </c:pt>
                <c:pt idx="16578">
                  <c:v>44.920670000000001</c:v>
                </c:pt>
                <c:pt idx="16579">
                  <c:v>44.9221</c:v>
                </c:pt>
                <c:pt idx="16580">
                  <c:v>44.923299999999998</c:v>
                </c:pt>
                <c:pt idx="16581">
                  <c:v>44.923580000000001</c:v>
                </c:pt>
                <c:pt idx="16582">
                  <c:v>44.924199999999999</c:v>
                </c:pt>
                <c:pt idx="16583">
                  <c:v>44.924399999999999</c:v>
                </c:pt>
                <c:pt idx="16584">
                  <c:v>44.924599999999998</c:v>
                </c:pt>
                <c:pt idx="16585">
                  <c:v>44.924770000000002</c:v>
                </c:pt>
                <c:pt idx="16586">
                  <c:v>44.9251</c:v>
                </c:pt>
                <c:pt idx="16587">
                  <c:v>44.9253</c:v>
                </c:pt>
                <c:pt idx="16588">
                  <c:v>44.9253</c:v>
                </c:pt>
                <c:pt idx="16589">
                  <c:v>44.925699999999999</c:v>
                </c:pt>
                <c:pt idx="16590">
                  <c:v>44.925800000000002</c:v>
                </c:pt>
                <c:pt idx="16591">
                  <c:v>44.925199999999997</c:v>
                </c:pt>
                <c:pt idx="16592">
                  <c:v>44.923949999999998</c:v>
                </c:pt>
                <c:pt idx="16593">
                  <c:v>44.923299999999998</c:v>
                </c:pt>
                <c:pt idx="16594">
                  <c:v>44.921700000000001</c:v>
                </c:pt>
                <c:pt idx="16595">
                  <c:v>44.920099999999998</c:v>
                </c:pt>
                <c:pt idx="16596">
                  <c:v>44.919800000000002</c:v>
                </c:pt>
                <c:pt idx="16597">
                  <c:v>44.919899999999998</c:v>
                </c:pt>
                <c:pt idx="16598">
                  <c:v>44.920400000000001</c:v>
                </c:pt>
                <c:pt idx="16599">
                  <c:v>44.921199999999999</c:v>
                </c:pt>
                <c:pt idx="16600">
                  <c:v>44.9223</c:v>
                </c:pt>
                <c:pt idx="16601">
                  <c:v>44.924300000000002</c:v>
                </c:pt>
                <c:pt idx="16602">
                  <c:v>44.924900000000001</c:v>
                </c:pt>
                <c:pt idx="16603">
                  <c:v>44.923999999999999</c:v>
                </c:pt>
                <c:pt idx="16604">
                  <c:v>44.922800000000002</c:v>
                </c:pt>
                <c:pt idx="16605">
                  <c:v>44.921399999999998</c:v>
                </c:pt>
                <c:pt idx="16606">
                  <c:v>44.92</c:v>
                </c:pt>
                <c:pt idx="16607">
                  <c:v>44.919499999999999</c:v>
                </c:pt>
                <c:pt idx="16608">
                  <c:v>44.9193</c:v>
                </c:pt>
                <c:pt idx="16609">
                  <c:v>44.919199999999996</c:v>
                </c:pt>
                <c:pt idx="16610">
                  <c:v>44.9191</c:v>
                </c:pt>
                <c:pt idx="16611">
                  <c:v>44.9193</c:v>
                </c:pt>
                <c:pt idx="16612">
                  <c:v>44.919699999999999</c:v>
                </c:pt>
                <c:pt idx="16613">
                  <c:v>44.919699999999999</c:v>
                </c:pt>
                <c:pt idx="16614">
                  <c:v>44.920200000000001</c:v>
                </c:pt>
                <c:pt idx="16615">
                  <c:v>44.920200000000001</c:v>
                </c:pt>
                <c:pt idx="16616">
                  <c:v>44.920299999999997</c:v>
                </c:pt>
                <c:pt idx="16617">
                  <c:v>44.920200000000001</c:v>
                </c:pt>
                <c:pt idx="16618">
                  <c:v>44.920400000000001</c:v>
                </c:pt>
                <c:pt idx="16619">
                  <c:v>44.9208</c:v>
                </c:pt>
                <c:pt idx="16620">
                  <c:v>44.923499999999997</c:v>
                </c:pt>
                <c:pt idx="16621">
                  <c:v>44.924999999999997</c:v>
                </c:pt>
                <c:pt idx="16622">
                  <c:v>44.924900000000001</c:v>
                </c:pt>
                <c:pt idx="16623">
                  <c:v>44.9253</c:v>
                </c:pt>
                <c:pt idx="16624">
                  <c:v>44.9255</c:v>
                </c:pt>
                <c:pt idx="16625">
                  <c:v>44.924999999999997</c:v>
                </c:pt>
                <c:pt idx="16626">
                  <c:v>44.923499999999997</c:v>
                </c:pt>
                <c:pt idx="16627">
                  <c:v>44.921199999999999</c:v>
                </c:pt>
                <c:pt idx="16628">
                  <c:v>44.920699999999997</c:v>
                </c:pt>
                <c:pt idx="16629">
                  <c:v>44.9206</c:v>
                </c:pt>
                <c:pt idx="16630">
                  <c:v>44.920900000000003</c:v>
                </c:pt>
                <c:pt idx="16631">
                  <c:v>44.921399999999998</c:v>
                </c:pt>
                <c:pt idx="16632">
                  <c:v>44.922199999999997</c:v>
                </c:pt>
                <c:pt idx="16633">
                  <c:v>44.923099999999998</c:v>
                </c:pt>
                <c:pt idx="16634">
                  <c:v>44.923999999999999</c:v>
                </c:pt>
                <c:pt idx="16635">
                  <c:v>44.924999999999997</c:v>
                </c:pt>
                <c:pt idx="16636">
                  <c:v>44.925400000000003</c:v>
                </c:pt>
                <c:pt idx="16637">
                  <c:v>44.925600000000003</c:v>
                </c:pt>
                <c:pt idx="16638">
                  <c:v>44.926670000000001</c:v>
                </c:pt>
                <c:pt idx="16639">
                  <c:v>44.926400000000001</c:v>
                </c:pt>
                <c:pt idx="16640">
                  <c:v>44.924799999999998</c:v>
                </c:pt>
                <c:pt idx="16641">
                  <c:v>44.922899999999998</c:v>
                </c:pt>
                <c:pt idx="16642">
                  <c:v>44.92107</c:v>
                </c:pt>
                <c:pt idx="16643">
                  <c:v>44.919499999999999</c:v>
                </c:pt>
                <c:pt idx="16644">
                  <c:v>44.918599999999998</c:v>
                </c:pt>
                <c:pt idx="16645">
                  <c:v>44.918500000000002</c:v>
                </c:pt>
                <c:pt idx="16646">
                  <c:v>44.918500000000002</c:v>
                </c:pt>
                <c:pt idx="16647">
                  <c:v>44.918399999999998</c:v>
                </c:pt>
                <c:pt idx="16648">
                  <c:v>44.918399999999998</c:v>
                </c:pt>
                <c:pt idx="16649">
                  <c:v>44.919199999999996</c:v>
                </c:pt>
                <c:pt idx="16650">
                  <c:v>44.9193</c:v>
                </c:pt>
                <c:pt idx="16651">
                  <c:v>44.919960000000003</c:v>
                </c:pt>
                <c:pt idx="16652">
                  <c:v>44.920099999999998</c:v>
                </c:pt>
                <c:pt idx="16653">
                  <c:v>44.920400000000001</c:v>
                </c:pt>
                <c:pt idx="16654">
                  <c:v>44.921100000000003</c:v>
                </c:pt>
                <c:pt idx="16655">
                  <c:v>44.921700000000001</c:v>
                </c:pt>
                <c:pt idx="16656">
                  <c:v>44.922199999999997</c:v>
                </c:pt>
                <c:pt idx="16657">
                  <c:v>44.922699999999999</c:v>
                </c:pt>
                <c:pt idx="16658">
                  <c:v>44.923000000000002</c:v>
                </c:pt>
                <c:pt idx="16659">
                  <c:v>44.923299999999998</c:v>
                </c:pt>
                <c:pt idx="16660">
                  <c:v>44.923499999999997</c:v>
                </c:pt>
                <c:pt idx="16661">
                  <c:v>44.923900000000003</c:v>
                </c:pt>
                <c:pt idx="16662">
                  <c:v>44.923999999999999</c:v>
                </c:pt>
                <c:pt idx="16663">
                  <c:v>44.924199999999999</c:v>
                </c:pt>
                <c:pt idx="16664">
                  <c:v>44.924399999999999</c:v>
                </c:pt>
                <c:pt idx="16665">
                  <c:v>44.924500000000002</c:v>
                </c:pt>
                <c:pt idx="16666">
                  <c:v>44.924700000000001</c:v>
                </c:pt>
                <c:pt idx="16667">
                  <c:v>44.924900000000001</c:v>
                </c:pt>
                <c:pt idx="16668">
                  <c:v>44.924900000000001</c:v>
                </c:pt>
                <c:pt idx="16669">
                  <c:v>44.92503</c:v>
                </c:pt>
                <c:pt idx="16670">
                  <c:v>44.925220000000003</c:v>
                </c:pt>
                <c:pt idx="16671">
                  <c:v>44.925400000000003</c:v>
                </c:pt>
                <c:pt idx="16672">
                  <c:v>44.925600000000003</c:v>
                </c:pt>
                <c:pt idx="16673">
                  <c:v>44.925699999999999</c:v>
                </c:pt>
                <c:pt idx="16674">
                  <c:v>44.925899999999999</c:v>
                </c:pt>
                <c:pt idx="16675">
                  <c:v>44.926200000000001</c:v>
                </c:pt>
                <c:pt idx="16676">
                  <c:v>44.926499999999997</c:v>
                </c:pt>
                <c:pt idx="16677">
                  <c:v>44.926699999999997</c:v>
                </c:pt>
                <c:pt idx="16678">
                  <c:v>44.926900000000003</c:v>
                </c:pt>
                <c:pt idx="16679">
                  <c:v>44.927100000000003</c:v>
                </c:pt>
                <c:pt idx="16680">
                  <c:v>44.927410000000002</c:v>
                </c:pt>
                <c:pt idx="16681">
                  <c:v>44.927599999999998</c:v>
                </c:pt>
                <c:pt idx="16682">
                  <c:v>44.927700000000002</c:v>
                </c:pt>
                <c:pt idx="16683">
                  <c:v>44.927799999999998</c:v>
                </c:pt>
                <c:pt idx="16684">
                  <c:v>44.927900000000001</c:v>
                </c:pt>
                <c:pt idx="16685">
                  <c:v>44.927999999999997</c:v>
                </c:pt>
                <c:pt idx="16686">
                  <c:v>44.928199999999997</c:v>
                </c:pt>
                <c:pt idx="16687">
                  <c:v>44.928100000000001</c:v>
                </c:pt>
                <c:pt idx="16688">
                  <c:v>44.928359999999998</c:v>
                </c:pt>
                <c:pt idx="16689">
                  <c:v>44.927999999999997</c:v>
                </c:pt>
                <c:pt idx="16690">
                  <c:v>44.9255</c:v>
                </c:pt>
                <c:pt idx="16691">
                  <c:v>44.923450000000003</c:v>
                </c:pt>
                <c:pt idx="16692">
                  <c:v>44.922600000000003</c:v>
                </c:pt>
                <c:pt idx="16693">
                  <c:v>44.922499999999999</c:v>
                </c:pt>
                <c:pt idx="16694">
                  <c:v>44.922699999999999</c:v>
                </c:pt>
                <c:pt idx="16695">
                  <c:v>44.923200000000001</c:v>
                </c:pt>
                <c:pt idx="16696">
                  <c:v>44.923699999999997</c:v>
                </c:pt>
                <c:pt idx="16697">
                  <c:v>44.924900000000001</c:v>
                </c:pt>
                <c:pt idx="16698">
                  <c:v>44.9268</c:v>
                </c:pt>
                <c:pt idx="16699">
                  <c:v>44.9285</c:v>
                </c:pt>
                <c:pt idx="16700">
                  <c:v>44.928899999999999</c:v>
                </c:pt>
                <c:pt idx="16701">
                  <c:v>44.928069999999998</c:v>
                </c:pt>
                <c:pt idx="16702">
                  <c:v>44.927399999999999</c:v>
                </c:pt>
                <c:pt idx="16703">
                  <c:v>44.925800000000002</c:v>
                </c:pt>
                <c:pt idx="16704">
                  <c:v>44.923499999999997</c:v>
                </c:pt>
                <c:pt idx="16705">
                  <c:v>44.920200000000001</c:v>
                </c:pt>
                <c:pt idx="16706">
                  <c:v>44.918100000000003</c:v>
                </c:pt>
                <c:pt idx="16707">
                  <c:v>44.917200000000001</c:v>
                </c:pt>
                <c:pt idx="16708">
                  <c:v>44.916600000000003</c:v>
                </c:pt>
                <c:pt idx="16709">
                  <c:v>44.916200000000003</c:v>
                </c:pt>
                <c:pt idx="16710">
                  <c:v>44.916600000000003</c:v>
                </c:pt>
                <c:pt idx="16711">
                  <c:v>44.917299999999997</c:v>
                </c:pt>
                <c:pt idx="16712">
                  <c:v>44.917400000000001</c:v>
                </c:pt>
                <c:pt idx="16713">
                  <c:v>44.917900000000003</c:v>
                </c:pt>
                <c:pt idx="16714">
                  <c:v>44.918500000000002</c:v>
                </c:pt>
                <c:pt idx="16715">
                  <c:v>44.9191</c:v>
                </c:pt>
                <c:pt idx="16716">
                  <c:v>44.92</c:v>
                </c:pt>
                <c:pt idx="16717">
                  <c:v>44.920900000000003</c:v>
                </c:pt>
                <c:pt idx="16718">
                  <c:v>44.920999999999999</c:v>
                </c:pt>
                <c:pt idx="16719">
                  <c:v>44.921399999999998</c:v>
                </c:pt>
                <c:pt idx="16720">
                  <c:v>44.921300000000002</c:v>
                </c:pt>
                <c:pt idx="16721">
                  <c:v>44.920250000000003</c:v>
                </c:pt>
                <c:pt idx="16722">
                  <c:v>44.920400000000001</c:v>
                </c:pt>
                <c:pt idx="16723">
                  <c:v>44.920999999999999</c:v>
                </c:pt>
                <c:pt idx="16724">
                  <c:v>44.921900000000001</c:v>
                </c:pt>
                <c:pt idx="16725">
                  <c:v>44.922069999999998</c:v>
                </c:pt>
                <c:pt idx="16726">
                  <c:v>44.92239</c:v>
                </c:pt>
                <c:pt idx="16727">
                  <c:v>44.922899999999998</c:v>
                </c:pt>
                <c:pt idx="16728">
                  <c:v>44.923369999999998</c:v>
                </c:pt>
                <c:pt idx="16729">
                  <c:v>44.9238</c:v>
                </c:pt>
                <c:pt idx="16730">
                  <c:v>44.924100000000003</c:v>
                </c:pt>
                <c:pt idx="16731">
                  <c:v>44.921999999999997</c:v>
                </c:pt>
                <c:pt idx="16732">
                  <c:v>44.920699999999997</c:v>
                </c:pt>
                <c:pt idx="16733">
                  <c:v>44.920299999999997</c:v>
                </c:pt>
                <c:pt idx="16734">
                  <c:v>44.920400000000001</c:v>
                </c:pt>
                <c:pt idx="16735">
                  <c:v>44.922899999999998</c:v>
                </c:pt>
                <c:pt idx="16736">
                  <c:v>44.927500000000002</c:v>
                </c:pt>
                <c:pt idx="16737">
                  <c:v>44.928649999999998</c:v>
                </c:pt>
                <c:pt idx="16738">
                  <c:v>44.929200000000002</c:v>
                </c:pt>
                <c:pt idx="16739">
                  <c:v>44.929499999999997</c:v>
                </c:pt>
                <c:pt idx="16740">
                  <c:v>44.92944</c:v>
                </c:pt>
                <c:pt idx="16741">
                  <c:v>44.928069999999998</c:v>
                </c:pt>
                <c:pt idx="16742">
                  <c:v>44.925400000000003</c:v>
                </c:pt>
                <c:pt idx="16743">
                  <c:v>44.923099999999998</c:v>
                </c:pt>
                <c:pt idx="16744">
                  <c:v>44.921700000000001</c:v>
                </c:pt>
                <c:pt idx="16745">
                  <c:v>44.9206</c:v>
                </c:pt>
                <c:pt idx="16746">
                  <c:v>44.919400000000003</c:v>
                </c:pt>
                <c:pt idx="16747">
                  <c:v>44.917200000000001</c:v>
                </c:pt>
                <c:pt idx="16748">
                  <c:v>44.9161</c:v>
                </c:pt>
                <c:pt idx="16749">
                  <c:v>44.915999999999997</c:v>
                </c:pt>
                <c:pt idx="16750">
                  <c:v>44.916800000000002</c:v>
                </c:pt>
                <c:pt idx="16751">
                  <c:v>44.9178</c:v>
                </c:pt>
                <c:pt idx="16752">
                  <c:v>44.918599999999998</c:v>
                </c:pt>
                <c:pt idx="16753">
                  <c:v>44.920999999999999</c:v>
                </c:pt>
                <c:pt idx="16754">
                  <c:v>44.922600000000003</c:v>
                </c:pt>
                <c:pt idx="16755">
                  <c:v>44.924900000000001</c:v>
                </c:pt>
                <c:pt idx="16756">
                  <c:v>44.927900000000001</c:v>
                </c:pt>
                <c:pt idx="16757">
                  <c:v>44.930599999999998</c:v>
                </c:pt>
                <c:pt idx="16758">
                  <c:v>44.932400000000001</c:v>
                </c:pt>
                <c:pt idx="16759">
                  <c:v>44.932699999999997</c:v>
                </c:pt>
                <c:pt idx="16760">
                  <c:v>44.933199999999999</c:v>
                </c:pt>
                <c:pt idx="16761">
                  <c:v>44.932139999999997</c:v>
                </c:pt>
                <c:pt idx="16762">
                  <c:v>44.929499999999997</c:v>
                </c:pt>
                <c:pt idx="16763">
                  <c:v>44.927300000000002</c:v>
                </c:pt>
                <c:pt idx="16764">
                  <c:v>44.9268</c:v>
                </c:pt>
                <c:pt idx="16765">
                  <c:v>44.927399999999999</c:v>
                </c:pt>
                <c:pt idx="16766">
                  <c:v>44.9285</c:v>
                </c:pt>
                <c:pt idx="16767">
                  <c:v>44.929900000000004</c:v>
                </c:pt>
                <c:pt idx="16768">
                  <c:v>44.930700000000002</c:v>
                </c:pt>
                <c:pt idx="16769">
                  <c:v>44.931100000000001</c:v>
                </c:pt>
                <c:pt idx="16770">
                  <c:v>44.931899999999999</c:v>
                </c:pt>
                <c:pt idx="16771">
                  <c:v>44.932499999999997</c:v>
                </c:pt>
                <c:pt idx="16772">
                  <c:v>44.932499999999997</c:v>
                </c:pt>
                <c:pt idx="16773">
                  <c:v>44.932200000000002</c:v>
                </c:pt>
                <c:pt idx="16774">
                  <c:v>44.929099999999998</c:v>
                </c:pt>
                <c:pt idx="16775">
                  <c:v>44.927300000000002</c:v>
                </c:pt>
                <c:pt idx="16776">
                  <c:v>44.925600000000003</c:v>
                </c:pt>
                <c:pt idx="16777">
                  <c:v>44.923900000000003</c:v>
                </c:pt>
                <c:pt idx="16778">
                  <c:v>44.9221</c:v>
                </c:pt>
                <c:pt idx="16779">
                  <c:v>44.92033</c:v>
                </c:pt>
                <c:pt idx="16780">
                  <c:v>44.919400000000003</c:v>
                </c:pt>
                <c:pt idx="16781">
                  <c:v>44.918599999999998</c:v>
                </c:pt>
                <c:pt idx="16782">
                  <c:v>44.918500000000002</c:v>
                </c:pt>
                <c:pt idx="16783">
                  <c:v>44.918700000000001</c:v>
                </c:pt>
                <c:pt idx="16784">
                  <c:v>44.919600000000003</c:v>
                </c:pt>
                <c:pt idx="16785">
                  <c:v>44.9206</c:v>
                </c:pt>
                <c:pt idx="16786">
                  <c:v>44.921100000000003</c:v>
                </c:pt>
                <c:pt idx="16787">
                  <c:v>44.921300000000002</c:v>
                </c:pt>
                <c:pt idx="16788">
                  <c:v>44.921500000000002</c:v>
                </c:pt>
                <c:pt idx="16789">
                  <c:v>44.921700000000001</c:v>
                </c:pt>
                <c:pt idx="16790">
                  <c:v>44.921999999999997</c:v>
                </c:pt>
                <c:pt idx="16791">
                  <c:v>44.922469999999997</c:v>
                </c:pt>
                <c:pt idx="16792">
                  <c:v>44.922800000000002</c:v>
                </c:pt>
                <c:pt idx="16793">
                  <c:v>44.923299999999998</c:v>
                </c:pt>
                <c:pt idx="16794">
                  <c:v>44.924100000000003</c:v>
                </c:pt>
                <c:pt idx="16795">
                  <c:v>44.924370000000003</c:v>
                </c:pt>
                <c:pt idx="16796">
                  <c:v>44.9251</c:v>
                </c:pt>
                <c:pt idx="16797">
                  <c:v>44.926000000000002</c:v>
                </c:pt>
                <c:pt idx="16798">
                  <c:v>44.927199999999999</c:v>
                </c:pt>
                <c:pt idx="16799">
                  <c:v>44.927999999999997</c:v>
                </c:pt>
                <c:pt idx="16800">
                  <c:v>44.928800000000003</c:v>
                </c:pt>
                <c:pt idx="16801">
                  <c:v>44.928899999999999</c:v>
                </c:pt>
                <c:pt idx="16802">
                  <c:v>44.927599999999998</c:v>
                </c:pt>
                <c:pt idx="16803">
                  <c:v>44.926200000000001</c:v>
                </c:pt>
                <c:pt idx="16804">
                  <c:v>44.925400000000003</c:v>
                </c:pt>
                <c:pt idx="16805">
                  <c:v>44.925699999999999</c:v>
                </c:pt>
                <c:pt idx="16806">
                  <c:v>44.926499999999997</c:v>
                </c:pt>
                <c:pt idx="16807">
                  <c:v>44.927700000000002</c:v>
                </c:pt>
                <c:pt idx="16808">
                  <c:v>44.929049999999997</c:v>
                </c:pt>
                <c:pt idx="16809">
                  <c:v>44.930500000000002</c:v>
                </c:pt>
                <c:pt idx="16810">
                  <c:v>44.931399999999996</c:v>
                </c:pt>
                <c:pt idx="16811">
                  <c:v>44.9313</c:v>
                </c:pt>
                <c:pt idx="16812">
                  <c:v>44.930599999999998</c:v>
                </c:pt>
                <c:pt idx="16813">
                  <c:v>44.929499999999997</c:v>
                </c:pt>
                <c:pt idx="16814">
                  <c:v>44.929200000000002</c:v>
                </c:pt>
                <c:pt idx="16815">
                  <c:v>44.926900000000003</c:v>
                </c:pt>
                <c:pt idx="16816">
                  <c:v>44.924999999999997</c:v>
                </c:pt>
                <c:pt idx="16817">
                  <c:v>44.923699999999997</c:v>
                </c:pt>
                <c:pt idx="16818">
                  <c:v>44.922600000000003</c:v>
                </c:pt>
                <c:pt idx="16819">
                  <c:v>44.921999999999997</c:v>
                </c:pt>
                <c:pt idx="16820">
                  <c:v>44.921599999999998</c:v>
                </c:pt>
                <c:pt idx="16821">
                  <c:v>44.921700000000001</c:v>
                </c:pt>
                <c:pt idx="16822">
                  <c:v>44.9221</c:v>
                </c:pt>
                <c:pt idx="16823">
                  <c:v>44.922800000000002</c:v>
                </c:pt>
                <c:pt idx="16824">
                  <c:v>44.922519999999999</c:v>
                </c:pt>
                <c:pt idx="16825">
                  <c:v>44.920999999999999</c:v>
                </c:pt>
                <c:pt idx="16826">
                  <c:v>44.920200000000001</c:v>
                </c:pt>
                <c:pt idx="16827">
                  <c:v>44.920299999999997</c:v>
                </c:pt>
                <c:pt idx="16828">
                  <c:v>44.920699999999997</c:v>
                </c:pt>
                <c:pt idx="16829">
                  <c:v>44.921199999999999</c:v>
                </c:pt>
                <c:pt idx="16830">
                  <c:v>44.920299999999997</c:v>
                </c:pt>
                <c:pt idx="16831">
                  <c:v>44.920090000000002</c:v>
                </c:pt>
                <c:pt idx="16832">
                  <c:v>44.920099999999998</c:v>
                </c:pt>
                <c:pt idx="16833">
                  <c:v>44.920400000000001</c:v>
                </c:pt>
                <c:pt idx="16834">
                  <c:v>44.9208</c:v>
                </c:pt>
                <c:pt idx="16835">
                  <c:v>44.921700000000001</c:v>
                </c:pt>
                <c:pt idx="16836">
                  <c:v>44.922600000000003</c:v>
                </c:pt>
                <c:pt idx="16837">
                  <c:v>44.923499999999997</c:v>
                </c:pt>
                <c:pt idx="16838">
                  <c:v>44.923299999999998</c:v>
                </c:pt>
                <c:pt idx="16839">
                  <c:v>44.921799999999998</c:v>
                </c:pt>
                <c:pt idx="16840">
                  <c:v>44.920699999999997</c:v>
                </c:pt>
                <c:pt idx="16841">
                  <c:v>44.920699999999997</c:v>
                </c:pt>
                <c:pt idx="16842">
                  <c:v>44.9208</c:v>
                </c:pt>
                <c:pt idx="16843">
                  <c:v>44.920999999999999</c:v>
                </c:pt>
                <c:pt idx="16844">
                  <c:v>44.921300000000002</c:v>
                </c:pt>
                <c:pt idx="16845">
                  <c:v>44.920900000000003</c:v>
                </c:pt>
                <c:pt idx="16846">
                  <c:v>44.9208</c:v>
                </c:pt>
                <c:pt idx="16847">
                  <c:v>44.920999999999999</c:v>
                </c:pt>
                <c:pt idx="16848">
                  <c:v>44.921399999999998</c:v>
                </c:pt>
                <c:pt idx="16849">
                  <c:v>44.921700000000001</c:v>
                </c:pt>
                <c:pt idx="16850">
                  <c:v>44.921799999999998</c:v>
                </c:pt>
                <c:pt idx="16851">
                  <c:v>44.921599999999998</c:v>
                </c:pt>
                <c:pt idx="16852">
                  <c:v>44.921900000000001</c:v>
                </c:pt>
                <c:pt idx="16853">
                  <c:v>44.922199999999997</c:v>
                </c:pt>
                <c:pt idx="16854">
                  <c:v>44.922600000000003</c:v>
                </c:pt>
                <c:pt idx="16855">
                  <c:v>44.923400000000001</c:v>
                </c:pt>
                <c:pt idx="16856">
                  <c:v>44.923819999999999</c:v>
                </c:pt>
                <c:pt idx="16857">
                  <c:v>44.924500000000002</c:v>
                </c:pt>
                <c:pt idx="16858">
                  <c:v>44.9255</c:v>
                </c:pt>
                <c:pt idx="16859">
                  <c:v>44.926099999999998</c:v>
                </c:pt>
                <c:pt idx="16860">
                  <c:v>44.926270000000002</c:v>
                </c:pt>
                <c:pt idx="16861">
                  <c:v>44.926499999999997</c:v>
                </c:pt>
                <c:pt idx="16862">
                  <c:v>44.927100000000003</c:v>
                </c:pt>
                <c:pt idx="16863">
                  <c:v>44.927500000000002</c:v>
                </c:pt>
                <c:pt idx="16864">
                  <c:v>44.927999999999997</c:v>
                </c:pt>
                <c:pt idx="16865">
                  <c:v>44.928199999999997</c:v>
                </c:pt>
                <c:pt idx="16866">
                  <c:v>44.928800000000003</c:v>
                </c:pt>
                <c:pt idx="16867">
                  <c:v>44.929000000000002</c:v>
                </c:pt>
                <c:pt idx="16868">
                  <c:v>44.929699999999997</c:v>
                </c:pt>
                <c:pt idx="16869">
                  <c:v>44.932189999999999</c:v>
                </c:pt>
                <c:pt idx="16870">
                  <c:v>44.9328</c:v>
                </c:pt>
                <c:pt idx="16871">
                  <c:v>44.932000000000002</c:v>
                </c:pt>
                <c:pt idx="16872">
                  <c:v>44.931399999999996</c:v>
                </c:pt>
                <c:pt idx="16873">
                  <c:v>44.927399999999999</c:v>
                </c:pt>
                <c:pt idx="16874">
                  <c:v>44.9255</c:v>
                </c:pt>
                <c:pt idx="16875">
                  <c:v>44.924999999999997</c:v>
                </c:pt>
                <c:pt idx="16876">
                  <c:v>44.924900000000001</c:v>
                </c:pt>
                <c:pt idx="16877">
                  <c:v>44.9253</c:v>
                </c:pt>
                <c:pt idx="16878">
                  <c:v>44.926000000000002</c:v>
                </c:pt>
                <c:pt idx="16879">
                  <c:v>44.9268</c:v>
                </c:pt>
                <c:pt idx="16880">
                  <c:v>44.927750000000003</c:v>
                </c:pt>
                <c:pt idx="16881">
                  <c:v>44.9283</c:v>
                </c:pt>
                <c:pt idx="16882">
                  <c:v>44.928899999999999</c:v>
                </c:pt>
                <c:pt idx="16883">
                  <c:v>44.930799999999998</c:v>
                </c:pt>
                <c:pt idx="16884">
                  <c:v>44.932400000000001</c:v>
                </c:pt>
                <c:pt idx="16885">
                  <c:v>44.932699999999997</c:v>
                </c:pt>
                <c:pt idx="16886">
                  <c:v>44.931800000000003</c:v>
                </c:pt>
                <c:pt idx="16887">
                  <c:v>44.9285</c:v>
                </c:pt>
                <c:pt idx="16888">
                  <c:v>44.926600000000001</c:v>
                </c:pt>
                <c:pt idx="16889">
                  <c:v>44.925199999999997</c:v>
                </c:pt>
                <c:pt idx="16890">
                  <c:v>44.923299999999998</c:v>
                </c:pt>
                <c:pt idx="16891">
                  <c:v>44.9223</c:v>
                </c:pt>
                <c:pt idx="16892">
                  <c:v>44.921799999999998</c:v>
                </c:pt>
                <c:pt idx="16893">
                  <c:v>44.921599999999998</c:v>
                </c:pt>
                <c:pt idx="16894">
                  <c:v>44.922199999999997</c:v>
                </c:pt>
                <c:pt idx="16895">
                  <c:v>44.9223</c:v>
                </c:pt>
                <c:pt idx="16896">
                  <c:v>44.922899999999998</c:v>
                </c:pt>
                <c:pt idx="16897">
                  <c:v>44.923299999999998</c:v>
                </c:pt>
                <c:pt idx="16898">
                  <c:v>44.923699999999997</c:v>
                </c:pt>
                <c:pt idx="16899">
                  <c:v>44.924399999999999</c:v>
                </c:pt>
                <c:pt idx="16900">
                  <c:v>44.925199999999997</c:v>
                </c:pt>
                <c:pt idx="16901">
                  <c:v>44.92606</c:v>
                </c:pt>
                <c:pt idx="16902">
                  <c:v>44.926299999999998</c:v>
                </c:pt>
                <c:pt idx="16903">
                  <c:v>44.926589999999997</c:v>
                </c:pt>
                <c:pt idx="16904">
                  <c:v>44.926900000000003</c:v>
                </c:pt>
                <c:pt idx="16905">
                  <c:v>44.927100000000003</c:v>
                </c:pt>
                <c:pt idx="16906">
                  <c:v>44.927399999999999</c:v>
                </c:pt>
                <c:pt idx="16907">
                  <c:v>44.927799999999998</c:v>
                </c:pt>
                <c:pt idx="16908">
                  <c:v>44.927900000000001</c:v>
                </c:pt>
                <c:pt idx="16909">
                  <c:v>44.928199999999997</c:v>
                </c:pt>
                <c:pt idx="16910">
                  <c:v>44.928400000000003</c:v>
                </c:pt>
                <c:pt idx="16911">
                  <c:v>44.928699999999999</c:v>
                </c:pt>
                <c:pt idx="16912">
                  <c:v>44.929000000000002</c:v>
                </c:pt>
                <c:pt idx="16913">
                  <c:v>44.929200000000002</c:v>
                </c:pt>
                <c:pt idx="16914">
                  <c:v>44.929200000000002</c:v>
                </c:pt>
                <c:pt idx="16915">
                  <c:v>44.929499999999997</c:v>
                </c:pt>
                <c:pt idx="16916">
                  <c:v>44.929699999999997</c:v>
                </c:pt>
                <c:pt idx="16917">
                  <c:v>44.929900000000004</c:v>
                </c:pt>
                <c:pt idx="16918">
                  <c:v>44.930100000000003</c:v>
                </c:pt>
                <c:pt idx="16919">
                  <c:v>44.930419999999998</c:v>
                </c:pt>
                <c:pt idx="16920">
                  <c:v>44.930599999999998</c:v>
                </c:pt>
                <c:pt idx="16921">
                  <c:v>44.930799999999998</c:v>
                </c:pt>
                <c:pt idx="16922">
                  <c:v>44.930900000000001</c:v>
                </c:pt>
                <c:pt idx="16923">
                  <c:v>44.931319999999999</c:v>
                </c:pt>
                <c:pt idx="16924">
                  <c:v>44.93092</c:v>
                </c:pt>
                <c:pt idx="16925">
                  <c:v>44.930700000000002</c:v>
                </c:pt>
                <c:pt idx="16926">
                  <c:v>44.93</c:v>
                </c:pt>
                <c:pt idx="16927">
                  <c:v>44.929400000000001</c:v>
                </c:pt>
                <c:pt idx="16928">
                  <c:v>44.9268</c:v>
                </c:pt>
                <c:pt idx="16929">
                  <c:v>44.926000000000002</c:v>
                </c:pt>
                <c:pt idx="16930">
                  <c:v>44.925930000000001</c:v>
                </c:pt>
                <c:pt idx="16931">
                  <c:v>44.926200000000001</c:v>
                </c:pt>
                <c:pt idx="16932">
                  <c:v>44.926499999999997</c:v>
                </c:pt>
                <c:pt idx="16933">
                  <c:v>44.927100000000003</c:v>
                </c:pt>
                <c:pt idx="16934">
                  <c:v>44.928800000000003</c:v>
                </c:pt>
                <c:pt idx="16935">
                  <c:v>44.930100000000003</c:v>
                </c:pt>
                <c:pt idx="16936">
                  <c:v>44.929699999999997</c:v>
                </c:pt>
                <c:pt idx="16937">
                  <c:v>44.929000000000002</c:v>
                </c:pt>
                <c:pt idx="16938">
                  <c:v>44.927860000000003</c:v>
                </c:pt>
                <c:pt idx="16939">
                  <c:v>44.926499999999997</c:v>
                </c:pt>
                <c:pt idx="16940">
                  <c:v>44.922800000000002</c:v>
                </c:pt>
                <c:pt idx="16941">
                  <c:v>44.921599999999998</c:v>
                </c:pt>
                <c:pt idx="16942">
                  <c:v>44.9206</c:v>
                </c:pt>
                <c:pt idx="16943">
                  <c:v>44.919699999999999</c:v>
                </c:pt>
                <c:pt idx="16944">
                  <c:v>44.918900000000001</c:v>
                </c:pt>
                <c:pt idx="16945">
                  <c:v>44.918500000000002</c:v>
                </c:pt>
                <c:pt idx="16946">
                  <c:v>44.918300000000002</c:v>
                </c:pt>
                <c:pt idx="16947">
                  <c:v>44.918700000000001</c:v>
                </c:pt>
                <c:pt idx="16948">
                  <c:v>44.919499999999999</c:v>
                </c:pt>
                <c:pt idx="16949">
                  <c:v>44.919699999999999</c:v>
                </c:pt>
                <c:pt idx="16950">
                  <c:v>44.920009999999998</c:v>
                </c:pt>
                <c:pt idx="16951">
                  <c:v>44.920299999999997</c:v>
                </c:pt>
                <c:pt idx="16952">
                  <c:v>44.920900000000003</c:v>
                </c:pt>
                <c:pt idx="16953">
                  <c:v>44.920099999999998</c:v>
                </c:pt>
                <c:pt idx="16954">
                  <c:v>44.919699999999999</c:v>
                </c:pt>
                <c:pt idx="16955">
                  <c:v>44.919699999999999</c:v>
                </c:pt>
                <c:pt idx="16956">
                  <c:v>44.919899999999998</c:v>
                </c:pt>
                <c:pt idx="16957">
                  <c:v>44.919400000000003</c:v>
                </c:pt>
                <c:pt idx="16958">
                  <c:v>44.920099999999998</c:v>
                </c:pt>
                <c:pt idx="16959">
                  <c:v>44.921100000000003</c:v>
                </c:pt>
                <c:pt idx="16960">
                  <c:v>44.921999999999997</c:v>
                </c:pt>
                <c:pt idx="16961">
                  <c:v>44.923400000000001</c:v>
                </c:pt>
                <c:pt idx="16962">
                  <c:v>44.924700000000001</c:v>
                </c:pt>
                <c:pt idx="16963">
                  <c:v>44.926200000000001</c:v>
                </c:pt>
                <c:pt idx="16964">
                  <c:v>44.927999999999997</c:v>
                </c:pt>
                <c:pt idx="16965">
                  <c:v>44.929900000000004</c:v>
                </c:pt>
                <c:pt idx="16966">
                  <c:v>44.931100000000001</c:v>
                </c:pt>
                <c:pt idx="16967">
                  <c:v>44.931699999999999</c:v>
                </c:pt>
                <c:pt idx="16968">
                  <c:v>44.931899999999999</c:v>
                </c:pt>
                <c:pt idx="16969">
                  <c:v>44.93206</c:v>
                </c:pt>
                <c:pt idx="16970">
                  <c:v>44.93</c:v>
                </c:pt>
                <c:pt idx="16971">
                  <c:v>44.928100000000001</c:v>
                </c:pt>
                <c:pt idx="16972">
                  <c:v>44.925699999999999</c:v>
                </c:pt>
                <c:pt idx="16973">
                  <c:v>44.924199999999999</c:v>
                </c:pt>
                <c:pt idx="16974">
                  <c:v>44.923400000000001</c:v>
                </c:pt>
                <c:pt idx="16975">
                  <c:v>44.922400000000003</c:v>
                </c:pt>
                <c:pt idx="16976">
                  <c:v>44.921900000000001</c:v>
                </c:pt>
                <c:pt idx="16977">
                  <c:v>44.921700000000001</c:v>
                </c:pt>
                <c:pt idx="16978">
                  <c:v>44.921500000000002</c:v>
                </c:pt>
                <c:pt idx="16979">
                  <c:v>44.921199999999999</c:v>
                </c:pt>
                <c:pt idx="16980">
                  <c:v>44.920900000000003</c:v>
                </c:pt>
                <c:pt idx="16981">
                  <c:v>44.9208</c:v>
                </c:pt>
                <c:pt idx="16982">
                  <c:v>44.920900000000003</c:v>
                </c:pt>
                <c:pt idx="16983">
                  <c:v>44.921399999999998</c:v>
                </c:pt>
                <c:pt idx="16984">
                  <c:v>44.9223</c:v>
                </c:pt>
                <c:pt idx="16985">
                  <c:v>44.923200000000001</c:v>
                </c:pt>
                <c:pt idx="16986">
                  <c:v>44.924700000000001</c:v>
                </c:pt>
                <c:pt idx="16987">
                  <c:v>44.925699999999999</c:v>
                </c:pt>
                <c:pt idx="16988">
                  <c:v>44.928400000000003</c:v>
                </c:pt>
                <c:pt idx="16989">
                  <c:v>44.930999999999997</c:v>
                </c:pt>
                <c:pt idx="16990">
                  <c:v>44.932499999999997</c:v>
                </c:pt>
                <c:pt idx="16991">
                  <c:v>44.933399999999999</c:v>
                </c:pt>
                <c:pt idx="16992">
                  <c:v>44.933500000000002</c:v>
                </c:pt>
                <c:pt idx="16993">
                  <c:v>44.932000000000002</c:v>
                </c:pt>
                <c:pt idx="16994">
                  <c:v>44.930300000000003</c:v>
                </c:pt>
                <c:pt idx="16995">
                  <c:v>44.92989</c:v>
                </c:pt>
                <c:pt idx="16996">
                  <c:v>44.930300000000003</c:v>
                </c:pt>
                <c:pt idx="16997">
                  <c:v>44.9313</c:v>
                </c:pt>
                <c:pt idx="16998">
                  <c:v>44.932200000000002</c:v>
                </c:pt>
                <c:pt idx="16999">
                  <c:v>44.933199999999999</c:v>
                </c:pt>
                <c:pt idx="17000">
                  <c:v>44.934399999999997</c:v>
                </c:pt>
                <c:pt idx="17001">
                  <c:v>44.9358</c:v>
                </c:pt>
                <c:pt idx="17002">
                  <c:v>44.936199999999999</c:v>
                </c:pt>
                <c:pt idx="17003">
                  <c:v>44.936340000000001</c:v>
                </c:pt>
                <c:pt idx="17004">
                  <c:v>44.935899999999997</c:v>
                </c:pt>
                <c:pt idx="17005">
                  <c:v>44.933100000000003</c:v>
                </c:pt>
                <c:pt idx="17006">
                  <c:v>44.930599999999998</c:v>
                </c:pt>
                <c:pt idx="17007">
                  <c:v>44.9285</c:v>
                </c:pt>
                <c:pt idx="17008">
                  <c:v>44.926879999999997</c:v>
                </c:pt>
                <c:pt idx="17009">
                  <c:v>44.926099999999998</c:v>
                </c:pt>
                <c:pt idx="17010">
                  <c:v>44.924900000000001</c:v>
                </c:pt>
                <c:pt idx="17011">
                  <c:v>44.924399999999999</c:v>
                </c:pt>
                <c:pt idx="17012">
                  <c:v>44.923999999999999</c:v>
                </c:pt>
                <c:pt idx="17013">
                  <c:v>44.924300000000002</c:v>
                </c:pt>
                <c:pt idx="17014">
                  <c:v>44.924900000000001</c:v>
                </c:pt>
                <c:pt idx="17015">
                  <c:v>44.925899999999999</c:v>
                </c:pt>
                <c:pt idx="17016">
                  <c:v>44.927100000000003</c:v>
                </c:pt>
                <c:pt idx="17017">
                  <c:v>44.927900000000001</c:v>
                </c:pt>
                <c:pt idx="17018">
                  <c:v>44.928699999999999</c:v>
                </c:pt>
                <c:pt idx="17019">
                  <c:v>44.929000000000002</c:v>
                </c:pt>
                <c:pt idx="17020">
                  <c:v>44.929299999999998</c:v>
                </c:pt>
                <c:pt idx="17021">
                  <c:v>44.929600000000001</c:v>
                </c:pt>
                <c:pt idx="17022">
                  <c:v>44.929900000000004</c:v>
                </c:pt>
                <c:pt idx="17023">
                  <c:v>44.930199999999999</c:v>
                </c:pt>
                <c:pt idx="17024">
                  <c:v>44.930790000000002</c:v>
                </c:pt>
                <c:pt idx="17025">
                  <c:v>44.930999999999997</c:v>
                </c:pt>
                <c:pt idx="17026">
                  <c:v>44.931699999999999</c:v>
                </c:pt>
                <c:pt idx="17027">
                  <c:v>44.93224</c:v>
                </c:pt>
                <c:pt idx="17028">
                  <c:v>44.932429999999997</c:v>
                </c:pt>
                <c:pt idx="17029">
                  <c:v>44.932429999999997</c:v>
                </c:pt>
                <c:pt idx="17030">
                  <c:v>44.932600000000001</c:v>
                </c:pt>
                <c:pt idx="17031">
                  <c:v>44.9328</c:v>
                </c:pt>
                <c:pt idx="17032">
                  <c:v>44.933</c:v>
                </c:pt>
                <c:pt idx="17033">
                  <c:v>44.933199999999999</c:v>
                </c:pt>
                <c:pt idx="17034">
                  <c:v>44.933399999999999</c:v>
                </c:pt>
                <c:pt idx="17035">
                  <c:v>44.933500000000002</c:v>
                </c:pt>
                <c:pt idx="17036">
                  <c:v>44.933700000000002</c:v>
                </c:pt>
                <c:pt idx="17037">
                  <c:v>44.933700000000002</c:v>
                </c:pt>
                <c:pt idx="17038">
                  <c:v>44.931100000000001</c:v>
                </c:pt>
                <c:pt idx="17039">
                  <c:v>44.930599999999998</c:v>
                </c:pt>
                <c:pt idx="17040">
                  <c:v>44.929000000000002</c:v>
                </c:pt>
                <c:pt idx="17041">
                  <c:v>44.926499999999997</c:v>
                </c:pt>
                <c:pt idx="17042">
                  <c:v>44.926200000000001</c:v>
                </c:pt>
                <c:pt idx="17043">
                  <c:v>44.926400000000001</c:v>
                </c:pt>
                <c:pt idx="17044">
                  <c:v>44.927</c:v>
                </c:pt>
                <c:pt idx="17045">
                  <c:v>44.927599999999998</c:v>
                </c:pt>
                <c:pt idx="17046">
                  <c:v>44.929400000000001</c:v>
                </c:pt>
                <c:pt idx="17047">
                  <c:v>44.9315</c:v>
                </c:pt>
                <c:pt idx="17048">
                  <c:v>44.933199999999999</c:v>
                </c:pt>
                <c:pt idx="17049">
                  <c:v>44.934899999999999</c:v>
                </c:pt>
                <c:pt idx="17050">
                  <c:v>44.935099999999998</c:v>
                </c:pt>
                <c:pt idx="17051">
                  <c:v>44.933599999999998</c:v>
                </c:pt>
                <c:pt idx="17052">
                  <c:v>44.932099999999998</c:v>
                </c:pt>
                <c:pt idx="17053">
                  <c:v>44.930399999999999</c:v>
                </c:pt>
                <c:pt idx="17054">
                  <c:v>44.928890000000003</c:v>
                </c:pt>
                <c:pt idx="17055">
                  <c:v>44.928199999999997</c:v>
                </c:pt>
                <c:pt idx="17056">
                  <c:v>44.927500000000002</c:v>
                </c:pt>
                <c:pt idx="17057">
                  <c:v>44.9268</c:v>
                </c:pt>
                <c:pt idx="17058">
                  <c:v>44.926400000000001</c:v>
                </c:pt>
                <c:pt idx="17059">
                  <c:v>44.925899999999999</c:v>
                </c:pt>
                <c:pt idx="17060">
                  <c:v>44.925400000000003</c:v>
                </c:pt>
                <c:pt idx="17061">
                  <c:v>44.925199999999997</c:v>
                </c:pt>
                <c:pt idx="17062">
                  <c:v>44.925400000000003</c:v>
                </c:pt>
                <c:pt idx="17063">
                  <c:v>44.924999999999997</c:v>
                </c:pt>
                <c:pt idx="17064">
                  <c:v>44.923369999999998</c:v>
                </c:pt>
                <c:pt idx="17065">
                  <c:v>44.922400000000003</c:v>
                </c:pt>
                <c:pt idx="17066">
                  <c:v>44.922199999999997</c:v>
                </c:pt>
                <c:pt idx="17067">
                  <c:v>44.922800000000002</c:v>
                </c:pt>
                <c:pt idx="17068">
                  <c:v>44.923900000000003</c:v>
                </c:pt>
                <c:pt idx="17069">
                  <c:v>44.924399999999999</c:v>
                </c:pt>
                <c:pt idx="17070">
                  <c:v>44.924199999999999</c:v>
                </c:pt>
                <c:pt idx="17071">
                  <c:v>44.924300000000002</c:v>
                </c:pt>
                <c:pt idx="17072">
                  <c:v>44.924799999999998</c:v>
                </c:pt>
                <c:pt idx="17073">
                  <c:v>44.9255</c:v>
                </c:pt>
                <c:pt idx="17074">
                  <c:v>44.926400000000001</c:v>
                </c:pt>
                <c:pt idx="17075">
                  <c:v>44.926589999999997</c:v>
                </c:pt>
                <c:pt idx="17076">
                  <c:v>44.926200000000001</c:v>
                </c:pt>
                <c:pt idx="17077">
                  <c:v>44.926099999999998</c:v>
                </c:pt>
                <c:pt idx="17078">
                  <c:v>44.926499999999997</c:v>
                </c:pt>
                <c:pt idx="17079">
                  <c:v>44.927250000000001</c:v>
                </c:pt>
                <c:pt idx="17080">
                  <c:v>44.927100000000003</c:v>
                </c:pt>
                <c:pt idx="17081">
                  <c:v>44.926099999999998</c:v>
                </c:pt>
                <c:pt idx="17082">
                  <c:v>44.924100000000003</c:v>
                </c:pt>
                <c:pt idx="17083">
                  <c:v>44.923400000000001</c:v>
                </c:pt>
                <c:pt idx="17084">
                  <c:v>44.923400000000001</c:v>
                </c:pt>
                <c:pt idx="17085">
                  <c:v>44.923699999999997</c:v>
                </c:pt>
                <c:pt idx="17086">
                  <c:v>44.9238</c:v>
                </c:pt>
                <c:pt idx="17087">
                  <c:v>44.923999999999999</c:v>
                </c:pt>
                <c:pt idx="17088">
                  <c:v>44.924300000000002</c:v>
                </c:pt>
                <c:pt idx="17089">
                  <c:v>44.924700000000001</c:v>
                </c:pt>
                <c:pt idx="17090">
                  <c:v>44.924900000000001</c:v>
                </c:pt>
                <c:pt idx="17091">
                  <c:v>44.924799999999998</c:v>
                </c:pt>
                <c:pt idx="17092">
                  <c:v>44.924900000000001</c:v>
                </c:pt>
                <c:pt idx="17093">
                  <c:v>44.924700000000001</c:v>
                </c:pt>
                <c:pt idx="17094">
                  <c:v>44.924799999999998</c:v>
                </c:pt>
                <c:pt idx="17095">
                  <c:v>44.924999999999997</c:v>
                </c:pt>
                <c:pt idx="17096">
                  <c:v>44.9255</c:v>
                </c:pt>
                <c:pt idx="17097">
                  <c:v>44.926499999999997</c:v>
                </c:pt>
                <c:pt idx="17098">
                  <c:v>44.927900000000001</c:v>
                </c:pt>
                <c:pt idx="17099">
                  <c:v>44.929000000000002</c:v>
                </c:pt>
                <c:pt idx="17100">
                  <c:v>44.93</c:v>
                </c:pt>
                <c:pt idx="17101">
                  <c:v>44.931199999999997</c:v>
                </c:pt>
                <c:pt idx="17102">
                  <c:v>44.931600000000003</c:v>
                </c:pt>
                <c:pt idx="17103">
                  <c:v>44.931899999999999</c:v>
                </c:pt>
                <c:pt idx="17104">
                  <c:v>44.932200000000002</c:v>
                </c:pt>
                <c:pt idx="17105">
                  <c:v>44.932499999999997</c:v>
                </c:pt>
                <c:pt idx="17106">
                  <c:v>44.933199999999999</c:v>
                </c:pt>
                <c:pt idx="17107">
                  <c:v>44.933500000000002</c:v>
                </c:pt>
                <c:pt idx="17108">
                  <c:v>44.934100000000001</c:v>
                </c:pt>
                <c:pt idx="17109">
                  <c:v>44.934199999999997</c:v>
                </c:pt>
                <c:pt idx="17110">
                  <c:v>44.934399999999997</c:v>
                </c:pt>
                <c:pt idx="17111">
                  <c:v>44.934600000000003</c:v>
                </c:pt>
                <c:pt idx="17112">
                  <c:v>44.934780000000003</c:v>
                </c:pt>
                <c:pt idx="17113">
                  <c:v>44.935000000000002</c:v>
                </c:pt>
                <c:pt idx="17114">
                  <c:v>44.935200000000002</c:v>
                </c:pt>
                <c:pt idx="17115">
                  <c:v>44.935200000000002</c:v>
                </c:pt>
                <c:pt idx="17116">
                  <c:v>44.935400000000001</c:v>
                </c:pt>
                <c:pt idx="17117">
                  <c:v>44.935600000000001</c:v>
                </c:pt>
                <c:pt idx="17118">
                  <c:v>44.9358</c:v>
                </c:pt>
                <c:pt idx="17119">
                  <c:v>44.9358</c:v>
                </c:pt>
                <c:pt idx="17120">
                  <c:v>44.935400000000001</c:v>
                </c:pt>
                <c:pt idx="17121">
                  <c:v>44.933599999999998</c:v>
                </c:pt>
                <c:pt idx="17122">
                  <c:v>44.930950000000003</c:v>
                </c:pt>
                <c:pt idx="17123">
                  <c:v>44.929200000000002</c:v>
                </c:pt>
                <c:pt idx="17124">
                  <c:v>44.928699999999999</c:v>
                </c:pt>
                <c:pt idx="17125">
                  <c:v>44.928699999999999</c:v>
                </c:pt>
                <c:pt idx="17126">
                  <c:v>44.929000000000002</c:v>
                </c:pt>
                <c:pt idx="17127">
                  <c:v>44.929699999999997</c:v>
                </c:pt>
                <c:pt idx="17128">
                  <c:v>44.930500000000002</c:v>
                </c:pt>
                <c:pt idx="17129">
                  <c:v>44.931100000000001</c:v>
                </c:pt>
                <c:pt idx="17130">
                  <c:v>44.932479999999998</c:v>
                </c:pt>
                <c:pt idx="17131">
                  <c:v>44.934399999999997</c:v>
                </c:pt>
                <c:pt idx="17132">
                  <c:v>44.9358</c:v>
                </c:pt>
                <c:pt idx="17133">
                  <c:v>44.936700000000002</c:v>
                </c:pt>
                <c:pt idx="17134">
                  <c:v>44.936500000000002</c:v>
                </c:pt>
                <c:pt idx="17135">
                  <c:v>44.935200000000002</c:v>
                </c:pt>
                <c:pt idx="17136">
                  <c:v>44.930999999999997</c:v>
                </c:pt>
                <c:pt idx="17137">
                  <c:v>44.929099999999998</c:v>
                </c:pt>
                <c:pt idx="17138">
                  <c:v>44.927199999999999</c:v>
                </c:pt>
                <c:pt idx="17139">
                  <c:v>44.925899999999999</c:v>
                </c:pt>
                <c:pt idx="17140">
                  <c:v>44.9251</c:v>
                </c:pt>
                <c:pt idx="17141">
                  <c:v>44.92445</c:v>
                </c:pt>
                <c:pt idx="17142">
                  <c:v>44.924700000000001</c:v>
                </c:pt>
                <c:pt idx="17143">
                  <c:v>44.9253</c:v>
                </c:pt>
                <c:pt idx="17144">
                  <c:v>44.925199999999997</c:v>
                </c:pt>
                <c:pt idx="17145">
                  <c:v>44.925800000000002</c:v>
                </c:pt>
                <c:pt idx="17146">
                  <c:v>44.926200000000001</c:v>
                </c:pt>
                <c:pt idx="17147">
                  <c:v>44.927100000000003</c:v>
                </c:pt>
                <c:pt idx="17148">
                  <c:v>44.927999999999997</c:v>
                </c:pt>
                <c:pt idx="17149">
                  <c:v>44.929499999999997</c:v>
                </c:pt>
                <c:pt idx="17150">
                  <c:v>44.930199999999999</c:v>
                </c:pt>
                <c:pt idx="17151">
                  <c:v>44.930599999999998</c:v>
                </c:pt>
                <c:pt idx="17152">
                  <c:v>44.931100000000001</c:v>
                </c:pt>
                <c:pt idx="17153">
                  <c:v>44.9313</c:v>
                </c:pt>
                <c:pt idx="17154">
                  <c:v>44.9315</c:v>
                </c:pt>
                <c:pt idx="17155">
                  <c:v>44.931800000000003</c:v>
                </c:pt>
                <c:pt idx="17156">
                  <c:v>44.932099999999998</c:v>
                </c:pt>
                <c:pt idx="17157">
                  <c:v>44.933199999999999</c:v>
                </c:pt>
                <c:pt idx="17158">
                  <c:v>44.933399999999999</c:v>
                </c:pt>
                <c:pt idx="17159">
                  <c:v>44.933199999999999</c:v>
                </c:pt>
                <c:pt idx="17160">
                  <c:v>44.932699999999997</c:v>
                </c:pt>
                <c:pt idx="17161">
                  <c:v>44.932099999999998</c:v>
                </c:pt>
                <c:pt idx="17162">
                  <c:v>44.932099999999998</c:v>
                </c:pt>
                <c:pt idx="17163">
                  <c:v>44.930999999999997</c:v>
                </c:pt>
                <c:pt idx="17164">
                  <c:v>44.929900000000004</c:v>
                </c:pt>
                <c:pt idx="17165">
                  <c:v>44.929699999999997</c:v>
                </c:pt>
                <c:pt idx="17166">
                  <c:v>44.93</c:v>
                </c:pt>
                <c:pt idx="17167">
                  <c:v>44.930100000000003</c:v>
                </c:pt>
                <c:pt idx="17168">
                  <c:v>44.931399999999996</c:v>
                </c:pt>
                <c:pt idx="17169">
                  <c:v>44.932499999999997</c:v>
                </c:pt>
                <c:pt idx="17170">
                  <c:v>44.931800000000003</c:v>
                </c:pt>
                <c:pt idx="17171">
                  <c:v>44.929900000000004</c:v>
                </c:pt>
                <c:pt idx="17172">
                  <c:v>44.927999999999997</c:v>
                </c:pt>
                <c:pt idx="17173">
                  <c:v>44.927</c:v>
                </c:pt>
                <c:pt idx="17174">
                  <c:v>44.926299999999998</c:v>
                </c:pt>
                <c:pt idx="17175">
                  <c:v>44.925800000000002</c:v>
                </c:pt>
                <c:pt idx="17176">
                  <c:v>44.923900000000003</c:v>
                </c:pt>
                <c:pt idx="17177">
                  <c:v>44.922899999999998</c:v>
                </c:pt>
                <c:pt idx="17178">
                  <c:v>44.922199999999997</c:v>
                </c:pt>
                <c:pt idx="17179">
                  <c:v>44.921799999999998</c:v>
                </c:pt>
                <c:pt idx="17180">
                  <c:v>44.921500000000002</c:v>
                </c:pt>
                <c:pt idx="17181">
                  <c:v>44.921700000000001</c:v>
                </c:pt>
                <c:pt idx="17182">
                  <c:v>44.921729999999997</c:v>
                </c:pt>
                <c:pt idx="17183">
                  <c:v>44.921900000000001</c:v>
                </c:pt>
                <c:pt idx="17184">
                  <c:v>44.9223</c:v>
                </c:pt>
                <c:pt idx="17185">
                  <c:v>44.922519999999999</c:v>
                </c:pt>
                <c:pt idx="17186">
                  <c:v>44.921799999999998</c:v>
                </c:pt>
                <c:pt idx="17187">
                  <c:v>44.9208</c:v>
                </c:pt>
                <c:pt idx="17188">
                  <c:v>44.9206</c:v>
                </c:pt>
                <c:pt idx="17189">
                  <c:v>44.921100000000003</c:v>
                </c:pt>
                <c:pt idx="17190">
                  <c:v>44.921799999999998</c:v>
                </c:pt>
                <c:pt idx="17191">
                  <c:v>44.922499999999999</c:v>
                </c:pt>
                <c:pt idx="17192">
                  <c:v>44.922699999999999</c:v>
                </c:pt>
                <c:pt idx="17193">
                  <c:v>44.9236</c:v>
                </c:pt>
                <c:pt idx="17194">
                  <c:v>44.924799999999998</c:v>
                </c:pt>
                <c:pt idx="17195">
                  <c:v>44.925699999999999</c:v>
                </c:pt>
                <c:pt idx="17196">
                  <c:v>44.927100000000003</c:v>
                </c:pt>
                <c:pt idx="17197">
                  <c:v>44.928400000000003</c:v>
                </c:pt>
                <c:pt idx="17198">
                  <c:v>44.93</c:v>
                </c:pt>
                <c:pt idx="17199">
                  <c:v>44.931699999999999</c:v>
                </c:pt>
                <c:pt idx="17200">
                  <c:v>44.933599999999998</c:v>
                </c:pt>
                <c:pt idx="17201">
                  <c:v>44.935600000000001</c:v>
                </c:pt>
                <c:pt idx="17202">
                  <c:v>44.937100000000001</c:v>
                </c:pt>
                <c:pt idx="17203">
                  <c:v>44.9375</c:v>
                </c:pt>
                <c:pt idx="17204">
                  <c:v>44.93853</c:v>
                </c:pt>
                <c:pt idx="17205">
                  <c:v>44.938699999999997</c:v>
                </c:pt>
                <c:pt idx="17206">
                  <c:v>44.938699999999997</c:v>
                </c:pt>
                <c:pt idx="17207">
                  <c:v>44.937399999999997</c:v>
                </c:pt>
                <c:pt idx="17208">
                  <c:v>44.934040000000003</c:v>
                </c:pt>
                <c:pt idx="17209">
                  <c:v>44.932699999999997</c:v>
                </c:pt>
                <c:pt idx="17210">
                  <c:v>44.931699999999999</c:v>
                </c:pt>
                <c:pt idx="17211">
                  <c:v>44.929699999999997</c:v>
                </c:pt>
                <c:pt idx="17212">
                  <c:v>44.927700000000002</c:v>
                </c:pt>
                <c:pt idx="17213">
                  <c:v>44.926699999999997</c:v>
                </c:pt>
                <c:pt idx="17214">
                  <c:v>44.926000000000002</c:v>
                </c:pt>
                <c:pt idx="17215">
                  <c:v>44.9251</c:v>
                </c:pt>
                <c:pt idx="17216">
                  <c:v>44.924900000000001</c:v>
                </c:pt>
                <c:pt idx="17217">
                  <c:v>44.924999999999997</c:v>
                </c:pt>
                <c:pt idx="17218">
                  <c:v>44.925800000000002</c:v>
                </c:pt>
                <c:pt idx="17219">
                  <c:v>44.926699999999997</c:v>
                </c:pt>
                <c:pt idx="17220">
                  <c:v>44.927399999999999</c:v>
                </c:pt>
                <c:pt idx="17221">
                  <c:v>44.9283</c:v>
                </c:pt>
                <c:pt idx="17222">
                  <c:v>44.929900000000004</c:v>
                </c:pt>
                <c:pt idx="17223">
                  <c:v>44.930799999999998</c:v>
                </c:pt>
                <c:pt idx="17224">
                  <c:v>44.933700000000002</c:v>
                </c:pt>
                <c:pt idx="17225">
                  <c:v>44.935299999999998</c:v>
                </c:pt>
                <c:pt idx="17226">
                  <c:v>44.936340000000001</c:v>
                </c:pt>
                <c:pt idx="17227">
                  <c:v>44.936599999999999</c:v>
                </c:pt>
                <c:pt idx="17228">
                  <c:v>44.936</c:v>
                </c:pt>
                <c:pt idx="17229">
                  <c:v>44.934100000000001</c:v>
                </c:pt>
                <c:pt idx="17230">
                  <c:v>44.933199999999999</c:v>
                </c:pt>
                <c:pt idx="17231">
                  <c:v>44.933399999999999</c:v>
                </c:pt>
                <c:pt idx="17232">
                  <c:v>44.933900000000001</c:v>
                </c:pt>
                <c:pt idx="17233">
                  <c:v>44.935000000000002</c:v>
                </c:pt>
                <c:pt idx="17234">
                  <c:v>44.936399999999999</c:v>
                </c:pt>
                <c:pt idx="17235">
                  <c:v>44.937899999999999</c:v>
                </c:pt>
                <c:pt idx="17236">
                  <c:v>44.939500000000002</c:v>
                </c:pt>
                <c:pt idx="17237">
                  <c:v>44.940399999999997</c:v>
                </c:pt>
                <c:pt idx="17238">
                  <c:v>44.940300000000001</c:v>
                </c:pt>
                <c:pt idx="17239">
                  <c:v>44.939300000000003</c:v>
                </c:pt>
                <c:pt idx="17240">
                  <c:v>44.938800000000001</c:v>
                </c:pt>
                <c:pt idx="17241">
                  <c:v>44.936300000000003</c:v>
                </c:pt>
                <c:pt idx="17242">
                  <c:v>44.9343</c:v>
                </c:pt>
                <c:pt idx="17243">
                  <c:v>44.932200000000002</c:v>
                </c:pt>
                <c:pt idx="17244">
                  <c:v>44.930900000000001</c:v>
                </c:pt>
                <c:pt idx="17245">
                  <c:v>44.9298</c:v>
                </c:pt>
                <c:pt idx="17246">
                  <c:v>44.929000000000002</c:v>
                </c:pt>
                <c:pt idx="17247">
                  <c:v>44.92841</c:v>
                </c:pt>
                <c:pt idx="17248">
                  <c:v>44.9283</c:v>
                </c:pt>
                <c:pt idx="17249">
                  <c:v>44.928800000000003</c:v>
                </c:pt>
                <c:pt idx="17250">
                  <c:v>44.9298</c:v>
                </c:pt>
                <c:pt idx="17251">
                  <c:v>44.930999999999997</c:v>
                </c:pt>
                <c:pt idx="17252">
                  <c:v>44.932299999999998</c:v>
                </c:pt>
                <c:pt idx="17253">
                  <c:v>44.933199999999999</c:v>
                </c:pt>
                <c:pt idx="17254">
                  <c:v>44.934100000000001</c:v>
                </c:pt>
                <c:pt idx="17255">
                  <c:v>44.934399999999997</c:v>
                </c:pt>
                <c:pt idx="17256">
                  <c:v>44.934600000000003</c:v>
                </c:pt>
                <c:pt idx="17257">
                  <c:v>44.935000000000002</c:v>
                </c:pt>
                <c:pt idx="17258">
                  <c:v>44.93515</c:v>
                </c:pt>
                <c:pt idx="17259">
                  <c:v>44.935499999999998</c:v>
                </c:pt>
                <c:pt idx="17260">
                  <c:v>44.935699999999997</c:v>
                </c:pt>
                <c:pt idx="17261">
                  <c:v>44.935899999999997</c:v>
                </c:pt>
                <c:pt idx="17262">
                  <c:v>44.936100000000003</c:v>
                </c:pt>
                <c:pt idx="17263">
                  <c:v>44.936399999999999</c:v>
                </c:pt>
                <c:pt idx="17264">
                  <c:v>44.935600000000001</c:v>
                </c:pt>
                <c:pt idx="17265">
                  <c:v>44.9328</c:v>
                </c:pt>
                <c:pt idx="17266">
                  <c:v>44.932400000000001</c:v>
                </c:pt>
                <c:pt idx="17267">
                  <c:v>44.932000000000002</c:v>
                </c:pt>
                <c:pt idx="17268">
                  <c:v>44.929699999999997</c:v>
                </c:pt>
                <c:pt idx="17269">
                  <c:v>44.929400000000001</c:v>
                </c:pt>
                <c:pt idx="17270">
                  <c:v>44.929699999999997</c:v>
                </c:pt>
                <c:pt idx="17271">
                  <c:v>44.930259999999997</c:v>
                </c:pt>
                <c:pt idx="17272">
                  <c:v>44.931100000000001</c:v>
                </c:pt>
                <c:pt idx="17273">
                  <c:v>44.932400000000001</c:v>
                </c:pt>
                <c:pt idx="17274">
                  <c:v>44.934199999999997</c:v>
                </c:pt>
                <c:pt idx="17275">
                  <c:v>44.9345</c:v>
                </c:pt>
                <c:pt idx="17276">
                  <c:v>44.933900000000001</c:v>
                </c:pt>
                <c:pt idx="17277">
                  <c:v>44.932299999999998</c:v>
                </c:pt>
                <c:pt idx="17278">
                  <c:v>44.931199999999997</c:v>
                </c:pt>
                <c:pt idx="17279">
                  <c:v>44.929900000000004</c:v>
                </c:pt>
                <c:pt idx="17280">
                  <c:v>44.929299999999998</c:v>
                </c:pt>
                <c:pt idx="17281">
                  <c:v>44.9298</c:v>
                </c:pt>
                <c:pt idx="17282">
                  <c:v>44.932699999999997</c:v>
                </c:pt>
                <c:pt idx="17283">
                  <c:v>44.93327</c:v>
                </c:pt>
                <c:pt idx="17284">
                  <c:v>44.935000000000002</c:v>
                </c:pt>
                <c:pt idx="17285">
                  <c:v>44.9358</c:v>
                </c:pt>
                <c:pt idx="17286">
                  <c:v>44.934899999999999</c:v>
                </c:pt>
                <c:pt idx="17287">
                  <c:v>44.933700000000002</c:v>
                </c:pt>
                <c:pt idx="17288">
                  <c:v>44.933</c:v>
                </c:pt>
                <c:pt idx="17289">
                  <c:v>44.932400000000001</c:v>
                </c:pt>
                <c:pt idx="17290">
                  <c:v>44.930900000000001</c:v>
                </c:pt>
                <c:pt idx="17291">
                  <c:v>44.93047</c:v>
                </c:pt>
                <c:pt idx="17292">
                  <c:v>44.929499999999997</c:v>
                </c:pt>
                <c:pt idx="17293">
                  <c:v>44.929200000000002</c:v>
                </c:pt>
                <c:pt idx="17294">
                  <c:v>44.928800000000003</c:v>
                </c:pt>
                <c:pt idx="17295">
                  <c:v>44.9283</c:v>
                </c:pt>
                <c:pt idx="17296">
                  <c:v>44.928400000000003</c:v>
                </c:pt>
                <c:pt idx="17297">
                  <c:v>44.929900000000004</c:v>
                </c:pt>
                <c:pt idx="17298">
                  <c:v>44.931199999999997</c:v>
                </c:pt>
                <c:pt idx="17299">
                  <c:v>44.931100000000001</c:v>
                </c:pt>
                <c:pt idx="17300">
                  <c:v>44.931399999999996</c:v>
                </c:pt>
                <c:pt idx="17301">
                  <c:v>44.931800000000003</c:v>
                </c:pt>
                <c:pt idx="17302">
                  <c:v>44.9313</c:v>
                </c:pt>
                <c:pt idx="17303">
                  <c:v>44.929099999999998</c:v>
                </c:pt>
                <c:pt idx="17304">
                  <c:v>44.927500000000002</c:v>
                </c:pt>
                <c:pt idx="17305">
                  <c:v>44.926900000000003</c:v>
                </c:pt>
                <c:pt idx="17306">
                  <c:v>44.9268</c:v>
                </c:pt>
                <c:pt idx="17307">
                  <c:v>44.927100000000003</c:v>
                </c:pt>
                <c:pt idx="17308">
                  <c:v>44.927619999999997</c:v>
                </c:pt>
                <c:pt idx="17309">
                  <c:v>44.928400000000003</c:v>
                </c:pt>
                <c:pt idx="17310">
                  <c:v>44.929299999999998</c:v>
                </c:pt>
                <c:pt idx="17311">
                  <c:v>44.930199999999999</c:v>
                </c:pt>
                <c:pt idx="17312">
                  <c:v>44.930599999999998</c:v>
                </c:pt>
                <c:pt idx="17313">
                  <c:v>44.930799999999998</c:v>
                </c:pt>
                <c:pt idx="17314">
                  <c:v>44.932099999999998</c:v>
                </c:pt>
                <c:pt idx="17315">
                  <c:v>44.932270000000003</c:v>
                </c:pt>
                <c:pt idx="17316">
                  <c:v>44.931100000000001</c:v>
                </c:pt>
                <c:pt idx="17317">
                  <c:v>44.929499999999997</c:v>
                </c:pt>
                <c:pt idx="17318">
                  <c:v>44.926600000000001</c:v>
                </c:pt>
                <c:pt idx="17319">
                  <c:v>44.9253</c:v>
                </c:pt>
                <c:pt idx="17320">
                  <c:v>44.924599999999998</c:v>
                </c:pt>
                <c:pt idx="17321">
                  <c:v>44.924500000000002</c:v>
                </c:pt>
                <c:pt idx="17322">
                  <c:v>44.924500000000002</c:v>
                </c:pt>
                <c:pt idx="17323">
                  <c:v>44.924900000000001</c:v>
                </c:pt>
                <c:pt idx="17324">
                  <c:v>44.924900000000001</c:v>
                </c:pt>
                <c:pt idx="17325">
                  <c:v>44.9251</c:v>
                </c:pt>
                <c:pt idx="17326">
                  <c:v>44.926000000000002</c:v>
                </c:pt>
                <c:pt idx="17327">
                  <c:v>44.926200000000001</c:v>
                </c:pt>
                <c:pt idx="17328">
                  <c:v>44.926670000000001</c:v>
                </c:pt>
                <c:pt idx="17329">
                  <c:v>44.926699999999997</c:v>
                </c:pt>
                <c:pt idx="17330">
                  <c:v>44.927199999999999</c:v>
                </c:pt>
                <c:pt idx="17331">
                  <c:v>44.928199999999997</c:v>
                </c:pt>
                <c:pt idx="17332">
                  <c:v>44.929900000000004</c:v>
                </c:pt>
                <c:pt idx="17333">
                  <c:v>44.930300000000003</c:v>
                </c:pt>
                <c:pt idx="17334">
                  <c:v>44.931399999999996</c:v>
                </c:pt>
                <c:pt idx="17335">
                  <c:v>44.932299999999998</c:v>
                </c:pt>
                <c:pt idx="17336">
                  <c:v>44.932929999999999</c:v>
                </c:pt>
                <c:pt idx="17337">
                  <c:v>44.933399999999999</c:v>
                </c:pt>
                <c:pt idx="17338">
                  <c:v>44.933500000000002</c:v>
                </c:pt>
                <c:pt idx="17339">
                  <c:v>44.933700000000002</c:v>
                </c:pt>
                <c:pt idx="17340">
                  <c:v>44.933900000000001</c:v>
                </c:pt>
                <c:pt idx="17341">
                  <c:v>44.934089999999998</c:v>
                </c:pt>
                <c:pt idx="17342">
                  <c:v>44.934100000000001</c:v>
                </c:pt>
                <c:pt idx="17343">
                  <c:v>44.933399999999999</c:v>
                </c:pt>
                <c:pt idx="17344">
                  <c:v>44.930900000000001</c:v>
                </c:pt>
                <c:pt idx="17345">
                  <c:v>44.929099999999998</c:v>
                </c:pt>
                <c:pt idx="17346">
                  <c:v>44.9285</c:v>
                </c:pt>
                <c:pt idx="17347">
                  <c:v>44.928600000000003</c:v>
                </c:pt>
                <c:pt idx="17348">
                  <c:v>44.928899999999999</c:v>
                </c:pt>
                <c:pt idx="17349">
                  <c:v>44.929499999999997</c:v>
                </c:pt>
                <c:pt idx="17350">
                  <c:v>44.930100000000003</c:v>
                </c:pt>
                <c:pt idx="17351">
                  <c:v>44.931199999999997</c:v>
                </c:pt>
                <c:pt idx="17352">
                  <c:v>44.933399999999999</c:v>
                </c:pt>
                <c:pt idx="17353">
                  <c:v>44.935099999999998</c:v>
                </c:pt>
                <c:pt idx="17354">
                  <c:v>44.935890000000001</c:v>
                </c:pt>
                <c:pt idx="17355">
                  <c:v>44.935200000000002</c:v>
                </c:pt>
                <c:pt idx="17356">
                  <c:v>44.934379999999997</c:v>
                </c:pt>
                <c:pt idx="17357">
                  <c:v>44.931739999999998</c:v>
                </c:pt>
                <c:pt idx="17358">
                  <c:v>44.928699999999999</c:v>
                </c:pt>
                <c:pt idx="17359">
                  <c:v>44.926699999999997</c:v>
                </c:pt>
                <c:pt idx="17360">
                  <c:v>44.924770000000002</c:v>
                </c:pt>
                <c:pt idx="17361">
                  <c:v>44.9238</c:v>
                </c:pt>
                <c:pt idx="17362">
                  <c:v>44.923299999999998</c:v>
                </c:pt>
                <c:pt idx="17363">
                  <c:v>44.923099999999998</c:v>
                </c:pt>
                <c:pt idx="17364">
                  <c:v>44.923299999999998</c:v>
                </c:pt>
                <c:pt idx="17365">
                  <c:v>44.923999999999999</c:v>
                </c:pt>
                <c:pt idx="17366">
                  <c:v>44.924300000000002</c:v>
                </c:pt>
                <c:pt idx="17367">
                  <c:v>44.924599999999998</c:v>
                </c:pt>
                <c:pt idx="17368">
                  <c:v>44.925199999999997</c:v>
                </c:pt>
                <c:pt idx="17369">
                  <c:v>44.925800000000002</c:v>
                </c:pt>
                <c:pt idx="17370">
                  <c:v>44.9268</c:v>
                </c:pt>
                <c:pt idx="17371">
                  <c:v>44.927700000000002</c:v>
                </c:pt>
                <c:pt idx="17372">
                  <c:v>44.927900000000001</c:v>
                </c:pt>
                <c:pt idx="17373">
                  <c:v>44.927999999999997</c:v>
                </c:pt>
                <c:pt idx="17374">
                  <c:v>44.927700000000002</c:v>
                </c:pt>
                <c:pt idx="17375">
                  <c:v>44.926900000000003</c:v>
                </c:pt>
                <c:pt idx="17376">
                  <c:v>44.926699999999997</c:v>
                </c:pt>
                <c:pt idx="17377">
                  <c:v>44.927300000000002</c:v>
                </c:pt>
                <c:pt idx="17378">
                  <c:v>44.927599999999998</c:v>
                </c:pt>
                <c:pt idx="17379">
                  <c:v>44.927599999999998</c:v>
                </c:pt>
                <c:pt idx="17380">
                  <c:v>44.927900000000001</c:v>
                </c:pt>
                <c:pt idx="17381">
                  <c:v>44.9285</c:v>
                </c:pt>
                <c:pt idx="17382">
                  <c:v>44.929049999999997</c:v>
                </c:pt>
                <c:pt idx="17383">
                  <c:v>44.929600000000001</c:v>
                </c:pt>
                <c:pt idx="17384">
                  <c:v>44.929699999999997</c:v>
                </c:pt>
                <c:pt idx="17385">
                  <c:v>44.9283</c:v>
                </c:pt>
                <c:pt idx="17386">
                  <c:v>44.926900000000003</c:v>
                </c:pt>
                <c:pt idx="17387">
                  <c:v>44.926400000000001</c:v>
                </c:pt>
                <c:pt idx="17388">
                  <c:v>44.926589999999997</c:v>
                </c:pt>
                <c:pt idx="17389">
                  <c:v>44.927100000000003</c:v>
                </c:pt>
                <c:pt idx="17390">
                  <c:v>44.927100000000003</c:v>
                </c:pt>
                <c:pt idx="17391">
                  <c:v>44.926900000000003</c:v>
                </c:pt>
                <c:pt idx="17392">
                  <c:v>44.926000000000002</c:v>
                </c:pt>
                <c:pt idx="17393">
                  <c:v>44.9255</c:v>
                </c:pt>
                <c:pt idx="17394">
                  <c:v>44.9253</c:v>
                </c:pt>
                <c:pt idx="17395">
                  <c:v>44.9255</c:v>
                </c:pt>
                <c:pt idx="17396">
                  <c:v>44.925199999999997</c:v>
                </c:pt>
                <c:pt idx="17397">
                  <c:v>44.923999999999999</c:v>
                </c:pt>
                <c:pt idx="17398">
                  <c:v>44.922899999999998</c:v>
                </c:pt>
                <c:pt idx="17399">
                  <c:v>44.922499999999999</c:v>
                </c:pt>
                <c:pt idx="17400">
                  <c:v>44.922600000000003</c:v>
                </c:pt>
                <c:pt idx="17401">
                  <c:v>44.922499999999999</c:v>
                </c:pt>
                <c:pt idx="17402">
                  <c:v>44.922400000000003</c:v>
                </c:pt>
                <c:pt idx="17403">
                  <c:v>44.922199999999997</c:v>
                </c:pt>
                <c:pt idx="17404">
                  <c:v>44.9208</c:v>
                </c:pt>
                <c:pt idx="17405">
                  <c:v>44.919899999999998</c:v>
                </c:pt>
                <c:pt idx="17406">
                  <c:v>44.919800000000002</c:v>
                </c:pt>
                <c:pt idx="17407">
                  <c:v>44.920299999999997</c:v>
                </c:pt>
                <c:pt idx="17408">
                  <c:v>44.921100000000003</c:v>
                </c:pt>
                <c:pt idx="17409">
                  <c:v>44.922199999999997</c:v>
                </c:pt>
                <c:pt idx="17410">
                  <c:v>44.923400000000001</c:v>
                </c:pt>
                <c:pt idx="17411">
                  <c:v>44.924300000000002</c:v>
                </c:pt>
                <c:pt idx="17412">
                  <c:v>44.9255</c:v>
                </c:pt>
                <c:pt idx="17413">
                  <c:v>44.926299999999998</c:v>
                </c:pt>
                <c:pt idx="17414">
                  <c:v>44.927379999999999</c:v>
                </c:pt>
                <c:pt idx="17415">
                  <c:v>44.928600000000003</c:v>
                </c:pt>
                <c:pt idx="17416">
                  <c:v>44.929900000000004</c:v>
                </c:pt>
                <c:pt idx="17417">
                  <c:v>44.9315</c:v>
                </c:pt>
                <c:pt idx="17418">
                  <c:v>44.933199999999999</c:v>
                </c:pt>
                <c:pt idx="17419">
                  <c:v>44.935000000000002</c:v>
                </c:pt>
                <c:pt idx="17420">
                  <c:v>44.936900000000001</c:v>
                </c:pt>
                <c:pt idx="17421">
                  <c:v>44.9373</c:v>
                </c:pt>
                <c:pt idx="17422">
                  <c:v>44.938099999999999</c:v>
                </c:pt>
                <c:pt idx="17423">
                  <c:v>44.938499999999998</c:v>
                </c:pt>
                <c:pt idx="17424">
                  <c:v>44.9407</c:v>
                </c:pt>
                <c:pt idx="17425">
                  <c:v>44.941800000000001</c:v>
                </c:pt>
                <c:pt idx="17426">
                  <c:v>44.942100000000003</c:v>
                </c:pt>
                <c:pt idx="17427">
                  <c:v>44.940100000000001</c:v>
                </c:pt>
                <c:pt idx="17428">
                  <c:v>44.936399999999999</c:v>
                </c:pt>
                <c:pt idx="17429">
                  <c:v>44.9343</c:v>
                </c:pt>
                <c:pt idx="17430">
                  <c:v>44.9313</c:v>
                </c:pt>
                <c:pt idx="17431">
                  <c:v>44.930199999999999</c:v>
                </c:pt>
                <c:pt idx="17432">
                  <c:v>44.929099999999998</c:v>
                </c:pt>
                <c:pt idx="17433">
                  <c:v>44.927599999999998</c:v>
                </c:pt>
                <c:pt idx="17434">
                  <c:v>44.926299999999998</c:v>
                </c:pt>
                <c:pt idx="17435">
                  <c:v>44.925800000000002</c:v>
                </c:pt>
                <c:pt idx="17436">
                  <c:v>44.925800000000002</c:v>
                </c:pt>
                <c:pt idx="17437">
                  <c:v>44.926299999999998</c:v>
                </c:pt>
                <c:pt idx="17438">
                  <c:v>44.9268</c:v>
                </c:pt>
                <c:pt idx="17439">
                  <c:v>44.927599999999998</c:v>
                </c:pt>
                <c:pt idx="17440">
                  <c:v>44.927999999999997</c:v>
                </c:pt>
                <c:pt idx="17441">
                  <c:v>44.928199999999997</c:v>
                </c:pt>
                <c:pt idx="17442">
                  <c:v>44.92841</c:v>
                </c:pt>
                <c:pt idx="17443">
                  <c:v>44.928699999999999</c:v>
                </c:pt>
                <c:pt idx="17444">
                  <c:v>44.928899999999999</c:v>
                </c:pt>
                <c:pt idx="17445">
                  <c:v>44.929400000000001</c:v>
                </c:pt>
                <c:pt idx="17446">
                  <c:v>44.929699999999997</c:v>
                </c:pt>
                <c:pt idx="17447">
                  <c:v>44.930399999999999</c:v>
                </c:pt>
                <c:pt idx="17448">
                  <c:v>44.9315</c:v>
                </c:pt>
                <c:pt idx="17449">
                  <c:v>44.932400000000001</c:v>
                </c:pt>
                <c:pt idx="17450">
                  <c:v>44.934199999999997</c:v>
                </c:pt>
                <c:pt idx="17451">
                  <c:v>44.934910000000002</c:v>
                </c:pt>
                <c:pt idx="17452">
                  <c:v>44.936100000000003</c:v>
                </c:pt>
                <c:pt idx="17453">
                  <c:v>44.936300000000003</c:v>
                </c:pt>
                <c:pt idx="17454">
                  <c:v>44.935299999999998</c:v>
                </c:pt>
                <c:pt idx="17455">
                  <c:v>44.933700000000002</c:v>
                </c:pt>
                <c:pt idx="17456">
                  <c:v>44.932879999999997</c:v>
                </c:pt>
                <c:pt idx="17457">
                  <c:v>44.933</c:v>
                </c:pt>
                <c:pt idx="17458">
                  <c:v>44.933799999999998</c:v>
                </c:pt>
                <c:pt idx="17459">
                  <c:v>44.934899999999999</c:v>
                </c:pt>
                <c:pt idx="17460">
                  <c:v>44.935899999999997</c:v>
                </c:pt>
                <c:pt idx="17461">
                  <c:v>44.93824</c:v>
                </c:pt>
                <c:pt idx="17462">
                  <c:v>44.939700000000002</c:v>
                </c:pt>
                <c:pt idx="17463">
                  <c:v>44.940600000000003</c:v>
                </c:pt>
                <c:pt idx="17464">
                  <c:v>44.941099999999999</c:v>
                </c:pt>
                <c:pt idx="17465">
                  <c:v>44.9407</c:v>
                </c:pt>
                <c:pt idx="17466">
                  <c:v>44.940539999999999</c:v>
                </c:pt>
                <c:pt idx="17467">
                  <c:v>44.940899999999999</c:v>
                </c:pt>
                <c:pt idx="17468">
                  <c:v>44.939320000000002</c:v>
                </c:pt>
                <c:pt idx="17469">
                  <c:v>44.938600000000001</c:v>
                </c:pt>
                <c:pt idx="17470">
                  <c:v>44.937100000000001</c:v>
                </c:pt>
                <c:pt idx="17471">
                  <c:v>44.936</c:v>
                </c:pt>
                <c:pt idx="17472">
                  <c:v>44.933399999999999</c:v>
                </c:pt>
                <c:pt idx="17473">
                  <c:v>44.932099999999998</c:v>
                </c:pt>
                <c:pt idx="17474">
                  <c:v>44.930399999999999</c:v>
                </c:pt>
                <c:pt idx="17475">
                  <c:v>44.929600000000001</c:v>
                </c:pt>
                <c:pt idx="17476">
                  <c:v>44.929200000000002</c:v>
                </c:pt>
                <c:pt idx="17477">
                  <c:v>44.929400000000001</c:v>
                </c:pt>
                <c:pt idx="17478">
                  <c:v>44.930100000000003</c:v>
                </c:pt>
                <c:pt idx="17479">
                  <c:v>44.930399999999999</c:v>
                </c:pt>
                <c:pt idx="17480">
                  <c:v>44.929099999999998</c:v>
                </c:pt>
                <c:pt idx="17481">
                  <c:v>44.927700000000002</c:v>
                </c:pt>
                <c:pt idx="17482">
                  <c:v>44.927500000000002</c:v>
                </c:pt>
                <c:pt idx="17483">
                  <c:v>44.927900000000001</c:v>
                </c:pt>
                <c:pt idx="17484">
                  <c:v>44.927700000000002</c:v>
                </c:pt>
                <c:pt idx="17485">
                  <c:v>44.926600000000001</c:v>
                </c:pt>
                <c:pt idx="17486">
                  <c:v>44.926400000000001</c:v>
                </c:pt>
                <c:pt idx="17487">
                  <c:v>44.926600000000001</c:v>
                </c:pt>
                <c:pt idx="17488">
                  <c:v>44.927</c:v>
                </c:pt>
                <c:pt idx="17489">
                  <c:v>44.927779999999998</c:v>
                </c:pt>
                <c:pt idx="17490">
                  <c:v>44.928800000000003</c:v>
                </c:pt>
                <c:pt idx="17491">
                  <c:v>44.929900000000004</c:v>
                </c:pt>
                <c:pt idx="17492">
                  <c:v>44.930900000000001</c:v>
                </c:pt>
                <c:pt idx="17493">
                  <c:v>44.930700000000002</c:v>
                </c:pt>
                <c:pt idx="17494">
                  <c:v>44.929499999999997</c:v>
                </c:pt>
                <c:pt idx="17495">
                  <c:v>44.9285</c:v>
                </c:pt>
                <c:pt idx="17496">
                  <c:v>44.9285</c:v>
                </c:pt>
                <c:pt idx="17497">
                  <c:v>44.928600000000003</c:v>
                </c:pt>
                <c:pt idx="17498">
                  <c:v>44.928699999999999</c:v>
                </c:pt>
                <c:pt idx="17499">
                  <c:v>44.928199999999997</c:v>
                </c:pt>
                <c:pt idx="17500">
                  <c:v>44.928100000000001</c:v>
                </c:pt>
                <c:pt idx="17501">
                  <c:v>44.928899999999999</c:v>
                </c:pt>
                <c:pt idx="17502">
                  <c:v>44.929070000000003</c:v>
                </c:pt>
                <c:pt idx="17503">
                  <c:v>44.929099999999998</c:v>
                </c:pt>
                <c:pt idx="17504">
                  <c:v>44.929000000000002</c:v>
                </c:pt>
                <c:pt idx="17505">
                  <c:v>44.929299999999998</c:v>
                </c:pt>
                <c:pt idx="17506">
                  <c:v>44.929400000000001</c:v>
                </c:pt>
                <c:pt idx="17507">
                  <c:v>44.929900000000004</c:v>
                </c:pt>
                <c:pt idx="17508">
                  <c:v>44.929789999999997</c:v>
                </c:pt>
                <c:pt idx="17509">
                  <c:v>44.929900000000004</c:v>
                </c:pt>
                <c:pt idx="17510">
                  <c:v>44.930100000000003</c:v>
                </c:pt>
                <c:pt idx="17511">
                  <c:v>44.930399999999999</c:v>
                </c:pt>
                <c:pt idx="17512">
                  <c:v>44.931100000000001</c:v>
                </c:pt>
                <c:pt idx="17513">
                  <c:v>44.931800000000003</c:v>
                </c:pt>
                <c:pt idx="17514">
                  <c:v>44.932400000000001</c:v>
                </c:pt>
                <c:pt idx="17515">
                  <c:v>44.933300000000003</c:v>
                </c:pt>
                <c:pt idx="17516">
                  <c:v>44.933799999999998</c:v>
                </c:pt>
                <c:pt idx="17517">
                  <c:v>44.934100000000001</c:v>
                </c:pt>
                <c:pt idx="17518">
                  <c:v>44.934399999999997</c:v>
                </c:pt>
                <c:pt idx="17519">
                  <c:v>44.934620000000002</c:v>
                </c:pt>
                <c:pt idx="17520">
                  <c:v>44.935000000000002</c:v>
                </c:pt>
                <c:pt idx="17521">
                  <c:v>44.935490000000001</c:v>
                </c:pt>
                <c:pt idx="17522">
                  <c:v>44.936100000000003</c:v>
                </c:pt>
                <c:pt idx="17523">
                  <c:v>44.936599999999999</c:v>
                </c:pt>
                <c:pt idx="17524">
                  <c:v>44.936889999999998</c:v>
                </c:pt>
                <c:pt idx="17525">
                  <c:v>44.938400000000001</c:v>
                </c:pt>
                <c:pt idx="17526">
                  <c:v>44.938499999999998</c:v>
                </c:pt>
                <c:pt idx="17527">
                  <c:v>44.938600000000001</c:v>
                </c:pt>
                <c:pt idx="17528">
                  <c:v>44.938000000000002</c:v>
                </c:pt>
                <c:pt idx="17529">
                  <c:v>44.936100000000003</c:v>
                </c:pt>
                <c:pt idx="17530">
                  <c:v>44.934100000000001</c:v>
                </c:pt>
                <c:pt idx="17531">
                  <c:v>44.931800000000003</c:v>
                </c:pt>
                <c:pt idx="17532">
                  <c:v>44.9315</c:v>
                </c:pt>
                <c:pt idx="17533">
                  <c:v>44.9315</c:v>
                </c:pt>
                <c:pt idx="17534">
                  <c:v>44.931800000000003</c:v>
                </c:pt>
                <c:pt idx="17535">
                  <c:v>44.932299999999998</c:v>
                </c:pt>
                <c:pt idx="17536">
                  <c:v>44.933</c:v>
                </c:pt>
                <c:pt idx="17537">
                  <c:v>44.933900000000001</c:v>
                </c:pt>
                <c:pt idx="17538">
                  <c:v>44.934800000000003</c:v>
                </c:pt>
                <c:pt idx="17539">
                  <c:v>44.935699999999997</c:v>
                </c:pt>
                <c:pt idx="17540">
                  <c:v>44.936300000000003</c:v>
                </c:pt>
                <c:pt idx="17541">
                  <c:v>44.9375</c:v>
                </c:pt>
                <c:pt idx="17542">
                  <c:v>44.938499999999998</c:v>
                </c:pt>
                <c:pt idx="17543">
                  <c:v>44.938850000000002</c:v>
                </c:pt>
                <c:pt idx="17544">
                  <c:v>44.938000000000002</c:v>
                </c:pt>
                <c:pt idx="17545">
                  <c:v>44.935200000000002</c:v>
                </c:pt>
                <c:pt idx="17546">
                  <c:v>44.933399999999999</c:v>
                </c:pt>
                <c:pt idx="17547">
                  <c:v>44.931399999999996</c:v>
                </c:pt>
                <c:pt idx="17548">
                  <c:v>44.93</c:v>
                </c:pt>
                <c:pt idx="17549">
                  <c:v>44.929789999999997</c:v>
                </c:pt>
                <c:pt idx="17550">
                  <c:v>44.929699999999997</c:v>
                </c:pt>
                <c:pt idx="17551">
                  <c:v>44.9298</c:v>
                </c:pt>
                <c:pt idx="17552">
                  <c:v>44.93</c:v>
                </c:pt>
                <c:pt idx="17553">
                  <c:v>44.930500000000002</c:v>
                </c:pt>
                <c:pt idx="17554">
                  <c:v>44.9315</c:v>
                </c:pt>
                <c:pt idx="17555">
                  <c:v>44.931800000000003</c:v>
                </c:pt>
                <c:pt idx="17556">
                  <c:v>44.932400000000001</c:v>
                </c:pt>
                <c:pt idx="17557">
                  <c:v>44.932499999999997</c:v>
                </c:pt>
                <c:pt idx="17558">
                  <c:v>44.9328</c:v>
                </c:pt>
                <c:pt idx="17559">
                  <c:v>44.933500000000002</c:v>
                </c:pt>
                <c:pt idx="17560">
                  <c:v>44.9343</c:v>
                </c:pt>
                <c:pt idx="17561">
                  <c:v>44.935099999999998</c:v>
                </c:pt>
                <c:pt idx="17562">
                  <c:v>44.935600000000001</c:v>
                </c:pt>
                <c:pt idx="17563">
                  <c:v>44.9358</c:v>
                </c:pt>
                <c:pt idx="17564">
                  <c:v>44.936100000000003</c:v>
                </c:pt>
                <c:pt idx="17565">
                  <c:v>44.936599999999999</c:v>
                </c:pt>
                <c:pt idx="17566">
                  <c:v>44.936799999999998</c:v>
                </c:pt>
                <c:pt idx="17567">
                  <c:v>44.937100000000001</c:v>
                </c:pt>
                <c:pt idx="17568">
                  <c:v>44.937449999999998</c:v>
                </c:pt>
                <c:pt idx="17569">
                  <c:v>44.937600000000003</c:v>
                </c:pt>
                <c:pt idx="17570">
                  <c:v>44.937600000000003</c:v>
                </c:pt>
                <c:pt idx="17571">
                  <c:v>44.937899999999999</c:v>
                </c:pt>
                <c:pt idx="17572">
                  <c:v>44.938000000000002</c:v>
                </c:pt>
                <c:pt idx="17573">
                  <c:v>44.938290000000002</c:v>
                </c:pt>
                <c:pt idx="17574">
                  <c:v>44.938499999999998</c:v>
                </c:pt>
                <c:pt idx="17575">
                  <c:v>44.938800000000001</c:v>
                </c:pt>
                <c:pt idx="17576">
                  <c:v>44.938899999999997</c:v>
                </c:pt>
                <c:pt idx="17577">
                  <c:v>44.939100000000003</c:v>
                </c:pt>
                <c:pt idx="17578">
                  <c:v>44.939100000000003</c:v>
                </c:pt>
                <c:pt idx="17579">
                  <c:v>44.939300000000003</c:v>
                </c:pt>
                <c:pt idx="17580">
                  <c:v>44.939770000000003</c:v>
                </c:pt>
                <c:pt idx="17581">
                  <c:v>44.939399999999999</c:v>
                </c:pt>
                <c:pt idx="17582">
                  <c:v>44.938899999999997</c:v>
                </c:pt>
                <c:pt idx="17583">
                  <c:v>44.9375</c:v>
                </c:pt>
                <c:pt idx="17584">
                  <c:v>44.936199999999999</c:v>
                </c:pt>
                <c:pt idx="17585">
                  <c:v>44.934199999999997</c:v>
                </c:pt>
                <c:pt idx="17586">
                  <c:v>44.933399999999999</c:v>
                </c:pt>
                <c:pt idx="17587">
                  <c:v>44.933100000000003</c:v>
                </c:pt>
                <c:pt idx="17588">
                  <c:v>44.933100000000003</c:v>
                </c:pt>
                <c:pt idx="17589">
                  <c:v>44.933500000000002</c:v>
                </c:pt>
                <c:pt idx="17590">
                  <c:v>44.933900000000001</c:v>
                </c:pt>
                <c:pt idx="17591">
                  <c:v>44.9343</c:v>
                </c:pt>
                <c:pt idx="17592">
                  <c:v>44.9358</c:v>
                </c:pt>
                <c:pt idx="17593">
                  <c:v>44.937899999999999</c:v>
                </c:pt>
                <c:pt idx="17594">
                  <c:v>44.938200000000002</c:v>
                </c:pt>
                <c:pt idx="17595">
                  <c:v>44.9373</c:v>
                </c:pt>
                <c:pt idx="17596">
                  <c:v>44.936900000000001</c:v>
                </c:pt>
                <c:pt idx="17597">
                  <c:v>44.936</c:v>
                </c:pt>
                <c:pt idx="17598">
                  <c:v>44.9328</c:v>
                </c:pt>
                <c:pt idx="17599">
                  <c:v>44.931199999999997</c:v>
                </c:pt>
                <c:pt idx="17600">
                  <c:v>44.930399999999999</c:v>
                </c:pt>
                <c:pt idx="17601">
                  <c:v>44.929600000000001</c:v>
                </c:pt>
                <c:pt idx="17602">
                  <c:v>44.929200000000002</c:v>
                </c:pt>
                <c:pt idx="17603">
                  <c:v>44.928600000000003</c:v>
                </c:pt>
                <c:pt idx="17604">
                  <c:v>44.928100000000001</c:v>
                </c:pt>
                <c:pt idx="17605">
                  <c:v>44.927700000000002</c:v>
                </c:pt>
                <c:pt idx="17606">
                  <c:v>44.927900000000001</c:v>
                </c:pt>
                <c:pt idx="17607">
                  <c:v>44.9283</c:v>
                </c:pt>
                <c:pt idx="17608">
                  <c:v>44.9283</c:v>
                </c:pt>
                <c:pt idx="17609">
                  <c:v>44.928600000000003</c:v>
                </c:pt>
                <c:pt idx="17610">
                  <c:v>44.929000000000002</c:v>
                </c:pt>
                <c:pt idx="17611">
                  <c:v>44.929400000000001</c:v>
                </c:pt>
                <c:pt idx="17612">
                  <c:v>44.92886</c:v>
                </c:pt>
                <c:pt idx="17613">
                  <c:v>44.928600000000003</c:v>
                </c:pt>
                <c:pt idx="17614">
                  <c:v>44.9283</c:v>
                </c:pt>
                <c:pt idx="17615">
                  <c:v>44.928400000000003</c:v>
                </c:pt>
                <c:pt idx="17616">
                  <c:v>44.927799999999998</c:v>
                </c:pt>
                <c:pt idx="17617">
                  <c:v>44.927570000000003</c:v>
                </c:pt>
                <c:pt idx="17618">
                  <c:v>44.928199999999997</c:v>
                </c:pt>
                <c:pt idx="17619">
                  <c:v>44.928800000000003</c:v>
                </c:pt>
                <c:pt idx="17620">
                  <c:v>44.929900000000004</c:v>
                </c:pt>
                <c:pt idx="17621">
                  <c:v>44.930900000000001</c:v>
                </c:pt>
                <c:pt idx="17622">
                  <c:v>44.931600000000003</c:v>
                </c:pt>
                <c:pt idx="17623">
                  <c:v>44.932200000000002</c:v>
                </c:pt>
                <c:pt idx="17624">
                  <c:v>44.933059999999998</c:v>
                </c:pt>
                <c:pt idx="17625">
                  <c:v>44.934100000000001</c:v>
                </c:pt>
                <c:pt idx="17626">
                  <c:v>44.934899999999999</c:v>
                </c:pt>
                <c:pt idx="17627">
                  <c:v>44.935299999999998</c:v>
                </c:pt>
                <c:pt idx="17628">
                  <c:v>44.9358</c:v>
                </c:pt>
                <c:pt idx="17629">
                  <c:v>44.936300000000003</c:v>
                </c:pt>
                <c:pt idx="17630">
                  <c:v>44.936999999999998</c:v>
                </c:pt>
                <c:pt idx="17631">
                  <c:v>44.937399999999997</c:v>
                </c:pt>
                <c:pt idx="17632">
                  <c:v>44.937660000000001</c:v>
                </c:pt>
                <c:pt idx="17633">
                  <c:v>44.937899999999999</c:v>
                </c:pt>
                <c:pt idx="17634">
                  <c:v>44.938299999999998</c:v>
                </c:pt>
                <c:pt idx="17635">
                  <c:v>44.939799999999998</c:v>
                </c:pt>
                <c:pt idx="17636">
                  <c:v>44.939399999999999</c:v>
                </c:pt>
                <c:pt idx="17637">
                  <c:v>44.937800000000003</c:v>
                </c:pt>
                <c:pt idx="17638">
                  <c:v>44.9375</c:v>
                </c:pt>
                <c:pt idx="17639">
                  <c:v>44.9375</c:v>
                </c:pt>
                <c:pt idx="17640">
                  <c:v>44.937600000000003</c:v>
                </c:pt>
                <c:pt idx="17641">
                  <c:v>44.9375</c:v>
                </c:pt>
                <c:pt idx="17642">
                  <c:v>44.9375</c:v>
                </c:pt>
                <c:pt idx="17643">
                  <c:v>44.937399999999997</c:v>
                </c:pt>
                <c:pt idx="17644">
                  <c:v>44.937600000000003</c:v>
                </c:pt>
                <c:pt idx="17645">
                  <c:v>44.9373</c:v>
                </c:pt>
                <c:pt idx="17646">
                  <c:v>44.936799999999998</c:v>
                </c:pt>
                <c:pt idx="17647">
                  <c:v>44.936399999999999</c:v>
                </c:pt>
                <c:pt idx="17648">
                  <c:v>44.935400000000001</c:v>
                </c:pt>
                <c:pt idx="17649">
                  <c:v>44.933999999999997</c:v>
                </c:pt>
                <c:pt idx="17650">
                  <c:v>44.933500000000002</c:v>
                </c:pt>
                <c:pt idx="17651">
                  <c:v>44.933199999999999</c:v>
                </c:pt>
                <c:pt idx="17652">
                  <c:v>44.933</c:v>
                </c:pt>
                <c:pt idx="17653">
                  <c:v>44.932609999999997</c:v>
                </c:pt>
                <c:pt idx="17654">
                  <c:v>44.931800000000003</c:v>
                </c:pt>
                <c:pt idx="17655">
                  <c:v>44.930399999999999</c:v>
                </c:pt>
                <c:pt idx="17656">
                  <c:v>44.929600000000001</c:v>
                </c:pt>
                <c:pt idx="17657">
                  <c:v>44.929400000000001</c:v>
                </c:pt>
                <c:pt idx="17658">
                  <c:v>44.92944</c:v>
                </c:pt>
                <c:pt idx="17659">
                  <c:v>44.930199999999999</c:v>
                </c:pt>
                <c:pt idx="17660">
                  <c:v>44.931100000000001</c:v>
                </c:pt>
                <c:pt idx="17661">
                  <c:v>44.932299999999998</c:v>
                </c:pt>
                <c:pt idx="17662">
                  <c:v>44.933500000000002</c:v>
                </c:pt>
                <c:pt idx="17663">
                  <c:v>44.936300000000003</c:v>
                </c:pt>
                <c:pt idx="17664">
                  <c:v>44.939</c:v>
                </c:pt>
                <c:pt idx="17665">
                  <c:v>44.941000000000003</c:v>
                </c:pt>
                <c:pt idx="17666">
                  <c:v>44.941800000000001</c:v>
                </c:pt>
                <c:pt idx="17667">
                  <c:v>44.941989999999997</c:v>
                </c:pt>
                <c:pt idx="17668">
                  <c:v>44.940300000000001</c:v>
                </c:pt>
                <c:pt idx="17669">
                  <c:v>44.939399999999999</c:v>
                </c:pt>
                <c:pt idx="17670">
                  <c:v>44.938200000000002</c:v>
                </c:pt>
                <c:pt idx="17671">
                  <c:v>44.9375</c:v>
                </c:pt>
                <c:pt idx="17672">
                  <c:v>44.937600000000003</c:v>
                </c:pt>
                <c:pt idx="17673">
                  <c:v>44.938200000000002</c:v>
                </c:pt>
                <c:pt idx="17674">
                  <c:v>44.939</c:v>
                </c:pt>
                <c:pt idx="17675">
                  <c:v>44.939100000000003</c:v>
                </c:pt>
                <c:pt idx="17676">
                  <c:v>44.939500000000002</c:v>
                </c:pt>
                <c:pt idx="17677">
                  <c:v>44.940300000000001</c:v>
                </c:pt>
                <c:pt idx="17678">
                  <c:v>44.940399999999997</c:v>
                </c:pt>
                <c:pt idx="17679">
                  <c:v>44.940800000000003</c:v>
                </c:pt>
                <c:pt idx="17680">
                  <c:v>44.941099999999999</c:v>
                </c:pt>
                <c:pt idx="17681">
                  <c:v>44.941200000000002</c:v>
                </c:pt>
                <c:pt idx="17682">
                  <c:v>44.941299999999998</c:v>
                </c:pt>
                <c:pt idx="17683">
                  <c:v>44.941299999999998</c:v>
                </c:pt>
                <c:pt idx="17684">
                  <c:v>44.941400000000002</c:v>
                </c:pt>
                <c:pt idx="17685">
                  <c:v>44.941400000000002</c:v>
                </c:pt>
                <c:pt idx="17686">
                  <c:v>44.941499999999998</c:v>
                </c:pt>
                <c:pt idx="17687">
                  <c:v>44.941499999999998</c:v>
                </c:pt>
                <c:pt idx="17688">
                  <c:v>44.941499999999998</c:v>
                </c:pt>
                <c:pt idx="17689">
                  <c:v>44.941499999999998</c:v>
                </c:pt>
                <c:pt idx="17690">
                  <c:v>44.941499999999998</c:v>
                </c:pt>
                <c:pt idx="17691">
                  <c:v>44.941600000000001</c:v>
                </c:pt>
                <c:pt idx="17692">
                  <c:v>44.941600000000001</c:v>
                </c:pt>
                <c:pt idx="17693">
                  <c:v>44.941749999999999</c:v>
                </c:pt>
                <c:pt idx="17694">
                  <c:v>44.941749999999999</c:v>
                </c:pt>
                <c:pt idx="17695">
                  <c:v>44.941800000000001</c:v>
                </c:pt>
                <c:pt idx="17696">
                  <c:v>44.942</c:v>
                </c:pt>
                <c:pt idx="17697">
                  <c:v>44.942100000000003</c:v>
                </c:pt>
                <c:pt idx="17698">
                  <c:v>44.942100000000003</c:v>
                </c:pt>
                <c:pt idx="17699">
                  <c:v>44.9422</c:v>
                </c:pt>
                <c:pt idx="17700">
                  <c:v>44.942300000000003</c:v>
                </c:pt>
                <c:pt idx="17701">
                  <c:v>44.942500000000003</c:v>
                </c:pt>
                <c:pt idx="17702">
                  <c:v>44.942599999999999</c:v>
                </c:pt>
                <c:pt idx="17703">
                  <c:v>44.942700000000002</c:v>
                </c:pt>
                <c:pt idx="17704">
                  <c:v>44.942900000000002</c:v>
                </c:pt>
                <c:pt idx="17705">
                  <c:v>44.943199999999997</c:v>
                </c:pt>
                <c:pt idx="17706">
                  <c:v>44.944600000000001</c:v>
                </c:pt>
                <c:pt idx="17707">
                  <c:v>44.945300000000003</c:v>
                </c:pt>
                <c:pt idx="17708">
                  <c:v>44.945</c:v>
                </c:pt>
                <c:pt idx="17709">
                  <c:v>44.942999999999998</c:v>
                </c:pt>
                <c:pt idx="17710">
                  <c:v>44.941200000000002</c:v>
                </c:pt>
                <c:pt idx="17711">
                  <c:v>44.939900000000002</c:v>
                </c:pt>
                <c:pt idx="17712">
                  <c:v>44.938099999999999</c:v>
                </c:pt>
                <c:pt idx="17713">
                  <c:v>44.936810000000001</c:v>
                </c:pt>
                <c:pt idx="17714">
                  <c:v>44.936300000000003</c:v>
                </c:pt>
                <c:pt idx="17715">
                  <c:v>44.936199999999999</c:v>
                </c:pt>
                <c:pt idx="17716">
                  <c:v>44.936599999999999</c:v>
                </c:pt>
                <c:pt idx="17717">
                  <c:v>44.937199999999997</c:v>
                </c:pt>
                <c:pt idx="17718">
                  <c:v>44.938200000000002</c:v>
                </c:pt>
                <c:pt idx="17719">
                  <c:v>44.939399999999999</c:v>
                </c:pt>
                <c:pt idx="17720">
                  <c:v>44.940399999999997</c:v>
                </c:pt>
                <c:pt idx="17721">
                  <c:v>44.9407</c:v>
                </c:pt>
                <c:pt idx="17722">
                  <c:v>44.94117</c:v>
                </c:pt>
                <c:pt idx="17723">
                  <c:v>44.941400000000002</c:v>
                </c:pt>
                <c:pt idx="17724">
                  <c:v>44.941899999999997</c:v>
                </c:pt>
                <c:pt idx="17725">
                  <c:v>44.942300000000003</c:v>
                </c:pt>
                <c:pt idx="17726">
                  <c:v>44.942700000000002</c:v>
                </c:pt>
                <c:pt idx="17727">
                  <c:v>44.943100000000001</c:v>
                </c:pt>
                <c:pt idx="17728">
                  <c:v>44.944710000000001</c:v>
                </c:pt>
                <c:pt idx="17729">
                  <c:v>44.945099999999996</c:v>
                </c:pt>
                <c:pt idx="17730">
                  <c:v>44.945599999999999</c:v>
                </c:pt>
                <c:pt idx="17731">
                  <c:v>44.946399999999997</c:v>
                </c:pt>
                <c:pt idx="17732">
                  <c:v>44.947200000000002</c:v>
                </c:pt>
                <c:pt idx="17733">
                  <c:v>44.947400000000002</c:v>
                </c:pt>
                <c:pt idx="17734">
                  <c:v>44.945500000000003</c:v>
                </c:pt>
                <c:pt idx="17735">
                  <c:v>44.944800000000001</c:v>
                </c:pt>
                <c:pt idx="17736">
                  <c:v>44.943300000000001</c:v>
                </c:pt>
                <c:pt idx="17737">
                  <c:v>44.9407</c:v>
                </c:pt>
                <c:pt idx="17738">
                  <c:v>44.939599999999999</c:v>
                </c:pt>
                <c:pt idx="17739">
                  <c:v>44.938899999999997</c:v>
                </c:pt>
                <c:pt idx="17740">
                  <c:v>44.938899999999997</c:v>
                </c:pt>
                <c:pt idx="17741">
                  <c:v>44.939300000000003</c:v>
                </c:pt>
                <c:pt idx="17742">
                  <c:v>44.939700000000002</c:v>
                </c:pt>
                <c:pt idx="17743">
                  <c:v>44.940300000000001</c:v>
                </c:pt>
                <c:pt idx="17744">
                  <c:v>44.941009999999999</c:v>
                </c:pt>
                <c:pt idx="17745">
                  <c:v>44.941400000000002</c:v>
                </c:pt>
                <c:pt idx="17746">
                  <c:v>44.941800000000001</c:v>
                </c:pt>
                <c:pt idx="17747">
                  <c:v>44.942439999999998</c:v>
                </c:pt>
                <c:pt idx="17748">
                  <c:v>44.942799999999998</c:v>
                </c:pt>
                <c:pt idx="17749">
                  <c:v>44.942900000000002</c:v>
                </c:pt>
                <c:pt idx="17750">
                  <c:v>44.943300000000001</c:v>
                </c:pt>
                <c:pt idx="17751">
                  <c:v>44.943600000000004</c:v>
                </c:pt>
                <c:pt idx="17752">
                  <c:v>44.943899999999999</c:v>
                </c:pt>
                <c:pt idx="17753">
                  <c:v>44.944299999999998</c:v>
                </c:pt>
                <c:pt idx="17754">
                  <c:v>44.945</c:v>
                </c:pt>
                <c:pt idx="17755">
                  <c:v>44.944800000000001</c:v>
                </c:pt>
                <c:pt idx="17756">
                  <c:v>44.944299999999998</c:v>
                </c:pt>
                <c:pt idx="17757">
                  <c:v>44.943899999999999</c:v>
                </c:pt>
                <c:pt idx="17758">
                  <c:v>44.942999999999998</c:v>
                </c:pt>
                <c:pt idx="17759">
                  <c:v>44.94276</c:v>
                </c:pt>
                <c:pt idx="17760">
                  <c:v>44.942300000000003</c:v>
                </c:pt>
                <c:pt idx="17761">
                  <c:v>44.941899999999997</c:v>
                </c:pt>
                <c:pt idx="17762">
                  <c:v>44.941699999999997</c:v>
                </c:pt>
                <c:pt idx="17763">
                  <c:v>44.941699999999997</c:v>
                </c:pt>
                <c:pt idx="17764">
                  <c:v>44.941400000000002</c:v>
                </c:pt>
                <c:pt idx="17765">
                  <c:v>44.940199999999997</c:v>
                </c:pt>
                <c:pt idx="17766">
                  <c:v>44.939300000000003</c:v>
                </c:pt>
                <c:pt idx="17767">
                  <c:v>44.9392</c:v>
                </c:pt>
                <c:pt idx="17768">
                  <c:v>44.939900000000002</c:v>
                </c:pt>
                <c:pt idx="17769">
                  <c:v>44.940669999999997</c:v>
                </c:pt>
                <c:pt idx="17770">
                  <c:v>44.940300000000001</c:v>
                </c:pt>
                <c:pt idx="17771">
                  <c:v>44.938800000000001</c:v>
                </c:pt>
                <c:pt idx="17772">
                  <c:v>44.937100000000001</c:v>
                </c:pt>
                <c:pt idx="17773">
                  <c:v>44.936300000000003</c:v>
                </c:pt>
                <c:pt idx="17774">
                  <c:v>44.936300000000003</c:v>
                </c:pt>
                <c:pt idx="17775">
                  <c:v>44.936399999999999</c:v>
                </c:pt>
                <c:pt idx="17776">
                  <c:v>44.936700000000002</c:v>
                </c:pt>
                <c:pt idx="17777">
                  <c:v>44.936999999999998</c:v>
                </c:pt>
                <c:pt idx="17778">
                  <c:v>44.9373</c:v>
                </c:pt>
                <c:pt idx="17779">
                  <c:v>44.9377</c:v>
                </c:pt>
                <c:pt idx="17780">
                  <c:v>44.938099999999999</c:v>
                </c:pt>
                <c:pt idx="17781">
                  <c:v>44.938200000000002</c:v>
                </c:pt>
                <c:pt idx="17782">
                  <c:v>44.938000000000002</c:v>
                </c:pt>
                <c:pt idx="17783">
                  <c:v>44.938400000000001</c:v>
                </c:pt>
                <c:pt idx="17784">
                  <c:v>44.9392</c:v>
                </c:pt>
                <c:pt idx="17785">
                  <c:v>44.941099999999999</c:v>
                </c:pt>
                <c:pt idx="17786">
                  <c:v>44.941899999999997</c:v>
                </c:pt>
                <c:pt idx="17787">
                  <c:v>44.942399999999999</c:v>
                </c:pt>
                <c:pt idx="17788">
                  <c:v>44.942599999999999</c:v>
                </c:pt>
                <c:pt idx="17789">
                  <c:v>44.942799999999998</c:v>
                </c:pt>
                <c:pt idx="17790">
                  <c:v>44.94323</c:v>
                </c:pt>
                <c:pt idx="17791">
                  <c:v>44.9435</c:v>
                </c:pt>
                <c:pt idx="17792">
                  <c:v>44.943899999999999</c:v>
                </c:pt>
                <c:pt idx="17793">
                  <c:v>44.944130000000001</c:v>
                </c:pt>
                <c:pt idx="17794">
                  <c:v>44.944800000000001</c:v>
                </c:pt>
                <c:pt idx="17795">
                  <c:v>44.945</c:v>
                </c:pt>
                <c:pt idx="17796">
                  <c:v>44.945</c:v>
                </c:pt>
                <c:pt idx="17797">
                  <c:v>44.944000000000003</c:v>
                </c:pt>
                <c:pt idx="17798">
                  <c:v>44.94117</c:v>
                </c:pt>
                <c:pt idx="17799">
                  <c:v>44.939799999999998</c:v>
                </c:pt>
                <c:pt idx="17800">
                  <c:v>44.939399999999999</c:v>
                </c:pt>
                <c:pt idx="17801">
                  <c:v>44.938899999999997</c:v>
                </c:pt>
                <c:pt idx="17802">
                  <c:v>44.937600000000003</c:v>
                </c:pt>
                <c:pt idx="17803">
                  <c:v>44.932499999999997</c:v>
                </c:pt>
                <c:pt idx="17804">
                  <c:v>44.929600000000001</c:v>
                </c:pt>
                <c:pt idx="17805">
                  <c:v>44.927300000000002</c:v>
                </c:pt>
                <c:pt idx="17806">
                  <c:v>44.925600000000003</c:v>
                </c:pt>
                <c:pt idx="17807">
                  <c:v>44.924599999999998</c:v>
                </c:pt>
                <c:pt idx="17808">
                  <c:v>44.924300000000002</c:v>
                </c:pt>
                <c:pt idx="17809">
                  <c:v>44.9236</c:v>
                </c:pt>
                <c:pt idx="17810">
                  <c:v>44.922699999999999</c:v>
                </c:pt>
                <c:pt idx="17811">
                  <c:v>44.920400000000001</c:v>
                </c:pt>
                <c:pt idx="17812">
                  <c:v>44.919400000000003</c:v>
                </c:pt>
                <c:pt idx="17813">
                  <c:v>44.919220000000003</c:v>
                </c:pt>
                <c:pt idx="17814">
                  <c:v>44.919800000000002</c:v>
                </c:pt>
                <c:pt idx="17815">
                  <c:v>44.920400000000001</c:v>
                </c:pt>
                <c:pt idx="17816">
                  <c:v>44.921500000000002</c:v>
                </c:pt>
                <c:pt idx="17817">
                  <c:v>44.9221</c:v>
                </c:pt>
                <c:pt idx="17818">
                  <c:v>44.922800000000002</c:v>
                </c:pt>
                <c:pt idx="17819">
                  <c:v>44.9236</c:v>
                </c:pt>
                <c:pt idx="17820">
                  <c:v>44.924500000000002</c:v>
                </c:pt>
                <c:pt idx="17821">
                  <c:v>44.925400000000003</c:v>
                </c:pt>
                <c:pt idx="17822">
                  <c:v>44.925899999999999</c:v>
                </c:pt>
                <c:pt idx="17823">
                  <c:v>44.926699999999997</c:v>
                </c:pt>
                <c:pt idx="17824">
                  <c:v>44.927500000000002</c:v>
                </c:pt>
                <c:pt idx="17825">
                  <c:v>44.928400000000003</c:v>
                </c:pt>
                <c:pt idx="17826">
                  <c:v>44.928800000000003</c:v>
                </c:pt>
                <c:pt idx="17827">
                  <c:v>44.930799999999998</c:v>
                </c:pt>
                <c:pt idx="17828">
                  <c:v>44.933100000000003</c:v>
                </c:pt>
                <c:pt idx="17829">
                  <c:v>44.935000000000002</c:v>
                </c:pt>
                <c:pt idx="17830">
                  <c:v>44.936920000000001</c:v>
                </c:pt>
                <c:pt idx="17831">
                  <c:v>44.939</c:v>
                </c:pt>
                <c:pt idx="17832">
                  <c:v>44.939900000000002</c:v>
                </c:pt>
                <c:pt idx="17833">
                  <c:v>44.940600000000003</c:v>
                </c:pt>
                <c:pt idx="17834">
                  <c:v>44.9405</c:v>
                </c:pt>
                <c:pt idx="17835">
                  <c:v>44.939900000000002</c:v>
                </c:pt>
                <c:pt idx="17836">
                  <c:v>44.939399999999999</c:v>
                </c:pt>
                <c:pt idx="17837">
                  <c:v>44.935200000000002</c:v>
                </c:pt>
                <c:pt idx="17838">
                  <c:v>44.930199999999999</c:v>
                </c:pt>
                <c:pt idx="17839">
                  <c:v>44.927</c:v>
                </c:pt>
                <c:pt idx="17840">
                  <c:v>44.925600000000003</c:v>
                </c:pt>
                <c:pt idx="17841">
                  <c:v>44.9236</c:v>
                </c:pt>
                <c:pt idx="17842">
                  <c:v>44.921799999999998</c:v>
                </c:pt>
                <c:pt idx="17843">
                  <c:v>44.921500000000002</c:v>
                </c:pt>
                <c:pt idx="17844">
                  <c:v>44.922199999999997</c:v>
                </c:pt>
                <c:pt idx="17845">
                  <c:v>44.922499999999999</c:v>
                </c:pt>
                <c:pt idx="17846">
                  <c:v>44.9221</c:v>
                </c:pt>
                <c:pt idx="17847">
                  <c:v>44.9223</c:v>
                </c:pt>
                <c:pt idx="17848">
                  <c:v>44.9236</c:v>
                </c:pt>
                <c:pt idx="17849">
                  <c:v>44.924500000000002</c:v>
                </c:pt>
                <c:pt idx="17850">
                  <c:v>44.927</c:v>
                </c:pt>
                <c:pt idx="17851">
                  <c:v>44.929499999999997</c:v>
                </c:pt>
                <c:pt idx="17852">
                  <c:v>44.931899999999999</c:v>
                </c:pt>
                <c:pt idx="17853">
                  <c:v>44.933169999999997</c:v>
                </c:pt>
                <c:pt idx="17854">
                  <c:v>44.933900000000001</c:v>
                </c:pt>
                <c:pt idx="17855">
                  <c:v>44.934199999999997</c:v>
                </c:pt>
                <c:pt idx="17856">
                  <c:v>44.933700000000002</c:v>
                </c:pt>
                <c:pt idx="17857">
                  <c:v>44.934399999999997</c:v>
                </c:pt>
                <c:pt idx="17858">
                  <c:v>44.934199999999997</c:v>
                </c:pt>
                <c:pt idx="17859">
                  <c:v>44.932400000000001</c:v>
                </c:pt>
                <c:pt idx="17860">
                  <c:v>44.931399999999996</c:v>
                </c:pt>
                <c:pt idx="17861">
                  <c:v>44.931100000000001</c:v>
                </c:pt>
                <c:pt idx="17862">
                  <c:v>44.931199999999997</c:v>
                </c:pt>
                <c:pt idx="17863">
                  <c:v>44.932600000000001</c:v>
                </c:pt>
                <c:pt idx="17864">
                  <c:v>44.933599999999998</c:v>
                </c:pt>
                <c:pt idx="17865">
                  <c:v>44.936300000000003</c:v>
                </c:pt>
                <c:pt idx="17866">
                  <c:v>44.937800000000003</c:v>
                </c:pt>
                <c:pt idx="17867">
                  <c:v>44.938099999999999</c:v>
                </c:pt>
                <c:pt idx="17868">
                  <c:v>44.938400000000001</c:v>
                </c:pt>
                <c:pt idx="17869">
                  <c:v>44.937399999999997</c:v>
                </c:pt>
                <c:pt idx="17870">
                  <c:v>44.936700000000002</c:v>
                </c:pt>
                <c:pt idx="17871">
                  <c:v>44.935899999999997</c:v>
                </c:pt>
                <c:pt idx="17872">
                  <c:v>44.935299999999998</c:v>
                </c:pt>
                <c:pt idx="17873">
                  <c:v>44.934899999999999</c:v>
                </c:pt>
                <c:pt idx="17874">
                  <c:v>44.933599999999998</c:v>
                </c:pt>
                <c:pt idx="17875">
                  <c:v>44.929900000000004</c:v>
                </c:pt>
                <c:pt idx="17876">
                  <c:v>44.924300000000002</c:v>
                </c:pt>
                <c:pt idx="17877">
                  <c:v>44.921300000000002</c:v>
                </c:pt>
                <c:pt idx="17878">
                  <c:v>44.920400000000001</c:v>
                </c:pt>
                <c:pt idx="17879">
                  <c:v>44.919699999999999</c:v>
                </c:pt>
                <c:pt idx="17880">
                  <c:v>44.917900000000003</c:v>
                </c:pt>
                <c:pt idx="17881">
                  <c:v>44.917400000000001</c:v>
                </c:pt>
                <c:pt idx="17882">
                  <c:v>44.916899999999998</c:v>
                </c:pt>
                <c:pt idx="17883">
                  <c:v>44.916600000000003</c:v>
                </c:pt>
                <c:pt idx="17884">
                  <c:v>44.917400000000001</c:v>
                </c:pt>
                <c:pt idx="17885">
                  <c:v>44.918399999999998</c:v>
                </c:pt>
                <c:pt idx="17886">
                  <c:v>44.918700000000001</c:v>
                </c:pt>
                <c:pt idx="17887">
                  <c:v>44.9191</c:v>
                </c:pt>
                <c:pt idx="17888">
                  <c:v>44.920400000000001</c:v>
                </c:pt>
                <c:pt idx="17889">
                  <c:v>44.922179999999997</c:v>
                </c:pt>
                <c:pt idx="17890">
                  <c:v>44.923499999999997</c:v>
                </c:pt>
                <c:pt idx="17891">
                  <c:v>44.925600000000003</c:v>
                </c:pt>
                <c:pt idx="17892">
                  <c:v>44.927599999999998</c:v>
                </c:pt>
                <c:pt idx="17893">
                  <c:v>44.929760000000002</c:v>
                </c:pt>
                <c:pt idx="17894">
                  <c:v>44.9313</c:v>
                </c:pt>
                <c:pt idx="17895">
                  <c:v>44.931800000000003</c:v>
                </c:pt>
                <c:pt idx="17896">
                  <c:v>44.931399999999996</c:v>
                </c:pt>
                <c:pt idx="17897">
                  <c:v>44.929200000000002</c:v>
                </c:pt>
                <c:pt idx="17898">
                  <c:v>44.928600000000003</c:v>
                </c:pt>
                <c:pt idx="17899">
                  <c:v>44.928600000000003</c:v>
                </c:pt>
                <c:pt idx="17900">
                  <c:v>44.928899999999999</c:v>
                </c:pt>
                <c:pt idx="17901">
                  <c:v>44.929389999999998</c:v>
                </c:pt>
                <c:pt idx="17902">
                  <c:v>44.929900000000004</c:v>
                </c:pt>
                <c:pt idx="17903">
                  <c:v>44.930100000000003</c:v>
                </c:pt>
                <c:pt idx="17904">
                  <c:v>44.930300000000003</c:v>
                </c:pt>
                <c:pt idx="17905">
                  <c:v>44.930300000000003</c:v>
                </c:pt>
                <c:pt idx="17906">
                  <c:v>44.930300000000003</c:v>
                </c:pt>
                <c:pt idx="17907">
                  <c:v>44.93</c:v>
                </c:pt>
                <c:pt idx="17908">
                  <c:v>44.926299999999998</c:v>
                </c:pt>
                <c:pt idx="17909">
                  <c:v>44.923470000000002</c:v>
                </c:pt>
                <c:pt idx="17910">
                  <c:v>44.919499999999999</c:v>
                </c:pt>
                <c:pt idx="17911">
                  <c:v>44.918100000000003</c:v>
                </c:pt>
                <c:pt idx="17912">
                  <c:v>44.918300000000002</c:v>
                </c:pt>
                <c:pt idx="17913">
                  <c:v>44.919400000000003</c:v>
                </c:pt>
                <c:pt idx="17914">
                  <c:v>44.9208</c:v>
                </c:pt>
                <c:pt idx="17915">
                  <c:v>44.9223</c:v>
                </c:pt>
                <c:pt idx="17916">
                  <c:v>44.924300000000002</c:v>
                </c:pt>
                <c:pt idx="17917">
                  <c:v>44.925510000000003</c:v>
                </c:pt>
                <c:pt idx="17918">
                  <c:v>44.926400000000001</c:v>
                </c:pt>
                <c:pt idx="17919">
                  <c:v>44.925899999999999</c:v>
                </c:pt>
                <c:pt idx="17920">
                  <c:v>44.924300000000002</c:v>
                </c:pt>
                <c:pt idx="17921">
                  <c:v>44.923499999999997</c:v>
                </c:pt>
                <c:pt idx="17922">
                  <c:v>44.922499999999999</c:v>
                </c:pt>
                <c:pt idx="17923">
                  <c:v>44.923180000000002</c:v>
                </c:pt>
                <c:pt idx="17924">
                  <c:v>44.924599999999998</c:v>
                </c:pt>
                <c:pt idx="17925">
                  <c:v>44.926099999999998</c:v>
                </c:pt>
                <c:pt idx="17926">
                  <c:v>44.927900000000001</c:v>
                </c:pt>
                <c:pt idx="17927">
                  <c:v>44.929900000000004</c:v>
                </c:pt>
                <c:pt idx="17928">
                  <c:v>44.930900000000001</c:v>
                </c:pt>
                <c:pt idx="17929">
                  <c:v>44.931800000000003</c:v>
                </c:pt>
                <c:pt idx="17930">
                  <c:v>44.930799999999998</c:v>
                </c:pt>
                <c:pt idx="17931">
                  <c:v>44.930500000000002</c:v>
                </c:pt>
                <c:pt idx="17932">
                  <c:v>44.929400000000001</c:v>
                </c:pt>
                <c:pt idx="17933">
                  <c:v>44.929070000000003</c:v>
                </c:pt>
                <c:pt idx="17934">
                  <c:v>44.929310000000001</c:v>
                </c:pt>
                <c:pt idx="17935">
                  <c:v>44.930999999999997</c:v>
                </c:pt>
                <c:pt idx="17936">
                  <c:v>44.931899999999999</c:v>
                </c:pt>
                <c:pt idx="17937">
                  <c:v>44.932400000000001</c:v>
                </c:pt>
                <c:pt idx="17938">
                  <c:v>44.932899999999997</c:v>
                </c:pt>
                <c:pt idx="17939">
                  <c:v>44.933100000000003</c:v>
                </c:pt>
                <c:pt idx="17940">
                  <c:v>44.933</c:v>
                </c:pt>
                <c:pt idx="17941">
                  <c:v>44.9328</c:v>
                </c:pt>
                <c:pt idx="17942">
                  <c:v>44.930700000000002</c:v>
                </c:pt>
                <c:pt idx="17943">
                  <c:v>44.9238</c:v>
                </c:pt>
                <c:pt idx="17944">
                  <c:v>44.921700000000001</c:v>
                </c:pt>
                <c:pt idx="17945">
                  <c:v>44.920400000000001</c:v>
                </c:pt>
                <c:pt idx="17946">
                  <c:v>44.919699999999999</c:v>
                </c:pt>
                <c:pt idx="17947">
                  <c:v>44.918300000000002</c:v>
                </c:pt>
                <c:pt idx="17948">
                  <c:v>44.917499999999997</c:v>
                </c:pt>
                <c:pt idx="17949">
                  <c:v>44.917400000000001</c:v>
                </c:pt>
                <c:pt idx="17950">
                  <c:v>44.915799999999997</c:v>
                </c:pt>
                <c:pt idx="17951">
                  <c:v>44.914400000000001</c:v>
                </c:pt>
                <c:pt idx="17952">
                  <c:v>44.914099999999998</c:v>
                </c:pt>
                <c:pt idx="17953">
                  <c:v>44.9146</c:v>
                </c:pt>
                <c:pt idx="17954">
                  <c:v>44.915520000000001</c:v>
                </c:pt>
                <c:pt idx="17955">
                  <c:v>44.916899999999998</c:v>
                </c:pt>
                <c:pt idx="17956">
                  <c:v>44.918500000000002</c:v>
                </c:pt>
                <c:pt idx="17957">
                  <c:v>44.919800000000002</c:v>
                </c:pt>
                <c:pt idx="17958">
                  <c:v>44.921799999999998</c:v>
                </c:pt>
                <c:pt idx="17959">
                  <c:v>44.923900000000003</c:v>
                </c:pt>
                <c:pt idx="17960">
                  <c:v>44.924799999999998</c:v>
                </c:pt>
                <c:pt idx="17961">
                  <c:v>44.924999999999997</c:v>
                </c:pt>
                <c:pt idx="17962">
                  <c:v>44.925400000000003</c:v>
                </c:pt>
                <c:pt idx="17963">
                  <c:v>44.926200000000001</c:v>
                </c:pt>
                <c:pt idx="17964">
                  <c:v>44.926000000000002</c:v>
                </c:pt>
                <c:pt idx="17965">
                  <c:v>44.926000000000002</c:v>
                </c:pt>
                <c:pt idx="17966">
                  <c:v>44.927599999999998</c:v>
                </c:pt>
                <c:pt idx="17967">
                  <c:v>44.930100000000003</c:v>
                </c:pt>
                <c:pt idx="17968">
                  <c:v>44.932000000000002</c:v>
                </c:pt>
                <c:pt idx="17969">
                  <c:v>44.932720000000003</c:v>
                </c:pt>
                <c:pt idx="17970">
                  <c:v>44.932899999999997</c:v>
                </c:pt>
                <c:pt idx="17971">
                  <c:v>44.933100000000003</c:v>
                </c:pt>
                <c:pt idx="17972">
                  <c:v>44.933300000000003</c:v>
                </c:pt>
                <c:pt idx="17973">
                  <c:v>44.933700000000002</c:v>
                </c:pt>
                <c:pt idx="17974">
                  <c:v>44.933399999999999</c:v>
                </c:pt>
                <c:pt idx="17975">
                  <c:v>44.929000000000002</c:v>
                </c:pt>
                <c:pt idx="17976">
                  <c:v>44.926600000000001</c:v>
                </c:pt>
                <c:pt idx="17977">
                  <c:v>44.922800000000002</c:v>
                </c:pt>
                <c:pt idx="17978">
                  <c:v>44.921799999999998</c:v>
                </c:pt>
                <c:pt idx="17979">
                  <c:v>44.920200000000001</c:v>
                </c:pt>
                <c:pt idx="17980">
                  <c:v>44.917999999999999</c:v>
                </c:pt>
                <c:pt idx="17981">
                  <c:v>44.917200000000001</c:v>
                </c:pt>
                <c:pt idx="17982">
                  <c:v>44.916800000000002</c:v>
                </c:pt>
                <c:pt idx="17983">
                  <c:v>44.917000000000002</c:v>
                </c:pt>
                <c:pt idx="17984">
                  <c:v>44.9176</c:v>
                </c:pt>
                <c:pt idx="17985">
                  <c:v>44.918500000000002</c:v>
                </c:pt>
                <c:pt idx="17986">
                  <c:v>44.919699999999999</c:v>
                </c:pt>
                <c:pt idx="17987">
                  <c:v>44.920999999999999</c:v>
                </c:pt>
                <c:pt idx="17988">
                  <c:v>44.922499999999999</c:v>
                </c:pt>
                <c:pt idx="17989">
                  <c:v>44.924199999999999</c:v>
                </c:pt>
                <c:pt idx="17990">
                  <c:v>44.924300000000002</c:v>
                </c:pt>
                <c:pt idx="17991">
                  <c:v>44.924199999999999</c:v>
                </c:pt>
                <c:pt idx="17992">
                  <c:v>44.924500000000002</c:v>
                </c:pt>
                <c:pt idx="17993">
                  <c:v>44.923900000000003</c:v>
                </c:pt>
                <c:pt idx="17994">
                  <c:v>44.923099999999998</c:v>
                </c:pt>
                <c:pt idx="17995">
                  <c:v>44.922699999999999</c:v>
                </c:pt>
                <c:pt idx="17996">
                  <c:v>44.922800000000002</c:v>
                </c:pt>
                <c:pt idx="17997">
                  <c:v>44.924599999999998</c:v>
                </c:pt>
                <c:pt idx="17998">
                  <c:v>44.929200000000002</c:v>
                </c:pt>
                <c:pt idx="17999">
                  <c:v>44.933999999999997</c:v>
                </c:pt>
                <c:pt idx="18000">
                  <c:v>44.934899999999999</c:v>
                </c:pt>
                <c:pt idx="18001">
                  <c:v>44.935000000000002</c:v>
                </c:pt>
                <c:pt idx="18002">
                  <c:v>44.935699999999997</c:v>
                </c:pt>
                <c:pt idx="18003">
                  <c:v>44.936199999999999</c:v>
                </c:pt>
                <c:pt idx="18004">
                  <c:v>44.935600000000001</c:v>
                </c:pt>
                <c:pt idx="18005">
                  <c:v>44.934800000000003</c:v>
                </c:pt>
                <c:pt idx="18006">
                  <c:v>44.932600000000001</c:v>
                </c:pt>
                <c:pt idx="18007">
                  <c:v>44.9315</c:v>
                </c:pt>
                <c:pt idx="18008">
                  <c:v>44.930999999999997</c:v>
                </c:pt>
                <c:pt idx="18009">
                  <c:v>44.930399999999999</c:v>
                </c:pt>
                <c:pt idx="18010">
                  <c:v>44.930100000000003</c:v>
                </c:pt>
                <c:pt idx="18011">
                  <c:v>44.930500000000002</c:v>
                </c:pt>
                <c:pt idx="18012">
                  <c:v>44.931399999999996</c:v>
                </c:pt>
                <c:pt idx="18013">
                  <c:v>44.932200000000002</c:v>
                </c:pt>
                <c:pt idx="18014">
                  <c:v>44.932400000000001</c:v>
                </c:pt>
                <c:pt idx="18015">
                  <c:v>44.932720000000003</c:v>
                </c:pt>
                <c:pt idx="18016">
                  <c:v>44.933399999999999</c:v>
                </c:pt>
                <c:pt idx="18017">
                  <c:v>44.934100000000001</c:v>
                </c:pt>
                <c:pt idx="18018">
                  <c:v>44.935699999999997</c:v>
                </c:pt>
                <c:pt idx="18019">
                  <c:v>44.937399999999997</c:v>
                </c:pt>
                <c:pt idx="18020">
                  <c:v>44.937899999999999</c:v>
                </c:pt>
                <c:pt idx="18021">
                  <c:v>44.938800000000001</c:v>
                </c:pt>
                <c:pt idx="18022">
                  <c:v>44.939900000000002</c:v>
                </c:pt>
                <c:pt idx="18023">
                  <c:v>44.940399999999997</c:v>
                </c:pt>
                <c:pt idx="18024">
                  <c:v>44.9407</c:v>
                </c:pt>
                <c:pt idx="18025">
                  <c:v>44.941000000000003</c:v>
                </c:pt>
                <c:pt idx="18026">
                  <c:v>44.941099999999999</c:v>
                </c:pt>
                <c:pt idx="18027">
                  <c:v>44.941299999999998</c:v>
                </c:pt>
                <c:pt idx="18028">
                  <c:v>44.941499999999998</c:v>
                </c:pt>
                <c:pt idx="18029">
                  <c:v>44.941800000000001</c:v>
                </c:pt>
                <c:pt idx="18030">
                  <c:v>44.941899999999997</c:v>
                </c:pt>
                <c:pt idx="18031">
                  <c:v>44.942120000000003</c:v>
                </c:pt>
                <c:pt idx="18032">
                  <c:v>44.942399999999999</c:v>
                </c:pt>
                <c:pt idx="18033">
                  <c:v>44.943049999999999</c:v>
                </c:pt>
                <c:pt idx="18034">
                  <c:v>44.942279999999997</c:v>
                </c:pt>
                <c:pt idx="18035">
                  <c:v>44.939100000000003</c:v>
                </c:pt>
                <c:pt idx="18036">
                  <c:v>44.932699999999997</c:v>
                </c:pt>
                <c:pt idx="18037">
                  <c:v>44.928899999999999</c:v>
                </c:pt>
                <c:pt idx="18038">
                  <c:v>44.927700000000002</c:v>
                </c:pt>
                <c:pt idx="18039">
                  <c:v>44.927039999999998</c:v>
                </c:pt>
                <c:pt idx="18040">
                  <c:v>44.927100000000003</c:v>
                </c:pt>
                <c:pt idx="18041">
                  <c:v>44.927500000000002</c:v>
                </c:pt>
                <c:pt idx="18042">
                  <c:v>44.928150000000002</c:v>
                </c:pt>
                <c:pt idx="18043">
                  <c:v>44.927900000000001</c:v>
                </c:pt>
                <c:pt idx="18044">
                  <c:v>44.927700000000002</c:v>
                </c:pt>
                <c:pt idx="18045">
                  <c:v>44.924900000000001</c:v>
                </c:pt>
                <c:pt idx="18046">
                  <c:v>44.923000000000002</c:v>
                </c:pt>
                <c:pt idx="18047">
                  <c:v>44.922699999999999</c:v>
                </c:pt>
                <c:pt idx="18048">
                  <c:v>44.922899999999998</c:v>
                </c:pt>
                <c:pt idx="18049">
                  <c:v>44.923200000000001</c:v>
                </c:pt>
                <c:pt idx="18050">
                  <c:v>44.923699999999997</c:v>
                </c:pt>
                <c:pt idx="18051">
                  <c:v>44.924100000000003</c:v>
                </c:pt>
                <c:pt idx="18052">
                  <c:v>44.924579999999999</c:v>
                </c:pt>
                <c:pt idx="18053">
                  <c:v>44.9255</c:v>
                </c:pt>
                <c:pt idx="18054">
                  <c:v>44.926099999999998</c:v>
                </c:pt>
                <c:pt idx="18055">
                  <c:v>44.926499999999997</c:v>
                </c:pt>
                <c:pt idx="18056">
                  <c:v>44.927199999999999</c:v>
                </c:pt>
                <c:pt idx="18057">
                  <c:v>44.9285</c:v>
                </c:pt>
                <c:pt idx="18058">
                  <c:v>44.929699999999997</c:v>
                </c:pt>
                <c:pt idx="18059">
                  <c:v>44.931100000000001</c:v>
                </c:pt>
                <c:pt idx="18060">
                  <c:v>44.932099999999998</c:v>
                </c:pt>
                <c:pt idx="18061">
                  <c:v>44.931600000000003</c:v>
                </c:pt>
                <c:pt idx="18062">
                  <c:v>44.930399999999999</c:v>
                </c:pt>
                <c:pt idx="18063">
                  <c:v>44.9298</c:v>
                </c:pt>
                <c:pt idx="18064">
                  <c:v>44.926299999999998</c:v>
                </c:pt>
                <c:pt idx="18065">
                  <c:v>44.923200000000001</c:v>
                </c:pt>
                <c:pt idx="18066">
                  <c:v>44.922199999999997</c:v>
                </c:pt>
                <c:pt idx="18067">
                  <c:v>44.920999999999999</c:v>
                </c:pt>
                <c:pt idx="18068">
                  <c:v>44.920499999999997</c:v>
                </c:pt>
                <c:pt idx="18069">
                  <c:v>44.920999999999999</c:v>
                </c:pt>
                <c:pt idx="18070">
                  <c:v>44.921500000000002</c:v>
                </c:pt>
                <c:pt idx="18071">
                  <c:v>44.922179999999997</c:v>
                </c:pt>
                <c:pt idx="18072">
                  <c:v>44.9223</c:v>
                </c:pt>
                <c:pt idx="18073">
                  <c:v>44.921999999999997</c:v>
                </c:pt>
                <c:pt idx="18074">
                  <c:v>44.9221</c:v>
                </c:pt>
                <c:pt idx="18075">
                  <c:v>44.923000000000002</c:v>
                </c:pt>
                <c:pt idx="18076">
                  <c:v>44.926000000000002</c:v>
                </c:pt>
                <c:pt idx="18077">
                  <c:v>44.927300000000002</c:v>
                </c:pt>
                <c:pt idx="18078">
                  <c:v>44.929299999999998</c:v>
                </c:pt>
                <c:pt idx="18079">
                  <c:v>44.928570000000001</c:v>
                </c:pt>
                <c:pt idx="18080">
                  <c:v>44.928699999999999</c:v>
                </c:pt>
                <c:pt idx="18081">
                  <c:v>44.930900000000001</c:v>
                </c:pt>
                <c:pt idx="18082">
                  <c:v>44.931899999999999</c:v>
                </c:pt>
                <c:pt idx="18083">
                  <c:v>44.933700000000002</c:v>
                </c:pt>
                <c:pt idx="18084">
                  <c:v>44.933799999999998</c:v>
                </c:pt>
                <c:pt idx="18085">
                  <c:v>44.933300000000003</c:v>
                </c:pt>
                <c:pt idx="18086">
                  <c:v>44.932110000000002</c:v>
                </c:pt>
                <c:pt idx="18087">
                  <c:v>44.930399999999999</c:v>
                </c:pt>
                <c:pt idx="18088">
                  <c:v>44.929000000000002</c:v>
                </c:pt>
                <c:pt idx="18089">
                  <c:v>44.9285</c:v>
                </c:pt>
                <c:pt idx="18090">
                  <c:v>44.927</c:v>
                </c:pt>
                <c:pt idx="18091">
                  <c:v>44.9253</c:v>
                </c:pt>
                <c:pt idx="18092">
                  <c:v>44.923999999999999</c:v>
                </c:pt>
                <c:pt idx="18093">
                  <c:v>44.923499999999997</c:v>
                </c:pt>
                <c:pt idx="18094">
                  <c:v>44.923299999999998</c:v>
                </c:pt>
                <c:pt idx="18095">
                  <c:v>44.923299999999998</c:v>
                </c:pt>
                <c:pt idx="18096">
                  <c:v>44.923299999999998</c:v>
                </c:pt>
                <c:pt idx="18097">
                  <c:v>44.923299999999998</c:v>
                </c:pt>
                <c:pt idx="18098">
                  <c:v>44.922519999999999</c:v>
                </c:pt>
                <c:pt idx="18099">
                  <c:v>44.921500000000002</c:v>
                </c:pt>
                <c:pt idx="18100">
                  <c:v>44.921399999999998</c:v>
                </c:pt>
                <c:pt idx="18101">
                  <c:v>44.921799999999998</c:v>
                </c:pt>
                <c:pt idx="18102">
                  <c:v>44.922199999999997</c:v>
                </c:pt>
                <c:pt idx="18103">
                  <c:v>44.923099999999998</c:v>
                </c:pt>
                <c:pt idx="18104">
                  <c:v>44.923999999999999</c:v>
                </c:pt>
                <c:pt idx="18105">
                  <c:v>44.924999999999997</c:v>
                </c:pt>
                <c:pt idx="18106">
                  <c:v>44.923499999999997</c:v>
                </c:pt>
                <c:pt idx="18107">
                  <c:v>44.920200000000001</c:v>
                </c:pt>
                <c:pt idx="18108">
                  <c:v>44.918700000000001</c:v>
                </c:pt>
                <c:pt idx="18109">
                  <c:v>44.918700000000001</c:v>
                </c:pt>
                <c:pt idx="18110">
                  <c:v>44.919600000000003</c:v>
                </c:pt>
                <c:pt idx="18111">
                  <c:v>44.920499999999997</c:v>
                </c:pt>
                <c:pt idx="18112">
                  <c:v>44.921999999999997</c:v>
                </c:pt>
                <c:pt idx="18113">
                  <c:v>44.9236</c:v>
                </c:pt>
                <c:pt idx="18114">
                  <c:v>44.924300000000002</c:v>
                </c:pt>
                <c:pt idx="18115">
                  <c:v>44.924300000000002</c:v>
                </c:pt>
                <c:pt idx="18116">
                  <c:v>44.922899999999998</c:v>
                </c:pt>
                <c:pt idx="18117">
                  <c:v>44.921100000000003</c:v>
                </c:pt>
                <c:pt idx="18118">
                  <c:v>44.920699999999997</c:v>
                </c:pt>
                <c:pt idx="18119">
                  <c:v>44.920999999999999</c:v>
                </c:pt>
                <c:pt idx="18120">
                  <c:v>44.921300000000002</c:v>
                </c:pt>
                <c:pt idx="18121">
                  <c:v>44.921799999999998</c:v>
                </c:pt>
                <c:pt idx="18122">
                  <c:v>44.9221</c:v>
                </c:pt>
                <c:pt idx="18123">
                  <c:v>44.9223</c:v>
                </c:pt>
                <c:pt idx="18124">
                  <c:v>44.922600000000003</c:v>
                </c:pt>
                <c:pt idx="18125">
                  <c:v>44.923099999999998</c:v>
                </c:pt>
                <c:pt idx="18126">
                  <c:v>44.923299999999998</c:v>
                </c:pt>
                <c:pt idx="18127">
                  <c:v>44.92313</c:v>
                </c:pt>
                <c:pt idx="18128">
                  <c:v>44.923200000000001</c:v>
                </c:pt>
                <c:pt idx="18129">
                  <c:v>44.923369999999998</c:v>
                </c:pt>
                <c:pt idx="18130">
                  <c:v>44.923789999999997</c:v>
                </c:pt>
                <c:pt idx="18131">
                  <c:v>44.924500000000002</c:v>
                </c:pt>
                <c:pt idx="18132">
                  <c:v>44.9253</c:v>
                </c:pt>
                <c:pt idx="18133">
                  <c:v>44.925800000000002</c:v>
                </c:pt>
                <c:pt idx="18134">
                  <c:v>44.926699999999997</c:v>
                </c:pt>
                <c:pt idx="18135">
                  <c:v>44.927300000000002</c:v>
                </c:pt>
                <c:pt idx="18136">
                  <c:v>44.927399999999999</c:v>
                </c:pt>
                <c:pt idx="18137">
                  <c:v>44.927900000000001</c:v>
                </c:pt>
                <c:pt idx="18138">
                  <c:v>44.928199999999997</c:v>
                </c:pt>
                <c:pt idx="18139">
                  <c:v>44.9285</c:v>
                </c:pt>
                <c:pt idx="18140">
                  <c:v>44.929000000000002</c:v>
                </c:pt>
                <c:pt idx="18141">
                  <c:v>44.929299999999998</c:v>
                </c:pt>
                <c:pt idx="18142">
                  <c:v>44.930199999999999</c:v>
                </c:pt>
                <c:pt idx="18143">
                  <c:v>44.933100000000003</c:v>
                </c:pt>
                <c:pt idx="18144">
                  <c:v>44.934199999999997</c:v>
                </c:pt>
                <c:pt idx="18145">
                  <c:v>44.934399999999997</c:v>
                </c:pt>
                <c:pt idx="18146">
                  <c:v>44.9345</c:v>
                </c:pt>
                <c:pt idx="18147">
                  <c:v>44.934800000000003</c:v>
                </c:pt>
                <c:pt idx="18148">
                  <c:v>44.933010000000003</c:v>
                </c:pt>
                <c:pt idx="18149">
                  <c:v>44.929200000000002</c:v>
                </c:pt>
                <c:pt idx="18150">
                  <c:v>44.926900000000003</c:v>
                </c:pt>
                <c:pt idx="18151">
                  <c:v>44.926200000000001</c:v>
                </c:pt>
                <c:pt idx="18152">
                  <c:v>44.926200000000001</c:v>
                </c:pt>
                <c:pt idx="18153">
                  <c:v>44.926499999999997</c:v>
                </c:pt>
                <c:pt idx="18154">
                  <c:v>44.927199999999999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D82C-4150-8FD9-2150B532AE9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628953807"/>
        <c:axId val="1635794703"/>
      </c:scatterChart>
      <c:valAx>
        <c:axId val="1628953807"/>
        <c:scaling>
          <c:orientation val="minMax"/>
          <c:max val="12"/>
        </c:scaling>
        <c:delete val="0"/>
        <c:axPos val="b"/>
        <c:majorGridlines>
          <c:spPr>
            <a:ln>
              <a:solidFill>
                <a:srgbClr val="000000"/>
              </a:solidFill>
              <a:prstDash val="solid"/>
            </a:ln>
          </c:spPr>
        </c:majorGridlines>
        <c:minorGridlines>
          <c:spPr>
            <a:ln>
              <a:solidFill>
                <a:srgbClr val="808080"/>
              </a:solidFill>
              <a:prstDash val="solid"/>
            </a:ln>
          </c:spPr>
        </c:minorGridlines>
        <c:title>
          <c:tx>
            <c:rich>
              <a:bodyPr/>
              <a:lstStyle/>
              <a:p>
                <a:pPr>
                  <a:defRPr/>
                </a:pPr>
                <a:r>
                  <a:rPr lang="zh-TW" altLang="en-US"/>
                  <a:t>時間 </a:t>
                </a:r>
                <a:r>
                  <a:rPr lang="en-US" altLang="zh-TW"/>
                  <a:t>( s )</a:t>
                </a:r>
                <a:endParaRPr lang="zh-TW" altLang="en-US"/>
              </a:p>
            </c:rich>
          </c:tx>
          <c:overlay val="0"/>
        </c:title>
        <c:numFmt formatCode="General" sourceLinked="0"/>
        <c:majorTickMark val="out"/>
        <c:minorTickMark val="none"/>
        <c:tickLblPos val="nextTo"/>
        <c:crossAx val="1635794703"/>
        <c:crosses val="autoZero"/>
        <c:crossBetween val="midCat"/>
      </c:valAx>
      <c:valAx>
        <c:axId val="1635794703"/>
        <c:scaling>
          <c:orientation val="minMax"/>
          <c:min val="40"/>
        </c:scaling>
        <c:delete val="0"/>
        <c:axPos val="l"/>
        <c:majorGridlines>
          <c:spPr>
            <a:ln>
              <a:solidFill>
                <a:srgbClr val="000000"/>
              </a:solidFill>
              <a:prstDash val="solid"/>
            </a:ln>
          </c:spPr>
        </c:majorGridlines>
        <c:minorGridlines>
          <c:spPr>
            <a:ln>
              <a:solidFill>
                <a:srgbClr val="808080"/>
              </a:solidFill>
              <a:prstDash val="solid"/>
            </a:ln>
          </c:spPr>
        </c:minorGridlines>
        <c:numFmt formatCode="General" sourceLinked="0"/>
        <c:majorTickMark val="out"/>
        <c:minorTickMark val="none"/>
        <c:tickLblPos val="low"/>
        <c:crossAx val="1628953807"/>
        <c:crosses val="autoZero"/>
        <c:crossBetween val="midCat"/>
      </c:valAx>
      <c:spPr>
        <a:solidFill>
          <a:srgbClr val="FFFFFF"/>
        </a:solidFill>
      </c:spPr>
    </c:plotArea>
    <c:legend>
      <c:legendPos val="r"/>
      <c:overlay val="0"/>
      <c:spPr>
        <a:effectLst/>
      </c:spPr>
      <c:txPr>
        <a:bodyPr/>
        <a:lstStyle/>
        <a:p>
          <a:pPr>
            <a:defRPr sz="1200" b="0" i="0" u="none" strike="noStrike">
              <a:latin typeface="Arial Unicode MS"/>
              <a:ea typeface="Arial Unicode MS"/>
              <a:cs typeface="Arial Unicode MS"/>
            </a:defRPr>
          </a:pPr>
          <a:endParaRPr lang="zh-TW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effectLst/>
      </c:spPr>
      <c:txPr>
        <a:bodyPr/>
        <a:lstStyle/>
        <a:p>
          <a:pPr>
            <a:defRPr altLang="zh-TW" sz="1400" b="1" u="none" strike="noStrike">
              <a:latin typeface="Arial Unicode MS"/>
              <a:ea typeface="Arial Unicode MS"/>
              <a:cs typeface="Arial Unicode MS"/>
            </a:defRPr>
          </a:pPr>
          <a:endParaRPr lang="zh-TW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資料!$D$1</c:f>
              <c:strCache>
                <c:ptCount val="1"/>
                <c:pt idx="0">
                  <c:v>V[X] (軌跡:1) ( mm/s )</c:v>
                </c:pt>
              </c:strCache>
            </c:strRef>
          </c:tx>
          <c:spPr>
            <a:ln w="25400">
              <a:solidFill>
                <a:srgbClr val="000000"/>
              </a:solidFill>
              <a:prstDash val="solid"/>
            </a:ln>
          </c:spPr>
          <c:marker>
            <c:symbol val="none"/>
          </c:marker>
          <c:xVal>
            <c:numRef>
              <c:f>資料!$B$2:$B$18156</c:f>
              <c:numCache>
                <c:formatCode>0.00000</c:formatCode>
                <c:ptCount val="18155"/>
                <c:pt idx="0">
                  <c:v>0</c:v>
                </c:pt>
                <c:pt idx="1">
                  <c:v>4.0999999999999999E-4</c:v>
                </c:pt>
                <c:pt idx="2">
                  <c:v>6.7000000000000002E-4</c:v>
                </c:pt>
                <c:pt idx="3">
                  <c:v>1.2199999999999999E-3</c:v>
                </c:pt>
                <c:pt idx="4">
                  <c:v>2.1900000000000001E-3</c:v>
                </c:pt>
                <c:pt idx="5">
                  <c:v>3.4399999999999999E-3</c:v>
                </c:pt>
                <c:pt idx="6">
                  <c:v>4.3E-3</c:v>
                </c:pt>
                <c:pt idx="7">
                  <c:v>5.0200000000000002E-3</c:v>
                </c:pt>
                <c:pt idx="8">
                  <c:v>5.28E-3</c:v>
                </c:pt>
                <c:pt idx="9">
                  <c:v>5.4200000000000003E-3</c:v>
                </c:pt>
                <c:pt idx="10">
                  <c:v>5.5399999999999998E-3</c:v>
                </c:pt>
                <c:pt idx="11">
                  <c:v>5.5999999999999999E-3</c:v>
                </c:pt>
                <c:pt idx="12">
                  <c:v>5.7000000000000002E-3</c:v>
                </c:pt>
                <c:pt idx="13">
                  <c:v>5.7800000000000004E-3</c:v>
                </c:pt>
                <c:pt idx="14">
                  <c:v>5.8900000000000003E-3</c:v>
                </c:pt>
                <c:pt idx="15">
                  <c:v>5.9899999999999997E-3</c:v>
                </c:pt>
                <c:pt idx="16">
                  <c:v>6.1000000000000004E-3</c:v>
                </c:pt>
                <c:pt idx="17">
                  <c:v>6.1700000000000001E-3</c:v>
                </c:pt>
                <c:pt idx="18">
                  <c:v>6.2500000000000003E-3</c:v>
                </c:pt>
                <c:pt idx="19">
                  <c:v>6.3499999999999997E-3</c:v>
                </c:pt>
                <c:pt idx="20">
                  <c:v>6.4200000000000004E-3</c:v>
                </c:pt>
                <c:pt idx="21">
                  <c:v>6.4999999999999997E-3</c:v>
                </c:pt>
                <c:pt idx="22">
                  <c:v>6.5500000000000003E-3</c:v>
                </c:pt>
                <c:pt idx="23">
                  <c:v>6.62E-3</c:v>
                </c:pt>
                <c:pt idx="24">
                  <c:v>6.6800000000000002E-3</c:v>
                </c:pt>
                <c:pt idx="25">
                  <c:v>6.7299999999999999E-3</c:v>
                </c:pt>
                <c:pt idx="26">
                  <c:v>6.7600000000000004E-3</c:v>
                </c:pt>
                <c:pt idx="27">
                  <c:v>6.79E-3</c:v>
                </c:pt>
                <c:pt idx="28">
                  <c:v>6.8100000000000001E-3</c:v>
                </c:pt>
                <c:pt idx="29">
                  <c:v>6.8399999999999997E-3</c:v>
                </c:pt>
                <c:pt idx="30">
                  <c:v>6.8799999999999998E-3</c:v>
                </c:pt>
                <c:pt idx="31">
                  <c:v>6.9100000000000003E-3</c:v>
                </c:pt>
                <c:pt idx="32">
                  <c:v>6.94E-3</c:v>
                </c:pt>
                <c:pt idx="33">
                  <c:v>6.96E-3</c:v>
                </c:pt>
                <c:pt idx="34">
                  <c:v>6.9800000000000001E-3</c:v>
                </c:pt>
                <c:pt idx="35">
                  <c:v>7.0400000000000003E-3</c:v>
                </c:pt>
                <c:pt idx="36">
                  <c:v>7.0699999999999999E-3</c:v>
                </c:pt>
                <c:pt idx="37">
                  <c:v>7.1000000000000004E-3</c:v>
                </c:pt>
                <c:pt idx="38">
                  <c:v>7.1300000000000001E-3</c:v>
                </c:pt>
                <c:pt idx="39">
                  <c:v>7.1599999999999997E-3</c:v>
                </c:pt>
                <c:pt idx="40">
                  <c:v>7.1999999999999998E-3</c:v>
                </c:pt>
                <c:pt idx="41">
                  <c:v>7.2300000000000003E-3</c:v>
                </c:pt>
                <c:pt idx="42">
                  <c:v>7.28E-3</c:v>
                </c:pt>
                <c:pt idx="43">
                  <c:v>7.3299999999999997E-3</c:v>
                </c:pt>
                <c:pt idx="44">
                  <c:v>7.3899999999999999E-3</c:v>
                </c:pt>
                <c:pt idx="45">
                  <c:v>7.4599999999999996E-3</c:v>
                </c:pt>
                <c:pt idx="46">
                  <c:v>7.5100000000000002E-3</c:v>
                </c:pt>
                <c:pt idx="47">
                  <c:v>7.5900000000000004E-3</c:v>
                </c:pt>
                <c:pt idx="48">
                  <c:v>7.6600000000000001E-3</c:v>
                </c:pt>
                <c:pt idx="49">
                  <c:v>7.7099999999999998E-3</c:v>
                </c:pt>
                <c:pt idx="50">
                  <c:v>7.79E-3</c:v>
                </c:pt>
                <c:pt idx="51">
                  <c:v>7.8700000000000003E-3</c:v>
                </c:pt>
                <c:pt idx="52">
                  <c:v>7.9399999999999991E-3</c:v>
                </c:pt>
                <c:pt idx="53">
                  <c:v>8.0400000000000003E-3</c:v>
                </c:pt>
                <c:pt idx="54">
                  <c:v>8.1499999999999993E-3</c:v>
                </c:pt>
                <c:pt idx="55">
                  <c:v>8.2799999999999992E-3</c:v>
                </c:pt>
                <c:pt idx="56">
                  <c:v>8.3800000000000003E-3</c:v>
                </c:pt>
                <c:pt idx="57">
                  <c:v>8.4799999999999997E-3</c:v>
                </c:pt>
                <c:pt idx="58">
                  <c:v>8.6E-3</c:v>
                </c:pt>
                <c:pt idx="59">
                  <c:v>8.6700000000000006E-3</c:v>
                </c:pt>
                <c:pt idx="60">
                  <c:v>8.7600000000000004E-3</c:v>
                </c:pt>
                <c:pt idx="61">
                  <c:v>8.8999999999999999E-3</c:v>
                </c:pt>
                <c:pt idx="62">
                  <c:v>9.0200000000000002E-3</c:v>
                </c:pt>
                <c:pt idx="63">
                  <c:v>9.1400000000000006E-3</c:v>
                </c:pt>
                <c:pt idx="64">
                  <c:v>9.2200000000000008E-3</c:v>
                </c:pt>
                <c:pt idx="65">
                  <c:v>9.2899999999999996E-3</c:v>
                </c:pt>
                <c:pt idx="66">
                  <c:v>9.3600000000000003E-3</c:v>
                </c:pt>
                <c:pt idx="67">
                  <c:v>9.4299999999999991E-3</c:v>
                </c:pt>
                <c:pt idx="68">
                  <c:v>9.5300000000000003E-3</c:v>
                </c:pt>
                <c:pt idx="69">
                  <c:v>9.6600000000000002E-3</c:v>
                </c:pt>
                <c:pt idx="70">
                  <c:v>1.009E-2</c:v>
                </c:pt>
                <c:pt idx="71">
                  <c:v>1.055E-2</c:v>
                </c:pt>
                <c:pt idx="72">
                  <c:v>1.119E-2</c:v>
                </c:pt>
                <c:pt idx="73">
                  <c:v>1.2120000000000001E-2</c:v>
                </c:pt>
                <c:pt idx="74">
                  <c:v>1.268E-2</c:v>
                </c:pt>
                <c:pt idx="75">
                  <c:v>1.3480000000000001E-2</c:v>
                </c:pt>
                <c:pt idx="76">
                  <c:v>1.427E-2</c:v>
                </c:pt>
                <c:pt idx="77">
                  <c:v>1.4840000000000001E-2</c:v>
                </c:pt>
                <c:pt idx="78">
                  <c:v>1.6029999999999999E-2</c:v>
                </c:pt>
                <c:pt idx="79">
                  <c:v>1.6539999999999999E-2</c:v>
                </c:pt>
                <c:pt idx="80">
                  <c:v>1.6969999999999999E-2</c:v>
                </c:pt>
                <c:pt idx="81">
                  <c:v>1.7729999999999999E-2</c:v>
                </c:pt>
                <c:pt idx="82">
                  <c:v>1.8589999999999999E-2</c:v>
                </c:pt>
                <c:pt idx="83">
                  <c:v>1.9570000000000001E-2</c:v>
                </c:pt>
                <c:pt idx="84">
                  <c:v>2.001E-2</c:v>
                </c:pt>
                <c:pt idx="85">
                  <c:v>2.051E-2</c:v>
                </c:pt>
                <c:pt idx="86">
                  <c:v>2.086E-2</c:v>
                </c:pt>
                <c:pt idx="87">
                  <c:v>2.164E-2</c:v>
                </c:pt>
                <c:pt idx="88">
                  <c:v>2.2370000000000001E-2</c:v>
                </c:pt>
                <c:pt idx="89">
                  <c:v>2.3449999999999999E-2</c:v>
                </c:pt>
                <c:pt idx="90">
                  <c:v>2.4559999999999998E-2</c:v>
                </c:pt>
                <c:pt idx="91">
                  <c:v>2.5659999999999999E-2</c:v>
                </c:pt>
                <c:pt idx="92">
                  <c:v>2.6769999999999999E-2</c:v>
                </c:pt>
                <c:pt idx="93">
                  <c:v>2.7890000000000002E-2</c:v>
                </c:pt>
                <c:pt idx="94">
                  <c:v>2.9010000000000001E-2</c:v>
                </c:pt>
                <c:pt idx="95">
                  <c:v>2.9819999999999999E-2</c:v>
                </c:pt>
                <c:pt idx="96">
                  <c:v>3.0849999999999999E-2</c:v>
                </c:pt>
                <c:pt idx="97">
                  <c:v>3.1130000000000001E-2</c:v>
                </c:pt>
                <c:pt idx="98">
                  <c:v>3.1280000000000002E-2</c:v>
                </c:pt>
                <c:pt idx="99">
                  <c:v>3.1399999999999997E-2</c:v>
                </c:pt>
                <c:pt idx="100">
                  <c:v>3.1489999999999997E-2</c:v>
                </c:pt>
                <c:pt idx="101">
                  <c:v>3.1579999999999997E-2</c:v>
                </c:pt>
                <c:pt idx="102">
                  <c:v>3.1690000000000003E-2</c:v>
                </c:pt>
                <c:pt idx="103">
                  <c:v>3.1789999999999999E-2</c:v>
                </c:pt>
                <c:pt idx="104">
                  <c:v>3.1910000000000001E-2</c:v>
                </c:pt>
                <c:pt idx="105">
                  <c:v>3.202E-2</c:v>
                </c:pt>
                <c:pt idx="106">
                  <c:v>3.2190000000000003E-2</c:v>
                </c:pt>
                <c:pt idx="107">
                  <c:v>3.2500000000000001E-2</c:v>
                </c:pt>
                <c:pt idx="108">
                  <c:v>3.3020000000000001E-2</c:v>
                </c:pt>
                <c:pt idx="109">
                  <c:v>3.388E-2</c:v>
                </c:pt>
                <c:pt idx="110">
                  <c:v>3.4299999999999997E-2</c:v>
                </c:pt>
                <c:pt idx="111">
                  <c:v>3.4939999999999999E-2</c:v>
                </c:pt>
                <c:pt idx="112">
                  <c:v>3.5650000000000001E-2</c:v>
                </c:pt>
                <c:pt idx="113">
                  <c:v>3.6159999999999998E-2</c:v>
                </c:pt>
                <c:pt idx="114">
                  <c:v>3.6479999999999999E-2</c:v>
                </c:pt>
                <c:pt idx="115">
                  <c:v>3.6909999999999998E-2</c:v>
                </c:pt>
                <c:pt idx="116">
                  <c:v>3.7780000000000001E-2</c:v>
                </c:pt>
                <c:pt idx="117">
                  <c:v>3.8370000000000001E-2</c:v>
                </c:pt>
                <c:pt idx="118">
                  <c:v>3.925E-2</c:v>
                </c:pt>
                <c:pt idx="119">
                  <c:v>3.9969999999999999E-2</c:v>
                </c:pt>
                <c:pt idx="120">
                  <c:v>4.0559999999999999E-2</c:v>
                </c:pt>
                <c:pt idx="121">
                  <c:v>4.1149999999999999E-2</c:v>
                </c:pt>
                <c:pt idx="122">
                  <c:v>4.2259999999999999E-2</c:v>
                </c:pt>
                <c:pt idx="123">
                  <c:v>4.3430000000000003E-2</c:v>
                </c:pt>
                <c:pt idx="124">
                  <c:v>4.4080000000000001E-2</c:v>
                </c:pt>
                <c:pt idx="125">
                  <c:v>4.4940000000000001E-2</c:v>
                </c:pt>
                <c:pt idx="126">
                  <c:v>4.5539999999999997E-2</c:v>
                </c:pt>
                <c:pt idx="127">
                  <c:v>4.6420000000000003E-2</c:v>
                </c:pt>
                <c:pt idx="128">
                  <c:v>4.7550000000000002E-2</c:v>
                </c:pt>
                <c:pt idx="129">
                  <c:v>4.861E-2</c:v>
                </c:pt>
                <c:pt idx="130">
                  <c:v>4.938E-2</c:v>
                </c:pt>
                <c:pt idx="131">
                  <c:v>0.05</c:v>
                </c:pt>
                <c:pt idx="132">
                  <c:v>5.0360000000000002E-2</c:v>
                </c:pt>
                <c:pt idx="133">
                  <c:v>5.1189999999999999E-2</c:v>
                </c:pt>
                <c:pt idx="134">
                  <c:v>5.2310000000000002E-2</c:v>
                </c:pt>
                <c:pt idx="135">
                  <c:v>5.3460000000000001E-2</c:v>
                </c:pt>
                <c:pt idx="136">
                  <c:v>5.4579999999999997E-2</c:v>
                </c:pt>
                <c:pt idx="137">
                  <c:v>5.5629999999999999E-2</c:v>
                </c:pt>
                <c:pt idx="138">
                  <c:v>5.6739999999999999E-2</c:v>
                </c:pt>
                <c:pt idx="139">
                  <c:v>5.7849999999999999E-2</c:v>
                </c:pt>
                <c:pt idx="140">
                  <c:v>5.8970000000000002E-2</c:v>
                </c:pt>
                <c:pt idx="141">
                  <c:v>5.9630000000000002E-2</c:v>
                </c:pt>
                <c:pt idx="142">
                  <c:v>5.9950000000000003E-2</c:v>
                </c:pt>
                <c:pt idx="143">
                  <c:v>6.0659999999999999E-2</c:v>
                </c:pt>
                <c:pt idx="144">
                  <c:v>6.105E-2</c:v>
                </c:pt>
                <c:pt idx="145">
                  <c:v>6.123E-2</c:v>
                </c:pt>
                <c:pt idx="146">
                  <c:v>6.1359999999999998E-2</c:v>
                </c:pt>
                <c:pt idx="147">
                  <c:v>6.1449999999999998E-2</c:v>
                </c:pt>
                <c:pt idx="148">
                  <c:v>6.1539999999999997E-2</c:v>
                </c:pt>
                <c:pt idx="149">
                  <c:v>6.1620000000000001E-2</c:v>
                </c:pt>
                <c:pt idx="150">
                  <c:v>6.1690000000000002E-2</c:v>
                </c:pt>
                <c:pt idx="151">
                  <c:v>6.1749999999999999E-2</c:v>
                </c:pt>
                <c:pt idx="152">
                  <c:v>6.1800000000000001E-2</c:v>
                </c:pt>
                <c:pt idx="153">
                  <c:v>6.1870000000000001E-2</c:v>
                </c:pt>
                <c:pt idx="154">
                  <c:v>6.1940000000000002E-2</c:v>
                </c:pt>
                <c:pt idx="155">
                  <c:v>6.2019999999999999E-2</c:v>
                </c:pt>
                <c:pt idx="156">
                  <c:v>6.2089999999999999E-2</c:v>
                </c:pt>
                <c:pt idx="157">
                  <c:v>6.2170000000000003E-2</c:v>
                </c:pt>
                <c:pt idx="158">
                  <c:v>6.2239999999999997E-2</c:v>
                </c:pt>
                <c:pt idx="159">
                  <c:v>6.234E-2</c:v>
                </c:pt>
                <c:pt idx="160">
                  <c:v>6.2429999999999999E-2</c:v>
                </c:pt>
                <c:pt idx="161">
                  <c:v>6.2489999999999997E-2</c:v>
                </c:pt>
                <c:pt idx="162">
                  <c:v>6.2600000000000003E-2</c:v>
                </c:pt>
                <c:pt idx="163">
                  <c:v>6.2719999999999998E-2</c:v>
                </c:pt>
                <c:pt idx="164">
                  <c:v>6.2829999999999997E-2</c:v>
                </c:pt>
                <c:pt idx="165">
                  <c:v>6.3320000000000001E-2</c:v>
                </c:pt>
                <c:pt idx="166">
                  <c:v>6.3920000000000005E-2</c:v>
                </c:pt>
                <c:pt idx="167">
                  <c:v>6.4479999999999996E-2</c:v>
                </c:pt>
                <c:pt idx="168">
                  <c:v>6.5479999999999997E-2</c:v>
                </c:pt>
                <c:pt idx="169">
                  <c:v>6.6040000000000001E-2</c:v>
                </c:pt>
                <c:pt idx="170">
                  <c:v>6.7229999999999998E-2</c:v>
                </c:pt>
                <c:pt idx="171">
                  <c:v>6.7750000000000005E-2</c:v>
                </c:pt>
                <c:pt idx="172">
                  <c:v>6.7949999999999997E-2</c:v>
                </c:pt>
                <c:pt idx="173">
                  <c:v>6.8409999999999999E-2</c:v>
                </c:pt>
                <c:pt idx="174">
                  <c:v>6.8940000000000001E-2</c:v>
                </c:pt>
                <c:pt idx="175">
                  <c:v>6.9209999999999994E-2</c:v>
                </c:pt>
                <c:pt idx="176">
                  <c:v>6.9349999999999995E-2</c:v>
                </c:pt>
                <c:pt idx="177">
                  <c:v>6.9419999999999996E-2</c:v>
                </c:pt>
                <c:pt idx="178">
                  <c:v>6.948E-2</c:v>
                </c:pt>
                <c:pt idx="179">
                  <c:v>6.9570000000000007E-2</c:v>
                </c:pt>
                <c:pt idx="180">
                  <c:v>6.966E-2</c:v>
                </c:pt>
                <c:pt idx="181">
                  <c:v>7.0360000000000006E-2</c:v>
                </c:pt>
                <c:pt idx="182">
                  <c:v>7.1110000000000007E-2</c:v>
                </c:pt>
                <c:pt idx="183">
                  <c:v>7.2190000000000004E-2</c:v>
                </c:pt>
                <c:pt idx="184">
                  <c:v>7.2840000000000002E-2</c:v>
                </c:pt>
                <c:pt idx="185">
                  <c:v>7.3620000000000005E-2</c:v>
                </c:pt>
                <c:pt idx="186">
                  <c:v>7.4310000000000001E-2</c:v>
                </c:pt>
                <c:pt idx="187">
                  <c:v>7.4910000000000004E-2</c:v>
                </c:pt>
                <c:pt idx="188">
                  <c:v>7.5319999999999998E-2</c:v>
                </c:pt>
                <c:pt idx="189">
                  <c:v>7.5749999999999998E-2</c:v>
                </c:pt>
                <c:pt idx="190">
                  <c:v>7.6090000000000005E-2</c:v>
                </c:pt>
                <c:pt idx="191">
                  <c:v>7.7119999999999994E-2</c:v>
                </c:pt>
                <c:pt idx="192">
                  <c:v>7.7969999999999998E-2</c:v>
                </c:pt>
                <c:pt idx="193">
                  <c:v>7.9100000000000004E-2</c:v>
                </c:pt>
                <c:pt idx="194">
                  <c:v>8.0110000000000001E-2</c:v>
                </c:pt>
                <c:pt idx="195">
                  <c:v>8.1220000000000001E-2</c:v>
                </c:pt>
                <c:pt idx="196">
                  <c:v>8.2369999999999999E-2</c:v>
                </c:pt>
                <c:pt idx="197">
                  <c:v>8.3519999999999997E-2</c:v>
                </c:pt>
                <c:pt idx="198">
                  <c:v>8.4680000000000005E-2</c:v>
                </c:pt>
                <c:pt idx="199">
                  <c:v>8.5199999999999998E-2</c:v>
                </c:pt>
                <c:pt idx="200">
                  <c:v>8.6040000000000005E-2</c:v>
                </c:pt>
                <c:pt idx="201">
                  <c:v>8.652E-2</c:v>
                </c:pt>
                <c:pt idx="202">
                  <c:v>8.6699999999999999E-2</c:v>
                </c:pt>
                <c:pt idx="203">
                  <c:v>8.6840000000000001E-2</c:v>
                </c:pt>
                <c:pt idx="204">
                  <c:v>8.6970000000000006E-2</c:v>
                </c:pt>
                <c:pt idx="205">
                  <c:v>8.7080000000000005E-2</c:v>
                </c:pt>
                <c:pt idx="206">
                  <c:v>8.7230000000000002E-2</c:v>
                </c:pt>
                <c:pt idx="207">
                  <c:v>8.7480000000000002E-2</c:v>
                </c:pt>
                <c:pt idx="208">
                  <c:v>8.8179999999999994E-2</c:v>
                </c:pt>
                <c:pt idx="209">
                  <c:v>8.8980000000000004E-2</c:v>
                </c:pt>
                <c:pt idx="210">
                  <c:v>8.9859999999999995E-2</c:v>
                </c:pt>
                <c:pt idx="211">
                  <c:v>9.0359999999999996E-2</c:v>
                </c:pt>
                <c:pt idx="212">
                  <c:v>9.0789999999999996E-2</c:v>
                </c:pt>
                <c:pt idx="213">
                  <c:v>9.1649999999999995E-2</c:v>
                </c:pt>
                <c:pt idx="214">
                  <c:v>9.1950000000000004E-2</c:v>
                </c:pt>
                <c:pt idx="215">
                  <c:v>9.2520000000000005E-2</c:v>
                </c:pt>
                <c:pt idx="216">
                  <c:v>9.3450000000000005E-2</c:v>
                </c:pt>
                <c:pt idx="217">
                  <c:v>9.4439999999999996E-2</c:v>
                </c:pt>
                <c:pt idx="218">
                  <c:v>9.5140000000000002E-2</c:v>
                </c:pt>
                <c:pt idx="219">
                  <c:v>9.5949999999999994E-2</c:v>
                </c:pt>
                <c:pt idx="220">
                  <c:v>9.6589999999999995E-2</c:v>
                </c:pt>
                <c:pt idx="221">
                  <c:v>9.7070000000000004E-2</c:v>
                </c:pt>
                <c:pt idx="222">
                  <c:v>9.7559999999999994E-2</c:v>
                </c:pt>
                <c:pt idx="223">
                  <c:v>9.8610000000000003E-2</c:v>
                </c:pt>
                <c:pt idx="224">
                  <c:v>9.9669999999999995E-2</c:v>
                </c:pt>
                <c:pt idx="225">
                  <c:v>0.10005</c:v>
                </c:pt>
                <c:pt idx="226">
                  <c:v>0.10109</c:v>
                </c:pt>
                <c:pt idx="227">
                  <c:v>0.10181</c:v>
                </c:pt>
                <c:pt idx="228">
                  <c:v>0.10224999999999999</c:v>
                </c:pt>
                <c:pt idx="229">
                  <c:v>0.10285999999999999</c:v>
                </c:pt>
                <c:pt idx="230">
                  <c:v>0.10390000000000001</c:v>
                </c:pt>
                <c:pt idx="231">
                  <c:v>0.105</c:v>
                </c:pt>
                <c:pt idx="232">
                  <c:v>0.10607</c:v>
                </c:pt>
                <c:pt idx="233">
                  <c:v>0.10709</c:v>
                </c:pt>
                <c:pt idx="234">
                  <c:v>0.10814</c:v>
                </c:pt>
                <c:pt idx="235">
                  <c:v>0.10924</c:v>
                </c:pt>
                <c:pt idx="236">
                  <c:v>0.11035</c:v>
                </c:pt>
                <c:pt idx="237">
                  <c:v>0.11132</c:v>
                </c:pt>
                <c:pt idx="238">
                  <c:v>0.11208</c:v>
                </c:pt>
                <c:pt idx="239">
                  <c:v>0.11237999999999999</c:v>
                </c:pt>
                <c:pt idx="240">
                  <c:v>0.11255</c:v>
                </c:pt>
                <c:pt idx="241">
                  <c:v>0.11269</c:v>
                </c:pt>
                <c:pt idx="242">
                  <c:v>0.11277</c:v>
                </c:pt>
                <c:pt idx="243">
                  <c:v>0.11289</c:v>
                </c:pt>
                <c:pt idx="244">
                  <c:v>0.113</c:v>
                </c:pt>
                <c:pt idx="245">
                  <c:v>0.11316</c:v>
                </c:pt>
                <c:pt idx="246">
                  <c:v>0.11359</c:v>
                </c:pt>
                <c:pt idx="247">
                  <c:v>0.11465</c:v>
                </c:pt>
                <c:pt idx="248">
                  <c:v>0.11519</c:v>
                </c:pt>
                <c:pt idx="249">
                  <c:v>0.11550000000000001</c:v>
                </c:pt>
                <c:pt idx="250">
                  <c:v>0.11594</c:v>
                </c:pt>
                <c:pt idx="251">
                  <c:v>0.11635</c:v>
                </c:pt>
                <c:pt idx="252">
                  <c:v>0.11681</c:v>
                </c:pt>
                <c:pt idx="253">
                  <c:v>0.11787</c:v>
                </c:pt>
                <c:pt idx="254">
                  <c:v>0.11892999999999999</c:v>
                </c:pt>
                <c:pt idx="255">
                  <c:v>0.11934</c:v>
                </c:pt>
                <c:pt idx="256">
                  <c:v>0.12013</c:v>
                </c:pt>
                <c:pt idx="257">
                  <c:v>0.12092</c:v>
                </c:pt>
                <c:pt idx="258">
                  <c:v>0.12200999999999999</c:v>
                </c:pt>
                <c:pt idx="259">
                  <c:v>0.12303</c:v>
                </c:pt>
                <c:pt idx="260">
                  <c:v>0.12357</c:v>
                </c:pt>
                <c:pt idx="261">
                  <c:v>0.12441000000000001</c:v>
                </c:pt>
                <c:pt idx="262">
                  <c:v>0.12554000000000001</c:v>
                </c:pt>
                <c:pt idx="263">
                  <c:v>0.12656000000000001</c:v>
                </c:pt>
                <c:pt idx="264">
                  <c:v>0.12695999999999999</c:v>
                </c:pt>
                <c:pt idx="265">
                  <c:v>0.12745000000000001</c:v>
                </c:pt>
                <c:pt idx="266">
                  <c:v>0.12825</c:v>
                </c:pt>
                <c:pt idx="267">
                  <c:v>0.12934000000000001</c:v>
                </c:pt>
                <c:pt idx="268">
                  <c:v>0.13031000000000001</c:v>
                </c:pt>
                <c:pt idx="269">
                  <c:v>0.13141</c:v>
                </c:pt>
                <c:pt idx="270">
                  <c:v>0.13250999999999999</c:v>
                </c:pt>
                <c:pt idx="271">
                  <c:v>0.1336</c:v>
                </c:pt>
                <c:pt idx="272">
                  <c:v>0.1341</c:v>
                </c:pt>
                <c:pt idx="273">
                  <c:v>0.13433999999999999</c:v>
                </c:pt>
                <c:pt idx="274">
                  <c:v>0.13457</c:v>
                </c:pt>
                <c:pt idx="275">
                  <c:v>0.1348</c:v>
                </c:pt>
                <c:pt idx="276">
                  <c:v>0.13502</c:v>
                </c:pt>
                <c:pt idx="277">
                  <c:v>0.13519</c:v>
                </c:pt>
                <c:pt idx="278">
                  <c:v>0.13536999999999999</c:v>
                </c:pt>
                <c:pt idx="279">
                  <c:v>0.13558999999999999</c:v>
                </c:pt>
                <c:pt idx="280">
                  <c:v>0.13585</c:v>
                </c:pt>
                <c:pt idx="281">
                  <c:v>0.13642000000000001</c:v>
                </c:pt>
                <c:pt idx="282">
                  <c:v>0.13739999999999999</c:v>
                </c:pt>
                <c:pt idx="283">
                  <c:v>0.13811000000000001</c:v>
                </c:pt>
                <c:pt idx="284">
                  <c:v>0.13854</c:v>
                </c:pt>
                <c:pt idx="285">
                  <c:v>0.13885</c:v>
                </c:pt>
                <c:pt idx="286">
                  <c:v>0.13904</c:v>
                </c:pt>
                <c:pt idx="287">
                  <c:v>0.13951</c:v>
                </c:pt>
                <c:pt idx="288">
                  <c:v>0.14041000000000001</c:v>
                </c:pt>
                <c:pt idx="289">
                  <c:v>0.14127999999999999</c:v>
                </c:pt>
                <c:pt idx="290">
                  <c:v>0.14182</c:v>
                </c:pt>
                <c:pt idx="291">
                  <c:v>0.14282</c:v>
                </c:pt>
                <c:pt idx="292">
                  <c:v>0.14376</c:v>
                </c:pt>
                <c:pt idx="293">
                  <c:v>0.1449</c:v>
                </c:pt>
                <c:pt idx="294">
                  <c:v>0.14574000000000001</c:v>
                </c:pt>
                <c:pt idx="295">
                  <c:v>0.14610000000000001</c:v>
                </c:pt>
                <c:pt idx="296">
                  <c:v>0.14717</c:v>
                </c:pt>
                <c:pt idx="297">
                  <c:v>0.14824000000000001</c:v>
                </c:pt>
                <c:pt idx="298">
                  <c:v>0.14874999999999999</c:v>
                </c:pt>
                <c:pt idx="299">
                  <c:v>0.14898</c:v>
                </c:pt>
                <c:pt idx="300">
                  <c:v>0.14927000000000001</c:v>
                </c:pt>
                <c:pt idx="301">
                  <c:v>0.14956</c:v>
                </c:pt>
                <c:pt idx="302">
                  <c:v>0.14978</c:v>
                </c:pt>
                <c:pt idx="303">
                  <c:v>0.15004999999999999</c:v>
                </c:pt>
                <c:pt idx="304">
                  <c:v>0.15031</c:v>
                </c:pt>
                <c:pt idx="305">
                  <c:v>0.15053</c:v>
                </c:pt>
                <c:pt idx="306">
                  <c:v>0.15101999999999999</c:v>
                </c:pt>
                <c:pt idx="307">
                  <c:v>0.15193000000000001</c:v>
                </c:pt>
                <c:pt idx="308">
                  <c:v>0.15268999999999999</c:v>
                </c:pt>
                <c:pt idx="309">
                  <c:v>0.15372</c:v>
                </c:pt>
                <c:pt idx="310">
                  <c:v>0.15475</c:v>
                </c:pt>
                <c:pt idx="311">
                  <c:v>0.15578</c:v>
                </c:pt>
                <c:pt idx="312">
                  <c:v>0.15681999999999999</c:v>
                </c:pt>
                <c:pt idx="313">
                  <c:v>0.15784999999999999</c:v>
                </c:pt>
                <c:pt idx="314">
                  <c:v>0.15872</c:v>
                </c:pt>
                <c:pt idx="315">
                  <c:v>0.15908</c:v>
                </c:pt>
                <c:pt idx="316">
                  <c:v>0.15939</c:v>
                </c:pt>
                <c:pt idx="317">
                  <c:v>0.15984000000000001</c:v>
                </c:pt>
                <c:pt idx="318">
                  <c:v>0.16047</c:v>
                </c:pt>
                <c:pt idx="319">
                  <c:v>0.16152</c:v>
                </c:pt>
                <c:pt idx="320">
                  <c:v>0.16217999999999999</c:v>
                </c:pt>
                <c:pt idx="321">
                  <c:v>0.16250999999999999</c:v>
                </c:pt>
                <c:pt idx="322">
                  <c:v>0.16292000000000001</c:v>
                </c:pt>
                <c:pt idx="323">
                  <c:v>0.16322</c:v>
                </c:pt>
                <c:pt idx="324">
                  <c:v>0.16345000000000001</c:v>
                </c:pt>
                <c:pt idx="325">
                  <c:v>0.16367000000000001</c:v>
                </c:pt>
                <c:pt idx="326">
                  <c:v>0.16416</c:v>
                </c:pt>
                <c:pt idx="327">
                  <c:v>0.16478999999999999</c:v>
                </c:pt>
                <c:pt idx="328">
                  <c:v>0.16544</c:v>
                </c:pt>
                <c:pt idx="329">
                  <c:v>0.16619999999999999</c:v>
                </c:pt>
                <c:pt idx="330">
                  <c:v>0.16719999999999999</c:v>
                </c:pt>
                <c:pt idx="331">
                  <c:v>0.16800000000000001</c:v>
                </c:pt>
                <c:pt idx="332">
                  <c:v>0.16893</c:v>
                </c:pt>
                <c:pt idx="333">
                  <c:v>0.17</c:v>
                </c:pt>
                <c:pt idx="334">
                  <c:v>0.17061999999999999</c:v>
                </c:pt>
                <c:pt idx="335">
                  <c:v>0.17176</c:v>
                </c:pt>
                <c:pt idx="336">
                  <c:v>0.17246</c:v>
                </c:pt>
                <c:pt idx="337">
                  <c:v>0.17274</c:v>
                </c:pt>
                <c:pt idx="338">
                  <c:v>0.17297000000000001</c:v>
                </c:pt>
                <c:pt idx="339">
                  <c:v>0.17326</c:v>
                </c:pt>
                <c:pt idx="340">
                  <c:v>0.17347000000000001</c:v>
                </c:pt>
                <c:pt idx="341">
                  <c:v>0.17374999999999999</c:v>
                </c:pt>
                <c:pt idx="342">
                  <c:v>0.17402999999999999</c:v>
                </c:pt>
                <c:pt idx="343">
                  <c:v>0.17433000000000001</c:v>
                </c:pt>
                <c:pt idx="344">
                  <c:v>0.17488000000000001</c:v>
                </c:pt>
                <c:pt idx="345">
                  <c:v>0.17580000000000001</c:v>
                </c:pt>
                <c:pt idx="346">
                  <c:v>0.17610000000000001</c:v>
                </c:pt>
                <c:pt idx="347">
                  <c:v>0.17638000000000001</c:v>
                </c:pt>
                <c:pt idx="348">
                  <c:v>0.17660999999999999</c:v>
                </c:pt>
                <c:pt idx="349">
                  <c:v>0.17688999999999999</c:v>
                </c:pt>
                <c:pt idx="350">
                  <c:v>0.17713000000000001</c:v>
                </c:pt>
                <c:pt idx="351">
                  <c:v>0.17738000000000001</c:v>
                </c:pt>
                <c:pt idx="352">
                  <c:v>0.17771999999999999</c:v>
                </c:pt>
                <c:pt idx="353">
                  <c:v>0.17793</c:v>
                </c:pt>
                <c:pt idx="354">
                  <c:v>0.17826</c:v>
                </c:pt>
                <c:pt idx="355">
                  <c:v>0.17852999999999999</c:v>
                </c:pt>
                <c:pt idx="356">
                  <c:v>0.17871000000000001</c:v>
                </c:pt>
                <c:pt idx="357">
                  <c:v>0.17902999999999999</c:v>
                </c:pt>
                <c:pt idx="358">
                  <c:v>0.17949000000000001</c:v>
                </c:pt>
                <c:pt idx="359">
                  <c:v>0.17993999999999999</c:v>
                </c:pt>
                <c:pt idx="360">
                  <c:v>0.18057000000000001</c:v>
                </c:pt>
                <c:pt idx="361">
                  <c:v>0.18156</c:v>
                </c:pt>
                <c:pt idx="362">
                  <c:v>0.18242</c:v>
                </c:pt>
                <c:pt idx="363">
                  <c:v>0.18354000000000001</c:v>
                </c:pt>
                <c:pt idx="364">
                  <c:v>0.18462999999999999</c:v>
                </c:pt>
                <c:pt idx="365">
                  <c:v>0.18570999999999999</c:v>
                </c:pt>
                <c:pt idx="366">
                  <c:v>0.18676000000000001</c:v>
                </c:pt>
                <c:pt idx="367">
                  <c:v>0.18781999999999999</c:v>
                </c:pt>
                <c:pt idx="368">
                  <c:v>0.18887999999999999</c:v>
                </c:pt>
                <c:pt idx="369">
                  <c:v>0.18994</c:v>
                </c:pt>
                <c:pt idx="370">
                  <c:v>0.19101000000000001</c:v>
                </c:pt>
                <c:pt idx="371">
                  <c:v>0.19148000000000001</c:v>
                </c:pt>
                <c:pt idx="372">
                  <c:v>0.1918</c:v>
                </c:pt>
                <c:pt idx="373">
                  <c:v>0.19206000000000001</c:v>
                </c:pt>
                <c:pt idx="374">
                  <c:v>0.19231000000000001</c:v>
                </c:pt>
                <c:pt idx="375">
                  <c:v>0.19294</c:v>
                </c:pt>
                <c:pt idx="376">
                  <c:v>0.19324</c:v>
                </c:pt>
                <c:pt idx="377">
                  <c:v>0.19350999999999999</c:v>
                </c:pt>
                <c:pt idx="378">
                  <c:v>0.19395999999999999</c:v>
                </c:pt>
                <c:pt idx="379">
                  <c:v>0.19486000000000001</c:v>
                </c:pt>
                <c:pt idx="380">
                  <c:v>0.19597000000000001</c:v>
                </c:pt>
                <c:pt idx="381">
                  <c:v>0.19711999999999999</c:v>
                </c:pt>
                <c:pt idx="382">
                  <c:v>0.19789999999999999</c:v>
                </c:pt>
                <c:pt idx="383">
                  <c:v>0.19868</c:v>
                </c:pt>
                <c:pt idx="384">
                  <c:v>0.19971</c:v>
                </c:pt>
                <c:pt idx="385">
                  <c:v>0.2006</c:v>
                </c:pt>
                <c:pt idx="386">
                  <c:v>0.20172000000000001</c:v>
                </c:pt>
                <c:pt idx="387">
                  <c:v>0.20283000000000001</c:v>
                </c:pt>
                <c:pt idx="388">
                  <c:v>0.20393</c:v>
                </c:pt>
                <c:pt idx="389">
                  <c:v>0.20485999999999999</c:v>
                </c:pt>
                <c:pt idx="390">
                  <c:v>0.20522000000000001</c:v>
                </c:pt>
                <c:pt idx="391">
                  <c:v>0.20558000000000001</c:v>
                </c:pt>
                <c:pt idx="392">
                  <c:v>0.20604</c:v>
                </c:pt>
                <c:pt idx="393">
                  <c:v>0.20671999999999999</c:v>
                </c:pt>
                <c:pt idx="394">
                  <c:v>0.20773</c:v>
                </c:pt>
                <c:pt idx="395">
                  <c:v>0.20874999999999999</c:v>
                </c:pt>
                <c:pt idx="396">
                  <c:v>0.20965</c:v>
                </c:pt>
                <c:pt idx="397">
                  <c:v>0.21013999999999999</c:v>
                </c:pt>
                <c:pt idx="398">
                  <c:v>0.21127000000000001</c:v>
                </c:pt>
                <c:pt idx="399">
                  <c:v>0.21242</c:v>
                </c:pt>
                <c:pt idx="400">
                  <c:v>0.21315999999999999</c:v>
                </c:pt>
                <c:pt idx="401">
                  <c:v>0.21356</c:v>
                </c:pt>
                <c:pt idx="402">
                  <c:v>0.21476000000000001</c:v>
                </c:pt>
                <c:pt idx="403">
                  <c:v>0.21565000000000001</c:v>
                </c:pt>
                <c:pt idx="404">
                  <c:v>0.21646000000000001</c:v>
                </c:pt>
                <c:pt idx="405">
                  <c:v>0.2177</c:v>
                </c:pt>
                <c:pt idx="406">
                  <c:v>0.21837000000000001</c:v>
                </c:pt>
                <c:pt idx="407">
                  <c:v>0.21884000000000001</c:v>
                </c:pt>
                <c:pt idx="408">
                  <c:v>0.21922</c:v>
                </c:pt>
                <c:pt idx="409">
                  <c:v>0.21969</c:v>
                </c:pt>
                <c:pt idx="410">
                  <c:v>0.22042</c:v>
                </c:pt>
                <c:pt idx="411">
                  <c:v>0.22153999999999999</c:v>
                </c:pt>
                <c:pt idx="412">
                  <c:v>0.22262999999999999</c:v>
                </c:pt>
                <c:pt idx="413">
                  <c:v>0.22334999999999999</c:v>
                </c:pt>
                <c:pt idx="414">
                  <c:v>0.22387000000000001</c:v>
                </c:pt>
                <c:pt idx="415">
                  <c:v>0.2243</c:v>
                </c:pt>
                <c:pt idx="416">
                  <c:v>0.22470000000000001</c:v>
                </c:pt>
                <c:pt idx="417">
                  <c:v>0.22500999999999999</c:v>
                </c:pt>
                <c:pt idx="418">
                  <c:v>0.22531999999999999</c:v>
                </c:pt>
                <c:pt idx="419">
                  <c:v>0.22550999999999999</c:v>
                </c:pt>
                <c:pt idx="420">
                  <c:v>0.22581000000000001</c:v>
                </c:pt>
                <c:pt idx="421">
                  <c:v>0.22613</c:v>
                </c:pt>
                <c:pt idx="422">
                  <c:v>0.22634000000000001</c:v>
                </c:pt>
                <c:pt idx="423">
                  <c:v>0.22659000000000001</c:v>
                </c:pt>
                <c:pt idx="424">
                  <c:v>0.22744</c:v>
                </c:pt>
                <c:pt idx="425">
                  <c:v>0.22836000000000001</c:v>
                </c:pt>
                <c:pt idx="426">
                  <c:v>0.22933000000000001</c:v>
                </c:pt>
                <c:pt idx="427">
                  <c:v>0.22975000000000001</c:v>
                </c:pt>
                <c:pt idx="428">
                  <c:v>0.23035</c:v>
                </c:pt>
                <c:pt idx="429">
                  <c:v>0.23121</c:v>
                </c:pt>
                <c:pt idx="430">
                  <c:v>0.23146</c:v>
                </c:pt>
                <c:pt idx="431">
                  <c:v>0.23169999999999999</c:v>
                </c:pt>
                <c:pt idx="432">
                  <c:v>0.23191000000000001</c:v>
                </c:pt>
                <c:pt idx="433">
                  <c:v>0.23216000000000001</c:v>
                </c:pt>
                <c:pt idx="434">
                  <c:v>0.23241000000000001</c:v>
                </c:pt>
                <c:pt idx="435">
                  <c:v>0.23269999999999999</c:v>
                </c:pt>
                <c:pt idx="436">
                  <c:v>0.23294999999999999</c:v>
                </c:pt>
                <c:pt idx="437">
                  <c:v>0.23322000000000001</c:v>
                </c:pt>
                <c:pt idx="438">
                  <c:v>0.23354</c:v>
                </c:pt>
                <c:pt idx="439">
                  <c:v>0.23377999999999999</c:v>
                </c:pt>
                <c:pt idx="440">
                  <c:v>0.23407</c:v>
                </c:pt>
                <c:pt idx="441">
                  <c:v>0.23432</c:v>
                </c:pt>
                <c:pt idx="442">
                  <c:v>0.2346</c:v>
                </c:pt>
                <c:pt idx="443">
                  <c:v>0.23482</c:v>
                </c:pt>
                <c:pt idx="444">
                  <c:v>0.23508999999999999</c:v>
                </c:pt>
                <c:pt idx="445">
                  <c:v>0.23565</c:v>
                </c:pt>
                <c:pt idx="446">
                  <c:v>0.23605000000000001</c:v>
                </c:pt>
                <c:pt idx="447">
                  <c:v>0.23708000000000001</c:v>
                </c:pt>
                <c:pt idx="448">
                  <c:v>0.23760999999999999</c:v>
                </c:pt>
                <c:pt idx="449">
                  <c:v>0.23801</c:v>
                </c:pt>
                <c:pt idx="450">
                  <c:v>0.23902999999999999</c:v>
                </c:pt>
                <c:pt idx="451">
                  <c:v>0.23971999999999999</c:v>
                </c:pt>
                <c:pt idx="452">
                  <c:v>0.24074000000000001</c:v>
                </c:pt>
                <c:pt idx="453">
                  <c:v>0.24173</c:v>
                </c:pt>
                <c:pt idx="454">
                  <c:v>0.24274000000000001</c:v>
                </c:pt>
                <c:pt idx="455">
                  <c:v>0.24373</c:v>
                </c:pt>
                <c:pt idx="456">
                  <c:v>0.24473</c:v>
                </c:pt>
                <c:pt idx="457">
                  <c:v>0.24548</c:v>
                </c:pt>
                <c:pt idx="458">
                  <c:v>0.24598999999999999</c:v>
                </c:pt>
                <c:pt idx="459">
                  <c:v>0.24645</c:v>
                </c:pt>
                <c:pt idx="460">
                  <c:v>0.24665000000000001</c:v>
                </c:pt>
                <c:pt idx="461">
                  <c:v>0.24748999999999999</c:v>
                </c:pt>
                <c:pt idx="462">
                  <c:v>0.24779999999999999</c:v>
                </c:pt>
                <c:pt idx="463">
                  <c:v>0.24798999999999999</c:v>
                </c:pt>
                <c:pt idx="464">
                  <c:v>0.24812999999999999</c:v>
                </c:pt>
                <c:pt idx="465">
                  <c:v>0.24823000000000001</c:v>
                </c:pt>
                <c:pt idx="466">
                  <c:v>0.24832000000000001</c:v>
                </c:pt>
                <c:pt idx="467">
                  <c:v>0.24843999999999999</c:v>
                </c:pt>
                <c:pt idx="468">
                  <c:v>0.24859999999999999</c:v>
                </c:pt>
                <c:pt idx="469">
                  <c:v>0.24883</c:v>
                </c:pt>
                <c:pt idx="470">
                  <c:v>0.24925</c:v>
                </c:pt>
                <c:pt idx="471">
                  <c:v>0.24998000000000001</c:v>
                </c:pt>
                <c:pt idx="472">
                  <c:v>0.25039</c:v>
                </c:pt>
                <c:pt idx="473">
                  <c:v>0.25090000000000001</c:v>
                </c:pt>
                <c:pt idx="474">
                  <c:v>0.25140000000000001</c:v>
                </c:pt>
                <c:pt idx="475">
                  <c:v>0.25185000000000002</c:v>
                </c:pt>
                <c:pt idx="476">
                  <c:v>0.25286999999999998</c:v>
                </c:pt>
                <c:pt idx="477">
                  <c:v>0.25337999999999999</c:v>
                </c:pt>
                <c:pt idx="478">
                  <c:v>0.25442999999999999</c:v>
                </c:pt>
                <c:pt idx="479">
                  <c:v>0.2555</c:v>
                </c:pt>
                <c:pt idx="480">
                  <c:v>0.25662000000000001</c:v>
                </c:pt>
                <c:pt idx="481">
                  <c:v>0.25746999999999998</c:v>
                </c:pt>
                <c:pt idx="482">
                  <c:v>0.25846000000000002</c:v>
                </c:pt>
                <c:pt idx="483">
                  <c:v>0.25922000000000001</c:v>
                </c:pt>
                <c:pt idx="484">
                  <c:v>0.26</c:v>
                </c:pt>
                <c:pt idx="485">
                  <c:v>0.26057000000000002</c:v>
                </c:pt>
                <c:pt idx="486">
                  <c:v>0.26117000000000001</c:v>
                </c:pt>
                <c:pt idx="487">
                  <c:v>0.26190999999999998</c:v>
                </c:pt>
                <c:pt idx="488">
                  <c:v>0.26301999999999998</c:v>
                </c:pt>
                <c:pt idx="489">
                  <c:v>0.26411000000000001</c:v>
                </c:pt>
                <c:pt idx="490">
                  <c:v>0.26518000000000003</c:v>
                </c:pt>
                <c:pt idx="491">
                  <c:v>0.26623000000000002</c:v>
                </c:pt>
                <c:pt idx="492">
                  <c:v>0.26727000000000001</c:v>
                </c:pt>
                <c:pt idx="493">
                  <c:v>0.26829999999999998</c:v>
                </c:pt>
                <c:pt idx="494">
                  <c:v>0.26933000000000001</c:v>
                </c:pt>
                <c:pt idx="495">
                  <c:v>0.27034000000000002</c:v>
                </c:pt>
                <c:pt idx="496">
                  <c:v>0.27087</c:v>
                </c:pt>
                <c:pt idx="497">
                  <c:v>0.27127000000000001</c:v>
                </c:pt>
                <c:pt idx="498">
                  <c:v>0.27207999999999999</c:v>
                </c:pt>
                <c:pt idx="499">
                  <c:v>0.27238000000000001</c:v>
                </c:pt>
                <c:pt idx="500">
                  <c:v>0.27252999999999999</c:v>
                </c:pt>
                <c:pt idx="501">
                  <c:v>0.27265</c:v>
                </c:pt>
                <c:pt idx="502">
                  <c:v>0.27281</c:v>
                </c:pt>
                <c:pt idx="503">
                  <c:v>0.27294000000000002</c:v>
                </c:pt>
                <c:pt idx="504">
                  <c:v>0.27306000000000002</c:v>
                </c:pt>
                <c:pt idx="505">
                  <c:v>0.27315</c:v>
                </c:pt>
                <c:pt idx="506">
                  <c:v>0.27326</c:v>
                </c:pt>
                <c:pt idx="507">
                  <c:v>0.27368999999999999</c:v>
                </c:pt>
                <c:pt idx="508">
                  <c:v>0.27409</c:v>
                </c:pt>
                <c:pt idx="509">
                  <c:v>0.27445999999999998</c:v>
                </c:pt>
                <c:pt idx="510">
                  <c:v>0.27500000000000002</c:v>
                </c:pt>
                <c:pt idx="511">
                  <c:v>0.27609</c:v>
                </c:pt>
                <c:pt idx="512">
                  <c:v>0.27725</c:v>
                </c:pt>
                <c:pt idx="513">
                  <c:v>0.27794999999999997</c:v>
                </c:pt>
                <c:pt idx="514">
                  <c:v>0.27862999999999999</c:v>
                </c:pt>
                <c:pt idx="515">
                  <c:v>0.27965000000000001</c:v>
                </c:pt>
                <c:pt idx="516">
                  <c:v>0.28062999999999999</c:v>
                </c:pt>
                <c:pt idx="517">
                  <c:v>0.28138999999999997</c:v>
                </c:pt>
                <c:pt idx="518">
                  <c:v>0.28214</c:v>
                </c:pt>
                <c:pt idx="519">
                  <c:v>0.28321000000000002</c:v>
                </c:pt>
                <c:pt idx="520">
                  <c:v>0.28409000000000001</c:v>
                </c:pt>
                <c:pt idx="521">
                  <c:v>0.28471999999999997</c:v>
                </c:pt>
                <c:pt idx="522">
                  <c:v>0.28576000000000001</c:v>
                </c:pt>
                <c:pt idx="523">
                  <c:v>0.28671000000000002</c:v>
                </c:pt>
                <c:pt idx="524">
                  <c:v>0.28767999999999999</c:v>
                </c:pt>
                <c:pt idx="525">
                  <c:v>0.28802</c:v>
                </c:pt>
                <c:pt idx="526">
                  <c:v>0.28841</c:v>
                </c:pt>
                <c:pt idx="527">
                  <c:v>0.28904000000000002</c:v>
                </c:pt>
                <c:pt idx="528">
                  <c:v>0.28964000000000001</c:v>
                </c:pt>
                <c:pt idx="529">
                  <c:v>0.29048000000000002</c:v>
                </c:pt>
                <c:pt idx="530">
                  <c:v>0.29150999999999999</c:v>
                </c:pt>
                <c:pt idx="531">
                  <c:v>0.29199000000000003</c:v>
                </c:pt>
                <c:pt idx="532">
                  <c:v>0.29302</c:v>
                </c:pt>
                <c:pt idx="533">
                  <c:v>0.29407</c:v>
                </c:pt>
                <c:pt idx="534">
                  <c:v>0.29458000000000001</c:v>
                </c:pt>
                <c:pt idx="535">
                  <c:v>0.29510999999999998</c:v>
                </c:pt>
                <c:pt idx="536">
                  <c:v>0.2959</c:v>
                </c:pt>
                <c:pt idx="537">
                  <c:v>0.29629</c:v>
                </c:pt>
                <c:pt idx="538">
                  <c:v>0.29665999999999998</c:v>
                </c:pt>
                <c:pt idx="539">
                  <c:v>0.29719000000000001</c:v>
                </c:pt>
                <c:pt idx="540">
                  <c:v>0.29794999999999999</c:v>
                </c:pt>
                <c:pt idx="541">
                  <c:v>0.29844999999999999</c:v>
                </c:pt>
                <c:pt idx="542">
                  <c:v>0.29938999999999999</c:v>
                </c:pt>
                <c:pt idx="543">
                  <c:v>0.30046</c:v>
                </c:pt>
                <c:pt idx="544">
                  <c:v>0.30143999999999999</c:v>
                </c:pt>
                <c:pt idx="545">
                  <c:v>0.30256</c:v>
                </c:pt>
                <c:pt idx="546">
                  <c:v>0.30320999999999998</c:v>
                </c:pt>
                <c:pt idx="547">
                  <c:v>0.30417</c:v>
                </c:pt>
                <c:pt idx="548">
                  <c:v>0.30523</c:v>
                </c:pt>
                <c:pt idx="549">
                  <c:v>0.30556</c:v>
                </c:pt>
                <c:pt idx="550">
                  <c:v>0.30593999999999999</c:v>
                </c:pt>
                <c:pt idx="551">
                  <c:v>0.30635000000000001</c:v>
                </c:pt>
                <c:pt idx="552">
                  <c:v>0.30675000000000002</c:v>
                </c:pt>
                <c:pt idx="553">
                  <c:v>0.30714999999999998</c:v>
                </c:pt>
                <c:pt idx="554">
                  <c:v>0.30747000000000002</c:v>
                </c:pt>
                <c:pt idx="555">
                  <c:v>0.30785000000000001</c:v>
                </c:pt>
                <c:pt idx="556">
                  <c:v>0.30821999999999999</c:v>
                </c:pt>
                <c:pt idx="557">
                  <c:v>0.30903000000000003</c:v>
                </c:pt>
                <c:pt idx="558">
                  <c:v>0.31</c:v>
                </c:pt>
                <c:pt idx="559">
                  <c:v>0.31103999999999998</c:v>
                </c:pt>
                <c:pt idx="560">
                  <c:v>0.31162000000000001</c:v>
                </c:pt>
                <c:pt idx="561">
                  <c:v>0.31211</c:v>
                </c:pt>
                <c:pt idx="562">
                  <c:v>0.31291000000000002</c:v>
                </c:pt>
                <c:pt idx="563">
                  <c:v>0.31394</c:v>
                </c:pt>
                <c:pt idx="564">
                  <c:v>0.31497000000000003</c:v>
                </c:pt>
                <c:pt idx="565">
                  <c:v>0.31598999999999999</c:v>
                </c:pt>
                <c:pt idx="566">
                  <c:v>0.31696000000000002</c:v>
                </c:pt>
                <c:pt idx="567">
                  <c:v>0.318</c:v>
                </c:pt>
                <c:pt idx="568">
                  <c:v>0.31902999999999998</c:v>
                </c:pt>
                <c:pt idx="569">
                  <c:v>0.32</c:v>
                </c:pt>
                <c:pt idx="570">
                  <c:v>0.32106000000000001</c:v>
                </c:pt>
                <c:pt idx="571">
                  <c:v>0.3221</c:v>
                </c:pt>
                <c:pt idx="572">
                  <c:v>0.32282</c:v>
                </c:pt>
                <c:pt idx="573">
                  <c:v>0.32314999999999999</c:v>
                </c:pt>
                <c:pt idx="574">
                  <c:v>0.32385999999999998</c:v>
                </c:pt>
                <c:pt idx="575">
                  <c:v>0.32451000000000002</c:v>
                </c:pt>
                <c:pt idx="576">
                  <c:v>0.32474999999999998</c:v>
                </c:pt>
                <c:pt idx="577">
                  <c:v>0.32488</c:v>
                </c:pt>
                <c:pt idx="578">
                  <c:v>0.32499</c:v>
                </c:pt>
                <c:pt idx="579">
                  <c:v>0.32547999999999999</c:v>
                </c:pt>
                <c:pt idx="580">
                  <c:v>0.32608999999999999</c:v>
                </c:pt>
                <c:pt idx="581">
                  <c:v>0.32652999999999999</c:v>
                </c:pt>
                <c:pt idx="582">
                  <c:v>0.32712999999999998</c:v>
                </c:pt>
                <c:pt idx="583">
                  <c:v>0.3281</c:v>
                </c:pt>
                <c:pt idx="584">
                  <c:v>0.32919999999999999</c:v>
                </c:pt>
                <c:pt idx="585">
                  <c:v>0.32984999999999998</c:v>
                </c:pt>
                <c:pt idx="586">
                  <c:v>0.33098</c:v>
                </c:pt>
                <c:pt idx="587">
                  <c:v>0.33167999999999997</c:v>
                </c:pt>
                <c:pt idx="588">
                  <c:v>0.33200000000000002</c:v>
                </c:pt>
                <c:pt idx="589">
                  <c:v>0.33298</c:v>
                </c:pt>
                <c:pt idx="590">
                  <c:v>0.33340999999999998</c:v>
                </c:pt>
                <c:pt idx="591">
                  <c:v>0.33454</c:v>
                </c:pt>
                <c:pt idx="592">
                  <c:v>0.33563999999999999</c:v>
                </c:pt>
                <c:pt idx="593">
                  <c:v>0.33628999999999998</c:v>
                </c:pt>
                <c:pt idx="594">
                  <c:v>0.33700000000000002</c:v>
                </c:pt>
                <c:pt idx="595">
                  <c:v>0.33795999999999998</c:v>
                </c:pt>
                <c:pt idx="596">
                  <c:v>0.33862999999999999</c:v>
                </c:pt>
                <c:pt idx="597">
                  <c:v>0.33932000000000001</c:v>
                </c:pt>
                <c:pt idx="598">
                  <c:v>0.34010000000000001</c:v>
                </c:pt>
                <c:pt idx="599">
                  <c:v>0.34105000000000002</c:v>
                </c:pt>
                <c:pt idx="600">
                  <c:v>0.34150000000000003</c:v>
                </c:pt>
                <c:pt idx="601">
                  <c:v>0.34167999999999998</c:v>
                </c:pt>
                <c:pt idx="602">
                  <c:v>0.34177999999999997</c:v>
                </c:pt>
                <c:pt idx="603">
                  <c:v>0.34187000000000001</c:v>
                </c:pt>
                <c:pt idx="604">
                  <c:v>0.34192</c:v>
                </c:pt>
                <c:pt idx="605">
                  <c:v>0.34194999999999998</c:v>
                </c:pt>
                <c:pt idx="606">
                  <c:v>0.34199000000000002</c:v>
                </c:pt>
                <c:pt idx="607">
                  <c:v>0.34203</c:v>
                </c:pt>
                <c:pt idx="608">
                  <c:v>0.34209000000000001</c:v>
                </c:pt>
                <c:pt idx="609">
                  <c:v>0.34212999999999999</c:v>
                </c:pt>
                <c:pt idx="610">
                  <c:v>0.34216999999999997</c:v>
                </c:pt>
                <c:pt idx="611">
                  <c:v>0.34221000000000001</c:v>
                </c:pt>
                <c:pt idx="612">
                  <c:v>0.34225</c:v>
                </c:pt>
                <c:pt idx="613">
                  <c:v>0.34232000000000001</c:v>
                </c:pt>
                <c:pt idx="614">
                  <c:v>0.34239000000000003</c:v>
                </c:pt>
                <c:pt idx="615">
                  <c:v>0.34247</c:v>
                </c:pt>
                <c:pt idx="616">
                  <c:v>0.34256999999999999</c:v>
                </c:pt>
                <c:pt idx="617">
                  <c:v>0.34264</c:v>
                </c:pt>
                <c:pt idx="618">
                  <c:v>0.34300999999999998</c:v>
                </c:pt>
                <c:pt idx="619">
                  <c:v>0.34322000000000003</c:v>
                </c:pt>
                <c:pt idx="620">
                  <c:v>0.34334999999999999</c:v>
                </c:pt>
                <c:pt idx="621">
                  <c:v>0.34399000000000002</c:v>
                </c:pt>
                <c:pt idx="622">
                  <c:v>0.34464</c:v>
                </c:pt>
                <c:pt idx="623">
                  <c:v>0.34538999999999997</c:v>
                </c:pt>
                <c:pt idx="624">
                  <c:v>0.34642000000000001</c:v>
                </c:pt>
                <c:pt idx="625">
                  <c:v>0.34727999999999998</c:v>
                </c:pt>
                <c:pt idx="626">
                  <c:v>0.34806999999999999</c:v>
                </c:pt>
                <c:pt idx="627">
                  <c:v>0.34916000000000003</c:v>
                </c:pt>
                <c:pt idx="628">
                  <c:v>0.35</c:v>
                </c:pt>
                <c:pt idx="629">
                  <c:v>0.35108</c:v>
                </c:pt>
                <c:pt idx="630">
                  <c:v>0.35215000000000002</c:v>
                </c:pt>
                <c:pt idx="631">
                  <c:v>0.35321999999999998</c:v>
                </c:pt>
                <c:pt idx="632">
                  <c:v>0.35427999999999998</c:v>
                </c:pt>
                <c:pt idx="633">
                  <c:v>0.35516999999999999</c:v>
                </c:pt>
                <c:pt idx="634">
                  <c:v>0.35559000000000002</c:v>
                </c:pt>
                <c:pt idx="635">
                  <c:v>0.35624</c:v>
                </c:pt>
                <c:pt idx="636">
                  <c:v>0.35735</c:v>
                </c:pt>
                <c:pt idx="637">
                  <c:v>0.35842000000000002</c:v>
                </c:pt>
                <c:pt idx="638">
                  <c:v>0.35907</c:v>
                </c:pt>
                <c:pt idx="639">
                  <c:v>0.35986000000000001</c:v>
                </c:pt>
                <c:pt idx="640">
                  <c:v>0.36087000000000002</c:v>
                </c:pt>
                <c:pt idx="641">
                  <c:v>0.3619</c:v>
                </c:pt>
                <c:pt idx="642">
                  <c:v>0.36276000000000003</c:v>
                </c:pt>
                <c:pt idx="643">
                  <c:v>0.36379</c:v>
                </c:pt>
                <c:pt idx="644">
                  <c:v>0.36479</c:v>
                </c:pt>
                <c:pt idx="645">
                  <c:v>0.36581000000000002</c:v>
                </c:pt>
                <c:pt idx="646">
                  <c:v>0.36682999999999999</c:v>
                </c:pt>
                <c:pt idx="647">
                  <c:v>0.36785000000000001</c:v>
                </c:pt>
                <c:pt idx="648">
                  <c:v>0.36849999999999999</c:v>
                </c:pt>
                <c:pt idx="649">
                  <c:v>0.36934</c:v>
                </c:pt>
                <c:pt idx="650">
                  <c:v>0.37036999999999998</c:v>
                </c:pt>
                <c:pt idx="651">
                  <c:v>0.37141000000000002</c:v>
                </c:pt>
                <c:pt idx="652">
                  <c:v>0.37246000000000001</c:v>
                </c:pt>
                <c:pt idx="653">
                  <c:v>0.37351000000000001</c:v>
                </c:pt>
                <c:pt idx="654">
                  <c:v>0.37456</c:v>
                </c:pt>
                <c:pt idx="655">
                  <c:v>0.37495000000000001</c:v>
                </c:pt>
                <c:pt idx="656">
                  <c:v>0.37520999999999999</c:v>
                </c:pt>
                <c:pt idx="657">
                  <c:v>0.37554999999999999</c:v>
                </c:pt>
                <c:pt idx="658">
                  <c:v>0.37589</c:v>
                </c:pt>
                <c:pt idx="659">
                  <c:v>0.37628</c:v>
                </c:pt>
                <c:pt idx="660">
                  <c:v>0.37651000000000001</c:v>
                </c:pt>
                <c:pt idx="661">
                  <c:v>0.37663999999999997</c:v>
                </c:pt>
                <c:pt idx="662">
                  <c:v>0.37674000000000002</c:v>
                </c:pt>
                <c:pt idx="663">
                  <c:v>0.37681999999999999</c:v>
                </c:pt>
                <c:pt idx="664">
                  <c:v>0.37685999999999997</c:v>
                </c:pt>
                <c:pt idx="665">
                  <c:v>0.37691999999999998</c:v>
                </c:pt>
                <c:pt idx="666">
                  <c:v>0.37696000000000002</c:v>
                </c:pt>
                <c:pt idx="667">
                  <c:v>0.37701000000000001</c:v>
                </c:pt>
                <c:pt idx="668">
                  <c:v>0.37707000000000002</c:v>
                </c:pt>
                <c:pt idx="669">
                  <c:v>0.37713999999999998</c:v>
                </c:pt>
                <c:pt idx="670">
                  <c:v>0.37719999999999998</c:v>
                </c:pt>
                <c:pt idx="671">
                  <c:v>0.37762000000000001</c:v>
                </c:pt>
                <c:pt idx="672">
                  <c:v>0.37813000000000002</c:v>
                </c:pt>
                <c:pt idx="673">
                  <c:v>0.37844</c:v>
                </c:pt>
                <c:pt idx="674">
                  <c:v>0.37870999999999999</c:v>
                </c:pt>
                <c:pt idx="675">
                  <c:v>0.37901000000000001</c:v>
                </c:pt>
                <c:pt idx="676">
                  <c:v>0.37928000000000001</c:v>
                </c:pt>
                <c:pt idx="677">
                  <c:v>0.37983</c:v>
                </c:pt>
                <c:pt idx="678">
                  <c:v>0.38023000000000001</c:v>
                </c:pt>
                <c:pt idx="679">
                  <c:v>0.38118000000000002</c:v>
                </c:pt>
                <c:pt idx="680">
                  <c:v>0.38149</c:v>
                </c:pt>
                <c:pt idx="681">
                  <c:v>0.38263000000000003</c:v>
                </c:pt>
                <c:pt idx="682">
                  <c:v>0.38335999999999998</c:v>
                </c:pt>
                <c:pt idx="683">
                  <c:v>0.38390000000000002</c:v>
                </c:pt>
                <c:pt idx="684">
                  <c:v>0.38439000000000001</c:v>
                </c:pt>
                <c:pt idx="685">
                  <c:v>0.38499</c:v>
                </c:pt>
                <c:pt idx="686">
                  <c:v>0.38561000000000001</c:v>
                </c:pt>
                <c:pt idx="687">
                  <c:v>0.38600000000000001</c:v>
                </c:pt>
                <c:pt idx="688">
                  <c:v>0.38639000000000001</c:v>
                </c:pt>
                <c:pt idx="689">
                  <c:v>0.38679999999999998</c:v>
                </c:pt>
                <c:pt idx="690">
                  <c:v>0.38708999999999999</c:v>
                </c:pt>
                <c:pt idx="691">
                  <c:v>0.38743</c:v>
                </c:pt>
                <c:pt idx="692">
                  <c:v>0.38778000000000001</c:v>
                </c:pt>
                <c:pt idx="693">
                  <c:v>0.38856000000000002</c:v>
                </c:pt>
                <c:pt idx="694">
                  <c:v>0.38941999999999999</c:v>
                </c:pt>
                <c:pt idx="695">
                  <c:v>0.39026</c:v>
                </c:pt>
                <c:pt idx="696">
                  <c:v>0.39056999999999997</c:v>
                </c:pt>
                <c:pt idx="697">
                  <c:v>0.39107999999999998</c:v>
                </c:pt>
                <c:pt idx="698">
                  <c:v>0.39132</c:v>
                </c:pt>
                <c:pt idx="699">
                  <c:v>0.39166000000000001</c:v>
                </c:pt>
                <c:pt idx="700">
                  <c:v>0.39230999999999999</c:v>
                </c:pt>
                <c:pt idx="701">
                  <c:v>0.39277000000000001</c:v>
                </c:pt>
                <c:pt idx="702">
                  <c:v>0.39318999999999998</c:v>
                </c:pt>
                <c:pt idx="703">
                  <c:v>0.39396999999999999</c:v>
                </c:pt>
                <c:pt idx="704">
                  <c:v>0.39429999999999998</c:v>
                </c:pt>
                <c:pt idx="705">
                  <c:v>0.39445999999999998</c:v>
                </c:pt>
                <c:pt idx="706">
                  <c:v>0.39455000000000001</c:v>
                </c:pt>
                <c:pt idx="707">
                  <c:v>0.39465</c:v>
                </c:pt>
                <c:pt idx="708">
                  <c:v>0.39473000000000003</c:v>
                </c:pt>
                <c:pt idx="709">
                  <c:v>0.39483000000000001</c:v>
                </c:pt>
                <c:pt idx="710">
                  <c:v>0.39493</c:v>
                </c:pt>
                <c:pt idx="711">
                  <c:v>0.39504</c:v>
                </c:pt>
                <c:pt idx="712">
                  <c:v>0.39512000000000003</c:v>
                </c:pt>
                <c:pt idx="713">
                  <c:v>0.39518999999999999</c:v>
                </c:pt>
                <c:pt idx="714">
                  <c:v>0.39524999999999999</c:v>
                </c:pt>
                <c:pt idx="715">
                  <c:v>0.39534999999999998</c:v>
                </c:pt>
                <c:pt idx="716">
                  <c:v>0.39545000000000002</c:v>
                </c:pt>
                <c:pt idx="717">
                  <c:v>0.39555000000000001</c:v>
                </c:pt>
                <c:pt idx="718">
                  <c:v>0.39565</c:v>
                </c:pt>
                <c:pt idx="719">
                  <c:v>0.39576</c:v>
                </c:pt>
                <c:pt idx="720">
                  <c:v>0.39587</c:v>
                </c:pt>
                <c:pt idx="721">
                  <c:v>0.39595999999999998</c:v>
                </c:pt>
                <c:pt idx="722">
                  <c:v>0.39606999999999998</c:v>
                </c:pt>
                <c:pt idx="723">
                  <c:v>0.39613999999999999</c:v>
                </c:pt>
                <c:pt idx="724">
                  <c:v>0.39623000000000003</c:v>
                </c:pt>
                <c:pt idx="725">
                  <c:v>0.39629999999999999</c:v>
                </c:pt>
                <c:pt idx="726">
                  <c:v>0.39637</c:v>
                </c:pt>
                <c:pt idx="727">
                  <c:v>0.39644000000000001</c:v>
                </c:pt>
                <c:pt idx="728">
                  <c:v>0.39654</c:v>
                </c:pt>
                <c:pt idx="729">
                  <c:v>0.39661000000000002</c:v>
                </c:pt>
                <c:pt idx="730">
                  <c:v>0.3967</c:v>
                </c:pt>
                <c:pt idx="731">
                  <c:v>0.39677000000000001</c:v>
                </c:pt>
                <c:pt idx="732">
                  <c:v>0.39684999999999998</c:v>
                </c:pt>
                <c:pt idx="733">
                  <c:v>0.39693000000000001</c:v>
                </c:pt>
                <c:pt idx="734">
                  <c:v>0.39700000000000002</c:v>
                </c:pt>
                <c:pt idx="735">
                  <c:v>0.39709</c:v>
                </c:pt>
                <c:pt idx="736">
                  <c:v>0.39718999999999999</c:v>
                </c:pt>
                <c:pt idx="737">
                  <c:v>0.39728999999999998</c:v>
                </c:pt>
                <c:pt idx="738">
                  <c:v>0.39738000000000001</c:v>
                </c:pt>
                <c:pt idx="739">
                  <c:v>0.39748</c:v>
                </c:pt>
                <c:pt idx="740">
                  <c:v>0.39754</c:v>
                </c:pt>
                <c:pt idx="741">
                  <c:v>0.39762999999999998</c:v>
                </c:pt>
                <c:pt idx="742">
                  <c:v>0.39768999999999999</c:v>
                </c:pt>
                <c:pt idx="743">
                  <c:v>0.39778000000000002</c:v>
                </c:pt>
                <c:pt idx="744">
                  <c:v>0.39785999999999999</c:v>
                </c:pt>
                <c:pt idx="745">
                  <c:v>0.39790999999999999</c:v>
                </c:pt>
                <c:pt idx="746">
                  <c:v>0.39798</c:v>
                </c:pt>
                <c:pt idx="747">
                  <c:v>0.39818999999999999</c:v>
                </c:pt>
                <c:pt idx="748">
                  <c:v>0.39907999999999999</c:v>
                </c:pt>
                <c:pt idx="749">
                  <c:v>0.39943000000000001</c:v>
                </c:pt>
                <c:pt idx="750">
                  <c:v>0.39985999999999999</c:v>
                </c:pt>
                <c:pt idx="751">
                  <c:v>0.40022999999999997</c:v>
                </c:pt>
                <c:pt idx="752">
                  <c:v>0.40106000000000003</c:v>
                </c:pt>
                <c:pt idx="753">
                  <c:v>0.40212999999999999</c:v>
                </c:pt>
                <c:pt idx="754">
                  <c:v>0.40268999999999999</c:v>
                </c:pt>
                <c:pt idx="755">
                  <c:v>0.40321000000000001</c:v>
                </c:pt>
                <c:pt idx="756">
                  <c:v>0.40426000000000001</c:v>
                </c:pt>
                <c:pt idx="757">
                  <c:v>0.40532000000000001</c:v>
                </c:pt>
                <c:pt idx="758">
                  <c:v>0.40638999999999997</c:v>
                </c:pt>
                <c:pt idx="759">
                  <c:v>0.40710000000000002</c:v>
                </c:pt>
                <c:pt idx="760">
                  <c:v>0.40792</c:v>
                </c:pt>
                <c:pt idx="761">
                  <c:v>0.40899000000000002</c:v>
                </c:pt>
                <c:pt idx="762">
                  <c:v>0.40975</c:v>
                </c:pt>
                <c:pt idx="763">
                  <c:v>0.41041</c:v>
                </c:pt>
                <c:pt idx="764">
                  <c:v>0.41138999999999998</c:v>
                </c:pt>
                <c:pt idx="765">
                  <c:v>0.41210000000000002</c:v>
                </c:pt>
                <c:pt idx="766">
                  <c:v>0.41314000000000001</c:v>
                </c:pt>
                <c:pt idx="767">
                  <c:v>0.41419</c:v>
                </c:pt>
                <c:pt idx="768">
                  <c:v>0.41521999999999998</c:v>
                </c:pt>
                <c:pt idx="769">
                  <c:v>0.41625000000000001</c:v>
                </c:pt>
                <c:pt idx="770">
                  <c:v>0.41715000000000002</c:v>
                </c:pt>
                <c:pt idx="771">
                  <c:v>0.41816999999999999</c:v>
                </c:pt>
                <c:pt idx="772">
                  <c:v>0.41918</c:v>
                </c:pt>
                <c:pt idx="773">
                  <c:v>0.42010999999999998</c:v>
                </c:pt>
                <c:pt idx="774">
                  <c:v>0.42111999999999999</c:v>
                </c:pt>
                <c:pt idx="775">
                  <c:v>0.42213000000000001</c:v>
                </c:pt>
                <c:pt idx="776">
                  <c:v>0.42237000000000002</c:v>
                </c:pt>
                <c:pt idx="777">
                  <c:v>0.42277999999999999</c:v>
                </c:pt>
                <c:pt idx="778">
                  <c:v>0.42307</c:v>
                </c:pt>
                <c:pt idx="779">
                  <c:v>0.42405999999999999</c:v>
                </c:pt>
                <c:pt idx="780">
                  <c:v>0.42507</c:v>
                </c:pt>
                <c:pt idx="781">
                  <c:v>0.42588999999999999</c:v>
                </c:pt>
                <c:pt idx="782">
                  <c:v>0.42659000000000002</c:v>
                </c:pt>
                <c:pt idx="783">
                  <c:v>0.42764999999999997</c:v>
                </c:pt>
                <c:pt idx="784">
                  <c:v>0.42875999999999997</c:v>
                </c:pt>
                <c:pt idx="785">
                  <c:v>0.42929</c:v>
                </c:pt>
                <c:pt idx="786">
                  <c:v>0.42987999999999998</c:v>
                </c:pt>
                <c:pt idx="787">
                  <c:v>0.43054999999999999</c:v>
                </c:pt>
                <c:pt idx="788">
                  <c:v>0.43131999999999998</c:v>
                </c:pt>
                <c:pt idx="789">
                  <c:v>0.43247000000000002</c:v>
                </c:pt>
                <c:pt idx="790">
                  <c:v>0.43332999999999999</c:v>
                </c:pt>
                <c:pt idx="791">
                  <c:v>0.43387999999999999</c:v>
                </c:pt>
                <c:pt idx="792">
                  <c:v>0.43487999999999999</c:v>
                </c:pt>
                <c:pt idx="793">
                  <c:v>0.43598999999999999</c:v>
                </c:pt>
                <c:pt idx="794">
                  <c:v>0.43704999999999999</c:v>
                </c:pt>
                <c:pt idx="795">
                  <c:v>0.43753999999999998</c:v>
                </c:pt>
                <c:pt idx="796">
                  <c:v>0.43841000000000002</c:v>
                </c:pt>
                <c:pt idx="797">
                  <c:v>0.43917</c:v>
                </c:pt>
                <c:pt idx="798">
                  <c:v>0.44019999999999998</c:v>
                </c:pt>
                <c:pt idx="799">
                  <c:v>0.44116</c:v>
                </c:pt>
                <c:pt idx="800">
                  <c:v>0.44180999999999998</c:v>
                </c:pt>
                <c:pt idx="801">
                  <c:v>0.44224000000000002</c:v>
                </c:pt>
                <c:pt idx="802">
                  <c:v>0.44258999999999998</c:v>
                </c:pt>
                <c:pt idx="803">
                  <c:v>0.44295000000000001</c:v>
                </c:pt>
                <c:pt idx="804">
                  <c:v>0.44342999999999999</c:v>
                </c:pt>
                <c:pt idx="805">
                  <c:v>0.44463999999999998</c:v>
                </c:pt>
                <c:pt idx="806">
                  <c:v>0.44555</c:v>
                </c:pt>
                <c:pt idx="807">
                  <c:v>0.44625999999999999</c:v>
                </c:pt>
                <c:pt idx="808">
                  <c:v>0.44668000000000002</c:v>
                </c:pt>
                <c:pt idx="809">
                  <c:v>0.44705</c:v>
                </c:pt>
                <c:pt idx="810">
                  <c:v>0.44734000000000002</c:v>
                </c:pt>
                <c:pt idx="811">
                  <c:v>0.44792999999999999</c:v>
                </c:pt>
                <c:pt idx="812">
                  <c:v>0.44832</c:v>
                </c:pt>
                <c:pt idx="813">
                  <c:v>0.44849</c:v>
                </c:pt>
                <c:pt idx="814">
                  <c:v>0.44862000000000002</c:v>
                </c:pt>
                <c:pt idx="815">
                  <c:v>0.44871</c:v>
                </c:pt>
                <c:pt idx="816">
                  <c:v>0.44879999999999998</c:v>
                </c:pt>
                <c:pt idx="817">
                  <c:v>0.44890000000000002</c:v>
                </c:pt>
                <c:pt idx="818">
                  <c:v>0.44899</c:v>
                </c:pt>
                <c:pt idx="819">
                  <c:v>0.44907999999999998</c:v>
                </c:pt>
                <c:pt idx="820">
                  <c:v>0.44918000000000002</c:v>
                </c:pt>
                <c:pt idx="821">
                  <c:v>0.44927</c:v>
                </c:pt>
                <c:pt idx="822">
                  <c:v>0.44935999999999998</c:v>
                </c:pt>
                <c:pt idx="823">
                  <c:v>0.44946000000000003</c:v>
                </c:pt>
                <c:pt idx="824">
                  <c:v>0.44957999999999998</c:v>
                </c:pt>
                <c:pt idx="825">
                  <c:v>0.44968999999999998</c:v>
                </c:pt>
                <c:pt idx="826">
                  <c:v>0.44978000000000001</c:v>
                </c:pt>
                <c:pt idx="827">
                  <c:v>0.44989000000000001</c:v>
                </c:pt>
                <c:pt idx="828">
                  <c:v>0.45</c:v>
                </c:pt>
                <c:pt idx="829">
                  <c:v>0.45012000000000002</c:v>
                </c:pt>
                <c:pt idx="830">
                  <c:v>0.45024999999999998</c:v>
                </c:pt>
                <c:pt idx="831">
                  <c:v>0.45036999999999999</c:v>
                </c:pt>
                <c:pt idx="832">
                  <c:v>0.45055000000000001</c:v>
                </c:pt>
                <c:pt idx="833">
                  <c:v>0.45073000000000002</c:v>
                </c:pt>
                <c:pt idx="834">
                  <c:v>0.45099</c:v>
                </c:pt>
                <c:pt idx="835">
                  <c:v>0.45168000000000003</c:v>
                </c:pt>
                <c:pt idx="836">
                  <c:v>0.45207000000000003</c:v>
                </c:pt>
                <c:pt idx="837">
                  <c:v>0.45251000000000002</c:v>
                </c:pt>
                <c:pt idx="838">
                  <c:v>0.45269999999999999</c:v>
                </c:pt>
                <c:pt idx="839">
                  <c:v>0.45330999999999999</c:v>
                </c:pt>
                <c:pt idx="840">
                  <c:v>0.45377000000000001</c:v>
                </c:pt>
                <c:pt idx="841">
                  <c:v>0.45448</c:v>
                </c:pt>
                <c:pt idx="842">
                  <c:v>0.45556000000000002</c:v>
                </c:pt>
                <c:pt idx="843">
                  <c:v>0.45609</c:v>
                </c:pt>
                <c:pt idx="844">
                  <c:v>0.45663999999999999</c:v>
                </c:pt>
                <c:pt idx="845">
                  <c:v>0.45738000000000001</c:v>
                </c:pt>
                <c:pt idx="846">
                  <c:v>0.45772000000000002</c:v>
                </c:pt>
                <c:pt idx="847">
                  <c:v>0.45805000000000001</c:v>
                </c:pt>
                <c:pt idx="848">
                  <c:v>0.45838000000000001</c:v>
                </c:pt>
                <c:pt idx="849">
                  <c:v>0.45878000000000002</c:v>
                </c:pt>
                <c:pt idx="850">
                  <c:v>0.45899000000000001</c:v>
                </c:pt>
                <c:pt idx="851">
                  <c:v>0.45931</c:v>
                </c:pt>
                <c:pt idx="852">
                  <c:v>0.46010000000000001</c:v>
                </c:pt>
                <c:pt idx="853">
                  <c:v>0.46117999999999998</c:v>
                </c:pt>
                <c:pt idx="854">
                  <c:v>0.46217000000000003</c:v>
                </c:pt>
                <c:pt idx="855">
                  <c:v>0.46312999999999999</c:v>
                </c:pt>
                <c:pt idx="856">
                  <c:v>0.46383000000000002</c:v>
                </c:pt>
                <c:pt idx="857">
                  <c:v>0.46432000000000001</c:v>
                </c:pt>
                <c:pt idx="858">
                  <c:v>0.46487000000000001</c:v>
                </c:pt>
                <c:pt idx="859">
                  <c:v>0.46529999999999999</c:v>
                </c:pt>
                <c:pt idx="860">
                  <c:v>0.46572999999999998</c:v>
                </c:pt>
                <c:pt idx="861">
                  <c:v>0.46654000000000001</c:v>
                </c:pt>
                <c:pt idx="862">
                  <c:v>0.46727999999999997</c:v>
                </c:pt>
                <c:pt idx="863">
                  <c:v>0.46832000000000001</c:v>
                </c:pt>
                <c:pt idx="864">
                  <c:v>0.46936</c:v>
                </c:pt>
                <c:pt idx="865">
                  <c:v>0.47032000000000002</c:v>
                </c:pt>
                <c:pt idx="866">
                  <c:v>0.47106999999999999</c:v>
                </c:pt>
                <c:pt idx="867">
                  <c:v>0.47206999999999999</c:v>
                </c:pt>
                <c:pt idx="868">
                  <c:v>0.47310000000000002</c:v>
                </c:pt>
                <c:pt idx="869">
                  <c:v>0.47411999999999999</c:v>
                </c:pt>
                <c:pt idx="870">
                  <c:v>0.47505999999999998</c:v>
                </c:pt>
                <c:pt idx="871">
                  <c:v>0.47539999999999999</c:v>
                </c:pt>
                <c:pt idx="872">
                  <c:v>0.47565000000000002</c:v>
                </c:pt>
                <c:pt idx="873">
                  <c:v>0.47598000000000001</c:v>
                </c:pt>
                <c:pt idx="874">
                  <c:v>0.47692000000000001</c:v>
                </c:pt>
                <c:pt idx="875">
                  <c:v>0.47794999999999999</c:v>
                </c:pt>
                <c:pt idx="876">
                  <c:v>0.47894999999999999</c:v>
                </c:pt>
                <c:pt idx="877">
                  <c:v>0.47968</c:v>
                </c:pt>
                <c:pt idx="878">
                  <c:v>0.48033999999999999</c:v>
                </c:pt>
                <c:pt idx="879">
                  <c:v>0.48139999999999999</c:v>
                </c:pt>
                <c:pt idx="880">
                  <c:v>0.48250999999999999</c:v>
                </c:pt>
                <c:pt idx="881">
                  <c:v>0.48337000000000002</c:v>
                </c:pt>
                <c:pt idx="882">
                  <c:v>0.48363</c:v>
                </c:pt>
                <c:pt idx="883">
                  <c:v>0.48421999999999998</c:v>
                </c:pt>
                <c:pt idx="884">
                  <c:v>0.48446</c:v>
                </c:pt>
                <c:pt idx="885">
                  <c:v>0.48494999999999999</c:v>
                </c:pt>
                <c:pt idx="886">
                  <c:v>0.48573</c:v>
                </c:pt>
                <c:pt idx="887">
                  <c:v>0.48633999999999999</c:v>
                </c:pt>
                <c:pt idx="888">
                  <c:v>0.48747000000000001</c:v>
                </c:pt>
                <c:pt idx="889">
                  <c:v>0.48854999999999998</c:v>
                </c:pt>
                <c:pt idx="890">
                  <c:v>0.48960999999999999</c:v>
                </c:pt>
                <c:pt idx="891">
                  <c:v>0.49064999999999998</c:v>
                </c:pt>
                <c:pt idx="892">
                  <c:v>0.49088999999999999</c:v>
                </c:pt>
                <c:pt idx="893">
                  <c:v>0.49102000000000001</c:v>
                </c:pt>
                <c:pt idx="894">
                  <c:v>0.49110999999999999</c:v>
                </c:pt>
                <c:pt idx="895">
                  <c:v>0.49119000000000002</c:v>
                </c:pt>
                <c:pt idx="896">
                  <c:v>0.49126999999999998</c:v>
                </c:pt>
                <c:pt idx="897">
                  <c:v>0.49132999999999999</c:v>
                </c:pt>
                <c:pt idx="898">
                  <c:v>0.49138999999999999</c:v>
                </c:pt>
                <c:pt idx="899">
                  <c:v>0.49146000000000001</c:v>
                </c:pt>
                <c:pt idx="900">
                  <c:v>0.49153000000000002</c:v>
                </c:pt>
                <c:pt idx="901">
                  <c:v>0.49164000000000002</c:v>
                </c:pt>
                <c:pt idx="902">
                  <c:v>0.49184</c:v>
                </c:pt>
                <c:pt idx="903">
                  <c:v>0.49197999999999997</c:v>
                </c:pt>
                <c:pt idx="904">
                  <c:v>0.49209999999999998</c:v>
                </c:pt>
                <c:pt idx="905">
                  <c:v>0.49221999999999999</c:v>
                </c:pt>
                <c:pt idx="906">
                  <c:v>0.49231999999999998</c:v>
                </c:pt>
                <c:pt idx="907">
                  <c:v>0.49243999999999999</c:v>
                </c:pt>
                <c:pt idx="908">
                  <c:v>0.49251</c:v>
                </c:pt>
                <c:pt idx="909">
                  <c:v>0.49260999999999999</c:v>
                </c:pt>
                <c:pt idx="910">
                  <c:v>0.49297000000000002</c:v>
                </c:pt>
                <c:pt idx="911">
                  <c:v>0.49359999999999998</c:v>
                </c:pt>
                <c:pt idx="912">
                  <c:v>0.49395</c:v>
                </c:pt>
                <c:pt idx="913">
                  <c:v>0.49468000000000001</c:v>
                </c:pt>
                <c:pt idx="914">
                  <c:v>0.49530000000000002</c:v>
                </c:pt>
                <c:pt idx="915">
                  <c:v>0.49635000000000001</c:v>
                </c:pt>
                <c:pt idx="916">
                  <c:v>0.49741000000000002</c:v>
                </c:pt>
                <c:pt idx="917">
                  <c:v>0.49846000000000001</c:v>
                </c:pt>
                <c:pt idx="918">
                  <c:v>0.49911</c:v>
                </c:pt>
                <c:pt idx="919">
                  <c:v>0.49973000000000001</c:v>
                </c:pt>
                <c:pt idx="920">
                  <c:v>0.50007999999999997</c:v>
                </c:pt>
                <c:pt idx="921">
                  <c:v>0.50041000000000002</c:v>
                </c:pt>
                <c:pt idx="922">
                  <c:v>0.50078</c:v>
                </c:pt>
                <c:pt idx="923">
                  <c:v>0.50124000000000002</c:v>
                </c:pt>
                <c:pt idx="924">
                  <c:v>0.50149999999999995</c:v>
                </c:pt>
                <c:pt idx="925">
                  <c:v>0.50199000000000005</c:v>
                </c:pt>
                <c:pt idx="926">
                  <c:v>0.50212999999999997</c:v>
                </c:pt>
                <c:pt idx="927">
                  <c:v>0.50224000000000002</c:v>
                </c:pt>
                <c:pt idx="928">
                  <c:v>0.50233000000000005</c:v>
                </c:pt>
                <c:pt idx="929">
                  <c:v>0.50244999999999995</c:v>
                </c:pt>
                <c:pt idx="930">
                  <c:v>0.50255000000000005</c:v>
                </c:pt>
                <c:pt idx="931">
                  <c:v>0.50266</c:v>
                </c:pt>
                <c:pt idx="932">
                  <c:v>0.50278999999999996</c:v>
                </c:pt>
                <c:pt idx="933">
                  <c:v>0.50288999999999995</c:v>
                </c:pt>
                <c:pt idx="934">
                  <c:v>0.50302999999999998</c:v>
                </c:pt>
                <c:pt idx="935">
                  <c:v>0.50316000000000005</c:v>
                </c:pt>
                <c:pt idx="936">
                  <c:v>0.50326000000000004</c:v>
                </c:pt>
                <c:pt idx="937">
                  <c:v>0.50344</c:v>
                </c:pt>
                <c:pt idx="938">
                  <c:v>0.50356000000000001</c:v>
                </c:pt>
                <c:pt idx="939">
                  <c:v>0.50366999999999995</c:v>
                </c:pt>
                <c:pt idx="940">
                  <c:v>0.50375000000000003</c:v>
                </c:pt>
                <c:pt idx="941">
                  <c:v>0.50385000000000002</c:v>
                </c:pt>
                <c:pt idx="942">
                  <c:v>0.50392000000000003</c:v>
                </c:pt>
                <c:pt idx="943">
                  <c:v>0.50402000000000002</c:v>
                </c:pt>
                <c:pt idx="944">
                  <c:v>0.50407999999999997</c:v>
                </c:pt>
                <c:pt idx="945">
                  <c:v>0.50414000000000003</c:v>
                </c:pt>
                <c:pt idx="946">
                  <c:v>0.50424000000000002</c:v>
                </c:pt>
                <c:pt idx="947">
                  <c:v>0.50429999999999997</c:v>
                </c:pt>
                <c:pt idx="948">
                  <c:v>0.50436999999999999</c:v>
                </c:pt>
                <c:pt idx="949">
                  <c:v>0.50443000000000005</c:v>
                </c:pt>
                <c:pt idx="950">
                  <c:v>0.50449999999999995</c:v>
                </c:pt>
                <c:pt idx="951">
                  <c:v>0.50458000000000003</c:v>
                </c:pt>
                <c:pt idx="952">
                  <c:v>0.50463999999999998</c:v>
                </c:pt>
                <c:pt idx="953">
                  <c:v>0.50470999999999999</c:v>
                </c:pt>
                <c:pt idx="954">
                  <c:v>0.50478999999999996</c:v>
                </c:pt>
                <c:pt idx="955">
                  <c:v>0.50485000000000002</c:v>
                </c:pt>
                <c:pt idx="956">
                  <c:v>0.50490000000000002</c:v>
                </c:pt>
                <c:pt idx="957">
                  <c:v>0.50495000000000001</c:v>
                </c:pt>
                <c:pt idx="958">
                  <c:v>0.505</c:v>
                </c:pt>
                <c:pt idx="959">
                  <c:v>0.50504000000000004</c:v>
                </c:pt>
                <c:pt idx="960">
                  <c:v>0.50507999999999997</c:v>
                </c:pt>
                <c:pt idx="961">
                  <c:v>0.50514999999999999</c:v>
                </c:pt>
                <c:pt idx="962">
                  <c:v>0.50521000000000005</c:v>
                </c:pt>
                <c:pt idx="963">
                  <c:v>0.50529000000000002</c:v>
                </c:pt>
                <c:pt idx="964">
                  <c:v>0.50532999999999995</c:v>
                </c:pt>
                <c:pt idx="965">
                  <c:v>0.50538000000000005</c:v>
                </c:pt>
                <c:pt idx="966">
                  <c:v>0.50543000000000005</c:v>
                </c:pt>
                <c:pt idx="967">
                  <c:v>0.50548000000000004</c:v>
                </c:pt>
                <c:pt idx="968">
                  <c:v>0.50551999999999997</c:v>
                </c:pt>
                <c:pt idx="969">
                  <c:v>0.50558000000000003</c:v>
                </c:pt>
                <c:pt idx="970">
                  <c:v>0.50561999999999996</c:v>
                </c:pt>
                <c:pt idx="971">
                  <c:v>0.50566999999999995</c:v>
                </c:pt>
                <c:pt idx="972">
                  <c:v>0.50570000000000004</c:v>
                </c:pt>
                <c:pt idx="973">
                  <c:v>0.50573999999999997</c:v>
                </c:pt>
                <c:pt idx="974">
                  <c:v>0.50578999999999996</c:v>
                </c:pt>
                <c:pt idx="975">
                  <c:v>0.50585999999999998</c:v>
                </c:pt>
                <c:pt idx="976">
                  <c:v>0.50590999999999997</c:v>
                </c:pt>
                <c:pt idx="977">
                  <c:v>0.50595999999999997</c:v>
                </c:pt>
                <c:pt idx="978">
                  <c:v>0.50600000000000001</c:v>
                </c:pt>
                <c:pt idx="979">
                  <c:v>0.50605</c:v>
                </c:pt>
                <c:pt idx="980">
                  <c:v>0.50610999999999995</c:v>
                </c:pt>
                <c:pt idx="981">
                  <c:v>0.50616000000000005</c:v>
                </c:pt>
                <c:pt idx="982">
                  <c:v>0.50621000000000005</c:v>
                </c:pt>
                <c:pt idx="983">
                  <c:v>0.50626000000000004</c:v>
                </c:pt>
                <c:pt idx="984">
                  <c:v>0.50631999999999999</c:v>
                </c:pt>
                <c:pt idx="985">
                  <c:v>0.50638000000000005</c:v>
                </c:pt>
                <c:pt idx="986">
                  <c:v>0.50654999999999994</c:v>
                </c:pt>
                <c:pt idx="987">
                  <c:v>0.50685999999999998</c:v>
                </c:pt>
                <c:pt idx="988">
                  <c:v>0.50775000000000003</c:v>
                </c:pt>
                <c:pt idx="989">
                  <c:v>0.50826000000000005</c:v>
                </c:pt>
                <c:pt idx="990">
                  <c:v>0.50926000000000005</c:v>
                </c:pt>
                <c:pt idx="991">
                  <c:v>0.51005</c:v>
                </c:pt>
                <c:pt idx="992">
                  <c:v>0.51058999999999999</c:v>
                </c:pt>
                <c:pt idx="993">
                  <c:v>0.51168000000000002</c:v>
                </c:pt>
                <c:pt idx="994">
                  <c:v>0.51270000000000004</c:v>
                </c:pt>
                <c:pt idx="995">
                  <c:v>0.51366000000000001</c:v>
                </c:pt>
                <c:pt idx="996">
                  <c:v>0.51476999999999995</c:v>
                </c:pt>
                <c:pt idx="997">
                  <c:v>0.51580000000000004</c:v>
                </c:pt>
                <c:pt idx="998">
                  <c:v>0.51658000000000004</c:v>
                </c:pt>
                <c:pt idx="999">
                  <c:v>0.51763000000000003</c:v>
                </c:pt>
                <c:pt idx="1000">
                  <c:v>0.51866999999999996</c:v>
                </c:pt>
                <c:pt idx="1001">
                  <c:v>0.51915</c:v>
                </c:pt>
                <c:pt idx="1002">
                  <c:v>0.51987000000000005</c:v>
                </c:pt>
                <c:pt idx="1003">
                  <c:v>0.52087000000000006</c:v>
                </c:pt>
                <c:pt idx="1004">
                  <c:v>0.52193000000000001</c:v>
                </c:pt>
                <c:pt idx="1005">
                  <c:v>0.52298</c:v>
                </c:pt>
                <c:pt idx="1006">
                  <c:v>0.52400999999999998</c:v>
                </c:pt>
                <c:pt idx="1007">
                  <c:v>0.52502000000000004</c:v>
                </c:pt>
                <c:pt idx="1008">
                  <c:v>0.52603999999999995</c:v>
                </c:pt>
                <c:pt idx="1009">
                  <c:v>0.52681999999999995</c:v>
                </c:pt>
                <c:pt idx="1010">
                  <c:v>0.52756000000000003</c:v>
                </c:pt>
                <c:pt idx="1011">
                  <c:v>0.52817000000000003</c:v>
                </c:pt>
                <c:pt idx="1012">
                  <c:v>0.52861000000000002</c:v>
                </c:pt>
                <c:pt idx="1013">
                  <c:v>0.52920999999999996</c:v>
                </c:pt>
                <c:pt idx="1014">
                  <c:v>0.53022999999999998</c:v>
                </c:pt>
                <c:pt idx="1015">
                  <c:v>0.53132000000000001</c:v>
                </c:pt>
                <c:pt idx="1016">
                  <c:v>0.53237000000000001</c:v>
                </c:pt>
                <c:pt idx="1017">
                  <c:v>0.53319000000000005</c:v>
                </c:pt>
                <c:pt idx="1018">
                  <c:v>0.53386999999999996</c:v>
                </c:pt>
                <c:pt idx="1019">
                  <c:v>0.53493999999999997</c:v>
                </c:pt>
                <c:pt idx="1020">
                  <c:v>0.53605000000000003</c:v>
                </c:pt>
                <c:pt idx="1021">
                  <c:v>0.53632000000000002</c:v>
                </c:pt>
                <c:pt idx="1022">
                  <c:v>0.53698000000000001</c:v>
                </c:pt>
                <c:pt idx="1023">
                  <c:v>0.53718999999999995</c:v>
                </c:pt>
                <c:pt idx="1024">
                  <c:v>0.53749999999999998</c:v>
                </c:pt>
                <c:pt idx="1025">
                  <c:v>0.53802000000000005</c:v>
                </c:pt>
                <c:pt idx="1026">
                  <c:v>0.53854000000000002</c:v>
                </c:pt>
                <c:pt idx="1027">
                  <c:v>0.53898999999999997</c:v>
                </c:pt>
                <c:pt idx="1028">
                  <c:v>0.54</c:v>
                </c:pt>
                <c:pt idx="1029">
                  <c:v>0.54090000000000005</c:v>
                </c:pt>
                <c:pt idx="1030">
                  <c:v>0.54122000000000003</c:v>
                </c:pt>
                <c:pt idx="1031">
                  <c:v>0.54227000000000003</c:v>
                </c:pt>
                <c:pt idx="1032">
                  <c:v>0.54274</c:v>
                </c:pt>
                <c:pt idx="1033">
                  <c:v>0.54361000000000004</c:v>
                </c:pt>
                <c:pt idx="1034">
                  <c:v>0.54471000000000003</c:v>
                </c:pt>
                <c:pt idx="1035">
                  <c:v>0.54588999999999999</c:v>
                </c:pt>
                <c:pt idx="1036">
                  <c:v>0.54712000000000005</c:v>
                </c:pt>
                <c:pt idx="1037">
                  <c:v>0.54832999999999998</c:v>
                </c:pt>
                <c:pt idx="1038">
                  <c:v>0.54866999999999999</c:v>
                </c:pt>
                <c:pt idx="1039">
                  <c:v>0.54912000000000005</c:v>
                </c:pt>
                <c:pt idx="1040">
                  <c:v>0.54947000000000001</c:v>
                </c:pt>
                <c:pt idx="1041">
                  <c:v>0.55010999999999999</c:v>
                </c:pt>
                <c:pt idx="1042">
                  <c:v>0.55086999999999997</c:v>
                </c:pt>
                <c:pt idx="1043">
                  <c:v>0.55200000000000005</c:v>
                </c:pt>
                <c:pt idx="1044">
                  <c:v>0.55310000000000004</c:v>
                </c:pt>
                <c:pt idx="1045">
                  <c:v>0.55398999999999998</c:v>
                </c:pt>
                <c:pt idx="1046">
                  <c:v>0.55437999999999998</c:v>
                </c:pt>
                <c:pt idx="1047">
                  <c:v>0.55496999999999996</c:v>
                </c:pt>
                <c:pt idx="1048">
                  <c:v>0.55586999999999998</c:v>
                </c:pt>
                <c:pt idx="1049">
                  <c:v>0.55654000000000003</c:v>
                </c:pt>
                <c:pt idx="1050">
                  <c:v>0.55750999999999995</c:v>
                </c:pt>
                <c:pt idx="1051">
                  <c:v>0.55845999999999996</c:v>
                </c:pt>
                <c:pt idx="1052">
                  <c:v>0.55925999999999998</c:v>
                </c:pt>
                <c:pt idx="1053">
                  <c:v>0.56003999999999998</c:v>
                </c:pt>
                <c:pt idx="1054">
                  <c:v>0.56023000000000001</c:v>
                </c:pt>
                <c:pt idx="1055">
                  <c:v>0.56096000000000001</c:v>
                </c:pt>
                <c:pt idx="1056">
                  <c:v>0.56147999999999998</c:v>
                </c:pt>
                <c:pt idx="1057">
                  <c:v>0.56252999999999997</c:v>
                </c:pt>
                <c:pt idx="1058">
                  <c:v>0.56357000000000002</c:v>
                </c:pt>
                <c:pt idx="1059">
                  <c:v>0.56440000000000001</c:v>
                </c:pt>
                <c:pt idx="1060">
                  <c:v>0.56547000000000003</c:v>
                </c:pt>
                <c:pt idx="1061">
                  <c:v>0.56649000000000005</c:v>
                </c:pt>
                <c:pt idx="1062">
                  <c:v>0.56727000000000005</c:v>
                </c:pt>
                <c:pt idx="1063">
                  <c:v>0.56830999999999998</c:v>
                </c:pt>
                <c:pt idx="1064">
                  <c:v>0.56935999999999998</c:v>
                </c:pt>
                <c:pt idx="1065">
                  <c:v>0.57030999999999998</c:v>
                </c:pt>
                <c:pt idx="1066">
                  <c:v>0.57132000000000005</c:v>
                </c:pt>
                <c:pt idx="1067">
                  <c:v>0.57235000000000003</c:v>
                </c:pt>
                <c:pt idx="1068">
                  <c:v>0.57291000000000003</c:v>
                </c:pt>
                <c:pt idx="1069">
                  <c:v>0.57364000000000004</c:v>
                </c:pt>
                <c:pt idx="1070">
                  <c:v>0.57471000000000005</c:v>
                </c:pt>
                <c:pt idx="1071">
                  <c:v>0.57576000000000005</c:v>
                </c:pt>
                <c:pt idx="1072">
                  <c:v>0.57681000000000004</c:v>
                </c:pt>
                <c:pt idx="1073">
                  <c:v>0.57776000000000005</c:v>
                </c:pt>
                <c:pt idx="1074">
                  <c:v>0.57865999999999995</c:v>
                </c:pt>
                <c:pt idx="1075">
                  <c:v>0.57960999999999996</c:v>
                </c:pt>
                <c:pt idx="1076">
                  <c:v>0.57999999999999996</c:v>
                </c:pt>
                <c:pt idx="1077">
                  <c:v>0.58065999999999995</c:v>
                </c:pt>
                <c:pt idx="1078">
                  <c:v>0.58092999999999995</c:v>
                </c:pt>
                <c:pt idx="1079">
                  <c:v>0.58125000000000004</c:v>
                </c:pt>
                <c:pt idx="1080">
                  <c:v>0.58167000000000002</c:v>
                </c:pt>
                <c:pt idx="1081">
                  <c:v>0.58275999999999994</c:v>
                </c:pt>
                <c:pt idx="1082">
                  <c:v>0.58386000000000005</c:v>
                </c:pt>
                <c:pt idx="1083">
                  <c:v>0.58499000000000001</c:v>
                </c:pt>
                <c:pt idx="1084">
                  <c:v>0.58604999999999996</c:v>
                </c:pt>
                <c:pt idx="1085">
                  <c:v>0.58655999999999997</c:v>
                </c:pt>
                <c:pt idx="1086">
                  <c:v>0.58750999999999998</c:v>
                </c:pt>
                <c:pt idx="1087">
                  <c:v>0.58858999999999995</c:v>
                </c:pt>
                <c:pt idx="1088">
                  <c:v>0.58877999999999997</c:v>
                </c:pt>
                <c:pt idx="1089">
                  <c:v>0.58942000000000005</c:v>
                </c:pt>
                <c:pt idx="1090">
                  <c:v>0.58982000000000001</c:v>
                </c:pt>
                <c:pt idx="1091">
                  <c:v>0.59048</c:v>
                </c:pt>
                <c:pt idx="1092">
                  <c:v>0.59165999999999996</c:v>
                </c:pt>
                <c:pt idx="1093">
                  <c:v>0.59231</c:v>
                </c:pt>
                <c:pt idx="1094">
                  <c:v>0.59292</c:v>
                </c:pt>
                <c:pt idx="1095">
                  <c:v>0.59401999999999999</c:v>
                </c:pt>
                <c:pt idx="1096">
                  <c:v>0.59514</c:v>
                </c:pt>
                <c:pt idx="1097">
                  <c:v>0.59628000000000003</c:v>
                </c:pt>
                <c:pt idx="1098">
                  <c:v>0.59741999999999995</c:v>
                </c:pt>
                <c:pt idx="1099">
                  <c:v>0.59855000000000003</c:v>
                </c:pt>
                <c:pt idx="1100">
                  <c:v>0.59930000000000005</c:v>
                </c:pt>
                <c:pt idx="1101">
                  <c:v>0.60036</c:v>
                </c:pt>
                <c:pt idx="1102">
                  <c:v>0.60077000000000003</c:v>
                </c:pt>
                <c:pt idx="1103">
                  <c:v>0.60155999999999998</c:v>
                </c:pt>
                <c:pt idx="1104">
                  <c:v>0.60211000000000003</c:v>
                </c:pt>
                <c:pt idx="1105">
                  <c:v>0.60314000000000001</c:v>
                </c:pt>
                <c:pt idx="1106">
                  <c:v>0.60424999999999995</c:v>
                </c:pt>
                <c:pt idx="1107">
                  <c:v>0.60536999999999996</c:v>
                </c:pt>
                <c:pt idx="1108">
                  <c:v>0.60618000000000005</c:v>
                </c:pt>
                <c:pt idx="1109">
                  <c:v>0.60657000000000005</c:v>
                </c:pt>
                <c:pt idx="1110">
                  <c:v>0.60702999999999996</c:v>
                </c:pt>
                <c:pt idx="1111">
                  <c:v>0.60750000000000004</c:v>
                </c:pt>
                <c:pt idx="1112">
                  <c:v>0.60804000000000002</c:v>
                </c:pt>
                <c:pt idx="1113">
                  <c:v>0.60857000000000006</c:v>
                </c:pt>
                <c:pt idx="1114">
                  <c:v>0.60928000000000004</c:v>
                </c:pt>
                <c:pt idx="1115">
                  <c:v>0.60946</c:v>
                </c:pt>
                <c:pt idx="1116">
                  <c:v>0.60958999999999997</c:v>
                </c:pt>
                <c:pt idx="1117">
                  <c:v>0.60970000000000002</c:v>
                </c:pt>
                <c:pt idx="1118">
                  <c:v>0.60977000000000003</c:v>
                </c:pt>
                <c:pt idx="1119">
                  <c:v>0.60989000000000004</c:v>
                </c:pt>
                <c:pt idx="1120">
                  <c:v>0.61002000000000001</c:v>
                </c:pt>
                <c:pt idx="1121">
                  <c:v>0.61007999999999996</c:v>
                </c:pt>
                <c:pt idx="1122">
                  <c:v>0.61017999999999994</c:v>
                </c:pt>
                <c:pt idx="1123">
                  <c:v>0.61024999999999996</c:v>
                </c:pt>
                <c:pt idx="1124">
                  <c:v>0.61033999999999999</c:v>
                </c:pt>
                <c:pt idx="1125">
                  <c:v>0.61046</c:v>
                </c:pt>
                <c:pt idx="1126">
                  <c:v>0.61058999999999997</c:v>
                </c:pt>
                <c:pt idx="1127">
                  <c:v>0.61065999999999998</c:v>
                </c:pt>
                <c:pt idx="1128">
                  <c:v>0.61073</c:v>
                </c:pt>
                <c:pt idx="1129">
                  <c:v>0.61080999999999996</c:v>
                </c:pt>
                <c:pt idx="1130">
                  <c:v>0.61092000000000002</c:v>
                </c:pt>
                <c:pt idx="1131">
                  <c:v>0.61102999999999996</c:v>
                </c:pt>
                <c:pt idx="1132">
                  <c:v>0.61112</c:v>
                </c:pt>
                <c:pt idx="1133">
                  <c:v>0.61119999999999997</c:v>
                </c:pt>
                <c:pt idx="1134">
                  <c:v>0.61126999999999998</c:v>
                </c:pt>
                <c:pt idx="1135">
                  <c:v>0.61131999999999997</c:v>
                </c:pt>
                <c:pt idx="1136">
                  <c:v>0.61136000000000001</c:v>
                </c:pt>
                <c:pt idx="1137">
                  <c:v>0.61143000000000003</c:v>
                </c:pt>
                <c:pt idx="1138">
                  <c:v>0.61148000000000002</c:v>
                </c:pt>
                <c:pt idx="1139">
                  <c:v>0.61156999999999995</c:v>
                </c:pt>
                <c:pt idx="1140">
                  <c:v>0.61175999999999997</c:v>
                </c:pt>
                <c:pt idx="1141">
                  <c:v>0.61255999999999999</c:v>
                </c:pt>
                <c:pt idx="1142">
                  <c:v>0.61351999999999995</c:v>
                </c:pt>
                <c:pt idx="1143">
                  <c:v>0.61456999999999995</c:v>
                </c:pt>
                <c:pt idx="1144">
                  <c:v>0.61560000000000004</c:v>
                </c:pt>
                <c:pt idx="1145">
                  <c:v>0.61646000000000001</c:v>
                </c:pt>
                <c:pt idx="1146">
                  <c:v>0.61663999999999997</c:v>
                </c:pt>
                <c:pt idx="1147">
                  <c:v>0.61731999999999998</c:v>
                </c:pt>
                <c:pt idx="1148">
                  <c:v>0.61816000000000004</c:v>
                </c:pt>
                <c:pt idx="1149">
                  <c:v>0.61877000000000004</c:v>
                </c:pt>
                <c:pt idx="1150">
                  <c:v>0.61944999999999995</c:v>
                </c:pt>
                <c:pt idx="1151">
                  <c:v>0.62011000000000005</c:v>
                </c:pt>
                <c:pt idx="1152">
                  <c:v>0.62048000000000003</c:v>
                </c:pt>
                <c:pt idx="1153">
                  <c:v>0.62089000000000005</c:v>
                </c:pt>
                <c:pt idx="1154">
                  <c:v>0.62161</c:v>
                </c:pt>
                <c:pt idx="1155">
                  <c:v>0.62265000000000004</c:v>
                </c:pt>
                <c:pt idx="1156">
                  <c:v>0.62370000000000003</c:v>
                </c:pt>
                <c:pt idx="1157">
                  <c:v>0.62473999999999996</c:v>
                </c:pt>
                <c:pt idx="1158">
                  <c:v>0.62563999999999997</c:v>
                </c:pt>
                <c:pt idx="1159">
                  <c:v>0.62639</c:v>
                </c:pt>
                <c:pt idx="1160">
                  <c:v>0.62682000000000004</c:v>
                </c:pt>
                <c:pt idx="1161">
                  <c:v>0.62719999999999998</c:v>
                </c:pt>
                <c:pt idx="1162">
                  <c:v>0.62761</c:v>
                </c:pt>
                <c:pt idx="1163">
                  <c:v>0.62861999999999996</c:v>
                </c:pt>
                <c:pt idx="1164">
                  <c:v>0.62955000000000005</c:v>
                </c:pt>
                <c:pt idx="1165">
                  <c:v>0.63055000000000005</c:v>
                </c:pt>
                <c:pt idx="1166">
                  <c:v>0.63161</c:v>
                </c:pt>
                <c:pt idx="1167">
                  <c:v>0.63268999999999997</c:v>
                </c:pt>
                <c:pt idx="1168">
                  <c:v>0.63376999999999994</c:v>
                </c:pt>
                <c:pt idx="1169">
                  <c:v>0.63412000000000002</c:v>
                </c:pt>
                <c:pt idx="1170">
                  <c:v>0.63471</c:v>
                </c:pt>
                <c:pt idx="1171">
                  <c:v>0.63497999999999999</c:v>
                </c:pt>
                <c:pt idx="1172">
                  <c:v>0.63526000000000005</c:v>
                </c:pt>
                <c:pt idx="1173">
                  <c:v>0.63578000000000001</c:v>
                </c:pt>
                <c:pt idx="1174">
                  <c:v>0.63639000000000001</c:v>
                </c:pt>
                <c:pt idx="1175">
                  <c:v>0.63702999999999999</c:v>
                </c:pt>
                <c:pt idx="1176">
                  <c:v>0.63770000000000004</c:v>
                </c:pt>
                <c:pt idx="1177">
                  <c:v>0.63812000000000002</c:v>
                </c:pt>
                <c:pt idx="1178">
                  <c:v>0.63851999999999998</c:v>
                </c:pt>
                <c:pt idx="1179">
                  <c:v>0.63893999999999995</c:v>
                </c:pt>
                <c:pt idx="1180">
                  <c:v>0.63956000000000002</c:v>
                </c:pt>
                <c:pt idx="1181">
                  <c:v>0.64054999999999995</c:v>
                </c:pt>
                <c:pt idx="1182">
                  <c:v>0.64166000000000001</c:v>
                </c:pt>
                <c:pt idx="1183">
                  <c:v>0.64236000000000004</c:v>
                </c:pt>
                <c:pt idx="1184">
                  <c:v>0.64307000000000003</c:v>
                </c:pt>
                <c:pt idx="1185">
                  <c:v>0.64415</c:v>
                </c:pt>
                <c:pt idx="1186">
                  <c:v>0.64487000000000005</c:v>
                </c:pt>
                <c:pt idx="1187">
                  <c:v>0.64553000000000005</c:v>
                </c:pt>
                <c:pt idx="1188">
                  <c:v>0.64661999999999997</c:v>
                </c:pt>
                <c:pt idx="1189">
                  <c:v>0.64773999999999998</c:v>
                </c:pt>
                <c:pt idx="1190">
                  <c:v>0.64868999999999999</c:v>
                </c:pt>
                <c:pt idx="1191">
                  <c:v>0.64954000000000001</c:v>
                </c:pt>
                <c:pt idx="1192">
                  <c:v>0.65044999999999997</c:v>
                </c:pt>
                <c:pt idx="1193">
                  <c:v>0.65164</c:v>
                </c:pt>
                <c:pt idx="1194">
                  <c:v>0.65280000000000005</c:v>
                </c:pt>
                <c:pt idx="1195">
                  <c:v>0.65339000000000003</c:v>
                </c:pt>
                <c:pt idx="1196">
                  <c:v>0.65415999999999996</c:v>
                </c:pt>
                <c:pt idx="1197">
                  <c:v>0.65442999999999996</c:v>
                </c:pt>
                <c:pt idx="1198">
                  <c:v>0.65486999999999995</c:v>
                </c:pt>
                <c:pt idx="1199">
                  <c:v>0.65590000000000004</c:v>
                </c:pt>
                <c:pt idx="1200">
                  <c:v>0.65693999999999997</c:v>
                </c:pt>
                <c:pt idx="1201">
                  <c:v>0.65713999999999995</c:v>
                </c:pt>
                <c:pt idx="1202">
                  <c:v>0.65773999999999999</c:v>
                </c:pt>
                <c:pt idx="1203">
                  <c:v>0.65888000000000002</c:v>
                </c:pt>
                <c:pt idx="1204">
                  <c:v>0.65947</c:v>
                </c:pt>
                <c:pt idx="1205">
                  <c:v>0.66017000000000003</c:v>
                </c:pt>
                <c:pt idx="1206">
                  <c:v>0.66054999999999997</c:v>
                </c:pt>
                <c:pt idx="1207">
                  <c:v>0.66091</c:v>
                </c:pt>
                <c:pt idx="1208">
                  <c:v>0.66173000000000004</c:v>
                </c:pt>
                <c:pt idx="1209">
                  <c:v>0.66200999999999999</c:v>
                </c:pt>
                <c:pt idx="1210">
                  <c:v>0.66215999999999997</c:v>
                </c:pt>
                <c:pt idx="1211">
                  <c:v>0.66279999999999994</c:v>
                </c:pt>
                <c:pt idx="1212">
                  <c:v>0.66378000000000004</c:v>
                </c:pt>
                <c:pt idx="1213">
                  <c:v>0.66481999999999997</c:v>
                </c:pt>
                <c:pt idx="1214">
                  <c:v>0.66569</c:v>
                </c:pt>
                <c:pt idx="1215">
                  <c:v>0.66637000000000002</c:v>
                </c:pt>
                <c:pt idx="1216">
                  <c:v>0.66676000000000002</c:v>
                </c:pt>
                <c:pt idx="1217">
                  <c:v>0.66771999999999998</c:v>
                </c:pt>
                <c:pt idx="1218">
                  <c:v>0.66798000000000002</c:v>
                </c:pt>
                <c:pt idx="1219">
                  <c:v>0.66830000000000001</c:v>
                </c:pt>
                <c:pt idx="1220">
                  <c:v>0.66895000000000004</c:v>
                </c:pt>
                <c:pt idx="1221">
                  <c:v>0.66961999999999999</c:v>
                </c:pt>
                <c:pt idx="1222">
                  <c:v>0.67013999999999996</c:v>
                </c:pt>
                <c:pt idx="1223">
                  <c:v>0.67064000000000001</c:v>
                </c:pt>
                <c:pt idx="1224">
                  <c:v>0.67125999999999997</c:v>
                </c:pt>
                <c:pt idx="1225">
                  <c:v>0.67227000000000003</c:v>
                </c:pt>
                <c:pt idx="1226">
                  <c:v>0.67332999999999998</c:v>
                </c:pt>
                <c:pt idx="1227">
                  <c:v>0.67439000000000004</c:v>
                </c:pt>
                <c:pt idx="1228">
                  <c:v>0.67544000000000004</c:v>
                </c:pt>
                <c:pt idx="1229">
                  <c:v>0.67649000000000004</c:v>
                </c:pt>
                <c:pt idx="1230">
                  <c:v>0.67739000000000005</c:v>
                </c:pt>
                <c:pt idx="1231">
                  <c:v>0.67801999999999996</c:v>
                </c:pt>
                <c:pt idx="1232">
                  <c:v>0.67849000000000004</c:v>
                </c:pt>
                <c:pt idx="1233">
                  <c:v>0.67893000000000003</c:v>
                </c:pt>
                <c:pt idx="1234">
                  <c:v>0.67930999999999997</c:v>
                </c:pt>
                <c:pt idx="1235">
                  <c:v>0.67981999999999998</c:v>
                </c:pt>
                <c:pt idx="1236">
                  <c:v>0.68049000000000004</c:v>
                </c:pt>
                <c:pt idx="1237">
                  <c:v>0.68149999999999999</c:v>
                </c:pt>
                <c:pt idx="1238">
                  <c:v>0.68255999999999994</c:v>
                </c:pt>
                <c:pt idx="1239">
                  <c:v>0.68366000000000005</c:v>
                </c:pt>
                <c:pt idx="1240">
                  <c:v>0.68442000000000003</c:v>
                </c:pt>
                <c:pt idx="1241">
                  <c:v>0.68555999999999995</c:v>
                </c:pt>
                <c:pt idx="1242">
                  <c:v>0.68608000000000002</c:v>
                </c:pt>
                <c:pt idx="1243">
                  <c:v>0.68684999999999996</c:v>
                </c:pt>
                <c:pt idx="1244">
                  <c:v>0.68715000000000004</c:v>
                </c:pt>
                <c:pt idx="1245">
                  <c:v>0.68764999999999998</c:v>
                </c:pt>
                <c:pt idx="1246">
                  <c:v>0.68808000000000002</c:v>
                </c:pt>
                <c:pt idx="1247">
                  <c:v>0.68862999999999996</c:v>
                </c:pt>
                <c:pt idx="1248">
                  <c:v>0.68954000000000004</c:v>
                </c:pt>
                <c:pt idx="1249">
                  <c:v>0.68984000000000001</c:v>
                </c:pt>
                <c:pt idx="1250">
                  <c:v>0.69035000000000002</c:v>
                </c:pt>
                <c:pt idx="1251">
                  <c:v>0.69089999999999996</c:v>
                </c:pt>
                <c:pt idx="1252">
                  <c:v>0.69171000000000005</c:v>
                </c:pt>
                <c:pt idx="1253">
                  <c:v>0.69281999999999999</c:v>
                </c:pt>
                <c:pt idx="1254">
                  <c:v>0.69342000000000004</c:v>
                </c:pt>
                <c:pt idx="1255">
                  <c:v>0.69389000000000001</c:v>
                </c:pt>
                <c:pt idx="1256">
                  <c:v>0.69510000000000005</c:v>
                </c:pt>
                <c:pt idx="1257">
                  <c:v>0.69593000000000005</c:v>
                </c:pt>
                <c:pt idx="1258">
                  <c:v>0.69704999999999995</c:v>
                </c:pt>
                <c:pt idx="1259">
                  <c:v>0.69813999999999998</c:v>
                </c:pt>
                <c:pt idx="1260">
                  <c:v>0.69921</c:v>
                </c:pt>
                <c:pt idx="1261">
                  <c:v>0.70025000000000004</c:v>
                </c:pt>
                <c:pt idx="1262">
                  <c:v>0.70093000000000005</c:v>
                </c:pt>
                <c:pt idx="1263">
                  <c:v>0.70198000000000005</c:v>
                </c:pt>
                <c:pt idx="1264">
                  <c:v>0.70301000000000002</c:v>
                </c:pt>
                <c:pt idx="1265">
                  <c:v>0.70370999999999995</c:v>
                </c:pt>
                <c:pt idx="1266">
                  <c:v>0.70448999999999995</c:v>
                </c:pt>
                <c:pt idx="1267">
                  <c:v>0.70559000000000005</c:v>
                </c:pt>
                <c:pt idx="1268">
                  <c:v>0.70618000000000003</c:v>
                </c:pt>
                <c:pt idx="1269">
                  <c:v>0.70721999999999996</c:v>
                </c:pt>
                <c:pt idx="1270">
                  <c:v>0.70826999999999996</c:v>
                </c:pt>
                <c:pt idx="1271">
                  <c:v>0.70935000000000004</c:v>
                </c:pt>
                <c:pt idx="1272">
                  <c:v>0.70992</c:v>
                </c:pt>
                <c:pt idx="1273">
                  <c:v>0.71062000000000003</c:v>
                </c:pt>
                <c:pt idx="1274">
                  <c:v>0.71106999999999998</c:v>
                </c:pt>
                <c:pt idx="1275">
                  <c:v>0.71143999999999996</c:v>
                </c:pt>
                <c:pt idx="1276">
                  <c:v>0.71209</c:v>
                </c:pt>
                <c:pt idx="1277">
                  <c:v>0.71267000000000003</c:v>
                </c:pt>
                <c:pt idx="1278">
                  <c:v>0.71348999999999996</c:v>
                </c:pt>
                <c:pt idx="1279">
                  <c:v>0.71431999999999995</c:v>
                </c:pt>
                <c:pt idx="1280">
                  <c:v>0.71486000000000005</c:v>
                </c:pt>
                <c:pt idx="1281">
                  <c:v>0.71513000000000004</c:v>
                </c:pt>
                <c:pt idx="1282">
                  <c:v>0.71584999999999999</c:v>
                </c:pt>
                <c:pt idx="1283">
                  <c:v>0.71633000000000002</c:v>
                </c:pt>
                <c:pt idx="1284">
                  <c:v>0.71719999999999995</c:v>
                </c:pt>
                <c:pt idx="1285">
                  <c:v>0.7177</c:v>
                </c:pt>
                <c:pt idx="1286">
                  <c:v>0.71848000000000001</c:v>
                </c:pt>
                <c:pt idx="1287">
                  <c:v>0.71901999999999999</c:v>
                </c:pt>
                <c:pt idx="1288">
                  <c:v>0.72</c:v>
                </c:pt>
                <c:pt idx="1289">
                  <c:v>0.72092999999999996</c:v>
                </c:pt>
                <c:pt idx="1290">
                  <c:v>0.72141</c:v>
                </c:pt>
                <c:pt idx="1291">
                  <c:v>0.72204999999999997</c:v>
                </c:pt>
                <c:pt idx="1292">
                  <c:v>0.72245999999999999</c:v>
                </c:pt>
                <c:pt idx="1293">
                  <c:v>0.72363</c:v>
                </c:pt>
                <c:pt idx="1294">
                  <c:v>0.72445000000000004</c:v>
                </c:pt>
                <c:pt idx="1295">
                  <c:v>0.72557000000000005</c:v>
                </c:pt>
                <c:pt idx="1296">
                  <c:v>0.72635000000000005</c:v>
                </c:pt>
                <c:pt idx="1297">
                  <c:v>0.72728999999999999</c:v>
                </c:pt>
                <c:pt idx="1298">
                  <c:v>0.72821000000000002</c:v>
                </c:pt>
                <c:pt idx="1299">
                  <c:v>0.72894000000000003</c:v>
                </c:pt>
                <c:pt idx="1300">
                  <c:v>0.72970999999999997</c:v>
                </c:pt>
                <c:pt idx="1301">
                  <c:v>0.73068999999999995</c:v>
                </c:pt>
                <c:pt idx="1302">
                  <c:v>0.73121000000000003</c:v>
                </c:pt>
                <c:pt idx="1303">
                  <c:v>0.73218000000000005</c:v>
                </c:pt>
                <c:pt idx="1304">
                  <c:v>0.73321999999999998</c:v>
                </c:pt>
                <c:pt idx="1305">
                  <c:v>0.73429</c:v>
                </c:pt>
                <c:pt idx="1306">
                  <c:v>0.73536999999999997</c:v>
                </c:pt>
                <c:pt idx="1307">
                  <c:v>0.73617999999999995</c:v>
                </c:pt>
                <c:pt idx="1308">
                  <c:v>0.73717999999999995</c:v>
                </c:pt>
                <c:pt idx="1309">
                  <c:v>0.73795999999999995</c:v>
                </c:pt>
                <c:pt idx="1310">
                  <c:v>0.73829999999999996</c:v>
                </c:pt>
                <c:pt idx="1311">
                  <c:v>0.73878999999999995</c:v>
                </c:pt>
                <c:pt idx="1312">
                  <c:v>0.73972000000000004</c:v>
                </c:pt>
                <c:pt idx="1313">
                  <c:v>0.74021999999999999</c:v>
                </c:pt>
                <c:pt idx="1314">
                  <c:v>0.74075999999999997</c:v>
                </c:pt>
                <c:pt idx="1315">
                  <c:v>0.74117</c:v>
                </c:pt>
                <c:pt idx="1316">
                  <c:v>0.74197999999999997</c:v>
                </c:pt>
                <c:pt idx="1317">
                  <c:v>0.74278999999999995</c:v>
                </c:pt>
                <c:pt idx="1318">
                  <c:v>0.74353000000000002</c:v>
                </c:pt>
                <c:pt idx="1319">
                  <c:v>0.74419999999999997</c:v>
                </c:pt>
                <c:pt idx="1320">
                  <c:v>0.74529000000000001</c:v>
                </c:pt>
                <c:pt idx="1321">
                  <c:v>0.74634999999999996</c:v>
                </c:pt>
                <c:pt idx="1322">
                  <c:v>0.74726999999999999</c:v>
                </c:pt>
                <c:pt idx="1323">
                  <c:v>0.74824000000000002</c:v>
                </c:pt>
                <c:pt idx="1324">
                  <c:v>0.74873000000000001</c:v>
                </c:pt>
                <c:pt idx="1325">
                  <c:v>0.74973000000000001</c:v>
                </c:pt>
                <c:pt idx="1326">
                  <c:v>0.75080999999999998</c:v>
                </c:pt>
                <c:pt idx="1327">
                  <c:v>0.75156999999999996</c:v>
                </c:pt>
                <c:pt idx="1328">
                  <c:v>0.75227999999999995</c:v>
                </c:pt>
                <c:pt idx="1329">
                  <c:v>0.75348000000000004</c:v>
                </c:pt>
                <c:pt idx="1330">
                  <c:v>0.75383</c:v>
                </c:pt>
                <c:pt idx="1331">
                  <c:v>0.75419999999999998</c:v>
                </c:pt>
                <c:pt idx="1332">
                  <c:v>0.75434000000000001</c:v>
                </c:pt>
                <c:pt idx="1333">
                  <c:v>0.75444</c:v>
                </c:pt>
                <c:pt idx="1334">
                  <c:v>0.75451000000000001</c:v>
                </c:pt>
                <c:pt idx="1335">
                  <c:v>0.75458000000000003</c:v>
                </c:pt>
                <c:pt idx="1336">
                  <c:v>0.75463999999999998</c:v>
                </c:pt>
                <c:pt idx="1337">
                  <c:v>0.75470999999999999</c:v>
                </c:pt>
                <c:pt idx="1338">
                  <c:v>0.75478000000000001</c:v>
                </c:pt>
                <c:pt idx="1339">
                  <c:v>0.75485000000000002</c:v>
                </c:pt>
                <c:pt idx="1340">
                  <c:v>0.75494000000000006</c:v>
                </c:pt>
                <c:pt idx="1341">
                  <c:v>0.75502000000000002</c:v>
                </c:pt>
                <c:pt idx="1342">
                  <c:v>0.75510999999999995</c:v>
                </c:pt>
                <c:pt idx="1343">
                  <c:v>0.75519000000000003</c:v>
                </c:pt>
                <c:pt idx="1344">
                  <c:v>0.75527999999999995</c:v>
                </c:pt>
                <c:pt idx="1345">
                  <c:v>0.75539999999999996</c:v>
                </c:pt>
                <c:pt idx="1346">
                  <c:v>0.75551000000000001</c:v>
                </c:pt>
                <c:pt idx="1347">
                  <c:v>0.75566999999999995</c:v>
                </c:pt>
                <c:pt idx="1348">
                  <c:v>0.75580000000000003</c:v>
                </c:pt>
                <c:pt idx="1349">
                  <c:v>0.75590000000000002</c:v>
                </c:pt>
                <c:pt idx="1350">
                  <c:v>0.75597999999999999</c:v>
                </c:pt>
                <c:pt idx="1351">
                  <c:v>0.75607000000000002</c:v>
                </c:pt>
                <c:pt idx="1352">
                  <c:v>0.75617000000000001</c:v>
                </c:pt>
                <c:pt idx="1353">
                  <c:v>0.75627999999999995</c:v>
                </c:pt>
                <c:pt idx="1354">
                  <c:v>0.75639999999999996</c:v>
                </c:pt>
                <c:pt idx="1355">
                  <c:v>0.75651999999999997</c:v>
                </c:pt>
                <c:pt idx="1356">
                  <c:v>0.75661</c:v>
                </c:pt>
                <c:pt idx="1357">
                  <c:v>0.75668999999999997</c:v>
                </c:pt>
                <c:pt idx="1358">
                  <c:v>0.75678000000000001</c:v>
                </c:pt>
                <c:pt idx="1359">
                  <c:v>0.75685000000000002</c:v>
                </c:pt>
                <c:pt idx="1360">
                  <c:v>0.75693999999999995</c:v>
                </c:pt>
                <c:pt idx="1361">
                  <c:v>0.75700999999999996</c:v>
                </c:pt>
                <c:pt idx="1362">
                  <c:v>0.75705</c:v>
                </c:pt>
                <c:pt idx="1363">
                  <c:v>0.75707999999999998</c:v>
                </c:pt>
                <c:pt idx="1364">
                  <c:v>0.75712999999999997</c:v>
                </c:pt>
                <c:pt idx="1365">
                  <c:v>0.75717000000000001</c:v>
                </c:pt>
                <c:pt idx="1366">
                  <c:v>0.75724000000000002</c:v>
                </c:pt>
                <c:pt idx="1367">
                  <c:v>0.75732999999999995</c:v>
                </c:pt>
                <c:pt idx="1368">
                  <c:v>0.75739999999999996</c:v>
                </c:pt>
                <c:pt idx="1369">
                  <c:v>0.75746000000000002</c:v>
                </c:pt>
                <c:pt idx="1370">
                  <c:v>0.75751000000000002</c:v>
                </c:pt>
                <c:pt idx="1371">
                  <c:v>0.75758000000000003</c:v>
                </c:pt>
                <c:pt idx="1372">
                  <c:v>0.75777000000000005</c:v>
                </c:pt>
                <c:pt idx="1373">
                  <c:v>0.75800000000000001</c:v>
                </c:pt>
                <c:pt idx="1374">
                  <c:v>0.75876999999999994</c:v>
                </c:pt>
                <c:pt idx="1375">
                  <c:v>0.75946999999999998</c:v>
                </c:pt>
                <c:pt idx="1376">
                  <c:v>0.76010999999999995</c:v>
                </c:pt>
                <c:pt idx="1377">
                  <c:v>0.76115999999999995</c:v>
                </c:pt>
                <c:pt idx="1378">
                  <c:v>0.76232</c:v>
                </c:pt>
                <c:pt idx="1379">
                  <c:v>0.76344000000000001</c:v>
                </c:pt>
                <c:pt idx="1380">
                  <c:v>0.76409000000000005</c:v>
                </c:pt>
                <c:pt idx="1381">
                  <c:v>0.76453000000000004</c:v>
                </c:pt>
                <c:pt idx="1382">
                  <c:v>0.76483999999999996</c:v>
                </c:pt>
                <c:pt idx="1383">
                  <c:v>0.76585999999999999</c:v>
                </c:pt>
                <c:pt idx="1384">
                  <c:v>0.76622000000000001</c:v>
                </c:pt>
                <c:pt idx="1385">
                  <c:v>0.76663000000000003</c:v>
                </c:pt>
                <c:pt idx="1386">
                  <c:v>0.76727000000000001</c:v>
                </c:pt>
                <c:pt idx="1387">
                  <c:v>0.76795999999999998</c:v>
                </c:pt>
                <c:pt idx="1388">
                  <c:v>0.76831000000000005</c:v>
                </c:pt>
                <c:pt idx="1389">
                  <c:v>0.76929999999999998</c:v>
                </c:pt>
                <c:pt idx="1390">
                  <c:v>0.77015999999999996</c:v>
                </c:pt>
                <c:pt idx="1391">
                  <c:v>0.77063000000000004</c:v>
                </c:pt>
                <c:pt idx="1392">
                  <c:v>0.77124000000000004</c:v>
                </c:pt>
                <c:pt idx="1393">
                  <c:v>0.77229000000000003</c:v>
                </c:pt>
                <c:pt idx="1394">
                  <c:v>0.77334999999999998</c:v>
                </c:pt>
                <c:pt idx="1395">
                  <c:v>0.7742</c:v>
                </c:pt>
                <c:pt idx="1396">
                  <c:v>0.77522999999999997</c:v>
                </c:pt>
                <c:pt idx="1397">
                  <c:v>0.77561999999999998</c:v>
                </c:pt>
                <c:pt idx="1398">
                  <c:v>0.77664</c:v>
                </c:pt>
                <c:pt idx="1399">
                  <c:v>0.77766999999999997</c:v>
                </c:pt>
                <c:pt idx="1400">
                  <c:v>0.77858000000000005</c:v>
                </c:pt>
                <c:pt idx="1401">
                  <c:v>0.77964999999999995</c:v>
                </c:pt>
                <c:pt idx="1402">
                  <c:v>0.78002000000000005</c:v>
                </c:pt>
                <c:pt idx="1403">
                  <c:v>0.78056000000000003</c:v>
                </c:pt>
                <c:pt idx="1404">
                  <c:v>0.78139000000000003</c:v>
                </c:pt>
                <c:pt idx="1405">
                  <c:v>0.78207000000000004</c:v>
                </c:pt>
                <c:pt idx="1406">
                  <c:v>0.78264999999999996</c:v>
                </c:pt>
                <c:pt idx="1407">
                  <c:v>0.78342999999999996</c:v>
                </c:pt>
                <c:pt idx="1408">
                  <c:v>0.78386999999999996</c:v>
                </c:pt>
                <c:pt idx="1409">
                  <c:v>0.78444999999999998</c:v>
                </c:pt>
                <c:pt idx="1410">
                  <c:v>0.78463000000000005</c:v>
                </c:pt>
                <c:pt idx="1411">
                  <c:v>0.78478000000000003</c:v>
                </c:pt>
                <c:pt idx="1412">
                  <c:v>0.78486</c:v>
                </c:pt>
                <c:pt idx="1413">
                  <c:v>0.78496999999999995</c:v>
                </c:pt>
                <c:pt idx="1414">
                  <c:v>0.78524000000000005</c:v>
                </c:pt>
                <c:pt idx="1415">
                  <c:v>0.78561000000000003</c:v>
                </c:pt>
                <c:pt idx="1416">
                  <c:v>0.7863</c:v>
                </c:pt>
                <c:pt idx="1417">
                  <c:v>0.78725999999999996</c:v>
                </c:pt>
                <c:pt idx="1418">
                  <c:v>0.78810000000000002</c:v>
                </c:pt>
                <c:pt idx="1419">
                  <c:v>0.78917000000000004</c:v>
                </c:pt>
                <c:pt idx="1420">
                  <c:v>0.78983999999999999</c:v>
                </c:pt>
                <c:pt idx="1421">
                  <c:v>0.79042999999999997</c:v>
                </c:pt>
                <c:pt idx="1422">
                  <c:v>0.79090000000000005</c:v>
                </c:pt>
                <c:pt idx="1423">
                  <c:v>0.79132000000000002</c:v>
                </c:pt>
                <c:pt idx="1424">
                  <c:v>0.79162999999999994</c:v>
                </c:pt>
                <c:pt idx="1425">
                  <c:v>0.79200999999999999</c:v>
                </c:pt>
                <c:pt idx="1426">
                  <c:v>0.79254999999999998</c:v>
                </c:pt>
                <c:pt idx="1427">
                  <c:v>0.79300999999999999</c:v>
                </c:pt>
                <c:pt idx="1428">
                  <c:v>0.79379</c:v>
                </c:pt>
                <c:pt idx="1429">
                  <c:v>0.79410999999999998</c:v>
                </c:pt>
                <c:pt idx="1430">
                  <c:v>0.79464000000000001</c:v>
                </c:pt>
                <c:pt idx="1431">
                  <c:v>0.79571000000000003</c:v>
                </c:pt>
                <c:pt idx="1432">
                  <c:v>0.79674</c:v>
                </c:pt>
                <c:pt idx="1433">
                  <c:v>0.79712000000000005</c:v>
                </c:pt>
                <c:pt idx="1434">
                  <c:v>0.79759000000000002</c:v>
                </c:pt>
                <c:pt idx="1435">
                  <c:v>0.79832000000000003</c:v>
                </c:pt>
                <c:pt idx="1436">
                  <c:v>0.79944999999999999</c:v>
                </c:pt>
                <c:pt idx="1437">
                  <c:v>0.80044000000000004</c:v>
                </c:pt>
                <c:pt idx="1438">
                  <c:v>0.80122000000000004</c:v>
                </c:pt>
                <c:pt idx="1439">
                  <c:v>0.80186999999999997</c:v>
                </c:pt>
                <c:pt idx="1440">
                  <c:v>0.80212000000000006</c:v>
                </c:pt>
                <c:pt idx="1441">
                  <c:v>0.80310999999999999</c:v>
                </c:pt>
                <c:pt idx="1442">
                  <c:v>0.80415000000000003</c:v>
                </c:pt>
                <c:pt idx="1443">
                  <c:v>0.80508999999999997</c:v>
                </c:pt>
                <c:pt idx="1444">
                  <c:v>0.80610999999999999</c:v>
                </c:pt>
                <c:pt idx="1445">
                  <c:v>0.80674999999999997</c:v>
                </c:pt>
                <c:pt idx="1446">
                  <c:v>0.80698999999999999</c:v>
                </c:pt>
                <c:pt idx="1447">
                  <c:v>0.80711999999999995</c:v>
                </c:pt>
                <c:pt idx="1448">
                  <c:v>0.80723</c:v>
                </c:pt>
                <c:pt idx="1449">
                  <c:v>0.80737000000000003</c:v>
                </c:pt>
                <c:pt idx="1450">
                  <c:v>0.8075</c:v>
                </c:pt>
                <c:pt idx="1451">
                  <c:v>0.80761000000000005</c:v>
                </c:pt>
                <c:pt idx="1452">
                  <c:v>0.80776999999999999</c:v>
                </c:pt>
                <c:pt idx="1453">
                  <c:v>0.80798000000000003</c:v>
                </c:pt>
                <c:pt idx="1454">
                  <c:v>0.80842000000000003</c:v>
                </c:pt>
                <c:pt idx="1455">
                  <c:v>0.80884999999999996</c:v>
                </c:pt>
                <c:pt idx="1456">
                  <c:v>0.80932000000000004</c:v>
                </c:pt>
                <c:pt idx="1457">
                  <c:v>0.80974000000000002</c:v>
                </c:pt>
                <c:pt idx="1458">
                  <c:v>0.81042999999999998</c:v>
                </c:pt>
                <c:pt idx="1459">
                  <c:v>0.81086999999999998</c:v>
                </c:pt>
                <c:pt idx="1460">
                  <c:v>0.81140999999999996</c:v>
                </c:pt>
                <c:pt idx="1461">
                  <c:v>0.81211</c:v>
                </c:pt>
                <c:pt idx="1462">
                  <c:v>0.81301999999999996</c:v>
                </c:pt>
                <c:pt idx="1463">
                  <c:v>0.81391999999999998</c:v>
                </c:pt>
                <c:pt idx="1464">
                  <c:v>0.81503999999999999</c:v>
                </c:pt>
                <c:pt idx="1465">
                  <c:v>0.81550999999999996</c:v>
                </c:pt>
                <c:pt idx="1466">
                  <c:v>0.81647999999999998</c:v>
                </c:pt>
                <c:pt idx="1467">
                  <c:v>0.81694999999999995</c:v>
                </c:pt>
                <c:pt idx="1468">
                  <c:v>0.81728000000000001</c:v>
                </c:pt>
                <c:pt idx="1469">
                  <c:v>0.81757999999999997</c:v>
                </c:pt>
                <c:pt idx="1470">
                  <c:v>0.81798999999999999</c:v>
                </c:pt>
                <c:pt idx="1471">
                  <c:v>0.81854000000000005</c:v>
                </c:pt>
                <c:pt idx="1472">
                  <c:v>0.81923999999999997</c:v>
                </c:pt>
                <c:pt idx="1473">
                  <c:v>0.81974000000000002</c:v>
                </c:pt>
                <c:pt idx="1474">
                  <c:v>0.82013999999999998</c:v>
                </c:pt>
                <c:pt idx="1475">
                  <c:v>0.82111999999999996</c:v>
                </c:pt>
                <c:pt idx="1476">
                  <c:v>0.82218000000000002</c:v>
                </c:pt>
                <c:pt idx="1477">
                  <c:v>0.82321999999999995</c:v>
                </c:pt>
                <c:pt idx="1478">
                  <c:v>0.82362000000000002</c:v>
                </c:pt>
                <c:pt idx="1479">
                  <c:v>0.82416999999999996</c:v>
                </c:pt>
                <c:pt idx="1480">
                  <c:v>0.82474999999999998</c:v>
                </c:pt>
                <c:pt idx="1481">
                  <c:v>0.82574000000000003</c:v>
                </c:pt>
                <c:pt idx="1482">
                  <c:v>0.82681000000000004</c:v>
                </c:pt>
                <c:pt idx="1483">
                  <c:v>0.82757000000000003</c:v>
                </c:pt>
                <c:pt idx="1484">
                  <c:v>0.8286</c:v>
                </c:pt>
                <c:pt idx="1485">
                  <c:v>0.82942000000000005</c:v>
                </c:pt>
                <c:pt idx="1486">
                  <c:v>0.83021999999999996</c:v>
                </c:pt>
                <c:pt idx="1487">
                  <c:v>0.83131999999999995</c:v>
                </c:pt>
                <c:pt idx="1488">
                  <c:v>0.83238000000000001</c:v>
                </c:pt>
                <c:pt idx="1489">
                  <c:v>0.83318000000000003</c:v>
                </c:pt>
                <c:pt idx="1490">
                  <c:v>0.83387999999999995</c:v>
                </c:pt>
                <c:pt idx="1491">
                  <c:v>0.83464000000000005</c:v>
                </c:pt>
                <c:pt idx="1492">
                  <c:v>0.8357</c:v>
                </c:pt>
                <c:pt idx="1493">
                  <c:v>0.83618000000000003</c:v>
                </c:pt>
                <c:pt idx="1494">
                  <c:v>0.83704000000000001</c:v>
                </c:pt>
                <c:pt idx="1495">
                  <c:v>0.83816999999999997</c:v>
                </c:pt>
                <c:pt idx="1496">
                  <c:v>0.83891000000000004</c:v>
                </c:pt>
                <c:pt idx="1497">
                  <c:v>0.83989999999999998</c:v>
                </c:pt>
                <c:pt idx="1498">
                  <c:v>0.84067000000000003</c:v>
                </c:pt>
                <c:pt idx="1499">
                  <c:v>0.84138999999999997</c:v>
                </c:pt>
                <c:pt idx="1500">
                  <c:v>0.84192</c:v>
                </c:pt>
                <c:pt idx="1501">
                  <c:v>0.84270999999999996</c:v>
                </c:pt>
                <c:pt idx="1502">
                  <c:v>0.84301000000000004</c:v>
                </c:pt>
                <c:pt idx="1503">
                  <c:v>0.84323999999999999</c:v>
                </c:pt>
                <c:pt idx="1504">
                  <c:v>0.84379000000000004</c:v>
                </c:pt>
                <c:pt idx="1505">
                  <c:v>0.84416999999999998</c:v>
                </c:pt>
                <c:pt idx="1506">
                  <c:v>0.84499000000000002</c:v>
                </c:pt>
                <c:pt idx="1507">
                  <c:v>0.84535000000000005</c:v>
                </c:pt>
                <c:pt idx="1508">
                  <c:v>0.84572000000000003</c:v>
                </c:pt>
                <c:pt idx="1509">
                  <c:v>0.84650999999999998</c:v>
                </c:pt>
                <c:pt idx="1510">
                  <c:v>0.84753999999999996</c:v>
                </c:pt>
                <c:pt idx="1511">
                  <c:v>0.84862000000000004</c:v>
                </c:pt>
                <c:pt idx="1512">
                  <c:v>0.84967999999999999</c:v>
                </c:pt>
                <c:pt idx="1513">
                  <c:v>0.85006000000000004</c:v>
                </c:pt>
                <c:pt idx="1514">
                  <c:v>0.85057000000000005</c:v>
                </c:pt>
                <c:pt idx="1515">
                  <c:v>0.85124999999999995</c:v>
                </c:pt>
                <c:pt idx="1516">
                  <c:v>0.85223000000000004</c:v>
                </c:pt>
                <c:pt idx="1517">
                  <c:v>0.85311000000000003</c:v>
                </c:pt>
                <c:pt idx="1518">
                  <c:v>0.85409999999999997</c:v>
                </c:pt>
                <c:pt idx="1519">
                  <c:v>0.85504999999999998</c:v>
                </c:pt>
                <c:pt idx="1520">
                  <c:v>0.85568999999999995</c:v>
                </c:pt>
                <c:pt idx="1521">
                  <c:v>0.85638999999999998</c:v>
                </c:pt>
                <c:pt idx="1522">
                  <c:v>0.85711999999999999</c:v>
                </c:pt>
                <c:pt idx="1523">
                  <c:v>0.85797999999999996</c:v>
                </c:pt>
                <c:pt idx="1524">
                  <c:v>0.85877000000000003</c:v>
                </c:pt>
                <c:pt idx="1525">
                  <c:v>0.85958999999999997</c:v>
                </c:pt>
                <c:pt idx="1526">
                  <c:v>0.86050000000000004</c:v>
                </c:pt>
                <c:pt idx="1527">
                  <c:v>0.86155000000000004</c:v>
                </c:pt>
                <c:pt idx="1528">
                  <c:v>0.86216999999999999</c:v>
                </c:pt>
                <c:pt idx="1529">
                  <c:v>0.86277000000000004</c:v>
                </c:pt>
                <c:pt idx="1530">
                  <c:v>0.86321000000000003</c:v>
                </c:pt>
                <c:pt idx="1531">
                  <c:v>0.86445000000000005</c:v>
                </c:pt>
                <c:pt idx="1532">
                  <c:v>0.86545000000000005</c:v>
                </c:pt>
                <c:pt idx="1533">
                  <c:v>0.86604999999999999</c:v>
                </c:pt>
                <c:pt idx="1534">
                  <c:v>0.86648999999999998</c:v>
                </c:pt>
                <c:pt idx="1535">
                  <c:v>0.86714999999999998</c:v>
                </c:pt>
                <c:pt idx="1536">
                  <c:v>0.8679</c:v>
                </c:pt>
                <c:pt idx="1537">
                  <c:v>0.86812</c:v>
                </c:pt>
                <c:pt idx="1538">
                  <c:v>0.86846999999999996</c:v>
                </c:pt>
                <c:pt idx="1539">
                  <c:v>0.86878999999999995</c:v>
                </c:pt>
                <c:pt idx="1540">
                  <c:v>0.86936999999999998</c:v>
                </c:pt>
                <c:pt idx="1541">
                  <c:v>0.86992000000000003</c:v>
                </c:pt>
                <c:pt idx="1542">
                  <c:v>0.87050000000000005</c:v>
                </c:pt>
                <c:pt idx="1543">
                  <c:v>0.87111000000000005</c:v>
                </c:pt>
                <c:pt idx="1544">
                  <c:v>0.87178999999999995</c:v>
                </c:pt>
                <c:pt idx="1545">
                  <c:v>0.87280999999999997</c:v>
                </c:pt>
                <c:pt idx="1546">
                  <c:v>0.87363999999999997</c:v>
                </c:pt>
                <c:pt idx="1547">
                  <c:v>0.87470999999999999</c:v>
                </c:pt>
                <c:pt idx="1548">
                  <c:v>0.87558000000000002</c:v>
                </c:pt>
                <c:pt idx="1549">
                  <c:v>0.87634999999999996</c:v>
                </c:pt>
                <c:pt idx="1550">
                  <c:v>0.87717000000000001</c:v>
                </c:pt>
                <c:pt idx="1551">
                  <c:v>0.87780999999999998</c:v>
                </c:pt>
                <c:pt idx="1552">
                  <c:v>0.87848000000000004</c:v>
                </c:pt>
                <c:pt idx="1553">
                  <c:v>0.87944999999999995</c:v>
                </c:pt>
                <c:pt idx="1554">
                  <c:v>0.88</c:v>
                </c:pt>
                <c:pt idx="1555">
                  <c:v>0.88039000000000001</c:v>
                </c:pt>
                <c:pt idx="1556">
                  <c:v>0.88051999999999997</c:v>
                </c:pt>
                <c:pt idx="1557">
                  <c:v>0.88061999999999996</c:v>
                </c:pt>
                <c:pt idx="1558">
                  <c:v>0.88071999999999995</c:v>
                </c:pt>
                <c:pt idx="1559">
                  <c:v>0.88083999999999996</c:v>
                </c:pt>
                <c:pt idx="1560">
                  <c:v>0.88095999999999997</c:v>
                </c:pt>
                <c:pt idx="1561">
                  <c:v>0.88105</c:v>
                </c:pt>
                <c:pt idx="1562">
                  <c:v>0.88114000000000003</c:v>
                </c:pt>
                <c:pt idx="1563">
                  <c:v>0.88122</c:v>
                </c:pt>
                <c:pt idx="1564">
                  <c:v>0.88127999999999995</c:v>
                </c:pt>
                <c:pt idx="1565">
                  <c:v>0.88138000000000005</c:v>
                </c:pt>
                <c:pt idx="1566">
                  <c:v>0.88149999999999995</c:v>
                </c:pt>
                <c:pt idx="1567">
                  <c:v>0.88161999999999996</c:v>
                </c:pt>
                <c:pt idx="1568">
                  <c:v>0.88171999999999995</c:v>
                </c:pt>
                <c:pt idx="1569">
                  <c:v>0.88183999999999996</c:v>
                </c:pt>
                <c:pt idx="1570">
                  <c:v>0.88195000000000001</c:v>
                </c:pt>
                <c:pt idx="1571">
                  <c:v>0.88207999999999998</c:v>
                </c:pt>
                <c:pt idx="1572">
                  <c:v>0.88217999999999996</c:v>
                </c:pt>
                <c:pt idx="1573">
                  <c:v>0.88231000000000004</c:v>
                </c:pt>
                <c:pt idx="1574">
                  <c:v>0.88244999999999996</c:v>
                </c:pt>
                <c:pt idx="1575">
                  <c:v>0.88258000000000003</c:v>
                </c:pt>
                <c:pt idx="1576">
                  <c:v>0.88332999999999995</c:v>
                </c:pt>
                <c:pt idx="1577">
                  <c:v>0.88405999999999996</c:v>
                </c:pt>
                <c:pt idx="1578">
                  <c:v>0.88461000000000001</c:v>
                </c:pt>
                <c:pt idx="1579">
                  <c:v>0.88526000000000005</c:v>
                </c:pt>
                <c:pt idx="1580">
                  <c:v>0.88575000000000004</c:v>
                </c:pt>
                <c:pt idx="1581">
                  <c:v>0.88648000000000005</c:v>
                </c:pt>
                <c:pt idx="1582">
                  <c:v>0.88721000000000005</c:v>
                </c:pt>
                <c:pt idx="1583">
                  <c:v>0.88826000000000005</c:v>
                </c:pt>
                <c:pt idx="1584">
                  <c:v>0.88934000000000002</c:v>
                </c:pt>
                <c:pt idx="1585">
                  <c:v>0.89036999999999999</c:v>
                </c:pt>
                <c:pt idx="1586">
                  <c:v>0.89124000000000003</c:v>
                </c:pt>
                <c:pt idx="1587">
                  <c:v>0.89178999999999997</c:v>
                </c:pt>
                <c:pt idx="1588">
                  <c:v>0.89244999999999997</c:v>
                </c:pt>
                <c:pt idx="1589">
                  <c:v>0.89275000000000004</c:v>
                </c:pt>
                <c:pt idx="1590">
                  <c:v>0.89309000000000005</c:v>
                </c:pt>
                <c:pt idx="1591">
                  <c:v>0.89381999999999995</c:v>
                </c:pt>
                <c:pt idx="1592">
                  <c:v>0.89502999999999999</c:v>
                </c:pt>
                <c:pt idx="1593">
                  <c:v>0.89573999999999998</c:v>
                </c:pt>
                <c:pt idx="1594">
                  <c:v>0.89642999999999995</c:v>
                </c:pt>
                <c:pt idx="1595">
                  <c:v>0.89673999999999998</c:v>
                </c:pt>
                <c:pt idx="1596">
                  <c:v>0.89724000000000004</c:v>
                </c:pt>
                <c:pt idx="1597">
                  <c:v>0.89768000000000003</c:v>
                </c:pt>
                <c:pt idx="1598">
                  <c:v>0.89876999999999996</c:v>
                </c:pt>
                <c:pt idx="1599">
                  <c:v>0.89961000000000002</c:v>
                </c:pt>
                <c:pt idx="1600">
                  <c:v>0.90036000000000005</c:v>
                </c:pt>
                <c:pt idx="1601">
                  <c:v>0.90141000000000004</c:v>
                </c:pt>
                <c:pt idx="1602">
                  <c:v>0.90207999999999999</c:v>
                </c:pt>
                <c:pt idx="1603">
                  <c:v>0.90275000000000005</c:v>
                </c:pt>
                <c:pt idx="1604">
                  <c:v>0.90344000000000002</c:v>
                </c:pt>
                <c:pt idx="1605">
                  <c:v>0.90444000000000002</c:v>
                </c:pt>
                <c:pt idx="1606">
                  <c:v>0.90547999999999995</c:v>
                </c:pt>
                <c:pt idx="1607">
                  <c:v>0.90620999999999996</c:v>
                </c:pt>
                <c:pt idx="1608">
                  <c:v>0.90664</c:v>
                </c:pt>
                <c:pt idx="1609">
                  <c:v>0.90739999999999998</c:v>
                </c:pt>
                <c:pt idx="1610">
                  <c:v>0.90761999999999998</c:v>
                </c:pt>
                <c:pt idx="1611">
                  <c:v>0.90776000000000001</c:v>
                </c:pt>
                <c:pt idx="1612">
                  <c:v>0.90788000000000002</c:v>
                </c:pt>
                <c:pt idx="1613">
                  <c:v>0.90802000000000005</c:v>
                </c:pt>
                <c:pt idx="1614">
                  <c:v>0.90817000000000003</c:v>
                </c:pt>
                <c:pt idx="1615">
                  <c:v>0.9083</c:v>
                </c:pt>
                <c:pt idx="1616">
                  <c:v>0.90842000000000001</c:v>
                </c:pt>
                <c:pt idx="1617">
                  <c:v>0.90856999999999999</c:v>
                </c:pt>
                <c:pt idx="1618">
                  <c:v>0.90876999999999997</c:v>
                </c:pt>
                <c:pt idx="1619">
                  <c:v>0.90964</c:v>
                </c:pt>
                <c:pt idx="1620">
                  <c:v>0.91027999999999998</c:v>
                </c:pt>
                <c:pt idx="1621">
                  <c:v>0.91068000000000005</c:v>
                </c:pt>
                <c:pt idx="1622">
                  <c:v>0.91110000000000002</c:v>
                </c:pt>
                <c:pt idx="1623">
                  <c:v>0.91137999999999997</c:v>
                </c:pt>
                <c:pt idx="1624">
                  <c:v>0.91196999999999995</c:v>
                </c:pt>
                <c:pt idx="1625">
                  <c:v>0.91298000000000001</c:v>
                </c:pt>
                <c:pt idx="1626">
                  <c:v>0.91405999999999998</c:v>
                </c:pt>
                <c:pt idx="1627">
                  <c:v>0.91464000000000001</c:v>
                </c:pt>
                <c:pt idx="1628">
                  <c:v>0.91510000000000002</c:v>
                </c:pt>
                <c:pt idx="1629">
                  <c:v>0.91581999999999997</c:v>
                </c:pt>
                <c:pt idx="1630">
                  <c:v>0.91652</c:v>
                </c:pt>
                <c:pt idx="1631">
                  <c:v>0.91747000000000001</c:v>
                </c:pt>
                <c:pt idx="1632">
                  <c:v>0.91771999999999998</c:v>
                </c:pt>
                <c:pt idx="1633">
                  <c:v>0.91822000000000004</c:v>
                </c:pt>
                <c:pt idx="1634">
                  <c:v>0.91868000000000005</c:v>
                </c:pt>
                <c:pt idx="1635">
                  <c:v>0.91952999999999996</c:v>
                </c:pt>
                <c:pt idx="1636">
                  <c:v>0.92047999999999996</c:v>
                </c:pt>
                <c:pt idx="1637">
                  <c:v>0.92132999999999998</c:v>
                </c:pt>
                <c:pt idx="1638">
                  <c:v>0.92174999999999996</c:v>
                </c:pt>
                <c:pt idx="1639">
                  <c:v>0.92237999999999998</c:v>
                </c:pt>
                <c:pt idx="1640">
                  <c:v>0.92352999999999996</c:v>
                </c:pt>
                <c:pt idx="1641">
                  <c:v>0.92423</c:v>
                </c:pt>
                <c:pt idx="1642">
                  <c:v>0.92518</c:v>
                </c:pt>
                <c:pt idx="1643">
                  <c:v>0.92625000000000002</c:v>
                </c:pt>
                <c:pt idx="1644">
                  <c:v>0.92730999999999997</c:v>
                </c:pt>
                <c:pt idx="1645">
                  <c:v>0.9284</c:v>
                </c:pt>
                <c:pt idx="1646">
                  <c:v>0.92906999999999995</c:v>
                </c:pt>
                <c:pt idx="1647">
                  <c:v>0.92986000000000002</c:v>
                </c:pt>
                <c:pt idx="1648">
                  <c:v>0.93061000000000005</c:v>
                </c:pt>
                <c:pt idx="1649">
                  <c:v>0.93147000000000002</c:v>
                </c:pt>
                <c:pt idx="1650">
                  <c:v>0.93203999999999998</c:v>
                </c:pt>
                <c:pt idx="1651">
                  <c:v>0.93298999999999999</c:v>
                </c:pt>
                <c:pt idx="1652">
                  <c:v>0.93401999999999996</c:v>
                </c:pt>
                <c:pt idx="1653">
                  <c:v>0.93489999999999995</c:v>
                </c:pt>
                <c:pt idx="1654">
                  <c:v>0.93581999999999999</c:v>
                </c:pt>
                <c:pt idx="1655">
                  <c:v>0.93684000000000001</c:v>
                </c:pt>
                <c:pt idx="1656">
                  <c:v>0.93789999999999996</c:v>
                </c:pt>
                <c:pt idx="1657">
                  <c:v>0.93893000000000004</c:v>
                </c:pt>
                <c:pt idx="1658">
                  <c:v>0.93960999999999995</c:v>
                </c:pt>
                <c:pt idx="1659">
                  <c:v>0.94047000000000003</c:v>
                </c:pt>
                <c:pt idx="1660">
                  <c:v>0.94128999999999996</c:v>
                </c:pt>
                <c:pt idx="1661">
                  <c:v>0.94174000000000002</c:v>
                </c:pt>
                <c:pt idx="1662">
                  <c:v>0.94221999999999995</c:v>
                </c:pt>
                <c:pt idx="1663">
                  <c:v>0.94298000000000004</c:v>
                </c:pt>
                <c:pt idx="1664">
                  <c:v>0.94343999999999995</c:v>
                </c:pt>
                <c:pt idx="1665">
                  <c:v>0.94416999999999995</c:v>
                </c:pt>
                <c:pt idx="1666">
                  <c:v>0.94474999999999998</c:v>
                </c:pt>
                <c:pt idx="1667">
                  <c:v>0.94572000000000001</c:v>
                </c:pt>
                <c:pt idx="1668">
                  <c:v>0.94672999999999996</c:v>
                </c:pt>
                <c:pt idx="1669">
                  <c:v>0.94767000000000001</c:v>
                </c:pt>
                <c:pt idx="1670">
                  <c:v>0.94874000000000003</c:v>
                </c:pt>
                <c:pt idx="1671">
                  <c:v>0.9496</c:v>
                </c:pt>
                <c:pt idx="1672">
                  <c:v>0.94994999999999996</c:v>
                </c:pt>
                <c:pt idx="1673">
                  <c:v>0.95028000000000001</c:v>
                </c:pt>
                <c:pt idx="1674">
                  <c:v>0.95091999999999999</c:v>
                </c:pt>
                <c:pt idx="1675">
                  <c:v>0.95169999999999999</c:v>
                </c:pt>
                <c:pt idx="1676">
                  <c:v>0.95242000000000004</c:v>
                </c:pt>
                <c:pt idx="1677">
                  <c:v>0.95321999999999996</c:v>
                </c:pt>
                <c:pt idx="1678">
                  <c:v>0.95382</c:v>
                </c:pt>
                <c:pt idx="1679">
                  <c:v>0.95479999999999998</c:v>
                </c:pt>
                <c:pt idx="1680">
                  <c:v>0.95550999999999997</c:v>
                </c:pt>
                <c:pt idx="1681">
                  <c:v>0.95604</c:v>
                </c:pt>
                <c:pt idx="1682">
                  <c:v>0.95662000000000003</c:v>
                </c:pt>
                <c:pt idx="1683">
                  <c:v>0.95711999999999997</c:v>
                </c:pt>
                <c:pt idx="1684">
                  <c:v>0.95811000000000002</c:v>
                </c:pt>
                <c:pt idx="1685">
                  <c:v>0.95913999999999999</c:v>
                </c:pt>
                <c:pt idx="1686">
                  <c:v>0.96003000000000005</c:v>
                </c:pt>
                <c:pt idx="1687">
                  <c:v>0.96114999999999995</c:v>
                </c:pt>
                <c:pt idx="1688">
                  <c:v>0.96221999999999996</c:v>
                </c:pt>
                <c:pt idx="1689">
                  <c:v>0.96328000000000003</c:v>
                </c:pt>
                <c:pt idx="1690">
                  <c:v>0.96387999999999996</c:v>
                </c:pt>
                <c:pt idx="1691">
                  <c:v>0.96448999999999996</c:v>
                </c:pt>
                <c:pt idx="1692">
                  <c:v>0.96487000000000001</c:v>
                </c:pt>
                <c:pt idx="1693">
                  <c:v>0.96521999999999997</c:v>
                </c:pt>
                <c:pt idx="1694">
                  <c:v>0.96567000000000003</c:v>
                </c:pt>
                <c:pt idx="1695">
                  <c:v>0.96606000000000003</c:v>
                </c:pt>
                <c:pt idx="1696">
                  <c:v>0.96664000000000005</c:v>
                </c:pt>
                <c:pt idx="1697">
                  <c:v>0.96758</c:v>
                </c:pt>
                <c:pt idx="1698">
                  <c:v>0.96833999999999998</c:v>
                </c:pt>
                <c:pt idx="1699">
                  <c:v>0.96908000000000005</c:v>
                </c:pt>
                <c:pt idx="1700">
                  <c:v>0.97011000000000003</c:v>
                </c:pt>
                <c:pt idx="1701">
                  <c:v>0.97114</c:v>
                </c:pt>
                <c:pt idx="1702">
                  <c:v>0.97187999999999997</c:v>
                </c:pt>
                <c:pt idx="1703">
                  <c:v>0.97236999999999996</c:v>
                </c:pt>
                <c:pt idx="1704">
                  <c:v>0.97265000000000001</c:v>
                </c:pt>
                <c:pt idx="1705">
                  <c:v>0.97318000000000005</c:v>
                </c:pt>
                <c:pt idx="1706">
                  <c:v>0.97401000000000004</c:v>
                </c:pt>
                <c:pt idx="1707">
                  <c:v>0.97477999999999998</c:v>
                </c:pt>
                <c:pt idx="1708">
                  <c:v>0.97536999999999996</c:v>
                </c:pt>
                <c:pt idx="1709">
                  <c:v>0.97636000000000001</c:v>
                </c:pt>
                <c:pt idx="1710">
                  <c:v>0.97733999999999999</c:v>
                </c:pt>
                <c:pt idx="1711">
                  <c:v>0.97835000000000005</c:v>
                </c:pt>
                <c:pt idx="1712">
                  <c:v>0.97931999999999997</c:v>
                </c:pt>
                <c:pt idx="1713">
                  <c:v>0.98011999999999999</c:v>
                </c:pt>
                <c:pt idx="1714">
                  <c:v>0.98102999999999996</c:v>
                </c:pt>
                <c:pt idx="1715">
                  <c:v>0.98124</c:v>
                </c:pt>
                <c:pt idx="1716">
                  <c:v>0.98138999999999998</c:v>
                </c:pt>
                <c:pt idx="1717">
                  <c:v>0.98150999999999999</c:v>
                </c:pt>
                <c:pt idx="1718">
                  <c:v>0.98158999999999996</c:v>
                </c:pt>
                <c:pt idx="1719">
                  <c:v>0.98167000000000004</c:v>
                </c:pt>
                <c:pt idx="1720">
                  <c:v>0.98173999999999995</c:v>
                </c:pt>
                <c:pt idx="1721">
                  <c:v>0.98182999999999998</c:v>
                </c:pt>
                <c:pt idx="1722">
                  <c:v>0.98194999999999999</c:v>
                </c:pt>
                <c:pt idx="1723">
                  <c:v>0.98202999999999996</c:v>
                </c:pt>
                <c:pt idx="1724">
                  <c:v>0.98214999999999997</c:v>
                </c:pt>
                <c:pt idx="1725">
                  <c:v>0.98228000000000004</c:v>
                </c:pt>
                <c:pt idx="1726">
                  <c:v>0.98240000000000005</c:v>
                </c:pt>
                <c:pt idx="1727">
                  <c:v>0.98258999999999996</c:v>
                </c:pt>
                <c:pt idx="1728">
                  <c:v>0.98285</c:v>
                </c:pt>
                <c:pt idx="1729">
                  <c:v>0.98318000000000005</c:v>
                </c:pt>
                <c:pt idx="1730">
                  <c:v>0.98377999999999999</c:v>
                </c:pt>
                <c:pt idx="1731">
                  <c:v>0.98419999999999996</c:v>
                </c:pt>
                <c:pt idx="1732">
                  <c:v>0.98477999999999999</c:v>
                </c:pt>
                <c:pt idx="1733">
                  <c:v>0.98587000000000002</c:v>
                </c:pt>
                <c:pt idx="1734">
                  <c:v>0.98675999999999997</c:v>
                </c:pt>
                <c:pt idx="1735">
                  <c:v>0.98746999999999996</c:v>
                </c:pt>
                <c:pt idx="1736">
                  <c:v>0.98856999999999995</c:v>
                </c:pt>
                <c:pt idx="1737">
                  <c:v>0.98899000000000004</c:v>
                </c:pt>
                <c:pt idx="1738">
                  <c:v>0.98950000000000005</c:v>
                </c:pt>
                <c:pt idx="1739">
                  <c:v>0.99002999999999997</c:v>
                </c:pt>
                <c:pt idx="1740">
                  <c:v>0.99065000000000003</c:v>
                </c:pt>
                <c:pt idx="1741">
                  <c:v>0.99136999999999997</c:v>
                </c:pt>
                <c:pt idx="1742">
                  <c:v>0.99214000000000002</c:v>
                </c:pt>
                <c:pt idx="1743">
                  <c:v>0.99273</c:v>
                </c:pt>
                <c:pt idx="1744">
                  <c:v>0.99307000000000001</c:v>
                </c:pt>
                <c:pt idx="1745">
                  <c:v>0.99392000000000003</c:v>
                </c:pt>
                <c:pt idx="1746">
                  <c:v>0.99487999999999999</c:v>
                </c:pt>
                <c:pt idx="1747">
                  <c:v>0.99587999999999999</c:v>
                </c:pt>
                <c:pt idx="1748">
                  <c:v>0.99658000000000002</c:v>
                </c:pt>
                <c:pt idx="1749">
                  <c:v>0.99753000000000003</c:v>
                </c:pt>
                <c:pt idx="1750">
                  <c:v>0.99807000000000001</c:v>
                </c:pt>
                <c:pt idx="1751">
                  <c:v>0.99900999999999995</c:v>
                </c:pt>
                <c:pt idx="1752">
                  <c:v>0.99978999999999996</c:v>
                </c:pt>
                <c:pt idx="1753">
                  <c:v>1.00082</c:v>
                </c:pt>
                <c:pt idx="1754">
                  <c:v>1.00186</c:v>
                </c:pt>
                <c:pt idx="1755">
                  <c:v>1.00251</c:v>
                </c:pt>
                <c:pt idx="1756">
                  <c:v>1.0032099999999999</c:v>
                </c:pt>
                <c:pt idx="1757">
                  <c:v>1.0038899999999999</c:v>
                </c:pt>
                <c:pt idx="1758">
                  <c:v>1.0045599999999999</c:v>
                </c:pt>
                <c:pt idx="1759">
                  <c:v>1.00552</c:v>
                </c:pt>
                <c:pt idx="1760">
                  <c:v>1.0064599999999999</c:v>
                </c:pt>
                <c:pt idx="1761">
                  <c:v>1.00743</c:v>
                </c:pt>
                <c:pt idx="1762">
                  <c:v>1.0085</c:v>
                </c:pt>
                <c:pt idx="1763">
                  <c:v>1.0096000000000001</c:v>
                </c:pt>
                <c:pt idx="1764">
                  <c:v>1.01064</c:v>
                </c:pt>
                <c:pt idx="1765">
                  <c:v>1.01111</c:v>
                </c:pt>
                <c:pt idx="1766">
                  <c:v>1.01206</c:v>
                </c:pt>
                <c:pt idx="1767">
                  <c:v>1.01264</c:v>
                </c:pt>
                <c:pt idx="1768">
                  <c:v>1.0129699999999999</c:v>
                </c:pt>
                <c:pt idx="1769">
                  <c:v>1.0135099999999999</c:v>
                </c:pt>
                <c:pt idx="1770">
                  <c:v>1.0140800000000001</c:v>
                </c:pt>
                <c:pt idx="1771">
                  <c:v>1.0146299999999999</c:v>
                </c:pt>
                <c:pt idx="1772">
                  <c:v>1.0149999999999999</c:v>
                </c:pt>
                <c:pt idx="1773">
                  <c:v>1.01528</c:v>
                </c:pt>
                <c:pt idx="1774">
                  <c:v>1.0162100000000001</c:v>
                </c:pt>
                <c:pt idx="1775">
                  <c:v>1.0165599999999999</c:v>
                </c:pt>
                <c:pt idx="1776">
                  <c:v>1.01745</c:v>
                </c:pt>
                <c:pt idx="1777">
                  <c:v>1.01813</c:v>
                </c:pt>
                <c:pt idx="1778">
                  <c:v>1.01918</c:v>
                </c:pt>
                <c:pt idx="1779">
                  <c:v>1.02016</c:v>
                </c:pt>
                <c:pt idx="1780">
                  <c:v>1.0204800000000001</c:v>
                </c:pt>
                <c:pt idx="1781">
                  <c:v>1.02091</c:v>
                </c:pt>
                <c:pt idx="1782">
                  <c:v>1.0216099999999999</c:v>
                </c:pt>
                <c:pt idx="1783">
                  <c:v>1.02271</c:v>
                </c:pt>
                <c:pt idx="1784">
                  <c:v>1.0237700000000001</c:v>
                </c:pt>
                <c:pt idx="1785">
                  <c:v>1.0246299999999999</c:v>
                </c:pt>
                <c:pt idx="1786">
                  <c:v>1.02505</c:v>
                </c:pt>
                <c:pt idx="1787">
                  <c:v>1.0259499999999999</c:v>
                </c:pt>
                <c:pt idx="1788">
                  <c:v>1.0267900000000001</c:v>
                </c:pt>
                <c:pt idx="1789">
                  <c:v>1.02763</c:v>
                </c:pt>
                <c:pt idx="1790">
                  <c:v>1.0281400000000001</c:v>
                </c:pt>
                <c:pt idx="1791">
                  <c:v>1.0286999999999999</c:v>
                </c:pt>
                <c:pt idx="1792">
                  <c:v>1.02955</c:v>
                </c:pt>
                <c:pt idx="1793">
                  <c:v>1.0299100000000001</c:v>
                </c:pt>
                <c:pt idx="1794">
                  <c:v>1.0306299999999999</c:v>
                </c:pt>
                <c:pt idx="1795">
                  <c:v>1.03102</c:v>
                </c:pt>
                <c:pt idx="1796">
                  <c:v>1.03132</c:v>
                </c:pt>
                <c:pt idx="1797">
                  <c:v>1.03182</c:v>
                </c:pt>
                <c:pt idx="1798">
                  <c:v>1.0323</c:v>
                </c:pt>
                <c:pt idx="1799">
                  <c:v>1.0327999999999999</c:v>
                </c:pt>
                <c:pt idx="1800">
                  <c:v>1.0332300000000001</c:v>
                </c:pt>
                <c:pt idx="1801">
                  <c:v>1.0338799999999999</c:v>
                </c:pt>
                <c:pt idx="1802">
                  <c:v>1.03488</c:v>
                </c:pt>
                <c:pt idx="1803">
                  <c:v>1.0359100000000001</c:v>
                </c:pt>
                <c:pt idx="1804">
                  <c:v>1.0366899999999999</c:v>
                </c:pt>
                <c:pt idx="1805">
                  <c:v>1.0372699999999999</c:v>
                </c:pt>
                <c:pt idx="1806">
                  <c:v>1.03793</c:v>
                </c:pt>
                <c:pt idx="1807">
                  <c:v>1.0383199999999999</c:v>
                </c:pt>
                <c:pt idx="1808">
                  <c:v>1.0387999999999999</c:v>
                </c:pt>
                <c:pt idx="1809">
                  <c:v>1.0389999999999999</c:v>
                </c:pt>
                <c:pt idx="1810">
                  <c:v>1.03929</c:v>
                </c:pt>
                <c:pt idx="1811">
                  <c:v>1.03975</c:v>
                </c:pt>
                <c:pt idx="1812">
                  <c:v>1.0403100000000001</c:v>
                </c:pt>
                <c:pt idx="1813">
                  <c:v>1.04077</c:v>
                </c:pt>
                <c:pt idx="1814">
                  <c:v>1.04176</c:v>
                </c:pt>
                <c:pt idx="1815">
                  <c:v>1.0421400000000001</c:v>
                </c:pt>
                <c:pt idx="1816">
                  <c:v>1.04312</c:v>
                </c:pt>
                <c:pt idx="1817">
                  <c:v>1.04409</c:v>
                </c:pt>
                <c:pt idx="1818">
                  <c:v>1.0444500000000001</c:v>
                </c:pt>
                <c:pt idx="1819">
                  <c:v>1.0454000000000001</c:v>
                </c:pt>
                <c:pt idx="1820">
                  <c:v>1.0456700000000001</c:v>
                </c:pt>
                <c:pt idx="1821">
                  <c:v>1.04606</c:v>
                </c:pt>
                <c:pt idx="1822">
                  <c:v>1.0470699999999999</c:v>
                </c:pt>
                <c:pt idx="1823">
                  <c:v>1.0476399999999999</c:v>
                </c:pt>
                <c:pt idx="1824">
                  <c:v>1.0485500000000001</c:v>
                </c:pt>
                <c:pt idx="1825">
                  <c:v>1.04956</c:v>
                </c:pt>
                <c:pt idx="1826">
                  <c:v>1.05019</c:v>
                </c:pt>
                <c:pt idx="1827">
                  <c:v>1.0505899999999999</c:v>
                </c:pt>
                <c:pt idx="1828">
                  <c:v>1.05138</c:v>
                </c:pt>
                <c:pt idx="1829">
                  <c:v>1.0518400000000001</c:v>
                </c:pt>
                <c:pt idx="1830">
                  <c:v>1.05264</c:v>
                </c:pt>
                <c:pt idx="1831">
                  <c:v>1.0535600000000001</c:v>
                </c:pt>
                <c:pt idx="1832">
                  <c:v>1.0545899999999999</c:v>
                </c:pt>
                <c:pt idx="1833">
                  <c:v>1.05535</c:v>
                </c:pt>
                <c:pt idx="1834">
                  <c:v>1.0564499999999999</c:v>
                </c:pt>
                <c:pt idx="1835">
                  <c:v>1.0571900000000001</c:v>
                </c:pt>
                <c:pt idx="1836">
                  <c:v>1.0582</c:v>
                </c:pt>
                <c:pt idx="1837">
                  <c:v>1.0591200000000001</c:v>
                </c:pt>
                <c:pt idx="1838">
                  <c:v>1.06012</c:v>
                </c:pt>
                <c:pt idx="1839">
                  <c:v>1.0607800000000001</c:v>
                </c:pt>
                <c:pt idx="1840">
                  <c:v>1.0615600000000001</c:v>
                </c:pt>
                <c:pt idx="1841">
                  <c:v>1.0622400000000001</c:v>
                </c:pt>
                <c:pt idx="1842">
                  <c:v>1.0626</c:v>
                </c:pt>
                <c:pt idx="1843">
                  <c:v>1.0634300000000001</c:v>
                </c:pt>
                <c:pt idx="1844">
                  <c:v>1.0637799999999999</c:v>
                </c:pt>
                <c:pt idx="1845">
                  <c:v>1.06437</c:v>
                </c:pt>
                <c:pt idx="1846">
                  <c:v>1.0653900000000001</c:v>
                </c:pt>
                <c:pt idx="1847">
                  <c:v>1.0664100000000001</c:v>
                </c:pt>
                <c:pt idx="1848">
                  <c:v>1.0674399999999999</c:v>
                </c:pt>
                <c:pt idx="1849">
                  <c:v>1.06846</c:v>
                </c:pt>
                <c:pt idx="1850">
                  <c:v>1.0694900000000001</c:v>
                </c:pt>
                <c:pt idx="1851">
                  <c:v>1.0705199999999999</c:v>
                </c:pt>
                <c:pt idx="1852">
                  <c:v>1.0714600000000001</c:v>
                </c:pt>
                <c:pt idx="1853">
                  <c:v>1.07189</c:v>
                </c:pt>
                <c:pt idx="1854">
                  <c:v>1.0728500000000001</c:v>
                </c:pt>
                <c:pt idx="1855">
                  <c:v>1.07365</c:v>
                </c:pt>
                <c:pt idx="1856">
                  <c:v>1.0745100000000001</c:v>
                </c:pt>
                <c:pt idx="1857">
                  <c:v>1.07497</c:v>
                </c:pt>
                <c:pt idx="1858">
                  <c:v>1.07612</c:v>
                </c:pt>
                <c:pt idx="1859">
                  <c:v>1.0772900000000001</c:v>
                </c:pt>
                <c:pt idx="1860">
                  <c:v>1.07751</c:v>
                </c:pt>
                <c:pt idx="1861">
                  <c:v>1.07765</c:v>
                </c:pt>
                <c:pt idx="1862">
                  <c:v>1.0777699999999999</c:v>
                </c:pt>
                <c:pt idx="1863">
                  <c:v>1.0778700000000001</c:v>
                </c:pt>
                <c:pt idx="1864">
                  <c:v>1.0779700000000001</c:v>
                </c:pt>
                <c:pt idx="1865">
                  <c:v>1.07803</c:v>
                </c:pt>
                <c:pt idx="1866">
                  <c:v>1.07812</c:v>
                </c:pt>
                <c:pt idx="1867">
                  <c:v>1.07823</c:v>
                </c:pt>
                <c:pt idx="1868">
                  <c:v>1.07833</c:v>
                </c:pt>
                <c:pt idx="1869">
                  <c:v>1.0784100000000001</c:v>
                </c:pt>
                <c:pt idx="1870">
                  <c:v>1.0789</c:v>
                </c:pt>
                <c:pt idx="1871">
                  <c:v>1.0794900000000001</c:v>
                </c:pt>
                <c:pt idx="1872">
                  <c:v>1.0801099999999999</c:v>
                </c:pt>
                <c:pt idx="1873">
                  <c:v>1.08039</c:v>
                </c:pt>
                <c:pt idx="1874">
                  <c:v>1.0806800000000001</c:v>
                </c:pt>
                <c:pt idx="1875">
                  <c:v>1.0810999999999999</c:v>
                </c:pt>
                <c:pt idx="1876">
                  <c:v>1.08213</c:v>
                </c:pt>
                <c:pt idx="1877">
                  <c:v>1.08324</c:v>
                </c:pt>
                <c:pt idx="1878">
                  <c:v>1.08433</c:v>
                </c:pt>
                <c:pt idx="1879">
                  <c:v>1.0847800000000001</c:v>
                </c:pt>
                <c:pt idx="1880">
                  <c:v>1.0852999999999999</c:v>
                </c:pt>
                <c:pt idx="1881">
                  <c:v>1.08571</c:v>
                </c:pt>
                <c:pt idx="1882">
                  <c:v>1.0859799999999999</c:v>
                </c:pt>
                <c:pt idx="1883">
                  <c:v>1.08623</c:v>
                </c:pt>
                <c:pt idx="1884">
                  <c:v>1.08667</c:v>
                </c:pt>
                <c:pt idx="1885">
                  <c:v>1.0873999999999999</c:v>
                </c:pt>
                <c:pt idx="1886">
                  <c:v>1.0881700000000001</c:v>
                </c:pt>
                <c:pt idx="1887">
                  <c:v>1.0887</c:v>
                </c:pt>
                <c:pt idx="1888">
                  <c:v>1.0890599999999999</c:v>
                </c:pt>
                <c:pt idx="1889">
                  <c:v>1.0893900000000001</c:v>
                </c:pt>
                <c:pt idx="1890">
                  <c:v>1.0898699999999999</c:v>
                </c:pt>
                <c:pt idx="1891">
                  <c:v>1.0908899999999999</c:v>
                </c:pt>
                <c:pt idx="1892">
                  <c:v>1.0919099999999999</c:v>
                </c:pt>
                <c:pt idx="1893">
                  <c:v>1.09233</c:v>
                </c:pt>
                <c:pt idx="1894">
                  <c:v>1.09273</c:v>
                </c:pt>
                <c:pt idx="1895">
                  <c:v>1.0931200000000001</c:v>
                </c:pt>
                <c:pt idx="1896">
                  <c:v>1.0938300000000001</c:v>
                </c:pt>
                <c:pt idx="1897">
                  <c:v>1.0949199999999999</c:v>
                </c:pt>
                <c:pt idx="1898">
                  <c:v>1.0959399999999999</c:v>
                </c:pt>
                <c:pt idx="1899">
                  <c:v>1.0967899999999999</c:v>
                </c:pt>
                <c:pt idx="1900">
                  <c:v>1.09775</c:v>
                </c:pt>
                <c:pt idx="1901">
                  <c:v>1.0983000000000001</c:v>
                </c:pt>
                <c:pt idx="1902">
                  <c:v>1.0991599999999999</c:v>
                </c:pt>
                <c:pt idx="1903">
                  <c:v>1.09972</c:v>
                </c:pt>
                <c:pt idx="1904">
                  <c:v>1.10032</c:v>
                </c:pt>
                <c:pt idx="1905">
                  <c:v>1.1009</c:v>
                </c:pt>
                <c:pt idx="1906">
                  <c:v>1.1014900000000001</c:v>
                </c:pt>
                <c:pt idx="1907">
                  <c:v>1.10206</c:v>
                </c:pt>
                <c:pt idx="1908">
                  <c:v>1.1024</c:v>
                </c:pt>
                <c:pt idx="1909">
                  <c:v>1.1026899999999999</c:v>
                </c:pt>
                <c:pt idx="1910">
                  <c:v>1.1032999999999999</c:v>
                </c:pt>
                <c:pt idx="1911">
                  <c:v>1.1042099999999999</c:v>
                </c:pt>
                <c:pt idx="1912">
                  <c:v>1.10483</c:v>
                </c:pt>
                <c:pt idx="1913">
                  <c:v>1.10527</c:v>
                </c:pt>
                <c:pt idx="1914">
                  <c:v>1.1057600000000001</c:v>
                </c:pt>
                <c:pt idx="1915">
                  <c:v>1.10626</c:v>
                </c:pt>
                <c:pt idx="1916">
                  <c:v>1.10677</c:v>
                </c:pt>
                <c:pt idx="1917">
                  <c:v>1.1073599999999999</c:v>
                </c:pt>
                <c:pt idx="1918">
                  <c:v>1.10771</c:v>
                </c:pt>
                <c:pt idx="1919">
                  <c:v>1.10846</c:v>
                </c:pt>
                <c:pt idx="1920">
                  <c:v>1.10887</c:v>
                </c:pt>
                <c:pt idx="1921">
                  <c:v>1.1091500000000001</c:v>
                </c:pt>
                <c:pt idx="1922">
                  <c:v>1.10945</c:v>
                </c:pt>
                <c:pt idx="1923">
                  <c:v>1.1098600000000001</c:v>
                </c:pt>
                <c:pt idx="1924">
                  <c:v>1.1103099999999999</c:v>
                </c:pt>
                <c:pt idx="1925">
                  <c:v>1.1107499999999999</c:v>
                </c:pt>
                <c:pt idx="1926">
                  <c:v>1.1111</c:v>
                </c:pt>
                <c:pt idx="1927">
                  <c:v>1.11147</c:v>
                </c:pt>
                <c:pt idx="1928">
                  <c:v>1.11252</c:v>
                </c:pt>
                <c:pt idx="1929">
                  <c:v>1.1133299999999999</c:v>
                </c:pt>
                <c:pt idx="1930">
                  <c:v>1.11415</c:v>
                </c:pt>
                <c:pt idx="1931">
                  <c:v>1.1149500000000001</c:v>
                </c:pt>
                <c:pt idx="1932">
                  <c:v>1.11599</c:v>
                </c:pt>
                <c:pt idx="1933">
                  <c:v>1.1166799999999999</c:v>
                </c:pt>
                <c:pt idx="1934">
                  <c:v>1.11727</c:v>
                </c:pt>
                <c:pt idx="1935">
                  <c:v>1.1177299999999999</c:v>
                </c:pt>
                <c:pt idx="1936">
                  <c:v>1.11818</c:v>
                </c:pt>
                <c:pt idx="1937">
                  <c:v>1.11859</c:v>
                </c:pt>
                <c:pt idx="1938">
                  <c:v>1.1195200000000001</c:v>
                </c:pt>
                <c:pt idx="1939">
                  <c:v>1.11999</c:v>
                </c:pt>
                <c:pt idx="1940">
                  <c:v>1.121</c:v>
                </c:pt>
                <c:pt idx="1941">
                  <c:v>1.12218</c:v>
                </c:pt>
                <c:pt idx="1942">
                  <c:v>1.1233299999999999</c:v>
                </c:pt>
                <c:pt idx="1943">
                  <c:v>1.12446</c:v>
                </c:pt>
                <c:pt idx="1944">
                  <c:v>1.1247100000000001</c:v>
                </c:pt>
                <c:pt idx="1945">
                  <c:v>1.1248400000000001</c:v>
                </c:pt>
                <c:pt idx="1946">
                  <c:v>1.1249899999999999</c:v>
                </c:pt>
                <c:pt idx="1947">
                  <c:v>1.1250800000000001</c:v>
                </c:pt>
                <c:pt idx="1948">
                  <c:v>1.1251899999999999</c:v>
                </c:pt>
                <c:pt idx="1949">
                  <c:v>1.1252599999999999</c:v>
                </c:pt>
                <c:pt idx="1950">
                  <c:v>1.1253500000000001</c:v>
                </c:pt>
                <c:pt idx="1951">
                  <c:v>1.12547</c:v>
                </c:pt>
                <c:pt idx="1952">
                  <c:v>1.1255999999999999</c:v>
                </c:pt>
                <c:pt idx="1953">
                  <c:v>1.1257200000000001</c:v>
                </c:pt>
                <c:pt idx="1954">
                  <c:v>1.1257999999999999</c:v>
                </c:pt>
                <c:pt idx="1955">
                  <c:v>1.12592</c:v>
                </c:pt>
                <c:pt idx="1956">
                  <c:v>1.1260399999999999</c:v>
                </c:pt>
                <c:pt idx="1957">
                  <c:v>1.1261699999999999</c:v>
                </c:pt>
                <c:pt idx="1958">
                  <c:v>1.12643</c:v>
                </c:pt>
                <c:pt idx="1959">
                  <c:v>1.1270100000000001</c:v>
                </c:pt>
                <c:pt idx="1960">
                  <c:v>1.1274500000000001</c:v>
                </c:pt>
                <c:pt idx="1961">
                  <c:v>1.1276900000000001</c:v>
                </c:pt>
                <c:pt idx="1962">
                  <c:v>1.1282099999999999</c:v>
                </c:pt>
                <c:pt idx="1963">
                  <c:v>1.1292199999999999</c:v>
                </c:pt>
                <c:pt idx="1964">
                  <c:v>1.1302099999999999</c:v>
                </c:pt>
                <c:pt idx="1965">
                  <c:v>1.13123</c:v>
                </c:pt>
                <c:pt idx="1966">
                  <c:v>1.13157</c:v>
                </c:pt>
                <c:pt idx="1967">
                  <c:v>1.13208</c:v>
                </c:pt>
                <c:pt idx="1968">
                  <c:v>1.13245</c:v>
                </c:pt>
                <c:pt idx="1969">
                  <c:v>1.1327700000000001</c:v>
                </c:pt>
                <c:pt idx="1970">
                  <c:v>1.1336900000000001</c:v>
                </c:pt>
                <c:pt idx="1971">
                  <c:v>1.13409</c:v>
                </c:pt>
                <c:pt idx="1972">
                  <c:v>1.13446</c:v>
                </c:pt>
                <c:pt idx="1973">
                  <c:v>1.13534</c:v>
                </c:pt>
                <c:pt idx="1974">
                  <c:v>1.1362399999999999</c:v>
                </c:pt>
                <c:pt idx="1975">
                  <c:v>1.1367700000000001</c:v>
                </c:pt>
                <c:pt idx="1976">
                  <c:v>1.13784</c:v>
                </c:pt>
                <c:pt idx="1977">
                  <c:v>1.1389</c:v>
                </c:pt>
                <c:pt idx="1978">
                  <c:v>1.13944</c:v>
                </c:pt>
                <c:pt idx="1979">
                  <c:v>1.1399699999999999</c:v>
                </c:pt>
                <c:pt idx="1980">
                  <c:v>1.1403300000000001</c:v>
                </c:pt>
                <c:pt idx="1981">
                  <c:v>1.14114</c:v>
                </c:pt>
                <c:pt idx="1982">
                  <c:v>1.1422399999999999</c:v>
                </c:pt>
                <c:pt idx="1983">
                  <c:v>1.1431199999999999</c:v>
                </c:pt>
                <c:pt idx="1984">
                  <c:v>1.1439699999999999</c:v>
                </c:pt>
                <c:pt idx="1985">
                  <c:v>1.14455</c:v>
                </c:pt>
                <c:pt idx="1986">
                  <c:v>1.14547</c:v>
                </c:pt>
                <c:pt idx="1987">
                  <c:v>1.14612</c:v>
                </c:pt>
                <c:pt idx="1988">
                  <c:v>1.1471100000000001</c:v>
                </c:pt>
                <c:pt idx="1989">
                  <c:v>1.1475900000000001</c:v>
                </c:pt>
                <c:pt idx="1990">
                  <c:v>1.14832</c:v>
                </c:pt>
                <c:pt idx="1991">
                  <c:v>1.1490400000000001</c:v>
                </c:pt>
                <c:pt idx="1992">
                  <c:v>1.1497200000000001</c:v>
                </c:pt>
                <c:pt idx="1993">
                  <c:v>1.1503099999999999</c:v>
                </c:pt>
                <c:pt idx="1994">
                  <c:v>1.15046</c:v>
                </c:pt>
                <c:pt idx="1995">
                  <c:v>1.1510100000000001</c:v>
                </c:pt>
                <c:pt idx="1996">
                  <c:v>1.1513199999999999</c:v>
                </c:pt>
                <c:pt idx="1997">
                  <c:v>1.1517599999999999</c:v>
                </c:pt>
                <c:pt idx="1998">
                  <c:v>1.1520900000000001</c:v>
                </c:pt>
                <c:pt idx="1999">
                  <c:v>1.1527799999999999</c:v>
                </c:pt>
                <c:pt idx="2000">
                  <c:v>1.1536299999999999</c:v>
                </c:pt>
                <c:pt idx="2001">
                  <c:v>1.15472</c:v>
                </c:pt>
                <c:pt idx="2002">
                  <c:v>1.1553199999999999</c:v>
                </c:pt>
                <c:pt idx="2003">
                  <c:v>1.1557599999999999</c:v>
                </c:pt>
                <c:pt idx="2004">
                  <c:v>1.15648</c:v>
                </c:pt>
                <c:pt idx="2005">
                  <c:v>1.15672</c:v>
                </c:pt>
                <c:pt idx="2006">
                  <c:v>1.15723</c:v>
                </c:pt>
                <c:pt idx="2007">
                  <c:v>1.1575899999999999</c:v>
                </c:pt>
                <c:pt idx="2008">
                  <c:v>1.15815</c:v>
                </c:pt>
                <c:pt idx="2009">
                  <c:v>1.1587700000000001</c:v>
                </c:pt>
                <c:pt idx="2010">
                  <c:v>1.1590800000000001</c:v>
                </c:pt>
                <c:pt idx="2011">
                  <c:v>1.15977</c:v>
                </c:pt>
                <c:pt idx="2012">
                  <c:v>1.1606300000000001</c:v>
                </c:pt>
                <c:pt idx="2013">
                  <c:v>1.1612</c:v>
                </c:pt>
                <c:pt idx="2014">
                  <c:v>1.1621999999999999</c:v>
                </c:pt>
                <c:pt idx="2015">
                  <c:v>1.1631199999999999</c:v>
                </c:pt>
                <c:pt idx="2016">
                  <c:v>1.1637299999999999</c:v>
                </c:pt>
                <c:pt idx="2017">
                  <c:v>1.16401</c:v>
                </c:pt>
                <c:pt idx="2018">
                  <c:v>1.1649</c:v>
                </c:pt>
                <c:pt idx="2019">
                  <c:v>1.16534</c:v>
                </c:pt>
                <c:pt idx="2020">
                  <c:v>1.16578</c:v>
                </c:pt>
                <c:pt idx="2021">
                  <c:v>1.1667799999999999</c:v>
                </c:pt>
                <c:pt idx="2022">
                  <c:v>1.16787</c:v>
                </c:pt>
                <c:pt idx="2023">
                  <c:v>1.1689499999999999</c:v>
                </c:pt>
                <c:pt idx="2024">
                  <c:v>1.16988</c:v>
                </c:pt>
                <c:pt idx="2025">
                  <c:v>1.17073</c:v>
                </c:pt>
                <c:pt idx="2026">
                  <c:v>1.1717</c:v>
                </c:pt>
                <c:pt idx="2027">
                  <c:v>1.1728400000000001</c:v>
                </c:pt>
                <c:pt idx="2028">
                  <c:v>1.17313</c:v>
                </c:pt>
                <c:pt idx="2029">
                  <c:v>1.1734100000000001</c:v>
                </c:pt>
                <c:pt idx="2030">
                  <c:v>1.17397</c:v>
                </c:pt>
                <c:pt idx="2031">
                  <c:v>1.1742900000000001</c:v>
                </c:pt>
                <c:pt idx="2032">
                  <c:v>1.1748499999999999</c:v>
                </c:pt>
                <c:pt idx="2033">
                  <c:v>1.1750799999999999</c:v>
                </c:pt>
                <c:pt idx="2034">
                  <c:v>1.17567</c:v>
                </c:pt>
                <c:pt idx="2035">
                  <c:v>1.1767799999999999</c:v>
                </c:pt>
                <c:pt idx="2036">
                  <c:v>1.17754</c:v>
                </c:pt>
                <c:pt idx="2037">
                  <c:v>1.1784300000000001</c:v>
                </c:pt>
                <c:pt idx="2038">
                  <c:v>1.17883</c:v>
                </c:pt>
                <c:pt idx="2039">
                  <c:v>1.1791100000000001</c:v>
                </c:pt>
                <c:pt idx="2040">
                  <c:v>1.17943</c:v>
                </c:pt>
                <c:pt idx="2041">
                  <c:v>1.1800999999999999</c:v>
                </c:pt>
                <c:pt idx="2042">
                  <c:v>1.1807099999999999</c:v>
                </c:pt>
                <c:pt idx="2043">
                  <c:v>1.1811499999999999</c:v>
                </c:pt>
                <c:pt idx="2044">
                  <c:v>1.18146</c:v>
                </c:pt>
                <c:pt idx="2045">
                  <c:v>1.1820600000000001</c:v>
                </c:pt>
                <c:pt idx="2046">
                  <c:v>1.1824699999999999</c:v>
                </c:pt>
                <c:pt idx="2047">
                  <c:v>1.1834199999999999</c:v>
                </c:pt>
                <c:pt idx="2048">
                  <c:v>1.18408</c:v>
                </c:pt>
                <c:pt idx="2049">
                  <c:v>1.1851499999999999</c:v>
                </c:pt>
                <c:pt idx="2050">
                  <c:v>1.1862200000000001</c:v>
                </c:pt>
                <c:pt idx="2051">
                  <c:v>1.18665</c:v>
                </c:pt>
                <c:pt idx="2052">
                  <c:v>1.18713</c:v>
                </c:pt>
                <c:pt idx="2053">
                  <c:v>1.1878899999999999</c:v>
                </c:pt>
                <c:pt idx="2054">
                  <c:v>1.1887099999999999</c:v>
                </c:pt>
                <c:pt idx="2055">
                  <c:v>1.1896100000000001</c:v>
                </c:pt>
                <c:pt idx="2056">
                  <c:v>1.19</c:v>
                </c:pt>
                <c:pt idx="2057">
                  <c:v>1.19102</c:v>
                </c:pt>
                <c:pt idx="2058">
                  <c:v>1.19198</c:v>
                </c:pt>
                <c:pt idx="2059">
                  <c:v>1.1927000000000001</c:v>
                </c:pt>
                <c:pt idx="2060">
                  <c:v>1.19343</c:v>
                </c:pt>
                <c:pt idx="2061">
                  <c:v>1.1938899999999999</c:v>
                </c:pt>
                <c:pt idx="2062">
                  <c:v>1.19486</c:v>
                </c:pt>
                <c:pt idx="2063">
                  <c:v>1.1955499999999999</c:v>
                </c:pt>
                <c:pt idx="2064">
                  <c:v>1.19567</c:v>
                </c:pt>
                <c:pt idx="2065">
                  <c:v>1.19577</c:v>
                </c:pt>
                <c:pt idx="2066">
                  <c:v>1.1958500000000001</c:v>
                </c:pt>
                <c:pt idx="2067">
                  <c:v>1.1959200000000001</c:v>
                </c:pt>
                <c:pt idx="2068">
                  <c:v>1.196</c:v>
                </c:pt>
                <c:pt idx="2069">
                  <c:v>1.1960900000000001</c:v>
                </c:pt>
                <c:pt idx="2070">
                  <c:v>1.1961599999999999</c:v>
                </c:pt>
                <c:pt idx="2071">
                  <c:v>1.1962299999999999</c:v>
                </c:pt>
                <c:pt idx="2072">
                  <c:v>1.1962999999999999</c:v>
                </c:pt>
                <c:pt idx="2073">
                  <c:v>1.1963299999999999</c:v>
                </c:pt>
                <c:pt idx="2074">
                  <c:v>1.1968799999999999</c:v>
                </c:pt>
                <c:pt idx="2075">
                  <c:v>1.1973400000000001</c:v>
                </c:pt>
                <c:pt idx="2076">
                  <c:v>1.1978899999999999</c:v>
                </c:pt>
                <c:pt idx="2077">
                  <c:v>1.19817</c:v>
                </c:pt>
                <c:pt idx="2078">
                  <c:v>1.1984699999999999</c:v>
                </c:pt>
                <c:pt idx="2079">
                  <c:v>1.19947</c:v>
                </c:pt>
                <c:pt idx="2080">
                  <c:v>1.2003600000000001</c:v>
                </c:pt>
                <c:pt idx="2081">
                  <c:v>1.2014199999999999</c:v>
                </c:pt>
                <c:pt idx="2082">
                  <c:v>1.20207</c:v>
                </c:pt>
                <c:pt idx="2083">
                  <c:v>1.20272</c:v>
                </c:pt>
                <c:pt idx="2084">
                  <c:v>1.2033199999999999</c:v>
                </c:pt>
                <c:pt idx="2085">
                  <c:v>1.2035899999999999</c:v>
                </c:pt>
                <c:pt idx="2086">
                  <c:v>1.2039800000000001</c:v>
                </c:pt>
                <c:pt idx="2087">
                  <c:v>1.20424</c:v>
                </c:pt>
                <c:pt idx="2088">
                  <c:v>1.2050799999999999</c:v>
                </c:pt>
                <c:pt idx="2089">
                  <c:v>1.2055100000000001</c:v>
                </c:pt>
                <c:pt idx="2090">
                  <c:v>1.2063200000000001</c:v>
                </c:pt>
                <c:pt idx="2091">
                  <c:v>1.2066699999999999</c:v>
                </c:pt>
                <c:pt idx="2092">
                  <c:v>1.20722</c:v>
                </c:pt>
                <c:pt idx="2093">
                  <c:v>1.2077500000000001</c:v>
                </c:pt>
                <c:pt idx="2094">
                  <c:v>1.20862</c:v>
                </c:pt>
                <c:pt idx="2095">
                  <c:v>1.2096100000000001</c:v>
                </c:pt>
                <c:pt idx="2096">
                  <c:v>1.2101999999999999</c:v>
                </c:pt>
                <c:pt idx="2097">
                  <c:v>1.2105999999999999</c:v>
                </c:pt>
                <c:pt idx="2098">
                  <c:v>1.21096</c:v>
                </c:pt>
                <c:pt idx="2099">
                  <c:v>1.2118199999999999</c:v>
                </c:pt>
                <c:pt idx="2100">
                  <c:v>1.21258</c:v>
                </c:pt>
                <c:pt idx="2101">
                  <c:v>1.2136199999999999</c:v>
                </c:pt>
                <c:pt idx="2102">
                  <c:v>1.2145600000000001</c:v>
                </c:pt>
                <c:pt idx="2103">
                  <c:v>1.2150099999999999</c:v>
                </c:pt>
                <c:pt idx="2104">
                  <c:v>1.2158500000000001</c:v>
                </c:pt>
                <c:pt idx="2105">
                  <c:v>1.21624</c:v>
                </c:pt>
                <c:pt idx="2106">
                  <c:v>1.2168600000000001</c:v>
                </c:pt>
                <c:pt idx="2107">
                  <c:v>1.2178599999999999</c:v>
                </c:pt>
                <c:pt idx="2108">
                  <c:v>1.2182500000000001</c:v>
                </c:pt>
                <c:pt idx="2109">
                  <c:v>1.21858</c:v>
                </c:pt>
                <c:pt idx="2110">
                  <c:v>1.21879</c:v>
                </c:pt>
                <c:pt idx="2111">
                  <c:v>1.2191399999999999</c:v>
                </c:pt>
                <c:pt idx="2112">
                  <c:v>1.21993</c:v>
                </c:pt>
                <c:pt idx="2113">
                  <c:v>1.2202500000000001</c:v>
                </c:pt>
                <c:pt idx="2114">
                  <c:v>1.2211000000000001</c:v>
                </c:pt>
                <c:pt idx="2115">
                  <c:v>1.2212400000000001</c:v>
                </c:pt>
                <c:pt idx="2116">
                  <c:v>1.2213099999999999</c:v>
                </c:pt>
                <c:pt idx="2117">
                  <c:v>1.2213700000000001</c:v>
                </c:pt>
                <c:pt idx="2118">
                  <c:v>1.2216499999999999</c:v>
                </c:pt>
                <c:pt idx="2119">
                  <c:v>1.2222</c:v>
                </c:pt>
                <c:pt idx="2120">
                  <c:v>1.22265</c:v>
                </c:pt>
                <c:pt idx="2121">
                  <c:v>1.22322</c:v>
                </c:pt>
                <c:pt idx="2122">
                  <c:v>1.2240599999999999</c:v>
                </c:pt>
                <c:pt idx="2123">
                  <c:v>1.22519</c:v>
                </c:pt>
                <c:pt idx="2124">
                  <c:v>1.2259100000000001</c:v>
                </c:pt>
                <c:pt idx="2125">
                  <c:v>1.22614</c:v>
                </c:pt>
                <c:pt idx="2126">
                  <c:v>1.2267399999999999</c:v>
                </c:pt>
                <c:pt idx="2127">
                  <c:v>1.22706</c:v>
                </c:pt>
                <c:pt idx="2128">
                  <c:v>1.2276400000000001</c:v>
                </c:pt>
                <c:pt idx="2129">
                  <c:v>1.2280899999999999</c:v>
                </c:pt>
                <c:pt idx="2130">
                  <c:v>1.2284999999999999</c:v>
                </c:pt>
                <c:pt idx="2131">
                  <c:v>1.2291700000000001</c:v>
                </c:pt>
                <c:pt idx="2132">
                  <c:v>1.23004</c:v>
                </c:pt>
                <c:pt idx="2133">
                  <c:v>1.2302599999999999</c:v>
                </c:pt>
                <c:pt idx="2134">
                  <c:v>1.2306999999999999</c:v>
                </c:pt>
                <c:pt idx="2135">
                  <c:v>1.23102</c:v>
                </c:pt>
                <c:pt idx="2136">
                  <c:v>1.23173</c:v>
                </c:pt>
                <c:pt idx="2137">
                  <c:v>1.23262</c:v>
                </c:pt>
                <c:pt idx="2138">
                  <c:v>1.23305</c:v>
                </c:pt>
                <c:pt idx="2139">
                  <c:v>1.2336499999999999</c:v>
                </c:pt>
                <c:pt idx="2140">
                  <c:v>1.2339</c:v>
                </c:pt>
                <c:pt idx="2141">
                  <c:v>1.2343</c:v>
                </c:pt>
                <c:pt idx="2142">
                  <c:v>1.2349600000000001</c:v>
                </c:pt>
                <c:pt idx="2143">
                  <c:v>1.2356100000000001</c:v>
                </c:pt>
                <c:pt idx="2144">
                  <c:v>1.2363999999999999</c:v>
                </c:pt>
                <c:pt idx="2145">
                  <c:v>1.2373700000000001</c:v>
                </c:pt>
                <c:pt idx="2146">
                  <c:v>1.2379500000000001</c:v>
                </c:pt>
                <c:pt idx="2147">
                  <c:v>1.23895</c:v>
                </c:pt>
                <c:pt idx="2148">
                  <c:v>1.24013</c:v>
                </c:pt>
                <c:pt idx="2149">
                  <c:v>1.2413000000000001</c:v>
                </c:pt>
                <c:pt idx="2150">
                  <c:v>1.2416100000000001</c:v>
                </c:pt>
                <c:pt idx="2151">
                  <c:v>1.24176</c:v>
                </c:pt>
                <c:pt idx="2152">
                  <c:v>1.24187</c:v>
                </c:pt>
                <c:pt idx="2153">
                  <c:v>1.24196</c:v>
                </c:pt>
                <c:pt idx="2154">
                  <c:v>1.24207</c:v>
                </c:pt>
                <c:pt idx="2155">
                  <c:v>1.24217</c:v>
                </c:pt>
                <c:pt idx="2156">
                  <c:v>1.2422800000000001</c:v>
                </c:pt>
                <c:pt idx="2157">
                  <c:v>1.24241</c:v>
                </c:pt>
                <c:pt idx="2158">
                  <c:v>1.2424999999999999</c:v>
                </c:pt>
                <c:pt idx="2159">
                  <c:v>1.2425900000000001</c:v>
                </c:pt>
                <c:pt idx="2160">
                  <c:v>1.2426999999999999</c:v>
                </c:pt>
                <c:pt idx="2161">
                  <c:v>1.2428600000000001</c:v>
                </c:pt>
                <c:pt idx="2162">
                  <c:v>1.2434099999999999</c:v>
                </c:pt>
                <c:pt idx="2163">
                  <c:v>1.24397</c:v>
                </c:pt>
                <c:pt idx="2164">
                  <c:v>1.2442</c:v>
                </c:pt>
                <c:pt idx="2165">
                  <c:v>1.2444299999999999</c:v>
                </c:pt>
                <c:pt idx="2166">
                  <c:v>1.24471</c:v>
                </c:pt>
                <c:pt idx="2167">
                  <c:v>1.24566</c:v>
                </c:pt>
                <c:pt idx="2168">
                  <c:v>1.2466999999999999</c:v>
                </c:pt>
                <c:pt idx="2169">
                  <c:v>1.24776</c:v>
                </c:pt>
                <c:pt idx="2170">
                  <c:v>1.2482500000000001</c:v>
                </c:pt>
                <c:pt idx="2171">
                  <c:v>1.2487699999999999</c:v>
                </c:pt>
                <c:pt idx="2172">
                  <c:v>1.2491300000000001</c:v>
                </c:pt>
                <c:pt idx="2173">
                  <c:v>1.2498400000000001</c:v>
                </c:pt>
                <c:pt idx="2174">
                  <c:v>1.25048</c:v>
                </c:pt>
                <c:pt idx="2175">
                  <c:v>1.2510300000000001</c:v>
                </c:pt>
                <c:pt idx="2176">
                  <c:v>1.2517199999999999</c:v>
                </c:pt>
                <c:pt idx="2177">
                  <c:v>1.2521899999999999</c:v>
                </c:pt>
                <c:pt idx="2178">
                  <c:v>1.25274</c:v>
                </c:pt>
                <c:pt idx="2179">
                  <c:v>1.25319</c:v>
                </c:pt>
                <c:pt idx="2180">
                  <c:v>1.2542899999999999</c:v>
                </c:pt>
                <c:pt idx="2181">
                  <c:v>1.2553700000000001</c:v>
                </c:pt>
                <c:pt idx="2182">
                  <c:v>1.25634</c:v>
                </c:pt>
                <c:pt idx="2183">
                  <c:v>1.2571300000000001</c:v>
                </c:pt>
                <c:pt idx="2184">
                  <c:v>1.2578100000000001</c:v>
                </c:pt>
                <c:pt idx="2185">
                  <c:v>1.2584500000000001</c:v>
                </c:pt>
                <c:pt idx="2186">
                  <c:v>1.25888</c:v>
                </c:pt>
                <c:pt idx="2187">
                  <c:v>1.2592300000000001</c:v>
                </c:pt>
                <c:pt idx="2188">
                  <c:v>1.25969</c:v>
                </c:pt>
                <c:pt idx="2189">
                  <c:v>1.2599100000000001</c:v>
                </c:pt>
                <c:pt idx="2190">
                  <c:v>1.26027</c:v>
                </c:pt>
                <c:pt idx="2191">
                  <c:v>1.2607999999999999</c:v>
                </c:pt>
                <c:pt idx="2192">
                  <c:v>1.26176</c:v>
                </c:pt>
                <c:pt idx="2193">
                  <c:v>1.2621500000000001</c:v>
                </c:pt>
                <c:pt idx="2194">
                  <c:v>1.26248</c:v>
                </c:pt>
                <c:pt idx="2195">
                  <c:v>1.2627299999999999</c:v>
                </c:pt>
                <c:pt idx="2196">
                  <c:v>1.26298</c:v>
                </c:pt>
                <c:pt idx="2197">
                  <c:v>1.26322</c:v>
                </c:pt>
                <c:pt idx="2198">
                  <c:v>1.2639100000000001</c:v>
                </c:pt>
                <c:pt idx="2199">
                  <c:v>1.2643899999999999</c:v>
                </c:pt>
                <c:pt idx="2200">
                  <c:v>1.26481</c:v>
                </c:pt>
                <c:pt idx="2201">
                  <c:v>1.2658199999999999</c:v>
                </c:pt>
                <c:pt idx="2202">
                  <c:v>1.26654</c:v>
                </c:pt>
                <c:pt idx="2203">
                  <c:v>1.2668699999999999</c:v>
                </c:pt>
                <c:pt idx="2204">
                  <c:v>1.2674799999999999</c:v>
                </c:pt>
                <c:pt idx="2205">
                  <c:v>1.2685</c:v>
                </c:pt>
                <c:pt idx="2206">
                  <c:v>1.26936</c:v>
                </c:pt>
                <c:pt idx="2207">
                  <c:v>1.2704500000000001</c:v>
                </c:pt>
                <c:pt idx="2208">
                  <c:v>1.2714300000000001</c:v>
                </c:pt>
                <c:pt idx="2209">
                  <c:v>1.27193</c:v>
                </c:pt>
                <c:pt idx="2210">
                  <c:v>1.2725500000000001</c:v>
                </c:pt>
                <c:pt idx="2211">
                  <c:v>1.2733300000000001</c:v>
                </c:pt>
                <c:pt idx="2212">
                  <c:v>1.2739400000000001</c:v>
                </c:pt>
                <c:pt idx="2213">
                  <c:v>1.27413</c:v>
                </c:pt>
                <c:pt idx="2214">
                  <c:v>1.2748299999999999</c:v>
                </c:pt>
                <c:pt idx="2215">
                  <c:v>1.2757400000000001</c:v>
                </c:pt>
                <c:pt idx="2216">
                  <c:v>1.2762800000000001</c:v>
                </c:pt>
                <c:pt idx="2217">
                  <c:v>1.2768999999999999</c:v>
                </c:pt>
                <c:pt idx="2218">
                  <c:v>1.2779</c:v>
                </c:pt>
                <c:pt idx="2219">
                  <c:v>1.2788999999999999</c:v>
                </c:pt>
                <c:pt idx="2220">
                  <c:v>1.2797700000000001</c:v>
                </c:pt>
                <c:pt idx="2221">
                  <c:v>1.2806999999999999</c:v>
                </c:pt>
                <c:pt idx="2222">
                  <c:v>1.28122</c:v>
                </c:pt>
                <c:pt idx="2223">
                  <c:v>1.2821100000000001</c:v>
                </c:pt>
                <c:pt idx="2224">
                  <c:v>1.2825800000000001</c:v>
                </c:pt>
                <c:pt idx="2225">
                  <c:v>1.28288</c:v>
                </c:pt>
                <c:pt idx="2226">
                  <c:v>1.28312</c:v>
                </c:pt>
                <c:pt idx="2227">
                  <c:v>1.2833300000000001</c:v>
                </c:pt>
                <c:pt idx="2228">
                  <c:v>1.2836099999999999</c:v>
                </c:pt>
                <c:pt idx="2229">
                  <c:v>1.2839</c:v>
                </c:pt>
                <c:pt idx="2230">
                  <c:v>1.2847299999999999</c:v>
                </c:pt>
                <c:pt idx="2231">
                  <c:v>1.2851900000000001</c:v>
                </c:pt>
                <c:pt idx="2232">
                  <c:v>1.2854399999999999</c:v>
                </c:pt>
                <c:pt idx="2233">
                  <c:v>1.28596</c:v>
                </c:pt>
                <c:pt idx="2234">
                  <c:v>1.28613</c:v>
                </c:pt>
                <c:pt idx="2235">
                  <c:v>1.2865899999999999</c:v>
                </c:pt>
                <c:pt idx="2236">
                  <c:v>1.2871999999999999</c:v>
                </c:pt>
                <c:pt idx="2237">
                  <c:v>1.28765</c:v>
                </c:pt>
                <c:pt idx="2238">
                  <c:v>1.2886599999999999</c:v>
                </c:pt>
                <c:pt idx="2239">
                  <c:v>1.2896700000000001</c:v>
                </c:pt>
                <c:pt idx="2240">
                  <c:v>1.2906299999999999</c:v>
                </c:pt>
                <c:pt idx="2241">
                  <c:v>1.2917099999999999</c:v>
                </c:pt>
                <c:pt idx="2242">
                  <c:v>1.2926</c:v>
                </c:pt>
                <c:pt idx="2243">
                  <c:v>1.29328</c:v>
                </c:pt>
                <c:pt idx="2244">
                  <c:v>1.29399</c:v>
                </c:pt>
                <c:pt idx="2245">
                  <c:v>1.2944100000000001</c:v>
                </c:pt>
                <c:pt idx="2246">
                  <c:v>1.2946200000000001</c:v>
                </c:pt>
                <c:pt idx="2247">
                  <c:v>1.29545</c:v>
                </c:pt>
                <c:pt idx="2248">
                  <c:v>1.29573</c:v>
                </c:pt>
                <c:pt idx="2249">
                  <c:v>1.2962199999999999</c:v>
                </c:pt>
                <c:pt idx="2250">
                  <c:v>1.2965100000000001</c:v>
                </c:pt>
                <c:pt idx="2251">
                  <c:v>1.29705</c:v>
                </c:pt>
                <c:pt idx="2252">
                  <c:v>1.29759</c:v>
                </c:pt>
                <c:pt idx="2253">
                  <c:v>1.2980499999999999</c:v>
                </c:pt>
                <c:pt idx="2254">
                  <c:v>1.29911</c:v>
                </c:pt>
                <c:pt idx="2255">
                  <c:v>1.2996799999999999</c:v>
                </c:pt>
                <c:pt idx="2256">
                  <c:v>1.30036</c:v>
                </c:pt>
                <c:pt idx="2257">
                  <c:v>1.30105</c:v>
                </c:pt>
                <c:pt idx="2258">
                  <c:v>1.30155</c:v>
                </c:pt>
                <c:pt idx="2259">
                  <c:v>1.30196</c:v>
                </c:pt>
                <c:pt idx="2260">
                  <c:v>1.30219</c:v>
                </c:pt>
                <c:pt idx="2261">
                  <c:v>1.3024899999999999</c:v>
                </c:pt>
                <c:pt idx="2262">
                  <c:v>1.3027599999999999</c:v>
                </c:pt>
                <c:pt idx="2263">
                  <c:v>1.30342</c:v>
                </c:pt>
                <c:pt idx="2264">
                  <c:v>1.3038099999999999</c:v>
                </c:pt>
                <c:pt idx="2265">
                  <c:v>1.3042199999999999</c:v>
                </c:pt>
                <c:pt idx="2266">
                  <c:v>1.3044100000000001</c:v>
                </c:pt>
                <c:pt idx="2267">
                  <c:v>1.3047599999999999</c:v>
                </c:pt>
                <c:pt idx="2268">
                  <c:v>1.30514</c:v>
                </c:pt>
                <c:pt idx="2269">
                  <c:v>1.30627</c:v>
                </c:pt>
                <c:pt idx="2270">
                  <c:v>1.30738</c:v>
                </c:pt>
                <c:pt idx="2271">
                  <c:v>1.30809</c:v>
                </c:pt>
                <c:pt idx="2272">
                  <c:v>1.30904</c:v>
                </c:pt>
                <c:pt idx="2273">
                  <c:v>1.3096000000000001</c:v>
                </c:pt>
                <c:pt idx="2274">
                  <c:v>1.31</c:v>
                </c:pt>
                <c:pt idx="2275">
                  <c:v>1.31074</c:v>
                </c:pt>
                <c:pt idx="2276">
                  <c:v>1.31114</c:v>
                </c:pt>
                <c:pt idx="2277">
                  <c:v>1.31186</c:v>
                </c:pt>
                <c:pt idx="2278">
                  <c:v>1.3126800000000001</c:v>
                </c:pt>
                <c:pt idx="2279">
                  <c:v>1.3137700000000001</c:v>
                </c:pt>
                <c:pt idx="2280">
                  <c:v>1.3148500000000001</c:v>
                </c:pt>
                <c:pt idx="2281">
                  <c:v>1.31595</c:v>
                </c:pt>
                <c:pt idx="2282">
                  <c:v>1.31657</c:v>
                </c:pt>
                <c:pt idx="2283">
                  <c:v>1.3172200000000001</c:v>
                </c:pt>
                <c:pt idx="2284">
                  <c:v>1.3181700000000001</c:v>
                </c:pt>
                <c:pt idx="2285">
                  <c:v>1.31871</c:v>
                </c:pt>
                <c:pt idx="2286">
                  <c:v>1.3190599999999999</c:v>
                </c:pt>
                <c:pt idx="2287">
                  <c:v>1.31932</c:v>
                </c:pt>
                <c:pt idx="2288">
                  <c:v>1.3197300000000001</c:v>
                </c:pt>
                <c:pt idx="2289">
                  <c:v>1.3206800000000001</c:v>
                </c:pt>
                <c:pt idx="2290">
                  <c:v>1.3212200000000001</c:v>
                </c:pt>
                <c:pt idx="2291">
                  <c:v>1.3220499999999999</c:v>
                </c:pt>
                <c:pt idx="2292">
                  <c:v>1.3224800000000001</c:v>
                </c:pt>
                <c:pt idx="2293">
                  <c:v>1.3229599999999999</c:v>
                </c:pt>
                <c:pt idx="2294">
                  <c:v>1.32335</c:v>
                </c:pt>
                <c:pt idx="2295">
                  <c:v>1.32375</c:v>
                </c:pt>
                <c:pt idx="2296">
                  <c:v>1.32416</c:v>
                </c:pt>
                <c:pt idx="2297">
                  <c:v>1.3246100000000001</c:v>
                </c:pt>
                <c:pt idx="2298">
                  <c:v>1.3254999999999999</c:v>
                </c:pt>
                <c:pt idx="2299">
                  <c:v>1.3263199999999999</c:v>
                </c:pt>
                <c:pt idx="2300">
                  <c:v>1.32734</c:v>
                </c:pt>
                <c:pt idx="2301">
                  <c:v>1.3282</c:v>
                </c:pt>
                <c:pt idx="2302">
                  <c:v>1.3290500000000001</c:v>
                </c:pt>
                <c:pt idx="2303">
                  <c:v>1.3294999999999999</c:v>
                </c:pt>
                <c:pt idx="2304">
                  <c:v>1.3301000000000001</c:v>
                </c:pt>
                <c:pt idx="2305">
                  <c:v>1.33066</c:v>
                </c:pt>
                <c:pt idx="2306">
                  <c:v>1.33117</c:v>
                </c:pt>
                <c:pt idx="2307">
                  <c:v>1.33196</c:v>
                </c:pt>
                <c:pt idx="2308">
                  <c:v>1.3325499999999999</c:v>
                </c:pt>
                <c:pt idx="2309">
                  <c:v>1.33348</c:v>
                </c:pt>
                <c:pt idx="2310">
                  <c:v>1.33396</c:v>
                </c:pt>
                <c:pt idx="2311">
                  <c:v>1.3346899999999999</c:v>
                </c:pt>
                <c:pt idx="2312">
                  <c:v>1.3351900000000001</c:v>
                </c:pt>
                <c:pt idx="2313">
                  <c:v>1.33562</c:v>
                </c:pt>
                <c:pt idx="2314">
                  <c:v>1.33586</c:v>
                </c:pt>
                <c:pt idx="2315">
                  <c:v>1.33639</c:v>
                </c:pt>
                <c:pt idx="2316">
                  <c:v>1.3368199999999999</c:v>
                </c:pt>
                <c:pt idx="2317">
                  <c:v>1.33721</c:v>
                </c:pt>
                <c:pt idx="2318">
                  <c:v>1.3376399999999999</c:v>
                </c:pt>
                <c:pt idx="2319">
                  <c:v>1.3382000000000001</c:v>
                </c:pt>
                <c:pt idx="2320">
                  <c:v>1.33877</c:v>
                </c:pt>
                <c:pt idx="2321">
                  <c:v>1.3390899999999999</c:v>
                </c:pt>
                <c:pt idx="2322">
                  <c:v>1.33968</c:v>
                </c:pt>
                <c:pt idx="2323">
                  <c:v>1.3402799999999999</c:v>
                </c:pt>
                <c:pt idx="2324">
                  <c:v>1.34083</c:v>
                </c:pt>
                <c:pt idx="2325">
                  <c:v>1.3415999999999999</c:v>
                </c:pt>
                <c:pt idx="2326">
                  <c:v>1.3421099999999999</c:v>
                </c:pt>
                <c:pt idx="2327">
                  <c:v>1.3424</c:v>
                </c:pt>
                <c:pt idx="2328">
                  <c:v>1.3431900000000001</c:v>
                </c:pt>
                <c:pt idx="2329">
                  <c:v>1.3438099999999999</c:v>
                </c:pt>
                <c:pt idx="2330">
                  <c:v>1.3443099999999999</c:v>
                </c:pt>
                <c:pt idx="2331">
                  <c:v>1.3449199999999999</c:v>
                </c:pt>
                <c:pt idx="2332">
                  <c:v>1.3452599999999999</c:v>
                </c:pt>
                <c:pt idx="2333">
                  <c:v>1.3462099999999999</c:v>
                </c:pt>
                <c:pt idx="2334">
                  <c:v>1.34721</c:v>
                </c:pt>
                <c:pt idx="2335">
                  <c:v>1.3482099999999999</c:v>
                </c:pt>
                <c:pt idx="2336">
                  <c:v>1.3492200000000001</c:v>
                </c:pt>
                <c:pt idx="2337">
                  <c:v>1.35022</c:v>
                </c:pt>
                <c:pt idx="2338">
                  <c:v>1.3512299999999999</c:v>
                </c:pt>
                <c:pt idx="2339">
                  <c:v>1.35199</c:v>
                </c:pt>
                <c:pt idx="2340">
                  <c:v>1.3525</c:v>
                </c:pt>
                <c:pt idx="2341">
                  <c:v>1.3529500000000001</c:v>
                </c:pt>
                <c:pt idx="2342">
                  <c:v>1.3535699999999999</c:v>
                </c:pt>
                <c:pt idx="2343">
                  <c:v>1.35425</c:v>
                </c:pt>
                <c:pt idx="2344">
                  <c:v>1.355</c:v>
                </c:pt>
                <c:pt idx="2345">
                  <c:v>1.3555200000000001</c:v>
                </c:pt>
                <c:pt idx="2346">
                  <c:v>1.35642</c:v>
                </c:pt>
                <c:pt idx="2347">
                  <c:v>1.35703</c:v>
                </c:pt>
                <c:pt idx="2348">
                  <c:v>1.35805</c:v>
                </c:pt>
                <c:pt idx="2349">
                  <c:v>1.35911</c:v>
                </c:pt>
                <c:pt idx="2350">
                  <c:v>1.3597600000000001</c:v>
                </c:pt>
                <c:pt idx="2351">
                  <c:v>1.3608</c:v>
                </c:pt>
                <c:pt idx="2352">
                  <c:v>1.36154</c:v>
                </c:pt>
                <c:pt idx="2353">
                  <c:v>1.3623799999999999</c:v>
                </c:pt>
                <c:pt idx="2354">
                  <c:v>1.3631899999999999</c:v>
                </c:pt>
                <c:pt idx="2355">
                  <c:v>1.36372</c:v>
                </c:pt>
                <c:pt idx="2356">
                  <c:v>1.3642000000000001</c:v>
                </c:pt>
                <c:pt idx="2357">
                  <c:v>1.36524</c:v>
                </c:pt>
                <c:pt idx="2358">
                  <c:v>1.3658600000000001</c:v>
                </c:pt>
                <c:pt idx="2359">
                  <c:v>1.36642</c:v>
                </c:pt>
                <c:pt idx="2360">
                  <c:v>1.3667199999999999</c:v>
                </c:pt>
                <c:pt idx="2361">
                  <c:v>1.3673900000000001</c:v>
                </c:pt>
                <c:pt idx="2362">
                  <c:v>1.36791</c:v>
                </c:pt>
                <c:pt idx="2363">
                  <c:v>1.3686799999999999</c:v>
                </c:pt>
                <c:pt idx="2364">
                  <c:v>1.36917</c:v>
                </c:pt>
                <c:pt idx="2365">
                  <c:v>1.3698399999999999</c:v>
                </c:pt>
                <c:pt idx="2366">
                  <c:v>1.37019</c:v>
                </c:pt>
                <c:pt idx="2367">
                  <c:v>1.3705000000000001</c:v>
                </c:pt>
                <c:pt idx="2368">
                  <c:v>1.37096</c:v>
                </c:pt>
                <c:pt idx="2369">
                  <c:v>1.37117</c:v>
                </c:pt>
                <c:pt idx="2370">
                  <c:v>1.3718300000000001</c:v>
                </c:pt>
                <c:pt idx="2371">
                  <c:v>1.3728400000000001</c:v>
                </c:pt>
                <c:pt idx="2372">
                  <c:v>1.3738600000000001</c:v>
                </c:pt>
                <c:pt idx="2373">
                  <c:v>1.37466</c:v>
                </c:pt>
                <c:pt idx="2374">
                  <c:v>1.3751800000000001</c:v>
                </c:pt>
                <c:pt idx="2375">
                  <c:v>1.37578</c:v>
                </c:pt>
                <c:pt idx="2376">
                  <c:v>1.3766400000000001</c:v>
                </c:pt>
                <c:pt idx="2377">
                  <c:v>1.3769800000000001</c:v>
                </c:pt>
                <c:pt idx="2378">
                  <c:v>1.37767</c:v>
                </c:pt>
                <c:pt idx="2379">
                  <c:v>1.3781000000000001</c:v>
                </c:pt>
                <c:pt idx="2380">
                  <c:v>1.3787499999999999</c:v>
                </c:pt>
                <c:pt idx="2381">
                  <c:v>1.37906</c:v>
                </c:pt>
                <c:pt idx="2382">
                  <c:v>1.3793500000000001</c:v>
                </c:pt>
                <c:pt idx="2383">
                  <c:v>1.38009</c:v>
                </c:pt>
                <c:pt idx="2384">
                  <c:v>1.3806700000000001</c:v>
                </c:pt>
                <c:pt idx="2385">
                  <c:v>1.3813800000000001</c:v>
                </c:pt>
                <c:pt idx="2386">
                  <c:v>1.3817999999999999</c:v>
                </c:pt>
                <c:pt idx="2387">
                  <c:v>1.3822700000000001</c:v>
                </c:pt>
                <c:pt idx="2388">
                  <c:v>1.3828</c:v>
                </c:pt>
                <c:pt idx="2389">
                  <c:v>1.38307</c:v>
                </c:pt>
                <c:pt idx="2390">
                  <c:v>1.38367</c:v>
                </c:pt>
                <c:pt idx="2391">
                  <c:v>1.38432</c:v>
                </c:pt>
                <c:pt idx="2392">
                  <c:v>1.3847</c:v>
                </c:pt>
                <c:pt idx="2393">
                  <c:v>1.38531</c:v>
                </c:pt>
                <c:pt idx="2394">
                  <c:v>1.38595</c:v>
                </c:pt>
                <c:pt idx="2395">
                  <c:v>1.3866499999999999</c:v>
                </c:pt>
                <c:pt idx="2396">
                  <c:v>1.38707</c:v>
                </c:pt>
                <c:pt idx="2397">
                  <c:v>1.3876599999999999</c:v>
                </c:pt>
                <c:pt idx="2398">
                  <c:v>1.38832</c:v>
                </c:pt>
                <c:pt idx="2399">
                  <c:v>1.38889</c:v>
                </c:pt>
                <c:pt idx="2400">
                  <c:v>1.3891</c:v>
                </c:pt>
                <c:pt idx="2401">
                  <c:v>1.38967</c:v>
                </c:pt>
                <c:pt idx="2402">
                  <c:v>1.39012</c:v>
                </c:pt>
                <c:pt idx="2403">
                  <c:v>1.3908</c:v>
                </c:pt>
                <c:pt idx="2404">
                  <c:v>1.3917600000000001</c:v>
                </c:pt>
                <c:pt idx="2405">
                  <c:v>1.3927400000000001</c:v>
                </c:pt>
                <c:pt idx="2406">
                  <c:v>1.3933199999999999</c:v>
                </c:pt>
                <c:pt idx="2407">
                  <c:v>1.39429</c:v>
                </c:pt>
                <c:pt idx="2408">
                  <c:v>1.3947799999999999</c:v>
                </c:pt>
                <c:pt idx="2409">
                  <c:v>1.39577</c:v>
                </c:pt>
                <c:pt idx="2410">
                  <c:v>1.3964799999999999</c:v>
                </c:pt>
                <c:pt idx="2411">
                  <c:v>1.39703</c:v>
                </c:pt>
                <c:pt idx="2412">
                  <c:v>1.39764</c:v>
                </c:pt>
                <c:pt idx="2413">
                  <c:v>1.39822</c:v>
                </c:pt>
                <c:pt idx="2414">
                  <c:v>1.39866</c:v>
                </c:pt>
                <c:pt idx="2415">
                  <c:v>1.3991499999999999</c:v>
                </c:pt>
                <c:pt idx="2416">
                  <c:v>1.3994200000000001</c:v>
                </c:pt>
                <c:pt idx="2417">
                  <c:v>1.39975</c:v>
                </c:pt>
                <c:pt idx="2418">
                  <c:v>1.39988</c:v>
                </c:pt>
                <c:pt idx="2419">
                  <c:v>1.4006099999999999</c:v>
                </c:pt>
                <c:pt idx="2420">
                  <c:v>1.4015299999999999</c:v>
                </c:pt>
                <c:pt idx="2421">
                  <c:v>1.4018999999999999</c:v>
                </c:pt>
                <c:pt idx="2422">
                  <c:v>1.40245</c:v>
                </c:pt>
                <c:pt idx="2423">
                  <c:v>1.40286</c:v>
                </c:pt>
                <c:pt idx="2424">
                  <c:v>1.40316</c:v>
                </c:pt>
                <c:pt idx="2425">
                  <c:v>1.4033899999999999</c:v>
                </c:pt>
                <c:pt idx="2426">
                  <c:v>1.40364</c:v>
                </c:pt>
                <c:pt idx="2427">
                  <c:v>1.4045000000000001</c:v>
                </c:pt>
                <c:pt idx="2428">
                  <c:v>1.4055299999999999</c:v>
                </c:pt>
                <c:pt idx="2429">
                  <c:v>1.40622</c:v>
                </c:pt>
                <c:pt idx="2430">
                  <c:v>1.40662</c:v>
                </c:pt>
                <c:pt idx="2431">
                  <c:v>1.40741</c:v>
                </c:pt>
                <c:pt idx="2432">
                  <c:v>1.40794</c:v>
                </c:pt>
                <c:pt idx="2433">
                  <c:v>1.4085399999999999</c:v>
                </c:pt>
                <c:pt idx="2434">
                  <c:v>1.4095299999999999</c:v>
                </c:pt>
                <c:pt idx="2435">
                  <c:v>1.40984</c:v>
                </c:pt>
                <c:pt idx="2436">
                  <c:v>1.41072</c:v>
                </c:pt>
                <c:pt idx="2437">
                  <c:v>1.4111800000000001</c:v>
                </c:pt>
                <c:pt idx="2438">
                  <c:v>1.4121300000000001</c:v>
                </c:pt>
                <c:pt idx="2439">
                  <c:v>1.41256</c:v>
                </c:pt>
                <c:pt idx="2440">
                  <c:v>1.41286</c:v>
                </c:pt>
                <c:pt idx="2441">
                  <c:v>1.41323</c:v>
                </c:pt>
                <c:pt idx="2442">
                  <c:v>1.4136899999999999</c:v>
                </c:pt>
                <c:pt idx="2443">
                  <c:v>1.41425</c:v>
                </c:pt>
                <c:pt idx="2444">
                  <c:v>1.4146700000000001</c:v>
                </c:pt>
                <c:pt idx="2445">
                  <c:v>1.4150499999999999</c:v>
                </c:pt>
                <c:pt idx="2446">
                  <c:v>1.4153</c:v>
                </c:pt>
                <c:pt idx="2447">
                  <c:v>1.4155500000000001</c:v>
                </c:pt>
                <c:pt idx="2448">
                  <c:v>1.4164099999999999</c:v>
                </c:pt>
                <c:pt idx="2449">
                  <c:v>1.4174100000000001</c:v>
                </c:pt>
                <c:pt idx="2450">
                  <c:v>1.41845</c:v>
                </c:pt>
                <c:pt idx="2451">
                  <c:v>1.4194</c:v>
                </c:pt>
                <c:pt idx="2452">
                  <c:v>1.4200299999999999</c:v>
                </c:pt>
                <c:pt idx="2453">
                  <c:v>1.42079</c:v>
                </c:pt>
                <c:pt idx="2454">
                  <c:v>1.4215500000000001</c:v>
                </c:pt>
                <c:pt idx="2455">
                  <c:v>1.42228</c:v>
                </c:pt>
                <c:pt idx="2456">
                  <c:v>1.4234199999999999</c:v>
                </c:pt>
                <c:pt idx="2457">
                  <c:v>1.42384</c:v>
                </c:pt>
                <c:pt idx="2458">
                  <c:v>1.4242699999999999</c:v>
                </c:pt>
                <c:pt idx="2459">
                  <c:v>1.4251100000000001</c:v>
                </c:pt>
                <c:pt idx="2460">
                  <c:v>1.42591</c:v>
                </c:pt>
                <c:pt idx="2461">
                  <c:v>1.4271799999999999</c:v>
                </c:pt>
                <c:pt idx="2462">
                  <c:v>1.42804</c:v>
                </c:pt>
                <c:pt idx="2463">
                  <c:v>1.4287300000000001</c:v>
                </c:pt>
                <c:pt idx="2464">
                  <c:v>1.42981</c:v>
                </c:pt>
                <c:pt idx="2465">
                  <c:v>1.43021</c:v>
                </c:pt>
                <c:pt idx="2466">
                  <c:v>1.43085</c:v>
                </c:pt>
                <c:pt idx="2467">
                  <c:v>1.43137</c:v>
                </c:pt>
                <c:pt idx="2468">
                  <c:v>1.4320299999999999</c:v>
                </c:pt>
                <c:pt idx="2469">
                  <c:v>1.43265</c:v>
                </c:pt>
                <c:pt idx="2470">
                  <c:v>1.4331799999999999</c:v>
                </c:pt>
                <c:pt idx="2471">
                  <c:v>1.43398</c:v>
                </c:pt>
                <c:pt idx="2472">
                  <c:v>1.4348700000000001</c:v>
                </c:pt>
                <c:pt idx="2473">
                  <c:v>1.43553</c:v>
                </c:pt>
                <c:pt idx="2474">
                  <c:v>1.43581</c:v>
                </c:pt>
                <c:pt idx="2475">
                  <c:v>1.43632</c:v>
                </c:pt>
                <c:pt idx="2476">
                  <c:v>1.43675</c:v>
                </c:pt>
                <c:pt idx="2477">
                  <c:v>1.4370400000000001</c:v>
                </c:pt>
                <c:pt idx="2478">
                  <c:v>1.43733</c:v>
                </c:pt>
                <c:pt idx="2479">
                  <c:v>1.4381600000000001</c:v>
                </c:pt>
                <c:pt idx="2480">
                  <c:v>1.4390400000000001</c:v>
                </c:pt>
                <c:pt idx="2481">
                  <c:v>1.4396100000000001</c:v>
                </c:pt>
                <c:pt idx="2482">
                  <c:v>1.44024</c:v>
                </c:pt>
                <c:pt idx="2483">
                  <c:v>1.4412199999999999</c:v>
                </c:pt>
                <c:pt idx="2484">
                  <c:v>1.4417599999999999</c:v>
                </c:pt>
                <c:pt idx="2485">
                  <c:v>1.4424300000000001</c:v>
                </c:pt>
                <c:pt idx="2486">
                  <c:v>1.4431099999999999</c:v>
                </c:pt>
                <c:pt idx="2487">
                  <c:v>1.4436100000000001</c:v>
                </c:pt>
                <c:pt idx="2488">
                  <c:v>1.44424</c:v>
                </c:pt>
                <c:pt idx="2489">
                  <c:v>1.4449399999999999</c:v>
                </c:pt>
                <c:pt idx="2490">
                  <c:v>1.44513</c:v>
                </c:pt>
                <c:pt idx="2491">
                  <c:v>1.4455499999999999</c:v>
                </c:pt>
                <c:pt idx="2492">
                  <c:v>1.44581</c:v>
                </c:pt>
                <c:pt idx="2493">
                  <c:v>1.4461599999999999</c:v>
                </c:pt>
                <c:pt idx="2494">
                  <c:v>1.44679</c:v>
                </c:pt>
                <c:pt idx="2495">
                  <c:v>1.44693</c:v>
                </c:pt>
                <c:pt idx="2496">
                  <c:v>1.44739</c:v>
                </c:pt>
                <c:pt idx="2497">
                  <c:v>1.44783</c:v>
                </c:pt>
                <c:pt idx="2498">
                  <c:v>1.4481299999999999</c:v>
                </c:pt>
                <c:pt idx="2499">
                  <c:v>1.44851</c:v>
                </c:pt>
                <c:pt idx="2500">
                  <c:v>1.44922</c:v>
                </c:pt>
                <c:pt idx="2501">
                  <c:v>1.44964</c:v>
                </c:pt>
                <c:pt idx="2502">
                  <c:v>1.44997</c:v>
                </c:pt>
                <c:pt idx="2503">
                  <c:v>1.45018</c:v>
                </c:pt>
                <c:pt idx="2504">
                  <c:v>1.45055</c:v>
                </c:pt>
                <c:pt idx="2505">
                  <c:v>1.45092</c:v>
                </c:pt>
                <c:pt idx="2506">
                  <c:v>1.45123</c:v>
                </c:pt>
                <c:pt idx="2507">
                  <c:v>1.4515899999999999</c:v>
                </c:pt>
                <c:pt idx="2508">
                  <c:v>1.4518500000000001</c:v>
                </c:pt>
                <c:pt idx="2509">
                  <c:v>1.45242</c:v>
                </c:pt>
                <c:pt idx="2510">
                  <c:v>1.45278</c:v>
                </c:pt>
                <c:pt idx="2511">
                  <c:v>1.4529399999999999</c:v>
                </c:pt>
                <c:pt idx="2512">
                  <c:v>1.45312</c:v>
                </c:pt>
                <c:pt idx="2513">
                  <c:v>1.4535800000000001</c:v>
                </c:pt>
                <c:pt idx="2514">
                  <c:v>1.4539800000000001</c:v>
                </c:pt>
                <c:pt idx="2515">
                  <c:v>1.45425</c:v>
                </c:pt>
                <c:pt idx="2516">
                  <c:v>1.45445</c:v>
                </c:pt>
                <c:pt idx="2517">
                  <c:v>1.45479</c:v>
                </c:pt>
                <c:pt idx="2518">
                  <c:v>1.45492</c:v>
                </c:pt>
                <c:pt idx="2519">
                  <c:v>1.45509</c:v>
                </c:pt>
                <c:pt idx="2520">
                  <c:v>1.45556</c:v>
                </c:pt>
                <c:pt idx="2521">
                  <c:v>1.45618</c:v>
                </c:pt>
                <c:pt idx="2522">
                  <c:v>1.45696</c:v>
                </c:pt>
                <c:pt idx="2523">
                  <c:v>1.4578599999999999</c:v>
                </c:pt>
                <c:pt idx="2524">
                  <c:v>1.4582900000000001</c:v>
                </c:pt>
                <c:pt idx="2525">
                  <c:v>1.45886</c:v>
                </c:pt>
                <c:pt idx="2526">
                  <c:v>1.45983</c:v>
                </c:pt>
                <c:pt idx="2527">
                  <c:v>1.4604999999999999</c:v>
                </c:pt>
                <c:pt idx="2528">
                  <c:v>1.46086</c:v>
                </c:pt>
                <c:pt idx="2529">
                  <c:v>1.4612700000000001</c:v>
                </c:pt>
                <c:pt idx="2530">
                  <c:v>1.46177</c:v>
                </c:pt>
                <c:pt idx="2531">
                  <c:v>1.4621900000000001</c:v>
                </c:pt>
                <c:pt idx="2532">
                  <c:v>1.4625300000000001</c:v>
                </c:pt>
                <c:pt idx="2533">
                  <c:v>1.4628099999999999</c:v>
                </c:pt>
                <c:pt idx="2534">
                  <c:v>1.46302</c:v>
                </c:pt>
                <c:pt idx="2535">
                  <c:v>1.4634</c:v>
                </c:pt>
                <c:pt idx="2536">
                  <c:v>1.46408</c:v>
                </c:pt>
                <c:pt idx="2537">
                  <c:v>1.4643900000000001</c:v>
                </c:pt>
                <c:pt idx="2538">
                  <c:v>1.4645300000000001</c:v>
                </c:pt>
                <c:pt idx="2539">
                  <c:v>1.4648300000000001</c:v>
                </c:pt>
                <c:pt idx="2540">
                  <c:v>1.46533</c:v>
                </c:pt>
                <c:pt idx="2541">
                  <c:v>1.4655100000000001</c:v>
                </c:pt>
                <c:pt idx="2542">
                  <c:v>1.4659899999999999</c:v>
                </c:pt>
                <c:pt idx="2543">
                  <c:v>1.46682</c:v>
                </c:pt>
                <c:pt idx="2544">
                  <c:v>1.46732</c:v>
                </c:pt>
                <c:pt idx="2545">
                  <c:v>1.46811</c:v>
                </c:pt>
                <c:pt idx="2546">
                  <c:v>1.4688399999999999</c:v>
                </c:pt>
                <c:pt idx="2547">
                  <c:v>1.4695800000000001</c:v>
                </c:pt>
                <c:pt idx="2548">
                  <c:v>1.4703200000000001</c:v>
                </c:pt>
                <c:pt idx="2549">
                  <c:v>1.4706399999999999</c:v>
                </c:pt>
                <c:pt idx="2550">
                  <c:v>1.4710700000000001</c:v>
                </c:pt>
                <c:pt idx="2551">
                  <c:v>1.4717100000000001</c:v>
                </c:pt>
                <c:pt idx="2552">
                  <c:v>1.4722200000000001</c:v>
                </c:pt>
                <c:pt idx="2553">
                  <c:v>1.4731000000000001</c:v>
                </c:pt>
                <c:pt idx="2554">
                  <c:v>1.4735499999999999</c:v>
                </c:pt>
                <c:pt idx="2555">
                  <c:v>1.4739899999999999</c:v>
                </c:pt>
                <c:pt idx="2556">
                  <c:v>1.4743299999999999</c:v>
                </c:pt>
                <c:pt idx="2557">
                  <c:v>1.47471</c:v>
                </c:pt>
                <c:pt idx="2558">
                  <c:v>1.47489</c:v>
                </c:pt>
                <c:pt idx="2559">
                  <c:v>1.47543</c:v>
                </c:pt>
                <c:pt idx="2560">
                  <c:v>1.47577</c:v>
                </c:pt>
                <c:pt idx="2561">
                  <c:v>1.47594</c:v>
                </c:pt>
                <c:pt idx="2562">
                  <c:v>1.4761200000000001</c:v>
                </c:pt>
                <c:pt idx="2563">
                  <c:v>1.4763200000000001</c:v>
                </c:pt>
                <c:pt idx="2564">
                  <c:v>1.4764699999999999</c:v>
                </c:pt>
                <c:pt idx="2565">
                  <c:v>1.4766300000000001</c:v>
                </c:pt>
                <c:pt idx="2566">
                  <c:v>1.4767699999999999</c:v>
                </c:pt>
                <c:pt idx="2567">
                  <c:v>1.47715</c:v>
                </c:pt>
                <c:pt idx="2568">
                  <c:v>1.47736</c:v>
                </c:pt>
                <c:pt idx="2569">
                  <c:v>1.4777499999999999</c:v>
                </c:pt>
                <c:pt idx="2570">
                  <c:v>1.4783299999999999</c:v>
                </c:pt>
                <c:pt idx="2571">
                  <c:v>1.4791099999999999</c:v>
                </c:pt>
                <c:pt idx="2572">
                  <c:v>1.4796899999999999</c:v>
                </c:pt>
                <c:pt idx="2573">
                  <c:v>1.4802200000000001</c:v>
                </c:pt>
                <c:pt idx="2574">
                  <c:v>1.4808399999999999</c:v>
                </c:pt>
                <c:pt idx="2575">
                  <c:v>1.48108</c:v>
                </c:pt>
                <c:pt idx="2576">
                  <c:v>1.4818199999999999</c:v>
                </c:pt>
                <c:pt idx="2577">
                  <c:v>1.48248</c:v>
                </c:pt>
                <c:pt idx="2578">
                  <c:v>1.48308</c:v>
                </c:pt>
                <c:pt idx="2579">
                  <c:v>1.48386</c:v>
                </c:pt>
                <c:pt idx="2580">
                  <c:v>1.48414</c:v>
                </c:pt>
                <c:pt idx="2581">
                  <c:v>1.4848399999999999</c:v>
                </c:pt>
                <c:pt idx="2582">
                  <c:v>1.48522</c:v>
                </c:pt>
                <c:pt idx="2583">
                  <c:v>1.4858199999999999</c:v>
                </c:pt>
                <c:pt idx="2584">
                  <c:v>1.4864900000000001</c:v>
                </c:pt>
                <c:pt idx="2585">
                  <c:v>1.4874700000000001</c:v>
                </c:pt>
                <c:pt idx="2586">
                  <c:v>1.48824</c:v>
                </c:pt>
                <c:pt idx="2587">
                  <c:v>1.4889300000000001</c:v>
                </c:pt>
                <c:pt idx="2588">
                  <c:v>1.48949</c:v>
                </c:pt>
                <c:pt idx="2589">
                  <c:v>1.4896400000000001</c:v>
                </c:pt>
                <c:pt idx="2590">
                  <c:v>1.49028</c:v>
                </c:pt>
                <c:pt idx="2591">
                  <c:v>1.49126</c:v>
                </c:pt>
                <c:pt idx="2592">
                  <c:v>1.4916199999999999</c:v>
                </c:pt>
                <c:pt idx="2593">
                  <c:v>1.4917499999999999</c:v>
                </c:pt>
                <c:pt idx="2594">
                  <c:v>1.49255</c:v>
                </c:pt>
                <c:pt idx="2595">
                  <c:v>1.4936799999999999</c:v>
                </c:pt>
                <c:pt idx="2596">
                  <c:v>1.4938800000000001</c:v>
                </c:pt>
                <c:pt idx="2597">
                  <c:v>1.4939800000000001</c:v>
                </c:pt>
                <c:pt idx="2598">
                  <c:v>1.4940500000000001</c:v>
                </c:pt>
                <c:pt idx="2599">
                  <c:v>1.4941199999999999</c:v>
                </c:pt>
                <c:pt idx="2600">
                  <c:v>1.4941599999999999</c:v>
                </c:pt>
                <c:pt idx="2601">
                  <c:v>1.49421</c:v>
                </c:pt>
                <c:pt idx="2602">
                  <c:v>1.49427</c:v>
                </c:pt>
                <c:pt idx="2603">
                  <c:v>1.4943299999999999</c:v>
                </c:pt>
                <c:pt idx="2604">
                  <c:v>1.4943900000000001</c:v>
                </c:pt>
                <c:pt idx="2605">
                  <c:v>1.4944500000000001</c:v>
                </c:pt>
                <c:pt idx="2606">
                  <c:v>1.49451</c:v>
                </c:pt>
                <c:pt idx="2607">
                  <c:v>1.49501</c:v>
                </c:pt>
                <c:pt idx="2608">
                  <c:v>1.4954700000000001</c:v>
                </c:pt>
                <c:pt idx="2609">
                  <c:v>1.49587</c:v>
                </c:pt>
                <c:pt idx="2610">
                  <c:v>1.49634</c:v>
                </c:pt>
                <c:pt idx="2611">
                  <c:v>1.49654</c:v>
                </c:pt>
                <c:pt idx="2612">
                  <c:v>1.49674</c:v>
                </c:pt>
                <c:pt idx="2613">
                  <c:v>1.4969300000000001</c:v>
                </c:pt>
                <c:pt idx="2614">
                  <c:v>1.49705</c:v>
                </c:pt>
                <c:pt idx="2615">
                  <c:v>1.4974799999999999</c:v>
                </c:pt>
                <c:pt idx="2616">
                  <c:v>1.4976100000000001</c:v>
                </c:pt>
                <c:pt idx="2617">
                  <c:v>1.49777</c:v>
                </c:pt>
                <c:pt idx="2618">
                  <c:v>1.49796</c:v>
                </c:pt>
                <c:pt idx="2619">
                  <c:v>1.4983500000000001</c:v>
                </c:pt>
                <c:pt idx="2620">
                  <c:v>1.49918</c:v>
                </c:pt>
                <c:pt idx="2621">
                  <c:v>1.4994000000000001</c:v>
                </c:pt>
                <c:pt idx="2622">
                  <c:v>1.4995499999999999</c:v>
                </c:pt>
                <c:pt idx="2623">
                  <c:v>1.4996400000000001</c:v>
                </c:pt>
                <c:pt idx="2624">
                  <c:v>1.4997100000000001</c:v>
                </c:pt>
                <c:pt idx="2625">
                  <c:v>1.49979</c:v>
                </c:pt>
                <c:pt idx="2626">
                  <c:v>1.4998499999999999</c:v>
                </c:pt>
                <c:pt idx="2627">
                  <c:v>1.4999100000000001</c:v>
                </c:pt>
                <c:pt idx="2628">
                  <c:v>1.49997</c:v>
                </c:pt>
                <c:pt idx="2629">
                  <c:v>1.50003</c:v>
                </c:pt>
                <c:pt idx="2630">
                  <c:v>1.5001199999999999</c:v>
                </c:pt>
                <c:pt idx="2631">
                  <c:v>1.50017</c:v>
                </c:pt>
                <c:pt idx="2632">
                  <c:v>1.5002599999999999</c:v>
                </c:pt>
                <c:pt idx="2633">
                  <c:v>1.5003200000000001</c:v>
                </c:pt>
                <c:pt idx="2634">
                  <c:v>1.5003899999999999</c:v>
                </c:pt>
                <c:pt idx="2635">
                  <c:v>1.50047</c:v>
                </c:pt>
                <c:pt idx="2636">
                  <c:v>1.5005200000000001</c:v>
                </c:pt>
                <c:pt idx="2637">
                  <c:v>1.5005900000000001</c:v>
                </c:pt>
                <c:pt idx="2638">
                  <c:v>1.50068</c:v>
                </c:pt>
                <c:pt idx="2639">
                  <c:v>1.50075</c:v>
                </c:pt>
                <c:pt idx="2640">
                  <c:v>1.5008600000000001</c:v>
                </c:pt>
                <c:pt idx="2641">
                  <c:v>1.5011300000000001</c:v>
                </c:pt>
                <c:pt idx="2642">
                  <c:v>1.5019100000000001</c:v>
                </c:pt>
                <c:pt idx="2643">
                  <c:v>1.50285</c:v>
                </c:pt>
                <c:pt idx="2644">
                  <c:v>1.5038199999999999</c:v>
                </c:pt>
                <c:pt idx="2645">
                  <c:v>1.50457</c:v>
                </c:pt>
                <c:pt idx="2646">
                  <c:v>1.50519</c:v>
                </c:pt>
                <c:pt idx="2647">
                  <c:v>1.50596</c:v>
                </c:pt>
                <c:pt idx="2648">
                  <c:v>1.5064599999999999</c:v>
                </c:pt>
                <c:pt idx="2649">
                  <c:v>1.5067699999999999</c:v>
                </c:pt>
                <c:pt idx="2650">
                  <c:v>1.50709</c:v>
                </c:pt>
                <c:pt idx="2651">
                  <c:v>1.50753</c:v>
                </c:pt>
                <c:pt idx="2652">
                  <c:v>1.5076799999999999</c:v>
                </c:pt>
                <c:pt idx="2653">
                  <c:v>1.5077499999999999</c:v>
                </c:pt>
                <c:pt idx="2654">
                  <c:v>1.5078199999999999</c:v>
                </c:pt>
                <c:pt idx="2655">
                  <c:v>1.50787</c:v>
                </c:pt>
                <c:pt idx="2656">
                  <c:v>1.5079199999999999</c:v>
                </c:pt>
                <c:pt idx="2657">
                  <c:v>1.5079899999999999</c:v>
                </c:pt>
                <c:pt idx="2658">
                  <c:v>1.50806</c:v>
                </c:pt>
                <c:pt idx="2659">
                  <c:v>1.5081899999999999</c:v>
                </c:pt>
                <c:pt idx="2660">
                  <c:v>1.5083</c:v>
                </c:pt>
                <c:pt idx="2661">
                  <c:v>1.5083800000000001</c:v>
                </c:pt>
                <c:pt idx="2662">
                  <c:v>1.5084299999999999</c:v>
                </c:pt>
                <c:pt idx="2663">
                  <c:v>1.5084500000000001</c:v>
                </c:pt>
                <c:pt idx="2664">
                  <c:v>1.5084900000000001</c:v>
                </c:pt>
                <c:pt idx="2665">
                  <c:v>1.5085299999999999</c:v>
                </c:pt>
                <c:pt idx="2666">
                  <c:v>1.50858</c:v>
                </c:pt>
                <c:pt idx="2667">
                  <c:v>1.5087900000000001</c:v>
                </c:pt>
                <c:pt idx="2668">
                  <c:v>1.50888</c:v>
                </c:pt>
                <c:pt idx="2669">
                  <c:v>1.5089699999999999</c:v>
                </c:pt>
                <c:pt idx="2670">
                  <c:v>1.5090399999999999</c:v>
                </c:pt>
                <c:pt idx="2671">
                  <c:v>1.50909</c:v>
                </c:pt>
                <c:pt idx="2672">
                  <c:v>1.5091300000000001</c:v>
                </c:pt>
                <c:pt idx="2673">
                  <c:v>1.5091699999999999</c:v>
                </c:pt>
                <c:pt idx="2674">
                  <c:v>1.5092000000000001</c:v>
                </c:pt>
                <c:pt idx="2675">
                  <c:v>1.5092699999999999</c:v>
                </c:pt>
                <c:pt idx="2676">
                  <c:v>1.50932</c:v>
                </c:pt>
                <c:pt idx="2677">
                  <c:v>1.50936</c:v>
                </c:pt>
                <c:pt idx="2678">
                  <c:v>1.5094099999999999</c:v>
                </c:pt>
                <c:pt idx="2679">
                  <c:v>1.50946</c:v>
                </c:pt>
                <c:pt idx="2680">
                  <c:v>1.5095000000000001</c:v>
                </c:pt>
                <c:pt idx="2681">
                  <c:v>1.5095499999999999</c:v>
                </c:pt>
                <c:pt idx="2682">
                  <c:v>1.50959</c:v>
                </c:pt>
                <c:pt idx="2683">
                  <c:v>1.5096400000000001</c:v>
                </c:pt>
                <c:pt idx="2684">
                  <c:v>1.5097</c:v>
                </c:pt>
                <c:pt idx="2685">
                  <c:v>1.50976</c:v>
                </c:pt>
                <c:pt idx="2686">
                  <c:v>1.5098199999999999</c:v>
                </c:pt>
                <c:pt idx="2687">
                  <c:v>1.50989</c:v>
                </c:pt>
                <c:pt idx="2688">
                  <c:v>1.5099499999999999</c:v>
                </c:pt>
                <c:pt idx="2689">
                  <c:v>1.5100499999999999</c:v>
                </c:pt>
                <c:pt idx="2690">
                  <c:v>1.5101500000000001</c:v>
                </c:pt>
                <c:pt idx="2691">
                  <c:v>1.5103899999999999</c:v>
                </c:pt>
                <c:pt idx="2692">
                  <c:v>1.5107999999999999</c:v>
                </c:pt>
                <c:pt idx="2693">
                  <c:v>1.5112300000000001</c:v>
                </c:pt>
                <c:pt idx="2694">
                  <c:v>1.5114099999999999</c:v>
                </c:pt>
                <c:pt idx="2695">
                  <c:v>1.5117700000000001</c:v>
                </c:pt>
                <c:pt idx="2696">
                  <c:v>1.5121</c:v>
                </c:pt>
                <c:pt idx="2697">
                  <c:v>1.51298</c:v>
                </c:pt>
                <c:pt idx="2698">
                  <c:v>1.514</c:v>
                </c:pt>
                <c:pt idx="2699">
                  <c:v>1.51444</c:v>
                </c:pt>
                <c:pt idx="2700">
                  <c:v>1.51515</c:v>
                </c:pt>
                <c:pt idx="2701">
                  <c:v>1.5157799999999999</c:v>
                </c:pt>
                <c:pt idx="2702">
                  <c:v>1.5160100000000001</c:v>
                </c:pt>
                <c:pt idx="2703">
                  <c:v>1.51641</c:v>
                </c:pt>
                <c:pt idx="2704">
                  <c:v>1.51661</c:v>
                </c:pt>
                <c:pt idx="2705">
                  <c:v>1.51684</c:v>
                </c:pt>
                <c:pt idx="2706">
                  <c:v>1.5170600000000001</c:v>
                </c:pt>
                <c:pt idx="2707">
                  <c:v>1.51729</c:v>
                </c:pt>
                <c:pt idx="2708">
                  <c:v>1.51749</c:v>
                </c:pt>
                <c:pt idx="2709">
                  <c:v>1.5177099999999999</c:v>
                </c:pt>
                <c:pt idx="2710">
                  <c:v>1.5181199999999999</c:v>
                </c:pt>
                <c:pt idx="2711">
                  <c:v>1.5185900000000001</c:v>
                </c:pt>
                <c:pt idx="2712">
                  <c:v>1.51925</c:v>
                </c:pt>
                <c:pt idx="2713">
                  <c:v>1.5196799999999999</c:v>
                </c:pt>
                <c:pt idx="2714">
                  <c:v>1.5199499999999999</c:v>
                </c:pt>
                <c:pt idx="2715">
                  <c:v>1.5207900000000001</c:v>
                </c:pt>
                <c:pt idx="2716">
                  <c:v>1.52121</c:v>
                </c:pt>
                <c:pt idx="2717">
                  <c:v>1.5217799999999999</c:v>
                </c:pt>
                <c:pt idx="2718">
                  <c:v>1.5221</c:v>
                </c:pt>
                <c:pt idx="2719">
                  <c:v>1.5222800000000001</c:v>
                </c:pt>
                <c:pt idx="2720">
                  <c:v>1.52275</c:v>
                </c:pt>
                <c:pt idx="2721">
                  <c:v>1.52308</c:v>
                </c:pt>
                <c:pt idx="2722">
                  <c:v>1.5233399999999999</c:v>
                </c:pt>
                <c:pt idx="2723">
                  <c:v>1.5236799999999999</c:v>
                </c:pt>
                <c:pt idx="2724">
                  <c:v>1.5241899999999999</c:v>
                </c:pt>
                <c:pt idx="2725">
                  <c:v>1.52467</c:v>
                </c:pt>
                <c:pt idx="2726">
                  <c:v>1.52563</c:v>
                </c:pt>
                <c:pt idx="2727">
                  <c:v>1.5262800000000001</c:v>
                </c:pt>
                <c:pt idx="2728">
                  <c:v>1.5267999999999999</c:v>
                </c:pt>
                <c:pt idx="2729">
                  <c:v>1.5275099999999999</c:v>
                </c:pt>
                <c:pt idx="2730">
                  <c:v>1.5280100000000001</c:v>
                </c:pt>
                <c:pt idx="2731">
                  <c:v>1.5287299999999999</c:v>
                </c:pt>
                <c:pt idx="2732">
                  <c:v>1.5289699999999999</c:v>
                </c:pt>
                <c:pt idx="2733">
                  <c:v>1.52921</c:v>
                </c:pt>
                <c:pt idx="2734">
                  <c:v>1.52935</c:v>
                </c:pt>
                <c:pt idx="2735">
                  <c:v>1.5296799999999999</c:v>
                </c:pt>
                <c:pt idx="2736">
                  <c:v>1.5299199999999999</c:v>
                </c:pt>
                <c:pt idx="2737">
                  <c:v>1.53009</c:v>
                </c:pt>
                <c:pt idx="2738">
                  <c:v>1.53026</c:v>
                </c:pt>
                <c:pt idx="2739">
                  <c:v>1.5305</c:v>
                </c:pt>
                <c:pt idx="2740">
                  <c:v>1.53068</c:v>
                </c:pt>
                <c:pt idx="2741">
                  <c:v>1.53088</c:v>
                </c:pt>
                <c:pt idx="2742">
                  <c:v>1.53108</c:v>
                </c:pt>
                <c:pt idx="2743">
                  <c:v>1.53139</c:v>
                </c:pt>
                <c:pt idx="2744">
                  <c:v>1.53156</c:v>
                </c:pt>
                <c:pt idx="2745">
                  <c:v>1.5321</c:v>
                </c:pt>
                <c:pt idx="2746">
                  <c:v>1.5323500000000001</c:v>
                </c:pt>
                <c:pt idx="2747">
                  <c:v>1.5327299999999999</c:v>
                </c:pt>
                <c:pt idx="2748">
                  <c:v>1.5337099999999999</c:v>
                </c:pt>
                <c:pt idx="2749">
                  <c:v>1.53487</c:v>
                </c:pt>
                <c:pt idx="2750">
                  <c:v>1.53596</c:v>
                </c:pt>
                <c:pt idx="2751">
                  <c:v>1.5364100000000001</c:v>
                </c:pt>
                <c:pt idx="2752">
                  <c:v>1.5368200000000001</c:v>
                </c:pt>
                <c:pt idx="2753">
                  <c:v>1.53725</c:v>
                </c:pt>
                <c:pt idx="2754">
                  <c:v>1.53746</c:v>
                </c:pt>
                <c:pt idx="2755">
                  <c:v>1.53762</c:v>
                </c:pt>
                <c:pt idx="2756">
                  <c:v>1.53779</c:v>
                </c:pt>
                <c:pt idx="2757">
                  <c:v>1.538</c:v>
                </c:pt>
                <c:pt idx="2758">
                  <c:v>1.5385</c:v>
                </c:pt>
                <c:pt idx="2759">
                  <c:v>1.53871</c:v>
                </c:pt>
                <c:pt idx="2760">
                  <c:v>1.5389299999999999</c:v>
                </c:pt>
                <c:pt idx="2761">
                  <c:v>1.53911</c:v>
                </c:pt>
                <c:pt idx="2762">
                  <c:v>1.53938</c:v>
                </c:pt>
                <c:pt idx="2763">
                  <c:v>1.5399099999999999</c:v>
                </c:pt>
                <c:pt idx="2764">
                  <c:v>1.54077</c:v>
                </c:pt>
                <c:pt idx="2765">
                  <c:v>1.5410200000000001</c:v>
                </c:pt>
                <c:pt idx="2766">
                  <c:v>1.5417000000000001</c:v>
                </c:pt>
                <c:pt idx="2767">
                  <c:v>1.5422</c:v>
                </c:pt>
                <c:pt idx="2768">
                  <c:v>1.5429999999999999</c:v>
                </c:pt>
                <c:pt idx="2769">
                  <c:v>1.5431999999999999</c:v>
                </c:pt>
                <c:pt idx="2770">
                  <c:v>1.5433399999999999</c:v>
                </c:pt>
                <c:pt idx="2771">
                  <c:v>1.54342</c:v>
                </c:pt>
                <c:pt idx="2772">
                  <c:v>1.54358</c:v>
                </c:pt>
                <c:pt idx="2773">
                  <c:v>1.54376</c:v>
                </c:pt>
                <c:pt idx="2774">
                  <c:v>1.5439400000000001</c:v>
                </c:pt>
                <c:pt idx="2775">
                  <c:v>1.5441800000000001</c:v>
                </c:pt>
                <c:pt idx="2776">
                  <c:v>1.54436</c:v>
                </c:pt>
                <c:pt idx="2777">
                  <c:v>1.5445899999999999</c:v>
                </c:pt>
                <c:pt idx="2778">
                  <c:v>1.54474</c:v>
                </c:pt>
                <c:pt idx="2779">
                  <c:v>1.5448900000000001</c:v>
                </c:pt>
                <c:pt idx="2780">
                  <c:v>1.54525</c:v>
                </c:pt>
                <c:pt idx="2781">
                  <c:v>1.5454399999999999</c:v>
                </c:pt>
                <c:pt idx="2782">
                  <c:v>1.54562</c:v>
                </c:pt>
                <c:pt idx="2783">
                  <c:v>1.5458000000000001</c:v>
                </c:pt>
                <c:pt idx="2784">
                  <c:v>1.546</c:v>
                </c:pt>
                <c:pt idx="2785">
                  <c:v>1.5462100000000001</c:v>
                </c:pt>
                <c:pt idx="2786">
                  <c:v>1.5463899999999999</c:v>
                </c:pt>
                <c:pt idx="2787">
                  <c:v>1.5465899999999999</c:v>
                </c:pt>
                <c:pt idx="2788">
                  <c:v>1.5469900000000001</c:v>
                </c:pt>
                <c:pt idx="2789">
                  <c:v>1.5478400000000001</c:v>
                </c:pt>
                <c:pt idx="2790">
                  <c:v>1.5487200000000001</c:v>
                </c:pt>
                <c:pt idx="2791">
                  <c:v>1.5491200000000001</c:v>
                </c:pt>
                <c:pt idx="2792">
                  <c:v>1.54939</c:v>
                </c:pt>
                <c:pt idx="2793">
                  <c:v>1.5496099999999999</c:v>
                </c:pt>
                <c:pt idx="2794">
                  <c:v>1.5498700000000001</c:v>
                </c:pt>
                <c:pt idx="2795">
                  <c:v>1.55003</c:v>
                </c:pt>
                <c:pt idx="2796">
                  <c:v>1.55027</c:v>
                </c:pt>
                <c:pt idx="2797">
                  <c:v>1.5504800000000001</c:v>
                </c:pt>
                <c:pt idx="2798">
                  <c:v>1.5507</c:v>
                </c:pt>
                <c:pt idx="2799">
                  <c:v>1.5511200000000001</c:v>
                </c:pt>
                <c:pt idx="2800">
                  <c:v>1.5513399999999999</c:v>
                </c:pt>
                <c:pt idx="2801">
                  <c:v>1.5516300000000001</c:v>
                </c:pt>
                <c:pt idx="2802">
                  <c:v>1.5518400000000001</c:v>
                </c:pt>
                <c:pt idx="2803">
                  <c:v>1.5520400000000001</c:v>
                </c:pt>
                <c:pt idx="2804">
                  <c:v>1.55227</c:v>
                </c:pt>
                <c:pt idx="2805">
                  <c:v>1.5525599999999999</c:v>
                </c:pt>
                <c:pt idx="2806">
                  <c:v>1.5528299999999999</c:v>
                </c:pt>
                <c:pt idx="2807">
                  <c:v>1.55349</c:v>
                </c:pt>
                <c:pt idx="2808">
                  <c:v>1.5539000000000001</c:v>
                </c:pt>
                <c:pt idx="2809">
                  <c:v>1.5542499999999999</c:v>
                </c:pt>
                <c:pt idx="2810">
                  <c:v>1.5547200000000001</c:v>
                </c:pt>
                <c:pt idx="2811">
                  <c:v>1.55497</c:v>
                </c:pt>
                <c:pt idx="2812">
                  <c:v>1.5552600000000001</c:v>
                </c:pt>
                <c:pt idx="2813">
                  <c:v>1.55545</c:v>
                </c:pt>
                <c:pt idx="2814">
                  <c:v>1.55619</c:v>
                </c:pt>
                <c:pt idx="2815">
                  <c:v>1.55707</c:v>
                </c:pt>
                <c:pt idx="2816">
                  <c:v>1.5577000000000001</c:v>
                </c:pt>
                <c:pt idx="2817">
                  <c:v>1.55793</c:v>
                </c:pt>
                <c:pt idx="2818">
                  <c:v>1.5582800000000001</c:v>
                </c:pt>
                <c:pt idx="2819">
                  <c:v>1.5585</c:v>
                </c:pt>
                <c:pt idx="2820">
                  <c:v>1.5587200000000001</c:v>
                </c:pt>
                <c:pt idx="2821">
                  <c:v>1.55898</c:v>
                </c:pt>
                <c:pt idx="2822">
                  <c:v>1.55915</c:v>
                </c:pt>
                <c:pt idx="2823">
                  <c:v>1.5593300000000001</c:v>
                </c:pt>
                <c:pt idx="2824">
                  <c:v>1.5595600000000001</c:v>
                </c:pt>
                <c:pt idx="2825">
                  <c:v>1.55985</c:v>
                </c:pt>
                <c:pt idx="2826">
                  <c:v>1.56</c:v>
                </c:pt>
                <c:pt idx="2827">
                  <c:v>1.5602799999999999</c:v>
                </c:pt>
                <c:pt idx="2828">
                  <c:v>1.56053</c:v>
                </c:pt>
                <c:pt idx="2829">
                  <c:v>1.5607</c:v>
                </c:pt>
                <c:pt idx="2830">
                  <c:v>1.56114</c:v>
                </c:pt>
                <c:pt idx="2831">
                  <c:v>1.5621100000000001</c:v>
                </c:pt>
                <c:pt idx="2832">
                  <c:v>1.56274</c:v>
                </c:pt>
                <c:pt idx="2833">
                  <c:v>1.5629999999999999</c:v>
                </c:pt>
                <c:pt idx="2834">
                  <c:v>1.56362</c:v>
                </c:pt>
                <c:pt idx="2835">
                  <c:v>1.5637799999999999</c:v>
                </c:pt>
                <c:pt idx="2836">
                  <c:v>1.5639799999999999</c:v>
                </c:pt>
                <c:pt idx="2837">
                  <c:v>1.5641400000000001</c:v>
                </c:pt>
                <c:pt idx="2838">
                  <c:v>1.5646899999999999</c:v>
                </c:pt>
                <c:pt idx="2839">
                  <c:v>1.5649500000000001</c:v>
                </c:pt>
                <c:pt idx="2840">
                  <c:v>1.56511</c:v>
                </c:pt>
                <c:pt idx="2841">
                  <c:v>1.5652600000000001</c:v>
                </c:pt>
                <c:pt idx="2842">
                  <c:v>1.5654600000000001</c:v>
                </c:pt>
                <c:pt idx="2843">
                  <c:v>1.56595</c:v>
                </c:pt>
                <c:pt idx="2844">
                  <c:v>1.5664100000000001</c:v>
                </c:pt>
                <c:pt idx="2845">
                  <c:v>1.56667</c:v>
                </c:pt>
                <c:pt idx="2846">
                  <c:v>1.5670599999999999</c:v>
                </c:pt>
                <c:pt idx="2847">
                  <c:v>1.5678099999999999</c:v>
                </c:pt>
                <c:pt idx="2848">
                  <c:v>1.5686199999999999</c:v>
                </c:pt>
                <c:pt idx="2849">
                  <c:v>1.5693999999999999</c:v>
                </c:pt>
                <c:pt idx="2850">
                  <c:v>1.57</c:v>
                </c:pt>
                <c:pt idx="2851">
                  <c:v>1.57047</c:v>
                </c:pt>
                <c:pt idx="2852">
                  <c:v>1.57135</c:v>
                </c:pt>
                <c:pt idx="2853">
                  <c:v>1.5720799999999999</c:v>
                </c:pt>
                <c:pt idx="2854">
                  <c:v>1.5725499999999999</c:v>
                </c:pt>
                <c:pt idx="2855">
                  <c:v>1.57298</c:v>
                </c:pt>
                <c:pt idx="2856">
                  <c:v>1.57331</c:v>
                </c:pt>
                <c:pt idx="2857">
                  <c:v>1.5734699999999999</c:v>
                </c:pt>
                <c:pt idx="2858">
                  <c:v>1.5737399999999999</c:v>
                </c:pt>
                <c:pt idx="2859">
                  <c:v>1.5738799999999999</c:v>
                </c:pt>
                <c:pt idx="2860">
                  <c:v>1.5744400000000001</c:v>
                </c:pt>
                <c:pt idx="2861">
                  <c:v>1.57508</c:v>
                </c:pt>
                <c:pt idx="2862">
                  <c:v>1.5754900000000001</c:v>
                </c:pt>
                <c:pt idx="2863">
                  <c:v>1.5758399999999999</c:v>
                </c:pt>
                <c:pt idx="2864">
                  <c:v>1.5762499999999999</c:v>
                </c:pt>
                <c:pt idx="2865">
                  <c:v>1.5766</c:v>
                </c:pt>
                <c:pt idx="2866">
                  <c:v>1.57687</c:v>
                </c:pt>
                <c:pt idx="2867">
                  <c:v>1.5773900000000001</c:v>
                </c:pt>
                <c:pt idx="2868">
                  <c:v>1.57769</c:v>
                </c:pt>
                <c:pt idx="2869">
                  <c:v>1.5779399999999999</c:v>
                </c:pt>
                <c:pt idx="2870">
                  <c:v>1.5781000000000001</c:v>
                </c:pt>
                <c:pt idx="2871">
                  <c:v>1.5784800000000001</c:v>
                </c:pt>
                <c:pt idx="2872">
                  <c:v>1.5787899999999999</c:v>
                </c:pt>
                <c:pt idx="2873">
                  <c:v>1.5790299999999999</c:v>
                </c:pt>
                <c:pt idx="2874">
                  <c:v>1.57918</c:v>
                </c:pt>
                <c:pt idx="2875">
                  <c:v>1.5797600000000001</c:v>
                </c:pt>
                <c:pt idx="2876">
                  <c:v>1.5804400000000001</c:v>
                </c:pt>
                <c:pt idx="2877">
                  <c:v>1.5806100000000001</c:v>
                </c:pt>
                <c:pt idx="2878">
                  <c:v>1.58101</c:v>
                </c:pt>
                <c:pt idx="2879">
                  <c:v>1.5815399999999999</c:v>
                </c:pt>
                <c:pt idx="2880">
                  <c:v>1.58195</c:v>
                </c:pt>
                <c:pt idx="2881">
                  <c:v>1.58243</c:v>
                </c:pt>
                <c:pt idx="2882">
                  <c:v>1.5830200000000001</c:v>
                </c:pt>
                <c:pt idx="2883">
                  <c:v>1.5833600000000001</c:v>
                </c:pt>
                <c:pt idx="2884">
                  <c:v>1.58385</c:v>
                </c:pt>
                <c:pt idx="2885">
                  <c:v>1.58423</c:v>
                </c:pt>
                <c:pt idx="2886">
                  <c:v>1.5849500000000001</c:v>
                </c:pt>
                <c:pt idx="2887">
                  <c:v>1.5857699999999999</c:v>
                </c:pt>
                <c:pt idx="2888">
                  <c:v>1.5862799999999999</c:v>
                </c:pt>
                <c:pt idx="2889">
                  <c:v>1.5867800000000001</c:v>
                </c:pt>
                <c:pt idx="2890">
                  <c:v>1.58725</c:v>
                </c:pt>
                <c:pt idx="2891">
                  <c:v>1.5876399999999999</c:v>
                </c:pt>
                <c:pt idx="2892">
                  <c:v>1.5879399999999999</c:v>
                </c:pt>
                <c:pt idx="2893">
                  <c:v>1.58884</c:v>
                </c:pt>
                <c:pt idx="2894">
                  <c:v>1.58951</c:v>
                </c:pt>
                <c:pt idx="2895">
                  <c:v>1.5898300000000001</c:v>
                </c:pt>
                <c:pt idx="2896">
                  <c:v>1.5902499999999999</c:v>
                </c:pt>
                <c:pt idx="2897">
                  <c:v>1.5912200000000001</c:v>
                </c:pt>
                <c:pt idx="2898">
                  <c:v>1.5922099999999999</c:v>
                </c:pt>
                <c:pt idx="2899">
                  <c:v>1.59287</c:v>
                </c:pt>
                <c:pt idx="2900">
                  <c:v>1.59365</c:v>
                </c:pt>
                <c:pt idx="2901">
                  <c:v>1.59443</c:v>
                </c:pt>
                <c:pt idx="2902">
                  <c:v>1.5952900000000001</c:v>
                </c:pt>
                <c:pt idx="2903">
                  <c:v>1.5959300000000001</c:v>
                </c:pt>
                <c:pt idx="2904">
                  <c:v>1.5966800000000001</c:v>
                </c:pt>
                <c:pt idx="2905">
                  <c:v>1.5976999999999999</c:v>
                </c:pt>
                <c:pt idx="2906">
                  <c:v>1.59877</c:v>
                </c:pt>
                <c:pt idx="2907">
                  <c:v>1.5994999999999999</c:v>
                </c:pt>
                <c:pt idx="2908">
                  <c:v>1.60039</c:v>
                </c:pt>
                <c:pt idx="2909">
                  <c:v>1.60145</c:v>
                </c:pt>
                <c:pt idx="2910">
                  <c:v>1.60256</c:v>
                </c:pt>
                <c:pt idx="2911">
                  <c:v>1.6036300000000001</c:v>
                </c:pt>
                <c:pt idx="2912">
                  <c:v>1.6043000000000001</c:v>
                </c:pt>
                <c:pt idx="2913">
                  <c:v>1.6054299999999999</c:v>
                </c:pt>
                <c:pt idx="2914">
                  <c:v>1.60646</c:v>
                </c:pt>
                <c:pt idx="2915">
                  <c:v>1.60693</c:v>
                </c:pt>
                <c:pt idx="2916">
                  <c:v>1.6075699999999999</c:v>
                </c:pt>
                <c:pt idx="2917">
                  <c:v>1.6086100000000001</c:v>
                </c:pt>
                <c:pt idx="2918">
                  <c:v>1.6091</c:v>
                </c:pt>
                <c:pt idx="2919">
                  <c:v>1.6100300000000001</c:v>
                </c:pt>
                <c:pt idx="2920">
                  <c:v>1.6104499999999999</c:v>
                </c:pt>
                <c:pt idx="2921">
                  <c:v>1.6108499999999999</c:v>
                </c:pt>
                <c:pt idx="2922">
                  <c:v>1.6115900000000001</c:v>
                </c:pt>
                <c:pt idx="2923">
                  <c:v>1.61205</c:v>
                </c:pt>
                <c:pt idx="2924">
                  <c:v>1.61236</c:v>
                </c:pt>
                <c:pt idx="2925">
                  <c:v>1.61294</c:v>
                </c:pt>
                <c:pt idx="2926">
                  <c:v>1.6136900000000001</c:v>
                </c:pt>
                <c:pt idx="2927">
                  <c:v>1.6139300000000001</c:v>
                </c:pt>
                <c:pt idx="2928">
                  <c:v>1.6141099999999999</c:v>
                </c:pt>
                <c:pt idx="2929">
                  <c:v>1.61426</c:v>
                </c:pt>
                <c:pt idx="2930">
                  <c:v>1.6144400000000001</c:v>
                </c:pt>
                <c:pt idx="2931">
                  <c:v>1.61456</c:v>
                </c:pt>
                <c:pt idx="2932">
                  <c:v>1.6146499999999999</c:v>
                </c:pt>
                <c:pt idx="2933">
                  <c:v>1.61476</c:v>
                </c:pt>
                <c:pt idx="2934">
                  <c:v>1.6152299999999999</c:v>
                </c:pt>
                <c:pt idx="2935">
                  <c:v>1.61561</c:v>
                </c:pt>
                <c:pt idx="2936">
                  <c:v>1.61632</c:v>
                </c:pt>
                <c:pt idx="2937">
                  <c:v>1.6167499999999999</c:v>
                </c:pt>
                <c:pt idx="2938">
                  <c:v>1.6173500000000001</c:v>
                </c:pt>
                <c:pt idx="2939">
                  <c:v>1.6182300000000001</c:v>
                </c:pt>
                <c:pt idx="2940">
                  <c:v>1.61913</c:v>
                </c:pt>
                <c:pt idx="2941">
                  <c:v>1.61981</c:v>
                </c:pt>
                <c:pt idx="2942">
                  <c:v>1.62046</c:v>
                </c:pt>
                <c:pt idx="2943">
                  <c:v>1.6216200000000001</c:v>
                </c:pt>
                <c:pt idx="2944">
                  <c:v>1.6226100000000001</c:v>
                </c:pt>
                <c:pt idx="2945">
                  <c:v>1.62355</c:v>
                </c:pt>
                <c:pt idx="2946">
                  <c:v>1.62416</c:v>
                </c:pt>
                <c:pt idx="2947">
                  <c:v>1.62452</c:v>
                </c:pt>
                <c:pt idx="2948">
                  <c:v>1.6252</c:v>
                </c:pt>
                <c:pt idx="2949">
                  <c:v>1.62625</c:v>
                </c:pt>
                <c:pt idx="2950">
                  <c:v>1.6273500000000001</c:v>
                </c:pt>
                <c:pt idx="2951">
                  <c:v>1.6285000000000001</c:v>
                </c:pt>
                <c:pt idx="2952">
                  <c:v>1.62914</c:v>
                </c:pt>
                <c:pt idx="2953">
                  <c:v>1.6298600000000001</c:v>
                </c:pt>
                <c:pt idx="2954">
                  <c:v>1.6307499999999999</c:v>
                </c:pt>
                <c:pt idx="2955">
                  <c:v>1.63131</c:v>
                </c:pt>
                <c:pt idx="2956">
                  <c:v>1.6323300000000001</c:v>
                </c:pt>
                <c:pt idx="2957">
                  <c:v>1.63259</c:v>
                </c:pt>
                <c:pt idx="2958">
                  <c:v>1.6332599999999999</c:v>
                </c:pt>
                <c:pt idx="2959">
                  <c:v>1.63422</c:v>
                </c:pt>
                <c:pt idx="2960">
                  <c:v>1.63463</c:v>
                </c:pt>
                <c:pt idx="2961">
                  <c:v>1.6349400000000001</c:v>
                </c:pt>
                <c:pt idx="2962">
                  <c:v>1.63561</c:v>
                </c:pt>
                <c:pt idx="2963">
                  <c:v>1.63666</c:v>
                </c:pt>
                <c:pt idx="2964">
                  <c:v>1.63764</c:v>
                </c:pt>
                <c:pt idx="2965">
                  <c:v>1.6380399999999999</c:v>
                </c:pt>
                <c:pt idx="2966">
                  <c:v>1.63907</c:v>
                </c:pt>
                <c:pt idx="2967">
                  <c:v>1.64</c:v>
                </c:pt>
                <c:pt idx="2968">
                  <c:v>1.6410400000000001</c:v>
                </c:pt>
                <c:pt idx="2969">
                  <c:v>1.64178</c:v>
                </c:pt>
                <c:pt idx="2970">
                  <c:v>1.64218</c:v>
                </c:pt>
                <c:pt idx="2971">
                  <c:v>1.6429800000000001</c:v>
                </c:pt>
                <c:pt idx="2972">
                  <c:v>1.6436999999999999</c:v>
                </c:pt>
                <c:pt idx="2973">
                  <c:v>1.6444799999999999</c:v>
                </c:pt>
                <c:pt idx="2974">
                  <c:v>1.6451199999999999</c:v>
                </c:pt>
                <c:pt idx="2975">
                  <c:v>1.64581</c:v>
                </c:pt>
                <c:pt idx="2976">
                  <c:v>1.64683</c:v>
                </c:pt>
                <c:pt idx="2977">
                  <c:v>1.64794</c:v>
                </c:pt>
                <c:pt idx="2978">
                  <c:v>1.64903</c:v>
                </c:pt>
                <c:pt idx="2979">
                  <c:v>1.6497900000000001</c:v>
                </c:pt>
                <c:pt idx="2980">
                  <c:v>1.65029</c:v>
                </c:pt>
                <c:pt idx="2981">
                  <c:v>1.6511800000000001</c:v>
                </c:pt>
                <c:pt idx="2982">
                  <c:v>1.6515599999999999</c:v>
                </c:pt>
                <c:pt idx="2983">
                  <c:v>1.65222</c:v>
                </c:pt>
                <c:pt idx="2984">
                  <c:v>1.6526000000000001</c:v>
                </c:pt>
                <c:pt idx="2985">
                  <c:v>1.6534800000000001</c:v>
                </c:pt>
                <c:pt idx="2986">
                  <c:v>1.6539999999999999</c:v>
                </c:pt>
                <c:pt idx="2987">
                  <c:v>1.6546400000000001</c:v>
                </c:pt>
                <c:pt idx="2988">
                  <c:v>1.6551199999999999</c:v>
                </c:pt>
                <c:pt idx="2989">
                  <c:v>1.6555800000000001</c:v>
                </c:pt>
                <c:pt idx="2990">
                  <c:v>1.6565399999999999</c:v>
                </c:pt>
                <c:pt idx="2991">
                  <c:v>1.6570800000000001</c:v>
                </c:pt>
                <c:pt idx="2992">
                  <c:v>1.65784</c:v>
                </c:pt>
                <c:pt idx="2993">
                  <c:v>1.6589100000000001</c:v>
                </c:pt>
                <c:pt idx="2994">
                  <c:v>1.65951</c:v>
                </c:pt>
                <c:pt idx="2995">
                  <c:v>1.6600200000000001</c:v>
                </c:pt>
                <c:pt idx="2996">
                  <c:v>1.6608700000000001</c:v>
                </c:pt>
                <c:pt idx="2997">
                  <c:v>1.66123</c:v>
                </c:pt>
                <c:pt idx="2998">
                  <c:v>1.66208</c:v>
                </c:pt>
                <c:pt idx="2999">
                  <c:v>1.6629499999999999</c:v>
                </c:pt>
                <c:pt idx="3000">
                  <c:v>1.6635599999999999</c:v>
                </c:pt>
                <c:pt idx="3001">
                  <c:v>1.6646700000000001</c:v>
                </c:pt>
                <c:pt idx="3002">
                  <c:v>1.6658500000000001</c:v>
                </c:pt>
                <c:pt idx="3003">
                  <c:v>1.6665000000000001</c:v>
                </c:pt>
                <c:pt idx="3004">
                  <c:v>1.6674899999999999</c:v>
                </c:pt>
                <c:pt idx="3005">
                  <c:v>1.6683399999999999</c:v>
                </c:pt>
                <c:pt idx="3006">
                  <c:v>1.6691400000000001</c:v>
                </c:pt>
                <c:pt idx="3007">
                  <c:v>1.6700900000000001</c:v>
                </c:pt>
                <c:pt idx="3008">
                  <c:v>1.6711100000000001</c:v>
                </c:pt>
                <c:pt idx="3009">
                  <c:v>1.6721999999999999</c:v>
                </c:pt>
                <c:pt idx="3010">
                  <c:v>1.6732400000000001</c:v>
                </c:pt>
                <c:pt idx="3011">
                  <c:v>1.6739299999999999</c:v>
                </c:pt>
                <c:pt idx="3012">
                  <c:v>1.67421</c:v>
                </c:pt>
                <c:pt idx="3013">
                  <c:v>1.6749700000000001</c:v>
                </c:pt>
                <c:pt idx="3014">
                  <c:v>1.6759500000000001</c:v>
                </c:pt>
                <c:pt idx="3015">
                  <c:v>1.6769700000000001</c:v>
                </c:pt>
                <c:pt idx="3016">
                  <c:v>1.6779999999999999</c:v>
                </c:pt>
                <c:pt idx="3017">
                  <c:v>1.6784300000000001</c:v>
                </c:pt>
                <c:pt idx="3018">
                  <c:v>1.6790700000000001</c:v>
                </c:pt>
                <c:pt idx="3019">
                  <c:v>1.67947</c:v>
                </c:pt>
                <c:pt idx="3020">
                  <c:v>1.67974</c:v>
                </c:pt>
                <c:pt idx="3021">
                  <c:v>1.6802999999999999</c:v>
                </c:pt>
                <c:pt idx="3022">
                  <c:v>1.68109</c:v>
                </c:pt>
                <c:pt idx="3023">
                  <c:v>1.6818500000000001</c:v>
                </c:pt>
                <c:pt idx="3024">
                  <c:v>1.6826099999999999</c:v>
                </c:pt>
                <c:pt idx="3025">
                  <c:v>1.6836599999999999</c:v>
                </c:pt>
                <c:pt idx="3026">
                  <c:v>1.6844300000000001</c:v>
                </c:pt>
                <c:pt idx="3027">
                  <c:v>1.6853100000000001</c:v>
                </c:pt>
                <c:pt idx="3028">
                  <c:v>1.68634</c:v>
                </c:pt>
                <c:pt idx="3029">
                  <c:v>1.6874199999999999</c:v>
                </c:pt>
                <c:pt idx="3030">
                  <c:v>1.6878299999999999</c:v>
                </c:pt>
                <c:pt idx="3031">
                  <c:v>1.68842</c:v>
                </c:pt>
                <c:pt idx="3032">
                  <c:v>1.6890400000000001</c:v>
                </c:pt>
                <c:pt idx="3033">
                  <c:v>1.68933</c:v>
                </c:pt>
                <c:pt idx="3034">
                  <c:v>1.6897500000000001</c:v>
                </c:pt>
                <c:pt idx="3035">
                  <c:v>1.6899599999999999</c:v>
                </c:pt>
                <c:pt idx="3036">
                  <c:v>1.69075</c:v>
                </c:pt>
                <c:pt idx="3037">
                  <c:v>1.6914</c:v>
                </c:pt>
                <c:pt idx="3038">
                  <c:v>1.6924999999999999</c:v>
                </c:pt>
                <c:pt idx="3039">
                  <c:v>1.69289</c:v>
                </c:pt>
                <c:pt idx="3040">
                  <c:v>1.69336</c:v>
                </c:pt>
                <c:pt idx="3041">
                  <c:v>1.69407</c:v>
                </c:pt>
                <c:pt idx="3042">
                  <c:v>1.69475</c:v>
                </c:pt>
                <c:pt idx="3043">
                  <c:v>1.6958</c:v>
                </c:pt>
                <c:pt idx="3044">
                  <c:v>1.69635</c:v>
                </c:pt>
                <c:pt idx="3045">
                  <c:v>1.6968300000000001</c:v>
                </c:pt>
                <c:pt idx="3046">
                  <c:v>1.6970400000000001</c:v>
                </c:pt>
                <c:pt idx="3047">
                  <c:v>1.6979</c:v>
                </c:pt>
                <c:pt idx="3048">
                  <c:v>1.69882</c:v>
                </c:pt>
                <c:pt idx="3049">
                  <c:v>1.6994199999999999</c:v>
                </c:pt>
                <c:pt idx="3050">
                  <c:v>1.7</c:v>
                </c:pt>
                <c:pt idx="3051">
                  <c:v>1.70095</c:v>
                </c:pt>
                <c:pt idx="3052">
                  <c:v>1.70197</c:v>
                </c:pt>
                <c:pt idx="3053">
                  <c:v>1.7028099999999999</c:v>
                </c:pt>
                <c:pt idx="3054">
                  <c:v>1.7038500000000001</c:v>
                </c:pt>
                <c:pt idx="3055">
                  <c:v>1.70434</c:v>
                </c:pt>
                <c:pt idx="3056">
                  <c:v>1.70472</c:v>
                </c:pt>
                <c:pt idx="3057">
                  <c:v>1.7052700000000001</c:v>
                </c:pt>
                <c:pt idx="3058">
                  <c:v>1.7062999999999999</c:v>
                </c:pt>
                <c:pt idx="3059">
                  <c:v>1.70739</c:v>
                </c:pt>
                <c:pt idx="3060">
                  <c:v>1.70791</c:v>
                </c:pt>
                <c:pt idx="3061">
                  <c:v>1.7089300000000001</c:v>
                </c:pt>
                <c:pt idx="3062">
                  <c:v>1.71</c:v>
                </c:pt>
                <c:pt idx="3063">
                  <c:v>1.71113</c:v>
                </c:pt>
                <c:pt idx="3064">
                  <c:v>1.71225</c:v>
                </c:pt>
                <c:pt idx="3065">
                  <c:v>1.7132400000000001</c:v>
                </c:pt>
                <c:pt idx="3066">
                  <c:v>1.7139</c:v>
                </c:pt>
                <c:pt idx="3067">
                  <c:v>1.71475</c:v>
                </c:pt>
                <c:pt idx="3068">
                  <c:v>1.7154799999999999</c:v>
                </c:pt>
                <c:pt idx="3069">
                  <c:v>1.7160200000000001</c:v>
                </c:pt>
                <c:pt idx="3070">
                  <c:v>1.7170399999999999</c:v>
                </c:pt>
                <c:pt idx="3071">
                  <c:v>1.7175100000000001</c:v>
                </c:pt>
                <c:pt idx="3072">
                  <c:v>1.7178899999999999</c:v>
                </c:pt>
                <c:pt idx="3073">
                  <c:v>1.7186999999999999</c:v>
                </c:pt>
                <c:pt idx="3074">
                  <c:v>1.7192400000000001</c:v>
                </c:pt>
                <c:pt idx="3075">
                  <c:v>1.7200500000000001</c:v>
                </c:pt>
                <c:pt idx="3076">
                  <c:v>1.7204200000000001</c:v>
                </c:pt>
                <c:pt idx="3077">
                  <c:v>1.72123</c:v>
                </c:pt>
                <c:pt idx="3078">
                  <c:v>1.7219100000000001</c:v>
                </c:pt>
                <c:pt idx="3079">
                  <c:v>1.7224600000000001</c:v>
                </c:pt>
                <c:pt idx="3080">
                  <c:v>1.7233700000000001</c:v>
                </c:pt>
                <c:pt idx="3081">
                  <c:v>1.7243999999999999</c:v>
                </c:pt>
                <c:pt idx="3082">
                  <c:v>1.72536</c:v>
                </c:pt>
                <c:pt idx="3083">
                  <c:v>1.7260200000000001</c:v>
                </c:pt>
                <c:pt idx="3084">
                  <c:v>1.7266300000000001</c:v>
                </c:pt>
                <c:pt idx="3085">
                  <c:v>1.7275199999999999</c:v>
                </c:pt>
                <c:pt idx="3086">
                  <c:v>1.72854</c:v>
                </c:pt>
                <c:pt idx="3087">
                  <c:v>1.7295199999999999</c:v>
                </c:pt>
                <c:pt idx="3088">
                  <c:v>1.7301899999999999</c:v>
                </c:pt>
                <c:pt idx="3089">
                  <c:v>1.7307900000000001</c:v>
                </c:pt>
                <c:pt idx="3090">
                  <c:v>1.73123</c:v>
                </c:pt>
                <c:pt idx="3091">
                  <c:v>1.7319500000000001</c:v>
                </c:pt>
                <c:pt idx="3092">
                  <c:v>1.73265</c:v>
                </c:pt>
                <c:pt idx="3093">
                  <c:v>1.73376</c:v>
                </c:pt>
                <c:pt idx="3094">
                  <c:v>1.73455</c:v>
                </c:pt>
                <c:pt idx="3095">
                  <c:v>1.7356100000000001</c:v>
                </c:pt>
                <c:pt idx="3096">
                  <c:v>1.7363999999999999</c:v>
                </c:pt>
                <c:pt idx="3097">
                  <c:v>1.7375100000000001</c:v>
                </c:pt>
                <c:pt idx="3098">
                  <c:v>1.7379800000000001</c:v>
                </c:pt>
                <c:pt idx="3099">
                  <c:v>1.7388600000000001</c:v>
                </c:pt>
                <c:pt idx="3100">
                  <c:v>1.73939</c:v>
                </c:pt>
                <c:pt idx="3101">
                  <c:v>1.74034</c:v>
                </c:pt>
                <c:pt idx="3102">
                  <c:v>1.7410600000000001</c:v>
                </c:pt>
                <c:pt idx="3103">
                  <c:v>1.7414799999999999</c:v>
                </c:pt>
                <c:pt idx="3104">
                  <c:v>1.74217</c:v>
                </c:pt>
                <c:pt idx="3105">
                  <c:v>1.74316</c:v>
                </c:pt>
                <c:pt idx="3106">
                  <c:v>1.74383</c:v>
                </c:pt>
                <c:pt idx="3107">
                  <c:v>1.7442200000000001</c:v>
                </c:pt>
                <c:pt idx="3108">
                  <c:v>1.74455</c:v>
                </c:pt>
                <c:pt idx="3109">
                  <c:v>1.7453700000000001</c:v>
                </c:pt>
                <c:pt idx="3110">
                  <c:v>1.7464</c:v>
                </c:pt>
                <c:pt idx="3111">
                  <c:v>1.74739</c:v>
                </c:pt>
                <c:pt idx="3112">
                  <c:v>1.7478899999999999</c:v>
                </c:pt>
                <c:pt idx="3113">
                  <c:v>1.74854</c:v>
                </c:pt>
                <c:pt idx="3114">
                  <c:v>1.7497100000000001</c:v>
                </c:pt>
                <c:pt idx="3115">
                  <c:v>1.7504900000000001</c:v>
                </c:pt>
                <c:pt idx="3116">
                  <c:v>1.75125</c:v>
                </c:pt>
                <c:pt idx="3117">
                  <c:v>1.75207</c:v>
                </c:pt>
                <c:pt idx="3118">
                  <c:v>1.7526999999999999</c:v>
                </c:pt>
                <c:pt idx="3119">
                  <c:v>1.7534400000000001</c:v>
                </c:pt>
                <c:pt idx="3120">
                  <c:v>1.75434</c:v>
                </c:pt>
                <c:pt idx="3121">
                  <c:v>1.7552300000000001</c:v>
                </c:pt>
                <c:pt idx="3122">
                  <c:v>1.75621</c:v>
                </c:pt>
                <c:pt idx="3123">
                  <c:v>1.7571099999999999</c:v>
                </c:pt>
                <c:pt idx="3124">
                  <c:v>1.7581199999999999</c:v>
                </c:pt>
                <c:pt idx="3125">
                  <c:v>1.7589600000000001</c:v>
                </c:pt>
                <c:pt idx="3126">
                  <c:v>1.7595700000000001</c:v>
                </c:pt>
                <c:pt idx="3127">
                  <c:v>1.7600800000000001</c:v>
                </c:pt>
                <c:pt idx="3128">
                  <c:v>1.7605500000000001</c:v>
                </c:pt>
                <c:pt idx="3129">
                  <c:v>1.7612399999999999</c:v>
                </c:pt>
                <c:pt idx="3130">
                  <c:v>1.7618100000000001</c:v>
                </c:pt>
                <c:pt idx="3131">
                  <c:v>1.76247</c:v>
                </c:pt>
                <c:pt idx="3132">
                  <c:v>1.76288</c:v>
                </c:pt>
                <c:pt idx="3133">
                  <c:v>1.7634300000000001</c:v>
                </c:pt>
                <c:pt idx="3134">
                  <c:v>1.7645</c:v>
                </c:pt>
                <c:pt idx="3135">
                  <c:v>1.76492</c:v>
                </c:pt>
                <c:pt idx="3136">
                  <c:v>1.76603</c:v>
                </c:pt>
                <c:pt idx="3137">
                  <c:v>1.76711</c:v>
                </c:pt>
                <c:pt idx="3138">
                  <c:v>1.76806</c:v>
                </c:pt>
                <c:pt idx="3139">
                  <c:v>1.7686900000000001</c:v>
                </c:pt>
                <c:pt idx="3140">
                  <c:v>1.76902</c:v>
                </c:pt>
                <c:pt idx="3141">
                  <c:v>1.76962</c:v>
                </c:pt>
                <c:pt idx="3142">
                  <c:v>1.77</c:v>
                </c:pt>
                <c:pt idx="3143">
                  <c:v>1.7707900000000001</c:v>
                </c:pt>
                <c:pt idx="3144">
                  <c:v>1.7715099999999999</c:v>
                </c:pt>
                <c:pt idx="3145">
                  <c:v>1.77261</c:v>
                </c:pt>
                <c:pt idx="3146">
                  <c:v>1.77322</c:v>
                </c:pt>
                <c:pt idx="3147">
                  <c:v>1.7741400000000001</c:v>
                </c:pt>
                <c:pt idx="3148">
                  <c:v>1.77518</c:v>
                </c:pt>
                <c:pt idx="3149">
                  <c:v>1.7762800000000001</c:v>
                </c:pt>
                <c:pt idx="3150">
                  <c:v>1.7768999999999999</c:v>
                </c:pt>
                <c:pt idx="3151">
                  <c:v>1.77769</c:v>
                </c:pt>
                <c:pt idx="3152">
                  <c:v>1.7783</c:v>
                </c:pt>
                <c:pt idx="3153">
                  <c:v>1.7793699999999999</c:v>
                </c:pt>
                <c:pt idx="3154">
                  <c:v>1.77986</c:v>
                </c:pt>
                <c:pt idx="3155">
                  <c:v>1.78064</c:v>
                </c:pt>
                <c:pt idx="3156">
                  <c:v>1.78156</c:v>
                </c:pt>
                <c:pt idx="3157">
                  <c:v>1.7823100000000001</c:v>
                </c:pt>
                <c:pt idx="3158">
                  <c:v>1.78261</c:v>
                </c:pt>
                <c:pt idx="3159">
                  <c:v>1.7834000000000001</c:v>
                </c:pt>
                <c:pt idx="3160">
                  <c:v>1.78407</c:v>
                </c:pt>
                <c:pt idx="3161">
                  <c:v>1.7847299999999999</c:v>
                </c:pt>
                <c:pt idx="3162">
                  <c:v>1.78538</c:v>
                </c:pt>
                <c:pt idx="3163">
                  <c:v>1.7858000000000001</c:v>
                </c:pt>
                <c:pt idx="3164">
                  <c:v>1.78624</c:v>
                </c:pt>
                <c:pt idx="3165">
                  <c:v>1.78725</c:v>
                </c:pt>
                <c:pt idx="3166">
                  <c:v>1.7883</c:v>
                </c:pt>
                <c:pt idx="3167">
                  <c:v>1.78939</c:v>
                </c:pt>
                <c:pt idx="3168">
                  <c:v>1.79027</c:v>
                </c:pt>
                <c:pt idx="3169">
                  <c:v>1.79087</c:v>
                </c:pt>
                <c:pt idx="3170">
                  <c:v>1.79199</c:v>
                </c:pt>
                <c:pt idx="3171">
                  <c:v>1.79311</c:v>
                </c:pt>
                <c:pt idx="3172">
                  <c:v>1.79392</c:v>
                </c:pt>
                <c:pt idx="3173">
                  <c:v>1.79471</c:v>
                </c:pt>
                <c:pt idx="3174">
                  <c:v>1.7957799999999999</c:v>
                </c:pt>
                <c:pt idx="3175">
                  <c:v>1.7967500000000001</c:v>
                </c:pt>
                <c:pt idx="3176">
                  <c:v>1.79718</c:v>
                </c:pt>
                <c:pt idx="3177">
                  <c:v>1.7976700000000001</c:v>
                </c:pt>
                <c:pt idx="3178">
                  <c:v>1.7980400000000001</c:v>
                </c:pt>
                <c:pt idx="3179">
                  <c:v>1.7984100000000001</c:v>
                </c:pt>
                <c:pt idx="3180">
                  <c:v>1.79867</c:v>
                </c:pt>
                <c:pt idx="3181">
                  <c:v>1.7993600000000001</c:v>
                </c:pt>
                <c:pt idx="3182">
                  <c:v>1.7999400000000001</c:v>
                </c:pt>
                <c:pt idx="3183">
                  <c:v>1.8008999999999999</c:v>
                </c:pt>
                <c:pt idx="3184">
                  <c:v>1.80192</c:v>
                </c:pt>
                <c:pt idx="3185">
                  <c:v>1.8026</c:v>
                </c:pt>
                <c:pt idx="3186">
                  <c:v>1.80325</c:v>
                </c:pt>
                <c:pt idx="3187">
                  <c:v>1.8043</c:v>
                </c:pt>
                <c:pt idx="3188">
                  <c:v>1.80491</c:v>
                </c:pt>
                <c:pt idx="3189">
                  <c:v>1.8054600000000001</c:v>
                </c:pt>
                <c:pt idx="3190">
                  <c:v>1.8057099999999999</c:v>
                </c:pt>
                <c:pt idx="3191">
                  <c:v>1.8064899999999999</c:v>
                </c:pt>
                <c:pt idx="3192">
                  <c:v>1.80752</c:v>
                </c:pt>
                <c:pt idx="3193">
                  <c:v>1.8082499999999999</c:v>
                </c:pt>
                <c:pt idx="3194">
                  <c:v>1.80864</c:v>
                </c:pt>
                <c:pt idx="3195">
                  <c:v>1.80914</c:v>
                </c:pt>
                <c:pt idx="3196">
                  <c:v>1.81</c:v>
                </c:pt>
                <c:pt idx="3197">
                  <c:v>1.8110200000000001</c:v>
                </c:pt>
                <c:pt idx="3198">
                  <c:v>1.81176</c:v>
                </c:pt>
                <c:pt idx="3199">
                  <c:v>1.8127899999999999</c:v>
                </c:pt>
                <c:pt idx="3200">
                  <c:v>1.81324</c:v>
                </c:pt>
                <c:pt idx="3201">
                  <c:v>1.81349</c:v>
                </c:pt>
                <c:pt idx="3202">
                  <c:v>1.81403</c:v>
                </c:pt>
                <c:pt idx="3203">
                  <c:v>1.81507</c:v>
                </c:pt>
                <c:pt idx="3204">
                  <c:v>1.8157799999999999</c:v>
                </c:pt>
                <c:pt idx="3205">
                  <c:v>1.8162700000000001</c:v>
                </c:pt>
                <c:pt idx="3206">
                  <c:v>1.81732</c:v>
                </c:pt>
                <c:pt idx="3207">
                  <c:v>1.81843</c:v>
                </c:pt>
                <c:pt idx="3208">
                  <c:v>1.81955</c:v>
                </c:pt>
                <c:pt idx="3209">
                  <c:v>1.82067</c:v>
                </c:pt>
                <c:pt idx="3210">
                  <c:v>1.8217699999999999</c:v>
                </c:pt>
                <c:pt idx="3211">
                  <c:v>1.8227599999999999</c:v>
                </c:pt>
                <c:pt idx="3212">
                  <c:v>1.82338</c:v>
                </c:pt>
                <c:pt idx="3213">
                  <c:v>1.8240799999999999</c:v>
                </c:pt>
                <c:pt idx="3214">
                  <c:v>1.8247199999999999</c:v>
                </c:pt>
                <c:pt idx="3215">
                  <c:v>1.8254699999999999</c:v>
                </c:pt>
                <c:pt idx="3216">
                  <c:v>1.82589</c:v>
                </c:pt>
                <c:pt idx="3217">
                  <c:v>1.8263799999999999</c:v>
                </c:pt>
                <c:pt idx="3218">
                  <c:v>1.8272200000000001</c:v>
                </c:pt>
                <c:pt idx="3219">
                  <c:v>1.8276699999999999</c:v>
                </c:pt>
                <c:pt idx="3220">
                  <c:v>1.8286899999999999</c:v>
                </c:pt>
                <c:pt idx="3221">
                  <c:v>1.82944</c:v>
                </c:pt>
                <c:pt idx="3222">
                  <c:v>1.8304499999999999</c:v>
                </c:pt>
                <c:pt idx="3223">
                  <c:v>1.83131</c:v>
                </c:pt>
                <c:pt idx="3224">
                  <c:v>1.8319099999999999</c:v>
                </c:pt>
                <c:pt idx="3225">
                  <c:v>1.8329</c:v>
                </c:pt>
                <c:pt idx="3226">
                  <c:v>1.83362</c:v>
                </c:pt>
                <c:pt idx="3227">
                  <c:v>1.8342099999999999</c:v>
                </c:pt>
                <c:pt idx="3228">
                  <c:v>1.83487</c:v>
                </c:pt>
                <c:pt idx="3229">
                  <c:v>1.8359300000000001</c:v>
                </c:pt>
                <c:pt idx="3230">
                  <c:v>1.8370200000000001</c:v>
                </c:pt>
                <c:pt idx="3231">
                  <c:v>1.83796</c:v>
                </c:pt>
                <c:pt idx="3232">
                  <c:v>1.83853</c:v>
                </c:pt>
                <c:pt idx="3233">
                  <c:v>1.83945</c:v>
                </c:pt>
                <c:pt idx="3234">
                  <c:v>1.83995</c:v>
                </c:pt>
                <c:pt idx="3235">
                  <c:v>1.8407500000000001</c:v>
                </c:pt>
                <c:pt idx="3236">
                  <c:v>1.8417699999999999</c:v>
                </c:pt>
                <c:pt idx="3237">
                  <c:v>1.8426899999999999</c:v>
                </c:pt>
                <c:pt idx="3238">
                  <c:v>1.84365</c:v>
                </c:pt>
                <c:pt idx="3239">
                  <c:v>1.8444100000000001</c:v>
                </c:pt>
                <c:pt idx="3240">
                  <c:v>1.84552</c:v>
                </c:pt>
                <c:pt idx="3241">
                  <c:v>1.84623</c:v>
                </c:pt>
                <c:pt idx="3242">
                  <c:v>1.8468899999999999</c:v>
                </c:pt>
                <c:pt idx="3243">
                  <c:v>1.84754</c:v>
                </c:pt>
                <c:pt idx="3244">
                  <c:v>1.8482799999999999</c:v>
                </c:pt>
                <c:pt idx="3245">
                  <c:v>1.8489599999999999</c:v>
                </c:pt>
                <c:pt idx="3246">
                  <c:v>1.8493599999999999</c:v>
                </c:pt>
                <c:pt idx="3247">
                  <c:v>1.85</c:v>
                </c:pt>
                <c:pt idx="3248">
                  <c:v>1.85032</c:v>
                </c:pt>
                <c:pt idx="3249">
                  <c:v>1.8508100000000001</c:v>
                </c:pt>
                <c:pt idx="3250">
                  <c:v>1.85117</c:v>
                </c:pt>
                <c:pt idx="3251">
                  <c:v>1.85162</c:v>
                </c:pt>
                <c:pt idx="3252">
                  <c:v>1.8526100000000001</c:v>
                </c:pt>
                <c:pt idx="3253">
                  <c:v>1.8534999999999999</c:v>
                </c:pt>
                <c:pt idx="3254">
                  <c:v>1.8544799999999999</c:v>
                </c:pt>
                <c:pt idx="3255">
                  <c:v>1.85555</c:v>
                </c:pt>
                <c:pt idx="3256">
                  <c:v>1.8562099999999999</c:v>
                </c:pt>
                <c:pt idx="3257">
                  <c:v>1.85731</c:v>
                </c:pt>
                <c:pt idx="3258">
                  <c:v>1.8577900000000001</c:v>
                </c:pt>
                <c:pt idx="3259">
                  <c:v>1.85877</c:v>
                </c:pt>
                <c:pt idx="3260">
                  <c:v>1.8595699999999999</c:v>
                </c:pt>
                <c:pt idx="3261">
                  <c:v>1.86049</c:v>
                </c:pt>
                <c:pt idx="3262">
                  <c:v>1.86121</c:v>
                </c:pt>
                <c:pt idx="3263">
                  <c:v>1.86175</c:v>
                </c:pt>
                <c:pt idx="3264">
                  <c:v>1.8622700000000001</c:v>
                </c:pt>
                <c:pt idx="3265">
                  <c:v>1.86317</c:v>
                </c:pt>
                <c:pt idx="3266">
                  <c:v>1.8641399999999999</c:v>
                </c:pt>
                <c:pt idx="3267">
                  <c:v>1.8650500000000001</c:v>
                </c:pt>
                <c:pt idx="3268">
                  <c:v>1.86599</c:v>
                </c:pt>
                <c:pt idx="3269">
                  <c:v>1.8670500000000001</c:v>
                </c:pt>
                <c:pt idx="3270">
                  <c:v>1.8681099999999999</c:v>
                </c:pt>
                <c:pt idx="3271">
                  <c:v>1.86866</c:v>
                </c:pt>
                <c:pt idx="3272">
                  <c:v>1.8691</c:v>
                </c:pt>
                <c:pt idx="3273">
                  <c:v>1.8695600000000001</c:v>
                </c:pt>
                <c:pt idx="3274">
                  <c:v>1.87008</c:v>
                </c:pt>
                <c:pt idx="3275">
                  <c:v>1.8707100000000001</c:v>
                </c:pt>
                <c:pt idx="3276">
                  <c:v>1.8710599999999999</c:v>
                </c:pt>
                <c:pt idx="3277">
                  <c:v>1.8715900000000001</c:v>
                </c:pt>
                <c:pt idx="3278">
                  <c:v>1.87199</c:v>
                </c:pt>
                <c:pt idx="3279">
                  <c:v>1.87294</c:v>
                </c:pt>
                <c:pt idx="3280">
                  <c:v>1.87357</c:v>
                </c:pt>
                <c:pt idx="3281">
                  <c:v>1.87466</c:v>
                </c:pt>
                <c:pt idx="3282">
                  <c:v>1.87575</c:v>
                </c:pt>
                <c:pt idx="3283">
                  <c:v>1.87683</c:v>
                </c:pt>
                <c:pt idx="3284">
                  <c:v>1.8775299999999999</c:v>
                </c:pt>
                <c:pt idx="3285">
                  <c:v>1.87815</c:v>
                </c:pt>
                <c:pt idx="3286">
                  <c:v>1.8788</c:v>
                </c:pt>
                <c:pt idx="3287">
                  <c:v>1.8793800000000001</c:v>
                </c:pt>
                <c:pt idx="3288">
                  <c:v>1.8802099999999999</c:v>
                </c:pt>
                <c:pt idx="3289">
                  <c:v>1.8809899999999999</c:v>
                </c:pt>
                <c:pt idx="3290">
                  <c:v>1.8817299999999999</c:v>
                </c:pt>
                <c:pt idx="3291">
                  <c:v>1.8824099999999999</c:v>
                </c:pt>
                <c:pt idx="3292">
                  <c:v>1.8833200000000001</c:v>
                </c:pt>
                <c:pt idx="3293">
                  <c:v>1.8844099999999999</c:v>
                </c:pt>
                <c:pt idx="3294">
                  <c:v>1.8855200000000001</c:v>
                </c:pt>
                <c:pt idx="3295">
                  <c:v>1.8863000000000001</c:v>
                </c:pt>
                <c:pt idx="3296">
                  <c:v>1.88697</c:v>
                </c:pt>
                <c:pt idx="3297">
                  <c:v>1.88802</c:v>
                </c:pt>
                <c:pt idx="3298">
                  <c:v>1.88893</c:v>
                </c:pt>
                <c:pt idx="3299">
                  <c:v>1.8899600000000001</c:v>
                </c:pt>
                <c:pt idx="3300">
                  <c:v>1.8905700000000001</c:v>
                </c:pt>
                <c:pt idx="3301">
                  <c:v>1.89103</c:v>
                </c:pt>
                <c:pt idx="3302">
                  <c:v>1.89175</c:v>
                </c:pt>
                <c:pt idx="3303">
                  <c:v>1.8926400000000001</c:v>
                </c:pt>
                <c:pt idx="3304">
                  <c:v>1.8930899999999999</c:v>
                </c:pt>
                <c:pt idx="3305">
                  <c:v>1.8937299999999999</c:v>
                </c:pt>
                <c:pt idx="3306">
                  <c:v>1.8944000000000001</c:v>
                </c:pt>
                <c:pt idx="3307">
                  <c:v>1.8948799999999999</c:v>
                </c:pt>
                <c:pt idx="3308">
                  <c:v>1.8952500000000001</c:v>
                </c:pt>
                <c:pt idx="3309">
                  <c:v>1.89632</c:v>
                </c:pt>
                <c:pt idx="3310">
                  <c:v>1.8970800000000001</c:v>
                </c:pt>
                <c:pt idx="3311">
                  <c:v>1.89808</c:v>
                </c:pt>
                <c:pt idx="3312">
                  <c:v>1.8985000000000001</c:v>
                </c:pt>
                <c:pt idx="3313">
                  <c:v>1.8993</c:v>
                </c:pt>
                <c:pt idx="3314">
                  <c:v>1.90035</c:v>
                </c:pt>
                <c:pt idx="3315">
                  <c:v>1.90147</c:v>
                </c:pt>
                <c:pt idx="3316">
                  <c:v>1.9024799999999999</c:v>
                </c:pt>
                <c:pt idx="3317">
                  <c:v>1.90313</c:v>
                </c:pt>
                <c:pt idx="3318">
                  <c:v>1.9039200000000001</c:v>
                </c:pt>
                <c:pt idx="3319">
                  <c:v>1.90463</c:v>
                </c:pt>
                <c:pt idx="3320">
                  <c:v>1.90537</c:v>
                </c:pt>
                <c:pt idx="3321">
                  <c:v>1.90591</c:v>
                </c:pt>
                <c:pt idx="3322">
                  <c:v>1.90673</c:v>
                </c:pt>
                <c:pt idx="3323">
                  <c:v>1.9075899999999999</c:v>
                </c:pt>
                <c:pt idx="3324">
                  <c:v>1.9084099999999999</c:v>
                </c:pt>
                <c:pt idx="3325">
                  <c:v>1.90947</c:v>
                </c:pt>
                <c:pt idx="3326">
                  <c:v>1.91035</c:v>
                </c:pt>
                <c:pt idx="3327">
                  <c:v>1.9107799999999999</c:v>
                </c:pt>
                <c:pt idx="3328">
                  <c:v>1.9112800000000001</c:v>
                </c:pt>
                <c:pt idx="3329">
                  <c:v>1.91235</c:v>
                </c:pt>
                <c:pt idx="3330">
                  <c:v>1.9131</c:v>
                </c:pt>
                <c:pt idx="3331">
                  <c:v>1.9136299999999999</c:v>
                </c:pt>
                <c:pt idx="3332">
                  <c:v>1.9139600000000001</c:v>
                </c:pt>
                <c:pt idx="3333">
                  <c:v>1.9143600000000001</c:v>
                </c:pt>
                <c:pt idx="3334">
                  <c:v>1.91503</c:v>
                </c:pt>
                <c:pt idx="3335">
                  <c:v>1.91605</c:v>
                </c:pt>
                <c:pt idx="3336">
                  <c:v>1.91706</c:v>
                </c:pt>
                <c:pt idx="3337">
                  <c:v>1.91754</c:v>
                </c:pt>
                <c:pt idx="3338">
                  <c:v>1.91791</c:v>
                </c:pt>
                <c:pt idx="3339">
                  <c:v>1.9182900000000001</c:v>
                </c:pt>
                <c:pt idx="3340">
                  <c:v>1.9192800000000001</c:v>
                </c:pt>
                <c:pt idx="3341">
                  <c:v>1.9202300000000001</c:v>
                </c:pt>
                <c:pt idx="3342">
                  <c:v>1.92106</c:v>
                </c:pt>
                <c:pt idx="3343">
                  <c:v>1.92154</c:v>
                </c:pt>
                <c:pt idx="3344">
                  <c:v>1.92228</c:v>
                </c:pt>
                <c:pt idx="3345">
                  <c:v>1.92282</c:v>
                </c:pt>
                <c:pt idx="3346">
                  <c:v>1.92387</c:v>
                </c:pt>
                <c:pt idx="3347">
                  <c:v>1.9243399999999999</c:v>
                </c:pt>
                <c:pt idx="3348">
                  <c:v>1.9252899999999999</c:v>
                </c:pt>
                <c:pt idx="3349">
                  <c:v>1.9263600000000001</c:v>
                </c:pt>
                <c:pt idx="3350">
                  <c:v>1.9274800000000001</c:v>
                </c:pt>
                <c:pt idx="3351">
                  <c:v>1.9287000000000001</c:v>
                </c:pt>
                <c:pt idx="3352">
                  <c:v>1.9297</c:v>
                </c:pt>
                <c:pt idx="3353">
                  <c:v>1.9303699999999999</c:v>
                </c:pt>
                <c:pt idx="3354">
                  <c:v>1.93136</c:v>
                </c:pt>
                <c:pt idx="3355">
                  <c:v>1.93235</c:v>
                </c:pt>
                <c:pt idx="3356">
                  <c:v>1.9327300000000001</c:v>
                </c:pt>
                <c:pt idx="3357">
                  <c:v>1.93337</c:v>
                </c:pt>
                <c:pt idx="3358">
                  <c:v>1.9341200000000001</c:v>
                </c:pt>
                <c:pt idx="3359">
                  <c:v>1.9344699999999999</c:v>
                </c:pt>
                <c:pt idx="3360">
                  <c:v>1.9348799999999999</c:v>
                </c:pt>
                <c:pt idx="3361">
                  <c:v>1.9357500000000001</c:v>
                </c:pt>
                <c:pt idx="3362">
                  <c:v>1.93621</c:v>
                </c:pt>
                <c:pt idx="3363">
                  <c:v>1.9370000000000001</c:v>
                </c:pt>
                <c:pt idx="3364">
                  <c:v>1.9379999999999999</c:v>
                </c:pt>
                <c:pt idx="3365">
                  <c:v>1.93906</c:v>
                </c:pt>
                <c:pt idx="3366">
                  <c:v>1.94011</c:v>
                </c:pt>
                <c:pt idx="3367">
                  <c:v>1.9410400000000001</c:v>
                </c:pt>
                <c:pt idx="3368">
                  <c:v>1.9416899999999999</c:v>
                </c:pt>
                <c:pt idx="3369">
                  <c:v>1.9424600000000001</c:v>
                </c:pt>
                <c:pt idx="3370">
                  <c:v>1.9430400000000001</c:v>
                </c:pt>
                <c:pt idx="3371">
                  <c:v>1.9436599999999999</c:v>
                </c:pt>
                <c:pt idx="3372">
                  <c:v>1.94469</c:v>
                </c:pt>
                <c:pt idx="3373">
                  <c:v>1.9457599999999999</c:v>
                </c:pt>
                <c:pt idx="3374">
                  <c:v>1.9463999999999999</c:v>
                </c:pt>
                <c:pt idx="3375">
                  <c:v>1.94703</c:v>
                </c:pt>
                <c:pt idx="3376">
                  <c:v>1.9478800000000001</c:v>
                </c:pt>
                <c:pt idx="3377">
                  <c:v>1.94851</c:v>
                </c:pt>
                <c:pt idx="3378">
                  <c:v>1.9494</c:v>
                </c:pt>
                <c:pt idx="3379">
                  <c:v>1.9501900000000001</c:v>
                </c:pt>
                <c:pt idx="3380">
                  <c:v>1.9511799999999999</c:v>
                </c:pt>
                <c:pt idx="3381">
                  <c:v>1.9521599999999999</c:v>
                </c:pt>
                <c:pt idx="3382">
                  <c:v>1.9526300000000001</c:v>
                </c:pt>
                <c:pt idx="3383">
                  <c:v>1.95356</c:v>
                </c:pt>
                <c:pt idx="3384">
                  <c:v>1.9546399999999999</c:v>
                </c:pt>
                <c:pt idx="3385">
                  <c:v>1.95505</c:v>
                </c:pt>
                <c:pt idx="3386">
                  <c:v>1.9555899999999999</c:v>
                </c:pt>
                <c:pt idx="3387">
                  <c:v>1.95614</c:v>
                </c:pt>
                <c:pt idx="3388">
                  <c:v>1.95672</c:v>
                </c:pt>
                <c:pt idx="3389">
                  <c:v>1.95746</c:v>
                </c:pt>
                <c:pt idx="3390">
                  <c:v>1.9583299999999999</c:v>
                </c:pt>
                <c:pt idx="3391">
                  <c:v>1.95879</c:v>
                </c:pt>
                <c:pt idx="3392">
                  <c:v>1.9592700000000001</c:v>
                </c:pt>
                <c:pt idx="3393">
                  <c:v>1.9598500000000001</c:v>
                </c:pt>
                <c:pt idx="3394">
                  <c:v>1.9604900000000001</c:v>
                </c:pt>
                <c:pt idx="3395">
                  <c:v>1.9615100000000001</c:v>
                </c:pt>
                <c:pt idx="3396">
                  <c:v>1.96245</c:v>
                </c:pt>
                <c:pt idx="3397">
                  <c:v>1.9635499999999999</c:v>
                </c:pt>
                <c:pt idx="3398">
                  <c:v>1.96418</c:v>
                </c:pt>
                <c:pt idx="3399">
                  <c:v>1.9653</c:v>
                </c:pt>
                <c:pt idx="3400">
                  <c:v>1.9660500000000001</c:v>
                </c:pt>
                <c:pt idx="3401">
                  <c:v>1.9669300000000001</c:v>
                </c:pt>
                <c:pt idx="3402">
                  <c:v>1.9674499999999999</c:v>
                </c:pt>
                <c:pt idx="3403">
                  <c:v>1.96848</c:v>
                </c:pt>
                <c:pt idx="3404">
                  <c:v>1.96956</c:v>
                </c:pt>
                <c:pt idx="3405">
                  <c:v>1.97037</c:v>
                </c:pt>
                <c:pt idx="3406">
                  <c:v>1.97105</c:v>
                </c:pt>
                <c:pt idx="3407">
                  <c:v>1.97173</c:v>
                </c:pt>
                <c:pt idx="3408">
                  <c:v>1.9726300000000001</c:v>
                </c:pt>
                <c:pt idx="3409">
                  <c:v>1.9734400000000001</c:v>
                </c:pt>
                <c:pt idx="3410">
                  <c:v>1.97441</c:v>
                </c:pt>
                <c:pt idx="3411">
                  <c:v>1.9753700000000001</c:v>
                </c:pt>
                <c:pt idx="3412">
                  <c:v>1.97641</c:v>
                </c:pt>
                <c:pt idx="3413">
                  <c:v>1.97723</c:v>
                </c:pt>
                <c:pt idx="3414">
                  <c:v>1.9777100000000001</c:v>
                </c:pt>
                <c:pt idx="3415">
                  <c:v>1.9782299999999999</c:v>
                </c:pt>
                <c:pt idx="3416">
                  <c:v>1.97925</c:v>
                </c:pt>
                <c:pt idx="3417">
                  <c:v>1.9801800000000001</c:v>
                </c:pt>
                <c:pt idx="3418">
                  <c:v>1.9806699999999999</c:v>
                </c:pt>
                <c:pt idx="3419">
                  <c:v>1.9812399999999999</c:v>
                </c:pt>
                <c:pt idx="3420">
                  <c:v>1.98214</c:v>
                </c:pt>
                <c:pt idx="3421">
                  <c:v>1.98255</c:v>
                </c:pt>
                <c:pt idx="3422">
                  <c:v>1.98282</c:v>
                </c:pt>
                <c:pt idx="3423">
                  <c:v>1.98363</c:v>
                </c:pt>
                <c:pt idx="3424">
                  <c:v>1.9846900000000001</c:v>
                </c:pt>
                <c:pt idx="3425">
                  <c:v>1.9857</c:v>
                </c:pt>
                <c:pt idx="3426">
                  <c:v>1.9861899999999999</c:v>
                </c:pt>
                <c:pt idx="3427">
                  <c:v>1.9868600000000001</c:v>
                </c:pt>
                <c:pt idx="3428">
                  <c:v>1.98732</c:v>
                </c:pt>
                <c:pt idx="3429">
                  <c:v>1.988</c:v>
                </c:pt>
                <c:pt idx="3430">
                  <c:v>1.98864</c:v>
                </c:pt>
                <c:pt idx="3431">
                  <c:v>1.98919</c:v>
                </c:pt>
                <c:pt idx="3432">
                  <c:v>1.98977</c:v>
                </c:pt>
                <c:pt idx="3433">
                  <c:v>1.9904500000000001</c:v>
                </c:pt>
                <c:pt idx="3434">
                  <c:v>1.9915</c:v>
                </c:pt>
                <c:pt idx="3435">
                  <c:v>1.9925900000000001</c:v>
                </c:pt>
                <c:pt idx="3436">
                  <c:v>1.9935099999999999</c:v>
                </c:pt>
                <c:pt idx="3437">
                  <c:v>1.99393</c:v>
                </c:pt>
                <c:pt idx="3438">
                  <c:v>1.99492</c:v>
                </c:pt>
                <c:pt idx="3439">
                  <c:v>1.99573</c:v>
                </c:pt>
                <c:pt idx="3440">
                  <c:v>1.9961199999999999</c:v>
                </c:pt>
                <c:pt idx="3441">
                  <c:v>1.9968900000000001</c:v>
                </c:pt>
                <c:pt idx="3442">
                  <c:v>1.99786</c:v>
                </c:pt>
                <c:pt idx="3443">
                  <c:v>1.99858</c:v>
                </c:pt>
                <c:pt idx="3444">
                  <c:v>1.99909</c:v>
                </c:pt>
                <c:pt idx="3445">
                  <c:v>1.9994099999999999</c:v>
                </c:pt>
                <c:pt idx="3446">
                  <c:v>1.99993</c:v>
                </c:pt>
                <c:pt idx="3447">
                  <c:v>2.0002399999999998</c:v>
                </c:pt>
                <c:pt idx="3448">
                  <c:v>2.0007999999999999</c:v>
                </c:pt>
                <c:pt idx="3449">
                  <c:v>2.0012400000000001</c:v>
                </c:pt>
                <c:pt idx="3450">
                  <c:v>2.0021300000000002</c:v>
                </c:pt>
                <c:pt idx="3451">
                  <c:v>2.0031500000000002</c:v>
                </c:pt>
                <c:pt idx="3452">
                  <c:v>2.00366</c:v>
                </c:pt>
                <c:pt idx="3453">
                  <c:v>2.0047799999999998</c:v>
                </c:pt>
                <c:pt idx="3454">
                  <c:v>2.0058600000000002</c:v>
                </c:pt>
                <c:pt idx="3455">
                  <c:v>2.0063599999999999</c:v>
                </c:pt>
                <c:pt idx="3456">
                  <c:v>2.00678</c:v>
                </c:pt>
                <c:pt idx="3457">
                  <c:v>2.0073599999999998</c:v>
                </c:pt>
                <c:pt idx="3458">
                  <c:v>2.0084</c:v>
                </c:pt>
                <c:pt idx="3459">
                  <c:v>2.0089100000000002</c:v>
                </c:pt>
                <c:pt idx="3460">
                  <c:v>2.0099800000000001</c:v>
                </c:pt>
                <c:pt idx="3461">
                  <c:v>2.0109400000000002</c:v>
                </c:pt>
                <c:pt idx="3462">
                  <c:v>2.0116100000000001</c:v>
                </c:pt>
                <c:pt idx="3463">
                  <c:v>2.0126300000000001</c:v>
                </c:pt>
                <c:pt idx="3464">
                  <c:v>2.0131800000000002</c:v>
                </c:pt>
                <c:pt idx="3465">
                  <c:v>2.0141200000000001</c:v>
                </c:pt>
                <c:pt idx="3466">
                  <c:v>2.01478</c:v>
                </c:pt>
                <c:pt idx="3467">
                  <c:v>2.0154700000000001</c:v>
                </c:pt>
                <c:pt idx="3468">
                  <c:v>2.0165299999999999</c:v>
                </c:pt>
                <c:pt idx="3469">
                  <c:v>2.0175700000000001</c:v>
                </c:pt>
                <c:pt idx="3470">
                  <c:v>2.0186299999999999</c:v>
                </c:pt>
                <c:pt idx="3471">
                  <c:v>2.0191499999999998</c:v>
                </c:pt>
                <c:pt idx="3472">
                  <c:v>2.0198900000000002</c:v>
                </c:pt>
                <c:pt idx="3473">
                  <c:v>2.02081</c:v>
                </c:pt>
                <c:pt idx="3474">
                  <c:v>2.0215399999999999</c:v>
                </c:pt>
                <c:pt idx="3475">
                  <c:v>2.0218799999999999</c:v>
                </c:pt>
                <c:pt idx="3476">
                  <c:v>2.0224799999999998</c:v>
                </c:pt>
                <c:pt idx="3477">
                  <c:v>2.0228100000000002</c:v>
                </c:pt>
                <c:pt idx="3478">
                  <c:v>2.02332</c:v>
                </c:pt>
                <c:pt idx="3479">
                  <c:v>2.02406</c:v>
                </c:pt>
                <c:pt idx="3480">
                  <c:v>2.0246200000000001</c:v>
                </c:pt>
                <c:pt idx="3481">
                  <c:v>2.0255100000000001</c:v>
                </c:pt>
                <c:pt idx="3482">
                  <c:v>2.02582</c:v>
                </c:pt>
                <c:pt idx="3483">
                  <c:v>2.0262799999999999</c:v>
                </c:pt>
                <c:pt idx="3484">
                  <c:v>2.0265499999999999</c:v>
                </c:pt>
                <c:pt idx="3485">
                  <c:v>2.02678</c:v>
                </c:pt>
                <c:pt idx="3486">
                  <c:v>2.0276900000000002</c:v>
                </c:pt>
                <c:pt idx="3487">
                  <c:v>2.0287099999999998</c:v>
                </c:pt>
                <c:pt idx="3488">
                  <c:v>2.0297700000000001</c:v>
                </c:pt>
                <c:pt idx="3489">
                  <c:v>2.0303</c:v>
                </c:pt>
                <c:pt idx="3490">
                  <c:v>2.0309499999999998</c:v>
                </c:pt>
                <c:pt idx="3491">
                  <c:v>2.0319400000000001</c:v>
                </c:pt>
                <c:pt idx="3492">
                  <c:v>2.0324399999999998</c:v>
                </c:pt>
                <c:pt idx="3493">
                  <c:v>2.0330900000000001</c:v>
                </c:pt>
                <c:pt idx="3494">
                  <c:v>2.0337299999999998</c:v>
                </c:pt>
                <c:pt idx="3495">
                  <c:v>2.0347499999999998</c:v>
                </c:pt>
                <c:pt idx="3496">
                  <c:v>2.0358399999999999</c:v>
                </c:pt>
                <c:pt idx="3497">
                  <c:v>2.0369700000000002</c:v>
                </c:pt>
                <c:pt idx="3498">
                  <c:v>2.0378799999999999</c:v>
                </c:pt>
                <c:pt idx="3499">
                  <c:v>2.0385300000000002</c:v>
                </c:pt>
                <c:pt idx="3500">
                  <c:v>2.03959</c:v>
                </c:pt>
                <c:pt idx="3501">
                  <c:v>2.0404499999999999</c:v>
                </c:pt>
                <c:pt idx="3502">
                  <c:v>2.0411700000000002</c:v>
                </c:pt>
                <c:pt idx="3503">
                  <c:v>2.0417100000000001</c:v>
                </c:pt>
                <c:pt idx="3504">
                  <c:v>2.0426099999999998</c:v>
                </c:pt>
                <c:pt idx="3505">
                  <c:v>2.0432100000000002</c:v>
                </c:pt>
                <c:pt idx="3506">
                  <c:v>2.0434899999999998</c:v>
                </c:pt>
                <c:pt idx="3507">
                  <c:v>2.0439400000000001</c:v>
                </c:pt>
                <c:pt idx="3508">
                  <c:v>2.0443099999999998</c:v>
                </c:pt>
                <c:pt idx="3509">
                  <c:v>2.04474</c:v>
                </c:pt>
                <c:pt idx="3510">
                  <c:v>2.0451700000000002</c:v>
                </c:pt>
                <c:pt idx="3511">
                  <c:v>2.0459399999999999</c:v>
                </c:pt>
                <c:pt idx="3512">
                  <c:v>2.0467499999999998</c:v>
                </c:pt>
                <c:pt idx="3513">
                  <c:v>2.0478000000000001</c:v>
                </c:pt>
                <c:pt idx="3514">
                  <c:v>2.0488499999999998</c:v>
                </c:pt>
                <c:pt idx="3515">
                  <c:v>2.0498400000000001</c:v>
                </c:pt>
                <c:pt idx="3516">
                  <c:v>2.0503399999999998</c:v>
                </c:pt>
                <c:pt idx="3517">
                  <c:v>2.0509300000000001</c:v>
                </c:pt>
                <c:pt idx="3518">
                  <c:v>2.0514999999999999</c:v>
                </c:pt>
                <c:pt idx="3519">
                  <c:v>2.0520900000000002</c:v>
                </c:pt>
                <c:pt idx="3520">
                  <c:v>2.0527899999999999</c:v>
                </c:pt>
                <c:pt idx="3521">
                  <c:v>2.0538099999999999</c:v>
                </c:pt>
                <c:pt idx="3522">
                  <c:v>2.0544799999999999</c:v>
                </c:pt>
                <c:pt idx="3523">
                  <c:v>2.0552299999999999</c:v>
                </c:pt>
                <c:pt idx="3524">
                  <c:v>2.0563199999999999</c:v>
                </c:pt>
                <c:pt idx="3525">
                  <c:v>2.0569899999999999</c:v>
                </c:pt>
                <c:pt idx="3526">
                  <c:v>2.0577299999999998</c:v>
                </c:pt>
                <c:pt idx="3527">
                  <c:v>2.0582600000000002</c:v>
                </c:pt>
                <c:pt idx="3528">
                  <c:v>2.0590299999999999</c:v>
                </c:pt>
                <c:pt idx="3529">
                  <c:v>2.06</c:v>
                </c:pt>
                <c:pt idx="3530">
                  <c:v>2.0609099999999998</c:v>
                </c:pt>
                <c:pt idx="3531">
                  <c:v>2.06148</c:v>
                </c:pt>
                <c:pt idx="3532">
                  <c:v>2.0625900000000001</c:v>
                </c:pt>
                <c:pt idx="3533">
                  <c:v>2.06338</c:v>
                </c:pt>
                <c:pt idx="3534">
                  <c:v>2.0640800000000001</c:v>
                </c:pt>
                <c:pt idx="3535">
                  <c:v>2.0645099999999998</c:v>
                </c:pt>
                <c:pt idx="3536">
                  <c:v>2.0652400000000002</c:v>
                </c:pt>
                <c:pt idx="3537">
                  <c:v>2.0661900000000002</c:v>
                </c:pt>
                <c:pt idx="3538">
                  <c:v>2.0666899999999999</c:v>
                </c:pt>
                <c:pt idx="3539">
                  <c:v>2.0673900000000001</c:v>
                </c:pt>
                <c:pt idx="3540">
                  <c:v>2.06779</c:v>
                </c:pt>
                <c:pt idx="3541">
                  <c:v>2.0683400000000001</c:v>
                </c:pt>
                <c:pt idx="3542">
                  <c:v>2.0694699999999999</c:v>
                </c:pt>
                <c:pt idx="3543">
                  <c:v>2.0704199999999999</c:v>
                </c:pt>
                <c:pt idx="3544">
                  <c:v>2.0714999999999999</c:v>
                </c:pt>
                <c:pt idx="3545">
                  <c:v>2.0720800000000001</c:v>
                </c:pt>
                <c:pt idx="3546">
                  <c:v>2.0731600000000001</c:v>
                </c:pt>
                <c:pt idx="3547">
                  <c:v>2.0738599999999998</c:v>
                </c:pt>
                <c:pt idx="3548">
                  <c:v>2.0747499999999999</c:v>
                </c:pt>
                <c:pt idx="3549">
                  <c:v>2.07579</c:v>
                </c:pt>
                <c:pt idx="3550">
                  <c:v>2.07653</c:v>
                </c:pt>
                <c:pt idx="3551">
                  <c:v>2.0773700000000002</c:v>
                </c:pt>
                <c:pt idx="3552">
                  <c:v>2.0780099999999999</c:v>
                </c:pt>
                <c:pt idx="3553">
                  <c:v>2.07843</c:v>
                </c:pt>
                <c:pt idx="3554">
                  <c:v>2.07911</c:v>
                </c:pt>
                <c:pt idx="3555">
                  <c:v>2.07952</c:v>
                </c:pt>
                <c:pt idx="3556">
                  <c:v>2.0801799999999999</c:v>
                </c:pt>
                <c:pt idx="3557">
                  <c:v>2.0810300000000002</c:v>
                </c:pt>
                <c:pt idx="3558">
                  <c:v>2.0821299999999998</c:v>
                </c:pt>
                <c:pt idx="3559">
                  <c:v>2.0827900000000001</c:v>
                </c:pt>
                <c:pt idx="3560">
                  <c:v>2.0836000000000001</c:v>
                </c:pt>
                <c:pt idx="3561">
                  <c:v>2.0843799999999999</c:v>
                </c:pt>
                <c:pt idx="3562">
                  <c:v>2.08508</c:v>
                </c:pt>
                <c:pt idx="3563">
                  <c:v>2.0858300000000001</c:v>
                </c:pt>
                <c:pt idx="3564">
                  <c:v>2.0862099999999999</c:v>
                </c:pt>
                <c:pt idx="3565">
                  <c:v>2.0867300000000002</c:v>
                </c:pt>
                <c:pt idx="3566">
                  <c:v>2.0873400000000002</c:v>
                </c:pt>
                <c:pt idx="3567">
                  <c:v>2.0882100000000001</c:v>
                </c:pt>
                <c:pt idx="3568">
                  <c:v>2.08921</c:v>
                </c:pt>
                <c:pt idx="3569">
                  <c:v>2.09023</c:v>
                </c:pt>
                <c:pt idx="3570">
                  <c:v>2.0907499999999999</c:v>
                </c:pt>
                <c:pt idx="3571">
                  <c:v>2.0916000000000001</c:v>
                </c:pt>
                <c:pt idx="3572">
                  <c:v>2.0918999999999999</c:v>
                </c:pt>
                <c:pt idx="3573">
                  <c:v>2.0922000000000001</c:v>
                </c:pt>
                <c:pt idx="3574">
                  <c:v>2.0925099999999999</c:v>
                </c:pt>
                <c:pt idx="3575">
                  <c:v>2.0933999999999999</c:v>
                </c:pt>
                <c:pt idx="3576">
                  <c:v>2.0941800000000002</c:v>
                </c:pt>
                <c:pt idx="3577">
                  <c:v>2.0948600000000002</c:v>
                </c:pt>
                <c:pt idx="3578">
                  <c:v>2.0960399999999999</c:v>
                </c:pt>
                <c:pt idx="3579">
                  <c:v>2.0966100000000001</c:v>
                </c:pt>
                <c:pt idx="3580">
                  <c:v>2.0972</c:v>
                </c:pt>
                <c:pt idx="3581">
                  <c:v>2.09775</c:v>
                </c:pt>
                <c:pt idx="3582">
                  <c:v>2.0984699999999998</c:v>
                </c:pt>
                <c:pt idx="3583">
                  <c:v>2.0994799999999998</c:v>
                </c:pt>
                <c:pt idx="3584">
                  <c:v>2.1005400000000001</c:v>
                </c:pt>
                <c:pt idx="3585">
                  <c:v>2.1014400000000002</c:v>
                </c:pt>
                <c:pt idx="3586">
                  <c:v>2.1021800000000002</c:v>
                </c:pt>
                <c:pt idx="3587">
                  <c:v>2.1032299999999999</c:v>
                </c:pt>
                <c:pt idx="3588">
                  <c:v>2.1037300000000001</c:v>
                </c:pt>
                <c:pt idx="3589">
                  <c:v>2.1047699999999998</c:v>
                </c:pt>
                <c:pt idx="3590">
                  <c:v>2.1051600000000001</c:v>
                </c:pt>
                <c:pt idx="3591">
                  <c:v>2.10555</c:v>
                </c:pt>
                <c:pt idx="3592">
                  <c:v>2.1059100000000002</c:v>
                </c:pt>
                <c:pt idx="3593">
                  <c:v>2.1068199999999999</c:v>
                </c:pt>
                <c:pt idx="3594">
                  <c:v>2.1075499999999998</c:v>
                </c:pt>
                <c:pt idx="3595">
                  <c:v>2.1079500000000002</c:v>
                </c:pt>
                <c:pt idx="3596">
                  <c:v>2.10839</c:v>
                </c:pt>
                <c:pt idx="3597">
                  <c:v>2.1092599999999999</c:v>
                </c:pt>
                <c:pt idx="3598">
                  <c:v>2.10975</c:v>
                </c:pt>
                <c:pt idx="3599">
                  <c:v>2.1108099999999999</c:v>
                </c:pt>
                <c:pt idx="3600">
                  <c:v>2.1117499999999998</c:v>
                </c:pt>
                <c:pt idx="3601">
                  <c:v>2.1127699999999998</c:v>
                </c:pt>
                <c:pt idx="3602">
                  <c:v>2.1132</c:v>
                </c:pt>
                <c:pt idx="3603">
                  <c:v>2.1139299999999999</c:v>
                </c:pt>
                <c:pt idx="3604">
                  <c:v>2.11497</c:v>
                </c:pt>
                <c:pt idx="3605">
                  <c:v>2.1154600000000001</c:v>
                </c:pt>
                <c:pt idx="3606">
                  <c:v>2.11585</c:v>
                </c:pt>
                <c:pt idx="3607">
                  <c:v>2.1168900000000002</c:v>
                </c:pt>
                <c:pt idx="3608">
                  <c:v>2.1177100000000002</c:v>
                </c:pt>
                <c:pt idx="3609">
                  <c:v>2.1186799999999999</c:v>
                </c:pt>
                <c:pt idx="3610">
                  <c:v>2.1194600000000001</c:v>
                </c:pt>
                <c:pt idx="3611">
                  <c:v>2.1204200000000002</c:v>
                </c:pt>
                <c:pt idx="3612">
                  <c:v>2.12148</c:v>
                </c:pt>
                <c:pt idx="3613">
                  <c:v>2.1221700000000001</c:v>
                </c:pt>
                <c:pt idx="3614">
                  <c:v>2.12303</c:v>
                </c:pt>
                <c:pt idx="3615">
                  <c:v>2.12351</c:v>
                </c:pt>
                <c:pt idx="3616">
                  <c:v>2.1242399999999999</c:v>
                </c:pt>
                <c:pt idx="3617">
                  <c:v>2.1253299999999999</c:v>
                </c:pt>
                <c:pt idx="3618">
                  <c:v>2.1263399999999999</c:v>
                </c:pt>
                <c:pt idx="3619">
                  <c:v>2.1274099999999998</c:v>
                </c:pt>
                <c:pt idx="3620">
                  <c:v>2.12791</c:v>
                </c:pt>
                <c:pt idx="3621">
                  <c:v>2.1288900000000002</c:v>
                </c:pt>
                <c:pt idx="3622">
                  <c:v>2.1295099999999998</c:v>
                </c:pt>
                <c:pt idx="3623">
                  <c:v>2.12982</c:v>
                </c:pt>
                <c:pt idx="3624">
                  <c:v>2.1302699999999999</c:v>
                </c:pt>
                <c:pt idx="3625">
                  <c:v>2.1309800000000001</c:v>
                </c:pt>
                <c:pt idx="3626">
                  <c:v>2.1318199999999998</c:v>
                </c:pt>
                <c:pt idx="3627">
                  <c:v>2.1327199999999999</c:v>
                </c:pt>
                <c:pt idx="3628">
                  <c:v>2.1331199999999999</c:v>
                </c:pt>
                <c:pt idx="3629">
                  <c:v>2.1336599999999999</c:v>
                </c:pt>
                <c:pt idx="3630">
                  <c:v>2.1345299999999998</c:v>
                </c:pt>
                <c:pt idx="3631">
                  <c:v>2.1355400000000002</c:v>
                </c:pt>
                <c:pt idx="3632">
                  <c:v>2.1365799999999999</c:v>
                </c:pt>
                <c:pt idx="3633">
                  <c:v>2.1374599999999999</c:v>
                </c:pt>
                <c:pt idx="3634">
                  <c:v>2.13808</c:v>
                </c:pt>
                <c:pt idx="3635">
                  <c:v>2.1387800000000001</c:v>
                </c:pt>
                <c:pt idx="3636">
                  <c:v>2.1398199999999998</c:v>
                </c:pt>
                <c:pt idx="3637">
                  <c:v>2.1405799999999999</c:v>
                </c:pt>
                <c:pt idx="3638">
                  <c:v>2.1414200000000001</c:v>
                </c:pt>
                <c:pt idx="3639">
                  <c:v>2.1418200000000001</c:v>
                </c:pt>
                <c:pt idx="3640">
                  <c:v>2.14249</c:v>
                </c:pt>
                <c:pt idx="3641">
                  <c:v>2.1431499999999999</c:v>
                </c:pt>
                <c:pt idx="3642">
                  <c:v>2.1441400000000002</c:v>
                </c:pt>
                <c:pt idx="3643">
                  <c:v>2.1452800000000001</c:v>
                </c:pt>
                <c:pt idx="3644">
                  <c:v>2.14615</c:v>
                </c:pt>
                <c:pt idx="3645">
                  <c:v>2.1471300000000002</c:v>
                </c:pt>
                <c:pt idx="3646">
                  <c:v>2.14812</c:v>
                </c:pt>
                <c:pt idx="3647">
                  <c:v>2.14907</c:v>
                </c:pt>
                <c:pt idx="3648">
                  <c:v>2.1498499999999998</c:v>
                </c:pt>
                <c:pt idx="3649">
                  <c:v>2.1503399999999999</c:v>
                </c:pt>
                <c:pt idx="3650">
                  <c:v>2.1513499999999999</c:v>
                </c:pt>
                <c:pt idx="3651">
                  <c:v>2.1518899999999999</c:v>
                </c:pt>
                <c:pt idx="3652">
                  <c:v>2.1528999999999998</c:v>
                </c:pt>
                <c:pt idx="3653">
                  <c:v>2.15341</c:v>
                </c:pt>
                <c:pt idx="3654">
                  <c:v>2.1540300000000001</c:v>
                </c:pt>
                <c:pt idx="3655">
                  <c:v>2.1550600000000002</c:v>
                </c:pt>
                <c:pt idx="3656">
                  <c:v>2.1558299999999999</c:v>
                </c:pt>
                <c:pt idx="3657">
                  <c:v>2.15625</c:v>
                </c:pt>
                <c:pt idx="3658">
                  <c:v>2.15673</c:v>
                </c:pt>
                <c:pt idx="3659">
                  <c:v>2.1577099999999998</c:v>
                </c:pt>
                <c:pt idx="3660">
                  <c:v>2.1587900000000002</c:v>
                </c:pt>
                <c:pt idx="3661">
                  <c:v>2.1595</c:v>
                </c:pt>
                <c:pt idx="3662">
                  <c:v>2.1603300000000001</c:v>
                </c:pt>
                <c:pt idx="3663">
                  <c:v>2.1606999999999998</c:v>
                </c:pt>
                <c:pt idx="3664">
                  <c:v>2.1612100000000001</c:v>
                </c:pt>
                <c:pt idx="3665">
                  <c:v>2.16154</c:v>
                </c:pt>
                <c:pt idx="3666">
                  <c:v>2.1623700000000001</c:v>
                </c:pt>
                <c:pt idx="3667">
                  <c:v>2.16296</c:v>
                </c:pt>
                <c:pt idx="3668">
                  <c:v>2.1635200000000001</c:v>
                </c:pt>
                <c:pt idx="3669">
                  <c:v>2.1644899999999998</c:v>
                </c:pt>
                <c:pt idx="3670">
                  <c:v>2.1650399999999999</c:v>
                </c:pt>
                <c:pt idx="3671">
                  <c:v>2.1657799999999998</c:v>
                </c:pt>
                <c:pt idx="3672">
                  <c:v>2.1666799999999999</c:v>
                </c:pt>
                <c:pt idx="3673">
                  <c:v>2.1676899999999999</c:v>
                </c:pt>
                <c:pt idx="3674">
                  <c:v>2.16818</c:v>
                </c:pt>
                <c:pt idx="3675">
                  <c:v>2.1692900000000002</c:v>
                </c:pt>
                <c:pt idx="3676">
                  <c:v>2.1699299999999999</c:v>
                </c:pt>
                <c:pt idx="3677">
                  <c:v>2.1710199999999999</c:v>
                </c:pt>
                <c:pt idx="3678">
                  <c:v>2.1716600000000001</c:v>
                </c:pt>
                <c:pt idx="3679">
                  <c:v>2.1722100000000002</c:v>
                </c:pt>
                <c:pt idx="3680">
                  <c:v>2.1726700000000001</c:v>
                </c:pt>
                <c:pt idx="3681">
                  <c:v>2.1731799999999999</c:v>
                </c:pt>
                <c:pt idx="3682">
                  <c:v>2.1739600000000001</c:v>
                </c:pt>
                <c:pt idx="3683">
                  <c:v>2.1748500000000002</c:v>
                </c:pt>
                <c:pt idx="3684">
                  <c:v>2.17543</c:v>
                </c:pt>
                <c:pt idx="3685">
                  <c:v>2.1761599999999999</c:v>
                </c:pt>
                <c:pt idx="3686">
                  <c:v>2.1767799999999999</c:v>
                </c:pt>
                <c:pt idx="3687">
                  <c:v>2.1772900000000002</c:v>
                </c:pt>
                <c:pt idx="3688">
                  <c:v>2.1783600000000001</c:v>
                </c:pt>
                <c:pt idx="3689">
                  <c:v>2.17923</c:v>
                </c:pt>
                <c:pt idx="3690">
                  <c:v>2.1798799999999998</c:v>
                </c:pt>
                <c:pt idx="3691">
                  <c:v>2.18066</c:v>
                </c:pt>
                <c:pt idx="3692">
                  <c:v>2.1814</c:v>
                </c:pt>
                <c:pt idx="3693">
                  <c:v>2.1823299999999999</c:v>
                </c:pt>
                <c:pt idx="3694">
                  <c:v>2.1831900000000002</c:v>
                </c:pt>
                <c:pt idx="3695">
                  <c:v>2.1842600000000001</c:v>
                </c:pt>
                <c:pt idx="3696">
                  <c:v>2.1850399999999999</c:v>
                </c:pt>
                <c:pt idx="3697">
                  <c:v>2.18594</c:v>
                </c:pt>
                <c:pt idx="3698">
                  <c:v>2.1864400000000002</c:v>
                </c:pt>
                <c:pt idx="3699">
                  <c:v>2.1869200000000002</c:v>
                </c:pt>
                <c:pt idx="3700">
                  <c:v>2.1875800000000001</c:v>
                </c:pt>
                <c:pt idx="3701">
                  <c:v>2.1884999999999999</c:v>
                </c:pt>
                <c:pt idx="3702">
                  <c:v>2.1894200000000001</c:v>
                </c:pt>
                <c:pt idx="3703">
                  <c:v>2.19048</c:v>
                </c:pt>
                <c:pt idx="3704">
                  <c:v>2.1914199999999999</c:v>
                </c:pt>
                <c:pt idx="3705">
                  <c:v>2.1920000000000002</c:v>
                </c:pt>
                <c:pt idx="3706">
                  <c:v>2.1929599999999998</c:v>
                </c:pt>
                <c:pt idx="3707">
                  <c:v>2.1936</c:v>
                </c:pt>
                <c:pt idx="3708">
                  <c:v>2.1943199999999998</c:v>
                </c:pt>
                <c:pt idx="3709">
                  <c:v>2.19475</c:v>
                </c:pt>
                <c:pt idx="3710">
                  <c:v>2.1955100000000001</c:v>
                </c:pt>
                <c:pt idx="3711">
                  <c:v>2.1960099999999998</c:v>
                </c:pt>
                <c:pt idx="3712">
                  <c:v>2.1963400000000002</c:v>
                </c:pt>
                <c:pt idx="3713">
                  <c:v>2.1971599999999998</c:v>
                </c:pt>
                <c:pt idx="3714">
                  <c:v>2.1981799999999998</c:v>
                </c:pt>
                <c:pt idx="3715">
                  <c:v>2.19923</c:v>
                </c:pt>
                <c:pt idx="3716">
                  <c:v>2.2002000000000002</c:v>
                </c:pt>
                <c:pt idx="3717">
                  <c:v>2.20106</c:v>
                </c:pt>
                <c:pt idx="3718">
                  <c:v>2.2016900000000001</c:v>
                </c:pt>
                <c:pt idx="3719">
                  <c:v>2.2025100000000002</c:v>
                </c:pt>
                <c:pt idx="3720">
                  <c:v>2.20336</c:v>
                </c:pt>
                <c:pt idx="3721">
                  <c:v>2.2044199999999998</c:v>
                </c:pt>
                <c:pt idx="3722">
                  <c:v>2.2054900000000002</c:v>
                </c:pt>
                <c:pt idx="3723">
                  <c:v>2.2060399999999998</c:v>
                </c:pt>
                <c:pt idx="3724">
                  <c:v>2.2064599999999999</c:v>
                </c:pt>
                <c:pt idx="3725">
                  <c:v>2.2071800000000001</c:v>
                </c:pt>
                <c:pt idx="3726">
                  <c:v>2.2077599999999999</c:v>
                </c:pt>
                <c:pt idx="3727">
                  <c:v>2.20879</c:v>
                </c:pt>
                <c:pt idx="3728">
                  <c:v>2.2096399999999998</c:v>
                </c:pt>
                <c:pt idx="3729">
                  <c:v>2.2101999999999999</c:v>
                </c:pt>
                <c:pt idx="3730">
                  <c:v>2.2112400000000001</c:v>
                </c:pt>
                <c:pt idx="3731">
                  <c:v>2.2122000000000002</c:v>
                </c:pt>
                <c:pt idx="3732">
                  <c:v>2.2127500000000002</c:v>
                </c:pt>
                <c:pt idx="3733">
                  <c:v>2.2136300000000002</c:v>
                </c:pt>
                <c:pt idx="3734">
                  <c:v>2.2141199999999999</c:v>
                </c:pt>
                <c:pt idx="3735">
                  <c:v>2.2143899999999999</c:v>
                </c:pt>
                <c:pt idx="3736">
                  <c:v>2.21516</c:v>
                </c:pt>
                <c:pt idx="3737">
                  <c:v>2.21591</c:v>
                </c:pt>
                <c:pt idx="3738">
                  <c:v>2.2167500000000002</c:v>
                </c:pt>
                <c:pt idx="3739">
                  <c:v>2.2169500000000002</c:v>
                </c:pt>
                <c:pt idx="3740">
                  <c:v>2.2173400000000001</c:v>
                </c:pt>
                <c:pt idx="3741">
                  <c:v>2.2183000000000002</c:v>
                </c:pt>
                <c:pt idx="3742">
                  <c:v>2.21875</c:v>
                </c:pt>
                <c:pt idx="3743">
                  <c:v>2.2196400000000001</c:v>
                </c:pt>
                <c:pt idx="3744">
                  <c:v>2.2205400000000002</c:v>
                </c:pt>
                <c:pt idx="3745">
                  <c:v>2.2215600000000002</c:v>
                </c:pt>
                <c:pt idx="3746">
                  <c:v>2.2225299999999999</c:v>
                </c:pt>
                <c:pt idx="3747">
                  <c:v>2.2228500000000002</c:v>
                </c:pt>
                <c:pt idx="3748">
                  <c:v>2.2236400000000001</c:v>
                </c:pt>
                <c:pt idx="3749">
                  <c:v>2.22417</c:v>
                </c:pt>
                <c:pt idx="3750">
                  <c:v>2.2248899999999998</c:v>
                </c:pt>
                <c:pt idx="3751">
                  <c:v>2.2257600000000002</c:v>
                </c:pt>
                <c:pt idx="3752">
                  <c:v>2.2265000000000001</c:v>
                </c:pt>
                <c:pt idx="3753">
                  <c:v>2.2273100000000001</c:v>
                </c:pt>
                <c:pt idx="3754">
                  <c:v>2.2279</c:v>
                </c:pt>
                <c:pt idx="3755">
                  <c:v>2.2287400000000002</c:v>
                </c:pt>
                <c:pt idx="3756">
                  <c:v>2.2297400000000001</c:v>
                </c:pt>
                <c:pt idx="3757">
                  <c:v>2.23048</c:v>
                </c:pt>
                <c:pt idx="3758">
                  <c:v>2.2315900000000002</c:v>
                </c:pt>
                <c:pt idx="3759">
                  <c:v>2.2320899999999999</c:v>
                </c:pt>
                <c:pt idx="3760">
                  <c:v>2.2326100000000002</c:v>
                </c:pt>
                <c:pt idx="3761">
                  <c:v>2.2335099999999999</c:v>
                </c:pt>
                <c:pt idx="3762">
                  <c:v>2.2345799999999998</c:v>
                </c:pt>
                <c:pt idx="3763">
                  <c:v>2.2357200000000002</c:v>
                </c:pt>
                <c:pt idx="3764">
                  <c:v>2.23638</c:v>
                </c:pt>
                <c:pt idx="3765">
                  <c:v>2.2368100000000002</c:v>
                </c:pt>
                <c:pt idx="3766">
                  <c:v>2.2374399999999999</c:v>
                </c:pt>
                <c:pt idx="3767">
                  <c:v>2.2378399999999998</c:v>
                </c:pt>
                <c:pt idx="3768">
                  <c:v>2.2382499999999999</c:v>
                </c:pt>
                <c:pt idx="3769">
                  <c:v>2.2391399999999999</c:v>
                </c:pt>
                <c:pt idx="3770">
                  <c:v>2.2397300000000002</c:v>
                </c:pt>
                <c:pt idx="3771">
                  <c:v>2.2401300000000002</c:v>
                </c:pt>
                <c:pt idx="3772">
                  <c:v>2.24098</c:v>
                </c:pt>
                <c:pt idx="3773">
                  <c:v>2.2414200000000002</c:v>
                </c:pt>
                <c:pt idx="3774">
                  <c:v>2.2424300000000001</c:v>
                </c:pt>
                <c:pt idx="3775">
                  <c:v>2.2434599999999998</c:v>
                </c:pt>
                <c:pt idx="3776">
                  <c:v>2.2444999999999999</c:v>
                </c:pt>
                <c:pt idx="3777">
                  <c:v>2.24546</c:v>
                </c:pt>
                <c:pt idx="3778">
                  <c:v>2.2460499999999999</c:v>
                </c:pt>
                <c:pt idx="3779">
                  <c:v>2.2466699999999999</c:v>
                </c:pt>
                <c:pt idx="3780">
                  <c:v>2.2476699999999998</c:v>
                </c:pt>
                <c:pt idx="3781">
                  <c:v>2.2486199999999998</c:v>
                </c:pt>
                <c:pt idx="3782">
                  <c:v>2.2494100000000001</c:v>
                </c:pt>
                <c:pt idx="3783">
                  <c:v>2.2501099999999998</c:v>
                </c:pt>
                <c:pt idx="3784">
                  <c:v>2.2505199999999999</c:v>
                </c:pt>
                <c:pt idx="3785">
                  <c:v>2.2512400000000001</c:v>
                </c:pt>
                <c:pt idx="3786">
                  <c:v>2.2517399999999999</c:v>
                </c:pt>
                <c:pt idx="3787">
                  <c:v>2.2527900000000001</c:v>
                </c:pt>
                <c:pt idx="3788">
                  <c:v>2.2537500000000001</c:v>
                </c:pt>
                <c:pt idx="3789">
                  <c:v>2.2547100000000002</c:v>
                </c:pt>
                <c:pt idx="3790">
                  <c:v>2.2557299999999998</c:v>
                </c:pt>
                <c:pt idx="3791">
                  <c:v>2.2565300000000001</c:v>
                </c:pt>
                <c:pt idx="3792">
                  <c:v>2.2576299999999998</c:v>
                </c:pt>
                <c:pt idx="3793">
                  <c:v>2.25841</c:v>
                </c:pt>
                <c:pt idx="3794">
                  <c:v>2.25909</c:v>
                </c:pt>
                <c:pt idx="3795">
                  <c:v>2.2599999999999998</c:v>
                </c:pt>
                <c:pt idx="3796">
                  <c:v>2.2604299999999999</c:v>
                </c:pt>
                <c:pt idx="3797">
                  <c:v>2.2614700000000001</c:v>
                </c:pt>
                <c:pt idx="3798">
                  <c:v>2.2620399999999998</c:v>
                </c:pt>
                <c:pt idx="3799">
                  <c:v>2.2626900000000001</c:v>
                </c:pt>
                <c:pt idx="3800">
                  <c:v>2.26376</c:v>
                </c:pt>
                <c:pt idx="3801">
                  <c:v>2.2647499999999998</c:v>
                </c:pt>
                <c:pt idx="3802">
                  <c:v>2.2652999999999999</c:v>
                </c:pt>
                <c:pt idx="3803">
                  <c:v>2.2656800000000001</c:v>
                </c:pt>
                <c:pt idx="3804">
                  <c:v>2.2660300000000002</c:v>
                </c:pt>
                <c:pt idx="3805">
                  <c:v>2.2669999999999999</c:v>
                </c:pt>
                <c:pt idx="3806">
                  <c:v>2.2680400000000001</c:v>
                </c:pt>
                <c:pt idx="3807">
                  <c:v>2.2686799999999998</c:v>
                </c:pt>
                <c:pt idx="3808">
                  <c:v>2.26959</c:v>
                </c:pt>
                <c:pt idx="3809">
                  <c:v>2.2699600000000002</c:v>
                </c:pt>
                <c:pt idx="3810">
                  <c:v>2.2702200000000001</c:v>
                </c:pt>
                <c:pt idx="3811">
                  <c:v>2.2710599999999999</c:v>
                </c:pt>
                <c:pt idx="3812">
                  <c:v>2.2715800000000002</c:v>
                </c:pt>
                <c:pt idx="3813">
                  <c:v>2.2719900000000002</c:v>
                </c:pt>
                <c:pt idx="3814">
                  <c:v>2.27298</c:v>
                </c:pt>
                <c:pt idx="3815">
                  <c:v>2.2734800000000002</c:v>
                </c:pt>
                <c:pt idx="3816">
                  <c:v>2.2743799999999998</c:v>
                </c:pt>
                <c:pt idx="3817">
                  <c:v>2.2751999999999999</c:v>
                </c:pt>
                <c:pt idx="3818">
                  <c:v>2.2759800000000001</c:v>
                </c:pt>
                <c:pt idx="3819">
                  <c:v>2.2768199999999998</c:v>
                </c:pt>
                <c:pt idx="3820">
                  <c:v>2.2775099999999999</c:v>
                </c:pt>
                <c:pt idx="3821">
                  <c:v>2.2782399999999998</c:v>
                </c:pt>
                <c:pt idx="3822">
                  <c:v>2.2789899999999998</c:v>
                </c:pt>
                <c:pt idx="3823">
                  <c:v>2.2799399999999999</c:v>
                </c:pt>
                <c:pt idx="3824">
                  <c:v>2.2804700000000002</c:v>
                </c:pt>
                <c:pt idx="3825">
                  <c:v>2.2808799999999998</c:v>
                </c:pt>
                <c:pt idx="3826">
                  <c:v>2.2812899999999998</c:v>
                </c:pt>
                <c:pt idx="3827">
                  <c:v>2.2822300000000002</c:v>
                </c:pt>
                <c:pt idx="3828">
                  <c:v>2.2829100000000002</c:v>
                </c:pt>
                <c:pt idx="3829">
                  <c:v>2.28376</c:v>
                </c:pt>
                <c:pt idx="3830">
                  <c:v>2.2844199999999999</c:v>
                </c:pt>
                <c:pt idx="3831">
                  <c:v>2.28512</c:v>
                </c:pt>
                <c:pt idx="3832">
                  <c:v>2.2861899999999999</c:v>
                </c:pt>
                <c:pt idx="3833">
                  <c:v>2.2868499999999998</c:v>
                </c:pt>
                <c:pt idx="3834">
                  <c:v>2.28769</c:v>
                </c:pt>
                <c:pt idx="3835">
                  <c:v>2.2884699999999998</c:v>
                </c:pt>
                <c:pt idx="3836">
                  <c:v>2.28898</c:v>
                </c:pt>
                <c:pt idx="3837">
                  <c:v>2.28966</c:v>
                </c:pt>
                <c:pt idx="3838">
                  <c:v>2.2904800000000001</c:v>
                </c:pt>
                <c:pt idx="3839">
                  <c:v>2.2913299999999999</c:v>
                </c:pt>
                <c:pt idx="3840">
                  <c:v>2.2919999999999998</c:v>
                </c:pt>
                <c:pt idx="3841">
                  <c:v>2.2926299999999999</c:v>
                </c:pt>
                <c:pt idx="3842">
                  <c:v>2.2931400000000002</c:v>
                </c:pt>
                <c:pt idx="3843">
                  <c:v>2.294</c:v>
                </c:pt>
                <c:pt idx="3844">
                  <c:v>2.2950599999999999</c:v>
                </c:pt>
                <c:pt idx="3845">
                  <c:v>2.2956300000000001</c:v>
                </c:pt>
                <c:pt idx="3846">
                  <c:v>2.2962600000000002</c:v>
                </c:pt>
                <c:pt idx="3847">
                  <c:v>2.2970199999999998</c:v>
                </c:pt>
                <c:pt idx="3848">
                  <c:v>2.2980900000000002</c:v>
                </c:pt>
                <c:pt idx="3849">
                  <c:v>2.2991799999999998</c:v>
                </c:pt>
                <c:pt idx="3850">
                  <c:v>2.2998799999999999</c:v>
                </c:pt>
                <c:pt idx="3851">
                  <c:v>2.3008500000000001</c:v>
                </c:pt>
                <c:pt idx="3852">
                  <c:v>2.30131</c:v>
                </c:pt>
                <c:pt idx="3853">
                  <c:v>2.3020200000000002</c:v>
                </c:pt>
                <c:pt idx="3854">
                  <c:v>2.3026300000000002</c:v>
                </c:pt>
                <c:pt idx="3855">
                  <c:v>2.3031199999999998</c:v>
                </c:pt>
                <c:pt idx="3856">
                  <c:v>2.3037700000000001</c:v>
                </c:pt>
                <c:pt idx="3857">
                  <c:v>2.3044199999999999</c:v>
                </c:pt>
                <c:pt idx="3858">
                  <c:v>2.3047399999999998</c:v>
                </c:pt>
                <c:pt idx="3859">
                  <c:v>2.3054199999999998</c:v>
                </c:pt>
                <c:pt idx="3860">
                  <c:v>2.3064300000000002</c:v>
                </c:pt>
                <c:pt idx="3861">
                  <c:v>2.3074699999999999</c:v>
                </c:pt>
                <c:pt idx="3862">
                  <c:v>2.3085300000000002</c:v>
                </c:pt>
                <c:pt idx="3863">
                  <c:v>2.30959</c:v>
                </c:pt>
                <c:pt idx="3864">
                  <c:v>2.3100399999999999</c:v>
                </c:pt>
                <c:pt idx="3865">
                  <c:v>2.3106</c:v>
                </c:pt>
                <c:pt idx="3866">
                  <c:v>2.31155</c:v>
                </c:pt>
                <c:pt idx="3867">
                  <c:v>2.31263</c:v>
                </c:pt>
                <c:pt idx="3868">
                  <c:v>2.3137599999999998</c:v>
                </c:pt>
                <c:pt idx="3869">
                  <c:v>2.3146800000000001</c:v>
                </c:pt>
                <c:pt idx="3870">
                  <c:v>2.3152400000000002</c:v>
                </c:pt>
                <c:pt idx="3871">
                  <c:v>2.3160400000000001</c:v>
                </c:pt>
                <c:pt idx="3872">
                  <c:v>2.3164600000000002</c:v>
                </c:pt>
                <c:pt idx="3873">
                  <c:v>2.3169900000000001</c:v>
                </c:pt>
                <c:pt idx="3874">
                  <c:v>2.3177300000000001</c:v>
                </c:pt>
                <c:pt idx="3875">
                  <c:v>2.31867</c:v>
                </c:pt>
                <c:pt idx="3876">
                  <c:v>2.31934</c:v>
                </c:pt>
                <c:pt idx="3877">
                  <c:v>2.3203399999999998</c:v>
                </c:pt>
                <c:pt idx="3878">
                  <c:v>2.3213900000000001</c:v>
                </c:pt>
                <c:pt idx="3879">
                  <c:v>2.3220299999999998</c:v>
                </c:pt>
                <c:pt idx="3880">
                  <c:v>2.3226300000000002</c:v>
                </c:pt>
                <c:pt idx="3881">
                  <c:v>2.3229899999999999</c:v>
                </c:pt>
                <c:pt idx="3882">
                  <c:v>2.3237100000000002</c:v>
                </c:pt>
                <c:pt idx="3883">
                  <c:v>2.3247599999999999</c:v>
                </c:pt>
                <c:pt idx="3884">
                  <c:v>2.3254600000000001</c:v>
                </c:pt>
                <c:pt idx="3885">
                  <c:v>2.3260299999999998</c:v>
                </c:pt>
                <c:pt idx="3886">
                  <c:v>2.3264800000000001</c:v>
                </c:pt>
                <c:pt idx="3887">
                  <c:v>2.3269199999999999</c:v>
                </c:pt>
                <c:pt idx="3888">
                  <c:v>2.3279299999999998</c:v>
                </c:pt>
                <c:pt idx="3889">
                  <c:v>2.3285200000000001</c:v>
                </c:pt>
                <c:pt idx="3890">
                  <c:v>2.3289499999999999</c:v>
                </c:pt>
                <c:pt idx="3891">
                  <c:v>2.3299300000000001</c:v>
                </c:pt>
                <c:pt idx="3892">
                  <c:v>2.3303199999999999</c:v>
                </c:pt>
                <c:pt idx="3893">
                  <c:v>2.33053</c:v>
                </c:pt>
                <c:pt idx="3894">
                  <c:v>2.3308399999999998</c:v>
                </c:pt>
                <c:pt idx="3895">
                  <c:v>2.33196</c:v>
                </c:pt>
                <c:pt idx="3896">
                  <c:v>2.3331</c:v>
                </c:pt>
                <c:pt idx="3897">
                  <c:v>2.3338100000000002</c:v>
                </c:pt>
                <c:pt idx="3898">
                  <c:v>2.3342200000000002</c:v>
                </c:pt>
                <c:pt idx="3899">
                  <c:v>2.3348499999999999</c:v>
                </c:pt>
                <c:pt idx="3900">
                  <c:v>2.3358599999999998</c:v>
                </c:pt>
                <c:pt idx="3901">
                  <c:v>2.33636</c:v>
                </c:pt>
                <c:pt idx="3902">
                  <c:v>2.3372099999999998</c:v>
                </c:pt>
                <c:pt idx="3903">
                  <c:v>2.3378199999999998</c:v>
                </c:pt>
                <c:pt idx="3904">
                  <c:v>2.3386900000000002</c:v>
                </c:pt>
                <c:pt idx="3905">
                  <c:v>2.33975</c:v>
                </c:pt>
                <c:pt idx="3906">
                  <c:v>2.34077</c:v>
                </c:pt>
                <c:pt idx="3907">
                  <c:v>2.3416899999999998</c:v>
                </c:pt>
                <c:pt idx="3908">
                  <c:v>2.3422700000000001</c:v>
                </c:pt>
                <c:pt idx="3909">
                  <c:v>2.34314</c:v>
                </c:pt>
                <c:pt idx="3910">
                  <c:v>2.3441999999999998</c:v>
                </c:pt>
                <c:pt idx="3911">
                  <c:v>2.3450099999999998</c:v>
                </c:pt>
                <c:pt idx="3912">
                  <c:v>2.3454700000000002</c:v>
                </c:pt>
                <c:pt idx="3913">
                  <c:v>2.3458999999999999</c:v>
                </c:pt>
                <c:pt idx="3914">
                  <c:v>2.3465099999999999</c:v>
                </c:pt>
                <c:pt idx="3915">
                  <c:v>2.3471600000000001</c:v>
                </c:pt>
                <c:pt idx="3916">
                  <c:v>2.34788</c:v>
                </c:pt>
                <c:pt idx="3917">
                  <c:v>2.34863</c:v>
                </c:pt>
                <c:pt idx="3918">
                  <c:v>2.34937</c:v>
                </c:pt>
                <c:pt idx="3919">
                  <c:v>2.3503099999999999</c:v>
                </c:pt>
                <c:pt idx="3920">
                  <c:v>2.3508399999999998</c:v>
                </c:pt>
                <c:pt idx="3921">
                  <c:v>2.3517000000000001</c:v>
                </c:pt>
                <c:pt idx="3922">
                  <c:v>2.3527100000000001</c:v>
                </c:pt>
                <c:pt idx="3923">
                  <c:v>2.3536600000000001</c:v>
                </c:pt>
                <c:pt idx="3924">
                  <c:v>2.35425</c:v>
                </c:pt>
                <c:pt idx="3925">
                  <c:v>2.3548800000000001</c:v>
                </c:pt>
                <c:pt idx="3926">
                  <c:v>2.3558699999999999</c:v>
                </c:pt>
                <c:pt idx="3927">
                  <c:v>2.3568799999999999</c:v>
                </c:pt>
                <c:pt idx="3928">
                  <c:v>2.3577699999999999</c:v>
                </c:pt>
                <c:pt idx="3929">
                  <c:v>2.3584299999999998</c:v>
                </c:pt>
                <c:pt idx="3930">
                  <c:v>2.359</c:v>
                </c:pt>
                <c:pt idx="3931">
                  <c:v>2.3594300000000001</c:v>
                </c:pt>
                <c:pt idx="3932">
                  <c:v>2.36002</c:v>
                </c:pt>
                <c:pt idx="3933">
                  <c:v>2.3607</c:v>
                </c:pt>
                <c:pt idx="3934">
                  <c:v>2.3618299999999999</c:v>
                </c:pt>
                <c:pt idx="3935">
                  <c:v>2.3626200000000002</c:v>
                </c:pt>
                <c:pt idx="3936">
                  <c:v>2.36354</c:v>
                </c:pt>
                <c:pt idx="3937">
                  <c:v>2.3642799999999999</c:v>
                </c:pt>
                <c:pt idx="3938">
                  <c:v>2.3652000000000002</c:v>
                </c:pt>
                <c:pt idx="3939">
                  <c:v>2.3662899999999998</c:v>
                </c:pt>
                <c:pt idx="3940">
                  <c:v>2.3669899999999999</c:v>
                </c:pt>
                <c:pt idx="3941">
                  <c:v>2.3677000000000001</c:v>
                </c:pt>
                <c:pt idx="3942">
                  <c:v>2.36822</c:v>
                </c:pt>
                <c:pt idx="3943">
                  <c:v>2.3686799999999999</c:v>
                </c:pt>
                <c:pt idx="3944">
                  <c:v>2.3692500000000001</c:v>
                </c:pt>
                <c:pt idx="3945">
                  <c:v>2.3697699999999999</c:v>
                </c:pt>
                <c:pt idx="3946">
                  <c:v>2.3703099999999999</c:v>
                </c:pt>
                <c:pt idx="3947">
                  <c:v>2.3708499999999999</c:v>
                </c:pt>
                <c:pt idx="3948">
                  <c:v>2.37182</c:v>
                </c:pt>
                <c:pt idx="3949">
                  <c:v>2.3728699999999998</c:v>
                </c:pt>
                <c:pt idx="3950">
                  <c:v>2.3738199999999998</c:v>
                </c:pt>
                <c:pt idx="3951">
                  <c:v>2.37487</c:v>
                </c:pt>
                <c:pt idx="3952">
                  <c:v>2.3759299999999999</c:v>
                </c:pt>
                <c:pt idx="3953">
                  <c:v>2.3766699999999998</c:v>
                </c:pt>
                <c:pt idx="3954">
                  <c:v>2.3776600000000001</c:v>
                </c:pt>
                <c:pt idx="3955">
                  <c:v>2.3785099999999999</c:v>
                </c:pt>
                <c:pt idx="3956">
                  <c:v>2.3790900000000001</c:v>
                </c:pt>
                <c:pt idx="3957">
                  <c:v>2.3798699999999999</c:v>
                </c:pt>
                <c:pt idx="3958">
                  <c:v>2.3803399999999999</c:v>
                </c:pt>
                <c:pt idx="3959">
                  <c:v>2.3807900000000002</c:v>
                </c:pt>
                <c:pt idx="3960">
                  <c:v>2.3817599999999999</c:v>
                </c:pt>
                <c:pt idx="3961">
                  <c:v>2.38239</c:v>
                </c:pt>
                <c:pt idx="3962">
                  <c:v>2.3835500000000001</c:v>
                </c:pt>
                <c:pt idx="3963">
                  <c:v>2.3843299999999998</c:v>
                </c:pt>
                <c:pt idx="3964">
                  <c:v>2.3851900000000001</c:v>
                </c:pt>
                <c:pt idx="3965">
                  <c:v>2.3862100000000002</c:v>
                </c:pt>
                <c:pt idx="3966">
                  <c:v>2.3871199999999999</c:v>
                </c:pt>
                <c:pt idx="3967">
                  <c:v>2.38775</c:v>
                </c:pt>
                <c:pt idx="3968">
                  <c:v>2.3883200000000002</c:v>
                </c:pt>
                <c:pt idx="3969">
                  <c:v>2.3890899999999999</c:v>
                </c:pt>
                <c:pt idx="3970">
                  <c:v>2.3896799999999998</c:v>
                </c:pt>
                <c:pt idx="3971">
                  <c:v>2.3900999999999999</c:v>
                </c:pt>
                <c:pt idx="3972">
                  <c:v>2.39072</c:v>
                </c:pt>
                <c:pt idx="3973">
                  <c:v>2.3915500000000001</c:v>
                </c:pt>
                <c:pt idx="3974">
                  <c:v>2.3923800000000002</c:v>
                </c:pt>
                <c:pt idx="3975">
                  <c:v>2.39303</c:v>
                </c:pt>
                <c:pt idx="3976">
                  <c:v>2.3938899999999999</c:v>
                </c:pt>
                <c:pt idx="3977">
                  <c:v>2.3949600000000002</c:v>
                </c:pt>
                <c:pt idx="3978">
                  <c:v>2.3960400000000002</c:v>
                </c:pt>
                <c:pt idx="3979">
                  <c:v>2.3969</c:v>
                </c:pt>
                <c:pt idx="3980">
                  <c:v>2.3974500000000001</c:v>
                </c:pt>
                <c:pt idx="3981">
                  <c:v>2.3979900000000001</c:v>
                </c:pt>
                <c:pt idx="3982">
                  <c:v>2.3988399999999999</c:v>
                </c:pt>
                <c:pt idx="3983">
                  <c:v>2.3994</c:v>
                </c:pt>
                <c:pt idx="3984">
                  <c:v>2.4001100000000002</c:v>
                </c:pt>
                <c:pt idx="3985">
                  <c:v>2.4008600000000002</c:v>
                </c:pt>
                <c:pt idx="3986">
                  <c:v>2.40178</c:v>
                </c:pt>
                <c:pt idx="3987">
                  <c:v>2.4026800000000001</c:v>
                </c:pt>
                <c:pt idx="3988">
                  <c:v>2.40374</c:v>
                </c:pt>
                <c:pt idx="3989">
                  <c:v>2.40482</c:v>
                </c:pt>
                <c:pt idx="3990">
                  <c:v>2.4054600000000002</c:v>
                </c:pt>
                <c:pt idx="3991">
                  <c:v>2.40618</c:v>
                </c:pt>
                <c:pt idx="3992">
                  <c:v>2.4070399999999998</c:v>
                </c:pt>
                <c:pt idx="3993">
                  <c:v>2.4081000000000001</c:v>
                </c:pt>
                <c:pt idx="3994">
                  <c:v>2.4086599999999998</c:v>
                </c:pt>
                <c:pt idx="3995">
                  <c:v>2.40971</c:v>
                </c:pt>
                <c:pt idx="3996">
                  <c:v>2.4102899999999998</c:v>
                </c:pt>
                <c:pt idx="3997">
                  <c:v>2.4107400000000001</c:v>
                </c:pt>
                <c:pt idx="3998">
                  <c:v>2.41134</c:v>
                </c:pt>
                <c:pt idx="3999">
                  <c:v>2.4119600000000001</c:v>
                </c:pt>
                <c:pt idx="4000">
                  <c:v>2.4126699999999999</c:v>
                </c:pt>
                <c:pt idx="4001">
                  <c:v>2.4131399999999998</c:v>
                </c:pt>
                <c:pt idx="4002">
                  <c:v>2.41357</c:v>
                </c:pt>
                <c:pt idx="4003">
                  <c:v>2.4144700000000001</c:v>
                </c:pt>
                <c:pt idx="4004">
                  <c:v>2.4154900000000001</c:v>
                </c:pt>
                <c:pt idx="4005">
                  <c:v>2.4165399999999999</c:v>
                </c:pt>
                <c:pt idx="4006">
                  <c:v>2.4176000000000002</c:v>
                </c:pt>
                <c:pt idx="4007">
                  <c:v>2.4183300000000001</c:v>
                </c:pt>
                <c:pt idx="4008">
                  <c:v>2.4189400000000001</c:v>
                </c:pt>
                <c:pt idx="4009">
                  <c:v>2.4199600000000001</c:v>
                </c:pt>
                <c:pt idx="4010">
                  <c:v>2.4209499999999999</c:v>
                </c:pt>
                <c:pt idx="4011">
                  <c:v>2.4216600000000001</c:v>
                </c:pt>
                <c:pt idx="4012">
                  <c:v>2.4227400000000001</c:v>
                </c:pt>
                <c:pt idx="4013">
                  <c:v>2.42381</c:v>
                </c:pt>
                <c:pt idx="4014">
                  <c:v>2.42414</c:v>
                </c:pt>
                <c:pt idx="4015">
                  <c:v>2.42475</c:v>
                </c:pt>
                <c:pt idx="4016">
                  <c:v>2.4251299999999998</c:v>
                </c:pt>
                <c:pt idx="4017">
                  <c:v>2.4257599999999999</c:v>
                </c:pt>
                <c:pt idx="4018">
                  <c:v>2.4267400000000001</c:v>
                </c:pt>
                <c:pt idx="4019">
                  <c:v>2.4272499999999999</c:v>
                </c:pt>
                <c:pt idx="4020">
                  <c:v>2.4280900000000001</c:v>
                </c:pt>
                <c:pt idx="4021">
                  <c:v>2.4291299999999998</c:v>
                </c:pt>
                <c:pt idx="4022">
                  <c:v>2.4301200000000001</c:v>
                </c:pt>
                <c:pt idx="4023">
                  <c:v>2.4310999999999998</c:v>
                </c:pt>
                <c:pt idx="4024">
                  <c:v>2.4315000000000002</c:v>
                </c:pt>
                <c:pt idx="4025">
                  <c:v>2.4319899999999999</c:v>
                </c:pt>
                <c:pt idx="4026">
                  <c:v>2.4328500000000002</c:v>
                </c:pt>
                <c:pt idx="4027">
                  <c:v>2.43384</c:v>
                </c:pt>
                <c:pt idx="4028">
                  <c:v>2.4344199999999998</c:v>
                </c:pt>
                <c:pt idx="4029">
                  <c:v>2.43492</c:v>
                </c:pt>
                <c:pt idx="4030">
                  <c:v>2.4353899999999999</c:v>
                </c:pt>
                <c:pt idx="4031">
                  <c:v>2.43628</c:v>
                </c:pt>
                <c:pt idx="4032">
                  <c:v>2.4371999999999998</c:v>
                </c:pt>
                <c:pt idx="4033">
                  <c:v>2.4376699999999998</c:v>
                </c:pt>
                <c:pt idx="4034">
                  <c:v>2.43811</c:v>
                </c:pt>
                <c:pt idx="4035">
                  <c:v>2.43912</c:v>
                </c:pt>
                <c:pt idx="4036">
                  <c:v>2.4394</c:v>
                </c:pt>
                <c:pt idx="4037">
                  <c:v>2.4396</c:v>
                </c:pt>
                <c:pt idx="4038">
                  <c:v>2.4405299999999999</c:v>
                </c:pt>
                <c:pt idx="4039">
                  <c:v>2.44157</c:v>
                </c:pt>
                <c:pt idx="4040">
                  <c:v>2.4426700000000001</c:v>
                </c:pt>
                <c:pt idx="4041">
                  <c:v>2.4430100000000001</c:v>
                </c:pt>
                <c:pt idx="4042">
                  <c:v>2.4434200000000001</c:v>
                </c:pt>
                <c:pt idx="4043">
                  <c:v>2.4440499999999998</c:v>
                </c:pt>
                <c:pt idx="4044">
                  <c:v>2.4449800000000002</c:v>
                </c:pt>
                <c:pt idx="4045">
                  <c:v>2.4454799999999999</c:v>
                </c:pt>
                <c:pt idx="4046">
                  <c:v>2.44625</c:v>
                </c:pt>
                <c:pt idx="4047">
                  <c:v>2.4471699999999998</c:v>
                </c:pt>
                <c:pt idx="4048">
                  <c:v>2.4481099999999998</c:v>
                </c:pt>
                <c:pt idx="4049">
                  <c:v>2.4492600000000002</c:v>
                </c:pt>
                <c:pt idx="4050">
                  <c:v>2.4503499999999998</c:v>
                </c:pt>
                <c:pt idx="4051">
                  <c:v>2.45099</c:v>
                </c:pt>
                <c:pt idx="4052">
                  <c:v>2.4517899999999999</c:v>
                </c:pt>
                <c:pt idx="4053">
                  <c:v>2.45255</c:v>
                </c:pt>
                <c:pt idx="4054">
                  <c:v>2.4534799999999999</c:v>
                </c:pt>
                <c:pt idx="4055">
                  <c:v>2.4539900000000001</c:v>
                </c:pt>
                <c:pt idx="4056">
                  <c:v>2.4544100000000002</c:v>
                </c:pt>
                <c:pt idx="4057">
                  <c:v>2.4549799999999999</c:v>
                </c:pt>
                <c:pt idx="4058">
                  <c:v>2.4557099999999998</c:v>
                </c:pt>
                <c:pt idx="4059">
                  <c:v>2.4564599999999999</c:v>
                </c:pt>
                <c:pt idx="4060">
                  <c:v>2.4571499999999999</c:v>
                </c:pt>
                <c:pt idx="4061">
                  <c:v>2.4580600000000001</c:v>
                </c:pt>
                <c:pt idx="4062">
                  <c:v>2.4591099999999999</c:v>
                </c:pt>
                <c:pt idx="4063">
                  <c:v>2.4601299999999999</c:v>
                </c:pt>
                <c:pt idx="4064">
                  <c:v>2.4606599999999998</c:v>
                </c:pt>
                <c:pt idx="4065">
                  <c:v>2.4615800000000001</c:v>
                </c:pt>
                <c:pt idx="4066">
                  <c:v>2.4623499999999998</c:v>
                </c:pt>
                <c:pt idx="4067">
                  <c:v>2.4630000000000001</c:v>
                </c:pt>
                <c:pt idx="4068">
                  <c:v>2.46367</c:v>
                </c:pt>
                <c:pt idx="4069">
                  <c:v>2.46448</c:v>
                </c:pt>
                <c:pt idx="4070">
                  <c:v>2.4653200000000002</c:v>
                </c:pt>
                <c:pt idx="4071">
                  <c:v>2.4662199999999999</c:v>
                </c:pt>
                <c:pt idx="4072">
                  <c:v>2.4668399999999999</c:v>
                </c:pt>
                <c:pt idx="4073">
                  <c:v>2.46767</c:v>
                </c:pt>
                <c:pt idx="4074">
                  <c:v>2.4681700000000002</c:v>
                </c:pt>
                <c:pt idx="4075">
                  <c:v>2.4686599999999999</c:v>
                </c:pt>
                <c:pt idx="4076">
                  <c:v>2.4696799999999999</c:v>
                </c:pt>
                <c:pt idx="4077">
                  <c:v>2.4704700000000002</c:v>
                </c:pt>
                <c:pt idx="4078">
                  <c:v>2.4714</c:v>
                </c:pt>
                <c:pt idx="4079">
                  <c:v>2.4723700000000002</c:v>
                </c:pt>
                <c:pt idx="4080">
                  <c:v>2.47329</c:v>
                </c:pt>
                <c:pt idx="4081">
                  <c:v>2.47431</c:v>
                </c:pt>
                <c:pt idx="4082">
                  <c:v>2.47539</c:v>
                </c:pt>
                <c:pt idx="4083">
                  <c:v>2.47593</c:v>
                </c:pt>
                <c:pt idx="4084">
                  <c:v>2.4764699999999999</c:v>
                </c:pt>
                <c:pt idx="4085">
                  <c:v>2.4769800000000002</c:v>
                </c:pt>
                <c:pt idx="4086">
                  <c:v>2.47749</c:v>
                </c:pt>
                <c:pt idx="4087">
                  <c:v>2.4783300000000001</c:v>
                </c:pt>
                <c:pt idx="4088">
                  <c:v>2.4788100000000002</c:v>
                </c:pt>
                <c:pt idx="4089">
                  <c:v>2.4793500000000002</c:v>
                </c:pt>
                <c:pt idx="4090">
                  <c:v>2.48</c:v>
                </c:pt>
                <c:pt idx="4091">
                  <c:v>2.4810599999999998</c:v>
                </c:pt>
                <c:pt idx="4092">
                  <c:v>2.4819200000000001</c:v>
                </c:pt>
                <c:pt idx="4093">
                  <c:v>2.4829400000000001</c:v>
                </c:pt>
                <c:pt idx="4094">
                  <c:v>2.484</c:v>
                </c:pt>
                <c:pt idx="4095">
                  <c:v>2.4847399999999999</c:v>
                </c:pt>
                <c:pt idx="4096">
                  <c:v>2.48563</c:v>
                </c:pt>
                <c:pt idx="4097">
                  <c:v>2.4865300000000001</c:v>
                </c:pt>
                <c:pt idx="4098">
                  <c:v>2.4874800000000001</c:v>
                </c:pt>
                <c:pt idx="4099">
                  <c:v>2.4883299999999999</c:v>
                </c:pt>
                <c:pt idx="4100">
                  <c:v>2.48868</c:v>
                </c:pt>
                <c:pt idx="4101">
                  <c:v>2.4891999999999999</c:v>
                </c:pt>
                <c:pt idx="4102">
                  <c:v>2.4896600000000002</c:v>
                </c:pt>
                <c:pt idx="4103">
                  <c:v>2.4901300000000002</c:v>
                </c:pt>
                <c:pt idx="4104">
                  <c:v>2.4909300000000001</c:v>
                </c:pt>
                <c:pt idx="4105">
                  <c:v>2.4917099999999999</c:v>
                </c:pt>
                <c:pt idx="4106">
                  <c:v>2.4927999999999999</c:v>
                </c:pt>
                <c:pt idx="4107">
                  <c:v>2.4934699999999999</c:v>
                </c:pt>
                <c:pt idx="4108">
                  <c:v>2.4943900000000001</c:v>
                </c:pt>
                <c:pt idx="4109">
                  <c:v>2.49539</c:v>
                </c:pt>
                <c:pt idx="4110">
                  <c:v>2.4962800000000001</c:v>
                </c:pt>
                <c:pt idx="4111">
                  <c:v>2.4971199999999998</c:v>
                </c:pt>
                <c:pt idx="4112">
                  <c:v>2.49763</c:v>
                </c:pt>
                <c:pt idx="4113">
                  <c:v>2.4980899999999999</c:v>
                </c:pt>
                <c:pt idx="4114">
                  <c:v>2.4984500000000001</c:v>
                </c:pt>
                <c:pt idx="4115">
                  <c:v>2.4989499999999998</c:v>
                </c:pt>
                <c:pt idx="4116">
                  <c:v>2.4994399999999999</c:v>
                </c:pt>
                <c:pt idx="4117">
                  <c:v>2.5</c:v>
                </c:pt>
                <c:pt idx="4118">
                  <c:v>2.5006699999999999</c:v>
                </c:pt>
                <c:pt idx="4119">
                  <c:v>2.50136</c:v>
                </c:pt>
                <c:pt idx="4120">
                  <c:v>2.5020199999999999</c:v>
                </c:pt>
                <c:pt idx="4121">
                  <c:v>2.5031099999999999</c:v>
                </c:pt>
                <c:pt idx="4122">
                  <c:v>2.5041899999999999</c:v>
                </c:pt>
                <c:pt idx="4123">
                  <c:v>2.5052699999999999</c:v>
                </c:pt>
                <c:pt idx="4124">
                  <c:v>2.5063499999999999</c:v>
                </c:pt>
                <c:pt idx="4125">
                  <c:v>2.5067900000000001</c:v>
                </c:pt>
                <c:pt idx="4126">
                  <c:v>2.5071500000000002</c:v>
                </c:pt>
                <c:pt idx="4127">
                  <c:v>2.5076399999999999</c:v>
                </c:pt>
                <c:pt idx="4128">
                  <c:v>2.50847</c:v>
                </c:pt>
                <c:pt idx="4129">
                  <c:v>2.5091700000000001</c:v>
                </c:pt>
                <c:pt idx="4130">
                  <c:v>2.5097399999999999</c:v>
                </c:pt>
                <c:pt idx="4131">
                  <c:v>2.5106199999999999</c:v>
                </c:pt>
                <c:pt idx="4132">
                  <c:v>2.5116499999999999</c:v>
                </c:pt>
                <c:pt idx="4133">
                  <c:v>2.5127299999999999</c:v>
                </c:pt>
                <c:pt idx="4134">
                  <c:v>2.5138199999999999</c:v>
                </c:pt>
                <c:pt idx="4135">
                  <c:v>2.51457</c:v>
                </c:pt>
                <c:pt idx="4136">
                  <c:v>2.51525</c:v>
                </c:pt>
                <c:pt idx="4137">
                  <c:v>2.51579</c:v>
                </c:pt>
                <c:pt idx="4138">
                  <c:v>2.5165299999999999</c:v>
                </c:pt>
                <c:pt idx="4139">
                  <c:v>2.5173700000000001</c:v>
                </c:pt>
                <c:pt idx="4140">
                  <c:v>2.51831</c:v>
                </c:pt>
                <c:pt idx="4141">
                  <c:v>2.5190199999999998</c:v>
                </c:pt>
                <c:pt idx="4142">
                  <c:v>2.5195699999999999</c:v>
                </c:pt>
                <c:pt idx="4143">
                  <c:v>2.5202200000000001</c:v>
                </c:pt>
                <c:pt idx="4144">
                  <c:v>2.5206200000000001</c:v>
                </c:pt>
                <c:pt idx="4145">
                  <c:v>2.5212400000000001</c:v>
                </c:pt>
                <c:pt idx="4146">
                  <c:v>2.5217399999999999</c:v>
                </c:pt>
                <c:pt idx="4147">
                  <c:v>2.5223800000000001</c:v>
                </c:pt>
                <c:pt idx="4148">
                  <c:v>2.5230199999999998</c:v>
                </c:pt>
                <c:pt idx="4149">
                  <c:v>2.5236399999999999</c:v>
                </c:pt>
                <c:pt idx="4150">
                  <c:v>2.5247700000000002</c:v>
                </c:pt>
                <c:pt idx="4151">
                  <c:v>2.52583</c:v>
                </c:pt>
                <c:pt idx="4152">
                  <c:v>2.5268000000000002</c:v>
                </c:pt>
                <c:pt idx="4153">
                  <c:v>2.52719</c:v>
                </c:pt>
                <c:pt idx="4154">
                  <c:v>2.5280800000000001</c:v>
                </c:pt>
                <c:pt idx="4155">
                  <c:v>2.5291100000000002</c:v>
                </c:pt>
                <c:pt idx="4156">
                  <c:v>2.5300400000000001</c:v>
                </c:pt>
                <c:pt idx="4157">
                  <c:v>2.5310299999999999</c:v>
                </c:pt>
                <c:pt idx="4158">
                  <c:v>2.5319400000000001</c:v>
                </c:pt>
                <c:pt idx="4159">
                  <c:v>2.5325500000000001</c:v>
                </c:pt>
                <c:pt idx="4160">
                  <c:v>2.5333199999999998</c:v>
                </c:pt>
                <c:pt idx="4161">
                  <c:v>2.5339700000000001</c:v>
                </c:pt>
                <c:pt idx="4162">
                  <c:v>2.5348199999999999</c:v>
                </c:pt>
                <c:pt idx="4163">
                  <c:v>2.5354000000000001</c:v>
                </c:pt>
                <c:pt idx="4164">
                  <c:v>2.5360200000000002</c:v>
                </c:pt>
                <c:pt idx="4165">
                  <c:v>2.5371199999999998</c:v>
                </c:pt>
                <c:pt idx="4166">
                  <c:v>2.5381200000000002</c:v>
                </c:pt>
                <c:pt idx="4167">
                  <c:v>2.5391599999999999</c:v>
                </c:pt>
                <c:pt idx="4168">
                  <c:v>2.5398800000000001</c:v>
                </c:pt>
                <c:pt idx="4169">
                  <c:v>2.5402999999999998</c:v>
                </c:pt>
                <c:pt idx="4170">
                  <c:v>2.5412400000000002</c:v>
                </c:pt>
                <c:pt idx="4171">
                  <c:v>2.5422899999999999</c:v>
                </c:pt>
                <c:pt idx="4172">
                  <c:v>2.5427599999999999</c:v>
                </c:pt>
                <c:pt idx="4173">
                  <c:v>2.5434299999999999</c:v>
                </c:pt>
                <c:pt idx="4174">
                  <c:v>2.5440299999999998</c:v>
                </c:pt>
                <c:pt idx="4175">
                  <c:v>2.5445700000000002</c:v>
                </c:pt>
                <c:pt idx="4176">
                  <c:v>2.5450900000000001</c:v>
                </c:pt>
                <c:pt idx="4177">
                  <c:v>2.5456699999999999</c:v>
                </c:pt>
                <c:pt idx="4178">
                  <c:v>2.5460699999999998</c:v>
                </c:pt>
                <c:pt idx="4179">
                  <c:v>2.5466099999999998</c:v>
                </c:pt>
                <c:pt idx="4180">
                  <c:v>2.5470999999999999</c:v>
                </c:pt>
                <c:pt idx="4181">
                  <c:v>2.5473699999999999</c:v>
                </c:pt>
                <c:pt idx="4182">
                  <c:v>2.5482</c:v>
                </c:pt>
                <c:pt idx="4183">
                  <c:v>2.5488</c:v>
                </c:pt>
                <c:pt idx="4184">
                  <c:v>2.54983</c:v>
                </c:pt>
                <c:pt idx="4185">
                  <c:v>2.5506899999999999</c:v>
                </c:pt>
                <c:pt idx="4186">
                  <c:v>2.55105</c:v>
                </c:pt>
                <c:pt idx="4187">
                  <c:v>2.5518200000000002</c:v>
                </c:pt>
                <c:pt idx="4188">
                  <c:v>2.55233</c:v>
                </c:pt>
                <c:pt idx="4189">
                  <c:v>2.5532699999999999</c:v>
                </c:pt>
                <c:pt idx="4190">
                  <c:v>2.5535800000000002</c:v>
                </c:pt>
                <c:pt idx="4191">
                  <c:v>2.5542400000000001</c:v>
                </c:pt>
                <c:pt idx="4192">
                  <c:v>2.55518</c:v>
                </c:pt>
                <c:pt idx="4193">
                  <c:v>2.55627</c:v>
                </c:pt>
                <c:pt idx="4194">
                  <c:v>2.5572300000000001</c:v>
                </c:pt>
                <c:pt idx="4195">
                  <c:v>2.5583399999999998</c:v>
                </c:pt>
                <c:pt idx="4196">
                  <c:v>2.5588799999999998</c:v>
                </c:pt>
                <c:pt idx="4197">
                  <c:v>2.55979</c:v>
                </c:pt>
                <c:pt idx="4198">
                  <c:v>2.5606300000000002</c:v>
                </c:pt>
                <c:pt idx="4199">
                  <c:v>2.5615000000000001</c:v>
                </c:pt>
                <c:pt idx="4200">
                  <c:v>2.5621</c:v>
                </c:pt>
                <c:pt idx="4201">
                  <c:v>2.5625800000000001</c:v>
                </c:pt>
                <c:pt idx="4202">
                  <c:v>2.5631300000000001</c:v>
                </c:pt>
                <c:pt idx="4203">
                  <c:v>2.5634700000000001</c:v>
                </c:pt>
                <c:pt idx="4204">
                  <c:v>2.5638100000000001</c:v>
                </c:pt>
                <c:pt idx="4205">
                  <c:v>2.5645099999999998</c:v>
                </c:pt>
                <c:pt idx="4206">
                  <c:v>2.5651700000000002</c:v>
                </c:pt>
                <c:pt idx="4207">
                  <c:v>2.56582</c:v>
                </c:pt>
                <c:pt idx="4208">
                  <c:v>2.56691</c:v>
                </c:pt>
                <c:pt idx="4209">
                  <c:v>2.5679599999999998</c:v>
                </c:pt>
                <c:pt idx="4210">
                  <c:v>2.569</c:v>
                </c:pt>
                <c:pt idx="4211">
                  <c:v>2.57</c:v>
                </c:pt>
                <c:pt idx="4212">
                  <c:v>2.5704500000000001</c:v>
                </c:pt>
                <c:pt idx="4213">
                  <c:v>2.5714199999999998</c:v>
                </c:pt>
                <c:pt idx="4214">
                  <c:v>2.5719500000000002</c:v>
                </c:pt>
                <c:pt idx="4215">
                  <c:v>2.5724100000000001</c:v>
                </c:pt>
                <c:pt idx="4216">
                  <c:v>2.5731999999999999</c:v>
                </c:pt>
                <c:pt idx="4217">
                  <c:v>2.5742400000000001</c:v>
                </c:pt>
                <c:pt idx="4218">
                  <c:v>2.5749599999999999</c:v>
                </c:pt>
                <c:pt idx="4219">
                  <c:v>2.5756199999999998</c:v>
                </c:pt>
                <c:pt idx="4220">
                  <c:v>2.5766200000000001</c:v>
                </c:pt>
                <c:pt idx="4221">
                  <c:v>2.5773799999999998</c:v>
                </c:pt>
                <c:pt idx="4222">
                  <c:v>2.57775</c:v>
                </c:pt>
                <c:pt idx="4223">
                  <c:v>2.5785800000000001</c:v>
                </c:pt>
                <c:pt idx="4224">
                  <c:v>2.5792799999999998</c:v>
                </c:pt>
                <c:pt idx="4225">
                  <c:v>2.5800900000000002</c:v>
                </c:pt>
                <c:pt idx="4226">
                  <c:v>2.5811500000000001</c:v>
                </c:pt>
                <c:pt idx="4227">
                  <c:v>2.5819000000000001</c:v>
                </c:pt>
                <c:pt idx="4228">
                  <c:v>2.58297</c:v>
                </c:pt>
                <c:pt idx="4229">
                  <c:v>2.5840399999999999</c:v>
                </c:pt>
                <c:pt idx="4230">
                  <c:v>2.58447</c:v>
                </c:pt>
                <c:pt idx="4231">
                  <c:v>2.5850499999999998</c:v>
                </c:pt>
                <c:pt idx="4232">
                  <c:v>2.5855000000000001</c:v>
                </c:pt>
                <c:pt idx="4233">
                  <c:v>2.5864600000000002</c:v>
                </c:pt>
                <c:pt idx="4234">
                  <c:v>2.5873499999999998</c:v>
                </c:pt>
                <c:pt idx="4235">
                  <c:v>2.58772</c:v>
                </c:pt>
                <c:pt idx="4236">
                  <c:v>2.5881699999999999</c:v>
                </c:pt>
                <c:pt idx="4237">
                  <c:v>2.5885400000000001</c:v>
                </c:pt>
                <c:pt idx="4238">
                  <c:v>2.5895899999999998</c:v>
                </c:pt>
                <c:pt idx="4239">
                  <c:v>2.5905200000000002</c:v>
                </c:pt>
                <c:pt idx="4240">
                  <c:v>2.59158</c:v>
                </c:pt>
                <c:pt idx="4241">
                  <c:v>2.5926399999999998</c:v>
                </c:pt>
                <c:pt idx="4242">
                  <c:v>2.5932400000000002</c:v>
                </c:pt>
                <c:pt idx="4243">
                  <c:v>2.5942500000000002</c:v>
                </c:pt>
                <c:pt idx="4244">
                  <c:v>2.59518</c:v>
                </c:pt>
                <c:pt idx="4245">
                  <c:v>2.59598</c:v>
                </c:pt>
                <c:pt idx="4246">
                  <c:v>2.5967099999999999</c:v>
                </c:pt>
                <c:pt idx="4247">
                  <c:v>2.5975299999999999</c:v>
                </c:pt>
                <c:pt idx="4248">
                  <c:v>2.5984600000000002</c:v>
                </c:pt>
                <c:pt idx="4249">
                  <c:v>2.59911</c:v>
                </c:pt>
                <c:pt idx="4250">
                  <c:v>2.5994799999999998</c:v>
                </c:pt>
                <c:pt idx="4251">
                  <c:v>2.60005</c:v>
                </c:pt>
                <c:pt idx="4252">
                  <c:v>2.6004499999999999</c:v>
                </c:pt>
                <c:pt idx="4253">
                  <c:v>2.6013899999999999</c:v>
                </c:pt>
                <c:pt idx="4254">
                  <c:v>2.60223</c:v>
                </c:pt>
                <c:pt idx="4255">
                  <c:v>2.6028899999999999</c:v>
                </c:pt>
                <c:pt idx="4256">
                  <c:v>2.6038999999999999</c:v>
                </c:pt>
                <c:pt idx="4257">
                  <c:v>2.6046900000000002</c:v>
                </c:pt>
                <c:pt idx="4258">
                  <c:v>2.6055700000000002</c:v>
                </c:pt>
                <c:pt idx="4259">
                  <c:v>2.6062699999999999</c:v>
                </c:pt>
                <c:pt idx="4260">
                  <c:v>2.6069</c:v>
                </c:pt>
                <c:pt idx="4261">
                  <c:v>2.6073300000000001</c:v>
                </c:pt>
                <c:pt idx="4262">
                  <c:v>2.60791</c:v>
                </c:pt>
                <c:pt idx="4263">
                  <c:v>2.6084200000000002</c:v>
                </c:pt>
                <c:pt idx="4264">
                  <c:v>2.6088100000000001</c:v>
                </c:pt>
                <c:pt idx="4265">
                  <c:v>2.60948</c:v>
                </c:pt>
                <c:pt idx="4266">
                  <c:v>2.61</c:v>
                </c:pt>
                <c:pt idx="4267">
                  <c:v>2.6108799999999999</c:v>
                </c:pt>
                <c:pt idx="4268">
                  <c:v>2.6113599999999999</c:v>
                </c:pt>
                <c:pt idx="4269">
                  <c:v>2.6118999999999999</c:v>
                </c:pt>
                <c:pt idx="4270">
                  <c:v>2.6129899999999999</c:v>
                </c:pt>
                <c:pt idx="4271">
                  <c:v>2.61409</c:v>
                </c:pt>
                <c:pt idx="4272">
                  <c:v>2.6150600000000002</c:v>
                </c:pt>
                <c:pt idx="4273">
                  <c:v>2.61591</c:v>
                </c:pt>
                <c:pt idx="4274">
                  <c:v>2.61626</c:v>
                </c:pt>
                <c:pt idx="4275">
                  <c:v>2.6167600000000002</c:v>
                </c:pt>
                <c:pt idx="4276">
                  <c:v>2.6172399999999998</c:v>
                </c:pt>
                <c:pt idx="4277">
                  <c:v>2.6179100000000002</c:v>
                </c:pt>
                <c:pt idx="4278">
                  <c:v>2.61849</c:v>
                </c:pt>
                <c:pt idx="4279">
                  <c:v>2.6189800000000001</c:v>
                </c:pt>
                <c:pt idx="4280">
                  <c:v>2.6198399999999999</c:v>
                </c:pt>
                <c:pt idx="4281">
                  <c:v>2.6208800000000001</c:v>
                </c:pt>
                <c:pt idx="4282">
                  <c:v>2.6217999999999999</c:v>
                </c:pt>
                <c:pt idx="4283">
                  <c:v>2.62277</c:v>
                </c:pt>
                <c:pt idx="4284">
                  <c:v>2.6233200000000001</c:v>
                </c:pt>
                <c:pt idx="4285">
                  <c:v>2.6239400000000002</c:v>
                </c:pt>
                <c:pt idx="4286">
                  <c:v>2.6250399999999998</c:v>
                </c:pt>
                <c:pt idx="4287">
                  <c:v>2.6256400000000002</c:v>
                </c:pt>
                <c:pt idx="4288">
                  <c:v>2.6265900000000002</c:v>
                </c:pt>
                <c:pt idx="4289">
                  <c:v>2.62703</c:v>
                </c:pt>
                <c:pt idx="4290">
                  <c:v>2.6276899999999999</c:v>
                </c:pt>
                <c:pt idx="4291">
                  <c:v>2.62819</c:v>
                </c:pt>
                <c:pt idx="4292">
                  <c:v>2.62887</c:v>
                </c:pt>
                <c:pt idx="4293">
                  <c:v>2.6296300000000001</c:v>
                </c:pt>
                <c:pt idx="4294">
                  <c:v>2.6302500000000002</c:v>
                </c:pt>
                <c:pt idx="4295">
                  <c:v>2.6312600000000002</c:v>
                </c:pt>
                <c:pt idx="4296">
                  <c:v>2.6320100000000002</c:v>
                </c:pt>
                <c:pt idx="4297">
                  <c:v>2.6327400000000001</c:v>
                </c:pt>
                <c:pt idx="4298">
                  <c:v>2.6333700000000002</c:v>
                </c:pt>
                <c:pt idx="4299">
                  <c:v>2.63449</c:v>
                </c:pt>
                <c:pt idx="4300">
                  <c:v>2.6355499999999998</c:v>
                </c:pt>
                <c:pt idx="4301">
                  <c:v>2.6359300000000001</c:v>
                </c:pt>
                <c:pt idx="4302">
                  <c:v>2.6368299999999998</c:v>
                </c:pt>
                <c:pt idx="4303">
                  <c:v>2.6378599999999999</c:v>
                </c:pt>
                <c:pt idx="4304">
                  <c:v>2.6388099999999999</c:v>
                </c:pt>
                <c:pt idx="4305">
                  <c:v>2.6396199999999999</c:v>
                </c:pt>
                <c:pt idx="4306">
                  <c:v>2.6402199999999998</c:v>
                </c:pt>
                <c:pt idx="4307">
                  <c:v>2.6411099999999998</c:v>
                </c:pt>
                <c:pt idx="4308">
                  <c:v>2.6419700000000002</c:v>
                </c:pt>
                <c:pt idx="4309">
                  <c:v>2.6425800000000002</c:v>
                </c:pt>
                <c:pt idx="4310">
                  <c:v>2.64337</c:v>
                </c:pt>
                <c:pt idx="4311">
                  <c:v>2.64378</c:v>
                </c:pt>
                <c:pt idx="4312">
                  <c:v>2.6442700000000001</c:v>
                </c:pt>
                <c:pt idx="4313">
                  <c:v>2.6448700000000001</c:v>
                </c:pt>
                <c:pt idx="4314">
                  <c:v>2.6454200000000001</c:v>
                </c:pt>
                <c:pt idx="4315">
                  <c:v>2.64588</c:v>
                </c:pt>
                <c:pt idx="4316">
                  <c:v>2.6469</c:v>
                </c:pt>
                <c:pt idx="4317">
                  <c:v>2.6479599999999999</c:v>
                </c:pt>
                <c:pt idx="4318">
                  <c:v>2.6485799999999999</c:v>
                </c:pt>
                <c:pt idx="4319">
                  <c:v>2.6489699999999998</c:v>
                </c:pt>
                <c:pt idx="4320">
                  <c:v>2.6499700000000002</c:v>
                </c:pt>
                <c:pt idx="4321">
                  <c:v>2.65082</c:v>
                </c:pt>
                <c:pt idx="4322">
                  <c:v>2.6511399999999998</c:v>
                </c:pt>
                <c:pt idx="4323">
                  <c:v>2.6518600000000001</c:v>
                </c:pt>
                <c:pt idx="4324">
                  <c:v>2.6522199999999998</c:v>
                </c:pt>
                <c:pt idx="4325">
                  <c:v>2.6528399999999999</c:v>
                </c:pt>
                <c:pt idx="4326">
                  <c:v>2.65341</c:v>
                </c:pt>
                <c:pt idx="4327">
                  <c:v>2.6538499999999998</c:v>
                </c:pt>
                <c:pt idx="4328">
                  <c:v>2.6545100000000001</c:v>
                </c:pt>
                <c:pt idx="4329">
                  <c:v>2.65551</c:v>
                </c:pt>
                <c:pt idx="4330">
                  <c:v>2.6565400000000001</c:v>
                </c:pt>
                <c:pt idx="4331">
                  <c:v>2.6575799999999998</c:v>
                </c:pt>
                <c:pt idx="4332">
                  <c:v>2.6585200000000002</c:v>
                </c:pt>
                <c:pt idx="4333">
                  <c:v>2.6590099999999999</c:v>
                </c:pt>
                <c:pt idx="4334">
                  <c:v>2.6598700000000002</c:v>
                </c:pt>
                <c:pt idx="4335">
                  <c:v>2.6604299999999999</c:v>
                </c:pt>
                <c:pt idx="4336">
                  <c:v>2.66092</c:v>
                </c:pt>
                <c:pt idx="4337">
                  <c:v>2.6617500000000001</c:v>
                </c:pt>
                <c:pt idx="4338">
                  <c:v>2.6621299999999999</c:v>
                </c:pt>
                <c:pt idx="4339">
                  <c:v>2.66276</c:v>
                </c:pt>
                <c:pt idx="4340">
                  <c:v>2.66378</c:v>
                </c:pt>
                <c:pt idx="4341">
                  <c:v>2.66486</c:v>
                </c:pt>
                <c:pt idx="4342">
                  <c:v>2.6657899999999999</c:v>
                </c:pt>
                <c:pt idx="4343">
                  <c:v>2.66669</c:v>
                </c:pt>
                <c:pt idx="4344">
                  <c:v>2.6672799999999999</c:v>
                </c:pt>
                <c:pt idx="4345">
                  <c:v>2.6683500000000002</c:v>
                </c:pt>
                <c:pt idx="4346">
                  <c:v>2.6693099999999998</c:v>
                </c:pt>
                <c:pt idx="4347">
                  <c:v>2.6703299999999999</c:v>
                </c:pt>
                <c:pt idx="4348">
                  <c:v>2.67089</c:v>
                </c:pt>
                <c:pt idx="4349">
                  <c:v>2.6714600000000002</c:v>
                </c:pt>
                <c:pt idx="4350">
                  <c:v>2.67211</c:v>
                </c:pt>
                <c:pt idx="4351">
                  <c:v>2.67265</c:v>
                </c:pt>
                <c:pt idx="4352">
                  <c:v>2.6730299999999998</c:v>
                </c:pt>
                <c:pt idx="4353">
                  <c:v>2.6736800000000001</c:v>
                </c:pt>
                <c:pt idx="4354">
                  <c:v>2.6742699999999999</c:v>
                </c:pt>
                <c:pt idx="4355">
                  <c:v>2.6749299999999998</c:v>
                </c:pt>
                <c:pt idx="4356">
                  <c:v>2.6753399999999998</c:v>
                </c:pt>
                <c:pt idx="4357">
                  <c:v>2.6764000000000001</c:v>
                </c:pt>
                <c:pt idx="4358">
                  <c:v>2.6774399999999998</c:v>
                </c:pt>
                <c:pt idx="4359">
                  <c:v>2.67841</c:v>
                </c:pt>
                <c:pt idx="4360">
                  <c:v>2.6793999999999998</c:v>
                </c:pt>
                <c:pt idx="4361">
                  <c:v>2.6801900000000001</c:v>
                </c:pt>
                <c:pt idx="4362">
                  <c:v>2.6808000000000001</c:v>
                </c:pt>
                <c:pt idx="4363">
                  <c:v>2.6813400000000001</c:v>
                </c:pt>
                <c:pt idx="4364">
                  <c:v>2.6819199999999999</c:v>
                </c:pt>
                <c:pt idx="4365">
                  <c:v>2.68289</c:v>
                </c:pt>
                <c:pt idx="4366">
                  <c:v>2.6835200000000001</c:v>
                </c:pt>
                <c:pt idx="4367">
                  <c:v>2.6839</c:v>
                </c:pt>
                <c:pt idx="4368">
                  <c:v>2.6848000000000001</c:v>
                </c:pt>
                <c:pt idx="4369">
                  <c:v>2.6857600000000001</c:v>
                </c:pt>
                <c:pt idx="4370">
                  <c:v>2.6863899999999998</c:v>
                </c:pt>
                <c:pt idx="4371">
                  <c:v>2.68716</c:v>
                </c:pt>
                <c:pt idx="4372">
                  <c:v>2.6876199999999999</c:v>
                </c:pt>
                <c:pt idx="4373">
                  <c:v>2.6883599999999999</c:v>
                </c:pt>
                <c:pt idx="4374">
                  <c:v>2.6893099999999999</c:v>
                </c:pt>
                <c:pt idx="4375">
                  <c:v>2.6901700000000002</c:v>
                </c:pt>
                <c:pt idx="4376">
                  <c:v>2.6911399999999999</c:v>
                </c:pt>
                <c:pt idx="4377">
                  <c:v>2.6922199999999998</c:v>
                </c:pt>
                <c:pt idx="4378">
                  <c:v>2.6928399999999999</c:v>
                </c:pt>
                <c:pt idx="4379">
                  <c:v>2.6933199999999999</c:v>
                </c:pt>
                <c:pt idx="4380">
                  <c:v>2.6938200000000001</c:v>
                </c:pt>
                <c:pt idx="4381">
                  <c:v>2.6946099999999999</c:v>
                </c:pt>
                <c:pt idx="4382">
                  <c:v>2.6956600000000002</c:v>
                </c:pt>
                <c:pt idx="4383">
                  <c:v>2.6963400000000002</c:v>
                </c:pt>
                <c:pt idx="4384">
                  <c:v>2.6972299999999998</c:v>
                </c:pt>
                <c:pt idx="4385">
                  <c:v>2.6975899999999999</c:v>
                </c:pt>
                <c:pt idx="4386">
                  <c:v>2.6980499999999998</c:v>
                </c:pt>
                <c:pt idx="4387">
                  <c:v>2.6990500000000002</c:v>
                </c:pt>
                <c:pt idx="4388">
                  <c:v>2.6996699999999998</c:v>
                </c:pt>
                <c:pt idx="4389">
                  <c:v>2.7008299999999998</c:v>
                </c:pt>
                <c:pt idx="4390">
                  <c:v>2.7014200000000002</c:v>
                </c:pt>
                <c:pt idx="4391">
                  <c:v>2.7024300000000001</c:v>
                </c:pt>
                <c:pt idx="4392">
                  <c:v>2.70329</c:v>
                </c:pt>
                <c:pt idx="4393">
                  <c:v>2.70411</c:v>
                </c:pt>
                <c:pt idx="4394">
                  <c:v>2.7052</c:v>
                </c:pt>
                <c:pt idx="4395">
                  <c:v>2.70627</c:v>
                </c:pt>
                <c:pt idx="4396">
                  <c:v>2.7069100000000001</c:v>
                </c:pt>
                <c:pt idx="4397">
                  <c:v>2.7074099999999999</c:v>
                </c:pt>
                <c:pt idx="4398">
                  <c:v>2.70784</c:v>
                </c:pt>
                <c:pt idx="4399">
                  <c:v>2.70845</c:v>
                </c:pt>
                <c:pt idx="4400">
                  <c:v>2.7092000000000001</c:v>
                </c:pt>
                <c:pt idx="4401">
                  <c:v>2.71</c:v>
                </c:pt>
                <c:pt idx="4402">
                  <c:v>2.71109</c:v>
                </c:pt>
                <c:pt idx="4403">
                  <c:v>2.7119300000000002</c:v>
                </c:pt>
                <c:pt idx="4404">
                  <c:v>2.7125400000000002</c:v>
                </c:pt>
                <c:pt idx="4405">
                  <c:v>2.7133099999999999</c:v>
                </c:pt>
                <c:pt idx="4406">
                  <c:v>2.7140599999999999</c:v>
                </c:pt>
                <c:pt idx="4407">
                  <c:v>2.7147199999999998</c:v>
                </c:pt>
                <c:pt idx="4408">
                  <c:v>2.7154400000000001</c:v>
                </c:pt>
                <c:pt idx="4409">
                  <c:v>2.7157300000000002</c:v>
                </c:pt>
                <c:pt idx="4410">
                  <c:v>2.7161400000000002</c:v>
                </c:pt>
                <c:pt idx="4411">
                  <c:v>2.7165499999999998</c:v>
                </c:pt>
                <c:pt idx="4412">
                  <c:v>2.7168899999999998</c:v>
                </c:pt>
                <c:pt idx="4413">
                  <c:v>2.7172900000000002</c:v>
                </c:pt>
                <c:pt idx="4414">
                  <c:v>2.7182900000000001</c:v>
                </c:pt>
                <c:pt idx="4415">
                  <c:v>2.7189899999999998</c:v>
                </c:pt>
                <c:pt idx="4416">
                  <c:v>2.72</c:v>
                </c:pt>
                <c:pt idx="4417">
                  <c:v>2.7210899999999998</c:v>
                </c:pt>
                <c:pt idx="4418">
                  <c:v>2.7219699999999998</c:v>
                </c:pt>
                <c:pt idx="4419">
                  <c:v>2.7227999999999999</c:v>
                </c:pt>
                <c:pt idx="4420">
                  <c:v>2.7236899999999999</c:v>
                </c:pt>
                <c:pt idx="4421">
                  <c:v>2.7243200000000001</c:v>
                </c:pt>
                <c:pt idx="4422">
                  <c:v>2.72532</c:v>
                </c:pt>
                <c:pt idx="4423">
                  <c:v>2.72593</c:v>
                </c:pt>
                <c:pt idx="4424">
                  <c:v>2.7263899999999999</c:v>
                </c:pt>
                <c:pt idx="4425">
                  <c:v>2.7269000000000001</c:v>
                </c:pt>
                <c:pt idx="4426">
                  <c:v>2.7277100000000001</c:v>
                </c:pt>
                <c:pt idx="4427">
                  <c:v>2.7280700000000002</c:v>
                </c:pt>
                <c:pt idx="4428">
                  <c:v>2.7285699999999999</c:v>
                </c:pt>
                <c:pt idx="4429">
                  <c:v>2.7296299999999998</c:v>
                </c:pt>
                <c:pt idx="4430">
                  <c:v>2.7299099999999998</c:v>
                </c:pt>
                <c:pt idx="4431">
                  <c:v>2.7301899999999999</c:v>
                </c:pt>
                <c:pt idx="4432">
                  <c:v>2.7307700000000001</c:v>
                </c:pt>
                <c:pt idx="4433">
                  <c:v>2.7314500000000002</c:v>
                </c:pt>
                <c:pt idx="4434">
                  <c:v>2.7324899999999999</c:v>
                </c:pt>
                <c:pt idx="4435">
                  <c:v>2.7332399999999999</c:v>
                </c:pt>
                <c:pt idx="4436">
                  <c:v>2.7340599999999999</c:v>
                </c:pt>
                <c:pt idx="4437">
                  <c:v>2.73475</c:v>
                </c:pt>
                <c:pt idx="4438">
                  <c:v>2.7351700000000001</c:v>
                </c:pt>
                <c:pt idx="4439">
                  <c:v>2.7355399999999999</c:v>
                </c:pt>
                <c:pt idx="4440">
                  <c:v>2.7364099999999998</c:v>
                </c:pt>
                <c:pt idx="4441">
                  <c:v>2.7368899999999998</c:v>
                </c:pt>
                <c:pt idx="4442">
                  <c:v>2.7374399999999999</c:v>
                </c:pt>
                <c:pt idx="4443">
                  <c:v>2.7381199999999999</c:v>
                </c:pt>
                <c:pt idx="4444">
                  <c:v>2.73881</c:v>
                </c:pt>
                <c:pt idx="4445">
                  <c:v>2.7398600000000002</c:v>
                </c:pt>
                <c:pt idx="4446">
                  <c:v>2.74072</c:v>
                </c:pt>
                <c:pt idx="4447">
                  <c:v>2.74166</c:v>
                </c:pt>
                <c:pt idx="4448">
                  <c:v>2.7426900000000001</c:v>
                </c:pt>
                <c:pt idx="4449">
                  <c:v>2.7433100000000001</c:v>
                </c:pt>
                <c:pt idx="4450">
                  <c:v>2.7438799999999999</c:v>
                </c:pt>
                <c:pt idx="4451">
                  <c:v>2.74492</c:v>
                </c:pt>
                <c:pt idx="4452">
                  <c:v>2.7454499999999999</c:v>
                </c:pt>
                <c:pt idx="4453">
                  <c:v>2.7459699999999998</c:v>
                </c:pt>
                <c:pt idx="4454">
                  <c:v>2.74695</c:v>
                </c:pt>
                <c:pt idx="4455">
                  <c:v>2.7480000000000002</c:v>
                </c:pt>
                <c:pt idx="4456">
                  <c:v>2.7487499999999998</c:v>
                </c:pt>
                <c:pt idx="4457">
                  <c:v>2.7496100000000001</c:v>
                </c:pt>
                <c:pt idx="4458">
                  <c:v>2.7506499999999998</c:v>
                </c:pt>
                <c:pt idx="4459">
                  <c:v>2.7515800000000001</c:v>
                </c:pt>
                <c:pt idx="4460">
                  <c:v>2.7521900000000001</c:v>
                </c:pt>
                <c:pt idx="4461">
                  <c:v>2.7527499999999998</c:v>
                </c:pt>
                <c:pt idx="4462">
                  <c:v>2.7531300000000001</c:v>
                </c:pt>
                <c:pt idx="4463">
                  <c:v>2.75414</c:v>
                </c:pt>
                <c:pt idx="4464">
                  <c:v>2.75509</c:v>
                </c:pt>
                <c:pt idx="4465">
                  <c:v>2.7561100000000001</c:v>
                </c:pt>
                <c:pt idx="4466">
                  <c:v>2.75712</c:v>
                </c:pt>
                <c:pt idx="4467">
                  <c:v>2.7574700000000001</c:v>
                </c:pt>
                <c:pt idx="4468">
                  <c:v>2.7580900000000002</c:v>
                </c:pt>
                <c:pt idx="4469">
                  <c:v>2.7588200000000001</c:v>
                </c:pt>
                <c:pt idx="4470">
                  <c:v>2.7591999999999999</c:v>
                </c:pt>
                <c:pt idx="4471">
                  <c:v>2.7597200000000002</c:v>
                </c:pt>
                <c:pt idx="4472">
                  <c:v>2.7604500000000001</c:v>
                </c:pt>
                <c:pt idx="4473">
                  <c:v>2.7611300000000001</c:v>
                </c:pt>
                <c:pt idx="4474">
                  <c:v>2.762</c:v>
                </c:pt>
                <c:pt idx="4475">
                  <c:v>2.7624900000000001</c:v>
                </c:pt>
                <c:pt idx="4476">
                  <c:v>2.76288</c:v>
                </c:pt>
                <c:pt idx="4477">
                  <c:v>2.7633299999999998</c:v>
                </c:pt>
                <c:pt idx="4478">
                  <c:v>2.76431</c:v>
                </c:pt>
                <c:pt idx="4479">
                  <c:v>2.7653500000000002</c:v>
                </c:pt>
                <c:pt idx="4480">
                  <c:v>2.7663899999999999</c:v>
                </c:pt>
                <c:pt idx="4481">
                  <c:v>2.7674400000000001</c:v>
                </c:pt>
                <c:pt idx="4482">
                  <c:v>2.7680799999999999</c:v>
                </c:pt>
                <c:pt idx="4483">
                  <c:v>2.7688199999999998</c:v>
                </c:pt>
                <c:pt idx="4484">
                  <c:v>2.7696399999999999</c:v>
                </c:pt>
                <c:pt idx="4485">
                  <c:v>2.77068</c:v>
                </c:pt>
                <c:pt idx="4486">
                  <c:v>2.77128</c:v>
                </c:pt>
                <c:pt idx="4487">
                  <c:v>2.77223</c:v>
                </c:pt>
                <c:pt idx="4488">
                  <c:v>2.7727400000000002</c:v>
                </c:pt>
                <c:pt idx="4489">
                  <c:v>2.7730399999999999</c:v>
                </c:pt>
                <c:pt idx="4490">
                  <c:v>2.7736000000000001</c:v>
                </c:pt>
                <c:pt idx="4491">
                  <c:v>2.77407</c:v>
                </c:pt>
                <c:pt idx="4492">
                  <c:v>2.7744200000000001</c:v>
                </c:pt>
                <c:pt idx="4493">
                  <c:v>2.7749199999999998</c:v>
                </c:pt>
                <c:pt idx="4494">
                  <c:v>2.77556</c:v>
                </c:pt>
                <c:pt idx="4495">
                  <c:v>2.7766299999999999</c:v>
                </c:pt>
                <c:pt idx="4496">
                  <c:v>2.77739</c:v>
                </c:pt>
                <c:pt idx="4497">
                  <c:v>2.7781500000000001</c:v>
                </c:pt>
                <c:pt idx="4498">
                  <c:v>2.77908</c:v>
                </c:pt>
                <c:pt idx="4499">
                  <c:v>2.7796400000000001</c:v>
                </c:pt>
                <c:pt idx="4500">
                  <c:v>2.7803499999999999</c:v>
                </c:pt>
                <c:pt idx="4501">
                  <c:v>2.78132</c:v>
                </c:pt>
                <c:pt idx="4502">
                  <c:v>2.7817799999999999</c:v>
                </c:pt>
                <c:pt idx="4503">
                  <c:v>2.7828499999999998</c:v>
                </c:pt>
                <c:pt idx="4504">
                  <c:v>2.7833600000000001</c:v>
                </c:pt>
                <c:pt idx="4505">
                  <c:v>2.7839700000000001</c:v>
                </c:pt>
                <c:pt idx="4506">
                  <c:v>2.7849400000000002</c:v>
                </c:pt>
                <c:pt idx="4507">
                  <c:v>2.7856100000000001</c:v>
                </c:pt>
                <c:pt idx="4508">
                  <c:v>2.78606</c:v>
                </c:pt>
                <c:pt idx="4509">
                  <c:v>2.7863799999999999</c:v>
                </c:pt>
                <c:pt idx="4510">
                  <c:v>2.7869600000000001</c:v>
                </c:pt>
                <c:pt idx="4511">
                  <c:v>2.7872400000000002</c:v>
                </c:pt>
                <c:pt idx="4512">
                  <c:v>2.7880699999999998</c:v>
                </c:pt>
                <c:pt idx="4513">
                  <c:v>2.7887400000000002</c:v>
                </c:pt>
                <c:pt idx="4514">
                  <c:v>2.78972</c:v>
                </c:pt>
                <c:pt idx="4515">
                  <c:v>2.79067</c:v>
                </c:pt>
                <c:pt idx="4516">
                  <c:v>2.7911999999999999</c:v>
                </c:pt>
                <c:pt idx="4517">
                  <c:v>2.79175</c:v>
                </c:pt>
                <c:pt idx="4518">
                  <c:v>2.7924899999999999</c:v>
                </c:pt>
                <c:pt idx="4519">
                  <c:v>2.7928799999999998</c:v>
                </c:pt>
                <c:pt idx="4520">
                  <c:v>2.7936299999999998</c:v>
                </c:pt>
                <c:pt idx="4521">
                  <c:v>2.7943199999999999</c:v>
                </c:pt>
                <c:pt idx="4522">
                  <c:v>2.79542</c:v>
                </c:pt>
                <c:pt idx="4523">
                  <c:v>2.7957299999999998</c:v>
                </c:pt>
                <c:pt idx="4524">
                  <c:v>2.7963</c:v>
                </c:pt>
                <c:pt idx="4525">
                  <c:v>2.7968899999999999</c:v>
                </c:pt>
                <c:pt idx="4526">
                  <c:v>2.7973300000000001</c:v>
                </c:pt>
                <c:pt idx="4527">
                  <c:v>2.7977500000000002</c:v>
                </c:pt>
                <c:pt idx="4528">
                  <c:v>2.7985699999999998</c:v>
                </c:pt>
                <c:pt idx="4529">
                  <c:v>2.7996500000000002</c:v>
                </c:pt>
                <c:pt idx="4530">
                  <c:v>2.80009</c:v>
                </c:pt>
                <c:pt idx="4531">
                  <c:v>2.8005499999999999</c:v>
                </c:pt>
                <c:pt idx="4532">
                  <c:v>2.80098</c:v>
                </c:pt>
                <c:pt idx="4533">
                  <c:v>2.8014199999999998</c:v>
                </c:pt>
                <c:pt idx="4534">
                  <c:v>2.80186</c:v>
                </c:pt>
                <c:pt idx="4535">
                  <c:v>2.8024</c:v>
                </c:pt>
                <c:pt idx="4536">
                  <c:v>2.8029799999999998</c:v>
                </c:pt>
                <c:pt idx="4537">
                  <c:v>2.8034300000000001</c:v>
                </c:pt>
                <c:pt idx="4538">
                  <c:v>2.8041299999999998</c:v>
                </c:pt>
                <c:pt idx="4539">
                  <c:v>2.8048999999999999</c:v>
                </c:pt>
                <c:pt idx="4540">
                  <c:v>2.8056700000000001</c:v>
                </c:pt>
                <c:pt idx="4541">
                  <c:v>2.8063199999999999</c:v>
                </c:pt>
                <c:pt idx="4542">
                  <c:v>2.80707</c:v>
                </c:pt>
                <c:pt idx="4543">
                  <c:v>2.8077399999999999</c:v>
                </c:pt>
                <c:pt idx="4544">
                  <c:v>2.8085300000000002</c:v>
                </c:pt>
                <c:pt idx="4545">
                  <c:v>2.8094199999999998</c:v>
                </c:pt>
                <c:pt idx="4546">
                  <c:v>2.8102499999999999</c:v>
                </c:pt>
                <c:pt idx="4547">
                  <c:v>2.8110400000000002</c:v>
                </c:pt>
                <c:pt idx="4548">
                  <c:v>2.8116099999999999</c:v>
                </c:pt>
                <c:pt idx="4549">
                  <c:v>2.8121399999999999</c:v>
                </c:pt>
                <c:pt idx="4550">
                  <c:v>2.81298</c:v>
                </c:pt>
                <c:pt idx="4551">
                  <c:v>2.8136299999999999</c:v>
                </c:pt>
                <c:pt idx="4552">
                  <c:v>2.81433</c:v>
                </c:pt>
                <c:pt idx="4553">
                  <c:v>2.8150300000000001</c:v>
                </c:pt>
                <c:pt idx="4554">
                  <c:v>2.81602</c:v>
                </c:pt>
                <c:pt idx="4555">
                  <c:v>2.8169300000000002</c:v>
                </c:pt>
                <c:pt idx="4556">
                  <c:v>2.8174999999999999</c:v>
                </c:pt>
                <c:pt idx="4557">
                  <c:v>2.8176600000000001</c:v>
                </c:pt>
                <c:pt idx="4558">
                  <c:v>2.8181099999999999</c:v>
                </c:pt>
                <c:pt idx="4559">
                  <c:v>2.8190599999999999</c:v>
                </c:pt>
                <c:pt idx="4560">
                  <c:v>2.81941</c:v>
                </c:pt>
                <c:pt idx="4561">
                  <c:v>2.8201100000000001</c:v>
                </c:pt>
                <c:pt idx="4562">
                  <c:v>2.8212299999999999</c:v>
                </c:pt>
                <c:pt idx="4563">
                  <c:v>2.8222299999999998</c:v>
                </c:pt>
                <c:pt idx="4564">
                  <c:v>2.8230300000000002</c:v>
                </c:pt>
                <c:pt idx="4565">
                  <c:v>2.82389</c:v>
                </c:pt>
                <c:pt idx="4566">
                  <c:v>2.8242699999999998</c:v>
                </c:pt>
                <c:pt idx="4567">
                  <c:v>2.8250999999999999</c:v>
                </c:pt>
                <c:pt idx="4568">
                  <c:v>2.8258200000000002</c:v>
                </c:pt>
                <c:pt idx="4569">
                  <c:v>2.8268399999999998</c:v>
                </c:pt>
                <c:pt idx="4570">
                  <c:v>2.82748</c:v>
                </c:pt>
                <c:pt idx="4571">
                  <c:v>2.8284799999999999</c:v>
                </c:pt>
                <c:pt idx="4572">
                  <c:v>2.8294000000000001</c:v>
                </c:pt>
                <c:pt idx="4573">
                  <c:v>2.82992</c:v>
                </c:pt>
                <c:pt idx="4574">
                  <c:v>2.8301400000000001</c:v>
                </c:pt>
                <c:pt idx="4575">
                  <c:v>2.8305699999999998</c:v>
                </c:pt>
                <c:pt idx="4576">
                  <c:v>2.8313700000000002</c:v>
                </c:pt>
                <c:pt idx="4577">
                  <c:v>2.8318099999999999</c:v>
                </c:pt>
                <c:pt idx="4578">
                  <c:v>2.83263</c:v>
                </c:pt>
                <c:pt idx="4579">
                  <c:v>2.83351</c:v>
                </c:pt>
                <c:pt idx="4580">
                  <c:v>2.8339300000000001</c:v>
                </c:pt>
                <c:pt idx="4581">
                  <c:v>2.8345699999999998</c:v>
                </c:pt>
                <c:pt idx="4582">
                  <c:v>2.8349299999999999</c:v>
                </c:pt>
                <c:pt idx="4583">
                  <c:v>2.83561</c:v>
                </c:pt>
                <c:pt idx="4584">
                  <c:v>2.83629</c:v>
                </c:pt>
                <c:pt idx="4585">
                  <c:v>2.8364199999999999</c:v>
                </c:pt>
                <c:pt idx="4586">
                  <c:v>2.8365499999999999</c:v>
                </c:pt>
                <c:pt idx="4587">
                  <c:v>2.8366500000000001</c:v>
                </c:pt>
                <c:pt idx="4588">
                  <c:v>2.8367200000000001</c:v>
                </c:pt>
                <c:pt idx="4589">
                  <c:v>2.8368099999999998</c:v>
                </c:pt>
                <c:pt idx="4590">
                  <c:v>2.8369200000000001</c:v>
                </c:pt>
                <c:pt idx="4591">
                  <c:v>2.8369800000000001</c:v>
                </c:pt>
                <c:pt idx="4592">
                  <c:v>2.8370299999999999</c:v>
                </c:pt>
                <c:pt idx="4593">
                  <c:v>2.8371</c:v>
                </c:pt>
                <c:pt idx="4594">
                  <c:v>2.83717</c:v>
                </c:pt>
                <c:pt idx="4595">
                  <c:v>2.8372799999999998</c:v>
                </c:pt>
                <c:pt idx="4596">
                  <c:v>2.8374000000000001</c:v>
                </c:pt>
                <c:pt idx="4597">
                  <c:v>2.8375300000000001</c:v>
                </c:pt>
                <c:pt idx="4598">
                  <c:v>2.8377500000000002</c:v>
                </c:pt>
                <c:pt idx="4599">
                  <c:v>2.8386900000000002</c:v>
                </c:pt>
                <c:pt idx="4600">
                  <c:v>2.8391500000000001</c:v>
                </c:pt>
                <c:pt idx="4601">
                  <c:v>2.8395700000000001</c:v>
                </c:pt>
                <c:pt idx="4602">
                  <c:v>2.84015</c:v>
                </c:pt>
                <c:pt idx="4603">
                  <c:v>2.8403499999999999</c:v>
                </c:pt>
                <c:pt idx="4604">
                  <c:v>2.8406799999999999</c:v>
                </c:pt>
                <c:pt idx="4605">
                  <c:v>2.8412999999999999</c:v>
                </c:pt>
                <c:pt idx="4606">
                  <c:v>2.8418299999999999</c:v>
                </c:pt>
                <c:pt idx="4607">
                  <c:v>2.8428100000000001</c:v>
                </c:pt>
                <c:pt idx="4608">
                  <c:v>2.8432499999999998</c:v>
                </c:pt>
                <c:pt idx="4609">
                  <c:v>2.8437299999999999</c:v>
                </c:pt>
                <c:pt idx="4610">
                  <c:v>2.8443100000000001</c:v>
                </c:pt>
                <c:pt idx="4611">
                  <c:v>2.8450199999999999</c:v>
                </c:pt>
                <c:pt idx="4612">
                  <c:v>2.8457499999999998</c:v>
                </c:pt>
                <c:pt idx="4613">
                  <c:v>2.8463500000000002</c:v>
                </c:pt>
                <c:pt idx="4614">
                  <c:v>2.847</c:v>
                </c:pt>
                <c:pt idx="4615">
                  <c:v>2.8478599999999998</c:v>
                </c:pt>
                <c:pt idx="4616">
                  <c:v>2.8488500000000001</c:v>
                </c:pt>
                <c:pt idx="4617">
                  <c:v>2.8497300000000001</c:v>
                </c:pt>
                <c:pt idx="4618">
                  <c:v>2.8500899999999998</c:v>
                </c:pt>
                <c:pt idx="4619">
                  <c:v>2.8504399999999999</c:v>
                </c:pt>
                <c:pt idx="4620">
                  <c:v>2.8513199999999999</c:v>
                </c:pt>
                <c:pt idx="4621">
                  <c:v>2.85202</c:v>
                </c:pt>
                <c:pt idx="4622">
                  <c:v>2.8524699999999998</c:v>
                </c:pt>
                <c:pt idx="4623">
                  <c:v>2.8532899999999999</c:v>
                </c:pt>
                <c:pt idx="4624">
                  <c:v>2.8536800000000002</c:v>
                </c:pt>
                <c:pt idx="4625">
                  <c:v>2.8542299999999998</c:v>
                </c:pt>
                <c:pt idx="4626">
                  <c:v>2.8551199999999999</c:v>
                </c:pt>
                <c:pt idx="4627">
                  <c:v>2.8559899999999998</c:v>
                </c:pt>
                <c:pt idx="4628">
                  <c:v>2.8566699999999998</c:v>
                </c:pt>
                <c:pt idx="4629">
                  <c:v>2.85724</c:v>
                </c:pt>
                <c:pt idx="4630">
                  <c:v>2.85812</c:v>
                </c:pt>
                <c:pt idx="4631">
                  <c:v>2.85886</c:v>
                </c:pt>
                <c:pt idx="4632">
                  <c:v>2.8596900000000001</c:v>
                </c:pt>
                <c:pt idx="4633">
                  <c:v>2.86083</c:v>
                </c:pt>
                <c:pt idx="4634">
                  <c:v>2.8616700000000002</c:v>
                </c:pt>
                <c:pt idx="4635">
                  <c:v>2.8621599999999998</c:v>
                </c:pt>
                <c:pt idx="4636">
                  <c:v>2.86267</c:v>
                </c:pt>
                <c:pt idx="4637">
                  <c:v>2.8636900000000001</c:v>
                </c:pt>
                <c:pt idx="4638">
                  <c:v>2.8648799999999999</c:v>
                </c:pt>
                <c:pt idx="4639">
                  <c:v>2.8656999999999999</c:v>
                </c:pt>
                <c:pt idx="4640">
                  <c:v>2.8662899999999998</c:v>
                </c:pt>
                <c:pt idx="4641">
                  <c:v>2.8673099999999998</c:v>
                </c:pt>
                <c:pt idx="4642">
                  <c:v>2.8679399999999999</c:v>
                </c:pt>
                <c:pt idx="4643">
                  <c:v>2.8683299999999998</c:v>
                </c:pt>
                <c:pt idx="4644">
                  <c:v>2.8689300000000002</c:v>
                </c:pt>
                <c:pt idx="4645">
                  <c:v>2.86944</c:v>
                </c:pt>
                <c:pt idx="4646">
                  <c:v>2.8701400000000001</c:v>
                </c:pt>
                <c:pt idx="4647">
                  <c:v>2.8711500000000001</c:v>
                </c:pt>
                <c:pt idx="4648">
                  <c:v>2.87155</c:v>
                </c:pt>
                <c:pt idx="4649">
                  <c:v>2.8725100000000001</c:v>
                </c:pt>
                <c:pt idx="4650">
                  <c:v>2.87338</c:v>
                </c:pt>
                <c:pt idx="4651">
                  <c:v>2.8741500000000002</c:v>
                </c:pt>
                <c:pt idx="4652">
                  <c:v>2.8752499999999999</c:v>
                </c:pt>
                <c:pt idx="4653">
                  <c:v>2.8758499999999998</c:v>
                </c:pt>
                <c:pt idx="4654">
                  <c:v>2.8764799999999999</c:v>
                </c:pt>
                <c:pt idx="4655">
                  <c:v>2.8774199999999999</c:v>
                </c:pt>
                <c:pt idx="4656">
                  <c:v>2.8783599999999998</c:v>
                </c:pt>
                <c:pt idx="4657">
                  <c:v>2.8793099999999998</c:v>
                </c:pt>
                <c:pt idx="4658">
                  <c:v>2.88008</c:v>
                </c:pt>
                <c:pt idx="4659">
                  <c:v>2.88063</c:v>
                </c:pt>
                <c:pt idx="4660">
                  <c:v>2.8813900000000001</c:v>
                </c:pt>
                <c:pt idx="4661">
                  <c:v>2.8820199999999998</c:v>
                </c:pt>
                <c:pt idx="4662">
                  <c:v>2.8822800000000002</c:v>
                </c:pt>
                <c:pt idx="4663">
                  <c:v>2.8827600000000002</c:v>
                </c:pt>
                <c:pt idx="4664">
                  <c:v>2.88314</c:v>
                </c:pt>
                <c:pt idx="4665">
                  <c:v>2.8840699999999999</c:v>
                </c:pt>
                <c:pt idx="4666">
                  <c:v>2.8848699999999998</c:v>
                </c:pt>
                <c:pt idx="4667">
                  <c:v>2.8857300000000001</c:v>
                </c:pt>
                <c:pt idx="4668">
                  <c:v>2.8869500000000001</c:v>
                </c:pt>
                <c:pt idx="4669">
                  <c:v>2.8875199999999999</c:v>
                </c:pt>
                <c:pt idx="4670">
                  <c:v>2.88795</c:v>
                </c:pt>
                <c:pt idx="4671">
                  <c:v>2.8886799999999999</c:v>
                </c:pt>
                <c:pt idx="4672">
                  <c:v>2.88944</c:v>
                </c:pt>
                <c:pt idx="4673">
                  <c:v>2.8898100000000002</c:v>
                </c:pt>
                <c:pt idx="4674">
                  <c:v>2.8902299999999999</c:v>
                </c:pt>
                <c:pt idx="4675">
                  <c:v>2.8909099999999999</c:v>
                </c:pt>
                <c:pt idx="4676">
                  <c:v>2.89134</c:v>
                </c:pt>
                <c:pt idx="4677">
                  <c:v>2.89194</c:v>
                </c:pt>
                <c:pt idx="4678">
                  <c:v>2.8925800000000002</c:v>
                </c:pt>
                <c:pt idx="4679">
                  <c:v>2.8934199999999999</c:v>
                </c:pt>
                <c:pt idx="4680">
                  <c:v>2.89391</c:v>
                </c:pt>
                <c:pt idx="4681">
                  <c:v>2.8944800000000002</c:v>
                </c:pt>
                <c:pt idx="4682">
                  <c:v>2.8948900000000002</c:v>
                </c:pt>
                <c:pt idx="4683">
                  <c:v>2.8953099999999998</c:v>
                </c:pt>
                <c:pt idx="4684">
                  <c:v>2.89602</c:v>
                </c:pt>
                <c:pt idx="4685">
                  <c:v>2.8969399999999998</c:v>
                </c:pt>
                <c:pt idx="4686">
                  <c:v>2.8980100000000002</c:v>
                </c:pt>
                <c:pt idx="4687">
                  <c:v>2.8985300000000001</c:v>
                </c:pt>
                <c:pt idx="4688">
                  <c:v>2.8994399999999998</c:v>
                </c:pt>
                <c:pt idx="4689">
                  <c:v>2.9001700000000001</c:v>
                </c:pt>
                <c:pt idx="4690">
                  <c:v>2.9009299999999998</c:v>
                </c:pt>
                <c:pt idx="4691">
                  <c:v>2.90123</c:v>
                </c:pt>
                <c:pt idx="4692">
                  <c:v>2.9016600000000001</c:v>
                </c:pt>
                <c:pt idx="4693">
                  <c:v>2.9022600000000001</c:v>
                </c:pt>
                <c:pt idx="4694">
                  <c:v>2.90327</c:v>
                </c:pt>
                <c:pt idx="4695">
                  <c:v>2.9039600000000001</c:v>
                </c:pt>
                <c:pt idx="4696">
                  <c:v>2.9046799999999999</c:v>
                </c:pt>
                <c:pt idx="4697">
                  <c:v>2.9053200000000001</c:v>
                </c:pt>
                <c:pt idx="4698">
                  <c:v>2.9062800000000002</c:v>
                </c:pt>
                <c:pt idx="4699">
                  <c:v>2.9073899999999999</c:v>
                </c:pt>
                <c:pt idx="4700">
                  <c:v>2.9082599999999998</c:v>
                </c:pt>
                <c:pt idx="4701">
                  <c:v>2.90917</c:v>
                </c:pt>
                <c:pt idx="4702">
                  <c:v>2.9097400000000002</c:v>
                </c:pt>
                <c:pt idx="4703">
                  <c:v>2.9101900000000001</c:v>
                </c:pt>
                <c:pt idx="4704">
                  <c:v>2.9107799999999999</c:v>
                </c:pt>
                <c:pt idx="4705">
                  <c:v>2.9111899999999999</c:v>
                </c:pt>
                <c:pt idx="4706">
                  <c:v>2.91215</c:v>
                </c:pt>
                <c:pt idx="4707">
                  <c:v>2.91262</c:v>
                </c:pt>
                <c:pt idx="4708">
                  <c:v>2.9129499999999999</c:v>
                </c:pt>
                <c:pt idx="4709">
                  <c:v>2.9135200000000001</c:v>
                </c:pt>
                <c:pt idx="4710">
                  <c:v>2.9140299999999999</c:v>
                </c:pt>
                <c:pt idx="4711">
                  <c:v>2.9148800000000001</c:v>
                </c:pt>
                <c:pt idx="4712">
                  <c:v>2.91527</c:v>
                </c:pt>
                <c:pt idx="4713">
                  <c:v>2.91614</c:v>
                </c:pt>
                <c:pt idx="4714">
                  <c:v>2.91662</c:v>
                </c:pt>
                <c:pt idx="4715">
                  <c:v>2.9172899999999999</c:v>
                </c:pt>
                <c:pt idx="4716">
                  <c:v>2.9182899999999998</c:v>
                </c:pt>
                <c:pt idx="4717">
                  <c:v>2.91913</c:v>
                </c:pt>
                <c:pt idx="4718">
                  <c:v>2.9198900000000001</c:v>
                </c:pt>
                <c:pt idx="4719">
                  <c:v>2.9203899999999998</c:v>
                </c:pt>
                <c:pt idx="4720">
                  <c:v>2.92144</c:v>
                </c:pt>
                <c:pt idx="4721">
                  <c:v>2.9220899999999999</c:v>
                </c:pt>
                <c:pt idx="4722">
                  <c:v>2.92265</c:v>
                </c:pt>
                <c:pt idx="4723">
                  <c:v>2.9236300000000002</c:v>
                </c:pt>
                <c:pt idx="4724">
                  <c:v>2.92456</c:v>
                </c:pt>
                <c:pt idx="4725">
                  <c:v>2.92517</c:v>
                </c:pt>
                <c:pt idx="4726">
                  <c:v>2.9258000000000002</c:v>
                </c:pt>
                <c:pt idx="4727">
                  <c:v>2.9261499999999998</c:v>
                </c:pt>
                <c:pt idx="4728">
                  <c:v>2.9268399999999999</c:v>
                </c:pt>
                <c:pt idx="4729">
                  <c:v>2.9276</c:v>
                </c:pt>
                <c:pt idx="4730">
                  <c:v>2.9279600000000001</c:v>
                </c:pt>
                <c:pt idx="4731">
                  <c:v>2.92882</c:v>
                </c:pt>
                <c:pt idx="4732">
                  <c:v>2.9294199999999999</c:v>
                </c:pt>
                <c:pt idx="4733">
                  <c:v>2.9304700000000001</c:v>
                </c:pt>
                <c:pt idx="4734">
                  <c:v>2.9310700000000001</c:v>
                </c:pt>
                <c:pt idx="4735">
                  <c:v>2.9317799999999998</c:v>
                </c:pt>
                <c:pt idx="4736">
                  <c:v>2.9326300000000001</c:v>
                </c:pt>
                <c:pt idx="4737">
                  <c:v>2.9328699999999999</c:v>
                </c:pt>
                <c:pt idx="4738">
                  <c:v>2.9334600000000002</c:v>
                </c:pt>
                <c:pt idx="4739">
                  <c:v>2.9344700000000001</c:v>
                </c:pt>
                <c:pt idx="4740">
                  <c:v>2.9350200000000002</c:v>
                </c:pt>
                <c:pt idx="4741">
                  <c:v>2.93574</c:v>
                </c:pt>
                <c:pt idx="4742">
                  <c:v>2.9362200000000001</c:v>
                </c:pt>
                <c:pt idx="4743">
                  <c:v>2.9363999999999999</c:v>
                </c:pt>
                <c:pt idx="4744">
                  <c:v>2.9371499999999999</c:v>
                </c:pt>
                <c:pt idx="4745">
                  <c:v>2.93825</c:v>
                </c:pt>
                <c:pt idx="4746">
                  <c:v>2.9392900000000002</c:v>
                </c:pt>
                <c:pt idx="4747">
                  <c:v>2.9402599999999999</c:v>
                </c:pt>
                <c:pt idx="4748">
                  <c:v>2.94137</c:v>
                </c:pt>
                <c:pt idx="4749">
                  <c:v>2.9424600000000001</c:v>
                </c:pt>
                <c:pt idx="4750">
                  <c:v>2.94347</c:v>
                </c:pt>
                <c:pt idx="4751">
                  <c:v>2.94455</c:v>
                </c:pt>
                <c:pt idx="4752">
                  <c:v>2.9450400000000001</c:v>
                </c:pt>
                <c:pt idx="4753">
                  <c:v>2.9453299999999998</c:v>
                </c:pt>
                <c:pt idx="4754">
                  <c:v>2.9456099999999998</c:v>
                </c:pt>
                <c:pt idx="4755">
                  <c:v>2.9461200000000001</c:v>
                </c:pt>
                <c:pt idx="4756">
                  <c:v>2.9470999999999998</c:v>
                </c:pt>
                <c:pt idx="4757">
                  <c:v>2.94787</c:v>
                </c:pt>
                <c:pt idx="4758">
                  <c:v>2.9487999999999999</c:v>
                </c:pt>
                <c:pt idx="4759">
                  <c:v>2.9498199999999999</c:v>
                </c:pt>
                <c:pt idx="4760">
                  <c:v>2.9506999999999999</c:v>
                </c:pt>
                <c:pt idx="4761">
                  <c:v>2.9514100000000001</c:v>
                </c:pt>
                <c:pt idx="4762">
                  <c:v>2.9519099999999998</c:v>
                </c:pt>
                <c:pt idx="4763">
                  <c:v>2.9522200000000001</c:v>
                </c:pt>
                <c:pt idx="4764">
                  <c:v>2.9526500000000002</c:v>
                </c:pt>
                <c:pt idx="4765">
                  <c:v>2.9536199999999999</c:v>
                </c:pt>
                <c:pt idx="4766">
                  <c:v>2.9544700000000002</c:v>
                </c:pt>
                <c:pt idx="4767">
                  <c:v>2.9549799999999999</c:v>
                </c:pt>
                <c:pt idx="4768">
                  <c:v>2.95547</c:v>
                </c:pt>
                <c:pt idx="4769">
                  <c:v>2.95594</c:v>
                </c:pt>
                <c:pt idx="4770">
                  <c:v>2.9567100000000002</c:v>
                </c:pt>
                <c:pt idx="4771">
                  <c:v>2.9571100000000001</c:v>
                </c:pt>
                <c:pt idx="4772">
                  <c:v>2.9578099999999998</c:v>
                </c:pt>
                <c:pt idx="4773">
                  <c:v>2.9584299999999999</c:v>
                </c:pt>
                <c:pt idx="4774">
                  <c:v>2.95878</c:v>
                </c:pt>
                <c:pt idx="4775">
                  <c:v>2.9590399999999999</c:v>
                </c:pt>
                <c:pt idx="4776">
                  <c:v>2.9599099999999998</c:v>
                </c:pt>
                <c:pt idx="4777">
                  <c:v>2.96068</c:v>
                </c:pt>
                <c:pt idx="4778">
                  <c:v>2.9617499999999999</c:v>
                </c:pt>
                <c:pt idx="4779">
                  <c:v>2.96224</c:v>
                </c:pt>
                <c:pt idx="4780">
                  <c:v>2.9627300000000001</c:v>
                </c:pt>
                <c:pt idx="4781">
                  <c:v>2.9636999999999998</c:v>
                </c:pt>
                <c:pt idx="4782">
                  <c:v>2.96469</c:v>
                </c:pt>
                <c:pt idx="4783">
                  <c:v>2.9652500000000002</c:v>
                </c:pt>
                <c:pt idx="4784">
                  <c:v>2.9659399999999998</c:v>
                </c:pt>
                <c:pt idx="4785">
                  <c:v>2.9669599999999998</c:v>
                </c:pt>
                <c:pt idx="4786">
                  <c:v>2.96801</c:v>
                </c:pt>
                <c:pt idx="4787">
                  <c:v>2.96889</c:v>
                </c:pt>
                <c:pt idx="4788">
                  <c:v>2.96997</c:v>
                </c:pt>
                <c:pt idx="4789">
                  <c:v>2.9707699999999999</c:v>
                </c:pt>
                <c:pt idx="4790">
                  <c:v>2.9711500000000002</c:v>
                </c:pt>
                <c:pt idx="4791">
                  <c:v>2.9719000000000002</c:v>
                </c:pt>
                <c:pt idx="4792">
                  <c:v>2.9729800000000002</c:v>
                </c:pt>
                <c:pt idx="4793">
                  <c:v>2.9740199999999999</c:v>
                </c:pt>
                <c:pt idx="4794">
                  <c:v>2.9744700000000002</c:v>
                </c:pt>
                <c:pt idx="4795">
                  <c:v>2.97485</c:v>
                </c:pt>
                <c:pt idx="4796">
                  <c:v>2.9752700000000001</c:v>
                </c:pt>
                <c:pt idx="4797">
                  <c:v>2.97593</c:v>
                </c:pt>
                <c:pt idx="4798">
                  <c:v>2.9763799999999998</c:v>
                </c:pt>
                <c:pt idx="4799">
                  <c:v>2.9772099999999999</c:v>
                </c:pt>
                <c:pt idx="4800">
                  <c:v>2.9777800000000001</c:v>
                </c:pt>
                <c:pt idx="4801">
                  <c:v>2.9785400000000002</c:v>
                </c:pt>
                <c:pt idx="4802">
                  <c:v>2.97946</c:v>
                </c:pt>
                <c:pt idx="4803">
                  <c:v>2.98</c:v>
                </c:pt>
                <c:pt idx="4804">
                  <c:v>2.9807800000000002</c:v>
                </c:pt>
                <c:pt idx="4805">
                  <c:v>2.9818099999999998</c:v>
                </c:pt>
                <c:pt idx="4806">
                  <c:v>2.9827499999999998</c:v>
                </c:pt>
                <c:pt idx="4807">
                  <c:v>2.9834900000000002</c:v>
                </c:pt>
                <c:pt idx="4808">
                  <c:v>2.9844400000000002</c:v>
                </c:pt>
                <c:pt idx="4809">
                  <c:v>2.9854799999999999</c:v>
                </c:pt>
                <c:pt idx="4810">
                  <c:v>2.9864999999999999</c:v>
                </c:pt>
                <c:pt idx="4811">
                  <c:v>2.98726</c:v>
                </c:pt>
                <c:pt idx="4812">
                  <c:v>2.9878200000000001</c:v>
                </c:pt>
                <c:pt idx="4813">
                  <c:v>2.9883099999999998</c:v>
                </c:pt>
                <c:pt idx="4814">
                  <c:v>2.9889999999999999</c:v>
                </c:pt>
                <c:pt idx="4815">
                  <c:v>2.9893800000000001</c:v>
                </c:pt>
                <c:pt idx="4816">
                  <c:v>2.9903</c:v>
                </c:pt>
                <c:pt idx="4817">
                  <c:v>2.9912700000000001</c:v>
                </c:pt>
                <c:pt idx="4818">
                  <c:v>2.99213</c:v>
                </c:pt>
                <c:pt idx="4819">
                  <c:v>2.9931000000000001</c:v>
                </c:pt>
                <c:pt idx="4820">
                  <c:v>2.99363</c:v>
                </c:pt>
                <c:pt idx="4821">
                  <c:v>2.9946600000000001</c:v>
                </c:pt>
                <c:pt idx="4822">
                  <c:v>2.9954999999999998</c:v>
                </c:pt>
                <c:pt idx="4823">
                  <c:v>2.9963000000000002</c:v>
                </c:pt>
                <c:pt idx="4824">
                  <c:v>2.9968300000000001</c:v>
                </c:pt>
                <c:pt idx="4825">
                  <c:v>2.9977499999999999</c:v>
                </c:pt>
                <c:pt idx="4826">
                  <c:v>2.9982099999999998</c:v>
                </c:pt>
                <c:pt idx="4827">
                  <c:v>2.99925</c:v>
                </c:pt>
                <c:pt idx="4828">
                  <c:v>2.9998999999999998</c:v>
                </c:pt>
                <c:pt idx="4829">
                  <c:v>3.0001699999999998</c:v>
                </c:pt>
                <c:pt idx="4830">
                  <c:v>3.0005299999999999</c:v>
                </c:pt>
                <c:pt idx="4831">
                  <c:v>3.0008900000000001</c:v>
                </c:pt>
                <c:pt idx="4832">
                  <c:v>3.0010699999999999</c:v>
                </c:pt>
                <c:pt idx="4833">
                  <c:v>3.0013800000000002</c:v>
                </c:pt>
                <c:pt idx="4834">
                  <c:v>3.0017800000000001</c:v>
                </c:pt>
                <c:pt idx="4835">
                  <c:v>3.0022799999999998</c:v>
                </c:pt>
                <c:pt idx="4836">
                  <c:v>3.0032800000000002</c:v>
                </c:pt>
                <c:pt idx="4837">
                  <c:v>3.0039199999999999</c:v>
                </c:pt>
                <c:pt idx="4838">
                  <c:v>3.0051000000000001</c:v>
                </c:pt>
                <c:pt idx="4839">
                  <c:v>3.0061900000000001</c:v>
                </c:pt>
                <c:pt idx="4840">
                  <c:v>3.00725</c:v>
                </c:pt>
                <c:pt idx="4841">
                  <c:v>3.0082300000000002</c:v>
                </c:pt>
                <c:pt idx="4842">
                  <c:v>3.0085899999999999</c:v>
                </c:pt>
                <c:pt idx="4843">
                  <c:v>3.0093200000000002</c:v>
                </c:pt>
                <c:pt idx="4844">
                  <c:v>3.00989</c:v>
                </c:pt>
                <c:pt idx="4845">
                  <c:v>3.0105</c:v>
                </c:pt>
                <c:pt idx="4846">
                  <c:v>3.01125</c:v>
                </c:pt>
                <c:pt idx="4847">
                  <c:v>3.0120200000000001</c:v>
                </c:pt>
                <c:pt idx="4848">
                  <c:v>3.01309</c:v>
                </c:pt>
                <c:pt idx="4849">
                  <c:v>3.0137999999999998</c:v>
                </c:pt>
                <c:pt idx="4850">
                  <c:v>3.0146899999999999</c:v>
                </c:pt>
                <c:pt idx="4851">
                  <c:v>3.01572</c:v>
                </c:pt>
                <c:pt idx="4852">
                  <c:v>3.0163099999999998</c:v>
                </c:pt>
                <c:pt idx="4853">
                  <c:v>3.0168900000000001</c:v>
                </c:pt>
                <c:pt idx="4854">
                  <c:v>3.0173000000000001</c:v>
                </c:pt>
                <c:pt idx="4855">
                  <c:v>3.0177399999999999</c:v>
                </c:pt>
                <c:pt idx="4856">
                  <c:v>3.0186999999999999</c:v>
                </c:pt>
                <c:pt idx="4857">
                  <c:v>3.01912</c:v>
                </c:pt>
                <c:pt idx="4858">
                  <c:v>3.0196900000000002</c:v>
                </c:pt>
                <c:pt idx="4859">
                  <c:v>3.02</c:v>
                </c:pt>
                <c:pt idx="4860">
                  <c:v>3.0206599999999999</c:v>
                </c:pt>
                <c:pt idx="4861">
                  <c:v>3.0213299999999998</c:v>
                </c:pt>
                <c:pt idx="4862">
                  <c:v>3.0221</c:v>
                </c:pt>
                <c:pt idx="4863">
                  <c:v>3.0226600000000001</c:v>
                </c:pt>
                <c:pt idx="4864">
                  <c:v>3.0237599999999998</c:v>
                </c:pt>
                <c:pt idx="4865">
                  <c:v>3.02488</c:v>
                </c:pt>
                <c:pt idx="4866">
                  <c:v>3.02536</c:v>
                </c:pt>
                <c:pt idx="4867">
                  <c:v>3.0260400000000001</c:v>
                </c:pt>
                <c:pt idx="4868">
                  <c:v>3.0270299999999999</c:v>
                </c:pt>
                <c:pt idx="4869">
                  <c:v>3.0276200000000002</c:v>
                </c:pt>
                <c:pt idx="4870">
                  <c:v>3.0283699999999998</c:v>
                </c:pt>
                <c:pt idx="4871">
                  <c:v>3.0294699999999999</c:v>
                </c:pt>
                <c:pt idx="4872">
                  <c:v>3.03</c:v>
                </c:pt>
                <c:pt idx="4873">
                  <c:v>3.0310100000000002</c:v>
                </c:pt>
                <c:pt idx="4874">
                  <c:v>3.0319500000000001</c:v>
                </c:pt>
                <c:pt idx="4875">
                  <c:v>3.0329700000000002</c:v>
                </c:pt>
                <c:pt idx="4876">
                  <c:v>3.0339999999999998</c:v>
                </c:pt>
                <c:pt idx="4877">
                  <c:v>3.03443</c:v>
                </c:pt>
                <c:pt idx="4878">
                  <c:v>3.0354100000000002</c:v>
                </c:pt>
                <c:pt idx="4879">
                  <c:v>3.0364100000000001</c:v>
                </c:pt>
                <c:pt idx="4880">
                  <c:v>3.0374400000000001</c:v>
                </c:pt>
                <c:pt idx="4881">
                  <c:v>3.0380199999999999</c:v>
                </c:pt>
                <c:pt idx="4882">
                  <c:v>3.0389400000000002</c:v>
                </c:pt>
                <c:pt idx="4883">
                  <c:v>3.0397500000000002</c:v>
                </c:pt>
                <c:pt idx="4884">
                  <c:v>3.04013</c:v>
                </c:pt>
                <c:pt idx="4885">
                  <c:v>3.0405899999999999</c:v>
                </c:pt>
                <c:pt idx="4886">
                  <c:v>3.04121</c:v>
                </c:pt>
                <c:pt idx="4887">
                  <c:v>3.04182</c:v>
                </c:pt>
                <c:pt idx="4888">
                  <c:v>3.0423499999999999</c:v>
                </c:pt>
                <c:pt idx="4889">
                  <c:v>3.0427300000000002</c:v>
                </c:pt>
                <c:pt idx="4890">
                  <c:v>3.0432899999999998</c:v>
                </c:pt>
                <c:pt idx="4891">
                  <c:v>3.0438999999999998</c:v>
                </c:pt>
                <c:pt idx="4892">
                  <c:v>3.0450900000000001</c:v>
                </c:pt>
                <c:pt idx="4893">
                  <c:v>3.0462099999999999</c:v>
                </c:pt>
                <c:pt idx="4894">
                  <c:v>3.0469499999999998</c:v>
                </c:pt>
                <c:pt idx="4895">
                  <c:v>3.0480399999999999</c:v>
                </c:pt>
                <c:pt idx="4896">
                  <c:v>3.0491199999999998</c:v>
                </c:pt>
                <c:pt idx="4897">
                  <c:v>3.0500600000000002</c:v>
                </c:pt>
                <c:pt idx="4898">
                  <c:v>3.0508799999999998</c:v>
                </c:pt>
                <c:pt idx="4899">
                  <c:v>3.05192</c:v>
                </c:pt>
                <c:pt idx="4900">
                  <c:v>3.0528900000000001</c:v>
                </c:pt>
                <c:pt idx="4901">
                  <c:v>3.0535999999999999</c:v>
                </c:pt>
                <c:pt idx="4902">
                  <c:v>3.0540400000000001</c:v>
                </c:pt>
                <c:pt idx="4903">
                  <c:v>3.05477</c:v>
                </c:pt>
                <c:pt idx="4904">
                  <c:v>3.0555599999999998</c:v>
                </c:pt>
                <c:pt idx="4905">
                  <c:v>3.05613</c:v>
                </c:pt>
                <c:pt idx="4906">
                  <c:v>3.0568399999999998</c:v>
                </c:pt>
                <c:pt idx="4907">
                  <c:v>3.0578699999999999</c:v>
                </c:pt>
                <c:pt idx="4908">
                  <c:v>3.05884</c:v>
                </c:pt>
                <c:pt idx="4909">
                  <c:v>3.05985</c:v>
                </c:pt>
                <c:pt idx="4910">
                  <c:v>3.0607099999999998</c:v>
                </c:pt>
                <c:pt idx="4911">
                  <c:v>3.0611199999999998</c:v>
                </c:pt>
                <c:pt idx="4912">
                  <c:v>3.0618099999999999</c:v>
                </c:pt>
                <c:pt idx="4913">
                  <c:v>3.0624199999999999</c:v>
                </c:pt>
                <c:pt idx="4914">
                  <c:v>3.06345</c:v>
                </c:pt>
                <c:pt idx="4915">
                  <c:v>3.0642100000000001</c:v>
                </c:pt>
                <c:pt idx="4916">
                  <c:v>3.0645500000000001</c:v>
                </c:pt>
                <c:pt idx="4917">
                  <c:v>3.0649899999999999</c:v>
                </c:pt>
                <c:pt idx="4918">
                  <c:v>3.0660099999999999</c:v>
                </c:pt>
                <c:pt idx="4919">
                  <c:v>3.0666799999999999</c:v>
                </c:pt>
                <c:pt idx="4920">
                  <c:v>3.0670999999999999</c:v>
                </c:pt>
                <c:pt idx="4921">
                  <c:v>3.06785</c:v>
                </c:pt>
                <c:pt idx="4922">
                  <c:v>3.0682700000000001</c:v>
                </c:pt>
                <c:pt idx="4923">
                  <c:v>3.0685600000000002</c:v>
                </c:pt>
                <c:pt idx="4924">
                  <c:v>3.06881</c:v>
                </c:pt>
                <c:pt idx="4925">
                  <c:v>3.0697700000000001</c:v>
                </c:pt>
                <c:pt idx="4926">
                  <c:v>3.0704799999999999</c:v>
                </c:pt>
                <c:pt idx="4927">
                  <c:v>3.0709399999999998</c:v>
                </c:pt>
                <c:pt idx="4928">
                  <c:v>3.0718700000000001</c:v>
                </c:pt>
                <c:pt idx="4929">
                  <c:v>3.0722999999999998</c:v>
                </c:pt>
                <c:pt idx="4930">
                  <c:v>3.0731899999999999</c:v>
                </c:pt>
                <c:pt idx="4931">
                  <c:v>3.0740699999999999</c:v>
                </c:pt>
                <c:pt idx="4932">
                  <c:v>3.0746500000000001</c:v>
                </c:pt>
                <c:pt idx="4933">
                  <c:v>3.0753699999999999</c:v>
                </c:pt>
                <c:pt idx="4934">
                  <c:v>3.0764399999999998</c:v>
                </c:pt>
                <c:pt idx="4935">
                  <c:v>3.0774699999999999</c:v>
                </c:pt>
                <c:pt idx="4936">
                  <c:v>3.07843</c:v>
                </c:pt>
                <c:pt idx="4937">
                  <c:v>3.0794700000000002</c:v>
                </c:pt>
                <c:pt idx="4938">
                  <c:v>3.08</c:v>
                </c:pt>
                <c:pt idx="4939">
                  <c:v>3.0810599999999999</c:v>
                </c:pt>
                <c:pt idx="4940">
                  <c:v>3.0815100000000002</c:v>
                </c:pt>
                <c:pt idx="4941">
                  <c:v>3.08249</c:v>
                </c:pt>
                <c:pt idx="4942">
                  <c:v>3.0831499999999998</c:v>
                </c:pt>
                <c:pt idx="4943">
                  <c:v>3.0835900000000001</c:v>
                </c:pt>
                <c:pt idx="4944">
                  <c:v>3.0839699999999999</c:v>
                </c:pt>
                <c:pt idx="4945">
                  <c:v>3.0844</c:v>
                </c:pt>
                <c:pt idx="4946">
                  <c:v>3.0852200000000001</c:v>
                </c:pt>
                <c:pt idx="4947">
                  <c:v>3.0861999999999998</c:v>
                </c:pt>
                <c:pt idx="4948">
                  <c:v>3.08725</c:v>
                </c:pt>
                <c:pt idx="4949">
                  <c:v>3.0882999999999998</c:v>
                </c:pt>
                <c:pt idx="4950">
                  <c:v>3.08934</c:v>
                </c:pt>
                <c:pt idx="4951">
                  <c:v>3.0899700000000001</c:v>
                </c:pt>
                <c:pt idx="4952">
                  <c:v>3.09076</c:v>
                </c:pt>
                <c:pt idx="4953">
                  <c:v>3.0917400000000002</c:v>
                </c:pt>
                <c:pt idx="4954">
                  <c:v>3.0921799999999999</c:v>
                </c:pt>
                <c:pt idx="4955">
                  <c:v>3.09287</c:v>
                </c:pt>
                <c:pt idx="4956">
                  <c:v>3.09362</c:v>
                </c:pt>
                <c:pt idx="4957">
                  <c:v>3.0947</c:v>
                </c:pt>
                <c:pt idx="4958">
                  <c:v>3.0956899999999998</c:v>
                </c:pt>
                <c:pt idx="4959">
                  <c:v>3.0962900000000002</c:v>
                </c:pt>
                <c:pt idx="4960">
                  <c:v>3.09701</c:v>
                </c:pt>
                <c:pt idx="4961">
                  <c:v>3.0976400000000002</c:v>
                </c:pt>
                <c:pt idx="4962">
                  <c:v>3.0980500000000002</c:v>
                </c:pt>
                <c:pt idx="4963">
                  <c:v>3.0989499999999999</c:v>
                </c:pt>
                <c:pt idx="4964">
                  <c:v>3.1</c:v>
                </c:pt>
                <c:pt idx="4965">
                  <c:v>3.1008300000000002</c:v>
                </c:pt>
                <c:pt idx="4966">
                  <c:v>3.1016599999999999</c:v>
                </c:pt>
                <c:pt idx="4967">
                  <c:v>3.1021899999999998</c:v>
                </c:pt>
                <c:pt idx="4968">
                  <c:v>3.1032700000000002</c:v>
                </c:pt>
                <c:pt idx="4969">
                  <c:v>3.1043400000000001</c:v>
                </c:pt>
                <c:pt idx="4970">
                  <c:v>3.1052399999999998</c:v>
                </c:pt>
                <c:pt idx="4971">
                  <c:v>3.10568</c:v>
                </c:pt>
                <c:pt idx="4972">
                  <c:v>3.1061999999999999</c:v>
                </c:pt>
                <c:pt idx="4973">
                  <c:v>3.1067399999999998</c:v>
                </c:pt>
                <c:pt idx="4974">
                  <c:v>3.1075499999999998</c:v>
                </c:pt>
                <c:pt idx="4975">
                  <c:v>3.1079599999999998</c:v>
                </c:pt>
                <c:pt idx="4976">
                  <c:v>3.1084399999999999</c:v>
                </c:pt>
                <c:pt idx="4977">
                  <c:v>3.109</c:v>
                </c:pt>
                <c:pt idx="4978">
                  <c:v>3.11</c:v>
                </c:pt>
                <c:pt idx="4979">
                  <c:v>3.1110500000000001</c:v>
                </c:pt>
                <c:pt idx="4980">
                  <c:v>3.11178</c:v>
                </c:pt>
                <c:pt idx="4981">
                  <c:v>3.1128399999999998</c:v>
                </c:pt>
                <c:pt idx="4982">
                  <c:v>3.11388</c:v>
                </c:pt>
                <c:pt idx="4983">
                  <c:v>3.11449</c:v>
                </c:pt>
                <c:pt idx="4984">
                  <c:v>3.1154099999999998</c:v>
                </c:pt>
                <c:pt idx="4985">
                  <c:v>3.1161599999999998</c:v>
                </c:pt>
                <c:pt idx="4986">
                  <c:v>3.1171199999999999</c:v>
                </c:pt>
                <c:pt idx="4987">
                  <c:v>3.11802</c:v>
                </c:pt>
                <c:pt idx="4988">
                  <c:v>3.1186500000000001</c:v>
                </c:pt>
                <c:pt idx="4989">
                  <c:v>3.11911</c:v>
                </c:pt>
                <c:pt idx="4990">
                  <c:v>3.1197499999999998</c:v>
                </c:pt>
                <c:pt idx="4991">
                  <c:v>3.1204000000000001</c:v>
                </c:pt>
                <c:pt idx="4992">
                  <c:v>3.1211099999999998</c:v>
                </c:pt>
                <c:pt idx="4993">
                  <c:v>3.12215</c:v>
                </c:pt>
                <c:pt idx="4994">
                  <c:v>3.1228799999999999</c:v>
                </c:pt>
                <c:pt idx="4995">
                  <c:v>3.1237599999999999</c:v>
                </c:pt>
                <c:pt idx="4996">
                  <c:v>3.1247400000000001</c:v>
                </c:pt>
                <c:pt idx="4997">
                  <c:v>3.1254900000000001</c:v>
                </c:pt>
                <c:pt idx="4998">
                  <c:v>3.12642</c:v>
                </c:pt>
                <c:pt idx="4999">
                  <c:v>3.1270099999999998</c:v>
                </c:pt>
                <c:pt idx="5000">
                  <c:v>3.1275599999999999</c:v>
                </c:pt>
                <c:pt idx="5001">
                  <c:v>3.12785</c:v>
                </c:pt>
                <c:pt idx="5002">
                  <c:v>3.1283300000000001</c:v>
                </c:pt>
                <c:pt idx="5003">
                  <c:v>3.1288100000000001</c:v>
                </c:pt>
                <c:pt idx="5004">
                  <c:v>3.1293000000000002</c:v>
                </c:pt>
                <c:pt idx="5005">
                  <c:v>3.1302099999999999</c:v>
                </c:pt>
                <c:pt idx="5006">
                  <c:v>3.13096</c:v>
                </c:pt>
                <c:pt idx="5007">
                  <c:v>3.13157</c:v>
                </c:pt>
                <c:pt idx="5008">
                  <c:v>3.1326399999999999</c:v>
                </c:pt>
                <c:pt idx="5009">
                  <c:v>3.1337100000000002</c:v>
                </c:pt>
                <c:pt idx="5010">
                  <c:v>3.1347900000000002</c:v>
                </c:pt>
                <c:pt idx="5011">
                  <c:v>3.1357599999999999</c:v>
                </c:pt>
                <c:pt idx="5012">
                  <c:v>3.1364899999999998</c:v>
                </c:pt>
                <c:pt idx="5013">
                  <c:v>3.1368999999999998</c:v>
                </c:pt>
                <c:pt idx="5014">
                  <c:v>3.1377299999999999</c:v>
                </c:pt>
                <c:pt idx="5015">
                  <c:v>3.1380499999999998</c:v>
                </c:pt>
                <c:pt idx="5016">
                  <c:v>3.1388400000000001</c:v>
                </c:pt>
                <c:pt idx="5017">
                  <c:v>3.1393399999999998</c:v>
                </c:pt>
                <c:pt idx="5018">
                  <c:v>3.1402100000000002</c:v>
                </c:pt>
                <c:pt idx="5019">
                  <c:v>3.1412300000000002</c:v>
                </c:pt>
                <c:pt idx="5020">
                  <c:v>3.14229</c:v>
                </c:pt>
                <c:pt idx="5021">
                  <c:v>3.1433499999999999</c:v>
                </c:pt>
                <c:pt idx="5022">
                  <c:v>3.14398</c:v>
                </c:pt>
                <c:pt idx="5023">
                  <c:v>3.1446200000000002</c:v>
                </c:pt>
                <c:pt idx="5024">
                  <c:v>3.14554</c:v>
                </c:pt>
                <c:pt idx="5025">
                  <c:v>3.1465100000000001</c:v>
                </c:pt>
                <c:pt idx="5026">
                  <c:v>3.14717</c:v>
                </c:pt>
                <c:pt idx="5027">
                  <c:v>3.14791</c:v>
                </c:pt>
                <c:pt idx="5028">
                  <c:v>3.1485300000000001</c:v>
                </c:pt>
                <c:pt idx="5029">
                  <c:v>3.1494200000000001</c:v>
                </c:pt>
                <c:pt idx="5030">
                  <c:v>3.1501700000000001</c:v>
                </c:pt>
                <c:pt idx="5031">
                  <c:v>3.1508799999999999</c:v>
                </c:pt>
                <c:pt idx="5032">
                  <c:v>3.1515200000000001</c:v>
                </c:pt>
                <c:pt idx="5033">
                  <c:v>3.1522899999999998</c:v>
                </c:pt>
                <c:pt idx="5034">
                  <c:v>3.1530100000000001</c:v>
                </c:pt>
                <c:pt idx="5035">
                  <c:v>3.1540900000000001</c:v>
                </c:pt>
                <c:pt idx="5036">
                  <c:v>3.1551399999999998</c:v>
                </c:pt>
                <c:pt idx="5037">
                  <c:v>3.1561499999999998</c:v>
                </c:pt>
                <c:pt idx="5038">
                  <c:v>3.1565500000000002</c:v>
                </c:pt>
                <c:pt idx="5039">
                  <c:v>3.1574499999999999</c:v>
                </c:pt>
                <c:pt idx="5040">
                  <c:v>3.15848</c:v>
                </c:pt>
                <c:pt idx="5041">
                  <c:v>3.1594600000000002</c:v>
                </c:pt>
                <c:pt idx="5042">
                  <c:v>3.1599599999999999</c:v>
                </c:pt>
                <c:pt idx="5043">
                  <c:v>3.16093</c:v>
                </c:pt>
                <c:pt idx="5044">
                  <c:v>3.1616599999999999</c:v>
                </c:pt>
                <c:pt idx="5045">
                  <c:v>3.1622699999999999</c:v>
                </c:pt>
                <c:pt idx="5046">
                  <c:v>3.1629</c:v>
                </c:pt>
                <c:pt idx="5047">
                  <c:v>3.16364</c:v>
                </c:pt>
                <c:pt idx="5048">
                  <c:v>3.1644700000000001</c:v>
                </c:pt>
                <c:pt idx="5049">
                  <c:v>3.16486</c:v>
                </c:pt>
                <c:pt idx="5050">
                  <c:v>3.1657299999999999</c:v>
                </c:pt>
                <c:pt idx="5051">
                  <c:v>3.16622</c:v>
                </c:pt>
                <c:pt idx="5052">
                  <c:v>3.1667800000000002</c:v>
                </c:pt>
                <c:pt idx="5053">
                  <c:v>3.1678000000000002</c:v>
                </c:pt>
                <c:pt idx="5054">
                  <c:v>3.1688399999999999</c:v>
                </c:pt>
                <c:pt idx="5055">
                  <c:v>3.16954</c:v>
                </c:pt>
                <c:pt idx="5056">
                  <c:v>3.16995</c:v>
                </c:pt>
                <c:pt idx="5057">
                  <c:v>3.1709299999999998</c:v>
                </c:pt>
                <c:pt idx="5058">
                  <c:v>3.1718600000000001</c:v>
                </c:pt>
                <c:pt idx="5059">
                  <c:v>3.17225</c:v>
                </c:pt>
                <c:pt idx="5060">
                  <c:v>3.1728499999999999</c:v>
                </c:pt>
                <c:pt idx="5061">
                  <c:v>3.1732999999999998</c:v>
                </c:pt>
                <c:pt idx="5062">
                  <c:v>3.1737500000000001</c:v>
                </c:pt>
                <c:pt idx="5063">
                  <c:v>3.17428</c:v>
                </c:pt>
                <c:pt idx="5064">
                  <c:v>3.1748500000000002</c:v>
                </c:pt>
                <c:pt idx="5065">
                  <c:v>3.1758099999999998</c:v>
                </c:pt>
                <c:pt idx="5066">
                  <c:v>3.1768299999999998</c:v>
                </c:pt>
                <c:pt idx="5067">
                  <c:v>3.17788</c:v>
                </c:pt>
                <c:pt idx="5068">
                  <c:v>3.1789000000000001</c:v>
                </c:pt>
                <c:pt idx="5069">
                  <c:v>3.1796700000000002</c:v>
                </c:pt>
                <c:pt idx="5070">
                  <c:v>3.18024</c:v>
                </c:pt>
                <c:pt idx="5071">
                  <c:v>3.1808399999999999</c:v>
                </c:pt>
                <c:pt idx="5072">
                  <c:v>3.1812900000000002</c:v>
                </c:pt>
                <c:pt idx="5073">
                  <c:v>3.1822900000000001</c:v>
                </c:pt>
                <c:pt idx="5074">
                  <c:v>3.1825700000000001</c:v>
                </c:pt>
                <c:pt idx="5075">
                  <c:v>3.1832600000000002</c:v>
                </c:pt>
                <c:pt idx="5076">
                  <c:v>3.1841699999999999</c:v>
                </c:pt>
                <c:pt idx="5077">
                  <c:v>3.1846299999999998</c:v>
                </c:pt>
                <c:pt idx="5078">
                  <c:v>3.18554</c:v>
                </c:pt>
                <c:pt idx="5079">
                  <c:v>3.1859199999999999</c:v>
                </c:pt>
                <c:pt idx="5080">
                  <c:v>3.1867800000000002</c:v>
                </c:pt>
                <c:pt idx="5081">
                  <c:v>3.1874600000000002</c:v>
                </c:pt>
                <c:pt idx="5082">
                  <c:v>3.1882100000000002</c:v>
                </c:pt>
                <c:pt idx="5083">
                  <c:v>3.1892800000000001</c:v>
                </c:pt>
                <c:pt idx="5084">
                  <c:v>3.1902599999999999</c:v>
                </c:pt>
                <c:pt idx="5085">
                  <c:v>3.1912199999999999</c:v>
                </c:pt>
                <c:pt idx="5086">
                  <c:v>3.1917800000000001</c:v>
                </c:pt>
                <c:pt idx="5087">
                  <c:v>3.1922000000000001</c:v>
                </c:pt>
                <c:pt idx="5088">
                  <c:v>3.1926800000000002</c:v>
                </c:pt>
                <c:pt idx="5089">
                  <c:v>3.1930700000000001</c:v>
                </c:pt>
                <c:pt idx="5090">
                  <c:v>3.1935600000000002</c:v>
                </c:pt>
                <c:pt idx="5091">
                  <c:v>3.1944499999999998</c:v>
                </c:pt>
                <c:pt idx="5092">
                  <c:v>3.1954099999999999</c:v>
                </c:pt>
                <c:pt idx="5093">
                  <c:v>3.1964199999999998</c:v>
                </c:pt>
                <c:pt idx="5094">
                  <c:v>3.19747</c:v>
                </c:pt>
                <c:pt idx="5095">
                  <c:v>3.1985100000000002</c:v>
                </c:pt>
                <c:pt idx="5096">
                  <c:v>3.1994699999999998</c:v>
                </c:pt>
                <c:pt idx="5097">
                  <c:v>3.2</c:v>
                </c:pt>
                <c:pt idx="5098">
                  <c:v>3.2007699999999999</c:v>
                </c:pt>
                <c:pt idx="5099">
                  <c:v>3.2012800000000001</c:v>
                </c:pt>
                <c:pt idx="5100">
                  <c:v>3.20181</c:v>
                </c:pt>
                <c:pt idx="5101">
                  <c:v>3.2023700000000002</c:v>
                </c:pt>
                <c:pt idx="5102">
                  <c:v>3.2033800000000001</c:v>
                </c:pt>
                <c:pt idx="5103">
                  <c:v>3.20404</c:v>
                </c:pt>
                <c:pt idx="5104">
                  <c:v>3.2045300000000001</c:v>
                </c:pt>
                <c:pt idx="5105">
                  <c:v>3.2055500000000001</c:v>
                </c:pt>
                <c:pt idx="5106">
                  <c:v>3.2063600000000001</c:v>
                </c:pt>
                <c:pt idx="5107">
                  <c:v>3.2068300000000001</c:v>
                </c:pt>
                <c:pt idx="5108">
                  <c:v>3.2077499999999999</c:v>
                </c:pt>
                <c:pt idx="5109">
                  <c:v>3.20885</c:v>
                </c:pt>
                <c:pt idx="5110">
                  <c:v>3.2097199999999999</c:v>
                </c:pt>
                <c:pt idx="5111">
                  <c:v>3.21048</c:v>
                </c:pt>
                <c:pt idx="5112">
                  <c:v>3.2114199999999999</c:v>
                </c:pt>
                <c:pt idx="5113">
                  <c:v>3.21245</c:v>
                </c:pt>
                <c:pt idx="5114">
                  <c:v>3.2135099999999999</c:v>
                </c:pt>
                <c:pt idx="5115">
                  <c:v>3.21393</c:v>
                </c:pt>
                <c:pt idx="5116">
                  <c:v>3.2144400000000002</c:v>
                </c:pt>
                <c:pt idx="5117">
                  <c:v>3.2149399999999999</c:v>
                </c:pt>
                <c:pt idx="5118">
                  <c:v>3.2159900000000001</c:v>
                </c:pt>
                <c:pt idx="5119">
                  <c:v>3.2166199999999998</c:v>
                </c:pt>
                <c:pt idx="5120">
                  <c:v>3.21698</c:v>
                </c:pt>
                <c:pt idx="5121">
                  <c:v>3.2174900000000002</c:v>
                </c:pt>
                <c:pt idx="5122">
                  <c:v>3.2183099999999998</c:v>
                </c:pt>
                <c:pt idx="5123">
                  <c:v>3.2190099999999999</c:v>
                </c:pt>
                <c:pt idx="5124">
                  <c:v>3.21963</c:v>
                </c:pt>
                <c:pt idx="5125">
                  <c:v>3.22018</c:v>
                </c:pt>
                <c:pt idx="5126">
                  <c:v>3.22106</c:v>
                </c:pt>
                <c:pt idx="5127">
                  <c:v>3.22173</c:v>
                </c:pt>
                <c:pt idx="5128">
                  <c:v>3.22235</c:v>
                </c:pt>
                <c:pt idx="5129">
                  <c:v>3.22343</c:v>
                </c:pt>
                <c:pt idx="5130">
                  <c:v>3.2241300000000002</c:v>
                </c:pt>
                <c:pt idx="5131">
                  <c:v>3.2248700000000001</c:v>
                </c:pt>
                <c:pt idx="5132">
                  <c:v>3.2259600000000002</c:v>
                </c:pt>
                <c:pt idx="5133">
                  <c:v>3.2270300000000001</c:v>
                </c:pt>
                <c:pt idx="5134">
                  <c:v>3.2275999999999998</c:v>
                </c:pt>
                <c:pt idx="5135">
                  <c:v>3.2280199999999999</c:v>
                </c:pt>
                <c:pt idx="5136">
                  <c:v>3.2284899999999999</c:v>
                </c:pt>
                <c:pt idx="5137">
                  <c:v>3.2288700000000001</c:v>
                </c:pt>
                <c:pt idx="5138">
                  <c:v>3.2294700000000001</c:v>
                </c:pt>
                <c:pt idx="5139">
                  <c:v>3.2301700000000002</c:v>
                </c:pt>
                <c:pt idx="5140">
                  <c:v>3.2312400000000001</c:v>
                </c:pt>
                <c:pt idx="5141">
                  <c:v>3.23224</c:v>
                </c:pt>
                <c:pt idx="5142">
                  <c:v>3.23291</c:v>
                </c:pt>
                <c:pt idx="5143">
                  <c:v>3.2336800000000001</c:v>
                </c:pt>
                <c:pt idx="5144">
                  <c:v>3.2346200000000001</c:v>
                </c:pt>
                <c:pt idx="5145">
                  <c:v>3.23516</c:v>
                </c:pt>
                <c:pt idx="5146">
                  <c:v>3.2361499999999999</c:v>
                </c:pt>
                <c:pt idx="5147">
                  <c:v>3.2365699999999999</c:v>
                </c:pt>
                <c:pt idx="5148">
                  <c:v>3.2368100000000002</c:v>
                </c:pt>
                <c:pt idx="5149">
                  <c:v>3.2374100000000001</c:v>
                </c:pt>
                <c:pt idx="5150">
                  <c:v>3.2377799999999999</c:v>
                </c:pt>
                <c:pt idx="5151">
                  <c:v>3.2382</c:v>
                </c:pt>
                <c:pt idx="5152">
                  <c:v>3.2389999999999999</c:v>
                </c:pt>
                <c:pt idx="5153">
                  <c:v>3.2397499999999999</c:v>
                </c:pt>
                <c:pt idx="5154">
                  <c:v>3.2402799999999998</c:v>
                </c:pt>
                <c:pt idx="5155">
                  <c:v>3.2413599999999998</c:v>
                </c:pt>
                <c:pt idx="5156">
                  <c:v>3.2424300000000001</c:v>
                </c:pt>
                <c:pt idx="5157">
                  <c:v>3.2435</c:v>
                </c:pt>
                <c:pt idx="5158">
                  <c:v>3.2442899999999999</c:v>
                </c:pt>
                <c:pt idx="5159">
                  <c:v>3.24539</c:v>
                </c:pt>
                <c:pt idx="5160">
                  <c:v>3.2460200000000001</c:v>
                </c:pt>
                <c:pt idx="5161">
                  <c:v>3.2465299999999999</c:v>
                </c:pt>
                <c:pt idx="5162">
                  <c:v>3.2471899999999998</c:v>
                </c:pt>
                <c:pt idx="5163">
                  <c:v>3.2477299999999998</c:v>
                </c:pt>
                <c:pt idx="5164">
                  <c:v>3.2482199999999999</c:v>
                </c:pt>
                <c:pt idx="5165">
                  <c:v>3.2488100000000002</c:v>
                </c:pt>
                <c:pt idx="5166">
                  <c:v>3.24919</c:v>
                </c:pt>
                <c:pt idx="5167">
                  <c:v>3.2502300000000002</c:v>
                </c:pt>
                <c:pt idx="5168">
                  <c:v>3.2509700000000001</c:v>
                </c:pt>
                <c:pt idx="5169">
                  <c:v>3.2512400000000001</c:v>
                </c:pt>
                <c:pt idx="5170">
                  <c:v>3.2516500000000002</c:v>
                </c:pt>
                <c:pt idx="5171">
                  <c:v>3.2526000000000002</c:v>
                </c:pt>
                <c:pt idx="5172">
                  <c:v>3.2536700000000001</c:v>
                </c:pt>
                <c:pt idx="5173">
                  <c:v>3.2542399999999998</c:v>
                </c:pt>
                <c:pt idx="5174">
                  <c:v>3.2549600000000001</c:v>
                </c:pt>
                <c:pt idx="5175">
                  <c:v>3.2556799999999999</c:v>
                </c:pt>
                <c:pt idx="5176">
                  <c:v>3.25623</c:v>
                </c:pt>
                <c:pt idx="5177">
                  <c:v>3.2569499999999998</c:v>
                </c:pt>
                <c:pt idx="5178">
                  <c:v>3.2574100000000001</c:v>
                </c:pt>
                <c:pt idx="5179">
                  <c:v>3.2581799999999999</c:v>
                </c:pt>
                <c:pt idx="5180">
                  <c:v>3.2589000000000001</c:v>
                </c:pt>
                <c:pt idx="5181">
                  <c:v>3.2596500000000002</c:v>
                </c:pt>
                <c:pt idx="5182">
                  <c:v>3.2604600000000001</c:v>
                </c:pt>
                <c:pt idx="5183">
                  <c:v>3.2613699999999999</c:v>
                </c:pt>
                <c:pt idx="5184">
                  <c:v>3.2622499999999999</c:v>
                </c:pt>
                <c:pt idx="5185">
                  <c:v>3.2629000000000001</c:v>
                </c:pt>
                <c:pt idx="5186">
                  <c:v>3.2639900000000002</c:v>
                </c:pt>
                <c:pt idx="5187">
                  <c:v>3.26505</c:v>
                </c:pt>
                <c:pt idx="5188">
                  <c:v>3.2654299999999998</c:v>
                </c:pt>
                <c:pt idx="5189">
                  <c:v>3.2663000000000002</c:v>
                </c:pt>
                <c:pt idx="5190">
                  <c:v>3.2673100000000002</c:v>
                </c:pt>
                <c:pt idx="5191">
                  <c:v>3.2683800000000001</c:v>
                </c:pt>
                <c:pt idx="5192">
                  <c:v>3.2690600000000001</c:v>
                </c:pt>
                <c:pt idx="5193">
                  <c:v>3.2696100000000001</c:v>
                </c:pt>
                <c:pt idx="5194">
                  <c:v>3.2702200000000001</c:v>
                </c:pt>
                <c:pt idx="5195">
                  <c:v>3.2710400000000002</c:v>
                </c:pt>
                <c:pt idx="5196">
                  <c:v>3.27142</c:v>
                </c:pt>
                <c:pt idx="5197">
                  <c:v>3.2720500000000001</c:v>
                </c:pt>
                <c:pt idx="5198">
                  <c:v>3.2725599999999999</c:v>
                </c:pt>
                <c:pt idx="5199">
                  <c:v>3.2729300000000001</c:v>
                </c:pt>
                <c:pt idx="5200">
                  <c:v>3.27325</c:v>
                </c:pt>
                <c:pt idx="5201">
                  <c:v>3.2739600000000002</c:v>
                </c:pt>
                <c:pt idx="5202">
                  <c:v>3.2743099999999998</c:v>
                </c:pt>
                <c:pt idx="5203">
                  <c:v>3.2751100000000002</c:v>
                </c:pt>
                <c:pt idx="5204">
                  <c:v>3.2755899999999998</c:v>
                </c:pt>
                <c:pt idx="5205">
                  <c:v>3.2760799999999999</c:v>
                </c:pt>
                <c:pt idx="5206">
                  <c:v>3.2765399999999998</c:v>
                </c:pt>
                <c:pt idx="5207">
                  <c:v>3.2768099999999998</c:v>
                </c:pt>
                <c:pt idx="5208">
                  <c:v>3.2775500000000002</c:v>
                </c:pt>
                <c:pt idx="5209">
                  <c:v>3.27834</c:v>
                </c:pt>
                <c:pt idx="5210">
                  <c:v>3.27888</c:v>
                </c:pt>
                <c:pt idx="5211">
                  <c:v>3.27963</c:v>
                </c:pt>
                <c:pt idx="5212">
                  <c:v>3.2806600000000001</c:v>
                </c:pt>
                <c:pt idx="5213">
                  <c:v>3.2811400000000002</c:v>
                </c:pt>
                <c:pt idx="5214">
                  <c:v>3.2818000000000001</c:v>
                </c:pt>
                <c:pt idx="5215">
                  <c:v>3.2821500000000001</c:v>
                </c:pt>
                <c:pt idx="5216">
                  <c:v>3.2826900000000001</c:v>
                </c:pt>
                <c:pt idx="5217">
                  <c:v>3.2832300000000001</c:v>
                </c:pt>
                <c:pt idx="5218">
                  <c:v>3.2835800000000002</c:v>
                </c:pt>
                <c:pt idx="5219">
                  <c:v>3.2841100000000001</c:v>
                </c:pt>
                <c:pt idx="5220">
                  <c:v>3.28505</c:v>
                </c:pt>
                <c:pt idx="5221">
                  <c:v>3.2855300000000001</c:v>
                </c:pt>
                <c:pt idx="5222">
                  <c:v>3.2858800000000001</c:v>
                </c:pt>
                <c:pt idx="5223">
                  <c:v>3.28607</c:v>
                </c:pt>
                <c:pt idx="5224">
                  <c:v>3.2869299999999999</c:v>
                </c:pt>
                <c:pt idx="5225">
                  <c:v>3.2879299999999998</c:v>
                </c:pt>
                <c:pt idx="5226">
                  <c:v>3.2889599999999999</c:v>
                </c:pt>
                <c:pt idx="5227">
                  <c:v>3.2894600000000001</c:v>
                </c:pt>
                <c:pt idx="5228">
                  <c:v>3.28993</c:v>
                </c:pt>
                <c:pt idx="5229">
                  <c:v>3.2908300000000001</c:v>
                </c:pt>
                <c:pt idx="5230">
                  <c:v>3.29135</c:v>
                </c:pt>
                <c:pt idx="5231">
                  <c:v>3.29189</c:v>
                </c:pt>
                <c:pt idx="5232">
                  <c:v>3.2925900000000001</c:v>
                </c:pt>
                <c:pt idx="5233">
                  <c:v>3.29311</c:v>
                </c:pt>
                <c:pt idx="5234">
                  <c:v>3.29419</c:v>
                </c:pt>
                <c:pt idx="5235">
                  <c:v>3.29528</c:v>
                </c:pt>
                <c:pt idx="5236">
                  <c:v>3.2962600000000002</c:v>
                </c:pt>
                <c:pt idx="5237">
                  <c:v>3.2969900000000001</c:v>
                </c:pt>
                <c:pt idx="5238">
                  <c:v>3.2978900000000002</c:v>
                </c:pt>
                <c:pt idx="5239">
                  <c:v>3.2988400000000002</c:v>
                </c:pt>
                <c:pt idx="5240">
                  <c:v>3.29983</c:v>
                </c:pt>
                <c:pt idx="5241">
                  <c:v>3.30037</c:v>
                </c:pt>
                <c:pt idx="5242">
                  <c:v>3.3010999999999999</c:v>
                </c:pt>
                <c:pt idx="5243">
                  <c:v>3.3017099999999999</c:v>
                </c:pt>
                <c:pt idx="5244">
                  <c:v>3.30219</c:v>
                </c:pt>
                <c:pt idx="5245">
                  <c:v>3.3026499999999999</c:v>
                </c:pt>
                <c:pt idx="5246">
                  <c:v>3.3033700000000001</c:v>
                </c:pt>
                <c:pt idx="5247">
                  <c:v>3.30375</c:v>
                </c:pt>
                <c:pt idx="5248">
                  <c:v>3.3045800000000001</c:v>
                </c:pt>
                <c:pt idx="5249">
                  <c:v>3.3056100000000002</c:v>
                </c:pt>
                <c:pt idx="5250">
                  <c:v>3.3066499999999999</c:v>
                </c:pt>
                <c:pt idx="5251">
                  <c:v>3.3077000000000001</c:v>
                </c:pt>
                <c:pt idx="5252">
                  <c:v>3.3085100000000001</c:v>
                </c:pt>
                <c:pt idx="5253">
                  <c:v>3.30958</c:v>
                </c:pt>
                <c:pt idx="5254">
                  <c:v>3.31</c:v>
                </c:pt>
                <c:pt idx="5255">
                  <c:v>3.3104100000000001</c:v>
                </c:pt>
                <c:pt idx="5256">
                  <c:v>3.3106800000000001</c:v>
                </c:pt>
                <c:pt idx="5257">
                  <c:v>3.3112499999999998</c:v>
                </c:pt>
                <c:pt idx="5258">
                  <c:v>3.3119700000000001</c:v>
                </c:pt>
                <c:pt idx="5259">
                  <c:v>3.3127800000000001</c:v>
                </c:pt>
                <c:pt idx="5260">
                  <c:v>3.31325</c:v>
                </c:pt>
                <c:pt idx="5261">
                  <c:v>3.3140299999999998</c:v>
                </c:pt>
                <c:pt idx="5262">
                  <c:v>3.3146200000000001</c:v>
                </c:pt>
                <c:pt idx="5263">
                  <c:v>3.3155199999999998</c:v>
                </c:pt>
                <c:pt idx="5264">
                  <c:v>3.31616</c:v>
                </c:pt>
                <c:pt idx="5265">
                  <c:v>3.3170199999999999</c:v>
                </c:pt>
                <c:pt idx="5266">
                  <c:v>3.3176999999999999</c:v>
                </c:pt>
                <c:pt idx="5267">
                  <c:v>3.3188499999999999</c:v>
                </c:pt>
                <c:pt idx="5268">
                  <c:v>3.3194400000000002</c:v>
                </c:pt>
                <c:pt idx="5269">
                  <c:v>3.32016</c:v>
                </c:pt>
                <c:pt idx="5270">
                  <c:v>3.3212299999999999</c:v>
                </c:pt>
                <c:pt idx="5271">
                  <c:v>3.3220900000000002</c:v>
                </c:pt>
                <c:pt idx="5272">
                  <c:v>3.3224399999999998</c:v>
                </c:pt>
                <c:pt idx="5273">
                  <c:v>3.3229899999999999</c:v>
                </c:pt>
                <c:pt idx="5274">
                  <c:v>3.3235199999999998</c:v>
                </c:pt>
                <c:pt idx="5275">
                  <c:v>3.3244199999999999</c:v>
                </c:pt>
                <c:pt idx="5276">
                  <c:v>3.3251400000000002</c:v>
                </c:pt>
                <c:pt idx="5277">
                  <c:v>3.3259400000000001</c:v>
                </c:pt>
                <c:pt idx="5278">
                  <c:v>3.3264499999999999</c:v>
                </c:pt>
                <c:pt idx="5279">
                  <c:v>3.3271700000000002</c:v>
                </c:pt>
                <c:pt idx="5280">
                  <c:v>3.3282600000000002</c:v>
                </c:pt>
                <c:pt idx="5281">
                  <c:v>3.3290000000000002</c:v>
                </c:pt>
                <c:pt idx="5282">
                  <c:v>3.33</c:v>
                </c:pt>
                <c:pt idx="5283">
                  <c:v>3.33067</c:v>
                </c:pt>
                <c:pt idx="5284">
                  <c:v>3.33128</c:v>
                </c:pt>
                <c:pt idx="5285">
                  <c:v>3.3322400000000001</c:v>
                </c:pt>
                <c:pt idx="5286">
                  <c:v>3.3329800000000001</c:v>
                </c:pt>
                <c:pt idx="5287">
                  <c:v>3.3337699999999999</c:v>
                </c:pt>
                <c:pt idx="5288">
                  <c:v>3.3348399999999998</c:v>
                </c:pt>
                <c:pt idx="5289">
                  <c:v>3.33568</c:v>
                </c:pt>
                <c:pt idx="5290">
                  <c:v>3.3364600000000002</c:v>
                </c:pt>
                <c:pt idx="5291">
                  <c:v>3.33684</c:v>
                </c:pt>
                <c:pt idx="5292">
                  <c:v>3.3373400000000002</c:v>
                </c:pt>
                <c:pt idx="5293">
                  <c:v>3.3379799999999999</c:v>
                </c:pt>
                <c:pt idx="5294">
                  <c:v>3.3388100000000001</c:v>
                </c:pt>
                <c:pt idx="5295">
                  <c:v>3.33988</c:v>
                </c:pt>
                <c:pt idx="5296">
                  <c:v>3.3409</c:v>
                </c:pt>
                <c:pt idx="5297">
                  <c:v>3.3416199999999998</c:v>
                </c:pt>
                <c:pt idx="5298">
                  <c:v>3.3425699999999998</c:v>
                </c:pt>
                <c:pt idx="5299">
                  <c:v>3.34321</c:v>
                </c:pt>
                <c:pt idx="5300">
                  <c:v>3.3437999999999999</c:v>
                </c:pt>
                <c:pt idx="5301">
                  <c:v>3.3447200000000001</c:v>
                </c:pt>
                <c:pt idx="5302">
                  <c:v>3.3450199999999999</c:v>
                </c:pt>
                <c:pt idx="5303">
                  <c:v>3.34552</c:v>
                </c:pt>
                <c:pt idx="5304">
                  <c:v>3.3458600000000001</c:v>
                </c:pt>
                <c:pt idx="5305">
                  <c:v>3.34626</c:v>
                </c:pt>
                <c:pt idx="5306">
                  <c:v>3.3466</c:v>
                </c:pt>
                <c:pt idx="5307">
                  <c:v>3.3473000000000002</c:v>
                </c:pt>
                <c:pt idx="5308">
                  <c:v>3.3483000000000001</c:v>
                </c:pt>
                <c:pt idx="5309">
                  <c:v>3.3493499999999998</c:v>
                </c:pt>
                <c:pt idx="5310">
                  <c:v>3.35032</c:v>
                </c:pt>
                <c:pt idx="5311">
                  <c:v>3.3513899999999999</c:v>
                </c:pt>
                <c:pt idx="5312">
                  <c:v>3.3520400000000001</c:v>
                </c:pt>
                <c:pt idx="5313">
                  <c:v>3.3530000000000002</c:v>
                </c:pt>
                <c:pt idx="5314">
                  <c:v>3.3540100000000002</c:v>
                </c:pt>
                <c:pt idx="5315">
                  <c:v>3.35466</c:v>
                </c:pt>
                <c:pt idx="5316">
                  <c:v>3.3554200000000001</c:v>
                </c:pt>
                <c:pt idx="5317">
                  <c:v>3.3559800000000002</c:v>
                </c:pt>
                <c:pt idx="5318">
                  <c:v>3.35642</c:v>
                </c:pt>
                <c:pt idx="5319">
                  <c:v>3.3569</c:v>
                </c:pt>
                <c:pt idx="5320">
                  <c:v>3.3575499999999998</c:v>
                </c:pt>
                <c:pt idx="5321">
                  <c:v>3.35791</c:v>
                </c:pt>
                <c:pt idx="5322">
                  <c:v>3.3584499999999999</c:v>
                </c:pt>
                <c:pt idx="5323">
                  <c:v>3.35955</c:v>
                </c:pt>
                <c:pt idx="5324">
                  <c:v>3.3599000000000001</c:v>
                </c:pt>
                <c:pt idx="5325">
                  <c:v>3.3602799999999999</c:v>
                </c:pt>
                <c:pt idx="5326">
                  <c:v>3.3609599999999999</c:v>
                </c:pt>
                <c:pt idx="5327">
                  <c:v>3.36191</c:v>
                </c:pt>
                <c:pt idx="5328">
                  <c:v>3.36286</c:v>
                </c:pt>
                <c:pt idx="5329">
                  <c:v>3.3635700000000002</c:v>
                </c:pt>
                <c:pt idx="5330">
                  <c:v>3.3641299999999998</c:v>
                </c:pt>
                <c:pt idx="5331">
                  <c:v>3.36456</c:v>
                </c:pt>
                <c:pt idx="5332">
                  <c:v>3.36504</c:v>
                </c:pt>
                <c:pt idx="5333">
                  <c:v>3.3656899999999998</c:v>
                </c:pt>
                <c:pt idx="5334">
                  <c:v>3.3664499999999999</c:v>
                </c:pt>
                <c:pt idx="5335">
                  <c:v>3.3667899999999999</c:v>
                </c:pt>
                <c:pt idx="5336">
                  <c:v>3.3672800000000001</c:v>
                </c:pt>
                <c:pt idx="5337">
                  <c:v>3.3680300000000001</c:v>
                </c:pt>
                <c:pt idx="5338">
                  <c:v>3.3686500000000001</c:v>
                </c:pt>
                <c:pt idx="5339">
                  <c:v>3.3696700000000002</c:v>
                </c:pt>
                <c:pt idx="5340">
                  <c:v>3.3706100000000001</c:v>
                </c:pt>
                <c:pt idx="5341">
                  <c:v>3.3714599999999999</c:v>
                </c:pt>
                <c:pt idx="5342">
                  <c:v>3.37229</c:v>
                </c:pt>
                <c:pt idx="5343">
                  <c:v>3.3730600000000002</c:v>
                </c:pt>
                <c:pt idx="5344">
                  <c:v>3.3741599999999998</c:v>
                </c:pt>
                <c:pt idx="5345">
                  <c:v>3.3746999999999998</c:v>
                </c:pt>
                <c:pt idx="5346">
                  <c:v>3.3756900000000001</c:v>
                </c:pt>
                <c:pt idx="5347">
                  <c:v>3.3767299999999998</c:v>
                </c:pt>
                <c:pt idx="5348">
                  <c:v>3.3774000000000002</c:v>
                </c:pt>
                <c:pt idx="5349">
                  <c:v>3.3781400000000001</c:v>
                </c:pt>
                <c:pt idx="5350">
                  <c:v>3.3791899999999999</c:v>
                </c:pt>
                <c:pt idx="5351">
                  <c:v>3.3802500000000002</c:v>
                </c:pt>
                <c:pt idx="5352">
                  <c:v>3.3807399999999999</c:v>
                </c:pt>
                <c:pt idx="5353">
                  <c:v>3.38123</c:v>
                </c:pt>
                <c:pt idx="5354">
                  <c:v>3.3818000000000001</c:v>
                </c:pt>
                <c:pt idx="5355">
                  <c:v>3.3822199999999998</c:v>
                </c:pt>
                <c:pt idx="5356">
                  <c:v>3.38314</c:v>
                </c:pt>
                <c:pt idx="5357">
                  <c:v>3.3837799999999998</c:v>
                </c:pt>
                <c:pt idx="5358">
                  <c:v>3.3843299999999998</c:v>
                </c:pt>
                <c:pt idx="5359">
                  <c:v>3.3847100000000001</c:v>
                </c:pt>
                <c:pt idx="5360">
                  <c:v>3.3857599999999999</c:v>
                </c:pt>
                <c:pt idx="5361">
                  <c:v>3.3865099999999999</c:v>
                </c:pt>
                <c:pt idx="5362">
                  <c:v>3.3872</c:v>
                </c:pt>
                <c:pt idx="5363">
                  <c:v>3.3882099999999999</c:v>
                </c:pt>
                <c:pt idx="5364">
                  <c:v>3.3885299999999998</c:v>
                </c:pt>
                <c:pt idx="5365">
                  <c:v>3.3888699999999998</c:v>
                </c:pt>
                <c:pt idx="5366">
                  <c:v>3.3895900000000001</c:v>
                </c:pt>
                <c:pt idx="5367">
                  <c:v>3.3902299999999999</c:v>
                </c:pt>
                <c:pt idx="5368">
                  <c:v>3.3907500000000002</c:v>
                </c:pt>
                <c:pt idx="5369">
                  <c:v>3.3911699999999998</c:v>
                </c:pt>
                <c:pt idx="5370">
                  <c:v>3.3921000000000001</c:v>
                </c:pt>
                <c:pt idx="5371">
                  <c:v>3.3928799999999999</c:v>
                </c:pt>
                <c:pt idx="5372">
                  <c:v>3.39378</c:v>
                </c:pt>
                <c:pt idx="5373">
                  <c:v>3.3947500000000002</c:v>
                </c:pt>
                <c:pt idx="5374">
                  <c:v>3.3957999999999999</c:v>
                </c:pt>
                <c:pt idx="5375">
                  <c:v>3.3966799999999999</c:v>
                </c:pt>
                <c:pt idx="5376">
                  <c:v>3.3972199999999999</c:v>
                </c:pt>
                <c:pt idx="5377">
                  <c:v>3.3978700000000002</c:v>
                </c:pt>
                <c:pt idx="5378">
                  <c:v>3.3988800000000001</c:v>
                </c:pt>
                <c:pt idx="5379">
                  <c:v>3.3996300000000002</c:v>
                </c:pt>
                <c:pt idx="5380">
                  <c:v>3.4003399999999999</c:v>
                </c:pt>
                <c:pt idx="5381">
                  <c:v>3.4006599999999998</c:v>
                </c:pt>
                <c:pt idx="5382">
                  <c:v>3.4014799999999998</c:v>
                </c:pt>
                <c:pt idx="5383">
                  <c:v>3.40191</c:v>
                </c:pt>
                <c:pt idx="5384">
                  <c:v>3.40252</c:v>
                </c:pt>
                <c:pt idx="5385">
                  <c:v>3.4036200000000001</c:v>
                </c:pt>
                <c:pt idx="5386">
                  <c:v>3.40462</c:v>
                </c:pt>
                <c:pt idx="5387">
                  <c:v>3.4056199999999999</c:v>
                </c:pt>
                <c:pt idx="5388">
                  <c:v>3.40625</c:v>
                </c:pt>
                <c:pt idx="5389">
                  <c:v>3.4069600000000002</c:v>
                </c:pt>
                <c:pt idx="5390">
                  <c:v>3.4077799999999998</c:v>
                </c:pt>
                <c:pt idx="5391">
                  <c:v>3.4085200000000002</c:v>
                </c:pt>
                <c:pt idx="5392">
                  <c:v>3.4089200000000002</c:v>
                </c:pt>
                <c:pt idx="5393">
                  <c:v>3.41</c:v>
                </c:pt>
                <c:pt idx="5394">
                  <c:v>3.4104899999999998</c:v>
                </c:pt>
                <c:pt idx="5395">
                  <c:v>3.4112</c:v>
                </c:pt>
                <c:pt idx="5396">
                  <c:v>3.4119000000000002</c:v>
                </c:pt>
                <c:pt idx="5397">
                  <c:v>3.4123800000000002</c:v>
                </c:pt>
                <c:pt idx="5398">
                  <c:v>3.4131200000000002</c:v>
                </c:pt>
                <c:pt idx="5399">
                  <c:v>3.4138500000000001</c:v>
                </c:pt>
                <c:pt idx="5400">
                  <c:v>3.4148299999999998</c:v>
                </c:pt>
                <c:pt idx="5401">
                  <c:v>3.4156300000000002</c:v>
                </c:pt>
                <c:pt idx="5402">
                  <c:v>3.4159799999999998</c:v>
                </c:pt>
                <c:pt idx="5403">
                  <c:v>3.4164099999999999</c:v>
                </c:pt>
                <c:pt idx="5404">
                  <c:v>3.4171100000000001</c:v>
                </c:pt>
                <c:pt idx="5405">
                  <c:v>3.4179300000000001</c:v>
                </c:pt>
                <c:pt idx="5406">
                  <c:v>3.4188399999999999</c:v>
                </c:pt>
                <c:pt idx="5407">
                  <c:v>3.4198400000000002</c:v>
                </c:pt>
                <c:pt idx="5408">
                  <c:v>3.4203800000000002</c:v>
                </c:pt>
                <c:pt idx="5409">
                  <c:v>3.4209900000000002</c:v>
                </c:pt>
                <c:pt idx="5410">
                  <c:v>3.42137</c:v>
                </c:pt>
                <c:pt idx="5411">
                  <c:v>3.4221200000000001</c:v>
                </c:pt>
                <c:pt idx="5412">
                  <c:v>3.4229699999999998</c:v>
                </c:pt>
                <c:pt idx="5413">
                  <c:v>3.4233600000000002</c:v>
                </c:pt>
                <c:pt idx="5414">
                  <c:v>3.4238900000000001</c:v>
                </c:pt>
                <c:pt idx="5415">
                  <c:v>3.4243299999999999</c:v>
                </c:pt>
                <c:pt idx="5416">
                  <c:v>3.42489</c:v>
                </c:pt>
                <c:pt idx="5417">
                  <c:v>3.4254799999999999</c:v>
                </c:pt>
                <c:pt idx="5418">
                  <c:v>3.4264299999999999</c:v>
                </c:pt>
                <c:pt idx="5419">
                  <c:v>3.4272999999999998</c:v>
                </c:pt>
                <c:pt idx="5420">
                  <c:v>3.4280400000000002</c:v>
                </c:pt>
                <c:pt idx="5421">
                  <c:v>3.4291200000000002</c:v>
                </c:pt>
                <c:pt idx="5422">
                  <c:v>3.43</c:v>
                </c:pt>
                <c:pt idx="5423">
                  <c:v>3.43113</c:v>
                </c:pt>
                <c:pt idx="5424">
                  <c:v>3.4317799999999998</c:v>
                </c:pt>
                <c:pt idx="5425">
                  <c:v>3.4325199999999998</c:v>
                </c:pt>
                <c:pt idx="5426">
                  <c:v>3.4331800000000001</c:v>
                </c:pt>
                <c:pt idx="5427">
                  <c:v>3.4336000000000002</c:v>
                </c:pt>
                <c:pt idx="5428">
                  <c:v>3.43391</c:v>
                </c:pt>
                <c:pt idx="5429">
                  <c:v>3.4342000000000001</c:v>
                </c:pt>
                <c:pt idx="5430">
                  <c:v>3.4345500000000002</c:v>
                </c:pt>
                <c:pt idx="5431">
                  <c:v>3.4350800000000001</c:v>
                </c:pt>
                <c:pt idx="5432">
                  <c:v>3.43554</c:v>
                </c:pt>
                <c:pt idx="5433">
                  <c:v>3.4361100000000002</c:v>
                </c:pt>
                <c:pt idx="5434">
                  <c:v>3.4366599999999998</c:v>
                </c:pt>
                <c:pt idx="5435">
                  <c:v>3.4370500000000002</c:v>
                </c:pt>
                <c:pt idx="5436">
                  <c:v>3.4375399999999998</c:v>
                </c:pt>
                <c:pt idx="5437">
                  <c:v>3.43784</c:v>
                </c:pt>
                <c:pt idx="5438">
                  <c:v>3.4382100000000002</c:v>
                </c:pt>
                <c:pt idx="5439">
                  <c:v>3.4388800000000002</c:v>
                </c:pt>
                <c:pt idx="5440">
                  <c:v>3.4394900000000002</c:v>
                </c:pt>
                <c:pt idx="5441">
                  <c:v>3.4401199999999998</c:v>
                </c:pt>
                <c:pt idx="5442">
                  <c:v>3.44096</c:v>
                </c:pt>
                <c:pt idx="5443">
                  <c:v>3.4414699999999998</c:v>
                </c:pt>
                <c:pt idx="5444">
                  <c:v>3.44225</c:v>
                </c:pt>
                <c:pt idx="5445">
                  <c:v>3.4429500000000002</c:v>
                </c:pt>
                <c:pt idx="5446">
                  <c:v>3.4436</c:v>
                </c:pt>
                <c:pt idx="5447">
                  <c:v>3.44448</c:v>
                </c:pt>
                <c:pt idx="5448">
                  <c:v>3.4452400000000001</c:v>
                </c:pt>
                <c:pt idx="5449">
                  <c:v>3.4458600000000001</c:v>
                </c:pt>
                <c:pt idx="5450">
                  <c:v>3.4462600000000001</c:v>
                </c:pt>
                <c:pt idx="5451">
                  <c:v>3.4469500000000002</c:v>
                </c:pt>
                <c:pt idx="5452">
                  <c:v>3.4475699999999998</c:v>
                </c:pt>
                <c:pt idx="5453">
                  <c:v>3.4486500000000002</c:v>
                </c:pt>
                <c:pt idx="5454">
                  <c:v>3.44943</c:v>
                </c:pt>
                <c:pt idx="5455">
                  <c:v>3.45004</c:v>
                </c:pt>
                <c:pt idx="5456">
                  <c:v>3.4507599999999998</c:v>
                </c:pt>
                <c:pt idx="5457">
                  <c:v>3.4514900000000002</c:v>
                </c:pt>
                <c:pt idx="5458">
                  <c:v>3.4521799999999998</c:v>
                </c:pt>
                <c:pt idx="5459">
                  <c:v>3.45269</c:v>
                </c:pt>
                <c:pt idx="5460">
                  <c:v>3.4532699999999998</c:v>
                </c:pt>
                <c:pt idx="5461">
                  <c:v>3.4537499999999999</c:v>
                </c:pt>
                <c:pt idx="5462">
                  <c:v>3.4540700000000002</c:v>
                </c:pt>
                <c:pt idx="5463">
                  <c:v>3.4546399999999999</c:v>
                </c:pt>
                <c:pt idx="5464">
                  <c:v>3.4551699999999999</c:v>
                </c:pt>
                <c:pt idx="5465">
                  <c:v>3.4558900000000001</c:v>
                </c:pt>
                <c:pt idx="5466">
                  <c:v>3.4569399999999999</c:v>
                </c:pt>
                <c:pt idx="5467">
                  <c:v>3.45804</c:v>
                </c:pt>
                <c:pt idx="5468">
                  <c:v>3.4591099999999999</c:v>
                </c:pt>
                <c:pt idx="5469">
                  <c:v>3.4598800000000001</c:v>
                </c:pt>
                <c:pt idx="5470">
                  <c:v>3.4603000000000002</c:v>
                </c:pt>
                <c:pt idx="5471">
                  <c:v>3.4610699999999999</c:v>
                </c:pt>
                <c:pt idx="5472">
                  <c:v>3.4615499999999999</c:v>
                </c:pt>
                <c:pt idx="5473">
                  <c:v>3.46217</c:v>
                </c:pt>
                <c:pt idx="5474">
                  <c:v>3.4627699999999999</c:v>
                </c:pt>
                <c:pt idx="5475">
                  <c:v>3.4638100000000001</c:v>
                </c:pt>
                <c:pt idx="5476">
                  <c:v>3.4647399999999999</c:v>
                </c:pt>
                <c:pt idx="5477">
                  <c:v>3.4653299999999998</c:v>
                </c:pt>
                <c:pt idx="5478">
                  <c:v>3.4657200000000001</c:v>
                </c:pt>
                <c:pt idx="5479">
                  <c:v>3.4663200000000001</c:v>
                </c:pt>
                <c:pt idx="5480">
                  <c:v>3.4668399999999999</c:v>
                </c:pt>
                <c:pt idx="5481">
                  <c:v>3.4675400000000001</c:v>
                </c:pt>
                <c:pt idx="5482">
                  <c:v>3.4680499999999999</c:v>
                </c:pt>
                <c:pt idx="5483">
                  <c:v>3.46855</c:v>
                </c:pt>
                <c:pt idx="5484">
                  <c:v>3.46915</c:v>
                </c:pt>
                <c:pt idx="5485">
                  <c:v>3.46976</c:v>
                </c:pt>
                <c:pt idx="5486">
                  <c:v>3.4706000000000001</c:v>
                </c:pt>
                <c:pt idx="5487">
                  <c:v>3.4716</c:v>
                </c:pt>
                <c:pt idx="5488">
                  <c:v>3.4724699999999999</c:v>
                </c:pt>
                <c:pt idx="5489">
                  <c:v>3.4735900000000002</c:v>
                </c:pt>
                <c:pt idx="5490">
                  <c:v>3.47437</c:v>
                </c:pt>
                <c:pt idx="5491">
                  <c:v>3.4749099999999999</c:v>
                </c:pt>
                <c:pt idx="5492">
                  <c:v>3.4755400000000001</c:v>
                </c:pt>
                <c:pt idx="5493">
                  <c:v>3.4760499999999999</c:v>
                </c:pt>
                <c:pt idx="5494">
                  <c:v>3.4763700000000002</c:v>
                </c:pt>
                <c:pt idx="5495">
                  <c:v>3.4769899999999998</c:v>
                </c:pt>
                <c:pt idx="5496">
                  <c:v>3.4774500000000002</c:v>
                </c:pt>
                <c:pt idx="5497">
                  <c:v>3.4781</c:v>
                </c:pt>
                <c:pt idx="5498">
                  <c:v>3.47851</c:v>
                </c:pt>
                <c:pt idx="5499">
                  <c:v>3.4791400000000001</c:v>
                </c:pt>
                <c:pt idx="5500">
                  <c:v>3.4797400000000001</c:v>
                </c:pt>
                <c:pt idx="5501">
                  <c:v>3.48061</c:v>
                </c:pt>
                <c:pt idx="5502">
                  <c:v>3.4815900000000002</c:v>
                </c:pt>
                <c:pt idx="5503">
                  <c:v>3.4819900000000001</c:v>
                </c:pt>
                <c:pt idx="5504">
                  <c:v>3.4825599999999999</c:v>
                </c:pt>
                <c:pt idx="5505">
                  <c:v>3.4830399999999999</c:v>
                </c:pt>
                <c:pt idx="5506">
                  <c:v>3.4834800000000001</c:v>
                </c:pt>
                <c:pt idx="5507">
                  <c:v>3.4845600000000001</c:v>
                </c:pt>
                <c:pt idx="5508">
                  <c:v>3.4848599999999998</c:v>
                </c:pt>
                <c:pt idx="5509">
                  <c:v>3.4855800000000001</c:v>
                </c:pt>
                <c:pt idx="5510">
                  <c:v>3.4866799999999998</c:v>
                </c:pt>
                <c:pt idx="5511">
                  <c:v>3.4878200000000001</c:v>
                </c:pt>
                <c:pt idx="5512">
                  <c:v>3.4889700000000001</c:v>
                </c:pt>
                <c:pt idx="5513">
                  <c:v>3.4896400000000001</c:v>
                </c:pt>
                <c:pt idx="5514">
                  <c:v>3.4904600000000001</c:v>
                </c:pt>
                <c:pt idx="5515">
                  <c:v>3.4911099999999999</c:v>
                </c:pt>
                <c:pt idx="5516">
                  <c:v>3.4915699999999998</c:v>
                </c:pt>
                <c:pt idx="5517">
                  <c:v>3.4924900000000001</c:v>
                </c:pt>
                <c:pt idx="5518">
                  <c:v>3.4934799999999999</c:v>
                </c:pt>
                <c:pt idx="5519">
                  <c:v>3.4941800000000001</c:v>
                </c:pt>
                <c:pt idx="5520">
                  <c:v>3.4949300000000001</c:v>
                </c:pt>
                <c:pt idx="5521">
                  <c:v>3.4953699999999999</c:v>
                </c:pt>
                <c:pt idx="5522">
                  <c:v>3.4961000000000002</c:v>
                </c:pt>
                <c:pt idx="5523">
                  <c:v>3.4965999999999999</c:v>
                </c:pt>
                <c:pt idx="5524">
                  <c:v>3.4969600000000001</c:v>
                </c:pt>
                <c:pt idx="5525">
                  <c:v>3.4975700000000001</c:v>
                </c:pt>
                <c:pt idx="5526">
                  <c:v>3.4979499999999999</c:v>
                </c:pt>
                <c:pt idx="5527">
                  <c:v>3.4986100000000002</c:v>
                </c:pt>
                <c:pt idx="5528">
                  <c:v>3.4994700000000001</c:v>
                </c:pt>
                <c:pt idx="5529">
                  <c:v>3.5</c:v>
                </c:pt>
                <c:pt idx="5530">
                  <c:v>3.5009899999999998</c:v>
                </c:pt>
                <c:pt idx="5531">
                  <c:v>3.5020600000000002</c:v>
                </c:pt>
                <c:pt idx="5532">
                  <c:v>3.5031099999999999</c:v>
                </c:pt>
                <c:pt idx="5533">
                  <c:v>3.5041799999999999</c:v>
                </c:pt>
                <c:pt idx="5534">
                  <c:v>3.5047700000000002</c:v>
                </c:pt>
                <c:pt idx="5535">
                  <c:v>3.50549</c:v>
                </c:pt>
                <c:pt idx="5536">
                  <c:v>3.5059999999999998</c:v>
                </c:pt>
                <c:pt idx="5537">
                  <c:v>3.5067499999999998</c:v>
                </c:pt>
                <c:pt idx="5538">
                  <c:v>3.5075699999999999</c:v>
                </c:pt>
                <c:pt idx="5539">
                  <c:v>3.5083700000000002</c:v>
                </c:pt>
                <c:pt idx="5540">
                  <c:v>3.5088599999999999</c:v>
                </c:pt>
                <c:pt idx="5541">
                  <c:v>3.5093000000000001</c:v>
                </c:pt>
                <c:pt idx="5542">
                  <c:v>3.5098799999999999</c:v>
                </c:pt>
                <c:pt idx="5543">
                  <c:v>3.5105499999999998</c:v>
                </c:pt>
                <c:pt idx="5544">
                  <c:v>3.5111500000000002</c:v>
                </c:pt>
                <c:pt idx="5545">
                  <c:v>3.51213</c:v>
                </c:pt>
                <c:pt idx="5546">
                  <c:v>3.5132400000000001</c:v>
                </c:pt>
                <c:pt idx="5547">
                  <c:v>3.51389</c:v>
                </c:pt>
                <c:pt idx="5548">
                  <c:v>3.5145400000000002</c:v>
                </c:pt>
                <c:pt idx="5549">
                  <c:v>3.5154999999999998</c:v>
                </c:pt>
                <c:pt idx="5550">
                  <c:v>3.5165700000000002</c:v>
                </c:pt>
                <c:pt idx="5551">
                  <c:v>3.51715</c:v>
                </c:pt>
                <c:pt idx="5552">
                  <c:v>3.5179299999999998</c:v>
                </c:pt>
                <c:pt idx="5553">
                  <c:v>3.51837</c:v>
                </c:pt>
                <c:pt idx="5554">
                  <c:v>3.51878</c:v>
                </c:pt>
                <c:pt idx="5555">
                  <c:v>3.5196499999999999</c:v>
                </c:pt>
                <c:pt idx="5556">
                  <c:v>3.5203199999999999</c:v>
                </c:pt>
                <c:pt idx="5557">
                  <c:v>3.5207299999999999</c:v>
                </c:pt>
                <c:pt idx="5558">
                  <c:v>3.52135</c:v>
                </c:pt>
                <c:pt idx="5559">
                  <c:v>3.52197</c:v>
                </c:pt>
                <c:pt idx="5560">
                  <c:v>3.5225399999999998</c:v>
                </c:pt>
                <c:pt idx="5561">
                  <c:v>3.52311</c:v>
                </c:pt>
                <c:pt idx="5562">
                  <c:v>3.52372</c:v>
                </c:pt>
                <c:pt idx="5563">
                  <c:v>3.5240900000000002</c:v>
                </c:pt>
                <c:pt idx="5564">
                  <c:v>3.5244800000000001</c:v>
                </c:pt>
                <c:pt idx="5565">
                  <c:v>3.5247799999999998</c:v>
                </c:pt>
                <c:pt idx="5566">
                  <c:v>3.5253000000000001</c:v>
                </c:pt>
                <c:pt idx="5567">
                  <c:v>3.5260699999999998</c:v>
                </c:pt>
                <c:pt idx="5568">
                  <c:v>3.5266199999999999</c:v>
                </c:pt>
                <c:pt idx="5569">
                  <c:v>3.52752</c:v>
                </c:pt>
                <c:pt idx="5570">
                  <c:v>3.5282300000000002</c:v>
                </c:pt>
                <c:pt idx="5571">
                  <c:v>3.52942</c:v>
                </c:pt>
                <c:pt idx="5572">
                  <c:v>3.53</c:v>
                </c:pt>
                <c:pt idx="5573">
                  <c:v>3.5307599999999999</c:v>
                </c:pt>
                <c:pt idx="5574">
                  <c:v>3.5313699999999999</c:v>
                </c:pt>
                <c:pt idx="5575">
                  <c:v>3.5322399999999998</c:v>
                </c:pt>
                <c:pt idx="5576">
                  <c:v>3.5327199999999999</c:v>
                </c:pt>
                <c:pt idx="5577">
                  <c:v>3.5333899999999998</c:v>
                </c:pt>
                <c:pt idx="5578">
                  <c:v>3.53423</c:v>
                </c:pt>
                <c:pt idx="5579">
                  <c:v>3.53498</c:v>
                </c:pt>
                <c:pt idx="5580">
                  <c:v>3.5359600000000002</c:v>
                </c:pt>
                <c:pt idx="5581">
                  <c:v>3.53654</c:v>
                </c:pt>
                <c:pt idx="5582">
                  <c:v>3.5373800000000002</c:v>
                </c:pt>
                <c:pt idx="5583">
                  <c:v>3.5382799999999999</c:v>
                </c:pt>
                <c:pt idx="5584">
                  <c:v>3.53905</c:v>
                </c:pt>
                <c:pt idx="5585">
                  <c:v>3.5396100000000001</c:v>
                </c:pt>
                <c:pt idx="5586">
                  <c:v>3.54</c:v>
                </c:pt>
                <c:pt idx="5587">
                  <c:v>3.5405099999999998</c:v>
                </c:pt>
                <c:pt idx="5588">
                  <c:v>3.5409999999999999</c:v>
                </c:pt>
                <c:pt idx="5589">
                  <c:v>3.54148</c:v>
                </c:pt>
                <c:pt idx="5590">
                  <c:v>3.5421</c:v>
                </c:pt>
                <c:pt idx="5591">
                  <c:v>3.5430199999999998</c:v>
                </c:pt>
                <c:pt idx="5592">
                  <c:v>3.544</c:v>
                </c:pt>
                <c:pt idx="5593">
                  <c:v>3.5447299999999999</c:v>
                </c:pt>
                <c:pt idx="5594">
                  <c:v>3.54549</c:v>
                </c:pt>
                <c:pt idx="5595">
                  <c:v>3.5460799999999999</c:v>
                </c:pt>
                <c:pt idx="5596">
                  <c:v>3.5467499999999998</c:v>
                </c:pt>
                <c:pt idx="5597">
                  <c:v>3.5474600000000001</c:v>
                </c:pt>
                <c:pt idx="5598">
                  <c:v>3.54813</c:v>
                </c:pt>
                <c:pt idx="5599">
                  <c:v>3.54895</c:v>
                </c:pt>
                <c:pt idx="5600">
                  <c:v>3.5496500000000002</c:v>
                </c:pt>
                <c:pt idx="5601">
                  <c:v>3.55</c:v>
                </c:pt>
                <c:pt idx="5602">
                  <c:v>3.5506700000000002</c:v>
                </c:pt>
                <c:pt idx="5603">
                  <c:v>3.5510899999999999</c:v>
                </c:pt>
                <c:pt idx="5604">
                  <c:v>3.5516800000000002</c:v>
                </c:pt>
                <c:pt idx="5605">
                  <c:v>3.5527000000000002</c:v>
                </c:pt>
                <c:pt idx="5606">
                  <c:v>3.5533000000000001</c:v>
                </c:pt>
                <c:pt idx="5607">
                  <c:v>3.5537399999999999</c:v>
                </c:pt>
                <c:pt idx="5608">
                  <c:v>3.55409</c:v>
                </c:pt>
                <c:pt idx="5609">
                  <c:v>3.55464</c:v>
                </c:pt>
                <c:pt idx="5610">
                  <c:v>3.5553599999999999</c:v>
                </c:pt>
                <c:pt idx="5611">
                  <c:v>3.5557699999999999</c:v>
                </c:pt>
                <c:pt idx="5612">
                  <c:v>3.5559799999999999</c:v>
                </c:pt>
                <c:pt idx="5613">
                  <c:v>3.5564200000000001</c:v>
                </c:pt>
                <c:pt idx="5614">
                  <c:v>3.5567600000000001</c:v>
                </c:pt>
                <c:pt idx="5615">
                  <c:v>3.5572499999999998</c:v>
                </c:pt>
                <c:pt idx="5616">
                  <c:v>3.5578699999999999</c:v>
                </c:pt>
                <c:pt idx="5617">
                  <c:v>3.5582199999999999</c:v>
                </c:pt>
                <c:pt idx="5618">
                  <c:v>3.5589</c:v>
                </c:pt>
                <c:pt idx="5619">
                  <c:v>3.5598100000000001</c:v>
                </c:pt>
                <c:pt idx="5620">
                  <c:v>3.5603199999999999</c:v>
                </c:pt>
                <c:pt idx="5621">
                  <c:v>3.5612900000000001</c:v>
                </c:pt>
                <c:pt idx="5622">
                  <c:v>3.56169</c:v>
                </c:pt>
                <c:pt idx="5623">
                  <c:v>3.5624799999999999</c:v>
                </c:pt>
                <c:pt idx="5624">
                  <c:v>3.56297</c:v>
                </c:pt>
                <c:pt idx="5625">
                  <c:v>3.5633699999999999</c:v>
                </c:pt>
                <c:pt idx="5626">
                  <c:v>3.5640100000000001</c:v>
                </c:pt>
                <c:pt idx="5627">
                  <c:v>3.56447</c:v>
                </c:pt>
                <c:pt idx="5628">
                  <c:v>3.5647600000000002</c:v>
                </c:pt>
                <c:pt idx="5629">
                  <c:v>3.56515</c:v>
                </c:pt>
                <c:pt idx="5630">
                  <c:v>3.5656300000000001</c:v>
                </c:pt>
                <c:pt idx="5631">
                  <c:v>3.56664</c:v>
                </c:pt>
                <c:pt idx="5632">
                  <c:v>3.5677400000000001</c:v>
                </c:pt>
                <c:pt idx="5633">
                  <c:v>3.5688800000000001</c:v>
                </c:pt>
                <c:pt idx="5634">
                  <c:v>3.5695100000000002</c:v>
                </c:pt>
                <c:pt idx="5635">
                  <c:v>3.56996</c:v>
                </c:pt>
                <c:pt idx="5636">
                  <c:v>3.5702400000000001</c:v>
                </c:pt>
                <c:pt idx="5637">
                  <c:v>3.5710199999999999</c:v>
                </c:pt>
                <c:pt idx="5638">
                  <c:v>3.5717099999999999</c:v>
                </c:pt>
                <c:pt idx="5639">
                  <c:v>3.5727600000000002</c:v>
                </c:pt>
                <c:pt idx="5640">
                  <c:v>3.5735399999999999</c:v>
                </c:pt>
                <c:pt idx="5641">
                  <c:v>3.5747</c:v>
                </c:pt>
                <c:pt idx="5642">
                  <c:v>3.5754100000000002</c:v>
                </c:pt>
                <c:pt idx="5643">
                  <c:v>3.57578</c:v>
                </c:pt>
                <c:pt idx="5644">
                  <c:v>3.5764999999999998</c:v>
                </c:pt>
                <c:pt idx="5645">
                  <c:v>3.5773100000000002</c:v>
                </c:pt>
                <c:pt idx="5646">
                  <c:v>3.5780699999999999</c:v>
                </c:pt>
                <c:pt idx="5647">
                  <c:v>3.57918</c:v>
                </c:pt>
                <c:pt idx="5648">
                  <c:v>3.5802100000000001</c:v>
                </c:pt>
                <c:pt idx="5649">
                  <c:v>3.5811700000000002</c:v>
                </c:pt>
                <c:pt idx="5650">
                  <c:v>3.5817100000000002</c:v>
                </c:pt>
                <c:pt idx="5651">
                  <c:v>3.5825399999999998</c:v>
                </c:pt>
                <c:pt idx="5652">
                  <c:v>3.58304</c:v>
                </c:pt>
                <c:pt idx="5653">
                  <c:v>3.5833699999999999</c:v>
                </c:pt>
                <c:pt idx="5654">
                  <c:v>3.58379</c:v>
                </c:pt>
                <c:pt idx="5655">
                  <c:v>3.58447</c:v>
                </c:pt>
                <c:pt idx="5656">
                  <c:v>3.5851600000000001</c:v>
                </c:pt>
                <c:pt idx="5657">
                  <c:v>3.5861700000000001</c:v>
                </c:pt>
                <c:pt idx="5658">
                  <c:v>3.5868500000000001</c:v>
                </c:pt>
                <c:pt idx="5659">
                  <c:v>3.58724</c:v>
                </c:pt>
                <c:pt idx="5660">
                  <c:v>3.58772</c:v>
                </c:pt>
                <c:pt idx="5661">
                  <c:v>3.5883500000000002</c:v>
                </c:pt>
                <c:pt idx="5662">
                  <c:v>3.5895000000000001</c:v>
                </c:pt>
                <c:pt idx="5663">
                  <c:v>3.5897100000000002</c:v>
                </c:pt>
                <c:pt idx="5664">
                  <c:v>3.5899800000000002</c:v>
                </c:pt>
                <c:pt idx="5665">
                  <c:v>3.5903999999999998</c:v>
                </c:pt>
                <c:pt idx="5666">
                  <c:v>3.5909200000000001</c:v>
                </c:pt>
                <c:pt idx="5667">
                  <c:v>3.59145</c:v>
                </c:pt>
                <c:pt idx="5668">
                  <c:v>3.5918199999999998</c:v>
                </c:pt>
                <c:pt idx="5669">
                  <c:v>3.5921500000000002</c:v>
                </c:pt>
                <c:pt idx="5670">
                  <c:v>3.5928200000000001</c:v>
                </c:pt>
                <c:pt idx="5671">
                  <c:v>3.59334</c:v>
                </c:pt>
                <c:pt idx="5672">
                  <c:v>3.59429</c:v>
                </c:pt>
                <c:pt idx="5673">
                  <c:v>3.5951499999999998</c:v>
                </c:pt>
                <c:pt idx="5674">
                  <c:v>3.59605</c:v>
                </c:pt>
                <c:pt idx="5675">
                  <c:v>3.59659</c:v>
                </c:pt>
                <c:pt idx="5676">
                  <c:v>3.5972300000000001</c:v>
                </c:pt>
                <c:pt idx="5677">
                  <c:v>3.5981999999999998</c:v>
                </c:pt>
                <c:pt idx="5678">
                  <c:v>3.5989599999999999</c:v>
                </c:pt>
                <c:pt idx="5679">
                  <c:v>3.59951</c:v>
                </c:pt>
                <c:pt idx="5680">
                  <c:v>3.59998</c:v>
                </c:pt>
                <c:pt idx="5681">
                  <c:v>3.6007799999999999</c:v>
                </c:pt>
                <c:pt idx="5682">
                  <c:v>3.6016699999999999</c:v>
                </c:pt>
                <c:pt idx="5683">
                  <c:v>3.6021899999999998</c:v>
                </c:pt>
                <c:pt idx="5684">
                  <c:v>3.60324</c:v>
                </c:pt>
                <c:pt idx="5685">
                  <c:v>3.6036800000000002</c:v>
                </c:pt>
                <c:pt idx="5686">
                  <c:v>3.60405</c:v>
                </c:pt>
                <c:pt idx="5687">
                  <c:v>3.6045199999999999</c:v>
                </c:pt>
                <c:pt idx="5688">
                  <c:v>3.6049000000000002</c:v>
                </c:pt>
                <c:pt idx="5689">
                  <c:v>3.6055000000000001</c:v>
                </c:pt>
                <c:pt idx="5690">
                  <c:v>3.6065800000000001</c:v>
                </c:pt>
                <c:pt idx="5691">
                  <c:v>3.6076100000000002</c:v>
                </c:pt>
                <c:pt idx="5692">
                  <c:v>3.6082800000000002</c:v>
                </c:pt>
                <c:pt idx="5693">
                  <c:v>3.6093199999999999</c:v>
                </c:pt>
                <c:pt idx="5694">
                  <c:v>3.6103399999999999</c:v>
                </c:pt>
                <c:pt idx="5695">
                  <c:v>3.6108600000000002</c:v>
                </c:pt>
                <c:pt idx="5696">
                  <c:v>3.6116100000000002</c:v>
                </c:pt>
                <c:pt idx="5697">
                  <c:v>3.6126900000000002</c:v>
                </c:pt>
                <c:pt idx="5698">
                  <c:v>3.6133500000000001</c:v>
                </c:pt>
                <c:pt idx="5699">
                  <c:v>3.6141000000000001</c:v>
                </c:pt>
                <c:pt idx="5700">
                  <c:v>3.61483</c:v>
                </c:pt>
                <c:pt idx="5701">
                  <c:v>3.6156600000000001</c:v>
                </c:pt>
                <c:pt idx="5702">
                  <c:v>3.6161599999999998</c:v>
                </c:pt>
                <c:pt idx="5703">
                  <c:v>3.6168300000000002</c:v>
                </c:pt>
                <c:pt idx="5704">
                  <c:v>3.6173000000000002</c:v>
                </c:pt>
                <c:pt idx="5705">
                  <c:v>3.6179899999999998</c:v>
                </c:pt>
                <c:pt idx="5706">
                  <c:v>3.6190000000000002</c:v>
                </c:pt>
                <c:pt idx="5707">
                  <c:v>3.6197900000000001</c:v>
                </c:pt>
                <c:pt idx="5708">
                  <c:v>3.6207099999999999</c:v>
                </c:pt>
                <c:pt idx="5709">
                  <c:v>3.62155</c:v>
                </c:pt>
                <c:pt idx="5710">
                  <c:v>3.62269</c:v>
                </c:pt>
                <c:pt idx="5711">
                  <c:v>3.62331</c:v>
                </c:pt>
                <c:pt idx="5712">
                  <c:v>3.6237499999999998</c:v>
                </c:pt>
                <c:pt idx="5713">
                  <c:v>3.62459</c:v>
                </c:pt>
                <c:pt idx="5714">
                  <c:v>3.6251500000000001</c:v>
                </c:pt>
                <c:pt idx="5715">
                  <c:v>3.6255700000000002</c:v>
                </c:pt>
                <c:pt idx="5716">
                  <c:v>3.6261999999999999</c:v>
                </c:pt>
                <c:pt idx="5717">
                  <c:v>3.6268899999999999</c:v>
                </c:pt>
                <c:pt idx="5718">
                  <c:v>3.6272500000000001</c:v>
                </c:pt>
                <c:pt idx="5719">
                  <c:v>3.6277200000000001</c:v>
                </c:pt>
                <c:pt idx="5720">
                  <c:v>3.62819</c:v>
                </c:pt>
                <c:pt idx="5721">
                  <c:v>3.6289400000000001</c:v>
                </c:pt>
                <c:pt idx="5722">
                  <c:v>3.63</c:v>
                </c:pt>
                <c:pt idx="5723">
                  <c:v>3.6306099999999999</c:v>
                </c:pt>
                <c:pt idx="5724">
                  <c:v>3.63171</c:v>
                </c:pt>
                <c:pt idx="5725">
                  <c:v>3.6322999999999999</c:v>
                </c:pt>
                <c:pt idx="5726">
                  <c:v>3.6333299999999999</c:v>
                </c:pt>
                <c:pt idx="5727">
                  <c:v>3.6337999999999999</c:v>
                </c:pt>
                <c:pt idx="5728">
                  <c:v>3.63483</c:v>
                </c:pt>
                <c:pt idx="5729">
                  <c:v>3.6360899999999998</c:v>
                </c:pt>
                <c:pt idx="5730">
                  <c:v>3.6369199999999999</c:v>
                </c:pt>
                <c:pt idx="5731">
                  <c:v>3.6375299999999999</c:v>
                </c:pt>
                <c:pt idx="5732">
                  <c:v>3.6382599999999998</c:v>
                </c:pt>
                <c:pt idx="5733">
                  <c:v>3.6389399999999998</c:v>
                </c:pt>
                <c:pt idx="5734">
                  <c:v>3.6396999999999999</c:v>
                </c:pt>
                <c:pt idx="5735">
                  <c:v>3.6403599999999998</c:v>
                </c:pt>
                <c:pt idx="5736">
                  <c:v>3.6411799999999999</c:v>
                </c:pt>
                <c:pt idx="5737">
                  <c:v>3.6421600000000001</c:v>
                </c:pt>
                <c:pt idx="5738">
                  <c:v>3.6431</c:v>
                </c:pt>
                <c:pt idx="5739">
                  <c:v>3.64385</c:v>
                </c:pt>
                <c:pt idx="5740">
                  <c:v>3.6446700000000001</c:v>
                </c:pt>
                <c:pt idx="5741">
                  <c:v>3.6454300000000002</c:v>
                </c:pt>
                <c:pt idx="5742">
                  <c:v>3.64588</c:v>
                </c:pt>
                <c:pt idx="5743">
                  <c:v>3.6463299999999998</c:v>
                </c:pt>
                <c:pt idx="5744">
                  <c:v>3.6468600000000002</c:v>
                </c:pt>
                <c:pt idx="5745">
                  <c:v>3.6474000000000002</c:v>
                </c:pt>
                <c:pt idx="5746">
                  <c:v>3.6478700000000002</c:v>
                </c:pt>
                <c:pt idx="5747">
                  <c:v>3.6485699999999999</c:v>
                </c:pt>
                <c:pt idx="5748">
                  <c:v>3.6495600000000001</c:v>
                </c:pt>
                <c:pt idx="5749">
                  <c:v>3.65062</c:v>
                </c:pt>
                <c:pt idx="5750">
                  <c:v>3.6518099999999998</c:v>
                </c:pt>
                <c:pt idx="5751">
                  <c:v>3.6526999999999998</c:v>
                </c:pt>
                <c:pt idx="5752">
                  <c:v>3.6532200000000001</c:v>
                </c:pt>
                <c:pt idx="5753">
                  <c:v>3.65374</c:v>
                </c:pt>
                <c:pt idx="5754">
                  <c:v>3.6541999999999999</c:v>
                </c:pt>
                <c:pt idx="5755">
                  <c:v>3.6546099999999999</c:v>
                </c:pt>
                <c:pt idx="5756">
                  <c:v>3.6557499999999998</c:v>
                </c:pt>
                <c:pt idx="5757">
                  <c:v>3.6561400000000002</c:v>
                </c:pt>
                <c:pt idx="5758">
                  <c:v>3.6569799999999999</c:v>
                </c:pt>
                <c:pt idx="5759">
                  <c:v>3.6575799999999998</c:v>
                </c:pt>
                <c:pt idx="5760">
                  <c:v>3.6579999999999999</c:v>
                </c:pt>
                <c:pt idx="5761">
                  <c:v>3.65855</c:v>
                </c:pt>
                <c:pt idx="5762">
                  <c:v>3.6593900000000001</c:v>
                </c:pt>
                <c:pt idx="5763">
                  <c:v>3.6601599999999999</c:v>
                </c:pt>
                <c:pt idx="5764">
                  <c:v>3.6609699999999998</c:v>
                </c:pt>
                <c:pt idx="5765">
                  <c:v>3.6617500000000001</c:v>
                </c:pt>
                <c:pt idx="5766">
                  <c:v>3.6626300000000001</c:v>
                </c:pt>
                <c:pt idx="5767">
                  <c:v>3.66344</c:v>
                </c:pt>
                <c:pt idx="5768">
                  <c:v>3.6643599999999998</c:v>
                </c:pt>
                <c:pt idx="5769">
                  <c:v>3.6653199999999999</c:v>
                </c:pt>
                <c:pt idx="5770">
                  <c:v>3.6656399999999998</c:v>
                </c:pt>
                <c:pt idx="5771">
                  <c:v>3.6661700000000002</c:v>
                </c:pt>
                <c:pt idx="5772">
                  <c:v>3.6671900000000002</c:v>
                </c:pt>
                <c:pt idx="5773">
                  <c:v>3.6675499999999999</c:v>
                </c:pt>
                <c:pt idx="5774">
                  <c:v>3.6684199999999998</c:v>
                </c:pt>
                <c:pt idx="5775">
                  <c:v>3.6690399999999999</c:v>
                </c:pt>
                <c:pt idx="5776">
                  <c:v>3.66953</c:v>
                </c:pt>
                <c:pt idx="5777">
                  <c:v>3.6700200000000001</c:v>
                </c:pt>
                <c:pt idx="5778">
                  <c:v>3.6710199999999999</c:v>
                </c:pt>
                <c:pt idx="5779">
                  <c:v>3.6720700000000002</c:v>
                </c:pt>
                <c:pt idx="5780">
                  <c:v>3.6723599999999998</c:v>
                </c:pt>
                <c:pt idx="5781">
                  <c:v>3.6726700000000001</c:v>
                </c:pt>
                <c:pt idx="5782">
                  <c:v>3.6732499999999999</c:v>
                </c:pt>
                <c:pt idx="5783">
                  <c:v>3.6740499999999998</c:v>
                </c:pt>
                <c:pt idx="5784">
                  <c:v>3.67489</c:v>
                </c:pt>
                <c:pt idx="5785">
                  <c:v>3.6757200000000001</c:v>
                </c:pt>
                <c:pt idx="5786">
                  <c:v>3.6760100000000002</c:v>
                </c:pt>
                <c:pt idx="5787">
                  <c:v>3.6767699999999999</c:v>
                </c:pt>
                <c:pt idx="5788">
                  <c:v>3.6776300000000002</c:v>
                </c:pt>
                <c:pt idx="5789">
                  <c:v>3.6783700000000001</c:v>
                </c:pt>
                <c:pt idx="5790">
                  <c:v>3.6790600000000002</c:v>
                </c:pt>
                <c:pt idx="5791">
                  <c:v>3.6795200000000001</c:v>
                </c:pt>
                <c:pt idx="5792">
                  <c:v>3.6800199999999998</c:v>
                </c:pt>
                <c:pt idx="5793">
                  <c:v>3.6802999999999999</c:v>
                </c:pt>
                <c:pt idx="5794">
                  <c:v>3.68113</c:v>
                </c:pt>
                <c:pt idx="5795">
                  <c:v>3.68221</c:v>
                </c:pt>
                <c:pt idx="5796">
                  <c:v>3.6829100000000001</c:v>
                </c:pt>
                <c:pt idx="5797">
                  <c:v>3.6835499999999999</c:v>
                </c:pt>
                <c:pt idx="5798">
                  <c:v>3.6846899999999998</c:v>
                </c:pt>
                <c:pt idx="5799">
                  <c:v>3.68567</c:v>
                </c:pt>
                <c:pt idx="5800">
                  <c:v>3.68668</c:v>
                </c:pt>
                <c:pt idx="5801">
                  <c:v>3.6873800000000001</c:v>
                </c:pt>
                <c:pt idx="5802">
                  <c:v>3.6881200000000001</c:v>
                </c:pt>
                <c:pt idx="5803">
                  <c:v>3.68872</c:v>
                </c:pt>
                <c:pt idx="5804">
                  <c:v>3.6892100000000001</c:v>
                </c:pt>
                <c:pt idx="5805">
                  <c:v>3.6898900000000001</c:v>
                </c:pt>
                <c:pt idx="5806">
                  <c:v>3.6909800000000001</c:v>
                </c:pt>
                <c:pt idx="5807">
                  <c:v>3.6915200000000001</c:v>
                </c:pt>
                <c:pt idx="5808">
                  <c:v>3.6921300000000001</c:v>
                </c:pt>
                <c:pt idx="5809">
                  <c:v>3.69252</c:v>
                </c:pt>
                <c:pt idx="5810">
                  <c:v>3.6927599999999998</c:v>
                </c:pt>
                <c:pt idx="5811">
                  <c:v>3.6932</c:v>
                </c:pt>
                <c:pt idx="5812">
                  <c:v>3.6935600000000002</c:v>
                </c:pt>
                <c:pt idx="5813">
                  <c:v>3.6937700000000002</c:v>
                </c:pt>
                <c:pt idx="5814">
                  <c:v>3.69435</c:v>
                </c:pt>
                <c:pt idx="5815">
                  <c:v>3.6949000000000001</c:v>
                </c:pt>
                <c:pt idx="5816">
                  <c:v>3.6957399999999998</c:v>
                </c:pt>
                <c:pt idx="5817">
                  <c:v>3.6962799999999998</c:v>
                </c:pt>
                <c:pt idx="5818">
                  <c:v>3.6970000000000001</c:v>
                </c:pt>
                <c:pt idx="5819">
                  <c:v>3.6974</c:v>
                </c:pt>
                <c:pt idx="5820">
                  <c:v>3.6981299999999999</c:v>
                </c:pt>
                <c:pt idx="5821">
                  <c:v>3.6988300000000001</c:v>
                </c:pt>
                <c:pt idx="5822">
                  <c:v>3.69956</c:v>
                </c:pt>
                <c:pt idx="5823">
                  <c:v>3.6999300000000002</c:v>
                </c:pt>
                <c:pt idx="5824">
                  <c:v>3.7006800000000002</c:v>
                </c:pt>
                <c:pt idx="5825">
                  <c:v>3.7011699999999998</c:v>
                </c:pt>
                <c:pt idx="5826">
                  <c:v>3.7017500000000001</c:v>
                </c:pt>
                <c:pt idx="5827">
                  <c:v>3.7021799999999998</c:v>
                </c:pt>
                <c:pt idx="5828">
                  <c:v>3.7029000000000001</c:v>
                </c:pt>
                <c:pt idx="5829">
                  <c:v>3.70309</c:v>
                </c:pt>
                <c:pt idx="5830">
                  <c:v>3.7036699999999998</c:v>
                </c:pt>
                <c:pt idx="5831">
                  <c:v>3.70465</c:v>
                </c:pt>
                <c:pt idx="5832">
                  <c:v>3.7054900000000002</c:v>
                </c:pt>
                <c:pt idx="5833">
                  <c:v>3.7059000000000002</c:v>
                </c:pt>
                <c:pt idx="5834">
                  <c:v>3.7064699999999999</c:v>
                </c:pt>
                <c:pt idx="5835">
                  <c:v>3.7073800000000001</c:v>
                </c:pt>
                <c:pt idx="5836">
                  <c:v>3.7077900000000001</c:v>
                </c:pt>
                <c:pt idx="5837">
                  <c:v>3.70851</c:v>
                </c:pt>
                <c:pt idx="5838">
                  <c:v>3.7089500000000002</c:v>
                </c:pt>
                <c:pt idx="5839">
                  <c:v>3.70946</c:v>
                </c:pt>
                <c:pt idx="5840">
                  <c:v>3.70967</c:v>
                </c:pt>
                <c:pt idx="5841">
                  <c:v>3.7100200000000001</c:v>
                </c:pt>
                <c:pt idx="5842">
                  <c:v>3.7109100000000002</c:v>
                </c:pt>
                <c:pt idx="5843">
                  <c:v>3.7120099999999998</c:v>
                </c:pt>
                <c:pt idx="5844">
                  <c:v>3.7124700000000002</c:v>
                </c:pt>
                <c:pt idx="5845">
                  <c:v>3.7136300000000002</c:v>
                </c:pt>
                <c:pt idx="5846">
                  <c:v>3.71428</c:v>
                </c:pt>
                <c:pt idx="5847">
                  <c:v>3.7153499999999999</c:v>
                </c:pt>
                <c:pt idx="5848">
                  <c:v>3.7160700000000002</c:v>
                </c:pt>
                <c:pt idx="5849">
                  <c:v>3.7172200000000002</c:v>
                </c:pt>
                <c:pt idx="5850">
                  <c:v>3.7181199999999999</c:v>
                </c:pt>
                <c:pt idx="5851">
                  <c:v>3.7188099999999999</c:v>
                </c:pt>
                <c:pt idx="5852">
                  <c:v>3.7191299999999998</c:v>
                </c:pt>
                <c:pt idx="5853">
                  <c:v>3.7195200000000002</c:v>
                </c:pt>
                <c:pt idx="5854">
                  <c:v>3.7199399999999998</c:v>
                </c:pt>
                <c:pt idx="5855">
                  <c:v>3.7206000000000001</c:v>
                </c:pt>
                <c:pt idx="5856">
                  <c:v>3.7214399999999999</c:v>
                </c:pt>
                <c:pt idx="5857">
                  <c:v>3.7218399999999998</c:v>
                </c:pt>
                <c:pt idx="5858">
                  <c:v>3.7222599999999999</c:v>
                </c:pt>
                <c:pt idx="5859">
                  <c:v>3.7226699999999999</c:v>
                </c:pt>
                <c:pt idx="5860">
                  <c:v>3.7231900000000002</c:v>
                </c:pt>
                <c:pt idx="5861">
                  <c:v>3.7241499999999998</c:v>
                </c:pt>
                <c:pt idx="5862">
                  <c:v>3.72479</c:v>
                </c:pt>
                <c:pt idx="5863">
                  <c:v>3.7253500000000002</c:v>
                </c:pt>
                <c:pt idx="5864">
                  <c:v>3.7256300000000002</c:v>
                </c:pt>
                <c:pt idx="5865">
                  <c:v>3.7260900000000001</c:v>
                </c:pt>
                <c:pt idx="5866">
                  <c:v>3.72654</c:v>
                </c:pt>
                <c:pt idx="5867">
                  <c:v>3.7267899999999998</c:v>
                </c:pt>
                <c:pt idx="5868">
                  <c:v>3.72709</c:v>
                </c:pt>
                <c:pt idx="5869">
                  <c:v>3.7280099999999998</c:v>
                </c:pt>
                <c:pt idx="5870">
                  <c:v>3.7291300000000001</c:v>
                </c:pt>
                <c:pt idx="5871">
                  <c:v>3.7296499999999999</c:v>
                </c:pt>
                <c:pt idx="5872">
                  <c:v>3.7303500000000001</c:v>
                </c:pt>
                <c:pt idx="5873">
                  <c:v>3.73068</c:v>
                </c:pt>
                <c:pt idx="5874">
                  <c:v>3.7310400000000001</c:v>
                </c:pt>
                <c:pt idx="5875">
                  <c:v>3.7315900000000002</c:v>
                </c:pt>
                <c:pt idx="5876">
                  <c:v>3.73217</c:v>
                </c:pt>
                <c:pt idx="5877">
                  <c:v>3.7327499999999998</c:v>
                </c:pt>
                <c:pt idx="5878">
                  <c:v>3.7333599999999998</c:v>
                </c:pt>
                <c:pt idx="5879">
                  <c:v>3.73394</c:v>
                </c:pt>
                <c:pt idx="5880">
                  <c:v>3.7347000000000001</c:v>
                </c:pt>
                <c:pt idx="5881">
                  <c:v>3.73583</c:v>
                </c:pt>
                <c:pt idx="5882">
                  <c:v>3.7368100000000002</c:v>
                </c:pt>
                <c:pt idx="5883">
                  <c:v>3.7376399999999999</c:v>
                </c:pt>
                <c:pt idx="5884">
                  <c:v>3.7385299999999999</c:v>
                </c:pt>
                <c:pt idx="5885">
                  <c:v>3.7389600000000001</c:v>
                </c:pt>
                <c:pt idx="5886">
                  <c:v>3.73935</c:v>
                </c:pt>
                <c:pt idx="5887">
                  <c:v>3.7395999999999998</c:v>
                </c:pt>
                <c:pt idx="5888">
                  <c:v>3.7401800000000001</c:v>
                </c:pt>
                <c:pt idx="5889">
                  <c:v>3.7410899999999998</c:v>
                </c:pt>
                <c:pt idx="5890">
                  <c:v>3.7422499999999999</c:v>
                </c:pt>
                <c:pt idx="5891">
                  <c:v>3.7433900000000002</c:v>
                </c:pt>
                <c:pt idx="5892">
                  <c:v>3.7437900000000002</c:v>
                </c:pt>
                <c:pt idx="5893">
                  <c:v>3.7446199999999998</c:v>
                </c:pt>
                <c:pt idx="5894">
                  <c:v>3.74552</c:v>
                </c:pt>
                <c:pt idx="5895">
                  <c:v>3.7460200000000001</c:v>
                </c:pt>
                <c:pt idx="5896">
                  <c:v>3.74702</c:v>
                </c:pt>
                <c:pt idx="5897">
                  <c:v>3.7479800000000001</c:v>
                </c:pt>
                <c:pt idx="5898">
                  <c:v>3.7490299999999999</c:v>
                </c:pt>
                <c:pt idx="5899">
                  <c:v>3.7494299999999998</c:v>
                </c:pt>
                <c:pt idx="5900">
                  <c:v>3.75</c:v>
                </c:pt>
                <c:pt idx="5901">
                  <c:v>3.7507999999999999</c:v>
                </c:pt>
                <c:pt idx="5902">
                  <c:v>3.7512099999999999</c:v>
                </c:pt>
                <c:pt idx="5903">
                  <c:v>3.7518699999999998</c:v>
                </c:pt>
                <c:pt idx="5904">
                  <c:v>3.7522700000000002</c:v>
                </c:pt>
                <c:pt idx="5905">
                  <c:v>3.75299</c:v>
                </c:pt>
                <c:pt idx="5906">
                  <c:v>3.7534399999999999</c:v>
                </c:pt>
                <c:pt idx="5907">
                  <c:v>3.7540200000000001</c:v>
                </c:pt>
                <c:pt idx="5908">
                  <c:v>3.7550599999999998</c:v>
                </c:pt>
                <c:pt idx="5909">
                  <c:v>3.7562099999999998</c:v>
                </c:pt>
                <c:pt idx="5910">
                  <c:v>3.7573799999999999</c:v>
                </c:pt>
                <c:pt idx="5911">
                  <c:v>3.75793</c:v>
                </c:pt>
                <c:pt idx="5912">
                  <c:v>3.7586900000000001</c:v>
                </c:pt>
                <c:pt idx="5913">
                  <c:v>3.75943</c:v>
                </c:pt>
                <c:pt idx="5914">
                  <c:v>3.7601200000000001</c:v>
                </c:pt>
                <c:pt idx="5915">
                  <c:v>3.7611300000000001</c:v>
                </c:pt>
                <c:pt idx="5916">
                  <c:v>3.7615599999999998</c:v>
                </c:pt>
                <c:pt idx="5917">
                  <c:v>3.76214</c:v>
                </c:pt>
                <c:pt idx="5918">
                  <c:v>3.7627199999999998</c:v>
                </c:pt>
                <c:pt idx="5919">
                  <c:v>3.7632699999999999</c:v>
                </c:pt>
                <c:pt idx="5920">
                  <c:v>3.7638699999999998</c:v>
                </c:pt>
                <c:pt idx="5921">
                  <c:v>3.7646199999999999</c:v>
                </c:pt>
                <c:pt idx="5922">
                  <c:v>3.76505</c:v>
                </c:pt>
                <c:pt idx="5923">
                  <c:v>3.7658900000000002</c:v>
                </c:pt>
                <c:pt idx="5924">
                  <c:v>3.7670400000000002</c:v>
                </c:pt>
                <c:pt idx="5925">
                  <c:v>3.7676500000000002</c:v>
                </c:pt>
                <c:pt idx="5926">
                  <c:v>3.7685399999999998</c:v>
                </c:pt>
                <c:pt idx="5927">
                  <c:v>3.7697600000000002</c:v>
                </c:pt>
                <c:pt idx="5928">
                  <c:v>3.7705700000000002</c:v>
                </c:pt>
                <c:pt idx="5929">
                  <c:v>3.7712500000000002</c:v>
                </c:pt>
                <c:pt idx="5930">
                  <c:v>3.7718400000000001</c:v>
                </c:pt>
                <c:pt idx="5931">
                  <c:v>3.7723900000000001</c:v>
                </c:pt>
                <c:pt idx="5932">
                  <c:v>3.7732100000000002</c:v>
                </c:pt>
                <c:pt idx="5933">
                  <c:v>3.7738100000000001</c:v>
                </c:pt>
                <c:pt idx="5934">
                  <c:v>3.7742499999999999</c:v>
                </c:pt>
                <c:pt idx="5935">
                  <c:v>3.7749100000000002</c:v>
                </c:pt>
                <c:pt idx="5936">
                  <c:v>3.7754400000000001</c:v>
                </c:pt>
                <c:pt idx="5937">
                  <c:v>3.7761100000000001</c:v>
                </c:pt>
                <c:pt idx="5938">
                  <c:v>3.77677</c:v>
                </c:pt>
                <c:pt idx="5939">
                  <c:v>3.7774399999999999</c:v>
                </c:pt>
                <c:pt idx="5940">
                  <c:v>3.7778800000000001</c:v>
                </c:pt>
                <c:pt idx="5941">
                  <c:v>3.77826</c:v>
                </c:pt>
                <c:pt idx="5942">
                  <c:v>3.7785500000000001</c:v>
                </c:pt>
                <c:pt idx="5943">
                  <c:v>3.77887</c:v>
                </c:pt>
                <c:pt idx="5944">
                  <c:v>3.7791800000000002</c:v>
                </c:pt>
                <c:pt idx="5945">
                  <c:v>3.7798600000000002</c:v>
                </c:pt>
                <c:pt idx="5946">
                  <c:v>3.7801399999999998</c:v>
                </c:pt>
                <c:pt idx="5947">
                  <c:v>3.7811699999999999</c:v>
                </c:pt>
                <c:pt idx="5948">
                  <c:v>3.78206</c:v>
                </c:pt>
                <c:pt idx="5949">
                  <c:v>3.7826599999999999</c:v>
                </c:pt>
                <c:pt idx="5950">
                  <c:v>3.7834300000000001</c:v>
                </c:pt>
                <c:pt idx="5951">
                  <c:v>3.78424</c:v>
                </c:pt>
                <c:pt idx="5952">
                  <c:v>3.78484</c:v>
                </c:pt>
                <c:pt idx="5953">
                  <c:v>3.78531</c:v>
                </c:pt>
                <c:pt idx="5954">
                  <c:v>3.78606</c:v>
                </c:pt>
                <c:pt idx="5955">
                  <c:v>3.7867000000000002</c:v>
                </c:pt>
                <c:pt idx="5956">
                  <c:v>3.78776</c:v>
                </c:pt>
                <c:pt idx="5957">
                  <c:v>3.7884799999999998</c:v>
                </c:pt>
                <c:pt idx="5958">
                  <c:v>3.7892600000000001</c:v>
                </c:pt>
                <c:pt idx="5959">
                  <c:v>3.7902499999999999</c:v>
                </c:pt>
                <c:pt idx="5960">
                  <c:v>3.7910699999999999</c:v>
                </c:pt>
                <c:pt idx="5961">
                  <c:v>3.7921</c:v>
                </c:pt>
                <c:pt idx="5962">
                  <c:v>3.7927300000000002</c:v>
                </c:pt>
                <c:pt idx="5963">
                  <c:v>3.7930999999999999</c:v>
                </c:pt>
                <c:pt idx="5964">
                  <c:v>3.79372</c:v>
                </c:pt>
                <c:pt idx="5965">
                  <c:v>3.7940700000000001</c:v>
                </c:pt>
                <c:pt idx="5966">
                  <c:v>3.7945000000000002</c:v>
                </c:pt>
                <c:pt idx="5967">
                  <c:v>3.7952599999999999</c:v>
                </c:pt>
                <c:pt idx="5968">
                  <c:v>3.79643</c:v>
                </c:pt>
                <c:pt idx="5969">
                  <c:v>3.7970999999999999</c:v>
                </c:pt>
                <c:pt idx="5970">
                  <c:v>3.7977799999999999</c:v>
                </c:pt>
                <c:pt idx="5971">
                  <c:v>3.7984499999999999</c:v>
                </c:pt>
                <c:pt idx="5972">
                  <c:v>3.7995399999999999</c:v>
                </c:pt>
                <c:pt idx="5973">
                  <c:v>3.8001299999999998</c:v>
                </c:pt>
                <c:pt idx="5974">
                  <c:v>3.80125</c:v>
                </c:pt>
                <c:pt idx="5975">
                  <c:v>3.8017500000000002</c:v>
                </c:pt>
                <c:pt idx="5976">
                  <c:v>3.8023500000000001</c:v>
                </c:pt>
                <c:pt idx="5977">
                  <c:v>3.80307</c:v>
                </c:pt>
                <c:pt idx="5978">
                  <c:v>3.80369</c:v>
                </c:pt>
                <c:pt idx="5979">
                  <c:v>3.8047499999999999</c:v>
                </c:pt>
                <c:pt idx="5980">
                  <c:v>3.8054199999999998</c:v>
                </c:pt>
                <c:pt idx="5981">
                  <c:v>3.8058800000000002</c:v>
                </c:pt>
                <c:pt idx="5982">
                  <c:v>3.8063899999999999</c:v>
                </c:pt>
                <c:pt idx="5983">
                  <c:v>3.80715</c:v>
                </c:pt>
                <c:pt idx="5984">
                  <c:v>3.8080699999999998</c:v>
                </c:pt>
                <c:pt idx="5985">
                  <c:v>3.8086899999999999</c:v>
                </c:pt>
                <c:pt idx="5986">
                  <c:v>3.8096199999999998</c:v>
                </c:pt>
                <c:pt idx="5987">
                  <c:v>3.8105000000000002</c:v>
                </c:pt>
                <c:pt idx="5988">
                  <c:v>3.81121</c:v>
                </c:pt>
                <c:pt idx="5989">
                  <c:v>3.8120099999999999</c:v>
                </c:pt>
                <c:pt idx="5990">
                  <c:v>3.8126099999999998</c:v>
                </c:pt>
                <c:pt idx="5991">
                  <c:v>3.8132299999999999</c:v>
                </c:pt>
                <c:pt idx="5992">
                  <c:v>3.81365</c:v>
                </c:pt>
                <c:pt idx="5993">
                  <c:v>3.8141799999999999</c:v>
                </c:pt>
                <c:pt idx="5994">
                  <c:v>3.81454</c:v>
                </c:pt>
                <c:pt idx="5995">
                  <c:v>3.8149700000000002</c:v>
                </c:pt>
                <c:pt idx="5996">
                  <c:v>3.8157299999999998</c:v>
                </c:pt>
                <c:pt idx="5997">
                  <c:v>3.81691</c:v>
                </c:pt>
                <c:pt idx="5998">
                  <c:v>3.81812</c:v>
                </c:pt>
                <c:pt idx="5999">
                  <c:v>3.8191099999999998</c:v>
                </c:pt>
                <c:pt idx="6000">
                  <c:v>3.8199100000000001</c:v>
                </c:pt>
                <c:pt idx="6001">
                  <c:v>3.8204899999999999</c:v>
                </c:pt>
                <c:pt idx="6002">
                  <c:v>3.82152</c:v>
                </c:pt>
                <c:pt idx="6003">
                  <c:v>3.8225099999999999</c:v>
                </c:pt>
                <c:pt idx="6004">
                  <c:v>3.82368</c:v>
                </c:pt>
                <c:pt idx="6005">
                  <c:v>3.8244099999999999</c:v>
                </c:pt>
                <c:pt idx="6006">
                  <c:v>3.8247300000000002</c:v>
                </c:pt>
                <c:pt idx="6007">
                  <c:v>3.8250500000000001</c:v>
                </c:pt>
                <c:pt idx="6008">
                  <c:v>3.8256899999999998</c:v>
                </c:pt>
                <c:pt idx="6009">
                  <c:v>3.82673</c:v>
                </c:pt>
                <c:pt idx="6010">
                  <c:v>3.82741</c:v>
                </c:pt>
                <c:pt idx="6011">
                  <c:v>3.8283299999999998</c:v>
                </c:pt>
                <c:pt idx="6012">
                  <c:v>3.8290500000000001</c:v>
                </c:pt>
                <c:pt idx="6013">
                  <c:v>3.83</c:v>
                </c:pt>
                <c:pt idx="6014">
                  <c:v>3.83135</c:v>
                </c:pt>
                <c:pt idx="6015">
                  <c:v>3.8325</c:v>
                </c:pt>
                <c:pt idx="6016">
                  <c:v>3.83338</c:v>
                </c:pt>
                <c:pt idx="6017">
                  <c:v>3.83386</c:v>
                </c:pt>
                <c:pt idx="6018">
                  <c:v>3.8346200000000001</c:v>
                </c:pt>
                <c:pt idx="6019">
                  <c:v>3.8351600000000001</c:v>
                </c:pt>
                <c:pt idx="6020">
                  <c:v>3.83541</c:v>
                </c:pt>
                <c:pt idx="6021">
                  <c:v>3.8360300000000001</c:v>
                </c:pt>
                <c:pt idx="6022">
                  <c:v>3.8367900000000001</c:v>
                </c:pt>
                <c:pt idx="6023">
                  <c:v>3.8373499999999998</c:v>
                </c:pt>
                <c:pt idx="6024">
                  <c:v>3.8376899999999998</c:v>
                </c:pt>
                <c:pt idx="6025">
                  <c:v>3.8380399999999999</c:v>
                </c:pt>
                <c:pt idx="6026">
                  <c:v>3.8386499999999999</c:v>
                </c:pt>
                <c:pt idx="6027">
                  <c:v>3.8392300000000001</c:v>
                </c:pt>
                <c:pt idx="6028">
                  <c:v>3.8395000000000001</c:v>
                </c:pt>
                <c:pt idx="6029">
                  <c:v>3.8399399999999999</c:v>
                </c:pt>
                <c:pt idx="6030">
                  <c:v>3.8403900000000002</c:v>
                </c:pt>
                <c:pt idx="6031">
                  <c:v>3.8414000000000001</c:v>
                </c:pt>
                <c:pt idx="6032">
                  <c:v>3.8419400000000001</c:v>
                </c:pt>
                <c:pt idx="6033">
                  <c:v>3.8422999999999998</c:v>
                </c:pt>
                <c:pt idx="6034">
                  <c:v>3.8428300000000002</c:v>
                </c:pt>
                <c:pt idx="6035">
                  <c:v>3.8437700000000001</c:v>
                </c:pt>
                <c:pt idx="6036">
                  <c:v>3.8446799999999999</c:v>
                </c:pt>
                <c:pt idx="6037">
                  <c:v>3.8456399999999999</c:v>
                </c:pt>
                <c:pt idx="6038">
                  <c:v>3.8462000000000001</c:v>
                </c:pt>
                <c:pt idx="6039">
                  <c:v>3.8466499999999999</c:v>
                </c:pt>
                <c:pt idx="6040">
                  <c:v>3.8472900000000001</c:v>
                </c:pt>
                <c:pt idx="6041">
                  <c:v>3.8480300000000001</c:v>
                </c:pt>
                <c:pt idx="6042">
                  <c:v>3.8488500000000001</c:v>
                </c:pt>
                <c:pt idx="6043">
                  <c:v>3.84964</c:v>
                </c:pt>
                <c:pt idx="6044">
                  <c:v>3.85039</c:v>
                </c:pt>
                <c:pt idx="6045">
                  <c:v>3.85094</c:v>
                </c:pt>
                <c:pt idx="6046">
                  <c:v>3.8518400000000002</c:v>
                </c:pt>
                <c:pt idx="6047">
                  <c:v>3.8526099999999999</c:v>
                </c:pt>
                <c:pt idx="6048">
                  <c:v>3.8532799999999998</c:v>
                </c:pt>
                <c:pt idx="6049">
                  <c:v>3.8540399999999999</c:v>
                </c:pt>
                <c:pt idx="6050">
                  <c:v>3.8547699999999998</c:v>
                </c:pt>
                <c:pt idx="6051">
                  <c:v>3.85507</c:v>
                </c:pt>
                <c:pt idx="6052">
                  <c:v>3.85568</c:v>
                </c:pt>
                <c:pt idx="6053">
                  <c:v>3.8560599999999998</c:v>
                </c:pt>
                <c:pt idx="6054">
                  <c:v>3.85676</c:v>
                </c:pt>
                <c:pt idx="6055">
                  <c:v>3.8577599999999999</c:v>
                </c:pt>
                <c:pt idx="6056">
                  <c:v>3.85846</c:v>
                </c:pt>
                <c:pt idx="6057">
                  <c:v>3.8595199999999998</c:v>
                </c:pt>
                <c:pt idx="6058">
                  <c:v>3.8605700000000001</c:v>
                </c:pt>
                <c:pt idx="6059">
                  <c:v>3.8614299999999999</c:v>
                </c:pt>
                <c:pt idx="6060">
                  <c:v>3.8627099999999999</c:v>
                </c:pt>
                <c:pt idx="6061">
                  <c:v>3.8632300000000002</c:v>
                </c:pt>
                <c:pt idx="6062">
                  <c:v>3.8639299999999999</c:v>
                </c:pt>
                <c:pt idx="6063">
                  <c:v>3.8646199999999999</c:v>
                </c:pt>
                <c:pt idx="6064">
                  <c:v>3.8652700000000002</c:v>
                </c:pt>
                <c:pt idx="6065">
                  <c:v>3.8661599999999998</c:v>
                </c:pt>
                <c:pt idx="6066">
                  <c:v>3.8665600000000002</c:v>
                </c:pt>
                <c:pt idx="6067">
                  <c:v>3.8671099999999998</c:v>
                </c:pt>
                <c:pt idx="6068">
                  <c:v>3.8679000000000001</c:v>
                </c:pt>
                <c:pt idx="6069">
                  <c:v>3.86896</c:v>
                </c:pt>
                <c:pt idx="6070">
                  <c:v>3.8696600000000001</c:v>
                </c:pt>
                <c:pt idx="6071">
                  <c:v>3.8704700000000001</c:v>
                </c:pt>
                <c:pt idx="6072">
                  <c:v>3.8715999999999999</c:v>
                </c:pt>
                <c:pt idx="6073">
                  <c:v>3.8725800000000001</c:v>
                </c:pt>
                <c:pt idx="6074">
                  <c:v>3.8733300000000002</c:v>
                </c:pt>
                <c:pt idx="6075">
                  <c:v>3.8743799999999999</c:v>
                </c:pt>
                <c:pt idx="6076">
                  <c:v>3.8750200000000001</c:v>
                </c:pt>
                <c:pt idx="6077">
                  <c:v>3.8755600000000001</c:v>
                </c:pt>
                <c:pt idx="6078">
                  <c:v>3.87608</c:v>
                </c:pt>
                <c:pt idx="6079">
                  <c:v>3.8764400000000001</c:v>
                </c:pt>
                <c:pt idx="6080">
                  <c:v>3.87676</c:v>
                </c:pt>
                <c:pt idx="6081">
                  <c:v>3.8771300000000002</c:v>
                </c:pt>
                <c:pt idx="6082">
                  <c:v>3.87764</c:v>
                </c:pt>
                <c:pt idx="6083">
                  <c:v>3.87852</c:v>
                </c:pt>
                <c:pt idx="6084">
                  <c:v>3.8795500000000001</c:v>
                </c:pt>
                <c:pt idx="6085">
                  <c:v>3.8803899999999998</c:v>
                </c:pt>
                <c:pt idx="6086">
                  <c:v>3.88144</c:v>
                </c:pt>
                <c:pt idx="6087">
                  <c:v>3.8824900000000002</c:v>
                </c:pt>
                <c:pt idx="6088">
                  <c:v>3.8834900000000001</c:v>
                </c:pt>
                <c:pt idx="6089">
                  <c:v>3.8847299999999998</c:v>
                </c:pt>
                <c:pt idx="6090">
                  <c:v>3.8855599999999999</c:v>
                </c:pt>
                <c:pt idx="6091">
                  <c:v>3.88625</c:v>
                </c:pt>
                <c:pt idx="6092">
                  <c:v>3.8868100000000001</c:v>
                </c:pt>
                <c:pt idx="6093">
                  <c:v>3.8875000000000002</c:v>
                </c:pt>
                <c:pt idx="6094">
                  <c:v>3.8881800000000002</c:v>
                </c:pt>
                <c:pt idx="6095">
                  <c:v>3.8887900000000002</c:v>
                </c:pt>
                <c:pt idx="6096">
                  <c:v>3.8891</c:v>
                </c:pt>
                <c:pt idx="6097">
                  <c:v>3.8899400000000002</c:v>
                </c:pt>
                <c:pt idx="6098">
                  <c:v>3.8906900000000002</c:v>
                </c:pt>
                <c:pt idx="6099">
                  <c:v>3.8917899999999999</c:v>
                </c:pt>
                <c:pt idx="6100">
                  <c:v>3.8926099999999999</c:v>
                </c:pt>
                <c:pt idx="6101">
                  <c:v>3.89377</c:v>
                </c:pt>
                <c:pt idx="6102">
                  <c:v>3.8943599999999998</c:v>
                </c:pt>
                <c:pt idx="6103">
                  <c:v>3.89513</c:v>
                </c:pt>
                <c:pt idx="6104">
                  <c:v>3.8959100000000002</c:v>
                </c:pt>
                <c:pt idx="6105">
                  <c:v>3.8965800000000002</c:v>
                </c:pt>
                <c:pt idx="6106">
                  <c:v>3.8970400000000001</c:v>
                </c:pt>
                <c:pt idx="6107">
                  <c:v>3.8974299999999999</c:v>
                </c:pt>
                <c:pt idx="6108">
                  <c:v>3.8981499999999998</c:v>
                </c:pt>
                <c:pt idx="6109">
                  <c:v>3.8990499999999999</c:v>
                </c:pt>
                <c:pt idx="6110">
                  <c:v>3.9001399999999999</c:v>
                </c:pt>
                <c:pt idx="6111">
                  <c:v>3.90124</c:v>
                </c:pt>
                <c:pt idx="6112">
                  <c:v>3.9017499999999998</c:v>
                </c:pt>
                <c:pt idx="6113">
                  <c:v>3.9024800000000002</c:v>
                </c:pt>
                <c:pt idx="6114">
                  <c:v>3.90326</c:v>
                </c:pt>
                <c:pt idx="6115">
                  <c:v>3.90422</c:v>
                </c:pt>
                <c:pt idx="6116">
                  <c:v>3.9053</c:v>
                </c:pt>
                <c:pt idx="6117">
                  <c:v>3.9060000000000001</c:v>
                </c:pt>
                <c:pt idx="6118">
                  <c:v>3.9066900000000002</c:v>
                </c:pt>
                <c:pt idx="6119">
                  <c:v>3.9071799999999999</c:v>
                </c:pt>
                <c:pt idx="6120">
                  <c:v>3.90774</c:v>
                </c:pt>
                <c:pt idx="6121">
                  <c:v>3.90882</c:v>
                </c:pt>
                <c:pt idx="6122">
                  <c:v>3.9098299999999999</c:v>
                </c:pt>
                <c:pt idx="6123">
                  <c:v>3.91032</c:v>
                </c:pt>
                <c:pt idx="6124">
                  <c:v>3.911</c:v>
                </c:pt>
                <c:pt idx="6125">
                  <c:v>3.91214</c:v>
                </c:pt>
                <c:pt idx="6126">
                  <c:v>3.9129700000000001</c:v>
                </c:pt>
                <c:pt idx="6127">
                  <c:v>3.9137400000000002</c:v>
                </c:pt>
                <c:pt idx="6128">
                  <c:v>3.9145400000000001</c:v>
                </c:pt>
                <c:pt idx="6129">
                  <c:v>3.91527</c:v>
                </c:pt>
                <c:pt idx="6130">
                  <c:v>3.9158599999999999</c:v>
                </c:pt>
                <c:pt idx="6131">
                  <c:v>3.9166099999999999</c:v>
                </c:pt>
                <c:pt idx="6132">
                  <c:v>3.9172099999999999</c:v>
                </c:pt>
                <c:pt idx="6133">
                  <c:v>3.9178799999999998</c:v>
                </c:pt>
                <c:pt idx="6134">
                  <c:v>3.9184899999999998</c:v>
                </c:pt>
                <c:pt idx="6135">
                  <c:v>3.91927</c:v>
                </c:pt>
                <c:pt idx="6136">
                  <c:v>3.9196800000000001</c:v>
                </c:pt>
                <c:pt idx="6137">
                  <c:v>3.9203800000000002</c:v>
                </c:pt>
                <c:pt idx="6138">
                  <c:v>3.9209999999999998</c:v>
                </c:pt>
                <c:pt idx="6139">
                  <c:v>3.9216099999999998</c:v>
                </c:pt>
                <c:pt idx="6140">
                  <c:v>3.9221499999999998</c:v>
                </c:pt>
                <c:pt idx="6141">
                  <c:v>3.9224000000000001</c:v>
                </c:pt>
                <c:pt idx="6142">
                  <c:v>3.9227099999999999</c:v>
                </c:pt>
                <c:pt idx="6143">
                  <c:v>3.9230399999999999</c:v>
                </c:pt>
                <c:pt idx="6144">
                  <c:v>3.92421</c:v>
                </c:pt>
                <c:pt idx="6145">
                  <c:v>3.9253900000000002</c:v>
                </c:pt>
                <c:pt idx="6146">
                  <c:v>3.9260999999999999</c:v>
                </c:pt>
                <c:pt idx="6147">
                  <c:v>3.9265400000000001</c:v>
                </c:pt>
                <c:pt idx="6148">
                  <c:v>3.9272300000000002</c:v>
                </c:pt>
                <c:pt idx="6149">
                  <c:v>3.92828</c:v>
                </c:pt>
                <c:pt idx="6150">
                  <c:v>3.9285700000000001</c:v>
                </c:pt>
                <c:pt idx="6151">
                  <c:v>3.9296199999999999</c:v>
                </c:pt>
                <c:pt idx="6152">
                  <c:v>3.9300199999999998</c:v>
                </c:pt>
                <c:pt idx="6153">
                  <c:v>3.9306299999999998</c:v>
                </c:pt>
                <c:pt idx="6154">
                  <c:v>3.9315099999999998</c:v>
                </c:pt>
                <c:pt idx="6155">
                  <c:v>3.9320400000000002</c:v>
                </c:pt>
                <c:pt idx="6156">
                  <c:v>3.93241</c:v>
                </c:pt>
                <c:pt idx="6157">
                  <c:v>3.9336700000000002</c:v>
                </c:pt>
                <c:pt idx="6158">
                  <c:v>3.9342199999999998</c:v>
                </c:pt>
                <c:pt idx="6159">
                  <c:v>3.9347500000000002</c:v>
                </c:pt>
                <c:pt idx="6160">
                  <c:v>3.9355799999999999</c:v>
                </c:pt>
                <c:pt idx="6161">
                  <c:v>3.9367399999999999</c:v>
                </c:pt>
                <c:pt idx="6162">
                  <c:v>3.93736</c:v>
                </c:pt>
                <c:pt idx="6163">
                  <c:v>3.9380299999999999</c:v>
                </c:pt>
                <c:pt idx="6164">
                  <c:v>3.9390900000000002</c:v>
                </c:pt>
                <c:pt idx="6165">
                  <c:v>3.9396</c:v>
                </c:pt>
                <c:pt idx="6166">
                  <c:v>3.94</c:v>
                </c:pt>
                <c:pt idx="6167">
                  <c:v>3.94049</c:v>
                </c:pt>
                <c:pt idx="6168">
                  <c:v>3.9413200000000002</c:v>
                </c:pt>
                <c:pt idx="6169">
                  <c:v>3.9419300000000002</c:v>
                </c:pt>
                <c:pt idx="6170">
                  <c:v>3.9427500000000002</c:v>
                </c:pt>
                <c:pt idx="6171">
                  <c:v>3.9429599999999998</c:v>
                </c:pt>
                <c:pt idx="6172">
                  <c:v>3.94326</c:v>
                </c:pt>
                <c:pt idx="6173">
                  <c:v>3.9436900000000001</c:v>
                </c:pt>
                <c:pt idx="6174">
                  <c:v>3.94428</c:v>
                </c:pt>
                <c:pt idx="6175">
                  <c:v>3.9452500000000001</c:v>
                </c:pt>
                <c:pt idx="6176">
                  <c:v>3.9464600000000001</c:v>
                </c:pt>
                <c:pt idx="6177">
                  <c:v>3.94713</c:v>
                </c:pt>
                <c:pt idx="6178">
                  <c:v>3.9481299999999999</c:v>
                </c:pt>
                <c:pt idx="6179">
                  <c:v>3.9491999999999998</c:v>
                </c:pt>
                <c:pt idx="6180">
                  <c:v>3.9499300000000002</c:v>
                </c:pt>
                <c:pt idx="6181">
                  <c:v>3.9504299999999999</c:v>
                </c:pt>
                <c:pt idx="6182">
                  <c:v>3.9512299999999998</c:v>
                </c:pt>
                <c:pt idx="6183">
                  <c:v>3.9517099999999998</c:v>
                </c:pt>
                <c:pt idx="6184">
                  <c:v>3.9527600000000001</c:v>
                </c:pt>
                <c:pt idx="6185">
                  <c:v>3.9535</c:v>
                </c:pt>
                <c:pt idx="6186">
                  <c:v>3.95459</c:v>
                </c:pt>
                <c:pt idx="6187">
                  <c:v>3.9551400000000001</c:v>
                </c:pt>
                <c:pt idx="6188">
                  <c:v>3.9562400000000002</c:v>
                </c:pt>
                <c:pt idx="6189">
                  <c:v>3.9569100000000001</c:v>
                </c:pt>
                <c:pt idx="6190">
                  <c:v>3.9572799999999999</c:v>
                </c:pt>
                <c:pt idx="6191">
                  <c:v>3.9577499999999999</c:v>
                </c:pt>
                <c:pt idx="6192">
                  <c:v>3.9587599999999998</c:v>
                </c:pt>
                <c:pt idx="6193">
                  <c:v>3.95946</c:v>
                </c:pt>
                <c:pt idx="6194">
                  <c:v>3.9598399999999998</c:v>
                </c:pt>
                <c:pt idx="6195">
                  <c:v>3.9601000000000002</c:v>
                </c:pt>
                <c:pt idx="6196">
                  <c:v>3.9604200000000001</c:v>
                </c:pt>
                <c:pt idx="6197">
                  <c:v>3.9615200000000002</c:v>
                </c:pt>
                <c:pt idx="6198">
                  <c:v>3.9629099999999999</c:v>
                </c:pt>
                <c:pt idx="6199">
                  <c:v>3.9641899999999999</c:v>
                </c:pt>
                <c:pt idx="6200">
                  <c:v>3.9653200000000002</c:v>
                </c:pt>
                <c:pt idx="6201">
                  <c:v>3.9662999999999999</c:v>
                </c:pt>
                <c:pt idx="6202">
                  <c:v>3.96753</c:v>
                </c:pt>
                <c:pt idx="6203">
                  <c:v>3.9687299999999999</c:v>
                </c:pt>
                <c:pt idx="6204">
                  <c:v>3.9689700000000001</c:v>
                </c:pt>
                <c:pt idx="6205">
                  <c:v>3.96923</c:v>
                </c:pt>
                <c:pt idx="6206">
                  <c:v>3.9696600000000002</c:v>
                </c:pt>
                <c:pt idx="6207">
                  <c:v>3.9699900000000001</c:v>
                </c:pt>
                <c:pt idx="6208">
                  <c:v>3.9703300000000001</c:v>
                </c:pt>
                <c:pt idx="6209">
                  <c:v>3.9706999999999999</c:v>
                </c:pt>
                <c:pt idx="6210">
                  <c:v>3.9712900000000002</c:v>
                </c:pt>
                <c:pt idx="6211">
                  <c:v>3.9719600000000002</c:v>
                </c:pt>
                <c:pt idx="6212">
                  <c:v>3.9731200000000002</c:v>
                </c:pt>
                <c:pt idx="6213">
                  <c:v>3.97397</c:v>
                </c:pt>
                <c:pt idx="6214">
                  <c:v>3.9748299999999999</c:v>
                </c:pt>
                <c:pt idx="6215">
                  <c:v>3.9752999999999998</c:v>
                </c:pt>
                <c:pt idx="6216">
                  <c:v>3.9758800000000001</c:v>
                </c:pt>
                <c:pt idx="6217">
                  <c:v>3.9767600000000001</c:v>
                </c:pt>
                <c:pt idx="6218">
                  <c:v>3.9773700000000001</c:v>
                </c:pt>
                <c:pt idx="6219">
                  <c:v>3.9781200000000001</c:v>
                </c:pt>
                <c:pt idx="6220">
                  <c:v>3.97838</c:v>
                </c:pt>
                <c:pt idx="6221">
                  <c:v>3.9788000000000001</c:v>
                </c:pt>
                <c:pt idx="6222">
                  <c:v>3.9793799999999999</c:v>
                </c:pt>
                <c:pt idx="6223">
                  <c:v>3.9801500000000001</c:v>
                </c:pt>
                <c:pt idx="6224">
                  <c:v>3.9811299999999998</c:v>
                </c:pt>
                <c:pt idx="6225">
                  <c:v>3.9815100000000001</c:v>
                </c:pt>
                <c:pt idx="6226">
                  <c:v>3.98271</c:v>
                </c:pt>
                <c:pt idx="6227">
                  <c:v>3.98393</c:v>
                </c:pt>
                <c:pt idx="6228">
                  <c:v>3.9845999999999999</c:v>
                </c:pt>
                <c:pt idx="6229">
                  <c:v>3.98536</c:v>
                </c:pt>
                <c:pt idx="6230">
                  <c:v>3.9862700000000002</c:v>
                </c:pt>
                <c:pt idx="6231">
                  <c:v>3.9873599999999998</c:v>
                </c:pt>
                <c:pt idx="6232">
                  <c:v>3.9885100000000002</c:v>
                </c:pt>
                <c:pt idx="6233">
                  <c:v>3.9895900000000002</c:v>
                </c:pt>
                <c:pt idx="6234">
                  <c:v>3.99</c:v>
                </c:pt>
                <c:pt idx="6235">
                  <c:v>3.9911099999999999</c:v>
                </c:pt>
                <c:pt idx="6236">
                  <c:v>3.99227</c:v>
                </c:pt>
                <c:pt idx="6237">
                  <c:v>3.9929600000000001</c:v>
                </c:pt>
                <c:pt idx="6238">
                  <c:v>3.9937299999999998</c:v>
                </c:pt>
                <c:pt idx="6239">
                  <c:v>3.9944899999999999</c:v>
                </c:pt>
                <c:pt idx="6240">
                  <c:v>3.9950700000000001</c:v>
                </c:pt>
                <c:pt idx="6241">
                  <c:v>3.996</c:v>
                </c:pt>
                <c:pt idx="6242">
                  <c:v>3.9966400000000002</c:v>
                </c:pt>
                <c:pt idx="6243">
                  <c:v>3.99742</c:v>
                </c:pt>
                <c:pt idx="6244">
                  <c:v>3.99858</c:v>
                </c:pt>
                <c:pt idx="6245">
                  <c:v>3.99891</c:v>
                </c:pt>
                <c:pt idx="6246">
                  <c:v>3.9993400000000001</c:v>
                </c:pt>
                <c:pt idx="6247">
                  <c:v>3.9998399999999998</c:v>
                </c:pt>
                <c:pt idx="6248">
                  <c:v>4.0011299999999999</c:v>
                </c:pt>
                <c:pt idx="6249">
                  <c:v>4.0020100000000003</c:v>
                </c:pt>
                <c:pt idx="6250">
                  <c:v>4.0026999999999999</c:v>
                </c:pt>
                <c:pt idx="6251">
                  <c:v>4.0030700000000001</c:v>
                </c:pt>
                <c:pt idx="6252">
                  <c:v>4.0042299999999997</c:v>
                </c:pt>
                <c:pt idx="6253">
                  <c:v>4.0052899999999996</c:v>
                </c:pt>
                <c:pt idx="6254">
                  <c:v>4.0063800000000001</c:v>
                </c:pt>
                <c:pt idx="6255">
                  <c:v>4.0073999999999996</c:v>
                </c:pt>
                <c:pt idx="6256">
                  <c:v>4.0080799999999996</c:v>
                </c:pt>
                <c:pt idx="6257">
                  <c:v>4.0092699999999999</c:v>
                </c:pt>
                <c:pt idx="6258">
                  <c:v>4.0103499999999999</c:v>
                </c:pt>
                <c:pt idx="6259">
                  <c:v>4.0112199999999998</c:v>
                </c:pt>
                <c:pt idx="6260">
                  <c:v>4.0120800000000001</c:v>
                </c:pt>
                <c:pt idx="6261">
                  <c:v>4.01227</c:v>
                </c:pt>
                <c:pt idx="6262">
                  <c:v>4.0125900000000003</c:v>
                </c:pt>
                <c:pt idx="6263">
                  <c:v>4.0129799999999998</c:v>
                </c:pt>
                <c:pt idx="6264">
                  <c:v>4.0138100000000003</c:v>
                </c:pt>
                <c:pt idx="6265">
                  <c:v>4.0147000000000004</c:v>
                </c:pt>
                <c:pt idx="6266">
                  <c:v>4.0158800000000001</c:v>
                </c:pt>
                <c:pt idx="6267">
                  <c:v>4.0170000000000003</c:v>
                </c:pt>
                <c:pt idx="6268">
                  <c:v>4.01736</c:v>
                </c:pt>
                <c:pt idx="6269">
                  <c:v>4.0179099999999996</c:v>
                </c:pt>
                <c:pt idx="6270">
                  <c:v>4.0185300000000002</c:v>
                </c:pt>
                <c:pt idx="6271">
                  <c:v>4.0191600000000003</c:v>
                </c:pt>
                <c:pt idx="6272">
                  <c:v>4.0198600000000004</c:v>
                </c:pt>
                <c:pt idx="6273">
                  <c:v>4.0205700000000002</c:v>
                </c:pt>
                <c:pt idx="6274">
                  <c:v>4.0210999999999997</c:v>
                </c:pt>
                <c:pt idx="6275">
                  <c:v>4.0214400000000001</c:v>
                </c:pt>
                <c:pt idx="6276">
                  <c:v>4.0218299999999996</c:v>
                </c:pt>
                <c:pt idx="6277">
                  <c:v>4.0223300000000002</c:v>
                </c:pt>
                <c:pt idx="6278">
                  <c:v>4.02311</c:v>
                </c:pt>
                <c:pt idx="6279">
                  <c:v>4.0236200000000002</c:v>
                </c:pt>
                <c:pt idx="6280">
                  <c:v>4.0247799999999998</c:v>
                </c:pt>
                <c:pt idx="6281">
                  <c:v>4.0259900000000002</c:v>
                </c:pt>
                <c:pt idx="6282">
                  <c:v>4.0271100000000004</c:v>
                </c:pt>
                <c:pt idx="6283">
                  <c:v>4.0282999999999998</c:v>
                </c:pt>
                <c:pt idx="6284">
                  <c:v>4.0292700000000004</c:v>
                </c:pt>
                <c:pt idx="6285">
                  <c:v>4.0301099999999996</c:v>
                </c:pt>
                <c:pt idx="6286">
                  <c:v>4.0307500000000003</c:v>
                </c:pt>
                <c:pt idx="6287">
                  <c:v>4.0316900000000002</c:v>
                </c:pt>
                <c:pt idx="6288">
                  <c:v>4.0322399999999998</c:v>
                </c:pt>
                <c:pt idx="6289">
                  <c:v>4.0331700000000001</c:v>
                </c:pt>
                <c:pt idx="6290">
                  <c:v>4.0342099999999999</c:v>
                </c:pt>
                <c:pt idx="6291">
                  <c:v>4.0348699999999997</c:v>
                </c:pt>
                <c:pt idx="6292">
                  <c:v>4.0357200000000004</c:v>
                </c:pt>
                <c:pt idx="6293">
                  <c:v>4.0367100000000002</c:v>
                </c:pt>
                <c:pt idx="6294">
                  <c:v>4.0376000000000003</c:v>
                </c:pt>
                <c:pt idx="6295">
                  <c:v>4.0379899999999997</c:v>
                </c:pt>
                <c:pt idx="6296">
                  <c:v>4.0384000000000002</c:v>
                </c:pt>
                <c:pt idx="6297">
                  <c:v>4.0386699999999998</c:v>
                </c:pt>
                <c:pt idx="6298">
                  <c:v>4.0394699999999997</c:v>
                </c:pt>
                <c:pt idx="6299">
                  <c:v>4.04</c:v>
                </c:pt>
                <c:pt idx="6300">
                  <c:v>4.04068</c:v>
                </c:pt>
                <c:pt idx="6301">
                  <c:v>4.04101</c:v>
                </c:pt>
                <c:pt idx="6302">
                  <c:v>4.0415400000000004</c:v>
                </c:pt>
                <c:pt idx="6303">
                  <c:v>4.04216</c:v>
                </c:pt>
                <c:pt idx="6304">
                  <c:v>4.0430999999999999</c:v>
                </c:pt>
                <c:pt idx="6305">
                  <c:v>4.0437900000000004</c:v>
                </c:pt>
                <c:pt idx="6306">
                  <c:v>4.0447300000000004</c:v>
                </c:pt>
                <c:pt idx="6307">
                  <c:v>4.0453900000000003</c:v>
                </c:pt>
                <c:pt idx="6308">
                  <c:v>4.0463100000000001</c:v>
                </c:pt>
                <c:pt idx="6309">
                  <c:v>4.0471000000000004</c:v>
                </c:pt>
                <c:pt idx="6310">
                  <c:v>4.0483399999999996</c:v>
                </c:pt>
                <c:pt idx="6311">
                  <c:v>4.04948</c:v>
                </c:pt>
                <c:pt idx="6312">
                  <c:v>4.0502700000000003</c:v>
                </c:pt>
                <c:pt idx="6313">
                  <c:v>4.05145</c:v>
                </c:pt>
                <c:pt idx="6314">
                  <c:v>4.0521200000000004</c:v>
                </c:pt>
                <c:pt idx="6315">
                  <c:v>4.0531100000000002</c:v>
                </c:pt>
                <c:pt idx="6316">
                  <c:v>4.0538699999999999</c:v>
                </c:pt>
                <c:pt idx="6317">
                  <c:v>4.0548299999999999</c:v>
                </c:pt>
                <c:pt idx="6318">
                  <c:v>4.0551899999999996</c:v>
                </c:pt>
                <c:pt idx="6319">
                  <c:v>4.0561100000000003</c:v>
                </c:pt>
                <c:pt idx="6320">
                  <c:v>4.05722</c:v>
                </c:pt>
                <c:pt idx="6321">
                  <c:v>4.0579099999999997</c:v>
                </c:pt>
                <c:pt idx="6322">
                  <c:v>4.05884</c:v>
                </c:pt>
                <c:pt idx="6323">
                  <c:v>4.0595999999999997</c:v>
                </c:pt>
                <c:pt idx="6324">
                  <c:v>4.05999</c:v>
                </c:pt>
                <c:pt idx="6325">
                  <c:v>4.0603199999999999</c:v>
                </c:pt>
                <c:pt idx="6326">
                  <c:v>4.0609099999999998</c:v>
                </c:pt>
                <c:pt idx="6327">
                  <c:v>4.0621</c:v>
                </c:pt>
                <c:pt idx="6328">
                  <c:v>4.0625499999999999</c:v>
                </c:pt>
                <c:pt idx="6329">
                  <c:v>4.0630499999999996</c:v>
                </c:pt>
                <c:pt idx="6330">
                  <c:v>4.0632999999999999</c:v>
                </c:pt>
                <c:pt idx="6331">
                  <c:v>4.0638699999999996</c:v>
                </c:pt>
                <c:pt idx="6332">
                  <c:v>4.0651999999999999</c:v>
                </c:pt>
                <c:pt idx="6333">
                  <c:v>4.0665300000000002</c:v>
                </c:pt>
                <c:pt idx="6334">
                  <c:v>4.06759</c:v>
                </c:pt>
                <c:pt idx="6335">
                  <c:v>4.0683100000000003</c:v>
                </c:pt>
                <c:pt idx="6336">
                  <c:v>4.0696099999999999</c:v>
                </c:pt>
                <c:pt idx="6337">
                  <c:v>4.0707899999999997</c:v>
                </c:pt>
                <c:pt idx="6338">
                  <c:v>4.0720299999999998</c:v>
                </c:pt>
                <c:pt idx="6339">
                  <c:v>4.0726300000000002</c:v>
                </c:pt>
                <c:pt idx="6340">
                  <c:v>4.0729600000000001</c:v>
                </c:pt>
                <c:pt idx="6341">
                  <c:v>4.0733300000000003</c:v>
                </c:pt>
                <c:pt idx="6342">
                  <c:v>4.0736100000000004</c:v>
                </c:pt>
                <c:pt idx="6343">
                  <c:v>4.0738399999999997</c:v>
                </c:pt>
                <c:pt idx="6344">
                  <c:v>4.0739999999999998</c:v>
                </c:pt>
                <c:pt idx="6345">
                  <c:v>4.07437</c:v>
                </c:pt>
                <c:pt idx="6346">
                  <c:v>4.0747400000000003</c:v>
                </c:pt>
                <c:pt idx="6347">
                  <c:v>4.0750599999999997</c:v>
                </c:pt>
                <c:pt idx="6348">
                  <c:v>4.0753899999999996</c:v>
                </c:pt>
                <c:pt idx="6349">
                  <c:v>4.0761000000000003</c:v>
                </c:pt>
                <c:pt idx="6350">
                  <c:v>4.0772500000000003</c:v>
                </c:pt>
                <c:pt idx="6351">
                  <c:v>4.0780000000000003</c:v>
                </c:pt>
                <c:pt idx="6352">
                  <c:v>4.0784399999999996</c:v>
                </c:pt>
                <c:pt idx="6353">
                  <c:v>4.0790699999999998</c:v>
                </c:pt>
                <c:pt idx="6354">
                  <c:v>4.0798500000000004</c:v>
                </c:pt>
                <c:pt idx="6355">
                  <c:v>4.0808200000000001</c:v>
                </c:pt>
                <c:pt idx="6356">
                  <c:v>4.0814199999999996</c:v>
                </c:pt>
                <c:pt idx="6357">
                  <c:v>4.0817199999999998</c:v>
                </c:pt>
                <c:pt idx="6358">
                  <c:v>4.0822500000000002</c:v>
                </c:pt>
                <c:pt idx="6359">
                  <c:v>4.0826900000000004</c:v>
                </c:pt>
                <c:pt idx="6360">
                  <c:v>4.0831</c:v>
                </c:pt>
                <c:pt idx="6361">
                  <c:v>4.0834400000000004</c:v>
                </c:pt>
                <c:pt idx="6362">
                  <c:v>4.0844800000000001</c:v>
                </c:pt>
                <c:pt idx="6363">
                  <c:v>4.0848800000000001</c:v>
                </c:pt>
                <c:pt idx="6364">
                  <c:v>4.0852300000000001</c:v>
                </c:pt>
                <c:pt idx="6365">
                  <c:v>4.0865900000000002</c:v>
                </c:pt>
                <c:pt idx="6366">
                  <c:v>4.0878699999999997</c:v>
                </c:pt>
                <c:pt idx="6367">
                  <c:v>4.0886500000000003</c:v>
                </c:pt>
                <c:pt idx="6368">
                  <c:v>4.0893800000000002</c:v>
                </c:pt>
                <c:pt idx="6369">
                  <c:v>4.0901300000000003</c:v>
                </c:pt>
                <c:pt idx="6370">
                  <c:v>4.0911600000000004</c:v>
                </c:pt>
                <c:pt idx="6371">
                  <c:v>4.0923400000000001</c:v>
                </c:pt>
                <c:pt idx="6372">
                  <c:v>4.0931199999999999</c:v>
                </c:pt>
                <c:pt idx="6373">
                  <c:v>4.0941400000000003</c:v>
                </c:pt>
                <c:pt idx="6374">
                  <c:v>4.0953099999999996</c:v>
                </c:pt>
                <c:pt idx="6375">
                  <c:v>4.0965100000000003</c:v>
                </c:pt>
                <c:pt idx="6376">
                  <c:v>4.0973199999999999</c:v>
                </c:pt>
                <c:pt idx="6377">
                  <c:v>4.0979799999999997</c:v>
                </c:pt>
                <c:pt idx="6378">
                  <c:v>4.0984400000000001</c:v>
                </c:pt>
                <c:pt idx="6379">
                  <c:v>4.0988499999999997</c:v>
                </c:pt>
                <c:pt idx="6380">
                  <c:v>4.0996100000000002</c:v>
                </c:pt>
                <c:pt idx="6381">
                  <c:v>4.1000899999999998</c:v>
                </c:pt>
                <c:pt idx="6382">
                  <c:v>4.1011600000000001</c:v>
                </c:pt>
                <c:pt idx="6383">
                  <c:v>4.1019699999999997</c:v>
                </c:pt>
                <c:pt idx="6384">
                  <c:v>4.1024399999999996</c:v>
                </c:pt>
                <c:pt idx="6385">
                  <c:v>4.1028399999999996</c:v>
                </c:pt>
                <c:pt idx="6386">
                  <c:v>4.1033799999999996</c:v>
                </c:pt>
                <c:pt idx="6387">
                  <c:v>4.1044900000000002</c:v>
                </c:pt>
                <c:pt idx="6388">
                  <c:v>4.1054199999999996</c:v>
                </c:pt>
                <c:pt idx="6389">
                  <c:v>4.10602</c:v>
                </c:pt>
                <c:pt idx="6390">
                  <c:v>4.1067299999999998</c:v>
                </c:pt>
                <c:pt idx="6391">
                  <c:v>4.1078599999999996</c:v>
                </c:pt>
                <c:pt idx="6392">
                  <c:v>4.1090099999999996</c:v>
                </c:pt>
                <c:pt idx="6393">
                  <c:v>4.1100399999999997</c:v>
                </c:pt>
                <c:pt idx="6394">
                  <c:v>4.1106600000000002</c:v>
                </c:pt>
                <c:pt idx="6395">
                  <c:v>4.1116200000000003</c:v>
                </c:pt>
                <c:pt idx="6396">
                  <c:v>4.1127700000000003</c:v>
                </c:pt>
                <c:pt idx="6397">
                  <c:v>4.1139999999999999</c:v>
                </c:pt>
                <c:pt idx="6398">
                  <c:v>4.1149899999999997</c:v>
                </c:pt>
                <c:pt idx="6399">
                  <c:v>4.1154400000000004</c:v>
                </c:pt>
                <c:pt idx="6400">
                  <c:v>4.1158299999999999</c:v>
                </c:pt>
                <c:pt idx="6401">
                  <c:v>4.1163499999999997</c:v>
                </c:pt>
                <c:pt idx="6402">
                  <c:v>4.1173000000000002</c:v>
                </c:pt>
                <c:pt idx="6403">
                  <c:v>4.1181799999999997</c:v>
                </c:pt>
                <c:pt idx="6404">
                  <c:v>4.1193900000000001</c:v>
                </c:pt>
                <c:pt idx="6405">
                  <c:v>4.1202800000000002</c:v>
                </c:pt>
                <c:pt idx="6406">
                  <c:v>4.1208</c:v>
                </c:pt>
                <c:pt idx="6407">
                  <c:v>4.1211900000000004</c:v>
                </c:pt>
                <c:pt idx="6408">
                  <c:v>4.12174</c:v>
                </c:pt>
                <c:pt idx="6409">
                  <c:v>4.1225500000000004</c:v>
                </c:pt>
                <c:pt idx="6410">
                  <c:v>4.1232300000000004</c:v>
                </c:pt>
                <c:pt idx="6411">
                  <c:v>4.1240399999999999</c:v>
                </c:pt>
                <c:pt idx="6412">
                  <c:v>4.1244800000000001</c:v>
                </c:pt>
                <c:pt idx="6413">
                  <c:v>4.1250200000000001</c:v>
                </c:pt>
                <c:pt idx="6414">
                  <c:v>4.12547</c:v>
                </c:pt>
                <c:pt idx="6415">
                  <c:v>4.1258600000000003</c:v>
                </c:pt>
                <c:pt idx="6416">
                  <c:v>4.1262999999999996</c:v>
                </c:pt>
                <c:pt idx="6417">
                  <c:v>4.1269299999999998</c:v>
                </c:pt>
                <c:pt idx="6418">
                  <c:v>4.1273600000000004</c:v>
                </c:pt>
                <c:pt idx="6419">
                  <c:v>4.1285499999999997</c:v>
                </c:pt>
                <c:pt idx="6420">
                  <c:v>4.1297800000000002</c:v>
                </c:pt>
                <c:pt idx="6421">
                  <c:v>4.1306900000000004</c:v>
                </c:pt>
                <c:pt idx="6422">
                  <c:v>4.1318900000000003</c:v>
                </c:pt>
                <c:pt idx="6423">
                  <c:v>4.1330799999999996</c:v>
                </c:pt>
                <c:pt idx="6424">
                  <c:v>4.1338100000000004</c:v>
                </c:pt>
                <c:pt idx="6425">
                  <c:v>4.1346699999999998</c:v>
                </c:pt>
                <c:pt idx="6426">
                  <c:v>4.1351800000000001</c:v>
                </c:pt>
                <c:pt idx="6427">
                  <c:v>4.1362399999999999</c:v>
                </c:pt>
                <c:pt idx="6428">
                  <c:v>4.1368200000000002</c:v>
                </c:pt>
                <c:pt idx="6429">
                  <c:v>4.1375299999999999</c:v>
                </c:pt>
                <c:pt idx="6430">
                  <c:v>4.1387299999999998</c:v>
                </c:pt>
                <c:pt idx="6431">
                  <c:v>4.1393300000000002</c:v>
                </c:pt>
                <c:pt idx="6432">
                  <c:v>4.1405200000000004</c:v>
                </c:pt>
                <c:pt idx="6433">
                  <c:v>4.1413000000000002</c:v>
                </c:pt>
                <c:pt idx="6434">
                  <c:v>4.1422400000000001</c:v>
                </c:pt>
                <c:pt idx="6435">
                  <c:v>4.1427100000000001</c:v>
                </c:pt>
                <c:pt idx="6436">
                  <c:v>4.1430800000000003</c:v>
                </c:pt>
                <c:pt idx="6437">
                  <c:v>4.1435300000000002</c:v>
                </c:pt>
                <c:pt idx="6438">
                  <c:v>4.1443300000000001</c:v>
                </c:pt>
                <c:pt idx="6439">
                  <c:v>4.1448099999999997</c:v>
                </c:pt>
                <c:pt idx="6440">
                  <c:v>4.1452900000000001</c:v>
                </c:pt>
                <c:pt idx="6441">
                  <c:v>4.1459200000000003</c:v>
                </c:pt>
                <c:pt idx="6442">
                  <c:v>4.14696</c:v>
                </c:pt>
                <c:pt idx="6443">
                  <c:v>4.1474799999999998</c:v>
                </c:pt>
                <c:pt idx="6444">
                  <c:v>4.1485500000000002</c:v>
                </c:pt>
                <c:pt idx="6445">
                  <c:v>4.1498699999999999</c:v>
                </c:pt>
                <c:pt idx="6446">
                  <c:v>4.15036</c:v>
                </c:pt>
                <c:pt idx="6447">
                  <c:v>4.1511399999999998</c:v>
                </c:pt>
                <c:pt idx="6448">
                  <c:v>4.1521400000000002</c:v>
                </c:pt>
                <c:pt idx="6449">
                  <c:v>4.1534599999999999</c:v>
                </c:pt>
                <c:pt idx="6450">
                  <c:v>4.15421</c:v>
                </c:pt>
                <c:pt idx="6451">
                  <c:v>4.1553500000000003</c:v>
                </c:pt>
                <c:pt idx="6452">
                  <c:v>4.1560100000000002</c:v>
                </c:pt>
                <c:pt idx="6453">
                  <c:v>4.15707</c:v>
                </c:pt>
                <c:pt idx="6454">
                  <c:v>4.1582600000000003</c:v>
                </c:pt>
                <c:pt idx="6455">
                  <c:v>4.1589</c:v>
                </c:pt>
                <c:pt idx="6456">
                  <c:v>4.1596500000000001</c:v>
                </c:pt>
                <c:pt idx="6457">
                  <c:v>4.1604700000000001</c:v>
                </c:pt>
                <c:pt idx="6458">
                  <c:v>4.1616600000000004</c:v>
                </c:pt>
                <c:pt idx="6459">
                  <c:v>4.1623400000000004</c:v>
                </c:pt>
                <c:pt idx="6460">
                  <c:v>4.1632100000000003</c:v>
                </c:pt>
                <c:pt idx="6461">
                  <c:v>4.1638999999999999</c:v>
                </c:pt>
                <c:pt idx="6462">
                  <c:v>4.1641500000000002</c:v>
                </c:pt>
                <c:pt idx="6463">
                  <c:v>4.16479</c:v>
                </c:pt>
                <c:pt idx="6464">
                  <c:v>4.1657999999999999</c:v>
                </c:pt>
                <c:pt idx="6465">
                  <c:v>4.1666100000000004</c:v>
                </c:pt>
                <c:pt idx="6466">
                  <c:v>4.1670400000000001</c:v>
                </c:pt>
                <c:pt idx="6467">
                  <c:v>4.1674300000000004</c:v>
                </c:pt>
                <c:pt idx="6468">
                  <c:v>4.1679300000000001</c:v>
                </c:pt>
                <c:pt idx="6469">
                  <c:v>4.1687200000000004</c:v>
                </c:pt>
                <c:pt idx="6470">
                  <c:v>4.17</c:v>
                </c:pt>
                <c:pt idx="6471">
                  <c:v>4.1712499999999997</c:v>
                </c:pt>
                <c:pt idx="6472">
                  <c:v>4.1718799999999998</c:v>
                </c:pt>
                <c:pt idx="6473">
                  <c:v>4.1726099999999997</c:v>
                </c:pt>
                <c:pt idx="6474">
                  <c:v>4.1738900000000001</c:v>
                </c:pt>
                <c:pt idx="6475">
                  <c:v>4.1751500000000004</c:v>
                </c:pt>
                <c:pt idx="6476">
                  <c:v>4.1764099999999997</c:v>
                </c:pt>
                <c:pt idx="6477">
                  <c:v>4.1772200000000002</c:v>
                </c:pt>
                <c:pt idx="6478">
                  <c:v>4.1778500000000003</c:v>
                </c:pt>
                <c:pt idx="6479">
                  <c:v>4.17814</c:v>
                </c:pt>
                <c:pt idx="6480">
                  <c:v>4.1785399999999999</c:v>
                </c:pt>
                <c:pt idx="6481">
                  <c:v>4.1786599999999998</c:v>
                </c:pt>
                <c:pt idx="6482">
                  <c:v>4.17882</c:v>
                </c:pt>
                <c:pt idx="6483">
                  <c:v>4.17896</c:v>
                </c:pt>
                <c:pt idx="6484">
                  <c:v>4.1790599999999998</c:v>
                </c:pt>
                <c:pt idx="6485">
                  <c:v>4.1791799999999997</c:v>
                </c:pt>
                <c:pt idx="6486">
                  <c:v>4.1794000000000002</c:v>
                </c:pt>
                <c:pt idx="6487">
                  <c:v>4.1797399999999998</c:v>
                </c:pt>
                <c:pt idx="6488">
                  <c:v>4.1799799999999996</c:v>
                </c:pt>
                <c:pt idx="6489">
                  <c:v>4.1804600000000001</c:v>
                </c:pt>
                <c:pt idx="6490">
                  <c:v>4.1816199999999997</c:v>
                </c:pt>
                <c:pt idx="6491">
                  <c:v>4.1827199999999998</c:v>
                </c:pt>
                <c:pt idx="6492">
                  <c:v>4.1833</c:v>
                </c:pt>
                <c:pt idx="6493">
                  <c:v>4.1837200000000001</c:v>
                </c:pt>
                <c:pt idx="6494">
                  <c:v>4.1849299999999996</c:v>
                </c:pt>
                <c:pt idx="6495">
                  <c:v>4.1856499999999999</c:v>
                </c:pt>
                <c:pt idx="6496">
                  <c:v>4.1860799999999996</c:v>
                </c:pt>
                <c:pt idx="6497">
                  <c:v>4.18682</c:v>
                </c:pt>
                <c:pt idx="6498">
                  <c:v>4.1871499999999999</c:v>
                </c:pt>
                <c:pt idx="6499">
                  <c:v>4.1875900000000001</c:v>
                </c:pt>
                <c:pt idx="6500">
                  <c:v>4.1879799999999996</c:v>
                </c:pt>
                <c:pt idx="6501">
                  <c:v>4.1889799999999999</c:v>
                </c:pt>
                <c:pt idx="6502">
                  <c:v>4.1892899999999997</c:v>
                </c:pt>
                <c:pt idx="6503">
                  <c:v>4.1898900000000001</c:v>
                </c:pt>
                <c:pt idx="6504">
                  <c:v>4.1911100000000001</c:v>
                </c:pt>
                <c:pt idx="6505">
                  <c:v>4.1923899999999996</c:v>
                </c:pt>
                <c:pt idx="6506">
                  <c:v>4.1935200000000004</c:v>
                </c:pt>
                <c:pt idx="6507">
                  <c:v>4.1944100000000004</c:v>
                </c:pt>
                <c:pt idx="6508">
                  <c:v>4.1951099999999997</c:v>
                </c:pt>
                <c:pt idx="6509">
                  <c:v>4.1961199999999996</c:v>
                </c:pt>
                <c:pt idx="6510">
                  <c:v>4.1973000000000003</c:v>
                </c:pt>
                <c:pt idx="6511">
                  <c:v>4.1977799999999998</c:v>
                </c:pt>
                <c:pt idx="6512">
                  <c:v>4.1988500000000002</c:v>
                </c:pt>
                <c:pt idx="6513">
                  <c:v>4.2</c:v>
                </c:pt>
                <c:pt idx="6514">
                  <c:v>4.2012299999999998</c:v>
                </c:pt>
                <c:pt idx="6515">
                  <c:v>4.2024499999999998</c:v>
                </c:pt>
                <c:pt idx="6516">
                  <c:v>4.2034799999999999</c:v>
                </c:pt>
                <c:pt idx="6517">
                  <c:v>4.20418</c:v>
                </c:pt>
                <c:pt idx="6518">
                  <c:v>4.2045700000000004</c:v>
                </c:pt>
                <c:pt idx="6519">
                  <c:v>4.2051800000000004</c:v>
                </c:pt>
                <c:pt idx="6520">
                  <c:v>4.20641</c:v>
                </c:pt>
                <c:pt idx="6521">
                  <c:v>4.2068500000000002</c:v>
                </c:pt>
                <c:pt idx="6522">
                  <c:v>4.2071699999999996</c:v>
                </c:pt>
                <c:pt idx="6523">
                  <c:v>4.2076799999999999</c:v>
                </c:pt>
                <c:pt idx="6524">
                  <c:v>4.2085999999999997</c:v>
                </c:pt>
                <c:pt idx="6525">
                  <c:v>4.2094500000000004</c:v>
                </c:pt>
                <c:pt idx="6526">
                  <c:v>4.2099200000000003</c:v>
                </c:pt>
                <c:pt idx="6527">
                  <c:v>4.2108499999999998</c:v>
                </c:pt>
                <c:pt idx="6528">
                  <c:v>4.2121000000000004</c:v>
                </c:pt>
                <c:pt idx="6529">
                  <c:v>4.2127499999999998</c:v>
                </c:pt>
                <c:pt idx="6530">
                  <c:v>4.2137200000000004</c:v>
                </c:pt>
                <c:pt idx="6531">
                  <c:v>4.2149200000000002</c:v>
                </c:pt>
                <c:pt idx="6532">
                  <c:v>4.2156000000000002</c:v>
                </c:pt>
                <c:pt idx="6533">
                  <c:v>4.2162899999999999</c:v>
                </c:pt>
                <c:pt idx="6534">
                  <c:v>4.2173699999999998</c:v>
                </c:pt>
                <c:pt idx="6535">
                  <c:v>4.2185800000000002</c:v>
                </c:pt>
                <c:pt idx="6536">
                  <c:v>4.2193500000000004</c:v>
                </c:pt>
                <c:pt idx="6537">
                  <c:v>4.22</c:v>
                </c:pt>
                <c:pt idx="6538">
                  <c:v>4.22079</c:v>
                </c:pt>
                <c:pt idx="6539">
                  <c:v>4.2213900000000004</c:v>
                </c:pt>
                <c:pt idx="6540">
                  <c:v>4.2219899999999999</c:v>
                </c:pt>
                <c:pt idx="6541">
                  <c:v>4.2231500000000004</c:v>
                </c:pt>
                <c:pt idx="6542">
                  <c:v>4.2243700000000004</c:v>
                </c:pt>
                <c:pt idx="6543">
                  <c:v>4.2251200000000004</c:v>
                </c:pt>
                <c:pt idx="6544">
                  <c:v>4.2255599999999998</c:v>
                </c:pt>
                <c:pt idx="6545">
                  <c:v>4.2258800000000001</c:v>
                </c:pt>
                <c:pt idx="6546">
                  <c:v>4.2263000000000002</c:v>
                </c:pt>
                <c:pt idx="6547">
                  <c:v>4.22729</c:v>
                </c:pt>
                <c:pt idx="6548">
                  <c:v>4.22783</c:v>
                </c:pt>
                <c:pt idx="6549">
                  <c:v>4.2289599999999998</c:v>
                </c:pt>
                <c:pt idx="6550">
                  <c:v>4.2294400000000003</c:v>
                </c:pt>
                <c:pt idx="6551">
                  <c:v>4.2298499999999999</c:v>
                </c:pt>
                <c:pt idx="6552">
                  <c:v>4.2305099999999998</c:v>
                </c:pt>
                <c:pt idx="6553">
                  <c:v>4.2311500000000004</c:v>
                </c:pt>
                <c:pt idx="6554">
                  <c:v>4.2315399999999999</c:v>
                </c:pt>
                <c:pt idx="6555">
                  <c:v>4.2320599999999997</c:v>
                </c:pt>
                <c:pt idx="6556">
                  <c:v>4.2326899999999998</c:v>
                </c:pt>
                <c:pt idx="6557">
                  <c:v>4.2339900000000004</c:v>
                </c:pt>
                <c:pt idx="6558">
                  <c:v>4.2350899999999996</c:v>
                </c:pt>
                <c:pt idx="6559">
                  <c:v>4.23604</c:v>
                </c:pt>
                <c:pt idx="6560">
                  <c:v>4.2372500000000004</c:v>
                </c:pt>
                <c:pt idx="6561">
                  <c:v>4.2384399999999998</c:v>
                </c:pt>
                <c:pt idx="6562">
                  <c:v>4.2395899999999997</c:v>
                </c:pt>
                <c:pt idx="6563">
                  <c:v>4.2403199999999996</c:v>
                </c:pt>
                <c:pt idx="6564">
                  <c:v>4.2407300000000001</c:v>
                </c:pt>
                <c:pt idx="6565">
                  <c:v>4.2411399999999997</c:v>
                </c:pt>
                <c:pt idx="6566">
                  <c:v>4.2412400000000003</c:v>
                </c:pt>
                <c:pt idx="6567">
                  <c:v>4.2413999999999996</c:v>
                </c:pt>
                <c:pt idx="6568">
                  <c:v>4.2418100000000001</c:v>
                </c:pt>
                <c:pt idx="6569">
                  <c:v>4.2424900000000001</c:v>
                </c:pt>
                <c:pt idx="6570">
                  <c:v>4.2431900000000002</c:v>
                </c:pt>
                <c:pt idx="6571">
                  <c:v>4.2443999999999997</c:v>
                </c:pt>
                <c:pt idx="6572">
                  <c:v>4.2450999999999999</c:v>
                </c:pt>
                <c:pt idx="6573">
                  <c:v>4.2462299999999997</c:v>
                </c:pt>
                <c:pt idx="6574">
                  <c:v>4.2474499999999997</c:v>
                </c:pt>
                <c:pt idx="6575">
                  <c:v>4.2480399999999996</c:v>
                </c:pt>
                <c:pt idx="6576">
                  <c:v>4.2486699999999997</c:v>
                </c:pt>
                <c:pt idx="6577">
                  <c:v>4.2490899999999998</c:v>
                </c:pt>
                <c:pt idx="6578">
                  <c:v>4.2494699999999996</c:v>
                </c:pt>
                <c:pt idx="6579">
                  <c:v>4.2502700000000004</c:v>
                </c:pt>
                <c:pt idx="6580">
                  <c:v>4.2507000000000001</c:v>
                </c:pt>
                <c:pt idx="6581">
                  <c:v>4.2511400000000004</c:v>
                </c:pt>
                <c:pt idx="6582">
                  <c:v>4.2515299999999998</c:v>
                </c:pt>
                <c:pt idx="6583">
                  <c:v>4.2525399999999998</c:v>
                </c:pt>
                <c:pt idx="6584">
                  <c:v>4.2531400000000001</c:v>
                </c:pt>
                <c:pt idx="6585">
                  <c:v>4.2539600000000002</c:v>
                </c:pt>
                <c:pt idx="6586">
                  <c:v>4.2552700000000003</c:v>
                </c:pt>
                <c:pt idx="6587">
                  <c:v>4.25657</c:v>
                </c:pt>
                <c:pt idx="6588">
                  <c:v>4.2574800000000002</c:v>
                </c:pt>
                <c:pt idx="6589">
                  <c:v>4.2582300000000002</c:v>
                </c:pt>
                <c:pt idx="6590">
                  <c:v>4.2594700000000003</c:v>
                </c:pt>
                <c:pt idx="6591">
                  <c:v>4.2604199999999999</c:v>
                </c:pt>
                <c:pt idx="6592">
                  <c:v>4.2613500000000002</c:v>
                </c:pt>
                <c:pt idx="6593">
                  <c:v>4.2620199999999997</c:v>
                </c:pt>
                <c:pt idx="6594">
                  <c:v>4.2629599999999996</c:v>
                </c:pt>
                <c:pt idx="6595">
                  <c:v>4.2641400000000003</c:v>
                </c:pt>
                <c:pt idx="6596">
                  <c:v>4.2653499999999998</c:v>
                </c:pt>
                <c:pt idx="6597">
                  <c:v>4.2662800000000001</c:v>
                </c:pt>
                <c:pt idx="6598">
                  <c:v>4.2669800000000002</c:v>
                </c:pt>
                <c:pt idx="6599">
                  <c:v>4.2680600000000002</c:v>
                </c:pt>
                <c:pt idx="6600">
                  <c:v>4.2692800000000002</c:v>
                </c:pt>
                <c:pt idx="6601">
                  <c:v>4.2701599999999997</c:v>
                </c:pt>
                <c:pt idx="6602">
                  <c:v>4.2706600000000003</c:v>
                </c:pt>
                <c:pt idx="6603">
                  <c:v>4.2711100000000002</c:v>
                </c:pt>
                <c:pt idx="6604">
                  <c:v>4.27163</c:v>
                </c:pt>
                <c:pt idx="6605">
                  <c:v>4.2725999999999997</c:v>
                </c:pt>
                <c:pt idx="6606">
                  <c:v>4.2732900000000003</c:v>
                </c:pt>
                <c:pt idx="6607">
                  <c:v>4.2735599999999998</c:v>
                </c:pt>
                <c:pt idx="6608">
                  <c:v>4.2741600000000002</c:v>
                </c:pt>
                <c:pt idx="6609">
                  <c:v>4.2748900000000001</c:v>
                </c:pt>
                <c:pt idx="6610">
                  <c:v>4.2755999999999998</c:v>
                </c:pt>
                <c:pt idx="6611">
                  <c:v>4.2769300000000001</c:v>
                </c:pt>
                <c:pt idx="6612">
                  <c:v>4.2782299999999998</c:v>
                </c:pt>
                <c:pt idx="6613">
                  <c:v>4.2788599999999999</c:v>
                </c:pt>
                <c:pt idx="6614">
                  <c:v>4.28</c:v>
                </c:pt>
                <c:pt idx="6615">
                  <c:v>4.2813100000000004</c:v>
                </c:pt>
                <c:pt idx="6616">
                  <c:v>4.2825600000000001</c:v>
                </c:pt>
                <c:pt idx="6617">
                  <c:v>4.2838099999999999</c:v>
                </c:pt>
                <c:pt idx="6618">
                  <c:v>4.2844100000000003</c:v>
                </c:pt>
                <c:pt idx="6619">
                  <c:v>4.2849300000000001</c:v>
                </c:pt>
                <c:pt idx="6620">
                  <c:v>4.2851900000000001</c:v>
                </c:pt>
                <c:pt idx="6621">
                  <c:v>4.2856500000000004</c:v>
                </c:pt>
                <c:pt idx="6622">
                  <c:v>4.2862200000000001</c:v>
                </c:pt>
                <c:pt idx="6623">
                  <c:v>4.2865900000000003</c:v>
                </c:pt>
                <c:pt idx="6624">
                  <c:v>4.2875399999999999</c:v>
                </c:pt>
                <c:pt idx="6625">
                  <c:v>4.2887199999999996</c:v>
                </c:pt>
                <c:pt idx="6626">
                  <c:v>4.2896099999999997</c:v>
                </c:pt>
                <c:pt idx="6627">
                  <c:v>4.2899700000000003</c:v>
                </c:pt>
                <c:pt idx="6628">
                  <c:v>4.2907999999999999</c:v>
                </c:pt>
                <c:pt idx="6629">
                  <c:v>4.2920100000000003</c:v>
                </c:pt>
                <c:pt idx="6630">
                  <c:v>4.2924899999999999</c:v>
                </c:pt>
                <c:pt idx="6631">
                  <c:v>4.29291</c:v>
                </c:pt>
                <c:pt idx="6632">
                  <c:v>4.29331</c:v>
                </c:pt>
                <c:pt idx="6633">
                  <c:v>4.2939499999999997</c:v>
                </c:pt>
                <c:pt idx="6634">
                  <c:v>4.2944399999999998</c:v>
                </c:pt>
                <c:pt idx="6635">
                  <c:v>4.2946999999999997</c:v>
                </c:pt>
                <c:pt idx="6636">
                  <c:v>4.2948399999999998</c:v>
                </c:pt>
                <c:pt idx="6637">
                  <c:v>4.2949400000000004</c:v>
                </c:pt>
                <c:pt idx="6638">
                  <c:v>4.2949999999999999</c:v>
                </c:pt>
                <c:pt idx="6639">
                  <c:v>4.2950799999999996</c:v>
                </c:pt>
                <c:pt idx="6640">
                  <c:v>4.29514</c:v>
                </c:pt>
                <c:pt idx="6641">
                  <c:v>4.29521</c:v>
                </c:pt>
                <c:pt idx="6642">
                  <c:v>4.2954100000000004</c:v>
                </c:pt>
                <c:pt idx="6643">
                  <c:v>4.2961600000000004</c:v>
                </c:pt>
                <c:pt idx="6644">
                  <c:v>4.2965099999999996</c:v>
                </c:pt>
                <c:pt idx="6645">
                  <c:v>4.2973299999999997</c:v>
                </c:pt>
                <c:pt idx="6646">
                  <c:v>4.2984999999999998</c:v>
                </c:pt>
                <c:pt idx="6647">
                  <c:v>4.2997399999999999</c:v>
                </c:pt>
                <c:pt idx="6648">
                  <c:v>4.30084</c:v>
                </c:pt>
                <c:pt idx="6649">
                  <c:v>4.3017099999999999</c:v>
                </c:pt>
                <c:pt idx="6650">
                  <c:v>4.3027699999999998</c:v>
                </c:pt>
                <c:pt idx="6651">
                  <c:v>4.3035699999999997</c:v>
                </c:pt>
                <c:pt idx="6652">
                  <c:v>4.3043399999999998</c:v>
                </c:pt>
                <c:pt idx="6653">
                  <c:v>4.3052599999999996</c:v>
                </c:pt>
                <c:pt idx="6654">
                  <c:v>4.3059000000000003</c:v>
                </c:pt>
                <c:pt idx="6655">
                  <c:v>4.3070500000000003</c:v>
                </c:pt>
                <c:pt idx="6656">
                  <c:v>4.3076499999999998</c:v>
                </c:pt>
                <c:pt idx="6657">
                  <c:v>4.3088300000000004</c:v>
                </c:pt>
                <c:pt idx="6658">
                  <c:v>4.3098400000000003</c:v>
                </c:pt>
                <c:pt idx="6659">
                  <c:v>4.3103600000000002</c:v>
                </c:pt>
                <c:pt idx="6660">
                  <c:v>4.3117299999999998</c:v>
                </c:pt>
                <c:pt idx="6661">
                  <c:v>4.3122999999999996</c:v>
                </c:pt>
                <c:pt idx="6662">
                  <c:v>4.3126699999999998</c:v>
                </c:pt>
                <c:pt idx="6663">
                  <c:v>4.3131500000000003</c:v>
                </c:pt>
                <c:pt idx="6664">
                  <c:v>4.3139500000000002</c:v>
                </c:pt>
                <c:pt idx="6665">
                  <c:v>4.3143900000000004</c:v>
                </c:pt>
                <c:pt idx="6666">
                  <c:v>4.31487</c:v>
                </c:pt>
                <c:pt idx="6667">
                  <c:v>4.3153300000000003</c:v>
                </c:pt>
                <c:pt idx="6668">
                  <c:v>4.3160800000000004</c:v>
                </c:pt>
                <c:pt idx="6669">
                  <c:v>4.3167</c:v>
                </c:pt>
                <c:pt idx="6670">
                  <c:v>4.3171499999999998</c:v>
                </c:pt>
                <c:pt idx="6671">
                  <c:v>4.3184100000000001</c:v>
                </c:pt>
                <c:pt idx="6672">
                  <c:v>4.3196599999999998</c:v>
                </c:pt>
                <c:pt idx="6673">
                  <c:v>4.3202499999999997</c:v>
                </c:pt>
                <c:pt idx="6674">
                  <c:v>4.3212599999999997</c:v>
                </c:pt>
                <c:pt idx="6675">
                  <c:v>4.3222800000000001</c:v>
                </c:pt>
                <c:pt idx="6676">
                  <c:v>4.3228299999999997</c:v>
                </c:pt>
                <c:pt idx="6677">
                  <c:v>4.3240600000000002</c:v>
                </c:pt>
                <c:pt idx="6678">
                  <c:v>4.3248499999999996</c:v>
                </c:pt>
                <c:pt idx="6679">
                  <c:v>4.3255600000000003</c:v>
                </c:pt>
                <c:pt idx="6680">
                  <c:v>4.3263699999999998</c:v>
                </c:pt>
                <c:pt idx="6681">
                  <c:v>4.3274400000000002</c:v>
                </c:pt>
                <c:pt idx="6682">
                  <c:v>4.32822</c:v>
                </c:pt>
                <c:pt idx="6683">
                  <c:v>4.32883</c:v>
                </c:pt>
                <c:pt idx="6684">
                  <c:v>4.3299700000000003</c:v>
                </c:pt>
                <c:pt idx="6685">
                  <c:v>4.33108</c:v>
                </c:pt>
                <c:pt idx="6686">
                  <c:v>4.3318300000000001</c:v>
                </c:pt>
                <c:pt idx="6687">
                  <c:v>4.3324499999999997</c:v>
                </c:pt>
                <c:pt idx="6688">
                  <c:v>4.3331799999999996</c:v>
                </c:pt>
                <c:pt idx="6689">
                  <c:v>4.3342599999999996</c:v>
                </c:pt>
                <c:pt idx="6690">
                  <c:v>4.3346299999999998</c:v>
                </c:pt>
                <c:pt idx="6691">
                  <c:v>4.3355899999999998</c:v>
                </c:pt>
                <c:pt idx="6692">
                  <c:v>4.3362699999999998</c:v>
                </c:pt>
                <c:pt idx="6693">
                  <c:v>4.3366899999999999</c:v>
                </c:pt>
                <c:pt idx="6694">
                  <c:v>4.3373699999999999</c:v>
                </c:pt>
                <c:pt idx="6695">
                  <c:v>4.3379399999999997</c:v>
                </c:pt>
                <c:pt idx="6696">
                  <c:v>4.3383200000000004</c:v>
                </c:pt>
                <c:pt idx="6697">
                  <c:v>4.3391400000000004</c:v>
                </c:pt>
                <c:pt idx="6698">
                  <c:v>4.3398199999999996</c:v>
                </c:pt>
                <c:pt idx="6699">
                  <c:v>4.3403700000000001</c:v>
                </c:pt>
                <c:pt idx="6700">
                  <c:v>4.3409800000000001</c:v>
                </c:pt>
                <c:pt idx="6701">
                  <c:v>4.3414299999999999</c:v>
                </c:pt>
                <c:pt idx="6702">
                  <c:v>4.34267</c:v>
                </c:pt>
                <c:pt idx="6703">
                  <c:v>4.3434499999999998</c:v>
                </c:pt>
                <c:pt idx="6704">
                  <c:v>4.3446699999999998</c:v>
                </c:pt>
                <c:pt idx="6705">
                  <c:v>4.3458800000000002</c:v>
                </c:pt>
                <c:pt idx="6706">
                  <c:v>4.3467799999999999</c:v>
                </c:pt>
                <c:pt idx="6707">
                  <c:v>4.34762</c:v>
                </c:pt>
                <c:pt idx="6708">
                  <c:v>4.3488899999999999</c:v>
                </c:pt>
                <c:pt idx="6709">
                  <c:v>4.3494400000000004</c:v>
                </c:pt>
                <c:pt idx="6710">
                  <c:v>4.35046</c:v>
                </c:pt>
                <c:pt idx="6711">
                  <c:v>4.3512500000000003</c:v>
                </c:pt>
                <c:pt idx="6712">
                  <c:v>4.3516500000000002</c:v>
                </c:pt>
                <c:pt idx="6713">
                  <c:v>4.3521799999999997</c:v>
                </c:pt>
                <c:pt idx="6714">
                  <c:v>4.3529</c:v>
                </c:pt>
                <c:pt idx="6715">
                  <c:v>4.3536200000000003</c:v>
                </c:pt>
                <c:pt idx="6716">
                  <c:v>4.3544400000000003</c:v>
                </c:pt>
                <c:pt idx="6717">
                  <c:v>4.3553800000000003</c:v>
                </c:pt>
                <c:pt idx="6718">
                  <c:v>4.3566200000000004</c:v>
                </c:pt>
                <c:pt idx="6719">
                  <c:v>4.3572300000000004</c:v>
                </c:pt>
                <c:pt idx="6720">
                  <c:v>4.3576100000000002</c:v>
                </c:pt>
                <c:pt idx="6721">
                  <c:v>4.3580699999999997</c:v>
                </c:pt>
                <c:pt idx="6722">
                  <c:v>4.3587199999999999</c:v>
                </c:pt>
                <c:pt idx="6723">
                  <c:v>4.3593000000000002</c:v>
                </c:pt>
                <c:pt idx="6724">
                  <c:v>4.3597299999999999</c:v>
                </c:pt>
                <c:pt idx="6725">
                  <c:v>4.3601400000000003</c:v>
                </c:pt>
                <c:pt idx="6726">
                  <c:v>4.3604200000000004</c:v>
                </c:pt>
                <c:pt idx="6727">
                  <c:v>4.3607800000000001</c:v>
                </c:pt>
                <c:pt idx="6728">
                  <c:v>4.3617299999999997</c:v>
                </c:pt>
                <c:pt idx="6729">
                  <c:v>4.3622500000000004</c:v>
                </c:pt>
                <c:pt idx="6730">
                  <c:v>4.3636299999999997</c:v>
                </c:pt>
                <c:pt idx="6731">
                  <c:v>4.36496</c:v>
                </c:pt>
                <c:pt idx="6732">
                  <c:v>4.3661500000000002</c:v>
                </c:pt>
                <c:pt idx="6733">
                  <c:v>4.3667699999999998</c:v>
                </c:pt>
                <c:pt idx="6734">
                  <c:v>4.3675199999999998</c:v>
                </c:pt>
                <c:pt idx="6735">
                  <c:v>4.3685700000000001</c:v>
                </c:pt>
                <c:pt idx="6736">
                  <c:v>4.3691399999999998</c:v>
                </c:pt>
                <c:pt idx="6737">
                  <c:v>4.3697999999999997</c:v>
                </c:pt>
                <c:pt idx="6738">
                  <c:v>4.3706699999999996</c:v>
                </c:pt>
                <c:pt idx="6739">
                  <c:v>4.3714000000000004</c:v>
                </c:pt>
                <c:pt idx="6740">
                  <c:v>4.37256</c:v>
                </c:pt>
                <c:pt idx="6741">
                  <c:v>4.3731499999999999</c:v>
                </c:pt>
                <c:pt idx="6742">
                  <c:v>4.37446</c:v>
                </c:pt>
                <c:pt idx="6743">
                  <c:v>4.3757000000000001</c:v>
                </c:pt>
                <c:pt idx="6744">
                  <c:v>4.37643</c:v>
                </c:pt>
                <c:pt idx="6745">
                  <c:v>4.3768500000000001</c:v>
                </c:pt>
                <c:pt idx="6746">
                  <c:v>4.3776700000000002</c:v>
                </c:pt>
                <c:pt idx="6747">
                  <c:v>4.3788</c:v>
                </c:pt>
                <c:pt idx="6748">
                  <c:v>4.3792999999999997</c:v>
                </c:pt>
                <c:pt idx="6749">
                  <c:v>4.38</c:v>
                </c:pt>
                <c:pt idx="6750">
                  <c:v>4.3804600000000002</c:v>
                </c:pt>
                <c:pt idx="6751">
                  <c:v>4.3809800000000001</c:v>
                </c:pt>
                <c:pt idx="6752">
                  <c:v>4.3814299999999999</c:v>
                </c:pt>
                <c:pt idx="6753">
                  <c:v>4.38178</c:v>
                </c:pt>
                <c:pt idx="6754">
                  <c:v>4.3826200000000002</c:v>
                </c:pt>
                <c:pt idx="6755">
                  <c:v>4.3837999999999999</c:v>
                </c:pt>
                <c:pt idx="6756">
                  <c:v>4.38462</c:v>
                </c:pt>
                <c:pt idx="6757">
                  <c:v>4.3852500000000001</c:v>
                </c:pt>
                <c:pt idx="6758">
                  <c:v>4.3865999999999996</c:v>
                </c:pt>
                <c:pt idx="6759">
                  <c:v>4.3872600000000004</c:v>
                </c:pt>
                <c:pt idx="6760">
                  <c:v>4.3879299999999999</c:v>
                </c:pt>
                <c:pt idx="6761">
                  <c:v>4.3892199999999999</c:v>
                </c:pt>
                <c:pt idx="6762">
                  <c:v>4.39018</c:v>
                </c:pt>
                <c:pt idx="6763">
                  <c:v>4.3912100000000001</c:v>
                </c:pt>
                <c:pt idx="6764">
                  <c:v>4.3920500000000002</c:v>
                </c:pt>
                <c:pt idx="6765">
                  <c:v>4.3927300000000002</c:v>
                </c:pt>
                <c:pt idx="6766">
                  <c:v>4.3936000000000002</c:v>
                </c:pt>
                <c:pt idx="6767">
                  <c:v>4.3944000000000001</c:v>
                </c:pt>
                <c:pt idx="6768">
                  <c:v>4.3951399999999996</c:v>
                </c:pt>
                <c:pt idx="6769">
                  <c:v>4.3955200000000003</c:v>
                </c:pt>
                <c:pt idx="6770">
                  <c:v>4.3967400000000003</c:v>
                </c:pt>
                <c:pt idx="6771">
                  <c:v>4.3974500000000001</c:v>
                </c:pt>
                <c:pt idx="6772">
                  <c:v>4.3982799999999997</c:v>
                </c:pt>
                <c:pt idx="6773">
                  <c:v>4.3987100000000003</c:v>
                </c:pt>
                <c:pt idx="6774">
                  <c:v>4.3991300000000004</c:v>
                </c:pt>
                <c:pt idx="6775">
                  <c:v>4.3997900000000003</c:v>
                </c:pt>
                <c:pt idx="6776">
                  <c:v>4.4005700000000001</c:v>
                </c:pt>
                <c:pt idx="6777">
                  <c:v>4.4015599999999999</c:v>
                </c:pt>
                <c:pt idx="6778">
                  <c:v>4.4027000000000003</c:v>
                </c:pt>
                <c:pt idx="6779">
                  <c:v>4.4031200000000004</c:v>
                </c:pt>
                <c:pt idx="6780">
                  <c:v>4.4040100000000004</c:v>
                </c:pt>
                <c:pt idx="6781">
                  <c:v>4.4045100000000001</c:v>
                </c:pt>
                <c:pt idx="6782">
                  <c:v>4.4054700000000002</c:v>
                </c:pt>
                <c:pt idx="6783">
                  <c:v>4.40611</c:v>
                </c:pt>
                <c:pt idx="6784">
                  <c:v>4.4064500000000004</c:v>
                </c:pt>
                <c:pt idx="6785">
                  <c:v>4.40665</c:v>
                </c:pt>
                <c:pt idx="6786">
                  <c:v>4.4071100000000003</c:v>
                </c:pt>
                <c:pt idx="6787">
                  <c:v>4.4080300000000001</c:v>
                </c:pt>
                <c:pt idx="6788">
                  <c:v>4.4082999999999997</c:v>
                </c:pt>
                <c:pt idx="6789">
                  <c:v>4.4085200000000002</c:v>
                </c:pt>
                <c:pt idx="6790">
                  <c:v>4.4092599999999997</c:v>
                </c:pt>
                <c:pt idx="6791">
                  <c:v>4.4103000000000003</c:v>
                </c:pt>
                <c:pt idx="6792">
                  <c:v>4.4113899999999999</c:v>
                </c:pt>
                <c:pt idx="6793">
                  <c:v>4.4125300000000003</c:v>
                </c:pt>
                <c:pt idx="6794">
                  <c:v>4.4133599999999999</c:v>
                </c:pt>
                <c:pt idx="6795">
                  <c:v>4.4142400000000004</c:v>
                </c:pt>
                <c:pt idx="6796">
                  <c:v>4.4151999999999996</c:v>
                </c:pt>
                <c:pt idx="6797">
                  <c:v>4.4157099999999998</c:v>
                </c:pt>
                <c:pt idx="6798">
                  <c:v>4.4165599999999996</c:v>
                </c:pt>
                <c:pt idx="6799">
                  <c:v>4.4177099999999996</c:v>
                </c:pt>
                <c:pt idx="6800">
                  <c:v>4.4188999999999998</c:v>
                </c:pt>
                <c:pt idx="6801">
                  <c:v>4.42</c:v>
                </c:pt>
                <c:pt idx="6802">
                  <c:v>4.4211900000000002</c:v>
                </c:pt>
                <c:pt idx="6803">
                  <c:v>4.4224100000000002</c:v>
                </c:pt>
                <c:pt idx="6804">
                  <c:v>4.4234600000000004</c:v>
                </c:pt>
                <c:pt idx="6805">
                  <c:v>4.4240399999999998</c:v>
                </c:pt>
                <c:pt idx="6806">
                  <c:v>4.42441</c:v>
                </c:pt>
                <c:pt idx="6807">
                  <c:v>4.4250699999999998</c:v>
                </c:pt>
                <c:pt idx="6808">
                  <c:v>4.4258499999999996</c:v>
                </c:pt>
                <c:pt idx="6809">
                  <c:v>4.4263199999999996</c:v>
                </c:pt>
                <c:pt idx="6810">
                  <c:v>4.4267000000000003</c:v>
                </c:pt>
                <c:pt idx="6811">
                  <c:v>4.4271900000000004</c:v>
                </c:pt>
                <c:pt idx="6812">
                  <c:v>4.4278599999999999</c:v>
                </c:pt>
                <c:pt idx="6813">
                  <c:v>4.42882</c:v>
                </c:pt>
                <c:pt idx="6814">
                  <c:v>4.4294000000000002</c:v>
                </c:pt>
                <c:pt idx="6815">
                  <c:v>4.4303600000000003</c:v>
                </c:pt>
                <c:pt idx="6816">
                  <c:v>4.4307999999999996</c:v>
                </c:pt>
                <c:pt idx="6817">
                  <c:v>4.4321000000000002</c:v>
                </c:pt>
                <c:pt idx="6818">
                  <c:v>4.4333400000000003</c:v>
                </c:pt>
                <c:pt idx="6819">
                  <c:v>4.4338499999999996</c:v>
                </c:pt>
                <c:pt idx="6820">
                  <c:v>4.4349600000000002</c:v>
                </c:pt>
                <c:pt idx="6821">
                  <c:v>4.4356600000000004</c:v>
                </c:pt>
                <c:pt idx="6822">
                  <c:v>4.4367900000000002</c:v>
                </c:pt>
                <c:pt idx="6823">
                  <c:v>4.4374599999999997</c:v>
                </c:pt>
                <c:pt idx="6824">
                  <c:v>4.4379999999999997</c:v>
                </c:pt>
                <c:pt idx="6825">
                  <c:v>4.4391999999999996</c:v>
                </c:pt>
                <c:pt idx="6826">
                  <c:v>4.4403199999999998</c:v>
                </c:pt>
                <c:pt idx="6827">
                  <c:v>4.4412500000000001</c:v>
                </c:pt>
                <c:pt idx="6828">
                  <c:v>4.44224</c:v>
                </c:pt>
                <c:pt idx="6829">
                  <c:v>4.4427700000000003</c:v>
                </c:pt>
                <c:pt idx="6830">
                  <c:v>4.4440400000000002</c:v>
                </c:pt>
                <c:pt idx="6831">
                  <c:v>4.4448499999999997</c:v>
                </c:pt>
                <c:pt idx="6832">
                  <c:v>4.4453899999999997</c:v>
                </c:pt>
                <c:pt idx="6833">
                  <c:v>4.4459999999999997</c:v>
                </c:pt>
                <c:pt idx="6834">
                  <c:v>4.4471299999999996</c:v>
                </c:pt>
                <c:pt idx="6835">
                  <c:v>4.4480199999999996</c:v>
                </c:pt>
                <c:pt idx="6836">
                  <c:v>4.4483600000000001</c:v>
                </c:pt>
                <c:pt idx="6837">
                  <c:v>4.4489400000000003</c:v>
                </c:pt>
                <c:pt idx="6838">
                  <c:v>4.4495199999999997</c:v>
                </c:pt>
                <c:pt idx="6839">
                  <c:v>4.45</c:v>
                </c:pt>
                <c:pt idx="6840">
                  <c:v>4.4506800000000002</c:v>
                </c:pt>
                <c:pt idx="6841">
                  <c:v>4.4514100000000001</c:v>
                </c:pt>
                <c:pt idx="6842">
                  <c:v>4.4520299999999997</c:v>
                </c:pt>
                <c:pt idx="6843">
                  <c:v>4.4526399999999997</c:v>
                </c:pt>
                <c:pt idx="6844">
                  <c:v>4.4532999999999996</c:v>
                </c:pt>
                <c:pt idx="6845">
                  <c:v>4.4544699999999997</c:v>
                </c:pt>
                <c:pt idx="6846">
                  <c:v>4.45512</c:v>
                </c:pt>
                <c:pt idx="6847">
                  <c:v>4.4559699999999998</c:v>
                </c:pt>
                <c:pt idx="6848">
                  <c:v>4.4572599999999998</c:v>
                </c:pt>
                <c:pt idx="6849">
                  <c:v>4.4580900000000003</c:v>
                </c:pt>
                <c:pt idx="6850">
                  <c:v>4.45878</c:v>
                </c:pt>
                <c:pt idx="6851">
                  <c:v>4.4597800000000003</c:v>
                </c:pt>
                <c:pt idx="6852">
                  <c:v>4.4602500000000003</c:v>
                </c:pt>
                <c:pt idx="6853">
                  <c:v>4.4611299999999998</c:v>
                </c:pt>
                <c:pt idx="6854">
                  <c:v>4.46225</c:v>
                </c:pt>
                <c:pt idx="6855">
                  <c:v>4.4628300000000003</c:v>
                </c:pt>
                <c:pt idx="6856">
                  <c:v>4.4633900000000004</c:v>
                </c:pt>
                <c:pt idx="6857">
                  <c:v>4.4645000000000001</c:v>
                </c:pt>
                <c:pt idx="6858">
                  <c:v>4.4654299999999996</c:v>
                </c:pt>
                <c:pt idx="6859">
                  <c:v>4.4659199999999997</c:v>
                </c:pt>
                <c:pt idx="6860">
                  <c:v>4.4667199999999996</c:v>
                </c:pt>
                <c:pt idx="6861">
                  <c:v>4.4679099999999998</c:v>
                </c:pt>
                <c:pt idx="6862">
                  <c:v>4.4689199999999998</c:v>
                </c:pt>
                <c:pt idx="6863">
                  <c:v>4.4697699999999996</c:v>
                </c:pt>
                <c:pt idx="6864">
                  <c:v>4.4702799999999998</c:v>
                </c:pt>
                <c:pt idx="6865">
                  <c:v>4.47105</c:v>
                </c:pt>
                <c:pt idx="6866">
                  <c:v>4.4715999999999996</c:v>
                </c:pt>
                <c:pt idx="6867">
                  <c:v>4.4724700000000004</c:v>
                </c:pt>
                <c:pt idx="6868">
                  <c:v>4.4732200000000004</c:v>
                </c:pt>
                <c:pt idx="6869">
                  <c:v>4.47403</c:v>
                </c:pt>
                <c:pt idx="6870">
                  <c:v>4.4745100000000004</c:v>
                </c:pt>
                <c:pt idx="6871">
                  <c:v>4.4749299999999996</c:v>
                </c:pt>
                <c:pt idx="6872">
                  <c:v>4.4759099999999998</c:v>
                </c:pt>
                <c:pt idx="6873">
                  <c:v>4.4765800000000002</c:v>
                </c:pt>
                <c:pt idx="6874">
                  <c:v>4.4771900000000002</c:v>
                </c:pt>
                <c:pt idx="6875">
                  <c:v>4.4776400000000001</c:v>
                </c:pt>
                <c:pt idx="6876">
                  <c:v>4.4779600000000004</c:v>
                </c:pt>
                <c:pt idx="6877">
                  <c:v>4.4781700000000004</c:v>
                </c:pt>
                <c:pt idx="6878">
                  <c:v>4.4783999999999997</c:v>
                </c:pt>
                <c:pt idx="6879">
                  <c:v>4.4790200000000002</c:v>
                </c:pt>
                <c:pt idx="6880">
                  <c:v>4.4802600000000004</c:v>
                </c:pt>
                <c:pt idx="6881">
                  <c:v>4.4815199999999997</c:v>
                </c:pt>
                <c:pt idx="6882">
                  <c:v>4.4822800000000003</c:v>
                </c:pt>
                <c:pt idx="6883">
                  <c:v>4.4835500000000001</c:v>
                </c:pt>
                <c:pt idx="6884">
                  <c:v>4.4848100000000004</c:v>
                </c:pt>
                <c:pt idx="6885">
                  <c:v>4.4855499999999999</c:v>
                </c:pt>
                <c:pt idx="6886">
                  <c:v>4.48604</c:v>
                </c:pt>
                <c:pt idx="6887">
                  <c:v>4.4868199999999998</c:v>
                </c:pt>
                <c:pt idx="6888">
                  <c:v>4.4879499999999997</c:v>
                </c:pt>
                <c:pt idx="6889">
                  <c:v>4.4891500000000004</c:v>
                </c:pt>
                <c:pt idx="6890">
                  <c:v>4.4904000000000002</c:v>
                </c:pt>
                <c:pt idx="6891">
                  <c:v>4.4915900000000004</c:v>
                </c:pt>
                <c:pt idx="6892">
                  <c:v>4.4923099999999998</c:v>
                </c:pt>
                <c:pt idx="6893">
                  <c:v>4.4927299999999999</c:v>
                </c:pt>
                <c:pt idx="6894">
                  <c:v>4.4938799999999999</c:v>
                </c:pt>
                <c:pt idx="6895">
                  <c:v>4.4950000000000001</c:v>
                </c:pt>
                <c:pt idx="6896">
                  <c:v>4.49566</c:v>
                </c:pt>
                <c:pt idx="6897">
                  <c:v>4.4962400000000002</c:v>
                </c:pt>
                <c:pt idx="6898">
                  <c:v>4.4966600000000003</c:v>
                </c:pt>
                <c:pt idx="6899">
                  <c:v>4.4970499999999998</c:v>
                </c:pt>
                <c:pt idx="6900">
                  <c:v>4.4976099999999999</c:v>
                </c:pt>
                <c:pt idx="6901">
                  <c:v>4.4981099999999996</c:v>
                </c:pt>
                <c:pt idx="6902">
                  <c:v>4.4989800000000004</c:v>
                </c:pt>
                <c:pt idx="6903">
                  <c:v>4.49946</c:v>
                </c:pt>
                <c:pt idx="6904">
                  <c:v>4.49986</c:v>
                </c:pt>
                <c:pt idx="6905">
                  <c:v>4.50047</c:v>
                </c:pt>
                <c:pt idx="6906">
                  <c:v>4.5007700000000002</c:v>
                </c:pt>
                <c:pt idx="6907">
                  <c:v>4.5012100000000004</c:v>
                </c:pt>
                <c:pt idx="6908">
                  <c:v>4.5021500000000003</c:v>
                </c:pt>
                <c:pt idx="6909">
                  <c:v>4.5032800000000002</c:v>
                </c:pt>
                <c:pt idx="6910">
                  <c:v>4.50413</c:v>
                </c:pt>
                <c:pt idx="6911">
                  <c:v>4.5050800000000004</c:v>
                </c:pt>
                <c:pt idx="6912">
                  <c:v>4.5058299999999996</c:v>
                </c:pt>
                <c:pt idx="6913">
                  <c:v>4.5061200000000001</c:v>
                </c:pt>
                <c:pt idx="6914">
                  <c:v>4.50725</c:v>
                </c:pt>
                <c:pt idx="6915">
                  <c:v>4.5079599999999997</c:v>
                </c:pt>
                <c:pt idx="6916">
                  <c:v>4.5087099999999998</c:v>
                </c:pt>
                <c:pt idx="6917">
                  <c:v>4.5097100000000001</c:v>
                </c:pt>
                <c:pt idx="6918">
                  <c:v>4.5108699999999997</c:v>
                </c:pt>
                <c:pt idx="6919">
                  <c:v>4.5120500000000003</c:v>
                </c:pt>
                <c:pt idx="6920">
                  <c:v>4.5132399999999997</c:v>
                </c:pt>
                <c:pt idx="6921">
                  <c:v>4.5141400000000003</c:v>
                </c:pt>
                <c:pt idx="6922">
                  <c:v>4.51464</c:v>
                </c:pt>
                <c:pt idx="6923">
                  <c:v>4.5152599999999996</c:v>
                </c:pt>
                <c:pt idx="6924">
                  <c:v>4.5157400000000001</c:v>
                </c:pt>
                <c:pt idx="6925">
                  <c:v>4.5161899999999999</c:v>
                </c:pt>
                <c:pt idx="6926">
                  <c:v>4.5173100000000002</c:v>
                </c:pt>
                <c:pt idx="6927">
                  <c:v>4.5185199999999996</c:v>
                </c:pt>
                <c:pt idx="6928">
                  <c:v>4.5195299999999996</c:v>
                </c:pt>
                <c:pt idx="6929">
                  <c:v>4.5198999999999998</c:v>
                </c:pt>
                <c:pt idx="6930">
                  <c:v>4.5206099999999996</c:v>
                </c:pt>
                <c:pt idx="6931">
                  <c:v>4.5216799999999999</c:v>
                </c:pt>
                <c:pt idx="6932">
                  <c:v>4.5223100000000001</c:v>
                </c:pt>
                <c:pt idx="6933">
                  <c:v>4.5231500000000002</c:v>
                </c:pt>
                <c:pt idx="6934">
                  <c:v>4.5243500000000001</c:v>
                </c:pt>
                <c:pt idx="6935">
                  <c:v>4.5255400000000003</c:v>
                </c:pt>
                <c:pt idx="6936">
                  <c:v>4.5261899999999997</c:v>
                </c:pt>
                <c:pt idx="6937">
                  <c:v>4.5273000000000003</c:v>
                </c:pt>
                <c:pt idx="6938">
                  <c:v>4.5284599999999999</c:v>
                </c:pt>
                <c:pt idx="6939">
                  <c:v>4.5292399999999997</c:v>
                </c:pt>
                <c:pt idx="6940">
                  <c:v>4.5297799999999997</c:v>
                </c:pt>
                <c:pt idx="6941">
                  <c:v>4.53043</c:v>
                </c:pt>
                <c:pt idx="6942">
                  <c:v>4.5314399999999999</c:v>
                </c:pt>
                <c:pt idx="6943">
                  <c:v>4.5321899999999999</c:v>
                </c:pt>
                <c:pt idx="6944">
                  <c:v>4.5329800000000002</c:v>
                </c:pt>
                <c:pt idx="6945">
                  <c:v>4.53416</c:v>
                </c:pt>
                <c:pt idx="6946">
                  <c:v>4.5348199999999999</c:v>
                </c:pt>
                <c:pt idx="6947">
                  <c:v>4.5357700000000003</c:v>
                </c:pt>
                <c:pt idx="6948">
                  <c:v>4.5364100000000001</c:v>
                </c:pt>
                <c:pt idx="6949">
                  <c:v>4.5376000000000003</c:v>
                </c:pt>
                <c:pt idx="6950">
                  <c:v>4.53843</c:v>
                </c:pt>
                <c:pt idx="6951">
                  <c:v>4.5392700000000001</c:v>
                </c:pt>
                <c:pt idx="6952">
                  <c:v>4.54</c:v>
                </c:pt>
                <c:pt idx="6953">
                  <c:v>4.5407500000000001</c:v>
                </c:pt>
                <c:pt idx="6954">
                  <c:v>4.5418000000000003</c:v>
                </c:pt>
                <c:pt idx="6955">
                  <c:v>4.5428899999999999</c:v>
                </c:pt>
                <c:pt idx="6956">
                  <c:v>4.5434599999999996</c:v>
                </c:pt>
                <c:pt idx="6957">
                  <c:v>4.5442499999999999</c:v>
                </c:pt>
                <c:pt idx="6958">
                  <c:v>4.5446099999999996</c:v>
                </c:pt>
                <c:pt idx="6959">
                  <c:v>4.5452399999999997</c:v>
                </c:pt>
                <c:pt idx="6960">
                  <c:v>4.5456300000000001</c:v>
                </c:pt>
                <c:pt idx="6961">
                  <c:v>4.5466699999999998</c:v>
                </c:pt>
                <c:pt idx="6962">
                  <c:v>4.54725</c:v>
                </c:pt>
                <c:pt idx="6963">
                  <c:v>4.5484499999999999</c:v>
                </c:pt>
                <c:pt idx="6964">
                  <c:v>4.5496299999999996</c:v>
                </c:pt>
                <c:pt idx="6965">
                  <c:v>4.5503600000000004</c:v>
                </c:pt>
                <c:pt idx="6966">
                  <c:v>4.5513500000000002</c:v>
                </c:pt>
                <c:pt idx="6967">
                  <c:v>4.5523499999999997</c:v>
                </c:pt>
                <c:pt idx="6968">
                  <c:v>4.55349</c:v>
                </c:pt>
                <c:pt idx="6969">
                  <c:v>4.5542999999999996</c:v>
                </c:pt>
                <c:pt idx="6970">
                  <c:v>4.5554699999999997</c:v>
                </c:pt>
                <c:pt idx="6971">
                  <c:v>4.5566199999999997</c:v>
                </c:pt>
                <c:pt idx="6972">
                  <c:v>4.5577699999999997</c:v>
                </c:pt>
                <c:pt idx="6973">
                  <c:v>4.5585199999999997</c:v>
                </c:pt>
                <c:pt idx="6974">
                  <c:v>4.5589899999999997</c:v>
                </c:pt>
                <c:pt idx="6975">
                  <c:v>4.5595499999999998</c:v>
                </c:pt>
                <c:pt idx="6976">
                  <c:v>4.5602099999999997</c:v>
                </c:pt>
                <c:pt idx="6977">
                  <c:v>4.5610900000000001</c:v>
                </c:pt>
                <c:pt idx="6978">
                  <c:v>4.5618499999999997</c:v>
                </c:pt>
                <c:pt idx="6979">
                  <c:v>4.5629299999999997</c:v>
                </c:pt>
                <c:pt idx="6980">
                  <c:v>4.5640799999999997</c:v>
                </c:pt>
                <c:pt idx="6981">
                  <c:v>4.5652299999999997</c:v>
                </c:pt>
                <c:pt idx="6982">
                  <c:v>4.5662200000000004</c:v>
                </c:pt>
                <c:pt idx="6983">
                  <c:v>4.5667499999999999</c:v>
                </c:pt>
                <c:pt idx="6984">
                  <c:v>4.5673700000000004</c:v>
                </c:pt>
                <c:pt idx="6985">
                  <c:v>4.56799</c:v>
                </c:pt>
                <c:pt idx="6986">
                  <c:v>4.5690600000000003</c:v>
                </c:pt>
                <c:pt idx="6987">
                  <c:v>4.5694299999999997</c:v>
                </c:pt>
                <c:pt idx="6988">
                  <c:v>4.5699699999999996</c:v>
                </c:pt>
                <c:pt idx="6989">
                  <c:v>4.5704900000000004</c:v>
                </c:pt>
                <c:pt idx="6990">
                  <c:v>4.5714300000000003</c:v>
                </c:pt>
                <c:pt idx="6991">
                  <c:v>4.5725800000000003</c:v>
                </c:pt>
                <c:pt idx="6992">
                  <c:v>4.5736100000000004</c:v>
                </c:pt>
                <c:pt idx="6993">
                  <c:v>4.5744800000000003</c:v>
                </c:pt>
                <c:pt idx="6994">
                  <c:v>4.5756300000000003</c:v>
                </c:pt>
                <c:pt idx="6995">
                  <c:v>4.5767699999999998</c:v>
                </c:pt>
                <c:pt idx="6996">
                  <c:v>4.5779399999999999</c:v>
                </c:pt>
                <c:pt idx="6997">
                  <c:v>4.5790199999999999</c:v>
                </c:pt>
                <c:pt idx="6998">
                  <c:v>4.5794300000000003</c:v>
                </c:pt>
                <c:pt idx="6999">
                  <c:v>4.5799799999999999</c:v>
                </c:pt>
                <c:pt idx="7000">
                  <c:v>4.5806699999999996</c:v>
                </c:pt>
                <c:pt idx="7001">
                  <c:v>4.5814599999999999</c:v>
                </c:pt>
                <c:pt idx="7002">
                  <c:v>4.5826399999999996</c:v>
                </c:pt>
                <c:pt idx="7003">
                  <c:v>4.5838900000000002</c:v>
                </c:pt>
                <c:pt idx="7004">
                  <c:v>4.5850999999999997</c:v>
                </c:pt>
                <c:pt idx="7005">
                  <c:v>4.5857799999999997</c:v>
                </c:pt>
                <c:pt idx="7006">
                  <c:v>4.5864799999999999</c:v>
                </c:pt>
                <c:pt idx="7007">
                  <c:v>4.5873999999999997</c:v>
                </c:pt>
                <c:pt idx="7008">
                  <c:v>4.5885199999999999</c:v>
                </c:pt>
                <c:pt idx="7009">
                  <c:v>4.5889499999999996</c:v>
                </c:pt>
                <c:pt idx="7010">
                  <c:v>4.5894000000000004</c:v>
                </c:pt>
                <c:pt idx="7011">
                  <c:v>4.59</c:v>
                </c:pt>
                <c:pt idx="7012">
                  <c:v>4.5908100000000003</c:v>
                </c:pt>
                <c:pt idx="7013">
                  <c:v>4.5914900000000003</c:v>
                </c:pt>
                <c:pt idx="7014">
                  <c:v>4.5921599999999998</c:v>
                </c:pt>
                <c:pt idx="7015">
                  <c:v>4.5928500000000003</c:v>
                </c:pt>
                <c:pt idx="7016">
                  <c:v>4.5935499999999996</c:v>
                </c:pt>
                <c:pt idx="7017">
                  <c:v>4.59415</c:v>
                </c:pt>
                <c:pt idx="7018">
                  <c:v>4.5948799999999999</c:v>
                </c:pt>
                <c:pt idx="7019">
                  <c:v>4.5959599999999998</c:v>
                </c:pt>
                <c:pt idx="7020">
                  <c:v>4.5970700000000004</c:v>
                </c:pt>
                <c:pt idx="7021">
                  <c:v>4.5976900000000001</c:v>
                </c:pt>
                <c:pt idx="7022">
                  <c:v>4.5986500000000001</c:v>
                </c:pt>
                <c:pt idx="7023">
                  <c:v>4.5992899999999999</c:v>
                </c:pt>
                <c:pt idx="7024">
                  <c:v>4.6003999999999996</c:v>
                </c:pt>
                <c:pt idx="7025">
                  <c:v>4.6015600000000001</c:v>
                </c:pt>
                <c:pt idx="7026">
                  <c:v>4.6026100000000003</c:v>
                </c:pt>
                <c:pt idx="7027">
                  <c:v>4.6032799999999998</c:v>
                </c:pt>
                <c:pt idx="7028">
                  <c:v>4.6036999999999999</c:v>
                </c:pt>
                <c:pt idx="7029">
                  <c:v>4.6047200000000004</c:v>
                </c:pt>
                <c:pt idx="7030">
                  <c:v>4.6058599999999998</c:v>
                </c:pt>
                <c:pt idx="7031">
                  <c:v>4.60703</c:v>
                </c:pt>
                <c:pt idx="7032">
                  <c:v>4.6077199999999996</c:v>
                </c:pt>
                <c:pt idx="7033">
                  <c:v>4.6083600000000002</c:v>
                </c:pt>
                <c:pt idx="7034">
                  <c:v>4.6085900000000004</c:v>
                </c:pt>
                <c:pt idx="7035">
                  <c:v>4.6088699999999996</c:v>
                </c:pt>
                <c:pt idx="7036">
                  <c:v>4.60914</c:v>
                </c:pt>
                <c:pt idx="7037">
                  <c:v>4.6094499999999998</c:v>
                </c:pt>
                <c:pt idx="7038">
                  <c:v>4.6101200000000002</c:v>
                </c:pt>
                <c:pt idx="7039">
                  <c:v>4.6111000000000004</c:v>
                </c:pt>
                <c:pt idx="7040">
                  <c:v>4.6116299999999999</c:v>
                </c:pt>
                <c:pt idx="7041">
                  <c:v>4.6119500000000002</c:v>
                </c:pt>
                <c:pt idx="7042">
                  <c:v>4.6127200000000004</c:v>
                </c:pt>
                <c:pt idx="7043">
                  <c:v>4.6130800000000001</c:v>
                </c:pt>
                <c:pt idx="7044">
                  <c:v>4.6133499999999996</c:v>
                </c:pt>
                <c:pt idx="7045">
                  <c:v>4.6136200000000001</c:v>
                </c:pt>
                <c:pt idx="7046">
                  <c:v>4.6143400000000003</c:v>
                </c:pt>
                <c:pt idx="7047">
                  <c:v>4.6153000000000004</c:v>
                </c:pt>
                <c:pt idx="7048">
                  <c:v>4.6164899999999998</c:v>
                </c:pt>
                <c:pt idx="7049">
                  <c:v>4.6176700000000004</c:v>
                </c:pt>
                <c:pt idx="7050">
                  <c:v>4.61876</c:v>
                </c:pt>
                <c:pt idx="7051">
                  <c:v>4.6193200000000001</c:v>
                </c:pt>
                <c:pt idx="7052">
                  <c:v>4.6202699999999997</c:v>
                </c:pt>
                <c:pt idx="7053">
                  <c:v>4.6208999999999998</c:v>
                </c:pt>
                <c:pt idx="7054">
                  <c:v>4.6214199999999996</c:v>
                </c:pt>
                <c:pt idx="7055">
                  <c:v>4.6220800000000004</c:v>
                </c:pt>
                <c:pt idx="7056">
                  <c:v>4.6231200000000001</c:v>
                </c:pt>
                <c:pt idx="7057">
                  <c:v>4.6240899999999998</c:v>
                </c:pt>
                <c:pt idx="7058">
                  <c:v>4.6248199999999997</c:v>
                </c:pt>
                <c:pt idx="7059">
                  <c:v>4.6258999999999997</c:v>
                </c:pt>
                <c:pt idx="7060">
                  <c:v>4.6269400000000003</c:v>
                </c:pt>
                <c:pt idx="7061">
                  <c:v>4.6279199999999996</c:v>
                </c:pt>
                <c:pt idx="7062">
                  <c:v>4.6284599999999996</c:v>
                </c:pt>
                <c:pt idx="7063">
                  <c:v>4.62906</c:v>
                </c:pt>
                <c:pt idx="7064">
                  <c:v>4.6302599999999998</c:v>
                </c:pt>
                <c:pt idx="7065">
                  <c:v>4.6310500000000001</c:v>
                </c:pt>
                <c:pt idx="7066">
                  <c:v>4.6319999999999997</c:v>
                </c:pt>
                <c:pt idx="7067">
                  <c:v>4.63314</c:v>
                </c:pt>
                <c:pt idx="7068">
                  <c:v>4.6337900000000003</c:v>
                </c:pt>
                <c:pt idx="7069">
                  <c:v>4.6345499999999999</c:v>
                </c:pt>
                <c:pt idx="7070">
                  <c:v>4.6357200000000001</c:v>
                </c:pt>
                <c:pt idx="7071">
                  <c:v>4.6368900000000002</c:v>
                </c:pt>
                <c:pt idx="7072">
                  <c:v>4.6376600000000003</c:v>
                </c:pt>
                <c:pt idx="7073">
                  <c:v>4.6384400000000001</c:v>
                </c:pt>
                <c:pt idx="7074">
                  <c:v>4.6391099999999996</c:v>
                </c:pt>
                <c:pt idx="7075">
                  <c:v>4.6401199999999996</c:v>
                </c:pt>
                <c:pt idx="7076">
                  <c:v>4.6405599999999998</c:v>
                </c:pt>
                <c:pt idx="7077">
                  <c:v>4.6413700000000002</c:v>
                </c:pt>
                <c:pt idx="7078">
                  <c:v>4.6418400000000002</c:v>
                </c:pt>
                <c:pt idx="7079">
                  <c:v>4.6425400000000003</c:v>
                </c:pt>
                <c:pt idx="7080">
                  <c:v>4.6428700000000003</c:v>
                </c:pt>
                <c:pt idx="7081">
                  <c:v>4.6434499999999996</c:v>
                </c:pt>
                <c:pt idx="7082">
                  <c:v>4.6442199999999998</c:v>
                </c:pt>
                <c:pt idx="7083">
                  <c:v>4.6450399999999998</c:v>
                </c:pt>
                <c:pt idx="7084">
                  <c:v>4.6460499999999998</c:v>
                </c:pt>
                <c:pt idx="7085">
                  <c:v>4.6472300000000004</c:v>
                </c:pt>
                <c:pt idx="7086">
                  <c:v>4.6482900000000003</c:v>
                </c:pt>
                <c:pt idx="7087">
                  <c:v>4.6494600000000004</c:v>
                </c:pt>
                <c:pt idx="7088">
                  <c:v>4.6505999999999998</c:v>
                </c:pt>
                <c:pt idx="7089">
                  <c:v>4.6517200000000001</c:v>
                </c:pt>
                <c:pt idx="7090">
                  <c:v>4.6528499999999999</c:v>
                </c:pt>
                <c:pt idx="7091">
                  <c:v>4.6539700000000002</c:v>
                </c:pt>
                <c:pt idx="7092">
                  <c:v>4.6545699999999997</c:v>
                </c:pt>
                <c:pt idx="7093">
                  <c:v>4.6554500000000001</c:v>
                </c:pt>
                <c:pt idx="7094">
                  <c:v>4.6559900000000001</c:v>
                </c:pt>
                <c:pt idx="7095">
                  <c:v>4.6565300000000001</c:v>
                </c:pt>
                <c:pt idx="7096">
                  <c:v>4.6572899999999997</c:v>
                </c:pt>
                <c:pt idx="7097">
                  <c:v>4.6583899999999998</c:v>
                </c:pt>
                <c:pt idx="7098">
                  <c:v>4.6594800000000003</c:v>
                </c:pt>
                <c:pt idx="7099">
                  <c:v>4.6606500000000004</c:v>
                </c:pt>
                <c:pt idx="7100">
                  <c:v>4.6617600000000001</c:v>
                </c:pt>
                <c:pt idx="7101">
                  <c:v>4.6628800000000004</c:v>
                </c:pt>
                <c:pt idx="7102">
                  <c:v>4.6639999999999997</c:v>
                </c:pt>
                <c:pt idx="7103">
                  <c:v>4.6647999999999996</c:v>
                </c:pt>
                <c:pt idx="7104">
                  <c:v>4.6653900000000004</c:v>
                </c:pt>
                <c:pt idx="7105">
                  <c:v>4.6664199999999996</c:v>
                </c:pt>
                <c:pt idx="7106">
                  <c:v>4.6670999999999996</c:v>
                </c:pt>
                <c:pt idx="7107">
                  <c:v>4.6676399999999996</c:v>
                </c:pt>
                <c:pt idx="7108">
                  <c:v>4.6685100000000004</c:v>
                </c:pt>
                <c:pt idx="7109">
                  <c:v>4.6690300000000002</c:v>
                </c:pt>
                <c:pt idx="7110">
                  <c:v>4.66927</c:v>
                </c:pt>
                <c:pt idx="7111">
                  <c:v>4.6699200000000003</c:v>
                </c:pt>
                <c:pt idx="7112">
                  <c:v>4.6702700000000004</c:v>
                </c:pt>
                <c:pt idx="7113">
                  <c:v>4.6713100000000001</c:v>
                </c:pt>
                <c:pt idx="7114">
                  <c:v>4.6724699999999997</c:v>
                </c:pt>
                <c:pt idx="7115">
                  <c:v>4.6736399999999998</c:v>
                </c:pt>
                <c:pt idx="7116">
                  <c:v>4.6748099999999999</c:v>
                </c:pt>
                <c:pt idx="7117">
                  <c:v>4.6755000000000004</c:v>
                </c:pt>
                <c:pt idx="7118">
                  <c:v>4.6767799999999999</c:v>
                </c:pt>
                <c:pt idx="7119">
                  <c:v>4.6773699999999998</c:v>
                </c:pt>
                <c:pt idx="7120">
                  <c:v>4.6786000000000003</c:v>
                </c:pt>
                <c:pt idx="7121">
                  <c:v>4.6790900000000004</c:v>
                </c:pt>
                <c:pt idx="7122">
                  <c:v>4.6798400000000004</c:v>
                </c:pt>
                <c:pt idx="7123">
                  <c:v>4.68032</c:v>
                </c:pt>
                <c:pt idx="7124">
                  <c:v>4.6809000000000003</c:v>
                </c:pt>
                <c:pt idx="7125">
                  <c:v>4.6820000000000004</c:v>
                </c:pt>
                <c:pt idx="7126">
                  <c:v>4.6831800000000001</c:v>
                </c:pt>
                <c:pt idx="7127">
                  <c:v>4.6843399999999997</c:v>
                </c:pt>
                <c:pt idx="7128">
                  <c:v>4.6854899999999997</c:v>
                </c:pt>
                <c:pt idx="7129">
                  <c:v>4.6860099999999996</c:v>
                </c:pt>
                <c:pt idx="7130">
                  <c:v>4.6866500000000002</c:v>
                </c:pt>
                <c:pt idx="7131">
                  <c:v>4.6874500000000001</c:v>
                </c:pt>
                <c:pt idx="7132">
                  <c:v>4.6880499999999996</c:v>
                </c:pt>
                <c:pt idx="7133">
                  <c:v>4.6890200000000002</c:v>
                </c:pt>
                <c:pt idx="7134">
                  <c:v>4.6900899999999996</c:v>
                </c:pt>
                <c:pt idx="7135">
                  <c:v>4.6907100000000002</c:v>
                </c:pt>
                <c:pt idx="7136">
                  <c:v>4.6915699999999996</c:v>
                </c:pt>
                <c:pt idx="7137">
                  <c:v>4.6924799999999998</c:v>
                </c:pt>
                <c:pt idx="7138">
                  <c:v>4.6935500000000001</c:v>
                </c:pt>
                <c:pt idx="7139">
                  <c:v>4.6942300000000001</c:v>
                </c:pt>
                <c:pt idx="7140">
                  <c:v>4.6945199999999998</c:v>
                </c:pt>
                <c:pt idx="7141">
                  <c:v>4.6950799999999999</c:v>
                </c:pt>
                <c:pt idx="7142">
                  <c:v>4.6955999999999998</c:v>
                </c:pt>
                <c:pt idx="7143">
                  <c:v>4.6961500000000003</c:v>
                </c:pt>
                <c:pt idx="7144">
                  <c:v>4.6972899999999997</c:v>
                </c:pt>
                <c:pt idx="7145">
                  <c:v>4.6978900000000001</c:v>
                </c:pt>
                <c:pt idx="7146">
                  <c:v>4.69902</c:v>
                </c:pt>
                <c:pt idx="7147">
                  <c:v>4.7001299999999997</c:v>
                </c:pt>
                <c:pt idx="7148">
                  <c:v>4.7012900000000002</c:v>
                </c:pt>
                <c:pt idx="7149">
                  <c:v>4.7020499999999998</c:v>
                </c:pt>
                <c:pt idx="7150">
                  <c:v>4.7032400000000001</c:v>
                </c:pt>
                <c:pt idx="7151">
                  <c:v>4.7044100000000002</c:v>
                </c:pt>
                <c:pt idx="7152">
                  <c:v>4.7054999999999998</c:v>
                </c:pt>
                <c:pt idx="7153">
                  <c:v>4.7062499999999998</c:v>
                </c:pt>
                <c:pt idx="7154">
                  <c:v>4.70709</c:v>
                </c:pt>
                <c:pt idx="7155">
                  <c:v>4.7076200000000004</c:v>
                </c:pt>
                <c:pt idx="7156">
                  <c:v>4.7081999999999997</c:v>
                </c:pt>
                <c:pt idx="7157">
                  <c:v>4.7088900000000002</c:v>
                </c:pt>
                <c:pt idx="7158">
                  <c:v>4.70946</c:v>
                </c:pt>
                <c:pt idx="7159">
                  <c:v>4.7104499999999998</c:v>
                </c:pt>
                <c:pt idx="7160">
                  <c:v>4.7115900000000002</c:v>
                </c:pt>
                <c:pt idx="7161">
                  <c:v>4.71272</c:v>
                </c:pt>
                <c:pt idx="7162">
                  <c:v>4.7133700000000003</c:v>
                </c:pt>
                <c:pt idx="7163">
                  <c:v>4.7139699999999998</c:v>
                </c:pt>
                <c:pt idx="7164">
                  <c:v>4.7151100000000001</c:v>
                </c:pt>
                <c:pt idx="7165">
                  <c:v>4.7158499999999997</c:v>
                </c:pt>
                <c:pt idx="7166">
                  <c:v>4.7164400000000004</c:v>
                </c:pt>
                <c:pt idx="7167">
                  <c:v>4.7173499999999997</c:v>
                </c:pt>
                <c:pt idx="7168">
                  <c:v>4.71774</c:v>
                </c:pt>
                <c:pt idx="7169">
                  <c:v>4.7183799999999998</c:v>
                </c:pt>
                <c:pt idx="7170">
                  <c:v>4.7193899999999998</c:v>
                </c:pt>
                <c:pt idx="7171">
                  <c:v>4.7198200000000003</c:v>
                </c:pt>
                <c:pt idx="7172">
                  <c:v>4.7205300000000001</c:v>
                </c:pt>
                <c:pt idx="7173">
                  <c:v>4.7211100000000004</c:v>
                </c:pt>
                <c:pt idx="7174">
                  <c:v>4.7212800000000001</c:v>
                </c:pt>
                <c:pt idx="7175">
                  <c:v>4.7214900000000002</c:v>
                </c:pt>
                <c:pt idx="7176">
                  <c:v>4.7216800000000001</c:v>
                </c:pt>
                <c:pt idx="7177">
                  <c:v>4.72187</c:v>
                </c:pt>
                <c:pt idx="7178">
                  <c:v>4.7228500000000002</c:v>
                </c:pt>
                <c:pt idx="7179">
                  <c:v>4.7231399999999999</c:v>
                </c:pt>
                <c:pt idx="7180">
                  <c:v>4.7237400000000003</c:v>
                </c:pt>
                <c:pt idx="7181">
                  <c:v>4.7241799999999996</c:v>
                </c:pt>
                <c:pt idx="7182">
                  <c:v>4.7245299999999997</c:v>
                </c:pt>
                <c:pt idx="7183">
                  <c:v>4.7254800000000001</c:v>
                </c:pt>
                <c:pt idx="7184">
                  <c:v>4.7263799999999998</c:v>
                </c:pt>
                <c:pt idx="7185">
                  <c:v>4.7274500000000002</c:v>
                </c:pt>
                <c:pt idx="7186">
                  <c:v>4.7282099999999998</c:v>
                </c:pt>
                <c:pt idx="7187">
                  <c:v>4.7291800000000004</c:v>
                </c:pt>
                <c:pt idx="7188">
                  <c:v>4.7301099999999998</c:v>
                </c:pt>
                <c:pt idx="7189">
                  <c:v>4.7312900000000004</c:v>
                </c:pt>
                <c:pt idx="7190">
                  <c:v>4.7320500000000001</c:v>
                </c:pt>
                <c:pt idx="7191">
                  <c:v>4.7328099999999997</c:v>
                </c:pt>
                <c:pt idx="7192">
                  <c:v>4.7331500000000002</c:v>
                </c:pt>
                <c:pt idx="7193">
                  <c:v>4.7334899999999998</c:v>
                </c:pt>
                <c:pt idx="7194">
                  <c:v>4.7341699999999998</c:v>
                </c:pt>
                <c:pt idx="7195">
                  <c:v>4.7350399999999997</c:v>
                </c:pt>
                <c:pt idx="7196">
                  <c:v>4.7362000000000002</c:v>
                </c:pt>
                <c:pt idx="7197">
                  <c:v>4.7373500000000002</c:v>
                </c:pt>
                <c:pt idx="7198">
                  <c:v>4.73855</c:v>
                </c:pt>
                <c:pt idx="7199">
                  <c:v>4.7396399999999996</c:v>
                </c:pt>
                <c:pt idx="7200">
                  <c:v>4.7401200000000001</c:v>
                </c:pt>
                <c:pt idx="7201">
                  <c:v>4.7410699999999997</c:v>
                </c:pt>
                <c:pt idx="7202">
                  <c:v>4.7419900000000004</c:v>
                </c:pt>
                <c:pt idx="7203">
                  <c:v>4.7428499999999998</c:v>
                </c:pt>
                <c:pt idx="7204">
                  <c:v>4.7435200000000002</c:v>
                </c:pt>
                <c:pt idx="7205">
                  <c:v>4.7441300000000002</c:v>
                </c:pt>
                <c:pt idx="7206">
                  <c:v>4.7447900000000001</c:v>
                </c:pt>
                <c:pt idx="7207">
                  <c:v>4.7454700000000001</c:v>
                </c:pt>
                <c:pt idx="7208">
                  <c:v>4.7460500000000003</c:v>
                </c:pt>
                <c:pt idx="7209">
                  <c:v>4.7468199999999996</c:v>
                </c:pt>
                <c:pt idx="7210">
                  <c:v>4.7476200000000004</c:v>
                </c:pt>
                <c:pt idx="7211">
                  <c:v>4.7483300000000002</c:v>
                </c:pt>
                <c:pt idx="7212">
                  <c:v>4.7487899999999996</c:v>
                </c:pt>
                <c:pt idx="7213">
                  <c:v>4.7491099999999999</c:v>
                </c:pt>
                <c:pt idx="7214">
                  <c:v>4.7495599999999998</c:v>
                </c:pt>
                <c:pt idx="7215">
                  <c:v>4.7503000000000002</c:v>
                </c:pt>
                <c:pt idx="7216">
                  <c:v>4.7513399999999999</c:v>
                </c:pt>
                <c:pt idx="7217">
                  <c:v>4.7524699999999998</c:v>
                </c:pt>
                <c:pt idx="7218">
                  <c:v>4.7535999999999996</c:v>
                </c:pt>
                <c:pt idx="7219">
                  <c:v>4.75474</c:v>
                </c:pt>
                <c:pt idx="7220">
                  <c:v>4.7556900000000004</c:v>
                </c:pt>
                <c:pt idx="7221">
                  <c:v>4.7564799999999998</c:v>
                </c:pt>
                <c:pt idx="7222">
                  <c:v>4.7572299999999998</c:v>
                </c:pt>
                <c:pt idx="7223">
                  <c:v>4.7578800000000001</c:v>
                </c:pt>
                <c:pt idx="7224">
                  <c:v>4.7583000000000002</c:v>
                </c:pt>
                <c:pt idx="7225">
                  <c:v>4.7589600000000001</c:v>
                </c:pt>
                <c:pt idx="7226">
                  <c:v>4.76</c:v>
                </c:pt>
                <c:pt idx="7227">
                  <c:v>4.7611699999999999</c:v>
                </c:pt>
                <c:pt idx="7228">
                  <c:v>4.7622900000000001</c:v>
                </c:pt>
                <c:pt idx="7229">
                  <c:v>4.7634699999999999</c:v>
                </c:pt>
                <c:pt idx="7230">
                  <c:v>4.7646300000000004</c:v>
                </c:pt>
                <c:pt idx="7231">
                  <c:v>4.7656000000000001</c:v>
                </c:pt>
                <c:pt idx="7232">
                  <c:v>4.7662300000000002</c:v>
                </c:pt>
                <c:pt idx="7233">
                  <c:v>4.7667900000000003</c:v>
                </c:pt>
                <c:pt idx="7234">
                  <c:v>4.76729</c:v>
                </c:pt>
                <c:pt idx="7235">
                  <c:v>4.7682200000000003</c:v>
                </c:pt>
                <c:pt idx="7236">
                  <c:v>4.7689700000000004</c:v>
                </c:pt>
                <c:pt idx="7237">
                  <c:v>4.7697900000000004</c:v>
                </c:pt>
                <c:pt idx="7238">
                  <c:v>4.7705799999999998</c:v>
                </c:pt>
                <c:pt idx="7239">
                  <c:v>4.77102</c:v>
                </c:pt>
                <c:pt idx="7240">
                  <c:v>4.7714499999999997</c:v>
                </c:pt>
                <c:pt idx="7241">
                  <c:v>4.7718699999999998</c:v>
                </c:pt>
                <c:pt idx="7242">
                  <c:v>4.7723399999999998</c:v>
                </c:pt>
                <c:pt idx="7243">
                  <c:v>4.7732999999999999</c:v>
                </c:pt>
                <c:pt idx="7244">
                  <c:v>4.7740600000000004</c:v>
                </c:pt>
                <c:pt idx="7245">
                  <c:v>4.7750399999999997</c:v>
                </c:pt>
                <c:pt idx="7246">
                  <c:v>4.7759499999999999</c:v>
                </c:pt>
                <c:pt idx="7247">
                  <c:v>4.7767999999999997</c:v>
                </c:pt>
                <c:pt idx="7248">
                  <c:v>4.7779800000000003</c:v>
                </c:pt>
                <c:pt idx="7249">
                  <c:v>4.7788500000000003</c:v>
                </c:pt>
                <c:pt idx="7250">
                  <c:v>4.7799800000000001</c:v>
                </c:pt>
                <c:pt idx="7251">
                  <c:v>4.7809600000000003</c:v>
                </c:pt>
                <c:pt idx="7252">
                  <c:v>4.7821100000000003</c:v>
                </c:pt>
                <c:pt idx="7253">
                  <c:v>4.7830000000000004</c:v>
                </c:pt>
                <c:pt idx="7254">
                  <c:v>4.7836999999999996</c:v>
                </c:pt>
                <c:pt idx="7255">
                  <c:v>4.7843999999999998</c:v>
                </c:pt>
                <c:pt idx="7256">
                  <c:v>4.7850400000000004</c:v>
                </c:pt>
                <c:pt idx="7257">
                  <c:v>4.7855299999999996</c:v>
                </c:pt>
                <c:pt idx="7258">
                  <c:v>4.7866</c:v>
                </c:pt>
                <c:pt idx="7259">
                  <c:v>4.7871699999999997</c:v>
                </c:pt>
                <c:pt idx="7260">
                  <c:v>4.7881999999999998</c:v>
                </c:pt>
                <c:pt idx="7261">
                  <c:v>4.7892799999999998</c:v>
                </c:pt>
                <c:pt idx="7262">
                  <c:v>4.7903599999999997</c:v>
                </c:pt>
                <c:pt idx="7263">
                  <c:v>4.7913300000000003</c:v>
                </c:pt>
                <c:pt idx="7264">
                  <c:v>4.7920699999999998</c:v>
                </c:pt>
                <c:pt idx="7265">
                  <c:v>4.7929700000000004</c:v>
                </c:pt>
                <c:pt idx="7266">
                  <c:v>4.7936800000000002</c:v>
                </c:pt>
                <c:pt idx="7267">
                  <c:v>4.7947499999999996</c:v>
                </c:pt>
                <c:pt idx="7268">
                  <c:v>4.79549</c:v>
                </c:pt>
                <c:pt idx="7269">
                  <c:v>4.7965600000000004</c:v>
                </c:pt>
                <c:pt idx="7270">
                  <c:v>4.7971199999999996</c:v>
                </c:pt>
                <c:pt idx="7271">
                  <c:v>4.7978399999999999</c:v>
                </c:pt>
                <c:pt idx="7272">
                  <c:v>4.7989499999999996</c:v>
                </c:pt>
                <c:pt idx="7273">
                  <c:v>4.8</c:v>
                </c:pt>
                <c:pt idx="7274">
                  <c:v>4.8005500000000003</c:v>
                </c:pt>
                <c:pt idx="7275">
                  <c:v>4.8015600000000003</c:v>
                </c:pt>
                <c:pt idx="7276">
                  <c:v>4.8026900000000001</c:v>
                </c:pt>
                <c:pt idx="7277">
                  <c:v>4.8038100000000004</c:v>
                </c:pt>
                <c:pt idx="7278">
                  <c:v>4.8042199999999999</c:v>
                </c:pt>
                <c:pt idx="7279">
                  <c:v>4.8046600000000002</c:v>
                </c:pt>
                <c:pt idx="7280">
                  <c:v>4.8048999999999999</c:v>
                </c:pt>
                <c:pt idx="7281">
                  <c:v>4.8056099999999997</c:v>
                </c:pt>
                <c:pt idx="7282">
                  <c:v>4.8067799999999998</c:v>
                </c:pt>
                <c:pt idx="7283">
                  <c:v>4.8079299999999998</c:v>
                </c:pt>
                <c:pt idx="7284">
                  <c:v>4.8091100000000004</c:v>
                </c:pt>
                <c:pt idx="7285">
                  <c:v>4.81027</c:v>
                </c:pt>
                <c:pt idx="7286">
                  <c:v>4.8108000000000004</c:v>
                </c:pt>
                <c:pt idx="7287">
                  <c:v>4.8117999999999999</c:v>
                </c:pt>
                <c:pt idx="7288">
                  <c:v>4.8127700000000004</c:v>
                </c:pt>
                <c:pt idx="7289">
                  <c:v>4.8133400000000002</c:v>
                </c:pt>
                <c:pt idx="7290">
                  <c:v>4.8140999999999998</c:v>
                </c:pt>
                <c:pt idx="7291">
                  <c:v>4.8144299999999998</c:v>
                </c:pt>
                <c:pt idx="7292">
                  <c:v>4.8148400000000002</c:v>
                </c:pt>
                <c:pt idx="7293">
                  <c:v>4.8151599999999997</c:v>
                </c:pt>
                <c:pt idx="7294">
                  <c:v>4.81609</c:v>
                </c:pt>
                <c:pt idx="7295">
                  <c:v>4.8167499999999999</c:v>
                </c:pt>
                <c:pt idx="7296">
                  <c:v>4.8171499999999998</c:v>
                </c:pt>
                <c:pt idx="7297">
                  <c:v>4.81813</c:v>
                </c:pt>
                <c:pt idx="7298">
                  <c:v>4.8191600000000001</c:v>
                </c:pt>
                <c:pt idx="7299">
                  <c:v>4.8196899999999996</c:v>
                </c:pt>
                <c:pt idx="7300">
                  <c:v>4.8204599999999997</c:v>
                </c:pt>
                <c:pt idx="7301">
                  <c:v>4.8209499999999998</c:v>
                </c:pt>
                <c:pt idx="7302">
                  <c:v>4.8217299999999996</c:v>
                </c:pt>
                <c:pt idx="7303">
                  <c:v>4.8225199999999999</c:v>
                </c:pt>
                <c:pt idx="7304">
                  <c:v>4.8233899999999998</c:v>
                </c:pt>
                <c:pt idx="7305">
                  <c:v>4.8238099999999999</c:v>
                </c:pt>
                <c:pt idx="7306">
                  <c:v>4.8240100000000004</c:v>
                </c:pt>
                <c:pt idx="7307">
                  <c:v>4.82416</c:v>
                </c:pt>
                <c:pt idx="7308">
                  <c:v>4.8243099999999997</c:v>
                </c:pt>
                <c:pt idx="7309">
                  <c:v>4.8245100000000001</c:v>
                </c:pt>
                <c:pt idx="7310">
                  <c:v>4.82477</c:v>
                </c:pt>
                <c:pt idx="7311">
                  <c:v>4.8255800000000004</c:v>
                </c:pt>
                <c:pt idx="7312">
                  <c:v>4.8266400000000003</c:v>
                </c:pt>
                <c:pt idx="7313">
                  <c:v>4.8275300000000003</c:v>
                </c:pt>
                <c:pt idx="7314">
                  <c:v>4.8279100000000001</c:v>
                </c:pt>
                <c:pt idx="7315">
                  <c:v>4.8287000000000004</c:v>
                </c:pt>
                <c:pt idx="7316">
                  <c:v>4.8290300000000004</c:v>
                </c:pt>
                <c:pt idx="7317">
                  <c:v>4.8294199999999998</c:v>
                </c:pt>
                <c:pt idx="7318">
                  <c:v>4.8300799999999997</c:v>
                </c:pt>
                <c:pt idx="7319">
                  <c:v>4.8311000000000002</c:v>
                </c:pt>
                <c:pt idx="7320">
                  <c:v>4.8319000000000001</c:v>
                </c:pt>
                <c:pt idx="7321">
                  <c:v>4.83284</c:v>
                </c:pt>
                <c:pt idx="7322">
                  <c:v>4.8339999999999996</c:v>
                </c:pt>
                <c:pt idx="7323">
                  <c:v>4.83514</c:v>
                </c:pt>
                <c:pt idx="7324">
                  <c:v>4.8362699999999998</c:v>
                </c:pt>
                <c:pt idx="7325">
                  <c:v>4.8368099999999998</c:v>
                </c:pt>
                <c:pt idx="7326">
                  <c:v>4.8371399999999998</c:v>
                </c:pt>
                <c:pt idx="7327">
                  <c:v>4.8374499999999996</c:v>
                </c:pt>
                <c:pt idx="7328">
                  <c:v>4.8382100000000001</c:v>
                </c:pt>
                <c:pt idx="7329">
                  <c:v>4.8392200000000001</c:v>
                </c:pt>
                <c:pt idx="7330">
                  <c:v>4.8403799999999997</c:v>
                </c:pt>
                <c:pt idx="7331">
                  <c:v>4.8415800000000004</c:v>
                </c:pt>
                <c:pt idx="7332">
                  <c:v>4.8425599999999998</c:v>
                </c:pt>
                <c:pt idx="7333">
                  <c:v>4.8433099999999998</c:v>
                </c:pt>
                <c:pt idx="7334">
                  <c:v>4.8439800000000002</c:v>
                </c:pt>
                <c:pt idx="7335">
                  <c:v>4.8446699999999998</c:v>
                </c:pt>
                <c:pt idx="7336">
                  <c:v>4.84537</c:v>
                </c:pt>
                <c:pt idx="7337">
                  <c:v>4.8464700000000001</c:v>
                </c:pt>
                <c:pt idx="7338">
                  <c:v>4.8472999999999997</c:v>
                </c:pt>
                <c:pt idx="7339">
                  <c:v>4.84802</c:v>
                </c:pt>
                <c:pt idx="7340">
                  <c:v>4.8486799999999999</c:v>
                </c:pt>
                <c:pt idx="7341">
                  <c:v>4.8495100000000004</c:v>
                </c:pt>
                <c:pt idx="7342">
                  <c:v>4.8502299999999998</c:v>
                </c:pt>
                <c:pt idx="7343">
                  <c:v>4.8506</c:v>
                </c:pt>
                <c:pt idx="7344">
                  <c:v>4.8514099999999996</c:v>
                </c:pt>
                <c:pt idx="7345">
                  <c:v>4.8524500000000002</c:v>
                </c:pt>
                <c:pt idx="7346">
                  <c:v>4.8535399999999997</c:v>
                </c:pt>
                <c:pt idx="7347">
                  <c:v>4.8546500000000004</c:v>
                </c:pt>
                <c:pt idx="7348">
                  <c:v>4.8557499999999996</c:v>
                </c:pt>
                <c:pt idx="7349">
                  <c:v>4.8563700000000001</c:v>
                </c:pt>
                <c:pt idx="7350">
                  <c:v>4.8573599999999999</c:v>
                </c:pt>
                <c:pt idx="7351">
                  <c:v>4.8583600000000002</c:v>
                </c:pt>
                <c:pt idx="7352">
                  <c:v>4.8594999999999997</c:v>
                </c:pt>
                <c:pt idx="7353">
                  <c:v>4.8605900000000002</c:v>
                </c:pt>
                <c:pt idx="7354">
                  <c:v>4.8615899999999996</c:v>
                </c:pt>
                <c:pt idx="7355">
                  <c:v>4.8620599999999996</c:v>
                </c:pt>
                <c:pt idx="7356">
                  <c:v>4.8624700000000001</c:v>
                </c:pt>
                <c:pt idx="7357">
                  <c:v>4.86313</c:v>
                </c:pt>
                <c:pt idx="7358">
                  <c:v>4.8639799999999997</c:v>
                </c:pt>
                <c:pt idx="7359">
                  <c:v>4.8650900000000004</c:v>
                </c:pt>
                <c:pt idx="7360">
                  <c:v>4.8661599999999998</c:v>
                </c:pt>
                <c:pt idx="7361">
                  <c:v>4.8669500000000001</c:v>
                </c:pt>
                <c:pt idx="7362">
                  <c:v>4.8680000000000003</c:v>
                </c:pt>
                <c:pt idx="7363">
                  <c:v>4.8688900000000004</c:v>
                </c:pt>
                <c:pt idx="7364">
                  <c:v>4.8697999999999997</c:v>
                </c:pt>
                <c:pt idx="7365">
                  <c:v>4.8706500000000004</c:v>
                </c:pt>
                <c:pt idx="7366">
                  <c:v>4.8712200000000001</c:v>
                </c:pt>
                <c:pt idx="7367">
                  <c:v>4.8720100000000004</c:v>
                </c:pt>
                <c:pt idx="7368">
                  <c:v>4.8726500000000001</c:v>
                </c:pt>
                <c:pt idx="7369">
                  <c:v>4.87378</c:v>
                </c:pt>
                <c:pt idx="7370">
                  <c:v>4.8747600000000002</c:v>
                </c:pt>
                <c:pt idx="7371">
                  <c:v>4.8754400000000002</c:v>
                </c:pt>
                <c:pt idx="7372">
                  <c:v>4.8762699999999999</c:v>
                </c:pt>
                <c:pt idx="7373">
                  <c:v>4.8773999999999997</c:v>
                </c:pt>
                <c:pt idx="7374">
                  <c:v>4.8780400000000004</c:v>
                </c:pt>
                <c:pt idx="7375">
                  <c:v>4.8785100000000003</c:v>
                </c:pt>
                <c:pt idx="7376">
                  <c:v>4.8787799999999999</c:v>
                </c:pt>
                <c:pt idx="7377">
                  <c:v>4.8789400000000001</c:v>
                </c:pt>
                <c:pt idx="7378">
                  <c:v>4.8790899999999997</c:v>
                </c:pt>
                <c:pt idx="7379">
                  <c:v>4.8792499999999999</c:v>
                </c:pt>
                <c:pt idx="7380">
                  <c:v>4.8793899999999999</c:v>
                </c:pt>
                <c:pt idx="7381">
                  <c:v>4.8795999999999999</c:v>
                </c:pt>
                <c:pt idx="7382">
                  <c:v>4.8797199999999998</c:v>
                </c:pt>
                <c:pt idx="7383">
                  <c:v>4.8803000000000001</c:v>
                </c:pt>
                <c:pt idx="7384">
                  <c:v>4.88056</c:v>
                </c:pt>
                <c:pt idx="7385">
                  <c:v>4.88089</c:v>
                </c:pt>
                <c:pt idx="7386">
                  <c:v>4.8811999999999998</c:v>
                </c:pt>
                <c:pt idx="7387">
                  <c:v>4.88218</c:v>
                </c:pt>
                <c:pt idx="7388">
                  <c:v>4.8832399999999998</c:v>
                </c:pt>
                <c:pt idx="7389">
                  <c:v>4.88436</c:v>
                </c:pt>
                <c:pt idx="7390">
                  <c:v>4.8855000000000004</c:v>
                </c:pt>
                <c:pt idx="7391">
                  <c:v>4.8866300000000003</c:v>
                </c:pt>
                <c:pt idx="7392">
                  <c:v>4.8872</c:v>
                </c:pt>
                <c:pt idx="7393">
                  <c:v>4.8878500000000003</c:v>
                </c:pt>
                <c:pt idx="7394">
                  <c:v>4.8889800000000001</c:v>
                </c:pt>
                <c:pt idx="7395">
                  <c:v>4.8899999999999997</c:v>
                </c:pt>
                <c:pt idx="7396">
                  <c:v>4.8911899999999999</c:v>
                </c:pt>
                <c:pt idx="7397">
                  <c:v>4.8918600000000003</c:v>
                </c:pt>
                <c:pt idx="7398">
                  <c:v>4.8925799999999997</c:v>
                </c:pt>
                <c:pt idx="7399">
                  <c:v>4.8929600000000004</c:v>
                </c:pt>
                <c:pt idx="7400">
                  <c:v>4.8934899999999999</c:v>
                </c:pt>
                <c:pt idx="7401">
                  <c:v>4.8941800000000004</c:v>
                </c:pt>
                <c:pt idx="7402">
                  <c:v>4.8952</c:v>
                </c:pt>
                <c:pt idx="7403">
                  <c:v>4.8964100000000004</c:v>
                </c:pt>
                <c:pt idx="7404">
                  <c:v>4.89724</c:v>
                </c:pt>
                <c:pt idx="7405">
                  <c:v>4.8977399999999998</c:v>
                </c:pt>
                <c:pt idx="7406">
                  <c:v>4.8986400000000003</c:v>
                </c:pt>
                <c:pt idx="7407">
                  <c:v>4.8996300000000002</c:v>
                </c:pt>
                <c:pt idx="7408">
                  <c:v>4.9007100000000001</c:v>
                </c:pt>
                <c:pt idx="7409">
                  <c:v>4.9013299999999997</c:v>
                </c:pt>
                <c:pt idx="7410">
                  <c:v>4.90238</c:v>
                </c:pt>
                <c:pt idx="7411">
                  <c:v>4.9033699999999998</c:v>
                </c:pt>
                <c:pt idx="7412">
                  <c:v>4.9040100000000004</c:v>
                </c:pt>
                <c:pt idx="7413">
                  <c:v>4.90435</c:v>
                </c:pt>
                <c:pt idx="7414">
                  <c:v>4.9053899999999997</c:v>
                </c:pt>
                <c:pt idx="7415">
                  <c:v>4.9064500000000004</c:v>
                </c:pt>
                <c:pt idx="7416">
                  <c:v>4.9066599999999996</c:v>
                </c:pt>
                <c:pt idx="7417">
                  <c:v>4.9071100000000003</c:v>
                </c:pt>
                <c:pt idx="7418">
                  <c:v>4.9074799999999996</c:v>
                </c:pt>
                <c:pt idx="7419">
                  <c:v>4.9083399999999999</c:v>
                </c:pt>
                <c:pt idx="7420">
                  <c:v>4.9093799999999996</c:v>
                </c:pt>
                <c:pt idx="7421">
                  <c:v>4.9104599999999996</c:v>
                </c:pt>
                <c:pt idx="7422">
                  <c:v>4.9116200000000001</c:v>
                </c:pt>
                <c:pt idx="7423">
                  <c:v>4.9127799999999997</c:v>
                </c:pt>
                <c:pt idx="7424">
                  <c:v>4.9139299999999997</c:v>
                </c:pt>
                <c:pt idx="7425">
                  <c:v>4.9150799999999997</c:v>
                </c:pt>
                <c:pt idx="7426">
                  <c:v>4.9158200000000001</c:v>
                </c:pt>
                <c:pt idx="7427">
                  <c:v>4.9165099999999997</c:v>
                </c:pt>
                <c:pt idx="7428">
                  <c:v>4.9171100000000001</c:v>
                </c:pt>
                <c:pt idx="7429">
                  <c:v>4.9175899999999997</c:v>
                </c:pt>
                <c:pt idx="7430">
                  <c:v>4.9181499999999998</c:v>
                </c:pt>
                <c:pt idx="7431">
                  <c:v>4.9191000000000003</c:v>
                </c:pt>
                <c:pt idx="7432">
                  <c:v>4.9200999999999997</c:v>
                </c:pt>
                <c:pt idx="7433">
                  <c:v>4.9210500000000001</c:v>
                </c:pt>
                <c:pt idx="7434">
                  <c:v>4.9218099999999998</c:v>
                </c:pt>
                <c:pt idx="7435">
                  <c:v>4.9229700000000003</c:v>
                </c:pt>
                <c:pt idx="7436">
                  <c:v>4.9241400000000004</c:v>
                </c:pt>
                <c:pt idx="7437">
                  <c:v>4.9246800000000004</c:v>
                </c:pt>
                <c:pt idx="7438">
                  <c:v>4.9251300000000002</c:v>
                </c:pt>
                <c:pt idx="7439">
                  <c:v>4.9262499999999996</c:v>
                </c:pt>
                <c:pt idx="7440">
                  <c:v>4.9272</c:v>
                </c:pt>
                <c:pt idx="7441">
                  <c:v>4.9278000000000004</c:v>
                </c:pt>
                <c:pt idx="7442">
                  <c:v>4.9281699999999997</c:v>
                </c:pt>
                <c:pt idx="7443">
                  <c:v>4.9283200000000003</c:v>
                </c:pt>
                <c:pt idx="7444">
                  <c:v>4.9284499999999998</c:v>
                </c:pt>
                <c:pt idx="7445">
                  <c:v>4.9285600000000001</c:v>
                </c:pt>
                <c:pt idx="7446">
                  <c:v>4.9287200000000002</c:v>
                </c:pt>
                <c:pt idx="7447">
                  <c:v>4.9288299999999996</c:v>
                </c:pt>
                <c:pt idx="7448">
                  <c:v>4.9289800000000001</c:v>
                </c:pt>
                <c:pt idx="7449">
                  <c:v>4.9291499999999999</c:v>
                </c:pt>
                <c:pt idx="7450">
                  <c:v>4.9294200000000004</c:v>
                </c:pt>
                <c:pt idx="7451">
                  <c:v>4.9296600000000002</c:v>
                </c:pt>
                <c:pt idx="7452">
                  <c:v>4.93058</c:v>
                </c:pt>
                <c:pt idx="7453">
                  <c:v>4.9315300000000004</c:v>
                </c:pt>
                <c:pt idx="7454">
                  <c:v>4.9326299999999996</c:v>
                </c:pt>
                <c:pt idx="7455">
                  <c:v>4.9336500000000001</c:v>
                </c:pt>
                <c:pt idx="7456">
                  <c:v>4.9340700000000002</c:v>
                </c:pt>
                <c:pt idx="7457">
                  <c:v>4.93438</c:v>
                </c:pt>
                <c:pt idx="7458">
                  <c:v>4.9347200000000004</c:v>
                </c:pt>
                <c:pt idx="7459">
                  <c:v>4.9353699999999998</c:v>
                </c:pt>
                <c:pt idx="7460">
                  <c:v>4.9359200000000003</c:v>
                </c:pt>
                <c:pt idx="7461">
                  <c:v>4.9369899999999998</c:v>
                </c:pt>
                <c:pt idx="7462">
                  <c:v>4.93811</c:v>
                </c:pt>
                <c:pt idx="7463">
                  <c:v>4.9393000000000002</c:v>
                </c:pt>
                <c:pt idx="7464">
                  <c:v>4.9400000000000004</c:v>
                </c:pt>
                <c:pt idx="7465">
                  <c:v>4.9411800000000001</c:v>
                </c:pt>
                <c:pt idx="7466">
                  <c:v>4.9422300000000003</c:v>
                </c:pt>
                <c:pt idx="7467">
                  <c:v>4.9426899999999998</c:v>
                </c:pt>
                <c:pt idx="7468">
                  <c:v>4.9430199999999997</c:v>
                </c:pt>
                <c:pt idx="7469">
                  <c:v>4.9435399999999996</c:v>
                </c:pt>
                <c:pt idx="7470">
                  <c:v>4.9444499999999998</c:v>
                </c:pt>
                <c:pt idx="7471">
                  <c:v>4.9450700000000003</c:v>
                </c:pt>
                <c:pt idx="7472">
                  <c:v>4.94564</c:v>
                </c:pt>
                <c:pt idx="7473">
                  <c:v>4.9464300000000003</c:v>
                </c:pt>
                <c:pt idx="7474">
                  <c:v>4.9475699999999998</c:v>
                </c:pt>
                <c:pt idx="7475">
                  <c:v>4.9483300000000003</c:v>
                </c:pt>
                <c:pt idx="7476">
                  <c:v>4.94895</c:v>
                </c:pt>
                <c:pt idx="7477">
                  <c:v>4.9498600000000001</c:v>
                </c:pt>
                <c:pt idx="7478">
                  <c:v>4.9505699999999999</c:v>
                </c:pt>
                <c:pt idx="7479">
                  <c:v>4.9515099999999999</c:v>
                </c:pt>
                <c:pt idx="7480">
                  <c:v>4.9523000000000001</c:v>
                </c:pt>
                <c:pt idx="7481">
                  <c:v>4.9533399999999999</c:v>
                </c:pt>
                <c:pt idx="7482">
                  <c:v>4.9541899999999996</c:v>
                </c:pt>
                <c:pt idx="7483">
                  <c:v>4.9552399999999999</c:v>
                </c:pt>
                <c:pt idx="7484">
                  <c:v>4.9563800000000002</c:v>
                </c:pt>
                <c:pt idx="7485">
                  <c:v>4.9572900000000004</c:v>
                </c:pt>
                <c:pt idx="7486">
                  <c:v>4.9580399999999996</c:v>
                </c:pt>
                <c:pt idx="7487">
                  <c:v>4.9583700000000004</c:v>
                </c:pt>
                <c:pt idx="7488">
                  <c:v>4.9585800000000004</c:v>
                </c:pt>
                <c:pt idx="7489">
                  <c:v>4.9587300000000001</c:v>
                </c:pt>
                <c:pt idx="7490">
                  <c:v>4.9588900000000002</c:v>
                </c:pt>
                <c:pt idx="7491">
                  <c:v>4.9590100000000001</c:v>
                </c:pt>
                <c:pt idx="7492">
                  <c:v>4.95913</c:v>
                </c:pt>
                <c:pt idx="7493">
                  <c:v>4.9592400000000003</c:v>
                </c:pt>
                <c:pt idx="7494">
                  <c:v>4.9593499999999997</c:v>
                </c:pt>
                <c:pt idx="7495">
                  <c:v>4.9594199999999997</c:v>
                </c:pt>
                <c:pt idx="7496">
                  <c:v>4.9597300000000004</c:v>
                </c:pt>
                <c:pt idx="7497">
                  <c:v>4.9599599999999997</c:v>
                </c:pt>
                <c:pt idx="7498">
                  <c:v>4.9607599999999996</c:v>
                </c:pt>
                <c:pt idx="7499">
                  <c:v>4.9615900000000002</c:v>
                </c:pt>
                <c:pt idx="7500">
                  <c:v>4.9622999999999999</c:v>
                </c:pt>
                <c:pt idx="7501">
                  <c:v>4.9631999999999996</c:v>
                </c:pt>
                <c:pt idx="7502">
                  <c:v>4.9639199999999999</c:v>
                </c:pt>
                <c:pt idx="7503">
                  <c:v>4.9649000000000001</c:v>
                </c:pt>
                <c:pt idx="7504">
                  <c:v>4.9660299999999999</c:v>
                </c:pt>
                <c:pt idx="7505">
                  <c:v>4.9670800000000002</c:v>
                </c:pt>
                <c:pt idx="7506">
                  <c:v>4.9675500000000001</c:v>
                </c:pt>
                <c:pt idx="7507">
                  <c:v>4.96868</c:v>
                </c:pt>
                <c:pt idx="7508">
                  <c:v>4.9692699999999999</c:v>
                </c:pt>
                <c:pt idx="7509">
                  <c:v>4.9697199999999997</c:v>
                </c:pt>
                <c:pt idx="7510">
                  <c:v>4.9701399999999998</c:v>
                </c:pt>
                <c:pt idx="7511">
                  <c:v>4.9711299999999996</c:v>
                </c:pt>
                <c:pt idx="7512">
                  <c:v>4.9717200000000004</c:v>
                </c:pt>
                <c:pt idx="7513">
                  <c:v>4.9725099999999998</c:v>
                </c:pt>
                <c:pt idx="7514">
                  <c:v>4.9734499999999997</c:v>
                </c:pt>
                <c:pt idx="7515">
                  <c:v>4.9743700000000004</c:v>
                </c:pt>
                <c:pt idx="7516">
                  <c:v>4.9752700000000001</c:v>
                </c:pt>
                <c:pt idx="7517">
                  <c:v>4.9763799999999998</c:v>
                </c:pt>
                <c:pt idx="7518">
                  <c:v>4.9770300000000001</c:v>
                </c:pt>
                <c:pt idx="7519">
                  <c:v>4.9778900000000004</c:v>
                </c:pt>
                <c:pt idx="7520">
                  <c:v>4.9789500000000002</c:v>
                </c:pt>
                <c:pt idx="7521">
                  <c:v>4.9794400000000003</c:v>
                </c:pt>
                <c:pt idx="7522">
                  <c:v>4.9800000000000004</c:v>
                </c:pt>
                <c:pt idx="7523">
                  <c:v>4.9808500000000002</c:v>
                </c:pt>
                <c:pt idx="7524">
                  <c:v>4.9812900000000004</c:v>
                </c:pt>
                <c:pt idx="7525">
                  <c:v>4.9819300000000002</c:v>
                </c:pt>
                <c:pt idx="7526">
                  <c:v>4.9828700000000001</c:v>
                </c:pt>
                <c:pt idx="7527">
                  <c:v>4.9834800000000001</c:v>
                </c:pt>
                <c:pt idx="7528">
                  <c:v>4.9838899999999997</c:v>
                </c:pt>
                <c:pt idx="7529">
                  <c:v>4.9849399999999999</c:v>
                </c:pt>
                <c:pt idx="7530">
                  <c:v>4.9855</c:v>
                </c:pt>
                <c:pt idx="7531">
                  <c:v>4.9858399999999996</c:v>
                </c:pt>
                <c:pt idx="7532">
                  <c:v>4.9863999999999997</c:v>
                </c:pt>
                <c:pt idx="7533">
                  <c:v>4.9872399999999999</c:v>
                </c:pt>
                <c:pt idx="7534">
                  <c:v>4.9880300000000002</c:v>
                </c:pt>
                <c:pt idx="7535">
                  <c:v>4.9891199999999998</c:v>
                </c:pt>
                <c:pt idx="7536">
                  <c:v>4.99024</c:v>
                </c:pt>
                <c:pt idx="7537">
                  <c:v>4.9913499999999997</c:v>
                </c:pt>
                <c:pt idx="7538">
                  <c:v>4.9924600000000003</c:v>
                </c:pt>
                <c:pt idx="7539">
                  <c:v>4.9935600000000004</c:v>
                </c:pt>
                <c:pt idx="7540">
                  <c:v>4.9945599999999999</c:v>
                </c:pt>
                <c:pt idx="7541">
                  <c:v>4.9956500000000004</c:v>
                </c:pt>
                <c:pt idx="7542">
                  <c:v>4.9961000000000002</c:v>
                </c:pt>
                <c:pt idx="7543">
                  <c:v>4.9966799999999996</c:v>
                </c:pt>
                <c:pt idx="7544">
                  <c:v>4.9974400000000001</c:v>
                </c:pt>
                <c:pt idx="7545">
                  <c:v>4.9978999999999996</c:v>
                </c:pt>
                <c:pt idx="7546">
                  <c:v>4.9983000000000004</c:v>
                </c:pt>
                <c:pt idx="7547">
                  <c:v>4.99885</c:v>
                </c:pt>
                <c:pt idx="7548">
                  <c:v>4.9996999999999998</c:v>
                </c:pt>
                <c:pt idx="7549">
                  <c:v>5.0007999999999999</c:v>
                </c:pt>
                <c:pt idx="7550">
                  <c:v>5.0019600000000004</c:v>
                </c:pt>
                <c:pt idx="7551">
                  <c:v>5.0025199999999996</c:v>
                </c:pt>
                <c:pt idx="7552">
                  <c:v>5.0033399999999997</c:v>
                </c:pt>
                <c:pt idx="7553">
                  <c:v>5.0042</c:v>
                </c:pt>
                <c:pt idx="7554">
                  <c:v>5.00502</c:v>
                </c:pt>
                <c:pt idx="7555">
                  <c:v>5.0060399999999996</c:v>
                </c:pt>
                <c:pt idx="7556">
                  <c:v>5.0066300000000004</c:v>
                </c:pt>
                <c:pt idx="7557">
                  <c:v>5.00718</c:v>
                </c:pt>
                <c:pt idx="7558">
                  <c:v>5.0082800000000001</c:v>
                </c:pt>
                <c:pt idx="7559">
                  <c:v>5.0088800000000004</c:v>
                </c:pt>
                <c:pt idx="7560">
                  <c:v>5.0093699999999997</c:v>
                </c:pt>
                <c:pt idx="7561">
                  <c:v>5.0095900000000002</c:v>
                </c:pt>
                <c:pt idx="7562">
                  <c:v>5.0097300000000002</c:v>
                </c:pt>
                <c:pt idx="7563">
                  <c:v>5.0098500000000001</c:v>
                </c:pt>
                <c:pt idx="7564">
                  <c:v>5.00997</c:v>
                </c:pt>
                <c:pt idx="7565">
                  <c:v>5.0100800000000003</c:v>
                </c:pt>
                <c:pt idx="7566">
                  <c:v>5.0102000000000002</c:v>
                </c:pt>
                <c:pt idx="7567">
                  <c:v>5.0103</c:v>
                </c:pt>
                <c:pt idx="7568">
                  <c:v>5.0103900000000001</c:v>
                </c:pt>
                <c:pt idx="7569">
                  <c:v>5.0104800000000003</c:v>
                </c:pt>
                <c:pt idx="7570">
                  <c:v>5.01058</c:v>
                </c:pt>
                <c:pt idx="7571">
                  <c:v>5.0106900000000003</c:v>
                </c:pt>
                <c:pt idx="7572">
                  <c:v>5.0107600000000003</c:v>
                </c:pt>
                <c:pt idx="7573">
                  <c:v>5.01084</c:v>
                </c:pt>
                <c:pt idx="7574">
                  <c:v>5.0109199999999996</c:v>
                </c:pt>
                <c:pt idx="7575">
                  <c:v>5.0110400000000004</c:v>
                </c:pt>
                <c:pt idx="7576">
                  <c:v>5.0111400000000001</c:v>
                </c:pt>
                <c:pt idx="7577">
                  <c:v>5.0112500000000004</c:v>
                </c:pt>
                <c:pt idx="7578">
                  <c:v>5.0113500000000002</c:v>
                </c:pt>
                <c:pt idx="7579">
                  <c:v>5.0114599999999996</c:v>
                </c:pt>
                <c:pt idx="7580">
                  <c:v>5.0115699999999999</c:v>
                </c:pt>
                <c:pt idx="7581">
                  <c:v>5.0116500000000004</c:v>
                </c:pt>
                <c:pt idx="7582">
                  <c:v>5.0117399999999996</c:v>
                </c:pt>
                <c:pt idx="7583">
                  <c:v>5.0117900000000004</c:v>
                </c:pt>
                <c:pt idx="7584">
                  <c:v>5.0118600000000004</c:v>
                </c:pt>
                <c:pt idx="7585">
                  <c:v>5.0119400000000001</c:v>
                </c:pt>
                <c:pt idx="7586">
                  <c:v>5.0120300000000002</c:v>
                </c:pt>
                <c:pt idx="7587">
                  <c:v>5.0121399999999996</c:v>
                </c:pt>
                <c:pt idx="7588">
                  <c:v>5.0123199999999999</c:v>
                </c:pt>
                <c:pt idx="7589">
                  <c:v>5.0124700000000004</c:v>
                </c:pt>
                <c:pt idx="7590">
                  <c:v>5.0126299999999997</c:v>
                </c:pt>
                <c:pt idx="7591">
                  <c:v>5.0127699999999997</c:v>
                </c:pt>
                <c:pt idx="7592">
                  <c:v>5.0128599999999999</c:v>
                </c:pt>
                <c:pt idx="7593">
                  <c:v>5.0131800000000002</c:v>
                </c:pt>
                <c:pt idx="7594">
                  <c:v>5.0135399999999999</c:v>
                </c:pt>
                <c:pt idx="7595">
                  <c:v>5.0138800000000003</c:v>
                </c:pt>
                <c:pt idx="7596">
                  <c:v>5.0144099999999998</c:v>
                </c:pt>
                <c:pt idx="7597">
                  <c:v>5.0153400000000001</c:v>
                </c:pt>
                <c:pt idx="7598">
                  <c:v>5.0163399999999996</c:v>
                </c:pt>
                <c:pt idx="7599">
                  <c:v>5.0174700000000003</c:v>
                </c:pt>
                <c:pt idx="7600">
                  <c:v>5.0186400000000004</c:v>
                </c:pt>
                <c:pt idx="7601">
                  <c:v>5.01973</c:v>
                </c:pt>
                <c:pt idx="7602">
                  <c:v>5.0205599999999997</c:v>
                </c:pt>
                <c:pt idx="7603">
                  <c:v>5.02102</c:v>
                </c:pt>
                <c:pt idx="7604">
                  <c:v>5.0218499999999997</c:v>
                </c:pt>
                <c:pt idx="7605">
                  <c:v>5.0230100000000002</c:v>
                </c:pt>
                <c:pt idx="7606">
                  <c:v>5.0239700000000003</c:v>
                </c:pt>
                <c:pt idx="7607">
                  <c:v>5.0244499999999999</c:v>
                </c:pt>
                <c:pt idx="7608">
                  <c:v>5.0251599999999996</c:v>
                </c:pt>
                <c:pt idx="7609">
                  <c:v>5.02569</c:v>
                </c:pt>
                <c:pt idx="7610">
                  <c:v>5.0263200000000001</c:v>
                </c:pt>
                <c:pt idx="7611">
                  <c:v>5.0270999999999999</c:v>
                </c:pt>
                <c:pt idx="7612">
                  <c:v>5.0281500000000001</c:v>
                </c:pt>
                <c:pt idx="7613">
                  <c:v>5.0291899999999998</c:v>
                </c:pt>
                <c:pt idx="7614">
                  <c:v>5.0298600000000002</c:v>
                </c:pt>
                <c:pt idx="7615">
                  <c:v>5.0308599999999997</c:v>
                </c:pt>
                <c:pt idx="7616">
                  <c:v>5.0319500000000001</c:v>
                </c:pt>
                <c:pt idx="7617">
                  <c:v>5.0329300000000003</c:v>
                </c:pt>
                <c:pt idx="7618">
                  <c:v>5.0333100000000002</c:v>
                </c:pt>
                <c:pt idx="7619">
                  <c:v>5.0338399999999996</c:v>
                </c:pt>
                <c:pt idx="7620">
                  <c:v>5.0345800000000001</c:v>
                </c:pt>
                <c:pt idx="7621">
                  <c:v>5.0354299999999999</c:v>
                </c:pt>
                <c:pt idx="7622">
                  <c:v>5.0362200000000001</c:v>
                </c:pt>
                <c:pt idx="7623">
                  <c:v>5.0369299999999999</c:v>
                </c:pt>
                <c:pt idx="7624">
                  <c:v>5.0372700000000004</c:v>
                </c:pt>
                <c:pt idx="7625">
                  <c:v>5.0377299999999998</c:v>
                </c:pt>
                <c:pt idx="7626">
                  <c:v>5.0381999999999998</c:v>
                </c:pt>
                <c:pt idx="7627">
                  <c:v>5.0391899999999996</c:v>
                </c:pt>
                <c:pt idx="7628">
                  <c:v>5.0400999999999998</c:v>
                </c:pt>
                <c:pt idx="7629">
                  <c:v>5.0412299999999997</c:v>
                </c:pt>
                <c:pt idx="7630">
                  <c:v>5.04244</c:v>
                </c:pt>
                <c:pt idx="7631">
                  <c:v>5.0432100000000002</c:v>
                </c:pt>
                <c:pt idx="7632">
                  <c:v>5.0442400000000003</c:v>
                </c:pt>
                <c:pt idx="7633">
                  <c:v>5.04535</c:v>
                </c:pt>
                <c:pt idx="7634">
                  <c:v>5.0462100000000003</c:v>
                </c:pt>
                <c:pt idx="7635">
                  <c:v>5.0468500000000001</c:v>
                </c:pt>
                <c:pt idx="7636">
                  <c:v>5.0472299999999999</c:v>
                </c:pt>
                <c:pt idx="7637">
                  <c:v>5.0475700000000003</c:v>
                </c:pt>
                <c:pt idx="7638">
                  <c:v>5.0481999999999996</c:v>
                </c:pt>
                <c:pt idx="7639">
                  <c:v>5.0485699999999998</c:v>
                </c:pt>
                <c:pt idx="7640">
                  <c:v>5.0491299999999999</c:v>
                </c:pt>
                <c:pt idx="7641">
                  <c:v>5.0493800000000002</c:v>
                </c:pt>
                <c:pt idx="7642">
                  <c:v>5.05009</c:v>
                </c:pt>
                <c:pt idx="7643">
                  <c:v>5.0508800000000003</c:v>
                </c:pt>
                <c:pt idx="7644">
                  <c:v>5.0516199999999998</c:v>
                </c:pt>
                <c:pt idx="7645">
                  <c:v>5.0521900000000004</c:v>
                </c:pt>
                <c:pt idx="7646">
                  <c:v>5.0524199999999997</c:v>
                </c:pt>
                <c:pt idx="7647">
                  <c:v>5.05281</c:v>
                </c:pt>
                <c:pt idx="7648">
                  <c:v>5.0532199999999996</c:v>
                </c:pt>
                <c:pt idx="7649">
                  <c:v>5.0540700000000003</c:v>
                </c:pt>
                <c:pt idx="7650">
                  <c:v>5.0551599999999999</c:v>
                </c:pt>
                <c:pt idx="7651">
                  <c:v>5.0562800000000001</c:v>
                </c:pt>
                <c:pt idx="7652">
                  <c:v>5.05701</c:v>
                </c:pt>
                <c:pt idx="7653">
                  <c:v>5.0574500000000002</c:v>
                </c:pt>
                <c:pt idx="7654">
                  <c:v>5.0585000000000004</c:v>
                </c:pt>
                <c:pt idx="7655">
                  <c:v>5.0595299999999996</c:v>
                </c:pt>
                <c:pt idx="7656">
                  <c:v>5.06027</c:v>
                </c:pt>
                <c:pt idx="7657">
                  <c:v>5.0610799999999996</c:v>
                </c:pt>
                <c:pt idx="7658">
                  <c:v>5.0617799999999997</c:v>
                </c:pt>
                <c:pt idx="7659">
                  <c:v>5.0627899999999997</c:v>
                </c:pt>
                <c:pt idx="7660">
                  <c:v>5.0633100000000004</c:v>
                </c:pt>
                <c:pt idx="7661">
                  <c:v>5.0642500000000004</c:v>
                </c:pt>
                <c:pt idx="7662">
                  <c:v>5.0651299999999999</c:v>
                </c:pt>
                <c:pt idx="7663">
                  <c:v>5.0663099999999996</c:v>
                </c:pt>
                <c:pt idx="7664">
                  <c:v>5.0675100000000004</c:v>
                </c:pt>
                <c:pt idx="7665">
                  <c:v>5.0687199999999999</c:v>
                </c:pt>
                <c:pt idx="7666">
                  <c:v>5.0695600000000001</c:v>
                </c:pt>
                <c:pt idx="7667">
                  <c:v>5.06989</c:v>
                </c:pt>
                <c:pt idx="7668">
                  <c:v>5.0701999999999998</c:v>
                </c:pt>
                <c:pt idx="7669">
                  <c:v>5.0708099999999998</c:v>
                </c:pt>
                <c:pt idx="7670">
                  <c:v>5.0717699999999999</c:v>
                </c:pt>
                <c:pt idx="7671">
                  <c:v>5.0729499999999996</c:v>
                </c:pt>
                <c:pt idx="7672">
                  <c:v>5.0741500000000004</c:v>
                </c:pt>
                <c:pt idx="7673">
                  <c:v>5.0753500000000003</c:v>
                </c:pt>
                <c:pt idx="7674">
                  <c:v>5.0765399999999996</c:v>
                </c:pt>
                <c:pt idx="7675">
                  <c:v>5.0776399999999997</c:v>
                </c:pt>
                <c:pt idx="7676">
                  <c:v>5.0780399999999997</c:v>
                </c:pt>
                <c:pt idx="7677">
                  <c:v>5.0787899999999997</c:v>
                </c:pt>
                <c:pt idx="7678">
                  <c:v>5.0790899999999999</c:v>
                </c:pt>
                <c:pt idx="7679">
                  <c:v>5.0793400000000002</c:v>
                </c:pt>
                <c:pt idx="7680">
                  <c:v>5.0797100000000004</c:v>
                </c:pt>
                <c:pt idx="7681">
                  <c:v>5.08</c:v>
                </c:pt>
                <c:pt idx="7682">
                  <c:v>5.0805899999999999</c:v>
                </c:pt>
                <c:pt idx="7683">
                  <c:v>5.0812499999999998</c:v>
                </c:pt>
                <c:pt idx="7684">
                  <c:v>5.0821800000000001</c:v>
                </c:pt>
                <c:pt idx="7685">
                  <c:v>5.0829000000000004</c:v>
                </c:pt>
                <c:pt idx="7686">
                  <c:v>5.0837500000000002</c:v>
                </c:pt>
                <c:pt idx="7687">
                  <c:v>5.0841399999999997</c:v>
                </c:pt>
                <c:pt idx="7688">
                  <c:v>5.08507</c:v>
                </c:pt>
                <c:pt idx="7689">
                  <c:v>5.0862299999999996</c:v>
                </c:pt>
                <c:pt idx="7690">
                  <c:v>5.0873699999999999</c:v>
                </c:pt>
                <c:pt idx="7691">
                  <c:v>5.0878899999999998</c:v>
                </c:pt>
                <c:pt idx="7692">
                  <c:v>5.0887200000000004</c:v>
                </c:pt>
                <c:pt idx="7693">
                  <c:v>5.0890199999999997</c:v>
                </c:pt>
                <c:pt idx="7694">
                  <c:v>5.0892499999999998</c:v>
                </c:pt>
                <c:pt idx="7695">
                  <c:v>5.0893699999999997</c:v>
                </c:pt>
                <c:pt idx="7696">
                  <c:v>5.08948</c:v>
                </c:pt>
                <c:pt idx="7697">
                  <c:v>5.0896100000000004</c:v>
                </c:pt>
                <c:pt idx="7698">
                  <c:v>5.0897300000000003</c:v>
                </c:pt>
                <c:pt idx="7699">
                  <c:v>5.0898500000000002</c:v>
                </c:pt>
                <c:pt idx="7700">
                  <c:v>5.0899900000000002</c:v>
                </c:pt>
                <c:pt idx="7701">
                  <c:v>5.09016</c:v>
                </c:pt>
                <c:pt idx="7702">
                  <c:v>5.0903299999999998</c:v>
                </c:pt>
                <c:pt idx="7703">
                  <c:v>5.0910399999999996</c:v>
                </c:pt>
                <c:pt idx="7704">
                  <c:v>5.0921799999999999</c:v>
                </c:pt>
                <c:pt idx="7705">
                  <c:v>5.0930999999999997</c:v>
                </c:pt>
                <c:pt idx="7706">
                  <c:v>5.0935800000000002</c:v>
                </c:pt>
                <c:pt idx="7707">
                  <c:v>5.0942100000000003</c:v>
                </c:pt>
                <c:pt idx="7708">
                  <c:v>5.0947199999999997</c:v>
                </c:pt>
                <c:pt idx="7709">
                  <c:v>5.0950699999999998</c:v>
                </c:pt>
                <c:pt idx="7710">
                  <c:v>5.0952900000000003</c:v>
                </c:pt>
                <c:pt idx="7711">
                  <c:v>5.09605</c:v>
                </c:pt>
                <c:pt idx="7712">
                  <c:v>5.0971799999999998</c:v>
                </c:pt>
                <c:pt idx="7713">
                  <c:v>5.0983299999999998</c:v>
                </c:pt>
                <c:pt idx="7714">
                  <c:v>5.0994700000000002</c:v>
                </c:pt>
                <c:pt idx="7715">
                  <c:v>5.1006200000000002</c:v>
                </c:pt>
                <c:pt idx="7716">
                  <c:v>5.1017700000000001</c:v>
                </c:pt>
                <c:pt idx="7717">
                  <c:v>5.1029299999999997</c:v>
                </c:pt>
                <c:pt idx="7718">
                  <c:v>5.1039199999999996</c:v>
                </c:pt>
                <c:pt idx="7719">
                  <c:v>5.1042699999999996</c:v>
                </c:pt>
                <c:pt idx="7720">
                  <c:v>5.10466</c:v>
                </c:pt>
                <c:pt idx="7721">
                  <c:v>5.10541</c:v>
                </c:pt>
                <c:pt idx="7722">
                  <c:v>5.1064299999999996</c:v>
                </c:pt>
                <c:pt idx="7723">
                  <c:v>5.1070200000000003</c:v>
                </c:pt>
                <c:pt idx="7724">
                  <c:v>5.1077899999999996</c:v>
                </c:pt>
                <c:pt idx="7725">
                  <c:v>5.1087899999999999</c:v>
                </c:pt>
                <c:pt idx="7726">
                  <c:v>5.10968</c:v>
                </c:pt>
                <c:pt idx="7727">
                  <c:v>5.1107399999999998</c:v>
                </c:pt>
                <c:pt idx="7728">
                  <c:v>5.1114800000000002</c:v>
                </c:pt>
                <c:pt idx="7729">
                  <c:v>5.1126100000000001</c:v>
                </c:pt>
                <c:pt idx="7730">
                  <c:v>5.1134899999999996</c:v>
                </c:pt>
                <c:pt idx="7731">
                  <c:v>5.1145500000000004</c:v>
                </c:pt>
                <c:pt idx="7732">
                  <c:v>5.1149199999999997</c:v>
                </c:pt>
                <c:pt idx="7733">
                  <c:v>5.1153399999999998</c:v>
                </c:pt>
                <c:pt idx="7734">
                  <c:v>5.1162000000000001</c:v>
                </c:pt>
                <c:pt idx="7735">
                  <c:v>5.1172199999999997</c:v>
                </c:pt>
                <c:pt idx="7736">
                  <c:v>5.1183100000000001</c:v>
                </c:pt>
                <c:pt idx="7737">
                  <c:v>5.1194100000000002</c:v>
                </c:pt>
                <c:pt idx="7738">
                  <c:v>5.12</c:v>
                </c:pt>
                <c:pt idx="7739">
                  <c:v>5.1208499999999999</c:v>
                </c:pt>
                <c:pt idx="7740">
                  <c:v>5.1215900000000003</c:v>
                </c:pt>
                <c:pt idx="7741">
                  <c:v>5.1225800000000001</c:v>
                </c:pt>
                <c:pt idx="7742">
                  <c:v>5.1233899999999997</c:v>
                </c:pt>
                <c:pt idx="7743">
                  <c:v>5.1244899999999998</c:v>
                </c:pt>
                <c:pt idx="7744">
                  <c:v>5.12561</c:v>
                </c:pt>
                <c:pt idx="7745">
                  <c:v>5.1266400000000001</c:v>
                </c:pt>
                <c:pt idx="7746">
                  <c:v>5.12704</c:v>
                </c:pt>
                <c:pt idx="7747">
                  <c:v>5.1275399999999998</c:v>
                </c:pt>
                <c:pt idx="7748">
                  <c:v>5.1283700000000003</c:v>
                </c:pt>
                <c:pt idx="7749">
                  <c:v>5.1289899999999999</c:v>
                </c:pt>
                <c:pt idx="7750">
                  <c:v>5.1295999999999999</c:v>
                </c:pt>
                <c:pt idx="7751">
                  <c:v>5.1302500000000002</c:v>
                </c:pt>
                <c:pt idx="7752">
                  <c:v>5.13117</c:v>
                </c:pt>
                <c:pt idx="7753">
                  <c:v>5.1318000000000001</c:v>
                </c:pt>
                <c:pt idx="7754">
                  <c:v>5.13286</c:v>
                </c:pt>
                <c:pt idx="7755">
                  <c:v>5.1339800000000002</c:v>
                </c:pt>
                <c:pt idx="7756">
                  <c:v>5.1349499999999999</c:v>
                </c:pt>
                <c:pt idx="7757">
                  <c:v>5.1357900000000001</c:v>
                </c:pt>
                <c:pt idx="7758">
                  <c:v>5.13659</c:v>
                </c:pt>
                <c:pt idx="7759">
                  <c:v>5.1375999999999999</c:v>
                </c:pt>
                <c:pt idx="7760">
                  <c:v>5.1382899999999996</c:v>
                </c:pt>
                <c:pt idx="7761">
                  <c:v>5.1387499999999999</c:v>
                </c:pt>
                <c:pt idx="7762">
                  <c:v>5.1398700000000002</c:v>
                </c:pt>
                <c:pt idx="7763">
                  <c:v>5.1405000000000003</c:v>
                </c:pt>
                <c:pt idx="7764">
                  <c:v>5.1411899999999999</c:v>
                </c:pt>
                <c:pt idx="7765">
                  <c:v>5.1417299999999999</c:v>
                </c:pt>
                <c:pt idx="7766">
                  <c:v>5.1421200000000002</c:v>
                </c:pt>
                <c:pt idx="7767">
                  <c:v>5.1422999999999996</c:v>
                </c:pt>
                <c:pt idx="7768">
                  <c:v>5.1424300000000001</c:v>
                </c:pt>
                <c:pt idx="7769">
                  <c:v>5.1425799999999997</c:v>
                </c:pt>
                <c:pt idx="7770">
                  <c:v>5.1427199999999997</c:v>
                </c:pt>
                <c:pt idx="7771">
                  <c:v>5.1428799999999999</c:v>
                </c:pt>
                <c:pt idx="7772">
                  <c:v>5.1430199999999999</c:v>
                </c:pt>
                <c:pt idx="7773">
                  <c:v>5.1431500000000003</c:v>
                </c:pt>
                <c:pt idx="7774">
                  <c:v>5.1432799999999999</c:v>
                </c:pt>
                <c:pt idx="7775">
                  <c:v>5.1434699999999998</c:v>
                </c:pt>
                <c:pt idx="7776">
                  <c:v>5.1443399999999997</c:v>
                </c:pt>
                <c:pt idx="7777">
                  <c:v>5.1449400000000001</c:v>
                </c:pt>
                <c:pt idx="7778">
                  <c:v>5.1452799999999996</c:v>
                </c:pt>
                <c:pt idx="7779">
                  <c:v>5.1456299999999997</c:v>
                </c:pt>
                <c:pt idx="7780">
                  <c:v>5.1463900000000002</c:v>
                </c:pt>
                <c:pt idx="7781">
                  <c:v>5.1473800000000001</c:v>
                </c:pt>
                <c:pt idx="7782">
                  <c:v>5.1484699999999997</c:v>
                </c:pt>
                <c:pt idx="7783">
                  <c:v>5.1495899999999999</c:v>
                </c:pt>
                <c:pt idx="7784">
                  <c:v>5.15069</c:v>
                </c:pt>
                <c:pt idx="7785">
                  <c:v>5.1517999999999997</c:v>
                </c:pt>
                <c:pt idx="7786">
                  <c:v>5.1529100000000003</c:v>
                </c:pt>
                <c:pt idx="7787">
                  <c:v>5.15402</c:v>
                </c:pt>
                <c:pt idx="7788">
                  <c:v>5.1548699999999998</c:v>
                </c:pt>
                <c:pt idx="7789">
                  <c:v>5.1554200000000003</c:v>
                </c:pt>
                <c:pt idx="7790">
                  <c:v>5.1564800000000002</c:v>
                </c:pt>
                <c:pt idx="7791">
                  <c:v>5.1575100000000003</c:v>
                </c:pt>
                <c:pt idx="7792">
                  <c:v>5.1579699999999997</c:v>
                </c:pt>
                <c:pt idx="7793">
                  <c:v>5.1583899999999998</c:v>
                </c:pt>
                <c:pt idx="7794">
                  <c:v>5.1590600000000002</c:v>
                </c:pt>
                <c:pt idx="7795">
                  <c:v>5.1597600000000003</c:v>
                </c:pt>
                <c:pt idx="7796">
                  <c:v>5.1603399999999997</c:v>
                </c:pt>
                <c:pt idx="7797">
                  <c:v>5.1613600000000002</c:v>
                </c:pt>
                <c:pt idx="7798">
                  <c:v>5.1620999999999997</c:v>
                </c:pt>
                <c:pt idx="7799">
                  <c:v>5.1626500000000002</c:v>
                </c:pt>
                <c:pt idx="7800">
                  <c:v>5.1637700000000004</c:v>
                </c:pt>
                <c:pt idx="7801">
                  <c:v>5.1647499999999997</c:v>
                </c:pt>
                <c:pt idx="7802">
                  <c:v>5.1654</c:v>
                </c:pt>
                <c:pt idx="7803">
                  <c:v>5.1660899999999996</c:v>
                </c:pt>
                <c:pt idx="7804">
                  <c:v>5.1667800000000002</c:v>
                </c:pt>
                <c:pt idx="7805">
                  <c:v>5.1675800000000001</c:v>
                </c:pt>
                <c:pt idx="7806">
                  <c:v>5.1683700000000004</c:v>
                </c:pt>
                <c:pt idx="7807">
                  <c:v>5.1689699999999998</c:v>
                </c:pt>
                <c:pt idx="7808">
                  <c:v>5.1692200000000001</c:v>
                </c:pt>
                <c:pt idx="7809">
                  <c:v>5.1693600000000002</c:v>
                </c:pt>
                <c:pt idx="7810">
                  <c:v>5.1694800000000001</c:v>
                </c:pt>
                <c:pt idx="7811">
                  <c:v>5.1696099999999996</c:v>
                </c:pt>
                <c:pt idx="7812">
                  <c:v>5.1696799999999996</c:v>
                </c:pt>
                <c:pt idx="7813">
                  <c:v>5.1697499999999996</c:v>
                </c:pt>
                <c:pt idx="7814">
                  <c:v>5.1698300000000001</c:v>
                </c:pt>
                <c:pt idx="7815">
                  <c:v>5.1698899999999997</c:v>
                </c:pt>
                <c:pt idx="7816">
                  <c:v>5.17</c:v>
                </c:pt>
                <c:pt idx="7817">
                  <c:v>5.1700799999999996</c:v>
                </c:pt>
                <c:pt idx="7818">
                  <c:v>5.1702000000000004</c:v>
                </c:pt>
                <c:pt idx="7819">
                  <c:v>5.1703200000000002</c:v>
                </c:pt>
                <c:pt idx="7820">
                  <c:v>5.1704400000000001</c:v>
                </c:pt>
                <c:pt idx="7821">
                  <c:v>5.1705800000000002</c:v>
                </c:pt>
                <c:pt idx="7822">
                  <c:v>5.1707200000000002</c:v>
                </c:pt>
                <c:pt idx="7823">
                  <c:v>5.17082</c:v>
                </c:pt>
                <c:pt idx="7824">
                  <c:v>5.17089</c:v>
                </c:pt>
                <c:pt idx="7825">
                  <c:v>5.17096</c:v>
                </c:pt>
                <c:pt idx="7826">
                  <c:v>5.1710500000000001</c:v>
                </c:pt>
                <c:pt idx="7827">
                  <c:v>5.1711600000000004</c:v>
                </c:pt>
                <c:pt idx="7828">
                  <c:v>5.1712699999999998</c:v>
                </c:pt>
                <c:pt idx="7829">
                  <c:v>5.1713899999999997</c:v>
                </c:pt>
                <c:pt idx="7830">
                  <c:v>5.1719600000000003</c:v>
                </c:pt>
                <c:pt idx="7831">
                  <c:v>5.1724199999999998</c:v>
                </c:pt>
                <c:pt idx="7832">
                  <c:v>5.1728800000000001</c:v>
                </c:pt>
                <c:pt idx="7833">
                  <c:v>5.1736800000000001</c:v>
                </c:pt>
                <c:pt idx="7834">
                  <c:v>5.1744599999999998</c:v>
                </c:pt>
                <c:pt idx="7835">
                  <c:v>5.1754300000000004</c:v>
                </c:pt>
                <c:pt idx="7836">
                  <c:v>5.1765499999999998</c:v>
                </c:pt>
                <c:pt idx="7837">
                  <c:v>5.1777100000000003</c:v>
                </c:pt>
                <c:pt idx="7838">
                  <c:v>5.1787900000000002</c:v>
                </c:pt>
                <c:pt idx="7839">
                  <c:v>5.1793899999999997</c:v>
                </c:pt>
                <c:pt idx="7840">
                  <c:v>5.1798599999999997</c:v>
                </c:pt>
                <c:pt idx="7841">
                  <c:v>5.1808100000000001</c:v>
                </c:pt>
                <c:pt idx="7842">
                  <c:v>5.1812399999999998</c:v>
                </c:pt>
                <c:pt idx="7843">
                  <c:v>5.1818400000000002</c:v>
                </c:pt>
                <c:pt idx="7844">
                  <c:v>5.1821999999999999</c:v>
                </c:pt>
                <c:pt idx="7845">
                  <c:v>5.18309</c:v>
                </c:pt>
                <c:pt idx="7846">
                  <c:v>5.1836799999999998</c:v>
                </c:pt>
                <c:pt idx="7847">
                  <c:v>5.1844099999999997</c:v>
                </c:pt>
                <c:pt idx="7848">
                  <c:v>5.1853100000000003</c:v>
                </c:pt>
                <c:pt idx="7849">
                  <c:v>5.18614</c:v>
                </c:pt>
                <c:pt idx="7850">
                  <c:v>5.1871999999999998</c:v>
                </c:pt>
                <c:pt idx="7851">
                  <c:v>5.18825</c:v>
                </c:pt>
                <c:pt idx="7852">
                  <c:v>5.1890200000000002</c:v>
                </c:pt>
                <c:pt idx="7853">
                  <c:v>5.19</c:v>
                </c:pt>
                <c:pt idx="7854">
                  <c:v>5.19069</c:v>
                </c:pt>
                <c:pt idx="7855">
                  <c:v>5.1913499999999999</c:v>
                </c:pt>
                <c:pt idx="7856">
                  <c:v>5.1921600000000003</c:v>
                </c:pt>
                <c:pt idx="7857">
                  <c:v>5.1929499999999997</c:v>
                </c:pt>
                <c:pt idx="7858">
                  <c:v>5.1933199999999999</c:v>
                </c:pt>
                <c:pt idx="7859">
                  <c:v>5.1941199999999998</c:v>
                </c:pt>
                <c:pt idx="7860">
                  <c:v>5.1945499999999996</c:v>
                </c:pt>
                <c:pt idx="7861">
                  <c:v>5.1950900000000004</c:v>
                </c:pt>
                <c:pt idx="7862">
                  <c:v>5.1954799999999999</c:v>
                </c:pt>
                <c:pt idx="7863">
                  <c:v>5.1962799999999998</c:v>
                </c:pt>
                <c:pt idx="7864">
                  <c:v>5.19712</c:v>
                </c:pt>
                <c:pt idx="7865">
                  <c:v>5.1981700000000002</c:v>
                </c:pt>
                <c:pt idx="7866">
                  <c:v>5.1992799999999999</c:v>
                </c:pt>
                <c:pt idx="7867">
                  <c:v>5.2003700000000004</c:v>
                </c:pt>
                <c:pt idx="7868">
                  <c:v>5.2010699999999996</c:v>
                </c:pt>
                <c:pt idx="7869">
                  <c:v>5.2022500000000003</c:v>
                </c:pt>
                <c:pt idx="7870">
                  <c:v>5.2033300000000002</c:v>
                </c:pt>
                <c:pt idx="7871">
                  <c:v>5.2044600000000001</c:v>
                </c:pt>
                <c:pt idx="7872">
                  <c:v>5.2055999999999996</c:v>
                </c:pt>
                <c:pt idx="7873">
                  <c:v>5.2067600000000001</c:v>
                </c:pt>
                <c:pt idx="7874">
                  <c:v>5.2075100000000001</c:v>
                </c:pt>
                <c:pt idx="7875">
                  <c:v>5.2082499999999996</c:v>
                </c:pt>
                <c:pt idx="7876">
                  <c:v>5.2086100000000002</c:v>
                </c:pt>
                <c:pt idx="7877">
                  <c:v>5.2090899999999998</c:v>
                </c:pt>
                <c:pt idx="7878">
                  <c:v>5.2096400000000003</c:v>
                </c:pt>
                <c:pt idx="7879">
                  <c:v>5.2102000000000004</c:v>
                </c:pt>
                <c:pt idx="7880">
                  <c:v>5.2109500000000004</c:v>
                </c:pt>
                <c:pt idx="7881">
                  <c:v>5.2120300000000004</c:v>
                </c:pt>
                <c:pt idx="7882">
                  <c:v>5.2128899999999998</c:v>
                </c:pt>
                <c:pt idx="7883">
                  <c:v>5.2140500000000003</c:v>
                </c:pt>
                <c:pt idx="7884">
                  <c:v>5.2151500000000004</c:v>
                </c:pt>
                <c:pt idx="7885">
                  <c:v>5.21556</c:v>
                </c:pt>
                <c:pt idx="7886">
                  <c:v>5.2160700000000002</c:v>
                </c:pt>
                <c:pt idx="7887">
                  <c:v>5.2171399999999997</c:v>
                </c:pt>
                <c:pt idx="7888">
                  <c:v>5.21821</c:v>
                </c:pt>
                <c:pt idx="7889">
                  <c:v>5.2192600000000002</c:v>
                </c:pt>
                <c:pt idx="7890">
                  <c:v>5.21976</c:v>
                </c:pt>
                <c:pt idx="7891">
                  <c:v>5.2206000000000001</c:v>
                </c:pt>
                <c:pt idx="7892">
                  <c:v>5.2213000000000003</c:v>
                </c:pt>
                <c:pt idx="7893">
                  <c:v>5.2221099999999998</c:v>
                </c:pt>
                <c:pt idx="7894">
                  <c:v>5.2229700000000001</c:v>
                </c:pt>
                <c:pt idx="7895">
                  <c:v>5.2237</c:v>
                </c:pt>
                <c:pt idx="7896">
                  <c:v>5.2248000000000001</c:v>
                </c:pt>
                <c:pt idx="7897">
                  <c:v>5.22593</c:v>
                </c:pt>
                <c:pt idx="7898">
                  <c:v>5.2262700000000004</c:v>
                </c:pt>
                <c:pt idx="7899">
                  <c:v>5.2267200000000003</c:v>
                </c:pt>
                <c:pt idx="7900">
                  <c:v>5.2271599999999996</c:v>
                </c:pt>
                <c:pt idx="7901">
                  <c:v>5.2278799999999999</c:v>
                </c:pt>
                <c:pt idx="7902">
                  <c:v>5.22905</c:v>
                </c:pt>
                <c:pt idx="7903">
                  <c:v>5.2300399999999998</c:v>
                </c:pt>
                <c:pt idx="7904">
                  <c:v>5.2312099999999999</c:v>
                </c:pt>
                <c:pt idx="7905">
                  <c:v>5.23238</c:v>
                </c:pt>
                <c:pt idx="7906">
                  <c:v>5.2331399999999997</c:v>
                </c:pt>
                <c:pt idx="7907">
                  <c:v>5.2343599999999997</c:v>
                </c:pt>
                <c:pt idx="7908">
                  <c:v>5.2355499999999999</c:v>
                </c:pt>
                <c:pt idx="7909">
                  <c:v>5.2364499999999996</c:v>
                </c:pt>
                <c:pt idx="7910">
                  <c:v>5.2367400000000002</c:v>
                </c:pt>
                <c:pt idx="7911">
                  <c:v>5.2375499999999997</c:v>
                </c:pt>
                <c:pt idx="7912">
                  <c:v>5.2381099999999998</c:v>
                </c:pt>
                <c:pt idx="7913">
                  <c:v>5.2387199999999998</c:v>
                </c:pt>
                <c:pt idx="7914">
                  <c:v>5.2396200000000004</c:v>
                </c:pt>
                <c:pt idx="7915">
                  <c:v>5.2406699999999997</c:v>
                </c:pt>
                <c:pt idx="7916">
                  <c:v>5.2417199999999999</c:v>
                </c:pt>
                <c:pt idx="7917">
                  <c:v>5.2425100000000002</c:v>
                </c:pt>
                <c:pt idx="7918">
                  <c:v>5.24336</c:v>
                </c:pt>
                <c:pt idx="7919">
                  <c:v>5.2443400000000002</c:v>
                </c:pt>
                <c:pt idx="7920">
                  <c:v>5.2452699999999997</c:v>
                </c:pt>
                <c:pt idx="7921">
                  <c:v>5.2463899999999999</c:v>
                </c:pt>
                <c:pt idx="7922">
                  <c:v>5.2474499999999997</c:v>
                </c:pt>
                <c:pt idx="7923">
                  <c:v>5.2484000000000002</c:v>
                </c:pt>
                <c:pt idx="7924">
                  <c:v>5.2489100000000004</c:v>
                </c:pt>
                <c:pt idx="7925">
                  <c:v>5.2491000000000003</c:v>
                </c:pt>
                <c:pt idx="7926">
                  <c:v>5.2492200000000002</c:v>
                </c:pt>
                <c:pt idx="7927">
                  <c:v>5.2493499999999997</c:v>
                </c:pt>
                <c:pt idx="7928">
                  <c:v>5.2494800000000001</c:v>
                </c:pt>
                <c:pt idx="7929">
                  <c:v>5.2496</c:v>
                </c:pt>
                <c:pt idx="7930">
                  <c:v>5.2497100000000003</c:v>
                </c:pt>
                <c:pt idx="7931">
                  <c:v>5.2498899999999997</c:v>
                </c:pt>
                <c:pt idx="7932">
                  <c:v>5.2500499999999999</c:v>
                </c:pt>
                <c:pt idx="7933">
                  <c:v>5.2502000000000004</c:v>
                </c:pt>
                <c:pt idx="7934">
                  <c:v>5.2503099999999998</c:v>
                </c:pt>
                <c:pt idx="7935">
                  <c:v>5.2504400000000002</c:v>
                </c:pt>
                <c:pt idx="7936">
                  <c:v>5.2505300000000004</c:v>
                </c:pt>
                <c:pt idx="7937">
                  <c:v>5.2506399999999998</c:v>
                </c:pt>
                <c:pt idx="7938">
                  <c:v>5.2507400000000004</c:v>
                </c:pt>
                <c:pt idx="7939">
                  <c:v>5.2508299999999997</c:v>
                </c:pt>
                <c:pt idx="7940">
                  <c:v>5.2508699999999999</c:v>
                </c:pt>
                <c:pt idx="7941">
                  <c:v>5.2509300000000003</c:v>
                </c:pt>
                <c:pt idx="7942">
                  <c:v>5.2510000000000003</c:v>
                </c:pt>
                <c:pt idx="7943">
                  <c:v>5.2510700000000003</c:v>
                </c:pt>
                <c:pt idx="7944">
                  <c:v>5.2511700000000001</c:v>
                </c:pt>
                <c:pt idx="7945">
                  <c:v>5.2512600000000003</c:v>
                </c:pt>
                <c:pt idx="7946">
                  <c:v>5.2516299999999996</c:v>
                </c:pt>
                <c:pt idx="7947">
                  <c:v>5.2523200000000001</c:v>
                </c:pt>
                <c:pt idx="7948">
                  <c:v>5.2526299999999999</c:v>
                </c:pt>
                <c:pt idx="7949">
                  <c:v>5.2533399999999997</c:v>
                </c:pt>
                <c:pt idx="7950">
                  <c:v>5.2541200000000003</c:v>
                </c:pt>
                <c:pt idx="7951">
                  <c:v>5.2551199999999998</c:v>
                </c:pt>
                <c:pt idx="7952">
                  <c:v>5.2561999999999998</c:v>
                </c:pt>
                <c:pt idx="7953">
                  <c:v>5.2573299999999996</c:v>
                </c:pt>
                <c:pt idx="7954">
                  <c:v>5.2579000000000002</c:v>
                </c:pt>
                <c:pt idx="7955">
                  <c:v>5.2589300000000003</c:v>
                </c:pt>
                <c:pt idx="7956">
                  <c:v>5.26</c:v>
                </c:pt>
                <c:pt idx="7957">
                  <c:v>5.2610900000000003</c:v>
                </c:pt>
                <c:pt idx="7958">
                  <c:v>5.2620500000000003</c:v>
                </c:pt>
                <c:pt idx="7959">
                  <c:v>5.2625299999999999</c:v>
                </c:pt>
                <c:pt idx="7960">
                  <c:v>5.26335</c:v>
                </c:pt>
                <c:pt idx="7961">
                  <c:v>5.2638800000000003</c:v>
                </c:pt>
                <c:pt idx="7962">
                  <c:v>5.2646300000000004</c:v>
                </c:pt>
                <c:pt idx="7963">
                  <c:v>5.2657299999999996</c:v>
                </c:pt>
                <c:pt idx="7964">
                  <c:v>5.26661</c:v>
                </c:pt>
                <c:pt idx="7965">
                  <c:v>5.2672699999999999</c:v>
                </c:pt>
                <c:pt idx="7966">
                  <c:v>5.2678399999999996</c:v>
                </c:pt>
                <c:pt idx="7967">
                  <c:v>5.2683200000000001</c:v>
                </c:pt>
                <c:pt idx="7968">
                  <c:v>5.2694200000000002</c:v>
                </c:pt>
                <c:pt idx="7969">
                  <c:v>5.2701900000000004</c:v>
                </c:pt>
                <c:pt idx="7970">
                  <c:v>5.2712899999999996</c:v>
                </c:pt>
                <c:pt idx="7971">
                  <c:v>5.2721</c:v>
                </c:pt>
                <c:pt idx="7972">
                  <c:v>5.2724200000000003</c:v>
                </c:pt>
                <c:pt idx="7973">
                  <c:v>5.27325</c:v>
                </c:pt>
                <c:pt idx="7974">
                  <c:v>5.2738100000000001</c:v>
                </c:pt>
                <c:pt idx="7975">
                  <c:v>5.2742300000000002</c:v>
                </c:pt>
                <c:pt idx="7976">
                  <c:v>5.2752699999999999</c:v>
                </c:pt>
                <c:pt idx="7977">
                  <c:v>5.2761199999999997</c:v>
                </c:pt>
                <c:pt idx="7978">
                  <c:v>5.2764899999999999</c:v>
                </c:pt>
                <c:pt idx="7979">
                  <c:v>5.2774599999999996</c:v>
                </c:pt>
                <c:pt idx="7980">
                  <c:v>5.2785799999999998</c:v>
                </c:pt>
                <c:pt idx="7981">
                  <c:v>5.2796900000000004</c:v>
                </c:pt>
                <c:pt idx="7982">
                  <c:v>5.2808000000000002</c:v>
                </c:pt>
                <c:pt idx="7983">
                  <c:v>5.2816700000000001</c:v>
                </c:pt>
                <c:pt idx="7984">
                  <c:v>5.2825300000000004</c:v>
                </c:pt>
                <c:pt idx="7985">
                  <c:v>5.2831400000000004</c:v>
                </c:pt>
                <c:pt idx="7986">
                  <c:v>5.2840199999999999</c:v>
                </c:pt>
                <c:pt idx="7987">
                  <c:v>5.2851499999999998</c:v>
                </c:pt>
                <c:pt idx="7988">
                  <c:v>5.2857900000000004</c:v>
                </c:pt>
                <c:pt idx="7989">
                  <c:v>5.2861500000000001</c:v>
                </c:pt>
                <c:pt idx="7990">
                  <c:v>5.28674</c:v>
                </c:pt>
                <c:pt idx="7991">
                  <c:v>5.2874100000000004</c:v>
                </c:pt>
                <c:pt idx="7992">
                  <c:v>5.2881200000000002</c:v>
                </c:pt>
                <c:pt idx="7993">
                  <c:v>5.2892099999999997</c:v>
                </c:pt>
                <c:pt idx="7994">
                  <c:v>5.29</c:v>
                </c:pt>
                <c:pt idx="7995">
                  <c:v>5.2907200000000003</c:v>
                </c:pt>
                <c:pt idx="7996">
                  <c:v>5.29183</c:v>
                </c:pt>
                <c:pt idx="7997">
                  <c:v>5.2929599999999999</c:v>
                </c:pt>
                <c:pt idx="7998">
                  <c:v>5.29352</c:v>
                </c:pt>
                <c:pt idx="7999">
                  <c:v>5.2945799999999998</c:v>
                </c:pt>
                <c:pt idx="8000">
                  <c:v>5.2950499999999998</c:v>
                </c:pt>
                <c:pt idx="8001">
                  <c:v>5.2961600000000004</c:v>
                </c:pt>
                <c:pt idx="8002">
                  <c:v>5.2971199999999996</c:v>
                </c:pt>
                <c:pt idx="8003">
                  <c:v>5.2976299999999998</c:v>
                </c:pt>
                <c:pt idx="8004">
                  <c:v>5.2986500000000003</c:v>
                </c:pt>
                <c:pt idx="8005">
                  <c:v>5.29948</c:v>
                </c:pt>
                <c:pt idx="8006">
                  <c:v>5.3005800000000001</c:v>
                </c:pt>
                <c:pt idx="8007">
                  <c:v>5.3015100000000004</c:v>
                </c:pt>
                <c:pt idx="8008">
                  <c:v>5.3018999999999998</c:v>
                </c:pt>
                <c:pt idx="8009">
                  <c:v>5.3025200000000003</c:v>
                </c:pt>
                <c:pt idx="8010">
                  <c:v>5.3027100000000003</c:v>
                </c:pt>
                <c:pt idx="8011">
                  <c:v>5.3028700000000004</c:v>
                </c:pt>
                <c:pt idx="8012">
                  <c:v>5.3029999999999999</c:v>
                </c:pt>
                <c:pt idx="8013">
                  <c:v>5.3031199999999998</c:v>
                </c:pt>
                <c:pt idx="8014">
                  <c:v>5.3032399999999997</c:v>
                </c:pt>
                <c:pt idx="8015">
                  <c:v>5.30342</c:v>
                </c:pt>
                <c:pt idx="8016">
                  <c:v>5.3035800000000002</c:v>
                </c:pt>
                <c:pt idx="8017">
                  <c:v>5.3036799999999999</c:v>
                </c:pt>
                <c:pt idx="8018">
                  <c:v>5.3037900000000002</c:v>
                </c:pt>
                <c:pt idx="8019">
                  <c:v>5.3038999999999996</c:v>
                </c:pt>
                <c:pt idx="8020">
                  <c:v>5.3039699999999996</c:v>
                </c:pt>
                <c:pt idx="8021">
                  <c:v>5.3040500000000002</c:v>
                </c:pt>
                <c:pt idx="8022">
                  <c:v>5.3041299999999998</c:v>
                </c:pt>
                <c:pt idx="8023">
                  <c:v>5.3041700000000001</c:v>
                </c:pt>
                <c:pt idx="8024">
                  <c:v>5.3042199999999999</c:v>
                </c:pt>
                <c:pt idx="8025">
                  <c:v>5.3042800000000003</c:v>
                </c:pt>
                <c:pt idx="8026">
                  <c:v>5.3043899999999997</c:v>
                </c:pt>
                <c:pt idx="8027">
                  <c:v>5.3045099999999996</c:v>
                </c:pt>
                <c:pt idx="8028">
                  <c:v>5.3049400000000002</c:v>
                </c:pt>
                <c:pt idx="8029">
                  <c:v>5.3052200000000003</c:v>
                </c:pt>
                <c:pt idx="8030">
                  <c:v>5.3055099999999999</c:v>
                </c:pt>
                <c:pt idx="8031">
                  <c:v>5.3063200000000004</c:v>
                </c:pt>
                <c:pt idx="8032">
                  <c:v>5.3073300000000003</c:v>
                </c:pt>
                <c:pt idx="8033">
                  <c:v>5.3084499999999997</c:v>
                </c:pt>
                <c:pt idx="8034">
                  <c:v>5.3093899999999996</c:v>
                </c:pt>
                <c:pt idx="8035">
                  <c:v>5.3104399999999998</c:v>
                </c:pt>
                <c:pt idx="8036">
                  <c:v>5.3115800000000002</c:v>
                </c:pt>
                <c:pt idx="8037">
                  <c:v>5.3125499999999999</c:v>
                </c:pt>
                <c:pt idx="8038">
                  <c:v>5.3130499999999996</c:v>
                </c:pt>
                <c:pt idx="8039">
                  <c:v>5.3138800000000002</c:v>
                </c:pt>
                <c:pt idx="8040">
                  <c:v>5.3149800000000003</c:v>
                </c:pt>
                <c:pt idx="8041">
                  <c:v>5.3160999999999996</c:v>
                </c:pt>
                <c:pt idx="8042">
                  <c:v>5.3167600000000004</c:v>
                </c:pt>
                <c:pt idx="8043">
                  <c:v>5.3171299999999997</c:v>
                </c:pt>
                <c:pt idx="8044">
                  <c:v>5.3176899999999998</c:v>
                </c:pt>
                <c:pt idx="8045">
                  <c:v>5.3184199999999997</c:v>
                </c:pt>
                <c:pt idx="8046">
                  <c:v>5.3189399999999996</c:v>
                </c:pt>
                <c:pt idx="8047">
                  <c:v>5.32</c:v>
                </c:pt>
                <c:pt idx="8048">
                  <c:v>5.3210499999999996</c:v>
                </c:pt>
                <c:pt idx="8049">
                  <c:v>5.3216999999999999</c:v>
                </c:pt>
                <c:pt idx="8050">
                  <c:v>5.3228</c:v>
                </c:pt>
                <c:pt idx="8051">
                  <c:v>5.3237699999999997</c:v>
                </c:pt>
                <c:pt idx="8052">
                  <c:v>5.32437</c:v>
                </c:pt>
                <c:pt idx="8053">
                  <c:v>5.3249199999999997</c:v>
                </c:pt>
                <c:pt idx="8054">
                  <c:v>5.3252499999999996</c:v>
                </c:pt>
                <c:pt idx="8055">
                  <c:v>5.3262299999999998</c:v>
                </c:pt>
                <c:pt idx="8056">
                  <c:v>5.3273200000000003</c:v>
                </c:pt>
                <c:pt idx="8057">
                  <c:v>5.3281799999999997</c:v>
                </c:pt>
                <c:pt idx="8058">
                  <c:v>5.3288900000000003</c:v>
                </c:pt>
                <c:pt idx="8059">
                  <c:v>5.3291500000000003</c:v>
                </c:pt>
                <c:pt idx="8060">
                  <c:v>5.3293200000000001</c:v>
                </c:pt>
                <c:pt idx="8061">
                  <c:v>5.3294499999999996</c:v>
                </c:pt>
                <c:pt idx="8062">
                  <c:v>5.3295300000000001</c:v>
                </c:pt>
                <c:pt idx="8063">
                  <c:v>5.3296000000000001</c:v>
                </c:pt>
                <c:pt idx="8064">
                  <c:v>5.3296799999999998</c:v>
                </c:pt>
                <c:pt idx="8065">
                  <c:v>5.3297600000000003</c:v>
                </c:pt>
                <c:pt idx="8066">
                  <c:v>5.3299399999999997</c:v>
                </c:pt>
                <c:pt idx="8067">
                  <c:v>5.33066</c:v>
                </c:pt>
                <c:pt idx="8068">
                  <c:v>5.3311700000000002</c:v>
                </c:pt>
                <c:pt idx="8069">
                  <c:v>5.3314899999999996</c:v>
                </c:pt>
                <c:pt idx="8070">
                  <c:v>5.3318399999999997</c:v>
                </c:pt>
                <c:pt idx="8071">
                  <c:v>5.3327900000000001</c:v>
                </c:pt>
                <c:pt idx="8072">
                  <c:v>5.3334799999999998</c:v>
                </c:pt>
                <c:pt idx="8073">
                  <c:v>5.3343299999999996</c:v>
                </c:pt>
                <c:pt idx="8074">
                  <c:v>5.3353599999999997</c:v>
                </c:pt>
                <c:pt idx="8075">
                  <c:v>5.3365</c:v>
                </c:pt>
                <c:pt idx="8076">
                  <c:v>5.3373400000000002</c:v>
                </c:pt>
                <c:pt idx="8077">
                  <c:v>5.33786</c:v>
                </c:pt>
                <c:pt idx="8078">
                  <c:v>5.3386699999999996</c:v>
                </c:pt>
                <c:pt idx="8079">
                  <c:v>5.3391099999999998</c:v>
                </c:pt>
                <c:pt idx="8080">
                  <c:v>5.3394899999999996</c:v>
                </c:pt>
                <c:pt idx="8081">
                  <c:v>5.34009</c:v>
                </c:pt>
                <c:pt idx="8082">
                  <c:v>5.34117</c:v>
                </c:pt>
                <c:pt idx="8083">
                  <c:v>5.3422900000000002</c:v>
                </c:pt>
                <c:pt idx="8084">
                  <c:v>5.3434400000000002</c:v>
                </c:pt>
                <c:pt idx="8085">
                  <c:v>5.3441799999999997</c:v>
                </c:pt>
                <c:pt idx="8086">
                  <c:v>5.3451599999999999</c:v>
                </c:pt>
                <c:pt idx="8087">
                  <c:v>5.3462199999999998</c:v>
                </c:pt>
                <c:pt idx="8088">
                  <c:v>5.3472400000000002</c:v>
                </c:pt>
                <c:pt idx="8089">
                  <c:v>5.3481399999999999</c:v>
                </c:pt>
                <c:pt idx="8090">
                  <c:v>5.3491999999999997</c:v>
                </c:pt>
                <c:pt idx="8091">
                  <c:v>5.3498099999999997</c:v>
                </c:pt>
                <c:pt idx="8092">
                  <c:v>5.3503499999999997</c:v>
                </c:pt>
                <c:pt idx="8093">
                  <c:v>5.35093</c:v>
                </c:pt>
                <c:pt idx="8094">
                  <c:v>5.3515899999999998</c:v>
                </c:pt>
                <c:pt idx="8095">
                  <c:v>5.3520200000000004</c:v>
                </c:pt>
                <c:pt idx="8096">
                  <c:v>5.3525900000000002</c:v>
                </c:pt>
                <c:pt idx="8097">
                  <c:v>5.35304</c:v>
                </c:pt>
                <c:pt idx="8098">
                  <c:v>5.3540599999999996</c:v>
                </c:pt>
                <c:pt idx="8099">
                  <c:v>5.3551700000000002</c:v>
                </c:pt>
                <c:pt idx="8100">
                  <c:v>5.3563000000000001</c:v>
                </c:pt>
                <c:pt idx="8101">
                  <c:v>5.3569599999999999</c:v>
                </c:pt>
                <c:pt idx="8102">
                  <c:v>5.3580899999999998</c:v>
                </c:pt>
                <c:pt idx="8103">
                  <c:v>5.3591899999999999</c:v>
                </c:pt>
                <c:pt idx="8104">
                  <c:v>5.3601999999999999</c:v>
                </c:pt>
                <c:pt idx="8105">
                  <c:v>5.3609099999999996</c:v>
                </c:pt>
                <c:pt idx="8106">
                  <c:v>5.3620900000000002</c:v>
                </c:pt>
                <c:pt idx="8107">
                  <c:v>5.3631599999999997</c:v>
                </c:pt>
                <c:pt idx="8108">
                  <c:v>5.3643000000000001</c:v>
                </c:pt>
                <c:pt idx="8109">
                  <c:v>5.3654400000000004</c:v>
                </c:pt>
                <c:pt idx="8110">
                  <c:v>5.3666</c:v>
                </c:pt>
                <c:pt idx="8111">
                  <c:v>5.3677700000000002</c:v>
                </c:pt>
                <c:pt idx="8112">
                  <c:v>5.3683800000000002</c:v>
                </c:pt>
                <c:pt idx="8113">
                  <c:v>5.36883</c:v>
                </c:pt>
                <c:pt idx="8114">
                  <c:v>5.36958</c:v>
                </c:pt>
                <c:pt idx="8115">
                  <c:v>5.3698800000000002</c:v>
                </c:pt>
                <c:pt idx="8116">
                  <c:v>5.3701999999999996</c:v>
                </c:pt>
                <c:pt idx="8117">
                  <c:v>5.3704999999999998</c:v>
                </c:pt>
                <c:pt idx="8118">
                  <c:v>5.3711599999999997</c:v>
                </c:pt>
                <c:pt idx="8119">
                  <c:v>5.3718500000000002</c:v>
                </c:pt>
                <c:pt idx="8120">
                  <c:v>5.3724600000000002</c:v>
                </c:pt>
                <c:pt idx="8121">
                  <c:v>5.3732199999999999</c:v>
                </c:pt>
                <c:pt idx="8122">
                  <c:v>5.37432</c:v>
                </c:pt>
                <c:pt idx="8123">
                  <c:v>5.3749900000000004</c:v>
                </c:pt>
                <c:pt idx="8124">
                  <c:v>5.3755800000000002</c:v>
                </c:pt>
                <c:pt idx="8125">
                  <c:v>5.3768200000000004</c:v>
                </c:pt>
                <c:pt idx="8126">
                  <c:v>5.3779700000000004</c:v>
                </c:pt>
                <c:pt idx="8127">
                  <c:v>5.3788200000000002</c:v>
                </c:pt>
                <c:pt idx="8128">
                  <c:v>5.3797499999999996</c:v>
                </c:pt>
                <c:pt idx="8129">
                  <c:v>5.3805899999999998</c:v>
                </c:pt>
                <c:pt idx="8130">
                  <c:v>5.38124</c:v>
                </c:pt>
                <c:pt idx="8131">
                  <c:v>5.3820300000000003</c:v>
                </c:pt>
                <c:pt idx="8132">
                  <c:v>5.3830999999999998</c:v>
                </c:pt>
                <c:pt idx="8133">
                  <c:v>5.3835499999999996</c:v>
                </c:pt>
                <c:pt idx="8134">
                  <c:v>5.3846699999999998</c:v>
                </c:pt>
                <c:pt idx="8135">
                  <c:v>5.3854300000000004</c:v>
                </c:pt>
                <c:pt idx="8136">
                  <c:v>5.3859199999999996</c:v>
                </c:pt>
                <c:pt idx="8137">
                  <c:v>5.38626</c:v>
                </c:pt>
                <c:pt idx="8138">
                  <c:v>5.3869999999999996</c:v>
                </c:pt>
                <c:pt idx="8139">
                  <c:v>5.38795</c:v>
                </c:pt>
                <c:pt idx="8140">
                  <c:v>5.3891</c:v>
                </c:pt>
                <c:pt idx="8141">
                  <c:v>5.39011</c:v>
                </c:pt>
                <c:pt idx="8142">
                  <c:v>5.3912899999999997</c:v>
                </c:pt>
                <c:pt idx="8143">
                  <c:v>5.3924500000000002</c:v>
                </c:pt>
                <c:pt idx="8144">
                  <c:v>5.3936200000000003</c:v>
                </c:pt>
                <c:pt idx="8145">
                  <c:v>5.3948</c:v>
                </c:pt>
                <c:pt idx="8146">
                  <c:v>5.3955900000000003</c:v>
                </c:pt>
                <c:pt idx="8147">
                  <c:v>5.3961300000000003</c:v>
                </c:pt>
                <c:pt idx="8148">
                  <c:v>5.3967499999999999</c:v>
                </c:pt>
                <c:pt idx="8149">
                  <c:v>5.3975799999999996</c:v>
                </c:pt>
                <c:pt idx="8150">
                  <c:v>5.3982799999999997</c:v>
                </c:pt>
                <c:pt idx="8151">
                  <c:v>5.3987600000000002</c:v>
                </c:pt>
                <c:pt idx="8152">
                  <c:v>5.3995499999999996</c:v>
                </c:pt>
                <c:pt idx="8153">
                  <c:v>5.4006699999999999</c:v>
                </c:pt>
                <c:pt idx="8154">
                  <c:v>5.4016400000000004</c:v>
                </c:pt>
                <c:pt idx="8155">
                  <c:v>5.4023000000000003</c:v>
                </c:pt>
                <c:pt idx="8156">
                  <c:v>5.4033899999999999</c:v>
                </c:pt>
                <c:pt idx="8157">
                  <c:v>5.4041499999999996</c:v>
                </c:pt>
                <c:pt idx="8158">
                  <c:v>5.40524</c:v>
                </c:pt>
                <c:pt idx="8159">
                  <c:v>5.40625</c:v>
                </c:pt>
                <c:pt idx="8160">
                  <c:v>5.4073900000000004</c:v>
                </c:pt>
                <c:pt idx="8161">
                  <c:v>5.4082699999999999</c:v>
                </c:pt>
                <c:pt idx="8162">
                  <c:v>5.4088399999999996</c:v>
                </c:pt>
                <c:pt idx="8163">
                  <c:v>5.4090199999999999</c:v>
                </c:pt>
                <c:pt idx="8164">
                  <c:v>5.40916</c:v>
                </c:pt>
                <c:pt idx="8165">
                  <c:v>5.4092900000000004</c:v>
                </c:pt>
                <c:pt idx="8166">
                  <c:v>5.4094300000000004</c:v>
                </c:pt>
                <c:pt idx="8167">
                  <c:v>5.4095800000000001</c:v>
                </c:pt>
                <c:pt idx="8168">
                  <c:v>5.4097</c:v>
                </c:pt>
                <c:pt idx="8169">
                  <c:v>5.4097900000000001</c:v>
                </c:pt>
                <c:pt idx="8170">
                  <c:v>5.4098800000000002</c:v>
                </c:pt>
                <c:pt idx="8171">
                  <c:v>5.41</c:v>
                </c:pt>
                <c:pt idx="8172">
                  <c:v>5.4100599999999996</c:v>
                </c:pt>
                <c:pt idx="8173">
                  <c:v>5.4102499999999996</c:v>
                </c:pt>
                <c:pt idx="8174">
                  <c:v>5.4105800000000004</c:v>
                </c:pt>
                <c:pt idx="8175">
                  <c:v>5.4115500000000001</c:v>
                </c:pt>
                <c:pt idx="8176">
                  <c:v>5.4120100000000004</c:v>
                </c:pt>
                <c:pt idx="8177">
                  <c:v>5.4125100000000002</c:v>
                </c:pt>
                <c:pt idx="8178">
                  <c:v>5.4132800000000003</c:v>
                </c:pt>
                <c:pt idx="8179">
                  <c:v>5.4139999999999997</c:v>
                </c:pt>
                <c:pt idx="8180">
                  <c:v>5.4149900000000004</c:v>
                </c:pt>
                <c:pt idx="8181">
                  <c:v>5.4160199999999996</c:v>
                </c:pt>
                <c:pt idx="8182">
                  <c:v>5.4171399999999998</c:v>
                </c:pt>
                <c:pt idx="8183">
                  <c:v>5.4176299999999999</c:v>
                </c:pt>
                <c:pt idx="8184">
                  <c:v>5.4187099999999999</c:v>
                </c:pt>
                <c:pt idx="8185">
                  <c:v>5.4194899999999997</c:v>
                </c:pt>
                <c:pt idx="8186">
                  <c:v>5.4199000000000002</c:v>
                </c:pt>
                <c:pt idx="8187">
                  <c:v>5.4202500000000002</c:v>
                </c:pt>
                <c:pt idx="8188">
                  <c:v>5.4210700000000003</c:v>
                </c:pt>
                <c:pt idx="8189">
                  <c:v>5.4215999999999998</c:v>
                </c:pt>
                <c:pt idx="8190">
                  <c:v>5.4222200000000003</c:v>
                </c:pt>
                <c:pt idx="8191">
                  <c:v>5.4233000000000002</c:v>
                </c:pt>
                <c:pt idx="8192">
                  <c:v>5.4241200000000003</c:v>
                </c:pt>
                <c:pt idx="8193">
                  <c:v>5.4246999999999996</c:v>
                </c:pt>
                <c:pt idx="8194">
                  <c:v>5.4255599999999999</c:v>
                </c:pt>
                <c:pt idx="8195">
                  <c:v>5.4266199999999998</c:v>
                </c:pt>
                <c:pt idx="8196">
                  <c:v>5.4274800000000001</c:v>
                </c:pt>
                <c:pt idx="8197">
                  <c:v>5.4282000000000004</c:v>
                </c:pt>
                <c:pt idx="8198">
                  <c:v>5.4292400000000001</c:v>
                </c:pt>
                <c:pt idx="8199">
                  <c:v>5.4298200000000003</c:v>
                </c:pt>
                <c:pt idx="8200">
                  <c:v>5.4303100000000004</c:v>
                </c:pt>
                <c:pt idx="8201">
                  <c:v>5.4311499999999997</c:v>
                </c:pt>
                <c:pt idx="8202">
                  <c:v>5.4316199999999997</c:v>
                </c:pt>
                <c:pt idx="8203">
                  <c:v>5.4322600000000003</c:v>
                </c:pt>
                <c:pt idx="8204">
                  <c:v>5.43276</c:v>
                </c:pt>
                <c:pt idx="8205">
                  <c:v>5.4333999999999998</c:v>
                </c:pt>
                <c:pt idx="8206">
                  <c:v>5.4339899999999997</c:v>
                </c:pt>
                <c:pt idx="8207">
                  <c:v>5.4347799999999999</c:v>
                </c:pt>
                <c:pt idx="8208">
                  <c:v>5.4354300000000002</c:v>
                </c:pt>
                <c:pt idx="8209">
                  <c:v>5.4358300000000002</c:v>
                </c:pt>
                <c:pt idx="8210">
                  <c:v>5.4361800000000002</c:v>
                </c:pt>
                <c:pt idx="8211">
                  <c:v>5.4367599999999996</c:v>
                </c:pt>
                <c:pt idx="8212">
                  <c:v>5.4373899999999997</c:v>
                </c:pt>
                <c:pt idx="8213">
                  <c:v>5.4383900000000001</c:v>
                </c:pt>
                <c:pt idx="8214">
                  <c:v>5.4394900000000002</c:v>
                </c:pt>
                <c:pt idx="8215">
                  <c:v>5.4405900000000003</c:v>
                </c:pt>
                <c:pt idx="8216">
                  <c:v>5.4417</c:v>
                </c:pt>
                <c:pt idx="8217">
                  <c:v>5.4428000000000001</c:v>
                </c:pt>
                <c:pt idx="8218">
                  <c:v>5.4438599999999999</c:v>
                </c:pt>
                <c:pt idx="8219">
                  <c:v>5.4446599999999998</c:v>
                </c:pt>
                <c:pt idx="8220">
                  <c:v>5.4451400000000003</c:v>
                </c:pt>
                <c:pt idx="8221">
                  <c:v>5.4460199999999999</c:v>
                </c:pt>
                <c:pt idx="8222">
                  <c:v>5.44658</c:v>
                </c:pt>
                <c:pt idx="8223">
                  <c:v>5.4470400000000003</c:v>
                </c:pt>
                <c:pt idx="8224">
                  <c:v>5.4474400000000003</c:v>
                </c:pt>
                <c:pt idx="8225">
                  <c:v>5.4483800000000002</c:v>
                </c:pt>
                <c:pt idx="8226">
                  <c:v>5.4494699999999998</c:v>
                </c:pt>
                <c:pt idx="8227">
                  <c:v>5.4505499999999998</c:v>
                </c:pt>
                <c:pt idx="8228">
                  <c:v>5.4517499999999997</c:v>
                </c:pt>
                <c:pt idx="8229">
                  <c:v>5.4525199999999998</c:v>
                </c:pt>
                <c:pt idx="8230">
                  <c:v>5.4534700000000003</c:v>
                </c:pt>
                <c:pt idx="8231">
                  <c:v>5.4542099999999998</c:v>
                </c:pt>
                <c:pt idx="8232">
                  <c:v>5.4551100000000003</c:v>
                </c:pt>
                <c:pt idx="8233">
                  <c:v>5.4561299999999999</c:v>
                </c:pt>
                <c:pt idx="8234">
                  <c:v>5.4566499999999998</c:v>
                </c:pt>
                <c:pt idx="8235">
                  <c:v>5.4573799999999997</c:v>
                </c:pt>
                <c:pt idx="8236">
                  <c:v>5.4581400000000002</c:v>
                </c:pt>
                <c:pt idx="8237">
                  <c:v>5.45913</c:v>
                </c:pt>
                <c:pt idx="8238">
                  <c:v>5.4597100000000003</c:v>
                </c:pt>
                <c:pt idx="8239">
                  <c:v>5.4599099999999998</c:v>
                </c:pt>
                <c:pt idx="8240">
                  <c:v>5.46035</c:v>
                </c:pt>
                <c:pt idx="8241">
                  <c:v>5.4604999999999997</c:v>
                </c:pt>
                <c:pt idx="8242">
                  <c:v>5.4606500000000002</c:v>
                </c:pt>
                <c:pt idx="8243">
                  <c:v>5.4607799999999997</c:v>
                </c:pt>
                <c:pt idx="8244">
                  <c:v>5.4608699999999999</c:v>
                </c:pt>
                <c:pt idx="8245">
                  <c:v>5.4609500000000004</c:v>
                </c:pt>
                <c:pt idx="8246">
                  <c:v>5.4610500000000002</c:v>
                </c:pt>
                <c:pt idx="8247">
                  <c:v>5.4611400000000003</c:v>
                </c:pt>
                <c:pt idx="8248">
                  <c:v>5.46122</c:v>
                </c:pt>
                <c:pt idx="8249">
                  <c:v>5.4612699999999998</c:v>
                </c:pt>
                <c:pt idx="8250">
                  <c:v>5.4613199999999997</c:v>
                </c:pt>
                <c:pt idx="8251">
                  <c:v>5.4614000000000003</c:v>
                </c:pt>
                <c:pt idx="8252">
                  <c:v>5.4614900000000004</c:v>
                </c:pt>
                <c:pt idx="8253">
                  <c:v>5.4615900000000002</c:v>
                </c:pt>
                <c:pt idx="8254">
                  <c:v>5.4616899999999999</c:v>
                </c:pt>
                <c:pt idx="8255">
                  <c:v>5.4617699999999996</c:v>
                </c:pt>
                <c:pt idx="8256">
                  <c:v>5.4618700000000002</c:v>
                </c:pt>
                <c:pt idx="8257">
                  <c:v>5.4619900000000001</c:v>
                </c:pt>
                <c:pt idx="8258">
                  <c:v>5.46211</c:v>
                </c:pt>
                <c:pt idx="8259">
                  <c:v>5.4622200000000003</c:v>
                </c:pt>
                <c:pt idx="8260">
                  <c:v>5.4622999999999999</c:v>
                </c:pt>
                <c:pt idx="8261">
                  <c:v>5.4623999999999997</c:v>
                </c:pt>
                <c:pt idx="8262">
                  <c:v>5.4625500000000002</c:v>
                </c:pt>
                <c:pt idx="8263">
                  <c:v>5.46272</c:v>
                </c:pt>
                <c:pt idx="8264">
                  <c:v>5.4628699999999997</c:v>
                </c:pt>
                <c:pt idx="8265">
                  <c:v>5.4629799999999999</c:v>
                </c:pt>
                <c:pt idx="8266">
                  <c:v>5.4630900000000002</c:v>
                </c:pt>
                <c:pt idx="8267">
                  <c:v>5.46319</c:v>
                </c:pt>
                <c:pt idx="8268">
                  <c:v>5.4633000000000003</c:v>
                </c:pt>
                <c:pt idx="8269">
                  <c:v>5.4635600000000002</c:v>
                </c:pt>
                <c:pt idx="8270">
                  <c:v>5.4641799999999998</c:v>
                </c:pt>
                <c:pt idx="8271">
                  <c:v>5.4645000000000001</c:v>
                </c:pt>
                <c:pt idx="8272">
                  <c:v>5.46495</c:v>
                </c:pt>
                <c:pt idx="8273">
                  <c:v>5.4653999999999998</c:v>
                </c:pt>
                <c:pt idx="8274">
                  <c:v>5.46638</c:v>
                </c:pt>
                <c:pt idx="8275">
                  <c:v>5.4674500000000004</c:v>
                </c:pt>
                <c:pt idx="8276">
                  <c:v>5.4685800000000002</c:v>
                </c:pt>
                <c:pt idx="8277">
                  <c:v>5.4691900000000002</c:v>
                </c:pt>
                <c:pt idx="8278">
                  <c:v>5.4701599999999999</c:v>
                </c:pt>
                <c:pt idx="8279">
                  <c:v>5.4710700000000001</c:v>
                </c:pt>
                <c:pt idx="8280">
                  <c:v>5.4716100000000001</c:v>
                </c:pt>
                <c:pt idx="8281">
                  <c:v>5.4725799999999998</c:v>
                </c:pt>
                <c:pt idx="8282">
                  <c:v>5.4736799999999999</c:v>
                </c:pt>
                <c:pt idx="8283">
                  <c:v>5.4744900000000003</c:v>
                </c:pt>
                <c:pt idx="8284">
                  <c:v>5.47506</c:v>
                </c:pt>
                <c:pt idx="8285">
                  <c:v>5.4755599999999998</c:v>
                </c:pt>
                <c:pt idx="8286">
                  <c:v>5.4760299999999997</c:v>
                </c:pt>
                <c:pt idx="8287">
                  <c:v>5.4765300000000003</c:v>
                </c:pt>
                <c:pt idx="8288">
                  <c:v>5.4770700000000003</c:v>
                </c:pt>
                <c:pt idx="8289">
                  <c:v>5.4780699999999998</c:v>
                </c:pt>
                <c:pt idx="8290">
                  <c:v>5.4792300000000003</c:v>
                </c:pt>
                <c:pt idx="8291">
                  <c:v>5.4800300000000002</c:v>
                </c:pt>
                <c:pt idx="8292">
                  <c:v>5.48055</c:v>
                </c:pt>
                <c:pt idx="8293">
                  <c:v>5.4815800000000001</c:v>
                </c:pt>
                <c:pt idx="8294">
                  <c:v>5.4823599999999999</c:v>
                </c:pt>
                <c:pt idx="8295">
                  <c:v>5.4831500000000002</c:v>
                </c:pt>
                <c:pt idx="8296">
                  <c:v>5.4836200000000002</c:v>
                </c:pt>
                <c:pt idx="8297">
                  <c:v>5.4842199999999997</c:v>
                </c:pt>
                <c:pt idx="8298">
                  <c:v>5.4847700000000001</c:v>
                </c:pt>
                <c:pt idx="8299">
                  <c:v>5.4855900000000002</c:v>
                </c:pt>
                <c:pt idx="8300">
                  <c:v>5.4865599999999999</c:v>
                </c:pt>
                <c:pt idx="8301">
                  <c:v>5.4869000000000003</c:v>
                </c:pt>
                <c:pt idx="8302">
                  <c:v>5.4874499999999999</c:v>
                </c:pt>
                <c:pt idx="8303">
                  <c:v>5.4879699999999998</c:v>
                </c:pt>
                <c:pt idx="8304">
                  <c:v>5.4889099999999997</c:v>
                </c:pt>
                <c:pt idx="8305">
                  <c:v>5.4899699999999996</c:v>
                </c:pt>
                <c:pt idx="8306">
                  <c:v>5.4910100000000002</c:v>
                </c:pt>
                <c:pt idx="8307">
                  <c:v>5.4918100000000001</c:v>
                </c:pt>
                <c:pt idx="8308">
                  <c:v>5.4925699999999997</c:v>
                </c:pt>
                <c:pt idx="8309">
                  <c:v>5.4935499999999999</c:v>
                </c:pt>
                <c:pt idx="8310">
                  <c:v>5.4946799999999998</c:v>
                </c:pt>
                <c:pt idx="8311">
                  <c:v>5.4954400000000003</c:v>
                </c:pt>
                <c:pt idx="8312">
                  <c:v>5.4962999999999997</c:v>
                </c:pt>
                <c:pt idx="8313">
                  <c:v>5.4971399999999999</c:v>
                </c:pt>
                <c:pt idx="8314">
                  <c:v>5.4974999999999996</c:v>
                </c:pt>
                <c:pt idx="8315">
                  <c:v>5.4979899999999997</c:v>
                </c:pt>
                <c:pt idx="8316">
                  <c:v>5.4984599999999997</c:v>
                </c:pt>
                <c:pt idx="8317">
                  <c:v>5.4987700000000004</c:v>
                </c:pt>
                <c:pt idx="8318">
                  <c:v>5.49925</c:v>
                </c:pt>
                <c:pt idx="8319">
                  <c:v>5.5001600000000002</c:v>
                </c:pt>
                <c:pt idx="8320">
                  <c:v>5.5010500000000002</c:v>
                </c:pt>
                <c:pt idx="8321">
                  <c:v>5.5014900000000004</c:v>
                </c:pt>
                <c:pt idx="8322">
                  <c:v>5.5019499999999999</c:v>
                </c:pt>
                <c:pt idx="8323">
                  <c:v>5.5029000000000003</c:v>
                </c:pt>
                <c:pt idx="8324">
                  <c:v>5.5040500000000003</c:v>
                </c:pt>
                <c:pt idx="8325">
                  <c:v>5.5050800000000004</c:v>
                </c:pt>
                <c:pt idx="8326">
                  <c:v>5.5058199999999999</c:v>
                </c:pt>
                <c:pt idx="8327">
                  <c:v>5.5064700000000002</c:v>
                </c:pt>
                <c:pt idx="8328">
                  <c:v>5.5070800000000002</c:v>
                </c:pt>
                <c:pt idx="8329">
                  <c:v>5.5080900000000002</c:v>
                </c:pt>
                <c:pt idx="8330">
                  <c:v>5.5090899999999996</c:v>
                </c:pt>
                <c:pt idx="8331">
                  <c:v>5.5096800000000004</c:v>
                </c:pt>
                <c:pt idx="8332">
                  <c:v>5.5103</c:v>
                </c:pt>
                <c:pt idx="8333">
                  <c:v>5.5106599999999997</c:v>
                </c:pt>
                <c:pt idx="8334">
                  <c:v>5.5110400000000004</c:v>
                </c:pt>
                <c:pt idx="8335">
                  <c:v>5.5115999999999996</c:v>
                </c:pt>
                <c:pt idx="8336">
                  <c:v>5.5122299999999997</c:v>
                </c:pt>
                <c:pt idx="8337">
                  <c:v>5.51295</c:v>
                </c:pt>
                <c:pt idx="8338">
                  <c:v>5.5134800000000004</c:v>
                </c:pt>
                <c:pt idx="8339">
                  <c:v>5.5145900000000001</c:v>
                </c:pt>
                <c:pt idx="8340">
                  <c:v>5.5156000000000001</c:v>
                </c:pt>
                <c:pt idx="8341">
                  <c:v>5.5157499999999997</c:v>
                </c:pt>
                <c:pt idx="8342">
                  <c:v>5.5165800000000003</c:v>
                </c:pt>
                <c:pt idx="8343">
                  <c:v>5.5177199999999997</c:v>
                </c:pt>
                <c:pt idx="8344">
                  <c:v>5.5184800000000003</c:v>
                </c:pt>
                <c:pt idx="8345">
                  <c:v>5.5191999999999997</c:v>
                </c:pt>
                <c:pt idx="8346">
                  <c:v>5.52</c:v>
                </c:pt>
                <c:pt idx="8347">
                  <c:v>5.5209599999999996</c:v>
                </c:pt>
                <c:pt idx="8348">
                  <c:v>5.5221200000000001</c:v>
                </c:pt>
                <c:pt idx="8349">
                  <c:v>5.5232700000000001</c:v>
                </c:pt>
                <c:pt idx="8350">
                  <c:v>5.5244200000000001</c:v>
                </c:pt>
                <c:pt idx="8351">
                  <c:v>5.5255799999999997</c:v>
                </c:pt>
                <c:pt idx="8352">
                  <c:v>5.5267400000000002</c:v>
                </c:pt>
                <c:pt idx="8353">
                  <c:v>5.5279199999999999</c:v>
                </c:pt>
                <c:pt idx="8354">
                  <c:v>5.5284800000000001</c:v>
                </c:pt>
                <c:pt idx="8355">
                  <c:v>5.5292399999999997</c:v>
                </c:pt>
                <c:pt idx="8356">
                  <c:v>5.5295300000000003</c:v>
                </c:pt>
                <c:pt idx="8357">
                  <c:v>5.5300399999999996</c:v>
                </c:pt>
                <c:pt idx="8358">
                  <c:v>5.53043</c:v>
                </c:pt>
                <c:pt idx="8359">
                  <c:v>5.5307199999999996</c:v>
                </c:pt>
                <c:pt idx="8360">
                  <c:v>5.5311500000000002</c:v>
                </c:pt>
                <c:pt idx="8361">
                  <c:v>5.5317699999999999</c:v>
                </c:pt>
                <c:pt idx="8362">
                  <c:v>5.5326300000000002</c:v>
                </c:pt>
                <c:pt idx="8363">
                  <c:v>5.5334700000000003</c:v>
                </c:pt>
                <c:pt idx="8364">
                  <c:v>5.5339900000000002</c:v>
                </c:pt>
                <c:pt idx="8365">
                  <c:v>5.5344800000000003</c:v>
                </c:pt>
                <c:pt idx="8366">
                  <c:v>5.5352699999999997</c:v>
                </c:pt>
                <c:pt idx="8367">
                  <c:v>5.5364599999999999</c:v>
                </c:pt>
                <c:pt idx="8368">
                  <c:v>5.5376000000000003</c:v>
                </c:pt>
                <c:pt idx="8369">
                  <c:v>5.53817</c:v>
                </c:pt>
                <c:pt idx="8370">
                  <c:v>5.5385999999999997</c:v>
                </c:pt>
                <c:pt idx="8371">
                  <c:v>5.53918</c:v>
                </c:pt>
                <c:pt idx="8372">
                  <c:v>5.5394600000000001</c:v>
                </c:pt>
                <c:pt idx="8373">
                  <c:v>5.5396299999999998</c:v>
                </c:pt>
                <c:pt idx="8374">
                  <c:v>5.5397400000000001</c:v>
                </c:pt>
                <c:pt idx="8375">
                  <c:v>5.53986</c:v>
                </c:pt>
                <c:pt idx="8376">
                  <c:v>5.5399399999999996</c:v>
                </c:pt>
                <c:pt idx="8377">
                  <c:v>5.5400299999999998</c:v>
                </c:pt>
                <c:pt idx="8378">
                  <c:v>5.5402500000000003</c:v>
                </c:pt>
                <c:pt idx="8379">
                  <c:v>5.5407599999999997</c:v>
                </c:pt>
                <c:pt idx="8380">
                  <c:v>5.5417199999999998</c:v>
                </c:pt>
                <c:pt idx="8381">
                  <c:v>5.54284</c:v>
                </c:pt>
                <c:pt idx="8382">
                  <c:v>5.5435100000000004</c:v>
                </c:pt>
                <c:pt idx="8383">
                  <c:v>5.5440399999999999</c:v>
                </c:pt>
                <c:pt idx="8384">
                  <c:v>5.54481</c:v>
                </c:pt>
                <c:pt idx="8385">
                  <c:v>5.5452700000000004</c:v>
                </c:pt>
                <c:pt idx="8386">
                  <c:v>5.5456700000000003</c:v>
                </c:pt>
                <c:pt idx="8387">
                  <c:v>5.5458600000000002</c:v>
                </c:pt>
                <c:pt idx="8388">
                  <c:v>5.5466899999999999</c:v>
                </c:pt>
                <c:pt idx="8389">
                  <c:v>5.54786</c:v>
                </c:pt>
                <c:pt idx="8390">
                  <c:v>5.54901</c:v>
                </c:pt>
                <c:pt idx="8391">
                  <c:v>5.5501300000000002</c:v>
                </c:pt>
                <c:pt idx="8392">
                  <c:v>5.5513000000000003</c:v>
                </c:pt>
                <c:pt idx="8393">
                  <c:v>5.5520699999999996</c:v>
                </c:pt>
                <c:pt idx="8394">
                  <c:v>5.5529400000000004</c:v>
                </c:pt>
                <c:pt idx="8395">
                  <c:v>5.5536199999999996</c:v>
                </c:pt>
                <c:pt idx="8396">
                  <c:v>5.5546699999999998</c:v>
                </c:pt>
                <c:pt idx="8397">
                  <c:v>5.5555000000000003</c:v>
                </c:pt>
                <c:pt idx="8398">
                  <c:v>5.5558100000000001</c:v>
                </c:pt>
                <c:pt idx="8399">
                  <c:v>5.5561299999999996</c:v>
                </c:pt>
                <c:pt idx="8400">
                  <c:v>5.5564200000000001</c:v>
                </c:pt>
                <c:pt idx="8401">
                  <c:v>5.5573899999999998</c:v>
                </c:pt>
                <c:pt idx="8402">
                  <c:v>5.5581100000000001</c:v>
                </c:pt>
                <c:pt idx="8403">
                  <c:v>5.5585800000000001</c:v>
                </c:pt>
                <c:pt idx="8404">
                  <c:v>5.5591799999999996</c:v>
                </c:pt>
                <c:pt idx="8405">
                  <c:v>5.5601099999999999</c:v>
                </c:pt>
                <c:pt idx="8406">
                  <c:v>5.5612000000000004</c:v>
                </c:pt>
                <c:pt idx="8407">
                  <c:v>5.56168</c:v>
                </c:pt>
                <c:pt idx="8408">
                  <c:v>5.5628500000000001</c:v>
                </c:pt>
                <c:pt idx="8409">
                  <c:v>5.5636900000000002</c:v>
                </c:pt>
                <c:pt idx="8410">
                  <c:v>5.5646199999999997</c:v>
                </c:pt>
                <c:pt idx="8411">
                  <c:v>5.56541</c:v>
                </c:pt>
                <c:pt idx="8412">
                  <c:v>5.5657500000000004</c:v>
                </c:pt>
                <c:pt idx="8413">
                  <c:v>5.5666200000000003</c:v>
                </c:pt>
                <c:pt idx="8414">
                  <c:v>5.56724</c:v>
                </c:pt>
                <c:pt idx="8415">
                  <c:v>5.5682799999999997</c:v>
                </c:pt>
                <c:pt idx="8416">
                  <c:v>5.5691300000000004</c:v>
                </c:pt>
                <c:pt idx="8417">
                  <c:v>5.5697999999999999</c:v>
                </c:pt>
                <c:pt idx="8418">
                  <c:v>5.5705900000000002</c:v>
                </c:pt>
                <c:pt idx="8419">
                  <c:v>5.5715399999999997</c:v>
                </c:pt>
                <c:pt idx="8420">
                  <c:v>5.5725100000000003</c:v>
                </c:pt>
                <c:pt idx="8421">
                  <c:v>5.57334</c:v>
                </c:pt>
                <c:pt idx="8422">
                  <c:v>5.57437</c:v>
                </c:pt>
                <c:pt idx="8423">
                  <c:v>5.5754799999999998</c:v>
                </c:pt>
                <c:pt idx="8424">
                  <c:v>5.5765900000000004</c:v>
                </c:pt>
                <c:pt idx="8425">
                  <c:v>5.5772599999999999</c:v>
                </c:pt>
                <c:pt idx="8426">
                  <c:v>5.5775499999999996</c:v>
                </c:pt>
                <c:pt idx="8427">
                  <c:v>5.5781499999999999</c:v>
                </c:pt>
                <c:pt idx="8428">
                  <c:v>5.5789900000000001</c:v>
                </c:pt>
                <c:pt idx="8429">
                  <c:v>5.5794899999999998</c:v>
                </c:pt>
                <c:pt idx="8430">
                  <c:v>5.5802399999999999</c:v>
                </c:pt>
                <c:pt idx="8431">
                  <c:v>5.5808099999999996</c:v>
                </c:pt>
                <c:pt idx="8432">
                  <c:v>5.5816400000000002</c:v>
                </c:pt>
                <c:pt idx="8433">
                  <c:v>5.5823600000000004</c:v>
                </c:pt>
                <c:pt idx="8434">
                  <c:v>5.58331</c:v>
                </c:pt>
                <c:pt idx="8435">
                  <c:v>5.5841500000000002</c:v>
                </c:pt>
                <c:pt idx="8436">
                  <c:v>5.5847899999999999</c:v>
                </c:pt>
                <c:pt idx="8437">
                  <c:v>5.5858400000000001</c:v>
                </c:pt>
                <c:pt idx="8438">
                  <c:v>5.5864399999999996</c:v>
                </c:pt>
                <c:pt idx="8439">
                  <c:v>5.5874100000000002</c:v>
                </c:pt>
                <c:pt idx="8440">
                  <c:v>5.5880099999999997</c:v>
                </c:pt>
                <c:pt idx="8441">
                  <c:v>5.5888499999999999</c:v>
                </c:pt>
                <c:pt idx="8442">
                  <c:v>5.5893300000000004</c:v>
                </c:pt>
                <c:pt idx="8443">
                  <c:v>5.5903400000000003</c:v>
                </c:pt>
                <c:pt idx="8444">
                  <c:v>5.5908699999999998</c:v>
                </c:pt>
                <c:pt idx="8445">
                  <c:v>5.59152</c:v>
                </c:pt>
                <c:pt idx="8446">
                  <c:v>5.5920699999999997</c:v>
                </c:pt>
                <c:pt idx="8447">
                  <c:v>5.5923999999999996</c:v>
                </c:pt>
                <c:pt idx="8448">
                  <c:v>5.5926299999999998</c:v>
                </c:pt>
                <c:pt idx="8449">
                  <c:v>5.5927699999999998</c:v>
                </c:pt>
                <c:pt idx="8450">
                  <c:v>5.5928899999999997</c:v>
                </c:pt>
                <c:pt idx="8451">
                  <c:v>5.5930200000000001</c:v>
                </c:pt>
                <c:pt idx="8452">
                  <c:v>5.59314</c:v>
                </c:pt>
                <c:pt idx="8453">
                  <c:v>5.5932899999999997</c:v>
                </c:pt>
                <c:pt idx="8454">
                  <c:v>5.5934699999999999</c:v>
                </c:pt>
                <c:pt idx="8455">
                  <c:v>5.5936000000000003</c:v>
                </c:pt>
                <c:pt idx="8456">
                  <c:v>5.5937200000000002</c:v>
                </c:pt>
                <c:pt idx="8457">
                  <c:v>5.5939500000000004</c:v>
                </c:pt>
                <c:pt idx="8458">
                  <c:v>5.5943800000000001</c:v>
                </c:pt>
                <c:pt idx="8459">
                  <c:v>5.5949999999999998</c:v>
                </c:pt>
                <c:pt idx="8460">
                  <c:v>5.5954199999999998</c:v>
                </c:pt>
                <c:pt idx="8461">
                  <c:v>5.5957100000000004</c:v>
                </c:pt>
                <c:pt idx="8462">
                  <c:v>5.5961999999999996</c:v>
                </c:pt>
                <c:pt idx="8463">
                  <c:v>5.5967599999999997</c:v>
                </c:pt>
                <c:pt idx="8464">
                  <c:v>5.5974399999999997</c:v>
                </c:pt>
                <c:pt idx="8465">
                  <c:v>5.5977899999999998</c:v>
                </c:pt>
                <c:pt idx="8466">
                  <c:v>5.5987200000000001</c:v>
                </c:pt>
                <c:pt idx="8467">
                  <c:v>5.5998400000000004</c:v>
                </c:pt>
                <c:pt idx="8468">
                  <c:v>5.6008199999999997</c:v>
                </c:pt>
                <c:pt idx="8469">
                  <c:v>5.6019300000000003</c:v>
                </c:pt>
                <c:pt idx="8470">
                  <c:v>5.60304</c:v>
                </c:pt>
                <c:pt idx="8471">
                  <c:v>5.6041600000000003</c:v>
                </c:pt>
                <c:pt idx="8472">
                  <c:v>5.6050800000000001</c:v>
                </c:pt>
                <c:pt idx="8473">
                  <c:v>5.60562</c:v>
                </c:pt>
                <c:pt idx="8474">
                  <c:v>5.60663</c:v>
                </c:pt>
                <c:pt idx="8475">
                  <c:v>5.60731</c:v>
                </c:pt>
                <c:pt idx="8476">
                  <c:v>5.6076300000000003</c:v>
                </c:pt>
                <c:pt idx="8477">
                  <c:v>5.6082799999999997</c:v>
                </c:pt>
                <c:pt idx="8478">
                  <c:v>5.6088399999999998</c:v>
                </c:pt>
                <c:pt idx="8479">
                  <c:v>5.6095600000000001</c:v>
                </c:pt>
                <c:pt idx="8480">
                  <c:v>5.6105400000000003</c:v>
                </c:pt>
                <c:pt idx="8481">
                  <c:v>5.6112799999999998</c:v>
                </c:pt>
                <c:pt idx="8482">
                  <c:v>5.6120099999999997</c:v>
                </c:pt>
                <c:pt idx="8483">
                  <c:v>5.6129300000000004</c:v>
                </c:pt>
                <c:pt idx="8484">
                  <c:v>5.6136799999999996</c:v>
                </c:pt>
                <c:pt idx="8485">
                  <c:v>5.6145699999999996</c:v>
                </c:pt>
                <c:pt idx="8486">
                  <c:v>5.6157500000000002</c:v>
                </c:pt>
                <c:pt idx="8487">
                  <c:v>5.6161700000000003</c:v>
                </c:pt>
                <c:pt idx="8488">
                  <c:v>5.6168399999999998</c:v>
                </c:pt>
                <c:pt idx="8489">
                  <c:v>5.6173799999999998</c:v>
                </c:pt>
                <c:pt idx="8490">
                  <c:v>5.6184099999999999</c:v>
                </c:pt>
                <c:pt idx="8491">
                  <c:v>5.6190600000000002</c:v>
                </c:pt>
                <c:pt idx="8492">
                  <c:v>5.6196299999999999</c:v>
                </c:pt>
                <c:pt idx="8493">
                  <c:v>5.6198800000000002</c:v>
                </c:pt>
                <c:pt idx="8494">
                  <c:v>5.62</c:v>
                </c:pt>
                <c:pt idx="8495">
                  <c:v>5.6200799999999997</c:v>
                </c:pt>
                <c:pt idx="8496">
                  <c:v>5.6201600000000003</c:v>
                </c:pt>
                <c:pt idx="8497">
                  <c:v>5.6202699999999997</c:v>
                </c:pt>
                <c:pt idx="8498">
                  <c:v>5.6203500000000002</c:v>
                </c:pt>
                <c:pt idx="8499">
                  <c:v>5.6204599999999996</c:v>
                </c:pt>
                <c:pt idx="8500">
                  <c:v>5.62059</c:v>
                </c:pt>
                <c:pt idx="8501">
                  <c:v>5.6207099999999999</c:v>
                </c:pt>
                <c:pt idx="8502">
                  <c:v>5.6208200000000001</c:v>
                </c:pt>
                <c:pt idx="8503">
                  <c:v>5.6209100000000003</c:v>
                </c:pt>
                <c:pt idx="8504">
                  <c:v>5.6210100000000001</c:v>
                </c:pt>
                <c:pt idx="8505">
                  <c:v>5.6211000000000002</c:v>
                </c:pt>
                <c:pt idx="8506">
                  <c:v>5.6212099999999996</c:v>
                </c:pt>
                <c:pt idx="8507">
                  <c:v>5.6213300000000004</c:v>
                </c:pt>
                <c:pt idx="8508">
                  <c:v>5.6214599999999999</c:v>
                </c:pt>
                <c:pt idx="8509">
                  <c:v>5.6215900000000003</c:v>
                </c:pt>
                <c:pt idx="8510">
                  <c:v>5.6217100000000002</c:v>
                </c:pt>
                <c:pt idx="8511">
                  <c:v>5.6223799999999997</c:v>
                </c:pt>
                <c:pt idx="8512">
                  <c:v>5.6228699999999998</c:v>
                </c:pt>
                <c:pt idx="8513">
                  <c:v>5.6231099999999996</c:v>
                </c:pt>
                <c:pt idx="8514">
                  <c:v>5.6236899999999999</c:v>
                </c:pt>
                <c:pt idx="8515">
                  <c:v>5.6244699999999996</c:v>
                </c:pt>
                <c:pt idx="8516">
                  <c:v>5.6253900000000003</c:v>
                </c:pt>
                <c:pt idx="8517">
                  <c:v>5.6259199999999998</c:v>
                </c:pt>
                <c:pt idx="8518">
                  <c:v>5.6268000000000002</c:v>
                </c:pt>
                <c:pt idx="8519">
                  <c:v>5.6276900000000003</c:v>
                </c:pt>
                <c:pt idx="8520">
                  <c:v>5.6285400000000001</c:v>
                </c:pt>
                <c:pt idx="8521">
                  <c:v>5.6294199999999996</c:v>
                </c:pt>
                <c:pt idx="8522">
                  <c:v>5.6299299999999999</c:v>
                </c:pt>
                <c:pt idx="8523">
                  <c:v>5.6308100000000003</c:v>
                </c:pt>
                <c:pt idx="8524">
                  <c:v>5.6317000000000004</c:v>
                </c:pt>
                <c:pt idx="8525">
                  <c:v>5.6321500000000002</c:v>
                </c:pt>
                <c:pt idx="8526">
                  <c:v>5.6328300000000002</c:v>
                </c:pt>
                <c:pt idx="8527">
                  <c:v>5.6332899999999997</c:v>
                </c:pt>
                <c:pt idx="8528">
                  <c:v>5.6339100000000002</c:v>
                </c:pt>
                <c:pt idx="8529">
                  <c:v>5.6344900000000004</c:v>
                </c:pt>
                <c:pt idx="8530">
                  <c:v>5.6349400000000003</c:v>
                </c:pt>
                <c:pt idx="8531">
                  <c:v>5.6354699999999998</c:v>
                </c:pt>
                <c:pt idx="8532">
                  <c:v>5.6362800000000002</c:v>
                </c:pt>
                <c:pt idx="8533">
                  <c:v>5.6370199999999997</c:v>
                </c:pt>
                <c:pt idx="8534">
                  <c:v>5.6376999999999997</c:v>
                </c:pt>
                <c:pt idx="8535">
                  <c:v>5.6386799999999999</c:v>
                </c:pt>
                <c:pt idx="8536">
                  <c:v>5.6393599999999999</c:v>
                </c:pt>
                <c:pt idx="8537">
                  <c:v>5.6404500000000004</c:v>
                </c:pt>
                <c:pt idx="8538">
                  <c:v>5.6415499999999996</c:v>
                </c:pt>
                <c:pt idx="8539">
                  <c:v>5.6422800000000004</c:v>
                </c:pt>
                <c:pt idx="8540">
                  <c:v>5.6431300000000002</c:v>
                </c:pt>
                <c:pt idx="8541">
                  <c:v>5.6437900000000001</c:v>
                </c:pt>
                <c:pt idx="8542">
                  <c:v>5.6444099999999997</c:v>
                </c:pt>
                <c:pt idx="8543">
                  <c:v>5.6449600000000002</c:v>
                </c:pt>
                <c:pt idx="8544">
                  <c:v>5.6453699999999998</c:v>
                </c:pt>
                <c:pt idx="8545">
                  <c:v>5.6463000000000001</c:v>
                </c:pt>
                <c:pt idx="8546">
                  <c:v>5.6466599999999998</c:v>
                </c:pt>
                <c:pt idx="8547">
                  <c:v>5.6473300000000002</c:v>
                </c:pt>
                <c:pt idx="8548">
                  <c:v>5.6478900000000003</c:v>
                </c:pt>
                <c:pt idx="8549">
                  <c:v>5.6485599999999998</c:v>
                </c:pt>
                <c:pt idx="8550">
                  <c:v>5.6489099999999999</c:v>
                </c:pt>
                <c:pt idx="8551">
                  <c:v>5.6499600000000001</c:v>
                </c:pt>
                <c:pt idx="8552">
                  <c:v>5.6506600000000002</c:v>
                </c:pt>
                <c:pt idx="8553">
                  <c:v>5.6517999999999997</c:v>
                </c:pt>
                <c:pt idx="8554">
                  <c:v>5.6523199999999996</c:v>
                </c:pt>
                <c:pt idx="8555">
                  <c:v>5.65299</c:v>
                </c:pt>
                <c:pt idx="8556">
                  <c:v>5.6540600000000003</c:v>
                </c:pt>
                <c:pt idx="8557">
                  <c:v>5.6551999999999998</c:v>
                </c:pt>
                <c:pt idx="8558">
                  <c:v>5.6559799999999996</c:v>
                </c:pt>
                <c:pt idx="8559">
                  <c:v>5.6563999999999997</c:v>
                </c:pt>
                <c:pt idx="8560">
                  <c:v>5.6566400000000003</c:v>
                </c:pt>
                <c:pt idx="8561">
                  <c:v>5.6571199999999999</c:v>
                </c:pt>
                <c:pt idx="8562">
                  <c:v>5.6574499999999999</c:v>
                </c:pt>
                <c:pt idx="8563">
                  <c:v>5.6576599999999999</c:v>
                </c:pt>
                <c:pt idx="8564">
                  <c:v>5.6578400000000002</c:v>
                </c:pt>
                <c:pt idx="8565">
                  <c:v>5.6580199999999996</c:v>
                </c:pt>
                <c:pt idx="8566">
                  <c:v>5.6582400000000002</c:v>
                </c:pt>
                <c:pt idx="8567">
                  <c:v>5.6588200000000004</c:v>
                </c:pt>
                <c:pt idx="8568">
                  <c:v>5.6591699999999996</c:v>
                </c:pt>
                <c:pt idx="8569">
                  <c:v>5.6602600000000001</c:v>
                </c:pt>
                <c:pt idx="8570">
                  <c:v>5.6608700000000001</c:v>
                </c:pt>
                <c:pt idx="8571">
                  <c:v>5.6610399999999998</c:v>
                </c:pt>
                <c:pt idx="8572">
                  <c:v>5.6611700000000003</c:v>
                </c:pt>
                <c:pt idx="8573">
                  <c:v>5.6612600000000004</c:v>
                </c:pt>
                <c:pt idx="8574">
                  <c:v>5.6613300000000004</c:v>
                </c:pt>
                <c:pt idx="8575">
                  <c:v>5.6614899999999997</c:v>
                </c:pt>
                <c:pt idx="8576">
                  <c:v>5.6620100000000004</c:v>
                </c:pt>
                <c:pt idx="8577">
                  <c:v>5.6623000000000001</c:v>
                </c:pt>
                <c:pt idx="8578">
                  <c:v>5.6626000000000003</c:v>
                </c:pt>
                <c:pt idx="8579">
                  <c:v>5.6630000000000003</c:v>
                </c:pt>
                <c:pt idx="8580">
                  <c:v>5.66343</c:v>
                </c:pt>
                <c:pt idx="8581">
                  <c:v>5.6639600000000003</c:v>
                </c:pt>
                <c:pt idx="8582">
                  <c:v>5.6648699999999996</c:v>
                </c:pt>
                <c:pt idx="8583">
                  <c:v>5.6659699999999997</c:v>
                </c:pt>
                <c:pt idx="8584">
                  <c:v>5.6665700000000001</c:v>
                </c:pt>
                <c:pt idx="8585">
                  <c:v>5.6672000000000002</c:v>
                </c:pt>
                <c:pt idx="8586">
                  <c:v>5.6681499999999998</c:v>
                </c:pt>
                <c:pt idx="8587">
                  <c:v>5.6690100000000001</c:v>
                </c:pt>
                <c:pt idx="8588">
                  <c:v>5.66967</c:v>
                </c:pt>
                <c:pt idx="8589">
                  <c:v>5.6701600000000001</c:v>
                </c:pt>
                <c:pt idx="8590">
                  <c:v>5.6708800000000004</c:v>
                </c:pt>
                <c:pt idx="8591">
                  <c:v>5.67171</c:v>
                </c:pt>
                <c:pt idx="8592">
                  <c:v>5.6727299999999996</c:v>
                </c:pt>
                <c:pt idx="8593">
                  <c:v>5.6733200000000004</c:v>
                </c:pt>
                <c:pt idx="8594">
                  <c:v>5.6743300000000003</c:v>
                </c:pt>
                <c:pt idx="8595">
                  <c:v>5.6754499999999997</c:v>
                </c:pt>
                <c:pt idx="8596">
                  <c:v>5.6766100000000002</c:v>
                </c:pt>
                <c:pt idx="8597">
                  <c:v>5.67685</c:v>
                </c:pt>
                <c:pt idx="8598">
                  <c:v>5.6773400000000001</c:v>
                </c:pt>
                <c:pt idx="8599">
                  <c:v>5.6777300000000004</c:v>
                </c:pt>
                <c:pt idx="8600">
                  <c:v>5.6782700000000004</c:v>
                </c:pt>
                <c:pt idx="8601">
                  <c:v>5.6790099999999999</c:v>
                </c:pt>
                <c:pt idx="8602">
                  <c:v>5.6801399999999997</c:v>
                </c:pt>
                <c:pt idx="8603">
                  <c:v>5.6813099999999999</c:v>
                </c:pt>
                <c:pt idx="8604">
                  <c:v>5.6824899999999996</c:v>
                </c:pt>
                <c:pt idx="8605">
                  <c:v>5.6836000000000002</c:v>
                </c:pt>
                <c:pt idx="8606">
                  <c:v>5.68398</c:v>
                </c:pt>
                <c:pt idx="8607">
                  <c:v>5.6846899999999998</c:v>
                </c:pt>
                <c:pt idx="8608">
                  <c:v>5.6850399999999999</c:v>
                </c:pt>
                <c:pt idx="8609">
                  <c:v>5.6852</c:v>
                </c:pt>
                <c:pt idx="8610">
                  <c:v>5.6853800000000003</c:v>
                </c:pt>
                <c:pt idx="8611">
                  <c:v>5.6855099999999998</c:v>
                </c:pt>
                <c:pt idx="8612">
                  <c:v>5.6855799999999999</c:v>
                </c:pt>
                <c:pt idx="8613">
                  <c:v>5.6856499999999999</c:v>
                </c:pt>
                <c:pt idx="8614">
                  <c:v>5.6857199999999999</c:v>
                </c:pt>
                <c:pt idx="8615">
                  <c:v>5.6857800000000003</c:v>
                </c:pt>
                <c:pt idx="8616">
                  <c:v>5.6858599999999999</c:v>
                </c:pt>
                <c:pt idx="8617">
                  <c:v>5.6859000000000002</c:v>
                </c:pt>
                <c:pt idx="8618">
                  <c:v>5.6859400000000004</c:v>
                </c:pt>
                <c:pt idx="8619">
                  <c:v>5.6859799999999998</c:v>
                </c:pt>
                <c:pt idx="8620">
                  <c:v>5.6860400000000002</c:v>
                </c:pt>
                <c:pt idx="8621">
                  <c:v>5.6860900000000001</c:v>
                </c:pt>
                <c:pt idx="8622">
                  <c:v>5.6861199999999998</c:v>
                </c:pt>
                <c:pt idx="8623">
                  <c:v>5.6861699999999997</c:v>
                </c:pt>
                <c:pt idx="8624">
                  <c:v>5.6862300000000001</c:v>
                </c:pt>
                <c:pt idx="8625">
                  <c:v>5.68628</c:v>
                </c:pt>
                <c:pt idx="8626">
                  <c:v>5.6863700000000001</c:v>
                </c:pt>
                <c:pt idx="8627">
                  <c:v>5.6864299999999997</c:v>
                </c:pt>
                <c:pt idx="8628">
                  <c:v>5.6865100000000002</c:v>
                </c:pt>
                <c:pt idx="8629">
                  <c:v>5.6866099999999999</c:v>
                </c:pt>
                <c:pt idx="8630">
                  <c:v>5.6867200000000002</c:v>
                </c:pt>
                <c:pt idx="8631">
                  <c:v>5.6868400000000001</c:v>
                </c:pt>
                <c:pt idx="8632">
                  <c:v>5.6869699999999996</c:v>
                </c:pt>
                <c:pt idx="8633">
                  <c:v>5.6870900000000004</c:v>
                </c:pt>
                <c:pt idx="8634">
                  <c:v>5.6873100000000001</c:v>
                </c:pt>
                <c:pt idx="8635">
                  <c:v>5.6883699999999999</c:v>
                </c:pt>
                <c:pt idx="8636">
                  <c:v>5.6895300000000004</c:v>
                </c:pt>
                <c:pt idx="8637">
                  <c:v>5.6905599999999996</c:v>
                </c:pt>
                <c:pt idx="8638">
                  <c:v>5.6913799999999997</c:v>
                </c:pt>
                <c:pt idx="8639">
                  <c:v>5.6919500000000003</c:v>
                </c:pt>
                <c:pt idx="8640">
                  <c:v>5.6924900000000003</c:v>
                </c:pt>
                <c:pt idx="8641">
                  <c:v>5.6934100000000001</c:v>
                </c:pt>
                <c:pt idx="8642">
                  <c:v>5.69414</c:v>
                </c:pt>
                <c:pt idx="8643">
                  <c:v>5.69489</c:v>
                </c:pt>
                <c:pt idx="8644">
                  <c:v>5.6957000000000004</c:v>
                </c:pt>
                <c:pt idx="8645">
                  <c:v>5.6965599999999998</c:v>
                </c:pt>
                <c:pt idx="8646">
                  <c:v>5.6973399999999996</c:v>
                </c:pt>
                <c:pt idx="8647">
                  <c:v>5.6981700000000002</c:v>
                </c:pt>
                <c:pt idx="8648">
                  <c:v>5.6991699999999996</c:v>
                </c:pt>
                <c:pt idx="8649">
                  <c:v>5.6994800000000003</c:v>
                </c:pt>
                <c:pt idx="8650">
                  <c:v>5.6996900000000004</c:v>
                </c:pt>
                <c:pt idx="8651">
                  <c:v>5.6998199999999999</c:v>
                </c:pt>
                <c:pt idx="8652">
                  <c:v>5.6999700000000004</c:v>
                </c:pt>
                <c:pt idx="8653">
                  <c:v>5.7001400000000002</c:v>
                </c:pt>
                <c:pt idx="8654">
                  <c:v>5.7002600000000001</c:v>
                </c:pt>
                <c:pt idx="8655">
                  <c:v>5.7003899999999996</c:v>
                </c:pt>
                <c:pt idx="8656">
                  <c:v>5.7005600000000003</c:v>
                </c:pt>
                <c:pt idx="8657">
                  <c:v>5.70085</c:v>
                </c:pt>
                <c:pt idx="8658">
                  <c:v>5.7012400000000003</c:v>
                </c:pt>
                <c:pt idx="8659">
                  <c:v>5.7015399999999996</c:v>
                </c:pt>
                <c:pt idx="8660">
                  <c:v>5.7026700000000003</c:v>
                </c:pt>
                <c:pt idx="8661">
                  <c:v>5.7033199999999997</c:v>
                </c:pt>
                <c:pt idx="8662">
                  <c:v>5.7039999999999997</c:v>
                </c:pt>
                <c:pt idx="8663">
                  <c:v>5.7043200000000001</c:v>
                </c:pt>
                <c:pt idx="8664">
                  <c:v>5.7047499999999998</c:v>
                </c:pt>
                <c:pt idx="8665">
                  <c:v>5.7051999999999996</c:v>
                </c:pt>
                <c:pt idx="8666">
                  <c:v>5.7056800000000001</c:v>
                </c:pt>
                <c:pt idx="8667">
                  <c:v>5.70627</c:v>
                </c:pt>
                <c:pt idx="8668">
                  <c:v>5.70695</c:v>
                </c:pt>
                <c:pt idx="8669">
                  <c:v>5.7079300000000002</c:v>
                </c:pt>
                <c:pt idx="8670">
                  <c:v>5.7085999999999997</c:v>
                </c:pt>
                <c:pt idx="8671">
                  <c:v>5.7094199999999997</c:v>
                </c:pt>
                <c:pt idx="8672">
                  <c:v>5.7105800000000002</c:v>
                </c:pt>
                <c:pt idx="8673">
                  <c:v>5.7117399999999998</c:v>
                </c:pt>
                <c:pt idx="8674">
                  <c:v>5.7124199999999998</c:v>
                </c:pt>
                <c:pt idx="8675">
                  <c:v>5.7131499999999997</c:v>
                </c:pt>
                <c:pt idx="8676">
                  <c:v>5.7134400000000003</c:v>
                </c:pt>
                <c:pt idx="8677">
                  <c:v>5.7136100000000001</c:v>
                </c:pt>
                <c:pt idx="8678">
                  <c:v>5.7137599999999997</c:v>
                </c:pt>
                <c:pt idx="8679">
                  <c:v>5.7138999999999998</c:v>
                </c:pt>
                <c:pt idx="8680">
                  <c:v>5.7140500000000003</c:v>
                </c:pt>
                <c:pt idx="8681">
                  <c:v>5.7141599999999997</c:v>
                </c:pt>
                <c:pt idx="8682">
                  <c:v>5.7143199999999998</c:v>
                </c:pt>
                <c:pt idx="8683">
                  <c:v>5.71448</c:v>
                </c:pt>
                <c:pt idx="8684">
                  <c:v>5.7148399999999997</c:v>
                </c:pt>
                <c:pt idx="8685">
                  <c:v>5.7151399999999999</c:v>
                </c:pt>
                <c:pt idx="8686">
                  <c:v>5.7153900000000002</c:v>
                </c:pt>
                <c:pt idx="8687">
                  <c:v>5.7157900000000001</c:v>
                </c:pt>
                <c:pt idx="8688">
                  <c:v>5.71638</c:v>
                </c:pt>
                <c:pt idx="8689">
                  <c:v>5.7170500000000004</c:v>
                </c:pt>
                <c:pt idx="8690">
                  <c:v>5.7176</c:v>
                </c:pt>
                <c:pt idx="8691">
                  <c:v>5.7186199999999996</c:v>
                </c:pt>
                <c:pt idx="8692">
                  <c:v>5.7197100000000001</c:v>
                </c:pt>
                <c:pt idx="8693">
                  <c:v>5.7204899999999999</c:v>
                </c:pt>
                <c:pt idx="8694">
                  <c:v>5.7212500000000004</c:v>
                </c:pt>
                <c:pt idx="8695">
                  <c:v>5.7217799999999999</c:v>
                </c:pt>
                <c:pt idx="8696">
                  <c:v>5.7224300000000001</c:v>
                </c:pt>
                <c:pt idx="8697">
                  <c:v>5.7234499999999997</c:v>
                </c:pt>
                <c:pt idx="8698">
                  <c:v>5.7245499999999998</c:v>
                </c:pt>
                <c:pt idx="8699">
                  <c:v>5.72539</c:v>
                </c:pt>
                <c:pt idx="8700">
                  <c:v>5.7261300000000004</c:v>
                </c:pt>
                <c:pt idx="8701">
                  <c:v>5.7264699999999999</c:v>
                </c:pt>
                <c:pt idx="8702">
                  <c:v>5.7272699999999999</c:v>
                </c:pt>
                <c:pt idx="8703">
                  <c:v>5.7279299999999997</c:v>
                </c:pt>
                <c:pt idx="8704">
                  <c:v>5.72898</c:v>
                </c:pt>
                <c:pt idx="8705">
                  <c:v>5.73</c:v>
                </c:pt>
                <c:pt idx="8706">
                  <c:v>5.7310600000000003</c:v>
                </c:pt>
                <c:pt idx="8707">
                  <c:v>5.7321600000000004</c:v>
                </c:pt>
                <c:pt idx="8708">
                  <c:v>5.7330500000000004</c:v>
                </c:pt>
                <c:pt idx="8709">
                  <c:v>5.73414</c:v>
                </c:pt>
                <c:pt idx="8710">
                  <c:v>5.7351000000000001</c:v>
                </c:pt>
                <c:pt idx="8711">
                  <c:v>5.7356299999999996</c:v>
                </c:pt>
                <c:pt idx="8712">
                  <c:v>5.7361700000000004</c:v>
                </c:pt>
                <c:pt idx="8713">
                  <c:v>5.7373099999999999</c:v>
                </c:pt>
                <c:pt idx="8714">
                  <c:v>5.7379300000000004</c:v>
                </c:pt>
                <c:pt idx="8715">
                  <c:v>5.7385299999999999</c:v>
                </c:pt>
                <c:pt idx="8716">
                  <c:v>5.7395399999999999</c:v>
                </c:pt>
                <c:pt idx="8717">
                  <c:v>5.7398899999999999</c:v>
                </c:pt>
                <c:pt idx="8718">
                  <c:v>5.7400900000000004</c:v>
                </c:pt>
                <c:pt idx="8719">
                  <c:v>5.7402300000000004</c:v>
                </c:pt>
                <c:pt idx="8720">
                  <c:v>5.7403599999999999</c:v>
                </c:pt>
                <c:pt idx="8721">
                  <c:v>5.7404700000000002</c:v>
                </c:pt>
                <c:pt idx="8722">
                  <c:v>5.7405900000000001</c:v>
                </c:pt>
                <c:pt idx="8723">
                  <c:v>5.74071</c:v>
                </c:pt>
                <c:pt idx="8724">
                  <c:v>5.7410399999999999</c:v>
                </c:pt>
                <c:pt idx="8725">
                  <c:v>5.7414100000000001</c:v>
                </c:pt>
                <c:pt idx="8726">
                  <c:v>5.7417600000000002</c:v>
                </c:pt>
                <c:pt idx="8727">
                  <c:v>5.7423500000000001</c:v>
                </c:pt>
                <c:pt idx="8728">
                  <c:v>5.7433300000000003</c:v>
                </c:pt>
                <c:pt idx="8729">
                  <c:v>5.7441500000000003</c:v>
                </c:pt>
                <c:pt idx="8730">
                  <c:v>5.7447499999999998</c:v>
                </c:pt>
                <c:pt idx="8731">
                  <c:v>5.7457900000000004</c:v>
                </c:pt>
                <c:pt idx="8732">
                  <c:v>5.7463199999999999</c:v>
                </c:pt>
                <c:pt idx="8733">
                  <c:v>5.7470499999999998</c:v>
                </c:pt>
                <c:pt idx="8734">
                  <c:v>5.7475100000000001</c:v>
                </c:pt>
                <c:pt idx="8735">
                  <c:v>5.7481299999999997</c:v>
                </c:pt>
                <c:pt idx="8736">
                  <c:v>5.7487300000000001</c:v>
                </c:pt>
                <c:pt idx="8737">
                  <c:v>5.7496900000000002</c:v>
                </c:pt>
                <c:pt idx="8738">
                  <c:v>5.7503099999999998</c:v>
                </c:pt>
                <c:pt idx="8739">
                  <c:v>5.7507099999999998</c:v>
                </c:pt>
                <c:pt idx="8740">
                  <c:v>5.7514700000000003</c:v>
                </c:pt>
                <c:pt idx="8741">
                  <c:v>5.7522200000000003</c:v>
                </c:pt>
                <c:pt idx="8742">
                  <c:v>5.75319</c:v>
                </c:pt>
                <c:pt idx="8743">
                  <c:v>5.7543100000000003</c:v>
                </c:pt>
                <c:pt idx="8744">
                  <c:v>5.7550999999999997</c:v>
                </c:pt>
                <c:pt idx="8745">
                  <c:v>5.7562300000000004</c:v>
                </c:pt>
                <c:pt idx="8746">
                  <c:v>5.7568299999999999</c:v>
                </c:pt>
                <c:pt idx="8747">
                  <c:v>5.7575799999999999</c:v>
                </c:pt>
                <c:pt idx="8748">
                  <c:v>5.7586700000000004</c:v>
                </c:pt>
                <c:pt idx="8749">
                  <c:v>5.7597399999999999</c:v>
                </c:pt>
                <c:pt idx="8750">
                  <c:v>5.7607799999999996</c:v>
                </c:pt>
                <c:pt idx="8751">
                  <c:v>5.7613300000000001</c:v>
                </c:pt>
                <c:pt idx="8752">
                  <c:v>5.7616100000000001</c:v>
                </c:pt>
                <c:pt idx="8753">
                  <c:v>5.7627100000000002</c:v>
                </c:pt>
                <c:pt idx="8754">
                  <c:v>5.7637900000000002</c:v>
                </c:pt>
                <c:pt idx="8755">
                  <c:v>5.7641499999999999</c:v>
                </c:pt>
                <c:pt idx="8756">
                  <c:v>5.7648700000000002</c:v>
                </c:pt>
                <c:pt idx="8757">
                  <c:v>5.7654699999999997</c:v>
                </c:pt>
                <c:pt idx="8758">
                  <c:v>5.7662500000000003</c:v>
                </c:pt>
                <c:pt idx="8759">
                  <c:v>5.7667900000000003</c:v>
                </c:pt>
                <c:pt idx="8760">
                  <c:v>5.7675099999999997</c:v>
                </c:pt>
                <c:pt idx="8761">
                  <c:v>5.7682599999999997</c:v>
                </c:pt>
                <c:pt idx="8762">
                  <c:v>5.7694000000000001</c:v>
                </c:pt>
                <c:pt idx="8763">
                  <c:v>5.7703800000000003</c:v>
                </c:pt>
                <c:pt idx="8764">
                  <c:v>5.7712300000000001</c:v>
                </c:pt>
                <c:pt idx="8765">
                  <c:v>5.7716599999999998</c:v>
                </c:pt>
                <c:pt idx="8766">
                  <c:v>5.7723399999999998</c:v>
                </c:pt>
                <c:pt idx="8767">
                  <c:v>5.7731500000000002</c:v>
                </c:pt>
                <c:pt idx="8768">
                  <c:v>5.7739200000000004</c:v>
                </c:pt>
                <c:pt idx="8769">
                  <c:v>5.7743500000000001</c:v>
                </c:pt>
                <c:pt idx="8770">
                  <c:v>5.7747999999999999</c:v>
                </c:pt>
                <c:pt idx="8771">
                  <c:v>5.7754700000000003</c:v>
                </c:pt>
                <c:pt idx="8772">
                  <c:v>5.7762700000000002</c:v>
                </c:pt>
                <c:pt idx="8773">
                  <c:v>5.7773099999999999</c:v>
                </c:pt>
                <c:pt idx="8774">
                  <c:v>5.77806</c:v>
                </c:pt>
                <c:pt idx="8775">
                  <c:v>5.7787899999999999</c:v>
                </c:pt>
                <c:pt idx="8776">
                  <c:v>5.77902</c:v>
                </c:pt>
                <c:pt idx="8777">
                  <c:v>5.7796900000000004</c:v>
                </c:pt>
                <c:pt idx="8778">
                  <c:v>5.78017</c:v>
                </c:pt>
                <c:pt idx="8779">
                  <c:v>5.7808299999999999</c:v>
                </c:pt>
                <c:pt idx="8780">
                  <c:v>5.78186</c:v>
                </c:pt>
                <c:pt idx="8781">
                  <c:v>5.7825300000000004</c:v>
                </c:pt>
                <c:pt idx="8782">
                  <c:v>5.7831400000000004</c:v>
                </c:pt>
                <c:pt idx="8783">
                  <c:v>5.7837199999999998</c:v>
                </c:pt>
                <c:pt idx="8784">
                  <c:v>5.7843099999999996</c:v>
                </c:pt>
                <c:pt idx="8785">
                  <c:v>5.7846200000000003</c:v>
                </c:pt>
                <c:pt idx="8786">
                  <c:v>5.7857700000000003</c:v>
                </c:pt>
                <c:pt idx="8787">
                  <c:v>5.7862999999999998</c:v>
                </c:pt>
                <c:pt idx="8788">
                  <c:v>5.78688</c:v>
                </c:pt>
                <c:pt idx="8789">
                  <c:v>5.7877799999999997</c:v>
                </c:pt>
                <c:pt idx="8790">
                  <c:v>5.7888900000000003</c:v>
                </c:pt>
                <c:pt idx="8791">
                  <c:v>5.7899099999999999</c:v>
                </c:pt>
                <c:pt idx="8792">
                  <c:v>5.7902399999999998</c:v>
                </c:pt>
                <c:pt idx="8793">
                  <c:v>5.7907999999999999</c:v>
                </c:pt>
                <c:pt idx="8794">
                  <c:v>5.7914899999999996</c:v>
                </c:pt>
                <c:pt idx="8795">
                  <c:v>5.7920299999999996</c:v>
                </c:pt>
                <c:pt idx="8796">
                  <c:v>5.7925899999999997</c:v>
                </c:pt>
                <c:pt idx="8797">
                  <c:v>5.7932800000000002</c:v>
                </c:pt>
                <c:pt idx="8798">
                  <c:v>5.7940300000000002</c:v>
                </c:pt>
                <c:pt idx="8799">
                  <c:v>5.7946799999999996</c:v>
                </c:pt>
                <c:pt idx="8800">
                  <c:v>5.7959199999999997</c:v>
                </c:pt>
                <c:pt idx="8801">
                  <c:v>5.7970699999999997</c:v>
                </c:pt>
                <c:pt idx="8802">
                  <c:v>5.7978100000000001</c:v>
                </c:pt>
                <c:pt idx="8803">
                  <c:v>5.7982899999999997</c:v>
                </c:pt>
                <c:pt idx="8804">
                  <c:v>5.7986000000000004</c:v>
                </c:pt>
                <c:pt idx="8805">
                  <c:v>5.7993399999999999</c:v>
                </c:pt>
                <c:pt idx="8806">
                  <c:v>5.8</c:v>
                </c:pt>
                <c:pt idx="8807">
                  <c:v>5.8005300000000002</c:v>
                </c:pt>
                <c:pt idx="8808">
                  <c:v>5.8011999999999997</c:v>
                </c:pt>
                <c:pt idx="8809">
                  <c:v>5.8018000000000001</c:v>
                </c:pt>
                <c:pt idx="8810">
                  <c:v>5.8024199999999997</c:v>
                </c:pt>
                <c:pt idx="8811">
                  <c:v>5.8032399999999997</c:v>
                </c:pt>
                <c:pt idx="8812">
                  <c:v>5.8038699999999999</c:v>
                </c:pt>
                <c:pt idx="8813">
                  <c:v>5.8049999999999997</c:v>
                </c:pt>
                <c:pt idx="8814">
                  <c:v>5.80586</c:v>
                </c:pt>
                <c:pt idx="8815">
                  <c:v>5.8067599999999997</c:v>
                </c:pt>
                <c:pt idx="8816">
                  <c:v>5.8079499999999999</c:v>
                </c:pt>
                <c:pt idx="8817">
                  <c:v>5.8090700000000002</c:v>
                </c:pt>
                <c:pt idx="8818">
                  <c:v>5.8099600000000002</c:v>
                </c:pt>
                <c:pt idx="8819">
                  <c:v>5.8110299999999997</c:v>
                </c:pt>
                <c:pt idx="8820">
                  <c:v>5.8121700000000001</c:v>
                </c:pt>
                <c:pt idx="8821">
                  <c:v>5.8132900000000003</c:v>
                </c:pt>
                <c:pt idx="8822">
                  <c:v>5.8143099999999999</c:v>
                </c:pt>
                <c:pt idx="8823">
                  <c:v>5.81487</c:v>
                </c:pt>
                <c:pt idx="8824">
                  <c:v>5.8153199999999998</c:v>
                </c:pt>
                <c:pt idx="8825">
                  <c:v>5.81616</c:v>
                </c:pt>
                <c:pt idx="8826">
                  <c:v>5.8169199999999996</c:v>
                </c:pt>
                <c:pt idx="8827">
                  <c:v>5.8175999999999997</c:v>
                </c:pt>
                <c:pt idx="8828">
                  <c:v>5.8183699999999998</c:v>
                </c:pt>
                <c:pt idx="8829">
                  <c:v>5.8191699999999997</c:v>
                </c:pt>
                <c:pt idx="8830">
                  <c:v>5.82</c:v>
                </c:pt>
                <c:pt idx="8831">
                  <c:v>5.8208599999999997</c:v>
                </c:pt>
                <c:pt idx="8832">
                  <c:v>5.8216799999999997</c:v>
                </c:pt>
                <c:pt idx="8833">
                  <c:v>5.82247</c:v>
                </c:pt>
                <c:pt idx="8834">
                  <c:v>5.8235599999999996</c:v>
                </c:pt>
                <c:pt idx="8835">
                  <c:v>5.8244699999999998</c:v>
                </c:pt>
                <c:pt idx="8836">
                  <c:v>5.8247999999999998</c:v>
                </c:pt>
                <c:pt idx="8837">
                  <c:v>5.8254999999999999</c:v>
                </c:pt>
                <c:pt idx="8838">
                  <c:v>5.8263299999999996</c:v>
                </c:pt>
                <c:pt idx="8839">
                  <c:v>5.8274999999999997</c:v>
                </c:pt>
                <c:pt idx="8840">
                  <c:v>5.8285200000000001</c:v>
                </c:pt>
                <c:pt idx="8841">
                  <c:v>5.8290800000000003</c:v>
                </c:pt>
                <c:pt idx="8842">
                  <c:v>5.83012</c:v>
                </c:pt>
                <c:pt idx="8843">
                  <c:v>5.8307799999999999</c:v>
                </c:pt>
                <c:pt idx="8844">
                  <c:v>5.8317699999999997</c:v>
                </c:pt>
                <c:pt idx="8845">
                  <c:v>5.83223</c:v>
                </c:pt>
                <c:pt idx="8846">
                  <c:v>5.8326000000000002</c:v>
                </c:pt>
                <c:pt idx="8847">
                  <c:v>5.83284</c:v>
                </c:pt>
                <c:pt idx="8848">
                  <c:v>5.8331200000000001</c:v>
                </c:pt>
                <c:pt idx="8849">
                  <c:v>5.8338599999999996</c:v>
                </c:pt>
                <c:pt idx="8850">
                  <c:v>5.8345000000000002</c:v>
                </c:pt>
                <c:pt idx="8851">
                  <c:v>5.8356599999999998</c:v>
                </c:pt>
                <c:pt idx="8852">
                  <c:v>5.8367199999999997</c:v>
                </c:pt>
                <c:pt idx="8853">
                  <c:v>5.8378300000000003</c:v>
                </c:pt>
                <c:pt idx="8854">
                  <c:v>5.8389199999999999</c:v>
                </c:pt>
                <c:pt idx="8855">
                  <c:v>5.8401199999999998</c:v>
                </c:pt>
                <c:pt idx="8856">
                  <c:v>5.8411299999999997</c:v>
                </c:pt>
                <c:pt idx="8857">
                  <c:v>5.8419400000000001</c:v>
                </c:pt>
                <c:pt idx="8858">
                  <c:v>5.8424500000000004</c:v>
                </c:pt>
                <c:pt idx="8859">
                  <c:v>5.8432199999999996</c:v>
                </c:pt>
                <c:pt idx="8860">
                  <c:v>5.8438999999999997</c:v>
                </c:pt>
                <c:pt idx="8861">
                  <c:v>5.8445</c:v>
                </c:pt>
                <c:pt idx="8862">
                  <c:v>5.8451000000000004</c:v>
                </c:pt>
                <c:pt idx="8863">
                  <c:v>5.8456099999999998</c:v>
                </c:pt>
                <c:pt idx="8864">
                  <c:v>5.8467000000000002</c:v>
                </c:pt>
                <c:pt idx="8865">
                  <c:v>5.8475799999999998</c:v>
                </c:pt>
                <c:pt idx="8866">
                  <c:v>5.8481199999999998</c:v>
                </c:pt>
                <c:pt idx="8867">
                  <c:v>5.8490200000000003</c:v>
                </c:pt>
                <c:pt idx="8868">
                  <c:v>5.84978</c:v>
                </c:pt>
                <c:pt idx="8869">
                  <c:v>5.8503699999999998</c:v>
                </c:pt>
                <c:pt idx="8870">
                  <c:v>5.8510799999999996</c:v>
                </c:pt>
                <c:pt idx="8871">
                  <c:v>5.8519100000000002</c:v>
                </c:pt>
                <c:pt idx="8872">
                  <c:v>5.8526600000000002</c:v>
                </c:pt>
                <c:pt idx="8873">
                  <c:v>5.8533499999999998</c:v>
                </c:pt>
                <c:pt idx="8874">
                  <c:v>5.85372</c:v>
                </c:pt>
                <c:pt idx="8875">
                  <c:v>5.8545499999999997</c:v>
                </c:pt>
                <c:pt idx="8876">
                  <c:v>5.8557100000000002</c:v>
                </c:pt>
                <c:pt idx="8877">
                  <c:v>5.8567999999999998</c:v>
                </c:pt>
                <c:pt idx="8878">
                  <c:v>5.8574599999999997</c:v>
                </c:pt>
                <c:pt idx="8879">
                  <c:v>5.8583100000000004</c:v>
                </c:pt>
                <c:pt idx="8880">
                  <c:v>5.8593400000000004</c:v>
                </c:pt>
                <c:pt idx="8881">
                  <c:v>5.8603199999999998</c:v>
                </c:pt>
                <c:pt idx="8882">
                  <c:v>5.8611199999999997</c:v>
                </c:pt>
                <c:pt idx="8883">
                  <c:v>5.8621800000000004</c:v>
                </c:pt>
                <c:pt idx="8884">
                  <c:v>5.8632299999999997</c:v>
                </c:pt>
                <c:pt idx="8885">
                  <c:v>5.8640800000000004</c:v>
                </c:pt>
                <c:pt idx="8886">
                  <c:v>5.8650700000000002</c:v>
                </c:pt>
                <c:pt idx="8887">
                  <c:v>5.8661399999999997</c:v>
                </c:pt>
                <c:pt idx="8888">
                  <c:v>5.8670299999999997</c:v>
                </c:pt>
                <c:pt idx="8889">
                  <c:v>5.8675499999999996</c:v>
                </c:pt>
                <c:pt idx="8890">
                  <c:v>5.8681999999999999</c:v>
                </c:pt>
                <c:pt idx="8891">
                  <c:v>5.8690699999999998</c:v>
                </c:pt>
                <c:pt idx="8892">
                  <c:v>5.8697100000000004</c:v>
                </c:pt>
                <c:pt idx="8893">
                  <c:v>5.8703099999999999</c:v>
                </c:pt>
                <c:pt idx="8894">
                  <c:v>5.8710599999999999</c:v>
                </c:pt>
                <c:pt idx="8895">
                  <c:v>5.8719700000000001</c:v>
                </c:pt>
                <c:pt idx="8896">
                  <c:v>5.8730000000000002</c:v>
                </c:pt>
                <c:pt idx="8897">
                  <c:v>5.8738999999999999</c:v>
                </c:pt>
                <c:pt idx="8898">
                  <c:v>5.8745799999999999</c:v>
                </c:pt>
                <c:pt idx="8899">
                  <c:v>5.8751100000000003</c:v>
                </c:pt>
                <c:pt idx="8900">
                  <c:v>5.8758900000000001</c:v>
                </c:pt>
                <c:pt idx="8901">
                  <c:v>5.8766299999999996</c:v>
                </c:pt>
                <c:pt idx="8902">
                  <c:v>5.8777400000000002</c:v>
                </c:pt>
                <c:pt idx="8903">
                  <c:v>5.87812</c:v>
                </c:pt>
                <c:pt idx="8904">
                  <c:v>5.8785400000000001</c:v>
                </c:pt>
                <c:pt idx="8905">
                  <c:v>5.8789899999999999</c:v>
                </c:pt>
                <c:pt idx="8906">
                  <c:v>5.8797300000000003</c:v>
                </c:pt>
                <c:pt idx="8907">
                  <c:v>5.8801500000000004</c:v>
                </c:pt>
                <c:pt idx="8908">
                  <c:v>5.8811799999999996</c:v>
                </c:pt>
                <c:pt idx="8909">
                  <c:v>5.8822900000000002</c:v>
                </c:pt>
                <c:pt idx="8910">
                  <c:v>5.8831600000000002</c:v>
                </c:pt>
                <c:pt idx="8911">
                  <c:v>5.8842999999999996</c:v>
                </c:pt>
                <c:pt idx="8912">
                  <c:v>5.8853499999999999</c:v>
                </c:pt>
                <c:pt idx="8913">
                  <c:v>5.8862100000000002</c:v>
                </c:pt>
                <c:pt idx="8914">
                  <c:v>5.8872999999999998</c:v>
                </c:pt>
                <c:pt idx="8915">
                  <c:v>5.8883599999999996</c:v>
                </c:pt>
                <c:pt idx="8916">
                  <c:v>5.8894299999999999</c:v>
                </c:pt>
                <c:pt idx="8917">
                  <c:v>5.8904500000000004</c:v>
                </c:pt>
                <c:pt idx="8918">
                  <c:v>5.8912699999999996</c:v>
                </c:pt>
                <c:pt idx="8919">
                  <c:v>5.8919199999999998</c:v>
                </c:pt>
                <c:pt idx="8920">
                  <c:v>5.8928700000000003</c:v>
                </c:pt>
                <c:pt idx="8921">
                  <c:v>5.8934800000000003</c:v>
                </c:pt>
                <c:pt idx="8922">
                  <c:v>5.8939899999999996</c:v>
                </c:pt>
                <c:pt idx="8923">
                  <c:v>5.8946800000000001</c:v>
                </c:pt>
                <c:pt idx="8924">
                  <c:v>5.8952299999999997</c:v>
                </c:pt>
                <c:pt idx="8925">
                  <c:v>5.8953699999999998</c:v>
                </c:pt>
                <c:pt idx="8926">
                  <c:v>5.8959799999999998</c:v>
                </c:pt>
                <c:pt idx="8927">
                  <c:v>5.8969100000000001</c:v>
                </c:pt>
                <c:pt idx="8928">
                  <c:v>5.8977300000000001</c:v>
                </c:pt>
                <c:pt idx="8929">
                  <c:v>5.89818</c:v>
                </c:pt>
                <c:pt idx="8930">
                  <c:v>5.8984399999999999</c:v>
                </c:pt>
                <c:pt idx="8931">
                  <c:v>5.8988100000000001</c:v>
                </c:pt>
                <c:pt idx="8932">
                  <c:v>5.8994499999999999</c:v>
                </c:pt>
                <c:pt idx="8933">
                  <c:v>5.8998600000000003</c:v>
                </c:pt>
                <c:pt idx="8934">
                  <c:v>5.9003800000000002</c:v>
                </c:pt>
                <c:pt idx="8935">
                  <c:v>5.9011500000000003</c:v>
                </c:pt>
                <c:pt idx="8936">
                  <c:v>5.9020299999999999</c:v>
                </c:pt>
                <c:pt idx="8937">
                  <c:v>5.9027599999999998</c:v>
                </c:pt>
                <c:pt idx="8938">
                  <c:v>5.9032999999999998</c:v>
                </c:pt>
                <c:pt idx="8939">
                  <c:v>5.9043599999999996</c:v>
                </c:pt>
                <c:pt idx="8940">
                  <c:v>5.9053800000000001</c:v>
                </c:pt>
                <c:pt idx="8941">
                  <c:v>5.9060800000000002</c:v>
                </c:pt>
                <c:pt idx="8942">
                  <c:v>5.90686</c:v>
                </c:pt>
                <c:pt idx="8943">
                  <c:v>5.9072699999999996</c:v>
                </c:pt>
                <c:pt idx="8944">
                  <c:v>5.9077099999999998</c:v>
                </c:pt>
                <c:pt idx="8945">
                  <c:v>5.90876</c:v>
                </c:pt>
                <c:pt idx="8946">
                  <c:v>5.9093</c:v>
                </c:pt>
                <c:pt idx="8947">
                  <c:v>5.9103599999999998</c:v>
                </c:pt>
                <c:pt idx="8948">
                  <c:v>5.9115000000000002</c:v>
                </c:pt>
                <c:pt idx="8949">
                  <c:v>5.9118899999999996</c:v>
                </c:pt>
                <c:pt idx="8950">
                  <c:v>5.9125500000000004</c:v>
                </c:pt>
                <c:pt idx="8951">
                  <c:v>5.9128499999999997</c:v>
                </c:pt>
                <c:pt idx="8952">
                  <c:v>5.9130000000000003</c:v>
                </c:pt>
                <c:pt idx="8953">
                  <c:v>5.91317</c:v>
                </c:pt>
                <c:pt idx="8954">
                  <c:v>5.9133599999999999</c:v>
                </c:pt>
                <c:pt idx="8955">
                  <c:v>5.9135</c:v>
                </c:pt>
                <c:pt idx="8956">
                  <c:v>5.9135799999999996</c:v>
                </c:pt>
                <c:pt idx="8957">
                  <c:v>5.9136800000000003</c:v>
                </c:pt>
                <c:pt idx="8958">
                  <c:v>5.91378</c:v>
                </c:pt>
                <c:pt idx="8959">
                  <c:v>5.9139099999999996</c:v>
                </c:pt>
                <c:pt idx="8960">
                  <c:v>5.9139999999999997</c:v>
                </c:pt>
                <c:pt idx="8961">
                  <c:v>5.9144100000000002</c:v>
                </c:pt>
                <c:pt idx="8962">
                  <c:v>5.91472</c:v>
                </c:pt>
                <c:pt idx="8963">
                  <c:v>5.9152100000000001</c:v>
                </c:pt>
                <c:pt idx="8964">
                  <c:v>5.9156199999999997</c:v>
                </c:pt>
                <c:pt idx="8965">
                  <c:v>5.9167199999999998</c:v>
                </c:pt>
                <c:pt idx="8966">
                  <c:v>5.9178600000000001</c:v>
                </c:pt>
                <c:pt idx="8967">
                  <c:v>5.9188499999999999</c:v>
                </c:pt>
                <c:pt idx="8968">
                  <c:v>5.9197199999999999</c:v>
                </c:pt>
                <c:pt idx="8969">
                  <c:v>5.9204800000000004</c:v>
                </c:pt>
                <c:pt idx="8970">
                  <c:v>5.9216300000000004</c:v>
                </c:pt>
                <c:pt idx="8971">
                  <c:v>5.92232</c:v>
                </c:pt>
                <c:pt idx="8972">
                  <c:v>5.923</c:v>
                </c:pt>
                <c:pt idx="8973">
                  <c:v>5.92347</c:v>
                </c:pt>
                <c:pt idx="8974">
                  <c:v>5.9242699999999999</c:v>
                </c:pt>
                <c:pt idx="8975">
                  <c:v>5.92516</c:v>
                </c:pt>
                <c:pt idx="8976">
                  <c:v>5.9260900000000003</c:v>
                </c:pt>
                <c:pt idx="8977">
                  <c:v>5.9271700000000003</c:v>
                </c:pt>
                <c:pt idx="8978">
                  <c:v>5.9280499999999998</c:v>
                </c:pt>
                <c:pt idx="8979">
                  <c:v>5.9291099999999997</c:v>
                </c:pt>
                <c:pt idx="8980">
                  <c:v>5.9297300000000002</c:v>
                </c:pt>
                <c:pt idx="8981">
                  <c:v>5.9305199999999996</c:v>
                </c:pt>
                <c:pt idx="8982">
                  <c:v>5.9315699999999998</c:v>
                </c:pt>
                <c:pt idx="8983">
                  <c:v>5.9320500000000003</c:v>
                </c:pt>
                <c:pt idx="8984">
                  <c:v>5.9326499999999998</c:v>
                </c:pt>
                <c:pt idx="8985">
                  <c:v>5.93344</c:v>
                </c:pt>
                <c:pt idx="8986">
                  <c:v>5.93424</c:v>
                </c:pt>
                <c:pt idx="8987">
                  <c:v>5.93459</c:v>
                </c:pt>
                <c:pt idx="8988">
                  <c:v>5.9353400000000001</c:v>
                </c:pt>
                <c:pt idx="8989">
                  <c:v>5.9357199999999999</c:v>
                </c:pt>
                <c:pt idx="8990">
                  <c:v>5.9363000000000001</c:v>
                </c:pt>
                <c:pt idx="8991">
                  <c:v>5.9369199999999998</c:v>
                </c:pt>
                <c:pt idx="8992">
                  <c:v>5.9374900000000004</c:v>
                </c:pt>
                <c:pt idx="8993">
                  <c:v>5.93832</c:v>
                </c:pt>
                <c:pt idx="8994">
                  <c:v>5.93919</c:v>
                </c:pt>
                <c:pt idx="8995">
                  <c:v>5.9400500000000003</c:v>
                </c:pt>
                <c:pt idx="8996">
                  <c:v>5.9407100000000002</c:v>
                </c:pt>
                <c:pt idx="8997">
                  <c:v>5.9417600000000004</c:v>
                </c:pt>
                <c:pt idx="8998">
                  <c:v>5.9428799999999997</c:v>
                </c:pt>
                <c:pt idx="8999">
                  <c:v>5.9436400000000003</c:v>
                </c:pt>
                <c:pt idx="9000">
                  <c:v>5.9444900000000001</c:v>
                </c:pt>
                <c:pt idx="9001">
                  <c:v>5.9452199999999999</c:v>
                </c:pt>
                <c:pt idx="9002">
                  <c:v>5.9458799999999998</c:v>
                </c:pt>
                <c:pt idx="9003">
                  <c:v>5.9464300000000003</c:v>
                </c:pt>
                <c:pt idx="9004">
                  <c:v>5.9467400000000001</c:v>
                </c:pt>
                <c:pt idx="9005">
                  <c:v>5.9472800000000001</c:v>
                </c:pt>
                <c:pt idx="9006">
                  <c:v>5.9477399999999996</c:v>
                </c:pt>
                <c:pt idx="9007">
                  <c:v>5.9485000000000001</c:v>
                </c:pt>
                <c:pt idx="9008">
                  <c:v>5.9491300000000003</c:v>
                </c:pt>
                <c:pt idx="9009">
                  <c:v>5.9497999999999998</c:v>
                </c:pt>
                <c:pt idx="9010">
                  <c:v>5.9504700000000001</c:v>
                </c:pt>
                <c:pt idx="9011">
                  <c:v>5.95078</c:v>
                </c:pt>
                <c:pt idx="9012">
                  <c:v>5.9512600000000004</c:v>
                </c:pt>
                <c:pt idx="9013">
                  <c:v>5.9516299999999998</c:v>
                </c:pt>
                <c:pt idx="9014">
                  <c:v>5.9523200000000003</c:v>
                </c:pt>
                <c:pt idx="9015">
                  <c:v>5.9527999999999999</c:v>
                </c:pt>
                <c:pt idx="9016">
                  <c:v>5.9532800000000003</c:v>
                </c:pt>
                <c:pt idx="9017">
                  <c:v>5.9543999999999997</c:v>
                </c:pt>
                <c:pt idx="9018">
                  <c:v>5.9555199999999999</c:v>
                </c:pt>
                <c:pt idx="9019">
                  <c:v>5.9561099999999998</c:v>
                </c:pt>
                <c:pt idx="9020">
                  <c:v>5.9567399999999999</c:v>
                </c:pt>
                <c:pt idx="9021">
                  <c:v>5.9575100000000001</c:v>
                </c:pt>
                <c:pt idx="9022">
                  <c:v>5.9585100000000004</c:v>
                </c:pt>
                <c:pt idx="9023">
                  <c:v>5.9591900000000004</c:v>
                </c:pt>
                <c:pt idx="9024">
                  <c:v>5.9598500000000003</c:v>
                </c:pt>
                <c:pt idx="9025">
                  <c:v>5.96028</c:v>
                </c:pt>
                <c:pt idx="9026">
                  <c:v>5.9607400000000004</c:v>
                </c:pt>
                <c:pt idx="9027">
                  <c:v>5.9611499999999999</c:v>
                </c:pt>
                <c:pt idx="9028">
                  <c:v>5.9615299999999998</c:v>
                </c:pt>
                <c:pt idx="9029">
                  <c:v>5.9621300000000002</c:v>
                </c:pt>
                <c:pt idx="9030">
                  <c:v>5.9630299999999998</c:v>
                </c:pt>
                <c:pt idx="9031">
                  <c:v>5.9640500000000003</c:v>
                </c:pt>
                <c:pt idx="9032">
                  <c:v>5.9649700000000001</c:v>
                </c:pt>
                <c:pt idx="9033">
                  <c:v>5.9657299999999998</c:v>
                </c:pt>
                <c:pt idx="9034">
                  <c:v>5.9668200000000002</c:v>
                </c:pt>
                <c:pt idx="9035">
                  <c:v>5.9672900000000002</c:v>
                </c:pt>
                <c:pt idx="9036">
                  <c:v>5.9680799999999996</c:v>
                </c:pt>
                <c:pt idx="9037">
                  <c:v>5.96922</c:v>
                </c:pt>
                <c:pt idx="9038">
                  <c:v>5.97037</c:v>
                </c:pt>
                <c:pt idx="9039">
                  <c:v>5.9715100000000003</c:v>
                </c:pt>
                <c:pt idx="9040">
                  <c:v>5.9723199999999999</c:v>
                </c:pt>
                <c:pt idx="9041">
                  <c:v>5.9734400000000001</c:v>
                </c:pt>
                <c:pt idx="9042">
                  <c:v>5.9743199999999996</c:v>
                </c:pt>
                <c:pt idx="9043">
                  <c:v>5.9750300000000003</c:v>
                </c:pt>
                <c:pt idx="9044">
                  <c:v>5.9755500000000001</c:v>
                </c:pt>
                <c:pt idx="9045">
                  <c:v>5.9759200000000003</c:v>
                </c:pt>
                <c:pt idx="9046">
                  <c:v>5.9766899999999996</c:v>
                </c:pt>
                <c:pt idx="9047">
                  <c:v>5.9774399999999996</c:v>
                </c:pt>
                <c:pt idx="9048">
                  <c:v>5.97818</c:v>
                </c:pt>
                <c:pt idx="9049">
                  <c:v>5.97879</c:v>
                </c:pt>
                <c:pt idx="9050">
                  <c:v>5.97926</c:v>
                </c:pt>
                <c:pt idx="9051">
                  <c:v>5.9795999999999996</c:v>
                </c:pt>
                <c:pt idx="9052">
                  <c:v>5.9805000000000001</c:v>
                </c:pt>
                <c:pt idx="9053">
                  <c:v>5.9811100000000001</c:v>
                </c:pt>
                <c:pt idx="9054">
                  <c:v>5.98184</c:v>
                </c:pt>
                <c:pt idx="9055">
                  <c:v>5.9821999999999997</c:v>
                </c:pt>
                <c:pt idx="9056">
                  <c:v>5.9826199999999998</c:v>
                </c:pt>
                <c:pt idx="9057">
                  <c:v>5.9829299999999996</c:v>
                </c:pt>
                <c:pt idx="9058">
                  <c:v>5.9836</c:v>
                </c:pt>
                <c:pt idx="9059">
                  <c:v>5.98421</c:v>
                </c:pt>
                <c:pt idx="9060">
                  <c:v>5.9849199999999998</c:v>
                </c:pt>
                <c:pt idx="9061">
                  <c:v>5.9855700000000001</c:v>
                </c:pt>
                <c:pt idx="9062">
                  <c:v>5.9866900000000003</c:v>
                </c:pt>
                <c:pt idx="9063">
                  <c:v>5.9872699999999996</c:v>
                </c:pt>
                <c:pt idx="9064">
                  <c:v>5.9879600000000002</c:v>
                </c:pt>
                <c:pt idx="9065">
                  <c:v>5.9887899999999998</c:v>
                </c:pt>
                <c:pt idx="9066">
                  <c:v>5.9898800000000003</c:v>
                </c:pt>
                <c:pt idx="9067">
                  <c:v>5.9901999999999997</c:v>
                </c:pt>
                <c:pt idx="9068">
                  <c:v>5.9904000000000002</c:v>
                </c:pt>
                <c:pt idx="9069">
                  <c:v>5.9905299999999997</c:v>
                </c:pt>
                <c:pt idx="9070">
                  <c:v>5.99064</c:v>
                </c:pt>
                <c:pt idx="9071">
                  <c:v>5.9907700000000004</c:v>
                </c:pt>
                <c:pt idx="9072">
                  <c:v>5.9908599999999996</c:v>
                </c:pt>
                <c:pt idx="9073">
                  <c:v>5.9909600000000003</c:v>
                </c:pt>
                <c:pt idx="9074">
                  <c:v>5.9910899999999998</c:v>
                </c:pt>
                <c:pt idx="9075">
                  <c:v>5.9912099999999997</c:v>
                </c:pt>
                <c:pt idx="9076">
                  <c:v>5.9913600000000002</c:v>
                </c:pt>
                <c:pt idx="9077">
                  <c:v>5.9916900000000002</c:v>
                </c:pt>
                <c:pt idx="9078">
                  <c:v>5.9927700000000002</c:v>
                </c:pt>
                <c:pt idx="9079">
                  <c:v>5.9934799999999999</c:v>
                </c:pt>
                <c:pt idx="9080">
                  <c:v>5.9939499999999999</c:v>
                </c:pt>
                <c:pt idx="9081">
                  <c:v>5.9942099999999998</c:v>
                </c:pt>
                <c:pt idx="9082">
                  <c:v>5.99444</c:v>
                </c:pt>
                <c:pt idx="9083">
                  <c:v>5.9947299999999997</c:v>
                </c:pt>
                <c:pt idx="9084">
                  <c:v>5.9954599999999996</c:v>
                </c:pt>
                <c:pt idx="9085">
                  <c:v>5.9964199999999996</c:v>
                </c:pt>
                <c:pt idx="9086">
                  <c:v>5.9971899999999998</c:v>
                </c:pt>
                <c:pt idx="9087">
                  <c:v>5.9981</c:v>
                </c:pt>
                <c:pt idx="9088">
                  <c:v>5.9992000000000001</c:v>
                </c:pt>
                <c:pt idx="9089">
                  <c:v>6.0002000000000004</c:v>
                </c:pt>
                <c:pt idx="9090">
                  <c:v>6.0013300000000003</c:v>
                </c:pt>
                <c:pt idx="9091">
                  <c:v>6.0024600000000001</c:v>
                </c:pt>
                <c:pt idx="9092">
                  <c:v>6.0029500000000002</c:v>
                </c:pt>
                <c:pt idx="9093">
                  <c:v>6.00359</c:v>
                </c:pt>
                <c:pt idx="9094">
                  <c:v>6.0039899999999999</c:v>
                </c:pt>
                <c:pt idx="9095">
                  <c:v>6.00427</c:v>
                </c:pt>
                <c:pt idx="9096">
                  <c:v>6.0048599999999999</c:v>
                </c:pt>
                <c:pt idx="9097">
                  <c:v>6.0055699999999996</c:v>
                </c:pt>
                <c:pt idx="9098">
                  <c:v>6.0061799999999996</c:v>
                </c:pt>
                <c:pt idx="9099">
                  <c:v>6.0071700000000003</c:v>
                </c:pt>
                <c:pt idx="9100">
                  <c:v>6.0080600000000004</c:v>
                </c:pt>
                <c:pt idx="9101">
                  <c:v>6.0092400000000001</c:v>
                </c:pt>
                <c:pt idx="9102">
                  <c:v>6.0101699999999996</c:v>
                </c:pt>
                <c:pt idx="9103">
                  <c:v>6.0110599999999996</c:v>
                </c:pt>
                <c:pt idx="9104">
                  <c:v>6.0117900000000004</c:v>
                </c:pt>
                <c:pt idx="9105">
                  <c:v>6.0122400000000003</c:v>
                </c:pt>
                <c:pt idx="9106">
                  <c:v>6.0129700000000001</c:v>
                </c:pt>
                <c:pt idx="9107">
                  <c:v>6.01403</c:v>
                </c:pt>
                <c:pt idx="9108">
                  <c:v>6.0146600000000001</c:v>
                </c:pt>
                <c:pt idx="9109">
                  <c:v>6.0153999999999996</c:v>
                </c:pt>
                <c:pt idx="9110">
                  <c:v>6.0157800000000003</c:v>
                </c:pt>
                <c:pt idx="9111">
                  <c:v>6.0162800000000001</c:v>
                </c:pt>
                <c:pt idx="9112">
                  <c:v>6.0169499999999996</c:v>
                </c:pt>
                <c:pt idx="9113">
                  <c:v>6.0174099999999999</c:v>
                </c:pt>
                <c:pt idx="9114">
                  <c:v>6.0178900000000004</c:v>
                </c:pt>
                <c:pt idx="9115">
                  <c:v>6.0189399999999997</c:v>
                </c:pt>
                <c:pt idx="9116">
                  <c:v>6.0197200000000004</c:v>
                </c:pt>
                <c:pt idx="9117">
                  <c:v>6.0202600000000004</c:v>
                </c:pt>
                <c:pt idx="9118">
                  <c:v>6.0205700000000002</c:v>
                </c:pt>
                <c:pt idx="9119">
                  <c:v>6.0208700000000004</c:v>
                </c:pt>
                <c:pt idx="9120">
                  <c:v>6.0214600000000003</c:v>
                </c:pt>
                <c:pt idx="9121">
                  <c:v>6.0221400000000003</c:v>
                </c:pt>
                <c:pt idx="9122">
                  <c:v>6.0231700000000004</c:v>
                </c:pt>
                <c:pt idx="9123">
                  <c:v>6.0242699999999996</c:v>
                </c:pt>
                <c:pt idx="9124">
                  <c:v>6.0253800000000002</c:v>
                </c:pt>
                <c:pt idx="9125">
                  <c:v>6.0265000000000004</c:v>
                </c:pt>
                <c:pt idx="9126">
                  <c:v>6.0273599999999998</c:v>
                </c:pt>
                <c:pt idx="9127">
                  <c:v>6.0281000000000002</c:v>
                </c:pt>
                <c:pt idx="9128">
                  <c:v>6.0291100000000002</c:v>
                </c:pt>
                <c:pt idx="9129">
                  <c:v>6.02989</c:v>
                </c:pt>
                <c:pt idx="9130">
                  <c:v>6.0303100000000001</c:v>
                </c:pt>
                <c:pt idx="9131">
                  <c:v>6.03111</c:v>
                </c:pt>
                <c:pt idx="9132">
                  <c:v>6.0320999999999998</c:v>
                </c:pt>
                <c:pt idx="9133">
                  <c:v>6.0332299999999996</c:v>
                </c:pt>
                <c:pt idx="9134">
                  <c:v>6.0342599999999997</c:v>
                </c:pt>
                <c:pt idx="9135">
                  <c:v>6.03538</c:v>
                </c:pt>
                <c:pt idx="9136">
                  <c:v>6.0364899999999997</c:v>
                </c:pt>
                <c:pt idx="9137">
                  <c:v>6.0373400000000004</c:v>
                </c:pt>
                <c:pt idx="9138">
                  <c:v>6.0380099999999999</c:v>
                </c:pt>
                <c:pt idx="9139">
                  <c:v>6.0384200000000003</c:v>
                </c:pt>
                <c:pt idx="9140">
                  <c:v>6.0390899999999998</c:v>
                </c:pt>
                <c:pt idx="9141">
                  <c:v>6.0401100000000003</c:v>
                </c:pt>
                <c:pt idx="9142">
                  <c:v>6.0410700000000004</c:v>
                </c:pt>
                <c:pt idx="9143">
                  <c:v>6.0416699999999999</c:v>
                </c:pt>
                <c:pt idx="9144">
                  <c:v>6.0420699999999998</c:v>
                </c:pt>
                <c:pt idx="9145">
                  <c:v>6.0428199999999999</c:v>
                </c:pt>
                <c:pt idx="9146">
                  <c:v>6.0439100000000003</c:v>
                </c:pt>
                <c:pt idx="9147">
                  <c:v>6.0450400000000002</c:v>
                </c:pt>
                <c:pt idx="9148">
                  <c:v>6.0458400000000001</c:v>
                </c:pt>
                <c:pt idx="9149">
                  <c:v>6.04643</c:v>
                </c:pt>
                <c:pt idx="9150">
                  <c:v>6.0468900000000003</c:v>
                </c:pt>
                <c:pt idx="9151">
                  <c:v>6.0476900000000002</c:v>
                </c:pt>
                <c:pt idx="9152">
                  <c:v>6.0481400000000001</c:v>
                </c:pt>
                <c:pt idx="9153">
                  <c:v>6.0491000000000001</c:v>
                </c:pt>
                <c:pt idx="9154">
                  <c:v>6.0499599999999996</c:v>
                </c:pt>
                <c:pt idx="9155">
                  <c:v>6.0507400000000002</c:v>
                </c:pt>
                <c:pt idx="9156">
                  <c:v>6.0514099999999997</c:v>
                </c:pt>
                <c:pt idx="9157">
                  <c:v>6.0518299999999998</c:v>
                </c:pt>
                <c:pt idx="9158">
                  <c:v>6.0523699999999998</c:v>
                </c:pt>
                <c:pt idx="9159">
                  <c:v>6.0529500000000001</c:v>
                </c:pt>
                <c:pt idx="9160">
                  <c:v>6.0534499999999998</c:v>
                </c:pt>
                <c:pt idx="9161">
                  <c:v>6.0543100000000001</c:v>
                </c:pt>
                <c:pt idx="9162">
                  <c:v>6.0555300000000001</c:v>
                </c:pt>
                <c:pt idx="9163">
                  <c:v>6.0561199999999999</c:v>
                </c:pt>
                <c:pt idx="9164">
                  <c:v>6.0565199999999999</c:v>
                </c:pt>
                <c:pt idx="9165">
                  <c:v>6.0571400000000004</c:v>
                </c:pt>
                <c:pt idx="9166">
                  <c:v>6.0582399999999996</c:v>
                </c:pt>
                <c:pt idx="9167">
                  <c:v>6.0593700000000004</c:v>
                </c:pt>
                <c:pt idx="9168">
                  <c:v>6.06013</c:v>
                </c:pt>
                <c:pt idx="9169">
                  <c:v>6.0610299999999997</c:v>
                </c:pt>
                <c:pt idx="9170">
                  <c:v>6.0620500000000002</c:v>
                </c:pt>
                <c:pt idx="9171">
                  <c:v>6.0631199999999996</c:v>
                </c:pt>
                <c:pt idx="9172">
                  <c:v>6.0640000000000001</c:v>
                </c:pt>
                <c:pt idx="9173">
                  <c:v>6.06473</c:v>
                </c:pt>
                <c:pt idx="9174">
                  <c:v>6.0654199999999996</c:v>
                </c:pt>
                <c:pt idx="9175">
                  <c:v>6.0658300000000001</c:v>
                </c:pt>
                <c:pt idx="9176">
                  <c:v>6.0665100000000001</c:v>
                </c:pt>
                <c:pt idx="9177">
                  <c:v>6.0674299999999999</c:v>
                </c:pt>
                <c:pt idx="9178">
                  <c:v>6.0681099999999999</c:v>
                </c:pt>
                <c:pt idx="9179">
                  <c:v>6.0689700000000002</c:v>
                </c:pt>
                <c:pt idx="9180">
                  <c:v>6.0693400000000004</c:v>
                </c:pt>
                <c:pt idx="9181">
                  <c:v>6.07</c:v>
                </c:pt>
                <c:pt idx="9182">
                  <c:v>6.0706699999999998</c:v>
                </c:pt>
                <c:pt idx="9183">
                  <c:v>6.0717100000000004</c:v>
                </c:pt>
                <c:pt idx="9184">
                  <c:v>6.0723500000000001</c:v>
                </c:pt>
                <c:pt idx="9185">
                  <c:v>6.0734300000000001</c:v>
                </c:pt>
                <c:pt idx="9186">
                  <c:v>6.0739599999999996</c:v>
                </c:pt>
                <c:pt idx="9187">
                  <c:v>6.0741300000000003</c:v>
                </c:pt>
                <c:pt idx="9188">
                  <c:v>6.07498</c:v>
                </c:pt>
                <c:pt idx="9189">
                  <c:v>6.0756399999999999</c:v>
                </c:pt>
                <c:pt idx="9190">
                  <c:v>6.07585</c:v>
                </c:pt>
                <c:pt idx="9191">
                  <c:v>6.0768300000000002</c:v>
                </c:pt>
                <c:pt idx="9192">
                  <c:v>6.0778499999999998</c:v>
                </c:pt>
                <c:pt idx="9193">
                  <c:v>6.0789099999999996</c:v>
                </c:pt>
                <c:pt idx="9194">
                  <c:v>6.08</c:v>
                </c:pt>
                <c:pt idx="9195">
                  <c:v>6.0812400000000002</c:v>
                </c:pt>
                <c:pt idx="9196">
                  <c:v>6.0822500000000002</c:v>
                </c:pt>
                <c:pt idx="9197">
                  <c:v>6.0826500000000001</c:v>
                </c:pt>
                <c:pt idx="9198">
                  <c:v>6.08352</c:v>
                </c:pt>
                <c:pt idx="9199">
                  <c:v>6.0838999999999999</c:v>
                </c:pt>
                <c:pt idx="9200">
                  <c:v>6.08439</c:v>
                </c:pt>
                <c:pt idx="9201">
                  <c:v>6.0847600000000002</c:v>
                </c:pt>
                <c:pt idx="9202">
                  <c:v>6.0854799999999996</c:v>
                </c:pt>
                <c:pt idx="9203">
                  <c:v>6.0861400000000003</c:v>
                </c:pt>
                <c:pt idx="9204">
                  <c:v>6.0864799999999999</c:v>
                </c:pt>
                <c:pt idx="9205">
                  <c:v>6.0874699999999997</c:v>
                </c:pt>
                <c:pt idx="9206">
                  <c:v>6.0883500000000002</c:v>
                </c:pt>
                <c:pt idx="9207">
                  <c:v>6.0889100000000003</c:v>
                </c:pt>
                <c:pt idx="9208">
                  <c:v>6.09</c:v>
                </c:pt>
                <c:pt idx="9209">
                  <c:v>6.0911</c:v>
                </c:pt>
                <c:pt idx="9210">
                  <c:v>6.0918900000000002</c:v>
                </c:pt>
                <c:pt idx="9211">
                  <c:v>6.0928100000000001</c:v>
                </c:pt>
                <c:pt idx="9212">
                  <c:v>6.0936199999999996</c:v>
                </c:pt>
                <c:pt idx="9213">
                  <c:v>6.0940300000000001</c:v>
                </c:pt>
                <c:pt idx="9214">
                  <c:v>6.0950199999999999</c:v>
                </c:pt>
                <c:pt idx="9215">
                  <c:v>6.0960599999999996</c:v>
                </c:pt>
                <c:pt idx="9216">
                  <c:v>6.0965999999999996</c:v>
                </c:pt>
                <c:pt idx="9217">
                  <c:v>6.09701</c:v>
                </c:pt>
                <c:pt idx="9218">
                  <c:v>6.0978199999999996</c:v>
                </c:pt>
                <c:pt idx="9219">
                  <c:v>6.09823</c:v>
                </c:pt>
                <c:pt idx="9220">
                  <c:v>6.0983799999999997</c:v>
                </c:pt>
                <c:pt idx="9221">
                  <c:v>6.0985899999999997</c:v>
                </c:pt>
                <c:pt idx="9222">
                  <c:v>6.0987600000000004</c:v>
                </c:pt>
                <c:pt idx="9223">
                  <c:v>6.0990599999999997</c:v>
                </c:pt>
                <c:pt idx="9224">
                  <c:v>6.0999299999999996</c:v>
                </c:pt>
                <c:pt idx="9225">
                  <c:v>6.10025</c:v>
                </c:pt>
                <c:pt idx="9226">
                  <c:v>6.1007199999999999</c:v>
                </c:pt>
                <c:pt idx="9227">
                  <c:v>6.1011100000000003</c:v>
                </c:pt>
                <c:pt idx="9228">
                  <c:v>6.1019500000000004</c:v>
                </c:pt>
                <c:pt idx="9229">
                  <c:v>6.1029099999999996</c:v>
                </c:pt>
                <c:pt idx="9230">
                  <c:v>6.1040000000000001</c:v>
                </c:pt>
                <c:pt idx="9231">
                  <c:v>6.10487</c:v>
                </c:pt>
                <c:pt idx="9232">
                  <c:v>6.1058599999999998</c:v>
                </c:pt>
                <c:pt idx="9233">
                  <c:v>6.1068199999999999</c:v>
                </c:pt>
                <c:pt idx="9234">
                  <c:v>6.1079299999999996</c:v>
                </c:pt>
                <c:pt idx="9235">
                  <c:v>6.1090999999999998</c:v>
                </c:pt>
                <c:pt idx="9236">
                  <c:v>6.1099300000000003</c:v>
                </c:pt>
                <c:pt idx="9237">
                  <c:v>6.1104099999999999</c:v>
                </c:pt>
                <c:pt idx="9238">
                  <c:v>6.1107300000000002</c:v>
                </c:pt>
                <c:pt idx="9239">
                  <c:v>6.1110199999999999</c:v>
                </c:pt>
                <c:pt idx="9240">
                  <c:v>6.1113299999999997</c:v>
                </c:pt>
                <c:pt idx="9241">
                  <c:v>6.1121800000000004</c:v>
                </c:pt>
                <c:pt idx="9242">
                  <c:v>6.1127700000000003</c:v>
                </c:pt>
                <c:pt idx="9243">
                  <c:v>6.1136100000000004</c:v>
                </c:pt>
                <c:pt idx="9244">
                  <c:v>6.1145300000000002</c:v>
                </c:pt>
                <c:pt idx="9245">
                  <c:v>6.1153199999999996</c:v>
                </c:pt>
                <c:pt idx="9246">
                  <c:v>6.1164699999999996</c:v>
                </c:pt>
                <c:pt idx="9247">
                  <c:v>6.1170600000000004</c:v>
                </c:pt>
                <c:pt idx="9248">
                  <c:v>6.11815</c:v>
                </c:pt>
                <c:pt idx="9249">
                  <c:v>6.1188200000000004</c:v>
                </c:pt>
                <c:pt idx="9250">
                  <c:v>6.1198899999999998</c:v>
                </c:pt>
                <c:pt idx="9251">
                  <c:v>6.12087</c:v>
                </c:pt>
                <c:pt idx="9252">
                  <c:v>6.1218000000000004</c:v>
                </c:pt>
                <c:pt idx="9253">
                  <c:v>6.1224299999999996</c:v>
                </c:pt>
                <c:pt idx="9254">
                  <c:v>6.1228300000000004</c:v>
                </c:pt>
                <c:pt idx="9255">
                  <c:v>6.1233199999999997</c:v>
                </c:pt>
                <c:pt idx="9256">
                  <c:v>6.1235999999999997</c:v>
                </c:pt>
                <c:pt idx="9257">
                  <c:v>6.1239999999999997</c:v>
                </c:pt>
                <c:pt idx="9258">
                  <c:v>6.1244899999999998</c:v>
                </c:pt>
                <c:pt idx="9259">
                  <c:v>6.12479</c:v>
                </c:pt>
                <c:pt idx="9260">
                  <c:v>6.1251699999999998</c:v>
                </c:pt>
                <c:pt idx="9261">
                  <c:v>6.1260399999999997</c:v>
                </c:pt>
                <c:pt idx="9262">
                  <c:v>6.1269900000000002</c:v>
                </c:pt>
                <c:pt idx="9263">
                  <c:v>6.1280299999999999</c:v>
                </c:pt>
                <c:pt idx="9264">
                  <c:v>6.1291000000000002</c:v>
                </c:pt>
                <c:pt idx="9265">
                  <c:v>6.1301199999999998</c:v>
                </c:pt>
                <c:pt idx="9266">
                  <c:v>6.1312100000000003</c:v>
                </c:pt>
                <c:pt idx="9267">
                  <c:v>6.1322999999999999</c:v>
                </c:pt>
                <c:pt idx="9268">
                  <c:v>6.1333900000000003</c:v>
                </c:pt>
                <c:pt idx="9269">
                  <c:v>6.13401</c:v>
                </c:pt>
                <c:pt idx="9270">
                  <c:v>6.1345299999999998</c:v>
                </c:pt>
                <c:pt idx="9271">
                  <c:v>6.1350800000000003</c:v>
                </c:pt>
                <c:pt idx="9272">
                  <c:v>6.1353900000000001</c:v>
                </c:pt>
                <c:pt idx="9273">
                  <c:v>6.1356400000000004</c:v>
                </c:pt>
                <c:pt idx="9274">
                  <c:v>6.1360000000000001</c:v>
                </c:pt>
                <c:pt idx="9275">
                  <c:v>6.1363000000000003</c:v>
                </c:pt>
                <c:pt idx="9276">
                  <c:v>6.1369400000000001</c:v>
                </c:pt>
                <c:pt idx="9277">
                  <c:v>6.1373300000000004</c:v>
                </c:pt>
                <c:pt idx="9278">
                  <c:v>6.1379299999999999</c:v>
                </c:pt>
                <c:pt idx="9279">
                  <c:v>6.1382399999999997</c:v>
                </c:pt>
                <c:pt idx="9280">
                  <c:v>6.1385300000000003</c:v>
                </c:pt>
                <c:pt idx="9281">
                  <c:v>6.1388100000000003</c:v>
                </c:pt>
                <c:pt idx="9282">
                  <c:v>6.1390399999999996</c:v>
                </c:pt>
                <c:pt idx="9283">
                  <c:v>6.13957</c:v>
                </c:pt>
                <c:pt idx="9284">
                  <c:v>6.14011</c:v>
                </c:pt>
                <c:pt idx="9285">
                  <c:v>6.1409099999999999</c:v>
                </c:pt>
                <c:pt idx="9286">
                  <c:v>6.1417000000000002</c:v>
                </c:pt>
                <c:pt idx="9287">
                  <c:v>6.14215</c:v>
                </c:pt>
                <c:pt idx="9288">
                  <c:v>6.1424599999999998</c:v>
                </c:pt>
                <c:pt idx="9289">
                  <c:v>6.1428200000000004</c:v>
                </c:pt>
                <c:pt idx="9290">
                  <c:v>6.1431899999999997</c:v>
                </c:pt>
                <c:pt idx="9291">
                  <c:v>6.1436299999999999</c:v>
                </c:pt>
                <c:pt idx="9292">
                  <c:v>6.1438300000000003</c:v>
                </c:pt>
                <c:pt idx="9293">
                  <c:v>6.1444400000000003</c:v>
                </c:pt>
                <c:pt idx="9294">
                  <c:v>6.1452</c:v>
                </c:pt>
                <c:pt idx="9295">
                  <c:v>6.1456900000000001</c:v>
                </c:pt>
                <c:pt idx="9296">
                  <c:v>6.14628</c:v>
                </c:pt>
                <c:pt idx="9297">
                  <c:v>6.1466599999999998</c:v>
                </c:pt>
                <c:pt idx="9298">
                  <c:v>6.1471400000000003</c:v>
                </c:pt>
                <c:pt idx="9299">
                  <c:v>6.1477700000000004</c:v>
                </c:pt>
                <c:pt idx="9300">
                  <c:v>6.1482599999999996</c:v>
                </c:pt>
                <c:pt idx="9301">
                  <c:v>6.1488800000000001</c:v>
                </c:pt>
                <c:pt idx="9302">
                  <c:v>6.1494200000000001</c:v>
                </c:pt>
                <c:pt idx="9303">
                  <c:v>6.1497299999999999</c:v>
                </c:pt>
                <c:pt idx="9304">
                  <c:v>6.1498499999999998</c:v>
                </c:pt>
                <c:pt idx="9305">
                  <c:v>6.15001</c:v>
                </c:pt>
                <c:pt idx="9306">
                  <c:v>6.1502699999999999</c:v>
                </c:pt>
                <c:pt idx="9307">
                  <c:v>6.1505400000000003</c:v>
                </c:pt>
                <c:pt idx="9308">
                  <c:v>6.1507899999999998</c:v>
                </c:pt>
                <c:pt idx="9309">
                  <c:v>6.1510400000000001</c:v>
                </c:pt>
                <c:pt idx="9310">
                  <c:v>6.1512700000000002</c:v>
                </c:pt>
                <c:pt idx="9311">
                  <c:v>6.15144</c:v>
                </c:pt>
                <c:pt idx="9312">
                  <c:v>6.1516900000000003</c:v>
                </c:pt>
                <c:pt idx="9313">
                  <c:v>6.1518300000000004</c:v>
                </c:pt>
                <c:pt idx="9314">
                  <c:v>6.1521600000000003</c:v>
                </c:pt>
                <c:pt idx="9315">
                  <c:v>6.1524599999999996</c:v>
                </c:pt>
                <c:pt idx="9316">
                  <c:v>6.1526399999999999</c:v>
                </c:pt>
                <c:pt idx="9317">
                  <c:v>6.1528700000000001</c:v>
                </c:pt>
                <c:pt idx="9318">
                  <c:v>6.1530399999999998</c:v>
                </c:pt>
                <c:pt idx="9319">
                  <c:v>6.1534199999999997</c:v>
                </c:pt>
                <c:pt idx="9320">
                  <c:v>6.1535900000000003</c:v>
                </c:pt>
                <c:pt idx="9321">
                  <c:v>6.1540299999999997</c:v>
                </c:pt>
                <c:pt idx="9322">
                  <c:v>6.1544699999999999</c:v>
                </c:pt>
                <c:pt idx="9323">
                  <c:v>6.1553800000000001</c:v>
                </c:pt>
                <c:pt idx="9324">
                  <c:v>6.1562999999999999</c:v>
                </c:pt>
                <c:pt idx="9325">
                  <c:v>6.15665</c:v>
                </c:pt>
                <c:pt idx="9326">
                  <c:v>6.1573700000000002</c:v>
                </c:pt>
                <c:pt idx="9327">
                  <c:v>6.1576300000000002</c:v>
                </c:pt>
                <c:pt idx="9328">
                  <c:v>6.1578299999999997</c:v>
                </c:pt>
                <c:pt idx="9329">
                  <c:v>6.1581299999999999</c:v>
                </c:pt>
                <c:pt idx="9330">
                  <c:v>6.1584199999999996</c:v>
                </c:pt>
                <c:pt idx="9331">
                  <c:v>6.1586299999999996</c:v>
                </c:pt>
                <c:pt idx="9332">
                  <c:v>6.1590400000000001</c:v>
                </c:pt>
                <c:pt idx="9333">
                  <c:v>6.1595500000000003</c:v>
                </c:pt>
                <c:pt idx="9334">
                  <c:v>6.1604599999999996</c:v>
                </c:pt>
                <c:pt idx="9335">
                  <c:v>6.1609699999999998</c:v>
                </c:pt>
                <c:pt idx="9336">
                  <c:v>6.1612499999999999</c:v>
                </c:pt>
                <c:pt idx="9337">
                  <c:v>6.1615399999999996</c:v>
                </c:pt>
                <c:pt idx="9338">
                  <c:v>6.1617300000000004</c:v>
                </c:pt>
                <c:pt idx="9339">
                  <c:v>6.1619299999999999</c:v>
                </c:pt>
                <c:pt idx="9340">
                  <c:v>6.1626399999999997</c:v>
                </c:pt>
                <c:pt idx="9341">
                  <c:v>6.1628800000000004</c:v>
                </c:pt>
                <c:pt idx="9342">
                  <c:v>6.1635200000000001</c:v>
                </c:pt>
                <c:pt idx="9343">
                  <c:v>6.1645099999999999</c:v>
                </c:pt>
                <c:pt idx="9344">
                  <c:v>6.1655600000000002</c:v>
                </c:pt>
                <c:pt idx="9345">
                  <c:v>6.16662</c:v>
                </c:pt>
                <c:pt idx="9346">
                  <c:v>6.1676700000000002</c:v>
                </c:pt>
                <c:pt idx="9347">
                  <c:v>6.1681699999999999</c:v>
                </c:pt>
                <c:pt idx="9348">
                  <c:v>6.1687900000000004</c:v>
                </c:pt>
                <c:pt idx="9349">
                  <c:v>6.1691900000000004</c:v>
                </c:pt>
                <c:pt idx="9350">
                  <c:v>6.1697499999999996</c:v>
                </c:pt>
                <c:pt idx="9351">
                  <c:v>6.1700900000000001</c:v>
                </c:pt>
                <c:pt idx="9352">
                  <c:v>6.1705500000000004</c:v>
                </c:pt>
                <c:pt idx="9353">
                  <c:v>6.1707599999999996</c:v>
                </c:pt>
                <c:pt idx="9354">
                  <c:v>6.1711099999999997</c:v>
                </c:pt>
                <c:pt idx="9355">
                  <c:v>6.1713300000000002</c:v>
                </c:pt>
                <c:pt idx="9356">
                  <c:v>6.1715200000000001</c:v>
                </c:pt>
                <c:pt idx="9357">
                  <c:v>6.1717700000000004</c:v>
                </c:pt>
                <c:pt idx="9358">
                  <c:v>6.1720100000000002</c:v>
                </c:pt>
                <c:pt idx="9359">
                  <c:v>6.1722700000000001</c:v>
                </c:pt>
                <c:pt idx="9360">
                  <c:v>6.17265</c:v>
                </c:pt>
                <c:pt idx="9361">
                  <c:v>6.1734499999999999</c:v>
                </c:pt>
                <c:pt idx="9362">
                  <c:v>6.1738200000000001</c:v>
                </c:pt>
                <c:pt idx="9363">
                  <c:v>6.1743499999999996</c:v>
                </c:pt>
                <c:pt idx="9364">
                  <c:v>6.1745799999999997</c:v>
                </c:pt>
                <c:pt idx="9365">
                  <c:v>6.17483</c:v>
                </c:pt>
                <c:pt idx="9366">
                  <c:v>6.17509</c:v>
                </c:pt>
                <c:pt idx="9367">
                  <c:v>6.1753099999999996</c:v>
                </c:pt>
                <c:pt idx="9368">
                  <c:v>6.1755100000000001</c:v>
                </c:pt>
                <c:pt idx="9369">
                  <c:v>6.1757</c:v>
                </c:pt>
                <c:pt idx="9370">
                  <c:v>6.1758600000000001</c:v>
                </c:pt>
                <c:pt idx="9371">
                  <c:v>6.1760799999999998</c:v>
                </c:pt>
                <c:pt idx="9372">
                  <c:v>6.17631</c:v>
                </c:pt>
                <c:pt idx="9373">
                  <c:v>6.1765499999999998</c:v>
                </c:pt>
                <c:pt idx="9374">
                  <c:v>6.1767500000000002</c:v>
                </c:pt>
                <c:pt idx="9375">
                  <c:v>6.1769600000000002</c:v>
                </c:pt>
                <c:pt idx="9376">
                  <c:v>6.1772999999999998</c:v>
                </c:pt>
                <c:pt idx="9377">
                  <c:v>6.1780099999999996</c:v>
                </c:pt>
                <c:pt idx="9378">
                  <c:v>6.1785600000000001</c:v>
                </c:pt>
                <c:pt idx="9379">
                  <c:v>6.1793899999999997</c:v>
                </c:pt>
                <c:pt idx="9380">
                  <c:v>6.1798400000000004</c:v>
                </c:pt>
                <c:pt idx="9381">
                  <c:v>6.1803800000000004</c:v>
                </c:pt>
                <c:pt idx="9382">
                  <c:v>6.1806299999999998</c:v>
                </c:pt>
                <c:pt idx="9383">
                  <c:v>6.1809700000000003</c:v>
                </c:pt>
                <c:pt idx="9384">
                  <c:v>6.1811299999999996</c:v>
                </c:pt>
                <c:pt idx="9385">
                  <c:v>6.18126</c:v>
                </c:pt>
                <c:pt idx="9386">
                  <c:v>6.1814200000000001</c:v>
                </c:pt>
                <c:pt idx="9387">
                  <c:v>6.1815800000000003</c:v>
                </c:pt>
                <c:pt idx="9388">
                  <c:v>6.1818099999999996</c:v>
                </c:pt>
                <c:pt idx="9389">
                  <c:v>6.1820599999999999</c:v>
                </c:pt>
                <c:pt idx="9390">
                  <c:v>6.1828900000000004</c:v>
                </c:pt>
                <c:pt idx="9391">
                  <c:v>6.1839000000000004</c:v>
                </c:pt>
                <c:pt idx="9392">
                  <c:v>6.1848400000000003</c:v>
                </c:pt>
                <c:pt idx="9393">
                  <c:v>6.1853999999999996</c:v>
                </c:pt>
                <c:pt idx="9394">
                  <c:v>6.1859400000000004</c:v>
                </c:pt>
                <c:pt idx="9395">
                  <c:v>6.1861199999999998</c:v>
                </c:pt>
                <c:pt idx="9396">
                  <c:v>6.1868999999999996</c:v>
                </c:pt>
                <c:pt idx="9397">
                  <c:v>6.1878399999999996</c:v>
                </c:pt>
                <c:pt idx="9398">
                  <c:v>6.18797</c:v>
                </c:pt>
                <c:pt idx="9399">
                  <c:v>6.1880499999999996</c:v>
                </c:pt>
                <c:pt idx="9400">
                  <c:v>6.1881300000000001</c:v>
                </c:pt>
                <c:pt idx="9401">
                  <c:v>6.1882000000000001</c:v>
                </c:pt>
                <c:pt idx="9402">
                  <c:v>6.18825</c:v>
                </c:pt>
                <c:pt idx="9403">
                  <c:v>6.1882999999999999</c:v>
                </c:pt>
                <c:pt idx="9404">
                  <c:v>6.1883600000000003</c:v>
                </c:pt>
                <c:pt idx="9405">
                  <c:v>6.1883999999999997</c:v>
                </c:pt>
                <c:pt idx="9406">
                  <c:v>6.1884499999999996</c:v>
                </c:pt>
                <c:pt idx="9407">
                  <c:v>6.1885000000000003</c:v>
                </c:pt>
                <c:pt idx="9408">
                  <c:v>6.1885500000000002</c:v>
                </c:pt>
                <c:pt idx="9409">
                  <c:v>6.1886000000000001</c:v>
                </c:pt>
                <c:pt idx="9410">
                  <c:v>6.1886400000000004</c:v>
                </c:pt>
                <c:pt idx="9411">
                  <c:v>6.1886900000000002</c:v>
                </c:pt>
                <c:pt idx="9412">
                  <c:v>6.1887499999999998</c:v>
                </c:pt>
                <c:pt idx="9413">
                  <c:v>6.1888199999999998</c:v>
                </c:pt>
                <c:pt idx="9414">
                  <c:v>6.1888800000000002</c:v>
                </c:pt>
                <c:pt idx="9415">
                  <c:v>6.18893</c:v>
                </c:pt>
                <c:pt idx="9416">
                  <c:v>6.1889799999999999</c:v>
                </c:pt>
                <c:pt idx="9417">
                  <c:v>6.18933</c:v>
                </c:pt>
                <c:pt idx="9418">
                  <c:v>6.1904199999999996</c:v>
                </c:pt>
                <c:pt idx="9419">
                  <c:v>6.1910299999999996</c:v>
                </c:pt>
                <c:pt idx="9420">
                  <c:v>6.1912200000000004</c:v>
                </c:pt>
                <c:pt idx="9421">
                  <c:v>6.1915300000000002</c:v>
                </c:pt>
                <c:pt idx="9422">
                  <c:v>6.1920700000000002</c:v>
                </c:pt>
                <c:pt idx="9423">
                  <c:v>6.1923000000000004</c:v>
                </c:pt>
                <c:pt idx="9424">
                  <c:v>6.1925800000000004</c:v>
                </c:pt>
                <c:pt idx="9425">
                  <c:v>6.1934399999999998</c:v>
                </c:pt>
                <c:pt idx="9426">
                  <c:v>6.1938800000000001</c:v>
                </c:pt>
                <c:pt idx="9427">
                  <c:v>6.1942500000000003</c:v>
                </c:pt>
                <c:pt idx="9428">
                  <c:v>6.1947999999999999</c:v>
                </c:pt>
                <c:pt idx="9429">
                  <c:v>6.1953899999999997</c:v>
                </c:pt>
                <c:pt idx="9430">
                  <c:v>6.1957500000000003</c:v>
                </c:pt>
                <c:pt idx="9431">
                  <c:v>6.1960600000000001</c:v>
                </c:pt>
                <c:pt idx="9432">
                  <c:v>6.1964399999999999</c:v>
                </c:pt>
                <c:pt idx="9433">
                  <c:v>6.1968300000000003</c:v>
                </c:pt>
                <c:pt idx="9434">
                  <c:v>6.1979499999999996</c:v>
                </c:pt>
                <c:pt idx="9435">
                  <c:v>6.19841</c:v>
                </c:pt>
                <c:pt idx="9436">
                  <c:v>6.19909</c:v>
                </c:pt>
                <c:pt idx="9437">
                  <c:v>6.1994199999999999</c:v>
                </c:pt>
                <c:pt idx="9438">
                  <c:v>6.2</c:v>
                </c:pt>
                <c:pt idx="9439">
                  <c:v>6.2004200000000003</c:v>
                </c:pt>
                <c:pt idx="9440">
                  <c:v>6.2014899999999997</c:v>
                </c:pt>
                <c:pt idx="9441">
                  <c:v>6.2024499999999998</c:v>
                </c:pt>
                <c:pt idx="9442">
                  <c:v>6.2032299999999996</c:v>
                </c:pt>
                <c:pt idx="9443">
                  <c:v>6.2040899999999999</c:v>
                </c:pt>
                <c:pt idx="9444">
                  <c:v>6.2046200000000002</c:v>
                </c:pt>
                <c:pt idx="9445">
                  <c:v>6.2056399999999998</c:v>
                </c:pt>
                <c:pt idx="9446">
                  <c:v>6.2067199999999998</c:v>
                </c:pt>
                <c:pt idx="9447">
                  <c:v>6.2077600000000004</c:v>
                </c:pt>
                <c:pt idx="9448">
                  <c:v>6.2080299999999999</c:v>
                </c:pt>
                <c:pt idx="9449">
                  <c:v>6.2087300000000001</c:v>
                </c:pt>
                <c:pt idx="9450">
                  <c:v>6.20967</c:v>
                </c:pt>
                <c:pt idx="9451">
                  <c:v>6.2103400000000004</c:v>
                </c:pt>
                <c:pt idx="9452">
                  <c:v>6.2109699999999997</c:v>
                </c:pt>
                <c:pt idx="9453">
                  <c:v>6.2112499999999997</c:v>
                </c:pt>
                <c:pt idx="9454">
                  <c:v>6.21244</c:v>
                </c:pt>
                <c:pt idx="9455">
                  <c:v>6.21312</c:v>
                </c:pt>
                <c:pt idx="9456">
                  <c:v>6.2135300000000004</c:v>
                </c:pt>
                <c:pt idx="9457">
                  <c:v>6.2145400000000004</c:v>
                </c:pt>
                <c:pt idx="9458">
                  <c:v>6.2147600000000001</c:v>
                </c:pt>
                <c:pt idx="9459">
                  <c:v>6.2151500000000004</c:v>
                </c:pt>
                <c:pt idx="9460">
                  <c:v>6.21549</c:v>
                </c:pt>
                <c:pt idx="9461">
                  <c:v>6.2163500000000003</c:v>
                </c:pt>
                <c:pt idx="9462">
                  <c:v>6.2173400000000001</c:v>
                </c:pt>
                <c:pt idx="9463">
                  <c:v>6.2177499999999997</c:v>
                </c:pt>
                <c:pt idx="9464">
                  <c:v>6.2186199999999996</c:v>
                </c:pt>
                <c:pt idx="9465">
                  <c:v>6.2190799999999999</c:v>
                </c:pt>
                <c:pt idx="9466">
                  <c:v>6.2194599999999998</c:v>
                </c:pt>
                <c:pt idx="9467">
                  <c:v>6.2197199999999997</c:v>
                </c:pt>
                <c:pt idx="9468">
                  <c:v>6.22</c:v>
                </c:pt>
                <c:pt idx="9469">
                  <c:v>6.2210200000000002</c:v>
                </c:pt>
                <c:pt idx="9470">
                  <c:v>6.2217900000000004</c:v>
                </c:pt>
                <c:pt idx="9471">
                  <c:v>6.2224700000000004</c:v>
                </c:pt>
                <c:pt idx="9472">
                  <c:v>6.2232399999999997</c:v>
                </c:pt>
                <c:pt idx="9473">
                  <c:v>6.2238699999999998</c:v>
                </c:pt>
                <c:pt idx="9474">
                  <c:v>6.2246300000000003</c:v>
                </c:pt>
                <c:pt idx="9475">
                  <c:v>6.2248900000000003</c:v>
                </c:pt>
                <c:pt idx="9476">
                  <c:v>6.2250199999999998</c:v>
                </c:pt>
                <c:pt idx="9477">
                  <c:v>6.2250899999999998</c:v>
                </c:pt>
                <c:pt idx="9478">
                  <c:v>6.2251599999999998</c:v>
                </c:pt>
                <c:pt idx="9479">
                  <c:v>6.2252099999999997</c:v>
                </c:pt>
                <c:pt idx="9480">
                  <c:v>6.2252599999999996</c:v>
                </c:pt>
                <c:pt idx="9481">
                  <c:v>6.22532</c:v>
                </c:pt>
                <c:pt idx="9482">
                  <c:v>6.2253800000000004</c:v>
                </c:pt>
                <c:pt idx="9483">
                  <c:v>6.2254399999999999</c:v>
                </c:pt>
                <c:pt idx="9484">
                  <c:v>6.2255099999999999</c:v>
                </c:pt>
                <c:pt idx="9485">
                  <c:v>6.2255700000000003</c:v>
                </c:pt>
                <c:pt idx="9486">
                  <c:v>6.2256299999999998</c:v>
                </c:pt>
                <c:pt idx="9487">
                  <c:v>6.2256999999999998</c:v>
                </c:pt>
                <c:pt idx="9488">
                  <c:v>6.2257699999999998</c:v>
                </c:pt>
                <c:pt idx="9489">
                  <c:v>6.2258199999999997</c:v>
                </c:pt>
                <c:pt idx="9490">
                  <c:v>6.2259000000000002</c:v>
                </c:pt>
                <c:pt idx="9491">
                  <c:v>6.2259900000000004</c:v>
                </c:pt>
                <c:pt idx="9492">
                  <c:v>6.2260499999999999</c:v>
                </c:pt>
                <c:pt idx="9493">
                  <c:v>6.2261199999999999</c:v>
                </c:pt>
                <c:pt idx="9494">
                  <c:v>6.2262000000000004</c:v>
                </c:pt>
                <c:pt idx="9495">
                  <c:v>6.22628</c:v>
                </c:pt>
                <c:pt idx="9496">
                  <c:v>6.2263599999999997</c:v>
                </c:pt>
                <c:pt idx="9497">
                  <c:v>6.2264200000000001</c:v>
                </c:pt>
                <c:pt idx="9498">
                  <c:v>6.2265199999999998</c:v>
                </c:pt>
                <c:pt idx="9499">
                  <c:v>6.22661</c:v>
                </c:pt>
                <c:pt idx="9500">
                  <c:v>6.2267099999999997</c:v>
                </c:pt>
                <c:pt idx="9501">
                  <c:v>6.22682</c:v>
                </c:pt>
                <c:pt idx="9502">
                  <c:v>6.2269500000000004</c:v>
                </c:pt>
                <c:pt idx="9503">
                  <c:v>6.2269800000000002</c:v>
                </c:pt>
                <c:pt idx="9504">
                  <c:v>6.2270300000000001</c:v>
                </c:pt>
                <c:pt idx="9505">
                  <c:v>6.2270599999999998</c:v>
                </c:pt>
                <c:pt idx="9506">
                  <c:v>6.2271000000000001</c:v>
                </c:pt>
                <c:pt idx="9507">
                  <c:v>6.22715</c:v>
                </c:pt>
                <c:pt idx="9508">
                  <c:v>6.2271999999999998</c:v>
                </c:pt>
                <c:pt idx="9509">
                  <c:v>6.2272600000000002</c:v>
                </c:pt>
                <c:pt idx="9510">
                  <c:v>6.2273199999999997</c:v>
                </c:pt>
                <c:pt idx="9511">
                  <c:v>6.2273699999999996</c:v>
                </c:pt>
                <c:pt idx="9512">
                  <c:v>6.2274200000000004</c:v>
                </c:pt>
                <c:pt idx="9513">
                  <c:v>6.2274700000000003</c:v>
                </c:pt>
                <c:pt idx="9514">
                  <c:v>6.2275</c:v>
                </c:pt>
                <c:pt idx="9515">
                  <c:v>6.2275299999999998</c:v>
                </c:pt>
                <c:pt idx="9516">
                  <c:v>6.2275799999999997</c:v>
                </c:pt>
                <c:pt idx="9517">
                  <c:v>6.2276199999999999</c:v>
                </c:pt>
                <c:pt idx="9518">
                  <c:v>6.2276800000000003</c:v>
                </c:pt>
                <c:pt idx="9519">
                  <c:v>6.2277399999999998</c:v>
                </c:pt>
                <c:pt idx="9520">
                  <c:v>6.2277899999999997</c:v>
                </c:pt>
                <c:pt idx="9521">
                  <c:v>6.2278500000000001</c:v>
                </c:pt>
                <c:pt idx="9522">
                  <c:v>6.2279099999999996</c:v>
                </c:pt>
                <c:pt idx="9523">
                  <c:v>6.2279499999999999</c:v>
                </c:pt>
                <c:pt idx="9524">
                  <c:v>6.2280199999999999</c:v>
                </c:pt>
                <c:pt idx="9525">
                  <c:v>6.2282599999999997</c:v>
                </c:pt>
                <c:pt idx="9526">
                  <c:v>6.2285700000000004</c:v>
                </c:pt>
                <c:pt idx="9527">
                  <c:v>6.2288199999999998</c:v>
                </c:pt>
                <c:pt idx="9528">
                  <c:v>6.2290999999999999</c:v>
                </c:pt>
                <c:pt idx="9529">
                  <c:v>6.23</c:v>
                </c:pt>
                <c:pt idx="9530">
                  <c:v>6.2309999999999999</c:v>
                </c:pt>
                <c:pt idx="9531">
                  <c:v>6.2320099999999998</c:v>
                </c:pt>
                <c:pt idx="9532">
                  <c:v>6.2330100000000002</c:v>
                </c:pt>
                <c:pt idx="9533">
                  <c:v>6.2336299999999998</c:v>
                </c:pt>
                <c:pt idx="9534">
                  <c:v>6.2339799999999999</c:v>
                </c:pt>
                <c:pt idx="9535">
                  <c:v>6.2346000000000004</c:v>
                </c:pt>
                <c:pt idx="9536">
                  <c:v>6.2355700000000001</c:v>
                </c:pt>
                <c:pt idx="9537">
                  <c:v>6.2361700000000004</c:v>
                </c:pt>
                <c:pt idx="9538">
                  <c:v>6.2371299999999996</c:v>
                </c:pt>
                <c:pt idx="9539">
                  <c:v>6.2375800000000003</c:v>
                </c:pt>
                <c:pt idx="9540">
                  <c:v>6.2382400000000002</c:v>
                </c:pt>
                <c:pt idx="9541">
                  <c:v>6.2386900000000001</c:v>
                </c:pt>
                <c:pt idx="9542">
                  <c:v>6.2391899999999998</c:v>
                </c:pt>
                <c:pt idx="9543">
                  <c:v>6.2398600000000002</c:v>
                </c:pt>
                <c:pt idx="9544">
                  <c:v>6.2401900000000001</c:v>
                </c:pt>
                <c:pt idx="9545">
                  <c:v>6.2410500000000004</c:v>
                </c:pt>
                <c:pt idx="9546">
                  <c:v>6.2411599999999998</c:v>
                </c:pt>
                <c:pt idx="9547">
                  <c:v>6.24125</c:v>
                </c:pt>
                <c:pt idx="9548">
                  <c:v>6.2413600000000002</c:v>
                </c:pt>
                <c:pt idx="9549">
                  <c:v>6.2414399999999999</c:v>
                </c:pt>
                <c:pt idx="9550">
                  <c:v>6.2415099999999999</c:v>
                </c:pt>
                <c:pt idx="9551">
                  <c:v>6.2415900000000004</c:v>
                </c:pt>
                <c:pt idx="9552">
                  <c:v>6.2416400000000003</c:v>
                </c:pt>
                <c:pt idx="9553">
                  <c:v>6.2416900000000002</c:v>
                </c:pt>
                <c:pt idx="9554">
                  <c:v>6.2417400000000001</c:v>
                </c:pt>
                <c:pt idx="9555">
                  <c:v>6.2417999999999996</c:v>
                </c:pt>
                <c:pt idx="9556">
                  <c:v>6.2418500000000003</c:v>
                </c:pt>
                <c:pt idx="9557">
                  <c:v>6.2418899999999997</c:v>
                </c:pt>
                <c:pt idx="9558">
                  <c:v>6.24193</c:v>
                </c:pt>
                <c:pt idx="9559">
                  <c:v>6.2419599999999997</c:v>
                </c:pt>
                <c:pt idx="9560">
                  <c:v>6.2420099999999996</c:v>
                </c:pt>
                <c:pt idx="9561">
                  <c:v>6.2420600000000004</c:v>
                </c:pt>
                <c:pt idx="9562">
                  <c:v>6.2421199999999999</c:v>
                </c:pt>
                <c:pt idx="9563">
                  <c:v>6.2421699999999998</c:v>
                </c:pt>
                <c:pt idx="9564">
                  <c:v>6.2422000000000004</c:v>
                </c:pt>
                <c:pt idx="9565">
                  <c:v>6.2422599999999999</c:v>
                </c:pt>
                <c:pt idx="9566">
                  <c:v>6.2423099999999998</c:v>
                </c:pt>
                <c:pt idx="9567">
                  <c:v>6.2423700000000002</c:v>
                </c:pt>
                <c:pt idx="9568">
                  <c:v>6.2424299999999997</c:v>
                </c:pt>
                <c:pt idx="9569">
                  <c:v>6.2424999999999997</c:v>
                </c:pt>
                <c:pt idx="9570">
                  <c:v>6.2425600000000001</c:v>
                </c:pt>
                <c:pt idx="9571">
                  <c:v>6.2426300000000001</c:v>
                </c:pt>
                <c:pt idx="9572">
                  <c:v>6.2426899999999996</c:v>
                </c:pt>
                <c:pt idx="9573">
                  <c:v>6.2427299999999999</c:v>
                </c:pt>
                <c:pt idx="9574">
                  <c:v>6.2427599999999996</c:v>
                </c:pt>
                <c:pt idx="9575">
                  <c:v>6.24282</c:v>
                </c:pt>
                <c:pt idx="9576">
                  <c:v>6.2428800000000004</c:v>
                </c:pt>
                <c:pt idx="9577">
                  <c:v>6.2429300000000003</c:v>
                </c:pt>
                <c:pt idx="9578">
                  <c:v>6.2429699999999997</c:v>
                </c:pt>
                <c:pt idx="9579">
                  <c:v>6.2430300000000001</c:v>
                </c:pt>
                <c:pt idx="9580">
                  <c:v>6.2431099999999997</c:v>
                </c:pt>
                <c:pt idx="9581">
                  <c:v>6.2431700000000001</c:v>
                </c:pt>
                <c:pt idx="9582">
                  <c:v>6.2432499999999997</c:v>
                </c:pt>
                <c:pt idx="9583">
                  <c:v>6.2433500000000004</c:v>
                </c:pt>
                <c:pt idx="9584">
                  <c:v>6.2434700000000003</c:v>
                </c:pt>
                <c:pt idx="9585">
                  <c:v>6.2435700000000001</c:v>
                </c:pt>
                <c:pt idx="9586">
                  <c:v>6.2436600000000002</c:v>
                </c:pt>
                <c:pt idx="9587">
                  <c:v>6.2437899999999997</c:v>
                </c:pt>
                <c:pt idx="9588">
                  <c:v>6.2442500000000001</c:v>
                </c:pt>
                <c:pt idx="9589">
                  <c:v>6.2445500000000003</c:v>
                </c:pt>
                <c:pt idx="9590">
                  <c:v>6.2450299999999999</c:v>
                </c:pt>
                <c:pt idx="9591">
                  <c:v>6.2455600000000002</c:v>
                </c:pt>
                <c:pt idx="9592">
                  <c:v>6.2465200000000003</c:v>
                </c:pt>
                <c:pt idx="9593">
                  <c:v>6.2473599999999996</c:v>
                </c:pt>
                <c:pt idx="9594">
                  <c:v>6.2478499999999997</c:v>
                </c:pt>
                <c:pt idx="9595">
                  <c:v>6.2489699999999999</c:v>
                </c:pt>
                <c:pt idx="9596">
                  <c:v>6.2501100000000003</c:v>
                </c:pt>
                <c:pt idx="9597">
                  <c:v>6.2511999999999999</c:v>
                </c:pt>
                <c:pt idx="9598">
                  <c:v>6.25223</c:v>
                </c:pt>
                <c:pt idx="9599">
                  <c:v>6.2532300000000003</c:v>
                </c:pt>
                <c:pt idx="9600">
                  <c:v>6.2542</c:v>
                </c:pt>
                <c:pt idx="9601">
                  <c:v>6.25481</c:v>
                </c:pt>
                <c:pt idx="9602">
                  <c:v>6.2553799999999997</c:v>
                </c:pt>
                <c:pt idx="9603">
                  <c:v>6.2562800000000003</c:v>
                </c:pt>
                <c:pt idx="9604">
                  <c:v>6.2568099999999998</c:v>
                </c:pt>
                <c:pt idx="9605">
                  <c:v>6.25725</c:v>
                </c:pt>
                <c:pt idx="9606">
                  <c:v>6.2582199999999997</c:v>
                </c:pt>
                <c:pt idx="9607">
                  <c:v>6.2591999999999999</c:v>
                </c:pt>
                <c:pt idx="9608">
                  <c:v>6.2600899999999999</c:v>
                </c:pt>
                <c:pt idx="9609">
                  <c:v>6.2610700000000001</c:v>
                </c:pt>
                <c:pt idx="9610">
                  <c:v>6.2617200000000004</c:v>
                </c:pt>
                <c:pt idx="9611">
                  <c:v>6.2621399999999996</c:v>
                </c:pt>
                <c:pt idx="9612">
                  <c:v>6.2626999999999997</c:v>
                </c:pt>
                <c:pt idx="9613">
                  <c:v>6.2636399999999997</c:v>
                </c:pt>
                <c:pt idx="9614">
                  <c:v>6.2643500000000003</c:v>
                </c:pt>
                <c:pt idx="9615">
                  <c:v>6.2644700000000002</c:v>
                </c:pt>
                <c:pt idx="9616">
                  <c:v>6.2645600000000004</c:v>
                </c:pt>
                <c:pt idx="9617">
                  <c:v>6.26464</c:v>
                </c:pt>
                <c:pt idx="9618">
                  <c:v>6.26471</c:v>
                </c:pt>
                <c:pt idx="9619">
                  <c:v>6.2647599999999999</c:v>
                </c:pt>
                <c:pt idx="9620">
                  <c:v>6.2648299999999999</c:v>
                </c:pt>
                <c:pt idx="9621">
                  <c:v>6.2648799999999998</c:v>
                </c:pt>
                <c:pt idx="9622">
                  <c:v>6.2649299999999997</c:v>
                </c:pt>
                <c:pt idx="9623">
                  <c:v>6.2649900000000001</c:v>
                </c:pt>
                <c:pt idx="9624">
                  <c:v>6.2650499999999996</c:v>
                </c:pt>
                <c:pt idx="9625">
                  <c:v>6.2651199999999996</c:v>
                </c:pt>
                <c:pt idx="9626">
                  <c:v>6.2651899999999996</c:v>
                </c:pt>
                <c:pt idx="9627">
                  <c:v>6.2652400000000004</c:v>
                </c:pt>
                <c:pt idx="9628">
                  <c:v>6.2652999999999999</c:v>
                </c:pt>
                <c:pt idx="9629">
                  <c:v>6.2653499999999998</c:v>
                </c:pt>
                <c:pt idx="9630">
                  <c:v>6.2654100000000001</c:v>
                </c:pt>
                <c:pt idx="9631">
                  <c:v>6.2654500000000004</c:v>
                </c:pt>
                <c:pt idx="9632">
                  <c:v>6.2655099999999999</c:v>
                </c:pt>
                <c:pt idx="9633">
                  <c:v>6.2655799999999999</c:v>
                </c:pt>
                <c:pt idx="9634">
                  <c:v>6.2656400000000003</c:v>
                </c:pt>
                <c:pt idx="9635">
                  <c:v>6.2656900000000002</c:v>
                </c:pt>
                <c:pt idx="9636">
                  <c:v>6.2657499999999997</c:v>
                </c:pt>
                <c:pt idx="9637">
                  <c:v>6.2658100000000001</c:v>
                </c:pt>
                <c:pt idx="9638">
                  <c:v>6.2658699999999996</c:v>
                </c:pt>
                <c:pt idx="9639">
                  <c:v>6.26593</c:v>
                </c:pt>
                <c:pt idx="9640">
                  <c:v>6.2660099999999996</c:v>
                </c:pt>
                <c:pt idx="9641">
                  <c:v>6.2660799999999997</c:v>
                </c:pt>
                <c:pt idx="9642">
                  <c:v>6.26614</c:v>
                </c:pt>
                <c:pt idx="9643">
                  <c:v>6.2662000000000004</c:v>
                </c:pt>
                <c:pt idx="9644">
                  <c:v>6.2662699999999996</c:v>
                </c:pt>
                <c:pt idx="9645">
                  <c:v>6.26633</c:v>
                </c:pt>
                <c:pt idx="9646">
                  <c:v>6.2664099999999996</c:v>
                </c:pt>
                <c:pt idx="9647">
                  <c:v>6.2664999999999997</c:v>
                </c:pt>
                <c:pt idx="9648">
                  <c:v>6.2666000000000004</c:v>
                </c:pt>
                <c:pt idx="9649">
                  <c:v>6.2667099999999998</c:v>
                </c:pt>
                <c:pt idx="9650">
                  <c:v>6.2667900000000003</c:v>
                </c:pt>
                <c:pt idx="9651">
                  <c:v>6.2668900000000001</c:v>
                </c:pt>
                <c:pt idx="9652">
                  <c:v>6.2669699999999997</c:v>
                </c:pt>
                <c:pt idx="9653">
                  <c:v>6.2670500000000002</c:v>
                </c:pt>
                <c:pt idx="9654">
                  <c:v>6.2671400000000004</c:v>
                </c:pt>
                <c:pt idx="9655">
                  <c:v>6.26722</c:v>
                </c:pt>
                <c:pt idx="9656">
                  <c:v>6.2673300000000003</c:v>
                </c:pt>
                <c:pt idx="9657">
                  <c:v>6.2674200000000004</c:v>
                </c:pt>
                <c:pt idx="9658">
                  <c:v>6.2675200000000002</c:v>
                </c:pt>
                <c:pt idx="9659">
                  <c:v>6.2675900000000002</c:v>
                </c:pt>
                <c:pt idx="9660">
                  <c:v>6.2678900000000004</c:v>
                </c:pt>
                <c:pt idx="9661">
                  <c:v>6.2683200000000001</c:v>
                </c:pt>
                <c:pt idx="9662">
                  <c:v>6.2685300000000002</c:v>
                </c:pt>
                <c:pt idx="9663">
                  <c:v>6.2691800000000004</c:v>
                </c:pt>
                <c:pt idx="9664">
                  <c:v>6.2701099999999999</c:v>
                </c:pt>
                <c:pt idx="9665">
                  <c:v>6.2711300000000003</c:v>
                </c:pt>
                <c:pt idx="9666">
                  <c:v>6.2717599999999996</c:v>
                </c:pt>
                <c:pt idx="9667">
                  <c:v>6.27224</c:v>
                </c:pt>
                <c:pt idx="9668">
                  <c:v>6.2729499999999998</c:v>
                </c:pt>
                <c:pt idx="9669">
                  <c:v>6.2736999999999998</c:v>
                </c:pt>
                <c:pt idx="9670">
                  <c:v>6.27468</c:v>
                </c:pt>
                <c:pt idx="9671">
                  <c:v>6.2756699999999999</c:v>
                </c:pt>
                <c:pt idx="9672">
                  <c:v>6.2760199999999999</c:v>
                </c:pt>
                <c:pt idx="9673">
                  <c:v>6.2770299999999999</c:v>
                </c:pt>
                <c:pt idx="9674">
                  <c:v>6.2776899999999998</c:v>
                </c:pt>
                <c:pt idx="9675">
                  <c:v>6.2786099999999996</c:v>
                </c:pt>
                <c:pt idx="9676">
                  <c:v>6.2795199999999998</c:v>
                </c:pt>
                <c:pt idx="9677">
                  <c:v>6.2802300000000004</c:v>
                </c:pt>
                <c:pt idx="9678">
                  <c:v>6.2809299999999997</c:v>
                </c:pt>
                <c:pt idx="9679">
                  <c:v>6.2813100000000004</c:v>
                </c:pt>
                <c:pt idx="9680">
                  <c:v>6.2820999999999998</c:v>
                </c:pt>
                <c:pt idx="9681">
                  <c:v>6.2829499999999996</c:v>
                </c:pt>
                <c:pt idx="9682">
                  <c:v>6.2839</c:v>
                </c:pt>
                <c:pt idx="9683">
                  <c:v>6.2848499999999996</c:v>
                </c:pt>
                <c:pt idx="9684">
                  <c:v>6.2858000000000001</c:v>
                </c:pt>
                <c:pt idx="9685">
                  <c:v>6.2862499999999999</c:v>
                </c:pt>
                <c:pt idx="9686">
                  <c:v>6.2869299999999999</c:v>
                </c:pt>
                <c:pt idx="9687">
                  <c:v>6.2877799999999997</c:v>
                </c:pt>
                <c:pt idx="9688">
                  <c:v>6.2885999999999997</c:v>
                </c:pt>
                <c:pt idx="9689">
                  <c:v>6.2893100000000004</c:v>
                </c:pt>
                <c:pt idx="9690">
                  <c:v>6.2900799999999997</c:v>
                </c:pt>
                <c:pt idx="9691">
                  <c:v>6.29101</c:v>
                </c:pt>
                <c:pt idx="9692">
                  <c:v>6.29148</c:v>
                </c:pt>
                <c:pt idx="9693">
                  <c:v>6.2919700000000001</c:v>
                </c:pt>
                <c:pt idx="9694">
                  <c:v>6.2925599999999999</c:v>
                </c:pt>
                <c:pt idx="9695">
                  <c:v>6.29345</c:v>
                </c:pt>
                <c:pt idx="9696">
                  <c:v>6.2939100000000003</c:v>
                </c:pt>
                <c:pt idx="9697">
                  <c:v>6.2944899999999997</c:v>
                </c:pt>
                <c:pt idx="9698">
                  <c:v>6.29514</c:v>
                </c:pt>
                <c:pt idx="9699">
                  <c:v>6.2960799999999999</c:v>
                </c:pt>
                <c:pt idx="9700">
                  <c:v>6.2965999999999998</c:v>
                </c:pt>
                <c:pt idx="9701">
                  <c:v>6.2975500000000002</c:v>
                </c:pt>
                <c:pt idx="9702">
                  <c:v>6.2986500000000003</c:v>
                </c:pt>
                <c:pt idx="9703">
                  <c:v>6.2997199999999998</c:v>
                </c:pt>
                <c:pt idx="9704">
                  <c:v>6.3007400000000002</c:v>
                </c:pt>
                <c:pt idx="9705">
                  <c:v>6.3017300000000001</c:v>
                </c:pt>
                <c:pt idx="9706">
                  <c:v>6.3025399999999996</c:v>
                </c:pt>
                <c:pt idx="9707">
                  <c:v>6.3033299999999999</c:v>
                </c:pt>
                <c:pt idx="9708">
                  <c:v>6.3042699999999998</c:v>
                </c:pt>
                <c:pt idx="9709">
                  <c:v>6.3052200000000003</c:v>
                </c:pt>
                <c:pt idx="9710">
                  <c:v>6.3061600000000002</c:v>
                </c:pt>
                <c:pt idx="9711">
                  <c:v>6.3070899999999996</c:v>
                </c:pt>
                <c:pt idx="9712">
                  <c:v>6.30802</c:v>
                </c:pt>
                <c:pt idx="9713">
                  <c:v>6.3089300000000001</c:v>
                </c:pt>
                <c:pt idx="9714">
                  <c:v>6.30985</c:v>
                </c:pt>
                <c:pt idx="9715">
                  <c:v>6.3107600000000001</c:v>
                </c:pt>
                <c:pt idx="9716">
                  <c:v>6.3115600000000001</c:v>
                </c:pt>
                <c:pt idx="9717">
                  <c:v>6.31236</c:v>
                </c:pt>
                <c:pt idx="9718">
                  <c:v>6.3129499999999998</c:v>
                </c:pt>
                <c:pt idx="9719">
                  <c:v>6.3139200000000004</c:v>
                </c:pt>
                <c:pt idx="9720">
                  <c:v>6.3144099999999996</c:v>
                </c:pt>
                <c:pt idx="9721">
                  <c:v>6.3150199999999996</c:v>
                </c:pt>
                <c:pt idx="9722">
                  <c:v>6.31548</c:v>
                </c:pt>
                <c:pt idx="9723">
                  <c:v>6.3163499999999999</c:v>
                </c:pt>
                <c:pt idx="9724">
                  <c:v>6.3171900000000001</c:v>
                </c:pt>
                <c:pt idx="9725">
                  <c:v>6.3174900000000003</c:v>
                </c:pt>
                <c:pt idx="9726">
                  <c:v>6.3182700000000001</c:v>
                </c:pt>
                <c:pt idx="9727">
                  <c:v>6.3191600000000001</c:v>
                </c:pt>
                <c:pt idx="9728">
                  <c:v>6.3194999999999997</c:v>
                </c:pt>
                <c:pt idx="9729">
                  <c:v>6.3198699999999999</c:v>
                </c:pt>
                <c:pt idx="9730">
                  <c:v>6.3201900000000002</c:v>
                </c:pt>
                <c:pt idx="9731">
                  <c:v>6.3211399999999998</c:v>
                </c:pt>
                <c:pt idx="9732">
                  <c:v>6.3218800000000002</c:v>
                </c:pt>
                <c:pt idx="9733">
                  <c:v>6.3227900000000004</c:v>
                </c:pt>
                <c:pt idx="9734">
                  <c:v>6.3237199999999998</c:v>
                </c:pt>
                <c:pt idx="9735">
                  <c:v>6.3246500000000001</c:v>
                </c:pt>
                <c:pt idx="9736">
                  <c:v>6.3252199999999998</c:v>
                </c:pt>
                <c:pt idx="9737">
                  <c:v>6.3261200000000004</c:v>
                </c:pt>
                <c:pt idx="9738">
                  <c:v>6.3267100000000003</c:v>
                </c:pt>
                <c:pt idx="9739">
                  <c:v>6.3271800000000002</c:v>
                </c:pt>
                <c:pt idx="9740">
                  <c:v>6.3281099999999997</c:v>
                </c:pt>
                <c:pt idx="9741">
                  <c:v>6.3286100000000003</c:v>
                </c:pt>
                <c:pt idx="9742">
                  <c:v>6.3295199999999996</c:v>
                </c:pt>
                <c:pt idx="9743">
                  <c:v>6.33005</c:v>
                </c:pt>
                <c:pt idx="9744">
                  <c:v>6.3308900000000001</c:v>
                </c:pt>
                <c:pt idx="9745">
                  <c:v>6.33169</c:v>
                </c:pt>
                <c:pt idx="9746">
                  <c:v>6.3322900000000004</c:v>
                </c:pt>
                <c:pt idx="9747">
                  <c:v>6.3331900000000001</c:v>
                </c:pt>
                <c:pt idx="9748">
                  <c:v>6.3341599999999998</c:v>
                </c:pt>
                <c:pt idx="9749">
                  <c:v>6.3351199999999999</c:v>
                </c:pt>
                <c:pt idx="9750">
                  <c:v>6.3360799999999999</c:v>
                </c:pt>
                <c:pt idx="9751">
                  <c:v>6.3370300000000004</c:v>
                </c:pt>
                <c:pt idx="9752">
                  <c:v>6.3376099999999997</c:v>
                </c:pt>
                <c:pt idx="9753">
                  <c:v>6.3385499999999997</c:v>
                </c:pt>
                <c:pt idx="9754">
                  <c:v>6.3392999999999997</c:v>
                </c:pt>
                <c:pt idx="9755">
                  <c:v>6.33969</c:v>
                </c:pt>
                <c:pt idx="9756">
                  <c:v>6.3405199999999997</c:v>
                </c:pt>
                <c:pt idx="9757">
                  <c:v>6.3414799999999998</c:v>
                </c:pt>
                <c:pt idx="9758">
                  <c:v>6.3424500000000004</c:v>
                </c:pt>
                <c:pt idx="9759">
                  <c:v>6.3434100000000004</c:v>
                </c:pt>
                <c:pt idx="9760">
                  <c:v>6.3438600000000003</c:v>
                </c:pt>
                <c:pt idx="9761">
                  <c:v>6.3444399999999996</c:v>
                </c:pt>
                <c:pt idx="9762">
                  <c:v>6.3451199999999996</c:v>
                </c:pt>
                <c:pt idx="9763">
                  <c:v>6.3460999999999999</c:v>
                </c:pt>
                <c:pt idx="9764">
                  <c:v>6.3470500000000003</c:v>
                </c:pt>
                <c:pt idx="9765">
                  <c:v>6.3479999999999999</c:v>
                </c:pt>
                <c:pt idx="9766">
                  <c:v>6.3483999999999998</c:v>
                </c:pt>
                <c:pt idx="9767">
                  <c:v>6.3494599999999997</c:v>
                </c:pt>
                <c:pt idx="9768">
                  <c:v>6.3505900000000004</c:v>
                </c:pt>
                <c:pt idx="9769">
                  <c:v>6.3516500000000002</c:v>
                </c:pt>
                <c:pt idx="9770">
                  <c:v>6.3526600000000002</c:v>
                </c:pt>
                <c:pt idx="9771">
                  <c:v>6.3536400000000004</c:v>
                </c:pt>
                <c:pt idx="9772">
                  <c:v>6.35459</c:v>
                </c:pt>
                <c:pt idx="9773">
                  <c:v>6.3555400000000004</c:v>
                </c:pt>
                <c:pt idx="9774">
                  <c:v>6.3564600000000002</c:v>
                </c:pt>
                <c:pt idx="9775">
                  <c:v>6.3571299999999997</c:v>
                </c:pt>
                <c:pt idx="9776">
                  <c:v>6.3580100000000002</c:v>
                </c:pt>
                <c:pt idx="9777">
                  <c:v>6.35893</c:v>
                </c:pt>
                <c:pt idx="9778">
                  <c:v>6.3598499999999998</c:v>
                </c:pt>
                <c:pt idx="9779">
                  <c:v>6.36076</c:v>
                </c:pt>
                <c:pt idx="9780">
                  <c:v>6.3616700000000002</c:v>
                </c:pt>
                <c:pt idx="9781">
                  <c:v>6.36259</c:v>
                </c:pt>
                <c:pt idx="9782">
                  <c:v>6.3632499999999999</c:v>
                </c:pt>
                <c:pt idx="9783">
                  <c:v>6.3641100000000002</c:v>
                </c:pt>
                <c:pt idx="9784">
                  <c:v>6.3650500000000001</c:v>
                </c:pt>
                <c:pt idx="9785">
                  <c:v>6.3659800000000004</c:v>
                </c:pt>
                <c:pt idx="9786">
                  <c:v>6.3669099999999998</c:v>
                </c:pt>
                <c:pt idx="9787">
                  <c:v>6.36782</c:v>
                </c:pt>
                <c:pt idx="9788">
                  <c:v>6.3687300000000002</c:v>
                </c:pt>
                <c:pt idx="9789">
                  <c:v>6.36965</c:v>
                </c:pt>
                <c:pt idx="9790">
                  <c:v>6.3702500000000004</c:v>
                </c:pt>
                <c:pt idx="9791">
                  <c:v>6.3710899999999997</c:v>
                </c:pt>
                <c:pt idx="9792">
                  <c:v>6.3719900000000003</c:v>
                </c:pt>
                <c:pt idx="9793">
                  <c:v>6.3729100000000001</c:v>
                </c:pt>
                <c:pt idx="9794">
                  <c:v>6.3738400000000004</c:v>
                </c:pt>
                <c:pt idx="9795">
                  <c:v>6.3744100000000001</c:v>
                </c:pt>
                <c:pt idx="9796">
                  <c:v>6.3753700000000002</c:v>
                </c:pt>
                <c:pt idx="9797">
                  <c:v>6.3762800000000004</c:v>
                </c:pt>
                <c:pt idx="9798">
                  <c:v>6.3772000000000002</c:v>
                </c:pt>
                <c:pt idx="9799">
                  <c:v>6.3780000000000001</c:v>
                </c:pt>
                <c:pt idx="9800">
                  <c:v>6.3784200000000002</c:v>
                </c:pt>
                <c:pt idx="9801">
                  <c:v>6.3792600000000004</c:v>
                </c:pt>
                <c:pt idx="9802">
                  <c:v>6.3799700000000001</c:v>
                </c:pt>
                <c:pt idx="9803">
                  <c:v>6.3808699999999998</c:v>
                </c:pt>
                <c:pt idx="9804">
                  <c:v>6.38178</c:v>
                </c:pt>
                <c:pt idx="9805">
                  <c:v>6.38239</c:v>
                </c:pt>
                <c:pt idx="9806">
                  <c:v>6.3833000000000002</c:v>
                </c:pt>
                <c:pt idx="9807">
                  <c:v>6.38422</c:v>
                </c:pt>
                <c:pt idx="9808">
                  <c:v>6.3848799999999999</c:v>
                </c:pt>
                <c:pt idx="9809">
                  <c:v>6.38565</c:v>
                </c:pt>
                <c:pt idx="9810">
                  <c:v>6.3863700000000003</c:v>
                </c:pt>
                <c:pt idx="9811">
                  <c:v>6.38727</c:v>
                </c:pt>
                <c:pt idx="9812">
                  <c:v>6.3877199999999998</c:v>
                </c:pt>
                <c:pt idx="9813">
                  <c:v>6.3887099999999997</c:v>
                </c:pt>
                <c:pt idx="9814">
                  <c:v>6.3893700000000004</c:v>
                </c:pt>
                <c:pt idx="9815">
                  <c:v>6.3901899999999996</c:v>
                </c:pt>
                <c:pt idx="9816">
                  <c:v>6.39114</c:v>
                </c:pt>
                <c:pt idx="9817">
                  <c:v>6.3919300000000003</c:v>
                </c:pt>
                <c:pt idx="9818">
                  <c:v>6.3928200000000004</c:v>
                </c:pt>
                <c:pt idx="9819">
                  <c:v>6.3934199999999999</c:v>
                </c:pt>
                <c:pt idx="9820">
                  <c:v>6.3943000000000003</c:v>
                </c:pt>
                <c:pt idx="9821">
                  <c:v>6.3952600000000004</c:v>
                </c:pt>
                <c:pt idx="9822">
                  <c:v>6.3959799999999998</c:v>
                </c:pt>
                <c:pt idx="9823">
                  <c:v>6.3969199999999997</c:v>
                </c:pt>
                <c:pt idx="9824">
                  <c:v>6.3978599999999997</c:v>
                </c:pt>
                <c:pt idx="9825">
                  <c:v>6.3988399999999999</c:v>
                </c:pt>
                <c:pt idx="9826">
                  <c:v>6.3994099999999996</c:v>
                </c:pt>
                <c:pt idx="9827">
                  <c:v>6.4001700000000001</c:v>
                </c:pt>
                <c:pt idx="9828">
                  <c:v>6.4006400000000001</c:v>
                </c:pt>
                <c:pt idx="9829">
                  <c:v>6.4017400000000002</c:v>
                </c:pt>
                <c:pt idx="9830">
                  <c:v>6.4028299999999998</c:v>
                </c:pt>
                <c:pt idx="9831">
                  <c:v>6.40388</c:v>
                </c:pt>
                <c:pt idx="9832">
                  <c:v>6.40489</c:v>
                </c:pt>
                <c:pt idx="9833">
                  <c:v>6.4058599999999997</c:v>
                </c:pt>
                <c:pt idx="9834">
                  <c:v>6.4068199999999997</c:v>
                </c:pt>
                <c:pt idx="9835">
                  <c:v>6.4077500000000001</c:v>
                </c:pt>
                <c:pt idx="9836">
                  <c:v>6.4086800000000004</c:v>
                </c:pt>
                <c:pt idx="9837">
                  <c:v>6.4095899999999997</c:v>
                </c:pt>
                <c:pt idx="9838">
                  <c:v>6.4104799999999997</c:v>
                </c:pt>
                <c:pt idx="9839">
                  <c:v>6.4113800000000003</c:v>
                </c:pt>
                <c:pt idx="9840">
                  <c:v>6.41221</c:v>
                </c:pt>
                <c:pt idx="9841">
                  <c:v>6.4129399999999999</c:v>
                </c:pt>
                <c:pt idx="9842">
                  <c:v>6.4138299999999999</c:v>
                </c:pt>
                <c:pt idx="9843">
                  <c:v>6.4147400000000001</c:v>
                </c:pt>
                <c:pt idx="9844">
                  <c:v>6.4153200000000004</c:v>
                </c:pt>
                <c:pt idx="9845">
                  <c:v>6.4159499999999996</c:v>
                </c:pt>
                <c:pt idx="9846">
                  <c:v>6.4164000000000003</c:v>
                </c:pt>
                <c:pt idx="9847">
                  <c:v>6.4166999999999996</c:v>
                </c:pt>
                <c:pt idx="9848">
                  <c:v>6.4170199999999999</c:v>
                </c:pt>
                <c:pt idx="9849">
                  <c:v>6.4173600000000004</c:v>
                </c:pt>
                <c:pt idx="9850">
                  <c:v>6.4181999999999997</c:v>
                </c:pt>
                <c:pt idx="9851">
                  <c:v>6.4186199999999998</c:v>
                </c:pt>
                <c:pt idx="9852">
                  <c:v>6.4194899999999997</c:v>
                </c:pt>
                <c:pt idx="9853">
                  <c:v>6.4203599999999996</c:v>
                </c:pt>
                <c:pt idx="9854">
                  <c:v>6.4204600000000003</c:v>
                </c:pt>
                <c:pt idx="9855">
                  <c:v>6.4205500000000004</c:v>
                </c:pt>
                <c:pt idx="9856">
                  <c:v>6.4206200000000004</c:v>
                </c:pt>
                <c:pt idx="9857">
                  <c:v>6.4211400000000003</c:v>
                </c:pt>
                <c:pt idx="9858">
                  <c:v>6.4221899999999996</c:v>
                </c:pt>
                <c:pt idx="9859">
                  <c:v>6.4231999999999996</c:v>
                </c:pt>
                <c:pt idx="9860">
                  <c:v>6.4237900000000003</c:v>
                </c:pt>
                <c:pt idx="9861">
                  <c:v>6.4242400000000002</c:v>
                </c:pt>
                <c:pt idx="9862">
                  <c:v>6.4244300000000001</c:v>
                </c:pt>
                <c:pt idx="9863">
                  <c:v>6.4249000000000001</c:v>
                </c:pt>
                <c:pt idx="9864">
                  <c:v>6.4252599999999997</c:v>
                </c:pt>
                <c:pt idx="9865">
                  <c:v>6.4262600000000001</c:v>
                </c:pt>
                <c:pt idx="9866">
                  <c:v>6.4271099999999999</c:v>
                </c:pt>
                <c:pt idx="9867">
                  <c:v>6.4278500000000003</c:v>
                </c:pt>
                <c:pt idx="9868">
                  <c:v>6.4283700000000001</c:v>
                </c:pt>
                <c:pt idx="9869">
                  <c:v>6.4290599999999998</c:v>
                </c:pt>
                <c:pt idx="9870">
                  <c:v>6.4296699999999998</c:v>
                </c:pt>
                <c:pt idx="9871">
                  <c:v>6.43</c:v>
                </c:pt>
                <c:pt idx="9872">
                  <c:v>6.4306000000000001</c:v>
                </c:pt>
                <c:pt idx="9873">
                  <c:v>6.4309900000000004</c:v>
                </c:pt>
                <c:pt idx="9874">
                  <c:v>6.4311400000000001</c:v>
                </c:pt>
                <c:pt idx="9875">
                  <c:v>6.4312399999999998</c:v>
                </c:pt>
                <c:pt idx="9876">
                  <c:v>6.43133</c:v>
                </c:pt>
                <c:pt idx="9877">
                  <c:v>6.4314099999999996</c:v>
                </c:pt>
                <c:pt idx="9878">
                  <c:v>6.4314799999999996</c:v>
                </c:pt>
                <c:pt idx="9879">
                  <c:v>6.43154</c:v>
                </c:pt>
                <c:pt idx="9880">
                  <c:v>6.4316000000000004</c:v>
                </c:pt>
                <c:pt idx="9881">
                  <c:v>6.4316599999999999</c:v>
                </c:pt>
                <c:pt idx="9882">
                  <c:v>6.4317299999999999</c:v>
                </c:pt>
                <c:pt idx="9883">
                  <c:v>6.4318600000000004</c:v>
                </c:pt>
                <c:pt idx="9884">
                  <c:v>6.43215</c:v>
                </c:pt>
                <c:pt idx="9885">
                  <c:v>6.4330600000000002</c:v>
                </c:pt>
                <c:pt idx="9886">
                  <c:v>6.4336900000000004</c:v>
                </c:pt>
                <c:pt idx="9887">
                  <c:v>6.4342699999999997</c:v>
                </c:pt>
                <c:pt idx="9888">
                  <c:v>6.4346899999999998</c:v>
                </c:pt>
                <c:pt idx="9889">
                  <c:v>6.4348599999999996</c:v>
                </c:pt>
                <c:pt idx="9890">
                  <c:v>6.4349600000000002</c:v>
                </c:pt>
                <c:pt idx="9891">
                  <c:v>6.4350399999999999</c:v>
                </c:pt>
                <c:pt idx="9892">
                  <c:v>6.4350899999999998</c:v>
                </c:pt>
                <c:pt idx="9893">
                  <c:v>6.43553</c:v>
                </c:pt>
                <c:pt idx="9894">
                  <c:v>6.4358199999999997</c:v>
                </c:pt>
                <c:pt idx="9895">
                  <c:v>6.4360600000000003</c:v>
                </c:pt>
                <c:pt idx="9896">
                  <c:v>6.4363400000000004</c:v>
                </c:pt>
                <c:pt idx="9897">
                  <c:v>6.4369300000000003</c:v>
                </c:pt>
                <c:pt idx="9898">
                  <c:v>6.4373800000000001</c:v>
                </c:pt>
                <c:pt idx="9899">
                  <c:v>6.4384199999999998</c:v>
                </c:pt>
                <c:pt idx="9900">
                  <c:v>6.4394499999999999</c:v>
                </c:pt>
                <c:pt idx="9901">
                  <c:v>6.4400700000000004</c:v>
                </c:pt>
                <c:pt idx="9902">
                  <c:v>6.4404199999999996</c:v>
                </c:pt>
                <c:pt idx="9903">
                  <c:v>6.4407300000000003</c:v>
                </c:pt>
                <c:pt idx="9904">
                  <c:v>6.4414199999999999</c:v>
                </c:pt>
                <c:pt idx="9905">
                  <c:v>6.4422199999999998</c:v>
                </c:pt>
                <c:pt idx="9906">
                  <c:v>6.4431700000000003</c:v>
                </c:pt>
                <c:pt idx="9907">
                  <c:v>6.4436</c:v>
                </c:pt>
                <c:pt idx="9908">
                  <c:v>6.4440400000000002</c:v>
                </c:pt>
                <c:pt idx="9909">
                  <c:v>6.44468</c:v>
                </c:pt>
                <c:pt idx="9910">
                  <c:v>6.4449699999999996</c:v>
                </c:pt>
                <c:pt idx="9911">
                  <c:v>6.4455799999999996</c:v>
                </c:pt>
                <c:pt idx="9912">
                  <c:v>6.4465700000000004</c:v>
                </c:pt>
                <c:pt idx="9913">
                  <c:v>6.44754</c:v>
                </c:pt>
                <c:pt idx="9914">
                  <c:v>6.4484199999999996</c:v>
                </c:pt>
                <c:pt idx="9915">
                  <c:v>6.4487399999999999</c:v>
                </c:pt>
                <c:pt idx="9916">
                  <c:v>6.4493299999999998</c:v>
                </c:pt>
                <c:pt idx="9917">
                  <c:v>6.4497</c:v>
                </c:pt>
                <c:pt idx="9918">
                  <c:v>6.4505699999999999</c:v>
                </c:pt>
                <c:pt idx="9919">
                  <c:v>6.4511399999999997</c:v>
                </c:pt>
                <c:pt idx="9920">
                  <c:v>6.4519000000000002</c:v>
                </c:pt>
                <c:pt idx="9921">
                  <c:v>6.4525300000000003</c:v>
                </c:pt>
                <c:pt idx="9922">
                  <c:v>6.4535299999999998</c:v>
                </c:pt>
                <c:pt idx="9923">
                  <c:v>6.4541599999999999</c:v>
                </c:pt>
                <c:pt idx="9924">
                  <c:v>6.4552800000000001</c:v>
                </c:pt>
                <c:pt idx="9925">
                  <c:v>6.4563199999999998</c:v>
                </c:pt>
                <c:pt idx="9926">
                  <c:v>6.4573299999999998</c:v>
                </c:pt>
                <c:pt idx="9927">
                  <c:v>6.4583000000000004</c:v>
                </c:pt>
                <c:pt idx="9928">
                  <c:v>6.4592599999999996</c:v>
                </c:pt>
                <c:pt idx="9929">
                  <c:v>6.4601899999999999</c:v>
                </c:pt>
                <c:pt idx="9930">
                  <c:v>6.4611099999999997</c:v>
                </c:pt>
                <c:pt idx="9931">
                  <c:v>6.4620199999999999</c:v>
                </c:pt>
                <c:pt idx="9932">
                  <c:v>6.4629200000000004</c:v>
                </c:pt>
                <c:pt idx="9933">
                  <c:v>6.4638200000000001</c:v>
                </c:pt>
                <c:pt idx="9934">
                  <c:v>6.4647100000000002</c:v>
                </c:pt>
                <c:pt idx="9935">
                  <c:v>6.4656099999999999</c:v>
                </c:pt>
                <c:pt idx="9936">
                  <c:v>6.4664999999999999</c:v>
                </c:pt>
                <c:pt idx="9937">
                  <c:v>6.4673999999999996</c:v>
                </c:pt>
                <c:pt idx="9938">
                  <c:v>6.4678800000000001</c:v>
                </c:pt>
                <c:pt idx="9939">
                  <c:v>6.46854</c:v>
                </c:pt>
                <c:pt idx="9940">
                  <c:v>6.4691999999999998</c:v>
                </c:pt>
                <c:pt idx="9941">
                  <c:v>6.47</c:v>
                </c:pt>
                <c:pt idx="9942">
                  <c:v>6.4702500000000001</c:v>
                </c:pt>
                <c:pt idx="9943">
                  <c:v>6.4707600000000003</c:v>
                </c:pt>
                <c:pt idx="9944">
                  <c:v>6.4710000000000001</c:v>
                </c:pt>
                <c:pt idx="9945">
                  <c:v>6.4713099999999999</c:v>
                </c:pt>
                <c:pt idx="9946">
                  <c:v>6.4716500000000003</c:v>
                </c:pt>
                <c:pt idx="9947">
                  <c:v>6.4724399999999997</c:v>
                </c:pt>
                <c:pt idx="9948">
                  <c:v>6.47295</c:v>
                </c:pt>
                <c:pt idx="9949">
                  <c:v>6.4738899999999999</c:v>
                </c:pt>
                <c:pt idx="9950">
                  <c:v>6.4748200000000002</c:v>
                </c:pt>
                <c:pt idx="9951">
                  <c:v>6.47499</c:v>
                </c:pt>
                <c:pt idx="9952">
                  <c:v>6.4750899999999998</c:v>
                </c:pt>
                <c:pt idx="9953">
                  <c:v>6.4751799999999999</c:v>
                </c:pt>
                <c:pt idx="9954">
                  <c:v>6.4752599999999996</c:v>
                </c:pt>
                <c:pt idx="9955">
                  <c:v>6.4753400000000001</c:v>
                </c:pt>
                <c:pt idx="9956">
                  <c:v>6.4754300000000002</c:v>
                </c:pt>
                <c:pt idx="9957">
                  <c:v>6.4755099999999999</c:v>
                </c:pt>
                <c:pt idx="9958">
                  <c:v>6.4756900000000002</c:v>
                </c:pt>
                <c:pt idx="9959">
                  <c:v>6.4761499999999996</c:v>
                </c:pt>
                <c:pt idx="9960">
                  <c:v>6.4764600000000003</c:v>
                </c:pt>
                <c:pt idx="9961">
                  <c:v>6.4770700000000003</c:v>
                </c:pt>
                <c:pt idx="9962">
                  <c:v>6.4776499999999997</c:v>
                </c:pt>
                <c:pt idx="9963">
                  <c:v>6.4783200000000001</c:v>
                </c:pt>
                <c:pt idx="9964">
                  <c:v>6.4785700000000004</c:v>
                </c:pt>
                <c:pt idx="9965">
                  <c:v>6.4792199999999998</c:v>
                </c:pt>
                <c:pt idx="9966">
                  <c:v>6.4802200000000001</c:v>
                </c:pt>
                <c:pt idx="9967">
                  <c:v>6.4807699999999997</c:v>
                </c:pt>
                <c:pt idx="9968">
                  <c:v>6.4813799999999997</c:v>
                </c:pt>
                <c:pt idx="9969">
                  <c:v>6.4819100000000001</c:v>
                </c:pt>
                <c:pt idx="9970">
                  <c:v>6.4824700000000002</c:v>
                </c:pt>
                <c:pt idx="9971">
                  <c:v>6.4826499999999996</c:v>
                </c:pt>
                <c:pt idx="9972">
                  <c:v>6.4828799999999998</c:v>
                </c:pt>
                <c:pt idx="9973">
                  <c:v>6.4830399999999999</c:v>
                </c:pt>
                <c:pt idx="9974">
                  <c:v>6.4831200000000004</c:v>
                </c:pt>
                <c:pt idx="9975">
                  <c:v>6.4832099999999997</c:v>
                </c:pt>
                <c:pt idx="9976">
                  <c:v>6.4832700000000001</c:v>
                </c:pt>
                <c:pt idx="9977">
                  <c:v>6.4833299999999996</c:v>
                </c:pt>
                <c:pt idx="9978">
                  <c:v>6.4833800000000004</c:v>
                </c:pt>
                <c:pt idx="9979">
                  <c:v>6.4834199999999997</c:v>
                </c:pt>
                <c:pt idx="9980">
                  <c:v>6.4834699999999996</c:v>
                </c:pt>
                <c:pt idx="9981">
                  <c:v>6.4835200000000004</c:v>
                </c:pt>
                <c:pt idx="9982">
                  <c:v>6.4835799999999999</c:v>
                </c:pt>
                <c:pt idx="9983">
                  <c:v>6.4836600000000004</c:v>
                </c:pt>
                <c:pt idx="9984">
                  <c:v>6.4837100000000003</c:v>
                </c:pt>
                <c:pt idx="9985">
                  <c:v>6.4837400000000001</c:v>
                </c:pt>
                <c:pt idx="9986">
                  <c:v>6.4837899999999999</c:v>
                </c:pt>
                <c:pt idx="9987">
                  <c:v>6.4838399999999998</c:v>
                </c:pt>
                <c:pt idx="9988">
                  <c:v>6.4838899999999997</c:v>
                </c:pt>
                <c:pt idx="9989">
                  <c:v>6.48393</c:v>
                </c:pt>
                <c:pt idx="9990">
                  <c:v>6.4839900000000004</c:v>
                </c:pt>
                <c:pt idx="9991">
                  <c:v>6.4840299999999997</c:v>
                </c:pt>
                <c:pt idx="9992">
                  <c:v>6.4840799999999996</c:v>
                </c:pt>
                <c:pt idx="9993">
                  <c:v>6.4841300000000004</c:v>
                </c:pt>
                <c:pt idx="9994">
                  <c:v>6.4841800000000003</c:v>
                </c:pt>
                <c:pt idx="9995">
                  <c:v>6.4842199999999997</c:v>
                </c:pt>
                <c:pt idx="9996">
                  <c:v>6.4842599999999999</c:v>
                </c:pt>
                <c:pt idx="9997">
                  <c:v>6.4843099999999998</c:v>
                </c:pt>
                <c:pt idx="9998">
                  <c:v>6.4843400000000004</c:v>
                </c:pt>
                <c:pt idx="9999">
                  <c:v>6.4843700000000002</c:v>
                </c:pt>
                <c:pt idx="10000">
                  <c:v>6.4844200000000001</c:v>
                </c:pt>
                <c:pt idx="10001">
                  <c:v>6.48447</c:v>
                </c:pt>
                <c:pt idx="10002">
                  <c:v>6.4845300000000003</c:v>
                </c:pt>
                <c:pt idx="10003">
                  <c:v>6.4845800000000002</c:v>
                </c:pt>
                <c:pt idx="10004">
                  <c:v>6.4846399999999997</c:v>
                </c:pt>
                <c:pt idx="10005">
                  <c:v>6.48468</c:v>
                </c:pt>
                <c:pt idx="10006">
                  <c:v>6.4847200000000003</c:v>
                </c:pt>
                <c:pt idx="10007">
                  <c:v>6.4847799999999998</c:v>
                </c:pt>
                <c:pt idx="10008">
                  <c:v>6.4848400000000002</c:v>
                </c:pt>
                <c:pt idx="10009">
                  <c:v>6.48489</c:v>
                </c:pt>
                <c:pt idx="10010">
                  <c:v>6.4849500000000004</c:v>
                </c:pt>
                <c:pt idx="10011">
                  <c:v>6.4850199999999996</c:v>
                </c:pt>
                <c:pt idx="10012">
                  <c:v>6.4851000000000001</c:v>
                </c:pt>
                <c:pt idx="10013">
                  <c:v>6.4851700000000001</c:v>
                </c:pt>
                <c:pt idx="10014">
                  <c:v>6.4852100000000004</c:v>
                </c:pt>
                <c:pt idx="10015">
                  <c:v>6.48529</c:v>
                </c:pt>
                <c:pt idx="10016">
                  <c:v>6.4854399999999996</c:v>
                </c:pt>
                <c:pt idx="10017">
                  <c:v>6.4855099999999997</c:v>
                </c:pt>
                <c:pt idx="10018">
                  <c:v>6.4856199999999999</c:v>
                </c:pt>
                <c:pt idx="10019">
                  <c:v>6.4857199999999997</c:v>
                </c:pt>
                <c:pt idx="10020">
                  <c:v>6.4858700000000002</c:v>
                </c:pt>
                <c:pt idx="10021">
                  <c:v>6.4860199999999999</c:v>
                </c:pt>
                <c:pt idx="10022">
                  <c:v>6.4862000000000002</c:v>
                </c:pt>
                <c:pt idx="10023">
                  <c:v>6.4864699999999997</c:v>
                </c:pt>
                <c:pt idx="10024">
                  <c:v>6.4867900000000001</c:v>
                </c:pt>
                <c:pt idx="10025">
                  <c:v>6.4872300000000003</c:v>
                </c:pt>
                <c:pt idx="10026">
                  <c:v>6.4874000000000001</c:v>
                </c:pt>
                <c:pt idx="10027">
                  <c:v>6.48752</c:v>
                </c:pt>
                <c:pt idx="10028">
                  <c:v>6.4875999999999996</c:v>
                </c:pt>
                <c:pt idx="10029">
                  <c:v>6.4877000000000002</c:v>
                </c:pt>
                <c:pt idx="10030">
                  <c:v>6.4877799999999999</c:v>
                </c:pt>
                <c:pt idx="10031">
                  <c:v>6.4878600000000004</c:v>
                </c:pt>
                <c:pt idx="10032">
                  <c:v>6.4879600000000002</c:v>
                </c:pt>
                <c:pt idx="10033">
                  <c:v>6.4880500000000003</c:v>
                </c:pt>
                <c:pt idx="10034">
                  <c:v>6.4881399999999996</c:v>
                </c:pt>
                <c:pt idx="10035">
                  <c:v>6.4882400000000002</c:v>
                </c:pt>
                <c:pt idx="10036">
                  <c:v>6.48841</c:v>
                </c:pt>
                <c:pt idx="10037">
                  <c:v>6.4890400000000001</c:v>
                </c:pt>
                <c:pt idx="10038">
                  <c:v>6.4894499999999997</c:v>
                </c:pt>
                <c:pt idx="10039">
                  <c:v>6.4899699999999996</c:v>
                </c:pt>
                <c:pt idx="10040">
                  <c:v>6.4904799999999998</c:v>
                </c:pt>
                <c:pt idx="10041">
                  <c:v>6.4911099999999999</c:v>
                </c:pt>
                <c:pt idx="10042">
                  <c:v>6.4915099999999999</c:v>
                </c:pt>
                <c:pt idx="10043">
                  <c:v>6.4919099999999998</c:v>
                </c:pt>
                <c:pt idx="10044">
                  <c:v>6.4924400000000002</c:v>
                </c:pt>
                <c:pt idx="10045">
                  <c:v>6.4934500000000002</c:v>
                </c:pt>
                <c:pt idx="10046">
                  <c:v>6.4944199999999999</c:v>
                </c:pt>
                <c:pt idx="10047">
                  <c:v>6.4952100000000002</c:v>
                </c:pt>
                <c:pt idx="10048">
                  <c:v>6.49559</c:v>
                </c:pt>
                <c:pt idx="10049">
                  <c:v>6.4958900000000002</c:v>
                </c:pt>
                <c:pt idx="10050">
                  <c:v>6.4962900000000001</c:v>
                </c:pt>
                <c:pt idx="10051">
                  <c:v>6.4969900000000003</c:v>
                </c:pt>
                <c:pt idx="10052">
                  <c:v>6.4973299999999998</c:v>
                </c:pt>
                <c:pt idx="10053">
                  <c:v>6.49838</c:v>
                </c:pt>
                <c:pt idx="10054">
                  <c:v>6.4989299999999997</c:v>
                </c:pt>
                <c:pt idx="10055">
                  <c:v>6.4996400000000003</c:v>
                </c:pt>
                <c:pt idx="10056">
                  <c:v>6.5006000000000004</c:v>
                </c:pt>
                <c:pt idx="10057">
                  <c:v>6.5014200000000004</c:v>
                </c:pt>
                <c:pt idx="10058">
                  <c:v>6.5022500000000001</c:v>
                </c:pt>
                <c:pt idx="10059">
                  <c:v>6.50312</c:v>
                </c:pt>
                <c:pt idx="10060">
                  <c:v>6.5036100000000001</c:v>
                </c:pt>
                <c:pt idx="10061">
                  <c:v>6.5042200000000001</c:v>
                </c:pt>
                <c:pt idx="10062">
                  <c:v>6.5052700000000003</c:v>
                </c:pt>
                <c:pt idx="10063">
                  <c:v>6.5064000000000002</c:v>
                </c:pt>
                <c:pt idx="10064">
                  <c:v>6.50739</c:v>
                </c:pt>
                <c:pt idx="10065">
                  <c:v>6.5080799999999996</c:v>
                </c:pt>
                <c:pt idx="10066">
                  <c:v>6.5084499999999998</c:v>
                </c:pt>
                <c:pt idx="10067">
                  <c:v>6.5087299999999999</c:v>
                </c:pt>
                <c:pt idx="10068">
                  <c:v>6.5091599999999996</c:v>
                </c:pt>
                <c:pt idx="10069">
                  <c:v>6.51</c:v>
                </c:pt>
                <c:pt idx="10070">
                  <c:v>6.51098</c:v>
                </c:pt>
                <c:pt idx="10071">
                  <c:v>6.5119400000000001</c:v>
                </c:pt>
                <c:pt idx="10072">
                  <c:v>6.5129000000000001</c:v>
                </c:pt>
                <c:pt idx="10073">
                  <c:v>6.5138499999999997</c:v>
                </c:pt>
                <c:pt idx="10074">
                  <c:v>6.5148099999999998</c:v>
                </c:pt>
                <c:pt idx="10075">
                  <c:v>6.5157600000000002</c:v>
                </c:pt>
                <c:pt idx="10076">
                  <c:v>6.5167099999999998</c:v>
                </c:pt>
                <c:pt idx="10077">
                  <c:v>6.5173199999999998</c:v>
                </c:pt>
                <c:pt idx="10078">
                  <c:v>6.5182799999999999</c:v>
                </c:pt>
                <c:pt idx="10079">
                  <c:v>6.5192300000000003</c:v>
                </c:pt>
                <c:pt idx="10080">
                  <c:v>6.5200899999999997</c:v>
                </c:pt>
                <c:pt idx="10081">
                  <c:v>6.5210600000000003</c:v>
                </c:pt>
                <c:pt idx="10082">
                  <c:v>6.5217499999999999</c:v>
                </c:pt>
                <c:pt idx="10083">
                  <c:v>6.5224599999999997</c:v>
                </c:pt>
                <c:pt idx="10084">
                  <c:v>6.5231700000000004</c:v>
                </c:pt>
                <c:pt idx="10085">
                  <c:v>6.5237999999999996</c:v>
                </c:pt>
                <c:pt idx="10086">
                  <c:v>6.5239500000000001</c:v>
                </c:pt>
                <c:pt idx="10087">
                  <c:v>6.5242699999999996</c:v>
                </c:pt>
                <c:pt idx="10088">
                  <c:v>6.5248100000000004</c:v>
                </c:pt>
                <c:pt idx="10089">
                  <c:v>6.5250399999999997</c:v>
                </c:pt>
                <c:pt idx="10090">
                  <c:v>6.5252699999999999</c:v>
                </c:pt>
                <c:pt idx="10091">
                  <c:v>6.5258399999999996</c:v>
                </c:pt>
                <c:pt idx="10092">
                  <c:v>6.5262200000000004</c:v>
                </c:pt>
                <c:pt idx="10093">
                  <c:v>6.5271600000000003</c:v>
                </c:pt>
                <c:pt idx="10094">
                  <c:v>6.5281099999999999</c:v>
                </c:pt>
                <c:pt idx="10095">
                  <c:v>6.5288000000000004</c:v>
                </c:pt>
                <c:pt idx="10096">
                  <c:v>6.5291300000000003</c:v>
                </c:pt>
                <c:pt idx="10097">
                  <c:v>6.52956</c:v>
                </c:pt>
                <c:pt idx="10098">
                  <c:v>6.5301499999999999</c:v>
                </c:pt>
                <c:pt idx="10099">
                  <c:v>6.5304399999999996</c:v>
                </c:pt>
                <c:pt idx="10100">
                  <c:v>6.5310699999999997</c:v>
                </c:pt>
                <c:pt idx="10101">
                  <c:v>6.5318199999999997</c:v>
                </c:pt>
                <c:pt idx="10102">
                  <c:v>6.5325699999999998</c:v>
                </c:pt>
                <c:pt idx="10103">
                  <c:v>6.5328799999999996</c:v>
                </c:pt>
                <c:pt idx="10104">
                  <c:v>6.5338900000000004</c:v>
                </c:pt>
                <c:pt idx="10105">
                  <c:v>6.5349000000000004</c:v>
                </c:pt>
                <c:pt idx="10106">
                  <c:v>6.5354799999999997</c:v>
                </c:pt>
                <c:pt idx="10107">
                  <c:v>6.5355699999999999</c:v>
                </c:pt>
                <c:pt idx="10108">
                  <c:v>6.5356500000000004</c:v>
                </c:pt>
                <c:pt idx="10109">
                  <c:v>6.5357200000000004</c:v>
                </c:pt>
                <c:pt idx="10110">
                  <c:v>6.5357900000000004</c:v>
                </c:pt>
                <c:pt idx="10111">
                  <c:v>6.5358499999999999</c:v>
                </c:pt>
                <c:pt idx="10112">
                  <c:v>6.5358999999999998</c:v>
                </c:pt>
                <c:pt idx="10113">
                  <c:v>6.5359600000000002</c:v>
                </c:pt>
                <c:pt idx="10114">
                  <c:v>6.5360100000000001</c:v>
                </c:pt>
                <c:pt idx="10115">
                  <c:v>6.5360500000000004</c:v>
                </c:pt>
                <c:pt idx="10116">
                  <c:v>6.5360800000000001</c:v>
                </c:pt>
                <c:pt idx="10117">
                  <c:v>6.5361200000000004</c:v>
                </c:pt>
                <c:pt idx="10118">
                  <c:v>6.5361399999999996</c:v>
                </c:pt>
                <c:pt idx="10119">
                  <c:v>6.5361599999999997</c:v>
                </c:pt>
                <c:pt idx="10120">
                  <c:v>6.5362</c:v>
                </c:pt>
                <c:pt idx="10121">
                  <c:v>6.5362400000000003</c:v>
                </c:pt>
                <c:pt idx="10122">
                  <c:v>6.5362900000000002</c:v>
                </c:pt>
                <c:pt idx="10123">
                  <c:v>6.5363300000000004</c:v>
                </c:pt>
                <c:pt idx="10124">
                  <c:v>6.5363800000000003</c:v>
                </c:pt>
                <c:pt idx="10125">
                  <c:v>6.5364399999999998</c:v>
                </c:pt>
                <c:pt idx="10126">
                  <c:v>6.5365000000000002</c:v>
                </c:pt>
                <c:pt idx="10127">
                  <c:v>6.5365500000000001</c:v>
                </c:pt>
                <c:pt idx="10128">
                  <c:v>6.5366</c:v>
                </c:pt>
                <c:pt idx="10129">
                  <c:v>6.5366499999999998</c:v>
                </c:pt>
                <c:pt idx="10130">
                  <c:v>6.5366999999999997</c:v>
                </c:pt>
                <c:pt idx="10131">
                  <c:v>6.53674</c:v>
                </c:pt>
                <c:pt idx="10132">
                  <c:v>6.5367800000000003</c:v>
                </c:pt>
                <c:pt idx="10133">
                  <c:v>6.53681</c:v>
                </c:pt>
                <c:pt idx="10134">
                  <c:v>6.5368300000000001</c:v>
                </c:pt>
                <c:pt idx="10135">
                  <c:v>6.5368700000000004</c:v>
                </c:pt>
                <c:pt idx="10136">
                  <c:v>6.5368899999999996</c:v>
                </c:pt>
                <c:pt idx="10137">
                  <c:v>6.5369299999999999</c:v>
                </c:pt>
                <c:pt idx="10138">
                  <c:v>6.5369700000000002</c:v>
                </c:pt>
                <c:pt idx="10139">
                  <c:v>6.5369999999999999</c:v>
                </c:pt>
                <c:pt idx="10140">
                  <c:v>6.5370200000000001</c:v>
                </c:pt>
                <c:pt idx="10141">
                  <c:v>6.5370499999999998</c:v>
                </c:pt>
                <c:pt idx="10142">
                  <c:v>6.5370999999999997</c:v>
                </c:pt>
                <c:pt idx="10143">
                  <c:v>6.5371300000000003</c:v>
                </c:pt>
                <c:pt idx="10144">
                  <c:v>6.5371800000000002</c:v>
                </c:pt>
                <c:pt idx="10145">
                  <c:v>6.5372300000000001</c:v>
                </c:pt>
                <c:pt idx="10146">
                  <c:v>6.5372700000000004</c:v>
                </c:pt>
                <c:pt idx="10147">
                  <c:v>6.5373000000000001</c:v>
                </c:pt>
                <c:pt idx="10148">
                  <c:v>6.5373400000000004</c:v>
                </c:pt>
                <c:pt idx="10149">
                  <c:v>6.5373700000000001</c:v>
                </c:pt>
                <c:pt idx="10150">
                  <c:v>6.5374100000000004</c:v>
                </c:pt>
                <c:pt idx="10151">
                  <c:v>6.5374600000000003</c:v>
                </c:pt>
                <c:pt idx="10152">
                  <c:v>6.53749</c:v>
                </c:pt>
                <c:pt idx="10153">
                  <c:v>6.5375399999999999</c:v>
                </c:pt>
                <c:pt idx="10154">
                  <c:v>6.5375899999999998</c:v>
                </c:pt>
                <c:pt idx="10155">
                  <c:v>6.5376599999999998</c:v>
                </c:pt>
                <c:pt idx="10156">
                  <c:v>6.5377000000000001</c:v>
                </c:pt>
                <c:pt idx="10157">
                  <c:v>6.5377599999999996</c:v>
                </c:pt>
                <c:pt idx="10158">
                  <c:v>6.53782</c:v>
                </c:pt>
                <c:pt idx="10159">
                  <c:v>6.5378699999999998</c:v>
                </c:pt>
                <c:pt idx="10160">
                  <c:v>6.5379300000000002</c:v>
                </c:pt>
                <c:pt idx="10161">
                  <c:v>6.5380099999999999</c:v>
                </c:pt>
                <c:pt idx="10162">
                  <c:v>6.5380799999999999</c:v>
                </c:pt>
                <c:pt idx="10163">
                  <c:v>6.5381600000000004</c:v>
                </c:pt>
                <c:pt idx="10164">
                  <c:v>6.5382999999999996</c:v>
                </c:pt>
                <c:pt idx="10165">
                  <c:v>6.5392000000000001</c:v>
                </c:pt>
                <c:pt idx="10166">
                  <c:v>6.5400999999999998</c:v>
                </c:pt>
                <c:pt idx="10167">
                  <c:v>6.5407200000000003</c:v>
                </c:pt>
                <c:pt idx="10168">
                  <c:v>6.5412699999999999</c:v>
                </c:pt>
                <c:pt idx="10169">
                  <c:v>6.5416299999999996</c:v>
                </c:pt>
                <c:pt idx="10170">
                  <c:v>6.54237</c:v>
                </c:pt>
                <c:pt idx="10171">
                  <c:v>6.54331</c:v>
                </c:pt>
                <c:pt idx="10172">
                  <c:v>6.54373</c:v>
                </c:pt>
                <c:pt idx="10173">
                  <c:v>6.5439400000000001</c:v>
                </c:pt>
                <c:pt idx="10174">
                  <c:v>6.5448599999999999</c:v>
                </c:pt>
                <c:pt idx="10175">
                  <c:v>6.5450699999999999</c:v>
                </c:pt>
                <c:pt idx="10176">
                  <c:v>6.5454600000000003</c:v>
                </c:pt>
                <c:pt idx="10177">
                  <c:v>6.5464399999999996</c:v>
                </c:pt>
                <c:pt idx="10178">
                  <c:v>6.5474399999999999</c:v>
                </c:pt>
                <c:pt idx="10179">
                  <c:v>6.5483700000000002</c:v>
                </c:pt>
                <c:pt idx="10180">
                  <c:v>6.5490199999999996</c:v>
                </c:pt>
                <c:pt idx="10181">
                  <c:v>6.5494000000000003</c:v>
                </c:pt>
                <c:pt idx="10182">
                  <c:v>6.5496299999999996</c:v>
                </c:pt>
                <c:pt idx="10183">
                  <c:v>6.5499000000000001</c:v>
                </c:pt>
                <c:pt idx="10184">
                  <c:v>6.5505000000000004</c:v>
                </c:pt>
                <c:pt idx="10185">
                  <c:v>6.5514000000000001</c:v>
                </c:pt>
                <c:pt idx="10186">
                  <c:v>6.5520899999999997</c:v>
                </c:pt>
                <c:pt idx="10187">
                  <c:v>6.5529999999999999</c:v>
                </c:pt>
                <c:pt idx="10188">
                  <c:v>6.5540200000000004</c:v>
                </c:pt>
                <c:pt idx="10189">
                  <c:v>6.5550300000000004</c:v>
                </c:pt>
                <c:pt idx="10190">
                  <c:v>6.5554600000000001</c:v>
                </c:pt>
                <c:pt idx="10191">
                  <c:v>6.5563599999999997</c:v>
                </c:pt>
                <c:pt idx="10192">
                  <c:v>6.5569600000000001</c:v>
                </c:pt>
                <c:pt idx="10193">
                  <c:v>6.5575099999999997</c:v>
                </c:pt>
                <c:pt idx="10194">
                  <c:v>6.5586399999999996</c:v>
                </c:pt>
                <c:pt idx="10195">
                  <c:v>6.5597399999999997</c:v>
                </c:pt>
                <c:pt idx="10196">
                  <c:v>6.5607600000000001</c:v>
                </c:pt>
                <c:pt idx="10197">
                  <c:v>6.5614499999999998</c:v>
                </c:pt>
                <c:pt idx="10198">
                  <c:v>6.5620399999999997</c:v>
                </c:pt>
                <c:pt idx="10199">
                  <c:v>6.5625299999999998</c:v>
                </c:pt>
                <c:pt idx="10200">
                  <c:v>6.5629099999999996</c:v>
                </c:pt>
                <c:pt idx="10201">
                  <c:v>6.5636000000000001</c:v>
                </c:pt>
                <c:pt idx="10202">
                  <c:v>6.5645499999999997</c:v>
                </c:pt>
                <c:pt idx="10203">
                  <c:v>6.5655000000000001</c:v>
                </c:pt>
                <c:pt idx="10204">
                  <c:v>6.5664499999999997</c:v>
                </c:pt>
                <c:pt idx="10205">
                  <c:v>6.5674099999999997</c:v>
                </c:pt>
                <c:pt idx="10206">
                  <c:v>6.5683600000000002</c:v>
                </c:pt>
                <c:pt idx="10207">
                  <c:v>6.5693099999999998</c:v>
                </c:pt>
                <c:pt idx="10208">
                  <c:v>6.5701799999999997</c:v>
                </c:pt>
                <c:pt idx="10209">
                  <c:v>6.5710199999999999</c:v>
                </c:pt>
                <c:pt idx="10210">
                  <c:v>6.5718899999999998</c:v>
                </c:pt>
                <c:pt idx="10211">
                  <c:v>6.57287</c:v>
                </c:pt>
                <c:pt idx="10212">
                  <c:v>6.5738300000000001</c:v>
                </c:pt>
                <c:pt idx="10213">
                  <c:v>6.5747900000000001</c:v>
                </c:pt>
                <c:pt idx="10214">
                  <c:v>6.5757300000000001</c:v>
                </c:pt>
                <c:pt idx="10215">
                  <c:v>6.5763800000000003</c:v>
                </c:pt>
                <c:pt idx="10216">
                  <c:v>6.5768899999999997</c:v>
                </c:pt>
                <c:pt idx="10217">
                  <c:v>6.5771600000000001</c:v>
                </c:pt>
                <c:pt idx="10218">
                  <c:v>6.5776599999999998</c:v>
                </c:pt>
                <c:pt idx="10219">
                  <c:v>6.5778699999999999</c:v>
                </c:pt>
                <c:pt idx="10220">
                  <c:v>6.5781099999999997</c:v>
                </c:pt>
                <c:pt idx="10221">
                  <c:v>6.5783899999999997</c:v>
                </c:pt>
                <c:pt idx="10222">
                  <c:v>6.57911</c:v>
                </c:pt>
                <c:pt idx="10223">
                  <c:v>6.58</c:v>
                </c:pt>
                <c:pt idx="10224">
                  <c:v>6.5809800000000003</c:v>
                </c:pt>
                <c:pt idx="10225">
                  <c:v>6.5815299999999999</c:v>
                </c:pt>
                <c:pt idx="10226">
                  <c:v>6.5823799999999997</c:v>
                </c:pt>
                <c:pt idx="10227">
                  <c:v>6.5833899999999996</c:v>
                </c:pt>
                <c:pt idx="10228">
                  <c:v>6.5842900000000002</c:v>
                </c:pt>
                <c:pt idx="10229">
                  <c:v>6.5848699999999996</c:v>
                </c:pt>
                <c:pt idx="10230">
                  <c:v>6.5853599999999997</c:v>
                </c:pt>
                <c:pt idx="10231">
                  <c:v>6.5859300000000003</c:v>
                </c:pt>
                <c:pt idx="10232">
                  <c:v>6.5869</c:v>
                </c:pt>
                <c:pt idx="10233">
                  <c:v>6.5878899999999998</c:v>
                </c:pt>
                <c:pt idx="10234">
                  <c:v>6.5881100000000004</c:v>
                </c:pt>
                <c:pt idx="10235">
                  <c:v>6.5881999999999996</c:v>
                </c:pt>
                <c:pt idx="10236">
                  <c:v>6.58826</c:v>
                </c:pt>
                <c:pt idx="10237">
                  <c:v>6.5883200000000004</c:v>
                </c:pt>
                <c:pt idx="10238">
                  <c:v>6.5883799999999999</c:v>
                </c:pt>
                <c:pt idx="10239">
                  <c:v>6.5884299999999998</c:v>
                </c:pt>
                <c:pt idx="10240">
                  <c:v>6.5884799999999997</c:v>
                </c:pt>
                <c:pt idx="10241">
                  <c:v>6.5885199999999999</c:v>
                </c:pt>
                <c:pt idx="10242">
                  <c:v>6.5885699999999998</c:v>
                </c:pt>
                <c:pt idx="10243">
                  <c:v>6.5885999999999996</c:v>
                </c:pt>
                <c:pt idx="10244">
                  <c:v>6.5886399999999998</c:v>
                </c:pt>
                <c:pt idx="10245">
                  <c:v>6.5886899999999997</c:v>
                </c:pt>
                <c:pt idx="10246">
                  <c:v>6.58873</c:v>
                </c:pt>
                <c:pt idx="10247">
                  <c:v>6.5887700000000002</c:v>
                </c:pt>
                <c:pt idx="10248">
                  <c:v>6.5888099999999996</c:v>
                </c:pt>
                <c:pt idx="10249">
                  <c:v>6.5888600000000004</c:v>
                </c:pt>
                <c:pt idx="10250">
                  <c:v>6.5888799999999996</c:v>
                </c:pt>
                <c:pt idx="10251">
                  <c:v>6.5889199999999999</c:v>
                </c:pt>
                <c:pt idx="10252">
                  <c:v>6.58894</c:v>
                </c:pt>
                <c:pt idx="10253">
                  <c:v>6.5889600000000002</c:v>
                </c:pt>
                <c:pt idx="10254">
                  <c:v>6.5889899999999999</c:v>
                </c:pt>
                <c:pt idx="10255">
                  <c:v>6.5890199999999997</c:v>
                </c:pt>
                <c:pt idx="10256">
                  <c:v>6.5890599999999999</c:v>
                </c:pt>
                <c:pt idx="10257">
                  <c:v>6.5890899999999997</c:v>
                </c:pt>
                <c:pt idx="10258">
                  <c:v>6.5891099999999998</c:v>
                </c:pt>
                <c:pt idx="10259">
                  <c:v>6.5891299999999999</c:v>
                </c:pt>
                <c:pt idx="10260">
                  <c:v>6.5891599999999997</c:v>
                </c:pt>
                <c:pt idx="10261">
                  <c:v>6.5892099999999996</c:v>
                </c:pt>
                <c:pt idx="10262">
                  <c:v>6.5892600000000003</c:v>
                </c:pt>
                <c:pt idx="10263">
                  <c:v>6.5893100000000002</c:v>
                </c:pt>
                <c:pt idx="10264">
                  <c:v>6.5893600000000001</c:v>
                </c:pt>
                <c:pt idx="10265">
                  <c:v>6.5893800000000002</c:v>
                </c:pt>
                <c:pt idx="10266">
                  <c:v>6.5894000000000004</c:v>
                </c:pt>
                <c:pt idx="10267">
                  <c:v>6.5894300000000001</c:v>
                </c:pt>
                <c:pt idx="10268">
                  <c:v>6.5894599999999999</c:v>
                </c:pt>
                <c:pt idx="10269">
                  <c:v>6.58948</c:v>
                </c:pt>
                <c:pt idx="10270">
                  <c:v>6.5895099999999998</c:v>
                </c:pt>
                <c:pt idx="10271">
                  <c:v>6.5895299999999999</c:v>
                </c:pt>
                <c:pt idx="10272">
                  <c:v>6.5895599999999996</c:v>
                </c:pt>
                <c:pt idx="10273">
                  <c:v>6.5895900000000003</c:v>
                </c:pt>
                <c:pt idx="10274">
                  <c:v>6.58962</c:v>
                </c:pt>
                <c:pt idx="10275">
                  <c:v>6.5896600000000003</c:v>
                </c:pt>
                <c:pt idx="10276">
                  <c:v>6.5896999999999997</c:v>
                </c:pt>
                <c:pt idx="10277">
                  <c:v>6.5897300000000003</c:v>
                </c:pt>
                <c:pt idx="10278">
                  <c:v>6.5897600000000001</c:v>
                </c:pt>
                <c:pt idx="10279">
                  <c:v>6.5898000000000003</c:v>
                </c:pt>
                <c:pt idx="10280">
                  <c:v>6.5898399999999997</c:v>
                </c:pt>
                <c:pt idx="10281">
                  <c:v>6.58988</c:v>
                </c:pt>
                <c:pt idx="10282">
                  <c:v>6.5899400000000004</c:v>
                </c:pt>
                <c:pt idx="10283">
                  <c:v>6.5899799999999997</c:v>
                </c:pt>
                <c:pt idx="10284">
                  <c:v>6.59002</c:v>
                </c:pt>
                <c:pt idx="10285">
                  <c:v>6.5900600000000003</c:v>
                </c:pt>
                <c:pt idx="10286">
                  <c:v>6.5901100000000001</c:v>
                </c:pt>
                <c:pt idx="10287">
                  <c:v>6.59016</c:v>
                </c:pt>
                <c:pt idx="10288">
                  <c:v>6.5902000000000003</c:v>
                </c:pt>
                <c:pt idx="10289">
                  <c:v>6.5902500000000002</c:v>
                </c:pt>
                <c:pt idx="10290">
                  <c:v>6.5903099999999997</c:v>
                </c:pt>
                <c:pt idx="10291">
                  <c:v>6.5903600000000004</c:v>
                </c:pt>
                <c:pt idx="10292">
                  <c:v>6.5904199999999999</c:v>
                </c:pt>
                <c:pt idx="10293">
                  <c:v>6.59049</c:v>
                </c:pt>
                <c:pt idx="10294">
                  <c:v>6.5906200000000004</c:v>
                </c:pt>
                <c:pt idx="10295">
                  <c:v>6.5909000000000004</c:v>
                </c:pt>
                <c:pt idx="10296">
                  <c:v>6.59152</c:v>
                </c:pt>
                <c:pt idx="10297">
                  <c:v>6.5921700000000003</c:v>
                </c:pt>
                <c:pt idx="10298">
                  <c:v>6.5931600000000001</c:v>
                </c:pt>
                <c:pt idx="10299">
                  <c:v>6.5933900000000003</c:v>
                </c:pt>
                <c:pt idx="10300">
                  <c:v>6.5934900000000001</c:v>
                </c:pt>
                <c:pt idx="10301">
                  <c:v>6.5935699999999997</c:v>
                </c:pt>
                <c:pt idx="10302">
                  <c:v>6.5936599999999999</c:v>
                </c:pt>
                <c:pt idx="10303">
                  <c:v>6.59375</c:v>
                </c:pt>
                <c:pt idx="10304">
                  <c:v>6.5938100000000004</c:v>
                </c:pt>
                <c:pt idx="10305">
                  <c:v>6.59389</c:v>
                </c:pt>
                <c:pt idx="10306">
                  <c:v>6.5939500000000004</c:v>
                </c:pt>
                <c:pt idx="10307">
                  <c:v>6.5940099999999999</c:v>
                </c:pt>
                <c:pt idx="10308">
                  <c:v>6.5940500000000002</c:v>
                </c:pt>
                <c:pt idx="10309">
                  <c:v>6.5940799999999999</c:v>
                </c:pt>
                <c:pt idx="10310">
                  <c:v>6.5941099999999997</c:v>
                </c:pt>
                <c:pt idx="10311">
                  <c:v>6.5941599999999996</c:v>
                </c:pt>
                <c:pt idx="10312">
                  <c:v>6.5942100000000003</c:v>
                </c:pt>
                <c:pt idx="10313">
                  <c:v>6.5942800000000004</c:v>
                </c:pt>
                <c:pt idx="10314">
                  <c:v>6.59436</c:v>
                </c:pt>
                <c:pt idx="10315">
                  <c:v>6.5944599999999998</c:v>
                </c:pt>
                <c:pt idx="10316">
                  <c:v>6.5945400000000003</c:v>
                </c:pt>
                <c:pt idx="10317">
                  <c:v>6.5946199999999999</c:v>
                </c:pt>
                <c:pt idx="10318">
                  <c:v>6.5946899999999999</c:v>
                </c:pt>
                <c:pt idx="10319">
                  <c:v>6.5947500000000003</c:v>
                </c:pt>
                <c:pt idx="10320">
                  <c:v>6.59483</c:v>
                </c:pt>
                <c:pt idx="10321">
                  <c:v>6.5954800000000002</c:v>
                </c:pt>
                <c:pt idx="10322">
                  <c:v>6.59619</c:v>
                </c:pt>
                <c:pt idx="10323">
                  <c:v>6.5968</c:v>
                </c:pt>
                <c:pt idx="10324">
                  <c:v>6.5974199999999996</c:v>
                </c:pt>
                <c:pt idx="10325">
                  <c:v>6.5977499999999996</c:v>
                </c:pt>
                <c:pt idx="10326">
                  <c:v>6.5987999999999998</c:v>
                </c:pt>
                <c:pt idx="10327">
                  <c:v>6.5997500000000002</c:v>
                </c:pt>
                <c:pt idx="10328">
                  <c:v>6.6007100000000003</c:v>
                </c:pt>
                <c:pt idx="10329">
                  <c:v>6.6008899999999997</c:v>
                </c:pt>
                <c:pt idx="10330">
                  <c:v>6.6017299999999999</c:v>
                </c:pt>
                <c:pt idx="10331">
                  <c:v>6.6028000000000002</c:v>
                </c:pt>
                <c:pt idx="10332">
                  <c:v>6.6032500000000001</c:v>
                </c:pt>
                <c:pt idx="10333">
                  <c:v>6.6036200000000003</c:v>
                </c:pt>
                <c:pt idx="10334">
                  <c:v>6.6042899999999998</c:v>
                </c:pt>
                <c:pt idx="10335">
                  <c:v>6.6049800000000003</c:v>
                </c:pt>
                <c:pt idx="10336">
                  <c:v>6.6060400000000001</c:v>
                </c:pt>
                <c:pt idx="10337">
                  <c:v>6.6065100000000001</c:v>
                </c:pt>
                <c:pt idx="10338">
                  <c:v>6.6073500000000003</c:v>
                </c:pt>
                <c:pt idx="10339">
                  <c:v>6.6080699999999997</c:v>
                </c:pt>
                <c:pt idx="10340">
                  <c:v>6.6089399999999996</c:v>
                </c:pt>
                <c:pt idx="10341">
                  <c:v>6.60975</c:v>
                </c:pt>
                <c:pt idx="10342">
                  <c:v>6.61069</c:v>
                </c:pt>
                <c:pt idx="10343">
                  <c:v>6.6117600000000003</c:v>
                </c:pt>
                <c:pt idx="10344">
                  <c:v>6.61219</c:v>
                </c:pt>
                <c:pt idx="10345">
                  <c:v>6.6123799999999999</c:v>
                </c:pt>
                <c:pt idx="10346">
                  <c:v>6.6132099999999996</c:v>
                </c:pt>
                <c:pt idx="10347">
                  <c:v>6.61395</c:v>
                </c:pt>
                <c:pt idx="10348">
                  <c:v>6.6146099999999999</c:v>
                </c:pt>
                <c:pt idx="10349">
                  <c:v>6.61503</c:v>
                </c:pt>
                <c:pt idx="10350">
                  <c:v>6.6158400000000004</c:v>
                </c:pt>
                <c:pt idx="10351">
                  <c:v>6.6161599999999998</c:v>
                </c:pt>
                <c:pt idx="10352">
                  <c:v>6.6167199999999999</c:v>
                </c:pt>
                <c:pt idx="10353">
                  <c:v>6.6176300000000001</c:v>
                </c:pt>
                <c:pt idx="10354">
                  <c:v>6.6185700000000001</c:v>
                </c:pt>
                <c:pt idx="10355">
                  <c:v>6.61951</c:v>
                </c:pt>
                <c:pt idx="10356">
                  <c:v>6.6203799999999999</c:v>
                </c:pt>
                <c:pt idx="10357">
                  <c:v>6.6211099999999998</c:v>
                </c:pt>
                <c:pt idx="10358">
                  <c:v>6.6217899999999998</c:v>
                </c:pt>
                <c:pt idx="10359">
                  <c:v>6.6219900000000003</c:v>
                </c:pt>
                <c:pt idx="10360">
                  <c:v>6.6228300000000004</c:v>
                </c:pt>
                <c:pt idx="10361">
                  <c:v>6.6238000000000001</c:v>
                </c:pt>
                <c:pt idx="10362">
                  <c:v>6.6247499999999997</c:v>
                </c:pt>
                <c:pt idx="10363">
                  <c:v>6.6257099999999998</c:v>
                </c:pt>
                <c:pt idx="10364">
                  <c:v>6.62629</c:v>
                </c:pt>
                <c:pt idx="10365">
                  <c:v>6.6273</c:v>
                </c:pt>
                <c:pt idx="10366">
                  <c:v>6.6278300000000003</c:v>
                </c:pt>
                <c:pt idx="10367">
                  <c:v>6.6280200000000002</c:v>
                </c:pt>
                <c:pt idx="10368">
                  <c:v>6.62859</c:v>
                </c:pt>
                <c:pt idx="10369">
                  <c:v>6.6290699999999996</c:v>
                </c:pt>
                <c:pt idx="10370">
                  <c:v>6.6297699999999997</c:v>
                </c:pt>
                <c:pt idx="10371">
                  <c:v>6.6306200000000004</c:v>
                </c:pt>
                <c:pt idx="10372">
                  <c:v>6.6311099999999996</c:v>
                </c:pt>
                <c:pt idx="10373">
                  <c:v>6.6319699999999999</c:v>
                </c:pt>
                <c:pt idx="10374">
                  <c:v>6.6327400000000001</c:v>
                </c:pt>
                <c:pt idx="10375">
                  <c:v>6.6336500000000003</c:v>
                </c:pt>
                <c:pt idx="10376">
                  <c:v>6.6345700000000001</c:v>
                </c:pt>
                <c:pt idx="10377">
                  <c:v>6.6355399999999998</c:v>
                </c:pt>
                <c:pt idx="10378">
                  <c:v>6.63652</c:v>
                </c:pt>
                <c:pt idx="10379">
                  <c:v>6.6374599999999999</c:v>
                </c:pt>
                <c:pt idx="10380">
                  <c:v>6.6381899999999998</c:v>
                </c:pt>
                <c:pt idx="10381">
                  <c:v>6.6390599999999997</c:v>
                </c:pt>
                <c:pt idx="10382">
                  <c:v>6.6399900000000001</c:v>
                </c:pt>
                <c:pt idx="10383">
                  <c:v>6.6408699999999996</c:v>
                </c:pt>
                <c:pt idx="10384">
                  <c:v>6.6418699999999999</c:v>
                </c:pt>
                <c:pt idx="10385">
                  <c:v>6.64236</c:v>
                </c:pt>
                <c:pt idx="10386">
                  <c:v>6.6433499999999999</c:v>
                </c:pt>
                <c:pt idx="10387">
                  <c:v>6.6443300000000001</c:v>
                </c:pt>
                <c:pt idx="10388">
                  <c:v>6.6450899999999997</c:v>
                </c:pt>
                <c:pt idx="10389">
                  <c:v>6.6458500000000003</c:v>
                </c:pt>
                <c:pt idx="10390">
                  <c:v>6.6467900000000002</c:v>
                </c:pt>
                <c:pt idx="10391">
                  <c:v>6.6477599999999999</c:v>
                </c:pt>
                <c:pt idx="10392">
                  <c:v>6.6487400000000001</c:v>
                </c:pt>
                <c:pt idx="10393">
                  <c:v>6.6497299999999999</c:v>
                </c:pt>
                <c:pt idx="10394">
                  <c:v>6.6502299999999996</c:v>
                </c:pt>
                <c:pt idx="10395">
                  <c:v>6.6506999999999996</c:v>
                </c:pt>
                <c:pt idx="10396">
                  <c:v>6.6516500000000001</c:v>
                </c:pt>
                <c:pt idx="10397">
                  <c:v>6.6524299999999998</c:v>
                </c:pt>
                <c:pt idx="10398">
                  <c:v>6.65266</c:v>
                </c:pt>
                <c:pt idx="10399">
                  <c:v>6.6535900000000003</c:v>
                </c:pt>
                <c:pt idx="10400">
                  <c:v>6.65449</c:v>
                </c:pt>
                <c:pt idx="10401">
                  <c:v>6.6548499999999997</c:v>
                </c:pt>
                <c:pt idx="10402">
                  <c:v>6.6552600000000002</c:v>
                </c:pt>
                <c:pt idx="10403">
                  <c:v>6.6559699999999999</c:v>
                </c:pt>
                <c:pt idx="10404">
                  <c:v>6.6565000000000003</c:v>
                </c:pt>
                <c:pt idx="10405">
                  <c:v>6.6570600000000004</c:v>
                </c:pt>
                <c:pt idx="10406">
                  <c:v>6.6573900000000004</c:v>
                </c:pt>
                <c:pt idx="10407">
                  <c:v>6.6583899999999998</c:v>
                </c:pt>
                <c:pt idx="10408">
                  <c:v>6.6590199999999999</c:v>
                </c:pt>
                <c:pt idx="10409">
                  <c:v>6.66</c:v>
                </c:pt>
                <c:pt idx="10410">
                  <c:v>6.6611200000000004</c:v>
                </c:pt>
                <c:pt idx="10411">
                  <c:v>6.6620900000000001</c:v>
                </c:pt>
                <c:pt idx="10412">
                  <c:v>6.66256</c:v>
                </c:pt>
                <c:pt idx="10413">
                  <c:v>6.6634099999999998</c:v>
                </c:pt>
                <c:pt idx="10414">
                  <c:v>6.6640699999999997</c:v>
                </c:pt>
                <c:pt idx="10415">
                  <c:v>6.6650400000000003</c:v>
                </c:pt>
                <c:pt idx="10416">
                  <c:v>6.6660899999999996</c:v>
                </c:pt>
                <c:pt idx="10417">
                  <c:v>6.6667399999999999</c:v>
                </c:pt>
                <c:pt idx="10418">
                  <c:v>6.6674899999999999</c:v>
                </c:pt>
                <c:pt idx="10419">
                  <c:v>6.6684000000000001</c:v>
                </c:pt>
                <c:pt idx="10420">
                  <c:v>6.6689800000000004</c:v>
                </c:pt>
                <c:pt idx="10421">
                  <c:v>6.6699400000000004</c:v>
                </c:pt>
                <c:pt idx="10422">
                  <c:v>6.6706099999999999</c:v>
                </c:pt>
                <c:pt idx="10423">
                  <c:v>6.6712899999999999</c:v>
                </c:pt>
                <c:pt idx="10424">
                  <c:v>6.6719900000000001</c:v>
                </c:pt>
                <c:pt idx="10425">
                  <c:v>6.6726299999999998</c:v>
                </c:pt>
                <c:pt idx="10426">
                  <c:v>6.6733399999999996</c:v>
                </c:pt>
                <c:pt idx="10427">
                  <c:v>6.6736599999999999</c:v>
                </c:pt>
                <c:pt idx="10428">
                  <c:v>6.6742600000000003</c:v>
                </c:pt>
                <c:pt idx="10429">
                  <c:v>6.6747399999999999</c:v>
                </c:pt>
                <c:pt idx="10430">
                  <c:v>6.6752000000000002</c:v>
                </c:pt>
                <c:pt idx="10431">
                  <c:v>6.6761400000000002</c:v>
                </c:pt>
                <c:pt idx="10432">
                  <c:v>6.6771000000000003</c:v>
                </c:pt>
                <c:pt idx="10433">
                  <c:v>6.6779200000000003</c:v>
                </c:pt>
                <c:pt idx="10434">
                  <c:v>6.6787000000000001</c:v>
                </c:pt>
                <c:pt idx="10435">
                  <c:v>6.6792499999999997</c:v>
                </c:pt>
                <c:pt idx="10436">
                  <c:v>6.6797899999999997</c:v>
                </c:pt>
                <c:pt idx="10437">
                  <c:v>6.6799900000000001</c:v>
                </c:pt>
                <c:pt idx="10438">
                  <c:v>6.6803299999999997</c:v>
                </c:pt>
                <c:pt idx="10439">
                  <c:v>6.6807400000000001</c:v>
                </c:pt>
                <c:pt idx="10440">
                  <c:v>6.6814099999999996</c:v>
                </c:pt>
                <c:pt idx="10441">
                  <c:v>6.6820000000000004</c:v>
                </c:pt>
                <c:pt idx="10442">
                  <c:v>6.6829900000000002</c:v>
                </c:pt>
                <c:pt idx="10443">
                  <c:v>6.6836200000000003</c:v>
                </c:pt>
                <c:pt idx="10444">
                  <c:v>6.6843700000000004</c:v>
                </c:pt>
                <c:pt idx="10445">
                  <c:v>6.6846899999999998</c:v>
                </c:pt>
                <c:pt idx="10446">
                  <c:v>6.6850800000000001</c:v>
                </c:pt>
                <c:pt idx="10447">
                  <c:v>6.6859299999999999</c:v>
                </c:pt>
                <c:pt idx="10448">
                  <c:v>6.6863999999999999</c:v>
                </c:pt>
                <c:pt idx="10449">
                  <c:v>6.6871900000000002</c:v>
                </c:pt>
                <c:pt idx="10450">
                  <c:v>6.6880199999999999</c:v>
                </c:pt>
                <c:pt idx="10451">
                  <c:v>6.6889799999999999</c:v>
                </c:pt>
                <c:pt idx="10452">
                  <c:v>6.6893599999999998</c:v>
                </c:pt>
                <c:pt idx="10453">
                  <c:v>6.6901799999999998</c:v>
                </c:pt>
                <c:pt idx="10454">
                  <c:v>6.6905700000000001</c:v>
                </c:pt>
                <c:pt idx="10455">
                  <c:v>6.6910699999999999</c:v>
                </c:pt>
                <c:pt idx="10456">
                  <c:v>6.6922199999999998</c:v>
                </c:pt>
                <c:pt idx="10457">
                  <c:v>6.6931799999999999</c:v>
                </c:pt>
                <c:pt idx="10458">
                  <c:v>6.6933600000000002</c:v>
                </c:pt>
                <c:pt idx="10459">
                  <c:v>6.6938700000000004</c:v>
                </c:pt>
                <c:pt idx="10460">
                  <c:v>6.6947400000000004</c:v>
                </c:pt>
                <c:pt idx="10461">
                  <c:v>6.69564</c:v>
                </c:pt>
                <c:pt idx="10462">
                  <c:v>6.6965700000000004</c:v>
                </c:pt>
                <c:pt idx="10463">
                  <c:v>6.69719</c:v>
                </c:pt>
                <c:pt idx="10464">
                  <c:v>6.6982299999999997</c:v>
                </c:pt>
                <c:pt idx="10465">
                  <c:v>6.6989299999999998</c:v>
                </c:pt>
                <c:pt idx="10466">
                  <c:v>6.69963</c:v>
                </c:pt>
                <c:pt idx="10467">
                  <c:v>6.7005800000000004</c:v>
                </c:pt>
                <c:pt idx="10468">
                  <c:v>6.7015799999999999</c:v>
                </c:pt>
                <c:pt idx="10469">
                  <c:v>6.70261</c:v>
                </c:pt>
                <c:pt idx="10470">
                  <c:v>6.7036499999999997</c:v>
                </c:pt>
                <c:pt idx="10471">
                  <c:v>6.7044499999999996</c:v>
                </c:pt>
                <c:pt idx="10472">
                  <c:v>6.7054299999999998</c:v>
                </c:pt>
                <c:pt idx="10473">
                  <c:v>6.70601</c:v>
                </c:pt>
                <c:pt idx="10474">
                  <c:v>6.7067300000000003</c:v>
                </c:pt>
                <c:pt idx="10475">
                  <c:v>6.7077499999999999</c:v>
                </c:pt>
                <c:pt idx="10476">
                  <c:v>6.7081799999999996</c:v>
                </c:pt>
                <c:pt idx="10477">
                  <c:v>6.7091099999999999</c:v>
                </c:pt>
                <c:pt idx="10478">
                  <c:v>6.7101100000000002</c:v>
                </c:pt>
                <c:pt idx="10479">
                  <c:v>6.7106899999999996</c:v>
                </c:pt>
                <c:pt idx="10480">
                  <c:v>6.7114799999999999</c:v>
                </c:pt>
                <c:pt idx="10481">
                  <c:v>6.7120699999999998</c:v>
                </c:pt>
                <c:pt idx="10482">
                  <c:v>6.7129300000000001</c:v>
                </c:pt>
                <c:pt idx="10483">
                  <c:v>6.7139100000000003</c:v>
                </c:pt>
                <c:pt idx="10484">
                  <c:v>6.7146299999999997</c:v>
                </c:pt>
                <c:pt idx="10485">
                  <c:v>6.7152000000000003</c:v>
                </c:pt>
                <c:pt idx="10486">
                  <c:v>6.7155500000000004</c:v>
                </c:pt>
                <c:pt idx="10487">
                  <c:v>6.7164000000000001</c:v>
                </c:pt>
                <c:pt idx="10488">
                  <c:v>6.7172999999999998</c:v>
                </c:pt>
                <c:pt idx="10489">
                  <c:v>6.7175200000000004</c:v>
                </c:pt>
                <c:pt idx="10490">
                  <c:v>6.7178300000000002</c:v>
                </c:pt>
                <c:pt idx="10491">
                  <c:v>6.7181899999999999</c:v>
                </c:pt>
                <c:pt idx="10492">
                  <c:v>6.7191999999999998</c:v>
                </c:pt>
                <c:pt idx="10493">
                  <c:v>6.71997</c:v>
                </c:pt>
                <c:pt idx="10494">
                  <c:v>6.7210000000000001</c:v>
                </c:pt>
                <c:pt idx="10495">
                  <c:v>6.7220599999999999</c:v>
                </c:pt>
                <c:pt idx="10496">
                  <c:v>6.7229400000000004</c:v>
                </c:pt>
                <c:pt idx="10497">
                  <c:v>6.7235800000000001</c:v>
                </c:pt>
                <c:pt idx="10498">
                  <c:v>6.7245600000000003</c:v>
                </c:pt>
                <c:pt idx="10499">
                  <c:v>6.7254699999999996</c:v>
                </c:pt>
                <c:pt idx="10500">
                  <c:v>6.7263099999999998</c:v>
                </c:pt>
                <c:pt idx="10501">
                  <c:v>6.72729</c:v>
                </c:pt>
                <c:pt idx="10502">
                  <c:v>6.7283099999999996</c:v>
                </c:pt>
                <c:pt idx="10503">
                  <c:v>6.7293700000000003</c:v>
                </c:pt>
                <c:pt idx="10504">
                  <c:v>6.7302400000000002</c:v>
                </c:pt>
                <c:pt idx="10505">
                  <c:v>6.7313099999999997</c:v>
                </c:pt>
                <c:pt idx="10506">
                  <c:v>6.7323599999999999</c:v>
                </c:pt>
                <c:pt idx="10507">
                  <c:v>6.7334300000000002</c:v>
                </c:pt>
                <c:pt idx="10508">
                  <c:v>6.7341699999999998</c:v>
                </c:pt>
                <c:pt idx="10509">
                  <c:v>6.7346300000000001</c:v>
                </c:pt>
                <c:pt idx="10510">
                  <c:v>6.7350300000000001</c:v>
                </c:pt>
                <c:pt idx="10511">
                  <c:v>6.7357100000000001</c:v>
                </c:pt>
                <c:pt idx="10512">
                  <c:v>6.7362799999999998</c:v>
                </c:pt>
                <c:pt idx="10513">
                  <c:v>6.7369500000000002</c:v>
                </c:pt>
                <c:pt idx="10514">
                  <c:v>6.7374999999999998</c:v>
                </c:pt>
                <c:pt idx="10515">
                  <c:v>6.73848</c:v>
                </c:pt>
                <c:pt idx="10516">
                  <c:v>6.73949</c:v>
                </c:pt>
                <c:pt idx="10517">
                  <c:v>6.7402899999999999</c:v>
                </c:pt>
                <c:pt idx="10518">
                  <c:v>6.7406699999999997</c:v>
                </c:pt>
                <c:pt idx="10519">
                  <c:v>6.7413400000000001</c:v>
                </c:pt>
                <c:pt idx="10520">
                  <c:v>6.7423200000000003</c:v>
                </c:pt>
                <c:pt idx="10521">
                  <c:v>6.74282</c:v>
                </c:pt>
                <c:pt idx="10522">
                  <c:v>6.74322</c:v>
                </c:pt>
                <c:pt idx="10523">
                  <c:v>6.7440199999999999</c:v>
                </c:pt>
                <c:pt idx="10524">
                  <c:v>6.7449399999999997</c:v>
                </c:pt>
                <c:pt idx="10525">
                  <c:v>6.7456699999999996</c:v>
                </c:pt>
                <c:pt idx="10526">
                  <c:v>6.7465099999999998</c:v>
                </c:pt>
                <c:pt idx="10527">
                  <c:v>6.74716</c:v>
                </c:pt>
                <c:pt idx="10528">
                  <c:v>6.7476399999999996</c:v>
                </c:pt>
                <c:pt idx="10529">
                  <c:v>6.7486499999999996</c:v>
                </c:pt>
                <c:pt idx="10530">
                  <c:v>6.7497499999999997</c:v>
                </c:pt>
                <c:pt idx="10531">
                  <c:v>6.7502399999999998</c:v>
                </c:pt>
                <c:pt idx="10532">
                  <c:v>6.7512499999999998</c:v>
                </c:pt>
                <c:pt idx="10533">
                  <c:v>6.7517399999999999</c:v>
                </c:pt>
                <c:pt idx="10534">
                  <c:v>6.75265</c:v>
                </c:pt>
                <c:pt idx="10535">
                  <c:v>6.7536500000000004</c:v>
                </c:pt>
                <c:pt idx="10536">
                  <c:v>6.7546900000000001</c:v>
                </c:pt>
                <c:pt idx="10537">
                  <c:v>6.7557299999999998</c:v>
                </c:pt>
                <c:pt idx="10538">
                  <c:v>6.7568000000000001</c:v>
                </c:pt>
                <c:pt idx="10539">
                  <c:v>6.7578500000000004</c:v>
                </c:pt>
                <c:pt idx="10540">
                  <c:v>6.7586500000000003</c:v>
                </c:pt>
                <c:pt idx="10541">
                  <c:v>6.7592800000000004</c:v>
                </c:pt>
                <c:pt idx="10542">
                  <c:v>6.7601699999999996</c:v>
                </c:pt>
                <c:pt idx="10543">
                  <c:v>6.7607499999999998</c:v>
                </c:pt>
                <c:pt idx="10544">
                  <c:v>6.7615299999999996</c:v>
                </c:pt>
                <c:pt idx="10545">
                  <c:v>6.7620199999999997</c:v>
                </c:pt>
                <c:pt idx="10546">
                  <c:v>6.76241</c:v>
                </c:pt>
                <c:pt idx="10547">
                  <c:v>6.7630999999999997</c:v>
                </c:pt>
                <c:pt idx="10548">
                  <c:v>6.7636099999999999</c:v>
                </c:pt>
                <c:pt idx="10549">
                  <c:v>6.7644099999999998</c:v>
                </c:pt>
                <c:pt idx="10550">
                  <c:v>6.76518</c:v>
                </c:pt>
                <c:pt idx="10551">
                  <c:v>6.76607</c:v>
                </c:pt>
                <c:pt idx="10552">
                  <c:v>6.7667299999999999</c:v>
                </c:pt>
                <c:pt idx="10553">
                  <c:v>6.7671099999999997</c:v>
                </c:pt>
                <c:pt idx="10554">
                  <c:v>6.7679200000000002</c:v>
                </c:pt>
                <c:pt idx="10555">
                  <c:v>6.7686700000000002</c:v>
                </c:pt>
                <c:pt idx="10556">
                  <c:v>6.7689199999999996</c:v>
                </c:pt>
                <c:pt idx="10557">
                  <c:v>6.7694299999999998</c:v>
                </c:pt>
                <c:pt idx="10558">
                  <c:v>6.7701000000000002</c:v>
                </c:pt>
                <c:pt idx="10559">
                  <c:v>6.7710100000000004</c:v>
                </c:pt>
                <c:pt idx="10560">
                  <c:v>6.77196</c:v>
                </c:pt>
                <c:pt idx="10561">
                  <c:v>6.7729400000000002</c:v>
                </c:pt>
                <c:pt idx="10562">
                  <c:v>6.77393</c:v>
                </c:pt>
                <c:pt idx="10563">
                  <c:v>6.7749199999999998</c:v>
                </c:pt>
                <c:pt idx="10564">
                  <c:v>6.7755599999999996</c:v>
                </c:pt>
                <c:pt idx="10565">
                  <c:v>6.7759200000000002</c:v>
                </c:pt>
                <c:pt idx="10566">
                  <c:v>6.7763200000000001</c:v>
                </c:pt>
                <c:pt idx="10567">
                  <c:v>6.77698</c:v>
                </c:pt>
                <c:pt idx="10568">
                  <c:v>6.7774599999999996</c:v>
                </c:pt>
                <c:pt idx="10569">
                  <c:v>6.7782799999999996</c:v>
                </c:pt>
                <c:pt idx="10570">
                  <c:v>6.7793400000000004</c:v>
                </c:pt>
                <c:pt idx="10571">
                  <c:v>6.7803199999999997</c:v>
                </c:pt>
                <c:pt idx="10572">
                  <c:v>6.7813999999999997</c:v>
                </c:pt>
                <c:pt idx="10573">
                  <c:v>6.7824600000000004</c:v>
                </c:pt>
                <c:pt idx="10574">
                  <c:v>6.7835200000000002</c:v>
                </c:pt>
                <c:pt idx="10575">
                  <c:v>6.7838200000000004</c:v>
                </c:pt>
                <c:pt idx="10576">
                  <c:v>6.7846200000000003</c:v>
                </c:pt>
                <c:pt idx="10577">
                  <c:v>6.78559</c:v>
                </c:pt>
                <c:pt idx="10578">
                  <c:v>6.7861099999999999</c:v>
                </c:pt>
                <c:pt idx="10579">
                  <c:v>6.7871300000000003</c:v>
                </c:pt>
                <c:pt idx="10580">
                  <c:v>6.7877799999999997</c:v>
                </c:pt>
                <c:pt idx="10581">
                  <c:v>6.7884700000000002</c:v>
                </c:pt>
                <c:pt idx="10582">
                  <c:v>6.7890899999999998</c:v>
                </c:pt>
                <c:pt idx="10583">
                  <c:v>6.7895500000000002</c:v>
                </c:pt>
                <c:pt idx="10584">
                  <c:v>6.7902300000000002</c:v>
                </c:pt>
                <c:pt idx="10585">
                  <c:v>6.7907099999999998</c:v>
                </c:pt>
                <c:pt idx="10586">
                  <c:v>6.7916400000000001</c:v>
                </c:pt>
                <c:pt idx="10587">
                  <c:v>6.7925300000000002</c:v>
                </c:pt>
                <c:pt idx="10588">
                  <c:v>6.7931999999999997</c:v>
                </c:pt>
                <c:pt idx="10589">
                  <c:v>6.7933899999999996</c:v>
                </c:pt>
                <c:pt idx="10590">
                  <c:v>6.7938700000000001</c:v>
                </c:pt>
                <c:pt idx="10591">
                  <c:v>6.7941900000000004</c:v>
                </c:pt>
                <c:pt idx="10592">
                  <c:v>6.7945000000000002</c:v>
                </c:pt>
                <c:pt idx="10593">
                  <c:v>6.7949700000000002</c:v>
                </c:pt>
                <c:pt idx="10594">
                  <c:v>6.79535</c:v>
                </c:pt>
                <c:pt idx="10595">
                  <c:v>6.7956899999999996</c:v>
                </c:pt>
                <c:pt idx="10596">
                  <c:v>6.7964900000000004</c:v>
                </c:pt>
                <c:pt idx="10597">
                  <c:v>6.7974399999999999</c:v>
                </c:pt>
                <c:pt idx="10598">
                  <c:v>6.7984099999999996</c:v>
                </c:pt>
                <c:pt idx="10599">
                  <c:v>6.7994000000000003</c:v>
                </c:pt>
                <c:pt idx="10600">
                  <c:v>6.8003999999999998</c:v>
                </c:pt>
                <c:pt idx="10601">
                  <c:v>6.8014099999999997</c:v>
                </c:pt>
                <c:pt idx="10602">
                  <c:v>6.8021399999999996</c:v>
                </c:pt>
                <c:pt idx="10603">
                  <c:v>6.8029000000000002</c:v>
                </c:pt>
                <c:pt idx="10604">
                  <c:v>6.8033599999999996</c:v>
                </c:pt>
                <c:pt idx="10605">
                  <c:v>6.80375</c:v>
                </c:pt>
                <c:pt idx="10606">
                  <c:v>6.8041099999999997</c:v>
                </c:pt>
                <c:pt idx="10607">
                  <c:v>6.8047700000000004</c:v>
                </c:pt>
                <c:pt idx="10608">
                  <c:v>6.8058300000000003</c:v>
                </c:pt>
                <c:pt idx="10609">
                  <c:v>6.8069699999999997</c:v>
                </c:pt>
                <c:pt idx="10610">
                  <c:v>6.8080800000000004</c:v>
                </c:pt>
                <c:pt idx="10611">
                  <c:v>6.8091799999999996</c:v>
                </c:pt>
                <c:pt idx="10612">
                  <c:v>6.8094900000000003</c:v>
                </c:pt>
                <c:pt idx="10613">
                  <c:v>6.8104100000000001</c:v>
                </c:pt>
                <c:pt idx="10614">
                  <c:v>6.81107</c:v>
                </c:pt>
                <c:pt idx="10615">
                  <c:v>6.8115600000000001</c:v>
                </c:pt>
                <c:pt idx="10616">
                  <c:v>6.8124200000000004</c:v>
                </c:pt>
                <c:pt idx="10617">
                  <c:v>6.8130499999999996</c:v>
                </c:pt>
                <c:pt idx="10618">
                  <c:v>6.81372</c:v>
                </c:pt>
                <c:pt idx="10619">
                  <c:v>6.8141699999999998</c:v>
                </c:pt>
                <c:pt idx="10620">
                  <c:v>6.8148400000000002</c:v>
                </c:pt>
                <c:pt idx="10621">
                  <c:v>6.8155099999999997</c:v>
                </c:pt>
                <c:pt idx="10622">
                  <c:v>6.8159599999999996</c:v>
                </c:pt>
                <c:pt idx="10623">
                  <c:v>6.8167499999999999</c:v>
                </c:pt>
                <c:pt idx="10624">
                  <c:v>6.8172600000000001</c:v>
                </c:pt>
                <c:pt idx="10625">
                  <c:v>6.8179699999999999</c:v>
                </c:pt>
                <c:pt idx="10626">
                  <c:v>6.8188700000000004</c:v>
                </c:pt>
                <c:pt idx="10627">
                  <c:v>6.8190900000000001</c:v>
                </c:pt>
                <c:pt idx="10628">
                  <c:v>6.8195100000000002</c:v>
                </c:pt>
                <c:pt idx="10629">
                  <c:v>6.8197200000000002</c:v>
                </c:pt>
                <c:pt idx="10630">
                  <c:v>6.8200099999999999</c:v>
                </c:pt>
                <c:pt idx="10631">
                  <c:v>6.8202299999999996</c:v>
                </c:pt>
                <c:pt idx="10632">
                  <c:v>6.8206300000000004</c:v>
                </c:pt>
                <c:pt idx="10633">
                  <c:v>6.8210699999999997</c:v>
                </c:pt>
                <c:pt idx="10634">
                  <c:v>6.8215399999999997</c:v>
                </c:pt>
                <c:pt idx="10635">
                  <c:v>6.8221999999999996</c:v>
                </c:pt>
                <c:pt idx="10636">
                  <c:v>6.8231599999999997</c:v>
                </c:pt>
                <c:pt idx="10637">
                  <c:v>6.8241199999999997</c:v>
                </c:pt>
                <c:pt idx="10638">
                  <c:v>6.8251099999999996</c:v>
                </c:pt>
                <c:pt idx="10639">
                  <c:v>6.8261099999999999</c:v>
                </c:pt>
                <c:pt idx="10640">
                  <c:v>6.8268000000000004</c:v>
                </c:pt>
                <c:pt idx="10641">
                  <c:v>6.8275699999999997</c:v>
                </c:pt>
                <c:pt idx="10642">
                  <c:v>6.8285400000000003</c:v>
                </c:pt>
                <c:pt idx="10643">
                  <c:v>6.8292700000000002</c:v>
                </c:pt>
                <c:pt idx="10644">
                  <c:v>6.8297600000000003</c:v>
                </c:pt>
                <c:pt idx="10645">
                  <c:v>6.8303000000000003</c:v>
                </c:pt>
                <c:pt idx="10646">
                  <c:v>6.8311599999999997</c:v>
                </c:pt>
                <c:pt idx="10647">
                  <c:v>6.8319000000000001</c:v>
                </c:pt>
                <c:pt idx="10648">
                  <c:v>6.8325100000000001</c:v>
                </c:pt>
                <c:pt idx="10649">
                  <c:v>6.8336199999999998</c:v>
                </c:pt>
                <c:pt idx="10650">
                  <c:v>6.8347899999999999</c:v>
                </c:pt>
                <c:pt idx="10651">
                  <c:v>6.8351800000000003</c:v>
                </c:pt>
                <c:pt idx="10652">
                  <c:v>6.8358699999999999</c:v>
                </c:pt>
                <c:pt idx="10653">
                  <c:v>6.83657</c:v>
                </c:pt>
                <c:pt idx="10654">
                  <c:v>6.8371199999999996</c:v>
                </c:pt>
                <c:pt idx="10655">
                  <c:v>6.8377299999999996</c:v>
                </c:pt>
                <c:pt idx="10656">
                  <c:v>6.8383099999999999</c:v>
                </c:pt>
                <c:pt idx="10657">
                  <c:v>6.8389499999999996</c:v>
                </c:pt>
                <c:pt idx="10658">
                  <c:v>6.8397199999999998</c:v>
                </c:pt>
                <c:pt idx="10659">
                  <c:v>6.8407200000000001</c:v>
                </c:pt>
                <c:pt idx="10660">
                  <c:v>6.8417300000000001</c:v>
                </c:pt>
                <c:pt idx="10661">
                  <c:v>6.8427600000000002</c:v>
                </c:pt>
                <c:pt idx="10662">
                  <c:v>6.8434799999999996</c:v>
                </c:pt>
                <c:pt idx="10663">
                  <c:v>6.8440500000000002</c:v>
                </c:pt>
                <c:pt idx="10664">
                  <c:v>6.8444099999999999</c:v>
                </c:pt>
                <c:pt idx="10665">
                  <c:v>6.84537</c:v>
                </c:pt>
                <c:pt idx="10666">
                  <c:v>6.8458399999999999</c:v>
                </c:pt>
                <c:pt idx="10667">
                  <c:v>6.8464099999999997</c:v>
                </c:pt>
                <c:pt idx="10668">
                  <c:v>6.8467000000000002</c:v>
                </c:pt>
                <c:pt idx="10669">
                  <c:v>6.8472200000000001</c:v>
                </c:pt>
                <c:pt idx="10670">
                  <c:v>6.8480100000000004</c:v>
                </c:pt>
                <c:pt idx="10671">
                  <c:v>6.8488800000000003</c:v>
                </c:pt>
                <c:pt idx="10672">
                  <c:v>6.8498400000000004</c:v>
                </c:pt>
                <c:pt idx="10673">
                  <c:v>6.8508100000000001</c:v>
                </c:pt>
                <c:pt idx="10674">
                  <c:v>6.8514200000000001</c:v>
                </c:pt>
                <c:pt idx="10675">
                  <c:v>6.8520599999999998</c:v>
                </c:pt>
                <c:pt idx="10676">
                  <c:v>6.85297</c:v>
                </c:pt>
                <c:pt idx="10677">
                  <c:v>6.8533799999999996</c:v>
                </c:pt>
                <c:pt idx="10678">
                  <c:v>6.8540599999999996</c:v>
                </c:pt>
                <c:pt idx="10679">
                  <c:v>6.8550300000000002</c:v>
                </c:pt>
                <c:pt idx="10680">
                  <c:v>6.8560499999999998</c:v>
                </c:pt>
                <c:pt idx="10681">
                  <c:v>6.8569899999999997</c:v>
                </c:pt>
                <c:pt idx="10682">
                  <c:v>6.8574700000000002</c:v>
                </c:pt>
                <c:pt idx="10683">
                  <c:v>6.85799</c:v>
                </c:pt>
                <c:pt idx="10684">
                  <c:v>6.8588899999999997</c:v>
                </c:pt>
                <c:pt idx="10685">
                  <c:v>6.8596700000000004</c:v>
                </c:pt>
                <c:pt idx="10686">
                  <c:v>6.8601099999999997</c:v>
                </c:pt>
                <c:pt idx="10687">
                  <c:v>6.8608700000000002</c:v>
                </c:pt>
                <c:pt idx="10688">
                  <c:v>6.8614699999999997</c:v>
                </c:pt>
                <c:pt idx="10689">
                  <c:v>6.8620400000000004</c:v>
                </c:pt>
                <c:pt idx="10690">
                  <c:v>6.8627000000000002</c:v>
                </c:pt>
                <c:pt idx="10691">
                  <c:v>6.8634599999999999</c:v>
                </c:pt>
                <c:pt idx="10692">
                  <c:v>6.8638500000000002</c:v>
                </c:pt>
                <c:pt idx="10693">
                  <c:v>6.8643700000000001</c:v>
                </c:pt>
                <c:pt idx="10694">
                  <c:v>6.8653700000000004</c:v>
                </c:pt>
                <c:pt idx="10695">
                  <c:v>6.8663800000000004</c:v>
                </c:pt>
                <c:pt idx="10696">
                  <c:v>6.8673999999999999</c:v>
                </c:pt>
                <c:pt idx="10697">
                  <c:v>6.8684099999999999</c:v>
                </c:pt>
                <c:pt idx="10698">
                  <c:v>6.8693999999999997</c:v>
                </c:pt>
                <c:pt idx="10699">
                  <c:v>6.8701299999999996</c:v>
                </c:pt>
                <c:pt idx="10700">
                  <c:v>6.8705800000000004</c:v>
                </c:pt>
                <c:pt idx="10701">
                  <c:v>6.8709300000000004</c:v>
                </c:pt>
                <c:pt idx="10702">
                  <c:v>6.87174</c:v>
                </c:pt>
                <c:pt idx="10703">
                  <c:v>6.8721399999999999</c:v>
                </c:pt>
                <c:pt idx="10704">
                  <c:v>6.8731400000000002</c:v>
                </c:pt>
                <c:pt idx="10705">
                  <c:v>6.87392</c:v>
                </c:pt>
                <c:pt idx="10706">
                  <c:v>6.8749099999999999</c:v>
                </c:pt>
                <c:pt idx="10707">
                  <c:v>6.8759399999999999</c:v>
                </c:pt>
                <c:pt idx="10708">
                  <c:v>6.8764900000000004</c:v>
                </c:pt>
                <c:pt idx="10709">
                  <c:v>6.8771800000000001</c:v>
                </c:pt>
                <c:pt idx="10710">
                  <c:v>6.8776599999999997</c:v>
                </c:pt>
                <c:pt idx="10711">
                  <c:v>6.8784999999999998</c:v>
                </c:pt>
                <c:pt idx="10712">
                  <c:v>6.8794300000000002</c:v>
                </c:pt>
                <c:pt idx="10713">
                  <c:v>6.8804299999999996</c:v>
                </c:pt>
                <c:pt idx="10714">
                  <c:v>6.8814500000000001</c:v>
                </c:pt>
                <c:pt idx="10715">
                  <c:v>6.8824800000000002</c:v>
                </c:pt>
                <c:pt idx="10716">
                  <c:v>6.8835199999999999</c:v>
                </c:pt>
                <c:pt idx="10717">
                  <c:v>6.8845599999999996</c:v>
                </c:pt>
                <c:pt idx="10718">
                  <c:v>6.88544</c:v>
                </c:pt>
                <c:pt idx="10719">
                  <c:v>6.8861100000000004</c:v>
                </c:pt>
                <c:pt idx="10720">
                  <c:v>6.8868200000000002</c:v>
                </c:pt>
                <c:pt idx="10721">
                  <c:v>6.8872200000000001</c:v>
                </c:pt>
                <c:pt idx="10722">
                  <c:v>6.88748</c:v>
                </c:pt>
                <c:pt idx="10723">
                  <c:v>6.8883200000000002</c:v>
                </c:pt>
                <c:pt idx="10724">
                  <c:v>6.8888199999999999</c:v>
                </c:pt>
                <c:pt idx="10725">
                  <c:v>6.8894299999999999</c:v>
                </c:pt>
                <c:pt idx="10726">
                  <c:v>6.8902999999999999</c:v>
                </c:pt>
                <c:pt idx="10727">
                  <c:v>6.8913500000000001</c:v>
                </c:pt>
                <c:pt idx="10728">
                  <c:v>6.8920199999999996</c:v>
                </c:pt>
                <c:pt idx="10729">
                  <c:v>6.8930699999999998</c:v>
                </c:pt>
                <c:pt idx="10730">
                  <c:v>6.8937499999999998</c:v>
                </c:pt>
                <c:pt idx="10731">
                  <c:v>6.8947599999999998</c:v>
                </c:pt>
                <c:pt idx="10732">
                  <c:v>6.8955299999999999</c:v>
                </c:pt>
                <c:pt idx="10733">
                  <c:v>6.8959099999999998</c:v>
                </c:pt>
                <c:pt idx="10734">
                  <c:v>6.8962500000000002</c:v>
                </c:pt>
                <c:pt idx="10735">
                  <c:v>6.89696</c:v>
                </c:pt>
                <c:pt idx="10736">
                  <c:v>6.8973500000000003</c:v>
                </c:pt>
                <c:pt idx="10737">
                  <c:v>6.8980300000000003</c:v>
                </c:pt>
                <c:pt idx="10738">
                  <c:v>6.8989799999999999</c:v>
                </c:pt>
                <c:pt idx="10739">
                  <c:v>6.8999800000000002</c:v>
                </c:pt>
                <c:pt idx="10740">
                  <c:v>6.9008900000000004</c:v>
                </c:pt>
                <c:pt idx="10741">
                  <c:v>6.9019199999999996</c:v>
                </c:pt>
                <c:pt idx="10742">
                  <c:v>6.9025499999999997</c:v>
                </c:pt>
                <c:pt idx="10743">
                  <c:v>6.90299</c:v>
                </c:pt>
                <c:pt idx="10744">
                  <c:v>6.9034399999999998</c:v>
                </c:pt>
                <c:pt idx="10745">
                  <c:v>6.9041100000000002</c:v>
                </c:pt>
                <c:pt idx="10746">
                  <c:v>6.9048800000000004</c:v>
                </c:pt>
                <c:pt idx="10747">
                  <c:v>6.9058799999999998</c:v>
                </c:pt>
                <c:pt idx="10748">
                  <c:v>6.9068300000000002</c:v>
                </c:pt>
                <c:pt idx="10749">
                  <c:v>6.90787</c:v>
                </c:pt>
                <c:pt idx="10750">
                  <c:v>6.9089099999999997</c:v>
                </c:pt>
                <c:pt idx="10751">
                  <c:v>6.9099500000000003</c:v>
                </c:pt>
                <c:pt idx="10752">
                  <c:v>6.9109699999999998</c:v>
                </c:pt>
                <c:pt idx="10753">
                  <c:v>6.9114000000000004</c:v>
                </c:pt>
                <c:pt idx="10754">
                  <c:v>6.9123200000000002</c:v>
                </c:pt>
                <c:pt idx="10755">
                  <c:v>6.9132499999999997</c:v>
                </c:pt>
                <c:pt idx="10756">
                  <c:v>6.9137300000000002</c:v>
                </c:pt>
                <c:pt idx="10757">
                  <c:v>6.9141199999999996</c:v>
                </c:pt>
                <c:pt idx="10758">
                  <c:v>6.9145000000000003</c:v>
                </c:pt>
                <c:pt idx="10759">
                  <c:v>6.9150099999999997</c:v>
                </c:pt>
                <c:pt idx="10760">
                  <c:v>6.9155699999999998</c:v>
                </c:pt>
                <c:pt idx="10761">
                  <c:v>6.9163100000000002</c:v>
                </c:pt>
                <c:pt idx="10762">
                  <c:v>6.9168500000000002</c:v>
                </c:pt>
                <c:pt idx="10763">
                  <c:v>6.9174899999999999</c:v>
                </c:pt>
                <c:pt idx="10764">
                  <c:v>6.91784</c:v>
                </c:pt>
                <c:pt idx="10765">
                  <c:v>6.9187399999999997</c:v>
                </c:pt>
                <c:pt idx="10766">
                  <c:v>6.9199000000000002</c:v>
                </c:pt>
                <c:pt idx="10767">
                  <c:v>6.9204400000000001</c:v>
                </c:pt>
                <c:pt idx="10768">
                  <c:v>6.9207700000000001</c:v>
                </c:pt>
                <c:pt idx="10769">
                  <c:v>6.9214700000000002</c:v>
                </c:pt>
                <c:pt idx="10770">
                  <c:v>6.9220100000000002</c:v>
                </c:pt>
                <c:pt idx="10771">
                  <c:v>6.9222799999999998</c:v>
                </c:pt>
                <c:pt idx="10772">
                  <c:v>6.9232100000000001</c:v>
                </c:pt>
                <c:pt idx="10773">
                  <c:v>6.92422</c:v>
                </c:pt>
                <c:pt idx="10774">
                  <c:v>6.9252500000000001</c:v>
                </c:pt>
                <c:pt idx="10775">
                  <c:v>6.9258899999999999</c:v>
                </c:pt>
                <c:pt idx="10776">
                  <c:v>6.92685</c:v>
                </c:pt>
                <c:pt idx="10777">
                  <c:v>6.9275900000000004</c:v>
                </c:pt>
                <c:pt idx="10778">
                  <c:v>6.9281899999999998</c:v>
                </c:pt>
                <c:pt idx="10779">
                  <c:v>6.9291299999999998</c:v>
                </c:pt>
                <c:pt idx="10780">
                  <c:v>6.9301199999999996</c:v>
                </c:pt>
                <c:pt idx="10781">
                  <c:v>6.9311499999999997</c:v>
                </c:pt>
                <c:pt idx="10782">
                  <c:v>6.9319600000000001</c:v>
                </c:pt>
                <c:pt idx="10783">
                  <c:v>6.9328799999999999</c:v>
                </c:pt>
                <c:pt idx="10784">
                  <c:v>6.9339000000000004</c:v>
                </c:pt>
                <c:pt idx="10785">
                  <c:v>6.9349400000000001</c:v>
                </c:pt>
                <c:pt idx="10786">
                  <c:v>6.9354800000000001</c:v>
                </c:pt>
                <c:pt idx="10787">
                  <c:v>6.9361800000000002</c:v>
                </c:pt>
                <c:pt idx="10788">
                  <c:v>6.9366399999999997</c:v>
                </c:pt>
                <c:pt idx="10789">
                  <c:v>6.9376499999999997</c:v>
                </c:pt>
                <c:pt idx="10790">
                  <c:v>6.93825</c:v>
                </c:pt>
                <c:pt idx="10791">
                  <c:v>6.9389599999999998</c:v>
                </c:pt>
                <c:pt idx="10792">
                  <c:v>6.9394499999999999</c:v>
                </c:pt>
                <c:pt idx="10793">
                  <c:v>6.9404199999999996</c:v>
                </c:pt>
                <c:pt idx="10794">
                  <c:v>6.9410699999999999</c:v>
                </c:pt>
                <c:pt idx="10795">
                  <c:v>6.9417299999999997</c:v>
                </c:pt>
                <c:pt idx="10796">
                  <c:v>6.9422499999999996</c:v>
                </c:pt>
                <c:pt idx="10797">
                  <c:v>6.9430500000000004</c:v>
                </c:pt>
                <c:pt idx="10798">
                  <c:v>6.9439599999999997</c:v>
                </c:pt>
                <c:pt idx="10799">
                  <c:v>6.9441199999999998</c:v>
                </c:pt>
                <c:pt idx="10800">
                  <c:v>6.9449100000000001</c:v>
                </c:pt>
                <c:pt idx="10801">
                  <c:v>6.9453199999999997</c:v>
                </c:pt>
                <c:pt idx="10802">
                  <c:v>6.9459200000000001</c:v>
                </c:pt>
                <c:pt idx="10803">
                  <c:v>6.9463699999999999</c:v>
                </c:pt>
                <c:pt idx="10804">
                  <c:v>6.9472800000000001</c:v>
                </c:pt>
                <c:pt idx="10805">
                  <c:v>6.9481400000000004</c:v>
                </c:pt>
                <c:pt idx="10806">
                  <c:v>6.9490999999999996</c:v>
                </c:pt>
                <c:pt idx="10807">
                  <c:v>6.9495899999999997</c:v>
                </c:pt>
                <c:pt idx="10808">
                  <c:v>6.9504999999999999</c:v>
                </c:pt>
                <c:pt idx="10809">
                  <c:v>6.9512400000000003</c:v>
                </c:pt>
                <c:pt idx="10810">
                  <c:v>6.9521600000000001</c:v>
                </c:pt>
                <c:pt idx="10811">
                  <c:v>6.9525800000000002</c:v>
                </c:pt>
                <c:pt idx="10812">
                  <c:v>6.9534900000000004</c:v>
                </c:pt>
                <c:pt idx="10813">
                  <c:v>6.95451</c:v>
                </c:pt>
                <c:pt idx="10814">
                  <c:v>6.9555400000000001</c:v>
                </c:pt>
                <c:pt idx="10815">
                  <c:v>6.9565799999999998</c:v>
                </c:pt>
                <c:pt idx="10816">
                  <c:v>6.95763</c:v>
                </c:pt>
                <c:pt idx="10817">
                  <c:v>6.95871</c:v>
                </c:pt>
                <c:pt idx="10818">
                  <c:v>6.9597600000000002</c:v>
                </c:pt>
                <c:pt idx="10819">
                  <c:v>6.9607599999999996</c:v>
                </c:pt>
                <c:pt idx="10820">
                  <c:v>6.9611999999999998</c:v>
                </c:pt>
                <c:pt idx="10821">
                  <c:v>6.9617500000000003</c:v>
                </c:pt>
                <c:pt idx="10822">
                  <c:v>6.9625399999999997</c:v>
                </c:pt>
                <c:pt idx="10823">
                  <c:v>6.96312</c:v>
                </c:pt>
                <c:pt idx="10824">
                  <c:v>6.9638</c:v>
                </c:pt>
                <c:pt idx="10825">
                  <c:v>6.9642200000000001</c:v>
                </c:pt>
                <c:pt idx="10826">
                  <c:v>6.9646100000000004</c:v>
                </c:pt>
                <c:pt idx="10827">
                  <c:v>6.9652799999999999</c:v>
                </c:pt>
                <c:pt idx="10828">
                  <c:v>6.9659000000000004</c:v>
                </c:pt>
                <c:pt idx="10829">
                  <c:v>6.9663500000000003</c:v>
                </c:pt>
                <c:pt idx="10830">
                  <c:v>6.9668700000000001</c:v>
                </c:pt>
                <c:pt idx="10831">
                  <c:v>6.9675700000000003</c:v>
                </c:pt>
                <c:pt idx="10832">
                  <c:v>6.9679900000000004</c:v>
                </c:pt>
                <c:pt idx="10833">
                  <c:v>6.9684799999999996</c:v>
                </c:pt>
                <c:pt idx="10834">
                  <c:v>6.9688999999999997</c:v>
                </c:pt>
                <c:pt idx="10835">
                  <c:v>6.9693100000000001</c:v>
                </c:pt>
                <c:pt idx="10836">
                  <c:v>6.9699</c:v>
                </c:pt>
                <c:pt idx="10837">
                  <c:v>6.9707400000000002</c:v>
                </c:pt>
                <c:pt idx="10838">
                  <c:v>6.9715699999999998</c:v>
                </c:pt>
                <c:pt idx="10839">
                  <c:v>6.9720899999999997</c:v>
                </c:pt>
                <c:pt idx="10840">
                  <c:v>6.9726600000000003</c:v>
                </c:pt>
                <c:pt idx="10841">
                  <c:v>6.9736599999999997</c:v>
                </c:pt>
                <c:pt idx="10842">
                  <c:v>6.9746699999999997</c:v>
                </c:pt>
                <c:pt idx="10843">
                  <c:v>6.9756799999999997</c:v>
                </c:pt>
                <c:pt idx="10844">
                  <c:v>6.9762399999999998</c:v>
                </c:pt>
                <c:pt idx="10845">
                  <c:v>6.9767099999999997</c:v>
                </c:pt>
                <c:pt idx="10846">
                  <c:v>6.9771799999999997</c:v>
                </c:pt>
                <c:pt idx="10847">
                  <c:v>6.9776199999999999</c:v>
                </c:pt>
                <c:pt idx="10848">
                  <c:v>6.9784499999999996</c:v>
                </c:pt>
                <c:pt idx="10849">
                  <c:v>6.9793900000000004</c:v>
                </c:pt>
                <c:pt idx="10850">
                  <c:v>6.9802</c:v>
                </c:pt>
                <c:pt idx="10851">
                  <c:v>6.9805799999999998</c:v>
                </c:pt>
                <c:pt idx="10852">
                  <c:v>6.9814100000000003</c:v>
                </c:pt>
                <c:pt idx="10853">
                  <c:v>6.9825999999999997</c:v>
                </c:pt>
                <c:pt idx="10854">
                  <c:v>6.98367</c:v>
                </c:pt>
                <c:pt idx="10855">
                  <c:v>6.9845800000000002</c:v>
                </c:pt>
                <c:pt idx="10856">
                  <c:v>6.9850000000000003</c:v>
                </c:pt>
                <c:pt idx="10857">
                  <c:v>6.9855299999999998</c:v>
                </c:pt>
                <c:pt idx="10858">
                  <c:v>6.9862799999999998</c:v>
                </c:pt>
                <c:pt idx="10859">
                  <c:v>6.9869599999999998</c:v>
                </c:pt>
                <c:pt idx="10860">
                  <c:v>6.9875100000000003</c:v>
                </c:pt>
                <c:pt idx="10861">
                  <c:v>6.9882499999999999</c:v>
                </c:pt>
                <c:pt idx="10862">
                  <c:v>6.9892099999999999</c:v>
                </c:pt>
                <c:pt idx="10863">
                  <c:v>6.9902100000000003</c:v>
                </c:pt>
                <c:pt idx="10864">
                  <c:v>6.9911399999999997</c:v>
                </c:pt>
                <c:pt idx="10865">
                  <c:v>6.9916499999999999</c:v>
                </c:pt>
                <c:pt idx="10866">
                  <c:v>6.9919900000000004</c:v>
                </c:pt>
                <c:pt idx="10867">
                  <c:v>6.9926899999999996</c:v>
                </c:pt>
                <c:pt idx="10868">
                  <c:v>6.9931799999999997</c:v>
                </c:pt>
                <c:pt idx="10869">
                  <c:v>6.9937199999999997</c:v>
                </c:pt>
                <c:pt idx="10870">
                  <c:v>6.99404</c:v>
                </c:pt>
                <c:pt idx="10871">
                  <c:v>6.9947100000000004</c:v>
                </c:pt>
                <c:pt idx="10872">
                  <c:v>6.9950599999999996</c:v>
                </c:pt>
                <c:pt idx="10873">
                  <c:v>6.9961900000000004</c:v>
                </c:pt>
                <c:pt idx="10874">
                  <c:v>6.9969099999999997</c:v>
                </c:pt>
                <c:pt idx="10875">
                  <c:v>6.9977999999999998</c:v>
                </c:pt>
                <c:pt idx="10876">
                  <c:v>6.99885</c:v>
                </c:pt>
                <c:pt idx="10877">
                  <c:v>6.9994399999999999</c:v>
                </c:pt>
                <c:pt idx="10878">
                  <c:v>7.0001100000000003</c:v>
                </c:pt>
                <c:pt idx="10879">
                  <c:v>7.0008400000000002</c:v>
                </c:pt>
                <c:pt idx="10880">
                  <c:v>7.0015999999999998</c:v>
                </c:pt>
                <c:pt idx="10881">
                  <c:v>7.0024100000000002</c:v>
                </c:pt>
                <c:pt idx="10882">
                  <c:v>7.0033099999999999</c:v>
                </c:pt>
                <c:pt idx="10883">
                  <c:v>7.0044000000000004</c:v>
                </c:pt>
                <c:pt idx="10884">
                  <c:v>7.0054299999999996</c:v>
                </c:pt>
                <c:pt idx="10885">
                  <c:v>7.0065</c:v>
                </c:pt>
                <c:pt idx="10886">
                  <c:v>7.0075500000000002</c:v>
                </c:pt>
                <c:pt idx="10887">
                  <c:v>7.0083700000000002</c:v>
                </c:pt>
                <c:pt idx="10888">
                  <c:v>7.0092400000000001</c:v>
                </c:pt>
                <c:pt idx="10889">
                  <c:v>7.0098399999999996</c:v>
                </c:pt>
                <c:pt idx="10890">
                  <c:v>7.0102399999999996</c:v>
                </c:pt>
                <c:pt idx="10891">
                  <c:v>7.0105199999999996</c:v>
                </c:pt>
                <c:pt idx="10892">
                  <c:v>7.0112300000000003</c:v>
                </c:pt>
                <c:pt idx="10893">
                  <c:v>7.0114299999999998</c:v>
                </c:pt>
                <c:pt idx="10894">
                  <c:v>7.01206</c:v>
                </c:pt>
                <c:pt idx="10895">
                  <c:v>7.0129900000000003</c:v>
                </c:pt>
                <c:pt idx="10896">
                  <c:v>7.0133400000000004</c:v>
                </c:pt>
                <c:pt idx="10897">
                  <c:v>7.01431</c:v>
                </c:pt>
                <c:pt idx="10898">
                  <c:v>7.0152099999999997</c:v>
                </c:pt>
                <c:pt idx="10899">
                  <c:v>7.0158800000000001</c:v>
                </c:pt>
                <c:pt idx="10900">
                  <c:v>7.0167299999999999</c:v>
                </c:pt>
                <c:pt idx="10901">
                  <c:v>7.0174399999999997</c:v>
                </c:pt>
                <c:pt idx="10902">
                  <c:v>7.0177899999999998</c:v>
                </c:pt>
                <c:pt idx="10903">
                  <c:v>7.0180999999999996</c:v>
                </c:pt>
                <c:pt idx="10904">
                  <c:v>7.0187600000000003</c:v>
                </c:pt>
                <c:pt idx="10905">
                  <c:v>7.0191100000000004</c:v>
                </c:pt>
                <c:pt idx="10906">
                  <c:v>7.0198</c:v>
                </c:pt>
                <c:pt idx="10907">
                  <c:v>7.0206600000000003</c:v>
                </c:pt>
                <c:pt idx="10908">
                  <c:v>7.0216099999999999</c:v>
                </c:pt>
                <c:pt idx="10909">
                  <c:v>7.0225900000000001</c:v>
                </c:pt>
                <c:pt idx="10910">
                  <c:v>7.02346</c:v>
                </c:pt>
                <c:pt idx="10911">
                  <c:v>7.0240999999999998</c:v>
                </c:pt>
                <c:pt idx="10912">
                  <c:v>7.0250599999999999</c:v>
                </c:pt>
                <c:pt idx="10913">
                  <c:v>7.0254799999999999</c:v>
                </c:pt>
                <c:pt idx="10914">
                  <c:v>7.0258900000000004</c:v>
                </c:pt>
                <c:pt idx="10915">
                  <c:v>7.0262700000000002</c:v>
                </c:pt>
                <c:pt idx="10916">
                  <c:v>7.02684</c:v>
                </c:pt>
                <c:pt idx="10917">
                  <c:v>7.0278799999999997</c:v>
                </c:pt>
                <c:pt idx="10918">
                  <c:v>7.0289799999999998</c:v>
                </c:pt>
                <c:pt idx="10919">
                  <c:v>7.03</c:v>
                </c:pt>
                <c:pt idx="10920">
                  <c:v>7.03111</c:v>
                </c:pt>
                <c:pt idx="10921">
                  <c:v>7.0319900000000004</c:v>
                </c:pt>
                <c:pt idx="10922">
                  <c:v>7.0328900000000001</c:v>
                </c:pt>
                <c:pt idx="10923">
                  <c:v>7.0333699999999997</c:v>
                </c:pt>
                <c:pt idx="10924">
                  <c:v>7.0337699999999996</c:v>
                </c:pt>
                <c:pt idx="10925">
                  <c:v>7.03444</c:v>
                </c:pt>
                <c:pt idx="10926">
                  <c:v>7.0351100000000004</c:v>
                </c:pt>
                <c:pt idx="10927">
                  <c:v>7.03559</c:v>
                </c:pt>
                <c:pt idx="10928">
                  <c:v>7.0362999999999998</c:v>
                </c:pt>
                <c:pt idx="10929">
                  <c:v>7.0370499999999998</c:v>
                </c:pt>
                <c:pt idx="10930">
                  <c:v>7.0376300000000001</c:v>
                </c:pt>
                <c:pt idx="10931">
                  <c:v>7.0382600000000002</c:v>
                </c:pt>
                <c:pt idx="10932">
                  <c:v>7.0389699999999999</c:v>
                </c:pt>
                <c:pt idx="10933">
                  <c:v>7.0399200000000004</c:v>
                </c:pt>
                <c:pt idx="10934">
                  <c:v>7.0402399999999998</c:v>
                </c:pt>
                <c:pt idx="10935">
                  <c:v>7.0406700000000004</c:v>
                </c:pt>
                <c:pt idx="10936">
                  <c:v>7.0410899999999996</c:v>
                </c:pt>
                <c:pt idx="10937">
                  <c:v>7.0413899999999998</c:v>
                </c:pt>
                <c:pt idx="10938">
                  <c:v>7.0416699999999999</c:v>
                </c:pt>
                <c:pt idx="10939">
                  <c:v>7.0420800000000003</c:v>
                </c:pt>
                <c:pt idx="10940">
                  <c:v>7.0425500000000003</c:v>
                </c:pt>
                <c:pt idx="10941">
                  <c:v>7.0429399999999998</c:v>
                </c:pt>
                <c:pt idx="10942">
                  <c:v>7.0437099999999999</c:v>
                </c:pt>
                <c:pt idx="10943">
                  <c:v>7.0444100000000001</c:v>
                </c:pt>
                <c:pt idx="10944">
                  <c:v>7.0453599999999996</c:v>
                </c:pt>
                <c:pt idx="10945">
                  <c:v>7.0463300000000002</c:v>
                </c:pt>
                <c:pt idx="10946">
                  <c:v>7.0469799999999996</c:v>
                </c:pt>
                <c:pt idx="10947">
                  <c:v>7.0476299999999998</c:v>
                </c:pt>
                <c:pt idx="10948">
                  <c:v>7.0483799999999999</c:v>
                </c:pt>
                <c:pt idx="10949">
                  <c:v>7.0490000000000004</c:v>
                </c:pt>
                <c:pt idx="10950">
                  <c:v>7.0499099999999997</c:v>
                </c:pt>
                <c:pt idx="10951">
                  <c:v>7.0508800000000003</c:v>
                </c:pt>
                <c:pt idx="10952">
                  <c:v>7.0518799999999997</c:v>
                </c:pt>
                <c:pt idx="10953">
                  <c:v>7.0529000000000002</c:v>
                </c:pt>
                <c:pt idx="10954">
                  <c:v>7.0540399999999996</c:v>
                </c:pt>
                <c:pt idx="10955">
                  <c:v>7.0545600000000004</c:v>
                </c:pt>
                <c:pt idx="10956">
                  <c:v>7.0554300000000003</c:v>
                </c:pt>
                <c:pt idx="10957">
                  <c:v>7.0563099999999999</c:v>
                </c:pt>
                <c:pt idx="10958">
                  <c:v>7.0572800000000004</c:v>
                </c:pt>
                <c:pt idx="10959">
                  <c:v>7.0576699999999999</c:v>
                </c:pt>
                <c:pt idx="10960">
                  <c:v>7.05809</c:v>
                </c:pt>
                <c:pt idx="10961">
                  <c:v>7.0590099999999998</c:v>
                </c:pt>
                <c:pt idx="10962">
                  <c:v>7.0593700000000004</c:v>
                </c:pt>
                <c:pt idx="10963">
                  <c:v>7.0598299999999998</c:v>
                </c:pt>
                <c:pt idx="10964">
                  <c:v>7.0605399999999996</c:v>
                </c:pt>
                <c:pt idx="10965">
                  <c:v>7.06114</c:v>
                </c:pt>
                <c:pt idx="10966">
                  <c:v>7.06203</c:v>
                </c:pt>
                <c:pt idx="10967">
                  <c:v>7.0627700000000004</c:v>
                </c:pt>
                <c:pt idx="10968">
                  <c:v>7.0635300000000001</c:v>
                </c:pt>
                <c:pt idx="10969">
                  <c:v>7.0642300000000002</c:v>
                </c:pt>
                <c:pt idx="10970">
                  <c:v>7.0647099999999998</c:v>
                </c:pt>
                <c:pt idx="10971">
                  <c:v>7.0654199999999996</c:v>
                </c:pt>
                <c:pt idx="10972">
                  <c:v>7.06562</c:v>
                </c:pt>
                <c:pt idx="10973">
                  <c:v>7.0662000000000003</c:v>
                </c:pt>
                <c:pt idx="10974">
                  <c:v>7.0666200000000003</c:v>
                </c:pt>
                <c:pt idx="10975">
                  <c:v>7.0672899999999998</c:v>
                </c:pt>
                <c:pt idx="10976">
                  <c:v>7.0682200000000002</c:v>
                </c:pt>
                <c:pt idx="10977">
                  <c:v>7.0691800000000002</c:v>
                </c:pt>
                <c:pt idx="10978">
                  <c:v>7.0701099999999997</c:v>
                </c:pt>
                <c:pt idx="10979">
                  <c:v>7.0708500000000001</c:v>
                </c:pt>
                <c:pt idx="10980">
                  <c:v>7.0713699999999999</c:v>
                </c:pt>
                <c:pt idx="10981">
                  <c:v>7.0718399999999999</c:v>
                </c:pt>
                <c:pt idx="10982">
                  <c:v>7.0723399999999996</c:v>
                </c:pt>
                <c:pt idx="10983">
                  <c:v>7.07294</c:v>
                </c:pt>
                <c:pt idx="10984">
                  <c:v>7.0735400000000004</c:v>
                </c:pt>
                <c:pt idx="10985">
                  <c:v>7.0745300000000002</c:v>
                </c:pt>
                <c:pt idx="10986">
                  <c:v>7.0755699999999999</c:v>
                </c:pt>
                <c:pt idx="10987">
                  <c:v>7.0766099999999996</c:v>
                </c:pt>
                <c:pt idx="10988">
                  <c:v>7.0774900000000001</c:v>
                </c:pt>
                <c:pt idx="10989">
                  <c:v>7.07843</c:v>
                </c:pt>
                <c:pt idx="10990">
                  <c:v>7.07944</c:v>
                </c:pt>
                <c:pt idx="10991">
                  <c:v>7.0804499999999999</c:v>
                </c:pt>
                <c:pt idx="10992">
                  <c:v>7.0815000000000001</c:v>
                </c:pt>
                <c:pt idx="10993">
                  <c:v>7.0818599999999998</c:v>
                </c:pt>
                <c:pt idx="10994">
                  <c:v>7.0822000000000003</c:v>
                </c:pt>
                <c:pt idx="10995">
                  <c:v>7.0829199999999997</c:v>
                </c:pt>
                <c:pt idx="10996">
                  <c:v>7.0834200000000003</c:v>
                </c:pt>
                <c:pt idx="10997">
                  <c:v>7.0838700000000001</c:v>
                </c:pt>
                <c:pt idx="10998">
                  <c:v>7.0843499999999997</c:v>
                </c:pt>
                <c:pt idx="10999">
                  <c:v>7.0846900000000002</c:v>
                </c:pt>
                <c:pt idx="11000">
                  <c:v>7.0851899999999999</c:v>
                </c:pt>
                <c:pt idx="11001">
                  <c:v>7.0855600000000001</c:v>
                </c:pt>
                <c:pt idx="11002">
                  <c:v>7.0866100000000003</c:v>
                </c:pt>
                <c:pt idx="11003">
                  <c:v>7.0877299999999996</c:v>
                </c:pt>
                <c:pt idx="11004">
                  <c:v>7.0887900000000004</c:v>
                </c:pt>
                <c:pt idx="11005">
                  <c:v>7.0894300000000001</c:v>
                </c:pt>
                <c:pt idx="11006">
                  <c:v>7.0899900000000002</c:v>
                </c:pt>
                <c:pt idx="11007">
                  <c:v>7.0903200000000002</c:v>
                </c:pt>
                <c:pt idx="11008">
                  <c:v>7.0907600000000004</c:v>
                </c:pt>
                <c:pt idx="11009">
                  <c:v>7.0916199999999998</c:v>
                </c:pt>
                <c:pt idx="11010">
                  <c:v>7.0925099999999999</c:v>
                </c:pt>
                <c:pt idx="11011">
                  <c:v>7.0934299999999997</c:v>
                </c:pt>
                <c:pt idx="11012">
                  <c:v>7.0942699999999999</c:v>
                </c:pt>
                <c:pt idx="11013">
                  <c:v>7.0947899999999997</c:v>
                </c:pt>
                <c:pt idx="11014">
                  <c:v>7.0957299999999996</c:v>
                </c:pt>
                <c:pt idx="11015">
                  <c:v>7.0964499999999999</c:v>
                </c:pt>
                <c:pt idx="11016">
                  <c:v>7.0971099999999998</c:v>
                </c:pt>
                <c:pt idx="11017">
                  <c:v>7.0977699999999997</c:v>
                </c:pt>
                <c:pt idx="11018">
                  <c:v>7.0986799999999999</c:v>
                </c:pt>
                <c:pt idx="11019">
                  <c:v>7.0994099999999998</c:v>
                </c:pt>
                <c:pt idx="11020">
                  <c:v>7.1002900000000002</c:v>
                </c:pt>
                <c:pt idx="11021">
                  <c:v>7.1010999999999997</c:v>
                </c:pt>
                <c:pt idx="11022">
                  <c:v>7.1015699999999997</c:v>
                </c:pt>
                <c:pt idx="11023">
                  <c:v>7.1026600000000002</c:v>
                </c:pt>
                <c:pt idx="11024">
                  <c:v>7.1038100000000002</c:v>
                </c:pt>
                <c:pt idx="11025">
                  <c:v>7.1049199999999999</c:v>
                </c:pt>
                <c:pt idx="11026">
                  <c:v>7.1053499999999996</c:v>
                </c:pt>
                <c:pt idx="11027">
                  <c:v>7.1057499999999996</c:v>
                </c:pt>
                <c:pt idx="11028">
                  <c:v>7.1063299999999998</c:v>
                </c:pt>
                <c:pt idx="11029">
                  <c:v>7.1069699999999996</c:v>
                </c:pt>
                <c:pt idx="11030">
                  <c:v>7.1074900000000003</c:v>
                </c:pt>
                <c:pt idx="11031">
                  <c:v>7.1081700000000003</c:v>
                </c:pt>
                <c:pt idx="11032">
                  <c:v>7.10907</c:v>
                </c:pt>
                <c:pt idx="11033">
                  <c:v>7.11</c:v>
                </c:pt>
                <c:pt idx="11034">
                  <c:v>7.1110100000000003</c:v>
                </c:pt>
                <c:pt idx="11035">
                  <c:v>7.1120000000000001</c:v>
                </c:pt>
                <c:pt idx="11036">
                  <c:v>7.1125100000000003</c:v>
                </c:pt>
                <c:pt idx="11037">
                  <c:v>7.1127500000000001</c:v>
                </c:pt>
                <c:pt idx="11038">
                  <c:v>7.1132099999999996</c:v>
                </c:pt>
                <c:pt idx="11039">
                  <c:v>7.1137100000000002</c:v>
                </c:pt>
                <c:pt idx="11040">
                  <c:v>7.1144800000000004</c:v>
                </c:pt>
                <c:pt idx="11041">
                  <c:v>7.1154200000000003</c:v>
                </c:pt>
                <c:pt idx="11042">
                  <c:v>7.1158799999999998</c:v>
                </c:pt>
                <c:pt idx="11043">
                  <c:v>7.1169000000000002</c:v>
                </c:pt>
                <c:pt idx="11044">
                  <c:v>7.1177799999999998</c:v>
                </c:pt>
                <c:pt idx="11045">
                  <c:v>7.1186299999999996</c:v>
                </c:pt>
                <c:pt idx="11046">
                  <c:v>7.1191599999999999</c:v>
                </c:pt>
                <c:pt idx="11047">
                  <c:v>7.1198399999999999</c:v>
                </c:pt>
                <c:pt idx="11048">
                  <c:v>7.1204099999999997</c:v>
                </c:pt>
                <c:pt idx="11049">
                  <c:v>7.1211599999999997</c:v>
                </c:pt>
                <c:pt idx="11050">
                  <c:v>7.1221199999999998</c:v>
                </c:pt>
                <c:pt idx="11051">
                  <c:v>7.1228300000000004</c:v>
                </c:pt>
                <c:pt idx="11052">
                  <c:v>7.1238099999999998</c:v>
                </c:pt>
                <c:pt idx="11053">
                  <c:v>7.1248699999999996</c:v>
                </c:pt>
                <c:pt idx="11054">
                  <c:v>7.1258900000000001</c:v>
                </c:pt>
                <c:pt idx="11055">
                  <c:v>7.1269400000000003</c:v>
                </c:pt>
                <c:pt idx="11056">
                  <c:v>7.1279899999999996</c:v>
                </c:pt>
                <c:pt idx="11057">
                  <c:v>7.1287700000000003</c:v>
                </c:pt>
                <c:pt idx="11058">
                  <c:v>7.12927</c:v>
                </c:pt>
                <c:pt idx="11059">
                  <c:v>7.1301300000000003</c:v>
                </c:pt>
                <c:pt idx="11060">
                  <c:v>7.13063</c:v>
                </c:pt>
                <c:pt idx="11061">
                  <c:v>7.1311299999999997</c:v>
                </c:pt>
                <c:pt idx="11062">
                  <c:v>7.1314099999999998</c:v>
                </c:pt>
                <c:pt idx="11063">
                  <c:v>7.1319999999999997</c:v>
                </c:pt>
                <c:pt idx="11064">
                  <c:v>7.1327699999999998</c:v>
                </c:pt>
                <c:pt idx="11065">
                  <c:v>7.1338299999999997</c:v>
                </c:pt>
                <c:pt idx="11066">
                  <c:v>7.1348900000000004</c:v>
                </c:pt>
                <c:pt idx="11067">
                  <c:v>7.1358300000000003</c:v>
                </c:pt>
                <c:pt idx="11068">
                  <c:v>7.1364000000000001</c:v>
                </c:pt>
                <c:pt idx="11069">
                  <c:v>7.1370100000000001</c:v>
                </c:pt>
                <c:pt idx="11070">
                  <c:v>7.13734</c:v>
                </c:pt>
                <c:pt idx="11071">
                  <c:v>7.1380800000000004</c:v>
                </c:pt>
                <c:pt idx="11072">
                  <c:v>7.1389300000000002</c:v>
                </c:pt>
                <c:pt idx="11073">
                  <c:v>7.1398200000000003</c:v>
                </c:pt>
                <c:pt idx="11074">
                  <c:v>7.1407400000000001</c:v>
                </c:pt>
                <c:pt idx="11075">
                  <c:v>7.1416899999999996</c:v>
                </c:pt>
                <c:pt idx="11076">
                  <c:v>7.1422800000000004</c:v>
                </c:pt>
                <c:pt idx="11077">
                  <c:v>7.1432200000000003</c:v>
                </c:pt>
                <c:pt idx="11078">
                  <c:v>7.1439500000000002</c:v>
                </c:pt>
                <c:pt idx="11079">
                  <c:v>7.1445999999999996</c:v>
                </c:pt>
                <c:pt idx="11080">
                  <c:v>7.1449600000000002</c:v>
                </c:pt>
                <c:pt idx="11081">
                  <c:v>7.1457199999999998</c:v>
                </c:pt>
                <c:pt idx="11082">
                  <c:v>7.1460299999999997</c:v>
                </c:pt>
                <c:pt idx="11083">
                  <c:v>7.1470000000000002</c:v>
                </c:pt>
                <c:pt idx="11084">
                  <c:v>7.1481500000000002</c:v>
                </c:pt>
                <c:pt idx="11085">
                  <c:v>7.1492500000000003</c:v>
                </c:pt>
                <c:pt idx="11086">
                  <c:v>7.1503399999999999</c:v>
                </c:pt>
                <c:pt idx="11087">
                  <c:v>7.1513200000000001</c:v>
                </c:pt>
                <c:pt idx="11088">
                  <c:v>7.15212</c:v>
                </c:pt>
                <c:pt idx="11089">
                  <c:v>7.1525800000000004</c:v>
                </c:pt>
                <c:pt idx="11090">
                  <c:v>7.1528799999999997</c:v>
                </c:pt>
                <c:pt idx="11091">
                  <c:v>7.1535500000000001</c:v>
                </c:pt>
                <c:pt idx="11092">
                  <c:v>7.1540800000000004</c:v>
                </c:pt>
                <c:pt idx="11093">
                  <c:v>7.1546000000000003</c:v>
                </c:pt>
                <c:pt idx="11094">
                  <c:v>7.1551499999999999</c:v>
                </c:pt>
                <c:pt idx="11095">
                  <c:v>7.1560699999999997</c:v>
                </c:pt>
                <c:pt idx="11096">
                  <c:v>7.1567699999999999</c:v>
                </c:pt>
                <c:pt idx="11097">
                  <c:v>7.1573599999999997</c:v>
                </c:pt>
                <c:pt idx="11098">
                  <c:v>7.1578799999999996</c:v>
                </c:pt>
                <c:pt idx="11099">
                  <c:v>7.1586100000000004</c:v>
                </c:pt>
                <c:pt idx="11100">
                  <c:v>7.1592000000000002</c:v>
                </c:pt>
                <c:pt idx="11101">
                  <c:v>7.1595899999999997</c:v>
                </c:pt>
                <c:pt idx="11102">
                  <c:v>7.1599199999999996</c:v>
                </c:pt>
                <c:pt idx="11103">
                  <c:v>7.1602199999999998</c:v>
                </c:pt>
                <c:pt idx="11104">
                  <c:v>7.16045</c:v>
                </c:pt>
                <c:pt idx="11105">
                  <c:v>7.1609800000000003</c:v>
                </c:pt>
                <c:pt idx="11106">
                  <c:v>7.16195</c:v>
                </c:pt>
                <c:pt idx="11107">
                  <c:v>7.1623999999999999</c:v>
                </c:pt>
                <c:pt idx="11108">
                  <c:v>7.16343</c:v>
                </c:pt>
                <c:pt idx="11109">
                  <c:v>7.1644399999999999</c:v>
                </c:pt>
                <c:pt idx="11110">
                  <c:v>7.1652800000000001</c:v>
                </c:pt>
                <c:pt idx="11111">
                  <c:v>7.1657599999999997</c:v>
                </c:pt>
                <c:pt idx="11112">
                  <c:v>7.1666499999999997</c:v>
                </c:pt>
                <c:pt idx="11113">
                  <c:v>7.16716</c:v>
                </c:pt>
                <c:pt idx="11114">
                  <c:v>7.1680099999999998</c:v>
                </c:pt>
                <c:pt idx="11115">
                  <c:v>7.1689800000000004</c:v>
                </c:pt>
                <c:pt idx="11116">
                  <c:v>7.1699799999999998</c:v>
                </c:pt>
                <c:pt idx="11117">
                  <c:v>7.1709199999999997</c:v>
                </c:pt>
                <c:pt idx="11118">
                  <c:v>7.1719799999999996</c:v>
                </c:pt>
                <c:pt idx="11119">
                  <c:v>7.1730200000000002</c:v>
                </c:pt>
                <c:pt idx="11120">
                  <c:v>7.1736599999999999</c:v>
                </c:pt>
                <c:pt idx="11121">
                  <c:v>7.1743800000000002</c:v>
                </c:pt>
                <c:pt idx="11122">
                  <c:v>7.1752599999999997</c:v>
                </c:pt>
                <c:pt idx="11123">
                  <c:v>7.1759300000000001</c:v>
                </c:pt>
                <c:pt idx="11124">
                  <c:v>7.1760999999999999</c:v>
                </c:pt>
                <c:pt idx="11125">
                  <c:v>7.17666</c:v>
                </c:pt>
                <c:pt idx="11126">
                  <c:v>7.17727</c:v>
                </c:pt>
                <c:pt idx="11127">
                  <c:v>7.1776200000000001</c:v>
                </c:pt>
                <c:pt idx="11128">
                  <c:v>7.1782700000000004</c:v>
                </c:pt>
                <c:pt idx="11129">
                  <c:v>7.1791</c:v>
                </c:pt>
                <c:pt idx="11130">
                  <c:v>7.1798700000000002</c:v>
                </c:pt>
                <c:pt idx="11131">
                  <c:v>7.1800499999999996</c:v>
                </c:pt>
                <c:pt idx="11132">
                  <c:v>7.1801500000000003</c:v>
                </c:pt>
                <c:pt idx="11133">
                  <c:v>7.1805500000000002</c:v>
                </c:pt>
                <c:pt idx="11134">
                  <c:v>7.1816000000000004</c:v>
                </c:pt>
                <c:pt idx="11135">
                  <c:v>7.1822100000000004</c:v>
                </c:pt>
                <c:pt idx="11136">
                  <c:v>7.1829499999999999</c:v>
                </c:pt>
                <c:pt idx="11137">
                  <c:v>7.18337</c:v>
                </c:pt>
                <c:pt idx="11138">
                  <c:v>7.1836200000000003</c:v>
                </c:pt>
                <c:pt idx="11139">
                  <c:v>7.1842300000000003</c:v>
                </c:pt>
                <c:pt idx="11140">
                  <c:v>7.1846500000000004</c:v>
                </c:pt>
                <c:pt idx="11141">
                  <c:v>7.1855599999999997</c:v>
                </c:pt>
                <c:pt idx="11142">
                  <c:v>7.18649</c:v>
                </c:pt>
                <c:pt idx="11143">
                  <c:v>7.1874500000000001</c:v>
                </c:pt>
                <c:pt idx="11144">
                  <c:v>7.1884300000000003</c:v>
                </c:pt>
                <c:pt idx="11145">
                  <c:v>7.1894099999999996</c:v>
                </c:pt>
                <c:pt idx="11146">
                  <c:v>7.1899100000000002</c:v>
                </c:pt>
                <c:pt idx="11147">
                  <c:v>7.1903699999999997</c:v>
                </c:pt>
                <c:pt idx="11148">
                  <c:v>7.19076</c:v>
                </c:pt>
                <c:pt idx="11149">
                  <c:v>7.19116</c:v>
                </c:pt>
                <c:pt idx="11150">
                  <c:v>7.1919199999999996</c:v>
                </c:pt>
                <c:pt idx="11151">
                  <c:v>7.1929600000000002</c:v>
                </c:pt>
                <c:pt idx="11152">
                  <c:v>7.1940299999999997</c:v>
                </c:pt>
                <c:pt idx="11153">
                  <c:v>7.1950900000000004</c:v>
                </c:pt>
                <c:pt idx="11154">
                  <c:v>7.1958500000000001</c:v>
                </c:pt>
                <c:pt idx="11155">
                  <c:v>7.1969900000000004</c:v>
                </c:pt>
                <c:pt idx="11156">
                  <c:v>7.19808</c:v>
                </c:pt>
                <c:pt idx="11157">
                  <c:v>7.1989400000000003</c:v>
                </c:pt>
                <c:pt idx="11158">
                  <c:v>7.1995100000000001</c:v>
                </c:pt>
                <c:pt idx="11159">
                  <c:v>7.1997799999999996</c:v>
                </c:pt>
                <c:pt idx="11160">
                  <c:v>7.2003399999999997</c:v>
                </c:pt>
                <c:pt idx="11161">
                  <c:v>7.20106</c:v>
                </c:pt>
                <c:pt idx="11162">
                  <c:v>7.20153</c:v>
                </c:pt>
                <c:pt idx="11163">
                  <c:v>7.2020900000000001</c:v>
                </c:pt>
                <c:pt idx="11164">
                  <c:v>7.20275</c:v>
                </c:pt>
                <c:pt idx="11165">
                  <c:v>7.2032600000000002</c:v>
                </c:pt>
                <c:pt idx="11166">
                  <c:v>7.2037300000000002</c:v>
                </c:pt>
                <c:pt idx="11167">
                  <c:v>7.2040899999999999</c:v>
                </c:pt>
                <c:pt idx="11168">
                  <c:v>7.2045399999999997</c:v>
                </c:pt>
                <c:pt idx="11169">
                  <c:v>7.2051299999999996</c:v>
                </c:pt>
                <c:pt idx="11170">
                  <c:v>7.2058099999999996</c:v>
                </c:pt>
                <c:pt idx="11171">
                  <c:v>7.2061900000000003</c:v>
                </c:pt>
                <c:pt idx="11172">
                  <c:v>7.20662</c:v>
                </c:pt>
                <c:pt idx="11173">
                  <c:v>7.2069599999999996</c:v>
                </c:pt>
                <c:pt idx="11174">
                  <c:v>7.2074800000000003</c:v>
                </c:pt>
                <c:pt idx="11175">
                  <c:v>7.20817</c:v>
                </c:pt>
                <c:pt idx="11176">
                  <c:v>7.2090399999999999</c:v>
                </c:pt>
                <c:pt idx="11177">
                  <c:v>7.2099700000000002</c:v>
                </c:pt>
                <c:pt idx="11178">
                  <c:v>7.2108699999999999</c:v>
                </c:pt>
                <c:pt idx="11179">
                  <c:v>7.2115</c:v>
                </c:pt>
                <c:pt idx="11180">
                  <c:v>7.2120699999999998</c:v>
                </c:pt>
                <c:pt idx="11181">
                  <c:v>7.2130599999999996</c:v>
                </c:pt>
                <c:pt idx="11182">
                  <c:v>7.2136899999999997</c:v>
                </c:pt>
                <c:pt idx="11183">
                  <c:v>7.21441</c:v>
                </c:pt>
                <c:pt idx="11184">
                  <c:v>7.2149400000000004</c:v>
                </c:pt>
                <c:pt idx="11185">
                  <c:v>7.2159199999999997</c:v>
                </c:pt>
                <c:pt idx="11186">
                  <c:v>7.2169299999999996</c:v>
                </c:pt>
                <c:pt idx="11187">
                  <c:v>7.2172999999999998</c:v>
                </c:pt>
                <c:pt idx="11188">
                  <c:v>7.2180400000000002</c:v>
                </c:pt>
                <c:pt idx="11189">
                  <c:v>7.2190300000000001</c:v>
                </c:pt>
                <c:pt idx="11190">
                  <c:v>7.21957</c:v>
                </c:pt>
                <c:pt idx="11191">
                  <c:v>7.2199</c:v>
                </c:pt>
                <c:pt idx="11192">
                  <c:v>7.2202700000000002</c:v>
                </c:pt>
                <c:pt idx="11193">
                  <c:v>7.2205700000000004</c:v>
                </c:pt>
                <c:pt idx="11194">
                  <c:v>7.2211699999999999</c:v>
                </c:pt>
                <c:pt idx="11195">
                  <c:v>7.22173</c:v>
                </c:pt>
                <c:pt idx="11196">
                  <c:v>7.22255</c:v>
                </c:pt>
                <c:pt idx="11197">
                  <c:v>7.22302</c:v>
                </c:pt>
                <c:pt idx="11198">
                  <c:v>7.22363</c:v>
                </c:pt>
                <c:pt idx="11199">
                  <c:v>7.2243500000000003</c:v>
                </c:pt>
                <c:pt idx="11200">
                  <c:v>7.22506</c:v>
                </c:pt>
                <c:pt idx="11201">
                  <c:v>7.2258500000000003</c:v>
                </c:pt>
                <c:pt idx="11202">
                  <c:v>7.2268400000000002</c:v>
                </c:pt>
                <c:pt idx="11203">
                  <c:v>7.2276300000000004</c:v>
                </c:pt>
                <c:pt idx="11204">
                  <c:v>7.2282099999999998</c:v>
                </c:pt>
                <c:pt idx="11205">
                  <c:v>7.2289899999999996</c:v>
                </c:pt>
                <c:pt idx="11206">
                  <c:v>7.2293900000000004</c:v>
                </c:pt>
                <c:pt idx="11207">
                  <c:v>7.2298200000000001</c:v>
                </c:pt>
                <c:pt idx="11208">
                  <c:v>7.23034</c:v>
                </c:pt>
                <c:pt idx="11209">
                  <c:v>7.2309200000000002</c:v>
                </c:pt>
                <c:pt idx="11210">
                  <c:v>7.23149</c:v>
                </c:pt>
                <c:pt idx="11211">
                  <c:v>7.2319699999999996</c:v>
                </c:pt>
                <c:pt idx="11212">
                  <c:v>7.2323300000000001</c:v>
                </c:pt>
                <c:pt idx="11213">
                  <c:v>7.2327399999999997</c:v>
                </c:pt>
                <c:pt idx="11214">
                  <c:v>7.2329699999999999</c:v>
                </c:pt>
                <c:pt idx="11215">
                  <c:v>7.2332000000000001</c:v>
                </c:pt>
                <c:pt idx="11216">
                  <c:v>7.2334699999999996</c:v>
                </c:pt>
                <c:pt idx="11217">
                  <c:v>7.2338899999999997</c:v>
                </c:pt>
                <c:pt idx="11218">
                  <c:v>7.2342500000000003</c:v>
                </c:pt>
                <c:pt idx="11219">
                  <c:v>7.2345199999999998</c:v>
                </c:pt>
                <c:pt idx="11220">
                  <c:v>7.2347299999999999</c:v>
                </c:pt>
                <c:pt idx="11221">
                  <c:v>7.2349800000000002</c:v>
                </c:pt>
                <c:pt idx="11222">
                  <c:v>7.2352600000000002</c:v>
                </c:pt>
                <c:pt idx="11223">
                  <c:v>7.2354900000000004</c:v>
                </c:pt>
                <c:pt idx="11224">
                  <c:v>7.2358599999999997</c:v>
                </c:pt>
                <c:pt idx="11225">
                  <c:v>7.2366000000000001</c:v>
                </c:pt>
                <c:pt idx="11226">
                  <c:v>7.2375999999999996</c:v>
                </c:pt>
                <c:pt idx="11227">
                  <c:v>7.2382200000000001</c:v>
                </c:pt>
                <c:pt idx="11228">
                  <c:v>7.2384599999999999</c:v>
                </c:pt>
                <c:pt idx="11229">
                  <c:v>7.2386999999999997</c:v>
                </c:pt>
                <c:pt idx="11230">
                  <c:v>7.2389000000000001</c:v>
                </c:pt>
                <c:pt idx="11231">
                  <c:v>7.2391100000000002</c:v>
                </c:pt>
                <c:pt idx="11232">
                  <c:v>7.2393299999999998</c:v>
                </c:pt>
                <c:pt idx="11233">
                  <c:v>7.2395800000000001</c:v>
                </c:pt>
                <c:pt idx="11234">
                  <c:v>7.2398600000000002</c:v>
                </c:pt>
                <c:pt idx="11235">
                  <c:v>7.2401600000000004</c:v>
                </c:pt>
                <c:pt idx="11236">
                  <c:v>7.2411599999999998</c:v>
                </c:pt>
                <c:pt idx="11237">
                  <c:v>7.2420099999999996</c:v>
                </c:pt>
                <c:pt idx="11238">
                  <c:v>7.2430300000000001</c:v>
                </c:pt>
                <c:pt idx="11239">
                  <c:v>7.2439999999999998</c:v>
                </c:pt>
                <c:pt idx="11240">
                  <c:v>7.2446400000000004</c:v>
                </c:pt>
                <c:pt idx="11241">
                  <c:v>7.2453799999999999</c:v>
                </c:pt>
                <c:pt idx="11242">
                  <c:v>7.2463199999999999</c:v>
                </c:pt>
                <c:pt idx="11243">
                  <c:v>7.2467100000000002</c:v>
                </c:pt>
                <c:pt idx="11244">
                  <c:v>7.2470299999999996</c:v>
                </c:pt>
                <c:pt idx="11245">
                  <c:v>7.2475899999999998</c:v>
                </c:pt>
                <c:pt idx="11246">
                  <c:v>7.2478800000000003</c:v>
                </c:pt>
                <c:pt idx="11247">
                  <c:v>7.24878</c:v>
                </c:pt>
                <c:pt idx="11248">
                  <c:v>7.2498800000000001</c:v>
                </c:pt>
                <c:pt idx="11249">
                  <c:v>7.2508600000000003</c:v>
                </c:pt>
                <c:pt idx="11250">
                  <c:v>7.2513100000000001</c:v>
                </c:pt>
                <c:pt idx="11251">
                  <c:v>7.2518599999999998</c:v>
                </c:pt>
                <c:pt idx="11252">
                  <c:v>7.2525199999999996</c:v>
                </c:pt>
                <c:pt idx="11253">
                  <c:v>7.2530400000000004</c:v>
                </c:pt>
                <c:pt idx="11254">
                  <c:v>7.2533300000000001</c:v>
                </c:pt>
                <c:pt idx="11255">
                  <c:v>7.2537799999999999</c:v>
                </c:pt>
                <c:pt idx="11256">
                  <c:v>7.2542400000000002</c:v>
                </c:pt>
                <c:pt idx="11257">
                  <c:v>7.2551500000000004</c:v>
                </c:pt>
                <c:pt idx="11258">
                  <c:v>7.2561099999999996</c:v>
                </c:pt>
                <c:pt idx="11259">
                  <c:v>7.25664</c:v>
                </c:pt>
                <c:pt idx="11260">
                  <c:v>7.2572299999999998</c:v>
                </c:pt>
                <c:pt idx="11261">
                  <c:v>7.2578899999999997</c:v>
                </c:pt>
                <c:pt idx="11262">
                  <c:v>7.2585800000000003</c:v>
                </c:pt>
                <c:pt idx="11263">
                  <c:v>7.25929</c:v>
                </c:pt>
                <c:pt idx="11264">
                  <c:v>7.2595900000000002</c:v>
                </c:pt>
                <c:pt idx="11265">
                  <c:v>7.25983</c:v>
                </c:pt>
                <c:pt idx="11266">
                  <c:v>7.2600600000000002</c:v>
                </c:pt>
                <c:pt idx="11267">
                  <c:v>7.2603600000000004</c:v>
                </c:pt>
                <c:pt idx="11268">
                  <c:v>7.2606400000000004</c:v>
                </c:pt>
                <c:pt idx="11269">
                  <c:v>7.2609700000000004</c:v>
                </c:pt>
                <c:pt idx="11270">
                  <c:v>7.2617799999999999</c:v>
                </c:pt>
                <c:pt idx="11271">
                  <c:v>7.2626400000000002</c:v>
                </c:pt>
                <c:pt idx="11272">
                  <c:v>7.2630299999999997</c:v>
                </c:pt>
                <c:pt idx="11273">
                  <c:v>7.2632199999999996</c:v>
                </c:pt>
                <c:pt idx="11274">
                  <c:v>7.2633999999999999</c:v>
                </c:pt>
                <c:pt idx="11275">
                  <c:v>7.2636000000000003</c:v>
                </c:pt>
                <c:pt idx="11276">
                  <c:v>7.2638100000000003</c:v>
                </c:pt>
                <c:pt idx="11277">
                  <c:v>7.2640099999999999</c:v>
                </c:pt>
                <c:pt idx="11278">
                  <c:v>7.2641900000000001</c:v>
                </c:pt>
                <c:pt idx="11279">
                  <c:v>7.26431</c:v>
                </c:pt>
                <c:pt idx="11280">
                  <c:v>7.2646100000000002</c:v>
                </c:pt>
                <c:pt idx="11281">
                  <c:v>7.2649999999999997</c:v>
                </c:pt>
                <c:pt idx="11282">
                  <c:v>7.2656900000000002</c:v>
                </c:pt>
                <c:pt idx="11283">
                  <c:v>7.2661800000000003</c:v>
                </c:pt>
                <c:pt idx="11284">
                  <c:v>7.2664900000000001</c:v>
                </c:pt>
                <c:pt idx="11285">
                  <c:v>7.26708</c:v>
                </c:pt>
                <c:pt idx="11286">
                  <c:v>7.2681199999999997</c:v>
                </c:pt>
                <c:pt idx="11287">
                  <c:v>7.2686900000000003</c:v>
                </c:pt>
                <c:pt idx="11288">
                  <c:v>7.2687999999999997</c:v>
                </c:pt>
                <c:pt idx="11289">
                  <c:v>7.2689199999999996</c:v>
                </c:pt>
                <c:pt idx="11290">
                  <c:v>7.2692100000000002</c:v>
                </c:pt>
                <c:pt idx="11291">
                  <c:v>7.2700300000000002</c:v>
                </c:pt>
                <c:pt idx="11292">
                  <c:v>7.2705299999999999</c:v>
                </c:pt>
                <c:pt idx="11293">
                  <c:v>7.2707800000000002</c:v>
                </c:pt>
                <c:pt idx="11294">
                  <c:v>7.2714499999999997</c:v>
                </c:pt>
                <c:pt idx="11295">
                  <c:v>7.2718999999999996</c:v>
                </c:pt>
                <c:pt idx="11296">
                  <c:v>7.2723100000000001</c:v>
                </c:pt>
                <c:pt idx="11297">
                  <c:v>7.2731399999999997</c:v>
                </c:pt>
                <c:pt idx="11298">
                  <c:v>7.2741499999999997</c:v>
                </c:pt>
                <c:pt idx="11299">
                  <c:v>7.2751400000000004</c:v>
                </c:pt>
                <c:pt idx="11300">
                  <c:v>7.2761199999999997</c:v>
                </c:pt>
                <c:pt idx="11301">
                  <c:v>7.2766700000000002</c:v>
                </c:pt>
                <c:pt idx="11302">
                  <c:v>7.2772199999999998</c:v>
                </c:pt>
                <c:pt idx="11303">
                  <c:v>7.2775100000000004</c:v>
                </c:pt>
                <c:pt idx="11304">
                  <c:v>7.2780100000000001</c:v>
                </c:pt>
                <c:pt idx="11305">
                  <c:v>7.2781700000000003</c:v>
                </c:pt>
                <c:pt idx="11306">
                  <c:v>7.2787199999999999</c:v>
                </c:pt>
                <c:pt idx="11307">
                  <c:v>7.2795300000000003</c:v>
                </c:pt>
                <c:pt idx="11308">
                  <c:v>7.2797999999999998</c:v>
                </c:pt>
                <c:pt idx="11309">
                  <c:v>7.2807000000000004</c:v>
                </c:pt>
                <c:pt idx="11310">
                  <c:v>7.2809999999999997</c:v>
                </c:pt>
                <c:pt idx="11311">
                  <c:v>7.2812099999999997</c:v>
                </c:pt>
                <c:pt idx="11312">
                  <c:v>7.28132</c:v>
                </c:pt>
                <c:pt idx="11313">
                  <c:v>7.2814100000000002</c:v>
                </c:pt>
                <c:pt idx="11314">
                  <c:v>7.2814899999999998</c:v>
                </c:pt>
                <c:pt idx="11315">
                  <c:v>7.2815599999999998</c:v>
                </c:pt>
                <c:pt idx="11316">
                  <c:v>7.2816299999999998</c:v>
                </c:pt>
                <c:pt idx="11317">
                  <c:v>7.2816900000000002</c:v>
                </c:pt>
                <c:pt idx="11318">
                  <c:v>7.2817800000000004</c:v>
                </c:pt>
                <c:pt idx="11319">
                  <c:v>7.28186</c:v>
                </c:pt>
                <c:pt idx="11320">
                  <c:v>7.2819200000000004</c:v>
                </c:pt>
                <c:pt idx="11321">
                  <c:v>7.282</c:v>
                </c:pt>
                <c:pt idx="11322">
                  <c:v>7.2820600000000004</c:v>
                </c:pt>
                <c:pt idx="11323">
                  <c:v>7.2821400000000001</c:v>
                </c:pt>
                <c:pt idx="11324">
                  <c:v>7.2822100000000001</c:v>
                </c:pt>
                <c:pt idx="11325">
                  <c:v>7.2822500000000003</c:v>
                </c:pt>
                <c:pt idx="11326">
                  <c:v>7.2823200000000003</c:v>
                </c:pt>
                <c:pt idx="11327">
                  <c:v>7.2824</c:v>
                </c:pt>
                <c:pt idx="11328">
                  <c:v>7.28247</c:v>
                </c:pt>
                <c:pt idx="11329">
                  <c:v>7.2825300000000004</c:v>
                </c:pt>
                <c:pt idx="11330">
                  <c:v>7.28261</c:v>
                </c:pt>
                <c:pt idx="11331">
                  <c:v>7.2826700000000004</c:v>
                </c:pt>
                <c:pt idx="11332">
                  <c:v>7.2827099999999998</c:v>
                </c:pt>
                <c:pt idx="11333">
                  <c:v>7.2827700000000002</c:v>
                </c:pt>
                <c:pt idx="11334">
                  <c:v>7.2828299999999997</c:v>
                </c:pt>
                <c:pt idx="11335">
                  <c:v>7.2828900000000001</c:v>
                </c:pt>
                <c:pt idx="11336">
                  <c:v>7.28294</c:v>
                </c:pt>
                <c:pt idx="11337">
                  <c:v>7.2829899999999999</c:v>
                </c:pt>
                <c:pt idx="11338">
                  <c:v>7.2830500000000002</c:v>
                </c:pt>
                <c:pt idx="11339">
                  <c:v>7.2831200000000003</c:v>
                </c:pt>
                <c:pt idx="11340">
                  <c:v>7.2831599999999996</c:v>
                </c:pt>
                <c:pt idx="11341">
                  <c:v>7.2832299999999996</c:v>
                </c:pt>
                <c:pt idx="11342">
                  <c:v>7.2832999999999997</c:v>
                </c:pt>
                <c:pt idx="11343">
                  <c:v>7.2833699999999997</c:v>
                </c:pt>
                <c:pt idx="11344">
                  <c:v>7.2834300000000001</c:v>
                </c:pt>
                <c:pt idx="11345">
                  <c:v>7.2835000000000001</c:v>
                </c:pt>
                <c:pt idx="11346">
                  <c:v>7.2835799999999997</c:v>
                </c:pt>
                <c:pt idx="11347">
                  <c:v>7.2836400000000001</c:v>
                </c:pt>
                <c:pt idx="11348">
                  <c:v>7.2839700000000001</c:v>
                </c:pt>
                <c:pt idx="11349">
                  <c:v>7.2841699999999996</c:v>
                </c:pt>
                <c:pt idx="11350">
                  <c:v>7.2843</c:v>
                </c:pt>
                <c:pt idx="11351">
                  <c:v>7.2844199999999999</c:v>
                </c:pt>
                <c:pt idx="11352">
                  <c:v>7.2845199999999997</c:v>
                </c:pt>
                <c:pt idx="11353">
                  <c:v>7.2847099999999996</c:v>
                </c:pt>
                <c:pt idx="11354">
                  <c:v>7.2853199999999996</c:v>
                </c:pt>
                <c:pt idx="11355">
                  <c:v>7.2863300000000004</c:v>
                </c:pt>
                <c:pt idx="11356">
                  <c:v>7.2866600000000004</c:v>
                </c:pt>
                <c:pt idx="11357">
                  <c:v>7.2870699999999999</c:v>
                </c:pt>
                <c:pt idx="11358">
                  <c:v>7.2876200000000004</c:v>
                </c:pt>
                <c:pt idx="11359">
                  <c:v>7.2880700000000003</c:v>
                </c:pt>
                <c:pt idx="11360">
                  <c:v>7.2888599999999997</c:v>
                </c:pt>
                <c:pt idx="11361">
                  <c:v>7.2899500000000002</c:v>
                </c:pt>
                <c:pt idx="11362">
                  <c:v>7.2909699999999997</c:v>
                </c:pt>
                <c:pt idx="11363">
                  <c:v>7.2914399999999997</c:v>
                </c:pt>
                <c:pt idx="11364">
                  <c:v>7.2921199999999997</c:v>
                </c:pt>
                <c:pt idx="11365">
                  <c:v>7.2926599999999997</c:v>
                </c:pt>
                <c:pt idx="11366">
                  <c:v>7.2932499999999996</c:v>
                </c:pt>
                <c:pt idx="11367">
                  <c:v>7.2938000000000001</c:v>
                </c:pt>
                <c:pt idx="11368">
                  <c:v>7.2943800000000003</c:v>
                </c:pt>
                <c:pt idx="11369">
                  <c:v>7.2949599999999997</c:v>
                </c:pt>
                <c:pt idx="11370">
                  <c:v>7.2956799999999999</c:v>
                </c:pt>
                <c:pt idx="11371">
                  <c:v>7.2968500000000001</c:v>
                </c:pt>
                <c:pt idx="11372">
                  <c:v>7.2978399999999999</c:v>
                </c:pt>
                <c:pt idx="11373">
                  <c:v>7.2982199999999997</c:v>
                </c:pt>
                <c:pt idx="11374">
                  <c:v>7.2985300000000004</c:v>
                </c:pt>
                <c:pt idx="11375">
                  <c:v>7.2991799999999998</c:v>
                </c:pt>
                <c:pt idx="11376">
                  <c:v>7.2994899999999996</c:v>
                </c:pt>
                <c:pt idx="11377">
                  <c:v>7.29976</c:v>
                </c:pt>
                <c:pt idx="11378">
                  <c:v>7.3004100000000003</c:v>
                </c:pt>
                <c:pt idx="11379">
                  <c:v>7.3011200000000001</c:v>
                </c:pt>
                <c:pt idx="11380">
                  <c:v>7.3021000000000003</c:v>
                </c:pt>
                <c:pt idx="11381">
                  <c:v>7.3027699999999998</c:v>
                </c:pt>
                <c:pt idx="11382">
                  <c:v>7.3035899999999998</c:v>
                </c:pt>
                <c:pt idx="11383">
                  <c:v>7.30403</c:v>
                </c:pt>
                <c:pt idx="11384">
                  <c:v>7.30443</c:v>
                </c:pt>
                <c:pt idx="11385">
                  <c:v>7.3048099999999998</c:v>
                </c:pt>
                <c:pt idx="11386">
                  <c:v>7.3051599999999999</c:v>
                </c:pt>
                <c:pt idx="11387">
                  <c:v>7.3053999999999997</c:v>
                </c:pt>
                <c:pt idx="11388">
                  <c:v>7.3056299999999998</c:v>
                </c:pt>
                <c:pt idx="11389">
                  <c:v>7.3060999999999998</c:v>
                </c:pt>
                <c:pt idx="11390">
                  <c:v>7.3063799999999999</c:v>
                </c:pt>
                <c:pt idx="11391">
                  <c:v>7.3071299999999999</c:v>
                </c:pt>
                <c:pt idx="11392">
                  <c:v>7.3075000000000001</c:v>
                </c:pt>
                <c:pt idx="11393">
                  <c:v>7.3084199999999999</c:v>
                </c:pt>
                <c:pt idx="11394">
                  <c:v>7.3086599999999997</c:v>
                </c:pt>
                <c:pt idx="11395">
                  <c:v>7.3091799999999996</c:v>
                </c:pt>
                <c:pt idx="11396">
                  <c:v>7.3098700000000001</c:v>
                </c:pt>
                <c:pt idx="11397">
                  <c:v>7.31006</c:v>
                </c:pt>
                <c:pt idx="11398">
                  <c:v>7.3106200000000001</c:v>
                </c:pt>
                <c:pt idx="11399">
                  <c:v>7.3111100000000002</c:v>
                </c:pt>
                <c:pt idx="11400">
                  <c:v>7.3119399999999999</c:v>
                </c:pt>
                <c:pt idx="11401">
                  <c:v>7.3124700000000002</c:v>
                </c:pt>
                <c:pt idx="11402">
                  <c:v>7.3126800000000003</c:v>
                </c:pt>
                <c:pt idx="11403">
                  <c:v>7.3134800000000002</c:v>
                </c:pt>
                <c:pt idx="11404">
                  <c:v>7.3144</c:v>
                </c:pt>
                <c:pt idx="11405">
                  <c:v>7.3149800000000003</c:v>
                </c:pt>
                <c:pt idx="11406">
                  <c:v>7.3158099999999999</c:v>
                </c:pt>
                <c:pt idx="11407">
                  <c:v>7.3160999999999996</c:v>
                </c:pt>
                <c:pt idx="11408">
                  <c:v>7.3166500000000001</c:v>
                </c:pt>
                <c:pt idx="11409">
                  <c:v>7.3174099999999997</c:v>
                </c:pt>
                <c:pt idx="11410">
                  <c:v>7.3180800000000001</c:v>
                </c:pt>
                <c:pt idx="11411">
                  <c:v>7.3184800000000001</c:v>
                </c:pt>
                <c:pt idx="11412">
                  <c:v>7.3194699999999999</c:v>
                </c:pt>
                <c:pt idx="11413">
                  <c:v>7.3204000000000002</c:v>
                </c:pt>
                <c:pt idx="11414">
                  <c:v>7.3207599999999999</c:v>
                </c:pt>
                <c:pt idx="11415">
                  <c:v>7.3216299999999999</c:v>
                </c:pt>
                <c:pt idx="11416">
                  <c:v>7.3220000000000001</c:v>
                </c:pt>
                <c:pt idx="11417">
                  <c:v>7.3225199999999999</c:v>
                </c:pt>
                <c:pt idx="11418">
                  <c:v>7.3228</c:v>
                </c:pt>
                <c:pt idx="11419">
                  <c:v>7.3235900000000003</c:v>
                </c:pt>
                <c:pt idx="11420">
                  <c:v>7.3242799999999999</c:v>
                </c:pt>
                <c:pt idx="11421">
                  <c:v>7.3248699999999998</c:v>
                </c:pt>
                <c:pt idx="11422">
                  <c:v>7.3258200000000002</c:v>
                </c:pt>
                <c:pt idx="11423">
                  <c:v>7.3262400000000003</c:v>
                </c:pt>
                <c:pt idx="11424">
                  <c:v>7.3267499999999997</c:v>
                </c:pt>
                <c:pt idx="11425">
                  <c:v>7.3269500000000001</c:v>
                </c:pt>
                <c:pt idx="11426">
                  <c:v>7.3274900000000001</c:v>
                </c:pt>
                <c:pt idx="11427">
                  <c:v>7.32761</c:v>
                </c:pt>
                <c:pt idx="11428">
                  <c:v>7.32796</c:v>
                </c:pt>
                <c:pt idx="11429">
                  <c:v>7.3281999999999998</c:v>
                </c:pt>
                <c:pt idx="11430">
                  <c:v>7.3289</c:v>
                </c:pt>
                <c:pt idx="11431">
                  <c:v>7.3294600000000001</c:v>
                </c:pt>
                <c:pt idx="11432">
                  <c:v>7.33</c:v>
                </c:pt>
                <c:pt idx="11433">
                  <c:v>7.3306100000000001</c:v>
                </c:pt>
                <c:pt idx="11434">
                  <c:v>7.3311400000000004</c:v>
                </c:pt>
                <c:pt idx="11435">
                  <c:v>7.3317500000000004</c:v>
                </c:pt>
                <c:pt idx="11436">
                  <c:v>7.3322900000000004</c:v>
                </c:pt>
                <c:pt idx="11437">
                  <c:v>7.3329500000000003</c:v>
                </c:pt>
                <c:pt idx="11438">
                  <c:v>7.33352</c:v>
                </c:pt>
                <c:pt idx="11439">
                  <c:v>7.33399</c:v>
                </c:pt>
                <c:pt idx="11440">
                  <c:v>7.3349700000000002</c:v>
                </c:pt>
                <c:pt idx="11441">
                  <c:v>7.3358999999999996</c:v>
                </c:pt>
                <c:pt idx="11442">
                  <c:v>7.3366899999999999</c:v>
                </c:pt>
                <c:pt idx="11443">
                  <c:v>7.3369200000000001</c:v>
                </c:pt>
                <c:pt idx="11444">
                  <c:v>7.3375899999999996</c:v>
                </c:pt>
                <c:pt idx="11445">
                  <c:v>7.3384900000000002</c:v>
                </c:pt>
                <c:pt idx="11446">
                  <c:v>7.3393300000000004</c:v>
                </c:pt>
                <c:pt idx="11447">
                  <c:v>7.3395700000000001</c:v>
                </c:pt>
                <c:pt idx="11448">
                  <c:v>7.3397399999999999</c:v>
                </c:pt>
                <c:pt idx="11449">
                  <c:v>7.3402700000000003</c:v>
                </c:pt>
                <c:pt idx="11450">
                  <c:v>7.34084</c:v>
                </c:pt>
                <c:pt idx="11451">
                  <c:v>7.34178</c:v>
                </c:pt>
                <c:pt idx="11452">
                  <c:v>7.3428899999999997</c:v>
                </c:pt>
                <c:pt idx="11453">
                  <c:v>7.3434100000000004</c:v>
                </c:pt>
                <c:pt idx="11454">
                  <c:v>7.3437799999999998</c:v>
                </c:pt>
                <c:pt idx="11455">
                  <c:v>7.3442800000000004</c:v>
                </c:pt>
                <c:pt idx="11456">
                  <c:v>7.3445600000000004</c:v>
                </c:pt>
                <c:pt idx="11457">
                  <c:v>7.3449200000000001</c:v>
                </c:pt>
                <c:pt idx="11458">
                  <c:v>7.3458199999999998</c:v>
                </c:pt>
                <c:pt idx="11459">
                  <c:v>7.3466699999999996</c:v>
                </c:pt>
                <c:pt idx="11460">
                  <c:v>7.3473800000000002</c:v>
                </c:pt>
                <c:pt idx="11461">
                  <c:v>7.3477899999999998</c:v>
                </c:pt>
                <c:pt idx="11462">
                  <c:v>7.3483200000000002</c:v>
                </c:pt>
                <c:pt idx="11463">
                  <c:v>7.3488300000000004</c:v>
                </c:pt>
                <c:pt idx="11464">
                  <c:v>7.3492699999999997</c:v>
                </c:pt>
                <c:pt idx="11465">
                  <c:v>7.3495400000000002</c:v>
                </c:pt>
                <c:pt idx="11466">
                  <c:v>7.3498999999999999</c:v>
                </c:pt>
                <c:pt idx="11467">
                  <c:v>7.3501599999999998</c:v>
                </c:pt>
                <c:pt idx="11468">
                  <c:v>7.3504699999999996</c:v>
                </c:pt>
                <c:pt idx="11469">
                  <c:v>7.3513099999999998</c:v>
                </c:pt>
                <c:pt idx="11470">
                  <c:v>7.3522800000000004</c:v>
                </c:pt>
                <c:pt idx="11471">
                  <c:v>7.3529600000000004</c:v>
                </c:pt>
                <c:pt idx="11472">
                  <c:v>7.3534499999999996</c:v>
                </c:pt>
                <c:pt idx="11473">
                  <c:v>7.35405</c:v>
                </c:pt>
                <c:pt idx="11474">
                  <c:v>7.3549499999999997</c:v>
                </c:pt>
                <c:pt idx="11475">
                  <c:v>7.3551700000000002</c:v>
                </c:pt>
                <c:pt idx="11476">
                  <c:v>7.3555400000000004</c:v>
                </c:pt>
                <c:pt idx="11477">
                  <c:v>7.3558300000000001</c:v>
                </c:pt>
                <c:pt idx="11478">
                  <c:v>7.3560999999999996</c:v>
                </c:pt>
                <c:pt idx="11479">
                  <c:v>7.3567600000000004</c:v>
                </c:pt>
                <c:pt idx="11480">
                  <c:v>7.3577700000000004</c:v>
                </c:pt>
                <c:pt idx="11481">
                  <c:v>7.3587999999999996</c:v>
                </c:pt>
                <c:pt idx="11482">
                  <c:v>7.3593799999999998</c:v>
                </c:pt>
                <c:pt idx="11483">
                  <c:v>7.36</c:v>
                </c:pt>
                <c:pt idx="11484">
                  <c:v>7.3608900000000004</c:v>
                </c:pt>
                <c:pt idx="11485">
                  <c:v>7.3613299999999997</c:v>
                </c:pt>
                <c:pt idx="11486">
                  <c:v>7.3616599999999996</c:v>
                </c:pt>
                <c:pt idx="11487">
                  <c:v>7.3625299999999996</c:v>
                </c:pt>
                <c:pt idx="11488">
                  <c:v>7.3631500000000001</c:v>
                </c:pt>
                <c:pt idx="11489">
                  <c:v>7.3634599999999999</c:v>
                </c:pt>
                <c:pt idx="11490">
                  <c:v>7.3638399999999997</c:v>
                </c:pt>
                <c:pt idx="11491">
                  <c:v>7.3648400000000001</c:v>
                </c:pt>
                <c:pt idx="11492">
                  <c:v>7.3658900000000003</c:v>
                </c:pt>
                <c:pt idx="11493">
                  <c:v>7.3662099999999997</c:v>
                </c:pt>
                <c:pt idx="11494">
                  <c:v>7.3668500000000003</c:v>
                </c:pt>
                <c:pt idx="11495">
                  <c:v>7.3673099999999998</c:v>
                </c:pt>
                <c:pt idx="11496">
                  <c:v>7.3677799999999998</c:v>
                </c:pt>
                <c:pt idx="11497">
                  <c:v>7.3687699999999996</c:v>
                </c:pt>
                <c:pt idx="11498">
                  <c:v>7.3693099999999996</c:v>
                </c:pt>
                <c:pt idx="11499">
                  <c:v>7.37</c:v>
                </c:pt>
                <c:pt idx="11500">
                  <c:v>7.3708</c:v>
                </c:pt>
                <c:pt idx="11501">
                  <c:v>7.3712900000000001</c:v>
                </c:pt>
                <c:pt idx="11502">
                  <c:v>7.3719400000000004</c:v>
                </c:pt>
                <c:pt idx="11503">
                  <c:v>7.3723200000000002</c:v>
                </c:pt>
                <c:pt idx="11504">
                  <c:v>7.3724600000000002</c:v>
                </c:pt>
                <c:pt idx="11505">
                  <c:v>7.3730900000000004</c:v>
                </c:pt>
                <c:pt idx="11506">
                  <c:v>7.3732800000000003</c:v>
                </c:pt>
                <c:pt idx="11507">
                  <c:v>7.3735600000000003</c:v>
                </c:pt>
                <c:pt idx="11508">
                  <c:v>7.3739800000000004</c:v>
                </c:pt>
                <c:pt idx="11509">
                  <c:v>7.37479</c:v>
                </c:pt>
                <c:pt idx="11510">
                  <c:v>7.3757099999999998</c:v>
                </c:pt>
                <c:pt idx="11511">
                  <c:v>7.3762499999999998</c:v>
                </c:pt>
                <c:pt idx="11512">
                  <c:v>7.37704</c:v>
                </c:pt>
                <c:pt idx="11513">
                  <c:v>7.3774199999999999</c:v>
                </c:pt>
                <c:pt idx="11514">
                  <c:v>7.3779199999999996</c:v>
                </c:pt>
                <c:pt idx="11515">
                  <c:v>7.3780599999999996</c:v>
                </c:pt>
                <c:pt idx="11516">
                  <c:v>7.3781800000000004</c:v>
                </c:pt>
                <c:pt idx="11517">
                  <c:v>7.3786699999999996</c:v>
                </c:pt>
                <c:pt idx="11518">
                  <c:v>7.3792999999999997</c:v>
                </c:pt>
                <c:pt idx="11519">
                  <c:v>7.3801600000000001</c:v>
                </c:pt>
                <c:pt idx="11520">
                  <c:v>7.38131</c:v>
                </c:pt>
                <c:pt idx="11521">
                  <c:v>7.3821199999999996</c:v>
                </c:pt>
                <c:pt idx="11522">
                  <c:v>7.3824199999999998</c:v>
                </c:pt>
                <c:pt idx="11523">
                  <c:v>7.3827199999999999</c:v>
                </c:pt>
                <c:pt idx="11524">
                  <c:v>7.3830200000000001</c:v>
                </c:pt>
                <c:pt idx="11525">
                  <c:v>7.3834200000000001</c:v>
                </c:pt>
                <c:pt idx="11526">
                  <c:v>7.3836899999999996</c:v>
                </c:pt>
                <c:pt idx="11527">
                  <c:v>7.3842400000000001</c:v>
                </c:pt>
                <c:pt idx="11528">
                  <c:v>7.3847800000000001</c:v>
                </c:pt>
                <c:pt idx="11529">
                  <c:v>7.3850600000000002</c:v>
                </c:pt>
                <c:pt idx="11530">
                  <c:v>7.3858300000000003</c:v>
                </c:pt>
                <c:pt idx="11531">
                  <c:v>7.3862300000000003</c:v>
                </c:pt>
                <c:pt idx="11532">
                  <c:v>7.3872299999999997</c:v>
                </c:pt>
                <c:pt idx="11533">
                  <c:v>7.3882000000000003</c:v>
                </c:pt>
                <c:pt idx="11534">
                  <c:v>7.3887</c:v>
                </c:pt>
                <c:pt idx="11535">
                  <c:v>7.3894900000000003</c:v>
                </c:pt>
                <c:pt idx="11536">
                  <c:v>7.3899299999999997</c:v>
                </c:pt>
                <c:pt idx="11537">
                  <c:v>7.39018</c:v>
                </c:pt>
                <c:pt idx="11538">
                  <c:v>7.3910600000000004</c:v>
                </c:pt>
                <c:pt idx="11539">
                  <c:v>7.3920300000000001</c:v>
                </c:pt>
                <c:pt idx="11540">
                  <c:v>7.3925099999999997</c:v>
                </c:pt>
                <c:pt idx="11541">
                  <c:v>7.3933799999999996</c:v>
                </c:pt>
                <c:pt idx="11542">
                  <c:v>7.3945400000000001</c:v>
                </c:pt>
                <c:pt idx="11543">
                  <c:v>7.3956099999999996</c:v>
                </c:pt>
                <c:pt idx="11544">
                  <c:v>7.3958399999999997</c:v>
                </c:pt>
                <c:pt idx="11545">
                  <c:v>7.3959599999999996</c:v>
                </c:pt>
                <c:pt idx="11546">
                  <c:v>7.3960400000000002</c:v>
                </c:pt>
                <c:pt idx="11547">
                  <c:v>7.3961199999999998</c:v>
                </c:pt>
                <c:pt idx="11548">
                  <c:v>7.3961899999999998</c:v>
                </c:pt>
                <c:pt idx="11549">
                  <c:v>7.3962399999999997</c:v>
                </c:pt>
                <c:pt idx="11550">
                  <c:v>7.3963099999999997</c:v>
                </c:pt>
                <c:pt idx="11551">
                  <c:v>7.3963700000000001</c:v>
                </c:pt>
                <c:pt idx="11552">
                  <c:v>7.3964299999999996</c:v>
                </c:pt>
                <c:pt idx="11553">
                  <c:v>7.39649</c:v>
                </c:pt>
                <c:pt idx="11554">
                  <c:v>7.3965399999999999</c:v>
                </c:pt>
                <c:pt idx="11555">
                  <c:v>7.3966099999999999</c:v>
                </c:pt>
                <c:pt idx="11556">
                  <c:v>7.3966700000000003</c:v>
                </c:pt>
                <c:pt idx="11557">
                  <c:v>7.3967499999999999</c:v>
                </c:pt>
                <c:pt idx="11558">
                  <c:v>7.3968299999999996</c:v>
                </c:pt>
                <c:pt idx="11559">
                  <c:v>7.3968800000000003</c:v>
                </c:pt>
                <c:pt idx="11560">
                  <c:v>7.3969399999999998</c:v>
                </c:pt>
                <c:pt idx="11561">
                  <c:v>7.3969899999999997</c:v>
                </c:pt>
                <c:pt idx="11562">
                  <c:v>7.3970599999999997</c:v>
                </c:pt>
                <c:pt idx="11563">
                  <c:v>7.3971999999999998</c:v>
                </c:pt>
                <c:pt idx="11564">
                  <c:v>7.3975499999999998</c:v>
                </c:pt>
                <c:pt idx="11565">
                  <c:v>7.3976300000000004</c:v>
                </c:pt>
                <c:pt idx="11566">
                  <c:v>7.3979699999999999</c:v>
                </c:pt>
                <c:pt idx="11567">
                  <c:v>7.3988100000000001</c:v>
                </c:pt>
                <c:pt idx="11568">
                  <c:v>7.3994299999999997</c:v>
                </c:pt>
                <c:pt idx="11569">
                  <c:v>7.39968</c:v>
                </c:pt>
                <c:pt idx="11570">
                  <c:v>7.3999800000000002</c:v>
                </c:pt>
                <c:pt idx="11571">
                  <c:v>7.40069</c:v>
                </c:pt>
                <c:pt idx="11572">
                  <c:v>7.4016700000000002</c:v>
                </c:pt>
                <c:pt idx="11573">
                  <c:v>7.4023700000000003</c:v>
                </c:pt>
                <c:pt idx="11574">
                  <c:v>7.4029999999999996</c:v>
                </c:pt>
                <c:pt idx="11575">
                  <c:v>7.4040400000000002</c:v>
                </c:pt>
                <c:pt idx="11576">
                  <c:v>7.4046399999999997</c:v>
                </c:pt>
                <c:pt idx="11577">
                  <c:v>7.4052199999999999</c:v>
                </c:pt>
                <c:pt idx="11578">
                  <c:v>7.4057700000000004</c:v>
                </c:pt>
                <c:pt idx="11579">
                  <c:v>7.4065099999999999</c:v>
                </c:pt>
                <c:pt idx="11580">
                  <c:v>7.40672</c:v>
                </c:pt>
                <c:pt idx="11581">
                  <c:v>7.4074299999999997</c:v>
                </c:pt>
                <c:pt idx="11582">
                  <c:v>7.40794</c:v>
                </c:pt>
                <c:pt idx="11583">
                  <c:v>7.4086699999999999</c:v>
                </c:pt>
                <c:pt idx="11584">
                  <c:v>7.4094800000000003</c:v>
                </c:pt>
                <c:pt idx="11585">
                  <c:v>7.4105299999999996</c:v>
                </c:pt>
                <c:pt idx="11586">
                  <c:v>7.4109299999999996</c:v>
                </c:pt>
                <c:pt idx="11587">
                  <c:v>7.4114800000000001</c:v>
                </c:pt>
                <c:pt idx="11588">
                  <c:v>7.4120400000000002</c:v>
                </c:pt>
                <c:pt idx="11589">
                  <c:v>7.4126899999999996</c:v>
                </c:pt>
                <c:pt idx="11590">
                  <c:v>7.4130500000000001</c:v>
                </c:pt>
                <c:pt idx="11591">
                  <c:v>7.4135099999999996</c:v>
                </c:pt>
                <c:pt idx="11592">
                  <c:v>7.4139799999999996</c:v>
                </c:pt>
                <c:pt idx="11593">
                  <c:v>7.4146999999999998</c:v>
                </c:pt>
                <c:pt idx="11594">
                  <c:v>7.4149700000000003</c:v>
                </c:pt>
                <c:pt idx="11595">
                  <c:v>7.4154999999999998</c:v>
                </c:pt>
                <c:pt idx="11596">
                  <c:v>7.4164000000000003</c:v>
                </c:pt>
                <c:pt idx="11597">
                  <c:v>7.4166299999999996</c:v>
                </c:pt>
                <c:pt idx="11598">
                  <c:v>7.4169</c:v>
                </c:pt>
                <c:pt idx="11599">
                  <c:v>7.4171899999999997</c:v>
                </c:pt>
                <c:pt idx="11600">
                  <c:v>7.41751</c:v>
                </c:pt>
                <c:pt idx="11601">
                  <c:v>7.4176700000000002</c:v>
                </c:pt>
                <c:pt idx="11602">
                  <c:v>7.4184000000000001</c:v>
                </c:pt>
                <c:pt idx="11603">
                  <c:v>7.4192400000000003</c:v>
                </c:pt>
                <c:pt idx="11604">
                  <c:v>7.4201100000000002</c:v>
                </c:pt>
                <c:pt idx="11605">
                  <c:v>7.4206500000000002</c:v>
                </c:pt>
                <c:pt idx="11606">
                  <c:v>7.4209399999999999</c:v>
                </c:pt>
                <c:pt idx="11607">
                  <c:v>7.4214900000000004</c:v>
                </c:pt>
                <c:pt idx="11608">
                  <c:v>7.42178</c:v>
                </c:pt>
                <c:pt idx="11609">
                  <c:v>7.4225399999999997</c:v>
                </c:pt>
                <c:pt idx="11610">
                  <c:v>7.4229200000000004</c:v>
                </c:pt>
                <c:pt idx="11611">
                  <c:v>7.4236700000000004</c:v>
                </c:pt>
                <c:pt idx="11612">
                  <c:v>7.42422</c:v>
                </c:pt>
                <c:pt idx="11613">
                  <c:v>7.4248700000000003</c:v>
                </c:pt>
                <c:pt idx="11614">
                  <c:v>7.4252099999999999</c:v>
                </c:pt>
                <c:pt idx="11615">
                  <c:v>7.4260700000000002</c:v>
                </c:pt>
                <c:pt idx="11616">
                  <c:v>7.4269400000000001</c:v>
                </c:pt>
                <c:pt idx="11617">
                  <c:v>7.4273800000000003</c:v>
                </c:pt>
                <c:pt idx="11618">
                  <c:v>7.4279599999999997</c:v>
                </c:pt>
                <c:pt idx="11619">
                  <c:v>7.4282599999999999</c:v>
                </c:pt>
                <c:pt idx="11620">
                  <c:v>7.4285600000000001</c:v>
                </c:pt>
                <c:pt idx="11621">
                  <c:v>7.4287400000000003</c:v>
                </c:pt>
                <c:pt idx="11622">
                  <c:v>7.4290500000000002</c:v>
                </c:pt>
                <c:pt idx="11623">
                  <c:v>7.43</c:v>
                </c:pt>
                <c:pt idx="11624">
                  <c:v>7.43072</c:v>
                </c:pt>
                <c:pt idx="11625">
                  <c:v>7.4314799999999996</c:v>
                </c:pt>
                <c:pt idx="11626">
                  <c:v>7.4320300000000001</c:v>
                </c:pt>
                <c:pt idx="11627">
                  <c:v>7.4329499999999999</c:v>
                </c:pt>
                <c:pt idx="11628">
                  <c:v>7.4336399999999996</c:v>
                </c:pt>
                <c:pt idx="11629">
                  <c:v>7.4341999999999997</c:v>
                </c:pt>
                <c:pt idx="11630">
                  <c:v>7.4347000000000003</c:v>
                </c:pt>
                <c:pt idx="11631">
                  <c:v>7.4358199999999997</c:v>
                </c:pt>
                <c:pt idx="11632">
                  <c:v>7.4359999999999999</c:v>
                </c:pt>
                <c:pt idx="11633">
                  <c:v>7.4363599999999996</c:v>
                </c:pt>
                <c:pt idx="11634">
                  <c:v>7.4368699999999999</c:v>
                </c:pt>
                <c:pt idx="11635">
                  <c:v>7.4377899999999997</c:v>
                </c:pt>
                <c:pt idx="11636">
                  <c:v>7.43865</c:v>
                </c:pt>
                <c:pt idx="11637">
                  <c:v>7.4390299999999998</c:v>
                </c:pt>
                <c:pt idx="11638">
                  <c:v>7.4396199999999997</c:v>
                </c:pt>
                <c:pt idx="11639">
                  <c:v>7.4396899999999997</c:v>
                </c:pt>
                <c:pt idx="11640">
                  <c:v>7.4397599999999997</c:v>
                </c:pt>
                <c:pt idx="11641">
                  <c:v>7.4400599999999999</c:v>
                </c:pt>
                <c:pt idx="11642">
                  <c:v>7.4409700000000001</c:v>
                </c:pt>
                <c:pt idx="11643">
                  <c:v>7.4415100000000001</c:v>
                </c:pt>
                <c:pt idx="11644">
                  <c:v>7.44217</c:v>
                </c:pt>
                <c:pt idx="11645">
                  <c:v>7.4423300000000001</c:v>
                </c:pt>
                <c:pt idx="11646">
                  <c:v>7.4428799999999997</c:v>
                </c:pt>
                <c:pt idx="11647">
                  <c:v>7.4437699999999998</c:v>
                </c:pt>
                <c:pt idx="11648">
                  <c:v>7.4440200000000001</c:v>
                </c:pt>
                <c:pt idx="11649">
                  <c:v>7.4444499999999998</c:v>
                </c:pt>
                <c:pt idx="11650">
                  <c:v>7.4454000000000002</c:v>
                </c:pt>
                <c:pt idx="11651">
                  <c:v>7.4464600000000001</c:v>
                </c:pt>
                <c:pt idx="11652">
                  <c:v>7.4475499999999997</c:v>
                </c:pt>
                <c:pt idx="11653">
                  <c:v>7.4486499999999998</c:v>
                </c:pt>
                <c:pt idx="11654">
                  <c:v>7.4490299999999996</c:v>
                </c:pt>
                <c:pt idx="11655">
                  <c:v>7.4495699999999996</c:v>
                </c:pt>
                <c:pt idx="11656">
                  <c:v>7.4503300000000001</c:v>
                </c:pt>
                <c:pt idx="11657">
                  <c:v>7.4509499999999997</c:v>
                </c:pt>
                <c:pt idx="11658">
                  <c:v>7.4513199999999999</c:v>
                </c:pt>
                <c:pt idx="11659">
                  <c:v>7.4516400000000003</c:v>
                </c:pt>
                <c:pt idx="11660">
                  <c:v>7.4519099999999998</c:v>
                </c:pt>
                <c:pt idx="11661">
                  <c:v>7.4526000000000003</c:v>
                </c:pt>
                <c:pt idx="11662">
                  <c:v>7.4530000000000003</c:v>
                </c:pt>
                <c:pt idx="11663">
                  <c:v>7.4533500000000004</c:v>
                </c:pt>
                <c:pt idx="11664">
                  <c:v>7.4535900000000002</c:v>
                </c:pt>
                <c:pt idx="11665">
                  <c:v>7.4537899999999997</c:v>
                </c:pt>
                <c:pt idx="11666">
                  <c:v>7.4539900000000001</c:v>
                </c:pt>
                <c:pt idx="11667">
                  <c:v>7.4542099999999998</c:v>
                </c:pt>
                <c:pt idx="11668">
                  <c:v>7.4544100000000002</c:v>
                </c:pt>
                <c:pt idx="11669">
                  <c:v>7.4546099999999997</c:v>
                </c:pt>
                <c:pt idx="11670">
                  <c:v>7.4548100000000002</c:v>
                </c:pt>
                <c:pt idx="11671">
                  <c:v>7.4551100000000003</c:v>
                </c:pt>
                <c:pt idx="11672">
                  <c:v>7.45533</c:v>
                </c:pt>
                <c:pt idx="11673">
                  <c:v>7.4555699999999998</c:v>
                </c:pt>
                <c:pt idx="11674">
                  <c:v>7.4561999999999999</c:v>
                </c:pt>
                <c:pt idx="11675">
                  <c:v>7.4568000000000003</c:v>
                </c:pt>
                <c:pt idx="11676">
                  <c:v>7.4573700000000001</c:v>
                </c:pt>
                <c:pt idx="11677">
                  <c:v>7.4576599999999997</c:v>
                </c:pt>
                <c:pt idx="11678">
                  <c:v>7.4579500000000003</c:v>
                </c:pt>
                <c:pt idx="11679">
                  <c:v>7.4584299999999999</c:v>
                </c:pt>
                <c:pt idx="11680">
                  <c:v>7.4592299999999998</c:v>
                </c:pt>
                <c:pt idx="11681">
                  <c:v>7.4601100000000002</c:v>
                </c:pt>
                <c:pt idx="11682">
                  <c:v>7.4610700000000003</c:v>
                </c:pt>
                <c:pt idx="11683">
                  <c:v>7.4618599999999997</c:v>
                </c:pt>
                <c:pt idx="11684">
                  <c:v>7.4627299999999996</c:v>
                </c:pt>
                <c:pt idx="11685">
                  <c:v>7.4631100000000004</c:v>
                </c:pt>
                <c:pt idx="11686">
                  <c:v>7.4637599999999997</c:v>
                </c:pt>
                <c:pt idx="11687">
                  <c:v>7.4641799999999998</c:v>
                </c:pt>
                <c:pt idx="11688">
                  <c:v>7.4645400000000004</c:v>
                </c:pt>
                <c:pt idx="11689">
                  <c:v>7.4649599999999996</c:v>
                </c:pt>
                <c:pt idx="11690">
                  <c:v>7.4657099999999996</c:v>
                </c:pt>
                <c:pt idx="11691">
                  <c:v>7.46584</c:v>
                </c:pt>
                <c:pt idx="11692">
                  <c:v>7.4659300000000002</c:v>
                </c:pt>
                <c:pt idx="11693">
                  <c:v>7.4659800000000001</c:v>
                </c:pt>
                <c:pt idx="11694">
                  <c:v>7.4660299999999999</c:v>
                </c:pt>
                <c:pt idx="11695">
                  <c:v>7.4660700000000002</c:v>
                </c:pt>
                <c:pt idx="11696">
                  <c:v>7.4661200000000001</c:v>
                </c:pt>
                <c:pt idx="11697">
                  <c:v>7.46617</c:v>
                </c:pt>
                <c:pt idx="11698">
                  <c:v>7.4662100000000002</c:v>
                </c:pt>
                <c:pt idx="11699">
                  <c:v>7.46624</c:v>
                </c:pt>
                <c:pt idx="11700">
                  <c:v>7.4662800000000002</c:v>
                </c:pt>
                <c:pt idx="11701">
                  <c:v>7.46631</c:v>
                </c:pt>
                <c:pt idx="11702">
                  <c:v>7.4663599999999999</c:v>
                </c:pt>
                <c:pt idx="11703">
                  <c:v>7.4667700000000004</c:v>
                </c:pt>
                <c:pt idx="11704">
                  <c:v>7.4672599999999996</c:v>
                </c:pt>
                <c:pt idx="11705">
                  <c:v>7.4675500000000001</c:v>
                </c:pt>
                <c:pt idx="11706">
                  <c:v>7.4678500000000003</c:v>
                </c:pt>
                <c:pt idx="11707">
                  <c:v>7.4685899999999998</c:v>
                </c:pt>
                <c:pt idx="11708">
                  <c:v>7.4696199999999999</c:v>
                </c:pt>
                <c:pt idx="11709">
                  <c:v>7.4706400000000004</c:v>
                </c:pt>
                <c:pt idx="11710">
                  <c:v>7.4713099999999999</c:v>
                </c:pt>
                <c:pt idx="11711">
                  <c:v>7.4718999999999998</c:v>
                </c:pt>
                <c:pt idx="11712">
                  <c:v>7.4720800000000001</c:v>
                </c:pt>
                <c:pt idx="11713">
                  <c:v>7.4728500000000002</c:v>
                </c:pt>
                <c:pt idx="11714">
                  <c:v>7.4732000000000003</c:v>
                </c:pt>
                <c:pt idx="11715">
                  <c:v>7.47363</c:v>
                </c:pt>
                <c:pt idx="11716">
                  <c:v>7.4745600000000003</c:v>
                </c:pt>
                <c:pt idx="11717">
                  <c:v>7.4748999999999999</c:v>
                </c:pt>
                <c:pt idx="11718">
                  <c:v>7.4751099999999999</c:v>
                </c:pt>
                <c:pt idx="11719">
                  <c:v>7.4754699999999996</c:v>
                </c:pt>
                <c:pt idx="11720">
                  <c:v>7.4757699999999998</c:v>
                </c:pt>
                <c:pt idx="11721">
                  <c:v>7.4760900000000001</c:v>
                </c:pt>
                <c:pt idx="11722">
                  <c:v>7.4762899999999997</c:v>
                </c:pt>
                <c:pt idx="11723">
                  <c:v>7.4764999999999997</c:v>
                </c:pt>
                <c:pt idx="11724">
                  <c:v>7.4768699999999999</c:v>
                </c:pt>
                <c:pt idx="11725">
                  <c:v>7.4775</c:v>
                </c:pt>
                <c:pt idx="11726">
                  <c:v>7.4783600000000003</c:v>
                </c:pt>
                <c:pt idx="11727">
                  <c:v>7.4788399999999999</c:v>
                </c:pt>
                <c:pt idx="11728">
                  <c:v>7.4791299999999996</c:v>
                </c:pt>
                <c:pt idx="11729">
                  <c:v>7.47966</c:v>
                </c:pt>
                <c:pt idx="11730">
                  <c:v>7.48048</c:v>
                </c:pt>
                <c:pt idx="11731">
                  <c:v>7.4809799999999997</c:v>
                </c:pt>
                <c:pt idx="11732">
                  <c:v>7.4811399999999999</c:v>
                </c:pt>
                <c:pt idx="11733">
                  <c:v>7.4814699999999998</c:v>
                </c:pt>
                <c:pt idx="11734">
                  <c:v>7.4820099999999998</c:v>
                </c:pt>
                <c:pt idx="11735">
                  <c:v>7.48271</c:v>
                </c:pt>
                <c:pt idx="11736">
                  <c:v>7.4836099999999997</c:v>
                </c:pt>
                <c:pt idx="11737">
                  <c:v>7.48428</c:v>
                </c:pt>
                <c:pt idx="11738">
                  <c:v>7.4847700000000001</c:v>
                </c:pt>
                <c:pt idx="11739">
                  <c:v>7.48515</c:v>
                </c:pt>
                <c:pt idx="11740">
                  <c:v>7.48583</c:v>
                </c:pt>
                <c:pt idx="11741">
                  <c:v>7.4865899999999996</c:v>
                </c:pt>
                <c:pt idx="11742">
                  <c:v>7.4874999999999998</c:v>
                </c:pt>
                <c:pt idx="11743">
                  <c:v>7.4880800000000001</c:v>
                </c:pt>
                <c:pt idx="11744">
                  <c:v>7.4886799999999996</c:v>
                </c:pt>
                <c:pt idx="11745">
                  <c:v>7.4891899999999998</c:v>
                </c:pt>
                <c:pt idx="11746">
                  <c:v>7.4897900000000002</c:v>
                </c:pt>
                <c:pt idx="11747">
                  <c:v>7.4906199999999998</c:v>
                </c:pt>
                <c:pt idx="11748">
                  <c:v>7.4911099999999999</c:v>
                </c:pt>
                <c:pt idx="11749">
                  <c:v>7.4918899999999997</c:v>
                </c:pt>
                <c:pt idx="11750">
                  <c:v>7.4923299999999999</c:v>
                </c:pt>
                <c:pt idx="11751">
                  <c:v>7.4932800000000004</c:v>
                </c:pt>
                <c:pt idx="11752">
                  <c:v>7.4940300000000004</c:v>
                </c:pt>
                <c:pt idx="11753">
                  <c:v>7.4945300000000001</c:v>
                </c:pt>
                <c:pt idx="11754">
                  <c:v>7.4947800000000004</c:v>
                </c:pt>
                <c:pt idx="11755">
                  <c:v>7.4952899999999998</c:v>
                </c:pt>
                <c:pt idx="11756">
                  <c:v>7.4956699999999996</c:v>
                </c:pt>
                <c:pt idx="11757">
                  <c:v>7.4958600000000004</c:v>
                </c:pt>
                <c:pt idx="11758">
                  <c:v>7.4961099999999998</c:v>
                </c:pt>
                <c:pt idx="11759">
                  <c:v>7.4962900000000001</c:v>
                </c:pt>
                <c:pt idx="11760">
                  <c:v>7.4965299999999999</c:v>
                </c:pt>
                <c:pt idx="11761">
                  <c:v>7.4966799999999996</c:v>
                </c:pt>
                <c:pt idx="11762">
                  <c:v>7.4969099999999997</c:v>
                </c:pt>
                <c:pt idx="11763">
                  <c:v>7.4971800000000002</c:v>
                </c:pt>
                <c:pt idx="11764">
                  <c:v>7.4973099999999997</c:v>
                </c:pt>
                <c:pt idx="11765">
                  <c:v>7.4975199999999997</c:v>
                </c:pt>
                <c:pt idx="11766">
                  <c:v>7.4977200000000002</c:v>
                </c:pt>
                <c:pt idx="11767">
                  <c:v>7.4984299999999999</c:v>
                </c:pt>
                <c:pt idx="11768">
                  <c:v>7.49892</c:v>
                </c:pt>
                <c:pt idx="11769">
                  <c:v>7.49925</c:v>
                </c:pt>
                <c:pt idx="11770">
                  <c:v>7.4994300000000003</c:v>
                </c:pt>
                <c:pt idx="11771">
                  <c:v>7.4995700000000003</c:v>
                </c:pt>
                <c:pt idx="11772">
                  <c:v>7.4996600000000004</c:v>
                </c:pt>
                <c:pt idx="11773">
                  <c:v>7.4997299999999996</c:v>
                </c:pt>
                <c:pt idx="11774">
                  <c:v>7.4997999999999996</c:v>
                </c:pt>
                <c:pt idx="11775">
                  <c:v>7.4999000000000002</c:v>
                </c:pt>
                <c:pt idx="11776">
                  <c:v>7.4999700000000002</c:v>
                </c:pt>
                <c:pt idx="11777">
                  <c:v>7.5000299999999998</c:v>
                </c:pt>
                <c:pt idx="11778">
                  <c:v>7.5000999999999998</c:v>
                </c:pt>
                <c:pt idx="11779">
                  <c:v>7.50014</c:v>
                </c:pt>
                <c:pt idx="11780">
                  <c:v>7.5002000000000004</c:v>
                </c:pt>
                <c:pt idx="11781">
                  <c:v>7.5002800000000001</c:v>
                </c:pt>
                <c:pt idx="11782">
                  <c:v>7.5004499999999998</c:v>
                </c:pt>
                <c:pt idx="11783">
                  <c:v>7.50108</c:v>
                </c:pt>
                <c:pt idx="11784">
                  <c:v>7.5016999999999996</c:v>
                </c:pt>
                <c:pt idx="11785">
                  <c:v>7.5023400000000002</c:v>
                </c:pt>
                <c:pt idx="11786">
                  <c:v>7.5032399999999999</c:v>
                </c:pt>
                <c:pt idx="11787">
                  <c:v>7.5038900000000002</c:v>
                </c:pt>
                <c:pt idx="11788">
                  <c:v>7.5046299999999997</c:v>
                </c:pt>
                <c:pt idx="11789">
                  <c:v>7.5049999999999999</c:v>
                </c:pt>
                <c:pt idx="11790">
                  <c:v>7.5061799999999996</c:v>
                </c:pt>
                <c:pt idx="11791">
                  <c:v>7.5066499999999996</c:v>
                </c:pt>
                <c:pt idx="11792">
                  <c:v>7.5068400000000004</c:v>
                </c:pt>
                <c:pt idx="11793">
                  <c:v>7.5069400000000002</c:v>
                </c:pt>
                <c:pt idx="11794">
                  <c:v>7.5069999999999997</c:v>
                </c:pt>
                <c:pt idx="11795">
                  <c:v>7.5070600000000001</c:v>
                </c:pt>
                <c:pt idx="11796">
                  <c:v>7.5071099999999999</c:v>
                </c:pt>
                <c:pt idx="11797">
                  <c:v>7.5071500000000002</c:v>
                </c:pt>
                <c:pt idx="11798">
                  <c:v>7.5071899999999996</c:v>
                </c:pt>
                <c:pt idx="11799">
                  <c:v>7.5072299999999998</c:v>
                </c:pt>
                <c:pt idx="11800">
                  <c:v>7.5072599999999996</c:v>
                </c:pt>
                <c:pt idx="11801">
                  <c:v>7.5072999999999999</c:v>
                </c:pt>
                <c:pt idx="11802">
                  <c:v>7.5073299999999996</c:v>
                </c:pt>
                <c:pt idx="11803">
                  <c:v>7.5073499999999997</c:v>
                </c:pt>
                <c:pt idx="11804">
                  <c:v>7.5073800000000004</c:v>
                </c:pt>
                <c:pt idx="11805">
                  <c:v>7.5074199999999998</c:v>
                </c:pt>
                <c:pt idx="11806">
                  <c:v>7.50746</c:v>
                </c:pt>
                <c:pt idx="11807">
                  <c:v>7.5080200000000001</c:v>
                </c:pt>
                <c:pt idx="11808">
                  <c:v>7.5087299999999999</c:v>
                </c:pt>
                <c:pt idx="11809">
                  <c:v>7.5096499999999997</c:v>
                </c:pt>
                <c:pt idx="11810">
                  <c:v>7.5103</c:v>
                </c:pt>
                <c:pt idx="11811">
                  <c:v>7.5106900000000003</c:v>
                </c:pt>
                <c:pt idx="11812">
                  <c:v>7.5109399999999997</c:v>
                </c:pt>
                <c:pt idx="11813">
                  <c:v>7.5112100000000002</c:v>
                </c:pt>
                <c:pt idx="11814">
                  <c:v>7.51187</c:v>
                </c:pt>
                <c:pt idx="11815">
                  <c:v>7.5128599999999999</c:v>
                </c:pt>
                <c:pt idx="11816">
                  <c:v>7.5138800000000003</c:v>
                </c:pt>
                <c:pt idx="11817">
                  <c:v>7.5143800000000001</c:v>
                </c:pt>
                <c:pt idx="11818">
                  <c:v>7.5153499999999998</c:v>
                </c:pt>
                <c:pt idx="11819">
                  <c:v>7.51579</c:v>
                </c:pt>
                <c:pt idx="11820">
                  <c:v>7.5162399999999998</c:v>
                </c:pt>
                <c:pt idx="11821">
                  <c:v>7.5164499999999999</c:v>
                </c:pt>
                <c:pt idx="11822">
                  <c:v>7.5167099999999998</c:v>
                </c:pt>
                <c:pt idx="11823">
                  <c:v>7.5169100000000002</c:v>
                </c:pt>
                <c:pt idx="11824">
                  <c:v>7.5171400000000004</c:v>
                </c:pt>
                <c:pt idx="11825">
                  <c:v>7.5173500000000004</c:v>
                </c:pt>
                <c:pt idx="11826">
                  <c:v>7.51762</c:v>
                </c:pt>
                <c:pt idx="11827">
                  <c:v>7.5180899999999999</c:v>
                </c:pt>
                <c:pt idx="11828">
                  <c:v>7.5184899999999999</c:v>
                </c:pt>
                <c:pt idx="11829">
                  <c:v>7.5189500000000002</c:v>
                </c:pt>
                <c:pt idx="11830">
                  <c:v>7.5192199999999998</c:v>
                </c:pt>
                <c:pt idx="11831">
                  <c:v>7.5195800000000004</c:v>
                </c:pt>
                <c:pt idx="11832">
                  <c:v>7.5199100000000003</c:v>
                </c:pt>
                <c:pt idx="11833">
                  <c:v>7.5202799999999996</c:v>
                </c:pt>
                <c:pt idx="11834">
                  <c:v>7.5207100000000002</c:v>
                </c:pt>
                <c:pt idx="11835">
                  <c:v>7.52088</c:v>
                </c:pt>
                <c:pt idx="11836">
                  <c:v>7.5209799999999998</c:v>
                </c:pt>
                <c:pt idx="11837">
                  <c:v>7.5210600000000003</c:v>
                </c:pt>
                <c:pt idx="11838">
                  <c:v>7.5211199999999998</c:v>
                </c:pt>
                <c:pt idx="11839">
                  <c:v>7.5211699999999997</c:v>
                </c:pt>
                <c:pt idx="11840">
                  <c:v>7.52121</c:v>
                </c:pt>
                <c:pt idx="11841">
                  <c:v>7.5212599999999998</c:v>
                </c:pt>
                <c:pt idx="11842">
                  <c:v>7.5213900000000002</c:v>
                </c:pt>
                <c:pt idx="11843">
                  <c:v>7.5215199999999998</c:v>
                </c:pt>
                <c:pt idx="11844">
                  <c:v>7.5216599999999998</c:v>
                </c:pt>
                <c:pt idx="11845">
                  <c:v>7.5217299999999998</c:v>
                </c:pt>
                <c:pt idx="11846">
                  <c:v>7.5220700000000003</c:v>
                </c:pt>
                <c:pt idx="11847">
                  <c:v>7.5224799999999998</c:v>
                </c:pt>
                <c:pt idx="11848">
                  <c:v>7.52264</c:v>
                </c:pt>
                <c:pt idx="11849">
                  <c:v>7.5229499999999998</c:v>
                </c:pt>
                <c:pt idx="11850">
                  <c:v>7.5232700000000001</c:v>
                </c:pt>
                <c:pt idx="11851">
                  <c:v>7.5238300000000002</c:v>
                </c:pt>
                <c:pt idx="11852">
                  <c:v>7.5247599999999997</c:v>
                </c:pt>
                <c:pt idx="11853">
                  <c:v>7.5256699999999999</c:v>
                </c:pt>
                <c:pt idx="11854">
                  <c:v>7.5265899999999997</c:v>
                </c:pt>
                <c:pt idx="11855">
                  <c:v>7.52719</c:v>
                </c:pt>
                <c:pt idx="11856">
                  <c:v>7.5276100000000001</c:v>
                </c:pt>
                <c:pt idx="11857">
                  <c:v>7.5282299999999998</c:v>
                </c:pt>
                <c:pt idx="11858">
                  <c:v>7.52867</c:v>
                </c:pt>
                <c:pt idx="11859">
                  <c:v>7.5292000000000003</c:v>
                </c:pt>
                <c:pt idx="11860">
                  <c:v>7.5299800000000001</c:v>
                </c:pt>
                <c:pt idx="11861">
                  <c:v>7.5303699999999996</c:v>
                </c:pt>
                <c:pt idx="11862">
                  <c:v>7.5305999999999997</c:v>
                </c:pt>
                <c:pt idx="11863">
                  <c:v>7.5308200000000003</c:v>
                </c:pt>
                <c:pt idx="11864">
                  <c:v>7.5310899999999998</c:v>
                </c:pt>
                <c:pt idx="11865">
                  <c:v>7.5313100000000004</c:v>
                </c:pt>
                <c:pt idx="11866">
                  <c:v>7.5315399999999997</c:v>
                </c:pt>
                <c:pt idx="11867">
                  <c:v>7.5318399999999999</c:v>
                </c:pt>
                <c:pt idx="11868">
                  <c:v>7.5322399999999998</c:v>
                </c:pt>
                <c:pt idx="11869">
                  <c:v>7.5325899999999999</c:v>
                </c:pt>
                <c:pt idx="11870">
                  <c:v>7.5338500000000002</c:v>
                </c:pt>
                <c:pt idx="11871">
                  <c:v>7.5350200000000003</c:v>
                </c:pt>
                <c:pt idx="11872">
                  <c:v>7.5357900000000004</c:v>
                </c:pt>
                <c:pt idx="11873">
                  <c:v>7.5364800000000001</c:v>
                </c:pt>
                <c:pt idx="11874">
                  <c:v>7.53721</c:v>
                </c:pt>
                <c:pt idx="11875">
                  <c:v>7.5376399999999997</c:v>
                </c:pt>
                <c:pt idx="11876">
                  <c:v>7.5383199999999997</c:v>
                </c:pt>
                <c:pt idx="11877">
                  <c:v>7.5387599999999999</c:v>
                </c:pt>
                <c:pt idx="11878">
                  <c:v>7.53911</c:v>
                </c:pt>
                <c:pt idx="11879">
                  <c:v>7.5393299999999996</c:v>
                </c:pt>
                <c:pt idx="11880">
                  <c:v>7.54</c:v>
                </c:pt>
                <c:pt idx="11881">
                  <c:v>7.5401999999999996</c:v>
                </c:pt>
                <c:pt idx="11882">
                  <c:v>7.5408600000000003</c:v>
                </c:pt>
                <c:pt idx="11883">
                  <c:v>7.5414399999999997</c:v>
                </c:pt>
                <c:pt idx="11884">
                  <c:v>7.5418799999999999</c:v>
                </c:pt>
                <c:pt idx="11885">
                  <c:v>7.5424499999999997</c:v>
                </c:pt>
                <c:pt idx="11886">
                  <c:v>7.5429599999999999</c:v>
                </c:pt>
                <c:pt idx="11887">
                  <c:v>7.5431800000000004</c:v>
                </c:pt>
                <c:pt idx="11888">
                  <c:v>7.5434799999999997</c:v>
                </c:pt>
                <c:pt idx="11889">
                  <c:v>7.5436699999999997</c:v>
                </c:pt>
                <c:pt idx="11890">
                  <c:v>7.5438400000000003</c:v>
                </c:pt>
                <c:pt idx="11891">
                  <c:v>7.54413</c:v>
                </c:pt>
                <c:pt idx="11892">
                  <c:v>7.54434</c:v>
                </c:pt>
                <c:pt idx="11893">
                  <c:v>7.5444699999999996</c:v>
                </c:pt>
                <c:pt idx="11894">
                  <c:v>7.5447199999999999</c:v>
                </c:pt>
                <c:pt idx="11895">
                  <c:v>7.5453999999999999</c:v>
                </c:pt>
                <c:pt idx="11896">
                  <c:v>7.5456599999999998</c:v>
                </c:pt>
                <c:pt idx="11897">
                  <c:v>7.5458699999999999</c:v>
                </c:pt>
                <c:pt idx="11898">
                  <c:v>7.54603</c:v>
                </c:pt>
                <c:pt idx="11899">
                  <c:v>7.5462400000000001</c:v>
                </c:pt>
                <c:pt idx="11900">
                  <c:v>7.5470100000000002</c:v>
                </c:pt>
                <c:pt idx="11901">
                  <c:v>7.5479000000000003</c:v>
                </c:pt>
                <c:pt idx="11902">
                  <c:v>7.5487900000000003</c:v>
                </c:pt>
                <c:pt idx="11903">
                  <c:v>7.5492900000000001</c:v>
                </c:pt>
                <c:pt idx="11904">
                  <c:v>7.5495200000000002</c:v>
                </c:pt>
                <c:pt idx="11905">
                  <c:v>7.5498099999999999</c:v>
                </c:pt>
                <c:pt idx="11906">
                  <c:v>7.5499700000000001</c:v>
                </c:pt>
                <c:pt idx="11907">
                  <c:v>7.55016</c:v>
                </c:pt>
                <c:pt idx="11908">
                  <c:v>7.5505500000000003</c:v>
                </c:pt>
                <c:pt idx="11909">
                  <c:v>7.5511600000000003</c:v>
                </c:pt>
                <c:pt idx="11910">
                  <c:v>7.5514400000000004</c:v>
                </c:pt>
                <c:pt idx="11911">
                  <c:v>7.5516399999999999</c:v>
                </c:pt>
                <c:pt idx="11912">
                  <c:v>7.5519100000000003</c:v>
                </c:pt>
                <c:pt idx="11913">
                  <c:v>7.5521700000000003</c:v>
                </c:pt>
                <c:pt idx="11914">
                  <c:v>7.5525200000000003</c:v>
                </c:pt>
                <c:pt idx="11915">
                  <c:v>7.5528199999999996</c:v>
                </c:pt>
                <c:pt idx="11916">
                  <c:v>7.5531199999999998</c:v>
                </c:pt>
                <c:pt idx="11917">
                  <c:v>7.55342</c:v>
                </c:pt>
                <c:pt idx="11918">
                  <c:v>7.5541999999999998</c:v>
                </c:pt>
                <c:pt idx="11919">
                  <c:v>7.55443</c:v>
                </c:pt>
                <c:pt idx="11920">
                  <c:v>7.5547000000000004</c:v>
                </c:pt>
                <c:pt idx="11921">
                  <c:v>7.5549499999999998</c:v>
                </c:pt>
                <c:pt idx="11922">
                  <c:v>7.5557699999999999</c:v>
                </c:pt>
                <c:pt idx="11923">
                  <c:v>7.5566599999999999</c:v>
                </c:pt>
                <c:pt idx="11924">
                  <c:v>7.55762</c:v>
                </c:pt>
                <c:pt idx="11925">
                  <c:v>7.5577899999999998</c:v>
                </c:pt>
                <c:pt idx="11926">
                  <c:v>7.5580800000000004</c:v>
                </c:pt>
                <c:pt idx="11927">
                  <c:v>7.5583099999999996</c:v>
                </c:pt>
                <c:pt idx="11928">
                  <c:v>7.5585599999999999</c:v>
                </c:pt>
                <c:pt idx="11929">
                  <c:v>7.5588300000000004</c:v>
                </c:pt>
                <c:pt idx="11930">
                  <c:v>7.5590700000000002</c:v>
                </c:pt>
                <c:pt idx="11931">
                  <c:v>7.5593599999999999</c:v>
                </c:pt>
                <c:pt idx="11932">
                  <c:v>7.5596199999999998</c:v>
                </c:pt>
                <c:pt idx="11933">
                  <c:v>7.5598200000000002</c:v>
                </c:pt>
                <c:pt idx="11934">
                  <c:v>7.5600399999999999</c:v>
                </c:pt>
                <c:pt idx="11935">
                  <c:v>7.5602499999999999</c:v>
                </c:pt>
                <c:pt idx="11936">
                  <c:v>7.5604199999999997</c:v>
                </c:pt>
                <c:pt idx="11937">
                  <c:v>7.5606499999999999</c:v>
                </c:pt>
                <c:pt idx="11938">
                  <c:v>7.5612599999999999</c:v>
                </c:pt>
                <c:pt idx="11939">
                  <c:v>7.56203</c:v>
                </c:pt>
                <c:pt idx="11940">
                  <c:v>7.5622299999999996</c:v>
                </c:pt>
                <c:pt idx="11941">
                  <c:v>7.5630300000000004</c:v>
                </c:pt>
                <c:pt idx="11942">
                  <c:v>7.56358</c:v>
                </c:pt>
                <c:pt idx="11943">
                  <c:v>7.5641600000000002</c:v>
                </c:pt>
                <c:pt idx="11944">
                  <c:v>7.5644200000000001</c:v>
                </c:pt>
                <c:pt idx="11945">
                  <c:v>7.5646199999999997</c:v>
                </c:pt>
                <c:pt idx="11946">
                  <c:v>7.5648499999999999</c:v>
                </c:pt>
                <c:pt idx="11947">
                  <c:v>7.5653499999999996</c:v>
                </c:pt>
                <c:pt idx="11948">
                  <c:v>7.5659400000000003</c:v>
                </c:pt>
                <c:pt idx="11949">
                  <c:v>7.5662599999999998</c:v>
                </c:pt>
                <c:pt idx="11950">
                  <c:v>7.5666200000000003</c:v>
                </c:pt>
                <c:pt idx="11951">
                  <c:v>7.56738</c:v>
                </c:pt>
                <c:pt idx="11952">
                  <c:v>7.5678799999999997</c:v>
                </c:pt>
                <c:pt idx="11953">
                  <c:v>7.5684100000000001</c:v>
                </c:pt>
                <c:pt idx="11954">
                  <c:v>7.5690099999999996</c:v>
                </c:pt>
                <c:pt idx="11955">
                  <c:v>7.5697099999999997</c:v>
                </c:pt>
                <c:pt idx="11956">
                  <c:v>7.5703100000000001</c:v>
                </c:pt>
                <c:pt idx="11957">
                  <c:v>7.5706899999999999</c:v>
                </c:pt>
                <c:pt idx="11958">
                  <c:v>7.5709299999999997</c:v>
                </c:pt>
                <c:pt idx="11959">
                  <c:v>7.5710699999999997</c:v>
                </c:pt>
                <c:pt idx="11960">
                  <c:v>7.5712400000000004</c:v>
                </c:pt>
                <c:pt idx="11961">
                  <c:v>7.57158</c:v>
                </c:pt>
                <c:pt idx="11962">
                  <c:v>7.57219</c:v>
                </c:pt>
                <c:pt idx="11963">
                  <c:v>7.5724299999999998</c:v>
                </c:pt>
                <c:pt idx="11964">
                  <c:v>7.5727799999999998</c:v>
                </c:pt>
                <c:pt idx="11965">
                  <c:v>7.5731200000000003</c:v>
                </c:pt>
                <c:pt idx="11966">
                  <c:v>7.5735299999999999</c:v>
                </c:pt>
                <c:pt idx="11967">
                  <c:v>7.5738000000000003</c:v>
                </c:pt>
                <c:pt idx="11968">
                  <c:v>7.5741199999999997</c:v>
                </c:pt>
                <c:pt idx="11969">
                  <c:v>7.5742599999999998</c:v>
                </c:pt>
                <c:pt idx="11970">
                  <c:v>7.5745899999999997</c:v>
                </c:pt>
                <c:pt idx="11971">
                  <c:v>7.5748100000000003</c:v>
                </c:pt>
                <c:pt idx="11972">
                  <c:v>7.5750099999999998</c:v>
                </c:pt>
                <c:pt idx="11973">
                  <c:v>7.5752100000000002</c:v>
                </c:pt>
                <c:pt idx="11974">
                  <c:v>7.5754799999999998</c:v>
                </c:pt>
                <c:pt idx="11975">
                  <c:v>7.5756899999999998</c:v>
                </c:pt>
                <c:pt idx="11976">
                  <c:v>7.57613</c:v>
                </c:pt>
                <c:pt idx="11977">
                  <c:v>7.5764800000000001</c:v>
                </c:pt>
                <c:pt idx="11978">
                  <c:v>7.5766799999999996</c:v>
                </c:pt>
                <c:pt idx="11979">
                  <c:v>7.5770299999999997</c:v>
                </c:pt>
                <c:pt idx="11980">
                  <c:v>7.57735</c:v>
                </c:pt>
                <c:pt idx="11981">
                  <c:v>7.57775</c:v>
                </c:pt>
                <c:pt idx="11982">
                  <c:v>7.5780000000000003</c:v>
                </c:pt>
                <c:pt idx="11983">
                  <c:v>7.5784900000000004</c:v>
                </c:pt>
                <c:pt idx="11984">
                  <c:v>7.5788900000000003</c:v>
                </c:pt>
                <c:pt idx="11985">
                  <c:v>7.5791500000000003</c:v>
                </c:pt>
                <c:pt idx="11986">
                  <c:v>7.5793499999999998</c:v>
                </c:pt>
                <c:pt idx="11987">
                  <c:v>7.5797600000000003</c:v>
                </c:pt>
                <c:pt idx="11988">
                  <c:v>7.5804900000000002</c:v>
                </c:pt>
                <c:pt idx="11989">
                  <c:v>7.5810199999999996</c:v>
                </c:pt>
                <c:pt idx="11990">
                  <c:v>7.5813499999999996</c:v>
                </c:pt>
                <c:pt idx="11991">
                  <c:v>7.5815799999999998</c:v>
                </c:pt>
                <c:pt idx="11992">
                  <c:v>7.5817500000000004</c:v>
                </c:pt>
                <c:pt idx="11993">
                  <c:v>7.58202</c:v>
                </c:pt>
                <c:pt idx="11994">
                  <c:v>7.5826099999999999</c:v>
                </c:pt>
                <c:pt idx="11995">
                  <c:v>7.5831999999999997</c:v>
                </c:pt>
                <c:pt idx="11996">
                  <c:v>7.5837399999999997</c:v>
                </c:pt>
                <c:pt idx="11997">
                  <c:v>7.5842799999999997</c:v>
                </c:pt>
                <c:pt idx="11998">
                  <c:v>7.5846799999999996</c:v>
                </c:pt>
                <c:pt idx="11999">
                  <c:v>7.5848699999999996</c:v>
                </c:pt>
                <c:pt idx="12000">
                  <c:v>7.58528</c:v>
                </c:pt>
                <c:pt idx="12001">
                  <c:v>7.5859500000000004</c:v>
                </c:pt>
                <c:pt idx="12002">
                  <c:v>7.58657</c:v>
                </c:pt>
                <c:pt idx="12003">
                  <c:v>7.5871300000000002</c:v>
                </c:pt>
                <c:pt idx="12004">
                  <c:v>7.5880799999999997</c:v>
                </c:pt>
                <c:pt idx="12005">
                  <c:v>7.5890199999999997</c:v>
                </c:pt>
                <c:pt idx="12006">
                  <c:v>7.5895200000000003</c:v>
                </c:pt>
                <c:pt idx="12007">
                  <c:v>7.5901199999999998</c:v>
                </c:pt>
                <c:pt idx="12008">
                  <c:v>7.5903400000000003</c:v>
                </c:pt>
                <c:pt idx="12009">
                  <c:v>7.5911900000000001</c:v>
                </c:pt>
                <c:pt idx="12010">
                  <c:v>7.5921900000000004</c:v>
                </c:pt>
                <c:pt idx="12011">
                  <c:v>7.5925200000000004</c:v>
                </c:pt>
                <c:pt idx="12012">
                  <c:v>7.59274</c:v>
                </c:pt>
                <c:pt idx="12013">
                  <c:v>7.5929399999999996</c:v>
                </c:pt>
                <c:pt idx="12014">
                  <c:v>7.59375</c:v>
                </c:pt>
                <c:pt idx="12015">
                  <c:v>7.5946100000000003</c:v>
                </c:pt>
                <c:pt idx="12016">
                  <c:v>7.5951700000000004</c:v>
                </c:pt>
                <c:pt idx="12017">
                  <c:v>7.5956999999999999</c:v>
                </c:pt>
                <c:pt idx="12018">
                  <c:v>7.5966500000000003</c:v>
                </c:pt>
                <c:pt idx="12019">
                  <c:v>7.5970899999999997</c:v>
                </c:pt>
                <c:pt idx="12020">
                  <c:v>7.59816</c:v>
                </c:pt>
                <c:pt idx="12021">
                  <c:v>7.5990599999999997</c:v>
                </c:pt>
                <c:pt idx="12022">
                  <c:v>7.5995600000000003</c:v>
                </c:pt>
                <c:pt idx="12023">
                  <c:v>7.6005099999999999</c:v>
                </c:pt>
                <c:pt idx="12024">
                  <c:v>7.6015899999999998</c:v>
                </c:pt>
                <c:pt idx="12025">
                  <c:v>7.6024599999999998</c:v>
                </c:pt>
                <c:pt idx="12026">
                  <c:v>7.6032900000000003</c:v>
                </c:pt>
                <c:pt idx="12027">
                  <c:v>7.6040700000000001</c:v>
                </c:pt>
                <c:pt idx="12028">
                  <c:v>7.6050700000000004</c:v>
                </c:pt>
                <c:pt idx="12029">
                  <c:v>7.6061500000000004</c:v>
                </c:pt>
                <c:pt idx="12030">
                  <c:v>7.6065800000000001</c:v>
                </c:pt>
                <c:pt idx="12031">
                  <c:v>7.6075799999999996</c:v>
                </c:pt>
                <c:pt idx="12032">
                  <c:v>7.6084500000000004</c:v>
                </c:pt>
                <c:pt idx="12033">
                  <c:v>7.6087999999999996</c:v>
                </c:pt>
                <c:pt idx="12034">
                  <c:v>7.6094900000000001</c:v>
                </c:pt>
                <c:pt idx="12035">
                  <c:v>7.6097799999999998</c:v>
                </c:pt>
                <c:pt idx="12036">
                  <c:v>7.6105999999999998</c:v>
                </c:pt>
                <c:pt idx="12037">
                  <c:v>7.6110499999999996</c:v>
                </c:pt>
                <c:pt idx="12038">
                  <c:v>7.6117999999999997</c:v>
                </c:pt>
                <c:pt idx="12039">
                  <c:v>7.6120799999999997</c:v>
                </c:pt>
                <c:pt idx="12040">
                  <c:v>7.6128</c:v>
                </c:pt>
                <c:pt idx="12041">
                  <c:v>7.6136400000000002</c:v>
                </c:pt>
                <c:pt idx="12042">
                  <c:v>7.6146900000000004</c:v>
                </c:pt>
                <c:pt idx="12043">
                  <c:v>7.6157399999999997</c:v>
                </c:pt>
                <c:pt idx="12044">
                  <c:v>7.6167800000000003</c:v>
                </c:pt>
                <c:pt idx="12045">
                  <c:v>7.6171699999999998</c:v>
                </c:pt>
                <c:pt idx="12046">
                  <c:v>7.6175800000000002</c:v>
                </c:pt>
                <c:pt idx="12047">
                  <c:v>7.6183699999999996</c:v>
                </c:pt>
                <c:pt idx="12048">
                  <c:v>7.6192900000000003</c:v>
                </c:pt>
                <c:pt idx="12049">
                  <c:v>7.6203599999999998</c:v>
                </c:pt>
                <c:pt idx="12050">
                  <c:v>7.6211799999999998</c:v>
                </c:pt>
                <c:pt idx="12051">
                  <c:v>7.6215999999999999</c:v>
                </c:pt>
                <c:pt idx="12052">
                  <c:v>7.6222399999999997</c:v>
                </c:pt>
                <c:pt idx="12053">
                  <c:v>7.6232499999999996</c:v>
                </c:pt>
                <c:pt idx="12054">
                  <c:v>7.62432</c:v>
                </c:pt>
                <c:pt idx="12055">
                  <c:v>7.6254400000000002</c:v>
                </c:pt>
                <c:pt idx="12056">
                  <c:v>7.6263800000000002</c:v>
                </c:pt>
                <c:pt idx="12057">
                  <c:v>7.6274199999999999</c:v>
                </c:pt>
                <c:pt idx="12058">
                  <c:v>7.6284299999999998</c:v>
                </c:pt>
                <c:pt idx="12059">
                  <c:v>7.62887</c:v>
                </c:pt>
                <c:pt idx="12060">
                  <c:v>7.6295500000000001</c:v>
                </c:pt>
                <c:pt idx="12061">
                  <c:v>7.6303099999999997</c:v>
                </c:pt>
                <c:pt idx="12062">
                  <c:v>7.6309500000000003</c:v>
                </c:pt>
                <c:pt idx="12063">
                  <c:v>7.6320100000000002</c:v>
                </c:pt>
                <c:pt idx="12064">
                  <c:v>7.63246</c:v>
                </c:pt>
                <c:pt idx="12065">
                  <c:v>7.6329799999999999</c:v>
                </c:pt>
                <c:pt idx="12066">
                  <c:v>7.63401</c:v>
                </c:pt>
                <c:pt idx="12067">
                  <c:v>7.6349</c:v>
                </c:pt>
                <c:pt idx="12068">
                  <c:v>7.6352500000000001</c:v>
                </c:pt>
                <c:pt idx="12069">
                  <c:v>7.6356700000000002</c:v>
                </c:pt>
                <c:pt idx="12070">
                  <c:v>7.6359899999999996</c:v>
                </c:pt>
                <c:pt idx="12071">
                  <c:v>7.6369400000000001</c:v>
                </c:pt>
                <c:pt idx="12072">
                  <c:v>7.6379999999999999</c:v>
                </c:pt>
                <c:pt idx="12073">
                  <c:v>7.6384400000000001</c:v>
                </c:pt>
                <c:pt idx="12074">
                  <c:v>7.6394900000000003</c:v>
                </c:pt>
                <c:pt idx="12075">
                  <c:v>7.6402599999999996</c:v>
                </c:pt>
                <c:pt idx="12076">
                  <c:v>7.6410600000000004</c:v>
                </c:pt>
                <c:pt idx="12077">
                  <c:v>7.6415499999999996</c:v>
                </c:pt>
                <c:pt idx="12078">
                  <c:v>7.6422699999999999</c:v>
                </c:pt>
                <c:pt idx="12079">
                  <c:v>7.6430100000000003</c:v>
                </c:pt>
                <c:pt idx="12080">
                  <c:v>7.6434899999999999</c:v>
                </c:pt>
                <c:pt idx="12081">
                  <c:v>7.64419</c:v>
                </c:pt>
                <c:pt idx="12082">
                  <c:v>7.6451799999999999</c:v>
                </c:pt>
                <c:pt idx="12083">
                  <c:v>7.6460600000000003</c:v>
                </c:pt>
                <c:pt idx="12084">
                  <c:v>7.6470900000000004</c:v>
                </c:pt>
                <c:pt idx="12085">
                  <c:v>7.6479799999999996</c:v>
                </c:pt>
                <c:pt idx="12086">
                  <c:v>7.6485500000000002</c:v>
                </c:pt>
                <c:pt idx="12087">
                  <c:v>7.6494400000000002</c:v>
                </c:pt>
                <c:pt idx="12088">
                  <c:v>7.65</c:v>
                </c:pt>
                <c:pt idx="12089">
                  <c:v>7.6508500000000002</c:v>
                </c:pt>
                <c:pt idx="12090">
                  <c:v>7.6514100000000003</c:v>
                </c:pt>
                <c:pt idx="12091">
                  <c:v>7.6519000000000004</c:v>
                </c:pt>
                <c:pt idx="12092">
                  <c:v>7.6524099999999997</c:v>
                </c:pt>
                <c:pt idx="12093">
                  <c:v>7.6530199999999997</c:v>
                </c:pt>
                <c:pt idx="12094">
                  <c:v>7.6538599999999999</c:v>
                </c:pt>
                <c:pt idx="12095">
                  <c:v>7.6546500000000002</c:v>
                </c:pt>
                <c:pt idx="12096">
                  <c:v>7.65524</c:v>
                </c:pt>
                <c:pt idx="12097">
                  <c:v>7.6559400000000002</c:v>
                </c:pt>
                <c:pt idx="12098">
                  <c:v>7.6570200000000002</c:v>
                </c:pt>
                <c:pt idx="12099">
                  <c:v>7.6576300000000002</c:v>
                </c:pt>
                <c:pt idx="12100">
                  <c:v>7.6585400000000003</c:v>
                </c:pt>
                <c:pt idx="12101">
                  <c:v>7.6594100000000003</c:v>
                </c:pt>
                <c:pt idx="12102">
                  <c:v>7.66</c:v>
                </c:pt>
                <c:pt idx="12103">
                  <c:v>7.6608499999999999</c:v>
                </c:pt>
                <c:pt idx="12104">
                  <c:v>7.6615700000000002</c:v>
                </c:pt>
                <c:pt idx="12105">
                  <c:v>7.6625699999999997</c:v>
                </c:pt>
                <c:pt idx="12106">
                  <c:v>7.6635799999999996</c:v>
                </c:pt>
                <c:pt idx="12107">
                  <c:v>7.6642700000000001</c:v>
                </c:pt>
                <c:pt idx="12108">
                  <c:v>7.6651100000000003</c:v>
                </c:pt>
                <c:pt idx="12109">
                  <c:v>7.6656700000000004</c:v>
                </c:pt>
                <c:pt idx="12110">
                  <c:v>7.6663199999999998</c:v>
                </c:pt>
                <c:pt idx="12111">
                  <c:v>7.6670600000000002</c:v>
                </c:pt>
                <c:pt idx="12112">
                  <c:v>7.6678899999999999</c:v>
                </c:pt>
                <c:pt idx="12113">
                  <c:v>7.6687399999999997</c:v>
                </c:pt>
                <c:pt idx="12114">
                  <c:v>7.6698199999999996</c:v>
                </c:pt>
                <c:pt idx="12115">
                  <c:v>7.6708400000000001</c:v>
                </c:pt>
                <c:pt idx="12116">
                  <c:v>7.6713399999999998</c:v>
                </c:pt>
                <c:pt idx="12117">
                  <c:v>7.67232</c:v>
                </c:pt>
                <c:pt idx="12118">
                  <c:v>7.6730400000000003</c:v>
                </c:pt>
                <c:pt idx="12119">
                  <c:v>7.6735100000000003</c:v>
                </c:pt>
                <c:pt idx="12120">
                  <c:v>7.67408</c:v>
                </c:pt>
                <c:pt idx="12121">
                  <c:v>7.6748599999999998</c:v>
                </c:pt>
                <c:pt idx="12122">
                  <c:v>7.6753999999999998</c:v>
                </c:pt>
                <c:pt idx="12123">
                  <c:v>7.6757099999999996</c:v>
                </c:pt>
                <c:pt idx="12124">
                  <c:v>7.6761999999999997</c:v>
                </c:pt>
                <c:pt idx="12125">
                  <c:v>7.6768299999999998</c:v>
                </c:pt>
                <c:pt idx="12126">
                  <c:v>7.6778599999999999</c:v>
                </c:pt>
                <c:pt idx="12127">
                  <c:v>7.6789199999999997</c:v>
                </c:pt>
                <c:pt idx="12128">
                  <c:v>7.6798400000000004</c:v>
                </c:pt>
                <c:pt idx="12129">
                  <c:v>7.6805300000000001</c:v>
                </c:pt>
                <c:pt idx="12130">
                  <c:v>7.6812300000000002</c:v>
                </c:pt>
                <c:pt idx="12131">
                  <c:v>7.6818900000000001</c:v>
                </c:pt>
                <c:pt idx="12132">
                  <c:v>7.6829799999999997</c:v>
                </c:pt>
                <c:pt idx="12133">
                  <c:v>7.6840299999999999</c:v>
                </c:pt>
                <c:pt idx="12134">
                  <c:v>7.6848700000000001</c:v>
                </c:pt>
                <c:pt idx="12135">
                  <c:v>7.6854899999999997</c:v>
                </c:pt>
                <c:pt idx="12136">
                  <c:v>7.6864600000000003</c:v>
                </c:pt>
                <c:pt idx="12137">
                  <c:v>7.6875299999999998</c:v>
                </c:pt>
                <c:pt idx="12138">
                  <c:v>7.6880800000000002</c:v>
                </c:pt>
                <c:pt idx="12139">
                  <c:v>7.6883999999999997</c:v>
                </c:pt>
                <c:pt idx="12140">
                  <c:v>7.6890799999999997</c:v>
                </c:pt>
                <c:pt idx="12141">
                  <c:v>7.6901099999999998</c:v>
                </c:pt>
                <c:pt idx="12142">
                  <c:v>7.6909900000000002</c:v>
                </c:pt>
                <c:pt idx="12143">
                  <c:v>7.6919899999999997</c:v>
                </c:pt>
                <c:pt idx="12144">
                  <c:v>7.6924700000000001</c:v>
                </c:pt>
                <c:pt idx="12145">
                  <c:v>7.6930300000000003</c:v>
                </c:pt>
                <c:pt idx="12146">
                  <c:v>7.6935000000000002</c:v>
                </c:pt>
                <c:pt idx="12147">
                  <c:v>7.6939599999999997</c:v>
                </c:pt>
                <c:pt idx="12148">
                  <c:v>7.6950500000000002</c:v>
                </c:pt>
                <c:pt idx="12149">
                  <c:v>7.6959</c:v>
                </c:pt>
                <c:pt idx="12150">
                  <c:v>7.6963900000000001</c:v>
                </c:pt>
                <c:pt idx="12151">
                  <c:v>7.6967999999999996</c:v>
                </c:pt>
                <c:pt idx="12152">
                  <c:v>7.6973000000000003</c:v>
                </c:pt>
                <c:pt idx="12153">
                  <c:v>7.6983199999999998</c:v>
                </c:pt>
                <c:pt idx="12154">
                  <c:v>7.6993</c:v>
                </c:pt>
                <c:pt idx="12155">
                  <c:v>7.6997799999999996</c:v>
                </c:pt>
                <c:pt idx="12156">
                  <c:v>7.7002699999999997</c:v>
                </c:pt>
                <c:pt idx="12157">
                  <c:v>7.7012400000000003</c:v>
                </c:pt>
                <c:pt idx="12158">
                  <c:v>7.70221</c:v>
                </c:pt>
                <c:pt idx="12159">
                  <c:v>7.7028999999999996</c:v>
                </c:pt>
                <c:pt idx="12160">
                  <c:v>7.7033300000000002</c:v>
                </c:pt>
                <c:pt idx="12161">
                  <c:v>7.7038099999999998</c:v>
                </c:pt>
                <c:pt idx="12162">
                  <c:v>7.70458</c:v>
                </c:pt>
                <c:pt idx="12163">
                  <c:v>7.7055899999999999</c:v>
                </c:pt>
                <c:pt idx="12164">
                  <c:v>7.7063600000000001</c:v>
                </c:pt>
                <c:pt idx="12165">
                  <c:v>7.7068500000000002</c:v>
                </c:pt>
                <c:pt idx="12166">
                  <c:v>7.7076900000000004</c:v>
                </c:pt>
                <c:pt idx="12167">
                  <c:v>7.7087700000000003</c:v>
                </c:pt>
                <c:pt idx="12168">
                  <c:v>7.7096</c:v>
                </c:pt>
                <c:pt idx="12169">
                  <c:v>7.7107299999999999</c:v>
                </c:pt>
                <c:pt idx="12170">
                  <c:v>7.7118599999999997</c:v>
                </c:pt>
                <c:pt idx="12171">
                  <c:v>7.7125199999999996</c:v>
                </c:pt>
                <c:pt idx="12172">
                  <c:v>7.7133000000000003</c:v>
                </c:pt>
                <c:pt idx="12173">
                  <c:v>7.7143100000000002</c:v>
                </c:pt>
                <c:pt idx="12174">
                  <c:v>7.7151699999999996</c:v>
                </c:pt>
                <c:pt idx="12175">
                  <c:v>7.71556</c:v>
                </c:pt>
                <c:pt idx="12176">
                  <c:v>7.7161999999999997</c:v>
                </c:pt>
                <c:pt idx="12177">
                  <c:v>7.7166699999999997</c:v>
                </c:pt>
                <c:pt idx="12178">
                  <c:v>7.7170800000000002</c:v>
                </c:pt>
                <c:pt idx="12179">
                  <c:v>7.7179700000000002</c:v>
                </c:pt>
                <c:pt idx="12180">
                  <c:v>7.7184699999999999</c:v>
                </c:pt>
                <c:pt idx="12181">
                  <c:v>7.7193100000000001</c:v>
                </c:pt>
                <c:pt idx="12182">
                  <c:v>7.72</c:v>
                </c:pt>
                <c:pt idx="12183">
                  <c:v>7.7209000000000003</c:v>
                </c:pt>
                <c:pt idx="12184">
                  <c:v>7.7216399999999998</c:v>
                </c:pt>
                <c:pt idx="12185">
                  <c:v>7.72255</c:v>
                </c:pt>
                <c:pt idx="12186">
                  <c:v>7.7235699999999996</c:v>
                </c:pt>
                <c:pt idx="12187">
                  <c:v>7.72438</c:v>
                </c:pt>
                <c:pt idx="12188">
                  <c:v>7.7249600000000003</c:v>
                </c:pt>
                <c:pt idx="12189">
                  <c:v>7.7255599999999998</c:v>
                </c:pt>
                <c:pt idx="12190">
                  <c:v>7.7265600000000001</c:v>
                </c:pt>
                <c:pt idx="12191">
                  <c:v>7.7275900000000002</c:v>
                </c:pt>
                <c:pt idx="12192">
                  <c:v>7.7285500000000003</c:v>
                </c:pt>
                <c:pt idx="12193">
                  <c:v>7.7291800000000004</c:v>
                </c:pt>
                <c:pt idx="12194">
                  <c:v>7.7296899999999997</c:v>
                </c:pt>
                <c:pt idx="12195">
                  <c:v>7.7301599999999997</c:v>
                </c:pt>
                <c:pt idx="12196">
                  <c:v>7.7307899999999998</c:v>
                </c:pt>
                <c:pt idx="12197">
                  <c:v>7.7318600000000002</c:v>
                </c:pt>
                <c:pt idx="12198">
                  <c:v>7.7326899999999998</c:v>
                </c:pt>
                <c:pt idx="12199">
                  <c:v>7.7337199999999999</c:v>
                </c:pt>
                <c:pt idx="12200">
                  <c:v>7.7347799999999998</c:v>
                </c:pt>
                <c:pt idx="12201">
                  <c:v>7.7354799999999999</c:v>
                </c:pt>
                <c:pt idx="12202">
                  <c:v>7.73658</c:v>
                </c:pt>
                <c:pt idx="12203">
                  <c:v>7.7373599999999998</c:v>
                </c:pt>
                <c:pt idx="12204">
                  <c:v>7.7380000000000004</c:v>
                </c:pt>
                <c:pt idx="12205">
                  <c:v>7.7387800000000002</c:v>
                </c:pt>
                <c:pt idx="12206">
                  <c:v>7.7392500000000002</c:v>
                </c:pt>
                <c:pt idx="12207">
                  <c:v>7.7399699999999996</c:v>
                </c:pt>
                <c:pt idx="12208">
                  <c:v>7.7403899999999997</c:v>
                </c:pt>
                <c:pt idx="12209">
                  <c:v>7.7408999999999999</c:v>
                </c:pt>
                <c:pt idx="12210">
                  <c:v>7.7412000000000001</c:v>
                </c:pt>
                <c:pt idx="12211">
                  <c:v>7.7417600000000002</c:v>
                </c:pt>
                <c:pt idx="12212">
                  <c:v>7.7424900000000001</c:v>
                </c:pt>
                <c:pt idx="12213">
                  <c:v>7.7435200000000002</c:v>
                </c:pt>
                <c:pt idx="12214">
                  <c:v>7.7444600000000001</c:v>
                </c:pt>
                <c:pt idx="12215">
                  <c:v>7.7455400000000001</c:v>
                </c:pt>
                <c:pt idx="12216">
                  <c:v>7.7465999999999999</c:v>
                </c:pt>
                <c:pt idx="12217">
                  <c:v>7.7474100000000004</c:v>
                </c:pt>
                <c:pt idx="12218">
                  <c:v>7.7483300000000002</c:v>
                </c:pt>
                <c:pt idx="12219">
                  <c:v>7.7488200000000003</c:v>
                </c:pt>
                <c:pt idx="12220">
                  <c:v>7.7495700000000003</c:v>
                </c:pt>
                <c:pt idx="12221">
                  <c:v>7.75</c:v>
                </c:pt>
                <c:pt idx="12222">
                  <c:v>7.7504600000000003</c:v>
                </c:pt>
                <c:pt idx="12223">
                  <c:v>7.7509499999999996</c:v>
                </c:pt>
                <c:pt idx="12224">
                  <c:v>7.7515599999999996</c:v>
                </c:pt>
                <c:pt idx="12225">
                  <c:v>7.7524100000000002</c:v>
                </c:pt>
                <c:pt idx="12226">
                  <c:v>7.7529700000000004</c:v>
                </c:pt>
                <c:pt idx="12227">
                  <c:v>7.7539499999999997</c:v>
                </c:pt>
                <c:pt idx="12228">
                  <c:v>7.7547199999999998</c:v>
                </c:pt>
                <c:pt idx="12229">
                  <c:v>7.7554600000000002</c:v>
                </c:pt>
                <c:pt idx="12230">
                  <c:v>7.7563800000000001</c:v>
                </c:pt>
                <c:pt idx="12231">
                  <c:v>7.7573800000000004</c:v>
                </c:pt>
                <c:pt idx="12232">
                  <c:v>7.7581300000000004</c:v>
                </c:pt>
                <c:pt idx="12233">
                  <c:v>7.7587999999999999</c:v>
                </c:pt>
                <c:pt idx="12234">
                  <c:v>7.7596100000000003</c:v>
                </c:pt>
                <c:pt idx="12235">
                  <c:v>7.7601399999999998</c:v>
                </c:pt>
                <c:pt idx="12236">
                  <c:v>7.7604100000000003</c:v>
                </c:pt>
                <c:pt idx="12237">
                  <c:v>7.7609199999999996</c:v>
                </c:pt>
                <c:pt idx="12238">
                  <c:v>7.76159</c:v>
                </c:pt>
                <c:pt idx="12239">
                  <c:v>7.7625900000000003</c:v>
                </c:pt>
                <c:pt idx="12240">
                  <c:v>7.76356</c:v>
                </c:pt>
                <c:pt idx="12241">
                  <c:v>7.7640900000000004</c:v>
                </c:pt>
                <c:pt idx="12242">
                  <c:v>7.7651899999999996</c:v>
                </c:pt>
                <c:pt idx="12243">
                  <c:v>7.7662699999999996</c:v>
                </c:pt>
                <c:pt idx="12244">
                  <c:v>7.7673399999999999</c:v>
                </c:pt>
                <c:pt idx="12245">
                  <c:v>7.7678599999999998</c:v>
                </c:pt>
                <c:pt idx="12246">
                  <c:v>7.7684499999999996</c:v>
                </c:pt>
                <c:pt idx="12247">
                  <c:v>7.7691699999999999</c:v>
                </c:pt>
                <c:pt idx="12248">
                  <c:v>7.7699100000000003</c:v>
                </c:pt>
                <c:pt idx="12249">
                  <c:v>7.7706099999999996</c:v>
                </c:pt>
                <c:pt idx="12250">
                  <c:v>7.7715899999999998</c:v>
                </c:pt>
                <c:pt idx="12251">
                  <c:v>7.7721799999999996</c:v>
                </c:pt>
                <c:pt idx="12252">
                  <c:v>7.7729999999999997</c:v>
                </c:pt>
                <c:pt idx="12253">
                  <c:v>7.7740400000000003</c:v>
                </c:pt>
                <c:pt idx="12254">
                  <c:v>7.7751200000000003</c:v>
                </c:pt>
                <c:pt idx="12255">
                  <c:v>7.7757300000000003</c:v>
                </c:pt>
                <c:pt idx="12256">
                  <c:v>7.7761300000000002</c:v>
                </c:pt>
                <c:pt idx="12257">
                  <c:v>7.77677</c:v>
                </c:pt>
                <c:pt idx="12258">
                  <c:v>7.7776800000000001</c:v>
                </c:pt>
                <c:pt idx="12259">
                  <c:v>7.77867</c:v>
                </c:pt>
                <c:pt idx="12260">
                  <c:v>7.7793799999999997</c:v>
                </c:pt>
                <c:pt idx="12261">
                  <c:v>7.7802499999999997</c:v>
                </c:pt>
                <c:pt idx="12262">
                  <c:v>7.7807000000000004</c:v>
                </c:pt>
                <c:pt idx="12263">
                  <c:v>7.7815300000000001</c:v>
                </c:pt>
                <c:pt idx="12264">
                  <c:v>7.7820499999999999</c:v>
                </c:pt>
                <c:pt idx="12265">
                  <c:v>7.7825100000000003</c:v>
                </c:pt>
                <c:pt idx="12266">
                  <c:v>7.7833899999999998</c:v>
                </c:pt>
                <c:pt idx="12267">
                  <c:v>7.7839400000000003</c:v>
                </c:pt>
                <c:pt idx="12268">
                  <c:v>7.78437</c:v>
                </c:pt>
                <c:pt idx="12269">
                  <c:v>7.7851999999999997</c:v>
                </c:pt>
                <c:pt idx="12270">
                  <c:v>7.7862200000000001</c:v>
                </c:pt>
                <c:pt idx="12271">
                  <c:v>7.7872700000000004</c:v>
                </c:pt>
                <c:pt idx="12272">
                  <c:v>7.7883300000000002</c:v>
                </c:pt>
                <c:pt idx="12273">
                  <c:v>7.7889200000000001</c:v>
                </c:pt>
                <c:pt idx="12274">
                  <c:v>7.7895300000000001</c:v>
                </c:pt>
                <c:pt idx="12275">
                  <c:v>7.7903399999999996</c:v>
                </c:pt>
                <c:pt idx="12276">
                  <c:v>7.7914000000000003</c:v>
                </c:pt>
                <c:pt idx="12277">
                  <c:v>7.7925199999999997</c:v>
                </c:pt>
                <c:pt idx="12278">
                  <c:v>7.7934400000000004</c:v>
                </c:pt>
                <c:pt idx="12279">
                  <c:v>7.7941799999999999</c:v>
                </c:pt>
                <c:pt idx="12280">
                  <c:v>7.7949000000000002</c:v>
                </c:pt>
                <c:pt idx="12281">
                  <c:v>7.7957900000000002</c:v>
                </c:pt>
                <c:pt idx="12282">
                  <c:v>7.7962199999999999</c:v>
                </c:pt>
                <c:pt idx="12283">
                  <c:v>7.7969400000000002</c:v>
                </c:pt>
                <c:pt idx="12284">
                  <c:v>7.7977800000000004</c:v>
                </c:pt>
                <c:pt idx="12285">
                  <c:v>7.7983500000000001</c:v>
                </c:pt>
                <c:pt idx="12286">
                  <c:v>7.7991099999999998</c:v>
                </c:pt>
                <c:pt idx="12287">
                  <c:v>7.8001100000000001</c:v>
                </c:pt>
                <c:pt idx="12288">
                  <c:v>7.8011400000000002</c:v>
                </c:pt>
                <c:pt idx="12289">
                  <c:v>7.8016800000000002</c:v>
                </c:pt>
                <c:pt idx="12290">
                  <c:v>7.8020199999999997</c:v>
                </c:pt>
                <c:pt idx="12291">
                  <c:v>7.8025700000000002</c:v>
                </c:pt>
                <c:pt idx="12292">
                  <c:v>7.8036000000000003</c:v>
                </c:pt>
                <c:pt idx="12293">
                  <c:v>7.8043699999999996</c:v>
                </c:pt>
                <c:pt idx="12294">
                  <c:v>7.80497</c:v>
                </c:pt>
                <c:pt idx="12295">
                  <c:v>7.8052799999999998</c:v>
                </c:pt>
                <c:pt idx="12296">
                  <c:v>7.8057499999999997</c:v>
                </c:pt>
                <c:pt idx="12297">
                  <c:v>7.8067500000000001</c:v>
                </c:pt>
                <c:pt idx="12298">
                  <c:v>7.8077100000000002</c:v>
                </c:pt>
                <c:pt idx="12299">
                  <c:v>7.8087299999999997</c:v>
                </c:pt>
                <c:pt idx="12300">
                  <c:v>7.8090599999999997</c:v>
                </c:pt>
                <c:pt idx="12301">
                  <c:v>7.8093599999999999</c:v>
                </c:pt>
                <c:pt idx="12302">
                  <c:v>7.8102099999999997</c:v>
                </c:pt>
                <c:pt idx="12303">
                  <c:v>7.8112500000000002</c:v>
                </c:pt>
                <c:pt idx="12304">
                  <c:v>7.8120399999999997</c:v>
                </c:pt>
                <c:pt idx="12305">
                  <c:v>7.81257</c:v>
                </c:pt>
                <c:pt idx="12306">
                  <c:v>7.8129999999999997</c:v>
                </c:pt>
                <c:pt idx="12307">
                  <c:v>7.8139500000000002</c:v>
                </c:pt>
                <c:pt idx="12308">
                  <c:v>7.8148099999999996</c:v>
                </c:pt>
                <c:pt idx="12309">
                  <c:v>7.8154000000000003</c:v>
                </c:pt>
                <c:pt idx="12310">
                  <c:v>7.8160600000000002</c:v>
                </c:pt>
                <c:pt idx="12311">
                  <c:v>7.8171299999999997</c:v>
                </c:pt>
                <c:pt idx="12312">
                  <c:v>7.8179600000000002</c:v>
                </c:pt>
                <c:pt idx="12313">
                  <c:v>7.8190299999999997</c:v>
                </c:pt>
                <c:pt idx="12314">
                  <c:v>7.8201099999999997</c:v>
                </c:pt>
                <c:pt idx="12315">
                  <c:v>7.8211500000000003</c:v>
                </c:pt>
                <c:pt idx="12316">
                  <c:v>7.8218100000000002</c:v>
                </c:pt>
                <c:pt idx="12317">
                  <c:v>7.8222699999999996</c:v>
                </c:pt>
                <c:pt idx="12318">
                  <c:v>7.8231599999999997</c:v>
                </c:pt>
                <c:pt idx="12319">
                  <c:v>7.8239000000000001</c:v>
                </c:pt>
                <c:pt idx="12320">
                  <c:v>7.8244100000000003</c:v>
                </c:pt>
                <c:pt idx="12321">
                  <c:v>7.8248100000000003</c:v>
                </c:pt>
                <c:pt idx="12322">
                  <c:v>7.8251999999999997</c:v>
                </c:pt>
                <c:pt idx="12323">
                  <c:v>7.8259100000000004</c:v>
                </c:pt>
                <c:pt idx="12324">
                  <c:v>7.8268000000000004</c:v>
                </c:pt>
                <c:pt idx="12325">
                  <c:v>7.8276399999999997</c:v>
                </c:pt>
                <c:pt idx="12326">
                  <c:v>7.8285499999999999</c:v>
                </c:pt>
                <c:pt idx="12327">
                  <c:v>7.8295899999999996</c:v>
                </c:pt>
                <c:pt idx="12328">
                  <c:v>7.8305400000000001</c:v>
                </c:pt>
                <c:pt idx="12329">
                  <c:v>7.8310700000000004</c:v>
                </c:pt>
                <c:pt idx="12330">
                  <c:v>7.8319599999999996</c:v>
                </c:pt>
                <c:pt idx="12331">
                  <c:v>7.8327299999999997</c:v>
                </c:pt>
                <c:pt idx="12332">
                  <c:v>7.8333300000000001</c:v>
                </c:pt>
                <c:pt idx="12333">
                  <c:v>7.8338400000000004</c:v>
                </c:pt>
                <c:pt idx="12334">
                  <c:v>7.8347800000000003</c:v>
                </c:pt>
                <c:pt idx="12335">
                  <c:v>7.8358299999999996</c:v>
                </c:pt>
                <c:pt idx="12336">
                  <c:v>7.8367800000000001</c:v>
                </c:pt>
                <c:pt idx="12337">
                  <c:v>7.8373299999999997</c:v>
                </c:pt>
                <c:pt idx="12338">
                  <c:v>7.8382500000000004</c:v>
                </c:pt>
                <c:pt idx="12339">
                  <c:v>7.8386300000000002</c:v>
                </c:pt>
                <c:pt idx="12340">
                  <c:v>7.8391999999999999</c:v>
                </c:pt>
                <c:pt idx="12341">
                  <c:v>7.84</c:v>
                </c:pt>
                <c:pt idx="12342">
                  <c:v>7.8408800000000003</c:v>
                </c:pt>
                <c:pt idx="12343">
                  <c:v>7.8416100000000002</c:v>
                </c:pt>
                <c:pt idx="12344">
                  <c:v>7.8425799999999999</c:v>
                </c:pt>
                <c:pt idx="12345">
                  <c:v>7.8432700000000004</c:v>
                </c:pt>
                <c:pt idx="12346">
                  <c:v>7.8441799999999997</c:v>
                </c:pt>
                <c:pt idx="12347">
                  <c:v>7.8452700000000002</c:v>
                </c:pt>
                <c:pt idx="12348">
                  <c:v>7.84598</c:v>
                </c:pt>
                <c:pt idx="12349">
                  <c:v>7.8465199999999999</c:v>
                </c:pt>
                <c:pt idx="12350">
                  <c:v>7.8471900000000003</c:v>
                </c:pt>
                <c:pt idx="12351">
                  <c:v>7.8478399999999997</c:v>
                </c:pt>
                <c:pt idx="12352">
                  <c:v>7.8486099999999999</c:v>
                </c:pt>
                <c:pt idx="12353">
                  <c:v>7.8491400000000002</c:v>
                </c:pt>
                <c:pt idx="12354">
                  <c:v>7.8495900000000001</c:v>
                </c:pt>
                <c:pt idx="12355">
                  <c:v>7.8499800000000004</c:v>
                </c:pt>
                <c:pt idx="12356">
                  <c:v>7.85067</c:v>
                </c:pt>
                <c:pt idx="12357">
                  <c:v>7.8517099999999997</c:v>
                </c:pt>
                <c:pt idx="12358">
                  <c:v>7.8525299999999998</c:v>
                </c:pt>
                <c:pt idx="12359">
                  <c:v>7.8536000000000001</c:v>
                </c:pt>
                <c:pt idx="12360">
                  <c:v>7.8546500000000004</c:v>
                </c:pt>
                <c:pt idx="12361">
                  <c:v>7.8552999999999997</c:v>
                </c:pt>
                <c:pt idx="12362">
                  <c:v>7.8563299999999998</c:v>
                </c:pt>
                <c:pt idx="12363">
                  <c:v>7.8570799999999998</c:v>
                </c:pt>
                <c:pt idx="12364">
                  <c:v>7.8580199999999998</c:v>
                </c:pt>
                <c:pt idx="12365">
                  <c:v>7.8585399999999996</c:v>
                </c:pt>
                <c:pt idx="12366">
                  <c:v>7.8591199999999999</c:v>
                </c:pt>
                <c:pt idx="12367">
                  <c:v>7.8596700000000004</c:v>
                </c:pt>
                <c:pt idx="12368">
                  <c:v>7.8601900000000002</c:v>
                </c:pt>
                <c:pt idx="12369">
                  <c:v>7.8606400000000001</c:v>
                </c:pt>
                <c:pt idx="12370">
                  <c:v>7.8614699999999997</c:v>
                </c:pt>
                <c:pt idx="12371">
                  <c:v>7.8624200000000002</c:v>
                </c:pt>
                <c:pt idx="12372">
                  <c:v>7.8633300000000004</c:v>
                </c:pt>
                <c:pt idx="12373">
                  <c:v>7.8639099999999997</c:v>
                </c:pt>
                <c:pt idx="12374">
                  <c:v>7.8648600000000002</c:v>
                </c:pt>
                <c:pt idx="12375">
                  <c:v>7.8658000000000001</c:v>
                </c:pt>
                <c:pt idx="12376">
                  <c:v>7.8665200000000004</c:v>
                </c:pt>
                <c:pt idx="12377">
                  <c:v>7.8673000000000002</c:v>
                </c:pt>
                <c:pt idx="12378">
                  <c:v>7.8679100000000002</c:v>
                </c:pt>
                <c:pt idx="12379">
                  <c:v>7.8684399999999997</c:v>
                </c:pt>
                <c:pt idx="12380">
                  <c:v>7.8688099999999999</c:v>
                </c:pt>
                <c:pt idx="12381">
                  <c:v>7.8693499999999998</c:v>
                </c:pt>
                <c:pt idx="12382">
                  <c:v>7.8698300000000003</c:v>
                </c:pt>
                <c:pt idx="12383">
                  <c:v>7.8703500000000002</c:v>
                </c:pt>
                <c:pt idx="12384">
                  <c:v>7.8711000000000002</c:v>
                </c:pt>
                <c:pt idx="12385">
                  <c:v>7.8718700000000004</c:v>
                </c:pt>
                <c:pt idx="12386">
                  <c:v>7.8726500000000001</c:v>
                </c:pt>
                <c:pt idx="12387">
                  <c:v>7.8737300000000001</c:v>
                </c:pt>
                <c:pt idx="12388">
                  <c:v>7.8748100000000001</c:v>
                </c:pt>
                <c:pt idx="12389">
                  <c:v>7.8758900000000001</c:v>
                </c:pt>
                <c:pt idx="12390">
                  <c:v>7.8768900000000004</c:v>
                </c:pt>
                <c:pt idx="12391">
                  <c:v>7.8772599999999997</c:v>
                </c:pt>
                <c:pt idx="12392">
                  <c:v>7.8777400000000002</c:v>
                </c:pt>
                <c:pt idx="12393">
                  <c:v>7.8784200000000002</c:v>
                </c:pt>
                <c:pt idx="12394">
                  <c:v>7.8791599999999997</c:v>
                </c:pt>
                <c:pt idx="12395">
                  <c:v>7.8799700000000001</c:v>
                </c:pt>
                <c:pt idx="12396">
                  <c:v>7.8804299999999996</c:v>
                </c:pt>
                <c:pt idx="12397">
                  <c:v>7.8812899999999999</c:v>
                </c:pt>
                <c:pt idx="12398">
                  <c:v>7.88232</c:v>
                </c:pt>
                <c:pt idx="12399">
                  <c:v>7.8834099999999996</c:v>
                </c:pt>
                <c:pt idx="12400">
                  <c:v>7.8844900000000004</c:v>
                </c:pt>
                <c:pt idx="12401">
                  <c:v>7.8851399999999998</c:v>
                </c:pt>
                <c:pt idx="12402">
                  <c:v>7.8856799999999998</c:v>
                </c:pt>
                <c:pt idx="12403">
                  <c:v>7.88626</c:v>
                </c:pt>
                <c:pt idx="12404">
                  <c:v>7.8869300000000004</c:v>
                </c:pt>
                <c:pt idx="12405">
                  <c:v>7.8878000000000004</c:v>
                </c:pt>
                <c:pt idx="12406">
                  <c:v>7.8887700000000001</c:v>
                </c:pt>
                <c:pt idx="12407">
                  <c:v>7.8895099999999996</c:v>
                </c:pt>
                <c:pt idx="12408">
                  <c:v>7.89</c:v>
                </c:pt>
                <c:pt idx="12409">
                  <c:v>7.8904899999999998</c:v>
                </c:pt>
                <c:pt idx="12410">
                  <c:v>7.8909399999999996</c:v>
                </c:pt>
                <c:pt idx="12411">
                  <c:v>7.8916700000000004</c:v>
                </c:pt>
                <c:pt idx="12412">
                  <c:v>7.8919600000000001</c:v>
                </c:pt>
                <c:pt idx="12413">
                  <c:v>7.8929200000000002</c:v>
                </c:pt>
                <c:pt idx="12414">
                  <c:v>7.8933600000000004</c:v>
                </c:pt>
                <c:pt idx="12415">
                  <c:v>7.8943399999999997</c:v>
                </c:pt>
                <c:pt idx="12416">
                  <c:v>7.8954199999999997</c:v>
                </c:pt>
                <c:pt idx="12417">
                  <c:v>7.8964699999999999</c:v>
                </c:pt>
                <c:pt idx="12418">
                  <c:v>7.8973100000000001</c:v>
                </c:pt>
                <c:pt idx="12419">
                  <c:v>7.8978200000000003</c:v>
                </c:pt>
                <c:pt idx="12420">
                  <c:v>7.8988399999999999</c:v>
                </c:pt>
                <c:pt idx="12421">
                  <c:v>7.8998900000000001</c:v>
                </c:pt>
                <c:pt idx="12422">
                  <c:v>7.9004399999999997</c:v>
                </c:pt>
                <c:pt idx="12423">
                  <c:v>7.90151</c:v>
                </c:pt>
                <c:pt idx="12424">
                  <c:v>7.9025400000000001</c:v>
                </c:pt>
                <c:pt idx="12425">
                  <c:v>7.9030899999999997</c:v>
                </c:pt>
                <c:pt idx="12426">
                  <c:v>7.9038500000000003</c:v>
                </c:pt>
                <c:pt idx="12427">
                  <c:v>7.90442</c:v>
                </c:pt>
                <c:pt idx="12428">
                  <c:v>7.9054000000000002</c:v>
                </c:pt>
                <c:pt idx="12429">
                  <c:v>7.9059699999999999</c:v>
                </c:pt>
                <c:pt idx="12430">
                  <c:v>7.9065300000000001</c:v>
                </c:pt>
                <c:pt idx="12431">
                  <c:v>7.9076000000000004</c:v>
                </c:pt>
                <c:pt idx="12432">
                  <c:v>7.9086400000000001</c:v>
                </c:pt>
                <c:pt idx="12433">
                  <c:v>7.9096799999999998</c:v>
                </c:pt>
                <c:pt idx="12434">
                  <c:v>7.9103300000000001</c:v>
                </c:pt>
                <c:pt idx="12435">
                  <c:v>7.9108499999999999</c:v>
                </c:pt>
                <c:pt idx="12436">
                  <c:v>7.9118899999999996</c:v>
                </c:pt>
                <c:pt idx="12437">
                  <c:v>7.91282</c:v>
                </c:pt>
                <c:pt idx="12438">
                  <c:v>7.9134700000000002</c:v>
                </c:pt>
                <c:pt idx="12439">
                  <c:v>7.9138099999999998</c:v>
                </c:pt>
                <c:pt idx="12440">
                  <c:v>7.91432</c:v>
                </c:pt>
                <c:pt idx="12441">
                  <c:v>7.9150499999999999</c:v>
                </c:pt>
                <c:pt idx="12442">
                  <c:v>7.91568</c:v>
                </c:pt>
                <c:pt idx="12443">
                  <c:v>7.9162999999999997</c:v>
                </c:pt>
                <c:pt idx="12444">
                  <c:v>7.9167500000000004</c:v>
                </c:pt>
                <c:pt idx="12445">
                  <c:v>7.9173099999999996</c:v>
                </c:pt>
                <c:pt idx="12446">
                  <c:v>7.9176299999999999</c:v>
                </c:pt>
                <c:pt idx="12447">
                  <c:v>7.9178800000000003</c:v>
                </c:pt>
                <c:pt idx="12448">
                  <c:v>7.9187500000000002</c:v>
                </c:pt>
                <c:pt idx="12449">
                  <c:v>7.9197100000000002</c:v>
                </c:pt>
                <c:pt idx="12450">
                  <c:v>7.9207700000000001</c:v>
                </c:pt>
                <c:pt idx="12451">
                  <c:v>7.9212899999999999</c:v>
                </c:pt>
                <c:pt idx="12452">
                  <c:v>7.9220199999999998</c:v>
                </c:pt>
                <c:pt idx="12453">
                  <c:v>7.9225300000000001</c:v>
                </c:pt>
                <c:pt idx="12454">
                  <c:v>7.9235100000000003</c:v>
                </c:pt>
                <c:pt idx="12455">
                  <c:v>7.9240399999999998</c:v>
                </c:pt>
                <c:pt idx="12456">
                  <c:v>7.9248700000000003</c:v>
                </c:pt>
                <c:pt idx="12457">
                  <c:v>7.9257799999999996</c:v>
                </c:pt>
                <c:pt idx="12458">
                  <c:v>7.9266500000000004</c:v>
                </c:pt>
                <c:pt idx="12459">
                  <c:v>7.9276999999999997</c:v>
                </c:pt>
                <c:pt idx="12460">
                  <c:v>7.9289300000000003</c:v>
                </c:pt>
                <c:pt idx="12461">
                  <c:v>7.9294900000000004</c:v>
                </c:pt>
                <c:pt idx="12462">
                  <c:v>7.9304300000000003</c:v>
                </c:pt>
                <c:pt idx="12463">
                  <c:v>7.9314600000000004</c:v>
                </c:pt>
                <c:pt idx="12464">
                  <c:v>7.9321299999999999</c:v>
                </c:pt>
                <c:pt idx="12465">
                  <c:v>7.9324599999999998</c:v>
                </c:pt>
                <c:pt idx="12466">
                  <c:v>7.9328900000000004</c:v>
                </c:pt>
                <c:pt idx="12467">
                  <c:v>7.9335599999999999</c:v>
                </c:pt>
                <c:pt idx="12468">
                  <c:v>7.9340599999999997</c:v>
                </c:pt>
                <c:pt idx="12469">
                  <c:v>7.9346800000000002</c:v>
                </c:pt>
                <c:pt idx="12470">
                  <c:v>7.9353600000000002</c:v>
                </c:pt>
                <c:pt idx="12471">
                  <c:v>7.9358700000000004</c:v>
                </c:pt>
                <c:pt idx="12472">
                  <c:v>7.9368299999999996</c:v>
                </c:pt>
                <c:pt idx="12473">
                  <c:v>7.9378599999999997</c:v>
                </c:pt>
                <c:pt idx="12474">
                  <c:v>7.9389099999999999</c:v>
                </c:pt>
                <c:pt idx="12475">
                  <c:v>7.9399499999999996</c:v>
                </c:pt>
                <c:pt idx="12476">
                  <c:v>7.94062</c:v>
                </c:pt>
                <c:pt idx="12477">
                  <c:v>7.9414699999999998</c:v>
                </c:pt>
                <c:pt idx="12478">
                  <c:v>7.9420200000000003</c:v>
                </c:pt>
                <c:pt idx="12479">
                  <c:v>7.9425999999999997</c:v>
                </c:pt>
                <c:pt idx="12480">
                  <c:v>7.9432999999999998</c:v>
                </c:pt>
                <c:pt idx="12481">
                  <c:v>7.9443200000000003</c:v>
                </c:pt>
                <c:pt idx="12482">
                  <c:v>7.9452999999999996</c:v>
                </c:pt>
                <c:pt idx="12483">
                  <c:v>7.9458799999999998</c:v>
                </c:pt>
                <c:pt idx="12484">
                  <c:v>7.9466700000000001</c:v>
                </c:pt>
                <c:pt idx="12485">
                  <c:v>7.9476199999999997</c:v>
                </c:pt>
                <c:pt idx="12486">
                  <c:v>7.9480700000000004</c:v>
                </c:pt>
                <c:pt idx="12487">
                  <c:v>7.9490800000000004</c:v>
                </c:pt>
                <c:pt idx="12488">
                  <c:v>7.9498600000000001</c:v>
                </c:pt>
                <c:pt idx="12489">
                  <c:v>7.9507000000000003</c:v>
                </c:pt>
                <c:pt idx="12490">
                  <c:v>7.9516400000000003</c:v>
                </c:pt>
                <c:pt idx="12491">
                  <c:v>7.9522199999999996</c:v>
                </c:pt>
                <c:pt idx="12492">
                  <c:v>7.9533100000000001</c:v>
                </c:pt>
                <c:pt idx="12493">
                  <c:v>7.9543799999999996</c:v>
                </c:pt>
                <c:pt idx="12494">
                  <c:v>7.9548399999999999</c:v>
                </c:pt>
                <c:pt idx="12495">
                  <c:v>7.9554600000000004</c:v>
                </c:pt>
                <c:pt idx="12496">
                  <c:v>7.9559800000000003</c:v>
                </c:pt>
                <c:pt idx="12497">
                  <c:v>7.9568199999999996</c:v>
                </c:pt>
                <c:pt idx="12498">
                  <c:v>7.9577999999999998</c:v>
                </c:pt>
                <c:pt idx="12499">
                  <c:v>7.9581499999999998</c:v>
                </c:pt>
                <c:pt idx="12500">
                  <c:v>7.9586399999999999</c:v>
                </c:pt>
                <c:pt idx="12501">
                  <c:v>7.9592200000000002</c:v>
                </c:pt>
                <c:pt idx="12502">
                  <c:v>7.9602000000000004</c:v>
                </c:pt>
                <c:pt idx="12503">
                  <c:v>7.9611200000000002</c:v>
                </c:pt>
                <c:pt idx="12504">
                  <c:v>7.9622099999999998</c:v>
                </c:pt>
                <c:pt idx="12505">
                  <c:v>7.9631800000000004</c:v>
                </c:pt>
                <c:pt idx="12506">
                  <c:v>7.96387</c:v>
                </c:pt>
                <c:pt idx="12507">
                  <c:v>7.9648099999999999</c:v>
                </c:pt>
                <c:pt idx="12508">
                  <c:v>7.9657200000000001</c:v>
                </c:pt>
                <c:pt idx="12509">
                  <c:v>7.9665499999999998</c:v>
                </c:pt>
                <c:pt idx="12510">
                  <c:v>7.9675700000000003</c:v>
                </c:pt>
                <c:pt idx="12511">
                  <c:v>7.9683400000000004</c:v>
                </c:pt>
                <c:pt idx="12512">
                  <c:v>7.9693800000000001</c:v>
                </c:pt>
                <c:pt idx="12513">
                  <c:v>7.97</c:v>
                </c:pt>
                <c:pt idx="12514">
                  <c:v>7.9704600000000001</c:v>
                </c:pt>
                <c:pt idx="12515">
                  <c:v>7.9712800000000001</c:v>
                </c:pt>
                <c:pt idx="12516">
                  <c:v>7.9719600000000002</c:v>
                </c:pt>
                <c:pt idx="12517">
                  <c:v>7.9726699999999999</c:v>
                </c:pt>
                <c:pt idx="12518">
                  <c:v>7.97349</c:v>
                </c:pt>
                <c:pt idx="12519">
                  <c:v>7.9744200000000003</c:v>
                </c:pt>
                <c:pt idx="12520">
                  <c:v>7.9749800000000004</c:v>
                </c:pt>
                <c:pt idx="12521">
                  <c:v>7.9759200000000003</c:v>
                </c:pt>
                <c:pt idx="12522">
                  <c:v>7.9766599999999999</c:v>
                </c:pt>
                <c:pt idx="12523">
                  <c:v>7.9772100000000004</c:v>
                </c:pt>
                <c:pt idx="12524">
                  <c:v>7.9776499999999997</c:v>
                </c:pt>
                <c:pt idx="12525">
                  <c:v>7.97851</c:v>
                </c:pt>
                <c:pt idx="12526">
                  <c:v>7.9795299999999996</c:v>
                </c:pt>
                <c:pt idx="12527">
                  <c:v>7.9802600000000004</c:v>
                </c:pt>
                <c:pt idx="12528">
                  <c:v>7.98081</c:v>
                </c:pt>
                <c:pt idx="12529">
                  <c:v>7.9815800000000001</c:v>
                </c:pt>
                <c:pt idx="12530">
                  <c:v>7.9824999999999999</c:v>
                </c:pt>
                <c:pt idx="12531">
                  <c:v>7.9828900000000003</c:v>
                </c:pt>
                <c:pt idx="12532">
                  <c:v>7.9832099999999997</c:v>
                </c:pt>
                <c:pt idx="12533">
                  <c:v>7.9838899999999997</c:v>
                </c:pt>
                <c:pt idx="12534">
                  <c:v>7.9849500000000004</c:v>
                </c:pt>
                <c:pt idx="12535">
                  <c:v>7.9860199999999999</c:v>
                </c:pt>
                <c:pt idx="12536">
                  <c:v>7.98651</c:v>
                </c:pt>
                <c:pt idx="12537">
                  <c:v>7.9871699999999999</c:v>
                </c:pt>
                <c:pt idx="12538">
                  <c:v>7.9878400000000003</c:v>
                </c:pt>
                <c:pt idx="12539">
                  <c:v>7.9884500000000003</c:v>
                </c:pt>
                <c:pt idx="12540">
                  <c:v>7.9889700000000001</c:v>
                </c:pt>
                <c:pt idx="12541">
                  <c:v>7.99</c:v>
                </c:pt>
                <c:pt idx="12542">
                  <c:v>7.9908700000000001</c:v>
                </c:pt>
                <c:pt idx="12543">
                  <c:v>7.9919500000000001</c:v>
                </c:pt>
                <c:pt idx="12544">
                  <c:v>7.9929800000000002</c:v>
                </c:pt>
                <c:pt idx="12545">
                  <c:v>7.9938500000000001</c:v>
                </c:pt>
                <c:pt idx="12546">
                  <c:v>7.9945899999999996</c:v>
                </c:pt>
                <c:pt idx="12547">
                  <c:v>7.9954599999999996</c:v>
                </c:pt>
                <c:pt idx="12548">
                  <c:v>7.9961900000000004</c:v>
                </c:pt>
                <c:pt idx="12549">
                  <c:v>7.9968399999999997</c:v>
                </c:pt>
                <c:pt idx="12550">
                  <c:v>7.9976599999999998</c:v>
                </c:pt>
                <c:pt idx="12551">
                  <c:v>7.9981900000000001</c:v>
                </c:pt>
                <c:pt idx="12552">
                  <c:v>7.9988099999999998</c:v>
                </c:pt>
                <c:pt idx="12553">
                  <c:v>7.9993299999999996</c:v>
                </c:pt>
                <c:pt idx="12554">
                  <c:v>8.0000900000000001</c:v>
                </c:pt>
                <c:pt idx="12555">
                  <c:v>8.0006400000000006</c:v>
                </c:pt>
                <c:pt idx="12556">
                  <c:v>8.0015800000000006</c:v>
                </c:pt>
                <c:pt idx="12557">
                  <c:v>8.00258</c:v>
                </c:pt>
                <c:pt idx="12558">
                  <c:v>8.0030000000000001</c:v>
                </c:pt>
                <c:pt idx="12559">
                  <c:v>8.0040499999999994</c:v>
                </c:pt>
                <c:pt idx="12560">
                  <c:v>8.0051199999999998</c:v>
                </c:pt>
                <c:pt idx="12561">
                  <c:v>8.0059100000000001</c:v>
                </c:pt>
                <c:pt idx="12562">
                  <c:v>8.0064299999999999</c:v>
                </c:pt>
                <c:pt idx="12563">
                  <c:v>8.00746</c:v>
                </c:pt>
                <c:pt idx="12564">
                  <c:v>8.0085099999999994</c:v>
                </c:pt>
                <c:pt idx="12565">
                  <c:v>8.0091999999999999</c:v>
                </c:pt>
                <c:pt idx="12566">
                  <c:v>8.0102899999999995</c:v>
                </c:pt>
                <c:pt idx="12567">
                  <c:v>8.0107700000000008</c:v>
                </c:pt>
                <c:pt idx="12568">
                  <c:v>8.0116899999999998</c:v>
                </c:pt>
                <c:pt idx="12569">
                  <c:v>8.01234</c:v>
                </c:pt>
                <c:pt idx="12570">
                  <c:v>8.0129199999999994</c:v>
                </c:pt>
                <c:pt idx="12571">
                  <c:v>8.0138400000000001</c:v>
                </c:pt>
                <c:pt idx="12572">
                  <c:v>8.01417</c:v>
                </c:pt>
                <c:pt idx="12573">
                  <c:v>8.01478</c:v>
                </c:pt>
                <c:pt idx="12574">
                  <c:v>8.0156500000000008</c:v>
                </c:pt>
                <c:pt idx="12575">
                  <c:v>8.0160800000000005</c:v>
                </c:pt>
                <c:pt idx="12576">
                  <c:v>8.0170300000000001</c:v>
                </c:pt>
                <c:pt idx="12577">
                  <c:v>8.0180500000000006</c:v>
                </c:pt>
                <c:pt idx="12578">
                  <c:v>8.0188199999999998</c:v>
                </c:pt>
                <c:pt idx="12579">
                  <c:v>8.0192399999999999</c:v>
                </c:pt>
                <c:pt idx="12580">
                  <c:v>8.0202399999999994</c:v>
                </c:pt>
                <c:pt idx="12581">
                  <c:v>8.0211500000000004</c:v>
                </c:pt>
                <c:pt idx="12582">
                  <c:v>8.0213900000000002</c:v>
                </c:pt>
                <c:pt idx="12583">
                  <c:v>8.0221199999999993</c:v>
                </c:pt>
                <c:pt idx="12584">
                  <c:v>8.0226199999999999</c:v>
                </c:pt>
                <c:pt idx="12585">
                  <c:v>8.0232100000000006</c:v>
                </c:pt>
                <c:pt idx="12586">
                  <c:v>8.0236599999999996</c:v>
                </c:pt>
                <c:pt idx="12587">
                  <c:v>8.0239999999999991</c:v>
                </c:pt>
                <c:pt idx="12588">
                  <c:v>8.0248899999999992</c:v>
                </c:pt>
                <c:pt idx="12589">
                  <c:v>8.0258900000000004</c:v>
                </c:pt>
                <c:pt idx="12590">
                  <c:v>8.0269300000000001</c:v>
                </c:pt>
                <c:pt idx="12591">
                  <c:v>8.0279799999999994</c:v>
                </c:pt>
                <c:pt idx="12592">
                  <c:v>8.0287799999999994</c:v>
                </c:pt>
                <c:pt idx="12593">
                  <c:v>8.0292499999999993</c:v>
                </c:pt>
                <c:pt idx="12594">
                  <c:v>8.0299999999999994</c:v>
                </c:pt>
                <c:pt idx="12595">
                  <c:v>8.0306300000000004</c:v>
                </c:pt>
                <c:pt idx="12596">
                  <c:v>8.0311000000000003</c:v>
                </c:pt>
                <c:pt idx="12597">
                  <c:v>8.0319800000000008</c:v>
                </c:pt>
                <c:pt idx="12598">
                  <c:v>8.03247</c:v>
                </c:pt>
                <c:pt idx="12599">
                  <c:v>8.0331700000000001</c:v>
                </c:pt>
                <c:pt idx="12600">
                  <c:v>8.0342199999999995</c:v>
                </c:pt>
                <c:pt idx="12601">
                  <c:v>8.0353100000000008</c:v>
                </c:pt>
                <c:pt idx="12602">
                  <c:v>8.0360499999999995</c:v>
                </c:pt>
                <c:pt idx="12603">
                  <c:v>8.0369399999999995</c:v>
                </c:pt>
                <c:pt idx="12604">
                  <c:v>8.0375399999999999</c:v>
                </c:pt>
                <c:pt idx="12605">
                  <c:v>8.0385899999999992</c:v>
                </c:pt>
                <c:pt idx="12606">
                  <c:v>8.0394900000000007</c:v>
                </c:pt>
                <c:pt idx="12607">
                  <c:v>8.0404499999999999</c:v>
                </c:pt>
                <c:pt idx="12608">
                  <c:v>8.0412199999999991</c:v>
                </c:pt>
                <c:pt idx="12609">
                  <c:v>8.0418000000000003</c:v>
                </c:pt>
                <c:pt idx="12610">
                  <c:v>8.0424100000000003</c:v>
                </c:pt>
                <c:pt idx="12611">
                  <c:v>8.0427300000000006</c:v>
                </c:pt>
                <c:pt idx="12612">
                  <c:v>8.0430899999999994</c:v>
                </c:pt>
                <c:pt idx="12613">
                  <c:v>8.0437600000000007</c:v>
                </c:pt>
                <c:pt idx="12614">
                  <c:v>8.0441400000000005</c:v>
                </c:pt>
                <c:pt idx="12615">
                  <c:v>8.0447799999999994</c:v>
                </c:pt>
                <c:pt idx="12616">
                  <c:v>8.0455299999999994</c:v>
                </c:pt>
                <c:pt idx="12617">
                  <c:v>8.0465699999999991</c:v>
                </c:pt>
                <c:pt idx="12618">
                  <c:v>8.0476200000000002</c:v>
                </c:pt>
                <c:pt idx="12619">
                  <c:v>8.0486400000000007</c:v>
                </c:pt>
                <c:pt idx="12620">
                  <c:v>8.0495800000000006</c:v>
                </c:pt>
                <c:pt idx="12621">
                  <c:v>8.0503099999999996</c:v>
                </c:pt>
                <c:pt idx="12622">
                  <c:v>8.05091</c:v>
                </c:pt>
                <c:pt idx="12623">
                  <c:v>8.0514500000000009</c:v>
                </c:pt>
                <c:pt idx="12624">
                  <c:v>8.0520800000000001</c:v>
                </c:pt>
                <c:pt idx="12625">
                  <c:v>8.0530600000000003</c:v>
                </c:pt>
                <c:pt idx="12626">
                  <c:v>8.0537100000000006</c:v>
                </c:pt>
                <c:pt idx="12627">
                  <c:v>8.0541199999999993</c:v>
                </c:pt>
                <c:pt idx="12628">
                  <c:v>8.0548000000000002</c:v>
                </c:pt>
                <c:pt idx="12629">
                  <c:v>8.0558399999999999</c:v>
                </c:pt>
                <c:pt idx="12630">
                  <c:v>8.0563500000000001</c:v>
                </c:pt>
                <c:pt idx="12631">
                  <c:v>8.0571099999999998</c:v>
                </c:pt>
                <c:pt idx="12632">
                  <c:v>8.0576899999999991</c:v>
                </c:pt>
                <c:pt idx="12633">
                  <c:v>8.0584500000000006</c:v>
                </c:pt>
                <c:pt idx="12634">
                  <c:v>8.0593299999999992</c:v>
                </c:pt>
                <c:pt idx="12635">
                  <c:v>8.0602900000000002</c:v>
                </c:pt>
                <c:pt idx="12636">
                  <c:v>8.0610099999999996</c:v>
                </c:pt>
                <c:pt idx="12637">
                  <c:v>8.0621100000000006</c:v>
                </c:pt>
                <c:pt idx="12638">
                  <c:v>8.0628600000000006</c:v>
                </c:pt>
                <c:pt idx="12639">
                  <c:v>8.0634800000000002</c:v>
                </c:pt>
                <c:pt idx="12640">
                  <c:v>8.0639900000000004</c:v>
                </c:pt>
                <c:pt idx="12641">
                  <c:v>8.0646599999999999</c:v>
                </c:pt>
                <c:pt idx="12642">
                  <c:v>8.0654299999999992</c:v>
                </c:pt>
                <c:pt idx="12643">
                  <c:v>8.0662299999999991</c:v>
                </c:pt>
                <c:pt idx="12644">
                  <c:v>8.0668699999999998</c:v>
                </c:pt>
                <c:pt idx="12645">
                  <c:v>8.0672800000000002</c:v>
                </c:pt>
                <c:pt idx="12646">
                  <c:v>8.06799</c:v>
                </c:pt>
                <c:pt idx="12647">
                  <c:v>8.0689499999999992</c:v>
                </c:pt>
                <c:pt idx="12648">
                  <c:v>8.0697700000000001</c:v>
                </c:pt>
                <c:pt idx="12649">
                  <c:v>8.0707799999999992</c:v>
                </c:pt>
                <c:pt idx="12650">
                  <c:v>8.0714000000000006</c:v>
                </c:pt>
                <c:pt idx="12651">
                  <c:v>8.0722400000000007</c:v>
                </c:pt>
                <c:pt idx="12652">
                  <c:v>8.0729600000000001</c:v>
                </c:pt>
                <c:pt idx="12653">
                  <c:v>8.0738099999999999</c:v>
                </c:pt>
                <c:pt idx="12654">
                  <c:v>8.0746400000000005</c:v>
                </c:pt>
                <c:pt idx="12655">
                  <c:v>8.0757200000000005</c:v>
                </c:pt>
                <c:pt idx="12656">
                  <c:v>8.0766100000000005</c:v>
                </c:pt>
                <c:pt idx="12657">
                  <c:v>8.0773100000000007</c:v>
                </c:pt>
                <c:pt idx="12658">
                  <c:v>8.0777599999999996</c:v>
                </c:pt>
                <c:pt idx="12659">
                  <c:v>8.0782399999999992</c:v>
                </c:pt>
                <c:pt idx="12660">
                  <c:v>8.0787700000000005</c:v>
                </c:pt>
                <c:pt idx="12661">
                  <c:v>8.07972</c:v>
                </c:pt>
                <c:pt idx="12662">
                  <c:v>8.0804799999999997</c:v>
                </c:pt>
                <c:pt idx="12663">
                  <c:v>8.0815699999999993</c:v>
                </c:pt>
                <c:pt idx="12664">
                  <c:v>8.0822699999999994</c:v>
                </c:pt>
                <c:pt idx="12665">
                  <c:v>8.0828799999999994</c:v>
                </c:pt>
                <c:pt idx="12666">
                  <c:v>8.0837400000000006</c:v>
                </c:pt>
                <c:pt idx="12667">
                  <c:v>8.0844100000000001</c:v>
                </c:pt>
                <c:pt idx="12668">
                  <c:v>8.0852199999999996</c:v>
                </c:pt>
                <c:pt idx="12669">
                  <c:v>8.0857500000000009</c:v>
                </c:pt>
                <c:pt idx="12670">
                  <c:v>8.0861800000000006</c:v>
                </c:pt>
                <c:pt idx="12671">
                  <c:v>8.0865899999999993</c:v>
                </c:pt>
                <c:pt idx="12672">
                  <c:v>8.0870099999999994</c:v>
                </c:pt>
                <c:pt idx="12673">
                  <c:v>8.0874500000000005</c:v>
                </c:pt>
                <c:pt idx="12674">
                  <c:v>8.08812</c:v>
                </c:pt>
                <c:pt idx="12675">
                  <c:v>8.0891400000000004</c:v>
                </c:pt>
                <c:pt idx="12676">
                  <c:v>8.0900999999999996</c:v>
                </c:pt>
                <c:pt idx="12677">
                  <c:v>8.0911799999999996</c:v>
                </c:pt>
                <c:pt idx="12678">
                  <c:v>8.0922000000000001</c:v>
                </c:pt>
                <c:pt idx="12679">
                  <c:v>8.0928699999999996</c:v>
                </c:pt>
                <c:pt idx="12680">
                  <c:v>8.0936699999999995</c:v>
                </c:pt>
                <c:pt idx="12681">
                  <c:v>8.0943699999999996</c:v>
                </c:pt>
                <c:pt idx="12682">
                  <c:v>8.0954899999999999</c:v>
                </c:pt>
                <c:pt idx="12683">
                  <c:v>8.0960300000000007</c:v>
                </c:pt>
                <c:pt idx="12684">
                  <c:v>8.0965900000000008</c:v>
                </c:pt>
                <c:pt idx="12685">
                  <c:v>8.0970999999999993</c:v>
                </c:pt>
                <c:pt idx="12686">
                  <c:v>8.0979299999999999</c:v>
                </c:pt>
                <c:pt idx="12687">
                  <c:v>8.0982500000000002</c:v>
                </c:pt>
                <c:pt idx="12688">
                  <c:v>8.0985899999999997</c:v>
                </c:pt>
                <c:pt idx="12689">
                  <c:v>8.0996699999999997</c:v>
                </c:pt>
                <c:pt idx="12690">
                  <c:v>8.1001200000000004</c:v>
                </c:pt>
                <c:pt idx="12691">
                  <c:v>8.1005000000000003</c:v>
                </c:pt>
                <c:pt idx="12692">
                  <c:v>8.1010600000000004</c:v>
                </c:pt>
                <c:pt idx="12693">
                  <c:v>8.1018799999999995</c:v>
                </c:pt>
                <c:pt idx="12694">
                  <c:v>8.1029099999999996</c:v>
                </c:pt>
                <c:pt idx="12695">
                  <c:v>8.1035199999999996</c:v>
                </c:pt>
                <c:pt idx="12696">
                  <c:v>8.1044900000000002</c:v>
                </c:pt>
                <c:pt idx="12697">
                  <c:v>8.1050599999999999</c:v>
                </c:pt>
                <c:pt idx="12698">
                  <c:v>8.1054700000000004</c:v>
                </c:pt>
                <c:pt idx="12699">
                  <c:v>8.1059199999999993</c:v>
                </c:pt>
                <c:pt idx="12700">
                  <c:v>8.1068800000000003</c:v>
                </c:pt>
                <c:pt idx="12701">
                  <c:v>8.1072799999999994</c:v>
                </c:pt>
                <c:pt idx="12702">
                  <c:v>8.1078200000000002</c:v>
                </c:pt>
                <c:pt idx="12703">
                  <c:v>8.1085799999999999</c:v>
                </c:pt>
                <c:pt idx="12704">
                  <c:v>8.1093100000000007</c:v>
                </c:pt>
                <c:pt idx="12705">
                  <c:v>8.1103199999999998</c:v>
                </c:pt>
                <c:pt idx="12706">
                  <c:v>8.1113300000000006</c:v>
                </c:pt>
                <c:pt idx="12707">
                  <c:v>8.11233</c:v>
                </c:pt>
                <c:pt idx="12708">
                  <c:v>8.1127300000000009</c:v>
                </c:pt>
                <c:pt idx="12709">
                  <c:v>8.1136599999999994</c:v>
                </c:pt>
                <c:pt idx="12710">
                  <c:v>8.1146600000000007</c:v>
                </c:pt>
                <c:pt idx="12711">
                  <c:v>8.1151400000000002</c:v>
                </c:pt>
                <c:pt idx="12712">
                  <c:v>8.1161100000000008</c:v>
                </c:pt>
                <c:pt idx="12713">
                  <c:v>8.1171500000000005</c:v>
                </c:pt>
                <c:pt idx="12714">
                  <c:v>8.1179699999999997</c:v>
                </c:pt>
                <c:pt idx="12715">
                  <c:v>8.1186199999999999</c:v>
                </c:pt>
                <c:pt idx="12716">
                  <c:v>8.1192200000000003</c:v>
                </c:pt>
                <c:pt idx="12717">
                  <c:v>8.1201100000000004</c:v>
                </c:pt>
                <c:pt idx="12718">
                  <c:v>8.1209299999999995</c:v>
                </c:pt>
                <c:pt idx="12719">
                  <c:v>8.1215200000000003</c:v>
                </c:pt>
                <c:pt idx="12720">
                  <c:v>8.1220999999999997</c:v>
                </c:pt>
                <c:pt idx="12721">
                  <c:v>8.1227499999999999</c:v>
                </c:pt>
                <c:pt idx="12722">
                  <c:v>8.12317</c:v>
                </c:pt>
                <c:pt idx="12723">
                  <c:v>8.1236800000000002</c:v>
                </c:pt>
                <c:pt idx="12724">
                  <c:v>8.1246100000000006</c:v>
                </c:pt>
                <c:pt idx="12725">
                  <c:v>8.1249000000000002</c:v>
                </c:pt>
                <c:pt idx="12726">
                  <c:v>8.1258599999999994</c:v>
                </c:pt>
                <c:pt idx="12727">
                  <c:v>8.1269500000000008</c:v>
                </c:pt>
                <c:pt idx="12728">
                  <c:v>8.1277399999999993</c:v>
                </c:pt>
                <c:pt idx="12729">
                  <c:v>8.1286000000000005</c:v>
                </c:pt>
                <c:pt idx="12730">
                  <c:v>8.1292899999999992</c:v>
                </c:pt>
                <c:pt idx="12731">
                  <c:v>8.1296900000000001</c:v>
                </c:pt>
                <c:pt idx="12732">
                  <c:v>8.1302800000000008</c:v>
                </c:pt>
                <c:pt idx="12733">
                  <c:v>8.1309000000000005</c:v>
                </c:pt>
                <c:pt idx="12734">
                  <c:v>8.1317699999999995</c:v>
                </c:pt>
                <c:pt idx="12735">
                  <c:v>8.1322399999999995</c:v>
                </c:pt>
                <c:pt idx="12736">
                  <c:v>8.1328600000000009</c:v>
                </c:pt>
                <c:pt idx="12737">
                  <c:v>8.1338000000000008</c:v>
                </c:pt>
                <c:pt idx="12738">
                  <c:v>8.1348199999999995</c:v>
                </c:pt>
                <c:pt idx="12739">
                  <c:v>8.1358599999999992</c:v>
                </c:pt>
                <c:pt idx="12740">
                  <c:v>8.1369000000000007</c:v>
                </c:pt>
                <c:pt idx="12741">
                  <c:v>8.1374999999999993</c:v>
                </c:pt>
                <c:pt idx="12742">
                  <c:v>8.1381700000000006</c:v>
                </c:pt>
                <c:pt idx="12743">
                  <c:v>8.1390899999999995</c:v>
                </c:pt>
                <c:pt idx="12744">
                  <c:v>8.1399600000000003</c:v>
                </c:pt>
                <c:pt idx="12745">
                  <c:v>8.1408799999999992</c:v>
                </c:pt>
                <c:pt idx="12746">
                  <c:v>8.14133</c:v>
                </c:pt>
                <c:pt idx="12747">
                  <c:v>8.1417900000000003</c:v>
                </c:pt>
                <c:pt idx="12748">
                  <c:v>8.1426400000000001</c:v>
                </c:pt>
                <c:pt idx="12749">
                  <c:v>8.1432599999999997</c:v>
                </c:pt>
                <c:pt idx="12750">
                  <c:v>8.1438900000000007</c:v>
                </c:pt>
                <c:pt idx="12751">
                  <c:v>8.1449999999999996</c:v>
                </c:pt>
                <c:pt idx="12752">
                  <c:v>8.1458700000000004</c:v>
                </c:pt>
                <c:pt idx="12753">
                  <c:v>8.1469000000000005</c:v>
                </c:pt>
                <c:pt idx="12754">
                  <c:v>8.1478099999999998</c:v>
                </c:pt>
                <c:pt idx="12755">
                  <c:v>8.1488999999999994</c:v>
                </c:pt>
                <c:pt idx="12756">
                  <c:v>8.1496700000000004</c:v>
                </c:pt>
                <c:pt idx="12757">
                  <c:v>8.1502300000000005</c:v>
                </c:pt>
                <c:pt idx="12758">
                  <c:v>8.1510700000000007</c:v>
                </c:pt>
                <c:pt idx="12759">
                  <c:v>8.1516699999999993</c:v>
                </c:pt>
                <c:pt idx="12760">
                  <c:v>8.1525800000000004</c:v>
                </c:pt>
                <c:pt idx="12761">
                  <c:v>8.1532800000000005</c:v>
                </c:pt>
                <c:pt idx="12762">
                  <c:v>8.1538400000000006</c:v>
                </c:pt>
                <c:pt idx="12763">
                  <c:v>8.1548800000000004</c:v>
                </c:pt>
                <c:pt idx="12764">
                  <c:v>8.1558399999999995</c:v>
                </c:pt>
                <c:pt idx="12765">
                  <c:v>8.1562099999999997</c:v>
                </c:pt>
                <c:pt idx="12766">
                  <c:v>8.1566200000000002</c:v>
                </c:pt>
                <c:pt idx="12767">
                  <c:v>8.1573200000000003</c:v>
                </c:pt>
                <c:pt idx="12768">
                  <c:v>8.1583699999999997</c:v>
                </c:pt>
                <c:pt idx="12769">
                  <c:v>8.1594200000000008</c:v>
                </c:pt>
                <c:pt idx="12770">
                  <c:v>8.1598000000000006</c:v>
                </c:pt>
                <c:pt idx="12771">
                  <c:v>8.1604299999999999</c:v>
                </c:pt>
                <c:pt idx="12772">
                  <c:v>8.1608900000000002</c:v>
                </c:pt>
                <c:pt idx="12773">
                  <c:v>8.1614000000000004</c:v>
                </c:pt>
                <c:pt idx="12774">
                  <c:v>8.1622699999999995</c:v>
                </c:pt>
                <c:pt idx="12775">
                  <c:v>8.1627299999999998</c:v>
                </c:pt>
                <c:pt idx="12776">
                  <c:v>8.1633200000000006</c:v>
                </c:pt>
                <c:pt idx="12777">
                  <c:v>8.16432</c:v>
                </c:pt>
                <c:pt idx="12778">
                  <c:v>8.1650500000000008</c:v>
                </c:pt>
                <c:pt idx="12779">
                  <c:v>8.1658399999999993</c:v>
                </c:pt>
                <c:pt idx="12780">
                  <c:v>8.1667900000000007</c:v>
                </c:pt>
                <c:pt idx="12781">
                  <c:v>8.1674500000000005</c:v>
                </c:pt>
                <c:pt idx="12782">
                  <c:v>8.1681299999999997</c:v>
                </c:pt>
                <c:pt idx="12783">
                  <c:v>8.1691400000000005</c:v>
                </c:pt>
                <c:pt idx="12784">
                  <c:v>8.1697600000000001</c:v>
                </c:pt>
                <c:pt idx="12785">
                  <c:v>8.1708800000000004</c:v>
                </c:pt>
                <c:pt idx="12786">
                  <c:v>8.1714500000000001</c:v>
                </c:pt>
                <c:pt idx="12787">
                  <c:v>8.17197</c:v>
                </c:pt>
                <c:pt idx="12788">
                  <c:v>8.1725100000000008</c:v>
                </c:pt>
                <c:pt idx="12789">
                  <c:v>8.1734600000000004</c:v>
                </c:pt>
                <c:pt idx="12790">
                  <c:v>8.1743299999999994</c:v>
                </c:pt>
                <c:pt idx="12791">
                  <c:v>8.1750799999999995</c:v>
                </c:pt>
                <c:pt idx="12792">
                  <c:v>8.1758299999999995</c:v>
                </c:pt>
                <c:pt idx="12793">
                  <c:v>8.1763600000000007</c:v>
                </c:pt>
                <c:pt idx="12794">
                  <c:v>8.1767800000000008</c:v>
                </c:pt>
                <c:pt idx="12795">
                  <c:v>8.1777899999999999</c:v>
                </c:pt>
                <c:pt idx="12796">
                  <c:v>8.1786600000000007</c:v>
                </c:pt>
                <c:pt idx="12797">
                  <c:v>8.1794499999999992</c:v>
                </c:pt>
                <c:pt idx="12798">
                  <c:v>8.18</c:v>
                </c:pt>
                <c:pt idx="12799">
                  <c:v>8.1808499999999995</c:v>
                </c:pt>
                <c:pt idx="12800">
                  <c:v>8.1817200000000003</c:v>
                </c:pt>
                <c:pt idx="12801">
                  <c:v>8.1827199999999998</c:v>
                </c:pt>
                <c:pt idx="12802">
                  <c:v>8.1834000000000007</c:v>
                </c:pt>
                <c:pt idx="12803">
                  <c:v>8.1844099999999997</c:v>
                </c:pt>
                <c:pt idx="12804">
                  <c:v>8.1851299999999991</c:v>
                </c:pt>
                <c:pt idx="12805">
                  <c:v>8.1858500000000003</c:v>
                </c:pt>
                <c:pt idx="12806">
                  <c:v>8.1863200000000003</c:v>
                </c:pt>
                <c:pt idx="12807">
                  <c:v>8.1870399999999997</c:v>
                </c:pt>
                <c:pt idx="12808">
                  <c:v>8.1879299999999997</c:v>
                </c:pt>
                <c:pt idx="12809">
                  <c:v>8.1887500000000006</c:v>
                </c:pt>
                <c:pt idx="12810">
                  <c:v>8.1898400000000002</c:v>
                </c:pt>
                <c:pt idx="12811">
                  <c:v>8.1908300000000001</c:v>
                </c:pt>
                <c:pt idx="12812">
                  <c:v>8.1913599999999995</c:v>
                </c:pt>
                <c:pt idx="12813">
                  <c:v>8.1920599999999997</c:v>
                </c:pt>
                <c:pt idx="12814">
                  <c:v>8.1928099999999997</c:v>
                </c:pt>
                <c:pt idx="12815">
                  <c:v>8.1936199999999992</c:v>
                </c:pt>
                <c:pt idx="12816">
                  <c:v>8.1941799999999994</c:v>
                </c:pt>
                <c:pt idx="12817">
                  <c:v>8.1945999999999994</c:v>
                </c:pt>
                <c:pt idx="12818">
                  <c:v>8.1951999999999998</c:v>
                </c:pt>
                <c:pt idx="12819">
                  <c:v>8.1956799999999994</c:v>
                </c:pt>
                <c:pt idx="12820">
                  <c:v>8.1961600000000008</c:v>
                </c:pt>
                <c:pt idx="12821">
                  <c:v>8.1971799999999995</c:v>
                </c:pt>
                <c:pt idx="12822">
                  <c:v>8.1982199999999992</c:v>
                </c:pt>
                <c:pt idx="12823">
                  <c:v>8.1992799999999999</c:v>
                </c:pt>
                <c:pt idx="12824">
                  <c:v>8.2003400000000006</c:v>
                </c:pt>
                <c:pt idx="12825">
                  <c:v>8.2012</c:v>
                </c:pt>
                <c:pt idx="12826">
                  <c:v>8.2020199999999992</c:v>
                </c:pt>
                <c:pt idx="12827">
                  <c:v>8.2026299999999992</c:v>
                </c:pt>
                <c:pt idx="12828">
                  <c:v>8.2037200000000006</c:v>
                </c:pt>
                <c:pt idx="12829">
                  <c:v>8.20486</c:v>
                </c:pt>
                <c:pt idx="12830">
                  <c:v>8.2053999999999991</c:v>
                </c:pt>
                <c:pt idx="12831">
                  <c:v>8.20594</c:v>
                </c:pt>
                <c:pt idx="12832">
                  <c:v>8.2064900000000005</c:v>
                </c:pt>
                <c:pt idx="12833">
                  <c:v>8.2071900000000007</c:v>
                </c:pt>
                <c:pt idx="12834">
                  <c:v>8.2076200000000004</c:v>
                </c:pt>
                <c:pt idx="12835">
                  <c:v>8.2082300000000004</c:v>
                </c:pt>
                <c:pt idx="12836">
                  <c:v>8.2089099999999995</c:v>
                </c:pt>
                <c:pt idx="12837">
                  <c:v>8.2093100000000003</c:v>
                </c:pt>
                <c:pt idx="12838">
                  <c:v>8.2100299999999997</c:v>
                </c:pt>
                <c:pt idx="12839">
                  <c:v>8.2107700000000001</c:v>
                </c:pt>
                <c:pt idx="12840">
                  <c:v>8.2116199999999999</c:v>
                </c:pt>
                <c:pt idx="12841">
                  <c:v>8.2125900000000005</c:v>
                </c:pt>
                <c:pt idx="12842">
                  <c:v>8.2132900000000006</c:v>
                </c:pt>
                <c:pt idx="12843">
                  <c:v>8.2138500000000008</c:v>
                </c:pt>
                <c:pt idx="12844">
                  <c:v>8.2142499999999998</c:v>
                </c:pt>
                <c:pt idx="12845">
                  <c:v>8.2148000000000003</c:v>
                </c:pt>
                <c:pt idx="12846">
                  <c:v>8.2155500000000004</c:v>
                </c:pt>
                <c:pt idx="12847">
                  <c:v>8.2163299999999992</c:v>
                </c:pt>
                <c:pt idx="12848">
                  <c:v>8.2165900000000001</c:v>
                </c:pt>
                <c:pt idx="12849">
                  <c:v>8.2170199999999998</c:v>
                </c:pt>
                <c:pt idx="12850">
                  <c:v>8.2178699999999996</c:v>
                </c:pt>
                <c:pt idx="12851">
                  <c:v>8.2182499999999994</c:v>
                </c:pt>
                <c:pt idx="12852">
                  <c:v>8.2192299999999996</c:v>
                </c:pt>
                <c:pt idx="12853">
                  <c:v>8.2202099999999998</c:v>
                </c:pt>
                <c:pt idx="12854">
                  <c:v>8.22119</c:v>
                </c:pt>
                <c:pt idx="12855">
                  <c:v>8.2222000000000008</c:v>
                </c:pt>
                <c:pt idx="12856">
                  <c:v>8.2227599999999992</c:v>
                </c:pt>
                <c:pt idx="12857">
                  <c:v>8.2237299999999998</c:v>
                </c:pt>
                <c:pt idx="12858">
                  <c:v>8.2242099999999994</c:v>
                </c:pt>
                <c:pt idx="12859">
                  <c:v>8.22485</c:v>
                </c:pt>
                <c:pt idx="12860">
                  <c:v>8.2258600000000008</c:v>
                </c:pt>
                <c:pt idx="12861">
                  <c:v>8.2266700000000004</c:v>
                </c:pt>
                <c:pt idx="12862">
                  <c:v>8.2271199999999993</c:v>
                </c:pt>
                <c:pt idx="12863">
                  <c:v>8.22818</c:v>
                </c:pt>
                <c:pt idx="12864">
                  <c:v>8.22926</c:v>
                </c:pt>
                <c:pt idx="12865">
                  <c:v>8.2302</c:v>
                </c:pt>
                <c:pt idx="12866">
                  <c:v>8.2311499999999995</c:v>
                </c:pt>
                <c:pt idx="12867">
                  <c:v>8.2317</c:v>
                </c:pt>
                <c:pt idx="12868">
                  <c:v>8.2322500000000005</c:v>
                </c:pt>
                <c:pt idx="12869">
                  <c:v>8.2331599999999998</c:v>
                </c:pt>
                <c:pt idx="12870">
                  <c:v>8.2341700000000007</c:v>
                </c:pt>
                <c:pt idx="12871">
                  <c:v>8.2352299999999996</c:v>
                </c:pt>
                <c:pt idx="12872">
                  <c:v>8.2361400000000007</c:v>
                </c:pt>
                <c:pt idx="12873">
                  <c:v>8.2367799999999995</c:v>
                </c:pt>
                <c:pt idx="12874">
                  <c:v>8.2372399999999999</c:v>
                </c:pt>
                <c:pt idx="12875">
                  <c:v>8.2378999999999998</c:v>
                </c:pt>
                <c:pt idx="12876">
                  <c:v>8.2385999999999999</c:v>
                </c:pt>
                <c:pt idx="12877">
                  <c:v>8.2392599999999998</c:v>
                </c:pt>
                <c:pt idx="12878">
                  <c:v>8.2396399999999996</c:v>
                </c:pt>
                <c:pt idx="12879">
                  <c:v>8.2405500000000007</c:v>
                </c:pt>
                <c:pt idx="12880">
                  <c:v>8.2410800000000002</c:v>
                </c:pt>
                <c:pt idx="12881">
                  <c:v>8.2419600000000006</c:v>
                </c:pt>
                <c:pt idx="12882">
                  <c:v>8.2428299999999997</c:v>
                </c:pt>
                <c:pt idx="12883">
                  <c:v>8.2438000000000002</c:v>
                </c:pt>
                <c:pt idx="12884">
                  <c:v>8.2448499999999996</c:v>
                </c:pt>
                <c:pt idx="12885">
                  <c:v>8.2454499999999999</c:v>
                </c:pt>
                <c:pt idx="12886">
                  <c:v>8.2461599999999997</c:v>
                </c:pt>
                <c:pt idx="12887">
                  <c:v>8.2469699999999992</c:v>
                </c:pt>
                <c:pt idx="12888">
                  <c:v>8.2478899999999999</c:v>
                </c:pt>
                <c:pt idx="12889">
                  <c:v>8.2489299999999997</c:v>
                </c:pt>
                <c:pt idx="12890">
                  <c:v>8.2495899999999995</c:v>
                </c:pt>
                <c:pt idx="12891">
                  <c:v>8.2500199999999992</c:v>
                </c:pt>
                <c:pt idx="12892">
                  <c:v>8.2506000000000004</c:v>
                </c:pt>
                <c:pt idx="12893">
                  <c:v>8.2513299999999994</c:v>
                </c:pt>
                <c:pt idx="12894">
                  <c:v>8.2522599999999997</c:v>
                </c:pt>
                <c:pt idx="12895">
                  <c:v>8.2532700000000006</c:v>
                </c:pt>
                <c:pt idx="12896">
                  <c:v>8.2541499999999992</c:v>
                </c:pt>
                <c:pt idx="12897">
                  <c:v>8.2551000000000005</c:v>
                </c:pt>
                <c:pt idx="12898">
                  <c:v>8.2558000000000007</c:v>
                </c:pt>
                <c:pt idx="12899">
                  <c:v>8.2566400000000009</c:v>
                </c:pt>
                <c:pt idx="12900">
                  <c:v>8.2577400000000001</c:v>
                </c:pt>
                <c:pt idx="12901">
                  <c:v>8.2584300000000006</c:v>
                </c:pt>
                <c:pt idx="12902">
                  <c:v>8.2592300000000005</c:v>
                </c:pt>
                <c:pt idx="12903">
                  <c:v>8.2599699999999991</c:v>
                </c:pt>
                <c:pt idx="12904">
                  <c:v>8.2606099999999998</c:v>
                </c:pt>
                <c:pt idx="12905">
                  <c:v>8.2608999999999995</c:v>
                </c:pt>
                <c:pt idx="12906">
                  <c:v>8.26126</c:v>
                </c:pt>
                <c:pt idx="12907">
                  <c:v>8.2617899999999995</c:v>
                </c:pt>
                <c:pt idx="12908">
                  <c:v>8.2621400000000005</c:v>
                </c:pt>
                <c:pt idx="12909">
                  <c:v>8.2626500000000007</c:v>
                </c:pt>
                <c:pt idx="12910">
                  <c:v>8.2636099999999999</c:v>
                </c:pt>
                <c:pt idx="12911">
                  <c:v>8.2646499999999996</c:v>
                </c:pt>
                <c:pt idx="12912">
                  <c:v>8.2656200000000002</c:v>
                </c:pt>
                <c:pt idx="12913">
                  <c:v>8.2666799999999991</c:v>
                </c:pt>
                <c:pt idx="12914">
                  <c:v>8.2677300000000002</c:v>
                </c:pt>
                <c:pt idx="12915">
                  <c:v>8.2684700000000007</c:v>
                </c:pt>
                <c:pt idx="12916">
                  <c:v>8.2693399999999997</c:v>
                </c:pt>
                <c:pt idx="12917">
                  <c:v>8.2697400000000005</c:v>
                </c:pt>
                <c:pt idx="12918">
                  <c:v>8.2705000000000002</c:v>
                </c:pt>
                <c:pt idx="12919">
                  <c:v>8.2710699999999999</c:v>
                </c:pt>
                <c:pt idx="12920">
                  <c:v>8.2715200000000006</c:v>
                </c:pt>
                <c:pt idx="12921">
                  <c:v>8.2723899999999997</c:v>
                </c:pt>
                <c:pt idx="12922">
                  <c:v>8.2731300000000001</c:v>
                </c:pt>
                <c:pt idx="12923">
                  <c:v>8.2740600000000004</c:v>
                </c:pt>
                <c:pt idx="12924">
                  <c:v>8.2748799999999996</c:v>
                </c:pt>
                <c:pt idx="12925">
                  <c:v>8.2758000000000003</c:v>
                </c:pt>
                <c:pt idx="12926">
                  <c:v>8.2765900000000006</c:v>
                </c:pt>
                <c:pt idx="12927">
                  <c:v>8.2773000000000003</c:v>
                </c:pt>
                <c:pt idx="12928">
                  <c:v>8.2781599999999997</c:v>
                </c:pt>
                <c:pt idx="12929">
                  <c:v>8.2786299999999997</c:v>
                </c:pt>
                <c:pt idx="12930">
                  <c:v>8.2797699999999992</c:v>
                </c:pt>
                <c:pt idx="12931">
                  <c:v>8.2802299999999995</c:v>
                </c:pt>
                <c:pt idx="12932">
                  <c:v>8.2806099999999994</c:v>
                </c:pt>
                <c:pt idx="12933">
                  <c:v>8.2812699999999992</c:v>
                </c:pt>
                <c:pt idx="12934">
                  <c:v>8.2821899999999999</c:v>
                </c:pt>
                <c:pt idx="12935">
                  <c:v>8.2831499999999991</c:v>
                </c:pt>
                <c:pt idx="12936">
                  <c:v>8.2841000000000005</c:v>
                </c:pt>
                <c:pt idx="12937">
                  <c:v>8.2845600000000008</c:v>
                </c:pt>
                <c:pt idx="12938">
                  <c:v>8.2856299999999994</c:v>
                </c:pt>
                <c:pt idx="12939">
                  <c:v>8.2865699999999993</c:v>
                </c:pt>
                <c:pt idx="12940">
                  <c:v>8.2872500000000002</c:v>
                </c:pt>
                <c:pt idx="12941">
                  <c:v>8.2879799999999992</c:v>
                </c:pt>
                <c:pt idx="12942">
                  <c:v>8.2885799999999996</c:v>
                </c:pt>
                <c:pt idx="12943">
                  <c:v>8.2892600000000005</c:v>
                </c:pt>
                <c:pt idx="12944">
                  <c:v>8.2900899999999993</c:v>
                </c:pt>
                <c:pt idx="12945">
                  <c:v>8.29101</c:v>
                </c:pt>
                <c:pt idx="12946">
                  <c:v>8.2920700000000007</c:v>
                </c:pt>
                <c:pt idx="12947">
                  <c:v>8.2925199999999997</c:v>
                </c:pt>
                <c:pt idx="12948">
                  <c:v>8.2935400000000001</c:v>
                </c:pt>
                <c:pt idx="12949">
                  <c:v>8.2945700000000002</c:v>
                </c:pt>
                <c:pt idx="12950">
                  <c:v>8.2952200000000005</c:v>
                </c:pt>
                <c:pt idx="12951">
                  <c:v>8.2958999999999996</c:v>
                </c:pt>
                <c:pt idx="12952">
                  <c:v>8.2966599999999993</c:v>
                </c:pt>
                <c:pt idx="12953">
                  <c:v>8.29711</c:v>
                </c:pt>
                <c:pt idx="12954">
                  <c:v>8.2975100000000008</c:v>
                </c:pt>
                <c:pt idx="12955">
                  <c:v>8.2978799999999993</c:v>
                </c:pt>
                <c:pt idx="12956">
                  <c:v>8.2988099999999996</c:v>
                </c:pt>
                <c:pt idx="12957">
                  <c:v>8.2994699999999995</c:v>
                </c:pt>
                <c:pt idx="12958">
                  <c:v>8.3003499999999999</c:v>
                </c:pt>
                <c:pt idx="12959">
                  <c:v>8.3010800000000007</c:v>
                </c:pt>
                <c:pt idx="12960">
                  <c:v>8.3017500000000002</c:v>
                </c:pt>
                <c:pt idx="12961">
                  <c:v>8.3024100000000001</c:v>
                </c:pt>
                <c:pt idx="12962">
                  <c:v>8.3030299999999997</c:v>
                </c:pt>
                <c:pt idx="12963">
                  <c:v>8.3036600000000007</c:v>
                </c:pt>
                <c:pt idx="12964">
                  <c:v>8.3042499999999997</c:v>
                </c:pt>
                <c:pt idx="12965">
                  <c:v>8.3046500000000005</c:v>
                </c:pt>
                <c:pt idx="12966">
                  <c:v>8.30565</c:v>
                </c:pt>
                <c:pt idx="12967">
                  <c:v>8.3066800000000001</c:v>
                </c:pt>
                <c:pt idx="12968">
                  <c:v>8.3077299999999994</c:v>
                </c:pt>
                <c:pt idx="12969">
                  <c:v>8.3087900000000001</c:v>
                </c:pt>
                <c:pt idx="12970">
                  <c:v>8.3095999999999997</c:v>
                </c:pt>
                <c:pt idx="12971">
                  <c:v>8.3102400000000003</c:v>
                </c:pt>
                <c:pt idx="12972">
                  <c:v>8.3106100000000005</c:v>
                </c:pt>
                <c:pt idx="12973">
                  <c:v>8.3116199999999996</c:v>
                </c:pt>
                <c:pt idx="12974">
                  <c:v>8.3122500000000006</c:v>
                </c:pt>
                <c:pt idx="12975">
                  <c:v>8.3133400000000002</c:v>
                </c:pt>
                <c:pt idx="12976">
                  <c:v>8.3142499999999995</c:v>
                </c:pt>
                <c:pt idx="12977">
                  <c:v>8.3150399999999998</c:v>
                </c:pt>
                <c:pt idx="12978">
                  <c:v>8.3156099999999995</c:v>
                </c:pt>
                <c:pt idx="12979">
                  <c:v>8.3160000000000007</c:v>
                </c:pt>
                <c:pt idx="12980">
                  <c:v>8.3164999999999996</c:v>
                </c:pt>
                <c:pt idx="12981">
                  <c:v>8.3174200000000003</c:v>
                </c:pt>
                <c:pt idx="12982">
                  <c:v>8.3183399999999992</c:v>
                </c:pt>
                <c:pt idx="12983">
                  <c:v>8.3189299999999999</c:v>
                </c:pt>
                <c:pt idx="12984">
                  <c:v>8.3199000000000005</c:v>
                </c:pt>
                <c:pt idx="12985">
                  <c:v>8.3209400000000002</c:v>
                </c:pt>
                <c:pt idx="12986">
                  <c:v>8.3218999999999994</c:v>
                </c:pt>
                <c:pt idx="12987">
                  <c:v>8.3223800000000008</c:v>
                </c:pt>
                <c:pt idx="12988">
                  <c:v>8.3228299999999997</c:v>
                </c:pt>
                <c:pt idx="12989">
                  <c:v>8.3232400000000002</c:v>
                </c:pt>
                <c:pt idx="12990">
                  <c:v>8.3242200000000004</c:v>
                </c:pt>
                <c:pt idx="12991">
                  <c:v>8.3252500000000005</c:v>
                </c:pt>
                <c:pt idx="12992">
                  <c:v>8.3257999999999992</c:v>
                </c:pt>
                <c:pt idx="12993">
                  <c:v>8.3262099999999997</c:v>
                </c:pt>
                <c:pt idx="12994">
                  <c:v>8.3267000000000007</c:v>
                </c:pt>
                <c:pt idx="12995">
                  <c:v>8.3276900000000005</c:v>
                </c:pt>
                <c:pt idx="12996">
                  <c:v>8.3281100000000006</c:v>
                </c:pt>
                <c:pt idx="12997">
                  <c:v>8.32864</c:v>
                </c:pt>
                <c:pt idx="12998">
                  <c:v>8.3293499999999998</c:v>
                </c:pt>
                <c:pt idx="12999">
                  <c:v>8.3299400000000006</c:v>
                </c:pt>
                <c:pt idx="13000">
                  <c:v>8.3300900000000002</c:v>
                </c:pt>
                <c:pt idx="13001">
                  <c:v>8.3308999999999997</c:v>
                </c:pt>
                <c:pt idx="13002">
                  <c:v>8.3317099999999993</c:v>
                </c:pt>
                <c:pt idx="13003">
                  <c:v>8.3327899999999993</c:v>
                </c:pt>
                <c:pt idx="13004">
                  <c:v>8.3334399999999995</c:v>
                </c:pt>
                <c:pt idx="13005">
                  <c:v>8.3338400000000004</c:v>
                </c:pt>
                <c:pt idx="13006">
                  <c:v>8.3346699999999991</c:v>
                </c:pt>
                <c:pt idx="13007">
                  <c:v>8.33568</c:v>
                </c:pt>
                <c:pt idx="13008">
                  <c:v>8.3362099999999995</c:v>
                </c:pt>
                <c:pt idx="13009">
                  <c:v>8.3368599999999997</c:v>
                </c:pt>
                <c:pt idx="13010">
                  <c:v>8.3378999999999994</c:v>
                </c:pt>
                <c:pt idx="13011">
                  <c:v>8.3389000000000006</c:v>
                </c:pt>
                <c:pt idx="13012">
                  <c:v>8.3398199999999996</c:v>
                </c:pt>
                <c:pt idx="13013">
                  <c:v>8.3409099999999992</c:v>
                </c:pt>
                <c:pt idx="13014">
                  <c:v>8.3416499999999996</c:v>
                </c:pt>
                <c:pt idx="13015">
                  <c:v>8.3424300000000002</c:v>
                </c:pt>
                <c:pt idx="13016">
                  <c:v>8.3434100000000004</c:v>
                </c:pt>
                <c:pt idx="13017">
                  <c:v>8.3444599999999998</c:v>
                </c:pt>
                <c:pt idx="13018">
                  <c:v>8.3450699999999998</c:v>
                </c:pt>
                <c:pt idx="13019">
                  <c:v>8.3455200000000005</c:v>
                </c:pt>
                <c:pt idx="13020">
                  <c:v>8.3459400000000006</c:v>
                </c:pt>
                <c:pt idx="13021">
                  <c:v>8.3465900000000008</c:v>
                </c:pt>
                <c:pt idx="13022">
                  <c:v>8.3476300000000005</c:v>
                </c:pt>
                <c:pt idx="13023">
                  <c:v>8.3482900000000004</c:v>
                </c:pt>
                <c:pt idx="13024">
                  <c:v>8.3491199999999992</c:v>
                </c:pt>
                <c:pt idx="13025">
                  <c:v>8.3501200000000004</c:v>
                </c:pt>
                <c:pt idx="13026">
                  <c:v>8.3506499999999999</c:v>
                </c:pt>
                <c:pt idx="13027">
                  <c:v>8.3515700000000006</c:v>
                </c:pt>
                <c:pt idx="13028">
                  <c:v>8.3525799999999997</c:v>
                </c:pt>
                <c:pt idx="13029">
                  <c:v>8.3534400000000009</c:v>
                </c:pt>
                <c:pt idx="13030">
                  <c:v>8.3541000000000007</c:v>
                </c:pt>
                <c:pt idx="13031">
                  <c:v>8.3548100000000005</c:v>
                </c:pt>
                <c:pt idx="13032">
                  <c:v>8.3558400000000006</c:v>
                </c:pt>
                <c:pt idx="13033">
                  <c:v>8.3568200000000008</c:v>
                </c:pt>
                <c:pt idx="13034">
                  <c:v>8.3577300000000001</c:v>
                </c:pt>
                <c:pt idx="13035">
                  <c:v>8.3583499999999997</c:v>
                </c:pt>
                <c:pt idx="13036">
                  <c:v>8.3588699999999996</c:v>
                </c:pt>
                <c:pt idx="13037">
                  <c:v>8.3594500000000007</c:v>
                </c:pt>
                <c:pt idx="13038">
                  <c:v>8.35989</c:v>
                </c:pt>
                <c:pt idx="13039">
                  <c:v>8.3608700000000002</c:v>
                </c:pt>
                <c:pt idx="13040">
                  <c:v>8.3617399999999993</c:v>
                </c:pt>
                <c:pt idx="13041">
                  <c:v>8.3626400000000007</c:v>
                </c:pt>
                <c:pt idx="13042">
                  <c:v>8.3636099999999995</c:v>
                </c:pt>
                <c:pt idx="13043">
                  <c:v>8.3642000000000003</c:v>
                </c:pt>
                <c:pt idx="13044">
                  <c:v>8.3651999999999997</c:v>
                </c:pt>
                <c:pt idx="13045">
                  <c:v>8.3663000000000007</c:v>
                </c:pt>
                <c:pt idx="13046">
                  <c:v>8.3671100000000003</c:v>
                </c:pt>
                <c:pt idx="13047">
                  <c:v>8.3678500000000007</c:v>
                </c:pt>
                <c:pt idx="13048">
                  <c:v>8.3683599999999991</c:v>
                </c:pt>
                <c:pt idx="13049">
                  <c:v>8.3687100000000001</c:v>
                </c:pt>
                <c:pt idx="13050">
                  <c:v>8.3692100000000007</c:v>
                </c:pt>
                <c:pt idx="13051">
                  <c:v>8.3698599999999992</c:v>
                </c:pt>
                <c:pt idx="13052">
                  <c:v>8.3703599999999998</c:v>
                </c:pt>
                <c:pt idx="13053">
                  <c:v>8.3709900000000008</c:v>
                </c:pt>
                <c:pt idx="13054">
                  <c:v>8.3720300000000005</c:v>
                </c:pt>
                <c:pt idx="13055">
                  <c:v>8.3730600000000006</c:v>
                </c:pt>
                <c:pt idx="13056">
                  <c:v>8.3739100000000004</c:v>
                </c:pt>
                <c:pt idx="13057">
                  <c:v>8.3749699999999994</c:v>
                </c:pt>
                <c:pt idx="13058">
                  <c:v>8.3760200000000005</c:v>
                </c:pt>
                <c:pt idx="13059">
                  <c:v>8.3766700000000007</c:v>
                </c:pt>
                <c:pt idx="13060">
                  <c:v>8.3777699999999999</c:v>
                </c:pt>
                <c:pt idx="13061">
                  <c:v>8.3785600000000002</c:v>
                </c:pt>
                <c:pt idx="13062">
                  <c:v>8.3789800000000003</c:v>
                </c:pt>
                <c:pt idx="13063">
                  <c:v>8.3796999999999997</c:v>
                </c:pt>
                <c:pt idx="13064">
                  <c:v>8.3801699999999997</c:v>
                </c:pt>
                <c:pt idx="13065">
                  <c:v>8.3808500000000006</c:v>
                </c:pt>
                <c:pt idx="13066">
                  <c:v>8.3817000000000004</c:v>
                </c:pt>
                <c:pt idx="13067">
                  <c:v>8.3825199999999995</c:v>
                </c:pt>
                <c:pt idx="13068">
                  <c:v>8.3835999999999995</c:v>
                </c:pt>
                <c:pt idx="13069">
                  <c:v>8.3844399999999997</c:v>
                </c:pt>
                <c:pt idx="13070">
                  <c:v>8.3851800000000001</c:v>
                </c:pt>
                <c:pt idx="13071">
                  <c:v>8.3861699999999999</c:v>
                </c:pt>
                <c:pt idx="13072">
                  <c:v>8.3869100000000003</c:v>
                </c:pt>
                <c:pt idx="13073">
                  <c:v>8.3874300000000002</c:v>
                </c:pt>
                <c:pt idx="13074">
                  <c:v>8.38795</c:v>
                </c:pt>
                <c:pt idx="13075">
                  <c:v>8.3888200000000008</c:v>
                </c:pt>
                <c:pt idx="13076">
                  <c:v>8.38917</c:v>
                </c:pt>
                <c:pt idx="13077">
                  <c:v>8.3895900000000001</c:v>
                </c:pt>
                <c:pt idx="13078">
                  <c:v>8.39</c:v>
                </c:pt>
                <c:pt idx="13079">
                  <c:v>8.3906700000000001</c:v>
                </c:pt>
                <c:pt idx="13080">
                  <c:v>8.3913399999999996</c:v>
                </c:pt>
                <c:pt idx="13081">
                  <c:v>8.3923299999999994</c:v>
                </c:pt>
                <c:pt idx="13082">
                  <c:v>8.3928899999999995</c:v>
                </c:pt>
                <c:pt idx="13083">
                  <c:v>8.3939000000000004</c:v>
                </c:pt>
                <c:pt idx="13084">
                  <c:v>8.3949800000000003</c:v>
                </c:pt>
                <c:pt idx="13085">
                  <c:v>8.3960500000000007</c:v>
                </c:pt>
                <c:pt idx="13086">
                  <c:v>8.3967500000000008</c:v>
                </c:pt>
                <c:pt idx="13087">
                  <c:v>8.3973999999999993</c:v>
                </c:pt>
                <c:pt idx="13088">
                  <c:v>8.3978999999999999</c:v>
                </c:pt>
                <c:pt idx="13089">
                  <c:v>8.3986900000000002</c:v>
                </c:pt>
                <c:pt idx="13090">
                  <c:v>8.3993400000000005</c:v>
                </c:pt>
                <c:pt idx="13091">
                  <c:v>8.4003200000000007</c:v>
                </c:pt>
                <c:pt idx="13092">
                  <c:v>8.4009300000000007</c:v>
                </c:pt>
                <c:pt idx="13093">
                  <c:v>8.4018800000000002</c:v>
                </c:pt>
                <c:pt idx="13094">
                  <c:v>8.4029100000000003</c:v>
                </c:pt>
                <c:pt idx="13095">
                  <c:v>8.4039900000000003</c:v>
                </c:pt>
                <c:pt idx="13096">
                  <c:v>8.4049800000000001</c:v>
                </c:pt>
                <c:pt idx="13097">
                  <c:v>8.4054699999999993</c:v>
                </c:pt>
                <c:pt idx="13098">
                  <c:v>8.4062099999999997</c:v>
                </c:pt>
                <c:pt idx="13099">
                  <c:v>8.4072300000000002</c:v>
                </c:pt>
                <c:pt idx="13100">
                  <c:v>8.4081100000000006</c:v>
                </c:pt>
                <c:pt idx="13101">
                  <c:v>8.4086700000000008</c:v>
                </c:pt>
                <c:pt idx="13102">
                  <c:v>8.4095800000000001</c:v>
                </c:pt>
                <c:pt idx="13103">
                  <c:v>8.4103200000000005</c:v>
                </c:pt>
                <c:pt idx="13104">
                  <c:v>8.4106500000000004</c:v>
                </c:pt>
                <c:pt idx="13105">
                  <c:v>8.4114500000000003</c:v>
                </c:pt>
                <c:pt idx="13106">
                  <c:v>8.4118899999999996</c:v>
                </c:pt>
                <c:pt idx="13107">
                  <c:v>8.4126700000000003</c:v>
                </c:pt>
                <c:pt idx="13108">
                  <c:v>8.4132400000000001</c:v>
                </c:pt>
                <c:pt idx="13109">
                  <c:v>8.4137400000000007</c:v>
                </c:pt>
                <c:pt idx="13110">
                  <c:v>8.4147999999999996</c:v>
                </c:pt>
                <c:pt idx="13111">
                  <c:v>8.4158399999999993</c:v>
                </c:pt>
                <c:pt idx="13112">
                  <c:v>8.4168900000000004</c:v>
                </c:pt>
                <c:pt idx="13113">
                  <c:v>8.4179399999999998</c:v>
                </c:pt>
                <c:pt idx="13114">
                  <c:v>8.4185700000000008</c:v>
                </c:pt>
                <c:pt idx="13115">
                  <c:v>8.4192199999999993</c:v>
                </c:pt>
                <c:pt idx="13116">
                  <c:v>8.4201800000000002</c:v>
                </c:pt>
                <c:pt idx="13117">
                  <c:v>8.4211200000000002</c:v>
                </c:pt>
                <c:pt idx="13118">
                  <c:v>8.4217499999999994</c:v>
                </c:pt>
                <c:pt idx="13119">
                  <c:v>8.4228299999999994</c:v>
                </c:pt>
                <c:pt idx="13120">
                  <c:v>8.4237000000000002</c:v>
                </c:pt>
                <c:pt idx="13121">
                  <c:v>8.4242600000000003</c:v>
                </c:pt>
                <c:pt idx="13122">
                  <c:v>8.4247300000000003</c:v>
                </c:pt>
                <c:pt idx="13123">
                  <c:v>8.4255099999999992</c:v>
                </c:pt>
                <c:pt idx="13124">
                  <c:v>8.4262700000000006</c:v>
                </c:pt>
                <c:pt idx="13125">
                  <c:v>8.4268599999999996</c:v>
                </c:pt>
                <c:pt idx="13126">
                  <c:v>8.4275099999999998</c:v>
                </c:pt>
                <c:pt idx="13127">
                  <c:v>8.4284599999999994</c:v>
                </c:pt>
                <c:pt idx="13128">
                  <c:v>8.4295100000000005</c:v>
                </c:pt>
                <c:pt idx="13129">
                  <c:v>8.4305400000000006</c:v>
                </c:pt>
                <c:pt idx="13130">
                  <c:v>8.43126</c:v>
                </c:pt>
                <c:pt idx="13131">
                  <c:v>8.4315599999999993</c:v>
                </c:pt>
                <c:pt idx="13132">
                  <c:v>8.4321999999999999</c:v>
                </c:pt>
                <c:pt idx="13133">
                  <c:v>8.4332100000000008</c:v>
                </c:pt>
                <c:pt idx="13134">
                  <c:v>8.4339899999999997</c:v>
                </c:pt>
                <c:pt idx="13135">
                  <c:v>8.4346499999999995</c:v>
                </c:pt>
                <c:pt idx="13136">
                  <c:v>8.4350000000000005</c:v>
                </c:pt>
                <c:pt idx="13137">
                  <c:v>8.4354099999999992</c:v>
                </c:pt>
                <c:pt idx="13138">
                  <c:v>8.4363499999999991</c:v>
                </c:pt>
                <c:pt idx="13139">
                  <c:v>8.4369399999999999</c:v>
                </c:pt>
                <c:pt idx="13140">
                  <c:v>8.4373199999999997</c:v>
                </c:pt>
                <c:pt idx="13141">
                  <c:v>8.4380900000000008</c:v>
                </c:pt>
                <c:pt idx="13142">
                  <c:v>8.4385100000000008</c:v>
                </c:pt>
                <c:pt idx="13143">
                  <c:v>8.4388199999999998</c:v>
                </c:pt>
                <c:pt idx="13144">
                  <c:v>8.4391499999999997</c:v>
                </c:pt>
                <c:pt idx="13145">
                  <c:v>8.4401399999999995</c:v>
                </c:pt>
                <c:pt idx="13146">
                  <c:v>8.4411400000000008</c:v>
                </c:pt>
                <c:pt idx="13147">
                  <c:v>8.4421800000000005</c:v>
                </c:pt>
                <c:pt idx="13148">
                  <c:v>8.4425899999999992</c:v>
                </c:pt>
                <c:pt idx="13149">
                  <c:v>8.4429800000000004</c:v>
                </c:pt>
                <c:pt idx="13150">
                  <c:v>8.4438600000000008</c:v>
                </c:pt>
                <c:pt idx="13151">
                  <c:v>8.4445700000000006</c:v>
                </c:pt>
                <c:pt idx="13152">
                  <c:v>8.4451300000000007</c:v>
                </c:pt>
                <c:pt idx="13153">
                  <c:v>8.4457199999999997</c:v>
                </c:pt>
                <c:pt idx="13154">
                  <c:v>8.4467800000000004</c:v>
                </c:pt>
                <c:pt idx="13155">
                  <c:v>8.4478000000000009</c:v>
                </c:pt>
                <c:pt idx="13156">
                  <c:v>8.4485899999999994</c:v>
                </c:pt>
                <c:pt idx="13157">
                  <c:v>8.4497</c:v>
                </c:pt>
                <c:pt idx="13158">
                  <c:v>8.4505400000000002</c:v>
                </c:pt>
                <c:pt idx="13159">
                  <c:v>8.4514099999999992</c:v>
                </c:pt>
                <c:pt idx="13160">
                  <c:v>8.4519699999999993</c:v>
                </c:pt>
                <c:pt idx="13161">
                  <c:v>8.4528999999999996</c:v>
                </c:pt>
                <c:pt idx="13162">
                  <c:v>8.4536300000000004</c:v>
                </c:pt>
                <c:pt idx="13163">
                  <c:v>8.4539799999999996</c:v>
                </c:pt>
                <c:pt idx="13164">
                  <c:v>8.4544899999999998</c:v>
                </c:pt>
                <c:pt idx="13165">
                  <c:v>8.4552200000000006</c:v>
                </c:pt>
                <c:pt idx="13166">
                  <c:v>8.4561899999999994</c:v>
                </c:pt>
                <c:pt idx="13167">
                  <c:v>8.4568700000000003</c:v>
                </c:pt>
                <c:pt idx="13168">
                  <c:v>8.45791</c:v>
                </c:pt>
                <c:pt idx="13169">
                  <c:v>8.4589599999999994</c:v>
                </c:pt>
                <c:pt idx="13170">
                  <c:v>8.4600000000000009</c:v>
                </c:pt>
                <c:pt idx="13171">
                  <c:v>8.4603999999999999</c:v>
                </c:pt>
                <c:pt idx="13172">
                  <c:v>8.46129</c:v>
                </c:pt>
                <c:pt idx="13173">
                  <c:v>8.4621200000000005</c:v>
                </c:pt>
                <c:pt idx="13174">
                  <c:v>8.4627199999999991</c:v>
                </c:pt>
                <c:pt idx="13175">
                  <c:v>8.4633099999999999</c:v>
                </c:pt>
                <c:pt idx="13176">
                  <c:v>8.4642700000000008</c:v>
                </c:pt>
                <c:pt idx="13177">
                  <c:v>8.4649900000000002</c:v>
                </c:pt>
                <c:pt idx="13178">
                  <c:v>8.4660200000000003</c:v>
                </c:pt>
                <c:pt idx="13179">
                  <c:v>8.4666499999999996</c:v>
                </c:pt>
                <c:pt idx="13180">
                  <c:v>8.4673700000000007</c:v>
                </c:pt>
                <c:pt idx="13181">
                  <c:v>8.4679199999999994</c:v>
                </c:pt>
                <c:pt idx="13182">
                  <c:v>8.4682600000000008</c:v>
                </c:pt>
                <c:pt idx="13183">
                  <c:v>8.4688999999999997</c:v>
                </c:pt>
                <c:pt idx="13184">
                  <c:v>8.46997</c:v>
                </c:pt>
                <c:pt idx="13185">
                  <c:v>8.4706399999999995</c:v>
                </c:pt>
                <c:pt idx="13186">
                  <c:v>8.4716799999999992</c:v>
                </c:pt>
                <c:pt idx="13187">
                  <c:v>8.4723400000000009</c:v>
                </c:pt>
                <c:pt idx="13188">
                  <c:v>8.4729500000000009</c:v>
                </c:pt>
                <c:pt idx="13189">
                  <c:v>8.4740099999999998</c:v>
                </c:pt>
                <c:pt idx="13190">
                  <c:v>8.4750899999999998</c:v>
                </c:pt>
                <c:pt idx="13191">
                  <c:v>8.4757200000000008</c:v>
                </c:pt>
                <c:pt idx="13192">
                  <c:v>8.4761799999999994</c:v>
                </c:pt>
                <c:pt idx="13193">
                  <c:v>8.4767299999999999</c:v>
                </c:pt>
                <c:pt idx="13194">
                  <c:v>8.4771199999999993</c:v>
                </c:pt>
                <c:pt idx="13195">
                  <c:v>8.4779</c:v>
                </c:pt>
                <c:pt idx="13196">
                  <c:v>8.4783299999999997</c:v>
                </c:pt>
                <c:pt idx="13197">
                  <c:v>8.4787999999999997</c:v>
                </c:pt>
                <c:pt idx="13198">
                  <c:v>8.4794599999999996</c:v>
                </c:pt>
                <c:pt idx="13199">
                  <c:v>8.4805200000000003</c:v>
                </c:pt>
                <c:pt idx="13200">
                  <c:v>8.4814799999999995</c:v>
                </c:pt>
                <c:pt idx="13201">
                  <c:v>8.4822100000000002</c:v>
                </c:pt>
                <c:pt idx="13202">
                  <c:v>8.4832599999999996</c:v>
                </c:pt>
                <c:pt idx="13203">
                  <c:v>8.4843100000000007</c:v>
                </c:pt>
                <c:pt idx="13204">
                  <c:v>8.4849099999999993</c:v>
                </c:pt>
                <c:pt idx="13205">
                  <c:v>8.4860000000000007</c:v>
                </c:pt>
                <c:pt idx="13206">
                  <c:v>8.4869299999999992</c:v>
                </c:pt>
                <c:pt idx="13207">
                  <c:v>8.4876799999999992</c:v>
                </c:pt>
                <c:pt idx="13208">
                  <c:v>8.4884500000000003</c:v>
                </c:pt>
                <c:pt idx="13209">
                  <c:v>8.4890000000000008</c:v>
                </c:pt>
                <c:pt idx="13210">
                  <c:v>8.4895200000000006</c:v>
                </c:pt>
                <c:pt idx="13211">
                  <c:v>8.4900400000000005</c:v>
                </c:pt>
                <c:pt idx="13212">
                  <c:v>8.4907400000000006</c:v>
                </c:pt>
                <c:pt idx="13213">
                  <c:v>8.4916499999999999</c:v>
                </c:pt>
                <c:pt idx="13214">
                  <c:v>8.4927399999999995</c:v>
                </c:pt>
                <c:pt idx="13215">
                  <c:v>8.4932599999999994</c:v>
                </c:pt>
                <c:pt idx="13216">
                  <c:v>8.4942200000000003</c:v>
                </c:pt>
                <c:pt idx="13217">
                  <c:v>8.4951299999999996</c:v>
                </c:pt>
                <c:pt idx="13218">
                  <c:v>8.4957999999999991</c:v>
                </c:pt>
                <c:pt idx="13219">
                  <c:v>8.4965899999999994</c:v>
                </c:pt>
                <c:pt idx="13220">
                  <c:v>8.4972100000000008</c:v>
                </c:pt>
                <c:pt idx="13221">
                  <c:v>8.4977900000000002</c:v>
                </c:pt>
                <c:pt idx="13222">
                  <c:v>8.49817</c:v>
                </c:pt>
                <c:pt idx="13223">
                  <c:v>8.4987100000000009</c:v>
                </c:pt>
                <c:pt idx="13224">
                  <c:v>8.4992199999999993</c:v>
                </c:pt>
                <c:pt idx="13225">
                  <c:v>8.4997100000000003</c:v>
                </c:pt>
                <c:pt idx="13226">
                  <c:v>8.5003200000000003</c:v>
                </c:pt>
                <c:pt idx="13227">
                  <c:v>8.5012000000000008</c:v>
                </c:pt>
                <c:pt idx="13228">
                  <c:v>8.5020500000000006</c:v>
                </c:pt>
                <c:pt idx="13229">
                  <c:v>8.5031199999999991</c:v>
                </c:pt>
                <c:pt idx="13230">
                  <c:v>8.5042000000000009</c:v>
                </c:pt>
                <c:pt idx="13231">
                  <c:v>8.5052699999999994</c:v>
                </c:pt>
                <c:pt idx="13232">
                  <c:v>8.5062300000000004</c:v>
                </c:pt>
                <c:pt idx="13233">
                  <c:v>8.5068199999999994</c:v>
                </c:pt>
                <c:pt idx="13234">
                  <c:v>8.5072600000000005</c:v>
                </c:pt>
                <c:pt idx="13235">
                  <c:v>8.5080899999999993</c:v>
                </c:pt>
                <c:pt idx="13236">
                  <c:v>8.5086600000000008</c:v>
                </c:pt>
                <c:pt idx="13237">
                  <c:v>8.5093300000000003</c:v>
                </c:pt>
                <c:pt idx="13238">
                  <c:v>8.5100899999999999</c:v>
                </c:pt>
                <c:pt idx="13239">
                  <c:v>8.5106999999999999</c:v>
                </c:pt>
                <c:pt idx="13240">
                  <c:v>8.5114000000000001</c:v>
                </c:pt>
                <c:pt idx="13241">
                  <c:v>8.5118100000000005</c:v>
                </c:pt>
                <c:pt idx="13242">
                  <c:v>8.5129400000000004</c:v>
                </c:pt>
                <c:pt idx="13243">
                  <c:v>8.5140399999999996</c:v>
                </c:pt>
                <c:pt idx="13244">
                  <c:v>8.5146200000000007</c:v>
                </c:pt>
                <c:pt idx="13245">
                  <c:v>8.5151599999999998</c:v>
                </c:pt>
                <c:pt idx="13246">
                  <c:v>8.5156799999999997</c:v>
                </c:pt>
                <c:pt idx="13247">
                  <c:v>8.5166299999999993</c:v>
                </c:pt>
                <c:pt idx="13248">
                  <c:v>8.5172399999999993</c:v>
                </c:pt>
                <c:pt idx="13249">
                  <c:v>8.5182300000000009</c:v>
                </c:pt>
                <c:pt idx="13250">
                  <c:v>8.5189500000000002</c:v>
                </c:pt>
                <c:pt idx="13251">
                  <c:v>8.5194500000000009</c:v>
                </c:pt>
                <c:pt idx="13252">
                  <c:v>8.5200499999999995</c:v>
                </c:pt>
                <c:pt idx="13253">
                  <c:v>8.5206300000000006</c:v>
                </c:pt>
                <c:pt idx="13254">
                  <c:v>8.5212599999999998</c:v>
                </c:pt>
                <c:pt idx="13255">
                  <c:v>8.5218900000000009</c:v>
                </c:pt>
                <c:pt idx="13256">
                  <c:v>8.52271</c:v>
                </c:pt>
                <c:pt idx="13257">
                  <c:v>8.5232399999999995</c:v>
                </c:pt>
                <c:pt idx="13258">
                  <c:v>8.5243500000000001</c:v>
                </c:pt>
                <c:pt idx="13259">
                  <c:v>8.5253999999999994</c:v>
                </c:pt>
                <c:pt idx="13260">
                  <c:v>8.5264500000000005</c:v>
                </c:pt>
                <c:pt idx="13261">
                  <c:v>8.5269300000000001</c:v>
                </c:pt>
                <c:pt idx="13262">
                  <c:v>8.5276700000000005</c:v>
                </c:pt>
                <c:pt idx="13263">
                  <c:v>8.5287100000000002</c:v>
                </c:pt>
                <c:pt idx="13264">
                  <c:v>8.5296500000000002</c:v>
                </c:pt>
                <c:pt idx="13265">
                  <c:v>8.5303799999999992</c:v>
                </c:pt>
                <c:pt idx="13266">
                  <c:v>8.5315799999999999</c:v>
                </c:pt>
                <c:pt idx="13267">
                  <c:v>8.5321899999999999</c:v>
                </c:pt>
                <c:pt idx="13268">
                  <c:v>8.5329999999999995</c:v>
                </c:pt>
                <c:pt idx="13269">
                  <c:v>8.5335199999999993</c:v>
                </c:pt>
                <c:pt idx="13270">
                  <c:v>8.5342699999999994</c:v>
                </c:pt>
                <c:pt idx="13271">
                  <c:v>8.5349900000000005</c:v>
                </c:pt>
                <c:pt idx="13272">
                  <c:v>8.5354100000000006</c:v>
                </c:pt>
                <c:pt idx="13273">
                  <c:v>8.5361999999999991</c:v>
                </c:pt>
                <c:pt idx="13274">
                  <c:v>8.5367200000000008</c:v>
                </c:pt>
                <c:pt idx="13275">
                  <c:v>8.5374499999999998</c:v>
                </c:pt>
                <c:pt idx="13276">
                  <c:v>8.5384499999999992</c:v>
                </c:pt>
                <c:pt idx="13277">
                  <c:v>8.5395099999999999</c:v>
                </c:pt>
                <c:pt idx="13278">
                  <c:v>8.5400799999999997</c:v>
                </c:pt>
                <c:pt idx="13279">
                  <c:v>8.54054</c:v>
                </c:pt>
                <c:pt idx="13280">
                  <c:v>8.5415799999999997</c:v>
                </c:pt>
                <c:pt idx="13281">
                  <c:v>8.5424600000000002</c:v>
                </c:pt>
                <c:pt idx="13282">
                  <c:v>8.5431500000000007</c:v>
                </c:pt>
                <c:pt idx="13283">
                  <c:v>8.5435099999999995</c:v>
                </c:pt>
                <c:pt idx="13284">
                  <c:v>8.5440799999999992</c:v>
                </c:pt>
                <c:pt idx="13285">
                  <c:v>8.5447299999999995</c:v>
                </c:pt>
                <c:pt idx="13286">
                  <c:v>8.5450700000000008</c:v>
                </c:pt>
                <c:pt idx="13287">
                  <c:v>8.5456299999999992</c:v>
                </c:pt>
                <c:pt idx="13288">
                  <c:v>8.5461299999999998</c:v>
                </c:pt>
                <c:pt idx="13289">
                  <c:v>8.5466499999999996</c:v>
                </c:pt>
                <c:pt idx="13290">
                  <c:v>8.5470199999999998</c:v>
                </c:pt>
                <c:pt idx="13291">
                  <c:v>8.5478500000000004</c:v>
                </c:pt>
                <c:pt idx="13292">
                  <c:v>8.5486500000000003</c:v>
                </c:pt>
                <c:pt idx="13293">
                  <c:v>8.5496099999999995</c:v>
                </c:pt>
                <c:pt idx="13294">
                  <c:v>8.5504599999999993</c:v>
                </c:pt>
                <c:pt idx="13295">
                  <c:v>8.5508199999999999</c:v>
                </c:pt>
                <c:pt idx="13296">
                  <c:v>8.5515699999999999</c:v>
                </c:pt>
                <c:pt idx="13297">
                  <c:v>8.5520899999999997</c:v>
                </c:pt>
                <c:pt idx="13298">
                  <c:v>8.5530200000000001</c:v>
                </c:pt>
                <c:pt idx="13299">
                  <c:v>8.5535099999999993</c:v>
                </c:pt>
                <c:pt idx="13300">
                  <c:v>8.5541699999999992</c:v>
                </c:pt>
                <c:pt idx="13301">
                  <c:v>8.5552200000000003</c:v>
                </c:pt>
                <c:pt idx="13302">
                  <c:v>8.5563199999999995</c:v>
                </c:pt>
                <c:pt idx="13303">
                  <c:v>8.5570799999999991</c:v>
                </c:pt>
                <c:pt idx="13304">
                  <c:v>8.5582700000000003</c:v>
                </c:pt>
                <c:pt idx="13305">
                  <c:v>8.5587700000000009</c:v>
                </c:pt>
                <c:pt idx="13306">
                  <c:v>8.5597700000000003</c:v>
                </c:pt>
                <c:pt idx="13307">
                  <c:v>8.5606899999999992</c:v>
                </c:pt>
                <c:pt idx="13308">
                  <c:v>8.5616500000000002</c:v>
                </c:pt>
                <c:pt idx="13309">
                  <c:v>8.5621899999999993</c:v>
                </c:pt>
                <c:pt idx="13310">
                  <c:v>8.5629299999999997</c:v>
                </c:pt>
                <c:pt idx="13311">
                  <c:v>8.5633300000000006</c:v>
                </c:pt>
                <c:pt idx="13312">
                  <c:v>8.5638299999999994</c:v>
                </c:pt>
                <c:pt idx="13313">
                  <c:v>8.5647099999999998</c:v>
                </c:pt>
                <c:pt idx="13314">
                  <c:v>8.5653199999999998</c:v>
                </c:pt>
                <c:pt idx="13315">
                  <c:v>8.5663199999999993</c:v>
                </c:pt>
                <c:pt idx="13316">
                  <c:v>8.5673600000000008</c:v>
                </c:pt>
                <c:pt idx="13317">
                  <c:v>8.5684100000000001</c:v>
                </c:pt>
                <c:pt idx="13318">
                  <c:v>8.5694400000000002</c:v>
                </c:pt>
                <c:pt idx="13319">
                  <c:v>8.5700699999999994</c:v>
                </c:pt>
                <c:pt idx="13320">
                  <c:v>8.5708099999999998</c:v>
                </c:pt>
                <c:pt idx="13321">
                  <c:v>8.5713799999999996</c:v>
                </c:pt>
                <c:pt idx="13322">
                  <c:v>8.5718899999999998</c:v>
                </c:pt>
                <c:pt idx="13323">
                  <c:v>8.5724999999999998</c:v>
                </c:pt>
                <c:pt idx="13324">
                  <c:v>8.5731800000000007</c:v>
                </c:pt>
                <c:pt idx="13325">
                  <c:v>8.5738900000000005</c:v>
                </c:pt>
                <c:pt idx="13326">
                  <c:v>8.5744900000000008</c:v>
                </c:pt>
                <c:pt idx="13327">
                  <c:v>8.5751100000000005</c:v>
                </c:pt>
                <c:pt idx="13328">
                  <c:v>8.5761199999999995</c:v>
                </c:pt>
                <c:pt idx="13329">
                  <c:v>8.5770400000000002</c:v>
                </c:pt>
                <c:pt idx="13330">
                  <c:v>8.5773600000000005</c:v>
                </c:pt>
                <c:pt idx="13331">
                  <c:v>8.5779200000000007</c:v>
                </c:pt>
                <c:pt idx="13332">
                  <c:v>8.5788399999999996</c:v>
                </c:pt>
                <c:pt idx="13333">
                  <c:v>8.5797699999999999</c:v>
                </c:pt>
                <c:pt idx="13334">
                  <c:v>8.5806000000000004</c:v>
                </c:pt>
                <c:pt idx="13335">
                  <c:v>8.5812399999999993</c:v>
                </c:pt>
                <c:pt idx="13336">
                  <c:v>8.5821199999999997</c:v>
                </c:pt>
                <c:pt idx="13337">
                  <c:v>8.5831900000000001</c:v>
                </c:pt>
                <c:pt idx="13338">
                  <c:v>8.5840899999999998</c:v>
                </c:pt>
                <c:pt idx="13339">
                  <c:v>8.5845300000000009</c:v>
                </c:pt>
                <c:pt idx="13340">
                  <c:v>8.5851699999999997</c:v>
                </c:pt>
                <c:pt idx="13341">
                  <c:v>8.5857799999999997</c:v>
                </c:pt>
                <c:pt idx="13342">
                  <c:v>8.5867000000000004</c:v>
                </c:pt>
                <c:pt idx="13343">
                  <c:v>8.5873899999999992</c:v>
                </c:pt>
                <c:pt idx="13344">
                  <c:v>8.5878399999999999</c:v>
                </c:pt>
                <c:pt idx="13345">
                  <c:v>8.5882400000000008</c:v>
                </c:pt>
                <c:pt idx="13346">
                  <c:v>8.5891999999999999</c:v>
                </c:pt>
                <c:pt idx="13347">
                  <c:v>8.5901300000000003</c:v>
                </c:pt>
                <c:pt idx="13348">
                  <c:v>8.5909999999999993</c:v>
                </c:pt>
                <c:pt idx="13349">
                  <c:v>8.5920400000000008</c:v>
                </c:pt>
                <c:pt idx="13350">
                  <c:v>8.5926799999999997</c:v>
                </c:pt>
                <c:pt idx="13351">
                  <c:v>8.5937400000000004</c:v>
                </c:pt>
                <c:pt idx="13352">
                  <c:v>8.5945199999999993</c:v>
                </c:pt>
                <c:pt idx="13353">
                  <c:v>8.5953700000000008</c:v>
                </c:pt>
                <c:pt idx="13354">
                  <c:v>8.5962599999999991</c:v>
                </c:pt>
                <c:pt idx="13355">
                  <c:v>8.5970700000000004</c:v>
                </c:pt>
                <c:pt idx="13356">
                  <c:v>8.5976800000000004</c:v>
                </c:pt>
                <c:pt idx="13357">
                  <c:v>8.5984200000000008</c:v>
                </c:pt>
                <c:pt idx="13358">
                  <c:v>8.5988900000000008</c:v>
                </c:pt>
                <c:pt idx="13359">
                  <c:v>8.59938</c:v>
                </c:pt>
                <c:pt idx="13360">
                  <c:v>8.5999800000000004</c:v>
                </c:pt>
                <c:pt idx="13361">
                  <c:v>8.6008300000000002</c:v>
                </c:pt>
                <c:pt idx="13362">
                  <c:v>8.6016499999999994</c:v>
                </c:pt>
                <c:pt idx="13363">
                  <c:v>8.6025700000000001</c:v>
                </c:pt>
                <c:pt idx="13364">
                  <c:v>8.6034100000000002</c:v>
                </c:pt>
                <c:pt idx="13365">
                  <c:v>8.6041399999999992</c:v>
                </c:pt>
                <c:pt idx="13366">
                  <c:v>8.6051400000000005</c:v>
                </c:pt>
                <c:pt idx="13367">
                  <c:v>8.6057699999999997</c:v>
                </c:pt>
                <c:pt idx="13368">
                  <c:v>8.6066800000000008</c:v>
                </c:pt>
                <c:pt idx="13369">
                  <c:v>8.6070200000000003</c:v>
                </c:pt>
                <c:pt idx="13370">
                  <c:v>8.6073299999999993</c:v>
                </c:pt>
                <c:pt idx="13371">
                  <c:v>8.6079399999999993</c:v>
                </c:pt>
                <c:pt idx="13372">
                  <c:v>8.6084300000000002</c:v>
                </c:pt>
                <c:pt idx="13373">
                  <c:v>8.6088900000000006</c:v>
                </c:pt>
                <c:pt idx="13374">
                  <c:v>8.6095699999999997</c:v>
                </c:pt>
                <c:pt idx="13375">
                  <c:v>8.6103299999999994</c:v>
                </c:pt>
                <c:pt idx="13376">
                  <c:v>8.6110600000000002</c:v>
                </c:pt>
                <c:pt idx="13377">
                  <c:v>8.6116700000000002</c:v>
                </c:pt>
                <c:pt idx="13378">
                  <c:v>8.6125600000000002</c:v>
                </c:pt>
                <c:pt idx="13379">
                  <c:v>8.6136599999999994</c:v>
                </c:pt>
                <c:pt idx="13380">
                  <c:v>8.6145899999999997</c:v>
                </c:pt>
                <c:pt idx="13381">
                  <c:v>8.6156000000000006</c:v>
                </c:pt>
                <c:pt idx="13382">
                  <c:v>8.6161399999999997</c:v>
                </c:pt>
                <c:pt idx="13383">
                  <c:v>8.6165199999999995</c:v>
                </c:pt>
                <c:pt idx="13384">
                  <c:v>8.6172000000000004</c:v>
                </c:pt>
                <c:pt idx="13385">
                  <c:v>8.6177600000000005</c:v>
                </c:pt>
                <c:pt idx="13386">
                  <c:v>8.6182800000000004</c:v>
                </c:pt>
                <c:pt idx="13387">
                  <c:v>8.6187900000000006</c:v>
                </c:pt>
                <c:pt idx="13388">
                  <c:v>8.6197900000000001</c:v>
                </c:pt>
                <c:pt idx="13389">
                  <c:v>8.6206899999999997</c:v>
                </c:pt>
                <c:pt idx="13390">
                  <c:v>8.6217900000000007</c:v>
                </c:pt>
                <c:pt idx="13391">
                  <c:v>8.6225500000000004</c:v>
                </c:pt>
                <c:pt idx="13392">
                  <c:v>8.6231799999999996</c:v>
                </c:pt>
                <c:pt idx="13393">
                  <c:v>8.6238399999999995</c:v>
                </c:pt>
                <c:pt idx="13394">
                  <c:v>8.6248900000000006</c:v>
                </c:pt>
                <c:pt idx="13395">
                  <c:v>8.62547</c:v>
                </c:pt>
                <c:pt idx="13396">
                  <c:v>8.6261700000000001</c:v>
                </c:pt>
                <c:pt idx="13397">
                  <c:v>8.62669</c:v>
                </c:pt>
                <c:pt idx="13398">
                  <c:v>8.6273700000000009</c:v>
                </c:pt>
                <c:pt idx="13399">
                  <c:v>8.62791</c:v>
                </c:pt>
                <c:pt idx="13400">
                  <c:v>8.6286799999999992</c:v>
                </c:pt>
                <c:pt idx="13401">
                  <c:v>8.6293399999999991</c:v>
                </c:pt>
                <c:pt idx="13402">
                  <c:v>8.6298300000000001</c:v>
                </c:pt>
                <c:pt idx="13403">
                  <c:v>8.6307500000000008</c:v>
                </c:pt>
                <c:pt idx="13404">
                  <c:v>8.6316199999999998</c:v>
                </c:pt>
                <c:pt idx="13405">
                  <c:v>8.6324299999999994</c:v>
                </c:pt>
                <c:pt idx="13406">
                  <c:v>8.6329399999999996</c:v>
                </c:pt>
                <c:pt idx="13407">
                  <c:v>8.6340500000000002</c:v>
                </c:pt>
                <c:pt idx="13408">
                  <c:v>8.6350999999999996</c:v>
                </c:pt>
                <c:pt idx="13409">
                  <c:v>8.6356199999999994</c:v>
                </c:pt>
                <c:pt idx="13410">
                  <c:v>8.6366200000000006</c:v>
                </c:pt>
                <c:pt idx="13411">
                  <c:v>8.6376500000000007</c:v>
                </c:pt>
                <c:pt idx="13412">
                  <c:v>8.6387400000000003</c:v>
                </c:pt>
                <c:pt idx="13413">
                  <c:v>8.6393900000000006</c:v>
                </c:pt>
                <c:pt idx="13414">
                  <c:v>8.6400699999999997</c:v>
                </c:pt>
                <c:pt idx="13415">
                  <c:v>8.6410400000000003</c:v>
                </c:pt>
                <c:pt idx="13416">
                  <c:v>8.6418099999999995</c:v>
                </c:pt>
                <c:pt idx="13417">
                  <c:v>8.6422600000000003</c:v>
                </c:pt>
                <c:pt idx="13418">
                  <c:v>8.6429500000000008</c:v>
                </c:pt>
                <c:pt idx="13419">
                  <c:v>8.6433400000000002</c:v>
                </c:pt>
                <c:pt idx="13420">
                  <c:v>8.6438000000000006</c:v>
                </c:pt>
                <c:pt idx="13421">
                  <c:v>8.6448099999999997</c:v>
                </c:pt>
                <c:pt idx="13422">
                  <c:v>8.6454900000000006</c:v>
                </c:pt>
                <c:pt idx="13423">
                  <c:v>8.6458899999999996</c:v>
                </c:pt>
                <c:pt idx="13424">
                  <c:v>8.6466100000000008</c:v>
                </c:pt>
                <c:pt idx="13425">
                  <c:v>8.6476299999999995</c:v>
                </c:pt>
                <c:pt idx="13426">
                  <c:v>8.6484500000000004</c:v>
                </c:pt>
                <c:pt idx="13427">
                  <c:v>8.6489200000000004</c:v>
                </c:pt>
                <c:pt idx="13428">
                  <c:v>8.6499500000000005</c:v>
                </c:pt>
                <c:pt idx="13429">
                  <c:v>8.6507000000000005</c:v>
                </c:pt>
                <c:pt idx="13430">
                  <c:v>8.6512200000000004</c:v>
                </c:pt>
                <c:pt idx="13431">
                  <c:v>8.6518700000000006</c:v>
                </c:pt>
                <c:pt idx="13432">
                  <c:v>8.6523400000000006</c:v>
                </c:pt>
                <c:pt idx="13433">
                  <c:v>8.6528299999999998</c:v>
                </c:pt>
                <c:pt idx="13434">
                  <c:v>8.6533800000000003</c:v>
                </c:pt>
                <c:pt idx="13435">
                  <c:v>8.6538599999999999</c:v>
                </c:pt>
                <c:pt idx="13436">
                  <c:v>8.6548499999999997</c:v>
                </c:pt>
                <c:pt idx="13437">
                  <c:v>8.6558799999999998</c:v>
                </c:pt>
                <c:pt idx="13438">
                  <c:v>8.6569199999999995</c:v>
                </c:pt>
                <c:pt idx="13439">
                  <c:v>8.6579599999999992</c:v>
                </c:pt>
                <c:pt idx="13440">
                  <c:v>8.6585800000000006</c:v>
                </c:pt>
                <c:pt idx="13441">
                  <c:v>8.6590900000000008</c:v>
                </c:pt>
                <c:pt idx="13442">
                  <c:v>8.6601400000000002</c:v>
                </c:pt>
                <c:pt idx="13443">
                  <c:v>8.6605000000000008</c:v>
                </c:pt>
                <c:pt idx="13444">
                  <c:v>8.6612799999999996</c:v>
                </c:pt>
                <c:pt idx="13445">
                  <c:v>8.6617700000000006</c:v>
                </c:pt>
                <c:pt idx="13446">
                  <c:v>8.6622599999999998</c:v>
                </c:pt>
                <c:pt idx="13447">
                  <c:v>8.6632700000000007</c:v>
                </c:pt>
                <c:pt idx="13448">
                  <c:v>8.6643399999999993</c:v>
                </c:pt>
                <c:pt idx="13449">
                  <c:v>8.6654400000000003</c:v>
                </c:pt>
                <c:pt idx="13450">
                  <c:v>8.6662800000000004</c:v>
                </c:pt>
                <c:pt idx="13451">
                  <c:v>8.6668400000000005</c:v>
                </c:pt>
                <c:pt idx="13452">
                  <c:v>8.6676599999999997</c:v>
                </c:pt>
                <c:pt idx="13453">
                  <c:v>8.6687499999999993</c:v>
                </c:pt>
                <c:pt idx="13454">
                  <c:v>8.6695799999999998</c:v>
                </c:pt>
                <c:pt idx="13455">
                  <c:v>8.6706699999999994</c:v>
                </c:pt>
                <c:pt idx="13456">
                  <c:v>8.67117</c:v>
                </c:pt>
                <c:pt idx="13457">
                  <c:v>8.6716999999999995</c:v>
                </c:pt>
                <c:pt idx="13458">
                  <c:v>8.6722800000000007</c:v>
                </c:pt>
                <c:pt idx="13459">
                  <c:v>8.6726399999999995</c:v>
                </c:pt>
                <c:pt idx="13460">
                  <c:v>8.6730199999999993</c:v>
                </c:pt>
                <c:pt idx="13461">
                  <c:v>8.6737699999999993</c:v>
                </c:pt>
                <c:pt idx="13462">
                  <c:v>8.6744699999999995</c:v>
                </c:pt>
                <c:pt idx="13463">
                  <c:v>8.6753</c:v>
                </c:pt>
                <c:pt idx="13464">
                  <c:v>8.6763399999999997</c:v>
                </c:pt>
                <c:pt idx="13465">
                  <c:v>8.6773799999999994</c:v>
                </c:pt>
                <c:pt idx="13466">
                  <c:v>8.6783400000000004</c:v>
                </c:pt>
                <c:pt idx="13467">
                  <c:v>8.6794100000000007</c:v>
                </c:pt>
                <c:pt idx="13468">
                  <c:v>8.6800999999999995</c:v>
                </c:pt>
                <c:pt idx="13469">
                  <c:v>8.6806300000000007</c:v>
                </c:pt>
                <c:pt idx="13470">
                  <c:v>8.6811900000000009</c:v>
                </c:pt>
                <c:pt idx="13471">
                  <c:v>8.6817899999999995</c:v>
                </c:pt>
                <c:pt idx="13472">
                  <c:v>8.6827699999999997</c:v>
                </c:pt>
                <c:pt idx="13473">
                  <c:v>8.6834000000000007</c:v>
                </c:pt>
                <c:pt idx="13474">
                  <c:v>8.6838499999999996</c:v>
                </c:pt>
                <c:pt idx="13475">
                  <c:v>8.6848100000000006</c:v>
                </c:pt>
                <c:pt idx="13476">
                  <c:v>8.6856799999999996</c:v>
                </c:pt>
                <c:pt idx="13477">
                  <c:v>8.6864899999999992</c:v>
                </c:pt>
                <c:pt idx="13478">
                  <c:v>8.6872100000000003</c:v>
                </c:pt>
                <c:pt idx="13479">
                  <c:v>8.6877899999999997</c:v>
                </c:pt>
                <c:pt idx="13480">
                  <c:v>8.68858</c:v>
                </c:pt>
                <c:pt idx="13481">
                  <c:v>8.6897000000000002</c:v>
                </c:pt>
                <c:pt idx="13482">
                  <c:v>8.6901799999999998</c:v>
                </c:pt>
                <c:pt idx="13483">
                  <c:v>8.6912199999999995</c:v>
                </c:pt>
                <c:pt idx="13484">
                  <c:v>8.6922899999999998</c:v>
                </c:pt>
                <c:pt idx="13485">
                  <c:v>8.6927699999999994</c:v>
                </c:pt>
                <c:pt idx="13486">
                  <c:v>8.6933000000000007</c:v>
                </c:pt>
                <c:pt idx="13487">
                  <c:v>8.6936999999999998</c:v>
                </c:pt>
                <c:pt idx="13488">
                  <c:v>8.6946700000000003</c:v>
                </c:pt>
                <c:pt idx="13489">
                  <c:v>8.6957799999999992</c:v>
                </c:pt>
                <c:pt idx="13490">
                  <c:v>8.6963600000000003</c:v>
                </c:pt>
                <c:pt idx="13491">
                  <c:v>8.6970100000000006</c:v>
                </c:pt>
                <c:pt idx="13492">
                  <c:v>8.6974199999999993</c:v>
                </c:pt>
                <c:pt idx="13493">
                  <c:v>8.6979299999999995</c:v>
                </c:pt>
                <c:pt idx="13494">
                  <c:v>8.6989599999999996</c:v>
                </c:pt>
                <c:pt idx="13495">
                  <c:v>8.6998200000000008</c:v>
                </c:pt>
                <c:pt idx="13496">
                  <c:v>8.7006999999999994</c:v>
                </c:pt>
                <c:pt idx="13497">
                  <c:v>8.7013700000000007</c:v>
                </c:pt>
                <c:pt idx="13498">
                  <c:v>8.7020999999999997</c:v>
                </c:pt>
                <c:pt idx="13499">
                  <c:v>8.7028700000000008</c:v>
                </c:pt>
                <c:pt idx="13500">
                  <c:v>8.7035400000000003</c:v>
                </c:pt>
                <c:pt idx="13501">
                  <c:v>8.7046200000000002</c:v>
                </c:pt>
                <c:pt idx="13502">
                  <c:v>8.7057000000000002</c:v>
                </c:pt>
                <c:pt idx="13503">
                  <c:v>8.7064199999999996</c:v>
                </c:pt>
                <c:pt idx="13504">
                  <c:v>8.7070399999999992</c:v>
                </c:pt>
                <c:pt idx="13505">
                  <c:v>8.70749</c:v>
                </c:pt>
                <c:pt idx="13506">
                  <c:v>8.7081099999999996</c:v>
                </c:pt>
                <c:pt idx="13507">
                  <c:v>8.7085899999999992</c:v>
                </c:pt>
                <c:pt idx="13508">
                  <c:v>8.7095500000000001</c:v>
                </c:pt>
                <c:pt idx="13509">
                  <c:v>8.7104599999999994</c:v>
                </c:pt>
                <c:pt idx="13510">
                  <c:v>8.7115299999999998</c:v>
                </c:pt>
                <c:pt idx="13511">
                  <c:v>8.7121700000000004</c:v>
                </c:pt>
                <c:pt idx="13512">
                  <c:v>8.7128200000000007</c:v>
                </c:pt>
                <c:pt idx="13513">
                  <c:v>8.7136999999999993</c:v>
                </c:pt>
                <c:pt idx="13514">
                  <c:v>8.7143800000000002</c:v>
                </c:pt>
                <c:pt idx="13515">
                  <c:v>8.7152899999999995</c:v>
                </c:pt>
                <c:pt idx="13516">
                  <c:v>8.7156300000000009</c:v>
                </c:pt>
                <c:pt idx="13517">
                  <c:v>8.7159600000000008</c:v>
                </c:pt>
                <c:pt idx="13518">
                  <c:v>8.7164699999999993</c:v>
                </c:pt>
                <c:pt idx="13519">
                  <c:v>8.7169100000000004</c:v>
                </c:pt>
                <c:pt idx="13520">
                  <c:v>8.7176899999999993</c:v>
                </c:pt>
                <c:pt idx="13521">
                  <c:v>8.7184600000000003</c:v>
                </c:pt>
                <c:pt idx="13522">
                  <c:v>8.7194900000000004</c:v>
                </c:pt>
                <c:pt idx="13523">
                  <c:v>8.7205399999999997</c:v>
                </c:pt>
                <c:pt idx="13524">
                  <c:v>8.7216000000000005</c:v>
                </c:pt>
                <c:pt idx="13525">
                  <c:v>8.7222600000000003</c:v>
                </c:pt>
                <c:pt idx="13526">
                  <c:v>8.7231699999999996</c:v>
                </c:pt>
                <c:pt idx="13527">
                  <c:v>8.7238699999999998</c:v>
                </c:pt>
                <c:pt idx="13528">
                  <c:v>8.7249400000000001</c:v>
                </c:pt>
                <c:pt idx="13529">
                  <c:v>8.7255299999999991</c:v>
                </c:pt>
                <c:pt idx="13530">
                  <c:v>8.7261199999999999</c:v>
                </c:pt>
                <c:pt idx="13531">
                  <c:v>8.7265700000000006</c:v>
                </c:pt>
                <c:pt idx="13532">
                  <c:v>8.7273300000000003</c:v>
                </c:pt>
                <c:pt idx="13533">
                  <c:v>8.7276500000000006</c:v>
                </c:pt>
                <c:pt idx="13534">
                  <c:v>8.7285400000000006</c:v>
                </c:pt>
                <c:pt idx="13535">
                  <c:v>8.72959</c:v>
                </c:pt>
                <c:pt idx="13536">
                  <c:v>8.7301300000000008</c:v>
                </c:pt>
                <c:pt idx="13537">
                  <c:v>8.7304200000000005</c:v>
                </c:pt>
                <c:pt idx="13538">
                  <c:v>8.7311999999999994</c:v>
                </c:pt>
                <c:pt idx="13539">
                  <c:v>8.73217</c:v>
                </c:pt>
                <c:pt idx="13540">
                  <c:v>8.7331500000000002</c:v>
                </c:pt>
                <c:pt idx="13541">
                  <c:v>8.7336799999999997</c:v>
                </c:pt>
                <c:pt idx="13542">
                  <c:v>8.73447</c:v>
                </c:pt>
                <c:pt idx="13543">
                  <c:v>8.7349399999999999</c:v>
                </c:pt>
                <c:pt idx="13544">
                  <c:v>8.7356700000000007</c:v>
                </c:pt>
                <c:pt idx="13545">
                  <c:v>8.7363099999999996</c:v>
                </c:pt>
                <c:pt idx="13546">
                  <c:v>8.7367399999999993</c:v>
                </c:pt>
                <c:pt idx="13547">
                  <c:v>8.7373899999999995</c:v>
                </c:pt>
                <c:pt idx="13548">
                  <c:v>8.7382100000000005</c:v>
                </c:pt>
                <c:pt idx="13549">
                  <c:v>8.7390799999999995</c:v>
                </c:pt>
                <c:pt idx="13550">
                  <c:v>8.74</c:v>
                </c:pt>
                <c:pt idx="13551">
                  <c:v>8.7409300000000005</c:v>
                </c:pt>
                <c:pt idx="13552">
                  <c:v>8.7418800000000001</c:v>
                </c:pt>
                <c:pt idx="13553">
                  <c:v>8.7427399999999995</c:v>
                </c:pt>
                <c:pt idx="13554">
                  <c:v>8.74315</c:v>
                </c:pt>
                <c:pt idx="13555">
                  <c:v>8.7439099999999996</c:v>
                </c:pt>
                <c:pt idx="13556">
                  <c:v>8.7446599999999997</c:v>
                </c:pt>
                <c:pt idx="13557">
                  <c:v>8.7451000000000008</c:v>
                </c:pt>
                <c:pt idx="13558">
                  <c:v>8.7457799999999999</c:v>
                </c:pt>
                <c:pt idx="13559">
                  <c:v>8.7464099999999991</c:v>
                </c:pt>
                <c:pt idx="13560">
                  <c:v>8.7474500000000006</c:v>
                </c:pt>
                <c:pt idx="13561">
                  <c:v>8.7481399999999994</c:v>
                </c:pt>
                <c:pt idx="13562">
                  <c:v>8.7488100000000006</c:v>
                </c:pt>
                <c:pt idx="13563">
                  <c:v>8.7494800000000001</c:v>
                </c:pt>
                <c:pt idx="13564">
                  <c:v>8.7505400000000009</c:v>
                </c:pt>
                <c:pt idx="13565">
                  <c:v>8.7511899999999994</c:v>
                </c:pt>
                <c:pt idx="13566">
                  <c:v>8.7517399999999999</c:v>
                </c:pt>
                <c:pt idx="13567">
                  <c:v>8.7524599999999992</c:v>
                </c:pt>
                <c:pt idx="13568">
                  <c:v>8.7529199999999996</c:v>
                </c:pt>
                <c:pt idx="13569">
                  <c:v>8.7534600000000005</c:v>
                </c:pt>
                <c:pt idx="13570">
                  <c:v>8.7543799999999994</c:v>
                </c:pt>
                <c:pt idx="13571">
                  <c:v>8.7547599999999992</c:v>
                </c:pt>
                <c:pt idx="13572">
                  <c:v>8.7556799999999999</c:v>
                </c:pt>
                <c:pt idx="13573">
                  <c:v>8.7567599999999999</c:v>
                </c:pt>
                <c:pt idx="13574">
                  <c:v>8.7574400000000008</c:v>
                </c:pt>
                <c:pt idx="13575">
                  <c:v>8.7581399999999991</c:v>
                </c:pt>
                <c:pt idx="13576">
                  <c:v>8.7587600000000005</c:v>
                </c:pt>
                <c:pt idx="13577">
                  <c:v>8.7593200000000007</c:v>
                </c:pt>
                <c:pt idx="13578">
                  <c:v>8.7596600000000002</c:v>
                </c:pt>
                <c:pt idx="13579">
                  <c:v>8.76037</c:v>
                </c:pt>
                <c:pt idx="13580">
                  <c:v>8.7612199999999998</c:v>
                </c:pt>
                <c:pt idx="13581">
                  <c:v>8.7617899999999995</c:v>
                </c:pt>
                <c:pt idx="13582">
                  <c:v>8.76234</c:v>
                </c:pt>
                <c:pt idx="13583">
                  <c:v>8.7629400000000004</c:v>
                </c:pt>
                <c:pt idx="13584">
                  <c:v>8.7636699999999994</c:v>
                </c:pt>
                <c:pt idx="13585">
                  <c:v>8.7645499999999998</c:v>
                </c:pt>
                <c:pt idx="13586">
                  <c:v>8.7656100000000006</c:v>
                </c:pt>
                <c:pt idx="13587">
                  <c:v>8.7666599999999999</c:v>
                </c:pt>
                <c:pt idx="13588">
                  <c:v>8.7670300000000001</c:v>
                </c:pt>
                <c:pt idx="13589">
                  <c:v>8.7676099999999995</c:v>
                </c:pt>
                <c:pt idx="13590">
                  <c:v>8.7682699999999993</c:v>
                </c:pt>
                <c:pt idx="13591">
                  <c:v>8.7693300000000001</c:v>
                </c:pt>
                <c:pt idx="13592">
                  <c:v>8.7700999999999993</c:v>
                </c:pt>
                <c:pt idx="13593">
                  <c:v>8.7707700000000006</c:v>
                </c:pt>
                <c:pt idx="13594">
                  <c:v>8.7711600000000001</c:v>
                </c:pt>
                <c:pt idx="13595">
                  <c:v>8.7716799999999999</c:v>
                </c:pt>
                <c:pt idx="13596">
                  <c:v>8.7723499999999994</c:v>
                </c:pt>
                <c:pt idx="13597">
                  <c:v>8.7732100000000006</c:v>
                </c:pt>
                <c:pt idx="13598">
                  <c:v>8.7741100000000003</c:v>
                </c:pt>
                <c:pt idx="13599">
                  <c:v>8.7747700000000002</c:v>
                </c:pt>
                <c:pt idx="13600">
                  <c:v>8.7756799999999995</c:v>
                </c:pt>
                <c:pt idx="13601">
                  <c:v>8.7767700000000008</c:v>
                </c:pt>
                <c:pt idx="13602">
                  <c:v>8.7773099999999999</c:v>
                </c:pt>
                <c:pt idx="13603">
                  <c:v>8.7783200000000008</c:v>
                </c:pt>
                <c:pt idx="13604">
                  <c:v>8.7794100000000004</c:v>
                </c:pt>
                <c:pt idx="13605">
                  <c:v>8.7798300000000005</c:v>
                </c:pt>
                <c:pt idx="13606">
                  <c:v>8.7805400000000002</c:v>
                </c:pt>
                <c:pt idx="13607">
                  <c:v>8.7813700000000008</c:v>
                </c:pt>
                <c:pt idx="13608">
                  <c:v>8.7821400000000001</c:v>
                </c:pt>
                <c:pt idx="13609">
                  <c:v>8.7829800000000002</c:v>
                </c:pt>
                <c:pt idx="13610">
                  <c:v>8.7833799999999993</c:v>
                </c:pt>
                <c:pt idx="13611">
                  <c:v>8.7839899999999993</c:v>
                </c:pt>
                <c:pt idx="13612">
                  <c:v>8.7849500000000003</c:v>
                </c:pt>
                <c:pt idx="13613">
                  <c:v>8.7856500000000004</c:v>
                </c:pt>
                <c:pt idx="13614">
                  <c:v>8.7860800000000001</c:v>
                </c:pt>
                <c:pt idx="13615">
                  <c:v>8.7864400000000007</c:v>
                </c:pt>
                <c:pt idx="13616">
                  <c:v>8.7867800000000003</c:v>
                </c:pt>
                <c:pt idx="13617">
                  <c:v>8.7873199999999994</c:v>
                </c:pt>
                <c:pt idx="13618">
                  <c:v>8.7881199999999993</c:v>
                </c:pt>
                <c:pt idx="13619">
                  <c:v>8.7888300000000008</c:v>
                </c:pt>
                <c:pt idx="13620">
                  <c:v>8.7898800000000001</c:v>
                </c:pt>
                <c:pt idx="13621">
                  <c:v>8.7907799999999998</c:v>
                </c:pt>
                <c:pt idx="13622">
                  <c:v>8.7912700000000008</c:v>
                </c:pt>
                <c:pt idx="13623">
                  <c:v>8.7918500000000002</c:v>
                </c:pt>
                <c:pt idx="13624">
                  <c:v>8.7924699999999998</c:v>
                </c:pt>
                <c:pt idx="13625">
                  <c:v>8.7928599999999992</c:v>
                </c:pt>
                <c:pt idx="13626">
                  <c:v>8.7936099999999993</c:v>
                </c:pt>
                <c:pt idx="13627">
                  <c:v>8.7942</c:v>
                </c:pt>
                <c:pt idx="13628">
                  <c:v>8.7952999999999992</c:v>
                </c:pt>
                <c:pt idx="13629">
                  <c:v>8.7957000000000001</c:v>
                </c:pt>
                <c:pt idx="13630">
                  <c:v>8.7963100000000001</c:v>
                </c:pt>
                <c:pt idx="13631">
                  <c:v>8.7968399999999995</c:v>
                </c:pt>
                <c:pt idx="13632">
                  <c:v>8.7973800000000004</c:v>
                </c:pt>
                <c:pt idx="13633">
                  <c:v>8.7979199999999995</c:v>
                </c:pt>
                <c:pt idx="13634">
                  <c:v>8.7989999999999995</c:v>
                </c:pt>
                <c:pt idx="13635">
                  <c:v>8.7997399999999999</c:v>
                </c:pt>
                <c:pt idx="13636">
                  <c:v>8.8000799999999995</c:v>
                </c:pt>
                <c:pt idx="13637">
                  <c:v>8.8005300000000002</c:v>
                </c:pt>
                <c:pt idx="13638">
                  <c:v>8.8010800000000007</c:v>
                </c:pt>
                <c:pt idx="13639">
                  <c:v>8.8017800000000008</c:v>
                </c:pt>
                <c:pt idx="13640">
                  <c:v>8.8021499999999993</c:v>
                </c:pt>
                <c:pt idx="13641">
                  <c:v>8.8026800000000005</c:v>
                </c:pt>
                <c:pt idx="13642">
                  <c:v>8.8031699999999997</c:v>
                </c:pt>
                <c:pt idx="13643">
                  <c:v>8.8038699999999999</c:v>
                </c:pt>
                <c:pt idx="13644">
                  <c:v>8.8047699999999995</c:v>
                </c:pt>
                <c:pt idx="13645">
                  <c:v>8.8055599999999998</c:v>
                </c:pt>
                <c:pt idx="13646">
                  <c:v>8.8062500000000004</c:v>
                </c:pt>
                <c:pt idx="13647">
                  <c:v>8.8068899999999992</c:v>
                </c:pt>
                <c:pt idx="13648">
                  <c:v>8.8075100000000006</c:v>
                </c:pt>
                <c:pt idx="13649">
                  <c:v>8.8084699999999998</c:v>
                </c:pt>
                <c:pt idx="13650">
                  <c:v>8.8092400000000008</c:v>
                </c:pt>
                <c:pt idx="13651">
                  <c:v>8.8099600000000002</c:v>
                </c:pt>
                <c:pt idx="13652">
                  <c:v>8.8105700000000002</c:v>
                </c:pt>
                <c:pt idx="13653">
                  <c:v>8.8110900000000001</c:v>
                </c:pt>
                <c:pt idx="13654">
                  <c:v>8.8116900000000005</c:v>
                </c:pt>
                <c:pt idx="13655">
                  <c:v>8.8122799999999994</c:v>
                </c:pt>
                <c:pt idx="13656">
                  <c:v>8.8130199999999999</c:v>
                </c:pt>
                <c:pt idx="13657">
                  <c:v>8.8138799999999993</c:v>
                </c:pt>
                <c:pt idx="13658">
                  <c:v>8.8146199999999997</c:v>
                </c:pt>
                <c:pt idx="13659">
                  <c:v>8.8154000000000003</c:v>
                </c:pt>
                <c:pt idx="13660">
                  <c:v>8.8163400000000003</c:v>
                </c:pt>
                <c:pt idx="13661">
                  <c:v>8.8167100000000005</c:v>
                </c:pt>
                <c:pt idx="13662">
                  <c:v>8.8172099999999993</c:v>
                </c:pt>
                <c:pt idx="13663">
                  <c:v>8.8177599999999998</c:v>
                </c:pt>
                <c:pt idx="13664">
                  <c:v>8.8184500000000003</c:v>
                </c:pt>
                <c:pt idx="13665">
                  <c:v>8.8193099999999998</c:v>
                </c:pt>
                <c:pt idx="13666">
                  <c:v>8.8201099999999997</c:v>
                </c:pt>
                <c:pt idx="13667">
                  <c:v>8.8208300000000008</c:v>
                </c:pt>
                <c:pt idx="13668">
                  <c:v>8.8214400000000008</c:v>
                </c:pt>
                <c:pt idx="13669">
                  <c:v>8.8222500000000004</c:v>
                </c:pt>
                <c:pt idx="13670">
                  <c:v>8.8229100000000003</c:v>
                </c:pt>
                <c:pt idx="13671">
                  <c:v>8.8235700000000001</c:v>
                </c:pt>
                <c:pt idx="13672">
                  <c:v>8.8239999999999998</c:v>
                </c:pt>
                <c:pt idx="13673">
                  <c:v>8.8246599999999997</c:v>
                </c:pt>
                <c:pt idx="13674">
                  <c:v>8.8250799999999998</c:v>
                </c:pt>
                <c:pt idx="13675">
                  <c:v>8.8255800000000004</c:v>
                </c:pt>
                <c:pt idx="13676">
                  <c:v>8.8263700000000007</c:v>
                </c:pt>
                <c:pt idx="13677">
                  <c:v>8.8272600000000008</c:v>
                </c:pt>
                <c:pt idx="13678">
                  <c:v>8.8283299999999993</c:v>
                </c:pt>
                <c:pt idx="13679">
                  <c:v>8.8292900000000003</c:v>
                </c:pt>
                <c:pt idx="13680">
                  <c:v>8.83033</c:v>
                </c:pt>
                <c:pt idx="13681">
                  <c:v>8.8310300000000002</c:v>
                </c:pt>
                <c:pt idx="13682">
                  <c:v>8.8316599999999994</c:v>
                </c:pt>
                <c:pt idx="13683">
                  <c:v>8.83263</c:v>
                </c:pt>
                <c:pt idx="13684">
                  <c:v>8.8332899999999999</c:v>
                </c:pt>
                <c:pt idx="13685">
                  <c:v>8.8340899999999998</c:v>
                </c:pt>
                <c:pt idx="13686">
                  <c:v>8.8348300000000002</c:v>
                </c:pt>
                <c:pt idx="13687">
                  <c:v>8.8355899999999998</c:v>
                </c:pt>
                <c:pt idx="13688">
                  <c:v>8.8363099999999992</c:v>
                </c:pt>
                <c:pt idx="13689">
                  <c:v>8.8370300000000004</c:v>
                </c:pt>
                <c:pt idx="13690">
                  <c:v>8.8374900000000007</c:v>
                </c:pt>
                <c:pt idx="13691">
                  <c:v>8.8377499999999998</c:v>
                </c:pt>
                <c:pt idx="13692">
                  <c:v>8.8386099999999992</c:v>
                </c:pt>
                <c:pt idx="13693">
                  <c:v>8.8391000000000002</c:v>
                </c:pt>
                <c:pt idx="13694">
                  <c:v>8.8395600000000005</c:v>
                </c:pt>
                <c:pt idx="13695">
                  <c:v>8.8399300000000007</c:v>
                </c:pt>
                <c:pt idx="13696">
                  <c:v>8.8401499999999995</c:v>
                </c:pt>
                <c:pt idx="13697">
                  <c:v>8.8409899999999997</c:v>
                </c:pt>
                <c:pt idx="13698">
                  <c:v>8.8416200000000007</c:v>
                </c:pt>
                <c:pt idx="13699">
                  <c:v>8.8421400000000006</c:v>
                </c:pt>
                <c:pt idx="13700">
                  <c:v>8.8431700000000006</c:v>
                </c:pt>
                <c:pt idx="13701">
                  <c:v>8.8435699999999997</c:v>
                </c:pt>
                <c:pt idx="13702">
                  <c:v>8.8442299999999996</c:v>
                </c:pt>
                <c:pt idx="13703">
                  <c:v>8.8450900000000008</c:v>
                </c:pt>
                <c:pt idx="13704">
                  <c:v>8.8457699999999999</c:v>
                </c:pt>
                <c:pt idx="13705">
                  <c:v>8.8463499999999993</c:v>
                </c:pt>
                <c:pt idx="13706">
                  <c:v>8.8468699999999991</c:v>
                </c:pt>
                <c:pt idx="13707">
                  <c:v>8.8476499999999998</c:v>
                </c:pt>
                <c:pt idx="13708">
                  <c:v>8.84863</c:v>
                </c:pt>
                <c:pt idx="13709">
                  <c:v>8.8493200000000005</c:v>
                </c:pt>
                <c:pt idx="13710">
                  <c:v>8.8502200000000002</c:v>
                </c:pt>
                <c:pt idx="13711">
                  <c:v>8.8505400000000005</c:v>
                </c:pt>
                <c:pt idx="13712">
                  <c:v>8.85121</c:v>
                </c:pt>
                <c:pt idx="13713">
                  <c:v>8.8522200000000009</c:v>
                </c:pt>
                <c:pt idx="13714">
                  <c:v>8.8528800000000007</c:v>
                </c:pt>
                <c:pt idx="13715">
                  <c:v>8.8531700000000004</c:v>
                </c:pt>
                <c:pt idx="13716">
                  <c:v>8.8536199999999994</c:v>
                </c:pt>
                <c:pt idx="13717">
                  <c:v>8.8543800000000008</c:v>
                </c:pt>
                <c:pt idx="13718">
                  <c:v>8.8552300000000006</c:v>
                </c:pt>
                <c:pt idx="13719">
                  <c:v>8.8557600000000001</c:v>
                </c:pt>
                <c:pt idx="13720">
                  <c:v>8.8563399999999994</c:v>
                </c:pt>
                <c:pt idx="13721">
                  <c:v>8.8566900000000004</c:v>
                </c:pt>
                <c:pt idx="13722">
                  <c:v>8.8570600000000006</c:v>
                </c:pt>
                <c:pt idx="13723">
                  <c:v>8.8576499999999996</c:v>
                </c:pt>
                <c:pt idx="13724">
                  <c:v>8.8582800000000006</c:v>
                </c:pt>
                <c:pt idx="13725">
                  <c:v>8.8593700000000002</c:v>
                </c:pt>
                <c:pt idx="13726">
                  <c:v>8.86</c:v>
                </c:pt>
                <c:pt idx="13727">
                  <c:v>8.8607999999999993</c:v>
                </c:pt>
                <c:pt idx="13728">
                  <c:v>8.8610100000000003</c:v>
                </c:pt>
                <c:pt idx="13729">
                  <c:v>8.8614999999999995</c:v>
                </c:pt>
                <c:pt idx="13730">
                  <c:v>8.8619400000000006</c:v>
                </c:pt>
                <c:pt idx="13731">
                  <c:v>8.8629899999999999</c:v>
                </c:pt>
                <c:pt idx="13732">
                  <c:v>8.8640299999999996</c:v>
                </c:pt>
                <c:pt idx="13733">
                  <c:v>8.8647500000000008</c:v>
                </c:pt>
                <c:pt idx="13734">
                  <c:v>8.8650500000000001</c:v>
                </c:pt>
                <c:pt idx="13735">
                  <c:v>8.8657500000000002</c:v>
                </c:pt>
                <c:pt idx="13736">
                  <c:v>8.8663500000000006</c:v>
                </c:pt>
                <c:pt idx="13737">
                  <c:v>8.8672299999999993</c:v>
                </c:pt>
                <c:pt idx="13738">
                  <c:v>8.8681999999999999</c:v>
                </c:pt>
                <c:pt idx="13739">
                  <c:v>8.8692299999999999</c:v>
                </c:pt>
                <c:pt idx="13740">
                  <c:v>8.8695400000000006</c:v>
                </c:pt>
                <c:pt idx="13741">
                  <c:v>8.8698399999999999</c:v>
                </c:pt>
                <c:pt idx="13742">
                  <c:v>8.8702400000000008</c:v>
                </c:pt>
                <c:pt idx="13743">
                  <c:v>8.8711099999999998</c:v>
                </c:pt>
                <c:pt idx="13744">
                  <c:v>8.8720499999999998</c:v>
                </c:pt>
                <c:pt idx="13745">
                  <c:v>8.8728599999999993</c:v>
                </c:pt>
                <c:pt idx="13746">
                  <c:v>8.8732100000000003</c:v>
                </c:pt>
                <c:pt idx="13747">
                  <c:v>8.8738100000000006</c:v>
                </c:pt>
                <c:pt idx="13748">
                  <c:v>8.8742400000000004</c:v>
                </c:pt>
                <c:pt idx="13749">
                  <c:v>8.8748900000000006</c:v>
                </c:pt>
                <c:pt idx="13750">
                  <c:v>8.8759200000000007</c:v>
                </c:pt>
                <c:pt idx="13751">
                  <c:v>8.8765599999999996</c:v>
                </c:pt>
                <c:pt idx="13752">
                  <c:v>8.8772599999999997</c:v>
                </c:pt>
                <c:pt idx="13753">
                  <c:v>8.8779199999999996</c:v>
                </c:pt>
                <c:pt idx="13754">
                  <c:v>8.8788199999999993</c:v>
                </c:pt>
                <c:pt idx="13755">
                  <c:v>8.87988</c:v>
                </c:pt>
                <c:pt idx="13756">
                  <c:v>8.8803900000000002</c:v>
                </c:pt>
                <c:pt idx="13757">
                  <c:v>8.8812300000000004</c:v>
                </c:pt>
                <c:pt idx="13758">
                  <c:v>8.8819599999999994</c:v>
                </c:pt>
                <c:pt idx="13759">
                  <c:v>8.8824400000000008</c:v>
                </c:pt>
                <c:pt idx="13760">
                  <c:v>8.8827300000000005</c:v>
                </c:pt>
                <c:pt idx="13761">
                  <c:v>8.8830899999999993</c:v>
                </c:pt>
                <c:pt idx="13762">
                  <c:v>8.8835499999999996</c:v>
                </c:pt>
                <c:pt idx="13763">
                  <c:v>8.8846100000000003</c:v>
                </c:pt>
                <c:pt idx="13764">
                  <c:v>8.8854699999999998</c:v>
                </c:pt>
                <c:pt idx="13765">
                  <c:v>8.8865400000000001</c:v>
                </c:pt>
                <c:pt idx="13766">
                  <c:v>8.8873099999999994</c:v>
                </c:pt>
                <c:pt idx="13767">
                  <c:v>8.88781</c:v>
                </c:pt>
                <c:pt idx="13768">
                  <c:v>8.8882499999999993</c:v>
                </c:pt>
                <c:pt idx="13769">
                  <c:v>8.8889899999999997</c:v>
                </c:pt>
                <c:pt idx="13770">
                  <c:v>8.8895599999999995</c:v>
                </c:pt>
                <c:pt idx="13771">
                  <c:v>8.89</c:v>
                </c:pt>
                <c:pt idx="13772">
                  <c:v>8.8903999999999996</c:v>
                </c:pt>
                <c:pt idx="13773">
                  <c:v>8.8912200000000006</c:v>
                </c:pt>
                <c:pt idx="13774">
                  <c:v>8.8917999999999999</c:v>
                </c:pt>
                <c:pt idx="13775">
                  <c:v>8.8921799999999998</c:v>
                </c:pt>
                <c:pt idx="13776">
                  <c:v>8.8932400000000005</c:v>
                </c:pt>
                <c:pt idx="13777">
                  <c:v>8.8937799999999996</c:v>
                </c:pt>
                <c:pt idx="13778">
                  <c:v>8.8944299999999998</c:v>
                </c:pt>
                <c:pt idx="13779">
                  <c:v>8.8947599999999998</c:v>
                </c:pt>
                <c:pt idx="13780">
                  <c:v>8.8951499999999992</c:v>
                </c:pt>
                <c:pt idx="13781">
                  <c:v>8.8955000000000002</c:v>
                </c:pt>
                <c:pt idx="13782">
                  <c:v>8.8965899999999998</c:v>
                </c:pt>
                <c:pt idx="13783">
                  <c:v>8.8976100000000002</c:v>
                </c:pt>
                <c:pt idx="13784">
                  <c:v>8.8985199999999995</c:v>
                </c:pt>
                <c:pt idx="13785">
                  <c:v>8.8992799999999992</c:v>
                </c:pt>
                <c:pt idx="13786">
                  <c:v>8.9000699999999995</c:v>
                </c:pt>
                <c:pt idx="13787">
                  <c:v>8.90062</c:v>
                </c:pt>
                <c:pt idx="13788">
                  <c:v>8.9011700000000005</c:v>
                </c:pt>
                <c:pt idx="13789">
                  <c:v>8.9016500000000001</c:v>
                </c:pt>
                <c:pt idx="13790">
                  <c:v>8.9022699999999997</c:v>
                </c:pt>
                <c:pt idx="13791">
                  <c:v>8.9032900000000001</c:v>
                </c:pt>
                <c:pt idx="13792">
                  <c:v>8.9039599999999997</c:v>
                </c:pt>
                <c:pt idx="13793">
                  <c:v>8.9047400000000003</c:v>
                </c:pt>
                <c:pt idx="13794">
                  <c:v>8.9055499999999999</c:v>
                </c:pt>
                <c:pt idx="13795">
                  <c:v>8.9065300000000001</c:v>
                </c:pt>
                <c:pt idx="13796">
                  <c:v>8.9076000000000004</c:v>
                </c:pt>
                <c:pt idx="13797">
                  <c:v>8.9083400000000008</c:v>
                </c:pt>
                <c:pt idx="13798">
                  <c:v>8.9091400000000007</c:v>
                </c:pt>
                <c:pt idx="13799">
                  <c:v>8.90977</c:v>
                </c:pt>
                <c:pt idx="13800">
                  <c:v>8.9102300000000003</c:v>
                </c:pt>
                <c:pt idx="13801">
                  <c:v>8.9108000000000001</c:v>
                </c:pt>
                <c:pt idx="13802">
                  <c:v>8.9112500000000008</c:v>
                </c:pt>
                <c:pt idx="13803">
                  <c:v>8.9120899999999992</c:v>
                </c:pt>
                <c:pt idx="13804">
                  <c:v>8.9126899999999996</c:v>
                </c:pt>
                <c:pt idx="13805">
                  <c:v>8.9132099999999994</c:v>
                </c:pt>
                <c:pt idx="13806">
                  <c:v>8.9136199999999999</c:v>
                </c:pt>
                <c:pt idx="13807">
                  <c:v>8.9141600000000007</c:v>
                </c:pt>
                <c:pt idx="13808">
                  <c:v>8.9148800000000001</c:v>
                </c:pt>
                <c:pt idx="13809">
                  <c:v>8.9153000000000002</c:v>
                </c:pt>
                <c:pt idx="13810">
                  <c:v>8.9161900000000003</c:v>
                </c:pt>
                <c:pt idx="13811">
                  <c:v>8.9167000000000005</c:v>
                </c:pt>
                <c:pt idx="13812">
                  <c:v>8.9173799999999996</c:v>
                </c:pt>
                <c:pt idx="13813">
                  <c:v>8.9183800000000009</c:v>
                </c:pt>
                <c:pt idx="13814">
                  <c:v>8.9192499999999999</c:v>
                </c:pt>
                <c:pt idx="13815">
                  <c:v>8.92</c:v>
                </c:pt>
                <c:pt idx="13816">
                  <c:v>8.9206500000000002</c:v>
                </c:pt>
                <c:pt idx="13817">
                  <c:v>8.9216999999999995</c:v>
                </c:pt>
                <c:pt idx="13818">
                  <c:v>8.9222000000000001</c:v>
                </c:pt>
                <c:pt idx="13819">
                  <c:v>8.9228799999999993</c:v>
                </c:pt>
                <c:pt idx="13820">
                  <c:v>8.9237599999999997</c:v>
                </c:pt>
                <c:pt idx="13821">
                  <c:v>8.9245300000000007</c:v>
                </c:pt>
                <c:pt idx="13822">
                  <c:v>8.92516</c:v>
                </c:pt>
                <c:pt idx="13823">
                  <c:v>8.9257500000000007</c:v>
                </c:pt>
                <c:pt idx="13824">
                  <c:v>8.9260000000000002</c:v>
                </c:pt>
                <c:pt idx="13825">
                  <c:v>8.9268900000000002</c:v>
                </c:pt>
                <c:pt idx="13826">
                  <c:v>8.92774</c:v>
                </c:pt>
                <c:pt idx="13827">
                  <c:v>8.9282000000000004</c:v>
                </c:pt>
                <c:pt idx="13828">
                  <c:v>8.9288600000000002</c:v>
                </c:pt>
                <c:pt idx="13829">
                  <c:v>8.9293999999999993</c:v>
                </c:pt>
                <c:pt idx="13830">
                  <c:v>8.9303299999999997</c:v>
                </c:pt>
                <c:pt idx="13831">
                  <c:v>8.9308599999999991</c:v>
                </c:pt>
                <c:pt idx="13832">
                  <c:v>8.9317200000000003</c:v>
                </c:pt>
                <c:pt idx="13833">
                  <c:v>8.9325700000000001</c:v>
                </c:pt>
                <c:pt idx="13834">
                  <c:v>8.9329999999999998</c:v>
                </c:pt>
                <c:pt idx="13835">
                  <c:v>8.9336199999999995</c:v>
                </c:pt>
                <c:pt idx="13836">
                  <c:v>8.9346399999999999</c:v>
                </c:pt>
                <c:pt idx="13837">
                  <c:v>8.9351400000000005</c:v>
                </c:pt>
                <c:pt idx="13838">
                  <c:v>8.9358900000000006</c:v>
                </c:pt>
                <c:pt idx="13839">
                  <c:v>8.9362600000000008</c:v>
                </c:pt>
                <c:pt idx="13840">
                  <c:v>8.9366000000000003</c:v>
                </c:pt>
                <c:pt idx="13841">
                  <c:v>8.9375199999999992</c:v>
                </c:pt>
                <c:pt idx="13842">
                  <c:v>8.9386799999999997</c:v>
                </c:pt>
                <c:pt idx="13843">
                  <c:v>8.9393999999999991</c:v>
                </c:pt>
                <c:pt idx="13844">
                  <c:v>8.94055</c:v>
                </c:pt>
                <c:pt idx="13845">
                  <c:v>8.9416399999999996</c:v>
                </c:pt>
                <c:pt idx="13846">
                  <c:v>8.9427500000000002</c:v>
                </c:pt>
                <c:pt idx="13847">
                  <c:v>8.9437099999999994</c:v>
                </c:pt>
                <c:pt idx="13848">
                  <c:v>8.9447799999999997</c:v>
                </c:pt>
                <c:pt idx="13849">
                  <c:v>8.9451300000000007</c:v>
                </c:pt>
                <c:pt idx="13850">
                  <c:v>8.9453300000000002</c:v>
                </c:pt>
                <c:pt idx="13851">
                  <c:v>8.9456100000000003</c:v>
                </c:pt>
                <c:pt idx="13852">
                  <c:v>8.9463000000000008</c:v>
                </c:pt>
                <c:pt idx="13853">
                  <c:v>8.9472199999999997</c:v>
                </c:pt>
                <c:pt idx="13854">
                  <c:v>8.9478100000000005</c:v>
                </c:pt>
                <c:pt idx="13855">
                  <c:v>8.9486600000000003</c:v>
                </c:pt>
                <c:pt idx="13856">
                  <c:v>8.9497</c:v>
                </c:pt>
                <c:pt idx="13857">
                  <c:v>8.9506700000000006</c:v>
                </c:pt>
                <c:pt idx="13858">
                  <c:v>8.9512699999999992</c:v>
                </c:pt>
                <c:pt idx="13859">
                  <c:v>8.9518400000000007</c:v>
                </c:pt>
                <c:pt idx="13860">
                  <c:v>8.9521999999999995</c:v>
                </c:pt>
                <c:pt idx="13861">
                  <c:v>8.9525299999999994</c:v>
                </c:pt>
                <c:pt idx="13862">
                  <c:v>8.9533100000000001</c:v>
                </c:pt>
                <c:pt idx="13863">
                  <c:v>8.9543800000000005</c:v>
                </c:pt>
                <c:pt idx="13864">
                  <c:v>8.9548900000000007</c:v>
                </c:pt>
                <c:pt idx="13865">
                  <c:v>8.9553399999999996</c:v>
                </c:pt>
                <c:pt idx="13866">
                  <c:v>8.9556699999999996</c:v>
                </c:pt>
                <c:pt idx="13867">
                  <c:v>8.9566300000000005</c:v>
                </c:pt>
                <c:pt idx="13868">
                  <c:v>8.9570399999999992</c:v>
                </c:pt>
                <c:pt idx="13869">
                  <c:v>8.9578000000000007</c:v>
                </c:pt>
                <c:pt idx="13870">
                  <c:v>8.9585299999999997</c:v>
                </c:pt>
                <c:pt idx="13871">
                  <c:v>8.9588999999999999</c:v>
                </c:pt>
                <c:pt idx="13872">
                  <c:v>8.9591200000000004</c:v>
                </c:pt>
                <c:pt idx="13873">
                  <c:v>8.9600000000000009</c:v>
                </c:pt>
                <c:pt idx="13874">
                  <c:v>8.9609699999999997</c:v>
                </c:pt>
                <c:pt idx="13875">
                  <c:v>8.9619499999999999</c:v>
                </c:pt>
                <c:pt idx="13876">
                  <c:v>8.9624199999999998</c:v>
                </c:pt>
                <c:pt idx="13877">
                  <c:v>8.9631500000000006</c:v>
                </c:pt>
                <c:pt idx="13878">
                  <c:v>8.9641800000000007</c:v>
                </c:pt>
                <c:pt idx="13879">
                  <c:v>8.9649699999999992</c:v>
                </c:pt>
                <c:pt idx="13880">
                  <c:v>8.9652899999999995</c:v>
                </c:pt>
                <c:pt idx="13881">
                  <c:v>8.9659899999999997</c:v>
                </c:pt>
                <c:pt idx="13882">
                  <c:v>8.96706</c:v>
                </c:pt>
                <c:pt idx="13883">
                  <c:v>8.9681200000000008</c:v>
                </c:pt>
                <c:pt idx="13884">
                  <c:v>8.9687400000000004</c:v>
                </c:pt>
                <c:pt idx="13885">
                  <c:v>8.96983</c:v>
                </c:pt>
                <c:pt idx="13886">
                  <c:v>8.9706700000000001</c:v>
                </c:pt>
                <c:pt idx="13887">
                  <c:v>8.9711200000000009</c:v>
                </c:pt>
                <c:pt idx="13888">
                  <c:v>8.9720600000000008</c:v>
                </c:pt>
                <c:pt idx="13889">
                  <c:v>8.9732400000000005</c:v>
                </c:pt>
                <c:pt idx="13890">
                  <c:v>8.9740500000000001</c:v>
                </c:pt>
                <c:pt idx="13891">
                  <c:v>8.9745600000000003</c:v>
                </c:pt>
                <c:pt idx="13892">
                  <c:v>8.9750300000000003</c:v>
                </c:pt>
                <c:pt idx="13893">
                  <c:v>8.9755199999999995</c:v>
                </c:pt>
                <c:pt idx="13894">
                  <c:v>8.9761199999999999</c:v>
                </c:pt>
                <c:pt idx="13895">
                  <c:v>8.97654</c:v>
                </c:pt>
                <c:pt idx="13896">
                  <c:v>8.9772599999999994</c:v>
                </c:pt>
                <c:pt idx="13897">
                  <c:v>8.9777199999999997</c:v>
                </c:pt>
                <c:pt idx="13898">
                  <c:v>8.9785299999999992</c:v>
                </c:pt>
                <c:pt idx="13899">
                  <c:v>8.9794099999999997</c:v>
                </c:pt>
                <c:pt idx="13900">
                  <c:v>8.9799699999999998</c:v>
                </c:pt>
                <c:pt idx="13901">
                  <c:v>8.9807500000000005</c:v>
                </c:pt>
                <c:pt idx="13902">
                  <c:v>8.9817800000000005</c:v>
                </c:pt>
                <c:pt idx="13903">
                  <c:v>8.9827300000000001</c:v>
                </c:pt>
                <c:pt idx="13904">
                  <c:v>8.9834599999999991</c:v>
                </c:pt>
                <c:pt idx="13905">
                  <c:v>8.9842700000000004</c:v>
                </c:pt>
                <c:pt idx="13906">
                  <c:v>8.9853199999999998</c:v>
                </c:pt>
                <c:pt idx="13907">
                  <c:v>8.9863599999999995</c:v>
                </c:pt>
                <c:pt idx="13908">
                  <c:v>8.9872899999999998</c:v>
                </c:pt>
                <c:pt idx="13909">
                  <c:v>8.9878400000000003</c:v>
                </c:pt>
                <c:pt idx="13910">
                  <c:v>8.9884000000000004</c:v>
                </c:pt>
                <c:pt idx="13911">
                  <c:v>8.9890299999999996</c:v>
                </c:pt>
                <c:pt idx="13912">
                  <c:v>8.9894200000000009</c:v>
                </c:pt>
                <c:pt idx="13913">
                  <c:v>8.9903300000000002</c:v>
                </c:pt>
                <c:pt idx="13914">
                  <c:v>8.9913299999999996</c:v>
                </c:pt>
                <c:pt idx="13915">
                  <c:v>8.9923400000000004</c:v>
                </c:pt>
                <c:pt idx="13916">
                  <c:v>8.9931800000000006</c:v>
                </c:pt>
                <c:pt idx="13917">
                  <c:v>8.9936100000000003</c:v>
                </c:pt>
                <c:pt idx="13918">
                  <c:v>8.9945799999999991</c:v>
                </c:pt>
                <c:pt idx="13919">
                  <c:v>8.9955400000000001</c:v>
                </c:pt>
                <c:pt idx="13920">
                  <c:v>8.9963999999999995</c:v>
                </c:pt>
                <c:pt idx="13921">
                  <c:v>8.9968900000000005</c:v>
                </c:pt>
                <c:pt idx="13922">
                  <c:v>8.9978300000000004</c:v>
                </c:pt>
                <c:pt idx="13923">
                  <c:v>8.9982799999999994</c:v>
                </c:pt>
                <c:pt idx="13924">
                  <c:v>8.9993599999999994</c:v>
                </c:pt>
                <c:pt idx="13925">
                  <c:v>9</c:v>
                </c:pt>
                <c:pt idx="13926">
                  <c:v>9.0002600000000008</c:v>
                </c:pt>
                <c:pt idx="13927">
                  <c:v>9.0006900000000005</c:v>
                </c:pt>
                <c:pt idx="13928">
                  <c:v>9.0010399999999997</c:v>
                </c:pt>
                <c:pt idx="13929">
                  <c:v>9.0012899999999991</c:v>
                </c:pt>
                <c:pt idx="13930">
                  <c:v>9.0015499999999999</c:v>
                </c:pt>
                <c:pt idx="13931">
                  <c:v>9.0021100000000001</c:v>
                </c:pt>
                <c:pt idx="13932">
                  <c:v>9.0026799999999998</c:v>
                </c:pt>
                <c:pt idx="13933">
                  <c:v>9.0035299999999996</c:v>
                </c:pt>
                <c:pt idx="13934">
                  <c:v>9.0045900000000003</c:v>
                </c:pt>
                <c:pt idx="13935">
                  <c:v>9.0057100000000005</c:v>
                </c:pt>
                <c:pt idx="13936">
                  <c:v>9.0067900000000005</c:v>
                </c:pt>
                <c:pt idx="13937">
                  <c:v>9.0076000000000001</c:v>
                </c:pt>
                <c:pt idx="13938">
                  <c:v>9.0083400000000005</c:v>
                </c:pt>
                <c:pt idx="13939">
                  <c:v>9.0089799999999993</c:v>
                </c:pt>
                <c:pt idx="13940">
                  <c:v>9.0095200000000002</c:v>
                </c:pt>
                <c:pt idx="13941">
                  <c:v>9.0100499999999997</c:v>
                </c:pt>
                <c:pt idx="13942">
                  <c:v>9.0109399999999997</c:v>
                </c:pt>
                <c:pt idx="13943">
                  <c:v>9.0114400000000003</c:v>
                </c:pt>
                <c:pt idx="13944">
                  <c:v>9.0124700000000004</c:v>
                </c:pt>
                <c:pt idx="13945">
                  <c:v>9.0134000000000007</c:v>
                </c:pt>
                <c:pt idx="13946">
                  <c:v>9.0142000000000007</c:v>
                </c:pt>
                <c:pt idx="13947">
                  <c:v>9.0150199999999998</c:v>
                </c:pt>
                <c:pt idx="13948">
                  <c:v>9.0160199999999993</c:v>
                </c:pt>
                <c:pt idx="13949">
                  <c:v>9.0167999999999999</c:v>
                </c:pt>
                <c:pt idx="13950">
                  <c:v>9.0171200000000002</c:v>
                </c:pt>
                <c:pt idx="13951">
                  <c:v>9.0175400000000003</c:v>
                </c:pt>
                <c:pt idx="13952">
                  <c:v>9.01858</c:v>
                </c:pt>
                <c:pt idx="13953">
                  <c:v>9.0190000000000001</c:v>
                </c:pt>
                <c:pt idx="13954">
                  <c:v>9.0196199999999997</c:v>
                </c:pt>
                <c:pt idx="13955">
                  <c:v>9.0199700000000007</c:v>
                </c:pt>
                <c:pt idx="13956">
                  <c:v>9.0205000000000002</c:v>
                </c:pt>
                <c:pt idx="13957">
                  <c:v>9.02102</c:v>
                </c:pt>
                <c:pt idx="13958">
                  <c:v>9.0216799999999999</c:v>
                </c:pt>
                <c:pt idx="13959">
                  <c:v>9.0224600000000006</c:v>
                </c:pt>
                <c:pt idx="13960">
                  <c:v>9.0233000000000008</c:v>
                </c:pt>
                <c:pt idx="13961">
                  <c:v>9.0244199999999992</c:v>
                </c:pt>
                <c:pt idx="13962">
                  <c:v>9.0252400000000002</c:v>
                </c:pt>
                <c:pt idx="13963">
                  <c:v>9.0256799999999995</c:v>
                </c:pt>
                <c:pt idx="13964">
                  <c:v>9.0266199999999994</c:v>
                </c:pt>
                <c:pt idx="13965">
                  <c:v>9.0273800000000008</c:v>
                </c:pt>
                <c:pt idx="13966">
                  <c:v>9.0282099999999996</c:v>
                </c:pt>
                <c:pt idx="13967">
                  <c:v>9.0289300000000008</c:v>
                </c:pt>
                <c:pt idx="13968">
                  <c:v>9.0296800000000008</c:v>
                </c:pt>
                <c:pt idx="13969">
                  <c:v>9.0305199999999992</c:v>
                </c:pt>
                <c:pt idx="13970">
                  <c:v>9.0314200000000007</c:v>
                </c:pt>
                <c:pt idx="13971">
                  <c:v>9.0324500000000008</c:v>
                </c:pt>
                <c:pt idx="13972">
                  <c:v>9.0334699999999994</c:v>
                </c:pt>
                <c:pt idx="13973">
                  <c:v>9.0342699999999994</c:v>
                </c:pt>
                <c:pt idx="13974">
                  <c:v>9.0346100000000007</c:v>
                </c:pt>
                <c:pt idx="13975">
                  <c:v>9.0355899999999991</c:v>
                </c:pt>
                <c:pt idx="13976">
                  <c:v>9.0366</c:v>
                </c:pt>
                <c:pt idx="13977">
                  <c:v>9.0375200000000007</c:v>
                </c:pt>
                <c:pt idx="13978">
                  <c:v>9.0382300000000004</c:v>
                </c:pt>
                <c:pt idx="13979">
                  <c:v>9.0390200000000007</c:v>
                </c:pt>
                <c:pt idx="13980">
                  <c:v>9.0399399999999996</c:v>
                </c:pt>
                <c:pt idx="13981">
                  <c:v>9.0402299999999993</c:v>
                </c:pt>
                <c:pt idx="13982">
                  <c:v>9.0409799999999994</c:v>
                </c:pt>
                <c:pt idx="13983">
                  <c:v>9.0416299999999996</c:v>
                </c:pt>
                <c:pt idx="13984">
                  <c:v>9.0422499999999992</c:v>
                </c:pt>
                <c:pt idx="13985">
                  <c:v>9.0427499999999998</c:v>
                </c:pt>
                <c:pt idx="13986">
                  <c:v>9.0432500000000005</c:v>
                </c:pt>
                <c:pt idx="13987">
                  <c:v>9.0436399999999999</c:v>
                </c:pt>
                <c:pt idx="13988">
                  <c:v>9.0446600000000004</c:v>
                </c:pt>
                <c:pt idx="13989">
                  <c:v>9.0458099999999995</c:v>
                </c:pt>
                <c:pt idx="13990">
                  <c:v>9.0466099999999994</c:v>
                </c:pt>
                <c:pt idx="13991">
                  <c:v>9.04772</c:v>
                </c:pt>
                <c:pt idx="13992">
                  <c:v>9.0488099999999996</c:v>
                </c:pt>
                <c:pt idx="13993">
                  <c:v>9.0498799999999999</c:v>
                </c:pt>
                <c:pt idx="13994">
                  <c:v>9.0503099999999996</c:v>
                </c:pt>
                <c:pt idx="13995">
                  <c:v>9.0512700000000006</c:v>
                </c:pt>
                <c:pt idx="13996">
                  <c:v>9.05227</c:v>
                </c:pt>
                <c:pt idx="13997">
                  <c:v>9.0530600000000003</c:v>
                </c:pt>
                <c:pt idx="13998">
                  <c:v>9.0537399999999995</c:v>
                </c:pt>
                <c:pt idx="13999">
                  <c:v>9.0542099999999994</c:v>
                </c:pt>
                <c:pt idx="14000">
                  <c:v>9.05504</c:v>
                </c:pt>
                <c:pt idx="14001">
                  <c:v>9.0557099999999995</c:v>
                </c:pt>
                <c:pt idx="14002">
                  <c:v>9.0562699999999996</c:v>
                </c:pt>
                <c:pt idx="14003">
                  <c:v>9.0572199999999992</c:v>
                </c:pt>
                <c:pt idx="14004">
                  <c:v>9.0581999999999994</c:v>
                </c:pt>
                <c:pt idx="14005">
                  <c:v>9.0592199999999998</c:v>
                </c:pt>
                <c:pt idx="14006">
                  <c:v>9.0602300000000007</c:v>
                </c:pt>
                <c:pt idx="14007">
                  <c:v>9.0609000000000002</c:v>
                </c:pt>
                <c:pt idx="14008">
                  <c:v>9.0613100000000006</c:v>
                </c:pt>
                <c:pt idx="14009">
                  <c:v>9.0622199999999999</c:v>
                </c:pt>
                <c:pt idx="14010">
                  <c:v>9.0627200000000006</c:v>
                </c:pt>
                <c:pt idx="14011">
                  <c:v>9.0637399999999992</c:v>
                </c:pt>
                <c:pt idx="14012">
                  <c:v>9.0643100000000008</c:v>
                </c:pt>
                <c:pt idx="14013">
                  <c:v>9.0647099999999998</c:v>
                </c:pt>
                <c:pt idx="14014">
                  <c:v>9.0652100000000004</c:v>
                </c:pt>
                <c:pt idx="14015">
                  <c:v>9.0662199999999995</c:v>
                </c:pt>
                <c:pt idx="14016">
                  <c:v>9.0667899999999992</c:v>
                </c:pt>
                <c:pt idx="14017">
                  <c:v>9.0671800000000005</c:v>
                </c:pt>
                <c:pt idx="14018">
                  <c:v>9.06799</c:v>
                </c:pt>
                <c:pt idx="14019">
                  <c:v>9.0683000000000007</c:v>
                </c:pt>
                <c:pt idx="14020">
                  <c:v>9.0685800000000008</c:v>
                </c:pt>
                <c:pt idx="14021">
                  <c:v>9.0688899999999997</c:v>
                </c:pt>
                <c:pt idx="14022">
                  <c:v>9.06996</c:v>
                </c:pt>
                <c:pt idx="14023">
                  <c:v>9.0705399999999994</c:v>
                </c:pt>
                <c:pt idx="14024">
                  <c:v>9.0711999999999993</c:v>
                </c:pt>
                <c:pt idx="14025">
                  <c:v>9.0720700000000001</c:v>
                </c:pt>
                <c:pt idx="14026">
                  <c:v>9.0724599999999995</c:v>
                </c:pt>
                <c:pt idx="14027">
                  <c:v>9.07348</c:v>
                </c:pt>
                <c:pt idx="14028">
                  <c:v>9.0741700000000005</c:v>
                </c:pt>
                <c:pt idx="14029">
                  <c:v>9.0746500000000001</c:v>
                </c:pt>
                <c:pt idx="14030">
                  <c:v>9.0753299999999992</c:v>
                </c:pt>
                <c:pt idx="14031">
                  <c:v>9.0764099999999992</c:v>
                </c:pt>
                <c:pt idx="14032">
                  <c:v>9.07742</c:v>
                </c:pt>
                <c:pt idx="14033">
                  <c:v>9.0781299999999998</c:v>
                </c:pt>
                <c:pt idx="14034">
                  <c:v>9.0792000000000002</c:v>
                </c:pt>
                <c:pt idx="14035">
                  <c:v>9.0798100000000002</c:v>
                </c:pt>
                <c:pt idx="14036">
                  <c:v>9.0808900000000001</c:v>
                </c:pt>
                <c:pt idx="14037">
                  <c:v>9.0814299999999992</c:v>
                </c:pt>
                <c:pt idx="14038">
                  <c:v>9.0822699999999994</c:v>
                </c:pt>
                <c:pt idx="14039">
                  <c:v>9.0831</c:v>
                </c:pt>
                <c:pt idx="14040">
                  <c:v>9.0834600000000005</c:v>
                </c:pt>
                <c:pt idx="14041">
                  <c:v>9.0839700000000008</c:v>
                </c:pt>
                <c:pt idx="14042">
                  <c:v>9.0846699999999991</c:v>
                </c:pt>
                <c:pt idx="14043">
                  <c:v>9.0857399999999995</c:v>
                </c:pt>
                <c:pt idx="14044">
                  <c:v>9.0866299999999995</c:v>
                </c:pt>
                <c:pt idx="14045">
                  <c:v>9.0876199999999994</c:v>
                </c:pt>
                <c:pt idx="14046">
                  <c:v>9.0886700000000005</c:v>
                </c:pt>
                <c:pt idx="14047">
                  <c:v>9.0897100000000002</c:v>
                </c:pt>
                <c:pt idx="14048">
                  <c:v>9.0902200000000004</c:v>
                </c:pt>
                <c:pt idx="14049">
                  <c:v>9.0910499999999992</c:v>
                </c:pt>
                <c:pt idx="14050">
                  <c:v>9.09178</c:v>
                </c:pt>
                <c:pt idx="14051">
                  <c:v>9.0923800000000004</c:v>
                </c:pt>
                <c:pt idx="14052">
                  <c:v>9.0930199999999992</c:v>
                </c:pt>
                <c:pt idx="14053">
                  <c:v>9.0938400000000001</c:v>
                </c:pt>
                <c:pt idx="14054">
                  <c:v>9.0949200000000001</c:v>
                </c:pt>
                <c:pt idx="14055">
                  <c:v>9.0957600000000003</c:v>
                </c:pt>
                <c:pt idx="14056">
                  <c:v>9.0963399999999996</c:v>
                </c:pt>
                <c:pt idx="14057">
                  <c:v>9.0972299999999997</c:v>
                </c:pt>
                <c:pt idx="14058">
                  <c:v>9.0977999999999994</c:v>
                </c:pt>
                <c:pt idx="14059">
                  <c:v>9.0982000000000003</c:v>
                </c:pt>
                <c:pt idx="14060">
                  <c:v>9.09924</c:v>
                </c:pt>
                <c:pt idx="14061">
                  <c:v>9.1001999999999992</c:v>
                </c:pt>
                <c:pt idx="14062">
                  <c:v>9.1010500000000008</c:v>
                </c:pt>
                <c:pt idx="14063">
                  <c:v>9.1017399999999995</c:v>
                </c:pt>
                <c:pt idx="14064">
                  <c:v>9.1022599999999994</c:v>
                </c:pt>
                <c:pt idx="14065">
                  <c:v>9.1033299999999997</c:v>
                </c:pt>
                <c:pt idx="14066">
                  <c:v>9.1043900000000004</c:v>
                </c:pt>
                <c:pt idx="14067">
                  <c:v>9.1052800000000005</c:v>
                </c:pt>
                <c:pt idx="14068">
                  <c:v>9.1057500000000005</c:v>
                </c:pt>
                <c:pt idx="14069">
                  <c:v>9.1061899999999998</c:v>
                </c:pt>
                <c:pt idx="14070">
                  <c:v>9.1066599999999998</c:v>
                </c:pt>
                <c:pt idx="14071">
                  <c:v>9.1074999999999999</c:v>
                </c:pt>
                <c:pt idx="14072">
                  <c:v>9.1079500000000007</c:v>
                </c:pt>
                <c:pt idx="14073">
                  <c:v>9.1084499999999995</c:v>
                </c:pt>
                <c:pt idx="14074">
                  <c:v>9.1090300000000006</c:v>
                </c:pt>
                <c:pt idx="14075">
                  <c:v>9.1101299999999998</c:v>
                </c:pt>
                <c:pt idx="14076">
                  <c:v>9.1110900000000008</c:v>
                </c:pt>
                <c:pt idx="14077">
                  <c:v>9.1118900000000007</c:v>
                </c:pt>
                <c:pt idx="14078">
                  <c:v>9.11294</c:v>
                </c:pt>
                <c:pt idx="14079">
                  <c:v>9.1138999999999992</c:v>
                </c:pt>
                <c:pt idx="14080">
                  <c:v>9.1145999999999994</c:v>
                </c:pt>
                <c:pt idx="14081">
                  <c:v>9.1154399999999995</c:v>
                </c:pt>
                <c:pt idx="14082">
                  <c:v>9.1163000000000007</c:v>
                </c:pt>
                <c:pt idx="14083">
                  <c:v>9.1171900000000008</c:v>
                </c:pt>
                <c:pt idx="14084">
                  <c:v>9.1182400000000001</c:v>
                </c:pt>
                <c:pt idx="14085">
                  <c:v>9.1188000000000002</c:v>
                </c:pt>
                <c:pt idx="14086">
                  <c:v>9.1192600000000006</c:v>
                </c:pt>
                <c:pt idx="14087">
                  <c:v>9.1198200000000007</c:v>
                </c:pt>
                <c:pt idx="14088">
                  <c:v>9.1204599999999996</c:v>
                </c:pt>
                <c:pt idx="14089">
                  <c:v>9.1212</c:v>
                </c:pt>
                <c:pt idx="14090">
                  <c:v>9.1222399999999997</c:v>
                </c:pt>
                <c:pt idx="14091">
                  <c:v>9.1230499999999992</c:v>
                </c:pt>
                <c:pt idx="14092">
                  <c:v>9.1240199999999998</c:v>
                </c:pt>
                <c:pt idx="14093">
                  <c:v>9.1248299999999993</c:v>
                </c:pt>
                <c:pt idx="14094">
                  <c:v>9.1255900000000008</c:v>
                </c:pt>
                <c:pt idx="14095">
                  <c:v>9.1264900000000004</c:v>
                </c:pt>
                <c:pt idx="14096">
                  <c:v>9.1270699999999998</c:v>
                </c:pt>
                <c:pt idx="14097">
                  <c:v>9.1276100000000007</c:v>
                </c:pt>
                <c:pt idx="14098">
                  <c:v>9.1279599999999999</c:v>
                </c:pt>
                <c:pt idx="14099">
                  <c:v>9.1284600000000005</c:v>
                </c:pt>
                <c:pt idx="14100">
                  <c:v>9.1290200000000006</c:v>
                </c:pt>
                <c:pt idx="14101">
                  <c:v>9.1296400000000002</c:v>
                </c:pt>
                <c:pt idx="14102">
                  <c:v>9.1305099999999992</c:v>
                </c:pt>
                <c:pt idx="14103">
                  <c:v>9.1311300000000006</c:v>
                </c:pt>
                <c:pt idx="14104">
                  <c:v>9.1321200000000005</c:v>
                </c:pt>
                <c:pt idx="14105">
                  <c:v>9.1331900000000008</c:v>
                </c:pt>
                <c:pt idx="14106">
                  <c:v>9.1342599999999994</c:v>
                </c:pt>
                <c:pt idx="14107">
                  <c:v>9.1353399999999993</c:v>
                </c:pt>
                <c:pt idx="14108">
                  <c:v>9.13612</c:v>
                </c:pt>
                <c:pt idx="14109">
                  <c:v>9.1367600000000007</c:v>
                </c:pt>
                <c:pt idx="14110">
                  <c:v>9.1372499999999999</c:v>
                </c:pt>
                <c:pt idx="14111">
                  <c:v>9.1379199999999994</c:v>
                </c:pt>
                <c:pt idx="14112">
                  <c:v>9.1383299999999998</c:v>
                </c:pt>
                <c:pt idx="14113">
                  <c:v>9.1390499999999992</c:v>
                </c:pt>
                <c:pt idx="14114">
                  <c:v>9.1398399999999995</c:v>
                </c:pt>
                <c:pt idx="14115">
                  <c:v>9.1407100000000003</c:v>
                </c:pt>
                <c:pt idx="14116">
                  <c:v>9.1417599999999997</c:v>
                </c:pt>
                <c:pt idx="14117">
                  <c:v>9.1428200000000004</c:v>
                </c:pt>
                <c:pt idx="14118">
                  <c:v>9.1435600000000008</c:v>
                </c:pt>
                <c:pt idx="14119">
                  <c:v>9.1444600000000005</c:v>
                </c:pt>
                <c:pt idx="14120">
                  <c:v>9.1450099999999992</c:v>
                </c:pt>
                <c:pt idx="14121">
                  <c:v>9.1460100000000004</c:v>
                </c:pt>
                <c:pt idx="14122">
                  <c:v>9.1467100000000006</c:v>
                </c:pt>
                <c:pt idx="14123">
                  <c:v>9.1476199999999999</c:v>
                </c:pt>
                <c:pt idx="14124">
                  <c:v>9.1483399999999993</c:v>
                </c:pt>
                <c:pt idx="14125">
                  <c:v>9.1489200000000004</c:v>
                </c:pt>
                <c:pt idx="14126">
                  <c:v>9.1495999999999995</c:v>
                </c:pt>
                <c:pt idx="14127">
                  <c:v>9.1502300000000005</c:v>
                </c:pt>
                <c:pt idx="14128">
                  <c:v>9.1509800000000006</c:v>
                </c:pt>
                <c:pt idx="14129">
                  <c:v>9.1518099999999993</c:v>
                </c:pt>
                <c:pt idx="14130">
                  <c:v>9.1524000000000001</c:v>
                </c:pt>
                <c:pt idx="14131">
                  <c:v>9.1533499999999997</c:v>
                </c:pt>
                <c:pt idx="14132">
                  <c:v>9.1544100000000004</c:v>
                </c:pt>
                <c:pt idx="14133">
                  <c:v>9.1554500000000001</c:v>
                </c:pt>
                <c:pt idx="14134">
                  <c:v>9.1562300000000008</c:v>
                </c:pt>
                <c:pt idx="14135">
                  <c:v>9.15672</c:v>
                </c:pt>
                <c:pt idx="14136">
                  <c:v>9.1577500000000001</c:v>
                </c:pt>
                <c:pt idx="14137">
                  <c:v>9.1587800000000001</c:v>
                </c:pt>
                <c:pt idx="14138">
                  <c:v>9.1597000000000008</c:v>
                </c:pt>
                <c:pt idx="14139">
                  <c:v>9.1601300000000005</c:v>
                </c:pt>
                <c:pt idx="14140">
                  <c:v>9.1612799999999996</c:v>
                </c:pt>
                <c:pt idx="14141">
                  <c:v>9.1617999999999995</c:v>
                </c:pt>
                <c:pt idx="14142">
                  <c:v>9.1625899999999998</c:v>
                </c:pt>
                <c:pt idx="14143">
                  <c:v>9.1631199999999993</c:v>
                </c:pt>
                <c:pt idx="14144">
                  <c:v>9.1638400000000004</c:v>
                </c:pt>
                <c:pt idx="14145">
                  <c:v>9.1645400000000006</c:v>
                </c:pt>
                <c:pt idx="14146">
                  <c:v>9.1650100000000005</c:v>
                </c:pt>
                <c:pt idx="14147">
                  <c:v>9.1659299999999995</c:v>
                </c:pt>
                <c:pt idx="14148">
                  <c:v>9.1663200000000007</c:v>
                </c:pt>
                <c:pt idx="14149">
                  <c:v>9.1671899999999997</c:v>
                </c:pt>
                <c:pt idx="14150">
                  <c:v>9.1682100000000002</c:v>
                </c:pt>
                <c:pt idx="14151">
                  <c:v>9.1692499999999999</c:v>
                </c:pt>
                <c:pt idx="14152">
                  <c:v>9.1698400000000007</c:v>
                </c:pt>
                <c:pt idx="14153">
                  <c:v>9.1706099999999999</c:v>
                </c:pt>
                <c:pt idx="14154">
                  <c:v>9.1716099999999994</c:v>
                </c:pt>
                <c:pt idx="14155">
                  <c:v>9.1721900000000005</c:v>
                </c:pt>
                <c:pt idx="14156">
                  <c:v>9.1727900000000009</c:v>
                </c:pt>
                <c:pt idx="14157">
                  <c:v>9.1732800000000001</c:v>
                </c:pt>
                <c:pt idx="14158">
                  <c:v>9.1737199999999994</c:v>
                </c:pt>
                <c:pt idx="14159">
                  <c:v>9.1742600000000003</c:v>
                </c:pt>
                <c:pt idx="14160">
                  <c:v>9.1748999999999992</c:v>
                </c:pt>
                <c:pt idx="14161">
                  <c:v>9.1758600000000001</c:v>
                </c:pt>
                <c:pt idx="14162">
                  <c:v>9.1768900000000002</c:v>
                </c:pt>
                <c:pt idx="14163">
                  <c:v>9.1779299999999999</c:v>
                </c:pt>
                <c:pt idx="14164">
                  <c:v>9.1788600000000002</c:v>
                </c:pt>
                <c:pt idx="14165">
                  <c:v>9.1796000000000006</c:v>
                </c:pt>
                <c:pt idx="14166">
                  <c:v>9.1801100000000009</c:v>
                </c:pt>
                <c:pt idx="14167">
                  <c:v>9.1807099999999995</c:v>
                </c:pt>
                <c:pt idx="14168">
                  <c:v>9.1811000000000007</c:v>
                </c:pt>
                <c:pt idx="14169">
                  <c:v>9.1820599999999999</c:v>
                </c:pt>
                <c:pt idx="14170">
                  <c:v>9.1824499999999993</c:v>
                </c:pt>
                <c:pt idx="14171">
                  <c:v>9.1828900000000004</c:v>
                </c:pt>
                <c:pt idx="14172">
                  <c:v>9.1839899999999997</c:v>
                </c:pt>
                <c:pt idx="14173">
                  <c:v>9.1845300000000005</c:v>
                </c:pt>
                <c:pt idx="14174">
                  <c:v>9.1855200000000004</c:v>
                </c:pt>
                <c:pt idx="14175">
                  <c:v>9.1859800000000007</c:v>
                </c:pt>
                <c:pt idx="14176">
                  <c:v>9.18689</c:v>
                </c:pt>
                <c:pt idx="14177">
                  <c:v>9.1874699999999994</c:v>
                </c:pt>
                <c:pt idx="14178">
                  <c:v>9.1881799999999991</c:v>
                </c:pt>
                <c:pt idx="14179">
                  <c:v>9.1892300000000002</c:v>
                </c:pt>
                <c:pt idx="14180">
                  <c:v>9.1901899999999994</c:v>
                </c:pt>
                <c:pt idx="14181">
                  <c:v>9.1910600000000002</c:v>
                </c:pt>
                <c:pt idx="14182">
                  <c:v>9.1916700000000002</c:v>
                </c:pt>
                <c:pt idx="14183">
                  <c:v>9.1922300000000003</c:v>
                </c:pt>
                <c:pt idx="14184">
                  <c:v>9.1926900000000007</c:v>
                </c:pt>
                <c:pt idx="14185">
                  <c:v>9.1930399999999999</c:v>
                </c:pt>
                <c:pt idx="14186">
                  <c:v>9.1933799999999994</c:v>
                </c:pt>
                <c:pt idx="14187">
                  <c:v>9.1941799999999994</c:v>
                </c:pt>
                <c:pt idx="14188">
                  <c:v>9.1949000000000005</c:v>
                </c:pt>
                <c:pt idx="14189">
                  <c:v>9.1959300000000006</c:v>
                </c:pt>
                <c:pt idx="14190">
                  <c:v>9.1969700000000003</c:v>
                </c:pt>
                <c:pt idx="14191">
                  <c:v>9.19801</c:v>
                </c:pt>
                <c:pt idx="14192">
                  <c:v>9.1990499999999997</c:v>
                </c:pt>
                <c:pt idx="14193">
                  <c:v>9.1997800000000005</c:v>
                </c:pt>
                <c:pt idx="14194">
                  <c:v>9.2004199999999994</c:v>
                </c:pt>
                <c:pt idx="14195">
                  <c:v>9.2010100000000001</c:v>
                </c:pt>
                <c:pt idx="14196">
                  <c:v>9.2016399999999994</c:v>
                </c:pt>
                <c:pt idx="14197">
                  <c:v>9.2023399999999995</c:v>
                </c:pt>
                <c:pt idx="14198">
                  <c:v>9.2033500000000004</c:v>
                </c:pt>
                <c:pt idx="14199">
                  <c:v>9.20397</c:v>
                </c:pt>
                <c:pt idx="14200">
                  <c:v>9.2044300000000003</c:v>
                </c:pt>
                <c:pt idx="14201">
                  <c:v>9.2051700000000007</c:v>
                </c:pt>
                <c:pt idx="14202">
                  <c:v>9.2061799999999998</c:v>
                </c:pt>
                <c:pt idx="14203">
                  <c:v>9.2066599999999994</c:v>
                </c:pt>
                <c:pt idx="14204">
                  <c:v>9.2071299999999994</c:v>
                </c:pt>
                <c:pt idx="14205">
                  <c:v>9.2082200000000007</c:v>
                </c:pt>
                <c:pt idx="14206">
                  <c:v>9.2092100000000006</c:v>
                </c:pt>
                <c:pt idx="14207">
                  <c:v>9.2101400000000009</c:v>
                </c:pt>
                <c:pt idx="14208">
                  <c:v>9.21068</c:v>
                </c:pt>
                <c:pt idx="14209">
                  <c:v>9.2117199999999997</c:v>
                </c:pt>
                <c:pt idx="14210">
                  <c:v>9.2127800000000004</c:v>
                </c:pt>
                <c:pt idx="14211">
                  <c:v>9.2135800000000003</c:v>
                </c:pt>
                <c:pt idx="14212">
                  <c:v>9.2140799999999992</c:v>
                </c:pt>
                <c:pt idx="14213">
                  <c:v>9.2146100000000004</c:v>
                </c:pt>
                <c:pt idx="14214">
                  <c:v>9.2150599999999994</c:v>
                </c:pt>
                <c:pt idx="14215">
                  <c:v>9.2160399999999996</c:v>
                </c:pt>
                <c:pt idx="14216">
                  <c:v>9.2166099999999993</c:v>
                </c:pt>
                <c:pt idx="14217">
                  <c:v>9.2169799999999995</c:v>
                </c:pt>
                <c:pt idx="14218">
                  <c:v>9.2174600000000009</c:v>
                </c:pt>
                <c:pt idx="14219">
                  <c:v>9.2184000000000008</c:v>
                </c:pt>
                <c:pt idx="14220">
                  <c:v>9.2189999999999994</c:v>
                </c:pt>
                <c:pt idx="14221">
                  <c:v>9.2196700000000007</c:v>
                </c:pt>
                <c:pt idx="14222">
                  <c:v>9.2202800000000007</c:v>
                </c:pt>
                <c:pt idx="14223">
                  <c:v>9.2211800000000004</c:v>
                </c:pt>
                <c:pt idx="14224">
                  <c:v>9.2219599999999993</c:v>
                </c:pt>
                <c:pt idx="14225">
                  <c:v>9.2226700000000008</c:v>
                </c:pt>
                <c:pt idx="14226">
                  <c:v>9.2235499999999995</c:v>
                </c:pt>
                <c:pt idx="14227">
                  <c:v>9.2244600000000005</c:v>
                </c:pt>
                <c:pt idx="14228">
                  <c:v>9.2251799999999999</c:v>
                </c:pt>
                <c:pt idx="14229">
                  <c:v>9.2262799999999991</c:v>
                </c:pt>
                <c:pt idx="14230">
                  <c:v>9.22729</c:v>
                </c:pt>
                <c:pt idx="14231">
                  <c:v>9.2277400000000007</c:v>
                </c:pt>
                <c:pt idx="14232">
                  <c:v>9.2281300000000002</c:v>
                </c:pt>
                <c:pt idx="14233">
                  <c:v>9.2285900000000005</c:v>
                </c:pt>
                <c:pt idx="14234">
                  <c:v>9.2289499999999993</c:v>
                </c:pt>
                <c:pt idx="14235">
                  <c:v>9.2294999999999998</c:v>
                </c:pt>
                <c:pt idx="14236">
                  <c:v>9.2303099999999993</c:v>
                </c:pt>
                <c:pt idx="14237">
                  <c:v>9.2313700000000001</c:v>
                </c:pt>
                <c:pt idx="14238">
                  <c:v>9.2322900000000008</c:v>
                </c:pt>
                <c:pt idx="14239">
                  <c:v>9.2331299999999992</c:v>
                </c:pt>
                <c:pt idx="14240">
                  <c:v>9.2336799999999997</c:v>
                </c:pt>
                <c:pt idx="14241">
                  <c:v>9.2346199999999996</c:v>
                </c:pt>
                <c:pt idx="14242">
                  <c:v>9.2352299999999996</c:v>
                </c:pt>
                <c:pt idx="14243">
                  <c:v>9.2362300000000008</c:v>
                </c:pt>
                <c:pt idx="14244">
                  <c:v>9.2366200000000003</c:v>
                </c:pt>
                <c:pt idx="14245">
                  <c:v>9.2368699999999997</c:v>
                </c:pt>
                <c:pt idx="14246">
                  <c:v>9.2375000000000007</c:v>
                </c:pt>
                <c:pt idx="14247">
                  <c:v>9.2379300000000004</c:v>
                </c:pt>
                <c:pt idx="14248">
                  <c:v>9.2384299999999993</c:v>
                </c:pt>
                <c:pt idx="14249">
                  <c:v>9.2392199999999995</c:v>
                </c:pt>
                <c:pt idx="14250">
                  <c:v>9.2399299999999993</c:v>
                </c:pt>
                <c:pt idx="14251">
                  <c:v>9.2408099999999997</c:v>
                </c:pt>
                <c:pt idx="14252">
                  <c:v>9.2418800000000001</c:v>
                </c:pt>
                <c:pt idx="14253">
                  <c:v>9.2429500000000004</c:v>
                </c:pt>
                <c:pt idx="14254">
                  <c:v>9.2440300000000004</c:v>
                </c:pt>
                <c:pt idx="14255">
                  <c:v>9.2448300000000003</c:v>
                </c:pt>
                <c:pt idx="14256">
                  <c:v>9.2456700000000005</c:v>
                </c:pt>
                <c:pt idx="14257">
                  <c:v>9.2461400000000005</c:v>
                </c:pt>
                <c:pt idx="14258">
                  <c:v>9.2468900000000005</c:v>
                </c:pt>
                <c:pt idx="14259">
                  <c:v>9.2473399999999994</c:v>
                </c:pt>
                <c:pt idx="14260">
                  <c:v>9.2478700000000007</c:v>
                </c:pt>
                <c:pt idx="14261">
                  <c:v>9.24864</c:v>
                </c:pt>
                <c:pt idx="14262">
                  <c:v>9.2488700000000001</c:v>
                </c:pt>
                <c:pt idx="14263">
                  <c:v>9.2493599999999994</c:v>
                </c:pt>
                <c:pt idx="14264">
                  <c:v>9.2501499999999997</c:v>
                </c:pt>
                <c:pt idx="14265">
                  <c:v>9.2509700000000006</c:v>
                </c:pt>
                <c:pt idx="14266">
                  <c:v>9.2511799999999997</c:v>
                </c:pt>
                <c:pt idx="14267">
                  <c:v>9.2516200000000008</c:v>
                </c:pt>
                <c:pt idx="14268">
                  <c:v>9.2526100000000007</c:v>
                </c:pt>
                <c:pt idx="14269">
                  <c:v>9.2536799999999992</c:v>
                </c:pt>
                <c:pt idx="14270">
                  <c:v>9.2543100000000003</c:v>
                </c:pt>
                <c:pt idx="14271">
                  <c:v>9.2549799999999998</c:v>
                </c:pt>
                <c:pt idx="14272">
                  <c:v>9.2556399999999996</c:v>
                </c:pt>
                <c:pt idx="14273">
                  <c:v>9.2562999999999995</c:v>
                </c:pt>
                <c:pt idx="14274">
                  <c:v>9.2570099999999993</c:v>
                </c:pt>
                <c:pt idx="14275">
                  <c:v>9.2574900000000007</c:v>
                </c:pt>
                <c:pt idx="14276">
                  <c:v>9.2582400000000007</c:v>
                </c:pt>
                <c:pt idx="14277">
                  <c:v>9.2588299999999997</c:v>
                </c:pt>
                <c:pt idx="14278">
                  <c:v>9.2594399999999997</c:v>
                </c:pt>
                <c:pt idx="14279">
                  <c:v>9.2604500000000005</c:v>
                </c:pt>
                <c:pt idx="14280">
                  <c:v>9.2613199999999996</c:v>
                </c:pt>
                <c:pt idx="14281">
                  <c:v>9.2621400000000005</c:v>
                </c:pt>
                <c:pt idx="14282">
                  <c:v>9.2626899999999992</c:v>
                </c:pt>
                <c:pt idx="14283">
                  <c:v>9.2637999999999998</c:v>
                </c:pt>
                <c:pt idx="14284">
                  <c:v>9.2648499999999991</c:v>
                </c:pt>
                <c:pt idx="14285">
                  <c:v>9.2653400000000001</c:v>
                </c:pt>
                <c:pt idx="14286">
                  <c:v>9.2661300000000004</c:v>
                </c:pt>
                <c:pt idx="14287">
                  <c:v>9.2671500000000009</c:v>
                </c:pt>
                <c:pt idx="14288">
                  <c:v>9.2682699999999993</c:v>
                </c:pt>
                <c:pt idx="14289">
                  <c:v>9.2689599999999999</c:v>
                </c:pt>
                <c:pt idx="14290">
                  <c:v>9.2695000000000007</c:v>
                </c:pt>
                <c:pt idx="14291">
                  <c:v>9.2702399999999994</c:v>
                </c:pt>
                <c:pt idx="14292">
                  <c:v>9.2710500000000007</c:v>
                </c:pt>
                <c:pt idx="14293">
                  <c:v>9.2714200000000009</c:v>
                </c:pt>
                <c:pt idx="14294">
                  <c:v>9.2720000000000002</c:v>
                </c:pt>
                <c:pt idx="14295">
                  <c:v>9.2723200000000006</c:v>
                </c:pt>
                <c:pt idx="14296">
                  <c:v>9.2728900000000003</c:v>
                </c:pt>
                <c:pt idx="14297">
                  <c:v>9.2732500000000009</c:v>
                </c:pt>
                <c:pt idx="14298">
                  <c:v>9.2740799999999997</c:v>
                </c:pt>
                <c:pt idx="14299">
                  <c:v>9.2743599999999997</c:v>
                </c:pt>
                <c:pt idx="14300">
                  <c:v>9.2752599999999994</c:v>
                </c:pt>
                <c:pt idx="14301">
                  <c:v>9.2757500000000004</c:v>
                </c:pt>
                <c:pt idx="14302">
                  <c:v>9.2761499999999995</c:v>
                </c:pt>
                <c:pt idx="14303">
                  <c:v>9.2764900000000008</c:v>
                </c:pt>
                <c:pt idx="14304">
                  <c:v>9.2766900000000003</c:v>
                </c:pt>
                <c:pt idx="14305">
                  <c:v>9.2773400000000006</c:v>
                </c:pt>
                <c:pt idx="14306">
                  <c:v>9.2782999999999998</c:v>
                </c:pt>
                <c:pt idx="14307">
                  <c:v>9.27881</c:v>
                </c:pt>
                <c:pt idx="14308">
                  <c:v>9.2793299999999999</c:v>
                </c:pt>
                <c:pt idx="14309">
                  <c:v>9.2802199999999999</c:v>
                </c:pt>
                <c:pt idx="14310">
                  <c:v>9.2809299999999997</c:v>
                </c:pt>
                <c:pt idx="14311">
                  <c:v>9.2817000000000007</c:v>
                </c:pt>
                <c:pt idx="14312">
                  <c:v>9.2820099999999996</c:v>
                </c:pt>
                <c:pt idx="14313">
                  <c:v>9.2825900000000008</c:v>
                </c:pt>
                <c:pt idx="14314">
                  <c:v>9.2829700000000006</c:v>
                </c:pt>
                <c:pt idx="14315">
                  <c:v>9.2833799999999993</c:v>
                </c:pt>
                <c:pt idx="14316">
                  <c:v>9.2838499999999993</c:v>
                </c:pt>
                <c:pt idx="14317">
                  <c:v>9.2845700000000004</c:v>
                </c:pt>
                <c:pt idx="14318">
                  <c:v>9.2852599999999992</c:v>
                </c:pt>
                <c:pt idx="14319">
                  <c:v>9.2857099999999999</c:v>
                </c:pt>
                <c:pt idx="14320">
                  <c:v>9.2859499999999997</c:v>
                </c:pt>
                <c:pt idx="14321">
                  <c:v>9.2865300000000008</c:v>
                </c:pt>
                <c:pt idx="14322">
                  <c:v>9.2874999999999996</c:v>
                </c:pt>
                <c:pt idx="14323">
                  <c:v>9.2885000000000009</c:v>
                </c:pt>
                <c:pt idx="14324">
                  <c:v>9.2891499999999994</c:v>
                </c:pt>
                <c:pt idx="14325">
                  <c:v>9.2897099999999995</c:v>
                </c:pt>
                <c:pt idx="14326">
                  <c:v>9.2904400000000003</c:v>
                </c:pt>
                <c:pt idx="14327">
                  <c:v>9.2911400000000004</c:v>
                </c:pt>
                <c:pt idx="14328">
                  <c:v>9.2917400000000008</c:v>
                </c:pt>
                <c:pt idx="14329">
                  <c:v>9.2921399999999998</c:v>
                </c:pt>
                <c:pt idx="14330">
                  <c:v>9.2927999999999997</c:v>
                </c:pt>
                <c:pt idx="14331">
                  <c:v>9.2935599999999994</c:v>
                </c:pt>
                <c:pt idx="14332">
                  <c:v>9.2946299999999997</c:v>
                </c:pt>
                <c:pt idx="14333">
                  <c:v>9.2956000000000003</c:v>
                </c:pt>
                <c:pt idx="14334">
                  <c:v>9.2967099999999991</c:v>
                </c:pt>
                <c:pt idx="14335">
                  <c:v>9.2971800000000009</c:v>
                </c:pt>
                <c:pt idx="14336">
                  <c:v>9.2981999999999996</c:v>
                </c:pt>
                <c:pt idx="14337">
                  <c:v>9.2989700000000006</c:v>
                </c:pt>
                <c:pt idx="14338">
                  <c:v>9.3000000000000007</c:v>
                </c:pt>
                <c:pt idx="14339">
                  <c:v>9.3005999999999993</c:v>
                </c:pt>
                <c:pt idx="14340">
                  <c:v>9.3013899999999996</c:v>
                </c:pt>
                <c:pt idx="14341">
                  <c:v>9.3019800000000004</c:v>
                </c:pt>
                <c:pt idx="14342">
                  <c:v>9.30227</c:v>
                </c:pt>
                <c:pt idx="14343">
                  <c:v>9.3026400000000002</c:v>
                </c:pt>
                <c:pt idx="14344">
                  <c:v>9.3033400000000004</c:v>
                </c:pt>
                <c:pt idx="14345">
                  <c:v>9.3038500000000006</c:v>
                </c:pt>
                <c:pt idx="14346">
                  <c:v>9.3046299999999995</c:v>
                </c:pt>
                <c:pt idx="14347">
                  <c:v>9.3056599999999996</c:v>
                </c:pt>
                <c:pt idx="14348">
                  <c:v>9.3066999999999993</c:v>
                </c:pt>
                <c:pt idx="14349">
                  <c:v>9.3077500000000004</c:v>
                </c:pt>
                <c:pt idx="14350">
                  <c:v>9.3087199999999992</c:v>
                </c:pt>
                <c:pt idx="14351">
                  <c:v>9.3097399999999997</c:v>
                </c:pt>
                <c:pt idx="14352">
                  <c:v>9.31006</c:v>
                </c:pt>
                <c:pt idx="14353">
                  <c:v>9.3104499999999994</c:v>
                </c:pt>
                <c:pt idx="14354">
                  <c:v>9.31081</c:v>
                </c:pt>
                <c:pt idx="14355">
                  <c:v>9.3114699999999999</c:v>
                </c:pt>
                <c:pt idx="14356">
                  <c:v>9.3123400000000007</c:v>
                </c:pt>
                <c:pt idx="14357">
                  <c:v>9.31297</c:v>
                </c:pt>
                <c:pt idx="14358">
                  <c:v>9.3134700000000006</c:v>
                </c:pt>
                <c:pt idx="14359">
                  <c:v>9.3144299999999998</c:v>
                </c:pt>
                <c:pt idx="14360">
                  <c:v>9.3150099999999991</c:v>
                </c:pt>
                <c:pt idx="14361">
                  <c:v>9.3157599999999992</c:v>
                </c:pt>
                <c:pt idx="14362">
                  <c:v>9.3164899999999999</c:v>
                </c:pt>
                <c:pt idx="14363">
                  <c:v>9.3171800000000005</c:v>
                </c:pt>
                <c:pt idx="14364">
                  <c:v>9.3182299999999998</c:v>
                </c:pt>
                <c:pt idx="14365">
                  <c:v>9.3189399999999996</c:v>
                </c:pt>
                <c:pt idx="14366">
                  <c:v>9.3197600000000005</c:v>
                </c:pt>
                <c:pt idx="14367">
                  <c:v>9.3206000000000007</c:v>
                </c:pt>
                <c:pt idx="14368">
                  <c:v>9.3216300000000007</c:v>
                </c:pt>
                <c:pt idx="14369">
                  <c:v>9.3222699999999996</c:v>
                </c:pt>
                <c:pt idx="14370">
                  <c:v>9.3228100000000005</c:v>
                </c:pt>
                <c:pt idx="14371">
                  <c:v>9.3232300000000006</c:v>
                </c:pt>
                <c:pt idx="14372">
                  <c:v>9.3240800000000004</c:v>
                </c:pt>
                <c:pt idx="14373">
                  <c:v>9.3247099999999996</c:v>
                </c:pt>
                <c:pt idx="14374">
                  <c:v>9.3256599999999992</c:v>
                </c:pt>
                <c:pt idx="14375">
                  <c:v>9.3263999999999996</c:v>
                </c:pt>
                <c:pt idx="14376">
                  <c:v>9.3269099999999998</c:v>
                </c:pt>
                <c:pt idx="14377">
                  <c:v>9.3279899999999998</c:v>
                </c:pt>
                <c:pt idx="14378">
                  <c:v>9.3288799999999998</c:v>
                </c:pt>
                <c:pt idx="14379">
                  <c:v>9.3299099999999999</c:v>
                </c:pt>
                <c:pt idx="14380">
                  <c:v>9.3305699999999998</c:v>
                </c:pt>
                <c:pt idx="14381">
                  <c:v>9.3311200000000003</c:v>
                </c:pt>
                <c:pt idx="14382">
                  <c:v>9.3319700000000001</c:v>
                </c:pt>
                <c:pt idx="14383">
                  <c:v>9.3326899999999995</c:v>
                </c:pt>
                <c:pt idx="14384">
                  <c:v>9.3331099999999996</c:v>
                </c:pt>
                <c:pt idx="14385">
                  <c:v>9.33399</c:v>
                </c:pt>
                <c:pt idx="14386">
                  <c:v>9.3350600000000004</c:v>
                </c:pt>
                <c:pt idx="14387">
                  <c:v>9.3358000000000008</c:v>
                </c:pt>
                <c:pt idx="14388">
                  <c:v>9.3365200000000002</c:v>
                </c:pt>
                <c:pt idx="14389">
                  <c:v>9.3369400000000002</c:v>
                </c:pt>
                <c:pt idx="14390">
                  <c:v>9.3374500000000005</c:v>
                </c:pt>
                <c:pt idx="14391">
                  <c:v>9.3380600000000005</c:v>
                </c:pt>
                <c:pt idx="14392">
                  <c:v>9.3390799999999992</c:v>
                </c:pt>
                <c:pt idx="14393">
                  <c:v>9.3401399999999999</c:v>
                </c:pt>
                <c:pt idx="14394">
                  <c:v>9.3412799999999994</c:v>
                </c:pt>
                <c:pt idx="14395">
                  <c:v>9.3419000000000008</c:v>
                </c:pt>
                <c:pt idx="14396">
                  <c:v>9.3427299999999995</c:v>
                </c:pt>
                <c:pt idx="14397">
                  <c:v>9.3433899999999994</c:v>
                </c:pt>
                <c:pt idx="14398">
                  <c:v>9.3439899999999998</c:v>
                </c:pt>
                <c:pt idx="14399">
                  <c:v>9.3447800000000001</c:v>
                </c:pt>
                <c:pt idx="14400">
                  <c:v>9.3451400000000007</c:v>
                </c:pt>
                <c:pt idx="14401">
                  <c:v>9.3456799999999998</c:v>
                </c:pt>
                <c:pt idx="14402">
                  <c:v>9.3459699999999994</c:v>
                </c:pt>
                <c:pt idx="14403">
                  <c:v>9.3463899999999995</c:v>
                </c:pt>
                <c:pt idx="14404">
                  <c:v>9.3467400000000005</c:v>
                </c:pt>
                <c:pt idx="14405">
                  <c:v>9.3476599999999994</c:v>
                </c:pt>
                <c:pt idx="14406">
                  <c:v>9.3486799999999999</c:v>
                </c:pt>
                <c:pt idx="14407">
                  <c:v>9.3497400000000006</c:v>
                </c:pt>
                <c:pt idx="14408">
                  <c:v>9.3507700000000007</c:v>
                </c:pt>
                <c:pt idx="14409">
                  <c:v>9.3517700000000001</c:v>
                </c:pt>
                <c:pt idx="14410">
                  <c:v>9.3525600000000004</c:v>
                </c:pt>
                <c:pt idx="14411">
                  <c:v>9.3533799999999996</c:v>
                </c:pt>
                <c:pt idx="14412">
                  <c:v>9.3541399999999992</c:v>
                </c:pt>
                <c:pt idx="14413">
                  <c:v>9.3552099999999996</c:v>
                </c:pt>
                <c:pt idx="14414">
                  <c:v>9.3557199999999998</c:v>
                </c:pt>
                <c:pt idx="14415">
                  <c:v>9.3561999999999994</c:v>
                </c:pt>
                <c:pt idx="14416">
                  <c:v>9.3566900000000004</c:v>
                </c:pt>
                <c:pt idx="14417">
                  <c:v>9.3574800000000007</c:v>
                </c:pt>
                <c:pt idx="14418">
                  <c:v>9.3577499999999993</c:v>
                </c:pt>
                <c:pt idx="14419">
                  <c:v>9.3582199999999993</c:v>
                </c:pt>
                <c:pt idx="14420">
                  <c:v>9.3591999999999995</c:v>
                </c:pt>
                <c:pt idx="14421">
                  <c:v>9.3598199999999991</c:v>
                </c:pt>
                <c:pt idx="14422">
                  <c:v>9.3600999999999992</c:v>
                </c:pt>
                <c:pt idx="14423">
                  <c:v>9.3606599999999993</c:v>
                </c:pt>
                <c:pt idx="14424">
                  <c:v>9.3613700000000009</c:v>
                </c:pt>
                <c:pt idx="14425">
                  <c:v>9.3623999999999992</c:v>
                </c:pt>
                <c:pt idx="14426">
                  <c:v>9.3630499999999994</c:v>
                </c:pt>
                <c:pt idx="14427">
                  <c:v>9.3639200000000002</c:v>
                </c:pt>
                <c:pt idx="14428">
                  <c:v>9.3644099999999995</c:v>
                </c:pt>
                <c:pt idx="14429">
                  <c:v>9.3646700000000003</c:v>
                </c:pt>
                <c:pt idx="14430">
                  <c:v>9.3652200000000008</c:v>
                </c:pt>
                <c:pt idx="14431">
                  <c:v>9.3660800000000002</c:v>
                </c:pt>
                <c:pt idx="14432">
                  <c:v>9.3666199999999993</c:v>
                </c:pt>
                <c:pt idx="14433">
                  <c:v>9.3669899999999995</c:v>
                </c:pt>
                <c:pt idx="14434">
                  <c:v>9.3675800000000002</c:v>
                </c:pt>
                <c:pt idx="14435">
                  <c:v>9.3681099999999997</c:v>
                </c:pt>
                <c:pt idx="14436">
                  <c:v>9.3688800000000008</c:v>
                </c:pt>
                <c:pt idx="14437">
                  <c:v>9.3698499999999996</c:v>
                </c:pt>
                <c:pt idx="14438">
                  <c:v>9.3707100000000008</c:v>
                </c:pt>
                <c:pt idx="14439">
                  <c:v>9.3715299999999999</c:v>
                </c:pt>
                <c:pt idx="14440">
                  <c:v>9.3723299999999998</c:v>
                </c:pt>
                <c:pt idx="14441">
                  <c:v>9.3731899999999992</c:v>
                </c:pt>
                <c:pt idx="14442">
                  <c:v>9.3742900000000002</c:v>
                </c:pt>
                <c:pt idx="14443">
                  <c:v>9.3748000000000005</c:v>
                </c:pt>
                <c:pt idx="14444">
                  <c:v>9.3757999999999999</c:v>
                </c:pt>
                <c:pt idx="14445">
                  <c:v>9.3768499999999992</c:v>
                </c:pt>
                <c:pt idx="14446">
                  <c:v>9.3774599999999992</c:v>
                </c:pt>
                <c:pt idx="14447">
                  <c:v>9.3782200000000007</c:v>
                </c:pt>
                <c:pt idx="14448">
                  <c:v>9.3792600000000004</c:v>
                </c:pt>
                <c:pt idx="14449">
                  <c:v>9.38035</c:v>
                </c:pt>
                <c:pt idx="14450">
                  <c:v>9.3808000000000007</c:v>
                </c:pt>
                <c:pt idx="14451">
                  <c:v>9.3814799999999998</c:v>
                </c:pt>
                <c:pt idx="14452">
                  <c:v>9.3818800000000007</c:v>
                </c:pt>
                <c:pt idx="14453">
                  <c:v>9.3822899999999994</c:v>
                </c:pt>
                <c:pt idx="14454">
                  <c:v>9.3833400000000005</c:v>
                </c:pt>
                <c:pt idx="14455">
                  <c:v>9.3839000000000006</c:v>
                </c:pt>
                <c:pt idx="14456">
                  <c:v>9.3844399999999997</c:v>
                </c:pt>
                <c:pt idx="14457">
                  <c:v>9.3852899999999995</c:v>
                </c:pt>
                <c:pt idx="14458">
                  <c:v>9.3862900000000007</c:v>
                </c:pt>
                <c:pt idx="14459">
                  <c:v>9.3866499999999995</c:v>
                </c:pt>
                <c:pt idx="14460">
                  <c:v>9.3876000000000008</c:v>
                </c:pt>
                <c:pt idx="14461">
                  <c:v>9.3883799999999997</c:v>
                </c:pt>
                <c:pt idx="14462">
                  <c:v>9.3887</c:v>
                </c:pt>
                <c:pt idx="14463">
                  <c:v>9.3895</c:v>
                </c:pt>
                <c:pt idx="14464">
                  <c:v>9.3902400000000004</c:v>
                </c:pt>
                <c:pt idx="14465">
                  <c:v>9.3907900000000009</c:v>
                </c:pt>
                <c:pt idx="14466">
                  <c:v>9.39114</c:v>
                </c:pt>
                <c:pt idx="14467">
                  <c:v>9.3919200000000007</c:v>
                </c:pt>
                <c:pt idx="14468">
                  <c:v>9.3927200000000006</c:v>
                </c:pt>
                <c:pt idx="14469">
                  <c:v>9.3937600000000003</c:v>
                </c:pt>
                <c:pt idx="14470">
                  <c:v>9.3947800000000008</c:v>
                </c:pt>
                <c:pt idx="14471">
                  <c:v>9.3958300000000001</c:v>
                </c:pt>
                <c:pt idx="14472">
                  <c:v>9.39663</c:v>
                </c:pt>
                <c:pt idx="14473">
                  <c:v>9.3972200000000008</c:v>
                </c:pt>
                <c:pt idx="14474">
                  <c:v>9.3979300000000006</c:v>
                </c:pt>
                <c:pt idx="14475">
                  <c:v>9.3988399999999999</c:v>
                </c:pt>
                <c:pt idx="14476">
                  <c:v>9.3995800000000003</c:v>
                </c:pt>
                <c:pt idx="14477">
                  <c:v>9.4002800000000004</c:v>
                </c:pt>
                <c:pt idx="14478">
                  <c:v>9.4006000000000007</c:v>
                </c:pt>
                <c:pt idx="14479">
                  <c:v>9.40137</c:v>
                </c:pt>
                <c:pt idx="14480">
                  <c:v>9.4019100000000009</c:v>
                </c:pt>
                <c:pt idx="14481">
                  <c:v>9.4026099999999992</c:v>
                </c:pt>
                <c:pt idx="14482">
                  <c:v>9.4037199999999999</c:v>
                </c:pt>
                <c:pt idx="14483">
                  <c:v>9.4046000000000003</c:v>
                </c:pt>
                <c:pt idx="14484">
                  <c:v>9.4056499999999996</c:v>
                </c:pt>
                <c:pt idx="14485">
                  <c:v>9.4064099999999993</c:v>
                </c:pt>
                <c:pt idx="14486">
                  <c:v>9.4070099999999996</c:v>
                </c:pt>
                <c:pt idx="14487">
                  <c:v>9.4079599999999992</c:v>
                </c:pt>
                <c:pt idx="14488">
                  <c:v>9.40855</c:v>
                </c:pt>
                <c:pt idx="14489">
                  <c:v>9.4090100000000003</c:v>
                </c:pt>
                <c:pt idx="14490">
                  <c:v>9.41</c:v>
                </c:pt>
                <c:pt idx="14491">
                  <c:v>9.4103600000000007</c:v>
                </c:pt>
                <c:pt idx="14492">
                  <c:v>9.4108999999999998</c:v>
                </c:pt>
                <c:pt idx="14493">
                  <c:v>9.4117099999999994</c:v>
                </c:pt>
                <c:pt idx="14494">
                  <c:v>9.4122400000000006</c:v>
                </c:pt>
                <c:pt idx="14495">
                  <c:v>9.4129400000000008</c:v>
                </c:pt>
                <c:pt idx="14496">
                  <c:v>9.4134100000000007</c:v>
                </c:pt>
                <c:pt idx="14497">
                  <c:v>9.4144600000000001</c:v>
                </c:pt>
                <c:pt idx="14498">
                  <c:v>9.4154900000000001</c:v>
                </c:pt>
                <c:pt idx="14499">
                  <c:v>9.4159600000000001</c:v>
                </c:pt>
                <c:pt idx="14500">
                  <c:v>9.4162499999999998</c:v>
                </c:pt>
                <c:pt idx="14501">
                  <c:v>9.4169499999999999</c:v>
                </c:pt>
                <c:pt idx="14502">
                  <c:v>9.41784</c:v>
                </c:pt>
                <c:pt idx="14503">
                  <c:v>9.4184800000000006</c:v>
                </c:pt>
                <c:pt idx="14504">
                  <c:v>9.4194899999999997</c:v>
                </c:pt>
                <c:pt idx="14505">
                  <c:v>9.4202100000000009</c:v>
                </c:pt>
                <c:pt idx="14506">
                  <c:v>9.4206500000000002</c:v>
                </c:pt>
                <c:pt idx="14507">
                  <c:v>9.4212199999999999</c:v>
                </c:pt>
                <c:pt idx="14508">
                  <c:v>9.4220900000000007</c:v>
                </c:pt>
                <c:pt idx="14509">
                  <c:v>9.42286</c:v>
                </c:pt>
                <c:pt idx="14510">
                  <c:v>9.4233100000000007</c:v>
                </c:pt>
                <c:pt idx="14511">
                  <c:v>9.4238099999999996</c:v>
                </c:pt>
                <c:pt idx="14512">
                  <c:v>9.4243799999999993</c:v>
                </c:pt>
                <c:pt idx="14513">
                  <c:v>9.4247300000000003</c:v>
                </c:pt>
                <c:pt idx="14514">
                  <c:v>9.4252900000000004</c:v>
                </c:pt>
                <c:pt idx="14515">
                  <c:v>9.4262599999999992</c:v>
                </c:pt>
                <c:pt idx="14516">
                  <c:v>9.4272299999999998</c:v>
                </c:pt>
                <c:pt idx="14517">
                  <c:v>9.4279700000000002</c:v>
                </c:pt>
                <c:pt idx="14518">
                  <c:v>9.4290500000000002</c:v>
                </c:pt>
                <c:pt idx="14519">
                  <c:v>9.4298800000000007</c:v>
                </c:pt>
                <c:pt idx="14520">
                  <c:v>9.4309200000000004</c:v>
                </c:pt>
                <c:pt idx="14521">
                  <c:v>9.4317200000000003</c:v>
                </c:pt>
                <c:pt idx="14522">
                  <c:v>9.4325500000000009</c:v>
                </c:pt>
                <c:pt idx="14523">
                  <c:v>9.4332999999999991</c:v>
                </c:pt>
                <c:pt idx="14524">
                  <c:v>9.4337099999999996</c:v>
                </c:pt>
                <c:pt idx="14525">
                  <c:v>9.4341000000000008</c:v>
                </c:pt>
                <c:pt idx="14526">
                  <c:v>9.4344099999999997</c:v>
                </c:pt>
                <c:pt idx="14527">
                  <c:v>9.4347300000000001</c:v>
                </c:pt>
                <c:pt idx="14528">
                  <c:v>9.4352099999999997</c:v>
                </c:pt>
                <c:pt idx="14529">
                  <c:v>9.43567</c:v>
                </c:pt>
                <c:pt idx="14530">
                  <c:v>9.4361999999999995</c:v>
                </c:pt>
                <c:pt idx="14531">
                  <c:v>9.4367099999999997</c:v>
                </c:pt>
                <c:pt idx="14532">
                  <c:v>9.4370499999999993</c:v>
                </c:pt>
                <c:pt idx="14533">
                  <c:v>9.4375499999999999</c:v>
                </c:pt>
                <c:pt idx="14534">
                  <c:v>9.4378499999999992</c:v>
                </c:pt>
                <c:pt idx="14535">
                  <c:v>9.4382999999999999</c:v>
                </c:pt>
                <c:pt idx="14536">
                  <c:v>9.4389199999999995</c:v>
                </c:pt>
                <c:pt idx="14537">
                  <c:v>9.4396100000000001</c:v>
                </c:pt>
                <c:pt idx="14538">
                  <c:v>9.4401600000000006</c:v>
                </c:pt>
                <c:pt idx="14539">
                  <c:v>9.4409600000000005</c:v>
                </c:pt>
                <c:pt idx="14540">
                  <c:v>9.4414700000000007</c:v>
                </c:pt>
                <c:pt idx="14541">
                  <c:v>9.4422499999999996</c:v>
                </c:pt>
                <c:pt idx="14542">
                  <c:v>9.4429400000000001</c:v>
                </c:pt>
                <c:pt idx="14543">
                  <c:v>9.4436</c:v>
                </c:pt>
                <c:pt idx="14544">
                  <c:v>9.4444700000000008</c:v>
                </c:pt>
                <c:pt idx="14545">
                  <c:v>9.4452400000000001</c:v>
                </c:pt>
                <c:pt idx="14546">
                  <c:v>9.4458599999999997</c:v>
                </c:pt>
                <c:pt idx="14547">
                  <c:v>9.4462600000000005</c:v>
                </c:pt>
                <c:pt idx="14548">
                  <c:v>9.4469499999999993</c:v>
                </c:pt>
                <c:pt idx="14549">
                  <c:v>9.4475700000000007</c:v>
                </c:pt>
                <c:pt idx="14550">
                  <c:v>9.4486500000000007</c:v>
                </c:pt>
                <c:pt idx="14551">
                  <c:v>9.4494299999999996</c:v>
                </c:pt>
                <c:pt idx="14552">
                  <c:v>9.4500399999999996</c:v>
                </c:pt>
                <c:pt idx="14553">
                  <c:v>9.4507700000000003</c:v>
                </c:pt>
                <c:pt idx="14554">
                  <c:v>9.4514899999999997</c:v>
                </c:pt>
                <c:pt idx="14555">
                  <c:v>9.4521800000000002</c:v>
                </c:pt>
                <c:pt idx="14556">
                  <c:v>9.4527300000000007</c:v>
                </c:pt>
                <c:pt idx="14557">
                  <c:v>9.4534099999999999</c:v>
                </c:pt>
                <c:pt idx="14558">
                  <c:v>9.4538100000000007</c:v>
                </c:pt>
                <c:pt idx="14559">
                  <c:v>9.4542699999999993</c:v>
                </c:pt>
                <c:pt idx="14560">
                  <c:v>9.4547399999999993</c:v>
                </c:pt>
                <c:pt idx="14561">
                  <c:v>9.45519</c:v>
                </c:pt>
                <c:pt idx="14562">
                  <c:v>9.4560499999999994</c:v>
                </c:pt>
                <c:pt idx="14563">
                  <c:v>9.4571100000000001</c:v>
                </c:pt>
                <c:pt idx="14564">
                  <c:v>9.4581099999999996</c:v>
                </c:pt>
                <c:pt idx="14565">
                  <c:v>9.4592600000000004</c:v>
                </c:pt>
                <c:pt idx="14566">
                  <c:v>9.4599899999999995</c:v>
                </c:pt>
                <c:pt idx="14567">
                  <c:v>9.4608399999999993</c:v>
                </c:pt>
                <c:pt idx="14568">
                  <c:v>9.4612800000000004</c:v>
                </c:pt>
                <c:pt idx="14569">
                  <c:v>9.4618400000000005</c:v>
                </c:pt>
                <c:pt idx="14570">
                  <c:v>9.4626199999999994</c:v>
                </c:pt>
                <c:pt idx="14571">
                  <c:v>9.4634499999999999</c:v>
                </c:pt>
                <c:pt idx="14572">
                  <c:v>9.46448</c:v>
                </c:pt>
                <c:pt idx="14573">
                  <c:v>9.4649800000000006</c:v>
                </c:pt>
                <c:pt idx="14574">
                  <c:v>9.4656000000000002</c:v>
                </c:pt>
                <c:pt idx="14575">
                  <c:v>9.4660700000000002</c:v>
                </c:pt>
                <c:pt idx="14576">
                  <c:v>9.4667200000000005</c:v>
                </c:pt>
                <c:pt idx="14577">
                  <c:v>9.4674999999999994</c:v>
                </c:pt>
                <c:pt idx="14578">
                  <c:v>9.4681099999999994</c:v>
                </c:pt>
                <c:pt idx="14579">
                  <c:v>9.4687400000000004</c:v>
                </c:pt>
                <c:pt idx="14580">
                  <c:v>9.4694199999999995</c:v>
                </c:pt>
                <c:pt idx="14581">
                  <c:v>9.4699899999999992</c:v>
                </c:pt>
                <c:pt idx="14582">
                  <c:v>9.4709500000000002</c:v>
                </c:pt>
                <c:pt idx="14583">
                  <c:v>9.4717300000000009</c:v>
                </c:pt>
                <c:pt idx="14584">
                  <c:v>9.4727300000000003</c:v>
                </c:pt>
                <c:pt idx="14585">
                  <c:v>9.4738500000000005</c:v>
                </c:pt>
                <c:pt idx="14586">
                  <c:v>9.4744899999999994</c:v>
                </c:pt>
                <c:pt idx="14587">
                  <c:v>9.4751700000000003</c:v>
                </c:pt>
                <c:pt idx="14588">
                  <c:v>9.4756900000000002</c:v>
                </c:pt>
                <c:pt idx="14589">
                  <c:v>9.4761399999999991</c:v>
                </c:pt>
                <c:pt idx="14590">
                  <c:v>9.4767299999999999</c:v>
                </c:pt>
                <c:pt idx="14591">
                  <c:v>9.47743</c:v>
                </c:pt>
                <c:pt idx="14592">
                  <c:v>9.4778099999999998</c:v>
                </c:pt>
                <c:pt idx="14593">
                  <c:v>9.47818</c:v>
                </c:pt>
                <c:pt idx="14594">
                  <c:v>9.4787099999999995</c:v>
                </c:pt>
                <c:pt idx="14595">
                  <c:v>9.4793000000000003</c:v>
                </c:pt>
                <c:pt idx="14596">
                  <c:v>9.4800500000000003</c:v>
                </c:pt>
                <c:pt idx="14597">
                  <c:v>9.4809800000000006</c:v>
                </c:pt>
                <c:pt idx="14598">
                  <c:v>9.4817999999999998</c:v>
                </c:pt>
                <c:pt idx="14599">
                  <c:v>9.4821799999999996</c:v>
                </c:pt>
                <c:pt idx="14600">
                  <c:v>9.4826899999999998</c:v>
                </c:pt>
                <c:pt idx="14601">
                  <c:v>9.4831599999999998</c:v>
                </c:pt>
                <c:pt idx="14602">
                  <c:v>9.4841499999999996</c:v>
                </c:pt>
                <c:pt idx="14603">
                  <c:v>9.4848300000000005</c:v>
                </c:pt>
                <c:pt idx="14604">
                  <c:v>9.4854699999999994</c:v>
                </c:pt>
                <c:pt idx="14605">
                  <c:v>9.4866299999999999</c:v>
                </c:pt>
                <c:pt idx="14606">
                  <c:v>9.4877900000000004</c:v>
                </c:pt>
                <c:pt idx="14607">
                  <c:v>9.4889200000000002</c:v>
                </c:pt>
                <c:pt idx="14608">
                  <c:v>9.4894599999999993</c:v>
                </c:pt>
                <c:pt idx="14609">
                  <c:v>9.4900800000000007</c:v>
                </c:pt>
                <c:pt idx="14610">
                  <c:v>9.4909599999999994</c:v>
                </c:pt>
                <c:pt idx="14611">
                  <c:v>9.4914699999999996</c:v>
                </c:pt>
                <c:pt idx="14612">
                  <c:v>9.4920200000000001</c:v>
                </c:pt>
                <c:pt idx="14613">
                  <c:v>9.4930400000000006</c:v>
                </c:pt>
                <c:pt idx="14614">
                  <c:v>9.4940499999999997</c:v>
                </c:pt>
                <c:pt idx="14615">
                  <c:v>9.4948899999999998</c:v>
                </c:pt>
                <c:pt idx="14616">
                  <c:v>9.4953000000000003</c:v>
                </c:pt>
                <c:pt idx="14617">
                  <c:v>9.4959699999999998</c:v>
                </c:pt>
                <c:pt idx="14618">
                  <c:v>9.4966100000000004</c:v>
                </c:pt>
                <c:pt idx="14619">
                  <c:v>9.4969900000000003</c:v>
                </c:pt>
                <c:pt idx="14620">
                  <c:v>9.4974399999999992</c:v>
                </c:pt>
                <c:pt idx="14621">
                  <c:v>9.4979800000000001</c:v>
                </c:pt>
                <c:pt idx="14622">
                  <c:v>9.4984199999999994</c:v>
                </c:pt>
                <c:pt idx="14623">
                  <c:v>9.4989600000000003</c:v>
                </c:pt>
                <c:pt idx="14624">
                  <c:v>9.4997199999999999</c:v>
                </c:pt>
                <c:pt idx="14625">
                  <c:v>9.5004200000000001</c:v>
                </c:pt>
                <c:pt idx="14626">
                  <c:v>9.5013500000000004</c:v>
                </c:pt>
                <c:pt idx="14627">
                  <c:v>9.5022699999999993</c:v>
                </c:pt>
                <c:pt idx="14628">
                  <c:v>9.5033100000000008</c:v>
                </c:pt>
                <c:pt idx="14629">
                  <c:v>9.5044400000000007</c:v>
                </c:pt>
                <c:pt idx="14630">
                  <c:v>9.5049700000000001</c:v>
                </c:pt>
                <c:pt idx="14631">
                  <c:v>9.5056600000000007</c:v>
                </c:pt>
                <c:pt idx="14632">
                  <c:v>9.5063999999999993</c:v>
                </c:pt>
                <c:pt idx="14633">
                  <c:v>9.5070999999999994</c:v>
                </c:pt>
                <c:pt idx="14634">
                  <c:v>9.5079499999999992</c:v>
                </c:pt>
                <c:pt idx="14635">
                  <c:v>9.5085099999999994</c:v>
                </c:pt>
                <c:pt idx="14636">
                  <c:v>9.5089799999999993</c:v>
                </c:pt>
                <c:pt idx="14637">
                  <c:v>9.5093599999999991</c:v>
                </c:pt>
                <c:pt idx="14638">
                  <c:v>9.5098099999999999</c:v>
                </c:pt>
                <c:pt idx="14639">
                  <c:v>9.5105500000000003</c:v>
                </c:pt>
                <c:pt idx="14640">
                  <c:v>9.5111000000000008</c:v>
                </c:pt>
                <c:pt idx="14641">
                  <c:v>9.5120699999999996</c:v>
                </c:pt>
                <c:pt idx="14642">
                  <c:v>9.5129999999999999</c:v>
                </c:pt>
                <c:pt idx="14643">
                  <c:v>9.5137099999999997</c:v>
                </c:pt>
                <c:pt idx="14644">
                  <c:v>9.5143699999999995</c:v>
                </c:pt>
                <c:pt idx="14645">
                  <c:v>9.5152900000000002</c:v>
                </c:pt>
                <c:pt idx="14646">
                  <c:v>9.5163600000000006</c:v>
                </c:pt>
                <c:pt idx="14647">
                  <c:v>9.5169899999999998</c:v>
                </c:pt>
                <c:pt idx="14648">
                  <c:v>9.5178200000000004</c:v>
                </c:pt>
                <c:pt idx="14649">
                  <c:v>9.5181699999999996</c:v>
                </c:pt>
                <c:pt idx="14650">
                  <c:v>9.5186499999999992</c:v>
                </c:pt>
                <c:pt idx="14651">
                  <c:v>9.5191800000000004</c:v>
                </c:pt>
                <c:pt idx="14652">
                  <c:v>9.52</c:v>
                </c:pt>
                <c:pt idx="14653">
                  <c:v>9.5205000000000002</c:v>
                </c:pt>
                <c:pt idx="14654">
                  <c:v>9.52102</c:v>
                </c:pt>
                <c:pt idx="14655">
                  <c:v>9.5218600000000002</c:v>
                </c:pt>
                <c:pt idx="14656">
                  <c:v>9.5224299999999999</c:v>
                </c:pt>
                <c:pt idx="14657">
                  <c:v>9.5230200000000007</c:v>
                </c:pt>
                <c:pt idx="14658">
                  <c:v>9.5233899999999991</c:v>
                </c:pt>
                <c:pt idx="14659">
                  <c:v>9.5238700000000005</c:v>
                </c:pt>
                <c:pt idx="14660">
                  <c:v>9.5241500000000006</c:v>
                </c:pt>
                <c:pt idx="14661">
                  <c:v>9.5245499999999996</c:v>
                </c:pt>
                <c:pt idx="14662">
                  <c:v>9.5248399999999993</c:v>
                </c:pt>
                <c:pt idx="14663">
                  <c:v>9.5253700000000006</c:v>
                </c:pt>
                <c:pt idx="14664">
                  <c:v>9.5260999999999996</c:v>
                </c:pt>
                <c:pt idx="14665">
                  <c:v>9.5266699999999993</c:v>
                </c:pt>
                <c:pt idx="14666">
                  <c:v>9.5274999999999999</c:v>
                </c:pt>
                <c:pt idx="14667">
                  <c:v>9.5281699999999994</c:v>
                </c:pt>
                <c:pt idx="14668">
                  <c:v>9.5294799999999995</c:v>
                </c:pt>
                <c:pt idx="14669">
                  <c:v>9.53003</c:v>
                </c:pt>
                <c:pt idx="14670">
                  <c:v>9.5308899999999994</c:v>
                </c:pt>
                <c:pt idx="14671">
                  <c:v>9.5314899999999998</c:v>
                </c:pt>
                <c:pt idx="14672">
                  <c:v>9.5322099999999992</c:v>
                </c:pt>
                <c:pt idx="14673">
                  <c:v>9.5326900000000006</c:v>
                </c:pt>
                <c:pt idx="14674">
                  <c:v>9.5333900000000007</c:v>
                </c:pt>
                <c:pt idx="14675">
                  <c:v>9.5343499999999999</c:v>
                </c:pt>
                <c:pt idx="14676">
                  <c:v>9.53538</c:v>
                </c:pt>
                <c:pt idx="14677">
                  <c:v>9.5363199999999999</c:v>
                </c:pt>
                <c:pt idx="14678">
                  <c:v>9.5368899999999996</c:v>
                </c:pt>
                <c:pt idx="14679">
                  <c:v>9.5378900000000009</c:v>
                </c:pt>
                <c:pt idx="14680">
                  <c:v>9.5389199999999992</c:v>
                </c:pt>
                <c:pt idx="14681">
                  <c:v>9.5394199999999998</c:v>
                </c:pt>
                <c:pt idx="14682">
                  <c:v>9.5397099999999995</c:v>
                </c:pt>
                <c:pt idx="14683">
                  <c:v>9.5403699999999994</c:v>
                </c:pt>
                <c:pt idx="14684">
                  <c:v>9.5407499999999992</c:v>
                </c:pt>
                <c:pt idx="14685">
                  <c:v>9.5411900000000003</c:v>
                </c:pt>
                <c:pt idx="14686">
                  <c:v>9.5417799999999993</c:v>
                </c:pt>
                <c:pt idx="14687">
                  <c:v>9.5427400000000002</c:v>
                </c:pt>
                <c:pt idx="14688">
                  <c:v>9.5436399999999999</c:v>
                </c:pt>
                <c:pt idx="14689">
                  <c:v>9.5445600000000006</c:v>
                </c:pt>
                <c:pt idx="14690">
                  <c:v>9.5452999999999992</c:v>
                </c:pt>
                <c:pt idx="14691">
                  <c:v>9.5459800000000001</c:v>
                </c:pt>
                <c:pt idx="14692">
                  <c:v>9.5467899999999997</c:v>
                </c:pt>
                <c:pt idx="14693">
                  <c:v>9.5474899999999998</c:v>
                </c:pt>
                <c:pt idx="14694">
                  <c:v>9.5481599999999993</c:v>
                </c:pt>
                <c:pt idx="14695">
                  <c:v>9.5489599999999992</c:v>
                </c:pt>
                <c:pt idx="14696">
                  <c:v>9.5496400000000001</c:v>
                </c:pt>
                <c:pt idx="14697">
                  <c:v>9.5500600000000002</c:v>
                </c:pt>
                <c:pt idx="14698">
                  <c:v>9.5507000000000009</c:v>
                </c:pt>
                <c:pt idx="14699">
                  <c:v>9.5511700000000008</c:v>
                </c:pt>
                <c:pt idx="14700">
                  <c:v>9.5518699999999992</c:v>
                </c:pt>
                <c:pt idx="14701">
                  <c:v>9.5529100000000007</c:v>
                </c:pt>
                <c:pt idx="14702">
                  <c:v>9.55349</c:v>
                </c:pt>
                <c:pt idx="14703">
                  <c:v>9.5538000000000007</c:v>
                </c:pt>
                <c:pt idx="14704">
                  <c:v>9.5541800000000006</c:v>
                </c:pt>
                <c:pt idx="14705">
                  <c:v>9.55457</c:v>
                </c:pt>
                <c:pt idx="14706">
                  <c:v>9.5552799999999998</c:v>
                </c:pt>
                <c:pt idx="14707">
                  <c:v>9.5556800000000006</c:v>
                </c:pt>
                <c:pt idx="14708">
                  <c:v>9.5561000000000007</c:v>
                </c:pt>
                <c:pt idx="14709">
                  <c:v>9.5564999999999998</c:v>
                </c:pt>
                <c:pt idx="14710">
                  <c:v>9.55687</c:v>
                </c:pt>
                <c:pt idx="14711">
                  <c:v>9.5574399999999997</c:v>
                </c:pt>
                <c:pt idx="14712">
                  <c:v>9.5580200000000008</c:v>
                </c:pt>
                <c:pt idx="14713">
                  <c:v>9.5582999999999991</c:v>
                </c:pt>
                <c:pt idx="14714">
                  <c:v>9.55898</c:v>
                </c:pt>
                <c:pt idx="14715">
                  <c:v>9.5598200000000002</c:v>
                </c:pt>
                <c:pt idx="14716">
                  <c:v>9.5603200000000008</c:v>
                </c:pt>
                <c:pt idx="14717">
                  <c:v>9.5612600000000008</c:v>
                </c:pt>
                <c:pt idx="14718">
                  <c:v>9.5616900000000005</c:v>
                </c:pt>
                <c:pt idx="14719">
                  <c:v>9.5624800000000008</c:v>
                </c:pt>
                <c:pt idx="14720">
                  <c:v>9.5629299999999997</c:v>
                </c:pt>
                <c:pt idx="14721">
                  <c:v>9.5633199999999992</c:v>
                </c:pt>
                <c:pt idx="14722">
                  <c:v>9.5639400000000006</c:v>
                </c:pt>
                <c:pt idx="14723">
                  <c:v>9.5644100000000005</c:v>
                </c:pt>
                <c:pt idx="14724">
                  <c:v>9.5647300000000008</c:v>
                </c:pt>
                <c:pt idx="14725">
                  <c:v>9.5651100000000007</c:v>
                </c:pt>
                <c:pt idx="14726">
                  <c:v>9.5657999999999994</c:v>
                </c:pt>
                <c:pt idx="14727">
                  <c:v>9.5668199999999999</c:v>
                </c:pt>
                <c:pt idx="14728">
                  <c:v>9.5679300000000005</c:v>
                </c:pt>
                <c:pt idx="14729">
                  <c:v>9.56907</c:v>
                </c:pt>
                <c:pt idx="14730">
                  <c:v>9.56968</c:v>
                </c:pt>
                <c:pt idx="14731">
                  <c:v>9.5700099999999999</c:v>
                </c:pt>
                <c:pt idx="14732">
                  <c:v>9.5707400000000007</c:v>
                </c:pt>
                <c:pt idx="14733">
                  <c:v>9.5711899999999996</c:v>
                </c:pt>
                <c:pt idx="14734">
                  <c:v>9.5721600000000002</c:v>
                </c:pt>
                <c:pt idx="14735">
                  <c:v>9.5729100000000003</c:v>
                </c:pt>
                <c:pt idx="14736">
                  <c:v>9.5740200000000009</c:v>
                </c:pt>
                <c:pt idx="14737">
                  <c:v>9.5751200000000001</c:v>
                </c:pt>
                <c:pt idx="14738">
                  <c:v>9.5755999999999997</c:v>
                </c:pt>
                <c:pt idx="14739">
                  <c:v>9.5760299999999994</c:v>
                </c:pt>
                <c:pt idx="14740">
                  <c:v>9.5768199999999997</c:v>
                </c:pt>
                <c:pt idx="14741">
                  <c:v>9.5775699999999997</c:v>
                </c:pt>
                <c:pt idx="14742">
                  <c:v>9.5779499999999995</c:v>
                </c:pt>
                <c:pt idx="14743">
                  <c:v>9.5790199999999999</c:v>
                </c:pt>
                <c:pt idx="14744">
                  <c:v>9.5801300000000005</c:v>
                </c:pt>
                <c:pt idx="14745">
                  <c:v>9.5810700000000004</c:v>
                </c:pt>
                <c:pt idx="14746">
                  <c:v>9.5815400000000004</c:v>
                </c:pt>
                <c:pt idx="14747">
                  <c:v>9.5823099999999997</c:v>
                </c:pt>
                <c:pt idx="14748">
                  <c:v>9.5829500000000003</c:v>
                </c:pt>
                <c:pt idx="14749">
                  <c:v>9.5833499999999994</c:v>
                </c:pt>
                <c:pt idx="14750">
                  <c:v>9.5837500000000002</c:v>
                </c:pt>
                <c:pt idx="14751">
                  <c:v>9.5843600000000002</c:v>
                </c:pt>
                <c:pt idx="14752">
                  <c:v>9.5851100000000002</c:v>
                </c:pt>
                <c:pt idx="14753">
                  <c:v>9.5860500000000002</c:v>
                </c:pt>
                <c:pt idx="14754">
                  <c:v>9.5867900000000006</c:v>
                </c:pt>
                <c:pt idx="14755">
                  <c:v>9.5872299999999999</c:v>
                </c:pt>
                <c:pt idx="14756">
                  <c:v>9.5876900000000003</c:v>
                </c:pt>
                <c:pt idx="14757">
                  <c:v>9.5880100000000006</c:v>
                </c:pt>
                <c:pt idx="14758">
                  <c:v>9.5890400000000007</c:v>
                </c:pt>
                <c:pt idx="14759">
                  <c:v>9.5896000000000008</c:v>
                </c:pt>
                <c:pt idx="14760">
                  <c:v>9.5898699999999995</c:v>
                </c:pt>
                <c:pt idx="14761">
                  <c:v>9.5902700000000003</c:v>
                </c:pt>
                <c:pt idx="14762">
                  <c:v>9.5908300000000004</c:v>
                </c:pt>
                <c:pt idx="14763">
                  <c:v>9.5912600000000001</c:v>
                </c:pt>
                <c:pt idx="14764">
                  <c:v>9.5917100000000008</c:v>
                </c:pt>
                <c:pt idx="14765">
                  <c:v>9.5920500000000004</c:v>
                </c:pt>
                <c:pt idx="14766">
                  <c:v>9.5927100000000003</c:v>
                </c:pt>
                <c:pt idx="14767">
                  <c:v>9.5932200000000005</c:v>
                </c:pt>
                <c:pt idx="14768">
                  <c:v>9.59422</c:v>
                </c:pt>
                <c:pt idx="14769">
                  <c:v>9.5949100000000005</c:v>
                </c:pt>
                <c:pt idx="14770">
                  <c:v>9.5959900000000005</c:v>
                </c:pt>
                <c:pt idx="14771">
                  <c:v>9.5965600000000002</c:v>
                </c:pt>
                <c:pt idx="14772">
                  <c:v>9.5970499999999994</c:v>
                </c:pt>
                <c:pt idx="14773">
                  <c:v>9.5980100000000004</c:v>
                </c:pt>
                <c:pt idx="14774">
                  <c:v>9.5985600000000009</c:v>
                </c:pt>
                <c:pt idx="14775">
                  <c:v>9.5993399999999998</c:v>
                </c:pt>
                <c:pt idx="14776">
                  <c:v>9.5998199999999994</c:v>
                </c:pt>
                <c:pt idx="14777">
                  <c:v>9.6005800000000008</c:v>
                </c:pt>
                <c:pt idx="14778">
                  <c:v>9.6012799999999991</c:v>
                </c:pt>
                <c:pt idx="14779">
                  <c:v>9.6019500000000004</c:v>
                </c:pt>
                <c:pt idx="14780">
                  <c:v>9.6027100000000001</c:v>
                </c:pt>
                <c:pt idx="14781">
                  <c:v>9.6034299999999995</c:v>
                </c:pt>
                <c:pt idx="14782">
                  <c:v>9.6037599999999994</c:v>
                </c:pt>
                <c:pt idx="14783">
                  <c:v>9.6041000000000007</c:v>
                </c:pt>
                <c:pt idx="14784">
                  <c:v>9.6045599999999993</c:v>
                </c:pt>
                <c:pt idx="14785">
                  <c:v>9.60501</c:v>
                </c:pt>
                <c:pt idx="14786">
                  <c:v>9.6057100000000002</c:v>
                </c:pt>
                <c:pt idx="14787">
                  <c:v>9.6067900000000002</c:v>
                </c:pt>
                <c:pt idx="14788">
                  <c:v>9.6076700000000006</c:v>
                </c:pt>
                <c:pt idx="14789">
                  <c:v>9.6084999999999994</c:v>
                </c:pt>
                <c:pt idx="14790">
                  <c:v>9.6095299999999995</c:v>
                </c:pt>
                <c:pt idx="14791">
                  <c:v>9.6105900000000002</c:v>
                </c:pt>
                <c:pt idx="14792">
                  <c:v>9.6110900000000008</c:v>
                </c:pt>
                <c:pt idx="14793">
                  <c:v>9.6118500000000004</c:v>
                </c:pt>
                <c:pt idx="14794">
                  <c:v>9.6129200000000008</c:v>
                </c:pt>
                <c:pt idx="14795">
                  <c:v>9.6134400000000007</c:v>
                </c:pt>
                <c:pt idx="14796">
                  <c:v>9.6142099999999999</c:v>
                </c:pt>
                <c:pt idx="14797">
                  <c:v>9.6150500000000001</c:v>
                </c:pt>
                <c:pt idx="14798">
                  <c:v>9.6157400000000006</c:v>
                </c:pt>
                <c:pt idx="14799">
                  <c:v>9.6162600000000005</c:v>
                </c:pt>
                <c:pt idx="14800">
                  <c:v>9.6168999999999993</c:v>
                </c:pt>
                <c:pt idx="14801">
                  <c:v>9.6172199999999997</c:v>
                </c:pt>
                <c:pt idx="14802">
                  <c:v>9.6178399999999993</c:v>
                </c:pt>
                <c:pt idx="14803">
                  <c:v>9.6188900000000004</c:v>
                </c:pt>
                <c:pt idx="14804">
                  <c:v>9.6199499999999993</c:v>
                </c:pt>
                <c:pt idx="14805">
                  <c:v>9.6207399999999996</c:v>
                </c:pt>
                <c:pt idx="14806">
                  <c:v>9.6216000000000008</c:v>
                </c:pt>
                <c:pt idx="14807">
                  <c:v>9.6226400000000005</c:v>
                </c:pt>
                <c:pt idx="14808">
                  <c:v>9.6232799999999994</c:v>
                </c:pt>
                <c:pt idx="14809">
                  <c:v>9.6238799999999998</c:v>
                </c:pt>
                <c:pt idx="14810">
                  <c:v>9.6247500000000006</c:v>
                </c:pt>
                <c:pt idx="14811">
                  <c:v>9.6250900000000001</c:v>
                </c:pt>
                <c:pt idx="14812">
                  <c:v>9.6253499999999992</c:v>
                </c:pt>
                <c:pt idx="14813">
                  <c:v>9.6259700000000006</c:v>
                </c:pt>
                <c:pt idx="14814">
                  <c:v>9.6265999999999998</c:v>
                </c:pt>
                <c:pt idx="14815">
                  <c:v>9.6269899999999993</c:v>
                </c:pt>
                <c:pt idx="14816">
                  <c:v>9.6273199999999992</c:v>
                </c:pt>
                <c:pt idx="14817">
                  <c:v>9.6278299999999994</c:v>
                </c:pt>
                <c:pt idx="14818">
                  <c:v>9.6288300000000007</c:v>
                </c:pt>
                <c:pt idx="14819">
                  <c:v>9.62988</c:v>
                </c:pt>
                <c:pt idx="14820">
                  <c:v>9.6305599999999991</c:v>
                </c:pt>
                <c:pt idx="14821">
                  <c:v>9.6315600000000003</c:v>
                </c:pt>
                <c:pt idx="14822">
                  <c:v>9.6322799999999997</c:v>
                </c:pt>
                <c:pt idx="14823">
                  <c:v>9.6331600000000002</c:v>
                </c:pt>
                <c:pt idx="14824">
                  <c:v>9.6336999999999993</c:v>
                </c:pt>
                <c:pt idx="14825">
                  <c:v>9.6345399999999994</c:v>
                </c:pt>
                <c:pt idx="14826">
                  <c:v>9.6357300000000006</c:v>
                </c:pt>
                <c:pt idx="14827">
                  <c:v>9.6367499999999993</c:v>
                </c:pt>
                <c:pt idx="14828">
                  <c:v>9.6373800000000003</c:v>
                </c:pt>
                <c:pt idx="14829">
                  <c:v>9.6381800000000002</c:v>
                </c:pt>
                <c:pt idx="14830">
                  <c:v>9.6384100000000004</c:v>
                </c:pt>
                <c:pt idx="14831">
                  <c:v>9.6391600000000004</c:v>
                </c:pt>
                <c:pt idx="14832">
                  <c:v>9.6398200000000003</c:v>
                </c:pt>
                <c:pt idx="14833">
                  <c:v>9.6406100000000006</c:v>
                </c:pt>
                <c:pt idx="14834">
                  <c:v>9.6415100000000002</c:v>
                </c:pt>
                <c:pt idx="14835">
                  <c:v>9.6424199999999995</c:v>
                </c:pt>
                <c:pt idx="14836">
                  <c:v>9.6432199999999995</c:v>
                </c:pt>
                <c:pt idx="14837">
                  <c:v>9.6441300000000005</c:v>
                </c:pt>
                <c:pt idx="14838">
                  <c:v>9.6447500000000002</c:v>
                </c:pt>
                <c:pt idx="14839">
                  <c:v>9.6454900000000006</c:v>
                </c:pt>
                <c:pt idx="14840">
                  <c:v>9.6459899999999994</c:v>
                </c:pt>
                <c:pt idx="14841">
                  <c:v>9.6463999999999999</c:v>
                </c:pt>
                <c:pt idx="14842">
                  <c:v>9.6469500000000004</c:v>
                </c:pt>
                <c:pt idx="14843">
                  <c:v>9.6474600000000006</c:v>
                </c:pt>
                <c:pt idx="14844">
                  <c:v>9.6479300000000006</c:v>
                </c:pt>
                <c:pt idx="14845">
                  <c:v>9.6483799999999995</c:v>
                </c:pt>
                <c:pt idx="14846">
                  <c:v>9.6493300000000009</c:v>
                </c:pt>
                <c:pt idx="14847">
                  <c:v>9.6503099999999993</c:v>
                </c:pt>
                <c:pt idx="14848">
                  <c:v>9.6514199999999999</c:v>
                </c:pt>
                <c:pt idx="14849">
                  <c:v>9.65259</c:v>
                </c:pt>
                <c:pt idx="14850">
                  <c:v>9.6531400000000005</c:v>
                </c:pt>
                <c:pt idx="14851">
                  <c:v>9.6535899999999994</c:v>
                </c:pt>
                <c:pt idx="14852">
                  <c:v>9.6541599999999992</c:v>
                </c:pt>
                <c:pt idx="14853">
                  <c:v>9.6545799999999993</c:v>
                </c:pt>
                <c:pt idx="14854">
                  <c:v>9.6557499999999994</c:v>
                </c:pt>
                <c:pt idx="14855">
                  <c:v>9.65625</c:v>
                </c:pt>
                <c:pt idx="14856">
                  <c:v>9.6572399999999998</c:v>
                </c:pt>
                <c:pt idx="14857">
                  <c:v>9.6578499999999998</c:v>
                </c:pt>
                <c:pt idx="14858">
                  <c:v>9.6583000000000006</c:v>
                </c:pt>
                <c:pt idx="14859">
                  <c:v>9.65916</c:v>
                </c:pt>
                <c:pt idx="14860">
                  <c:v>9.66</c:v>
                </c:pt>
                <c:pt idx="14861">
                  <c:v>9.6608599999999996</c:v>
                </c:pt>
                <c:pt idx="14862">
                  <c:v>9.6614699999999996</c:v>
                </c:pt>
                <c:pt idx="14863">
                  <c:v>9.6622400000000006</c:v>
                </c:pt>
                <c:pt idx="14864">
                  <c:v>9.6629900000000006</c:v>
                </c:pt>
                <c:pt idx="14865">
                  <c:v>9.6638199999999994</c:v>
                </c:pt>
                <c:pt idx="14866">
                  <c:v>9.6648300000000003</c:v>
                </c:pt>
                <c:pt idx="14867">
                  <c:v>9.6655499999999996</c:v>
                </c:pt>
                <c:pt idx="14868">
                  <c:v>9.6659100000000002</c:v>
                </c:pt>
                <c:pt idx="14869">
                  <c:v>9.6668000000000003</c:v>
                </c:pt>
                <c:pt idx="14870">
                  <c:v>9.6674600000000002</c:v>
                </c:pt>
                <c:pt idx="14871">
                  <c:v>9.6681000000000008</c:v>
                </c:pt>
                <c:pt idx="14872">
                  <c:v>9.6688399999999994</c:v>
                </c:pt>
                <c:pt idx="14873">
                  <c:v>9.6691900000000004</c:v>
                </c:pt>
                <c:pt idx="14874">
                  <c:v>9.6699300000000008</c:v>
                </c:pt>
                <c:pt idx="14875">
                  <c:v>9.6707800000000006</c:v>
                </c:pt>
                <c:pt idx="14876">
                  <c:v>9.6718399999999995</c:v>
                </c:pt>
                <c:pt idx="14877">
                  <c:v>9.6723499999999998</c:v>
                </c:pt>
                <c:pt idx="14878">
                  <c:v>9.6727600000000002</c:v>
                </c:pt>
                <c:pt idx="14879">
                  <c:v>9.67333</c:v>
                </c:pt>
                <c:pt idx="14880">
                  <c:v>9.6740499999999994</c:v>
                </c:pt>
                <c:pt idx="14881">
                  <c:v>9.6748899999999995</c:v>
                </c:pt>
                <c:pt idx="14882">
                  <c:v>9.6757399999999993</c:v>
                </c:pt>
                <c:pt idx="14883">
                  <c:v>9.67605</c:v>
                </c:pt>
                <c:pt idx="14884">
                  <c:v>9.6767900000000004</c:v>
                </c:pt>
                <c:pt idx="14885">
                  <c:v>9.6777200000000008</c:v>
                </c:pt>
                <c:pt idx="14886">
                  <c:v>9.6784099999999995</c:v>
                </c:pt>
                <c:pt idx="14887">
                  <c:v>9.6789900000000006</c:v>
                </c:pt>
                <c:pt idx="14888">
                  <c:v>9.6795399999999994</c:v>
                </c:pt>
                <c:pt idx="14889">
                  <c:v>9.6799800000000005</c:v>
                </c:pt>
                <c:pt idx="14890">
                  <c:v>9.6802899999999994</c:v>
                </c:pt>
                <c:pt idx="14891">
                  <c:v>9.6810200000000002</c:v>
                </c:pt>
                <c:pt idx="14892">
                  <c:v>9.6819799999999994</c:v>
                </c:pt>
                <c:pt idx="14893">
                  <c:v>9.6828599999999998</c:v>
                </c:pt>
                <c:pt idx="14894">
                  <c:v>9.6833299999999998</c:v>
                </c:pt>
                <c:pt idx="14895">
                  <c:v>9.6844400000000004</c:v>
                </c:pt>
                <c:pt idx="14896">
                  <c:v>9.6856100000000005</c:v>
                </c:pt>
                <c:pt idx="14897">
                  <c:v>9.6864799999999995</c:v>
                </c:pt>
                <c:pt idx="14898">
                  <c:v>9.6874500000000001</c:v>
                </c:pt>
                <c:pt idx="14899">
                  <c:v>9.6882800000000007</c:v>
                </c:pt>
                <c:pt idx="14900">
                  <c:v>9.6889500000000002</c:v>
                </c:pt>
                <c:pt idx="14901">
                  <c:v>9.6894200000000001</c:v>
                </c:pt>
                <c:pt idx="14902">
                  <c:v>9.6900999999999993</c:v>
                </c:pt>
                <c:pt idx="14903">
                  <c:v>9.6912000000000003</c:v>
                </c:pt>
                <c:pt idx="14904">
                  <c:v>9.6919299999999993</c:v>
                </c:pt>
                <c:pt idx="14905">
                  <c:v>9.6922800000000002</c:v>
                </c:pt>
                <c:pt idx="14906">
                  <c:v>9.6925799999999995</c:v>
                </c:pt>
                <c:pt idx="14907">
                  <c:v>9.6928599999999996</c:v>
                </c:pt>
                <c:pt idx="14908">
                  <c:v>9.6933500000000006</c:v>
                </c:pt>
                <c:pt idx="14909">
                  <c:v>9.6936900000000001</c:v>
                </c:pt>
                <c:pt idx="14910">
                  <c:v>9.6939899999999994</c:v>
                </c:pt>
                <c:pt idx="14911">
                  <c:v>9.6946200000000005</c:v>
                </c:pt>
                <c:pt idx="14912">
                  <c:v>9.6955299999999998</c:v>
                </c:pt>
                <c:pt idx="14913">
                  <c:v>9.6960899999999999</c:v>
                </c:pt>
                <c:pt idx="14914">
                  <c:v>9.69679</c:v>
                </c:pt>
                <c:pt idx="14915">
                  <c:v>9.6974099999999996</c:v>
                </c:pt>
                <c:pt idx="14916">
                  <c:v>9.6980799999999991</c:v>
                </c:pt>
                <c:pt idx="14917">
                  <c:v>9.6987400000000008</c:v>
                </c:pt>
                <c:pt idx="14918">
                  <c:v>9.6995100000000001</c:v>
                </c:pt>
                <c:pt idx="14919">
                  <c:v>9.6999099999999991</c:v>
                </c:pt>
                <c:pt idx="14920">
                  <c:v>9.7005099999999995</c:v>
                </c:pt>
                <c:pt idx="14921">
                  <c:v>9.7009699999999999</c:v>
                </c:pt>
                <c:pt idx="14922">
                  <c:v>9.7016899999999993</c:v>
                </c:pt>
                <c:pt idx="14923">
                  <c:v>9.7022399999999998</c:v>
                </c:pt>
                <c:pt idx="14924">
                  <c:v>9.7028499999999998</c:v>
                </c:pt>
                <c:pt idx="14925">
                  <c:v>9.7030999999999992</c:v>
                </c:pt>
                <c:pt idx="14926">
                  <c:v>9.7036999999999995</c:v>
                </c:pt>
                <c:pt idx="14927">
                  <c:v>9.7045899999999996</c:v>
                </c:pt>
                <c:pt idx="14928">
                  <c:v>9.7054200000000002</c:v>
                </c:pt>
                <c:pt idx="14929">
                  <c:v>9.7058499999999999</c:v>
                </c:pt>
                <c:pt idx="14930">
                  <c:v>9.7063900000000007</c:v>
                </c:pt>
                <c:pt idx="14931">
                  <c:v>9.7073599999999995</c:v>
                </c:pt>
                <c:pt idx="14932">
                  <c:v>9.7077100000000005</c:v>
                </c:pt>
                <c:pt idx="14933">
                  <c:v>9.7084200000000003</c:v>
                </c:pt>
                <c:pt idx="14934">
                  <c:v>9.7088699999999992</c:v>
                </c:pt>
                <c:pt idx="14935">
                  <c:v>9.7094100000000001</c:v>
                </c:pt>
                <c:pt idx="14936">
                  <c:v>9.7099799999999998</c:v>
                </c:pt>
                <c:pt idx="14937">
                  <c:v>9.7108399999999993</c:v>
                </c:pt>
                <c:pt idx="14938">
                  <c:v>9.7119700000000009</c:v>
                </c:pt>
                <c:pt idx="14939">
                  <c:v>9.7125400000000006</c:v>
                </c:pt>
                <c:pt idx="14940">
                  <c:v>9.7137100000000007</c:v>
                </c:pt>
                <c:pt idx="14941">
                  <c:v>9.7143700000000006</c:v>
                </c:pt>
                <c:pt idx="14942">
                  <c:v>9.7154399999999992</c:v>
                </c:pt>
                <c:pt idx="14943">
                  <c:v>9.7162900000000008</c:v>
                </c:pt>
                <c:pt idx="14944">
                  <c:v>9.7174300000000002</c:v>
                </c:pt>
                <c:pt idx="14945">
                  <c:v>9.7181899999999999</c:v>
                </c:pt>
                <c:pt idx="14946">
                  <c:v>9.7188400000000001</c:v>
                </c:pt>
                <c:pt idx="14947">
                  <c:v>9.7191299999999998</c:v>
                </c:pt>
                <c:pt idx="14948">
                  <c:v>9.7194800000000008</c:v>
                </c:pt>
                <c:pt idx="14949">
                  <c:v>9.7198799999999999</c:v>
                </c:pt>
                <c:pt idx="14950">
                  <c:v>9.7203599999999994</c:v>
                </c:pt>
                <c:pt idx="14951">
                  <c:v>9.7211999999999996</c:v>
                </c:pt>
                <c:pt idx="14952">
                  <c:v>9.7216400000000007</c:v>
                </c:pt>
                <c:pt idx="14953">
                  <c:v>9.7220399999999998</c:v>
                </c:pt>
                <c:pt idx="14954">
                  <c:v>9.72241</c:v>
                </c:pt>
                <c:pt idx="14955">
                  <c:v>9.7230299999999996</c:v>
                </c:pt>
                <c:pt idx="14956">
                  <c:v>9.7238600000000002</c:v>
                </c:pt>
                <c:pt idx="14957">
                  <c:v>9.7247299999999992</c:v>
                </c:pt>
                <c:pt idx="14958">
                  <c:v>9.7251499999999993</c:v>
                </c:pt>
                <c:pt idx="14959">
                  <c:v>9.7255400000000005</c:v>
                </c:pt>
                <c:pt idx="14960">
                  <c:v>9.7257599999999993</c:v>
                </c:pt>
                <c:pt idx="14961">
                  <c:v>9.7262599999999999</c:v>
                </c:pt>
                <c:pt idx="14962">
                  <c:v>9.7265700000000006</c:v>
                </c:pt>
                <c:pt idx="14963">
                  <c:v>9.7269699999999997</c:v>
                </c:pt>
                <c:pt idx="14964">
                  <c:v>9.7277699999999996</c:v>
                </c:pt>
                <c:pt idx="14965">
                  <c:v>9.7288700000000006</c:v>
                </c:pt>
                <c:pt idx="14966">
                  <c:v>9.7295400000000001</c:v>
                </c:pt>
                <c:pt idx="14967">
                  <c:v>9.7303499999999996</c:v>
                </c:pt>
                <c:pt idx="14968">
                  <c:v>9.7307699999999997</c:v>
                </c:pt>
                <c:pt idx="14969">
                  <c:v>9.7310599999999994</c:v>
                </c:pt>
                <c:pt idx="14970">
                  <c:v>9.7316800000000008</c:v>
                </c:pt>
                <c:pt idx="14971">
                  <c:v>9.7322100000000002</c:v>
                </c:pt>
                <c:pt idx="14972">
                  <c:v>9.7328299999999999</c:v>
                </c:pt>
                <c:pt idx="14973">
                  <c:v>9.7334399999999999</c:v>
                </c:pt>
                <c:pt idx="14974">
                  <c:v>9.7339000000000002</c:v>
                </c:pt>
                <c:pt idx="14975">
                  <c:v>9.7347199999999994</c:v>
                </c:pt>
                <c:pt idx="14976">
                  <c:v>9.73583</c:v>
                </c:pt>
                <c:pt idx="14977">
                  <c:v>9.7368000000000006</c:v>
                </c:pt>
                <c:pt idx="14978">
                  <c:v>9.7376199999999997</c:v>
                </c:pt>
                <c:pt idx="14979">
                  <c:v>9.7384299999999993</c:v>
                </c:pt>
                <c:pt idx="14980">
                  <c:v>9.7389500000000009</c:v>
                </c:pt>
                <c:pt idx="14981">
                  <c:v>9.73935</c:v>
                </c:pt>
                <c:pt idx="14982">
                  <c:v>9.7395999999999994</c:v>
                </c:pt>
                <c:pt idx="14983">
                  <c:v>9.7401199999999992</c:v>
                </c:pt>
                <c:pt idx="14984">
                  <c:v>9.7408000000000001</c:v>
                </c:pt>
                <c:pt idx="14985">
                  <c:v>9.7419899999999995</c:v>
                </c:pt>
                <c:pt idx="14986">
                  <c:v>9.7432300000000005</c:v>
                </c:pt>
                <c:pt idx="14987">
                  <c:v>9.7436900000000009</c:v>
                </c:pt>
                <c:pt idx="14988">
                  <c:v>9.7444000000000006</c:v>
                </c:pt>
                <c:pt idx="14989">
                  <c:v>9.7454099999999997</c:v>
                </c:pt>
                <c:pt idx="14990">
                  <c:v>9.7459699999999998</c:v>
                </c:pt>
                <c:pt idx="14991">
                  <c:v>9.7465700000000002</c:v>
                </c:pt>
                <c:pt idx="14992">
                  <c:v>9.7474399999999992</c:v>
                </c:pt>
                <c:pt idx="14993">
                  <c:v>9.7484699999999993</c:v>
                </c:pt>
                <c:pt idx="14994">
                  <c:v>9.7491500000000002</c:v>
                </c:pt>
                <c:pt idx="14995">
                  <c:v>9.7496200000000002</c:v>
                </c:pt>
                <c:pt idx="14996">
                  <c:v>9.7505799999999994</c:v>
                </c:pt>
                <c:pt idx="14997">
                  <c:v>9.7509999999999994</c:v>
                </c:pt>
                <c:pt idx="14998">
                  <c:v>9.7513000000000005</c:v>
                </c:pt>
                <c:pt idx="14999">
                  <c:v>9.7519399999999994</c:v>
                </c:pt>
                <c:pt idx="15000">
                  <c:v>9.7523499999999999</c:v>
                </c:pt>
                <c:pt idx="15001">
                  <c:v>9.7531700000000008</c:v>
                </c:pt>
                <c:pt idx="15002">
                  <c:v>9.7537099999999999</c:v>
                </c:pt>
                <c:pt idx="15003">
                  <c:v>9.7544900000000005</c:v>
                </c:pt>
                <c:pt idx="15004">
                  <c:v>9.7555800000000001</c:v>
                </c:pt>
                <c:pt idx="15005">
                  <c:v>9.7567400000000006</c:v>
                </c:pt>
                <c:pt idx="15006">
                  <c:v>9.7577200000000008</c:v>
                </c:pt>
                <c:pt idx="15007">
                  <c:v>9.7583099999999998</c:v>
                </c:pt>
                <c:pt idx="15008">
                  <c:v>9.7588299999999997</c:v>
                </c:pt>
                <c:pt idx="15009">
                  <c:v>9.7595700000000001</c:v>
                </c:pt>
                <c:pt idx="15010">
                  <c:v>9.7605400000000007</c:v>
                </c:pt>
                <c:pt idx="15011">
                  <c:v>9.7613900000000005</c:v>
                </c:pt>
                <c:pt idx="15012">
                  <c:v>9.7617999999999991</c:v>
                </c:pt>
                <c:pt idx="15013">
                  <c:v>9.7623899999999999</c:v>
                </c:pt>
                <c:pt idx="15014">
                  <c:v>9.7629900000000003</c:v>
                </c:pt>
                <c:pt idx="15015">
                  <c:v>9.7637</c:v>
                </c:pt>
                <c:pt idx="15016">
                  <c:v>9.7646200000000007</c:v>
                </c:pt>
                <c:pt idx="15017">
                  <c:v>9.7650600000000001</c:v>
                </c:pt>
                <c:pt idx="15018">
                  <c:v>9.76586</c:v>
                </c:pt>
                <c:pt idx="15019">
                  <c:v>9.7670100000000009</c:v>
                </c:pt>
                <c:pt idx="15020">
                  <c:v>9.7676400000000001</c:v>
                </c:pt>
                <c:pt idx="15021">
                  <c:v>9.7683099999999996</c:v>
                </c:pt>
                <c:pt idx="15022">
                  <c:v>9.7694299999999998</c:v>
                </c:pt>
                <c:pt idx="15023">
                  <c:v>9.7705699999999993</c:v>
                </c:pt>
                <c:pt idx="15024">
                  <c:v>9.7712400000000006</c:v>
                </c:pt>
                <c:pt idx="15025">
                  <c:v>9.7716399999999997</c:v>
                </c:pt>
                <c:pt idx="15026">
                  <c:v>9.7723399999999998</c:v>
                </c:pt>
                <c:pt idx="15027">
                  <c:v>9.7729800000000004</c:v>
                </c:pt>
                <c:pt idx="15028">
                  <c:v>9.7737700000000007</c:v>
                </c:pt>
                <c:pt idx="15029">
                  <c:v>9.7741900000000008</c:v>
                </c:pt>
                <c:pt idx="15030">
                  <c:v>9.7745899999999999</c:v>
                </c:pt>
                <c:pt idx="15031">
                  <c:v>9.7752599999999994</c:v>
                </c:pt>
                <c:pt idx="15032">
                  <c:v>9.7758000000000003</c:v>
                </c:pt>
                <c:pt idx="15033">
                  <c:v>9.7765500000000003</c:v>
                </c:pt>
                <c:pt idx="15034">
                  <c:v>9.7770100000000006</c:v>
                </c:pt>
                <c:pt idx="15035">
                  <c:v>9.7776999999999994</c:v>
                </c:pt>
                <c:pt idx="15036">
                  <c:v>9.7781500000000001</c:v>
                </c:pt>
                <c:pt idx="15037">
                  <c:v>9.7784499999999994</c:v>
                </c:pt>
                <c:pt idx="15038">
                  <c:v>9.7787100000000002</c:v>
                </c:pt>
                <c:pt idx="15039">
                  <c:v>9.7789599999999997</c:v>
                </c:pt>
                <c:pt idx="15040">
                  <c:v>9.7792300000000001</c:v>
                </c:pt>
                <c:pt idx="15041">
                  <c:v>9.7798800000000004</c:v>
                </c:pt>
                <c:pt idx="15042">
                  <c:v>9.7805</c:v>
                </c:pt>
                <c:pt idx="15043">
                  <c:v>9.7814999999999994</c:v>
                </c:pt>
                <c:pt idx="15044">
                  <c:v>9.7821099999999994</c:v>
                </c:pt>
                <c:pt idx="15045">
                  <c:v>9.7828400000000002</c:v>
                </c:pt>
                <c:pt idx="15046">
                  <c:v>9.7838700000000003</c:v>
                </c:pt>
                <c:pt idx="15047">
                  <c:v>9.7843999999999998</c:v>
                </c:pt>
                <c:pt idx="15048">
                  <c:v>9.7850199999999994</c:v>
                </c:pt>
                <c:pt idx="15049">
                  <c:v>9.7853999999999992</c:v>
                </c:pt>
                <c:pt idx="15050">
                  <c:v>9.7861999999999991</c:v>
                </c:pt>
                <c:pt idx="15051">
                  <c:v>9.7872299999999992</c:v>
                </c:pt>
                <c:pt idx="15052">
                  <c:v>9.7880599999999998</c:v>
                </c:pt>
                <c:pt idx="15053">
                  <c:v>9.78904</c:v>
                </c:pt>
                <c:pt idx="15054">
                  <c:v>9.7898099999999992</c:v>
                </c:pt>
                <c:pt idx="15055">
                  <c:v>9.7904599999999995</c:v>
                </c:pt>
                <c:pt idx="15056">
                  <c:v>9.7916500000000006</c:v>
                </c:pt>
                <c:pt idx="15057">
                  <c:v>9.7922200000000004</c:v>
                </c:pt>
                <c:pt idx="15058">
                  <c:v>9.7928499999999996</c:v>
                </c:pt>
                <c:pt idx="15059">
                  <c:v>9.7934999999999999</c:v>
                </c:pt>
                <c:pt idx="15060">
                  <c:v>9.7938399999999994</c:v>
                </c:pt>
                <c:pt idx="15061">
                  <c:v>9.7941199999999995</c:v>
                </c:pt>
                <c:pt idx="15062">
                  <c:v>9.7945799999999998</c:v>
                </c:pt>
                <c:pt idx="15063">
                  <c:v>9.7954100000000004</c:v>
                </c:pt>
                <c:pt idx="15064">
                  <c:v>9.7965900000000001</c:v>
                </c:pt>
                <c:pt idx="15065">
                  <c:v>9.7972400000000004</c:v>
                </c:pt>
                <c:pt idx="15066">
                  <c:v>9.7979400000000005</c:v>
                </c:pt>
                <c:pt idx="15067">
                  <c:v>9.7989499999999996</c:v>
                </c:pt>
                <c:pt idx="15068">
                  <c:v>9.7997999999999994</c:v>
                </c:pt>
                <c:pt idx="15069">
                  <c:v>9.8007600000000004</c:v>
                </c:pt>
                <c:pt idx="15070">
                  <c:v>9.8014399999999995</c:v>
                </c:pt>
                <c:pt idx="15071">
                  <c:v>9.8020600000000009</c:v>
                </c:pt>
                <c:pt idx="15072">
                  <c:v>9.8030000000000008</c:v>
                </c:pt>
                <c:pt idx="15073">
                  <c:v>9.8033599999999996</c:v>
                </c:pt>
                <c:pt idx="15074">
                  <c:v>9.8041599999999995</c:v>
                </c:pt>
                <c:pt idx="15075">
                  <c:v>9.8052499999999991</c:v>
                </c:pt>
                <c:pt idx="15076">
                  <c:v>9.80579</c:v>
                </c:pt>
                <c:pt idx="15077">
                  <c:v>9.8063900000000004</c:v>
                </c:pt>
                <c:pt idx="15078">
                  <c:v>9.8069000000000006</c:v>
                </c:pt>
                <c:pt idx="15079">
                  <c:v>9.8079000000000001</c:v>
                </c:pt>
                <c:pt idx="15080">
                  <c:v>9.8084600000000002</c:v>
                </c:pt>
                <c:pt idx="15081">
                  <c:v>9.8094199999999994</c:v>
                </c:pt>
                <c:pt idx="15082">
                  <c:v>9.8104600000000008</c:v>
                </c:pt>
                <c:pt idx="15083">
                  <c:v>9.8110499999999998</c:v>
                </c:pt>
                <c:pt idx="15084">
                  <c:v>9.8118300000000005</c:v>
                </c:pt>
                <c:pt idx="15085">
                  <c:v>9.8123299999999993</c:v>
                </c:pt>
                <c:pt idx="15086">
                  <c:v>9.8128899999999994</c:v>
                </c:pt>
                <c:pt idx="15087">
                  <c:v>9.8134700000000006</c:v>
                </c:pt>
                <c:pt idx="15088">
                  <c:v>9.8138000000000005</c:v>
                </c:pt>
                <c:pt idx="15089">
                  <c:v>9.8143799999999999</c:v>
                </c:pt>
                <c:pt idx="15090">
                  <c:v>9.8147400000000005</c:v>
                </c:pt>
                <c:pt idx="15091">
                  <c:v>9.8152299999999997</c:v>
                </c:pt>
                <c:pt idx="15092">
                  <c:v>9.8158499999999993</c:v>
                </c:pt>
                <c:pt idx="15093">
                  <c:v>9.8170400000000004</c:v>
                </c:pt>
                <c:pt idx="15094">
                  <c:v>9.8182500000000008</c:v>
                </c:pt>
                <c:pt idx="15095">
                  <c:v>9.8191699999999997</c:v>
                </c:pt>
                <c:pt idx="15096">
                  <c:v>9.82</c:v>
                </c:pt>
                <c:pt idx="15097">
                  <c:v>9.8207500000000003</c:v>
                </c:pt>
                <c:pt idx="15098">
                  <c:v>9.8216199999999994</c:v>
                </c:pt>
                <c:pt idx="15099">
                  <c:v>9.8227200000000003</c:v>
                </c:pt>
                <c:pt idx="15100">
                  <c:v>9.8239000000000001</c:v>
                </c:pt>
                <c:pt idx="15101">
                  <c:v>9.8245799999999992</c:v>
                </c:pt>
                <c:pt idx="15102">
                  <c:v>9.8248999999999995</c:v>
                </c:pt>
                <c:pt idx="15103">
                  <c:v>9.8251600000000003</c:v>
                </c:pt>
                <c:pt idx="15104">
                  <c:v>9.8254699999999993</c:v>
                </c:pt>
                <c:pt idx="15105">
                  <c:v>9.8261699999999994</c:v>
                </c:pt>
                <c:pt idx="15106">
                  <c:v>9.8272099999999991</c:v>
                </c:pt>
                <c:pt idx="15107">
                  <c:v>9.8278300000000005</c:v>
                </c:pt>
                <c:pt idx="15108">
                  <c:v>9.8285999999999998</c:v>
                </c:pt>
                <c:pt idx="15109">
                  <c:v>9.8296600000000005</c:v>
                </c:pt>
                <c:pt idx="15110">
                  <c:v>9.8306400000000007</c:v>
                </c:pt>
                <c:pt idx="15111">
                  <c:v>9.8317999999999994</c:v>
                </c:pt>
                <c:pt idx="15112">
                  <c:v>9.8327399999999994</c:v>
                </c:pt>
                <c:pt idx="15113">
                  <c:v>9.8334700000000002</c:v>
                </c:pt>
                <c:pt idx="15114">
                  <c:v>9.8342399999999994</c:v>
                </c:pt>
                <c:pt idx="15115">
                  <c:v>9.8347999999999995</c:v>
                </c:pt>
                <c:pt idx="15116">
                  <c:v>9.8353199999999994</c:v>
                </c:pt>
                <c:pt idx="15117">
                  <c:v>9.8358500000000006</c:v>
                </c:pt>
                <c:pt idx="15118">
                  <c:v>9.8363700000000005</c:v>
                </c:pt>
                <c:pt idx="15119">
                  <c:v>9.8366600000000002</c:v>
                </c:pt>
                <c:pt idx="15120">
                  <c:v>9.8370599999999992</c:v>
                </c:pt>
                <c:pt idx="15121">
                  <c:v>9.8374400000000009</c:v>
                </c:pt>
                <c:pt idx="15122">
                  <c:v>9.8379100000000008</c:v>
                </c:pt>
                <c:pt idx="15123">
                  <c:v>9.8389500000000005</c:v>
                </c:pt>
                <c:pt idx="15124">
                  <c:v>9.8399400000000004</c:v>
                </c:pt>
                <c:pt idx="15125">
                  <c:v>9.8407599999999995</c:v>
                </c:pt>
                <c:pt idx="15126">
                  <c:v>9.8414099999999998</c:v>
                </c:pt>
                <c:pt idx="15127">
                  <c:v>9.8422900000000002</c:v>
                </c:pt>
                <c:pt idx="15128">
                  <c:v>9.8431700000000006</c:v>
                </c:pt>
                <c:pt idx="15129">
                  <c:v>9.8439499999999995</c:v>
                </c:pt>
                <c:pt idx="15130">
                  <c:v>9.8451500000000003</c:v>
                </c:pt>
                <c:pt idx="15131">
                  <c:v>9.8459199999999996</c:v>
                </c:pt>
                <c:pt idx="15132">
                  <c:v>9.8463200000000004</c:v>
                </c:pt>
                <c:pt idx="15133">
                  <c:v>9.8467599999999997</c:v>
                </c:pt>
                <c:pt idx="15134">
                  <c:v>9.8475699999999993</c:v>
                </c:pt>
                <c:pt idx="15135">
                  <c:v>9.8483900000000002</c:v>
                </c:pt>
                <c:pt idx="15136">
                  <c:v>9.8492300000000004</c:v>
                </c:pt>
                <c:pt idx="15137">
                  <c:v>9.8498300000000008</c:v>
                </c:pt>
                <c:pt idx="15138">
                  <c:v>9.8503799999999995</c:v>
                </c:pt>
                <c:pt idx="15139">
                  <c:v>9.8511600000000001</c:v>
                </c:pt>
                <c:pt idx="15140">
                  <c:v>9.8521199999999993</c:v>
                </c:pt>
                <c:pt idx="15141">
                  <c:v>9.8528900000000004</c:v>
                </c:pt>
                <c:pt idx="15142">
                  <c:v>9.8534000000000006</c:v>
                </c:pt>
                <c:pt idx="15143">
                  <c:v>9.8542100000000001</c:v>
                </c:pt>
                <c:pt idx="15144">
                  <c:v>9.85473</c:v>
                </c:pt>
                <c:pt idx="15145">
                  <c:v>9.8550900000000006</c:v>
                </c:pt>
                <c:pt idx="15146">
                  <c:v>9.8556600000000003</c:v>
                </c:pt>
                <c:pt idx="15147">
                  <c:v>9.8560300000000005</c:v>
                </c:pt>
                <c:pt idx="15148">
                  <c:v>9.8567400000000003</c:v>
                </c:pt>
                <c:pt idx="15149">
                  <c:v>9.8578600000000005</c:v>
                </c:pt>
                <c:pt idx="15150">
                  <c:v>9.8585200000000004</c:v>
                </c:pt>
                <c:pt idx="15151">
                  <c:v>9.85961</c:v>
                </c:pt>
                <c:pt idx="15152">
                  <c:v>9.8607099999999992</c:v>
                </c:pt>
                <c:pt idx="15153">
                  <c:v>9.8617600000000003</c:v>
                </c:pt>
                <c:pt idx="15154">
                  <c:v>9.8627400000000005</c:v>
                </c:pt>
                <c:pt idx="15155">
                  <c:v>9.8633600000000001</c:v>
                </c:pt>
                <c:pt idx="15156">
                  <c:v>9.8642400000000006</c:v>
                </c:pt>
                <c:pt idx="15157">
                  <c:v>9.8649799999999992</c:v>
                </c:pt>
                <c:pt idx="15158">
                  <c:v>9.8657000000000004</c:v>
                </c:pt>
                <c:pt idx="15159">
                  <c:v>9.8663000000000007</c:v>
                </c:pt>
                <c:pt idx="15160">
                  <c:v>9.8666699999999992</c:v>
                </c:pt>
                <c:pt idx="15161">
                  <c:v>9.8673000000000002</c:v>
                </c:pt>
                <c:pt idx="15162">
                  <c:v>9.8683300000000003</c:v>
                </c:pt>
                <c:pt idx="15163">
                  <c:v>9.8692100000000007</c:v>
                </c:pt>
                <c:pt idx="15164">
                  <c:v>9.8696300000000008</c:v>
                </c:pt>
                <c:pt idx="15165">
                  <c:v>9.8703299999999992</c:v>
                </c:pt>
                <c:pt idx="15166">
                  <c:v>9.8713800000000003</c:v>
                </c:pt>
                <c:pt idx="15167">
                  <c:v>9.8725500000000004</c:v>
                </c:pt>
                <c:pt idx="15168">
                  <c:v>9.8731600000000004</c:v>
                </c:pt>
                <c:pt idx="15169">
                  <c:v>9.8741800000000008</c:v>
                </c:pt>
                <c:pt idx="15170">
                  <c:v>9.8747799999999994</c:v>
                </c:pt>
                <c:pt idx="15171">
                  <c:v>9.8754500000000007</c:v>
                </c:pt>
                <c:pt idx="15172">
                  <c:v>9.8759800000000002</c:v>
                </c:pt>
                <c:pt idx="15173">
                  <c:v>9.8763900000000007</c:v>
                </c:pt>
                <c:pt idx="15174">
                  <c:v>9.8767999999999994</c:v>
                </c:pt>
                <c:pt idx="15175">
                  <c:v>9.8771400000000007</c:v>
                </c:pt>
                <c:pt idx="15176">
                  <c:v>9.8778000000000006</c:v>
                </c:pt>
                <c:pt idx="15177">
                  <c:v>9.8786500000000004</c:v>
                </c:pt>
                <c:pt idx="15178">
                  <c:v>9.8795900000000003</c:v>
                </c:pt>
                <c:pt idx="15179">
                  <c:v>9.8805399999999999</c:v>
                </c:pt>
                <c:pt idx="15180">
                  <c:v>9.8816600000000001</c:v>
                </c:pt>
                <c:pt idx="15181">
                  <c:v>9.8825599999999998</c:v>
                </c:pt>
                <c:pt idx="15182">
                  <c:v>9.8837399999999995</c:v>
                </c:pt>
                <c:pt idx="15183">
                  <c:v>9.8849599999999995</c:v>
                </c:pt>
                <c:pt idx="15184">
                  <c:v>9.8856900000000003</c:v>
                </c:pt>
                <c:pt idx="15185">
                  <c:v>9.8865200000000009</c:v>
                </c:pt>
                <c:pt idx="15186">
                  <c:v>9.8871000000000002</c:v>
                </c:pt>
                <c:pt idx="15187">
                  <c:v>9.8879599999999996</c:v>
                </c:pt>
                <c:pt idx="15188">
                  <c:v>9.8884100000000004</c:v>
                </c:pt>
                <c:pt idx="15189">
                  <c:v>9.8888800000000003</c:v>
                </c:pt>
                <c:pt idx="15190">
                  <c:v>9.8894099999999998</c:v>
                </c:pt>
                <c:pt idx="15191">
                  <c:v>9.8902300000000007</c:v>
                </c:pt>
                <c:pt idx="15192">
                  <c:v>9.8908500000000004</c:v>
                </c:pt>
                <c:pt idx="15193">
                  <c:v>9.8917800000000007</c:v>
                </c:pt>
                <c:pt idx="15194">
                  <c:v>9.89255</c:v>
                </c:pt>
                <c:pt idx="15195">
                  <c:v>9.8937100000000004</c:v>
                </c:pt>
                <c:pt idx="15196">
                  <c:v>9.8942999999999994</c:v>
                </c:pt>
                <c:pt idx="15197">
                  <c:v>9.8950999999999993</c:v>
                </c:pt>
                <c:pt idx="15198">
                  <c:v>9.8957700000000006</c:v>
                </c:pt>
                <c:pt idx="15199">
                  <c:v>9.8963800000000006</c:v>
                </c:pt>
                <c:pt idx="15200">
                  <c:v>9.8969000000000005</c:v>
                </c:pt>
                <c:pt idx="15201">
                  <c:v>9.8972800000000003</c:v>
                </c:pt>
                <c:pt idx="15202">
                  <c:v>9.8978099999999998</c:v>
                </c:pt>
                <c:pt idx="15203">
                  <c:v>9.8982899999999994</c:v>
                </c:pt>
                <c:pt idx="15204">
                  <c:v>9.8993099999999998</c:v>
                </c:pt>
                <c:pt idx="15205">
                  <c:v>9.9004999999999992</c:v>
                </c:pt>
                <c:pt idx="15206">
                  <c:v>9.9013200000000001</c:v>
                </c:pt>
                <c:pt idx="15207">
                  <c:v>9.9019600000000008</c:v>
                </c:pt>
                <c:pt idx="15208">
                  <c:v>9.9024800000000006</c:v>
                </c:pt>
                <c:pt idx="15209">
                  <c:v>9.9031900000000004</c:v>
                </c:pt>
                <c:pt idx="15210">
                  <c:v>9.9040900000000001</c:v>
                </c:pt>
                <c:pt idx="15211">
                  <c:v>9.9051399999999994</c:v>
                </c:pt>
                <c:pt idx="15212">
                  <c:v>9.9057200000000005</c:v>
                </c:pt>
                <c:pt idx="15213">
                  <c:v>9.9065300000000001</c:v>
                </c:pt>
                <c:pt idx="15214">
                  <c:v>9.9070699999999992</c:v>
                </c:pt>
                <c:pt idx="15215">
                  <c:v>9.9075699999999998</c:v>
                </c:pt>
                <c:pt idx="15216">
                  <c:v>9.9085900000000002</c:v>
                </c:pt>
                <c:pt idx="15217">
                  <c:v>9.9096899999999994</c:v>
                </c:pt>
                <c:pt idx="15218">
                  <c:v>9.9101800000000004</c:v>
                </c:pt>
                <c:pt idx="15219">
                  <c:v>9.9108699999999992</c:v>
                </c:pt>
                <c:pt idx="15220">
                  <c:v>9.9118999999999993</c:v>
                </c:pt>
                <c:pt idx="15221">
                  <c:v>9.9128100000000003</c:v>
                </c:pt>
                <c:pt idx="15222">
                  <c:v>9.9134799999999998</c:v>
                </c:pt>
                <c:pt idx="15223">
                  <c:v>9.9143399999999993</c:v>
                </c:pt>
                <c:pt idx="15224">
                  <c:v>9.9151600000000002</c:v>
                </c:pt>
                <c:pt idx="15225">
                  <c:v>9.9157299999999999</c:v>
                </c:pt>
                <c:pt idx="15226">
                  <c:v>9.9163800000000002</c:v>
                </c:pt>
                <c:pt idx="15227">
                  <c:v>9.9171999999999993</c:v>
                </c:pt>
                <c:pt idx="15228">
                  <c:v>9.9177300000000006</c:v>
                </c:pt>
                <c:pt idx="15229">
                  <c:v>9.9185199999999991</c:v>
                </c:pt>
                <c:pt idx="15230">
                  <c:v>9.91934</c:v>
                </c:pt>
                <c:pt idx="15231">
                  <c:v>9.9197799999999994</c:v>
                </c:pt>
                <c:pt idx="15232">
                  <c:v>9.9204100000000004</c:v>
                </c:pt>
                <c:pt idx="15233">
                  <c:v>9.9209700000000005</c:v>
                </c:pt>
                <c:pt idx="15234">
                  <c:v>9.9215699999999991</c:v>
                </c:pt>
                <c:pt idx="15235">
                  <c:v>9.9219799999999996</c:v>
                </c:pt>
                <c:pt idx="15236">
                  <c:v>9.92225</c:v>
                </c:pt>
                <c:pt idx="15237">
                  <c:v>9.9225499999999993</c:v>
                </c:pt>
                <c:pt idx="15238">
                  <c:v>9.9228400000000008</c:v>
                </c:pt>
                <c:pt idx="15239">
                  <c:v>9.9237500000000001</c:v>
                </c:pt>
                <c:pt idx="15240">
                  <c:v>9.9249200000000002</c:v>
                </c:pt>
                <c:pt idx="15241">
                  <c:v>9.92605</c:v>
                </c:pt>
                <c:pt idx="15242">
                  <c:v>9.9263200000000005</c:v>
                </c:pt>
                <c:pt idx="15243">
                  <c:v>9.9268800000000006</c:v>
                </c:pt>
                <c:pt idx="15244">
                  <c:v>9.9279899999999994</c:v>
                </c:pt>
                <c:pt idx="15245">
                  <c:v>9.9285300000000003</c:v>
                </c:pt>
                <c:pt idx="15246">
                  <c:v>9.9295799999999996</c:v>
                </c:pt>
                <c:pt idx="15247">
                  <c:v>9.9300300000000004</c:v>
                </c:pt>
                <c:pt idx="15248">
                  <c:v>9.93065</c:v>
                </c:pt>
                <c:pt idx="15249">
                  <c:v>9.93154</c:v>
                </c:pt>
                <c:pt idx="15250">
                  <c:v>9.9320799999999991</c:v>
                </c:pt>
                <c:pt idx="15251">
                  <c:v>9.9327900000000007</c:v>
                </c:pt>
                <c:pt idx="15252">
                  <c:v>9.9339600000000008</c:v>
                </c:pt>
                <c:pt idx="15253">
                  <c:v>9.9343800000000009</c:v>
                </c:pt>
                <c:pt idx="15254">
                  <c:v>9.9350000000000005</c:v>
                </c:pt>
                <c:pt idx="15255">
                  <c:v>9.9358299999999993</c:v>
                </c:pt>
                <c:pt idx="15256">
                  <c:v>9.9368599999999994</c:v>
                </c:pt>
                <c:pt idx="15257">
                  <c:v>9.9376099999999994</c:v>
                </c:pt>
                <c:pt idx="15258">
                  <c:v>9.9381400000000006</c:v>
                </c:pt>
                <c:pt idx="15259">
                  <c:v>9.9393100000000008</c:v>
                </c:pt>
                <c:pt idx="15260">
                  <c:v>9.9396699999999996</c:v>
                </c:pt>
                <c:pt idx="15261">
                  <c:v>9.9401200000000003</c:v>
                </c:pt>
                <c:pt idx="15262">
                  <c:v>9.94055</c:v>
                </c:pt>
                <c:pt idx="15263">
                  <c:v>9.9412900000000004</c:v>
                </c:pt>
                <c:pt idx="15264">
                  <c:v>9.9418900000000008</c:v>
                </c:pt>
                <c:pt idx="15265">
                  <c:v>9.9425799999999995</c:v>
                </c:pt>
                <c:pt idx="15266">
                  <c:v>9.9430200000000006</c:v>
                </c:pt>
                <c:pt idx="15267">
                  <c:v>9.9433500000000006</c:v>
                </c:pt>
                <c:pt idx="15268">
                  <c:v>9.9437800000000003</c:v>
                </c:pt>
                <c:pt idx="15269">
                  <c:v>9.9443699999999993</c:v>
                </c:pt>
                <c:pt idx="15270">
                  <c:v>9.94529</c:v>
                </c:pt>
                <c:pt idx="15271">
                  <c:v>9.9464900000000007</c:v>
                </c:pt>
                <c:pt idx="15272">
                  <c:v>9.9471600000000002</c:v>
                </c:pt>
                <c:pt idx="15273">
                  <c:v>9.9481699999999993</c:v>
                </c:pt>
                <c:pt idx="15274">
                  <c:v>9.94923</c:v>
                </c:pt>
                <c:pt idx="15275">
                  <c:v>9.94998</c:v>
                </c:pt>
                <c:pt idx="15276">
                  <c:v>9.9505700000000008</c:v>
                </c:pt>
                <c:pt idx="15277">
                  <c:v>9.9512999999999998</c:v>
                </c:pt>
                <c:pt idx="15278">
                  <c:v>9.9517399999999991</c:v>
                </c:pt>
                <c:pt idx="15279">
                  <c:v>9.9527999999999999</c:v>
                </c:pt>
                <c:pt idx="15280">
                  <c:v>9.9533799999999992</c:v>
                </c:pt>
                <c:pt idx="15281">
                  <c:v>9.9544700000000006</c:v>
                </c:pt>
                <c:pt idx="15282">
                  <c:v>9.9550800000000006</c:v>
                </c:pt>
                <c:pt idx="15283">
                  <c:v>9.95608</c:v>
                </c:pt>
                <c:pt idx="15284">
                  <c:v>9.9568700000000003</c:v>
                </c:pt>
                <c:pt idx="15285">
                  <c:v>9.95716</c:v>
                </c:pt>
                <c:pt idx="15286">
                  <c:v>9.9575399999999998</c:v>
                </c:pt>
                <c:pt idx="15287">
                  <c:v>9.9580300000000008</c:v>
                </c:pt>
                <c:pt idx="15288">
                  <c:v>9.9590599999999991</c:v>
                </c:pt>
                <c:pt idx="15289">
                  <c:v>9.9596300000000006</c:v>
                </c:pt>
                <c:pt idx="15290">
                  <c:v>9.9600799999999996</c:v>
                </c:pt>
                <c:pt idx="15291">
                  <c:v>9.9603400000000004</c:v>
                </c:pt>
                <c:pt idx="15292">
                  <c:v>9.9612099999999995</c:v>
                </c:pt>
                <c:pt idx="15293">
                  <c:v>9.9627400000000002</c:v>
                </c:pt>
                <c:pt idx="15294">
                  <c:v>9.9639600000000002</c:v>
                </c:pt>
                <c:pt idx="15295">
                  <c:v>9.9651599999999991</c:v>
                </c:pt>
                <c:pt idx="15296">
                  <c:v>9.9660200000000003</c:v>
                </c:pt>
                <c:pt idx="15297">
                  <c:v>9.9672800000000006</c:v>
                </c:pt>
                <c:pt idx="15298">
                  <c:v>9.9684899999999992</c:v>
                </c:pt>
                <c:pt idx="15299">
                  <c:v>9.9689700000000006</c:v>
                </c:pt>
                <c:pt idx="15300">
                  <c:v>9.9692299999999996</c:v>
                </c:pt>
                <c:pt idx="15301">
                  <c:v>9.9696599999999993</c:v>
                </c:pt>
                <c:pt idx="15302">
                  <c:v>9.9700000000000006</c:v>
                </c:pt>
                <c:pt idx="15303">
                  <c:v>9.9703300000000006</c:v>
                </c:pt>
                <c:pt idx="15304">
                  <c:v>9.9707399999999993</c:v>
                </c:pt>
                <c:pt idx="15305">
                  <c:v>9.9713600000000007</c:v>
                </c:pt>
                <c:pt idx="15306">
                  <c:v>9.9718699999999991</c:v>
                </c:pt>
                <c:pt idx="15307">
                  <c:v>9.9730100000000004</c:v>
                </c:pt>
                <c:pt idx="15308">
                  <c:v>9.9739599999999999</c:v>
                </c:pt>
                <c:pt idx="15309">
                  <c:v>9.9746699999999997</c:v>
                </c:pt>
                <c:pt idx="15310">
                  <c:v>9.9752500000000008</c:v>
                </c:pt>
                <c:pt idx="15311">
                  <c:v>9.9756999999999998</c:v>
                </c:pt>
                <c:pt idx="15312">
                  <c:v>9.9763400000000004</c:v>
                </c:pt>
                <c:pt idx="15313">
                  <c:v>9.9773099999999992</c:v>
                </c:pt>
                <c:pt idx="15314">
                  <c:v>9.9781200000000005</c:v>
                </c:pt>
                <c:pt idx="15315">
                  <c:v>9.9783899999999992</c:v>
                </c:pt>
                <c:pt idx="15316">
                  <c:v>9.9788200000000007</c:v>
                </c:pt>
                <c:pt idx="15317">
                  <c:v>9.9794999999999998</c:v>
                </c:pt>
                <c:pt idx="15318">
                  <c:v>9.9799100000000003</c:v>
                </c:pt>
                <c:pt idx="15319">
                  <c:v>9.9808500000000002</c:v>
                </c:pt>
                <c:pt idx="15320">
                  <c:v>9.9815299999999993</c:v>
                </c:pt>
                <c:pt idx="15321">
                  <c:v>9.9821200000000001</c:v>
                </c:pt>
                <c:pt idx="15322">
                  <c:v>9.9834300000000002</c:v>
                </c:pt>
                <c:pt idx="15323">
                  <c:v>9.9842999999999993</c:v>
                </c:pt>
                <c:pt idx="15324">
                  <c:v>9.9849800000000002</c:v>
                </c:pt>
                <c:pt idx="15325">
                  <c:v>9.9860500000000005</c:v>
                </c:pt>
                <c:pt idx="15326">
                  <c:v>9.9866200000000003</c:v>
                </c:pt>
                <c:pt idx="15327">
                  <c:v>9.9878099999999996</c:v>
                </c:pt>
                <c:pt idx="15328">
                  <c:v>9.9889700000000001</c:v>
                </c:pt>
                <c:pt idx="15329">
                  <c:v>9.9897899999999993</c:v>
                </c:pt>
                <c:pt idx="15330">
                  <c:v>9.9903300000000002</c:v>
                </c:pt>
                <c:pt idx="15331">
                  <c:v>9.9914799999999993</c:v>
                </c:pt>
                <c:pt idx="15332">
                  <c:v>9.9926499999999994</c:v>
                </c:pt>
                <c:pt idx="15333">
                  <c:v>9.9931099999999997</c:v>
                </c:pt>
                <c:pt idx="15334">
                  <c:v>9.9940800000000003</c:v>
                </c:pt>
                <c:pt idx="15335">
                  <c:v>9.9945900000000005</c:v>
                </c:pt>
                <c:pt idx="15336">
                  <c:v>9.99512</c:v>
                </c:pt>
                <c:pt idx="15337">
                  <c:v>9.9961599999999997</c:v>
                </c:pt>
                <c:pt idx="15338">
                  <c:v>9.9967400000000008</c:v>
                </c:pt>
                <c:pt idx="15339">
                  <c:v>9.9977699999999992</c:v>
                </c:pt>
                <c:pt idx="15340">
                  <c:v>9.99864</c:v>
                </c:pt>
                <c:pt idx="15341">
                  <c:v>9.9991000000000003</c:v>
                </c:pt>
                <c:pt idx="15342">
                  <c:v>9.9994200000000006</c:v>
                </c:pt>
                <c:pt idx="15343">
                  <c:v>9.9999000000000002</c:v>
                </c:pt>
                <c:pt idx="15344">
                  <c:v>10.001200000000001</c:v>
                </c:pt>
                <c:pt idx="15345">
                  <c:v>10.002000000000001</c:v>
                </c:pt>
                <c:pt idx="15346">
                  <c:v>10.002700000000001</c:v>
                </c:pt>
                <c:pt idx="15347">
                  <c:v>10.0031</c:v>
                </c:pt>
                <c:pt idx="15348">
                  <c:v>10.004300000000001</c:v>
                </c:pt>
                <c:pt idx="15349">
                  <c:v>10.0055</c:v>
                </c:pt>
                <c:pt idx="15350">
                  <c:v>10.006600000000001</c:v>
                </c:pt>
                <c:pt idx="15351">
                  <c:v>10.0075</c:v>
                </c:pt>
                <c:pt idx="15352">
                  <c:v>10.0083</c:v>
                </c:pt>
                <c:pt idx="15353">
                  <c:v>10.009499999999999</c:v>
                </c:pt>
                <c:pt idx="15354">
                  <c:v>10.0107</c:v>
                </c:pt>
                <c:pt idx="15355">
                  <c:v>10.0116</c:v>
                </c:pt>
                <c:pt idx="15356">
                  <c:v>10.0123</c:v>
                </c:pt>
                <c:pt idx="15357">
                  <c:v>10.01271</c:v>
                </c:pt>
                <c:pt idx="15358">
                  <c:v>10.013199999999999</c:v>
                </c:pt>
                <c:pt idx="15359">
                  <c:v>10.014200000000001</c:v>
                </c:pt>
                <c:pt idx="15360">
                  <c:v>10.0151</c:v>
                </c:pt>
                <c:pt idx="15361">
                  <c:v>10.016299999999999</c:v>
                </c:pt>
                <c:pt idx="15362">
                  <c:v>10.017099999999999</c:v>
                </c:pt>
                <c:pt idx="15363">
                  <c:v>10.017530000000001</c:v>
                </c:pt>
                <c:pt idx="15364">
                  <c:v>10.018000000000001</c:v>
                </c:pt>
                <c:pt idx="15365">
                  <c:v>10.018800000000001</c:v>
                </c:pt>
                <c:pt idx="15366">
                  <c:v>10.019399999999999</c:v>
                </c:pt>
                <c:pt idx="15367">
                  <c:v>10.0204</c:v>
                </c:pt>
                <c:pt idx="15368">
                  <c:v>10.0207</c:v>
                </c:pt>
                <c:pt idx="15369">
                  <c:v>10.021100000000001</c:v>
                </c:pt>
                <c:pt idx="15370">
                  <c:v>10.0215</c:v>
                </c:pt>
                <c:pt idx="15371">
                  <c:v>10.021800000000001</c:v>
                </c:pt>
                <c:pt idx="15372">
                  <c:v>10.0221</c:v>
                </c:pt>
                <c:pt idx="15373">
                  <c:v>10.0227</c:v>
                </c:pt>
                <c:pt idx="15374">
                  <c:v>10.0235</c:v>
                </c:pt>
                <c:pt idx="15375">
                  <c:v>10.0242</c:v>
                </c:pt>
                <c:pt idx="15376">
                  <c:v>10.025399999999999</c:v>
                </c:pt>
                <c:pt idx="15377">
                  <c:v>10.0265</c:v>
                </c:pt>
                <c:pt idx="15378">
                  <c:v>10.027699999999999</c:v>
                </c:pt>
                <c:pt idx="15379">
                  <c:v>10.0289</c:v>
                </c:pt>
                <c:pt idx="15380">
                  <c:v>10.0296</c:v>
                </c:pt>
                <c:pt idx="15381">
                  <c:v>10.0303</c:v>
                </c:pt>
                <c:pt idx="15382">
                  <c:v>10.0313</c:v>
                </c:pt>
                <c:pt idx="15383">
                  <c:v>10.0319</c:v>
                </c:pt>
                <c:pt idx="15384">
                  <c:v>10.032500000000001</c:v>
                </c:pt>
                <c:pt idx="15385">
                  <c:v>10.0336</c:v>
                </c:pt>
                <c:pt idx="15386">
                  <c:v>10.0345</c:v>
                </c:pt>
                <c:pt idx="15387">
                  <c:v>10.035399999999999</c:v>
                </c:pt>
                <c:pt idx="15388">
                  <c:v>10.03626</c:v>
                </c:pt>
                <c:pt idx="15389">
                  <c:v>10.036899999999999</c:v>
                </c:pt>
                <c:pt idx="15390">
                  <c:v>10.037800000000001</c:v>
                </c:pt>
                <c:pt idx="15391">
                  <c:v>10.0381</c:v>
                </c:pt>
                <c:pt idx="15392">
                  <c:v>10.038500000000001</c:v>
                </c:pt>
                <c:pt idx="15393">
                  <c:v>10.039300000000001</c:v>
                </c:pt>
                <c:pt idx="15394">
                  <c:v>10.039809999999999</c:v>
                </c:pt>
                <c:pt idx="15395">
                  <c:v>10.0406</c:v>
                </c:pt>
                <c:pt idx="15396">
                  <c:v>10.040900000000001</c:v>
                </c:pt>
                <c:pt idx="15397">
                  <c:v>10.041499999999999</c:v>
                </c:pt>
                <c:pt idx="15398">
                  <c:v>10.04213</c:v>
                </c:pt>
                <c:pt idx="15399">
                  <c:v>10.042999999999999</c:v>
                </c:pt>
                <c:pt idx="15400">
                  <c:v>10.043749999999999</c:v>
                </c:pt>
                <c:pt idx="15401">
                  <c:v>10.044460000000001</c:v>
                </c:pt>
                <c:pt idx="15402">
                  <c:v>10.045199999999999</c:v>
                </c:pt>
                <c:pt idx="15403">
                  <c:v>10.04608</c:v>
                </c:pt>
                <c:pt idx="15404">
                  <c:v>10.046799999999999</c:v>
                </c:pt>
                <c:pt idx="15405">
                  <c:v>10.0482</c:v>
                </c:pt>
                <c:pt idx="15406">
                  <c:v>10.0494</c:v>
                </c:pt>
                <c:pt idx="15407">
                  <c:v>10.050000000000001</c:v>
                </c:pt>
                <c:pt idx="15408">
                  <c:v>10.0511</c:v>
                </c:pt>
                <c:pt idx="15409">
                  <c:v>10.0519</c:v>
                </c:pt>
                <c:pt idx="15410">
                  <c:v>10.0528</c:v>
                </c:pt>
                <c:pt idx="15411">
                  <c:v>10.053699999999999</c:v>
                </c:pt>
                <c:pt idx="15412">
                  <c:v>10.0543</c:v>
                </c:pt>
                <c:pt idx="15413">
                  <c:v>10.055099999999999</c:v>
                </c:pt>
                <c:pt idx="15414">
                  <c:v>10.055899999999999</c:v>
                </c:pt>
                <c:pt idx="15415">
                  <c:v>10.0571</c:v>
                </c:pt>
                <c:pt idx="15416">
                  <c:v>10.057700000000001</c:v>
                </c:pt>
                <c:pt idx="15417">
                  <c:v>10.0588</c:v>
                </c:pt>
                <c:pt idx="15418">
                  <c:v>10.0595</c:v>
                </c:pt>
                <c:pt idx="15419">
                  <c:v>10.06</c:v>
                </c:pt>
                <c:pt idx="15420">
                  <c:v>10.0603</c:v>
                </c:pt>
                <c:pt idx="15421">
                  <c:v>10.0608</c:v>
                </c:pt>
                <c:pt idx="15422">
                  <c:v>10.06198</c:v>
                </c:pt>
                <c:pt idx="15423">
                  <c:v>10.0625</c:v>
                </c:pt>
                <c:pt idx="15424">
                  <c:v>10.063000000000001</c:v>
                </c:pt>
                <c:pt idx="15425">
                  <c:v>10.0633</c:v>
                </c:pt>
                <c:pt idx="15426">
                  <c:v>10.063700000000001</c:v>
                </c:pt>
                <c:pt idx="15427">
                  <c:v>10.065</c:v>
                </c:pt>
                <c:pt idx="15428">
                  <c:v>10.0663</c:v>
                </c:pt>
                <c:pt idx="15429">
                  <c:v>10.067399999999999</c:v>
                </c:pt>
                <c:pt idx="15430">
                  <c:v>10.068199999999999</c:v>
                </c:pt>
                <c:pt idx="15431">
                  <c:v>10.0693</c:v>
                </c:pt>
                <c:pt idx="15432">
                  <c:v>10.070600000000001</c:v>
                </c:pt>
                <c:pt idx="15433">
                  <c:v>10.0718</c:v>
                </c:pt>
                <c:pt idx="15434">
                  <c:v>10.0726</c:v>
                </c:pt>
                <c:pt idx="15435">
                  <c:v>10.073</c:v>
                </c:pt>
                <c:pt idx="15436">
                  <c:v>10.0733</c:v>
                </c:pt>
                <c:pt idx="15437">
                  <c:v>10.073600000000001</c:v>
                </c:pt>
                <c:pt idx="15438">
                  <c:v>10.0738</c:v>
                </c:pt>
                <c:pt idx="15439">
                  <c:v>10.074</c:v>
                </c:pt>
                <c:pt idx="15440">
                  <c:v>10.07436</c:v>
                </c:pt>
                <c:pt idx="15441">
                  <c:v>10.0747</c:v>
                </c:pt>
                <c:pt idx="15442">
                  <c:v>10.075100000000001</c:v>
                </c:pt>
                <c:pt idx="15443">
                  <c:v>10.0754</c:v>
                </c:pt>
                <c:pt idx="15444">
                  <c:v>10.0762</c:v>
                </c:pt>
                <c:pt idx="15445">
                  <c:v>10.077400000000001</c:v>
                </c:pt>
                <c:pt idx="15446">
                  <c:v>10.077999999999999</c:v>
                </c:pt>
                <c:pt idx="15447">
                  <c:v>10.078440000000001</c:v>
                </c:pt>
                <c:pt idx="15448">
                  <c:v>10.079029999999999</c:v>
                </c:pt>
                <c:pt idx="15449">
                  <c:v>10.079499999999999</c:v>
                </c:pt>
                <c:pt idx="15450">
                  <c:v>10.0807</c:v>
                </c:pt>
                <c:pt idx="15451">
                  <c:v>10.0814</c:v>
                </c:pt>
                <c:pt idx="15452">
                  <c:v>10.081799999999999</c:v>
                </c:pt>
                <c:pt idx="15453">
                  <c:v>10.0823</c:v>
                </c:pt>
                <c:pt idx="15454">
                  <c:v>10.082800000000001</c:v>
                </c:pt>
                <c:pt idx="15455">
                  <c:v>10.0832</c:v>
                </c:pt>
                <c:pt idx="15456">
                  <c:v>10.0839</c:v>
                </c:pt>
                <c:pt idx="15457">
                  <c:v>10.0847</c:v>
                </c:pt>
                <c:pt idx="15458">
                  <c:v>10.085000000000001</c:v>
                </c:pt>
                <c:pt idx="15459">
                  <c:v>10.0861</c:v>
                </c:pt>
                <c:pt idx="15460">
                  <c:v>10.087400000000001</c:v>
                </c:pt>
                <c:pt idx="15461">
                  <c:v>10.0884</c:v>
                </c:pt>
                <c:pt idx="15462">
                  <c:v>10.0892</c:v>
                </c:pt>
                <c:pt idx="15463">
                  <c:v>10.09</c:v>
                </c:pt>
                <c:pt idx="15464">
                  <c:v>10.0906</c:v>
                </c:pt>
                <c:pt idx="15465">
                  <c:v>10.091799999999999</c:v>
                </c:pt>
                <c:pt idx="15466">
                  <c:v>10.093</c:v>
                </c:pt>
                <c:pt idx="15467">
                  <c:v>10.0936</c:v>
                </c:pt>
                <c:pt idx="15468">
                  <c:v>10.09479</c:v>
                </c:pt>
                <c:pt idx="15469">
                  <c:v>10.096</c:v>
                </c:pt>
                <c:pt idx="15470">
                  <c:v>10.097099999999999</c:v>
                </c:pt>
                <c:pt idx="15471">
                  <c:v>10.0976</c:v>
                </c:pt>
                <c:pt idx="15472">
                  <c:v>10.09831</c:v>
                </c:pt>
                <c:pt idx="15473">
                  <c:v>10.098699999999999</c:v>
                </c:pt>
                <c:pt idx="15474">
                  <c:v>10.099600000000001</c:v>
                </c:pt>
                <c:pt idx="15475">
                  <c:v>10.1</c:v>
                </c:pt>
                <c:pt idx="15476">
                  <c:v>10.101000000000001</c:v>
                </c:pt>
                <c:pt idx="15477">
                  <c:v>10.101900000000001</c:v>
                </c:pt>
                <c:pt idx="15478">
                  <c:v>10.102349999999999</c:v>
                </c:pt>
                <c:pt idx="15479">
                  <c:v>10.1028</c:v>
                </c:pt>
                <c:pt idx="15480">
                  <c:v>10.1036</c:v>
                </c:pt>
                <c:pt idx="15481">
                  <c:v>10.1046</c:v>
                </c:pt>
                <c:pt idx="15482">
                  <c:v>10.105399999999999</c:v>
                </c:pt>
                <c:pt idx="15483">
                  <c:v>10.106400000000001</c:v>
                </c:pt>
                <c:pt idx="15484">
                  <c:v>10.106999999999999</c:v>
                </c:pt>
                <c:pt idx="15485">
                  <c:v>10.1081</c:v>
                </c:pt>
                <c:pt idx="15486">
                  <c:v>10.109299999999999</c:v>
                </c:pt>
                <c:pt idx="15487">
                  <c:v>10.110300000000001</c:v>
                </c:pt>
                <c:pt idx="15488">
                  <c:v>10.110900000000001</c:v>
                </c:pt>
                <c:pt idx="15489">
                  <c:v>10.112</c:v>
                </c:pt>
                <c:pt idx="15490">
                  <c:v>10.113300000000001</c:v>
                </c:pt>
                <c:pt idx="15491">
                  <c:v>10.1145</c:v>
                </c:pt>
                <c:pt idx="15492">
                  <c:v>10.1152</c:v>
                </c:pt>
                <c:pt idx="15493">
                  <c:v>10.115600000000001</c:v>
                </c:pt>
                <c:pt idx="15494">
                  <c:v>10.116099999999999</c:v>
                </c:pt>
                <c:pt idx="15495">
                  <c:v>10.117000000000001</c:v>
                </c:pt>
                <c:pt idx="15496">
                  <c:v>10.117699999999999</c:v>
                </c:pt>
                <c:pt idx="15497">
                  <c:v>10.1189</c:v>
                </c:pt>
                <c:pt idx="15498">
                  <c:v>10.119899999999999</c:v>
                </c:pt>
                <c:pt idx="15499">
                  <c:v>10.1204</c:v>
                </c:pt>
                <c:pt idx="15500">
                  <c:v>10.120900000000001</c:v>
                </c:pt>
                <c:pt idx="15501">
                  <c:v>10.1213</c:v>
                </c:pt>
                <c:pt idx="15502">
                  <c:v>10.1219</c:v>
                </c:pt>
                <c:pt idx="15503">
                  <c:v>10.1226</c:v>
                </c:pt>
                <c:pt idx="15504">
                  <c:v>10.123699999999999</c:v>
                </c:pt>
                <c:pt idx="15505">
                  <c:v>10.1242</c:v>
                </c:pt>
                <c:pt idx="15506">
                  <c:v>10.124499999999999</c:v>
                </c:pt>
                <c:pt idx="15507">
                  <c:v>10.1252</c:v>
                </c:pt>
                <c:pt idx="15508">
                  <c:v>10.1256</c:v>
                </c:pt>
                <c:pt idx="15509">
                  <c:v>10.126099999999999</c:v>
                </c:pt>
                <c:pt idx="15510">
                  <c:v>10.1265</c:v>
                </c:pt>
                <c:pt idx="15511">
                  <c:v>10.1273</c:v>
                </c:pt>
                <c:pt idx="15512">
                  <c:v>10.128399999999999</c:v>
                </c:pt>
                <c:pt idx="15513">
                  <c:v>10.1296</c:v>
                </c:pt>
                <c:pt idx="15514">
                  <c:v>10.1305</c:v>
                </c:pt>
                <c:pt idx="15515">
                  <c:v>10.1317</c:v>
                </c:pt>
                <c:pt idx="15516">
                  <c:v>10.132899999999999</c:v>
                </c:pt>
                <c:pt idx="15517">
                  <c:v>10.133699999999999</c:v>
                </c:pt>
                <c:pt idx="15518">
                  <c:v>10.1347</c:v>
                </c:pt>
                <c:pt idx="15519">
                  <c:v>10.13496</c:v>
                </c:pt>
                <c:pt idx="15520">
                  <c:v>10.13569</c:v>
                </c:pt>
                <c:pt idx="15521">
                  <c:v>10.1364</c:v>
                </c:pt>
                <c:pt idx="15522">
                  <c:v>10.136979999999999</c:v>
                </c:pt>
                <c:pt idx="15523">
                  <c:v>10.138</c:v>
                </c:pt>
                <c:pt idx="15524">
                  <c:v>10.138999999999999</c:v>
                </c:pt>
                <c:pt idx="15525">
                  <c:v>10.139900000000001</c:v>
                </c:pt>
                <c:pt idx="15526">
                  <c:v>10.1409</c:v>
                </c:pt>
                <c:pt idx="15527">
                  <c:v>10.1417</c:v>
                </c:pt>
                <c:pt idx="15528">
                  <c:v>10.1424</c:v>
                </c:pt>
                <c:pt idx="15529">
                  <c:v>10.142799999999999</c:v>
                </c:pt>
                <c:pt idx="15530">
                  <c:v>10.1432</c:v>
                </c:pt>
                <c:pt idx="15531">
                  <c:v>10.143800000000001</c:v>
                </c:pt>
                <c:pt idx="15532">
                  <c:v>10.144600000000001</c:v>
                </c:pt>
                <c:pt idx="15533">
                  <c:v>10.1449</c:v>
                </c:pt>
                <c:pt idx="15534">
                  <c:v>10.1454</c:v>
                </c:pt>
                <c:pt idx="15535">
                  <c:v>10.1464</c:v>
                </c:pt>
                <c:pt idx="15536">
                  <c:v>10.1471</c:v>
                </c:pt>
                <c:pt idx="15537">
                  <c:v>10.1477</c:v>
                </c:pt>
                <c:pt idx="15538">
                  <c:v>10.148999999999999</c:v>
                </c:pt>
                <c:pt idx="15539">
                  <c:v>10.15</c:v>
                </c:pt>
                <c:pt idx="15540">
                  <c:v>10.150700000000001</c:v>
                </c:pt>
                <c:pt idx="15541">
                  <c:v>10.151400000000001</c:v>
                </c:pt>
                <c:pt idx="15542">
                  <c:v>10.152799999999999</c:v>
                </c:pt>
                <c:pt idx="15543">
                  <c:v>10.1538</c:v>
                </c:pt>
                <c:pt idx="15544">
                  <c:v>10.1547</c:v>
                </c:pt>
                <c:pt idx="15545">
                  <c:v>10.1555</c:v>
                </c:pt>
                <c:pt idx="15546">
                  <c:v>10.156599999999999</c:v>
                </c:pt>
                <c:pt idx="15547">
                  <c:v>10.157500000000001</c:v>
                </c:pt>
                <c:pt idx="15548">
                  <c:v>10.158530000000001</c:v>
                </c:pt>
                <c:pt idx="15549">
                  <c:v>10.1594</c:v>
                </c:pt>
                <c:pt idx="15550">
                  <c:v>10.159700000000001</c:v>
                </c:pt>
                <c:pt idx="15551">
                  <c:v>10.1607</c:v>
                </c:pt>
                <c:pt idx="15552">
                  <c:v>10.161899999999999</c:v>
                </c:pt>
                <c:pt idx="15553">
                  <c:v>10.162599999999999</c:v>
                </c:pt>
                <c:pt idx="15554">
                  <c:v>10.163399999999999</c:v>
                </c:pt>
                <c:pt idx="15555">
                  <c:v>10.164</c:v>
                </c:pt>
                <c:pt idx="15556">
                  <c:v>10.164400000000001</c:v>
                </c:pt>
                <c:pt idx="15557">
                  <c:v>10.1652</c:v>
                </c:pt>
                <c:pt idx="15558">
                  <c:v>10.165900000000001</c:v>
                </c:pt>
                <c:pt idx="15559">
                  <c:v>10.166600000000001</c:v>
                </c:pt>
                <c:pt idx="15560">
                  <c:v>10.16704</c:v>
                </c:pt>
                <c:pt idx="15561">
                  <c:v>10.167400000000001</c:v>
                </c:pt>
                <c:pt idx="15562">
                  <c:v>10.167999999999999</c:v>
                </c:pt>
                <c:pt idx="15563">
                  <c:v>10.169</c:v>
                </c:pt>
                <c:pt idx="15564">
                  <c:v>10.170400000000001</c:v>
                </c:pt>
                <c:pt idx="15565">
                  <c:v>10.1715</c:v>
                </c:pt>
                <c:pt idx="15566">
                  <c:v>10.1721</c:v>
                </c:pt>
                <c:pt idx="15567">
                  <c:v>10.173069999999999</c:v>
                </c:pt>
                <c:pt idx="15568">
                  <c:v>10.174300000000001</c:v>
                </c:pt>
                <c:pt idx="15569">
                  <c:v>10.175599999999999</c:v>
                </c:pt>
                <c:pt idx="15570">
                  <c:v>10.1768</c:v>
                </c:pt>
                <c:pt idx="15571">
                  <c:v>10.17736</c:v>
                </c:pt>
                <c:pt idx="15572">
                  <c:v>10.177899999999999</c:v>
                </c:pt>
                <c:pt idx="15573">
                  <c:v>10.1782</c:v>
                </c:pt>
                <c:pt idx="15574">
                  <c:v>10.1785</c:v>
                </c:pt>
                <c:pt idx="15575">
                  <c:v>10.178699999999999</c:v>
                </c:pt>
                <c:pt idx="15576">
                  <c:v>10.178800000000001</c:v>
                </c:pt>
                <c:pt idx="15577">
                  <c:v>10.178900000000001</c:v>
                </c:pt>
                <c:pt idx="15578">
                  <c:v>10.1791</c:v>
                </c:pt>
                <c:pt idx="15579">
                  <c:v>10.1793</c:v>
                </c:pt>
                <c:pt idx="15580">
                  <c:v>10.179500000000001</c:v>
                </c:pt>
                <c:pt idx="15581">
                  <c:v>10.1798</c:v>
                </c:pt>
                <c:pt idx="15582">
                  <c:v>10.180099999999999</c:v>
                </c:pt>
                <c:pt idx="15583">
                  <c:v>10.1808</c:v>
                </c:pt>
                <c:pt idx="15584">
                  <c:v>10.181900000000001</c:v>
                </c:pt>
                <c:pt idx="15585">
                  <c:v>10.1828</c:v>
                </c:pt>
                <c:pt idx="15586">
                  <c:v>10.183400000000001</c:v>
                </c:pt>
                <c:pt idx="15587">
                  <c:v>10.184200000000001</c:v>
                </c:pt>
                <c:pt idx="15588">
                  <c:v>10.1854</c:v>
                </c:pt>
                <c:pt idx="15589">
                  <c:v>10.1859</c:v>
                </c:pt>
                <c:pt idx="15590">
                  <c:v>10.186199999999999</c:v>
                </c:pt>
                <c:pt idx="15591">
                  <c:v>10.1868</c:v>
                </c:pt>
                <c:pt idx="15592">
                  <c:v>10.187200000000001</c:v>
                </c:pt>
                <c:pt idx="15593">
                  <c:v>10.1876</c:v>
                </c:pt>
                <c:pt idx="15594">
                  <c:v>10.188000000000001</c:v>
                </c:pt>
                <c:pt idx="15595">
                  <c:v>10.189</c:v>
                </c:pt>
                <c:pt idx="15596">
                  <c:v>10.189299999999999</c:v>
                </c:pt>
                <c:pt idx="15597">
                  <c:v>10.1898</c:v>
                </c:pt>
                <c:pt idx="15598">
                  <c:v>10.19098</c:v>
                </c:pt>
                <c:pt idx="15599">
                  <c:v>10.19228</c:v>
                </c:pt>
                <c:pt idx="15600">
                  <c:v>10.19351</c:v>
                </c:pt>
                <c:pt idx="15601">
                  <c:v>10.19431</c:v>
                </c:pt>
                <c:pt idx="15602">
                  <c:v>10.195</c:v>
                </c:pt>
                <c:pt idx="15603">
                  <c:v>10.196</c:v>
                </c:pt>
                <c:pt idx="15604">
                  <c:v>10.1972</c:v>
                </c:pt>
                <c:pt idx="15605">
                  <c:v>10.197699999999999</c:v>
                </c:pt>
                <c:pt idx="15606">
                  <c:v>10.198700000000001</c:v>
                </c:pt>
                <c:pt idx="15607">
                  <c:v>10.1999</c:v>
                </c:pt>
                <c:pt idx="15608">
                  <c:v>10.2011</c:v>
                </c:pt>
                <c:pt idx="15609">
                  <c:v>10.202299999999999</c:v>
                </c:pt>
                <c:pt idx="15610">
                  <c:v>10.2035</c:v>
                </c:pt>
                <c:pt idx="15611">
                  <c:v>10.2041</c:v>
                </c:pt>
                <c:pt idx="15612">
                  <c:v>10.2044</c:v>
                </c:pt>
                <c:pt idx="15613">
                  <c:v>10.205</c:v>
                </c:pt>
                <c:pt idx="15614">
                  <c:v>10.206099999999999</c:v>
                </c:pt>
                <c:pt idx="15615">
                  <c:v>10.2067</c:v>
                </c:pt>
                <c:pt idx="15616">
                  <c:v>10.207100000000001</c:v>
                </c:pt>
                <c:pt idx="15617">
                  <c:v>10.2075</c:v>
                </c:pt>
                <c:pt idx="15618">
                  <c:v>10.2081</c:v>
                </c:pt>
                <c:pt idx="15619">
                  <c:v>10.2089</c:v>
                </c:pt>
                <c:pt idx="15620">
                  <c:v>10.2098</c:v>
                </c:pt>
                <c:pt idx="15621">
                  <c:v>10.21081</c:v>
                </c:pt>
                <c:pt idx="15622">
                  <c:v>10.212070000000001</c:v>
                </c:pt>
                <c:pt idx="15623">
                  <c:v>10.2127</c:v>
                </c:pt>
                <c:pt idx="15624">
                  <c:v>10.213699999999999</c:v>
                </c:pt>
                <c:pt idx="15625">
                  <c:v>10.2149</c:v>
                </c:pt>
                <c:pt idx="15626">
                  <c:v>10.215630000000001</c:v>
                </c:pt>
                <c:pt idx="15627">
                  <c:v>10.2164</c:v>
                </c:pt>
                <c:pt idx="15628">
                  <c:v>10.2174</c:v>
                </c:pt>
                <c:pt idx="15629">
                  <c:v>10.2186</c:v>
                </c:pt>
                <c:pt idx="15630">
                  <c:v>10.21936</c:v>
                </c:pt>
                <c:pt idx="15631">
                  <c:v>10.220000000000001</c:v>
                </c:pt>
                <c:pt idx="15632">
                  <c:v>10.220800000000001</c:v>
                </c:pt>
                <c:pt idx="15633">
                  <c:v>10.221399999999999</c:v>
                </c:pt>
                <c:pt idx="15634">
                  <c:v>10.222</c:v>
                </c:pt>
                <c:pt idx="15635">
                  <c:v>10.223100000000001</c:v>
                </c:pt>
                <c:pt idx="15636">
                  <c:v>10.224399999999999</c:v>
                </c:pt>
                <c:pt idx="15637">
                  <c:v>10.225099999999999</c:v>
                </c:pt>
                <c:pt idx="15638">
                  <c:v>10.2257</c:v>
                </c:pt>
                <c:pt idx="15639">
                  <c:v>10.2263</c:v>
                </c:pt>
                <c:pt idx="15640">
                  <c:v>10.2273</c:v>
                </c:pt>
                <c:pt idx="15641">
                  <c:v>10.2278</c:v>
                </c:pt>
                <c:pt idx="15642">
                  <c:v>10.228899999999999</c:v>
                </c:pt>
                <c:pt idx="15643">
                  <c:v>10.2293</c:v>
                </c:pt>
                <c:pt idx="15644">
                  <c:v>10.229799999999999</c:v>
                </c:pt>
                <c:pt idx="15645">
                  <c:v>10.230399999999999</c:v>
                </c:pt>
                <c:pt idx="15646">
                  <c:v>10.2311</c:v>
                </c:pt>
                <c:pt idx="15647">
                  <c:v>10.2315</c:v>
                </c:pt>
                <c:pt idx="15648">
                  <c:v>10.2323</c:v>
                </c:pt>
                <c:pt idx="15649">
                  <c:v>10.232799999999999</c:v>
                </c:pt>
                <c:pt idx="15650">
                  <c:v>10.2341</c:v>
                </c:pt>
                <c:pt idx="15651">
                  <c:v>10.23512</c:v>
                </c:pt>
                <c:pt idx="15652">
                  <c:v>10.2363</c:v>
                </c:pt>
                <c:pt idx="15653">
                  <c:v>10.23747</c:v>
                </c:pt>
                <c:pt idx="15654">
                  <c:v>10.2387</c:v>
                </c:pt>
                <c:pt idx="15655">
                  <c:v>10.239699999999999</c:v>
                </c:pt>
                <c:pt idx="15656">
                  <c:v>10.240600000000001</c:v>
                </c:pt>
                <c:pt idx="15657">
                  <c:v>10.2409</c:v>
                </c:pt>
                <c:pt idx="15658">
                  <c:v>10.24119</c:v>
                </c:pt>
                <c:pt idx="15659">
                  <c:v>10.241300000000001</c:v>
                </c:pt>
                <c:pt idx="15660">
                  <c:v>10.2415</c:v>
                </c:pt>
                <c:pt idx="15661">
                  <c:v>10.2422</c:v>
                </c:pt>
                <c:pt idx="15662">
                  <c:v>10.242800000000001</c:v>
                </c:pt>
                <c:pt idx="15663">
                  <c:v>10.243600000000001</c:v>
                </c:pt>
                <c:pt idx="15664">
                  <c:v>10.2448</c:v>
                </c:pt>
                <c:pt idx="15665">
                  <c:v>10.2453</c:v>
                </c:pt>
                <c:pt idx="15666">
                  <c:v>10.246600000000001</c:v>
                </c:pt>
                <c:pt idx="15667">
                  <c:v>10.2478</c:v>
                </c:pt>
                <c:pt idx="15668">
                  <c:v>10.2483</c:v>
                </c:pt>
                <c:pt idx="15669">
                  <c:v>10.248799999999999</c:v>
                </c:pt>
                <c:pt idx="15670">
                  <c:v>10.2494</c:v>
                </c:pt>
                <c:pt idx="15671">
                  <c:v>10.2498</c:v>
                </c:pt>
                <c:pt idx="15672">
                  <c:v>10.250500000000001</c:v>
                </c:pt>
                <c:pt idx="15673">
                  <c:v>10.2509</c:v>
                </c:pt>
                <c:pt idx="15674">
                  <c:v>10.25137</c:v>
                </c:pt>
                <c:pt idx="15675">
                  <c:v>10.251899999999999</c:v>
                </c:pt>
                <c:pt idx="15676">
                  <c:v>10.253</c:v>
                </c:pt>
                <c:pt idx="15677">
                  <c:v>10.253399999999999</c:v>
                </c:pt>
                <c:pt idx="15678">
                  <c:v>10.2544</c:v>
                </c:pt>
                <c:pt idx="15679">
                  <c:v>10.255699999999999</c:v>
                </c:pt>
                <c:pt idx="15680">
                  <c:v>10.257099999999999</c:v>
                </c:pt>
                <c:pt idx="15681">
                  <c:v>10.2578</c:v>
                </c:pt>
                <c:pt idx="15682">
                  <c:v>10.2584</c:v>
                </c:pt>
                <c:pt idx="15683">
                  <c:v>10.2598</c:v>
                </c:pt>
                <c:pt idx="15684">
                  <c:v>10.2606</c:v>
                </c:pt>
                <c:pt idx="15685">
                  <c:v>10.2616</c:v>
                </c:pt>
                <c:pt idx="15686">
                  <c:v>10.262280000000001</c:v>
                </c:pt>
                <c:pt idx="15687">
                  <c:v>10.263400000000001</c:v>
                </c:pt>
                <c:pt idx="15688">
                  <c:v>10.2646</c:v>
                </c:pt>
                <c:pt idx="15689">
                  <c:v>10.2658</c:v>
                </c:pt>
                <c:pt idx="15690">
                  <c:v>10.266529999999999</c:v>
                </c:pt>
                <c:pt idx="15691">
                  <c:v>10.2674</c:v>
                </c:pt>
                <c:pt idx="15692">
                  <c:v>10.2685</c:v>
                </c:pt>
                <c:pt idx="15693">
                  <c:v>10.2697</c:v>
                </c:pt>
                <c:pt idx="15694">
                  <c:v>10.270300000000001</c:v>
                </c:pt>
                <c:pt idx="15695">
                  <c:v>10.270899999999999</c:v>
                </c:pt>
                <c:pt idx="15696">
                  <c:v>10.2713</c:v>
                </c:pt>
                <c:pt idx="15697">
                  <c:v>10.2722</c:v>
                </c:pt>
                <c:pt idx="15698">
                  <c:v>10.2729</c:v>
                </c:pt>
                <c:pt idx="15699">
                  <c:v>10.273400000000001</c:v>
                </c:pt>
                <c:pt idx="15700">
                  <c:v>10.27399</c:v>
                </c:pt>
                <c:pt idx="15701">
                  <c:v>10.2745</c:v>
                </c:pt>
                <c:pt idx="15702">
                  <c:v>10.2753</c:v>
                </c:pt>
                <c:pt idx="15703">
                  <c:v>10.276400000000001</c:v>
                </c:pt>
                <c:pt idx="15704">
                  <c:v>10.277799999999999</c:v>
                </c:pt>
                <c:pt idx="15705">
                  <c:v>10.278600000000001</c:v>
                </c:pt>
                <c:pt idx="15706">
                  <c:v>10.2796</c:v>
                </c:pt>
                <c:pt idx="15707">
                  <c:v>10.280799999999999</c:v>
                </c:pt>
                <c:pt idx="15708">
                  <c:v>10.2821</c:v>
                </c:pt>
                <c:pt idx="15709">
                  <c:v>10.283300000000001</c:v>
                </c:pt>
                <c:pt idx="15710">
                  <c:v>10.2843</c:v>
                </c:pt>
                <c:pt idx="15711">
                  <c:v>10.284700000000001</c:v>
                </c:pt>
                <c:pt idx="15712">
                  <c:v>10.28518</c:v>
                </c:pt>
                <c:pt idx="15713">
                  <c:v>10.28572</c:v>
                </c:pt>
                <c:pt idx="15714">
                  <c:v>10.286</c:v>
                </c:pt>
                <c:pt idx="15715">
                  <c:v>10.2865</c:v>
                </c:pt>
                <c:pt idx="15716">
                  <c:v>10.286799999999999</c:v>
                </c:pt>
                <c:pt idx="15717">
                  <c:v>10.2875</c:v>
                </c:pt>
                <c:pt idx="15718">
                  <c:v>10.2887</c:v>
                </c:pt>
                <c:pt idx="15719">
                  <c:v>10.2895</c:v>
                </c:pt>
                <c:pt idx="15720">
                  <c:v>10.29</c:v>
                </c:pt>
                <c:pt idx="15721">
                  <c:v>10.291</c:v>
                </c:pt>
                <c:pt idx="15722">
                  <c:v>10.292199999999999</c:v>
                </c:pt>
                <c:pt idx="15723">
                  <c:v>10.2927</c:v>
                </c:pt>
                <c:pt idx="15724">
                  <c:v>10.292999999999999</c:v>
                </c:pt>
                <c:pt idx="15725">
                  <c:v>10.2936</c:v>
                </c:pt>
                <c:pt idx="15726">
                  <c:v>10.2943</c:v>
                </c:pt>
                <c:pt idx="15727">
                  <c:v>10.294600000000001</c:v>
                </c:pt>
                <c:pt idx="15728">
                  <c:v>10.294700000000001</c:v>
                </c:pt>
                <c:pt idx="15729">
                  <c:v>10.2948</c:v>
                </c:pt>
                <c:pt idx="15730">
                  <c:v>10.2949</c:v>
                </c:pt>
                <c:pt idx="15731">
                  <c:v>10.295</c:v>
                </c:pt>
                <c:pt idx="15732">
                  <c:v>10.2951</c:v>
                </c:pt>
                <c:pt idx="15733">
                  <c:v>10.295199999999999</c:v>
                </c:pt>
                <c:pt idx="15734">
                  <c:v>10.295199999999999</c:v>
                </c:pt>
                <c:pt idx="15735">
                  <c:v>10.295400000000001</c:v>
                </c:pt>
                <c:pt idx="15736">
                  <c:v>10.296200000000001</c:v>
                </c:pt>
                <c:pt idx="15737">
                  <c:v>10.2965</c:v>
                </c:pt>
                <c:pt idx="15738">
                  <c:v>10.2973</c:v>
                </c:pt>
                <c:pt idx="15739">
                  <c:v>10.298500000000001</c:v>
                </c:pt>
                <c:pt idx="15740">
                  <c:v>10.2997</c:v>
                </c:pt>
                <c:pt idx="15741">
                  <c:v>10.300800000000001</c:v>
                </c:pt>
                <c:pt idx="15742">
                  <c:v>10.3018</c:v>
                </c:pt>
                <c:pt idx="15743">
                  <c:v>10.302670000000001</c:v>
                </c:pt>
                <c:pt idx="15744">
                  <c:v>10.303430000000001</c:v>
                </c:pt>
                <c:pt idx="15745">
                  <c:v>10.3041</c:v>
                </c:pt>
                <c:pt idx="15746">
                  <c:v>10.30523</c:v>
                </c:pt>
                <c:pt idx="15747">
                  <c:v>10.3057</c:v>
                </c:pt>
                <c:pt idx="15748">
                  <c:v>10.306800000000001</c:v>
                </c:pt>
                <c:pt idx="15749">
                  <c:v>10.307499999999999</c:v>
                </c:pt>
                <c:pt idx="15750">
                  <c:v>10.3087</c:v>
                </c:pt>
                <c:pt idx="15751">
                  <c:v>10.309799999999999</c:v>
                </c:pt>
                <c:pt idx="15752">
                  <c:v>10.310700000000001</c:v>
                </c:pt>
                <c:pt idx="15753">
                  <c:v>10.3117</c:v>
                </c:pt>
                <c:pt idx="15754">
                  <c:v>10.31223</c:v>
                </c:pt>
                <c:pt idx="15755">
                  <c:v>10.3125</c:v>
                </c:pt>
                <c:pt idx="15756">
                  <c:v>10.3131</c:v>
                </c:pt>
                <c:pt idx="15757">
                  <c:v>10.314</c:v>
                </c:pt>
                <c:pt idx="15758">
                  <c:v>10.314399999999999</c:v>
                </c:pt>
                <c:pt idx="15759">
                  <c:v>10.3148</c:v>
                </c:pt>
                <c:pt idx="15760">
                  <c:v>10.315300000000001</c:v>
                </c:pt>
                <c:pt idx="15761">
                  <c:v>10.315899999999999</c:v>
                </c:pt>
                <c:pt idx="15762">
                  <c:v>10.316599999999999</c:v>
                </c:pt>
                <c:pt idx="15763">
                  <c:v>10.317500000000001</c:v>
                </c:pt>
                <c:pt idx="15764">
                  <c:v>10.3188</c:v>
                </c:pt>
                <c:pt idx="15765">
                  <c:v>10.319900000000001</c:v>
                </c:pt>
                <c:pt idx="15766">
                  <c:v>10.320399999999999</c:v>
                </c:pt>
                <c:pt idx="15767">
                  <c:v>10.321400000000001</c:v>
                </c:pt>
                <c:pt idx="15768">
                  <c:v>10.3223</c:v>
                </c:pt>
                <c:pt idx="15769">
                  <c:v>10.322800000000001</c:v>
                </c:pt>
                <c:pt idx="15770">
                  <c:v>10.3241</c:v>
                </c:pt>
                <c:pt idx="15771">
                  <c:v>10.3248</c:v>
                </c:pt>
                <c:pt idx="15772">
                  <c:v>10.32565</c:v>
                </c:pt>
                <c:pt idx="15773">
                  <c:v>10.326499999999999</c:v>
                </c:pt>
                <c:pt idx="15774">
                  <c:v>10.3277</c:v>
                </c:pt>
                <c:pt idx="15775">
                  <c:v>10.3283</c:v>
                </c:pt>
                <c:pt idx="15776">
                  <c:v>10.3287</c:v>
                </c:pt>
                <c:pt idx="15777">
                  <c:v>10.3299</c:v>
                </c:pt>
                <c:pt idx="15778">
                  <c:v>10.33107</c:v>
                </c:pt>
                <c:pt idx="15779">
                  <c:v>10.331799999999999</c:v>
                </c:pt>
                <c:pt idx="15780">
                  <c:v>10.3324</c:v>
                </c:pt>
                <c:pt idx="15781">
                  <c:v>10.333299999999999</c:v>
                </c:pt>
                <c:pt idx="15782">
                  <c:v>10.3344</c:v>
                </c:pt>
                <c:pt idx="15783">
                  <c:v>10.3352</c:v>
                </c:pt>
                <c:pt idx="15784">
                  <c:v>10.335800000000001</c:v>
                </c:pt>
                <c:pt idx="15785">
                  <c:v>10.336399999999999</c:v>
                </c:pt>
                <c:pt idx="15786">
                  <c:v>10.3369</c:v>
                </c:pt>
                <c:pt idx="15787">
                  <c:v>10.3375</c:v>
                </c:pt>
                <c:pt idx="15788">
                  <c:v>10.337999999999999</c:v>
                </c:pt>
                <c:pt idx="15789">
                  <c:v>10.3386</c:v>
                </c:pt>
                <c:pt idx="15790">
                  <c:v>10.33916</c:v>
                </c:pt>
                <c:pt idx="15791">
                  <c:v>10.3406</c:v>
                </c:pt>
                <c:pt idx="15792">
                  <c:v>10.3414</c:v>
                </c:pt>
                <c:pt idx="15793">
                  <c:v>10.3423</c:v>
                </c:pt>
                <c:pt idx="15794">
                  <c:v>10.343400000000001</c:v>
                </c:pt>
                <c:pt idx="15795">
                  <c:v>10.3438</c:v>
                </c:pt>
                <c:pt idx="15796">
                  <c:v>10.3446</c:v>
                </c:pt>
                <c:pt idx="15797">
                  <c:v>10.3453</c:v>
                </c:pt>
                <c:pt idx="15798">
                  <c:v>10.346399999999999</c:v>
                </c:pt>
                <c:pt idx="15799">
                  <c:v>10.3474</c:v>
                </c:pt>
                <c:pt idx="15800">
                  <c:v>10.348610000000001</c:v>
                </c:pt>
                <c:pt idx="15801">
                  <c:v>10.349399999999999</c:v>
                </c:pt>
                <c:pt idx="15802">
                  <c:v>10.3505</c:v>
                </c:pt>
                <c:pt idx="15803">
                  <c:v>10.3512</c:v>
                </c:pt>
                <c:pt idx="15804">
                  <c:v>10.3515</c:v>
                </c:pt>
                <c:pt idx="15805">
                  <c:v>10.351900000000001</c:v>
                </c:pt>
                <c:pt idx="15806">
                  <c:v>10.352499999999999</c:v>
                </c:pt>
                <c:pt idx="15807">
                  <c:v>10.353199999999999</c:v>
                </c:pt>
                <c:pt idx="15808">
                  <c:v>10.354200000000001</c:v>
                </c:pt>
                <c:pt idx="15809">
                  <c:v>10.355</c:v>
                </c:pt>
                <c:pt idx="15810">
                  <c:v>10.356199999999999</c:v>
                </c:pt>
                <c:pt idx="15811">
                  <c:v>10.356999999999999</c:v>
                </c:pt>
                <c:pt idx="15812">
                  <c:v>10.3575</c:v>
                </c:pt>
                <c:pt idx="15813">
                  <c:v>10.358000000000001</c:v>
                </c:pt>
                <c:pt idx="15814">
                  <c:v>10.3584</c:v>
                </c:pt>
                <c:pt idx="15815">
                  <c:v>10.3592</c:v>
                </c:pt>
                <c:pt idx="15816">
                  <c:v>10.35966</c:v>
                </c:pt>
                <c:pt idx="15817">
                  <c:v>10.359959999999999</c:v>
                </c:pt>
                <c:pt idx="15818">
                  <c:v>10.3604</c:v>
                </c:pt>
                <c:pt idx="15819">
                  <c:v>10.3607</c:v>
                </c:pt>
                <c:pt idx="15820">
                  <c:v>10.361700000000001</c:v>
                </c:pt>
                <c:pt idx="15821">
                  <c:v>10.3621</c:v>
                </c:pt>
                <c:pt idx="15822">
                  <c:v>10.3635</c:v>
                </c:pt>
                <c:pt idx="15823">
                  <c:v>10.364800000000001</c:v>
                </c:pt>
                <c:pt idx="15824">
                  <c:v>10.366099999999999</c:v>
                </c:pt>
                <c:pt idx="15825">
                  <c:v>10.3667</c:v>
                </c:pt>
                <c:pt idx="15826">
                  <c:v>10.3674</c:v>
                </c:pt>
                <c:pt idx="15827">
                  <c:v>10.368499999999999</c:v>
                </c:pt>
                <c:pt idx="15828">
                  <c:v>10.3691</c:v>
                </c:pt>
                <c:pt idx="15829">
                  <c:v>10.3697</c:v>
                </c:pt>
                <c:pt idx="15830">
                  <c:v>10.3706</c:v>
                </c:pt>
                <c:pt idx="15831">
                  <c:v>10.3712</c:v>
                </c:pt>
                <c:pt idx="15832">
                  <c:v>10.372400000000001</c:v>
                </c:pt>
                <c:pt idx="15833">
                  <c:v>10.372999999999999</c:v>
                </c:pt>
                <c:pt idx="15834">
                  <c:v>10.3743</c:v>
                </c:pt>
                <c:pt idx="15835">
                  <c:v>10.375500000000001</c:v>
                </c:pt>
                <c:pt idx="15836">
                  <c:v>10.376200000000001</c:v>
                </c:pt>
                <c:pt idx="15837">
                  <c:v>10.376799999999999</c:v>
                </c:pt>
                <c:pt idx="15838">
                  <c:v>10.3775</c:v>
                </c:pt>
                <c:pt idx="15839">
                  <c:v>10.3786</c:v>
                </c:pt>
                <c:pt idx="15840">
                  <c:v>10.3794</c:v>
                </c:pt>
                <c:pt idx="15841">
                  <c:v>10.380089999999999</c:v>
                </c:pt>
                <c:pt idx="15842">
                  <c:v>10.3805</c:v>
                </c:pt>
                <c:pt idx="15843">
                  <c:v>10.3812</c:v>
                </c:pt>
                <c:pt idx="15844">
                  <c:v>10.381600000000001</c:v>
                </c:pt>
                <c:pt idx="15845">
                  <c:v>10.3819</c:v>
                </c:pt>
                <c:pt idx="15846">
                  <c:v>10.382999999999999</c:v>
                </c:pt>
                <c:pt idx="15847">
                  <c:v>10.384</c:v>
                </c:pt>
                <c:pt idx="15848">
                  <c:v>10.3848</c:v>
                </c:pt>
                <c:pt idx="15849">
                  <c:v>10.385899999999999</c:v>
                </c:pt>
                <c:pt idx="15850">
                  <c:v>10.386900000000001</c:v>
                </c:pt>
                <c:pt idx="15851">
                  <c:v>10.387499999999999</c:v>
                </c:pt>
                <c:pt idx="15852">
                  <c:v>10.3887</c:v>
                </c:pt>
                <c:pt idx="15853">
                  <c:v>10.389900000000001</c:v>
                </c:pt>
                <c:pt idx="15854">
                  <c:v>10.39053</c:v>
                </c:pt>
                <c:pt idx="15855">
                  <c:v>10.391500000000001</c:v>
                </c:pt>
                <c:pt idx="15856">
                  <c:v>10.39227</c:v>
                </c:pt>
                <c:pt idx="15857">
                  <c:v>10.3934</c:v>
                </c:pt>
                <c:pt idx="15858">
                  <c:v>10.394</c:v>
                </c:pt>
                <c:pt idx="15859">
                  <c:v>10.3947</c:v>
                </c:pt>
                <c:pt idx="15860">
                  <c:v>10.395300000000001</c:v>
                </c:pt>
                <c:pt idx="15861">
                  <c:v>10.395899999999999</c:v>
                </c:pt>
                <c:pt idx="15862">
                  <c:v>10.3972</c:v>
                </c:pt>
                <c:pt idx="15863">
                  <c:v>10.3977</c:v>
                </c:pt>
                <c:pt idx="15864">
                  <c:v>10.398300000000001</c:v>
                </c:pt>
                <c:pt idx="15865">
                  <c:v>10.3988</c:v>
                </c:pt>
                <c:pt idx="15866">
                  <c:v>10.3993</c:v>
                </c:pt>
                <c:pt idx="15867">
                  <c:v>10.399800000000001</c:v>
                </c:pt>
                <c:pt idx="15868">
                  <c:v>10.400600000000001</c:v>
                </c:pt>
                <c:pt idx="15869">
                  <c:v>10.4017</c:v>
                </c:pt>
                <c:pt idx="15870">
                  <c:v>10.402799999999999</c:v>
                </c:pt>
                <c:pt idx="15871">
                  <c:v>10.4031</c:v>
                </c:pt>
                <c:pt idx="15872">
                  <c:v>10.403980000000001</c:v>
                </c:pt>
                <c:pt idx="15873">
                  <c:v>10.404400000000001</c:v>
                </c:pt>
                <c:pt idx="15874">
                  <c:v>10.4054</c:v>
                </c:pt>
                <c:pt idx="15875">
                  <c:v>10.4061</c:v>
                </c:pt>
                <c:pt idx="15876">
                  <c:v>10.4064</c:v>
                </c:pt>
                <c:pt idx="15877">
                  <c:v>10.406599999999999</c:v>
                </c:pt>
                <c:pt idx="15878">
                  <c:v>10.4069</c:v>
                </c:pt>
                <c:pt idx="15879">
                  <c:v>10.407999999999999</c:v>
                </c:pt>
                <c:pt idx="15880">
                  <c:v>10.408300000000001</c:v>
                </c:pt>
                <c:pt idx="15881">
                  <c:v>10.4085</c:v>
                </c:pt>
                <c:pt idx="15882">
                  <c:v>10.4094</c:v>
                </c:pt>
                <c:pt idx="15883">
                  <c:v>10.410399999999999</c:v>
                </c:pt>
                <c:pt idx="15884">
                  <c:v>10.4114</c:v>
                </c:pt>
                <c:pt idx="15885">
                  <c:v>10.412599999999999</c:v>
                </c:pt>
                <c:pt idx="15886">
                  <c:v>10.413399999999999</c:v>
                </c:pt>
                <c:pt idx="15887">
                  <c:v>10.414400000000001</c:v>
                </c:pt>
                <c:pt idx="15888">
                  <c:v>10.4152</c:v>
                </c:pt>
                <c:pt idx="15889">
                  <c:v>10.41572</c:v>
                </c:pt>
                <c:pt idx="15890">
                  <c:v>10.416510000000001</c:v>
                </c:pt>
                <c:pt idx="15891">
                  <c:v>10.4177</c:v>
                </c:pt>
                <c:pt idx="15892">
                  <c:v>10.418900000000001</c:v>
                </c:pt>
                <c:pt idx="15893">
                  <c:v>10.42</c:v>
                </c:pt>
                <c:pt idx="15894">
                  <c:v>10.421200000000001</c:v>
                </c:pt>
                <c:pt idx="15895">
                  <c:v>10.422499999999999</c:v>
                </c:pt>
                <c:pt idx="15896">
                  <c:v>10.423500000000001</c:v>
                </c:pt>
                <c:pt idx="15897">
                  <c:v>10.4239</c:v>
                </c:pt>
                <c:pt idx="15898">
                  <c:v>10.424200000000001</c:v>
                </c:pt>
                <c:pt idx="15899">
                  <c:v>10.4253</c:v>
                </c:pt>
                <c:pt idx="15900">
                  <c:v>10.425800000000001</c:v>
                </c:pt>
                <c:pt idx="15901">
                  <c:v>10.4262</c:v>
                </c:pt>
                <c:pt idx="15902">
                  <c:v>10.4267</c:v>
                </c:pt>
                <c:pt idx="15903">
                  <c:v>10.42719</c:v>
                </c:pt>
                <c:pt idx="15904">
                  <c:v>10.427899999999999</c:v>
                </c:pt>
                <c:pt idx="15905">
                  <c:v>10.4293</c:v>
                </c:pt>
                <c:pt idx="15906">
                  <c:v>10.42967</c:v>
                </c:pt>
                <c:pt idx="15907">
                  <c:v>10.430300000000001</c:v>
                </c:pt>
                <c:pt idx="15908">
                  <c:v>10.430899999999999</c:v>
                </c:pt>
                <c:pt idx="15909">
                  <c:v>10.431800000000001</c:v>
                </c:pt>
                <c:pt idx="15910">
                  <c:v>10.4331</c:v>
                </c:pt>
                <c:pt idx="15911">
                  <c:v>10.4336</c:v>
                </c:pt>
                <c:pt idx="15912">
                  <c:v>10.434799999999999</c:v>
                </c:pt>
                <c:pt idx="15913">
                  <c:v>10.435499999999999</c:v>
                </c:pt>
                <c:pt idx="15914">
                  <c:v>10.436400000000001</c:v>
                </c:pt>
                <c:pt idx="15915">
                  <c:v>10.437200000000001</c:v>
                </c:pt>
                <c:pt idx="15916">
                  <c:v>10.437799999999999</c:v>
                </c:pt>
                <c:pt idx="15917">
                  <c:v>10.4389</c:v>
                </c:pt>
                <c:pt idx="15918">
                  <c:v>10.44</c:v>
                </c:pt>
                <c:pt idx="15919">
                  <c:v>10.4411</c:v>
                </c:pt>
                <c:pt idx="15920">
                  <c:v>10.442</c:v>
                </c:pt>
                <c:pt idx="15921">
                  <c:v>10.442500000000001</c:v>
                </c:pt>
                <c:pt idx="15922">
                  <c:v>10.4436</c:v>
                </c:pt>
                <c:pt idx="15923">
                  <c:v>10.444599999999999</c:v>
                </c:pt>
                <c:pt idx="15924">
                  <c:v>10.445410000000001</c:v>
                </c:pt>
                <c:pt idx="15925">
                  <c:v>10.446099999999999</c:v>
                </c:pt>
                <c:pt idx="15926">
                  <c:v>10.447100000000001</c:v>
                </c:pt>
                <c:pt idx="15927">
                  <c:v>10.447900000000001</c:v>
                </c:pt>
                <c:pt idx="15928">
                  <c:v>10.4483</c:v>
                </c:pt>
                <c:pt idx="15929">
                  <c:v>10.4489</c:v>
                </c:pt>
                <c:pt idx="15930">
                  <c:v>10.449400000000001</c:v>
                </c:pt>
                <c:pt idx="15931">
                  <c:v>10.4499</c:v>
                </c:pt>
                <c:pt idx="15932">
                  <c:v>10.4505</c:v>
                </c:pt>
                <c:pt idx="15933">
                  <c:v>10.4514</c:v>
                </c:pt>
                <c:pt idx="15934">
                  <c:v>10.4521</c:v>
                </c:pt>
                <c:pt idx="15935">
                  <c:v>10.4527</c:v>
                </c:pt>
                <c:pt idx="15936">
                  <c:v>10.4535</c:v>
                </c:pt>
                <c:pt idx="15937">
                  <c:v>10.454599999999999</c:v>
                </c:pt>
                <c:pt idx="15938">
                  <c:v>10.4551</c:v>
                </c:pt>
                <c:pt idx="15939">
                  <c:v>10.456200000000001</c:v>
                </c:pt>
                <c:pt idx="15940">
                  <c:v>10.4575</c:v>
                </c:pt>
                <c:pt idx="15941">
                  <c:v>10.458080000000001</c:v>
                </c:pt>
                <c:pt idx="15942">
                  <c:v>10.459099999999999</c:v>
                </c:pt>
                <c:pt idx="15943">
                  <c:v>10.4597</c:v>
                </c:pt>
                <c:pt idx="15944">
                  <c:v>10.460100000000001</c:v>
                </c:pt>
                <c:pt idx="15945">
                  <c:v>10.4611</c:v>
                </c:pt>
                <c:pt idx="15946">
                  <c:v>10.4618</c:v>
                </c:pt>
                <c:pt idx="15947">
                  <c:v>10.462899999999999</c:v>
                </c:pt>
                <c:pt idx="15948">
                  <c:v>10.46341</c:v>
                </c:pt>
                <c:pt idx="15949">
                  <c:v>10.464499999999999</c:v>
                </c:pt>
                <c:pt idx="15950">
                  <c:v>10.4655</c:v>
                </c:pt>
                <c:pt idx="15951">
                  <c:v>10.466100000000001</c:v>
                </c:pt>
                <c:pt idx="15952">
                  <c:v>10.4673</c:v>
                </c:pt>
                <c:pt idx="15953">
                  <c:v>10.468500000000001</c:v>
                </c:pt>
                <c:pt idx="15954">
                  <c:v>10.469200000000001</c:v>
                </c:pt>
                <c:pt idx="15955">
                  <c:v>10.4701</c:v>
                </c:pt>
                <c:pt idx="15956">
                  <c:v>10.470800000000001</c:v>
                </c:pt>
                <c:pt idx="15957">
                  <c:v>10.471299999999999</c:v>
                </c:pt>
                <c:pt idx="15958">
                  <c:v>10.471819999999999</c:v>
                </c:pt>
                <c:pt idx="15959">
                  <c:v>10.4727</c:v>
                </c:pt>
                <c:pt idx="15960">
                  <c:v>10.473599999999999</c:v>
                </c:pt>
                <c:pt idx="15961">
                  <c:v>10.474299999999999</c:v>
                </c:pt>
                <c:pt idx="15962">
                  <c:v>10.4747</c:v>
                </c:pt>
                <c:pt idx="15963">
                  <c:v>10.475300000000001</c:v>
                </c:pt>
                <c:pt idx="15964">
                  <c:v>10.4762</c:v>
                </c:pt>
                <c:pt idx="15965">
                  <c:v>10.476900000000001</c:v>
                </c:pt>
                <c:pt idx="15966">
                  <c:v>10.477399999999999</c:v>
                </c:pt>
                <c:pt idx="15967">
                  <c:v>10.4778</c:v>
                </c:pt>
                <c:pt idx="15968">
                  <c:v>10.4781</c:v>
                </c:pt>
                <c:pt idx="15969">
                  <c:v>10.478300000000001</c:v>
                </c:pt>
                <c:pt idx="15970">
                  <c:v>10.4785</c:v>
                </c:pt>
                <c:pt idx="15971">
                  <c:v>10.4793</c:v>
                </c:pt>
                <c:pt idx="15972">
                  <c:v>10.480499999999999</c:v>
                </c:pt>
                <c:pt idx="15973">
                  <c:v>10.4818</c:v>
                </c:pt>
                <c:pt idx="15974">
                  <c:v>10.482799999999999</c:v>
                </c:pt>
                <c:pt idx="15975">
                  <c:v>10.4841</c:v>
                </c:pt>
                <c:pt idx="15976">
                  <c:v>10.485200000000001</c:v>
                </c:pt>
                <c:pt idx="15977">
                  <c:v>10.485900000000001</c:v>
                </c:pt>
                <c:pt idx="15978">
                  <c:v>10.4863</c:v>
                </c:pt>
                <c:pt idx="15979">
                  <c:v>10.487299999999999</c:v>
                </c:pt>
                <c:pt idx="15980">
                  <c:v>10.4885</c:v>
                </c:pt>
                <c:pt idx="15981">
                  <c:v>10.489699999999999</c:v>
                </c:pt>
                <c:pt idx="15982">
                  <c:v>10.4909</c:v>
                </c:pt>
                <c:pt idx="15983">
                  <c:v>10.492100000000001</c:v>
                </c:pt>
                <c:pt idx="15984">
                  <c:v>10.4924</c:v>
                </c:pt>
                <c:pt idx="15985">
                  <c:v>10.4933</c:v>
                </c:pt>
                <c:pt idx="15986">
                  <c:v>10.4945</c:v>
                </c:pt>
                <c:pt idx="15987">
                  <c:v>10.4955</c:v>
                </c:pt>
                <c:pt idx="15988">
                  <c:v>10.4961</c:v>
                </c:pt>
                <c:pt idx="15989">
                  <c:v>10.496499999999999</c:v>
                </c:pt>
                <c:pt idx="15990">
                  <c:v>10.4969</c:v>
                </c:pt>
                <c:pt idx="15991">
                  <c:v>10.497299999999999</c:v>
                </c:pt>
                <c:pt idx="15992">
                  <c:v>10.4978</c:v>
                </c:pt>
                <c:pt idx="15993">
                  <c:v>10.4986</c:v>
                </c:pt>
                <c:pt idx="15994">
                  <c:v>10.4992</c:v>
                </c:pt>
                <c:pt idx="15995">
                  <c:v>10.499700000000001</c:v>
                </c:pt>
                <c:pt idx="15996">
                  <c:v>10.499980000000001</c:v>
                </c:pt>
                <c:pt idx="15997">
                  <c:v>10.500500000000001</c:v>
                </c:pt>
                <c:pt idx="15998">
                  <c:v>10.5008</c:v>
                </c:pt>
                <c:pt idx="15999">
                  <c:v>10.5015</c:v>
                </c:pt>
                <c:pt idx="16000">
                  <c:v>10.5022</c:v>
                </c:pt>
                <c:pt idx="16001">
                  <c:v>10.503399999999999</c:v>
                </c:pt>
                <c:pt idx="16002">
                  <c:v>10.504099999999999</c:v>
                </c:pt>
                <c:pt idx="16003">
                  <c:v>10.505100000000001</c:v>
                </c:pt>
                <c:pt idx="16004">
                  <c:v>10.50583</c:v>
                </c:pt>
                <c:pt idx="16005">
                  <c:v>10.5061</c:v>
                </c:pt>
                <c:pt idx="16006">
                  <c:v>10.50728</c:v>
                </c:pt>
                <c:pt idx="16007">
                  <c:v>10.507999999999999</c:v>
                </c:pt>
                <c:pt idx="16008">
                  <c:v>10.508699999999999</c:v>
                </c:pt>
                <c:pt idx="16009">
                  <c:v>10.5098</c:v>
                </c:pt>
                <c:pt idx="16010">
                  <c:v>10.5108</c:v>
                </c:pt>
                <c:pt idx="16011">
                  <c:v>10.512</c:v>
                </c:pt>
                <c:pt idx="16012">
                  <c:v>10.513199999999999</c:v>
                </c:pt>
                <c:pt idx="16013">
                  <c:v>10.5139</c:v>
                </c:pt>
                <c:pt idx="16014">
                  <c:v>10.514699999999999</c:v>
                </c:pt>
                <c:pt idx="16015">
                  <c:v>10.5152</c:v>
                </c:pt>
                <c:pt idx="16016">
                  <c:v>10.515700000000001</c:v>
                </c:pt>
                <c:pt idx="16017">
                  <c:v>10.516299999999999</c:v>
                </c:pt>
                <c:pt idx="16018">
                  <c:v>10.5175</c:v>
                </c:pt>
                <c:pt idx="16019">
                  <c:v>10.518700000000001</c:v>
                </c:pt>
                <c:pt idx="16020">
                  <c:v>10.519600000000001</c:v>
                </c:pt>
                <c:pt idx="16021">
                  <c:v>10.52</c:v>
                </c:pt>
                <c:pt idx="16022">
                  <c:v>10.52106</c:v>
                </c:pt>
                <c:pt idx="16023">
                  <c:v>10.521800000000001</c:v>
                </c:pt>
                <c:pt idx="16024">
                  <c:v>10.522399999999999</c:v>
                </c:pt>
                <c:pt idx="16025">
                  <c:v>10.523400000000001</c:v>
                </c:pt>
                <c:pt idx="16026">
                  <c:v>10.5246</c:v>
                </c:pt>
                <c:pt idx="16027">
                  <c:v>10.525600000000001</c:v>
                </c:pt>
                <c:pt idx="16028">
                  <c:v>10.526400000000001</c:v>
                </c:pt>
                <c:pt idx="16029">
                  <c:v>10.52754</c:v>
                </c:pt>
                <c:pt idx="16030">
                  <c:v>10.528700000000001</c:v>
                </c:pt>
                <c:pt idx="16031">
                  <c:v>10.529299999999999</c:v>
                </c:pt>
                <c:pt idx="16032">
                  <c:v>10.53</c:v>
                </c:pt>
                <c:pt idx="16033">
                  <c:v>10.5311</c:v>
                </c:pt>
                <c:pt idx="16034">
                  <c:v>10.532</c:v>
                </c:pt>
                <c:pt idx="16035">
                  <c:v>10.5327</c:v>
                </c:pt>
                <c:pt idx="16036">
                  <c:v>10.533899999999999</c:v>
                </c:pt>
                <c:pt idx="16037">
                  <c:v>10.534700000000001</c:v>
                </c:pt>
                <c:pt idx="16038">
                  <c:v>10.5357</c:v>
                </c:pt>
                <c:pt idx="16039">
                  <c:v>10.536099999999999</c:v>
                </c:pt>
                <c:pt idx="16040">
                  <c:v>10.5373</c:v>
                </c:pt>
                <c:pt idx="16041">
                  <c:v>10.538399999999999</c:v>
                </c:pt>
                <c:pt idx="16042">
                  <c:v>10.539199999999999</c:v>
                </c:pt>
                <c:pt idx="16043">
                  <c:v>10.539899999999999</c:v>
                </c:pt>
                <c:pt idx="16044">
                  <c:v>10.540699999999999</c:v>
                </c:pt>
                <c:pt idx="16045">
                  <c:v>10.541700000000001</c:v>
                </c:pt>
                <c:pt idx="16046">
                  <c:v>10.542899999999999</c:v>
                </c:pt>
                <c:pt idx="16047">
                  <c:v>10.5434</c:v>
                </c:pt>
                <c:pt idx="16048">
                  <c:v>10.5442</c:v>
                </c:pt>
                <c:pt idx="16049">
                  <c:v>10.544600000000001</c:v>
                </c:pt>
                <c:pt idx="16050">
                  <c:v>10.545</c:v>
                </c:pt>
                <c:pt idx="16051">
                  <c:v>10.545400000000001</c:v>
                </c:pt>
                <c:pt idx="16052">
                  <c:v>10.54635</c:v>
                </c:pt>
                <c:pt idx="16053">
                  <c:v>10.547000000000001</c:v>
                </c:pt>
                <c:pt idx="16054">
                  <c:v>10.548</c:v>
                </c:pt>
                <c:pt idx="16055">
                  <c:v>10.549200000000001</c:v>
                </c:pt>
                <c:pt idx="16056">
                  <c:v>10.5501</c:v>
                </c:pt>
                <c:pt idx="16057">
                  <c:v>10.5512</c:v>
                </c:pt>
                <c:pt idx="16058">
                  <c:v>10.552</c:v>
                </c:pt>
                <c:pt idx="16059">
                  <c:v>10.5532</c:v>
                </c:pt>
                <c:pt idx="16060">
                  <c:v>10.554040000000001</c:v>
                </c:pt>
                <c:pt idx="16061">
                  <c:v>10.555099999999999</c:v>
                </c:pt>
                <c:pt idx="16062">
                  <c:v>10.5563</c:v>
                </c:pt>
                <c:pt idx="16063">
                  <c:v>10.557399999999999</c:v>
                </c:pt>
                <c:pt idx="16064">
                  <c:v>10.558400000000001</c:v>
                </c:pt>
                <c:pt idx="16065">
                  <c:v>10.5588</c:v>
                </c:pt>
                <c:pt idx="16066">
                  <c:v>10.5593</c:v>
                </c:pt>
                <c:pt idx="16067">
                  <c:v>10.5602</c:v>
                </c:pt>
                <c:pt idx="16068">
                  <c:v>10.5608</c:v>
                </c:pt>
                <c:pt idx="16069">
                  <c:v>10.561500000000001</c:v>
                </c:pt>
                <c:pt idx="16070">
                  <c:v>10.5627</c:v>
                </c:pt>
                <c:pt idx="16071">
                  <c:v>10.563800000000001</c:v>
                </c:pt>
                <c:pt idx="16072">
                  <c:v>10.5649</c:v>
                </c:pt>
                <c:pt idx="16073">
                  <c:v>10.5661</c:v>
                </c:pt>
                <c:pt idx="16074">
                  <c:v>10.5665</c:v>
                </c:pt>
                <c:pt idx="16075">
                  <c:v>10.5671</c:v>
                </c:pt>
                <c:pt idx="16076">
                  <c:v>10.567600000000001</c:v>
                </c:pt>
                <c:pt idx="16077">
                  <c:v>10.5685</c:v>
                </c:pt>
                <c:pt idx="16078">
                  <c:v>10.5692</c:v>
                </c:pt>
                <c:pt idx="16079">
                  <c:v>10.569800000000001</c:v>
                </c:pt>
                <c:pt idx="16080">
                  <c:v>10.5702</c:v>
                </c:pt>
                <c:pt idx="16081">
                  <c:v>10.5709</c:v>
                </c:pt>
                <c:pt idx="16082">
                  <c:v>10.572100000000001</c:v>
                </c:pt>
                <c:pt idx="16083">
                  <c:v>10.5733</c:v>
                </c:pt>
                <c:pt idx="16084">
                  <c:v>10.5739</c:v>
                </c:pt>
                <c:pt idx="16085">
                  <c:v>10.575200000000001</c:v>
                </c:pt>
                <c:pt idx="16086">
                  <c:v>10.5763</c:v>
                </c:pt>
                <c:pt idx="16087">
                  <c:v>10.577500000000001</c:v>
                </c:pt>
                <c:pt idx="16088">
                  <c:v>10.5787</c:v>
                </c:pt>
                <c:pt idx="16089">
                  <c:v>10.5793</c:v>
                </c:pt>
                <c:pt idx="16090">
                  <c:v>10.579800000000001</c:v>
                </c:pt>
                <c:pt idx="16091">
                  <c:v>10.5806</c:v>
                </c:pt>
                <c:pt idx="16092">
                  <c:v>10.5815</c:v>
                </c:pt>
                <c:pt idx="16093">
                  <c:v>10.582700000000001</c:v>
                </c:pt>
                <c:pt idx="16094">
                  <c:v>10.5839</c:v>
                </c:pt>
                <c:pt idx="16095">
                  <c:v>10.585100000000001</c:v>
                </c:pt>
                <c:pt idx="16096">
                  <c:v>10.585699999999999</c:v>
                </c:pt>
                <c:pt idx="16097">
                  <c:v>10.586499999999999</c:v>
                </c:pt>
                <c:pt idx="16098">
                  <c:v>10.587300000000001</c:v>
                </c:pt>
                <c:pt idx="16099">
                  <c:v>10.588419999999999</c:v>
                </c:pt>
                <c:pt idx="16100">
                  <c:v>10.588699999999999</c:v>
                </c:pt>
                <c:pt idx="16101">
                  <c:v>10.5891</c:v>
                </c:pt>
                <c:pt idx="16102">
                  <c:v>10.589600000000001</c:v>
                </c:pt>
                <c:pt idx="16103">
                  <c:v>10.590299999999999</c:v>
                </c:pt>
                <c:pt idx="16104">
                  <c:v>10.591200000000001</c:v>
                </c:pt>
                <c:pt idx="16105">
                  <c:v>10.5916</c:v>
                </c:pt>
                <c:pt idx="16106">
                  <c:v>10.592499999999999</c:v>
                </c:pt>
                <c:pt idx="16107">
                  <c:v>10.593400000000001</c:v>
                </c:pt>
                <c:pt idx="16108">
                  <c:v>10.593999999999999</c:v>
                </c:pt>
                <c:pt idx="16109">
                  <c:v>10.5944</c:v>
                </c:pt>
                <c:pt idx="16110">
                  <c:v>10.595499999999999</c:v>
                </c:pt>
                <c:pt idx="16111">
                  <c:v>10.596579999999999</c:v>
                </c:pt>
                <c:pt idx="16112">
                  <c:v>10.5975</c:v>
                </c:pt>
                <c:pt idx="16113">
                  <c:v>10.5982</c:v>
                </c:pt>
                <c:pt idx="16114">
                  <c:v>10.5991</c:v>
                </c:pt>
                <c:pt idx="16115">
                  <c:v>10.6</c:v>
                </c:pt>
                <c:pt idx="16116">
                  <c:v>10.60107</c:v>
                </c:pt>
                <c:pt idx="16117">
                  <c:v>10.6022</c:v>
                </c:pt>
                <c:pt idx="16118">
                  <c:v>10.6029</c:v>
                </c:pt>
                <c:pt idx="16119">
                  <c:v>10.60346</c:v>
                </c:pt>
                <c:pt idx="16120">
                  <c:v>10.6043</c:v>
                </c:pt>
                <c:pt idx="16121">
                  <c:v>10.605399999999999</c:v>
                </c:pt>
                <c:pt idx="16122">
                  <c:v>10.606540000000001</c:v>
                </c:pt>
                <c:pt idx="16123">
                  <c:v>10.6073</c:v>
                </c:pt>
                <c:pt idx="16124">
                  <c:v>10.6082</c:v>
                </c:pt>
                <c:pt idx="16125">
                  <c:v>10.608499999999999</c:v>
                </c:pt>
                <c:pt idx="16126">
                  <c:v>10.6088</c:v>
                </c:pt>
                <c:pt idx="16127">
                  <c:v>10.609</c:v>
                </c:pt>
                <c:pt idx="16128">
                  <c:v>10.6092</c:v>
                </c:pt>
                <c:pt idx="16129">
                  <c:v>10.6097</c:v>
                </c:pt>
                <c:pt idx="16130">
                  <c:v>10.6107</c:v>
                </c:pt>
                <c:pt idx="16131">
                  <c:v>10.611499999999999</c:v>
                </c:pt>
                <c:pt idx="16132">
                  <c:v>10.6119</c:v>
                </c:pt>
                <c:pt idx="16133">
                  <c:v>10.6126</c:v>
                </c:pt>
                <c:pt idx="16134">
                  <c:v>10.6129</c:v>
                </c:pt>
                <c:pt idx="16135">
                  <c:v>10.613300000000001</c:v>
                </c:pt>
                <c:pt idx="16136">
                  <c:v>10.6135</c:v>
                </c:pt>
                <c:pt idx="16137">
                  <c:v>10.613899999999999</c:v>
                </c:pt>
                <c:pt idx="16138">
                  <c:v>10.615</c:v>
                </c:pt>
                <c:pt idx="16139">
                  <c:v>10.6158</c:v>
                </c:pt>
                <c:pt idx="16140">
                  <c:v>10.617000000000001</c:v>
                </c:pt>
                <c:pt idx="16141">
                  <c:v>10.6181</c:v>
                </c:pt>
                <c:pt idx="16142">
                  <c:v>10.618919999999999</c:v>
                </c:pt>
                <c:pt idx="16143">
                  <c:v>10.6198</c:v>
                </c:pt>
                <c:pt idx="16144">
                  <c:v>10.6204</c:v>
                </c:pt>
                <c:pt idx="16145">
                  <c:v>10.6211</c:v>
                </c:pt>
                <c:pt idx="16146">
                  <c:v>10.621499999999999</c:v>
                </c:pt>
                <c:pt idx="16147">
                  <c:v>10.62247</c:v>
                </c:pt>
                <c:pt idx="16148">
                  <c:v>10.6236</c:v>
                </c:pt>
                <c:pt idx="16149">
                  <c:v>10.624499999999999</c:v>
                </c:pt>
                <c:pt idx="16150">
                  <c:v>10.625</c:v>
                </c:pt>
                <c:pt idx="16151">
                  <c:v>10.62618</c:v>
                </c:pt>
                <c:pt idx="16152">
                  <c:v>10.62725</c:v>
                </c:pt>
                <c:pt idx="16153">
                  <c:v>10.628</c:v>
                </c:pt>
                <c:pt idx="16154">
                  <c:v>10.6286</c:v>
                </c:pt>
                <c:pt idx="16155">
                  <c:v>10.629289999999999</c:v>
                </c:pt>
                <c:pt idx="16156">
                  <c:v>10.6305</c:v>
                </c:pt>
                <c:pt idx="16157">
                  <c:v>10.6312</c:v>
                </c:pt>
                <c:pt idx="16158">
                  <c:v>10.632199999999999</c:v>
                </c:pt>
                <c:pt idx="16159">
                  <c:v>10.6334</c:v>
                </c:pt>
                <c:pt idx="16160">
                  <c:v>10.633900000000001</c:v>
                </c:pt>
                <c:pt idx="16161">
                  <c:v>10.635</c:v>
                </c:pt>
                <c:pt idx="16162">
                  <c:v>10.636100000000001</c:v>
                </c:pt>
                <c:pt idx="16163">
                  <c:v>10.637280000000001</c:v>
                </c:pt>
                <c:pt idx="16164">
                  <c:v>10.6381</c:v>
                </c:pt>
                <c:pt idx="16165">
                  <c:v>10.6388</c:v>
                </c:pt>
                <c:pt idx="16166">
                  <c:v>10.6394</c:v>
                </c:pt>
                <c:pt idx="16167">
                  <c:v>10.6402</c:v>
                </c:pt>
                <c:pt idx="16168">
                  <c:v>10.6408</c:v>
                </c:pt>
                <c:pt idx="16169">
                  <c:v>10.641500000000001</c:v>
                </c:pt>
                <c:pt idx="16170">
                  <c:v>10.64198</c:v>
                </c:pt>
                <c:pt idx="16171">
                  <c:v>10.6427</c:v>
                </c:pt>
                <c:pt idx="16172">
                  <c:v>10.642899999999999</c:v>
                </c:pt>
                <c:pt idx="16173">
                  <c:v>10.6434</c:v>
                </c:pt>
                <c:pt idx="16174">
                  <c:v>10.644</c:v>
                </c:pt>
                <c:pt idx="16175">
                  <c:v>10.6448</c:v>
                </c:pt>
                <c:pt idx="16176">
                  <c:v>10.6454</c:v>
                </c:pt>
                <c:pt idx="16177">
                  <c:v>10.646599999999999</c:v>
                </c:pt>
                <c:pt idx="16178">
                  <c:v>10.6477</c:v>
                </c:pt>
                <c:pt idx="16179">
                  <c:v>10.6488</c:v>
                </c:pt>
                <c:pt idx="16180">
                  <c:v>10.649900000000001</c:v>
                </c:pt>
                <c:pt idx="16181">
                  <c:v>10.6511</c:v>
                </c:pt>
                <c:pt idx="16182">
                  <c:v>10.652200000000001</c:v>
                </c:pt>
                <c:pt idx="16183">
                  <c:v>10.6533</c:v>
                </c:pt>
                <c:pt idx="16184">
                  <c:v>10.654159999999999</c:v>
                </c:pt>
                <c:pt idx="16185">
                  <c:v>10.6548</c:v>
                </c:pt>
                <c:pt idx="16186">
                  <c:v>10.6556</c:v>
                </c:pt>
                <c:pt idx="16187">
                  <c:v>10.656140000000001</c:v>
                </c:pt>
                <c:pt idx="16188">
                  <c:v>10.656700000000001</c:v>
                </c:pt>
                <c:pt idx="16189">
                  <c:v>10.6578</c:v>
                </c:pt>
                <c:pt idx="16190">
                  <c:v>10.658899999999999</c:v>
                </c:pt>
                <c:pt idx="16191">
                  <c:v>10.6599</c:v>
                </c:pt>
                <c:pt idx="16192">
                  <c:v>10.661</c:v>
                </c:pt>
                <c:pt idx="16193">
                  <c:v>10.6622</c:v>
                </c:pt>
                <c:pt idx="16194">
                  <c:v>10.6633</c:v>
                </c:pt>
                <c:pt idx="16195">
                  <c:v>10.664300000000001</c:v>
                </c:pt>
                <c:pt idx="16196">
                  <c:v>10.664899999999999</c:v>
                </c:pt>
                <c:pt idx="16197">
                  <c:v>10.66549</c:v>
                </c:pt>
                <c:pt idx="16198">
                  <c:v>10.666499999999999</c:v>
                </c:pt>
                <c:pt idx="16199">
                  <c:v>10.667199999999999</c:v>
                </c:pt>
                <c:pt idx="16200">
                  <c:v>10.667999999999999</c:v>
                </c:pt>
                <c:pt idx="16201">
                  <c:v>10.6686</c:v>
                </c:pt>
                <c:pt idx="16202">
                  <c:v>10.6691</c:v>
                </c:pt>
                <c:pt idx="16203">
                  <c:v>10.6694</c:v>
                </c:pt>
                <c:pt idx="16204">
                  <c:v>10.67</c:v>
                </c:pt>
                <c:pt idx="16205">
                  <c:v>10.670500000000001</c:v>
                </c:pt>
                <c:pt idx="16206">
                  <c:v>10.6716</c:v>
                </c:pt>
                <c:pt idx="16207">
                  <c:v>10.672800000000001</c:v>
                </c:pt>
                <c:pt idx="16208">
                  <c:v>10.6739</c:v>
                </c:pt>
                <c:pt idx="16209">
                  <c:v>10.675000000000001</c:v>
                </c:pt>
                <c:pt idx="16210">
                  <c:v>10.675800000000001</c:v>
                </c:pt>
                <c:pt idx="16211">
                  <c:v>10.6769</c:v>
                </c:pt>
                <c:pt idx="16212">
                  <c:v>10.677899999999999</c:v>
                </c:pt>
                <c:pt idx="16213">
                  <c:v>10.678800000000001</c:v>
                </c:pt>
                <c:pt idx="16214">
                  <c:v>10.679399999999999</c:v>
                </c:pt>
                <c:pt idx="16215">
                  <c:v>10.68</c:v>
                </c:pt>
                <c:pt idx="16216">
                  <c:v>10.680400000000001</c:v>
                </c:pt>
                <c:pt idx="16217">
                  <c:v>10.6812</c:v>
                </c:pt>
                <c:pt idx="16218">
                  <c:v>10.682399999999999</c:v>
                </c:pt>
                <c:pt idx="16219">
                  <c:v>10.6836</c:v>
                </c:pt>
                <c:pt idx="16220">
                  <c:v>10.684699999999999</c:v>
                </c:pt>
                <c:pt idx="16221">
                  <c:v>10.6858</c:v>
                </c:pt>
                <c:pt idx="16222">
                  <c:v>10.686400000000001</c:v>
                </c:pt>
                <c:pt idx="16223">
                  <c:v>10.68675</c:v>
                </c:pt>
                <c:pt idx="16224">
                  <c:v>10.68755</c:v>
                </c:pt>
                <c:pt idx="16225">
                  <c:v>10.6882</c:v>
                </c:pt>
                <c:pt idx="16226">
                  <c:v>10.6892</c:v>
                </c:pt>
                <c:pt idx="16227">
                  <c:v>10.690200000000001</c:v>
                </c:pt>
                <c:pt idx="16228">
                  <c:v>10.690799999999999</c:v>
                </c:pt>
                <c:pt idx="16229">
                  <c:v>10.691599999999999</c:v>
                </c:pt>
                <c:pt idx="16230">
                  <c:v>10.692299999999999</c:v>
                </c:pt>
                <c:pt idx="16231">
                  <c:v>10.693300000000001</c:v>
                </c:pt>
                <c:pt idx="16232">
                  <c:v>10.694100000000001</c:v>
                </c:pt>
                <c:pt idx="16233">
                  <c:v>10.6945</c:v>
                </c:pt>
                <c:pt idx="16234">
                  <c:v>10.6951</c:v>
                </c:pt>
                <c:pt idx="16235">
                  <c:v>10.695399999999999</c:v>
                </c:pt>
                <c:pt idx="16236">
                  <c:v>10.696099999999999</c:v>
                </c:pt>
                <c:pt idx="16237">
                  <c:v>10.6972</c:v>
                </c:pt>
                <c:pt idx="16238">
                  <c:v>10.697800000000001</c:v>
                </c:pt>
                <c:pt idx="16239">
                  <c:v>10.699</c:v>
                </c:pt>
                <c:pt idx="16240">
                  <c:v>10.7</c:v>
                </c:pt>
                <c:pt idx="16241">
                  <c:v>10.70116</c:v>
                </c:pt>
                <c:pt idx="16242">
                  <c:v>10.702</c:v>
                </c:pt>
                <c:pt idx="16243">
                  <c:v>10.703099999999999</c:v>
                </c:pt>
                <c:pt idx="16244">
                  <c:v>10.7043</c:v>
                </c:pt>
                <c:pt idx="16245">
                  <c:v>10.705399999999999</c:v>
                </c:pt>
                <c:pt idx="16246">
                  <c:v>10.706200000000001</c:v>
                </c:pt>
                <c:pt idx="16247">
                  <c:v>10.707100000000001</c:v>
                </c:pt>
                <c:pt idx="16248">
                  <c:v>10.7075</c:v>
                </c:pt>
                <c:pt idx="16249">
                  <c:v>10.7082</c:v>
                </c:pt>
                <c:pt idx="16250">
                  <c:v>10.7088</c:v>
                </c:pt>
                <c:pt idx="16251">
                  <c:v>10.7094</c:v>
                </c:pt>
                <c:pt idx="16252">
                  <c:v>10.7103</c:v>
                </c:pt>
                <c:pt idx="16253">
                  <c:v>10.711499999999999</c:v>
                </c:pt>
                <c:pt idx="16254">
                  <c:v>10.7126</c:v>
                </c:pt>
                <c:pt idx="16255">
                  <c:v>10.7133</c:v>
                </c:pt>
                <c:pt idx="16256">
                  <c:v>10.713900000000001</c:v>
                </c:pt>
                <c:pt idx="16257">
                  <c:v>10.715</c:v>
                </c:pt>
                <c:pt idx="16258">
                  <c:v>10.7157</c:v>
                </c:pt>
                <c:pt idx="16259">
                  <c:v>10.71635</c:v>
                </c:pt>
                <c:pt idx="16260">
                  <c:v>10.7173</c:v>
                </c:pt>
                <c:pt idx="16261">
                  <c:v>10.7178</c:v>
                </c:pt>
                <c:pt idx="16262">
                  <c:v>10.7186</c:v>
                </c:pt>
                <c:pt idx="16263">
                  <c:v>10.7195</c:v>
                </c:pt>
                <c:pt idx="16264">
                  <c:v>10.72</c:v>
                </c:pt>
                <c:pt idx="16265">
                  <c:v>10.72073</c:v>
                </c:pt>
                <c:pt idx="16266">
                  <c:v>10.7211</c:v>
                </c:pt>
                <c:pt idx="16267">
                  <c:v>10.721299999999999</c:v>
                </c:pt>
                <c:pt idx="16268">
                  <c:v>10.721539999999999</c:v>
                </c:pt>
                <c:pt idx="16269">
                  <c:v>10.7217</c:v>
                </c:pt>
                <c:pt idx="16270">
                  <c:v>10.7219</c:v>
                </c:pt>
                <c:pt idx="16271">
                  <c:v>10.722799999999999</c:v>
                </c:pt>
                <c:pt idx="16272">
                  <c:v>10.7232</c:v>
                </c:pt>
                <c:pt idx="16273">
                  <c:v>10.723699999999999</c:v>
                </c:pt>
                <c:pt idx="16274">
                  <c:v>10.7242</c:v>
                </c:pt>
                <c:pt idx="16275">
                  <c:v>10.724500000000001</c:v>
                </c:pt>
                <c:pt idx="16276">
                  <c:v>10.7255</c:v>
                </c:pt>
                <c:pt idx="16277">
                  <c:v>10.7265</c:v>
                </c:pt>
                <c:pt idx="16278">
                  <c:v>10.727499999999999</c:v>
                </c:pt>
                <c:pt idx="16279">
                  <c:v>10.7285</c:v>
                </c:pt>
                <c:pt idx="16280">
                  <c:v>10.7295</c:v>
                </c:pt>
                <c:pt idx="16281">
                  <c:v>10.730600000000001</c:v>
                </c:pt>
                <c:pt idx="16282">
                  <c:v>10.7317</c:v>
                </c:pt>
                <c:pt idx="16283">
                  <c:v>10.7323</c:v>
                </c:pt>
                <c:pt idx="16284">
                  <c:v>10.732900000000001</c:v>
                </c:pt>
                <c:pt idx="16285">
                  <c:v>10.7334</c:v>
                </c:pt>
                <c:pt idx="16286">
                  <c:v>10.733599999999999</c:v>
                </c:pt>
                <c:pt idx="16287">
                  <c:v>10.7346</c:v>
                </c:pt>
                <c:pt idx="16288">
                  <c:v>10.7355</c:v>
                </c:pt>
                <c:pt idx="16289">
                  <c:v>10.736599999999999</c:v>
                </c:pt>
                <c:pt idx="16290">
                  <c:v>10.7378</c:v>
                </c:pt>
                <c:pt idx="16291">
                  <c:v>10.739000000000001</c:v>
                </c:pt>
                <c:pt idx="16292">
                  <c:v>10.739800000000001</c:v>
                </c:pt>
                <c:pt idx="16293">
                  <c:v>10.740320000000001</c:v>
                </c:pt>
                <c:pt idx="16294">
                  <c:v>10.7415</c:v>
                </c:pt>
                <c:pt idx="16295">
                  <c:v>10.7423</c:v>
                </c:pt>
                <c:pt idx="16296">
                  <c:v>10.7433</c:v>
                </c:pt>
                <c:pt idx="16297">
                  <c:v>10.7439</c:v>
                </c:pt>
                <c:pt idx="16298">
                  <c:v>10.744300000000001</c:v>
                </c:pt>
                <c:pt idx="16299">
                  <c:v>10.744899999999999</c:v>
                </c:pt>
                <c:pt idx="16300">
                  <c:v>10.7455</c:v>
                </c:pt>
                <c:pt idx="16301">
                  <c:v>10.7463</c:v>
                </c:pt>
                <c:pt idx="16302">
                  <c:v>10.7469</c:v>
                </c:pt>
                <c:pt idx="16303">
                  <c:v>10.7477</c:v>
                </c:pt>
                <c:pt idx="16304">
                  <c:v>10.7484</c:v>
                </c:pt>
                <c:pt idx="16305">
                  <c:v>10.748799999999999</c:v>
                </c:pt>
                <c:pt idx="16306">
                  <c:v>10.7492</c:v>
                </c:pt>
                <c:pt idx="16307">
                  <c:v>10.749599999999999</c:v>
                </c:pt>
                <c:pt idx="16308">
                  <c:v>10.750500000000001</c:v>
                </c:pt>
                <c:pt idx="16309">
                  <c:v>10.751580000000001</c:v>
                </c:pt>
                <c:pt idx="16310">
                  <c:v>10.75272</c:v>
                </c:pt>
                <c:pt idx="16311">
                  <c:v>10.75386</c:v>
                </c:pt>
                <c:pt idx="16312">
                  <c:v>10.755000000000001</c:v>
                </c:pt>
                <c:pt idx="16313">
                  <c:v>10.755800000000001</c:v>
                </c:pt>
                <c:pt idx="16314">
                  <c:v>10.756500000000001</c:v>
                </c:pt>
                <c:pt idx="16315">
                  <c:v>10.757199999999999</c:v>
                </c:pt>
                <c:pt idx="16316">
                  <c:v>10.757899999999999</c:v>
                </c:pt>
                <c:pt idx="16317">
                  <c:v>10.7584</c:v>
                </c:pt>
                <c:pt idx="16318">
                  <c:v>10.759399999999999</c:v>
                </c:pt>
                <c:pt idx="16319">
                  <c:v>10.76047</c:v>
                </c:pt>
                <c:pt idx="16320">
                  <c:v>10.7616</c:v>
                </c:pt>
                <c:pt idx="16321">
                  <c:v>10.76277</c:v>
                </c:pt>
                <c:pt idx="16322">
                  <c:v>10.7639</c:v>
                </c:pt>
                <c:pt idx="16323">
                  <c:v>10.7651</c:v>
                </c:pt>
                <c:pt idx="16324">
                  <c:v>10.7658</c:v>
                </c:pt>
                <c:pt idx="16325">
                  <c:v>10.766400000000001</c:v>
                </c:pt>
                <c:pt idx="16326">
                  <c:v>10.767099999999999</c:v>
                </c:pt>
                <c:pt idx="16327">
                  <c:v>10.7677</c:v>
                </c:pt>
                <c:pt idx="16328">
                  <c:v>10.768800000000001</c:v>
                </c:pt>
                <c:pt idx="16329">
                  <c:v>10.769299999999999</c:v>
                </c:pt>
                <c:pt idx="16330">
                  <c:v>10.770300000000001</c:v>
                </c:pt>
                <c:pt idx="16331">
                  <c:v>10.770899999999999</c:v>
                </c:pt>
                <c:pt idx="16332">
                  <c:v>10.7713</c:v>
                </c:pt>
                <c:pt idx="16333">
                  <c:v>10.771699999999999</c:v>
                </c:pt>
                <c:pt idx="16334">
                  <c:v>10.7722</c:v>
                </c:pt>
                <c:pt idx="16335">
                  <c:v>10.773</c:v>
                </c:pt>
                <c:pt idx="16336">
                  <c:v>10.773899999999999</c:v>
                </c:pt>
                <c:pt idx="16337">
                  <c:v>10.774800000000001</c:v>
                </c:pt>
                <c:pt idx="16338">
                  <c:v>10.775700000000001</c:v>
                </c:pt>
                <c:pt idx="16339">
                  <c:v>10.7765</c:v>
                </c:pt>
                <c:pt idx="16340">
                  <c:v>10.777699999999999</c:v>
                </c:pt>
                <c:pt idx="16341">
                  <c:v>10.778700000000001</c:v>
                </c:pt>
                <c:pt idx="16342">
                  <c:v>10.7798</c:v>
                </c:pt>
                <c:pt idx="16343">
                  <c:v>10.780799999999999</c:v>
                </c:pt>
                <c:pt idx="16344">
                  <c:v>10.78191</c:v>
                </c:pt>
                <c:pt idx="16345">
                  <c:v>10.7828</c:v>
                </c:pt>
                <c:pt idx="16346">
                  <c:v>10.7836</c:v>
                </c:pt>
                <c:pt idx="16347">
                  <c:v>10.7843</c:v>
                </c:pt>
                <c:pt idx="16348">
                  <c:v>10.785</c:v>
                </c:pt>
                <c:pt idx="16349">
                  <c:v>10.785600000000001</c:v>
                </c:pt>
                <c:pt idx="16350">
                  <c:v>10.78656</c:v>
                </c:pt>
                <c:pt idx="16351">
                  <c:v>10.7872</c:v>
                </c:pt>
                <c:pt idx="16352">
                  <c:v>10.7882</c:v>
                </c:pt>
                <c:pt idx="16353">
                  <c:v>10.7888</c:v>
                </c:pt>
                <c:pt idx="16354">
                  <c:v>10.7897</c:v>
                </c:pt>
                <c:pt idx="16355">
                  <c:v>10.790800000000001</c:v>
                </c:pt>
                <c:pt idx="16356">
                  <c:v>10.79149</c:v>
                </c:pt>
                <c:pt idx="16357">
                  <c:v>10.792400000000001</c:v>
                </c:pt>
                <c:pt idx="16358">
                  <c:v>10.793200000000001</c:v>
                </c:pt>
                <c:pt idx="16359">
                  <c:v>10.7942</c:v>
                </c:pt>
                <c:pt idx="16360">
                  <c:v>10.795199999999999</c:v>
                </c:pt>
                <c:pt idx="16361">
                  <c:v>10.79593</c:v>
                </c:pt>
                <c:pt idx="16362">
                  <c:v>10.796799999999999</c:v>
                </c:pt>
                <c:pt idx="16363">
                  <c:v>10.79744</c:v>
                </c:pt>
                <c:pt idx="16364">
                  <c:v>10.7981</c:v>
                </c:pt>
                <c:pt idx="16365">
                  <c:v>10.799300000000001</c:v>
                </c:pt>
                <c:pt idx="16366">
                  <c:v>10.8004</c:v>
                </c:pt>
                <c:pt idx="16367">
                  <c:v>10.8009</c:v>
                </c:pt>
                <c:pt idx="16368">
                  <c:v>10.802</c:v>
                </c:pt>
                <c:pt idx="16369">
                  <c:v>10.8032</c:v>
                </c:pt>
                <c:pt idx="16370">
                  <c:v>10.8041</c:v>
                </c:pt>
                <c:pt idx="16371">
                  <c:v>10.804399999999999</c:v>
                </c:pt>
                <c:pt idx="16372">
                  <c:v>10.8048</c:v>
                </c:pt>
                <c:pt idx="16373">
                  <c:v>10.805400000000001</c:v>
                </c:pt>
                <c:pt idx="16374">
                  <c:v>10.8064</c:v>
                </c:pt>
                <c:pt idx="16375">
                  <c:v>10.807539999999999</c:v>
                </c:pt>
                <c:pt idx="16376">
                  <c:v>10.8087</c:v>
                </c:pt>
                <c:pt idx="16377">
                  <c:v>10.809900000000001</c:v>
                </c:pt>
                <c:pt idx="16378">
                  <c:v>10.81071</c:v>
                </c:pt>
                <c:pt idx="16379">
                  <c:v>10.811500000000001</c:v>
                </c:pt>
                <c:pt idx="16380">
                  <c:v>10.8124</c:v>
                </c:pt>
                <c:pt idx="16381">
                  <c:v>10.813140000000001</c:v>
                </c:pt>
                <c:pt idx="16382">
                  <c:v>10.813700000000001</c:v>
                </c:pt>
                <c:pt idx="16383">
                  <c:v>10.814299999999999</c:v>
                </c:pt>
                <c:pt idx="16384">
                  <c:v>10.8146</c:v>
                </c:pt>
                <c:pt idx="16385">
                  <c:v>10.8149</c:v>
                </c:pt>
                <c:pt idx="16386">
                  <c:v>10.815200000000001</c:v>
                </c:pt>
                <c:pt idx="16387">
                  <c:v>10.8157</c:v>
                </c:pt>
                <c:pt idx="16388">
                  <c:v>10.816599999999999</c:v>
                </c:pt>
                <c:pt idx="16389">
                  <c:v>10.8171</c:v>
                </c:pt>
                <c:pt idx="16390">
                  <c:v>10.81799</c:v>
                </c:pt>
                <c:pt idx="16391">
                  <c:v>10.8192</c:v>
                </c:pt>
                <c:pt idx="16392">
                  <c:v>10.819699999999999</c:v>
                </c:pt>
                <c:pt idx="16393">
                  <c:v>10.8202</c:v>
                </c:pt>
                <c:pt idx="16394">
                  <c:v>10.8207</c:v>
                </c:pt>
                <c:pt idx="16395">
                  <c:v>10.8215</c:v>
                </c:pt>
                <c:pt idx="16396">
                  <c:v>10.8224</c:v>
                </c:pt>
                <c:pt idx="16397">
                  <c:v>10.8232</c:v>
                </c:pt>
                <c:pt idx="16398">
                  <c:v>10.823700000000001</c:v>
                </c:pt>
                <c:pt idx="16399">
                  <c:v>10.824</c:v>
                </c:pt>
                <c:pt idx="16400">
                  <c:v>10.8241</c:v>
                </c:pt>
                <c:pt idx="16401">
                  <c:v>10.824299999999999</c:v>
                </c:pt>
                <c:pt idx="16402">
                  <c:v>10.824400000000001</c:v>
                </c:pt>
                <c:pt idx="16403">
                  <c:v>10.8246</c:v>
                </c:pt>
                <c:pt idx="16404">
                  <c:v>10.8248</c:v>
                </c:pt>
                <c:pt idx="16405">
                  <c:v>10.825900000000001</c:v>
                </c:pt>
                <c:pt idx="16406">
                  <c:v>10.827</c:v>
                </c:pt>
                <c:pt idx="16407">
                  <c:v>10.8276</c:v>
                </c:pt>
                <c:pt idx="16408">
                  <c:v>10.8285</c:v>
                </c:pt>
                <c:pt idx="16409">
                  <c:v>10.828900000000001</c:v>
                </c:pt>
                <c:pt idx="16410">
                  <c:v>10.8292</c:v>
                </c:pt>
                <c:pt idx="16411">
                  <c:v>10.829800000000001</c:v>
                </c:pt>
                <c:pt idx="16412">
                  <c:v>10.8306</c:v>
                </c:pt>
                <c:pt idx="16413">
                  <c:v>10.831300000000001</c:v>
                </c:pt>
                <c:pt idx="16414">
                  <c:v>10.83244</c:v>
                </c:pt>
                <c:pt idx="16415">
                  <c:v>10.833399999999999</c:v>
                </c:pt>
                <c:pt idx="16416">
                  <c:v>10.8346</c:v>
                </c:pt>
                <c:pt idx="16417">
                  <c:v>10.835699999999999</c:v>
                </c:pt>
                <c:pt idx="16418">
                  <c:v>10.836600000000001</c:v>
                </c:pt>
                <c:pt idx="16419">
                  <c:v>10.8369</c:v>
                </c:pt>
                <c:pt idx="16420">
                  <c:v>10.837300000000001</c:v>
                </c:pt>
                <c:pt idx="16421">
                  <c:v>10.8377</c:v>
                </c:pt>
                <c:pt idx="16422">
                  <c:v>10.838699999999999</c:v>
                </c:pt>
                <c:pt idx="16423">
                  <c:v>10.8398</c:v>
                </c:pt>
                <c:pt idx="16424">
                  <c:v>10.84099</c:v>
                </c:pt>
                <c:pt idx="16425">
                  <c:v>10.8422</c:v>
                </c:pt>
                <c:pt idx="16426">
                  <c:v>10.8429</c:v>
                </c:pt>
                <c:pt idx="16427">
                  <c:v>10.8436</c:v>
                </c:pt>
                <c:pt idx="16428">
                  <c:v>10.8444</c:v>
                </c:pt>
                <c:pt idx="16429">
                  <c:v>10.8452</c:v>
                </c:pt>
                <c:pt idx="16430">
                  <c:v>10.8461</c:v>
                </c:pt>
                <c:pt idx="16431">
                  <c:v>10.847099999999999</c:v>
                </c:pt>
                <c:pt idx="16432">
                  <c:v>10.8476</c:v>
                </c:pt>
                <c:pt idx="16433">
                  <c:v>10.8483</c:v>
                </c:pt>
                <c:pt idx="16434">
                  <c:v>10.849</c:v>
                </c:pt>
                <c:pt idx="16435">
                  <c:v>10.8499</c:v>
                </c:pt>
                <c:pt idx="16436">
                  <c:v>10.850300000000001</c:v>
                </c:pt>
                <c:pt idx="16437">
                  <c:v>10.851000000000001</c:v>
                </c:pt>
                <c:pt idx="16438">
                  <c:v>10.852</c:v>
                </c:pt>
                <c:pt idx="16439">
                  <c:v>10.853</c:v>
                </c:pt>
                <c:pt idx="16440">
                  <c:v>10.854100000000001</c:v>
                </c:pt>
                <c:pt idx="16441">
                  <c:v>10.85524</c:v>
                </c:pt>
                <c:pt idx="16442">
                  <c:v>10.856</c:v>
                </c:pt>
                <c:pt idx="16443">
                  <c:v>10.8569</c:v>
                </c:pt>
                <c:pt idx="16444">
                  <c:v>10.857900000000001</c:v>
                </c:pt>
                <c:pt idx="16445">
                  <c:v>10.859</c:v>
                </c:pt>
                <c:pt idx="16446">
                  <c:v>10.86</c:v>
                </c:pt>
                <c:pt idx="16447">
                  <c:v>10.861039999999999</c:v>
                </c:pt>
                <c:pt idx="16448">
                  <c:v>10.861800000000001</c:v>
                </c:pt>
                <c:pt idx="16449">
                  <c:v>10.8622</c:v>
                </c:pt>
                <c:pt idx="16450">
                  <c:v>10.8627</c:v>
                </c:pt>
                <c:pt idx="16451">
                  <c:v>10.8635</c:v>
                </c:pt>
                <c:pt idx="16452">
                  <c:v>10.864599999999999</c:v>
                </c:pt>
                <c:pt idx="16453">
                  <c:v>10.8658</c:v>
                </c:pt>
                <c:pt idx="16454">
                  <c:v>10.8668</c:v>
                </c:pt>
                <c:pt idx="16455">
                  <c:v>10.867559999999999</c:v>
                </c:pt>
                <c:pt idx="16456">
                  <c:v>10.8687</c:v>
                </c:pt>
                <c:pt idx="16457">
                  <c:v>10.869199999999999</c:v>
                </c:pt>
                <c:pt idx="16458">
                  <c:v>10.8703</c:v>
                </c:pt>
                <c:pt idx="16459">
                  <c:v>10.871</c:v>
                </c:pt>
                <c:pt idx="16460">
                  <c:v>10.87182</c:v>
                </c:pt>
                <c:pt idx="16461">
                  <c:v>10.872400000000001</c:v>
                </c:pt>
                <c:pt idx="16462">
                  <c:v>10.8735</c:v>
                </c:pt>
                <c:pt idx="16463">
                  <c:v>10.8744</c:v>
                </c:pt>
                <c:pt idx="16464">
                  <c:v>10.8752</c:v>
                </c:pt>
                <c:pt idx="16465">
                  <c:v>10.875999999999999</c:v>
                </c:pt>
                <c:pt idx="16466">
                  <c:v>10.8771</c:v>
                </c:pt>
                <c:pt idx="16467">
                  <c:v>10.8779</c:v>
                </c:pt>
                <c:pt idx="16468">
                  <c:v>10.878399999999999</c:v>
                </c:pt>
                <c:pt idx="16469">
                  <c:v>10.8788</c:v>
                </c:pt>
                <c:pt idx="16470">
                  <c:v>10.878970000000001</c:v>
                </c:pt>
                <c:pt idx="16471">
                  <c:v>10.879099999999999</c:v>
                </c:pt>
                <c:pt idx="16472">
                  <c:v>10.879200000000001</c:v>
                </c:pt>
                <c:pt idx="16473">
                  <c:v>10.8794</c:v>
                </c:pt>
                <c:pt idx="16474">
                  <c:v>10.8795</c:v>
                </c:pt>
                <c:pt idx="16475">
                  <c:v>10.8797</c:v>
                </c:pt>
                <c:pt idx="16476">
                  <c:v>10.880100000000001</c:v>
                </c:pt>
                <c:pt idx="16477">
                  <c:v>10.8804</c:v>
                </c:pt>
                <c:pt idx="16478">
                  <c:v>10.880800000000001</c:v>
                </c:pt>
                <c:pt idx="16479">
                  <c:v>10.88109</c:v>
                </c:pt>
                <c:pt idx="16480">
                  <c:v>10.882</c:v>
                </c:pt>
                <c:pt idx="16481">
                  <c:v>10.883100000000001</c:v>
                </c:pt>
                <c:pt idx="16482">
                  <c:v>10.8841</c:v>
                </c:pt>
                <c:pt idx="16483">
                  <c:v>10.885300000000001</c:v>
                </c:pt>
                <c:pt idx="16484">
                  <c:v>10.8864</c:v>
                </c:pt>
                <c:pt idx="16485">
                  <c:v>10.8871</c:v>
                </c:pt>
                <c:pt idx="16486">
                  <c:v>10.887700000000001</c:v>
                </c:pt>
                <c:pt idx="16487">
                  <c:v>10.8887</c:v>
                </c:pt>
                <c:pt idx="16488">
                  <c:v>10.889799999999999</c:v>
                </c:pt>
                <c:pt idx="16489">
                  <c:v>10.891</c:v>
                </c:pt>
                <c:pt idx="16490">
                  <c:v>10.8918</c:v>
                </c:pt>
                <c:pt idx="16491">
                  <c:v>10.8924</c:v>
                </c:pt>
                <c:pt idx="16492">
                  <c:v>10.89287</c:v>
                </c:pt>
                <c:pt idx="16493">
                  <c:v>10.8935</c:v>
                </c:pt>
                <c:pt idx="16494">
                  <c:v>10.8941</c:v>
                </c:pt>
                <c:pt idx="16495">
                  <c:v>10.895</c:v>
                </c:pt>
                <c:pt idx="16496">
                  <c:v>10.8962</c:v>
                </c:pt>
                <c:pt idx="16497">
                  <c:v>10.897</c:v>
                </c:pt>
                <c:pt idx="16498">
                  <c:v>10.897500000000001</c:v>
                </c:pt>
                <c:pt idx="16499">
                  <c:v>10.898400000000001</c:v>
                </c:pt>
                <c:pt idx="16500">
                  <c:v>10.899100000000001</c:v>
                </c:pt>
                <c:pt idx="16501">
                  <c:v>10.9002</c:v>
                </c:pt>
                <c:pt idx="16502">
                  <c:v>10.901199999999999</c:v>
                </c:pt>
                <c:pt idx="16503">
                  <c:v>10.9018</c:v>
                </c:pt>
                <c:pt idx="16504">
                  <c:v>10.90291</c:v>
                </c:pt>
                <c:pt idx="16505">
                  <c:v>10.9038</c:v>
                </c:pt>
                <c:pt idx="16506">
                  <c:v>10.904199999999999</c:v>
                </c:pt>
                <c:pt idx="16507">
                  <c:v>10.9048</c:v>
                </c:pt>
                <c:pt idx="16508">
                  <c:v>10.905900000000001</c:v>
                </c:pt>
                <c:pt idx="16509">
                  <c:v>10.906599999999999</c:v>
                </c:pt>
                <c:pt idx="16510">
                  <c:v>10.907</c:v>
                </c:pt>
                <c:pt idx="16511">
                  <c:v>10.907400000000001</c:v>
                </c:pt>
                <c:pt idx="16512">
                  <c:v>10.9078</c:v>
                </c:pt>
                <c:pt idx="16513">
                  <c:v>10.908810000000001</c:v>
                </c:pt>
                <c:pt idx="16514">
                  <c:v>10.9099</c:v>
                </c:pt>
                <c:pt idx="16515">
                  <c:v>10.910830000000001</c:v>
                </c:pt>
                <c:pt idx="16516">
                  <c:v>10.912100000000001</c:v>
                </c:pt>
                <c:pt idx="16517">
                  <c:v>10.9132</c:v>
                </c:pt>
                <c:pt idx="16518">
                  <c:v>10.914400000000001</c:v>
                </c:pt>
                <c:pt idx="16519">
                  <c:v>10.9153</c:v>
                </c:pt>
                <c:pt idx="16520">
                  <c:v>10.9162</c:v>
                </c:pt>
                <c:pt idx="16521">
                  <c:v>10.916600000000001</c:v>
                </c:pt>
                <c:pt idx="16522">
                  <c:v>10.917199999999999</c:v>
                </c:pt>
                <c:pt idx="16523">
                  <c:v>10.917899999999999</c:v>
                </c:pt>
                <c:pt idx="16524">
                  <c:v>10.918699999999999</c:v>
                </c:pt>
                <c:pt idx="16525">
                  <c:v>10.91971</c:v>
                </c:pt>
                <c:pt idx="16526">
                  <c:v>10.9209</c:v>
                </c:pt>
                <c:pt idx="16527">
                  <c:v>10.9213</c:v>
                </c:pt>
                <c:pt idx="16528">
                  <c:v>10.92252</c:v>
                </c:pt>
                <c:pt idx="16529">
                  <c:v>10.923590000000001</c:v>
                </c:pt>
                <c:pt idx="16530">
                  <c:v>10.924300000000001</c:v>
                </c:pt>
                <c:pt idx="16531">
                  <c:v>10.924899999999999</c:v>
                </c:pt>
                <c:pt idx="16532">
                  <c:v>10.925700000000001</c:v>
                </c:pt>
                <c:pt idx="16533">
                  <c:v>10.9268</c:v>
                </c:pt>
                <c:pt idx="16534">
                  <c:v>10.9277</c:v>
                </c:pt>
                <c:pt idx="16535">
                  <c:v>10.928100000000001</c:v>
                </c:pt>
                <c:pt idx="16536">
                  <c:v>10.9283</c:v>
                </c:pt>
                <c:pt idx="16537">
                  <c:v>10.9284</c:v>
                </c:pt>
                <c:pt idx="16538">
                  <c:v>10.9285</c:v>
                </c:pt>
                <c:pt idx="16539">
                  <c:v>10.928699999999999</c:v>
                </c:pt>
                <c:pt idx="16540">
                  <c:v>10.928900000000001</c:v>
                </c:pt>
                <c:pt idx="16541">
                  <c:v>10.929</c:v>
                </c:pt>
                <c:pt idx="16542">
                  <c:v>10.9292</c:v>
                </c:pt>
                <c:pt idx="16543">
                  <c:v>10.9293</c:v>
                </c:pt>
                <c:pt idx="16544">
                  <c:v>10.9297</c:v>
                </c:pt>
                <c:pt idx="16545">
                  <c:v>10.9306</c:v>
                </c:pt>
                <c:pt idx="16546">
                  <c:v>10.9316</c:v>
                </c:pt>
                <c:pt idx="16547">
                  <c:v>10.932700000000001</c:v>
                </c:pt>
                <c:pt idx="16548">
                  <c:v>10.9336</c:v>
                </c:pt>
                <c:pt idx="16549">
                  <c:v>10.933999999999999</c:v>
                </c:pt>
                <c:pt idx="16550">
                  <c:v>10.9343</c:v>
                </c:pt>
                <c:pt idx="16551">
                  <c:v>10.9346</c:v>
                </c:pt>
                <c:pt idx="16552">
                  <c:v>10.9352</c:v>
                </c:pt>
                <c:pt idx="16553">
                  <c:v>10.935600000000001</c:v>
                </c:pt>
                <c:pt idx="16554">
                  <c:v>10.936500000000001</c:v>
                </c:pt>
                <c:pt idx="16555">
                  <c:v>10.9376</c:v>
                </c:pt>
                <c:pt idx="16556">
                  <c:v>10.938700000000001</c:v>
                </c:pt>
                <c:pt idx="16557">
                  <c:v>10.939500000000001</c:v>
                </c:pt>
                <c:pt idx="16558">
                  <c:v>10.94059</c:v>
                </c:pt>
                <c:pt idx="16559">
                  <c:v>10.941700000000001</c:v>
                </c:pt>
                <c:pt idx="16560">
                  <c:v>10.942299999999999</c:v>
                </c:pt>
                <c:pt idx="16561">
                  <c:v>10.9428</c:v>
                </c:pt>
                <c:pt idx="16562">
                  <c:v>10.9434</c:v>
                </c:pt>
                <c:pt idx="16563">
                  <c:v>10.943899999999999</c:v>
                </c:pt>
                <c:pt idx="16564">
                  <c:v>10.944699999999999</c:v>
                </c:pt>
                <c:pt idx="16565">
                  <c:v>10.945499999999999</c:v>
                </c:pt>
                <c:pt idx="16566">
                  <c:v>10.946</c:v>
                </c:pt>
                <c:pt idx="16567">
                  <c:v>10.947100000000001</c:v>
                </c:pt>
                <c:pt idx="16568">
                  <c:v>10.947900000000001</c:v>
                </c:pt>
                <c:pt idx="16569">
                  <c:v>10.948499999999999</c:v>
                </c:pt>
                <c:pt idx="16570">
                  <c:v>10.9496</c:v>
                </c:pt>
                <c:pt idx="16571">
                  <c:v>10.9503</c:v>
                </c:pt>
                <c:pt idx="16572">
                  <c:v>10.9514</c:v>
                </c:pt>
                <c:pt idx="16573">
                  <c:v>10.9519</c:v>
                </c:pt>
                <c:pt idx="16574">
                  <c:v>10.952999999999999</c:v>
                </c:pt>
                <c:pt idx="16575">
                  <c:v>10.95406</c:v>
                </c:pt>
                <c:pt idx="16576">
                  <c:v>10.9549</c:v>
                </c:pt>
                <c:pt idx="16577">
                  <c:v>10.956049999999999</c:v>
                </c:pt>
                <c:pt idx="16578">
                  <c:v>10.957000000000001</c:v>
                </c:pt>
                <c:pt idx="16579">
                  <c:v>10.958</c:v>
                </c:pt>
                <c:pt idx="16580">
                  <c:v>10.958399999999999</c:v>
                </c:pt>
                <c:pt idx="16581">
                  <c:v>10.958500000000001</c:v>
                </c:pt>
                <c:pt idx="16582">
                  <c:v>10.9587</c:v>
                </c:pt>
                <c:pt idx="16583">
                  <c:v>10.9588</c:v>
                </c:pt>
                <c:pt idx="16584">
                  <c:v>10.9589</c:v>
                </c:pt>
                <c:pt idx="16585">
                  <c:v>10.959</c:v>
                </c:pt>
                <c:pt idx="16586">
                  <c:v>10.959199999999999</c:v>
                </c:pt>
                <c:pt idx="16587">
                  <c:v>10.959300000000001</c:v>
                </c:pt>
                <c:pt idx="16588">
                  <c:v>10.959300000000001</c:v>
                </c:pt>
                <c:pt idx="16589">
                  <c:v>10.9595</c:v>
                </c:pt>
                <c:pt idx="16590">
                  <c:v>10.95975</c:v>
                </c:pt>
                <c:pt idx="16591">
                  <c:v>10.959989999999999</c:v>
                </c:pt>
                <c:pt idx="16592">
                  <c:v>10.960599999999999</c:v>
                </c:pt>
                <c:pt idx="16593">
                  <c:v>10.961600000000001</c:v>
                </c:pt>
                <c:pt idx="16594">
                  <c:v>10.962120000000001</c:v>
                </c:pt>
                <c:pt idx="16595">
                  <c:v>10.962999999999999</c:v>
                </c:pt>
                <c:pt idx="16596">
                  <c:v>10.963900000000001</c:v>
                </c:pt>
                <c:pt idx="16597">
                  <c:v>10.96485</c:v>
                </c:pt>
                <c:pt idx="16598">
                  <c:v>10.96599</c:v>
                </c:pt>
                <c:pt idx="16599">
                  <c:v>10.9671</c:v>
                </c:pt>
                <c:pt idx="16600">
                  <c:v>10.967700000000001</c:v>
                </c:pt>
                <c:pt idx="16601">
                  <c:v>10.9688</c:v>
                </c:pt>
                <c:pt idx="16602">
                  <c:v>10.9693</c:v>
                </c:pt>
                <c:pt idx="16603">
                  <c:v>10.969799999999999</c:v>
                </c:pt>
                <c:pt idx="16604">
                  <c:v>10.9703</c:v>
                </c:pt>
                <c:pt idx="16605">
                  <c:v>10.9712</c:v>
                </c:pt>
                <c:pt idx="16606">
                  <c:v>10.9719</c:v>
                </c:pt>
                <c:pt idx="16607">
                  <c:v>10.9725</c:v>
                </c:pt>
                <c:pt idx="16608">
                  <c:v>10.9735</c:v>
                </c:pt>
                <c:pt idx="16609">
                  <c:v>10.9742</c:v>
                </c:pt>
                <c:pt idx="16610">
                  <c:v>10.97513</c:v>
                </c:pt>
                <c:pt idx="16611">
                  <c:v>10.9762</c:v>
                </c:pt>
                <c:pt idx="16612">
                  <c:v>10.977</c:v>
                </c:pt>
                <c:pt idx="16613">
                  <c:v>10.9778</c:v>
                </c:pt>
                <c:pt idx="16614">
                  <c:v>10.978899999999999</c:v>
                </c:pt>
                <c:pt idx="16615">
                  <c:v>10.979200000000001</c:v>
                </c:pt>
                <c:pt idx="16616">
                  <c:v>10.979760000000001</c:v>
                </c:pt>
                <c:pt idx="16617">
                  <c:v>10.980700000000001</c:v>
                </c:pt>
                <c:pt idx="16618">
                  <c:v>10.981299999999999</c:v>
                </c:pt>
                <c:pt idx="16619">
                  <c:v>10.9819</c:v>
                </c:pt>
                <c:pt idx="16620">
                  <c:v>10.982900000000001</c:v>
                </c:pt>
                <c:pt idx="16621">
                  <c:v>10.983499999999999</c:v>
                </c:pt>
                <c:pt idx="16622">
                  <c:v>10.98395</c:v>
                </c:pt>
                <c:pt idx="16623">
                  <c:v>10.9849</c:v>
                </c:pt>
                <c:pt idx="16624">
                  <c:v>10.9855</c:v>
                </c:pt>
                <c:pt idx="16625">
                  <c:v>10.985799999999999</c:v>
                </c:pt>
                <c:pt idx="16626">
                  <c:v>10.9862</c:v>
                </c:pt>
                <c:pt idx="16627">
                  <c:v>10.9871</c:v>
                </c:pt>
                <c:pt idx="16628">
                  <c:v>10.987740000000001</c:v>
                </c:pt>
                <c:pt idx="16629">
                  <c:v>10.988799999999999</c:v>
                </c:pt>
                <c:pt idx="16630">
                  <c:v>10.9899</c:v>
                </c:pt>
                <c:pt idx="16631">
                  <c:v>10.991</c:v>
                </c:pt>
                <c:pt idx="16632">
                  <c:v>10.992100000000001</c:v>
                </c:pt>
                <c:pt idx="16633">
                  <c:v>10.9932</c:v>
                </c:pt>
                <c:pt idx="16634">
                  <c:v>10.994300000000001</c:v>
                </c:pt>
                <c:pt idx="16635">
                  <c:v>10.99544</c:v>
                </c:pt>
                <c:pt idx="16636">
                  <c:v>10.996</c:v>
                </c:pt>
                <c:pt idx="16637">
                  <c:v>10.9963</c:v>
                </c:pt>
                <c:pt idx="16638">
                  <c:v>10.997299999999999</c:v>
                </c:pt>
                <c:pt idx="16639">
                  <c:v>10.9976</c:v>
                </c:pt>
                <c:pt idx="16640">
                  <c:v>10.998100000000001</c:v>
                </c:pt>
                <c:pt idx="16641">
                  <c:v>10.9986</c:v>
                </c:pt>
                <c:pt idx="16642">
                  <c:v>10.9993</c:v>
                </c:pt>
                <c:pt idx="16643">
                  <c:v>11.00034</c:v>
                </c:pt>
                <c:pt idx="16644">
                  <c:v>11.0015</c:v>
                </c:pt>
                <c:pt idx="16645">
                  <c:v>11.0022</c:v>
                </c:pt>
                <c:pt idx="16646">
                  <c:v>11.0032</c:v>
                </c:pt>
                <c:pt idx="16647">
                  <c:v>11.0037</c:v>
                </c:pt>
                <c:pt idx="16648">
                  <c:v>11.0047</c:v>
                </c:pt>
                <c:pt idx="16649">
                  <c:v>11.0059</c:v>
                </c:pt>
                <c:pt idx="16650">
                  <c:v>11.0062</c:v>
                </c:pt>
                <c:pt idx="16651">
                  <c:v>11.0069</c:v>
                </c:pt>
                <c:pt idx="16652">
                  <c:v>11.0075</c:v>
                </c:pt>
                <c:pt idx="16653">
                  <c:v>11.008599999999999</c:v>
                </c:pt>
                <c:pt idx="16654">
                  <c:v>11.0091</c:v>
                </c:pt>
                <c:pt idx="16655">
                  <c:v>11.009399999999999</c:v>
                </c:pt>
                <c:pt idx="16656">
                  <c:v>11.009600000000001</c:v>
                </c:pt>
                <c:pt idx="16657">
                  <c:v>11.0098</c:v>
                </c:pt>
                <c:pt idx="16658">
                  <c:v>11.0099</c:v>
                </c:pt>
                <c:pt idx="16659">
                  <c:v>11.01</c:v>
                </c:pt>
                <c:pt idx="16660">
                  <c:v>11.0101</c:v>
                </c:pt>
                <c:pt idx="16661">
                  <c:v>11.010210000000001</c:v>
                </c:pt>
                <c:pt idx="16662">
                  <c:v>11.010300000000001</c:v>
                </c:pt>
                <c:pt idx="16663">
                  <c:v>11.010400000000001</c:v>
                </c:pt>
                <c:pt idx="16664">
                  <c:v>11.0105</c:v>
                </c:pt>
                <c:pt idx="16665">
                  <c:v>11.0106</c:v>
                </c:pt>
                <c:pt idx="16666">
                  <c:v>11.0107</c:v>
                </c:pt>
                <c:pt idx="16667">
                  <c:v>11.0108</c:v>
                </c:pt>
                <c:pt idx="16668">
                  <c:v>11.0108</c:v>
                </c:pt>
                <c:pt idx="16669">
                  <c:v>11.010899999999999</c:v>
                </c:pt>
                <c:pt idx="16670">
                  <c:v>11.010999999999999</c:v>
                </c:pt>
                <c:pt idx="16671">
                  <c:v>11.011100000000001</c:v>
                </c:pt>
                <c:pt idx="16672">
                  <c:v>11.011200000000001</c:v>
                </c:pt>
                <c:pt idx="16673">
                  <c:v>11.0113</c:v>
                </c:pt>
                <c:pt idx="16674">
                  <c:v>11.0114</c:v>
                </c:pt>
                <c:pt idx="16675">
                  <c:v>11.01154</c:v>
                </c:pt>
                <c:pt idx="16676">
                  <c:v>11.011699999999999</c:v>
                </c:pt>
                <c:pt idx="16677">
                  <c:v>11.011799999999999</c:v>
                </c:pt>
                <c:pt idx="16678">
                  <c:v>11.011900000000001</c:v>
                </c:pt>
                <c:pt idx="16679">
                  <c:v>11.012</c:v>
                </c:pt>
                <c:pt idx="16680">
                  <c:v>11.0122</c:v>
                </c:pt>
                <c:pt idx="16681">
                  <c:v>11.0124</c:v>
                </c:pt>
                <c:pt idx="16682">
                  <c:v>11.012499999999999</c:v>
                </c:pt>
                <c:pt idx="16683">
                  <c:v>11.012600000000001</c:v>
                </c:pt>
                <c:pt idx="16684">
                  <c:v>11.012700000000001</c:v>
                </c:pt>
                <c:pt idx="16685">
                  <c:v>11.0128</c:v>
                </c:pt>
                <c:pt idx="16686">
                  <c:v>11.0129</c:v>
                </c:pt>
                <c:pt idx="16687">
                  <c:v>11.013400000000001</c:v>
                </c:pt>
                <c:pt idx="16688">
                  <c:v>11.01369</c:v>
                </c:pt>
                <c:pt idx="16689">
                  <c:v>11.014200000000001</c:v>
                </c:pt>
                <c:pt idx="16690">
                  <c:v>11.014799999999999</c:v>
                </c:pt>
                <c:pt idx="16691">
                  <c:v>11.015700000000001</c:v>
                </c:pt>
                <c:pt idx="16692">
                  <c:v>11.0168</c:v>
                </c:pt>
                <c:pt idx="16693">
                  <c:v>11.017899999999999</c:v>
                </c:pt>
                <c:pt idx="16694">
                  <c:v>11.0191</c:v>
                </c:pt>
                <c:pt idx="16695">
                  <c:v>11.020099999999999</c:v>
                </c:pt>
                <c:pt idx="16696">
                  <c:v>11.020899999999999</c:v>
                </c:pt>
                <c:pt idx="16697">
                  <c:v>11.0214</c:v>
                </c:pt>
                <c:pt idx="16698">
                  <c:v>11.0223</c:v>
                </c:pt>
                <c:pt idx="16699">
                  <c:v>11.023400000000001</c:v>
                </c:pt>
                <c:pt idx="16700">
                  <c:v>11.0242</c:v>
                </c:pt>
                <c:pt idx="16701">
                  <c:v>11.024800000000001</c:v>
                </c:pt>
                <c:pt idx="16702">
                  <c:v>11.0253</c:v>
                </c:pt>
                <c:pt idx="16703">
                  <c:v>11.0258</c:v>
                </c:pt>
                <c:pt idx="16704">
                  <c:v>11.026300000000001</c:v>
                </c:pt>
                <c:pt idx="16705">
                  <c:v>11.027100000000001</c:v>
                </c:pt>
                <c:pt idx="16706">
                  <c:v>11.02824</c:v>
                </c:pt>
                <c:pt idx="16707">
                  <c:v>11.02915</c:v>
                </c:pt>
                <c:pt idx="16708">
                  <c:v>11.0299</c:v>
                </c:pt>
                <c:pt idx="16709">
                  <c:v>11.031000000000001</c:v>
                </c:pt>
                <c:pt idx="16710">
                  <c:v>11.0321</c:v>
                </c:pt>
                <c:pt idx="16711">
                  <c:v>11.0329</c:v>
                </c:pt>
                <c:pt idx="16712">
                  <c:v>11.0334</c:v>
                </c:pt>
                <c:pt idx="16713">
                  <c:v>11.033899999999999</c:v>
                </c:pt>
                <c:pt idx="16714">
                  <c:v>11.034800000000001</c:v>
                </c:pt>
                <c:pt idx="16715">
                  <c:v>11.035600000000001</c:v>
                </c:pt>
                <c:pt idx="16716">
                  <c:v>11.0364</c:v>
                </c:pt>
                <c:pt idx="16717">
                  <c:v>11.0372</c:v>
                </c:pt>
                <c:pt idx="16718">
                  <c:v>11.037599999999999</c:v>
                </c:pt>
                <c:pt idx="16719">
                  <c:v>11.038</c:v>
                </c:pt>
                <c:pt idx="16720">
                  <c:v>11.038600000000001</c:v>
                </c:pt>
                <c:pt idx="16721">
                  <c:v>11.0395</c:v>
                </c:pt>
                <c:pt idx="16722">
                  <c:v>11.0405</c:v>
                </c:pt>
                <c:pt idx="16723">
                  <c:v>11.041700000000001</c:v>
                </c:pt>
                <c:pt idx="16724">
                  <c:v>11.0428</c:v>
                </c:pt>
                <c:pt idx="16725">
                  <c:v>11.043469999999999</c:v>
                </c:pt>
                <c:pt idx="16726">
                  <c:v>11.044600000000001</c:v>
                </c:pt>
                <c:pt idx="16727">
                  <c:v>11.0456</c:v>
                </c:pt>
                <c:pt idx="16728">
                  <c:v>11.0465</c:v>
                </c:pt>
                <c:pt idx="16729">
                  <c:v>11.046900000000001</c:v>
                </c:pt>
                <c:pt idx="16730">
                  <c:v>11.0473</c:v>
                </c:pt>
                <c:pt idx="16731">
                  <c:v>11.047800000000001</c:v>
                </c:pt>
                <c:pt idx="16732">
                  <c:v>11.048400000000001</c:v>
                </c:pt>
                <c:pt idx="16733">
                  <c:v>11.0488</c:v>
                </c:pt>
                <c:pt idx="16734">
                  <c:v>11.049200000000001</c:v>
                </c:pt>
                <c:pt idx="16735">
                  <c:v>11.0497</c:v>
                </c:pt>
                <c:pt idx="16736">
                  <c:v>11.050700000000001</c:v>
                </c:pt>
                <c:pt idx="16737">
                  <c:v>11.051299999999999</c:v>
                </c:pt>
                <c:pt idx="16738">
                  <c:v>11.0519</c:v>
                </c:pt>
                <c:pt idx="16739">
                  <c:v>11.05236</c:v>
                </c:pt>
                <c:pt idx="16740">
                  <c:v>11.0527</c:v>
                </c:pt>
                <c:pt idx="16741">
                  <c:v>11.05302</c:v>
                </c:pt>
                <c:pt idx="16742">
                  <c:v>11.053699999999999</c:v>
                </c:pt>
                <c:pt idx="16743">
                  <c:v>11.0547</c:v>
                </c:pt>
                <c:pt idx="16744">
                  <c:v>11.055899999999999</c:v>
                </c:pt>
                <c:pt idx="16745">
                  <c:v>11.056900000000001</c:v>
                </c:pt>
                <c:pt idx="16746">
                  <c:v>11.057399999999999</c:v>
                </c:pt>
                <c:pt idx="16747">
                  <c:v>11.0585</c:v>
                </c:pt>
                <c:pt idx="16748">
                  <c:v>11.0596</c:v>
                </c:pt>
                <c:pt idx="16749">
                  <c:v>11.0604</c:v>
                </c:pt>
                <c:pt idx="16750">
                  <c:v>11.061400000000001</c:v>
                </c:pt>
                <c:pt idx="16751">
                  <c:v>11.06226</c:v>
                </c:pt>
                <c:pt idx="16752">
                  <c:v>11.062900000000001</c:v>
                </c:pt>
                <c:pt idx="16753">
                  <c:v>11.06376</c:v>
                </c:pt>
                <c:pt idx="16754">
                  <c:v>11.064500000000001</c:v>
                </c:pt>
                <c:pt idx="16755">
                  <c:v>11.0656</c:v>
                </c:pt>
                <c:pt idx="16756">
                  <c:v>11.066800000000001</c:v>
                </c:pt>
                <c:pt idx="16757">
                  <c:v>11.068</c:v>
                </c:pt>
                <c:pt idx="16758">
                  <c:v>11.0692</c:v>
                </c:pt>
                <c:pt idx="16759">
                  <c:v>11.069599999999999</c:v>
                </c:pt>
                <c:pt idx="16760">
                  <c:v>11.0701</c:v>
                </c:pt>
                <c:pt idx="16761">
                  <c:v>11.070399999999999</c:v>
                </c:pt>
                <c:pt idx="16762">
                  <c:v>11.071</c:v>
                </c:pt>
                <c:pt idx="16763">
                  <c:v>11.0722</c:v>
                </c:pt>
                <c:pt idx="16764">
                  <c:v>11.073399999999999</c:v>
                </c:pt>
                <c:pt idx="16765">
                  <c:v>11.074630000000001</c:v>
                </c:pt>
                <c:pt idx="16766">
                  <c:v>11.075799999999999</c:v>
                </c:pt>
                <c:pt idx="16767">
                  <c:v>11.077</c:v>
                </c:pt>
                <c:pt idx="16768">
                  <c:v>11.0778</c:v>
                </c:pt>
                <c:pt idx="16769">
                  <c:v>11.0783</c:v>
                </c:pt>
                <c:pt idx="16770">
                  <c:v>11.078900000000001</c:v>
                </c:pt>
                <c:pt idx="16771">
                  <c:v>11.0792</c:v>
                </c:pt>
                <c:pt idx="16772">
                  <c:v>11.079499999999999</c:v>
                </c:pt>
                <c:pt idx="16773">
                  <c:v>11.079829999999999</c:v>
                </c:pt>
                <c:pt idx="16774">
                  <c:v>11.080500000000001</c:v>
                </c:pt>
                <c:pt idx="16775">
                  <c:v>11.081</c:v>
                </c:pt>
                <c:pt idx="16776">
                  <c:v>11.0816</c:v>
                </c:pt>
                <c:pt idx="16777">
                  <c:v>11.0824</c:v>
                </c:pt>
                <c:pt idx="16778">
                  <c:v>11.0832</c:v>
                </c:pt>
                <c:pt idx="16779">
                  <c:v>11.08394</c:v>
                </c:pt>
                <c:pt idx="16780">
                  <c:v>11.0846</c:v>
                </c:pt>
                <c:pt idx="16781">
                  <c:v>11.08568</c:v>
                </c:pt>
                <c:pt idx="16782">
                  <c:v>11.0868</c:v>
                </c:pt>
                <c:pt idx="16783">
                  <c:v>11.0876</c:v>
                </c:pt>
                <c:pt idx="16784">
                  <c:v>11.0885</c:v>
                </c:pt>
                <c:pt idx="16785">
                  <c:v>11.089</c:v>
                </c:pt>
                <c:pt idx="16786">
                  <c:v>11.08919</c:v>
                </c:pt>
                <c:pt idx="16787">
                  <c:v>11.0893</c:v>
                </c:pt>
                <c:pt idx="16788">
                  <c:v>11.089399999999999</c:v>
                </c:pt>
                <c:pt idx="16789">
                  <c:v>11.089499999999999</c:v>
                </c:pt>
                <c:pt idx="16790">
                  <c:v>11.089600000000001</c:v>
                </c:pt>
                <c:pt idx="16791">
                  <c:v>11.0898</c:v>
                </c:pt>
                <c:pt idx="16792">
                  <c:v>11.0899</c:v>
                </c:pt>
                <c:pt idx="16793">
                  <c:v>11.0901</c:v>
                </c:pt>
                <c:pt idx="16794">
                  <c:v>11.090450000000001</c:v>
                </c:pt>
                <c:pt idx="16795">
                  <c:v>11.0914</c:v>
                </c:pt>
                <c:pt idx="16796">
                  <c:v>11.09258</c:v>
                </c:pt>
                <c:pt idx="16797">
                  <c:v>11.093400000000001</c:v>
                </c:pt>
                <c:pt idx="16798">
                  <c:v>11.093999999999999</c:v>
                </c:pt>
                <c:pt idx="16799">
                  <c:v>11.0944</c:v>
                </c:pt>
                <c:pt idx="16800">
                  <c:v>11.094900000000001</c:v>
                </c:pt>
                <c:pt idx="16801">
                  <c:v>11.0951</c:v>
                </c:pt>
                <c:pt idx="16802">
                  <c:v>11.095499999999999</c:v>
                </c:pt>
                <c:pt idx="16803">
                  <c:v>11.096299999999999</c:v>
                </c:pt>
                <c:pt idx="16804">
                  <c:v>11.0975</c:v>
                </c:pt>
                <c:pt idx="16805">
                  <c:v>11.098699999999999</c:v>
                </c:pt>
                <c:pt idx="16806">
                  <c:v>11.0998</c:v>
                </c:pt>
                <c:pt idx="16807">
                  <c:v>11.101000000000001</c:v>
                </c:pt>
                <c:pt idx="16808">
                  <c:v>11.1021</c:v>
                </c:pt>
                <c:pt idx="16809">
                  <c:v>11.103300000000001</c:v>
                </c:pt>
                <c:pt idx="16810">
                  <c:v>11.104100000000001</c:v>
                </c:pt>
                <c:pt idx="16811">
                  <c:v>11.1045</c:v>
                </c:pt>
                <c:pt idx="16812">
                  <c:v>11.105</c:v>
                </c:pt>
                <c:pt idx="16813">
                  <c:v>11.105969999999999</c:v>
                </c:pt>
                <c:pt idx="16814">
                  <c:v>11.1068</c:v>
                </c:pt>
                <c:pt idx="16815">
                  <c:v>11.1075</c:v>
                </c:pt>
                <c:pt idx="16816">
                  <c:v>11.1083</c:v>
                </c:pt>
                <c:pt idx="16817">
                  <c:v>11.109299999999999</c:v>
                </c:pt>
                <c:pt idx="16818">
                  <c:v>11.110300000000001</c:v>
                </c:pt>
                <c:pt idx="16819">
                  <c:v>11.111000000000001</c:v>
                </c:pt>
                <c:pt idx="16820">
                  <c:v>11.1121</c:v>
                </c:pt>
                <c:pt idx="16821">
                  <c:v>11.11293</c:v>
                </c:pt>
                <c:pt idx="16822">
                  <c:v>11.113899999999999</c:v>
                </c:pt>
                <c:pt idx="16823">
                  <c:v>11.114800000000001</c:v>
                </c:pt>
                <c:pt idx="16824">
                  <c:v>11.115</c:v>
                </c:pt>
                <c:pt idx="16825">
                  <c:v>11.1157</c:v>
                </c:pt>
                <c:pt idx="16826">
                  <c:v>11.1166</c:v>
                </c:pt>
                <c:pt idx="16827">
                  <c:v>11.117699999999999</c:v>
                </c:pt>
                <c:pt idx="16828">
                  <c:v>11.1188</c:v>
                </c:pt>
                <c:pt idx="16829">
                  <c:v>11.1196</c:v>
                </c:pt>
                <c:pt idx="16830">
                  <c:v>11.1204</c:v>
                </c:pt>
                <c:pt idx="16831">
                  <c:v>11.1211</c:v>
                </c:pt>
                <c:pt idx="16832">
                  <c:v>11.122</c:v>
                </c:pt>
                <c:pt idx="16833">
                  <c:v>11.1229</c:v>
                </c:pt>
                <c:pt idx="16834">
                  <c:v>11.1235</c:v>
                </c:pt>
                <c:pt idx="16835">
                  <c:v>11.124599999999999</c:v>
                </c:pt>
                <c:pt idx="16836">
                  <c:v>11.1257</c:v>
                </c:pt>
                <c:pt idx="16837">
                  <c:v>11.1266</c:v>
                </c:pt>
                <c:pt idx="16838">
                  <c:v>11.1271</c:v>
                </c:pt>
                <c:pt idx="16839">
                  <c:v>11.12762</c:v>
                </c:pt>
                <c:pt idx="16840">
                  <c:v>11.128500000000001</c:v>
                </c:pt>
                <c:pt idx="16841">
                  <c:v>11.129</c:v>
                </c:pt>
                <c:pt idx="16842">
                  <c:v>11.1297</c:v>
                </c:pt>
                <c:pt idx="16843">
                  <c:v>11.1303</c:v>
                </c:pt>
                <c:pt idx="16844">
                  <c:v>11.131399999999999</c:v>
                </c:pt>
                <c:pt idx="16845">
                  <c:v>11.132</c:v>
                </c:pt>
                <c:pt idx="16846">
                  <c:v>11.133150000000001</c:v>
                </c:pt>
                <c:pt idx="16847">
                  <c:v>11.1342</c:v>
                </c:pt>
                <c:pt idx="16848">
                  <c:v>11.135300000000001</c:v>
                </c:pt>
                <c:pt idx="16849">
                  <c:v>11.135999999999999</c:v>
                </c:pt>
                <c:pt idx="16850">
                  <c:v>11.136699999999999</c:v>
                </c:pt>
                <c:pt idx="16851">
                  <c:v>11.137700000000001</c:v>
                </c:pt>
                <c:pt idx="16852">
                  <c:v>11.138500000000001</c:v>
                </c:pt>
                <c:pt idx="16853">
                  <c:v>11.1393</c:v>
                </c:pt>
                <c:pt idx="16854">
                  <c:v>11.14</c:v>
                </c:pt>
                <c:pt idx="16855">
                  <c:v>11.1408</c:v>
                </c:pt>
                <c:pt idx="16856">
                  <c:v>11.1412</c:v>
                </c:pt>
                <c:pt idx="16857">
                  <c:v>11.1418</c:v>
                </c:pt>
                <c:pt idx="16858">
                  <c:v>11.142099999999999</c:v>
                </c:pt>
                <c:pt idx="16859">
                  <c:v>11.14228</c:v>
                </c:pt>
                <c:pt idx="16860">
                  <c:v>11.1424</c:v>
                </c:pt>
                <c:pt idx="16861">
                  <c:v>11.1425</c:v>
                </c:pt>
                <c:pt idx="16862">
                  <c:v>11.1427</c:v>
                </c:pt>
                <c:pt idx="16863">
                  <c:v>11.142799999999999</c:v>
                </c:pt>
                <c:pt idx="16864">
                  <c:v>11.143000000000001</c:v>
                </c:pt>
                <c:pt idx="16865">
                  <c:v>11.1431</c:v>
                </c:pt>
                <c:pt idx="16866">
                  <c:v>11.1433</c:v>
                </c:pt>
                <c:pt idx="16867">
                  <c:v>11.1434</c:v>
                </c:pt>
                <c:pt idx="16868">
                  <c:v>11.143599999999999</c:v>
                </c:pt>
                <c:pt idx="16869">
                  <c:v>11.144500000000001</c:v>
                </c:pt>
                <c:pt idx="16870">
                  <c:v>11.145</c:v>
                </c:pt>
                <c:pt idx="16871">
                  <c:v>11.1454</c:v>
                </c:pt>
                <c:pt idx="16872">
                  <c:v>11.1456</c:v>
                </c:pt>
                <c:pt idx="16873">
                  <c:v>11.1464</c:v>
                </c:pt>
                <c:pt idx="16874">
                  <c:v>11.1473</c:v>
                </c:pt>
                <c:pt idx="16875">
                  <c:v>11.148300000000001</c:v>
                </c:pt>
                <c:pt idx="16876">
                  <c:v>11.1494</c:v>
                </c:pt>
                <c:pt idx="16877">
                  <c:v>11.15058</c:v>
                </c:pt>
                <c:pt idx="16878">
                  <c:v>11.15171</c:v>
                </c:pt>
                <c:pt idx="16879">
                  <c:v>11.152799999999999</c:v>
                </c:pt>
                <c:pt idx="16880">
                  <c:v>11.154</c:v>
                </c:pt>
                <c:pt idx="16881">
                  <c:v>11.1547</c:v>
                </c:pt>
                <c:pt idx="16882">
                  <c:v>11.155200000000001</c:v>
                </c:pt>
                <c:pt idx="16883">
                  <c:v>11.1561</c:v>
                </c:pt>
                <c:pt idx="16884">
                  <c:v>11.157299999999999</c:v>
                </c:pt>
                <c:pt idx="16885">
                  <c:v>11.1579</c:v>
                </c:pt>
                <c:pt idx="16886">
                  <c:v>11.158200000000001</c:v>
                </c:pt>
                <c:pt idx="16887">
                  <c:v>11.158899999999999</c:v>
                </c:pt>
                <c:pt idx="16888">
                  <c:v>11.159470000000001</c:v>
                </c:pt>
                <c:pt idx="16889">
                  <c:v>11.1601</c:v>
                </c:pt>
                <c:pt idx="16890">
                  <c:v>11.161099999999999</c:v>
                </c:pt>
                <c:pt idx="16891">
                  <c:v>11.1622</c:v>
                </c:pt>
                <c:pt idx="16892">
                  <c:v>11.1629</c:v>
                </c:pt>
                <c:pt idx="16893">
                  <c:v>11.164</c:v>
                </c:pt>
                <c:pt idx="16894">
                  <c:v>11.164999999999999</c:v>
                </c:pt>
                <c:pt idx="16895">
                  <c:v>11.1655</c:v>
                </c:pt>
                <c:pt idx="16896">
                  <c:v>11.1661</c:v>
                </c:pt>
                <c:pt idx="16897">
                  <c:v>11.167</c:v>
                </c:pt>
                <c:pt idx="16898">
                  <c:v>11.1678</c:v>
                </c:pt>
                <c:pt idx="16899">
                  <c:v>11.1685</c:v>
                </c:pt>
                <c:pt idx="16900">
                  <c:v>11.169</c:v>
                </c:pt>
                <c:pt idx="16901">
                  <c:v>11.1693</c:v>
                </c:pt>
                <c:pt idx="16902">
                  <c:v>11.1694</c:v>
                </c:pt>
                <c:pt idx="16903">
                  <c:v>11.169499999999999</c:v>
                </c:pt>
                <c:pt idx="16904">
                  <c:v>11.16958</c:v>
                </c:pt>
                <c:pt idx="16905">
                  <c:v>11.169700000000001</c:v>
                </c:pt>
                <c:pt idx="16906">
                  <c:v>11.1698</c:v>
                </c:pt>
                <c:pt idx="16907">
                  <c:v>11.16991</c:v>
                </c:pt>
                <c:pt idx="16908">
                  <c:v>11.17</c:v>
                </c:pt>
                <c:pt idx="16909">
                  <c:v>11.1701</c:v>
                </c:pt>
                <c:pt idx="16910">
                  <c:v>11.170199999999999</c:v>
                </c:pt>
                <c:pt idx="16911">
                  <c:v>11.17028</c:v>
                </c:pt>
                <c:pt idx="16912">
                  <c:v>11.17038</c:v>
                </c:pt>
                <c:pt idx="16913">
                  <c:v>11.170500000000001</c:v>
                </c:pt>
                <c:pt idx="16914">
                  <c:v>11.170500000000001</c:v>
                </c:pt>
                <c:pt idx="16915">
                  <c:v>11.17061</c:v>
                </c:pt>
                <c:pt idx="16916">
                  <c:v>11.1707</c:v>
                </c:pt>
                <c:pt idx="16917">
                  <c:v>11.1708</c:v>
                </c:pt>
                <c:pt idx="16918">
                  <c:v>11.1709</c:v>
                </c:pt>
                <c:pt idx="16919">
                  <c:v>11.170999999999999</c:v>
                </c:pt>
                <c:pt idx="16920">
                  <c:v>11.171099999999999</c:v>
                </c:pt>
                <c:pt idx="16921">
                  <c:v>11.171200000000001</c:v>
                </c:pt>
                <c:pt idx="16922">
                  <c:v>11.1713</c:v>
                </c:pt>
                <c:pt idx="16923">
                  <c:v>11.171799999999999</c:v>
                </c:pt>
                <c:pt idx="16924">
                  <c:v>11.1723</c:v>
                </c:pt>
                <c:pt idx="16925">
                  <c:v>11.172599999999999</c:v>
                </c:pt>
                <c:pt idx="16926">
                  <c:v>11.173299999999999</c:v>
                </c:pt>
                <c:pt idx="16927">
                  <c:v>11.1739</c:v>
                </c:pt>
                <c:pt idx="16928">
                  <c:v>11.174899999999999</c:v>
                </c:pt>
                <c:pt idx="16929">
                  <c:v>11.176</c:v>
                </c:pt>
                <c:pt idx="16930">
                  <c:v>11.177099999999999</c:v>
                </c:pt>
                <c:pt idx="16931">
                  <c:v>11.1783</c:v>
                </c:pt>
                <c:pt idx="16932">
                  <c:v>11.1791</c:v>
                </c:pt>
                <c:pt idx="16933">
                  <c:v>11.179600000000001</c:v>
                </c:pt>
                <c:pt idx="16934">
                  <c:v>11.180300000000001</c:v>
                </c:pt>
                <c:pt idx="16935">
                  <c:v>11.1812</c:v>
                </c:pt>
                <c:pt idx="16936">
                  <c:v>11.181699999999999</c:v>
                </c:pt>
                <c:pt idx="16937">
                  <c:v>11.1823</c:v>
                </c:pt>
                <c:pt idx="16938">
                  <c:v>11.1828</c:v>
                </c:pt>
                <c:pt idx="16939">
                  <c:v>11.1835</c:v>
                </c:pt>
                <c:pt idx="16940">
                  <c:v>11.1844</c:v>
                </c:pt>
                <c:pt idx="16941">
                  <c:v>11.185</c:v>
                </c:pt>
                <c:pt idx="16942">
                  <c:v>11.1859</c:v>
                </c:pt>
                <c:pt idx="16943">
                  <c:v>11.1869</c:v>
                </c:pt>
                <c:pt idx="16944">
                  <c:v>11.188000000000001</c:v>
                </c:pt>
                <c:pt idx="16945">
                  <c:v>11.188800000000001</c:v>
                </c:pt>
                <c:pt idx="16946">
                  <c:v>11.1899</c:v>
                </c:pt>
                <c:pt idx="16947">
                  <c:v>11.1907</c:v>
                </c:pt>
                <c:pt idx="16948">
                  <c:v>11.1913</c:v>
                </c:pt>
                <c:pt idx="16949">
                  <c:v>11.192</c:v>
                </c:pt>
                <c:pt idx="16950">
                  <c:v>11.1929</c:v>
                </c:pt>
                <c:pt idx="16951">
                  <c:v>11.193300000000001</c:v>
                </c:pt>
                <c:pt idx="16952">
                  <c:v>11.194100000000001</c:v>
                </c:pt>
                <c:pt idx="16953">
                  <c:v>11.19459</c:v>
                </c:pt>
                <c:pt idx="16954">
                  <c:v>11.1952</c:v>
                </c:pt>
                <c:pt idx="16955">
                  <c:v>11.1957</c:v>
                </c:pt>
                <c:pt idx="16956">
                  <c:v>11.196400000000001</c:v>
                </c:pt>
                <c:pt idx="16957">
                  <c:v>11.1974</c:v>
                </c:pt>
                <c:pt idx="16958">
                  <c:v>11.198499999999999</c:v>
                </c:pt>
                <c:pt idx="16959">
                  <c:v>11.1996</c:v>
                </c:pt>
                <c:pt idx="16960">
                  <c:v>11.2005</c:v>
                </c:pt>
                <c:pt idx="16961">
                  <c:v>11.20158</c:v>
                </c:pt>
                <c:pt idx="16962">
                  <c:v>11.2027</c:v>
                </c:pt>
                <c:pt idx="16963">
                  <c:v>11.203799999999999</c:v>
                </c:pt>
                <c:pt idx="16964">
                  <c:v>11.205</c:v>
                </c:pt>
                <c:pt idx="16965">
                  <c:v>11.206099999999999</c:v>
                </c:pt>
                <c:pt idx="16966">
                  <c:v>11.207000000000001</c:v>
                </c:pt>
                <c:pt idx="16967">
                  <c:v>11.208</c:v>
                </c:pt>
                <c:pt idx="16968">
                  <c:v>11.208399999999999</c:v>
                </c:pt>
                <c:pt idx="16969">
                  <c:v>11.2088</c:v>
                </c:pt>
                <c:pt idx="16970">
                  <c:v>11.2094</c:v>
                </c:pt>
                <c:pt idx="16971">
                  <c:v>11.209899999999999</c:v>
                </c:pt>
                <c:pt idx="16972">
                  <c:v>11.210800000000001</c:v>
                </c:pt>
                <c:pt idx="16973">
                  <c:v>11.211600000000001</c:v>
                </c:pt>
                <c:pt idx="16974">
                  <c:v>11.212400000000001</c:v>
                </c:pt>
                <c:pt idx="16975">
                  <c:v>11.213469999999999</c:v>
                </c:pt>
                <c:pt idx="16976">
                  <c:v>11.214600000000001</c:v>
                </c:pt>
                <c:pt idx="16977">
                  <c:v>11.215400000000001</c:v>
                </c:pt>
                <c:pt idx="16978">
                  <c:v>11.2158</c:v>
                </c:pt>
                <c:pt idx="16979">
                  <c:v>11.2165</c:v>
                </c:pt>
                <c:pt idx="16980">
                  <c:v>11.217599999999999</c:v>
                </c:pt>
                <c:pt idx="16981">
                  <c:v>11.21848</c:v>
                </c:pt>
                <c:pt idx="16982">
                  <c:v>11.2195</c:v>
                </c:pt>
                <c:pt idx="16983">
                  <c:v>11.22</c:v>
                </c:pt>
                <c:pt idx="16984">
                  <c:v>11.220800000000001</c:v>
                </c:pt>
                <c:pt idx="16985">
                  <c:v>11.221399999999999</c:v>
                </c:pt>
                <c:pt idx="16986">
                  <c:v>11.2224</c:v>
                </c:pt>
                <c:pt idx="16987">
                  <c:v>11.223100000000001</c:v>
                </c:pt>
                <c:pt idx="16988">
                  <c:v>11.224</c:v>
                </c:pt>
                <c:pt idx="16989">
                  <c:v>11.225099999999999</c:v>
                </c:pt>
                <c:pt idx="16990">
                  <c:v>11.226000000000001</c:v>
                </c:pt>
                <c:pt idx="16991">
                  <c:v>11.2264</c:v>
                </c:pt>
                <c:pt idx="16992">
                  <c:v>11.226699999999999</c:v>
                </c:pt>
                <c:pt idx="16993">
                  <c:v>11.2272</c:v>
                </c:pt>
                <c:pt idx="16994">
                  <c:v>11.228199999999999</c:v>
                </c:pt>
                <c:pt idx="16995">
                  <c:v>11.2294</c:v>
                </c:pt>
                <c:pt idx="16996">
                  <c:v>11.230499999999999</c:v>
                </c:pt>
                <c:pt idx="16997">
                  <c:v>11.2316</c:v>
                </c:pt>
                <c:pt idx="16998">
                  <c:v>11.2325</c:v>
                </c:pt>
                <c:pt idx="16999">
                  <c:v>11.233599999999999</c:v>
                </c:pt>
                <c:pt idx="17000">
                  <c:v>11.2348</c:v>
                </c:pt>
                <c:pt idx="17001">
                  <c:v>11.236000000000001</c:v>
                </c:pt>
                <c:pt idx="17002">
                  <c:v>11.236499999999999</c:v>
                </c:pt>
                <c:pt idx="17003">
                  <c:v>11.2369</c:v>
                </c:pt>
                <c:pt idx="17004">
                  <c:v>11.2376</c:v>
                </c:pt>
                <c:pt idx="17005">
                  <c:v>11.238300000000001</c:v>
                </c:pt>
                <c:pt idx="17006">
                  <c:v>11.238899999999999</c:v>
                </c:pt>
                <c:pt idx="17007">
                  <c:v>11.2399</c:v>
                </c:pt>
                <c:pt idx="17008">
                  <c:v>11.241</c:v>
                </c:pt>
                <c:pt idx="17009">
                  <c:v>11.2418</c:v>
                </c:pt>
                <c:pt idx="17010">
                  <c:v>11.242800000000001</c:v>
                </c:pt>
                <c:pt idx="17011">
                  <c:v>11.243399999999999</c:v>
                </c:pt>
                <c:pt idx="17012">
                  <c:v>11.244300000000001</c:v>
                </c:pt>
                <c:pt idx="17013">
                  <c:v>11.2453</c:v>
                </c:pt>
                <c:pt idx="17014">
                  <c:v>11.2464</c:v>
                </c:pt>
                <c:pt idx="17015">
                  <c:v>11.2475</c:v>
                </c:pt>
                <c:pt idx="17016">
                  <c:v>11.2485</c:v>
                </c:pt>
                <c:pt idx="17017">
                  <c:v>11.248900000000001</c:v>
                </c:pt>
                <c:pt idx="17018">
                  <c:v>11.24915</c:v>
                </c:pt>
                <c:pt idx="17019">
                  <c:v>11.2493</c:v>
                </c:pt>
                <c:pt idx="17020">
                  <c:v>11.2494</c:v>
                </c:pt>
                <c:pt idx="17021">
                  <c:v>11.249499999999999</c:v>
                </c:pt>
                <c:pt idx="17022">
                  <c:v>11.249599999999999</c:v>
                </c:pt>
                <c:pt idx="17023">
                  <c:v>11.249700000000001</c:v>
                </c:pt>
                <c:pt idx="17024">
                  <c:v>11.2499</c:v>
                </c:pt>
                <c:pt idx="17025">
                  <c:v>11.25</c:v>
                </c:pt>
                <c:pt idx="17026">
                  <c:v>11.2502</c:v>
                </c:pt>
                <c:pt idx="17027">
                  <c:v>11.250400000000001</c:v>
                </c:pt>
                <c:pt idx="17028">
                  <c:v>11.250500000000001</c:v>
                </c:pt>
                <c:pt idx="17029">
                  <c:v>11.250500000000001</c:v>
                </c:pt>
                <c:pt idx="17030">
                  <c:v>11.2506</c:v>
                </c:pt>
                <c:pt idx="17031">
                  <c:v>11.2507</c:v>
                </c:pt>
                <c:pt idx="17032">
                  <c:v>11.2508</c:v>
                </c:pt>
                <c:pt idx="17033">
                  <c:v>11.2509</c:v>
                </c:pt>
                <c:pt idx="17034">
                  <c:v>11.250999999999999</c:v>
                </c:pt>
                <c:pt idx="17035">
                  <c:v>11.251099999999999</c:v>
                </c:pt>
                <c:pt idx="17036">
                  <c:v>11.251200000000001</c:v>
                </c:pt>
                <c:pt idx="17037">
                  <c:v>11.2515</c:v>
                </c:pt>
                <c:pt idx="17038">
                  <c:v>11.2522</c:v>
                </c:pt>
                <c:pt idx="17039">
                  <c:v>11.252599999999999</c:v>
                </c:pt>
                <c:pt idx="17040">
                  <c:v>11.253</c:v>
                </c:pt>
                <c:pt idx="17041">
                  <c:v>11.254</c:v>
                </c:pt>
                <c:pt idx="17042">
                  <c:v>11.254799999999999</c:v>
                </c:pt>
                <c:pt idx="17043">
                  <c:v>11.255800000000001</c:v>
                </c:pt>
                <c:pt idx="17044">
                  <c:v>11.257</c:v>
                </c:pt>
                <c:pt idx="17045">
                  <c:v>11.2578</c:v>
                </c:pt>
                <c:pt idx="17046">
                  <c:v>11.258599999999999</c:v>
                </c:pt>
                <c:pt idx="17047">
                  <c:v>11.259729999999999</c:v>
                </c:pt>
                <c:pt idx="17048">
                  <c:v>11.2607</c:v>
                </c:pt>
                <c:pt idx="17049">
                  <c:v>11.261900000000001</c:v>
                </c:pt>
                <c:pt idx="17050">
                  <c:v>11.2624</c:v>
                </c:pt>
                <c:pt idx="17051">
                  <c:v>11.26314</c:v>
                </c:pt>
                <c:pt idx="17052">
                  <c:v>11.263719999999999</c:v>
                </c:pt>
                <c:pt idx="17053">
                  <c:v>11.2643</c:v>
                </c:pt>
                <c:pt idx="17054">
                  <c:v>11.2654</c:v>
                </c:pt>
                <c:pt idx="17055">
                  <c:v>11.266500000000001</c:v>
                </c:pt>
                <c:pt idx="17056">
                  <c:v>11.267099999999999</c:v>
                </c:pt>
                <c:pt idx="17057">
                  <c:v>11.2677</c:v>
                </c:pt>
                <c:pt idx="17058">
                  <c:v>11.2681</c:v>
                </c:pt>
                <c:pt idx="17059">
                  <c:v>11.2691</c:v>
                </c:pt>
                <c:pt idx="17060">
                  <c:v>11.27</c:v>
                </c:pt>
                <c:pt idx="17061">
                  <c:v>11.270899999999999</c:v>
                </c:pt>
                <c:pt idx="17062">
                  <c:v>11.272</c:v>
                </c:pt>
                <c:pt idx="17063">
                  <c:v>11.2723</c:v>
                </c:pt>
                <c:pt idx="17064">
                  <c:v>11.2729</c:v>
                </c:pt>
                <c:pt idx="17065">
                  <c:v>11.273619999999999</c:v>
                </c:pt>
                <c:pt idx="17066">
                  <c:v>11.273999999999999</c:v>
                </c:pt>
                <c:pt idx="17067">
                  <c:v>11.274699999999999</c:v>
                </c:pt>
                <c:pt idx="17068">
                  <c:v>11.2758</c:v>
                </c:pt>
                <c:pt idx="17069">
                  <c:v>11.27622</c:v>
                </c:pt>
                <c:pt idx="17070">
                  <c:v>11.276999999999999</c:v>
                </c:pt>
                <c:pt idx="17071">
                  <c:v>11.277900000000001</c:v>
                </c:pt>
                <c:pt idx="17072">
                  <c:v>11.279</c:v>
                </c:pt>
                <c:pt idx="17073">
                  <c:v>11.280099999999999</c:v>
                </c:pt>
                <c:pt idx="17074">
                  <c:v>11.2812</c:v>
                </c:pt>
                <c:pt idx="17075">
                  <c:v>11.2819</c:v>
                </c:pt>
                <c:pt idx="17076">
                  <c:v>11.2827</c:v>
                </c:pt>
                <c:pt idx="17077">
                  <c:v>11.2835</c:v>
                </c:pt>
                <c:pt idx="17078">
                  <c:v>11.2845</c:v>
                </c:pt>
                <c:pt idx="17079">
                  <c:v>11.285600000000001</c:v>
                </c:pt>
                <c:pt idx="17080">
                  <c:v>11.286</c:v>
                </c:pt>
                <c:pt idx="17081">
                  <c:v>11.286300000000001</c:v>
                </c:pt>
                <c:pt idx="17082">
                  <c:v>11.287000000000001</c:v>
                </c:pt>
                <c:pt idx="17083">
                  <c:v>11.287599999999999</c:v>
                </c:pt>
                <c:pt idx="17084">
                  <c:v>11.288500000000001</c:v>
                </c:pt>
                <c:pt idx="17085">
                  <c:v>11.2896</c:v>
                </c:pt>
                <c:pt idx="17086">
                  <c:v>11.2902</c:v>
                </c:pt>
                <c:pt idx="17087">
                  <c:v>11.291</c:v>
                </c:pt>
                <c:pt idx="17088">
                  <c:v>11.292199999999999</c:v>
                </c:pt>
                <c:pt idx="17089">
                  <c:v>11.2933</c:v>
                </c:pt>
                <c:pt idx="17090">
                  <c:v>11.2936</c:v>
                </c:pt>
                <c:pt idx="17091">
                  <c:v>11.294600000000001</c:v>
                </c:pt>
                <c:pt idx="17092">
                  <c:v>11.2951</c:v>
                </c:pt>
                <c:pt idx="17093">
                  <c:v>11.295999999999999</c:v>
                </c:pt>
                <c:pt idx="17094">
                  <c:v>11.29711</c:v>
                </c:pt>
                <c:pt idx="17095">
                  <c:v>11.297700000000001</c:v>
                </c:pt>
                <c:pt idx="17096">
                  <c:v>11.2987</c:v>
                </c:pt>
                <c:pt idx="17097">
                  <c:v>11.2996</c:v>
                </c:pt>
                <c:pt idx="17098">
                  <c:v>11.300700000000001</c:v>
                </c:pt>
                <c:pt idx="17099">
                  <c:v>11.301500000000001</c:v>
                </c:pt>
                <c:pt idx="17100">
                  <c:v>11.302199999999999</c:v>
                </c:pt>
                <c:pt idx="17101">
                  <c:v>11.3026</c:v>
                </c:pt>
                <c:pt idx="17102">
                  <c:v>11.3028</c:v>
                </c:pt>
                <c:pt idx="17103">
                  <c:v>11.302899999999999</c:v>
                </c:pt>
                <c:pt idx="17104">
                  <c:v>11.303000000000001</c:v>
                </c:pt>
                <c:pt idx="17105">
                  <c:v>11.303100000000001</c:v>
                </c:pt>
                <c:pt idx="17106">
                  <c:v>11.3033</c:v>
                </c:pt>
                <c:pt idx="17107">
                  <c:v>11.3034</c:v>
                </c:pt>
                <c:pt idx="17108">
                  <c:v>11.303599999999999</c:v>
                </c:pt>
                <c:pt idx="17109">
                  <c:v>11.303699999999999</c:v>
                </c:pt>
                <c:pt idx="17110">
                  <c:v>11.303800000000001</c:v>
                </c:pt>
                <c:pt idx="17111">
                  <c:v>11.303900000000001</c:v>
                </c:pt>
                <c:pt idx="17112">
                  <c:v>11.304</c:v>
                </c:pt>
                <c:pt idx="17113">
                  <c:v>11.3041</c:v>
                </c:pt>
                <c:pt idx="17114">
                  <c:v>11.3042</c:v>
                </c:pt>
                <c:pt idx="17115">
                  <c:v>11.3042</c:v>
                </c:pt>
                <c:pt idx="17116">
                  <c:v>11.3043</c:v>
                </c:pt>
                <c:pt idx="17117">
                  <c:v>11.30437</c:v>
                </c:pt>
                <c:pt idx="17118">
                  <c:v>11.304500000000001</c:v>
                </c:pt>
                <c:pt idx="17119">
                  <c:v>11.3048</c:v>
                </c:pt>
                <c:pt idx="17120">
                  <c:v>11.305199999999999</c:v>
                </c:pt>
                <c:pt idx="17121">
                  <c:v>11.3055</c:v>
                </c:pt>
                <c:pt idx="17122">
                  <c:v>11.305999999999999</c:v>
                </c:pt>
                <c:pt idx="17123">
                  <c:v>11.307</c:v>
                </c:pt>
                <c:pt idx="17124">
                  <c:v>11.308</c:v>
                </c:pt>
                <c:pt idx="17125">
                  <c:v>11.308999999999999</c:v>
                </c:pt>
                <c:pt idx="17126">
                  <c:v>11.31</c:v>
                </c:pt>
                <c:pt idx="17127">
                  <c:v>11.311199999999999</c:v>
                </c:pt>
                <c:pt idx="17128">
                  <c:v>11.3123</c:v>
                </c:pt>
                <c:pt idx="17129">
                  <c:v>11.313000000000001</c:v>
                </c:pt>
                <c:pt idx="17130">
                  <c:v>11.31357</c:v>
                </c:pt>
                <c:pt idx="17131">
                  <c:v>11.314629999999999</c:v>
                </c:pt>
                <c:pt idx="17132">
                  <c:v>11.315799999999999</c:v>
                </c:pt>
                <c:pt idx="17133">
                  <c:v>11.3169</c:v>
                </c:pt>
                <c:pt idx="17134">
                  <c:v>11.317299999999999</c:v>
                </c:pt>
                <c:pt idx="17135">
                  <c:v>11.3177</c:v>
                </c:pt>
                <c:pt idx="17136">
                  <c:v>11.3185</c:v>
                </c:pt>
                <c:pt idx="17137">
                  <c:v>11.319100000000001</c:v>
                </c:pt>
                <c:pt idx="17138">
                  <c:v>11.319800000000001</c:v>
                </c:pt>
                <c:pt idx="17139">
                  <c:v>11.3207</c:v>
                </c:pt>
                <c:pt idx="17140">
                  <c:v>11.3215</c:v>
                </c:pt>
                <c:pt idx="17141">
                  <c:v>11.3226</c:v>
                </c:pt>
                <c:pt idx="17142">
                  <c:v>11.323700000000001</c:v>
                </c:pt>
                <c:pt idx="17143">
                  <c:v>11.324400000000001</c:v>
                </c:pt>
                <c:pt idx="17144">
                  <c:v>11.3248</c:v>
                </c:pt>
                <c:pt idx="17145">
                  <c:v>11.3253</c:v>
                </c:pt>
                <c:pt idx="17146">
                  <c:v>11.3262</c:v>
                </c:pt>
                <c:pt idx="17147">
                  <c:v>11.327299999999999</c:v>
                </c:pt>
                <c:pt idx="17148">
                  <c:v>11.328200000000001</c:v>
                </c:pt>
                <c:pt idx="17149">
                  <c:v>11.328900000000001</c:v>
                </c:pt>
                <c:pt idx="17150">
                  <c:v>11.329140000000001</c:v>
                </c:pt>
                <c:pt idx="17151">
                  <c:v>11.3293</c:v>
                </c:pt>
                <c:pt idx="17152">
                  <c:v>11.329459999999999</c:v>
                </c:pt>
                <c:pt idx="17153">
                  <c:v>11.329599999999999</c:v>
                </c:pt>
                <c:pt idx="17154">
                  <c:v>11.329700000000001</c:v>
                </c:pt>
                <c:pt idx="17155">
                  <c:v>11.329800000000001</c:v>
                </c:pt>
                <c:pt idx="17156">
                  <c:v>11.3299</c:v>
                </c:pt>
                <c:pt idx="17157">
                  <c:v>11.3306</c:v>
                </c:pt>
                <c:pt idx="17158">
                  <c:v>11.331200000000001</c:v>
                </c:pt>
                <c:pt idx="17159">
                  <c:v>11.3315</c:v>
                </c:pt>
                <c:pt idx="17160">
                  <c:v>11.331799999999999</c:v>
                </c:pt>
                <c:pt idx="17161">
                  <c:v>11.3324</c:v>
                </c:pt>
                <c:pt idx="17162">
                  <c:v>11.333399999999999</c:v>
                </c:pt>
                <c:pt idx="17163">
                  <c:v>11.334</c:v>
                </c:pt>
                <c:pt idx="17164">
                  <c:v>11.335000000000001</c:v>
                </c:pt>
                <c:pt idx="17165">
                  <c:v>11.33614</c:v>
                </c:pt>
                <c:pt idx="17166">
                  <c:v>11.337289999999999</c:v>
                </c:pt>
                <c:pt idx="17167">
                  <c:v>11.3377</c:v>
                </c:pt>
                <c:pt idx="17168">
                  <c:v>11.3383</c:v>
                </c:pt>
                <c:pt idx="17169">
                  <c:v>11.339</c:v>
                </c:pt>
                <c:pt idx="17170">
                  <c:v>11.339399999999999</c:v>
                </c:pt>
                <c:pt idx="17171">
                  <c:v>11.3399</c:v>
                </c:pt>
                <c:pt idx="17172">
                  <c:v>11.3408</c:v>
                </c:pt>
                <c:pt idx="17173">
                  <c:v>11.341900000000001</c:v>
                </c:pt>
                <c:pt idx="17174">
                  <c:v>11.3431</c:v>
                </c:pt>
                <c:pt idx="17175">
                  <c:v>11.343999999999999</c:v>
                </c:pt>
                <c:pt idx="17176">
                  <c:v>11.344799999999999</c:v>
                </c:pt>
                <c:pt idx="17177">
                  <c:v>11.3459</c:v>
                </c:pt>
                <c:pt idx="17178">
                  <c:v>11.347</c:v>
                </c:pt>
                <c:pt idx="17179">
                  <c:v>11.3477</c:v>
                </c:pt>
                <c:pt idx="17180">
                  <c:v>11.348699999999999</c:v>
                </c:pt>
                <c:pt idx="17181">
                  <c:v>11.349500000000001</c:v>
                </c:pt>
                <c:pt idx="17182">
                  <c:v>11.350099999999999</c:v>
                </c:pt>
                <c:pt idx="17183">
                  <c:v>11.35061</c:v>
                </c:pt>
                <c:pt idx="17184">
                  <c:v>11.3512</c:v>
                </c:pt>
                <c:pt idx="17185">
                  <c:v>11.351800000000001</c:v>
                </c:pt>
                <c:pt idx="17186">
                  <c:v>11.3522</c:v>
                </c:pt>
                <c:pt idx="17187">
                  <c:v>11.3527</c:v>
                </c:pt>
                <c:pt idx="17188">
                  <c:v>11.353400000000001</c:v>
                </c:pt>
                <c:pt idx="17189">
                  <c:v>11.3545</c:v>
                </c:pt>
                <c:pt idx="17190">
                  <c:v>11.355600000000001</c:v>
                </c:pt>
                <c:pt idx="17191">
                  <c:v>11.3565</c:v>
                </c:pt>
                <c:pt idx="17192">
                  <c:v>11.3574</c:v>
                </c:pt>
                <c:pt idx="17193">
                  <c:v>11.358499999999999</c:v>
                </c:pt>
                <c:pt idx="17194">
                  <c:v>11.3596</c:v>
                </c:pt>
                <c:pt idx="17195">
                  <c:v>11.3604</c:v>
                </c:pt>
                <c:pt idx="17196">
                  <c:v>11.361499999999999</c:v>
                </c:pt>
                <c:pt idx="17197">
                  <c:v>11.3626</c:v>
                </c:pt>
                <c:pt idx="17198">
                  <c:v>11.363799999999999</c:v>
                </c:pt>
                <c:pt idx="17199">
                  <c:v>11.364929999999999</c:v>
                </c:pt>
                <c:pt idx="17200">
                  <c:v>11.366099999999999</c:v>
                </c:pt>
                <c:pt idx="17201">
                  <c:v>11.3672</c:v>
                </c:pt>
                <c:pt idx="17202">
                  <c:v>11.3682</c:v>
                </c:pt>
                <c:pt idx="17203">
                  <c:v>11.3687</c:v>
                </c:pt>
                <c:pt idx="17204">
                  <c:v>11.3695</c:v>
                </c:pt>
                <c:pt idx="17205">
                  <c:v>11.37</c:v>
                </c:pt>
                <c:pt idx="17206">
                  <c:v>11.370200000000001</c:v>
                </c:pt>
                <c:pt idx="17207">
                  <c:v>11.3706</c:v>
                </c:pt>
                <c:pt idx="17208">
                  <c:v>11.371499999999999</c:v>
                </c:pt>
                <c:pt idx="17209">
                  <c:v>11.372199999999999</c:v>
                </c:pt>
                <c:pt idx="17210">
                  <c:v>11.3726</c:v>
                </c:pt>
                <c:pt idx="17211">
                  <c:v>11.3734</c:v>
                </c:pt>
                <c:pt idx="17212">
                  <c:v>11.374599999999999</c:v>
                </c:pt>
                <c:pt idx="17213">
                  <c:v>11.3751</c:v>
                </c:pt>
                <c:pt idx="17214">
                  <c:v>11.3757</c:v>
                </c:pt>
                <c:pt idx="17215">
                  <c:v>11.376799999999999</c:v>
                </c:pt>
                <c:pt idx="17216">
                  <c:v>11.3779</c:v>
                </c:pt>
                <c:pt idx="17217">
                  <c:v>11.3788</c:v>
                </c:pt>
                <c:pt idx="17218">
                  <c:v>11.3796</c:v>
                </c:pt>
                <c:pt idx="17219">
                  <c:v>11.380520000000001</c:v>
                </c:pt>
                <c:pt idx="17220">
                  <c:v>11.3811</c:v>
                </c:pt>
                <c:pt idx="17221">
                  <c:v>11.3819</c:v>
                </c:pt>
                <c:pt idx="17222">
                  <c:v>11.382899999999999</c:v>
                </c:pt>
                <c:pt idx="17223">
                  <c:v>11.3834</c:v>
                </c:pt>
                <c:pt idx="17224">
                  <c:v>11.384499999999999</c:v>
                </c:pt>
                <c:pt idx="17225">
                  <c:v>11.385400000000001</c:v>
                </c:pt>
                <c:pt idx="17226">
                  <c:v>11.3858</c:v>
                </c:pt>
                <c:pt idx="17227">
                  <c:v>11.386200000000001</c:v>
                </c:pt>
                <c:pt idx="17228">
                  <c:v>11.3865</c:v>
                </c:pt>
                <c:pt idx="17229">
                  <c:v>11.3873</c:v>
                </c:pt>
                <c:pt idx="17230">
                  <c:v>11.388400000000001</c:v>
                </c:pt>
                <c:pt idx="17231">
                  <c:v>11.3896</c:v>
                </c:pt>
                <c:pt idx="17232">
                  <c:v>11.3904</c:v>
                </c:pt>
                <c:pt idx="17233">
                  <c:v>11.3916</c:v>
                </c:pt>
                <c:pt idx="17234">
                  <c:v>11.3927</c:v>
                </c:pt>
                <c:pt idx="17235">
                  <c:v>11.3939</c:v>
                </c:pt>
                <c:pt idx="17236">
                  <c:v>11.395099999999999</c:v>
                </c:pt>
                <c:pt idx="17237">
                  <c:v>11.395899999999999</c:v>
                </c:pt>
                <c:pt idx="17238">
                  <c:v>11.39615</c:v>
                </c:pt>
                <c:pt idx="17239">
                  <c:v>11.396800000000001</c:v>
                </c:pt>
                <c:pt idx="17240">
                  <c:v>11.397600000000001</c:v>
                </c:pt>
                <c:pt idx="17241">
                  <c:v>11.398300000000001</c:v>
                </c:pt>
                <c:pt idx="17242">
                  <c:v>11.398860000000001</c:v>
                </c:pt>
                <c:pt idx="17243">
                  <c:v>11.399699999999999</c:v>
                </c:pt>
                <c:pt idx="17244">
                  <c:v>11.400600000000001</c:v>
                </c:pt>
                <c:pt idx="17245">
                  <c:v>11.401400000000001</c:v>
                </c:pt>
                <c:pt idx="17246">
                  <c:v>11.402200000000001</c:v>
                </c:pt>
                <c:pt idx="17247">
                  <c:v>11.4031</c:v>
                </c:pt>
                <c:pt idx="17248">
                  <c:v>11.4041</c:v>
                </c:pt>
                <c:pt idx="17249">
                  <c:v>11.405200000000001</c:v>
                </c:pt>
                <c:pt idx="17250">
                  <c:v>11.4064</c:v>
                </c:pt>
                <c:pt idx="17251">
                  <c:v>11.407500000000001</c:v>
                </c:pt>
                <c:pt idx="17252">
                  <c:v>11.408390000000001</c:v>
                </c:pt>
                <c:pt idx="17253">
                  <c:v>11.408799999999999</c:v>
                </c:pt>
                <c:pt idx="17254">
                  <c:v>11.40906</c:v>
                </c:pt>
                <c:pt idx="17255">
                  <c:v>11.4092</c:v>
                </c:pt>
                <c:pt idx="17256">
                  <c:v>11.4093</c:v>
                </c:pt>
                <c:pt idx="17257">
                  <c:v>11.4095</c:v>
                </c:pt>
                <c:pt idx="17258">
                  <c:v>11.409599999999999</c:v>
                </c:pt>
                <c:pt idx="17259">
                  <c:v>11.40976</c:v>
                </c:pt>
                <c:pt idx="17260">
                  <c:v>11.4099</c:v>
                </c:pt>
                <c:pt idx="17261">
                  <c:v>11.41</c:v>
                </c:pt>
                <c:pt idx="17262">
                  <c:v>11.4101</c:v>
                </c:pt>
                <c:pt idx="17263">
                  <c:v>11.410299999999999</c:v>
                </c:pt>
                <c:pt idx="17264">
                  <c:v>11.410600000000001</c:v>
                </c:pt>
                <c:pt idx="17265">
                  <c:v>11.4116</c:v>
                </c:pt>
                <c:pt idx="17266">
                  <c:v>11.41194</c:v>
                </c:pt>
                <c:pt idx="17267">
                  <c:v>11.4124</c:v>
                </c:pt>
                <c:pt idx="17268">
                  <c:v>11.4133</c:v>
                </c:pt>
                <c:pt idx="17269">
                  <c:v>11.414300000000001</c:v>
                </c:pt>
                <c:pt idx="17270">
                  <c:v>11.41506</c:v>
                </c:pt>
                <c:pt idx="17271">
                  <c:v>11.4162</c:v>
                </c:pt>
                <c:pt idx="17272">
                  <c:v>11.417299999999999</c:v>
                </c:pt>
                <c:pt idx="17273">
                  <c:v>11.417999999999999</c:v>
                </c:pt>
                <c:pt idx="17274">
                  <c:v>11.418900000000001</c:v>
                </c:pt>
                <c:pt idx="17275">
                  <c:v>11.4193</c:v>
                </c:pt>
                <c:pt idx="17276">
                  <c:v>11.419700000000001</c:v>
                </c:pt>
                <c:pt idx="17277">
                  <c:v>11.420199999999999</c:v>
                </c:pt>
                <c:pt idx="17278">
                  <c:v>11.420999999999999</c:v>
                </c:pt>
                <c:pt idx="17279">
                  <c:v>11.4215</c:v>
                </c:pt>
                <c:pt idx="17280">
                  <c:v>11.4223</c:v>
                </c:pt>
                <c:pt idx="17281">
                  <c:v>11.422499999999999</c:v>
                </c:pt>
                <c:pt idx="17282">
                  <c:v>11.423299999999999</c:v>
                </c:pt>
                <c:pt idx="17283">
                  <c:v>11.4236</c:v>
                </c:pt>
                <c:pt idx="17284">
                  <c:v>11.4244</c:v>
                </c:pt>
                <c:pt idx="17285">
                  <c:v>11.424899999999999</c:v>
                </c:pt>
                <c:pt idx="17286">
                  <c:v>11.4253</c:v>
                </c:pt>
                <c:pt idx="17287">
                  <c:v>11.425700000000001</c:v>
                </c:pt>
                <c:pt idx="17288">
                  <c:v>11.4262</c:v>
                </c:pt>
                <c:pt idx="17289">
                  <c:v>11.426600000000001</c:v>
                </c:pt>
                <c:pt idx="17290">
                  <c:v>11.4277</c:v>
                </c:pt>
                <c:pt idx="17291">
                  <c:v>11.4282</c:v>
                </c:pt>
                <c:pt idx="17292">
                  <c:v>11.429399999999999</c:v>
                </c:pt>
                <c:pt idx="17293">
                  <c:v>11.4299</c:v>
                </c:pt>
                <c:pt idx="17294">
                  <c:v>11.4305</c:v>
                </c:pt>
                <c:pt idx="17295">
                  <c:v>11.4315</c:v>
                </c:pt>
                <c:pt idx="17296">
                  <c:v>11.4322</c:v>
                </c:pt>
                <c:pt idx="17297">
                  <c:v>11.4329</c:v>
                </c:pt>
                <c:pt idx="17298">
                  <c:v>11.43356</c:v>
                </c:pt>
                <c:pt idx="17299">
                  <c:v>11.433999999999999</c:v>
                </c:pt>
                <c:pt idx="17300">
                  <c:v>11.4351</c:v>
                </c:pt>
                <c:pt idx="17301">
                  <c:v>11.43567</c:v>
                </c:pt>
                <c:pt idx="17302">
                  <c:v>11.436</c:v>
                </c:pt>
                <c:pt idx="17303">
                  <c:v>11.436500000000001</c:v>
                </c:pt>
                <c:pt idx="17304">
                  <c:v>11.43713</c:v>
                </c:pt>
                <c:pt idx="17305">
                  <c:v>11.4377</c:v>
                </c:pt>
                <c:pt idx="17306">
                  <c:v>11.438700000000001</c:v>
                </c:pt>
                <c:pt idx="17307">
                  <c:v>11.439819999999999</c:v>
                </c:pt>
                <c:pt idx="17308">
                  <c:v>11.440899999999999</c:v>
                </c:pt>
                <c:pt idx="17309">
                  <c:v>11.442</c:v>
                </c:pt>
                <c:pt idx="17310">
                  <c:v>11.443099999999999</c:v>
                </c:pt>
                <c:pt idx="17311">
                  <c:v>11.4442</c:v>
                </c:pt>
                <c:pt idx="17312">
                  <c:v>11.444900000000001</c:v>
                </c:pt>
                <c:pt idx="17313">
                  <c:v>11.44539</c:v>
                </c:pt>
                <c:pt idx="17314">
                  <c:v>11.446400000000001</c:v>
                </c:pt>
                <c:pt idx="17315">
                  <c:v>11.44684</c:v>
                </c:pt>
                <c:pt idx="17316">
                  <c:v>11.4473</c:v>
                </c:pt>
                <c:pt idx="17317">
                  <c:v>11.447699999999999</c:v>
                </c:pt>
                <c:pt idx="17318">
                  <c:v>11.44853</c:v>
                </c:pt>
                <c:pt idx="17319">
                  <c:v>11.4496</c:v>
                </c:pt>
                <c:pt idx="17320">
                  <c:v>11.45073</c:v>
                </c:pt>
                <c:pt idx="17321">
                  <c:v>11.4519</c:v>
                </c:pt>
                <c:pt idx="17322">
                  <c:v>11.4526</c:v>
                </c:pt>
                <c:pt idx="17323">
                  <c:v>11.4536</c:v>
                </c:pt>
                <c:pt idx="17324">
                  <c:v>11.4542</c:v>
                </c:pt>
                <c:pt idx="17325">
                  <c:v>11.4551</c:v>
                </c:pt>
                <c:pt idx="17326">
                  <c:v>11.456300000000001</c:v>
                </c:pt>
                <c:pt idx="17327">
                  <c:v>11.456899999999999</c:v>
                </c:pt>
                <c:pt idx="17328">
                  <c:v>11.45743</c:v>
                </c:pt>
                <c:pt idx="17329">
                  <c:v>11.4582</c:v>
                </c:pt>
                <c:pt idx="17330">
                  <c:v>11.459099999999999</c:v>
                </c:pt>
                <c:pt idx="17331">
                  <c:v>11.4598</c:v>
                </c:pt>
                <c:pt idx="17332">
                  <c:v>11.460900000000001</c:v>
                </c:pt>
                <c:pt idx="17333">
                  <c:v>11.4613</c:v>
                </c:pt>
                <c:pt idx="17334">
                  <c:v>11.462</c:v>
                </c:pt>
                <c:pt idx="17335">
                  <c:v>11.462300000000001</c:v>
                </c:pt>
                <c:pt idx="17336">
                  <c:v>11.4626</c:v>
                </c:pt>
                <c:pt idx="17337">
                  <c:v>11.462899999999999</c:v>
                </c:pt>
                <c:pt idx="17338">
                  <c:v>11.462999999999999</c:v>
                </c:pt>
                <c:pt idx="17339">
                  <c:v>11.463100000000001</c:v>
                </c:pt>
                <c:pt idx="17340">
                  <c:v>11.463200000000001</c:v>
                </c:pt>
                <c:pt idx="17341">
                  <c:v>11.4635</c:v>
                </c:pt>
                <c:pt idx="17342">
                  <c:v>11.4642</c:v>
                </c:pt>
                <c:pt idx="17343">
                  <c:v>11.464600000000001</c:v>
                </c:pt>
                <c:pt idx="17344">
                  <c:v>11.465170000000001</c:v>
                </c:pt>
                <c:pt idx="17345">
                  <c:v>11.4659</c:v>
                </c:pt>
                <c:pt idx="17346">
                  <c:v>11.466900000000001</c:v>
                </c:pt>
                <c:pt idx="17347">
                  <c:v>11.4681</c:v>
                </c:pt>
                <c:pt idx="17348">
                  <c:v>11.46918</c:v>
                </c:pt>
                <c:pt idx="17349">
                  <c:v>11.4703</c:v>
                </c:pt>
                <c:pt idx="17350">
                  <c:v>11.4711</c:v>
                </c:pt>
                <c:pt idx="17351">
                  <c:v>11.4717</c:v>
                </c:pt>
                <c:pt idx="17352">
                  <c:v>11.4727</c:v>
                </c:pt>
                <c:pt idx="17353">
                  <c:v>11.473800000000001</c:v>
                </c:pt>
                <c:pt idx="17354">
                  <c:v>11.47465</c:v>
                </c:pt>
                <c:pt idx="17355">
                  <c:v>11.47522</c:v>
                </c:pt>
                <c:pt idx="17356">
                  <c:v>11.475899999999999</c:v>
                </c:pt>
                <c:pt idx="17357">
                  <c:v>11.4764</c:v>
                </c:pt>
                <c:pt idx="17358">
                  <c:v>11.477</c:v>
                </c:pt>
                <c:pt idx="17359">
                  <c:v>11.477600000000001</c:v>
                </c:pt>
                <c:pt idx="17360">
                  <c:v>11.4787</c:v>
                </c:pt>
                <c:pt idx="17361">
                  <c:v>11.47972</c:v>
                </c:pt>
                <c:pt idx="17362">
                  <c:v>11.480399999999999</c:v>
                </c:pt>
                <c:pt idx="17363">
                  <c:v>11.481400000000001</c:v>
                </c:pt>
                <c:pt idx="17364">
                  <c:v>11.4823</c:v>
                </c:pt>
                <c:pt idx="17365">
                  <c:v>11.4831</c:v>
                </c:pt>
                <c:pt idx="17366">
                  <c:v>11.483599999999999</c:v>
                </c:pt>
                <c:pt idx="17367">
                  <c:v>11.4842</c:v>
                </c:pt>
                <c:pt idx="17368">
                  <c:v>11.4849</c:v>
                </c:pt>
                <c:pt idx="17369">
                  <c:v>11.485799999999999</c:v>
                </c:pt>
                <c:pt idx="17370">
                  <c:v>11.486700000000001</c:v>
                </c:pt>
                <c:pt idx="17371">
                  <c:v>11.487500000000001</c:v>
                </c:pt>
                <c:pt idx="17372">
                  <c:v>11.488099999999999</c:v>
                </c:pt>
                <c:pt idx="17373">
                  <c:v>11.488490000000001</c:v>
                </c:pt>
                <c:pt idx="17374">
                  <c:v>11.488899999999999</c:v>
                </c:pt>
                <c:pt idx="17375">
                  <c:v>11.4894</c:v>
                </c:pt>
                <c:pt idx="17376">
                  <c:v>11.490399999999999</c:v>
                </c:pt>
                <c:pt idx="17377">
                  <c:v>11.4915</c:v>
                </c:pt>
                <c:pt idx="17378">
                  <c:v>11.49226</c:v>
                </c:pt>
                <c:pt idx="17379">
                  <c:v>11.493270000000001</c:v>
                </c:pt>
                <c:pt idx="17380">
                  <c:v>11.494199999999999</c:v>
                </c:pt>
                <c:pt idx="17381">
                  <c:v>11.495200000000001</c:v>
                </c:pt>
                <c:pt idx="17382">
                  <c:v>11.496</c:v>
                </c:pt>
                <c:pt idx="17383">
                  <c:v>11.4969</c:v>
                </c:pt>
                <c:pt idx="17384">
                  <c:v>11.4975</c:v>
                </c:pt>
                <c:pt idx="17385">
                  <c:v>11.497999999999999</c:v>
                </c:pt>
                <c:pt idx="17386">
                  <c:v>11.4985</c:v>
                </c:pt>
                <c:pt idx="17387">
                  <c:v>11.498900000000001</c:v>
                </c:pt>
                <c:pt idx="17388">
                  <c:v>11.499499999999999</c:v>
                </c:pt>
                <c:pt idx="17389">
                  <c:v>11.5006</c:v>
                </c:pt>
                <c:pt idx="17390">
                  <c:v>11.501200000000001</c:v>
                </c:pt>
                <c:pt idx="17391">
                  <c:v>11.5016</c:v>
                </c:pt>
                <c:pt idx="17392">
                  <c:v>11.502700000000001</c:v>
                </c:pt>
                <c:pt idx="17393">
                  <c:v>11.5038</c:v>
                </c:pt>
                <c:pt idx="17394">
                  <c:v>11.505000000000001</c:v>
                </c:pt>
                <c:pt idx="17395">
                  <c:v>11.505599999999999</c:v>
                </c:pt>
                <c:pt idx="17396">
                  <c:v>11.5063</c:v>
                </c:pt>
                <c:pt idx="17397">
                  <c:v>11.5069</c:v>
                </c:pt>
                <c:pt idx="17398">
                  <c:v>11.5077</c:v>
                </c:pt>
                <c:pt idx="17399">
                  <c:v>11.508800000000001</c:v>
                </c:pt>
                <c:pt idx="17400">
                  <c:v>11.509499999999999</c:v>
                </c:pt>
                <c:pt idx="17401">
                  <c:v>11.51</c:v>
                </c:pt>
                <c:pt idx="17402">
                  <c:v>11.5105</c:v>
                </c:pt>
                <c:pt idx="17403">
                  <c:v>11.510999999999999</c:v>
                </c:pt>
                <c:pt idx="17404">
                  <c:v>11.51146</c:v>
                </c:pt>
                <c:pt idx="17405">
                  <c:v>11.512</c:v>
                </c:pt>
                <c:pt idx="17406">
                  <c:v>11.5129</c:v>
                </c:pt>
                <c:pt idx="17407">
                  <c:v>11.513999999999999</c:v>
                </c:pt>
                <c:pt idx="17408">
                  <c:v>11.5151</c:v>
                </c:pt>
                <c:pt idx="17409">
                  <c:v>11.51619</c:v>
                </c:pt>
                <c:pt idx="17410">
                  <c:v>11.517300000000001</c:v>
                </c:pt>
                <c:pt idx="17411">
                  <c:v>11.518000000000001</c:v>
                </c:pt>
                <c:pt idx="17412">
                  <c:v>11.5189</c:v>
                </c:pt>
                <c:pt idx="17413">
                  <c:v>11.5198</c:v>
                </c:pt>
                <c:pt idx="17414">
                  <c:v>11.520899999999999</c:v>
                </c:pt>
                <c:pt idx="17415">
                  <c:v>11.5221</c:v>
                </c:pt>
                <c:pt idx="17416">
                  <c:v>11.523199999999999</c:v>
                </c:pt>
                <c:pt idx="17417">
                  <c:v>11.5244</c:v>
                </c:pt>
                <c:pt idx="17418">
                  <c:v>11.525499999999999</c:v>
                </c:pt>
                <c:pt idx="17419">
                  <c:v>11.5267</c:v>
                </c:pt>
                <c:pt idx="17420">
                  <c:v>11.527900000000001</c:v>
                </c:pt>
                <c:pt idx="17421">
                  <c:v>11.5284</c:v>
                </c:pt>
                <c:pt idx="17422">
                  <c:v>11.529</c:v>
                </c:pt>
                <c:pt idx="17423">
                  <c:v>11.529299999999999</c:v>
                </c:pt>
                <c:pt idx="17424">
                  <c:v>11.5298</c:v>
                </c:pt>
                <c:pt idx="17425">
                  <c:v>11.53021</c:v>
                </c:pt>
                <c:pt idx="17426">
                  <c:v>11.5305</c:v>
                </c:pt>
                <c:pt idx="17427">
                  <c:v>11.530900000000001</c:v>
                </c:pt>
                <c:pt idx="17428">
                  <c:v>11.531599999999999</c:v>
                </c:pt>
                <c:pt idx="17429">
                  <c:v>11.5321</c:v>
                </c:pt>
                <c:pt idx="17430">
                  <c:v>11.533200000000001</c:v>
                </c:pt>
                <c:pt idx="17431">
                  <c:v>11.533799999999999</c:v>
                </c:pt>
                <c:pt idx="17432">
                  <c:v>11.5342</c:v>
                </c:pt>
                <c:pt idx="17433">
                  <c:v>11.5349</c:v>
                </c:pt>
                <c:pt idx="17434">
                  <c:v>11.536099999999999</c:v>
                </c:pt>
                <c:pt idx="17435">
                  <c:v>11.5372</c:v>
                </c:pt>
                <c:pt idx="17436">
                  <c:v>11.538</c:v>
                </c:pt>
                <c:pt idx="17437">
                  <c:v>11.53848</c:v>
                </c:pt>
                <c:pt idx="17438">
                  <c:v>11.539099999999999</c:v>
                </c:pt>
                <c:pt idx="17439">
                  <c:v>11.539400000000001</c:v>
                </c:pt>
                <c:pt idx="17440">
                  <c:v>11.5396</c:v>
                </c:pt>
                <c:pt idx="17441">
                  <c:v>11.5397</c:v>
                </c:pt>
                <c:pt idx="17442">
                  <c:v>11.5398</c:v>
                </c:pt>
                <c:pt idx="17443">
                  <c:v>11.539899999999999</c:v>
                </c:pt>
                <c:pt idx="17444">
                  <c:v>11.54</c:v>
                </c:pt>
                <c:pt idx="17445">
                  <c:v>11.54026</c:v>
                </c:pt>
                <c:pt idx="17446">
                  <c:v>11.540800000000001</c:v>
                </c:pt>
                <c:pt idx="17447">
                  <c:v>11.5418</c:v>
                </c:pt>
                <c:pt idx="17448">
                  <c:v>11.542899999999999</c:v>
                </c:pt>
                <c:pt idx="17449">
                  <c:v>11.5436</c:v>
                </c:pt>
                <c:pt idx="17450">
                  <c:v>11.5444</c:v>
                </c:pt>
                <c:pt idx="17451">
                  <c:v>11.5448</c:v>
                </c:pt>
                <c:pt idx="17452">
                  <c:v>11.545299999999999</c:v>
                </c:pt>
                <c:pt idx="17453">
                  <c:v>11.5456</c:v>
                </c:pt>
                <c:pt idx="17454">
                  <c:v>11.545999999999999</c:v>
                </c:pt>
                <c:pt idx="17455">
                  <c:v>11.5467</c:v>
                </c:pt>
                <c:pt idx="17456">
                  <c:v>11.5479</c:v>
                </c:pt>
                <c:pt idx="17457">
                  <c:v>11.548999999999999</c:v>
                </c:pt>
                <c:pt idx="17458">
                  <c:v>11.5501</c:v>
                </c:pt>
                <c:pt idx="17459">
                  <c:v>11.551299999999999</c:v>
                </c:pt>
                <c:pt idx="17460">
                  <c:v>11.552099999999999</c:v>
                </c:pt>
                <c:pt idx="17461">
                  <c:v>11.552899999999999</c:v>
                </c:pt>
                <c:pt idx="17462">
                  <c:v>11.553599999999999</c:v>
                </c:pt>
                <c:pt idx="17463">
                  <c:v>11.5547</c:v>
                </c:pt>
                <c:pt idx="17464">
                  <c:v>11.555400000000001</c:v>
                </c:pt>
                <c:pt idx="17465">
                  <c:v>11.5558</c:v>
                </c:pt>
                <c:pt idx="17466">
                  <c:v>11.555999999999999</c:v>
                </c:pt>
                <c:pt idx="17467">
                  <c:v>11.5563</c:v>
                </c:pt>
                <c:pt idx="17468">
                  <c:v>11.5572</c:v>
                </c:pt>
                <c:pt idx="17469">
                  <c:v>11.558</c:v>
                </c:pt>
                <c:pt idx="17470">
                  <c:v>11.55846</c:v>
                </c:pt>
                <c:pt idx="17471">
                  <c:v>11.5588</c:v>
                </c:pt>
                <c:pt idx="17472">
                  <c:v>11.5596</c:v>
                </c:pt>
                <c:pt idx="17473">
                  <c:v>11.5603</c:v>
                </c:pt>
                <c:pt idx="17474">
                  <c:v>11.561299999999999</c:v>
                </c:pt>
                <c:pt idx="17475">
                  <c:v>11.561999999999999</c:v>
                </c:pt>
                <c:pt idx="17476">
                  <c:v>11.5632</c:v>
                </c:pt>
                <c:pt idx="17477">
                  <c:v>11.564</c:v>
                </c:pt>
                <c:pt idx="17478">
                  <c:v>11.565200000000001</c:v>
                </c:pt>
                <c:pt idx="17479">
                  <c:v>11.565799999999999</c:v>
                </c:pt>
                <c:pt idx="17480">
                  <c:v>11.5662</c:v>
                </c:pt>
                <c:pt idx="17481">
                  <c:v>11.567</c:v>
                </c:pt>
                <c:pt idx="17482">
                  <c:v>11.5678</c:v>
                </c:pt>
                <c:pt idx="17483">
                  <c:v>11.568899999999999</c:v>
                </c:pt>
                <c:pt idx="17484">
                  <c:v>11.5694</c:v>
                </c:pt>
                <c:pt idx="17485">
                  <c:v>11.5702</c:v>
                </c:pt>
                <c:pt idx="17486">
                  <c:v>11.571300000000001</c:v>
                </c:pt>
                <c:pt idx="17487">
                  <c:v>11.5722</c:v>
                </c:pt>
                <c:pt idx="17488">
                  <c:v>11.573</c:v>
                </c:pt>
                <c:pt idx="17489">
                  <c:v>11.57391</c:v>
                </c:pt>
                <c:pt idx="17490">
                  <c:v>11.57502</c:v>
                </c:pt>
                <c:pt idx="17491">
                  <c:v>11.5761</c:v>
                </c:pt>
                <c:pt idx="17492">
                  <c:v>11.5771</c:v>
                </c:pt>
                <c:pt idx="17493">
                  <c:v>11.577500000000001</c:v>
                </c:pt>
                <c:pt idx="17494">
                  <c:v>11.577999999999999</c:v>
                </c:pt>
                <c:pt idx="17495">
                  <c:v>11.578799999999999</c:v>
                </c:pt>
                <c:pt idx="17496">
                  <c:v>11.5794</c:v>
                </c:pt>
                <c:pt idx="17497">
                  <c:v>11.58018</c:v>
                </c:pt>
                <c:pt idx="17498">
                  <c:v>11.5806</c:v>
                </c:pt>
                <c:pt idx="17499">
                  <c:v>11.581200000000001</c:v>
                </c:pt>
                <c:pt idx="17500">
                  <c:v>11.582000000000001</c:v>
                </c:pt>
                <c:pt idx="17501">
                  <c:v>11.5829</c:v>
                </c:pt>
                <c:pt idx="17502">
                  <c:v>11.5837</c:v>
                </c:pt>
                <c:pt idx="17503">
                  <c:v>11.584300000000001</c:v>
                </c:pt>
                <c:pt idx="17504">
                  <c:v>11.585000000000001</c:v>
                </c:pt>
                <c:pt idx="17505">
                  <c:v>11.5861</c:v>
                </c:pt>
                <c:pt idx="17506">
                  <c:v>11.5868</c:v>
                </c:pt>
                <c:pt idx="17507">
                  <c:v>11.587899999999999</c:v>
                </c:pt>
                <c:pt idx="17508">
                  <c:v>11.5885</c:v>
                </c:pt>
                <c:pt idx="17509">
                  <c:v>11.5891</c:v>
                </c:pt>
                <c:pt idx="17510">
                  <c:v>11.59</c:v>
                </c:pt>
                <c:pt idx="17511">
                  <c:v>11.5907</c:v>
                </c:pt>
                <c:pt idx="17512">
                  <c:v>11.5913</c:v>
                </c:pt>
                <c:pt idx="17513">
                  <c:v>11.591900000000001</c:v>
                </c:pt>
                <c:pt idx="17514">
                  <c:v>11.5922</c:v>
                </c:pt>
                <c:pt idx="17515">
                  <c:v>11.592499999999999</c:v>
                </c:pt>
                <c:pt idx="17516">
                  <c:v>11.592700000000001</c:v>
                </c:pt>
                <c:pt idx="17517">
                  <c:v>11.5928</c:v>
                </c:pt>
                <c:pt idx="17518">
                  <c:v>11.5929</c:v>
                </c:pt>
                <c:pt idx="17519">
                  <c:v>11.593</c:v>
                </c:pt>
                <c:pt idx="17520">
                  <c:v>11.5931</c:v>
                </c:pt>
                <c:pt idx="17521">
                  <c:v>11.593299999999999</c:v>
                </c:pt>
                <c:pt idx="17522">
                  <c:v>11.593500000000001</c:v>
                </c:pt>
                <c:pt idx="17523">
                  <c:v>11.5937</c:v>
                </c:pt>
                <c:pt idx="17524">
                  <c:v>11.5938</c:v>
                </c:pt>
                <c:pt idx="17525">
                  <c:v>11.5943</c:v>
                </c:pt>
                <c:pt idx="17526">
                  <c:v>11.594799999999999</c:v>
                </c:pt>
                <c:pt idx="17527">
                  <c:v>11.5953</c:v>
                </c:pt>
                <c:pt idx="17528">
                  <c:v>11.595599999999999</c:v>
                </c:pt>
                <c:pt idx="17529">
                  <c:v>11.596</c:v>
                </c:pt>
                <c:pt idx="17530">
                  <c:v>11.596500000000001</c:v>
                </c:pt>
                <c:pt idx="17531">
                  <c:v>11.5974</c:v>
                </c:pt>
                <c:pt idx="17532">
                  <c:v>11.5977</c:v>
                </c:pt>
                <c:pt idx="17533">
                  <c:v>11.5982</c:v>
                </c:pt>
                <c:pt idx="17534">
                  <c:v>11.599299999999999</c:v>
                </c:pt>
                <c:pt idx="17535">
                  <c:v>11.6004</c:v>
                </c:pt>
                <c:pt idx="17536">
                  <c:v>11.6015</c:v>
                </c:pt>
                <c:pt idx="17537">
                  <c:v>11.602600000000001</c:v>
                </c:pt>
                <c:pt idx="17538">
                  <c:v>11.6037</c:v>
                </c:pt>
                <c:pt idx="17539">
                  <c:v>11.604760000000001</c:v>
                </c:pt>
                <c:pt idx="17540">
                  <c:v>11.605600000000001</c:v>
                </c:pt>
                <c:pt idx="17541">
                  <c:v>11.6061</c:v>
                </c:pt>
                <c:pt idx="17542">
                  <c:v>11.6067</c:v>
                </c:pt>
                <c:pt idx="17543">
                  <c:v>11.6074</c:v>
                </c:pt>
                <c:pt idx="17544">
                  <c:v>11.607799999999999</c:v>
                </c:pt>
                <c:pt idx="17545">
                  <c:v>11.6084</c:v>
                </c:pt>
                <c:pt idx="17546">
                  <c:v>11.609</c:v>
                </c:pt>
                <c:pt idx="17547">
                  <c:v>11.6097</c:v>
                </c:pt>
                <c:pt idx="17548">
                  <c:v>11.6106</c:v>
                </c:pt>
                <c:pt idx="17549">
                  <c:v>11.6114</c:v>
                </c:pt>
                <c:pt idx="17550">
                  <c:v>11.612299999999999</c:v>
                </c:pt>
                <c:pt idx="17551">
                  <c:v>11.613099999999999</c:v>
                </c:pt>
                <c:pt idx="17552">
                  <c:v>11.614100000000001</c:v>
                </c:pt>
                <c:pt idx="17553">
                  <c:v>11.614800000000001</c:v>
                </c:pt>
                <c:pt idx="17554">
                  <c:v>11.6158</c:v>
                </c:pt>
                <c:pt idx="17555">
                  <c:v>11.616400000000001</c:v>
                </c:pt>
                <c:pt idx="17556">
                  <c:v>11.616989999999999</c:v>
                </c:pt>
                <c:pt idx="17557">
                  <c:v>11.617699999999999</c:v>
                </c:pt>
                <c:pt idx="17558">
                  <c:v>11.618499999999999</c:v>
                </c:pt>
                <c:pt idx="17559">
                  <c:v>11.6191</c:v>
                </c:pt>
                <c:pt idx="17560">
                  <c:v>11.6196</c:v>
                </c:pt>
                <c:pt idx="17561">
                  <c:v>11.619899999999999</c:v>
                </c:pt>
                <c:pt idx="17562">
                  <c:v>11.620100000000001</c:v>
                </c:pt>
                <c:pt idx="17563">
                  <c:v>11.620200000000001</c:v>
                </c:pt>
                <c:pt idx="17564">
                  <c:v>11.6203</c:v>
                </c:pt>
                <c:pt idx="17565">
                  <c:v>11.62046</c:v>
                </c:pt>
                <c:pt idx="17566">
                  <c:v>11.6206</c:v>
                </c:pt>
                <c:pt idx="17567">
                  <c:v>11.620699999999999</c:v>
                </c:pt>
                <c:pt idx="17568">
                  <c:v>11.62079</c:v>
                </c:pt>
                <c:pt idx="17569">
                  <c:v>11.620900000000001</c:v>
                </c:pt>
                <c:pt idx="17570">
                  <c:v>11.620900000000001</c:v>
                </c:pt>
                <c:pt idx="17571">
                  <c:v>11.621</c:v>
                </c:pt>
                <c:pt idx="17572">
                  <c:v>11.6211</c:v>
                </c:pt>
                <c:pt idx="17573">
                  <c:v>11.6212</c:v>
                </c:pt>
                <c:pt idx="17574">
                  <c:v>11.6213</c:v>
                </c:pt>
                <c:pt idx="17575">
                  <c:v>11.6214</c:v>
                </c:pt>
                <c:pt idx="17576">
                  <c:v>11.621499999999999</c:v>
                </c:pt>
                <c:pt idx="17577">
                  <c:v>11.621600000000001</c:v>
                </c:pt>
                <c:pt idx="17578">
                  <c:v>11.621600000000001</c:v>
                </c:pt>
                <c:pt idx="17579">
                  <c:v>11.62175</c:v>
                </c:pt>
                <c:pt idx="17580">
                  <c:v>11.622400000000001</c:v>
                </c:pt>
                <c:pt idx="17581">
                  <c:v>11.6229</c:v>
                </c:pt>
                <c:pt idx="17582">
                  <c:v>11.6233</c:v>
                </c:pt>
                <c:pt idx="17583">
                  <c:v>11.6242</c:v>
                </c:pt>
                <c:pt idx="17584">
                  <c:v>11.62481</c:v>
                </c:pt>
                <c:pt idx="17585">
                  <c:v>11.6256</c:v>
                </c:pt>
                <c:pt idx="17586">
                  <c:v>11.62609</c:v>
                </c:pt>
                <c:pt idx="17587">
                  <c:v>11.627000000000001</c:v>
                </c:pt>
                <c:pt idx="17588">
                  <c:v>11.627940000000001</c:v>
                </c:pt>
                <c:pt idx="17589">
                  <c:v>11.6288</c:v>
                </c:pt>
                <c:pt idx="17590">
                  <c:v>11.6295</c:v>
                </c:pt>
                <c:pt idx="17591">
                  <c:v>11.63</c:v>
                </c:pt>
                <c:pt idx="17592">
                  <c:v>11.630599999999999</c:v>
                </c:pt>
                <c:pt idx="17593">
                  <c:v>11.6317</c:v>
                </c:pt>
                <c:pt idx="17594">
                  <c:v>11.632199999999999</c:v>
                </c:pt>
                <c:pt idx="17595">
                  <c:v>11.632899999999999</c:v>
                </c:pt>
                <c:pt idx="17596">
                  <c:v>11.6334</c:v>
                </c:pt>
                <c:pt idx="17597">
                  <c:v>11.633800000000001</c:v>
                </c:pt>
                <c:pt idx="17598">
                  <c:v>11.634399999999999</c:v>
                </c:pt>
                <c:pt idx="17599">
                  <c:v>11.635</c:v>
                </c:pt>
                <c:pt idx="17600">
                  <c:v>11.6356</c:v>
                </c:pt>
                <c:pt idx="17601">
                  <c:v>11.6363</c:v>
                </c:pt>
                <c:pt idx="17602">
                  <c:v>11.636799999999999</c:v>
                </c:pt>
                <c:pt idx="17603">
                  <c:v>11.638</c:v>
                </c:pt>
                <c:pt idx="17604">
                  <c:v>11.638999999999999</c:v>
                </c:pt>
                <c:pt idx="17605">
                  <c:v>11.64</c:v>
                </c:pt>
                <c:pt idx="17606">
                  <c:v>11.641</c:v>
                </c:pt>
                <c:pt idx="17607">
                  <c:v>11.64179</c:v>
                </c:pt>
                <c:pt idx="17608">
                  <c:v>11.6427</c:v>
                </c:pt>
                <c:pt idx="17609">
                  <c:v>11.6433</c:v>
                </c:pt>
                <c:pt idx="17610">
                  <c:v>11.643700000000001</c:v>
                </c:pt>
                <c:pt idx="17611">
                  <c:v>11.644500000000001</c:v>
                </c:pt>
                <c:pt idx="17612">
                  <c:v>11.6448</c:v>
                </c:pt>
                <c:pt idx="17613">
                  <c:v>11.645200000000001</c:v>
                </c:pt>
                <c:pt idx="17614">
                  <c:v>11.645899999999999</c:v>
                </c:pt>
                <c:pt idx="17615">
                  <c:v>11.646599999999999</c:v>
                </c:pt>
                <c:pt idx="17616">
                  <c:v>11.6471</c:v>
                </c:pt>
                <c:pt idx="17617">
                  <c:v>11.648099999999999</c:v>
                </c:pt>
                <c:pt idx="17618">
                  <c:v>11.6492</c:v>
                </c:pt>
                <c:pt idx="17619">
                  <c:v>11.65</c:v>
                </c:pt>
                <c:pt idx="17620">
                  <c:v>11.6511</c:v>
                </c:pt>
                <c:pt idx="17621">
                  <c:v>11.651999999999999</c:v>
                </c:pt>
                <c:pt idx="17622">
                  <c:v>11.6525</c:v>
                </c:pt>
                <c:pt idx="17623">
                  <c:v>11.653180000000001</c:v>
                </c:pt>
                <c:pt idx="17624">
                  <c:v>11.654299999999999</c:v>
                </c:pt>
                <c:pt idx="17625">
                  <c:v>11.6555</c:v>
                </c:pt>
                <c:pt idx="17626">
                  <c:v>11.6561</c:v>
                </c:pt>
                <c:pt idx="17627">
                  <c:v>11.656499999999999</c:v>
                </c:pt>
                <c:pt idx="17628">
                  <c:v>11.657</c:v>
                </c:pt>
                <c:pt idx="17629">
                  <c:v>11.657299999999999</c:v>
                </c:pt>
                <c:pt idx="17630">
                  <c:v>11.6576</c:v>
                </c:pt>
                <c:pt idx="17631">
                  <c:v>11.6578</c:v>
                </c:pt>
                <c:pt idx="17632">
                  <c:v>11.6579</c:v>
                </c:pt>
                <c:pt idx="17633">
                  <c:v>11.657999999999999</c:v>
                </c:pt>
                <c:pt idx="17634">
                  <c:v>11.658160000000001</c:v>
                </c:pt>
                <c:pt idx="17635">
                  <c:v>11.658899999999999</c:v>
                </c:pt>
                <c:pt idx="17636">
                  <c:v>11.6592</c:v>
                </c:pt>
                <c:pt idx="17637">
                  <c:v>11.660399999999999</c:v>
                </c:pt>
                <c:pt idx="17638">
                  <c:v>11.6609</c:v>
                </c:pt>
                <c:pt idx="17639">
                  <c:v>11.661</c:v>
                </c:pt>
                <c:pt idx="17640">
                  <c:v>11.661099999999999</c:v>
                </c:pt>
                <c:pt idx="17641">
                  <c:v>11.661199999999999</c:v>
                </c:pt>
                <c:pt idx="17642">
                  <c:v>11.66131</c:v>
                </c:pt>
                <c:pt idx="17643">
                  <c:v>11.6614</c:v>
                </c:pt>
                <c:pt idx="17644">
                  <c:v>11.661899999999999</c:v>
                </c:pt>
                <c:pt idx="17645">
                  <c:v>11.6622</c:v>
                </c:pt>
                <c:pt idx="17646">
                  <c:v>11.6624</c:v>
                </c:pt>
                <c:pt idx="17647">
                  <c:v>11.662599999999999</c:v>
                </c:pt>
                <c:pt idx="17648">
                  <c:v>11.66297</c:v>
                </c:pt>
                <c:pt idx="17649">
                  <c:v>11.663600000000001</c:v>
                </c:pt>
                <c:pt idx="17650">
                  <c:v>11.664</c:v>
                </c:pt>
                <c:pt idx="17651">
                  <c:v>11.6646</c:v>
                </c:pt>
                <c:pt idx="17652">
                  <c:v>11.6656</c:v>
                </c:pt>
                <c:pt idx="17653">
                  <c:v>11.66643</c:v>
                </c:pt>
                <c:pt idx="17654">
                  <c:v>11.667</c:v>
                </c:pt>
                <c:pt idx="17655">
                  <c:v>11.667899999999999</c:v>
                </c:pt>
                <c:pt idx="17656">
                  <c:v>11.668699999999999</c:v>
                </c:pt>
                <c:pt idx="17657">
                  <c:v>11.6693</c:v>
                </c:pt>
                <c:pt idx="17658">
                  <c:v>11.67</c:v>
                </c:pt>
                <c:pt idx="17659">
                  <c:v>11.6708</c:v>
                </c:pt>
                <c:pt idx="17660">
                  <c:v>11.6716</c:v>
                </c:pt>
                <c:pt idx="17661">
                  <c:v>11.672499999999999</c:v>
                </c:pt>
                <c:pt idx="17662">
                  <c:v>11.673299999999999</c:v>
                </c:pt>
                <c:pt idx="17663">
                  <c:v>11.674200000000001</c:v>
                </c:pt>
                <c:pt idx="17664">
                  <c:v>11.6754</c:v>
                </c:pt>
                <c:pt idx="17665">
                  <c:v>11.676500000000001</c:v>
                </c:pt>
                <c:pt idx="17666">
                  <c:v>11.6769</c:v>
                </c:pt>
                <c:pt idx="17667">
                  <c:v>11.67731</c:v>
                </c:pt>
                <c:pt idx="17668">
                  <c:v>11.677860000000001</c:v>
                </c:pt>
                <c:pt idx="17669">
                  <c:v>11.6783</c:v>
                </c:pt>
                <c:pt idx="17670">
                  <c:v>11.6791</c:v>
                </c:pt>
                <c:pt idx="17671">
                  <c:v>11.680099999999999</c:v>
                </c:pt>
                <c:pt idx="17672">
                  <c:v>11.6813</c:v>
                </c:pt>
                <c:pt idx="17673">
                  <c:v>11.682499999999999</c:v>
                </c:pt>
                <c:pt idx="17674">
                  <c:v>11.6836</c:v>
                </c:pt>
                <c:pt idx="17675">
                  <c:v>11.6839</c:v>
                </c:pt>
                <c:pt idx="17676">
                  <c:v>11.6846</c:v>
                </c:pt>
                <c:pt idx="17677">
                  <c:v>11.685</c:v>
                </c:pt>
                <c:pt idx="17678">
                  <c:v>11.6851</c:v>
                </c:pt>
                <c:pt idx="17679">
                  <c:v>11.6853</c:v>
                </c:pt>
                <c:pt idx="17680">
                  <c:v>11.685420000000001</c:v>
                </c:pt>
                <c:pt idx="17681">
                  <c:v>11.685499999999999</c:v>
                </c:pt>
                <c:pt idx="17682">
                  <c:v>11.685600000000001</c:v>
                </c:pt>
                <c:pt idx="17683">
                  <c:v>11.685600000000001</c:v>
                </c:pt>
                <c:pt idx="17684">
                  <c:v>11.685700000000001</c:v>
                </c:pt>
                <c:pt idx="17685">
                  <c:v>11.685700000000001</c:v>
                </c:pt>
                <c:pt idx="17686">
                  <c:v>11.6858</c:v>
                </c:pt>
                <c:pt idx="17687">
                  <c:v>11.6858</c:v>
                </c:pt>
                <c:pt idx="17688">
                  <c:v>11.6859</c:v>
                </c:pt>
                <c:pt idx="17689">
                  <c:v>11.6859</c:v>
                </c:pt>
                <c:pt idx="17690">
                  <c:v>11.6859</c:v>
                </c:pt>
                <c:pt idx="17691">
                  <c:v>11.686</c:v>
                </c:pt>
                <c:pt idx="17692">
                  <c:v>11.686</c:v>
                </c:pt>
                <c:pt idx="17693">
                  <c:v>11.6861</c:v>
                </c:pt>
                <c:pt idx="17694">
                  <c:v>11.6861</c:v>
                </c:pt>
                <c:pt idx="17695">
                  <c:v>11.686199999999999</c:v>
                </c:pt>
                <c:pt idx="17696">
                  <c:v>11.686299999999999</c:v>
                </c:pt>
                <c:pt idx="17697">
                  <c:v>11.686400000000001</c:v>
                </c:pt>
                <c:pt idx="17698">
                  <c:v>11.686400000000001</c:v>
                </c:pt>
                <c:pt idx="17699">
                  <c:v>11.686500000000001</c:v>
                </c:pt>
                <c:pt idx="17700">
                  <c:v>11.6866</c:v>
                </c:pt>
                <c:pt idx="17701">
                  <c:v>11.6867</c:v>
                </c:pt>
                <c:pt idx="17702">
                  <c:v>11.6868</c:v>
                </c:pt>
                <c:pt idx="17703">
                  <c:v>11.6869</c:v>
                </c:pt>
                <c:pt idx="17704">
                  <c:v>11.686999999999999</c:v>
                </c:pt>
                <c:pt idx="17705">
                  <c:v>11.687200000000001</c:v>
                </c:pt>
                <c:pt idx="17706">
                  <c:v>11.68812</c:v>
                </c:pt>
                <c:pt idx="17707">
                  <c:v>11.689299999999999</c:v>
                </c:pt>
                <c:pt idx="17708">
                  <c:v>11.690200000000001</c:v>
                </c:pt>
                <c:pt idx="17709">
                  <c:v>11.6911</c:v>
                </c:pt>
                <c:pt idx="17710">
                  <c:v>11.691800000000001</c:v>
                </c:pt>
                <c:pt idx="17711">
                  <c:v>11.692360000000001</c:v>
                </c:pt>
                <c:pt idx="17712">
                  <c:v>11.693199999999999</c:v>
                </c:pt>
                <c:pt idx="17713">
                  <c:v>11.694100000000001</c:v>
                </c:pt>
                <c:pt idx="17714">
                  <c:v>11.694800000000001</c:v>
                </c:pt>
                <c:pt idx="17715">
                  <c:v>11.6957</c:v>
                </c:pt>
                <c:pt idx="17716">
                  <c:v>11.6965</c:v>
                </c:pt>
                <c:pt idx="17717">
                  <c:v>11.6974</c:v>
                </c:pt>
                <c:pt idx="17718">
                  <c:v>11.6981</c:v>
                </c:pt>
                <c:pt idx="17719">
                  <c:v>11.6991</c:v>
                </c:pt>
                <c:pt idx="17720">
                  <c:v>11.6995</c:v>
                </c:pt>
                <c:pt idx="17721">
                  <c:v>11.6996</c:v>
                </c:pt>
                <c:pt idx="17722">
                  <c:v>11.6998</c:v>
                </c:pt>
                <c:pt idx="17723">
                  <c:v>11.6999</c:v>
                </c:pt>
                <c:pt idx="17724">
                  <c:v>11.70002</c:v>
                </c:pt>
                <c:pt idx="17725">
                  <c:v>11.700200000000001</c:v>
                </c:pt>
                <c:pt idx="17726">
                  <c:v>11.70031</c:v>
                </c:pt>
                <c:pt idx="17727">
                  <c:v>11.7005</c:v>
                </c:pt>
                <c:pt idx="17728">
                  <c:v>11.701000000000001</c:v>
                </c:pt>
                <c:pt idx="17729">
                  <c:v>11.7012</c:v>
                </c:pt>
                <c:pt idx="17730">
                  <c:v>11.701499999999999</c:v>
                </c:pt>
                <c:pt idx="17731">
                  <c:v>11.7026</c:v>
                </c:pt>
                <c:pt idx="17732">
                  <c:v>11.7034</c:v>
                </c:pt>
                <c:pt idx="17733">
                  <c:v>11.703799999999999</c:v>
                </c:pt>
                <c:pt idx="17734">
                  <c:v>11.7043</c:v>
                </c:pt>
                <c:pt idx="17735">
                  <c:v>11.704700000000001</c:v>
                </c:pt>
                <c:pt idx="17736">
                  <c:v>11.705</c:v>
                </c:pt>
                <c:pt idx="17737">
                  <c:v>11.7056</c:v>
                </c:pt>
                <c:pt idx="17738">
                  <c:v>11.706300000000001</c:v>
                </c:pt>
                <c:pt idx="17739">
                  <c:v>11.707100000000001</c:v>
                </c:pt>
                <c:pt idx="17740">
                  <c:v>11.7079</c:v>
                </c:pt>
                <c:pt idx="17741">
                  <c:v>11.7089</c:v>
                </c:pt>
                <c:pt idx="17742">
                  <c:v>11.7098</c:v>
                </c:pt>
                <c:pt idx="17743">
                  <c:v>11.710900000000001</c:v>
                </c:pt>
                <c:pt idx="17744">
                  <c:v>11.712</c:v>
                </c:pt>
                <c:pt idx="17745">
                  <c:v>11.7126</c:v>
                </c:pt>
                <c:pt idx="17746">
                  <c:v>11.713200000000001</c:v>
                </c:pt>
                <c:pt idx="17747">
                  <c:v>11.7135</c:v>
                </c:pt>
                <c:pt idx="17748">
                  <c:v>11.713699999999999</c:v>
                </c:pt>
                <c:pt idx="17749">
                  <c:v>11.713800000000001</c:v>
                </c:pt>
                <c:pt idx="17750">
                  <c:v>11.713939999999999</c:v>
                </c:pt>
                <c:pt idx="17751">
                  <c:v>11.714130000000001</c:v>
                </c:pt>
                <c:pt idx="17752">
                  <c:v>11.7143</c:v>
                </c:pt>
                <c:pt idx="17753">
                  <c:v>11.714499999999999</c:v>
                </c:pt>
                <c:pt idx="17754">
                  <c:v>11.7149</c:v>
                </c:pt>
                <c:pt idx="17755">
                  <c:v>11.715199999999999</c:v>
                </c:pt>
                <c:pt idx="17756">
                  <c:v>11.7155</c:v>
                </c:pt>
                <c:pt idx="17757">
                  <c:v>11.715999999999999</c:v>
                </c:pt>
                <c:pt idx="17758">
                  <c:v>11.716659999999999</c:v>
                </c:pt>
                <c:pt idx="17759">
                  <c:v>11.7173</c:v>
                </c:pt>
                <c:pt idx="17760">
                  <c:v>11.7182</c:v>
                </c:pt>
                <c:pt idx="17761">
                  <c:v>11.7193</c:v>
                </c:pt>
                <c:pt idx="17762">
                  <c:v>11.7202</c:v>
                </c:pt>
                <c:pt idx="17763">
                  <c:v>11.7211</c:v>
                </c:pt>
                <c:pt idx="17764">
                  <c:v>11.7217</c:v>
                </c:pt>
                <c:pt idx="17765">
                  <c:v>11.722300000000001</c:v>
                </c:pt>
                <c:pt idx="17766">
                  <c:v>11.7232</c:v>
                </c:pt>
                <c:pt idx="17767">
                  <c:v>11.724</c:v>
                </c:pt>
                <c:pt idx="17768">
                  <c:v>11.725199999999999</c:v>
                </c:pt>
                <c:pt idx="17769">
                  <c:v>11.72601</c:v>
                </c:pt>
                <c:pt idx="17770">
                  <c:v>11.7264</c:v>
                </c:pt>
                <c:pt idx="17771">
                  <c:v>11.726800000000001</c:v>
                </c:pt>
                <c:pt idx="17772">
                  <c:v>11.72752</c:v>
                </c:pt>
                <c:pt idx="17773">
                  <c:v>11.7285</c:v>
                </c:pt>
                <c:pt idx="17774">
                  <c:v>11.7296</c:v>
                </c:pt>
                <c:pt idx="17775">
                  <c:v>11.730700000000001</c:v>
                </c:pt>
                <c:pt idx="17776">
                  <c:v>11.7318</c:v>
                </c:pt>
                <c:pt idx="17777">
                  <c:v>11.7326</c:v>
                </c:pt>
                <c:pt idx="17778">
                  <c:v>11.733499999999999</c:v>
                </c:pt>
                <c:pt idx="17779">
                  <c:v>11.7346</c:v>
                </c:pt>
                <c:pt idx="17780">
                  <c:v>11.7355</c:v>
                </c:pt>
                <c:pt idx="17781">
                  <c:v>11.735799999999999</c:v>
                </c:pt>
                <c:pt idx="17782">
                  <c:v>11.736800000000001</c:v>
                </c:pt>
                <c:pt idx="17783">
                  <c:v>11.7377</c:v>
                </c:pt>
                <c:pt idx="17784">
                  <c:v>11.738099999999999</c:v>
                </c:pt>
                <c:pt idx="17785">
                  <c:v>11.7393</c:v>
                </c:pt>
                <c:pt idx="17786">
                  <c:v>11.739800000000001</c:v>
                </c:pt>
                <c:pt idx="17787">
                  <c:v>11.74</c:v>
                </c:pt>
                <c:pt idx="17788">
                  <c:v>11.7401</c:v>
                </c:pt>
                <c:pt idx="17789">
                  <c:v>11.7402</c:v>
                </c:pt>
                <c:pt idx="17790">
                  <c:v>11.740399999999999</c:v>
                </c:pt>
                <c:pt idx="17791">
                  <c:v>11.740500000000001</c:v>
                </c:pt>
                <c:pt idx="17792">
                  <c:v>11.7407</c:v>
                </c:pt>
                <c:pt idx="17793">
                  <c:v>11.7408</c:v>
                </c:pt>
                <c:pt idx="17794">
                  <c:v>11.741099999999999</c:v>
                </c:pt>
                <c:pt idx="17795">
                  <c:v>11.741199999999999</c:v>
                </c:pt>
                <c:pt idx="17796">
                  <c:v>11.741400000000001</c:v>
                </c:pt>
                <c:pt idx="17797">
                  <c:v>11.7418</c:v>
                </c:pt>
                <c:pt idx="17798">
                  <c:v>11.742699999999999</c:v>
                </c:pt>
                <c:pt idx="17799">
                  <c:v>11.7437</c:v>
                </c:pt>
                <c:pt idx="17800">
                  <c:v>11.744400000000001</c:v>
                </c:pt>
                <c:pt idx="17801">
                  <c:v>11.7454</c:v>
                </c:pt>
                <c:pt idx="17802">
                  <c:v>11.745900000000001</c:v>
                </c:pt>
                <c:pt idx="17803">
                  <c:v>11.746600000000001</c:v>
                </c:pt>
                <c:pt idx="17804">
                  <c:v>11.747199999999999</c:v>
                </c:pt>
                <c:pt idx="17805">
                  <c:v>11.7477</c:v>
                </c:pt>
                <c:pt idx="17806">
                  <c:v>11.7483</c:v>
                </c:pt>
                <c:pt idx="17807">
                  <c:v>11.749000000000001</c:v>
                </c:pt>
                <c:pt idx="17808">
                  <c:v>11.75</c:v>
                </c:pt>
                <c:pt idx="17809">
                  <c:v>11.750400000000001</c:v>
                </c:pt>
                <c:pt idx="17810">
                  <c:v>11.75066</c:v>
                </c:pt>
                <c:pt idx="17811">
                  <c:v>11.7514</c:v>
                </c:pt>
                <c:pt idx="17812">
                  <c:v>11.7521</c:v>
                </c:pt>
                <c:pt idx="17813">
                  <c:v>11.7529</c:v>
                </c:pt>
                <c:pt idx="17814">
                  <c:v>11.754099999999999</c:v>
                </c:pt>
                <c:pt idx="17815">
                  <c:v>11.754899999999999</c:v>
                </c:pt>
                <c:pt idx="17816">
                  <c:v>11.7561</c:v>
                </c:pt>
                <c:pt idx="17817">
                  <c:v>11.7568</c:v>
                </c:pt>
                <c:pt idx="17818">
                  <c:v>11.7576</c:v>
                </c:pt>
                <c:pt idx="17819">
                  <c:v>11.75864</c:v>
                </c:pt>
                <c:pt idx="17820">
                  <c:v>11.7597</c:v>
                </c:pt>
                <c:pt idx="17821">
                  <c:v>11.7608</c:v>
                </c:pt>
                <c:pt idx="17822">
                  <c:v>11.7613</c:v>
                </c:pt>
                <c:pt idx="17823">
                  <c:v>11.761799999999999</c:v>
                </c:pt>
                <c:pt idx="17824">
                  <c:v>11.7628</c:v>
                </c:pt>
                <c:pt idx="17825">
                  <c:v>11.7638</c:v>
                </c:pt>
                <c:pt idx="17826">
                  <c:v>11.764200000000001</c:v>
                </c:pt>
                <c:pt idx="17827">
                  <c:v>11.764900000000001</c:v>
                </c:pt>
                <c:pt idx="17828">
                  <c:v>11.765499999999999</c:v>
                </c:pt>
                <c:pt idx="17829">
                  <c:v>11.7662</c:v>
                </c:pt>
                <c:pt idx="17830">
                  <c:v>11.7667</c:v>
                </c:pt>
                <c:pt idx="17831">
                  <c:v>11.7674</c:v>
                </c:pt>
                <c:pt idx="17832">
                  <c:v>11.7681</c:v>
                </c:pt>
                <c:pt idx="17833">
                  <c:v>11.769299999999999</c:v>
                </c:pt>
                <c:pt idx="17834">
                  <c:v>11.770300000000001</c:v>
                </c:pt>
                <c:pt idx="17835">
                  <c:v>11.771100000000001</c:v>
                </c:pt>
                <c:pt idx="17836">
                  <c:v>11.771599999999999</c:v>
                </c:pt>
                <c:pt idx="17837">
                  <c:v>11.7721</c:v>
                </c:pt>
                <c:pt idx="17838">
                  <c:v>11.7728</c:v>
                </c:pt>
                <c:pt idx="17839">
                  <c:v>11.7737</c:v>
                </c:pt>
                <c:pt idx="17840">
                  <c:v>11.7742</c:v>
                </c:pt>
                <c:pt idx="17841">
                  <c:v>11.774800000000001</c:v>
                </c:pt>
                <c:pt idx="17842">
                  <c:v>11.775700000000001</c:v>
                </c:pt>
                <c:pt idx="17843">
                  <c:v>11.776400000000001</c:v>
                </c:pt>
                <c:pt idx="17844">
                  <c:v>11.7776</c:v>
                </c:pt>
                <c:pt idx="17845">
                  <c:v>11.7782</c:v>
                </c:pt>
                <c:pt idx="17846">
                  <c:v>11.778779999999999</c:v>
                </c:pt>
                <c:pt idx="17847">
                  <c:v>11.7791</c:v>
                </c:pt>
                <c:pt idx="17848">
                  <c:v>11.7798</c:v>
                </c:pt>
                <c:pt idx="17849">
                  <c:v>11.780099999999999</c:v>
                </c:pt>
                <c:pt idx="17850">
                  <c:v>11.7811</c:v>
                </c:pt>
                <c:pt idx="17851">
                  <c:v>11.782</c:v>
                </c:pt>
                <c:pt idx="17852">
                  <c:v>11.7829</c:v>
                </c:pt>
                <c:pt idx="17853">
                  <c:v>11.7835</c:v>
                </c:pt>
                <c:pt idx="17854">
                  <c:v>11.784000000000001</c:v>
                </c:pt>
                <c:pt idx="17855">
                  <c:v>11.7843</c:v>
                </c:pt>
                <c:pt idx="17856">
                  <c:v>11.785</c:v>
                </c:pt>
                <c:pt idx="17857">
                  <c:v>11.786</c:v>
                </c:pt>
                <c:pt idx="17858">
                  <c:v>11.786300000000001</c:v>
                </c:pt>
                <c:pt idx="17859">
                  <c:v>11.787000000000001</c:v>
                </c:pt>
                <c:pt idx="17860">
                  <c:v>11.7879</c:v>
                </c:pt>
                <c:pt idx="17861">
                  <c:v>11.789</c:v>
                </c:pt>
                <c:pt idx="17862">
                  <c:v>11.789899999999999</c:v>
                </c:pt>
                <c:pt idx="17863">
                  <c:v>11.7904</c:v>
                </c:pt>
                <c:pt idx="17864">
                  <c:v>11.790800000000001</c:v>
                </c:pt>
                <c:pt idx="17865">
                  <c:v>11.791499999999999</c:v>
                </c:pt>
                <c:pt idx="17866">
                  <c:v>11.792</c:v>
                </c:pt>
                <c:pt idx="17867">
                  <c:v>11.7925</c:v>
                </c:pt>
                <c:pt idx="17868">
                  <c:v>11.7933</c:v>
                </c:pt>
                <c:pt idx="17869">
                  <c:v>11.794</c:v>
                </c:pt>
                <c:pt idx="17870">
                  <c:v>11.794700000000001</c:v>
                </c:pt>
                <c:pt idx="17871">
                  <c:v>11.7959</c:v>
                </c:pt>
                <c:pt idx="17872">
                  <c:v>11.797000000000001</c:v>
                </c:pt>
                <c:pt idx="17873">
                  <c:v>11.797800000000001</c:v>
                </c:pt>
                <c:pt idx="17874">
                  <c:v>11.798299999999999</c:v>
                </c:pt>
                <c:pt idx="17875">
                  <c:v>11.7987</c:v>
                </c:pt>
                <c:pt idx="17876">
                  <c:v>11.7994</c:v>
                </c:pt>
                <c:pt idx="17877">
                  <c:v>11.8001</c:v>
                </c:pt>
                <c:pt idx="17878">
                  <c:v>11.8005</c:v>
                </c:pt>
                <c:pt idx="17879">
                  <c:v>11.800800000000001</c:v>
                </c:pt>
                <c:pt idx="17880">
                  <c:v>11.8018</c:v>
                </c:pt>
                <c:pt idx="17881">
                  <c:v>11.802199999999999</c:v>
                </c:pt>
                <c:pt idx="17882">
                  <c:v>11.8027</c:v>
                </c:pt>
                <c:pt idx="17883">
                  <c:v>11.8035</c:v>
                </c:pt>
                <c:pt idx="17884">
                  <c:v>11.804500000000001</c:v>
                </c:pt>
                <c:pt idx="17885">
                  <c:v>11.8056</c:v>
                </c:pt>
                <c:pt idx="17886">
                  <c:v>11.8062</c:v>
                </c:pt>
                <c:pt idx="17887">
                  <c:v>11.807399999999999</c:v>
                </c:pt>
                <c:pt idx="17888">
                  <c:v>11.8085</c:v>
                </c:pt>
                <c:pt idx="17889">
                  <c:v>11.809699999999999</c:v>
                </c:pt>
                <c:pt idx="17890">
                  <c:v>11.8104</c:v>
                </c:pt>
                <c:pt idx="17891">
                  <c:v>11.811500000000001</c:v>
                </c:pt>
                <c:pt idx="17892">
                  <c:v>11.8126</c:v>
                </c:pt>
                <c:pt idx="17893">
                  <c:v>11.813700000000001</c:v>
                </c:pt>
                <c:pt idx="17894">
                  <c:v>11.814500000000001</c:v>
                </c:pt>
                <c:pt idx="17895">
                  <c:v>11.815</c:v>
                </c:pt>
                <c:pt idx="17896">
                  <c:v>11.8155</c:v>
                </c:pt>
                <c:pt idx="17897">
                  <c:v>11.8163</c:v>
                </c:pt>
                <c:pt idx="17898">
                  <c:v>11.8169</c:v>
                </c:pt>
                <c:pt idx="17899">
                  <c:v>11.817299999999999</c:v>
                </c:pt>
                <c:pt idx="17900">
                  <c:v>11.818199999999999</c:v>
                </c:pt>
                <c:pt idx="17901">
                  <c:v>11.8192</c:v>
                </c:pt>
                <c:pt idx="17902">
                  <c:v>11.8202</c:v>
                </c:pt>
                <c:pt idx="17903">
                  <c:v>11.8209</c:v>
                </c:pt>
                <c:pt idx="17904">
                  <c:v>11.8218</c:v>
                </c:pt>
                <c:pt idx="17905">
                  <c:v>11.822699999999999</c:v>
                </c:pt>
                <c:pt idx="17906">
                  <c:v>11.8238</c:v>
                </c:pt>
                <c:pt idx="17907">
                  <c:v>11.8245</c:v>
                </c:pt>
                <c:pt idx="17908">
                  <c:v>11.824999999999999</c:v>
                </c:pt>
                <c:pt idx="17909">
                  <c:v>11.8256</c:v>
                </c:pt>
                <c:pt idx="17910">
                  <c:v>11.826700000000001</c:v>
                </c:pt>
                <c:pt idx="17911">
                  <c:v>11.8278</c:v>
                </c:pt>
                <c:pt idx="17912">
                  <c:v>11.828900000000001</c:v>
                </c:pt>
                <c:pt idx="17913">
                  <c:v>11.829800000000001</c:v>
                </c:pt>
                <c:pt idx="17914">
                  <c:v>11.8306</c:v>
                </c:pt>
                <c:pt idx="17915">
                  <c:v>11.831300000000001</c:v>
                </c:pt>
                <c:pt idx="17916">
                  <c:v>11.832100000000001</c:v>
                </c:pt>
                <c:pt idx="17917">
                  <c:v>11.8325</c:v>
                </c:pt>
                <c:pt idx="17918">
                  <c:v>11.832800000000001</c:v>
                </c:pt>
                <c:pt idx="17919">
                  <c:v>11.8331</c:v>
                </c:pt>
                <c:pt idx="17920">
                  <c:v>11.8337</c:v>
                </c:pt>
                <c:pt idx="17921">
                  <c:v>11.834199999999999</c:v>
                </c:pt>
                <c:pt idx="17922">
                  <c:v>11.8353</c:v>
                </c:pt>
                <c:pt idx="17923">
                  <c:v>11.836399999999999</c:v>
                </c:pt>
                <c:pt idx="17924">
                  <c:v>11.8375</c:v>
                </c:pt>
                <c:pt idx="17925">
                  <c:v>11.8386</c:v>
                </c:pt>
                <c:pt idx="17926">
                  <c:v>11.839700000000001</c:v>
                </c:pt>
                <c:pt idx="17927">
                  <c:v>11.8408</c:v>
                </c:pt>
                <c:pt idx="17928">
                  <c:v>11.8415</c:v>
                </c:pt>
                <c:pt idx="17929">
                  <c:v>11.8422</c:v>
                </c:pt>
                <c:pt idx="17930">
                  <c:v>11.8428</c:v>
                </c:pt>
                <c:pt idx="17931">
                  <c:v>11.8437</c:v>
                </c:pt>
                <c:pt idx="17932">
                  <c:v>11.8443</c:v>
                </c:pt>
                <c:pt idx="17933">
                  <c:v>11.8447</c:v>
                </c:pt>
                <c:pt idx="17934">
                  <c:v>11.8453</c:v>
                </c:pt>
                <c:pt idx="17935">
                  <c:v>11.846299999999999</c:v>
                </c:pt>
                <c:pt idx="17936">
                  <c:v>11.8469</c:v>
                </c:pt>
                <c:pt idx="17937">
                  <c:v>11.847899999999999</c:v>
                </c:pt>
                <c:pt idx="17938">
                  <c:v>11.8485</c:v>
                </c:pt>
                <c:pt idx="17939">
                  <c:v>11.8492</c:v>
                </c:pt>
                <c:pt idx="17940">
                  <c:v>11.8499</c:v>
                </c:pt>
                <c:pt idx="17941">
                  <c:v>11.8507</c:v>
                </c:pt>
                <c:pt idx="17942">
                  <c:v>11.8512</c:v>
                </c:pt>
                <c:pt idx="17943">
                  <c:v>11.8523</c:v>
                </c:pt>
                <c:pt idx="17944">
                  <c:v>11.8529</c:v>
                </c:pt>
                <c:pt idx="17945">
                  <c:v>11.8535</c:v>
                </c:pt>
                <c:pt idx="17946">
                  <c:v>11.8538</c:v>
                </c:pt>
                <c:pt idx="17947">
                  <c:v>11.854799999999999</c:v>
                </c:pt>
                <c:pt idx="17948">
                  <c:v>11.8559</c:v>
                </c:pt>
                <c:pt idx="17949">
                  <c:v>11.856999999999999</c:v>
                </c:pt>
                <c:pt idx="17950">
                  <c:v>11.8576</c:v>
                </c:pt>
                <c:pt idx="17951">
                  <c:v>11.858499999999999</c:v>
                </c:pt>
                <c:pt idx="17952">
                  <c:v>11.8596</c:v>
                </c:pt>
                <c:pt idx="17953">
                  <c:v>11.8606</c:v>
                </c:pt>
                <c:pt idx="17954">
                  <c:v>11.861599999999999</c:v>
                </c:pt>
                <c:pt idx="17955">
                  <c:v>11.8626</c:v>
                </c:pt>
                <c:pt idx="17956">
                  <c:v>11.8637</c:v>
                </c:pt>
                <c:pt idx="17957">
                  <c:v>11.8644</c:v>
                </c:pt>
                <c:pt idx="17958">
                  <c:v>11.865500000000001</c:v>
                </c:pt>
                <c:pt idx="17959">
                  <c:v>11.8665</c:v>
                </c:pt>
                <c:pt idx="17960">
                  <c:v>11.8672</c:v>
                </c:pt>
                <c:pt idx="17961">
                  <c:v>11.867599999999999</c:v>
                </c:pt>
                <c:pt idx="17962">
                  <c:v>11.868600000000001</c:v>
                </c:pt>
                <c:pt idx="17963">
                  <c:v>11.869400000000001</c:v>
                </c:pt>
                <c:pt idx="17964">
                  <c:v>11.869899999999999</c:v>
                </c:pt>
                <c:pt idx="17965">
                  <c:v>11.8705</c:v>
                </c:pt>
                <c:pt idx="17966">
                  <c:v>11.8713</c:v>
                </c:pt>
                <c:pt idx="17967">
                  <c:v>11.872299999999999</c:v>
                </c:pt>
                <c:pt idx="17968">
                  <c:v>11.8734</c:v>
                </c:pt>
                <c:pt idx="17969">
                  <c:v>11.8742</c:v>
                </c:pt>
                <c:pt idx="17970">
                  <c:v>11.87485</c:v>
                </c:pt>
                <c:pt idx="17971">
                  <c:v>11.875590000000001</c:v>
                </c:pt>
                <c:pt idx="17972">
                  <c:v>11.876099999999999</c:v>
                </c:pt>
                <c:pt idx="17973">
                  <c:v>11.8772</c:v>
                </c:pt>
                <c:pt idx="17974">
                  <c:v>11.8779</c:v>
                </c:pt>
                <c:pt idx="17975">
                  <c:v>11.8787</c:v>
                </c:pt>
                <c:pt idx="17976">
                  <c:v>11.879099999999999</c:v>
                </c:pt>
                <c:pt idx="17977">
                  <c:v>11.879799999999999</c:v>
                </c:pt>
                <c:pt idx="17978">
                  <c:v>11.880100000000001</c:v>
                </c:pt>
                <c:pt idx="17979">
                  <c:v>11.880800000000001</c:v>
                </c:pt>
                <c:pt idx="17980">
                  <c:v>11.8818</c:v>
                </c:pt>
                <c:pt idx="17981">
                  <c:v>11.8828</c:v>
                </c:pt>
                <c:pt idx="17982">
                  <c:v>11.883699999999999</c:v>
                </c:pt>
                <c:pt idx="17983">
                  <c:v>11.8848</c:v>
                </c:pt>
                <c:pt idx="17984">
                  <c:v>11.8857</c:v>
                </c:pt>
                <c:pt idx="17985">
                  <c:v>11.886799999999999</c:v>
                </c:pt>
                <c:pt idx="17986">
                  <c:v>11.8879</c:v>
                </c:pt>
                <c:pt idx="17987">
                  <c:v>11.888999999999999</c:v>
                </c:pt>
                <c:pt idx="17988">
                  <c:v>11.89</c:v>
                </c:pt>
                <c:pt idx="17989">
                  <c:v>11.8911</c:v>
                </c:pt>
                <c:pt idx="17990">
                  <c:v>11.8917</c:v>
                </c:pt>
                <c:pt idx="17991">
                  <c:v>11.892200000000001</c:v>
                </c:pt>
                <c:pt idx="17992">
                  <c:v>11.8932</c:v>
                </c:pt>
                <c:pt idx="17993">
                  <c:v>11.893700000000001</c:v>
                </c:pt>
                <c:pt idx="17994">
                  <c:v>11.8942</c:v>
                </c:pt>
                <c:pt idx="17995">
                  <c:v>11.8949</c:v>
                </c:pt>
                <c:pt idx="17996">
                  <c:v>11.8954</c:v>
                </c:pt>
                <c:pt idx="17997">
                  <c:v>11.895799999999999</c:v>
                </c:pt>
                <c:pt idx="17998">
                  <c:v>11.896699999999999</c:v>
                </c:pt>
                <c:pt idx="17999">
                  <c:v>11.8977</c:v>
                </c:pt>
                <c:pt idx="18000">
                  <c:v>11.898</c:v>
                </c:pt>
                <c:pt idx="18001">
                  <c:v>11.8985</c:v>
                </c:pt>
                <c:pt idx="18002">
                  <c:v>11.898899999999999</c:v>
                </c:pt>
                <c:pt idx="18003">
                  <c:v>11.8995</c:v>
                </c:pt>
                <c:pt idx="18004">
                  <c:v>11.899900000000001</c:v>
                </c:pt>
                <c:pt idx="18005">
                  <c:v>11.9002</c:v>
                </c:pt>
                <c:pt idx="18006">
                  <c:v>11.901199999999999</c:v>
                </c:pt>
                <c:pt idx="18007">
                  <c:v>11.901899999999999</c:v>
                </c:pt>
                <c:pt idx="18008">
                  <c:v>11.9025</c:v>
                </c:pt>
                <c:pt idx="18009">
                  <c:v>11.9032</c:v>
                </c:pt>
                <c:pt idx="18010">
                  <c:v>11.904299999999999</c:v>
                </c:pt>
                <c:pt idx="18011">
                  <c:v>11.9054</c:v>
                </c:pt>
                <c:pt idx="18012">
                  <c:v>11.9062</c:v>
                </c:pt>
                <c:pt idx="18013">
                  <c:v>11.9069</c:v>
                </c:pt>
                <c:pt idx="18014">
                  <c:v>11.907400000000001</c:v>
                </c:pt>
                <c:pt idx="18015">
                  <c:v>11.9078</c:v>
                </c:pt>
                <c:pt idx="18016">
                  <c:v>11.908799999999999</c:v>
                </c:pt>
                <c:pt idx="18017">
                  <c:v>11.9094</c:v>
                </c:pt>
                <c:pt idx="18018">
                  <c:v>11.910500000000001</c:v>
                </c:pt>
                <c:pt idx="18019">
                  <c:v>11.9115</c:v>
                </c:pt>
                <c:pt idx="18020">
                  <c:v>11.911899999999999</c:v>
                </c:pt>
                <c:pt idx="18021">
                  <c:v>11.9125</c:v>
                </c:pt>
                <c:pt idx="18022">
                  <c:v>11.912789999999999</c:v>
                </c:pt>
                <c:pt idx="18023">
                  <c:v>11.913</c:v>
                </c:pt>
                <c:pt idx="18024">
                  <c:v>11.9131</c:v>
                </c:pt>
                <c:pt idx="18025">
                  <c:v>11.9133</c:v>
                </c:pt>
                <c:pt idx="18026">
                  <c:v>11.913399999999999</c:v>
                </c:pt>
                <c:pt idx="18027">
                  <c:v>11.913500000000001</c:v>
                </c:pt>
                <c:pt idx="18028">
                  <c:v>11.913600000000001</c:v>
                </c:pt>
                <c:pt idx="18029">
                  <c:v>11.91372</c:v>
                </c:pt>
                <c:pt idx="18030">
                  <c:v>11.9138</c:v>
                </c:pt>
                <c:pt idx="18031">
                  <c:v>11.9139</c:v>
                </c:pt>
                <c:pt idx="18032">
                  <c:v>11.914099999999999</c:v>
                </c:pt>
                <c:pt idx="18033">
                  <c:v>11.914569999999999</c:v>
                </c:pt>
                <c:pt idx="18034">
                  <c:v>11.91489</c:v>
                </c:pt>
                <c:pt idx="18035">
                  <c:v>11.9154</c:v>
                </c:pt>
                <c:pt idx="18036">
                  <c:v>11.9162</c:v>
                </c:pt>
                <c:pt idx="18037">
                  <c:v>11.917389999999999</c:v>
                </c:pt>
                <c:pt idx="18038">
                  <c:v>11.918200000000001</c:v>
                </c:pt>
                <c:pt idx="18039">
                  <c:v>11.9193</c:v>
                </c:pt>
                <c:pt idx="18040">
                  <c:v>11.920199999999999</c:v>
                </c:pt>
                <c:pt idx="18041">
                  <c:v>11.921099999999999</c:v>
                </c:pt>
                <c:pt idx="18042">
                  <c:v>11.9221</c:v>
                </c:pt>
                <c:pt idx="18043">
                  <c:v>11.9229</c:v>
                </c:pt>
                <c:pt idx="18044">
                  <c:v>11.923299999999999</c:v>
                </c:pt>
                <c:pt idx="18045">
                  <c:v>11.923999999999999</c:v>
                </c:pt>
                <c:pt idx="18046">
                  <c:v>11.925000000000001</c:v>
                </c:pt>
                <c:pt idx="18047">
                  <c:v>11.925800000000001</c:v>
                </c:pt>
                <c:pt idx="18048">
                  <c:v>11.9269</c:v>
                </c:pt>
                <c:pt idx="18049">
                  <c:v>11.9278</c:v>
                </c:pt>
                <c:pt idx="18050">
                  <c:v>11.928900000000001</c:v>
                </c:pt>
                <c:pt idx="18051">
                  <c:v>11.929500000000001</c:v>
                </c:pt>
                <c:pt idx="18052">
                  <c:v>11.930300000000001</c:v>
                </c:pt>
                <c:pt idx="18053">
                  <c:v>11.9313</c:v>
                </c:pt>
                <c:pt idx="18054">
                  <c:v>11.931900000000001</c:v>
                </c:pt>
                <c:pt idx="18055">
                  <c:v>11.932399999999999</c:v>
                </c:pt>
                <c:pt idx="18056">
                  <c:v>11.93304</c:v>
                </c:pt>
                <c:pt idx="18057">
                  <c:v>11.934100000000001</c:v>
                </c:pt>
                <c:pt idx="18058">
                  <c:v>11.9346</c:v>
                </c:pt>
                <c:pt idx="18059">
                  <c:v>11.9351</c:v>
                </c:pt>
                <c:pt idx="18060">
                  <c:v>11.935700000000001</c:v>
                </c:pt>
                <c:pt idx="18061">
                  <c:v>11.936299999999999</c:v>
                </c:pt>
                <c:pt idx="18062">
                  <c:v>11.9368</c:v>
                </c:pt>
                <c:pt idx="18063">
                  <c:v>11.9375</c:v>
                </c:pt>
                <c:pt idx="18064">
                  <c:v>11.9381</c:v>
                </c:pt>
                <c:pt idx="18065">
                  <c:v>11.9392</c:v>
                </c:pt>
                <c:pt idx="18066">
                  <c:v>11.940099999999999</c:v>
                </c:pt>
                <c:pt idx="18067">
                  <c:v>11.940799999999999</c:v>
                </c:pt>
                <c:pt idx="18068">
                  <c:v>11.941940000000001</c:v>
                </c:pt>
                <c:pt idx="18069">
                  <c:v>11.943059999999999</c:v>
                </c:pt>
                <c:pt idx="18070">
                  <c:v>11.9438</c:v>
                </c:pt>
                <c:pt idx="18071">
                  <c:v>11.94458</c:v>
                </c:pt>
                <c:pt idx="18072">
                  <c:v>11.9453</c:v>
                </c:pt>
                <c:pt idx="18073">
                  <c:v>11.946</c:v>
                </c:pt>
                <c:pt idx="18074">
                  <c:v>11.946400000000001</c:v>
                </c:pt>
                <c:pt idx="18075">
                  <c:v>11.946719999999999</c:v>
                </c:pt>
                <c:pt idx="18076">
                  <c:v>11.9473</c:v>
                </c:pt>
                <c:pt idx="18077">
                  <c:v>11.947800000000001</c:v>
                </c:pt>
                <c:pt idx="18078">
                  <c:v>11.94852</c:v>
                </c:pt>
                <c:pt idx="18079">
                  <c:v>11.949199999999999</c:v>
                </c:pt>
                <c:pt idx="18080">
                  <c:v>11.949780000000001</c:v>
                </c:pt>
                <c:pt idx="18081">
                  <c:v>11.9505</c:v>
                </c:pt>
                <c:pt idx="18082">
                  <c:v>11.950900000000001</c:v>
                </c:pt>
                <c:pt idx="18083">
                  <c:v>11.9514</c:v>
                </c:pt>
                <c:pt idx="18084">
                  <c:v>11.9518</c:v>
                </c:pt>
                <c:pt idx="18085">
                  <c:v>11.952400000000001</c:v>
                </c:pt>
                <c:pt idx="18086">
                  <c:v>11.952999999999999</c:v>
                </c:pt>
                <c:pt idx="18087">
                  <c:v>11.953799999999999</c:v>
                </c:pt>
                <c:pt idx="18088">
                  <c:v>11.9549</c:v>
                </c:pt>
                <c:pt idx="18089">
                  <c:v>11.9558</c:v>
                </c:pt>
                <c:pt idx="18090">
                  <c:v>11.9564</c:v>
                </c:pt>
                <c:pt idx="18091">
                  <c:v>11.957100000000001</c:v>
                </c:pt>
                <c:pt idx="18092">
                  <c:v>11.9581</c:v>
                </c:pt>
                <c:pt idx="18093">
                  <c:v>11.9588</c:v>
                </c:pt>
                <c:pt idx="18094">
                  <c:v>11.9595</c:v>
                </c:pt>
                <c:pt idx="18095">
                  <c:v>11.96</c:v>
                </c:pt>
                <c:pt idx="18096">
                  <c:v>11.9605</c:v>
                </c:pt>
                <c:pt idx="18097">
                  <c:v>11.961</c:v>
                </c:pt>
                <c:pt idx="18098">
                  <c:v>11.961399999999999</c:v>
                </c:pt>
                <c:pt idx="18099">
                  <c:v>11.962</c:v>
                </c:pt>
                <c:pt idx="18100">
                  <c:v>11.9626</c:v>
                </c:pt>
                <c:pt idx="18101">
                  <c:v>11.9635</c:v>
                </c:pt>
                <c:pt idx="18102">
                  <c:v>11.9641</c:v>
                </c:pt>
                <c:pt idx="18103">
                  <c:v>11.965199999999999</c:v>
                </c:pt>
                <c:pt idx="18104">
                  <c:v>11.9663</c:v>
                </c:pt>
                <c:pt idx="18105">
                  <c:v>11.9672</c:v>
                </c:pt>
                <c:pt idx="18106">
                  <c:v>11.967700000000001</c:v>
                </c:pt>
                <c:pt idx="18107">
                  <c:v>11.9686</c:v>
                </c:pt>
                <c:pt idx="18108">
                  <c:v>11.9697</c:v>
                </c:pt>
                <c:pt idx="18109">
                  <c:v>11.970800000000001</c:v>
                </c:pt>
                <c:pt idx="18110">
                  <c:v>11.972</c:v>
                </c:pt>
                <c:pt idx="18111">
                  <c:v>11.9726</c:v>
                </c:pt>
                <c:pt idx="18112">
                  <c:v>11.973699999999999</c:v>
                </c:pt>
                <c:pt idx="18113">
                  <c:v>11.974600000000001</c:v>
                </c:pt>
                <c:pt idx="18114">
                  <c:v>11.975300000000001</c:v>
                </c:pt>
                <c:pt idx="18115">
                  <c:v>11.9758</c:v>
                </c:pt>
                <c:pt idx="18116">
                  <c:v>11.9762</c:v>
                </c:pt>
                <c:pt idx="18117">
                  <c:v>11.976900000000001</c:v>
                </c:pt>
                <c:pt idx="18118">
                  <c:v>11.97758</c:v>
                </c:pt>
                <c:pt idx="18119">
                  <c:v>11.9786</c:v>
                </c:pt>
                <c:pt idx="18120">
                  <c:v>11.9794</c:v>
                </c:pt>
                <c:pt idx="18121">
                  <c:v>11.980499999999999</c:v>
                </c:pt>
                <c:pt idx="18122">
                  <c:v>11.981199999999999</c:v>
                </c:pt>
                <c:pt idx="18123">
                  <c:v>11.982100000000001</c:v>
                </c:pt>
                <c:pt idx="18124">
                  <c:v>11.9832</c:v>
                </c:pt>
                <c:pt idx="18125">
                  <c:v>11.98423</c:v>
                </c:pt>
                <c:pt idx="18126">
                  <c:v>11.9848</c:v>
                </c:pt>
                <c:pt idx="18127">
                  <c:v>11.985900000000001</c:v>
                </c:pt>
                <c:pt idx="18128">
                  <c:v>11.986599999999999</c:v>
                </c:pt>
                <c:pt idx="18129">
                  <c:v>11.987</c:v>
                </c:pt>
                <c:pt idx="18130">
                  <c:v>11.9878</c:v>
                </c:pt>
                <c:pt idx="18131">
                  <c:v>11.988799999999999</c:v>
                </c:pt>
                <c:pt idx="18132">
                  <c:v>11.989599999999999</c:v>
                </c:pt>
                <c:pt idx="18133">
                  <c:v>11.9901</c:v>
                </c:pt>
                <c:pt idx="18134">
                  <c:v>11.990399999999999</c:v>
                </c:pt>
                <c:pt idx="18135">
                  <c:v>11.99061</c:v>
                </c:pt>
                <c:pt idx="18136">
                  <c:v>11.9907</c:v>
                </c:pt>
                <c:pt idx="18137">
                  <c:v>11.9909</c:v>
                </c:pt>
                <c:pt idx="18138">
                  <c:v>11.991</c:v>
                </c:pt>
                <c:pt idx="18139">
                  <c:v>11.991099999999999</c:v>
                </c:pt>
                <c:pt idx="18140">
                  <c:v>11.991300000000001</c:v>
                </c:pt>
                <c:pt idx="18141">
                  <c:v>11.991400000000001</c:v>
                </c:pt>
                <c:pt idx="18142">
                  <c:v>11.9917</c:v>
                </c:pt>
                <c:pt idx="18143">
                  <c:v>11.992800000000001</c:v>
                </c:pt>
                <c:pt idx="18144">
                  <c:v>11.9933</c:v>
                </c:pt>
                <c:pt idx="18145">
                  <c:v>11.9937</c:v>
                </c:pt>
                <c:pt idx="18146">
                  <c:v>11.994</c:v>
                </c:pt>
                <c:pt idx="18147">
                  <c:v>11.994300000000001</c:v>
                </c:pt>
                <c:pt idx="18148">
                  <c:v>11.9946</c:v>
                </c:pt>
                <c:pt idx="18149">
                  <c:v>11.9953</c:v>
                </c:pt>
                <c:pt idx="18150">
                  <c:v>11.9962</c:v>
                </c:pt>
                <c:pt idx="18151">
                  <c:v>11.997</c:v>
                </c:pt>
                <c:pt idx="18152">
                  <c:v>11.9979</c:v>
                </c:pt>
                <c:pt idx="18153">
                  <c:v>11.998900000000001</c:v>
                </c:pt>
                <c:pt idx="18154">
                  <c:v>12</c:v>
                </c:pt>
              </c:numCache>
            </c:numRef>
          </c:xVal>
          <c:yVal>
            <c:numRef>
              <c:f>資料!$D$2:$D$18156</c:f>
              <c:numCache>
                <c:formatCode>0.00000</c:formatCode>
                <c:ptCount val="18155"/>
                <c:pt idx="0">
                  <c:v>0</c:v>
                </c:pt>
                <c:pt idx="1">
                  <c:v>292.75299999999999</c:v>
                </c:pt>
                <c:pt idx="2">
                  <c:v>92.291700000000006</c:v>
                </c:pt>
                <c:pt idx="3">
                  <c:v>20.133690000000001</c:v>
                </c:pt>
                <c:pt idx="4">
                  <c:v>8.8106299999999997</c:v>
                </c:pt>
                <c:pt idx="5">
                  <c:v>3.5066799999999998</c:v>
                </c:pt>
                <c:pt idx="6">
                  <c:v>1.8388599999999999</c:v>
                </c:pt>
                <c:pt idx="7">
                  <c:v>-1.19177</c:v>
                </c:pt>
                <c:pt idx="8">
                  <c:v>3.4130000000000001E-2</c:v>
                </c:pt>
                <c:pt idx="9">
                  <c:v>-0.72614999999999996</c:v>
                </c:pt>
                <c:pt idx="10">
                  <c:v>-1.0510299999999999</c:v>
                </c:pt>
                <c:pt idx="11">
                  <c:v>-0.75466999999999995</c:v>
                </c:pt>
                <c:pt idx="12">
                  <c:v>0.45789000000000002</c:v>
                </c:pt>
                <c:pt idx="13">
                  <c:v>0.36337999999999998</c:v>
                </c:pt>
                <c:pt idx="14">
                  <c:v>0.33722999999999997</c:v>
                </c:pt>
                <c:pt idx="15">
                  <c:v>0.50446000000000002</c:v>
                </c:pt>
                <c:pt idx="16">
                  <c:v>0.19735</c:v>
                </c:pt>
                <c:pt idx="17">
                  <c:v>0.12715000000000001</c:v>
                </c:pt>
                <c:pt idx="18">
                  <c:v>-7.3760000000000006E-2</c:v>
                </c:pt>
                <c:pt idx="19">
                  <c:v>0.12384000000000001</c:v>
                </c:pt>
                <c:pt idx="20">
                  <c:v>-0.19571</c:v>
                </c:pt>
                <c:pt idx="21">
                  <c:v>-0.15861</c:v>
                </c:pt>
                <c:pt idx="22">
                  <c:v>-0.19997999999999999</c:v>
                </c:pt>
                <c:pt idx="23">
                  <c:v>-0.30797999999999998</c:v>
                </c:pt>
                <c:pt idx="24">
                  <c:v>-0.33173000000000002</c:v>
                </c:pt>
                <c:pt idx="25">
                  <c:v>-0.34744000000000003</c:v>
                </c:pt>
                <c:pt idx="26">
                  <c:v>-0.38125999999999999</c:v>
                </c:pt>
                <c:pt idx="27">
                  <c:v>-0.39493</c:v>
                </c:pt>
                <c:pt idx="28">
                  <c:v>-0.37958999999999998</c:v>
                </c:pt>
                <c:pt idx="29">
                  <c:v>-0.48724000000000001</c:v>
                </c:pt>
                <c:pt idx="30">
                  <c:v>-0.54845999999999995</c:v>
                </c:pt>
                <c:pt idx="31">
                  <c:v>-0.51312000000000002</c:v>
                </c:pt>
                <c:pt idx="32">
                  <c:v>-0.52427999999999997</c:v>
                </c:pt>
                <c:pt idx="33">
                  <c:v>-0.56305000000000005</c:v>
                </c:pt>
                <c:pt idx="34">
                  <c:v>-0.59448999999999996</c:v>
                </c:pt>
                <c:pt idx="35">
                  <c:v>-0.62060000000000004</c:v>
                </c:pt>
                <c:pt idx="36">
                  <c:v>-0.67512000000000005</c:v>
                </c:pt>
                <c:pt idx="37">
                  <c:v>-0.65534000000000003</c:v>
                </c:pt>
                <c:pt idx="38">
                  <c:v>-0.67267999999999994</c:v>
                </c:pt>
                <c:pt idx="39">
                  <c:v>-0.68947999999999998</c:v>
                </c:pt>
                <c:pt idx="40">
                  <c:v>-0.77232999999999996</c:v>
                </c:pt>
                <c:pt idx="41">
                  <c:v>-0.77620999999999996</c:v>
                </c:pt>
                <c:pt idx="42">
                  <c:v>-0.76919000000000004</c:v>
                </c:pt>
                <c:pt idx="43">
                  <c:v>-0.78137999999999996</c:v>
                </c:pt>
                <c:pt idx="44">
                  <c:v>-0.82782999999999995</c:v>
                </c:pt>
                <c:pt idx="45">
                  <c:v>-0.90456999999999999</c:v>
                </c:pt>
                <c:pt idx="46">
                  <c:v>-0.78900000000000003</c:v>
                </c:pt>
                <c:pt idx="47">
                  <c:v>-1.0442800000000001</c:v>
                </c:pt>
                <c:pt idx="48">
                  <c:v>-1.15191</c:v>
                </c:pt>
                <c:pt idx="49">
                  <c:v>-1.05721</c:v>
                </c:pt>
                <c:pt idx="50">
                  <c:v>-1.0657799999999999</c:v>
                </c:pt>
                <c:pt idx="51">
                  <c:v>-1.085</c:v>
                </c:pt>
                <c:pt idx="52">
                  <c:v>-1.2473099999999999</c:v>
                </c:pt>
                <c:pt idx="53">
                  <c:v>-1.2506200000000001</c:v>
                </c:pt>
                <c:pt idx="54">
                  <c:v>-1.2268600000000001</c:v>
                </c:pt>
                <c:pt idx="55">
                  <c:v>-1.25705</c:v>
                </c:pt>
                <c:pt idx="56">
                  <c:v>-0.79413999999999996</c:v>
                </c:pt>
                <c:pt idx="57">
                  <c:v>-1.2499400000000001</c:v>
                </c:pt>
                <c:pt idx="58">
                  <c:v>-1.77027</c:v>
                </c:pt>
                <c:pt idx="59">
                  <c:v>-1.64228</c:v>
                </c:pt>
                <c:pt idx="60">
                  <c:v>-1.8194999999999999</c:v>
                </c:pt>
                <c:pt idx="61">
                  <c:v>-1.3842000000000001</c:v>
                </c:pt>
                <c:pt idx="62">
                  <c:v>-1.4608000000000001</c:v>
                </c:pt>
                <c:pt idx="63">
                  <c:v>-1.3394200000000001</c:v>
                </c:pt>
                <c:pt idx="64">
                  <c:v>-1.5665899999999999</c:v>
                </c:pt>
                <c:pt idx="65">
                  <c:v>-1.2858099999999999</c:v>
                </c:pt>
                <c:pt idx="66">
                  <c:v>-1.59751</c:v>
                </c:pt>
                <c:pt idx="67">
                  <c:v>-1.4529700000000001</c:v>
                </c:pt>
                <c:pt idx="68">
                  <c:v>-1.34596</c:v>
                </c:pt>
                <c:pt idx="69">
                  <c:v>0.24260000000000001</c:v>
                </c:pt>
                <c:pt idx="70">
                  <c:v>3.20852</c:v>
                </c:pt>
                <c:pt idx="71">
                  <c:v>2.9867900000000001</c:v>
                </c:pt>
                <c:pt idx="72">
                  <c:v>1.75102</c:v>
                </c:pt>
                <c:pt idx="73">
                  <c:v>0.98304000000000002</c:v>
                </c:pt>
                <c:pt idx="74">
                  <c:v>0.79513999999999996</c:v>
                </c:pt>
                <c:pt idx="75">
                  <c:v>0.89051000000000002</c:v>
                </c:pt>
                <c:pt idx="76">
                  <c:v>0.71242000000000005</c:v>
                </c:pt>
                <c:pt idx="77">
                  <c:v>2.8177300000000001</c:v>
                </c:pt>
                <c:pt idx="78">
                  <c:v>1.3158300000000001</c:v>
                </c:pt>
                <c:pt idx="79">
                  <c:v>2.1204499999999999</c:v>
                </c:pt>
                <c:pt idx="80">
                  <c:v>0.19853000000000001</c:v>
                </c:pt>
                <c:pt idx="81">
                  <c:v>0.24983</c:v>
                </c:pt>
                <c:pt idx="82">
                  <c:v>0.20008000000000001</c:v>
                </c:pt>
                <c:pt idx="83">
                  <c:v>0.37757000000000002</c:v>
                </c:pt>
                <c:pt idx="84">
                  <c:v>-0.83613000000000004</c:v>
                </c:pt>
                <c:pt idx="85">
                  <c:v>0.13036</c:v>
                </c:pt>
                <c:pt idx="86">
                  <c:v>0.95165999999999995</c:v>
                </c:pt>
                <c:pt idx="87">
                  <c:v>0.34123999999999999</c:v>
                </c:pt>
                <c:pt idx="88">
                  <c:v>0.27132000000000001</c:v>
                </c:pt>
                <c:pt idx="89">
                  <c:v>-0.28200999999999998</c:v>
                </c:pt>
                <c:pt idx="90">
                  <c:v>-0.61789000000000005</c:v>
                </c:pt>
                <c:pt idx="91">
                  <c:v>-0.83703000000000005</c:v>
                </c:pt>
                <c:pt idx="92">
                  <c:v>-0.95503000000000005</c:v>
                </c:pt>
                <c:pt idx="93">
                  <c:v>-0.98812</c:v>
                </c:pt>
                <c:pt idx="94">
                  <c:v>-0.95464000000000004</c:v>
                </c:pt>
                <c:pt idx="95">
                  <c:v>-0.84408000000000005</c:v>
                </c:pt>
                <c:pt idx="96">
                  <c:v>-0.69725000000000004</c:v>
                </c:pt>
                <c:pt idx="97">
                  <c:v>-3.1170100000000001</c:v>
                </c:pt>
                <c:pt idx="98">
                  <c:v>-2.6823100000000002</c:v>
                </c:pt>
                <c:pt idx="99">
                  <c:v>-2.5440299999999998</c:v>
                </c:pt>
                <c:pt idx="100">
                  <c:v>-2.4885000000000002</c:v>
                </c:pt>
                <c:pt idx="101">
                  <c:v>-2.0600399999999999</c:v>
                </c:pt>
                <c:pt idx="102">
                  <c:v>-2.1243300000000001</c:v>
                </c:pt>
                <c:pt idx="103">
                  <c:v>-2.4622700000000002</c:v>
                </c:pt>
                <c:pt idx="104">
                  <c:v>-2.4710899999999998</c:v>
                </c:pt>
                <c:pt idx="105">
                  <c:v>-2.3649200000000001</c:v>
                </c:pt>
                <c:pt idx="106">
                  <c:v>-2.3305400000000001</c:v>
                </c:pt>
                <c:pt idx="107">
                  <c:v>-1.2361899999999999</c:v>
                </c:pt>
                <c:pt idx="108">
                  <c:v>1.1488400000000001</c:v>
                </c:pt>
                <c:pt idx="109">
                  <c:v>0.84638000000000002</c:v>
                </c:pt>
                <c:pt idx="110">
                  <c:v>-1.3226</c:v>
                </c:pt>
                <c:pt idx="111">
                  <c:v>-1.50241</c:v>
                </c:pt>
                <c:pt idx="112">
                  <c:v>-2.5663399999999998</c:v>
                </c:pt>
                <c:pt idx="113">
                  <c:v>0.18445</c:v>
                </c:pt>
                <c:pt idx="114">
                  <c:v>6.3070300000000001</c:v>
                </c:pt>
                <c:pt idx="115">
                  <c:v>2.9512900000000002</c:v>
                </c:pt>
                <c:pt idx="116">
                  <c:v>1.4271499999999999</c:v>
                </c:pt>
                <c:pt idx="117">
                  <c:v>-0.32706000000000002</c:v>
                </c:pt>
                <c:pt idx="118">
                  <c:v>-0.16402</c:v>
                </c:pt>
                <c:pt idx="119">
                  <c:v>-0.36807000000000001</c:v>
                </c:pt>
                <c:pt idx="120">
                  <c:v>0.45695999999999998</c:v>
                </c:pt>
                <c:pt idx="121">
                  <c:v>2.3074300000000001</c:v>
                </c:pt>
                <c:pt idx="122">
                  <c:v>1.23367</c:v>
                </c:pt>
                <c:pt idx="123">
                  <c:v>0.25691000000000003</c:v>
                </c:pt>
                <c:pt idx="124">
                  <c:v>1.2985500000000001</c:v>
                </c:pt>
                <c:pt idx="125">
                  <c:v>-0.42525000000000002</c:v>
                </c:pt>
                <c:pt idx="126">
                  <c:v>-1.2523899999999999</c:v>
                </c:pt>
                <c:pt idx="127">
                  <c:v>-1.0323100000000001</c:v>
                </c:pt>
                <c:pt idx="128">
                  <c:v>-0.68405000000000005</c:v>
                </c:pt>
                <c:pt idx="129">
                  <c:v>-0.43813999999999997</c:v>
                </c:pt>
                <c:pt idx="130">
                  <c:v>-2.0318700000000001</c:v>
                </c:pt>
                <c:pt idx="131">
                  <c:v>2.3630000000000002E-2</c:v>
                </c:pt>
                <c:pt idx="132">
                  <c:v>1.46428</c:v>
                </c:pt>
                <c:pt idx="133">
                  <c:v>0.55857999999999997</c:v>
                </c:pt>
                <c:pt idx="134">
                  <c:v>-0.19827</c:v>
                </c:pt>
                <c:pt idx="135">
                  <c:v>-0.65974999999999995</c:v>
                </c:pt>
                <c:pt idx="136">
                  <c:v>-0.95728000000000002</c:v>
                </c:pt>
                <c:pt idx="137">
                  <c:v>-1.2354099999999999</c:v>
                </c:pt>
                <c:pt idx="138">
                  <c:v>-1.43943</c:v>
                </c:pt>
                <c:pt idx="139">
                  <c:v>-1.5383500000000001</c:v>
                </c:pt>
                <c:pt idx="140">
                  <c:v>-1.55332</c:v>
                </c:pt>
                <c:pt idx="141">
                  <c:v>-0.89112999999999998</c:v>
                </c:pt>
                <c:pt idx="142">
                  <c:v>-1.94641</c:v>
                </c:pt>
                <c:pt idx="143">
                  <c:v>-2.27921</c:v>
                </c:pt>
                <c:pt idx="144">
                  <c:v>-4.5904499999999997</c:v>
                </c:pt>
                <c:pt idx="145">
                  <c:v>-2.7963499999999999</c:v>
                </c:pt>
                <c:pt idx="146">
                  <c:v>-3.81</c:v>
                </c:pt>
                <c:pt idx="147">
                  <c:v>-3.1114600000000001</c:v>
                </c:pt>
                <c:pt idx="148">
                  <c:v>-3.1863000000000001</c:v>
                </c:pt>
                <c:pt idx="149">
                  <c:v>-2.9197700000000002</c:v>
                </c:pt>
                <c:pt idx="150">
                  <c:v>-2.7882899999999999</c:v>
                </c:pt>
                <c:pt idx="151">
                  <c:v>-2.6110199999999999</c:v>
                </c:pt>
                <c:pt idx="152">
                  <c:v>-2.5655399999999999</c:v>
                </c:pt>
                <c:pt idx="153">
                  <c:v>-2.5547</c:v>
                </c:pt>
                <c:pt idx="154">
                  <c:v>-2.3187700000000002</c:v>
                </c:pt>
                <c:pt idx="155">
                  <c:v>-2.4456600000000002</c:v>
                </c:pt>
                <c:pt idx="156">
                  <c:v>-2.7412399999999999</c:v>
                </c:pt>
                <c:pt idx="157">
                  <c:v>-2.79718</c:v>
                </c:pt>
                <c:pt idx="158">
                  <c:v>-2.5916199999999998</c:v>
                </c:pt>
                <c:pt idx="159">
                  <c:v>-2.5594100000000002</c:v>
                </c:pt>
                <c:pt idx="160">
                  <c:v>-2.5712199999999998</c:v>
                </c:pt>
                <c:pt idx="161">
                  <c:v>-2.5651299999999999</c:v>
                </c:pt>
                <c:pt idx="162">
                  <c:v>-2.8315600000000001</c:v>
                </c:pt>
                <c:pt idx="163">
                  <c:v>-2.8882599999999998</c:v>
                </c:pt>
                <c:pt idx="164">
                  <c:v>-0.62714999999999999</c:v>
                </c:pt>
                <c:pt idx="165">
                  <c:v>2.4386299999999999</c:v>
                </c:pt>
                <c:pt idx="166">
                  <c:v>2.8322500000000002</c:v>
                </c:pt>
                <c:pt idx="167">
                  <c:v>2.11408</c:v>
                </c:pt>
                <c:pt idx="168">
                  <c:v>1.47959</c:v>
                </c:pt>
                <c:pt idx="169">
                  <c:v>1.1291199999999999</c:v>
                </c:pt>
                <c:pt idx="170">
                  <c:v>0.96823000000000004</c:v>
                </c:pt>
                <c:pt idx="171">
                  <c:v>1.60592</c:v>
                </c:pt>
                <c:pt idx="172">
                  <c:v>2.32281</c:v>
                </c:pt>
                <c:pt idx="173">
                  <c:v>2.34809</c:v>
                </c:pt>
                <c:pt idx="174">
                  <c:v>3.0752700000000002</c:v>
                </c:pt>
                <c:pt idx="175">
                  <c:v>2.55057</c:v>
                </c:pt>
                <c:pt idx="176">
                  <c:v>1.6259600000000001</c:v>
                </c:pt>
                <c:pt idx="177">
                  <c:v>1.53806</c:v>
                </c:pt>
                <c:pt idx="178">
                  <c:v>1.46797</c:v>
                </c:pt>
                <c:pt idx="179">
                  <c:v>1.1933499999999999</c:v>
                </c:pt>
                <c:pt idx="180">
                  <c:v>0.60045000000000004</c:v>
                </c:pt>
                <c:pt idx="181">
                  <c:v>1.2188600000000001</c:v>
                </c:pt>
                <c:pt idx="182">
                  <c:v>1.3370500000000001</c:v>
                </c:pt>
                <c:pt idx="183">
                  <c:v>0.53613</c:v>
                </c:pt>
                <c:pt idx="184">
                  <c:v>-0.39474999999999999</c:v>
                </c:pt>
                <c:pt idx="185">
                  <c:v>-0.54835999999999996</c:v>
                </c:pt>
                <c:pt idx="186">
                  <c:v>-1.63822</c:v>
                </c:pt>
                <c:pt idx="187">
                  <c:v>-4.7596800000000004</c:v>
                </c:pt>
                <c:pt idx="188">
                  <c:v>-2.7322500000000001</c:v>
                </c:pt>
                <c:pt idx="189">
                  <c:v>-2.2429199999999998</c:v>
                </c:pt>
                <c:pt idx="190">
                  <c:v>1.13717</c:v>
                </c:pt>
                <c:pt idx="191">
                  <c:v>-6.6500000000000004E-2</c:v>
                </c:pt>
                <c:pt idx="192">
                  <c:v>-0.86892999999999998</c:v>
                </c:pt>
                <c:pt idx="193">
                  <c:v>-1.2279599999999999</c:v>
                </c:pt>
                <c:pt idx="194">
                  <c:v>-1.4977400000000001</c:v>
                </c:pt>
                <c:pt idx="195">
                  <c:v>-1.7846299999999999</c:v>
                </c:pt>
                <c:pt idx="196">
                  <c:v>-2.0414599999999998</c:v>
                </c:pt>
                <c:pt idx="197">
                  <c:v>-2.2011400000000001</c:v>
                </c:pt>
                <c:pt idx="198">
                  <c:v>-2.2738700000000001</c:v>
                </c:pt>
                <c:pt idx="199">
                  <c:v>-1.5417099999999999</c:v>
                </c:pt>
                <c:pt idx="200">
                  <c:v>-2.00169</c:v>
                </c:pt>
                <c:pt idx="201">
                  <c:v>-3.7812899999999998</c:v>
                </c:pt>
                <c:pt idx="202">
                  <c:v>-3.24525</c:v>
                </c:pt>
                <c:pt idx="203">
                  <c:v>-3.2074699999999998</c:v>
                </c:pt>
                <c:pt idx="204">
                  <c:v>-3.60493</c:v>
                </c:pt>
                <c:pt idx="205">
                  <c:v>-3.5555699999999999</c:v>
                </c:pt>
                <c:pt idx="206">
                  <c:v>-3.5319600000000002</c:v>
                </c:pt>
                <c:pt idx="207">
                  <c:v>-3.3696999999999999</c:v>
                </c:pt>
                <c:pt idx="208">
                  <c:v>-4.3259400000000001</c:v>
                </c:pt>
                <c:pt idx="209">
                  <c:v>-3.4309500000000002</c:v>
                </c:pt>
                <c:pt idx="210">
                  <c:v>-2.3158599999999998</c:v>
                </c:pt>
                <c:pt idx="211">
                  <c:v>0.12406</c:v>
                </c:pt>
                <c:pt idx="212">
                  <c:v>0.64144999999999996</c:v>
                </c:pt>
                <c:pt idx="213">
                  <c:v>0.66015000000000001</c:v>
                </c:pt>
                <c:pt idx="214">
                  <c:v>4.4026500000000004</c:v>
                </c:pt>
                <c:pt idx="215">
                  <c:v>3.3671899999999999</c:v>
                </c:pt>
                <c:pt idx="216">
                  <c:v>1.72054</c:v>
                </c:pt>
                <c:pt idx="217">
                  <c:v>1.26807</c:v>
                </c:pt>
                <c:pt idx="218">
                  <c:v>2.2169599999999998</c:v>
                </c:pt>
                <c:pt idx="219">
                  <c:v>-0.20354</c:v>
                </c:pt>
                <c:pt idx="220">
                  <c:v>0.83347000000000004</c:v>
                </c:pt>
                <c:pt idx="221">
                  <c:v>-2.1470400000000001</c:v>
                </c:pt>
                <c:pt idx="222">
                  <c:v>-1.3960300000000001</c:v>
                </c:pt>
                <c:pt idx="223">
                  <c:v>-1.28339</c:v>
                </c:pt>
                <c:pt idx="224">
                  <c:v>-0.81721999999999995</c:v>
                </c:pt>
                <c:pt idx="225">
                  <c:v>-0.59194000000000002</c:v>
                </c:pt>
                <c:pt idx="226">
                  <c:v>0.11199000000000001</c:v>
                </c:pt>
                <c:pt idx="227">
                  <c:v>-0.70535999999999999</c:v>
                </c:pt>
                <c:pt idx="228">
                  <c:v>0.75905999999999996</c:v>
                </c:pt>
                <c:pt idx="229">
                  <c:v>0.36567</c:v>
                </c:pt>
                <c:pt idx="230">
                  <c:v>-0.57359000000000004</c:v>
                </c:pt>
                <c:pt idx="231">
                  <c:v>-1.03782</c:v>
                </c:pt>
                <c:pt idx="232">
                  <c:v>-1.22115</c:v>
                </c:pt>
                <c:pt idx="233">
                  <c:v>-1.5334700000000001</c:v>
                </c:pt>
                <c:pt idx="234">
                  <c:v>-1.821</c:v>
                </c:pt>
                <c:pt idx="235">
                  <c:v>-2.0932900000000001</c:v>
                </c:pt>
                <c:pt idx="236">
                  <c:v>-2.3057599999999998</c:v>
                </c:pt>
                <c:pt idx="237">
                  <c:v>-2.3791199999999999</c:v>
                </c:pt>
                <c:pt idx="238">
                  <c:v>-2.4088799999999999</c:v>
                </c:pt>
                <c:pt idx="239">
                  <c:v>-3.8363</c:v>
                </c:pt>
                <c:pt idx="240">
                  <c:v>-3.97444</c:v>
                </c:pt>
                <c:pt idx="241">
                  <c:v>-3.6757599999999999</c:v>
                </c:pt>
                <c:pt idx="242">
                  <c:v>-3.90137</c:v>
                </c:pt>
                <c:pt idx="243">
                  <c:v>-3.9600900000000001</c:v>
                </c:pt>
                <c:pt idx="244">
                  <c:v>-4.05288</c:v>
                </c:pt>
                <c:pt idx="245">
                  <c:v>-3.8005800000000001</c:v>
                </c:pt>
                <c:pt idx="246">
                  <c:v>-3.89798</c:v>
                </c:pt>
                <c:pt idx="247">
                  <c:v>-3.1383800000000002</c:v>
                </c:pt>
                <c:pt idx="248">
                  <c:v>-2.4801000000000002</c:v>
                </c:pt>
                <c:pt idx="249">
                  <c:v>-1.4934000000000001</c:v>
                </c:pt>
                <c:pt idx="250">
                  <c:v>0.12920000000000001</c:v>
                </c:pt>
                <c:pt idx="251">
                  <c:v>0.98995</c:v>
                </c:pt>
                <c:pt idx="252">
                  <c:v>2.1432899999999999</c:v>
                </c:pt>
                <c:pt idx="253">
                  <c:v>0.50651999999999997</c:v>
                </c:pt>
                <c:pt idx="254">
                  <c:v>-0.62475000000000003</c:v>
                </c:pt>
                <c:pt idx="255">
                  <c:v>0.41211999999999999</c:v>
                </c:pt>
                <c:pt idx="256">
                  <c:v>-0.1061</c:v>
                </c:pt>
                <c:pt idx="257">
                  <c:v>1.3177399999999999</c:v>
                </c:pt>
                <c:pt idx="258">
                  <c:v>0.34732000000000002</c:v>
                </c:pt>
                <c:pt idx="259">
                  <c:v>-0.53693999999999997</c:v>
                </c:pt>
                <c:pt idx="260">
                  <c:v>-2.1919900000000001</c:v>
                </c:pt>
                <c:pt idx="261">
                  <c:v>-2.1756199999999999</c:v>
                </c:pt>
                <c:pt idx="262">
                  <c:v>-1.43184</c:v>
                </c:pt>
                <c:pt idx="263">
                  <c:v>-0.96833999999999998</c:v>
                </c:pt>
                <c:pt idx="264">
                  <c:v>-0.76054999999999995</c:v>
                </c:pt>
                <c:pt idx="265">
                  <c:v>-0.72975999999999996</c:v>
                </c:pt>
                <c:pt idx="266">
                  <c:v>-1.4763200000000001</c:v>
                </c:pt>
                <c:pt idx="267">
                  <c:v>-2.1424599999999998</c:v>
                </c:pt>
                <c:pt idx="268">
                  <c:v>-2.43628</c:v>
                </c:pt>
                <c:pt idx="269">
                  <c:v>-2.6037499999999998</c:v>
                </c:pt>
                <c:pt idx="270">
                  <c:v>-2.6930700000000001</c:v>
                </c:pt>
                <c:pt idx="271">
                  <c:v>-2.7717200000000002</c:v>
                </c:pt>
                <c:pt idx="272">
                  <c:v>0.85409999999999997</c:v>
                </c:pt>
                <c:pt idx="273">
                  <c:v>-0.17086000000000001</c:v>
                </c:pt>
                <c:pt idx="274">
                  <c:v>-1.49943</c:v>
                </c:pt>
                <c:pt idx="275">
                  <c:v>-1.5564</c:v>
                </c:pt>
                <c:pt idx="276">
                  <c:v>-0.49415999999999999</c:v>
                </c:pt>
                <c:pt idx="277">
                  <c:v>-1.71119</c:v>
                </c:pt>
                <c:pt idx="278">
                  <c:v>-1.51742</c:v>
                </c:pt>
                <c:pt idx="279">
                  <c:v>-0.81103000000000003</c:v>
                </c:pt>
                <c:pt idx="280">
                  <c:v>-2.74607</c:v>
                </c:pt>
                <c:pt idx="281">
                  <c:v>-0.76520999999999995</c:v>
                </c:pt>
                <c:pt idx="282">
                  <c:v>-1.28033</c:v>
                </c:pt>
                <c:pt idx="283">
                  <c:v>0.52998000000000001</c:v>
                </c:pt>
                <c:pt idx="284">
                  <c:v>5.07334</c:v>
                </c:pt>
                <c:pt idx="285">
                  <c:v>16.184999999999999</c:v>
                </c:pt>
                <c:pt idx="286">
                  <c:v>-0.39138000000000001</c:v>
                </c:pt>
                <c:pt idx="287">
                  <c:v>-2.5953400000000002</c:v>
                </c:pt>
                <c:pt idx="288">
                  <c:v>-2.3701500000000002</c:v>
                </c:pt>
                <c:pt idx="289">
                  <c:v>-2.1486000000000001</c:v>
                </c:pt>
                <c:pt idx="290">
                  <c:v>4.2847</c:v>
                </c:pt>
                <c:pt idx="291">
                  <c:v>1.7478499999999999</c:v>
                </c:pt>
                <c:pt idx="292">
                  <c:v>0.12964000000000001</c:v>
                </c:pt>
                <c:pt idx="293">
                  <c:v>-1.0803400000000001</c:v>
                </c:pt>
                <c:pt idx="294">
                  <c:v>-1.5633300000000001</c:v>
                </c:pt>
                <c:pt idx="295">
                  <c:v>0.44955000000000001</c:v>
                </c:pt>
                <c:pt idx="296">
                  <c:v>-1.1774</c:v>
                </c:pt>
                <c:pt idx="297">
                  <c:v>-2.2928999999999999</c:v>
                </c:pt>
                <c:pt idx="298">
                  <c:v>2.8946100000000001</c:v>
                </c:pt>
                <c:pt idx="299">
                  <c:v>-3.5699200000000002</c:v>
                </c:pt>
                <c:pt idx="300">
                  <c:v>-0.67366000000000004</c:v>
                </c:pt>
                <c:pt idx="301">
                  <c:v>-0.14715</c:v>
                </c:pt>
                <c:pt idx="302">
                  <c:v>-4.8103800000000003</c:v>
                </c:pt>
                <c:pt idx="303">
                  <c:v>7.2609999999999994E-2</c:v>
                </c:pt>
                <c:pt idx="304">
                  <c:v>-3.70547</c:v>
                </c:pt>
                <c:pt idx="305">
                  <c:v>-3.8866800000000001</c:v>
                </c:pt>
                <c:pt idx="306">
                  <c:v>-3.24919</c:v>
                </c:pt>
                <c:pt idx="307">
                  <c:v>-3.9224800000000002</c:v>
                </c:pt>
                <c:pt idx="308">
                  <c:v>-4.18947</c:v>
                </c:pt>
                <c:pt idx="309">
                  <c:v>-4.1811999999999996</c:v>
                </c:pt>
                <c:pt idx="310">
                  <c:v>-4.3375700000000004</c:v>
                </c:pt>
                <c:pt idx="311">
                  <c:v>-4.56569</c:v>
                </c:pt>
                <c:pt idx="312">
                  <c:v>-4.8066899999999997</c:v>
                </c:pt>
                <c:pt idx="313">
                  <c:v>-4.9995900000000004</c:v>
                </c:pt>
                <c:pt idx="314">
                  <c:v>-4.1087199999999999</c:v>
                </c:pt>
                <c:pt idx="315">
                  <c:v>-3.4338000000000002</c:v>
                </c:pt>
                <c:pt idx="316">
                  <c:v>-2.3526099999999999</c:v>
                </c:pt>
                <c:pt idx="317">
                  <c:v>-4.3738299999999999</c:v>
                </c:pt>
                <c:pt idx="318">
                  <c:v>-4.69191</c:v>
                </c:pt>
                <c:pt idx="319">
                  <c:v>-4.24247</c:v>
                </c:pt>
                <c:pt idx="320">
                  <c:v>0.47660999999999998</c:v>
                </c:pt>
                <c:pt idx="321">
                  <c:v>-4.266</c:v>
                </c:pt>
                <c:pt idx="322">
                  <c:v>-0.89137</c:v>
                </c:pt>
                <c:pt idx="323">
                  <c:v>-2.36029</c:v>
                </c:pt>
                <c:pt idx="324">
                  <c:v>-3.6057899999999998</c:v>
                </c:pt>
                <c:pt idx="325">
                  <c:v>-0.26106000000000001</c:v>
                </c:pt>
                <c:pt idx="326">
                  <c:v>-3.8408600000000002</c:v>
                </c:pt>
                <c:pt idx="327">
                  <c:v>-1.71401</c:v>
                </c:pt>
                <c:pt idx="328">
                  <c:v>-2.1293500000000001</c:v>
                </c:pt>
                <c:pt idx="329">
                  <c:v>-2.2697400000000001</c:v>
                </c:pt>
                <c:pt idx="330">
                  <c:v>-2.4173</c:v>
                </c:pt>
                <c:pt idx="331">
                  <c:v>-2.9458700000000002</c:v>
                </c:pt>
                <c:pt idx="332">
                  <c:v>-2.9096199999999999</c:v>
                </c:pt>
                <c:pt idx="333">
                  <c:v>-2.8595700000000002</c:v>
                </c:pt>
                <c:pt idx="334">
                  <c:v>-1.7226600000000001</c:v>
                </c:pt>
                <c:pt idx="335">
                  <c:v>-2.34877</c:v>
                </c:pt>
                <c:pt idx="336">
                  <c:v>0.34750999999999999</c:v>
                </c:pt>
                <c:pt idx="337">
                  <c:v>-3.08724</c:v>
                </c:pt>
                <c:pt idx="338">
                  <c:v>-2.30349</c:v>
                </c:pt>
                <c:pt idx="339">
                  <c:v>0.81840999999999997</c:v>
                </c:pt>
                <c:pt idx="340">
                  <c:v>-1.5903099999999999</c:v>
                </c:pt>
                <c:pt idx="341">
                  <c:v>-3.5049600000000001</c:v>
                </c:pt>
                <c:pt idx="342">
                  <c:v>3.1269300000000002</c:v>
                </c:pt>
                <c:pt idx="343">
                  <c:v>-1.12527</c:v>
                </c:pt>
                <c:pt idx="344">
                  <c:v>-1.58877</c:v>
                </c:pt>
                <c:pt idx="345">
                  <c:v>-1.8115399999999999</c:v>
                </c:pt>
                <c:pt idx="346">
                  <c:v>0.40254000000000001</c:v>
                </c:pt>
                <c:pt idx="347">
                  <c:v>-2.9594399999999998</c:v>
                </c:pt>
                <c:pt idx="348">
                  <c:v>-2.6477900000000001</c:v>
                </c:pt>
                <c:pt idx="349">
                  <c:v>0.1469</c:v>
                </c:pt>
                <c:pt idx="350">
                  <c:v>0.59092</c:v>
                </c:pt>
                <c:pt idx="351">
                  <c:v>-3.2698800000000001</c:v>
                </c:pt>
                <c:pt idx="352">
                  <c:v>0.64490999999999998</c:v>
                </c:pt>
                <c:pt idx="353">
                  <c:v>-0.50238000000000005</c:v>
                </c:pt>
                <c:pt idx="354">
                  <c:v>-3.2697099999999999</c:v>
                </c:pt>
                <c:pt idx="355">
                  <c:v>-0.10106</c:v>
                </c:pt>
                <c:pt idx="356">
                  <c:v>-0.88127999999999995</c:v>
                </c:pt>
                <c:pt idx="357">
                  <c:v>-3.4343400000000002</c:v>
                </c:pt>
                <c:pt idx="358">
                  <c:v>2.1449099999999999</c:v>
                </c:pt>
                <c:pt idx="359">
                  <c:v>2.0076299999999998</c:v>
                </c:pt>
                <c:pt idx="360">
                  <c:v>-0.63044999999999995</c:v>
                </c:pt>
                <c:pt idx="361">
                  <c:v>-2.1006200000000002</c:v>
                </c:pt>
                <c:pt idx="362">
                  <c:v>-2.6675599999999999</c:v>
                </c:pt>
                <c:pt idx="363">
                  <c:v>-3.45492</c:v>
                </c:pt>
                <c:pt idx="364">
                  <c:v>-4.0643799999999999</c:v>
                </c:pt>
                <c:pt idx="365">
                  <c:v>-4.5367499999999996</c:v>
                </c:pt>
                <c:pt idx="366">
                  <c:v>-4.8921200000000002</c:v>
                </c:pt>
                <c:pt idx="367">
                  <c:v>-5.1405900000000004</c:v>
                </c:pt>
                <c:pt idx="368">
                  <c:v>-5.2928600000000001</c:v>
                </c:pt>
                <c:pt idx="369">
                  <c:v>-5.3620200000000002</c:v>
                </c:pt>
                <c:pt idx="370">
                  <c:v>-5.3623399999999997</c:v>
                </c:pt>
                <c:pt idx="371">
                  <c:v>-4.0885400000000001</c:v>
                </c:pt>
                <c:pt idx="372">
                  <c:v>-4.1470599999999997</c:v>
                </c:pt>
                <c:pt idx="373">
                  <c:v>-2.0564100000000001</c:v>
                </c:pt>
                <c:pt idx="374">
                  <c:v>-5.4706400000000004</c:v>
                </c:pt>
                <c:pt idx="375">
                  <c:v>-2.1833399999999998</c:v>
                </c:pt>
                <c:pt idx="376">
                  <c:v>-5.4271200000000004</c:v>
                </c:pt>
                <c:pt idx="377">
                  <c:v>-3.35432</c:v>
                </c:pt>
                <c:pt idx="378">
                  <c:v>-5.3905000000000003</c:v>
                </c:pt>
                <c:pt idx="379">
                  <c:v>-4.6226000000000003</c:v>
                </c:pt>
                <c:pt idx="380">
                  <c:v>-4.3303799999999999</c:v>
                </c:pt>
                <c:pt idx="381">
                  <c:v>-4.4686500000000002</c:v>
                </c:pt>
                <c:pt idx="382">
                  <c:v>-4.80809</c:v>
                </c:pt>
                <c:pt idx="383">
                  <c:v>-3.2882099999999999</c:v>
                </c:pt>
                <c:pt idx="384">
                  <c:v>-2.6012300000000002</c:v>
                </c:pt>
                <c:pt idx="385">
                  <c:v>-2.70818</c:v>
                </c:pt>
                <c:pt idx="386">
                  <c:v>-3.0299100000000001</c:v>
                </c:pt>
                <c:pt idx="387">
                  <c:v>-3.41107</c:v>
                </c:pt>
                <c:pt idx="388">
                  <c:v>-3.7983099999999999</c:v>
                </c:pt>
                <c:pt idx="389">
                  <c:v>-4.1436200000000003</c:v>
                </c:pt>
                <c:pt idx="390">
                  <c:v>-4.7188699999999999</c:v>
                </c:pt>
                <c:pt idx="391">
                  <c:v>-3.9973999999999998</c:v>
                </c:pt>
                <c:pt idx="392">
                  <c:v>-5.0873699999999999</c:v>
                </c:pt>
                <c:pt idx="393">
                  <c:v>-3.4663499999999998</c:v>
                </c:pt>
                <c:pt idx="394">
                  <c:v>-3.38646</c:v>
                </c:pt>
                <c:pt idx="395">
                  <c:v>-3.7785099999999998</c:v>
                </c:pt>
                <c:pt idx="396">
                  <c:v>-3.5991</c:v>
                </c:pt>
                <c:pt idx="397">
                  <c:v>-2.46428</c:v>
                </c:pt>
                <c:pt idx="398">
                  <c:v>-2.74194</c:v>
                </c:pt>
                <c:pt idx="399">
                  <c:v>-3.0428799999999998</c:v>
                </c:pt>
                <c:pt idx="400">
                  <c:v>-2.4532699999999998</c:v>
                </c:pt>
                <c:pt idx="401">
                  <c:v>-0.53491999999999995</c:v>
                </c:pt>
                <c:pt idx="402">
                  <c:v>-1.39175</c:v>
                </c:pt>
                <c:pt idx="403">
                  <c:v>3.4308299999999998</c:v>
                </c:pt>
                <c:pt idx="404">
                  <c:v>2.44861</c:v>
                </c:pt>
                <c:pt idx="405">
                  <c:v>-0.56381000000000003</c:v>
                </c:pt>
                <c:pt idx="406">
                  <c:v>0.21918000000000001</c:v>
                </c:pt>
                <c:pt idx="407">
                  <c:v>-0.42808000000000002</c:v>
                </c:pt>
                <c:pt idx="408">
                  <c:v>-1.2512700000000001</c:v>
                </c:pt>
                <c:pt idx="409">
                  <c:v>-0.42216999999999999</c:v>
                </c:pt>
                <c:pt idx="410">
                  <c:v>-0.64066999999999996</c:v>
                </c:pt>
                <c:pt idx="411">
                  <c:v>-1.2600800000000001</c:v>
                </c:pt>
                <c:pt idx="412">
                  <c:v>-2.0369000000000002</c:v>
                </c:pt>
                <c:pt idx="413">
                  <c:v>-2.6318100000000002</c:v>
                </c:pt>
                <c:pt idx="414">
                  <c:v>-1.35829</c:v>
                </c:pt>
                <c:pt idx="415">
                  <c:v>-6.5666200000000003</c:v>
                </c:pt>
                <c:pt idx="416">
                  <c:v>-2.63009</c:v>
                </c:pt>
                <c:pt idx="417">
                  <c:v>-6.5551700000000004</c:v>
                </c:pt>
                <c:pt idx="418">
                  <c:v>-2.8117899999999998</c:v>
                </c:pt>
                <c:pt idx="419">
                  <c:v>-5.2394600000000002</c:v>
                </c:pt>
                <c:pt idx="420">
                  <c:v>-6.7671299999999999</c:v>
                </c:pt>
                <c:pt idx="421">
                  <c:v>-3.5450300000000001</c:v>
                </c:pt>
                <c:pt idx="422">
                  <c:v>-3.9080499999999998</c:v>
                </c:pt>
                <c:pt idx="423">
                  <c:v>-6.5879899999999996</c:v>
                </c:pt>
                <c:pt idx="424">
                  <c:v>-6.4893400000000003</c:v>
                </c:pt>
                <c:pt idx="425">
                  <c:v>-6.3364900000000004</c:v>
                </c:pt>
                <c:pt idx="426">
                  <c:v>-6.2707100000000002</c:v>
                </c:pt>
                <c:pt idx="427">
                  <c:v>-6.5607600000000001</c:v>
                </c:pt>
                <c:pt idx="428">
                  <c:v>-7.7402100000000003</c:v>
                </c:pt>
                <c:pt idx="429">
                  <c:v>-7.21821</c:v>
                </c:pt>
                <c:pt idx="430">
                  <c:v>-7.1812399999999998</c:v>
                </c:pt>
                <c:pt idx="431">
                  <c:v>-7.12873</c:v>
                </c:pt>
                <c:pt idx="432">
                  <c:v>-7.1374300000000002</c:v>
                </c:pt>
                <c:pt idx="433">
                  <c:v>-6.8508199999999997</c:v>
                </c:pt>
                <c:pt idx="434">
                  <c:v>-5.3816600000000001</c:v>
                </c:pt>
                <c:pt idx="435">
                  <c:v>-4.1636300000000004</c:v>
                </c:pt>
                <c:pt idx="436">
                  <c:v>-5.6214500000000003</c:v>
                </c:pt>
                <c:pt idx="437">
                  <c:v>-7.2401900000000001</c:v>
                </c:pt>
                <c:pt idx="438">
                  <c:v>-4.9704800000000002</c:v>
                </c:pt>
                <c:pt idx="439">
                  <c:v>-4.3275199999999998</c:v>
                </c:pt>
                <c:pt idx="440">
                  <c:v>-6.9097799999999996</c:v>
                </c:pt>
                <c:pt idx="441">
                  <c:v>-6.6212299999999997</c:v>
                </c:pt>
                <c:pt idx="442">
                  <c:v>-5.1958200000000003</c:v>
                </c:pt>
                <c:pt idx="443">
                  <c:v>-4.5749000000000004</c:v>
                </c:pt>
                <c:pt idx="444">
                  <c:v>-5.3802300000000001</c:v>
                </c:pt>
                <c:pt idx="445">
                  <c:v>-6.7849700000000004</c:v>
                </c:pt>
                <c:pt idx="446">
                  <c:v>-5.6401599999999998</c:v>
                </c:pt>
                <c:pt idx="447">
                  <c:v>-6.1608999999999998</c:v>
                </c:pt>
                <c:pt idx="448">
                  <c:v>-6.5547500000000003</c:v>
                </c:pt>
                <c:pt idx="449">
                  <c:v>-6.0232000000000001</c:v>
                </c:pt>
                <c:pt idx="450">
                  <c:v>-6.3355199999999998</c:v>
                </c:pt>
                <c:pt idx="451">
                  <c:v>-6.7541399999999996</c:v>
                </c:pt>
                <c:pt idx="452">
                  <c:v>-6.9700499999999996</c:v>
                </c:pt>
                <c:pt idx="453">
                  <c:v>-7.1196099999999998</c:v>
                </c:pt>
                <c:pt idx="454">
                  <c:v>-7.2287999999999997</c:v>
                </c:pt>
                <c:pt idx="455">
                  <c:v>-7.27217</c:v>
                </c:pt>
                <c:pt idx="456">
                  <c:v>-7.2549599999999996</c:v>
                </c:pt>
                <c:pt idx="457">
                  <c:v>-8.5488900000000001</c:v>
                </c:pt>
                <c:pt idx="458">
                  <c:v>-6.8853799999999996</c:v>
                </c:pt>
                <c:pt idx="459">
                  <c:v>-8.6699699999999993</c:v>
                </c:pt>
                <c:pt idx="460">
                  <c:v>-8.7307900000000007</c:v>
                </c:pt>
                <c:pt idx="461">
                  <c:v>-7.8629699999999998</c:v>
                </c:pt>
                <c:pt idx="462">
                  <c:v>-10.339499999999999</c:v>
                </c:pt>
                <c:pt idx="463">
                  <c:v>-8.89147</c:v>
                </c:pt>
                <c:pt idx="464">
                  <c:v>-9.6476299999999995</c:v>
                </c:pt>
                <c:pt idx="465">
                  <c:v>-9.0974599999999999</c:v>
                </c:pt>
                <c:pt idx="466">
                  <c:v>-9.2715700000000005</c:v>
                </c:pt>
                <c:pt idx="467">
                  <c:v>-9.2220600000000008</c:v>
                </c:pt>
                <c:pt idx="468">
                  <c:v>-9.0800300000000007</c:v>
                </c:pt>
                <c:pt idx="469">
                  <c:v>-9.0050000000000008</c:v>
                </c:pt>
                <c:pt idx="470">
                  <c:v>-7.2908400000000002</c:v>
                </c:pt>
                <c:pt idx="471">
                  <c:v>-5.4316599999999999</c:v>
                </c:pt>
                <c:pt idx="472">
                  <c:v>-2.0983800000000001</c:v>
                </c:pt>
                <c:pt idx="473">
                  <c:v>-0.78117999999999999</c:v>
                </c:pt>
                <c:pt idx="474">
                  <c:v>-1.69746</c:v>
                </c:pt>
                <c:pt idx="475">
                  <c:v>-2.3884599999999998</c:v>
                </c:pt>
                <c:pt idx="476">
                  <c:v>-3.4138899999999999</c:v>
                </c:pt>
                <c:pt idx="477">
                  <c:v>2.1585299999999998</c:v>
                </c:pt>
                <c:pt idx="478">
                  <c:v>-1.17648</c:v>
                </c:pt>
                <c:pt idx="479">
                  <c:v>-3.2831000000000001</c:v>
                </c:pt>
                <c:pt idx="480">
                  <c:v>-4.8109200000000003</c:v>
                </c:pt>
                <c:pt idx="481">
                  <c:v>-5.5896400000000002</c:v>
                </c:pt>
                <c:pt idx="482">
                  <c:v>-6.1187100000000001</c:v>
                </c:pt>
                <c:pt idx="483">
                  <c:v>-6.31121</c:v>
                </c:pt>
                <c:pt idx="484">
                  <c:v>-6.46713</c:v>
                </c:pt>
                <c:pt idx="485">
                  <c:v>-3.6537600000000001</c:v>
                </c:pt>
                <c:pt idx="486">
                  <c:v>-4.1972100000000001</c:v>
                </c:pt>
                <c:pt idx="487">
                  <c:v>-4.38645</c:v>
                </c:pt>
                <c:pt idx="488">
                  <c:v>-5.0155599999999998</c:v>
                </c:pt>
                <c:pt idx="489">
                  <c:v>-5.5394199999999998</c:v>
                </c:pt>
                <c:pt idx="490">
                  <c:v>-5.9862200000000003</c:v>
                </c:pt>
                <c:pt idx="491">
                  <c:v>-6.4055900000000001</c:v>
                </c:pt>
                <c:pt idx="492">
                  <c:v>-6.7936399999999999</c:v>
                </c:pt>
                <c:pt idx="493">
                  <c:v>-7.1306799999999999</c:v>
                </c:pt>
                <c:pt idx="494">
                  <c:v>-7.4043700000000001</c:v>
                </c:pt>
                <c:pt idx="495">
                  <c:v>-7.6064299999999996</c:v>
                </c:pt>
                <c:pt idx="496">
                  <c:v>-6.6786700000000003</c:v>
                </c:pt>
                <c:pt idx="497">
                  <c:v>-7.6081799999999999</c:v>
                </c:pt>
                <c:pt idx="498">
                  <c:v>-7.2563199999999997</c:v>
                </c:pt>
                <c:pt idx="499">
                  <c:v>-9.1623300000000008</c:v>
                </c:pt>
                <c:pt idx="500">
                  <c:v>-9.2352299999999996</c:v>
                </c:pt>
                <c:pt idx="501">
                  <c:v>-8.3410700000000002</c:v>
                </c:pt>
                <c:pt idx="502">
                  <c:v>-8.9693199999999997</c:v>
                </c:pt>
                <c:pt idx="503">
                  <c:v>-8.5399600000000007</c:v>
                </c:pt>
                <c:pt idx="504">
                  <c:v>-8.4877699999999994</c:v>
                </c:pt>
                <c:pt idx="505">
                  <c:v>-8.5944699999999994</c:v>
                </c:pt>
                <c:pt idx="506">
                  <c:v>-8.4686299999999992</c:v>
                </c:pt>
                <c:pt idx="507">
                  <c:v>-5.2629700000000001</c:v>
                </c:pt>
                <c:pt idx="508">
                  <c:v>-2.9445999999999999</c:v>
                </c:pt>
                <c:pt idx="509">
                  <c:v>-4.5307000000000004</c:v>
                </c:pt>
                <c:pt idx="510">
                  <c:v>-4.5084799999999996</c:v>
                </c:pt>
                <c:pt idx="511">
                  <c:v>-4.5808799999999996</c:v>
                </c:pt>
                <c:pt idx="512">
                  <c:v>-4.9361199999999998</c:v>
                </c:pt>
                <c:pt idx="513">
                  <c:v>-5.6688099999999997</c:v>
                </c:pt>
                <c:pt idx="514">
                  <c:v>-3.7386400000000002</c:v>
                </c:pt>
                <c:pt idx="515">
                  <c:v>-4.4641200000000003</c:v>
                </c:pt>
                <c:pt idx="516">
                  <c:v>-4.8954000000000004</c:v>
                </c:pt>
                <c:pt idx="517">
                  <c:v>-4.2587299999999999</c:v>
                </c:pt>
                <c:pt idx="518">
                  <c:v>-3.40876</c:v>
                </c:pt>
                <c:pt idx="519">
                  <c:v>-4.3466300000000002</c:v>
                </c:pt>
                <c:pt idx="520">
                  <c:v>-6.1017799999999998</c:v>
                </c:pt>
                <c:pt idx="521">
                  <c:v>-6.8260100000000001</c:v>
                </c:pt>
                <c:pt idx="522">
                  <c:v>-6.2758500000000002</c:v>
                </c:pt>
                <c:pt idx="523">
                  <c:v>-5.7474999999999996</c:v>
                </c:pt>
                <c:pt idx="524">
                  <c:v>-5.46774</c:v>
                </c:pt>
                <c:pt idx="525">
                  <c:v>-5.2331200000000004</c:v>
                </c:pt>
                <c:pt idx="526">
                  <c:v>-5.1118699999999997</c:v>
                </c:pt>
                <c:pt idx="527">
                  <c:v>-5.9309799999999999</c:v>
                </c:pt>
                <c:pt idx="528">
                  <c:v>-6.3807999999999998</c:v>
                </c:pt>
                <c:pt idx="529">
                  <c:v>-7.0625</c:v>
                </c:pt>
                <c:pt idx="530">
                  <c:v>-7.5143000000000004</c:v>
                </c:pt>
                <c:pt idx="531">
                  <c:v>-6.7607200000000001</c:v>
                </c:pt>
                <c:pt idx="532">
                  <c:v>-7.0988100000000003</c:v>
                </c:pt>
                <c:pt idx="533">
                  <c:v>-7.3650799999999998</c:v>
                </c:pt>
                <c:pt idx="534">
                  <c:v>-5.96868</c:v>
                </c:pt>
                <c:pt idx="535">
                  <c:v>-7.6619999999999999</c:v>
                </c:pt>
                <c:pt idx="536">
                  <c:v>-6.6644100000000002</c:v>
                </c:pt>
                <c:pt idx="537">
                  <c:v>-7.7868500000000003</c:v>
                </c:pt>
                <c:pt idx="538">
                  <c:v>-7.46272</c:v>
                </c:pt>
                <c:pt idx="539">
                  <c:v>-6.9719800000000003</c:v>
                </c:pt>
                <c:pt idx="540">
                  <c:v>-5.6460100000000004</c:v>
                </c:pt>
                <c:pt idx="541">
                  <c:v>-7.0684300000000002</c:v>
                </c:pt>
                <c:pt idx="542">
                  <c:v>-7.1387900000000002</c:v>
                </c:pt>
                <c:pt idx="543">
                  <c:v>-7.1810900000000002</c:v>
                </c:pt>
                <c:pt idx="544">
                  <c:v>-7.0986200000000004</c:v>
                </c:pt>
                <c:pt idx="545">
                  <c:v>-6.8403400000000003</c:v>
                </c:pt>
                <c:pt idx="546">
                  <c:v>-5.0211699999999997</c:v>
                </c:pt>
                <c:pt idx="547">
                  <c:v>-6.05905</c:v>
                </c:pt>
                <c:pt idx="548">
                  <c:v>-6.9770500000000002</c:v>
                </c:pt>
                <c:pt idx="549">
                  <c:v>-7.2419799999999999</c:v>
                </c:pt>
                <c:pt idx="550">
                  <c:v>-6.4629399999999997</c:v>
                </c:pt>
                <c:pt idx="551">
                  <c:v>-7.3508800000000001</c:v>
                </c:pt>
                <c:pt idx="552">
                  <c:v>-7.6320399999999999</c:v>
                </c:pt>
                <c:pt idx="553">
                  <c:v>-8.77529</c:v>
                </c:pt>
                <c:pt idx="554">
                  <c:v>-8.7358600000000006</c:v>
                </c:pt>
                <c:pt idx="555">
                  <c:v>-7.7892999999999999</c:v>
                </c:pt>
                <c:pt idx="556">
                  <c:v>-7.9867999999999997</c:v>
                </c:pt>
                <c:pt idx="557">
                  <c:v>-8.0670699999999993</c:v>
                </c:pt>
                <c:pt idx="558">
                  <c:v>-8.2303800000000003</c:v>
                </c:pt>
                <c:pt idx="559">
                  <c:v>-8.3994300000000006</c:v>
                </c:pt>
                <c:pt idx="560">
                  <c:v>-5.8800800000000004</c:v>
                </c:pt>
                <c:pt idx="561">
                  <c:v>-8.1701700000000006</c:v>
                </c:pt>
                <c:pt idx="562">
                  <c:v>-8.3310999999999993</c:v>
                </c:pt>
                <c:pt idx="563">
                  <c:v>-8.4070900000000002</c:v>
                </c:pt>
                <c:pt idx="564">
                  <c:v>-8.3553200000000007</c:v>
                </c:pt>
                <c:pt idx="565">
                  <c:v>-8.3164300000000004</c:v>
                </c:pt>
                <c:pt idx="566">
                  <c:v>-8.3693500000000007</c:v>
                </c:pt>
                <c:pt idx="567">
                  <c:v>-8.5731199999999994</c:v>
                </c:pt>
                <c:pt idx="568">
                  <c:v>-8.7827599999999997</c:v>
                </c:pt>
                <c:pt idx="569">
                  <c:v>-8.9639000000000006</c:v>
                </c:pt>
                <c:pt idx="570">
                  <c:v>-9.13992</c:v>
                </c:pt>
                <c:pt idx="571">
                  <c:v>-9.2936499999999995</c:v>
                </c:pt>
                <c:pt idx="572">
                  <c:v>-9.0878599999999992</c:v>
                </c:pt>
                <c:pt idx="573">
                  <c:v>-8.6486900000000002</c:v>
                </c:pt>
                <c:pt idx="574">
                  <c:v>-9.0760199999999998</c:v>
                </c:pt>
                <c:pt idx="575">
                  <c:v>-10.6206</c:v>
                </c:pt>
                <c:pt idx="576">
                  <c:v>-9.4339200000000005</c:v>
                </c:pt>
                <c:pt idx="577">
                  <c:v>-10.613099999999999</c:v>
                </c:pt>
                <c:pt idx="578">
                  <c:v>-9.5814000000000004</c:v>
                </c:pt>
                <c:pt idx="579">
                  <c:v>-7.4042700000000004</c:v>
                </c:pt>
                <c:pt idx="580">
                  <c:v>-6.2056300000000002</c:v>
                </c:pt>
                <c:pt idx="581">
                  <c:v>-8.4213500000000003</c:v>
                </c:pt>
                <c:pt idx="582">
                  <c:v>-7.2532699999999997</c:v>
                </c:pt>
                <c:pt idx="583">
                  <c:v>-6.9052499999999997</c:v>
                </c:pt>
                <c:pt idx="584">
                  <c:v>-7.09877</c:v>
                </c:pt>
                <c:pt idx="585">
                  <c:v>-5.6607099999999999</c:v>
                </c:pt>
                <c:pt idx="586">
                  <c:v>-6.4325200000000002</c:v>
                </c:pt>
                <c:pt idx="587">
                  <c:v>-8.4213299999999993</c:v>
                </c:pt>
                <c:pt idx="588">
                  <c:v>-9.4165299999999998</c:v>
                </c:pt>
                <c:pt idx="589">
                  <c:v>-7.5996199999999998</c:v>
                </c:pt>
                <c:pt idx="590">
                  <c:v>-6.5358799999999997</c:v>
                </c:pt>
                <c:pt idx="591">
                  <c:v>-7.0735400000000004</c:v>
                </c:pt>
                <c:pt idx="592">
                  <c:v>-7.2137000000000002</c:v>
                </c:pt>
                <c:pt idx="593">
                  <c:v>-4.50413</c:v>
                </c:pt>
                <c:pt idx="594">
                  <c:v>-4.3068299999999997</c:v>
                </c:pt>
                <c:pt idx="595">
                  <c:v>-5.7865099999999998</c:v>
                </c:pt>
                <c:pt idx="596">
                  <c:v>-7.6704100000000004</c:v>
                </c:pt>
                <c:pt idx="597">
                  <c:v>-6.7979900000000004</c:v>
                </c:pt>
                <c:pt idx="598">
                  <c:v>-7.8346600000000004</c:v>
                </c:pt>
                <c:pt idx="599">
                  <c:v>-8.0225100000000005</c:v>
                </c:pt>
                <c:pt idx="600">
                  <c:v>-9.9878999999999998</c:v>
                </c:pt>
                <c:pt idx="601">
                  <c:v>-8.6095400000000009</c:v>
                </c:pt>
                <c:pt idx="602">
                  <c:v>-8.8754200000000001</c:v>
                </c:pt>
                <c:pt idx="603">
                  <c:v>-9.4935399999999994</c:v>
                </c:pt>
                <c:pt idx="604">
                  <c:v>-9.3839299999999994</c:v>
                </c:pt>
                <c:pt idx="605">
                  <c:v>-9.4115099999999998</c:v>
                </c:pt>
                <c:pt idx="606">
                  <c:v>-9.4081200000000003</c:v>
                </c:pt>
                <c:pt idx="607">
                  <c:v>-9.5104699999999998</c:v>
                </c:pt>
                <c:pt idx="608">
                  <c:v>-9.4512300000000007</c:v>
                </c:pt>
                <c:pt idx="609">
                  <c:v>-9.4317299999999999</c:v>
                </c:pt>
                <c:pt idx="610">
                  <c:v>-9.4146199999999993</c:v>
                </c:pt>
                <c:pt idx="611">
                  <c:v>-9.4911499999999993</c:v>
                </c:pt>
                <c:pt idx="612">
                  <c:v>-9.3902599999999996</c:v>
                </c:pt>
                <c:pt idx="613">
                  <c:v>-9.4112100000000005</c:v>
                </c:pt>
                <c:pt idx="614">
                  <c:v>-9.9115300000000008</c:v>
                </c:pt>
                <c:pt idx="615">
                  <c:v>-9.3550199999999997</c:v>
                </c:pt>
                <c:pt idx="616">
                  <c:v>-9.9300899999999999</c:v>
                </c:pt>
                <c:pt idx="617">
                  <c:v>-8.4900800000000007</c:v>
                </c:pt>
                <c:pt idx="618">
                  <c:v>-8.1760099999999998</c:v>
                </c:pt>
                <c:pt idx="619">
                  <c:v>-8.4631399999999992</c:v>
                </c:pt>
                <c:pt idx="620">
                  <c:v>-9.1100300000000001</c:v>
                </c:pt>
                <c:pt idx="621">
                  <c:v>-10.36218</c:v>
                </c:pt>
                <c:pt idx="622">
                  <c:v>-9.9043899999999994</c:v>
                </c:pt>
                <c:pt idx="623">
                  <c:v>-10.0055</c:v>
                </c:pt>
                <c:pt idx="624">
                  <c:v>-9.7531300000000005</c:v>
                </c:pt>
                <c:pt idx="625">
                  <c:v>-8.9898000000000007</c:v>
                </c:pt>
                <c:pt idx="626">
                  <c:v>-8.4332499999999992</c:v>
                </c:pt>
                <c:pt idx="627">
                  <c:v>-8.8406900000000004</c:v>
                </c:pt>
                <c:pt idx="628">
                  <c:v>-9.0050000000000008</c:v>
                </c:pt>
                <c:pt idx="629">
                  <c:v>-9.2149300000000007</c:v>
                </c:pt>
                <c:pt idx="630">
                  <c:v>-9.3756299999999992</c:v>
                </c:pt>
                <c:pt idx="631">
                  <c:v>-9.4987100000000009</c:v>
                </c:pt>
                <c:pt idx="632">
                  <c:v>-9.59178</c:v>
                </c:pt>
                <c:pt idx="633">
                  <c:v>-8.9493799999999997</c:v>
                </c:pt>
                <c:pt idx="634">
                  <c:v>-6.2392599999999998</c:v>
                </c:pt>
                <c:pt idx="635">
                  <c:v>-7.1072199999999999</c:v>
                </c:pt>
                <c:pt idx="636">
                  <c:v>-8.5208600000000008</c:v>
                </c:pt>
                <c:pt idx="637">
                  <c:v>-9.3973600000000008</c:v>
                </c:pt>
                <c:pt idx="638">
                  <c:v>-10.2294</c:v>
                </c:pt>
                <c:pt idx="639">
                  <c:v>-10.250019999999999</c:v>
                </c:pt>
                <c:pt idx="640">
                  <c:v>-10.32419</c:v>
                </c:pt>
                <c:pt idx="641">
                  <c:v>-10.355600000000001</c:v>
                </c:pt>
                <c:pt idx="642">
                  <c:v>-10.3718</c:v>
                </c:pt>
                <c:pt idx="643">
                  <c:v>-10.434979999999999</c:v>
                </c:pt>
                <c:pt idx="644">
                  <c:v>-10.582700000000001</c:v>
                </c:pt>
                <c:pt idx="645">
                  <c:v>-10.7951</c:v>
                </c:pt>
                <c:pt idx="646">
                  <c:v>-10.997400000000001</c:v>
                </c:pt>
                <c:pt idx="647">
                  <c:v>-11.1822</c:v>
                </c:pt>
                <c:pt idx="648">
                  <c:v>-9.3828999999999994</c:v>
                </c:pt>
                <c:pt idx="649">
                  <c:v>-9.5166000000000004</c:v>
                </c:pt>
                <c:pt idx="650">
                  <c:v>-9.8830299999999998</c:v>
                </c:pt>
                <c:pt idx="651">
                  <c:v>-10.176399999999999</c:v>
                </c:pt>
                <c:pt idx="652">
                  <c:v>-10.4704</c:v>
                </c:pt>
                <c:pt idx="653">
                  <c:v>-10.7744</c:v>
                </c:pt>
                <c:pt idx="654">
                  <c:v>-11.0726</c:v>
                </c:pt>
                <c:pt idx="655">
                  <c:v>-13.3504</c:v>
                </c:pt>
                <c:pt idx="656">
                  <c:v>-13.501899999999999</c:v>
                </c:pt>
                <c:pt idx="657">
                  <c:v>-13.663600000000001</c:v>
                </c:pt>
                <c:pt idx="658">
                  <c:v>-12.235200000000001</c:v>
                </c:pt>
                <c:pt idx="659">
                  <c:v>-12.562799999999999</c:v>
                </c:pt>
                <c:pt idx="660">
                  <c:v>-10.3933</c:v>
                </c:pt>
                <c:pt idx="661">
                  <c:v>-11.668799999999999</c:v>
                </c:pt>
                <c:pt idx="662">
                  <c:v>-10.9375</c:v>
                </c:pt>
                <c:pt idx="663">
                  <c:v>-11.4361</c:v>
                </c:pt>
                <c:pt idx="664">
                  <c:v>-11.3566</c:v>
                </c:pt>
                <c:pt idx="665">
                  <c:v>-11.390599999999999</c:v>
                </c:pt>
                <c:pt idx="666">
                  <c:v>-11.3537</c:v>
                </c:pt>
                <c:pt idx="667">
                  <c:v>-11.414899999999999</c:v>
                </c:pt>
                <c:pt idx="668">
                  <c:v>-11.487399999999999</c:v>
                </c:pt>
                <c:pt idx="669">
                  <c:v>-11.569699999999999</c:v>
                </c:pt>
                <c:pt idx="670">
                  <c:v>-10.96233</c:v>
                </c:pt>
                <c:pt idx="671">
                  <c:v>-9.4471500000000006</c:v>
                </c:pt>
                <c:pt idx="672">
                  <c:v>-11.713889999999999</c:v>
                </c:pt>
                <c:pt idx="673">
                  <c:v>-11.4217</c:v>
                </c:pt>
                <c:pt idx="674">
                  <c:v>-10.117000000000001</c:v>
                </c:pt>
                <c:pt idx="675">
                  <c:v>-8.6462599999999998</c:v>
                </c:pt>
                <c:pt idx="676">
                  <c:v>-10.077299999999999</c:v>
                </c:pt>
                <c:pt idx="677">
                  <c:v>-8.85487</c:v>
                </c:pt>
                <c:pt idx="678">
                  <c:v>-11.365629999999999</c:v>
                </c:pt>
                <c:pt idx="679">
                  <c:v>-11.237399999999999</c:v>
                </c:pt>
                <c:pt idx="680">
                  <c:v>-8.8089999999999993</c:v>
                </c:pt>
                <c:pt idx="681">
                  <c:v>-9.1300500000000007</c:v>
                </c:pt>
                <c:pt idx="682">
                  <c:v>-8.7073800000000006</c:v>
                </c:pt>
                <c:pt idx="683">
                  <c:v>-6.0462800000000003</c:v>
                </c:pt>
                <c:pt idx="684">
                  <c:v>-7.5842599999999996</c:v>
                </c:pt>
                <c:pt idx="685">
                  <c:v>-8.8044899999999995</c:v>
                </c:pt>
                <c:pt idx="686">
                  <c:v>-10.956099999999999</c:v>
                </c:pt>
                <c:pt idx="687">
                  <c:v>-10.9604</c:v>
                </c:pt>
                <c:pt idx="688">
                  <c:v>-9.6167499999999997</c:v>
                </c:pt>
                <c:pt idx="689">
                  <c:v>-10.190799999999999</c:v>
                </c:pt>
                <c:pt idx="690">
                  <c:v>-10.789300000000001</c:v>
                </c:pt>
                <c:pt idx="691">
                  <c:v>-10.6191</c:v>
                </c:pt>
                <c:pt idx="692">
                  <c:v>-8.5169499999999996</c:v>
                </c:pt>
                <c:pt idx="693">
                  <c:v>-7.9537000000000004</c:v>
                </c:pt>
                <c:pt idx="694">
                  <c:v>-6.5828899999999999</c:v>
                </c:pt>
                <c:pt idx="695">
                  <c:v>-5.7506599999999999</c:v>
                </c:pt>
                <c:pt idx="696">
                  <c:v>-6.3047300000000002</c:v>
                </c:pt>
                <c:pt idx="697">
                  <c:v>-8.8806999999999992</c:v>
                </c:pt>
                <c:pt idx="698">
                  <c:v>-5.1178400000000002</c:v>
                </c:pt>
                <c:pt idx="699">
                  <c:v>-6.7116400000000001</c:v>
                </c:pt>
                <c:pt idx="700">
                  <c:v>-7.2676699999999999</c:v>
                </c:pt>
                <c:pt idx="701">
                  <c:v>-7.3623000000000003</c:v>
                </c:pt>
                <c:pt idx="702">
                  <c:v>-8.3657500000000002</c:v>
                </c:pt>
                <c:pt idx="703">
                  <c:v>-8.2346599999999999</c:v>
                </c:pt>
                <c:pt idx="704">
                  <c:v>-10.0281</c:v>
                </c:pt>
                <c:pt idx="705">
                  <c:v>-9.2194400000000005</c:v>
                </c:pt>
                <c:pt idx="706">
                  <c:v>-9.4825300000000006</c:v>
                </c:pt>
                <c:pt idx="707">
                  <c:v>-9.7512100000000004</c:v>
                </c:pt>
                <c:pt idx="708">
                  <c:v>-9.9891500000000004</c:v>
                </c:pt>
                <c:pt idx="709">
                  <c:v>-9.75413</c:v>
                </c:pt>
                <c:pt idx="710">
                  <c:v>-9.7708600000000008</c:v>
                </c:pt>
                <c:pt idx="711">
                  <c:v>-10.1846</c:v>
                </c:pt>
                <c:pt idx="712">
                  <c:v>-10.151899999999999</c:v>
                </c:pt>
                <c:pt idx="713">
                  <c:v>-10.229900000000001</c:v>
                </c:pt>
                <c:pt idx="714">
                  <c:v>-10.404</c:v>
                </c:pt>
                <c:pt idx="715">
                  <c:v>-10.4086</c:v>
                </c:pt>
                <c:pt idx="716">
                  <c:v>-10.0602</c:v>
                </c:pt>
                <c:pt idx="717">
                  <c:v>-10.700799999999999</c:v>
                </c:pt>
                <c:pt idx="718">
                  <c:v>-10.4366</c:v>
                </c:pt>
                <c:pt idx="719">
                  <c:v>-10.337899999999999</c:v>
                </c:pt>
                <c:pt idx="720">
                  <c:v>-10.9947</c:v>
                </c:pt>
                <c:pt idx="721">
                  <c:v>-10.5542</c:v>
                </c:pt>
                <c:pt idx="722">
                  <c:v>-10.757300000000001</c:v>
                </c:pt>
                <c:pt idx="723">
                  <c:v>-10.84296</c:v>
                </c:pt>
                <c:pt idx="724">
                  <c:v>-10.987399999999999</c:v>
                </c:pt>
                <c:pt idx="725">
                  <c:v>-11.1249</c:v>
                </c:pt>
                <c:pt idx="726">
                  <c:v>-11.0756</c:v>
                </c:pt>
                <c:pt idx="727">
                  <c:v>-11.00713</c:v>
                </c:pt>
                <c:pt idx="728">
                  <c:v>-11.0885</c:v>
                </c:pt>
                <c:pt idx="729">
                  <c:v>-11.308299999999999</c:v>
                </c:pt>
                <c:pt idx="730">
                  <c:v>-11.304500000000001</c:v>
                </c:pt>
                <c:pt idx="731">
                  <c:v>-11.2182</c:v>
                </c:pt>
                <c:pt idx="732">
                  <c:v>-11.247999999999999</c:v>
                </c:pt>
                <c:pt idx="733">
                  <c:v>-11.42794</c:v>
                </c:pt>
                <c:pt idx="734">
                  <c:v>-11.50352</c:v>
                </c:pt>
                <c:pt idx="735">
                  <c:v>-11.5259</c:v>
                </c:pt>
                <c:pt idx="736">
                  <c:v>-11.4214</c:v>
                </c:pt>
                <c:pt idx="737">
                  <c:v>-11.504799999999999</c:v>
                </c:pt>
                <c:pt idx="738">
                  <c:v>-11.5411</c:v>
                </c:pt>
                <c:pt idx="739">
                  <c:v>-10.50572</c:v>
                </c:pt>
                <c:pt idx="740">
                  <c:v>-10.162100000000001</c:v>
                </c:pt>
                <c:pt idx="741">
                  <c:v>-10.1944</c:v>
                </c:pt>
                <c:pt idx="742">
                  <c:v>-10.168100000000001</c:v>
                </c:pt>
                <c:pt idx="743">
                  <c:v>-10.2098</c:v>
                </c:pt>
                <c:pt idx="744">
                  <c:v>-10.1152</c:v>
                </c:pt>
                <c:pt idx="745">
                  <c:v>-10.1088</c:v>
                </c:pt>
                <c:pt idx="746">
                  <c:v>-10.23958</c:v>
                </c:pt>
                <c:pt idx="747">
                  <c:v>-12.078099999999999</c:v>
                </c:pt>
                <c:pt idx="748">
                  <c:v>-11.8779</c:v>
                </c:pt>
                <c:pt idx="749">
                  <c:v>-13.1037</c:v>
                </c:pt>
                <c:pt idx="750">
                  <c:v>-9.6946600000000007</c:v>
                </c:pt>
                <c:pt idx="751">
                  <c:v>-10.177199999999999</c:v>
                </c:pt>
                <c:pt idx="752">
                  <c:v>-10.268800000000001</c:v>
                </c:pt>
                <c:pt idx="753">
                  <c:v>-10.698320000000001</c:v>
                </c:pt>
                <c:pt idx="754">
                  <c:v>-12.37229</c:v>
                </c:pt>
                <c:pt idx="755">
                  <c:v>-10.876300000000001</c:v>
                </c:pt>
                <c:pt idx="756">
                  <c:v>-11.13405</c:v>
                </c:pt>
                <c:pt idx="757">
                  <c:v>-11.354900000000001</c:v>
                </c:pt>
                <c:pt idx="758">
                  <c:v>-11.5244</c:v>
                </c:pt>
                <c:pt idx="759">
                  <c:v>-10.2644</c:v>
                </c:pt>
                <c:pt idx="760">
                  <c:v>-10.836600000000001</c:v>
                </c:pt>
                <c:pt idx="761">
                  <c:v>-11.686500000000001</c:v>
                </c:pt>
                <c:pt idx="762">
                  <c:v>-10.637499999999999</c:v>
                </c:pt>
                <c:pt idx="763">
                  <c:v>-10.7348</c:v>
                </c:pt>
                <c:pt idx="764">
                  <c:v>-11.9215</c:v>
                </c:pt>
                <c:pt idx="765">
                  <c:v>-12.0749</c:v>
                </c:pt>
                <c:pt idx="766">
                  <c:v>-12.50273</c:v>
                </c:pt>
                <c:pt idx="767">
                  <c:v>-12.599600000000001</c:v>
                </c:pt>
                <c:pt idx="768">
                  <c:v>-12.5716</c:v>
                </c:pt>
                <c:pt idx="769">
                  <c:v>-12.532299999999999</c:v>
                </c:pt>
                <c:pt idx="770">
                  <c:v>-12.524900000000001</c:v>
                </c:pt>
                <c:pt idx="771">
                  <c:v>-12.587</c:v>
                </c:pt>
                <c:pt idx="772">
                  <c:v>-12.812200000000001</c:v>
                </c:pt>
                <c:pt idx="773">
                  <c:v>-13.0372</c:v>
                </c:pt>
                <c:pt idx="774">
                  <c:v>-13.2744</c:v>
                </c:pt>
                <c:pt idx="775">
                  <c:v>-13.50286</c:v>
                </c:pt>
                <c:pt idx="776">
                  <c:v>-16.127400000000002</c:v>
                </c:pt>
                <c:pt idx="777">
                  <c:v>-15.833600000000001</c:v>
                </c:pt>
                <c:pt idx="778">
                  <c:v>-14.489000000000001</c:v>
                </c:pt>
                <c:pt idx="779">
                  <c:v>-13.640890000000001</c:v>
                </c:pt>
                <c:pt idx="780">
                  <c:v>-13.033899999999999</c:v>
                </c:pt>
                <c:pt idx="781">
                  <c:v>-14.2996</c:v>
                </c:pt>
                <c:pt idx="782">
                  <c:v>-14.4673</c:v>
                </c:pt>
                <c:pt idx="783">
                  <c:v>-13.3835</c:v>
                </c:pt>
                <c:pt idx="784">
                  <c:v>-12.6023</c:v>
                </c:pt>
                <c:pt idx="785">
                  <c:v>-11.5771</c:v>
                </c:pt>
                <c:pt idx="786">
                  <c:v>-10.561579999999999</c:v>
                </c:pt>
                <c:pt idx="787">
                  <c:v>-11.881500000000001</c:v>
                </c:pt>
                <c:pt idx="788">
                  <c:v>-11.8347</c:v>
                </c:pt>
                <c:pt idx="789">
                  <c:v>-11.707599999999999</c:v>
                </c:pt>
                <c:pt idx="790">
                  <c:v>-9.2433099999999992</c:v>
                </c:pt>
                <c:pt idx="791">
                  <c:v>-9.8932199999999995</c:v>
                </c:pt>
                <c:pt idx="792">
                  <c:v>-11.4619</c:v>
                </c:pt>
                <c:pt idx="793">
                  <c:v>-12.1149</c:v>
                </c:pt>
                <c:pt idx="794">
                  <c:v>-12.160600000000001</c:v>
                </c:pt>
                <c:pt idx="795">
                  <c:v>-10.14719</c:v>
                </c:pt>
                <c:pt idx="796">
                  <c:v>-11.0129</c:v>
                </c:pt>
                <c:pt idx="797">
                  <c:v>-11.07103</c:v>
                </c:pt>
                <c:pt idx="798">
                  <c:v>-12.4625</c:v>
                </c:pt>
                <c:pt idx="799">
                  <c:v>-11.7941</c:v>
                </c:pt>
                <c:pt idx="800">
                  <c:v>-7.8119899999999998</c:v>
                </c:pt>
                <c:pt idx="801">
                  <c:v>-9.1269399999999994</c:v>
                </c:pt>
                <c:pt idx="802">
                  <c:v>-6.5734700000000004</c:v>
                </c:pt>
                <c:pt idx="803">
                  <c:v>-8.6737400000000004</c:v>
                </c:pt>
                <c:pt idx="804">
                  <c:v>-7.1142700000000003</c:v>
                </c:pt>
                <c:pt idx="805">
                  <c:v>-8.9484100000000009</c:v>
                </c:pt>
                <c:pt idx="806">
                  <c:v>-9.1189499999999999</c:v>
                </c:pt>
                <c:pt idx="807">
                  <c:v>-8.4287200000000002</c:v>
                </c:pt>
                <c:pt idx="808">
                  <c:v>-8.8775300000000001</c:v>
                </c:pt>
                <c:pt idx="809">
                  <c:v>-11.278600000000001</c:v>
                </c:pt>
                <c:pt idx="810">
                  <c:v>-10.7963</c:v>
                </c:pt>
                <c:pt idx="811">
                  <c:v>-10.7822</c:v>
                </c:pt>
                <c:pt idx="812">
                  <c:v>-11.856</c:v>
                </c:pt>
                <c:pt idx="813">
                  <c:v>-11.228199999999999</c:v>
                </c:pt>
                <c:pt idx="814">
                  <c:v>-11.867599999999999</c:v>
                </c:pt>
                <c:pt idx="815">
                  <c:v>-11.896000000000001</c:v>
                </c:pt>
                <c:pt idx="816">
                  <c:v>-12.1591</c:v>
                </c:pt>
                <c:pt idx="817">
                  <c:v>-11.885999999999999</c:v>
                </c:pt>
                <c:pt idx="818">
                  <c:v>-12.1271</c:v>
                </c:pt>
                <c:pt idx="819">
                  <c:v>-12.220800000000001</c:v>
                </c:pt>
                <c:pt idx="820">
                  <c:v>-12.426</c:v>
                </c:pt>
                <c:pt idx="821">
                  <c:v>-12.271699999999999</c:v>
                </c:pt>
                <c:pt idx="822">
                  <c:v>-12.518000000000001</c:v>
                </c:pt>
                <c:pt idx="823">
                  <c:v>-12.295199999999999</c:v>
                </c:pt>
                <c:pt idx="824">
                  <c:v>-12.39536</c:v>
                </c:pt>
                <c:pt idx="825">
                  <c:v>-12.458</c:v>
                </c:pt>
                <c:pt idx="826">
                  <c:v>-12.694100000000001</c:v>
                </c:pt>
                <c:pt idx="827">
                  <c:v>-12.670400000000001</c:v>
                </c:pt>
                <c:pt idx="828">
                  <c:v>-12.83623</c:v>
                </c:pt>
                <c:pt idx="829">
                  <c:v>-12.961</c:v>
                </c:pt>
                <c:pt idx="830">
                  <c:v>-13.023</c:v>
                </c:pt>
                <c:pt idx="831">
                  <c:v>-13.0634</c:v>
                </c:pt>
                <c:pt idx="832">
                  <c:v>-13.180199999999999</c:v>
                </c:pt>
                <c:pt idx="833">
                  <c:v>-13.1844</c:v>
                </c:pt>
                <c:pt idx="834">
                  <c:v>-13.2994</c:v>
                </c:pt>
                <c:pt idx="835">
                  <c:v>-13.453150000000001</c:v>
                </c:pt>
                <c:pt idx="836">
                  <c:v>-15.7514</c:v>
                </c:pt>
                <c:pt idx="837">
                  <c:v>-13.991580000000001</c:v>
                </c:pt>
                <c:pt idx="838">
                  <c:v>-14.213699999999999</c:v>
                </c:pt>
                <c:pt idx="839">
                  <c:v>-13.5115</c:v>
                </c:pt>
                <c:pt idx="840">
                  <c:v>-11.7643</c:v>
                </c:pt>
                <c:pt idx="841">
                  <c:v>-13.2315</c:v>
                </c:pt>
                <c:pt idx="842">
                  <c:v>-12.7653</c:v>
                </c:pt>
                <c:pt idx="843">
                  <c:v>-13.273999999999999</c:v>
                </c:pt>
                <c:pt idx="844">
                  <c:v>-12.601699999999999</c:v>
                </c:pt>
                <c:pt idx="845">
                  <c:v>-12.2562</c:v>
                </c:pt>
                <c:pt idx="846">
                  <c:v>-12.41602</c:v>
                </c:pt>
                <c:pt idx="847">
                  <c:v>-12.5528</c:v>
                </c:pt>
                <c:pt idx="848">
                  <c:v>-12.66438</c:v>
                </c:pt>
                <c:pt idx="849">
                  <c:v>-12.2478</c:v>
                </c:pt>
                <c:pt idx="850">
                  <c:v>-11.530200000000001</c:v>
                </c:pt>
                <c:pt idx="851">
                  <c:v>-11.9307</c:v>
                </c:pt>
                <c:pt idx="852">
                  <c:v>-12.6983</c:v>
                </c:pt>
                <c:pt idx="853">
                  <c:v>-13.6944</c:v>
                </c:pt>
                <c:pt idx="854">
                  <c:v>-14.332700000000001</c:v>
                </c:pt>
                <c:pt idx="855">
                  <c:v>-14.875730000000001</c:v>
                </c:pt>
                <c:pt idx="856">
                  <c:v>-15.404299999999999</c:v>
                </c:pt>
                <c:pt idx="857">
                  <c:v>-15.7004</c:v>
                </c:pt>
                <c:pt idx="858">
                  <c:v>-14.707000000000001</c:v>
                </c:pt>
                <c:pt idx="859">
                  <c:v>-14.1319</c:v>
                </c:pt>
                <c:pt idx="860">
                  <c:v>-13.1043</c:v>
                </c:pt>
                <c:pt idx="861">
                  <c:v>-13.9574</c:v>
                </c:pt>
                <c:pt idx="862">
                  <c:v>-14.755699999999999</c:v>
                </c:pt>
                <c:pt idx="863">
                  <c:v>-14.849500000000001</c:v>
                </c:pt>
                <c:pt idx="864">
                  <c:v>-14.753399999999999</c:v>
                </c:pt>
                <c:pt idx="865">
                  <c:v>-14.6616</c:v>
                </c:pt>
                <c:pt idx="866">
                  <c:v>-14.4612</c:v>
                </c:pt>
                <c:pt idx="867">
                  <c:v>-14.680870000000001</c:v>
                </c:pt>
                <c:pt idx="868">
                  <c:v>-14.946199999999999</c:v>
                </c:pt>
                <c:pt idx="869">
                  <c:v>-15.2348</c:v>
                </c:pt>
                <c:pt idx="870">
                  <c:v>-15.5159</c:v>
                </c:pt>
                <c:pt idx="871">
                  <c:v>-17.3048</c:v>
                </c:pt>
                <c:pt idx="872">
                  <c:v>-17.259399999999999</c:v>
                </c:pt>
                <c:pt idx="873">
                  <c:v>-17.009799999999998</c:v>
                </c:pt>
                <c:pt idx="874">
                  <c:v>-15.941000000000001</c:v>
                </c:pt>
                <c:pt idx="875">
                  <c:v>-15.121320000000001</c:v>
                </c:pt>
                <c:pt idx="876">
                  <c:v>-14.793100000000001</c:v>
                </c:pt>
                <c:pt idx="877">
                  <c:v>-15.7941</c:v>
                </c:pt>
                <c:pt idx="878">
                  <c:v>-16.381</c:v>
                </c:pt>
                <c:pt idx="879">
                  <c:v>-15.338900000000001</c:v>
                </c:pt>
                <c:pt idx="880">
                  <c:v>-14.614699999999999</c:v>
                </c:pt>
                <c:pt idx="881">
                  <c:v>-14.2667</c:v>
                </c:pt>
                <c:pt idx="882">
                  <c:v>-16.474399999999999</c:v>
                </c:pt>
                <c:pt idx="883">
                  <c:v>-10.8843</c:v>
                </c:pt>
                <c:pt idx="884">
                  <c:v>-5.0314699999999997</c:v>
                </c:pt>
                <c:pt idx="885">
                  <c:v>-5.4473399999999996</c:v>
                </c:pt>
                <c:pt idx="886">
                  <c:v>-10.331300000000001</c:v>
                </c:pt>
                <c:pt idx="887">
                  <c:v>-10.6388</c:v>
                </c:pt>
                <c:pt idx="888">
                  <c:v>-12.0465</c:v>
                </c:pt>
                <c:pt idx="889">
                  <c:v>-12.7637</c:v>
                </c:pt>
                <c:pt idx="890">
                  <c:v>-13.1912</c:v>
                </c:pt>
                <c:pt idx="891">
                  <c:v>-13.451599999999999</c:v>
                </c:pt>
                <c:pt idx="892">
                  <c:v>-15.2653</c:v>
                </c:pt>
                <c:pt idx="893">
                  <c:v>-14.929819999999999</c:v>
                </c:pt>
                <c:pt idx="894">
                  <c:v>-14.550700000000001</c:v>
                </c:pt>
                <c:pt idx="895">
                  <c:v>-14.964</c:v>
                </c:pt>
                <c:pt idx="896">
                  <c:v>-14.8527</c:v>
                </c:pt>
                <c:pt idx="897">
                  <c:v>-14.819100000000001</c:v>
                </c:pt>
                <c:pt idx="898">
                  <c:v>-14.8935</c:v>
                </c:pt>
                <c:pt idx="899">
                  <c:v>-14.8443</c:v>
                </c:pt>
                <c:pt idx="900">
                  <c:v>-15.027900000000001</c:v>
                </c:pt>
                <c:pt idx="901">
                  <c:v>-12.974500000000001</c:v>
                </c:pt>
                <c:pt idx="902">
                  <c:v>-12.810700000000001</c:v>
                </c:pt>
                <c:pt idx="903">
                  <c:v>-12.9215</c:v>
                </c:pt>
                <c:pt idx="904">
                  <c:v>-13.04617</c:v>
                </c:pt>
                <c:pt idx="905">
                  <c:v>-13.4267</c:v>
                </c:pt>
                <c:pt idx="906">
                  <c:v>-13.1539</c:v>
                </c:pt>
                <c:pt idx="907">
                  <c:v>-13.435</c:v>
                </c:pt>
                <c:pt idx="908">
                  <c:v>-13.4443</c:v>
                </c:pt>
                <c:pt idx="909">
                  <c:v>-13.6715</c:v>
                </c:pt>
                <c:pt idx="910">
                  <c:v>-10.0578</c:v>
                </c:pt>
                <c:pt idx="911">
                  <c:v>-11.747400000000001</c:v>
                </c:pt>
                <c:pt idx="912">
                  <c:v>-10.959099999999999</c:v>
                </c:pt>
                <c:pt idx="913">
                  <c:v>-12.53167</c:v>
                </c:pt>
                <c:pt idx="914">
                  <c:v>-12.673400000000001</c:v>
                </c:pt>
                <c:pt idx="915">
                  <c:v>-12.7173</c:v>
                </c:pt>
                <c:pt idx="916">
                  <c:v>-12.978999999999999</c:v>
                </c:pt>
                <c:pt idx="917">
                  <c:v>-13.1663</c:v>
                </c:pt>
                <c:pt idx="918">
                  <c:v>-12.769600000000001</c:v>
                </c:pt>
                <c:pt idx="919">
                  <c:v>-12.229900000000001</c:v>
                </c:pt>
                <c:pt idx="920">
                  <c:v>-10.743499999999999</c:v>
                </c:pt>
                <c:pt idx="921">
                  <c:v>-10.9495</c:v>
                </c:pt>
                <c:pt idx="922">
                  <c:v>-11.304600000000001</c:v>
                </c:pt>
                <c:pt idx="923">
                  <c:v>-12.3025</c:v>
                </c:pt>
                <c:pt idx="924">
                  <c:v>-14.211600000000001</c:v>
                </c:pt>
                <c:pt idx="925">
                  <c:v>-13.4406</c:v>
                </c:pt>
                <c:pt idx="926">
                  <c:v>-14.200200000000001</c:v>
                </c:pt>
                <c:pt idx="927">
                  <c:v>-14.2704</c:v>
                </c:pt>
                <c:pt idx="928">
                  <c:v>-14.189299999999999</c:v>
                </c:pt>
                <c:pt idx="929">
                  <c:v>-14.458500000000001</c:v>
                </c:pt>
                <c:pt idx="930">
                  <c:v>-14.2014</c:v>
                </c:pt>
                <c:pt idx="931">
                  <c:v>-14.2151</c:v>
                </c:pt>
                <c:pt idx="932">
                  <c:v>-14.1724</c:v>
                </c:pt>
                <c:pt idx="933">
                  <c:v>-14.285500000000001</c:v>
                </c:pt>
                <c:pt idx="934">
                  <c:v>-14.527100000000001</c:v>
                </c:pt>
                <c:pt idx="935">
                  <c:v>-14.4011</c:v>
                </c:pt>
                <c:pt idx="936">
                  <c:v>-12.18793</c:v>
                </c:pt>
                <c:pt idx="937">
                  <c:v>-14.6675</c:v>
                </c:pt>
                <c:pt idx="938">
                  <c:v>-15.314</c:v>
                </c:pt>
                <c:pt idx="939">
                  <c:v>-14.9815</c:v>
                </c:pt>
                <c:pt idx="940">
                  <c:v>-15.042899999999999</c:v>
                </c:pt>
                <c:pt idx="941">
                  <c:v>-14.948700000000001</c:v>
                </c:pt>
                <c:pt idx="942">
                  <c:v>-14.908899999999999</c:v>
                </c:pt>
                <c:pt idx="943">
                  <c:v>-14.613860000000001</c:v>
                </c:pt>
                <c:pt idx="944">
                  <c:v>-14.7446</c:v>
                </c:pt>
                <c:pt idx="945">
                  <c:v>-14.98039</c:v>
                </c:pt>
                <c:pt idx="946">
                  <c:v>-14.754</c:v>
                </c:pt>
                <c:pt idx="947">
                  <c:v>-14.756600000000001</c:v>
                </c:pt>
                <c:pt idx="948">
                  <c:v>-14.8627</c:v>
                </c:pt>
                <c:pt idx="949">
                  <c:v>-14.989800000000001</c:v>
                </c:pt>
                <c:pt idx="950">
                  <c:v>-15.1066</c:v>
                </c:pt>
                <c:pt idx="951">
                  <c:v>-15.21895</c:v>
                </c:pt>
                <c:pt idx="952">
                  <c:v>-15.196400000000001</c:v>
                </c:pt>
                <c:pt idx="953">
                  <c:v>-15.2288</c:v>
                </c:pt>
                <c:pt idx="954">
                  <c:v>-15.0855</c:v>
                </c:pt>
                <c:pt idx="955">
                  <c:v>-15.048999999999999</c:v>
                </c:pt>
                <c:pt idx="956">
                  <c:v>-15.1592</c:v>
                </c:pt>
                <c:pt idx="957">
                  <c:v>-14.946999999999999</c:v>
                </c:pt>
                <c:pt idx="958">
                  <c:v>-15.141500000000001</c:v>
                </c:pt>
                <c:pt idx="959">
                  <c:v>-14.935600000000001</c:v>
                </c:pt>
                <c:pt idx="960">
                  <c:v>-15.0634</c:v>
                </c:pt>
                <c:pt idx="961">
                  <c:v>-14.798299999999999</c:v>
                </c:pt>
                <c:pt idx="962">
                  <c:v>-14.773099999999999</c:v>
                </c:pt>
                <c:pt idx="963">
                  <c:v>-14.9472</c:v>
                </c:pt>
                <c:pt idx="964">
                  <c:v>-15.1275</c:v>
                </c:pt>
                <c:pt idx="965">
                  <c:v>-14.937799999999999</c:v>
                </c:pt>
                <c:pt idx="966">
                  <c:v>-14.8828</c:v>
                </c:pt>
                <c:pt idx="967">
                  <c:v>-15.008800000000001</c:v>
                </c:pt>
                <c:pt idx="968">
                  <c:v>-15.054500000000001</c:v>
                </c:pt>
                <c:pt idx="969">
                  <c:v>-14.9902</c:v>
                </c:pt>
                <c:pt idx="970">
                  <c:v>-14.975099999999999</c:v>
                </c:pt>
                <c:pt idx="971">
                  <c:v>-14.9336</c:v>
                </c:pt>
                <c:pt idx="972">
                  <c:v>-14.96977</c:v>
                </c:pt>
                <c:pt idx="973">
                  <c:v>-14.9663</c:v>
                </c:pt>
                <c:pt idx="974">
                  <c:v>-15.0176</c:v>
                </c:pt>
                <c:pt idx="975">
                  <c:v>-14.8863</c:v>
                </c:pt>
                <c:pt idx="976">
                  <c:v>-15.0337</c:v>
                </c:pt>
                <c:pt idx="977">
                  <c:v>-14.916700000000001</c:v>
                </c:pt>
                <c:pt idx="978">
                  <c:v>-14.993499999999999</c:v>
                </c:pt>
                <c:pt idx="979">
                  <c:v>-15.079599999999999</c:v>
                </c:pt>
                <c:pt idx="980">
                  <c:v>-14.9297</c:v>
                </c:pt>
                <c:pt idx="981">
                  <c:v>-15.0069</c:v>
                </c:pt>
                <c:pt idx="982">
                  <c:v>-14.8956</c:v>
                </c:pt>
                <c:pt idx="983">
                  <c:v>-15.121499999999999</c:v>
                </c:pt>
                <c:pt idx="984">
                  <c:v>-15.026199999999999</c:v>
                </c:pt>
                <c:pt idx="985">
                  <c:v>-15.101800000000001</c:v>
                </c:pt>
                <c:pt idx="986">
                  <c:v>-13.449199999999999</c:v>
                </c:pt>
                <c:pt idx="987">
                  <c:v>-15.570499999999999</c:v>
                </c:pt>
                <c:pt idx="988">
                  <c:v>-15.315799999999999</c:v>
                </c:pt>
                <c:pt idx="989">
                  <c:v>-15.2775</c:v>
                </c:pt>
                <c:pt idx="990">
                  <c:v>-15.0768</c:v>
                </c:pt>
                <c:pt idx="991">
                  <c:v>-15.209300000000001</c:v>
                </c:pt>
                <c:pt idx="992">
                  <c:v>-13.8398</c:v>
                </c:pt>
                <c:pt idx="993">
                  <c:v>-15.045</c:v>
                </c:pt>
                <c:pt idx="994">
                  <c:v>-15.814</c:v>
                </c:pt>
                <c:pt idx="995">
                  <c:v>-16.39076</c:v>
                </c:pt>
                <c:pt idx="996">
                  <c:v>-16.802499999999998</c:v>
                </c:pt>
                <c:pt idx="997">
                  <c:v>-17.191600000000001</c:v>
                </c:pt>
                <c:pt idx="998">
                  <c:v>-17.352</c:v>
                </c:pt>
                <c:pt idx="999">
                  <c:v>-17.35108</c:v>
                </c:pt>
                <c:pt idx="1000">
                  <c:v>-17.427800000000001</c:v>
                </c:pt>
                <c:pt idx="1001">
                  <c:v>-15.204599999999999</c:v>
                </c:pt>
                <c:pt idx="1002">
                  <c:v>-15.8005</c:v>
                </c:pt>
                <c:pt idx="1003">
                  <c:v>-16.744299999999999</c:v>
                </c:pt>
                <c:pt idx="1004">
                  <c:v>-16.88571</c:v>
                </c:pt>
                <c:pt idx="1005">
                  <c:v>-16.749300000000002</c:v>
                </c:pt>
                <c:pt idx="1006">
                  <c:v>-16.624099999999999</c:v>
                </c:pt>
                <c:pt idx="1007">
                  <c:v>-16.675599999999999</c:v>
                </c:pt>
                <c:pt idx="1008">
                  <c:v>-16.928100000000001</c:v>
                </c:pt>
                <c:pt idx="1009">
                  <c:v>-17.2254</c:v>
                </c:pt>
                <c:pt idx="1010">
                  <c:v>-18.747800000000002</c:v>
                </c:pt>
                <c:pt idx="1011">
                  <c:v>-19.329699999999999</c:v>
                </c:pt>
                <c:pt idx="1012">
                  <c:v>-18.161899999999999</c:v>
                </c:pt>
                <c:pt idx="1013">
                  <c:v>-18.4603</c:v>
                </c:pt>
                <c:pt idx="1014">
                  <c:v>-17.345300000000002</c:v>
                </c:pt>
                <c:pt idx="1015">
                  <c:v>-16.660799999999998</c:v>
                </c:pt>
                <c:pt idx="1016">
                  <c:v>-16.584599999999998</c:v>
                </c:pt>
                <c:pt idx="1017">
                  <c:v>-17.657499999999999</c:v>
                </c:pt>
                <c:pt idx="1018">
                  <c:v>-18.215800000000002</c:v>
                </c:pt>
                <c:pt idx="1019">
                  <c:v>-17.2196</c:v>
                </c:pt>
                <c:pt idx="1020">
                  <c:v>-16.566600000000001</c:v>
                </c:pt>
                <c:pt idx="1021">
                  <c:v>-19.6402</c:v>
                </c:pt>
                <c:pt idx="1022">
                  <c:v>-16.065200000000001</c:v>
                </c:pt>
                <c:pt idx="1023">
                  <c:v>-8.2294800000000006</c:v>
                </c:pt>
                <c:pt idx="1024">
                  <c:v>-5.3599300000000003</c:v>
                </c:pt>
                <c:pt idx="1025">
                  <c:v>-8.4448299999999996</c:v>
                </c:pt>
                <c:pt idx="1026">
                  <c:v>-14.3139</c:v>
                </c:pt>
                <c:pt idx="1027">
                  <c:v>-14.08858</c:v>
                </c:pt>
                <c:pt idx="1028">
                  <c:v>-15.259600000000001</c:v>
                </c:pt>
                <c:pt idx="1029">
                  <c:v>-15.5063</c:v>
                </c:pt>
                <c:pt idx="1030">
                  <c:v>-18.2926</c:v>
                </c:pt>
                <c:pt idx="1031">
                  <c:v>-17.2193</c:v>
                </c:pt>
                <c:pt idx="1032">
                  <c:v>-19.242699999999999</c:v>
                </c:pt>
                <c:pt idx="1033">
                  <c:v>-17.559799999999999</c:v>
                </c:pt>
                <c:pt idx="1034">
                  <c:v>-15.8323</c:v>
                </c:pt>
                <c:pt idx="1035">
                  <c:v>-14.563840000000001</c:v>
                </c:pt>
                <c:pt idx="1036">
                  <c:v>-13.7898</c:v>
                </c:pt>
                <c:pt idx="1037">
                  <c:v>-13.578329999999999</c:v>
                </c:pt>
                <c:pt idx="1038">
                  <c:v>-15.387890000000001</c:v>
                </c:pt>
                <c:pt idx="1039">
                  <c:v>-12.2537</c:v>
                </c:pt>
                <c:pt idx="1040">
                  <c:v>-10.562200000000001</c:v>
                </c:pt>
                <c:pt idx="1041">
                  <c:v>-11.41516</c:v>
                </c:pt>
                <c:pt idx="1042">
                  <c:v>-12.8652</c:v>
                </c:pt>
                <c:pt idx="1043">
                  <c:v>-13.2424</c:v>
                </c:pt>
                <c:pt idx="1044">
                  <c:v>-13.34793</c:v>
                </c:pt>
                <c:pt idx="1045">
                  <c:v>-13.592000000000001</c:v>
                </c:pt>
                <c:pt idx="1046">
                  <c:v>-10.827299999999999</c:v>
                </c:pt>
                <c:pt idx="1047">
                  <c:v>-13.444599999999999</c:v>
                </c:pt>
                <c:pt idx="1048">
                  <c:v>-14.1797</c:v>
                </c:pt>
                <c:pt idx="1049">
                  <c:v>-13.6266</c:v>
                </c:pt>
                <c:pt idx="1050">
                  <c:v>-14.9899</c:v>
                </c:pt>
                <c:pt idx="1051">
                  <c:v>-16.08305</c:v>
                </c:pt>
                <c:pt idx="1052">
                  <c:v>-17.168700000000001</c:v>
                </c:pt>
                <c:pt idx="1053">
                  <c:v>-17.647099999999998</c:v>
                </c:pt>
                <c:pt idx="1054">
                  <c:v>-17.7133</c:v>
                </c:pt>
                <c:pt idx="1055">
                  <c:v>-17.610399999999998</c:v>
                </c:pt>
                <c:pt idx="1056">
                  <c:v>-16.026199999999999</c:v>
                </c:pt>
                <c:pt idx="1057">
                  <c:v>-17.088760000000001</c:v>
                </c:pt>
                <c:pt idx="1058">
                  <c:v>-17.840499999999999</c:v>
                </c:pt>
                <c:pt idx="1059">
                  <c:v>-18.403199999999998</c:v>
                </c:pt>
                <c:pt idx="1060">
                  <c:v>-18.779299999999999</c:v>
                </c:pt>
                <c:pt idx="1061">
                  <c:v>-19.0032</c:v>
                </c:pt>
                <c:pt idx="1062">
                  <c:v>-18.991900000000001</c:v>
                </c:pt>
                <c:pt idx="1063">
                  <c:v>-19.120699999999999</c:v>
                </c:pt>
                <c:pt idx="1064">
                  <c:v>-19.146999999999998</c:v>
                </c:pt>
                <c:pt idx="1065">
                  <c:v>-19.163399999999999</c:v>
                </c:pt>
                <c:pt idx="1066">
                  <c:v>-19.295280000000002</c:v>
                </c:pt>
                <c:pt idx="1067">
                  <c:v>-19.488499999999998</c:v>
                </c:pt>
                <c:pt idx="1068">
                  <c:v>-17.705200000000001</c:v>
                </c:pt>
                <c:pt idx="1069">
                  <c:v>-17.902200000000001</c:v>
                </c:pt>
                <c:pt idx="1070">
                  <c:v>-18.827400000000001</c:v>
                </c:pt>
                <c:pt idx="1071">
                  <c:v>-18.8371</c:v>
                </c:pt>
                <c:pt idx="1072">
                  <c:v>-18.646699999999999</c:v>
                </c:pt>
                <c:pt idx="1073">
                  <c:v>-18.6053</c:v>
                </c:pt>
                <c:pt idx="1074">
                  <c:v>-18.929200000000002</c:v>
                </c:pt>
                <c:pt idx="1075">
                  <c:v>-19.238900000000001</c:v>
                </c:pt>
                <c:pt idx="1076">
                  <c:v>-21.145700000000001</c:v>
                </c:pt>
                <c:pt idx="1077">
                  <c:v>-22.5685</c:v>
                </c:pt>
                <c:pt idx="1078">
                  <c:v>-19.781099999999999</c:v>
                </c:pt>
                <c:pt idx="1079">
                  <c:v>-22.4251</c:v>
                </c:pt>
                <c:pt idx="1080">
                  <c:v>-20.265799999999999</c:v>
                </c:pt>
                <c:pt idx="1081">
                  <c:v>-18.9831</c:v>
                </c:pt>
                <c:pt idx="1082">
                  <c:v>-18.268899999999999</c:v>
                </c:pt>
                <c:pt idx="1083">
                  <c:v>-18.226600000000001</c:v>
                </c:pt>
                <c:pt idx="1084">
                  <c:v>-18.305</c:v>
                </c:pt>
                <c:pt idx="1085">
                  <c:v>-20.61</c:v>
                </c:pt>
                <c:pt idx="1086">
                  <c:v>-19.596499999999999</c:v>
                </c:pt>
                <c:pt idx="1087">
                  <c:v>-18.79644</c:v>
                </c:pt>
                <c:pt idx="1088">
                  <c:v>-21.782</c:v>
                </c:pt>
                <c:pt idx="1089">
                  <c:v>-17.4116</c:v>
                </c:pt>
                <c:pt idx="1090">
                  <c:v>-17.399699999999999</c:v>
                </c:pt>
                <c:pt idx="1091">
                  <c:v>-16.10923</c:v>
                </c:pt>
                <c:pt idx="1092">
                  <c:v>-16.7532</c:v>
                </c:pt>
                <c:pt idx="1093">
                  <c:v>-15.152200000000001</c:v>
                </c:pt>
                <c:pt idx="1094">
                  <c:v>-16.137599999999999</c:v>
                </c:pt>
                <c:pt idx="1095">
                  <c:v>-17.758199999999999</c:v>
                </c:pt>
                <c:pt idx="1096">
                  <c:v>-17.867799999999999</c:v>
                </c:pt>
                <c:pt idx="1097">
                  <c:v>-17.319600000000001</c:v>
                </c:pt>
                <c:pt idx="1098">
                  <c:v>-16.587299999999999</c:v>
                </c:pt>
                <c:pt idx="1099">
                  <c:v>-15.9481</c:v>
                </c:pt>
                <c:pt idx="1100">
                  <c:v>-14.72705</c:v>
                </c:pt>
                <c:pt idx="1101">
                  <c:v>-16.4588</c:v>
                </c:pt>
                <c:pt idx="1102">
                  <c:v>-14.268700000000001</c:v>
                </c:pt>
                <c:pt idx="1103">
                  <c:v>-15.898400000000001</c:v>
                </c:pt>
                <c:pt idx="1104">
                  <c:v>-16.412299999999998</c:v>
                </c:pt>
                <c:pt idx="1105">
                  <c:v>-15.28</c:v>
                </c:pt>
                <c:pt idx="1106">
                  <c:v>-14.8256</c:v>
                </c:pt>
                <c:pt idx="1107">
                  <c:v>-14.93229</c:v>
                </c:pt>
                <c:pt idx="1108">
                  <c:v>-13.898999999999999</c:v>
                </c:pt>
                <c:pt idx="1109">
                  <c:v>-15.5373</c:v>
                </c:pt>
                <c:pt idx="1110">
                  <c:v>-15.5642</c:v>
                </c:pt>
                <c:pt idx="1111">
                  <c:v>-13.280200000000001</c:v>
                </c:pt>
                <c:pt idx="1112">
                  <c:v>-15.6319</c:v>
                </c:pt>
                <c:pt idx="1113">
                  <c:v>-14.864699999999999</c:v>
                </c:pt>
                <c:pt idx="1114">
                  <c:v>-14.9116</c:v>
                </c:pt>
                <c:pt idx="1115">
                  <c:v>-16.772600000000001</c:v>
                </c:pt>
                <c:pt idx="1116">
                  <c:v>-15.875</c:v>
                </c:pt>
                <c:pt idx="1117">
                  <c:v>-16.0383</c:v>
                </c:pt>
                <c:pt idx="1118">
                  <c:v>-16.25666</c:v>
                </c:pt>
                <c:pt idx="1119">
                  <c:v>-16.2484</c:v>
                </c:pt>
                <c:pt idx="1120">
                  <c:v>-15.922000000000001</c:v>
                </c:pt>
                <c:pt idx="1121">
                  <c:v>-15.815</c:v>
                </c:pt>
                <c:pt idx="1122">
                  <c:v>-16.097490000000001</c:v>
                </c:pt>
                <c:pt idx="1123">
                  <c:v>-16.201000000000001</c:v>
                </c:pt>
                <c:pt idx="1124">
                  <c:v>-16.290199999999999</c:v>
                </c:pt>
                <c:pt idx="1125">
                  <c:v>-16.5684</c:v>
                </c:pt>
                <c:pt idx="1126">
                  <c:v>-16.478100000000001</c:v>
                </c:pt>
                <c:pt idx="1127">
                  <c:v>-16.561599999999999</c:v>
                </c:pt>
                <c:pt idx="1128">
                  <c:v>-16.4514</c:v>
                </c:pt>
                <c:pt idx="1129">
                  <c:v>-16.421600000000002</c:v>
                </c:pt>
                <c:pt idx="1130">
                  <c:v>-16.296600000000002</c:v>
                </c:pt>
                <c:pt idx="1131">
                  <c:v>-16.303799999999999</c:v>
                </c:pt>
                <c:pt idx="1132">
                  <c:v>-16.779299999999999</c:v>
                </c:pt>
                <c:pt idx="1133">
                  <c:v>-16.8703</c:v>
                </c:pt>
                <c:pt idx="1134">
                  <c:v>-16.821300000000001</c:v>
                </c:pt>
                <c:pt idx="1135">
                  <c:v>-16.989599999999999</c:v>
                </c:pt>
                <c:pt idx="1136">
                  <c:v>-16.957149999999999</c:v>
                </c:pt>
                <c:pt idx="1137">
                  <c:v>-17.040500000000002</c:v>
                </c:pt>
                <c:pt idx="1138">
                  <c:v>-17.241900000000001</c:v>
                </c:pt>
                <c:pt idx="1139">
                  <c:v>-16.965900000000001</c:v>
                </c:pt>
                <c:pt idx="1140">
                  <c:v>-13.9757</c:v>
                </c:pt>
                <c:pt idx="1141">
                  <c:v>-16.084299999999999</c:v>
                </c:pt>
                <c:pt idx="1142">
                  <c:v>-17.556899999999999</c:v>
                </c:pt>
                <c:pt idx="1143">
                  <c:v>-18.641500000000001</c:v>
                </c:pt>
                <c:pt idx="1144">
                  <c:v>-19.3995</c:v>
                </c:pt>
                <c:pt idx="1145">
                  <c:v>-19.891400000000001</c:v>
                </c:pt>
                <c:pt idx="1146">
                  <c:v>-23.643599999999999</c:v>
                </c:pt>
                <c:pt idx="1147">
                  <c:v>-22.101600000000001</c:v>
                </c:pt>
                <c:pt idx="1148">
                  <c:v>-22.118300000000001</c:v>
                </c:pt>
                <c:pt idx="1149">
                  <c:v>-22.662099999999999</c:v>
                </c:pt>
                <c:pt idx="1150">
                  <c:v>-21.484400000000001</c:v>
                </c:pt>
                <c:pt idx="1151">
                  <c:v>-21.805299999999999</c:v>
                </c:pt>
                <c:pt idx="1152">
                  <c:v>-22.0503</c:v>
                </c:pt>
                <c:pt idx="1153">
                  <c:v>-22.2026</c:v>
                </c:pt>
                <c:pt idx="1154">
                  <c:v>-21.300999999999998</c:v>
                </c:pt>
                <c:pt idx="1155">
                  <c:v>-21.192900000000002</c:v>
                </c:pt>
                <c:pt idx="1156">
                  <c:v>-21.2166</c:v>
                </c:pt>
                <c:pt idx="1157">
                  <c:v>-21.338899999999999</c:v>
                </c:pt>
                <c:pt idx="1158">
                  <c:v>-21.6069</c:v>
                </c:pt>
                <c:pt idx="1159">
                  <c:v>-23.924800000000001</c:v>
                </c:pt>
                <c:pt idx="1160">
                  <c:v>-24.014399999999998</c:v>
                </c:pt>
                <c:pt idx="1161">
                  <c:v>-24.330449999999999</c:v>
                </c:pt>
                <c:pt idx="1162">
                  <c:v>-22.610299999999999</c:v>
                </c:pt>
                <c:pt idx="1163">
                  <c:v>-21.581</c:v>
                </c:pt>
                <c:pt idx="1164">
                  <c:v>-21.320499999999999</c:v>
                </c:pt>
                <c:pt idx="1165">
                  <c:v>-21.34676</c:v>
                </c:pt>
                <c:pt idx="1166">
                  <c:v>-21.3416</c:v>
                </c:pt>
                <c:pt idx="1167">
                  <c:v>-21.303940000000001</c:v>
                </c:pt>
                <c:pt idx="1168">
                  <c:v>-21.265499999999999</c:v>
                </c:pt>
                <c:pt idx="1169">
                  <c:v>-23.934999999999999</c:v>
                </c:pt>
                <c:pt idx="1170">
                  <c:v>-21.1557</c:v>
                </c:pt>
                <c:pt idx="1171">
                  <c:v>-10.5532</c:v>
                </c:pt>
                <c:pt idx="1172">
                  <c:v>-10.5657</c:v>
                </c:pt>
                <c:pt idx="1173">
                  <c:v>-15.8637</c:v>
                </c:pt>
                <c:pt idx="1174">
                  <c:v>-18.150700000000001</c:v>
                </c:pt>
                <c:pt idx="1175">
                  <c:v>-18.584299999999999</c:v>
                </c:pt>
                <c:pt idx="1176">
                  <c:v>-19.3706</c:v>
                </c:pt>
                <c:pt idx="1177">
                  <c:v>-19.1328</c:v>
                </c:pt>
                <c:pt idx="1178">
                  <c:v>-19.321000000000002</c:v>
                </c:pt>
                <c:pt idx="1179">
                  <c:v>-19.6478</c:v>
                </c:pt>
                <c:pt idx="1180">
                  <c:v>-20.349299999999999</c:v>
                </c:pt>
                <c:pt idx="1181">
                  <c:v>-19.282800000000002</c:v>
                </c:pt>
                <c:pt idx="1182">
                  <c:v>-18.640280000000001</c:v>
                </c:pt>
                <c:pt idx="1183">
                  <c:v>-20.4039</c:v>
                </c:pt>
                <c:pt idx="1184">
                  <c:v>-20.48892</c:v>
                </c:pt>
                <c:pt idx="1185">
                  <c:v>-19.472100000000001</c:v>
                </c:pt>
                <c:pt idx="1186">
                  <c:v>-18.0472</c:v>
                </c:pt>
                <c:pt idx="1187">
                  <c:v>-18.630400000000002</c:v>
                </c:pt>
                <c:pt idx="1188">
                  <c:v>-19.630199999999999</c:v>
                </c:pt>
                <c:pt idx="1189">
                  <c:v>-19.376899999999999</c:v>
                </c:pt>
                <c:pt idx="1190">
                  <c:v>-18.05678</c:v>
                </c:pt>
                <c:pt idx="1191">
                  <c:v>-18.783000000000001</c:v>
                </c:pt>
                <c:pt idx="1192">
                  <c:v>-19.706499999999998</c:v>
                </c:pt>
                <c:pt idx="1193">
                  <c:v>-19.374400000000001</c:v>
                </c:pt>
                <c:pt idx="1194">
                  <c:v>-18.5731</c:v>
                </c:pt>
                <c:pt idx="1195">
                  <c:v>-16.067599999999999</c:v>
                </c:pt>
                <c:pt idx="1196">
                  <c:v>-17.178599999999999</c:v>
                </c:pt>
                <c:pt idx="1197">
                  <c:v>-14.13448</c:v>
                </c:pt>
                <c:pt idx="1198">
                  <c:v>-17.037400000000002</c:v>
                </c:pt>
                <c:pt idx="1199">
                  <c:v>-15.853400000000001</c:v>
                </c:pt>
                <c:pt idx="1200">
                  <c:v>-15.5258</c:v>
                </c:pt>
                <c:pt idx="1201">
                  <c:v>-18.852499999999999</c:v>
                </c:pt>
                <c:pt idx="1202">
                  <c:v>-16.796299999999999</c:v>
                </c:pt>
                <c:pt idx="1203">
                  <c:v>-15.415100000000001</c:v>
                </c:pt>
                <c:pt idx="1204">
                  <c:v>-14.936</c:v>
                </c:pt>
                <c:pt idx="1205">
                  <c:v>-14.4649</c:v>
                </c:pt>
                <c:pt idx="1206">
                  <c:v>-12.9825</c:v>
                </c:pt>
                <c:pt idx="1207">
                  <c:v>-14.132899999999999</c:v>
                </c:pt>
                <c:pt idx="1208">
                  <c:v>-15.7606</c:v>
                </c:pt>
                <c:pt idx="1209">
                  <c:v>-15.6503</c:v>
                </c:pt>
                <c:pt idx="1210">
                  <c:v>-13.4352</c:v>
                </c:pt>
                <c:pt idx="1211">
                  <c:v>-14.976599999999999</c:v>
                </c:pt>
                <c:pt idx="1212">
                  <c:v>-17.357299999999999</c:v>
                </c:pt>
                <c:pt idx="1213">
                  <c:v>-19.241900000000001</c:v>
                </c:pt>
                <c:pt idx="1214">
                  <c:v>-20.369900000000001</c:v>
                </c:pt>
                <c:pt idx="1215">
                  <c:v>-21.096499999999999</c:v>
                </c:pt>
                <c:pt idx="1216">
                  <c:v>-23.3935</c:v>
                </c:pt>
                <c:pt idx="1217">
                  <c:v>-23.450199999999999</c:v>
                </c:pt>
                <c:pt idx="1218">
                  <c:v>-26.050799999999999</c:v>
                </c:pt>
                <c:pt idx="1219">
                  <c:v>-23.360900000000001</c:v>
                </c:pt>
                <c:pt idx="1220">
                  <c:v>-23.364100000000001</c:v>
                </c:pt>
                <c:pt idx="1221">
                  <c:v>-22.649699999999999</c:v>
                </c:pt>
                <c:pt idx="1222">
                  <c:v>-23.964700000000001</c:v>
                </c:pt>
                <c:pt idx="1223">
                  <c:v>-24.5579</c:v>
                </c:pt>
                <c:pt idx="1224">
                  <c:v>-22.875699999999998</c:v>
                </c:pt>
                <c:pt idx="1225">
                  <c:v>-22.871500000000001</c:v>
                </c:pt>
                <c:pt idx="1226">
                  <c:v>-22.885999999999999</c:v>
                </c:pt>
                <c:pt idx="1227">
                  <c:v>-22.908200000000001</c:v>
                </c:pt>
                <c:pt idx="1228">
                  <c:v>-22.945699999999999</c:v>
                </c:pt>
                <c:pt idx="1229">
                  <c:v>-23.0032</c:v>
                </c:pt>
                <c:pt idx="1230">
                  <c:v>-23.139800000000001</c:v>
                </c:pt>
                <c:pt idx="1231">
                  <c:v>-25.238800000000001</c:v>
                </c:pt>
                <c:pt idx="1232">
                  <c:v>-25.986799999999999</c:v>
                </c:pt>
                <c:pt idx="1233">
                  <c:v>-24.266300000000001</c:v>
                </c:pt>
                <c:pt idx="1234">
                  <c:v>-24.259399999999999</c:v>
                </c:pt>
                <c:pt idx="1235">
                  <c:v>-25.537500000000001</c:v>
                </c:pt>
                <c:pt idx="1236">
                  <c:v>-25.562090000000001</c:v>
                </c:pt>
                <c:pt idx="1237">
                  <c:v>-24.292950000000001</c:v>
                </c:pt>
                <c:pt idx="1238">
                  <c:v>-23.079499999999999</c:v>
                </c:pt>
                <c:pt idx="1239">
                  <c:v>-21.998200000000001</c:v>
                </c:pt>
                <c:pt idx="1240">
                  <c:v>-20.433199999999999</c:v>
                </c:pt>
                <c:pt idx="1241">
                  <c:v>-21.856000000000002</c:v>
                </c:pt>
                <c:pt idx="1242">
                  <c:v>-19.924700000000001</c:v>
                </c:pt>
                <c:pt idx="1243">
                  <c:v>-20.159700000000001</c:v>
                </c:pt>
                <c:pt idx="1244">
                  <c:v>-21.234500000000001</c:v>
                </c:pt>
                <c:pt idx="1245">
                  <c:v>-21.854800000000001</c:v>
                </c:pt>
                <c:pt idx="1246">
                  <c:v>-19.628399999999999</c:v>
                </c:pt>
                <c:pt idx="1247">
                  <c:v>-21.908000000000001</c:v>
                </c:pt>
                <c:pt idx="1248">
                  <c:v>-20.877400000000002</c:v>
                </c:pt>
                <c:pt idx="1249">
                  <c:v>-17.7089</c:v>
                </c:pt>
                <c:pt idx="1250">
                  <c:v>-17.558</c:v>
                </c:pt>
                <c:pt idx="1251">
                  <c:v>-18.848199999999999</c:v>
                </c:pt>
                <c:pt idx="1252">
                  <c:v>-18.221599999999999</c:v>
                </c:pt>
                <c:pt idx="1253">
                  <c:v>-18.479199999999999</c:v>
                </c:pt>
                <c:pt idx="1254">
                  <c:v>-12.6089</c:v>
                </c:pt>
                <c:pt idx="1255">
                  <c:v>-12.149699999999999</c:v>
                </c:pt>
                <c:pt idx="1256">
                  <c:v>-17.3017</c:v>
                </c:pt>
                <c:pt idx="1257">
                  <c:v>-19.438099999999999</c:v>
                </c:pt>
                <c:pt idx="1258">
                  <c:v>-20.6388</c:v>
                </c:pt>
                <c:pt idx="1259">
                  <c:v>-21.376799999999999</c:v>
                </c:pt>
                <c:pt idx="1260">
                  <c:v>-21.863299999999999</c:v>
                </c:pt>
                <c:pt idx="1261">
                  <c:v>-22.220300000000002</c:v>
                </c:pt>
                <c:pt idx="1262">
                  <c:v>-22.512799999999999</c:v>
                </c:pt>
                <c:pt idx="1263">
                  <c:v>-22.7165</c:v>
                </c:pt>
                <c:pt idx="1264">
                  <c:v>-22.939800000000002</c:v>
                </c:pt>
                <c:pt idx="1265">
                  <c:v>-22.685680000000001</c:v>
                </c:pt>
                <c:pt idx="1266">
                  <c:v>-22.659199999999998</c:v>
                </c:pt>
                <c:pt idx="1267">
                  <c:v>-22.7453</c:v>
                </c:pt>
                <c:pt idx="1268">
                  <c:v>-21.1419</c:v>
                </c:pt>
                <c:pt idx="1269">
                  <c:v>-21.4285</c:v>
                </c:pt>
                <c:pt idx="1270">
                  <c:v>-21.758970000000001</c:v>
                </c:pt>
                <c:pt idx="1271">
                  <c:v>-22.014700000000001</c:v>
                </c:pt>
                <c:pt idx="1272">
                  <c:v>-23.4361</c:v>
                </c:pt>
                <c:pt idx="1273">
                  <c:v>-21.737690000000001</c:v>
                </c:pt>
                <c:pt idx="1274">
                  <c:v>-21.179300000000001</c:v>
                </c:pt>
                <c:pt idx="1275">
                  <c:v>-20.664300000000001</c:v>
                </c:pt>
                <c:pt idx="1276">
                  <c:v>-21.253</c:v>
                </c:pt>
                <c:pt idx="1277">
                  <c:v>-20.656300000000002</c:v>
                </c:pt>
                <c:pt idx="1278">
                  <c:v>-21.273499999999999</c:v>
                </c:pt>
                <c:pt idx="1279">
                  <c:v>-21.35</c:v>
                </c:pt>
                <c:pt idx="1280">
                  <c:v>-19.839600000000001</c:v>
                </c:pt>
                <c:pt idx="1281">
                  <c:v>-21.057200000000002</c:v>
                </c:pt>
                <c:pt idx="1282">
                  <c:v>-22.0533</c:v>
                </c:pt>
                <c:pt idx="1283">
                  <c:v>-21.478400000000001</c:v>
                </c:pt>
                <c:pt idx="1284">
                  <c:v>-21.436699999999998</c:v>
                </c:pt>
                <c:pt idx="1285">
                  <c:v>-22.870190000000001</c:v>
                </c:pt>
                <c:pt idx="1286">
                  <c:v>-23.016100000000002</c:v>
                </c:pt>
                <c:pt idx="1287">
                  <c:v>-21.693100000000001</c:v>
                </c:pt>
                <c:pt idx="1288">
                  <c:v>-20.934699999999999</c:v>
                </c:pt>
                <c:pt idx="1289">
                  <c:v>-20.834569999999999</c:v>
                </c:pt>
                <c:pt idx="1290">
                  <c:v>-20.119800000000001</c:v>
                </c:pt>
                <c:pt idx="1291">
                  <c:v>-20.242599999999999</c:v>
                </c:pt>
                <c:pt idx="1292">
                  <c:v>-13.795299999999999</c:v>
                </c:pt>
                <c:pt idx="1293">
                  <c:v>-18.480799999999999</c:v>
                </c:pt>
                <c:pt idx="1294">
                  <c:v>-20.237100000000002</c:v>
                </c:pt>
                <c:pt idx="1295">
                  <c:v>-21.563700000000001</c:v>
                </c:pt>
                <c:pt idx="1296">
                  <c:v>-22.1404</c:v>
                </c:pt>
                <c:pt idx="1297">
                  <c:v>-22.645499999999998</c:v>
                </c:pt>
                <c:pt idx="1298">
                  <c:v>-22.910699999999999</c:v>
                </c:pt>
                <c:pt idx="1299">
                  <c:v>-22.457699999999999</c:v>
                </c:pt>
                <c:pt idx="1300">
                  <c:v>-22.6404</c:v>
                </c:pt>
                <c:pt idx="1301">
                  <c:v>-22.528400000000001</c:v>
                </c:pt>
                <c:pt idx="1302">
                  <c:v>-20.7042</c:v>
                </c:pt>
                <c:pt idx="1303">
                  <c:v>-22.070799999999998</c:v>
                </c:pt>
                <c:pt idx="1304">
                  <c:v>-22.479700000000001</c:v>
                </c:pt>
                <c:pt idx="1305">
                  <c:v>-22.6312</c:v>
                </c:pt>
                <c:pt idx="1306">
                  <c:v>-22.756</c:v>
                </c:pt>
                <c:pt idx="1307">
                  <c:v>-22.9373</c:v>
                </c:pt>
                <c:pt idx="1308">
                  <c:v>-23.009599999999999</c:v>
                </c:pt>
                <c:pt idx="1309">
                  <c:v>-23.728100000000001</c:v>
                </c:pt>
                <c:pt idx="1310">
                  <c:v>-24.949400000000001</c:v>
                </c:pt>
                <c:pt idx="1311">
                  <c:v>-23.600079999999998</c:v>
                </c:pt>
                <c:pt idx="1312">
                  <c:v>-23.186699999999998</c:v>
                </c:pt>
                <c:pt idx="1313">
                  <c:v>-24.397200000000002</c:v>
                </c:pt>
                <c:pt idx="1314">
                  <c:v>-23.290700000000001</c:v>
                </c:pt>
                <c:pt idx="1315">
                  <c:v>-19.7121</c:v>
                </c:pt>
                <c:pt idx="1316">
                  <c:v>-20.325099999999999</c:v>
                </c:pt>
                <c:pt idx="1317">
                  <c:v>-21.042999999999999</c:v>
                </c:pt>
                <c:pt idx="1318">
                  <c:v>-20.6553</c:v>
                </c:pt>
                <c:pt idx="1319">
                  <c:v>-20.864540000000002</c:v>
                </c:pt>
                <c:pt idx="1320">
                  <c:v>-21.752300000000002</c:v>
                </c:pt>
                <c:pt idx="1321">
                  <c:v>-22.2117</c:v>
                </c:pt>
                <c:pt idx="1322">
                  <c:v>-22.552700000000002</c:v>
                </c:pt>
                <c:pt idx="1323">
                  <c:v>-22.689299999999999</c:v>
                </c:pt>
                <c:pt idx="1324">
                  <c:v>-24.707599999999999</c:v>
                </c:pt>
                <c:pt idx="1325">
                  <c:v>-24.4191</c:v>
                </c:pt>
                <c:pt idx="1326">
                  <c:v>-24.033100000000001</c:v>
                </c:pt>
                <c:pt idx="1327">
                  <c:v>-18.7484</c:v>
                </c:pt>
                <c:pt idx="1328">
                  <c:v>-18.897400000000001</c:v>
                </c:pt>
                <c:pt idx="1329">
                  <c:v>-20.934699999999999</c:v>
                </c:pt>
                <c:pt idx="1330">
                  <c:v>-23.4529</c:v>
                </c:pt>
                <c:pt idx="1331">
                  <c:v>-21.69566</c:v>
                </c:pt>
                <c:pt idx="1332">
                  <c:v>-22.598500000000001</c:v>
                </c:pt>
                <c:pt idx="1333">
                  <c:v>-22.753699999999998</c:v>
                </c:pt>
                <c:pt idx="1334">
                  <c:v>-23.0611</c:v>
                </c:pt>
                <c:pt idx="1335">
                  <c:v>-22.928699999999999</c:v>
                </c:pt>
                <c:pt idx="1336">
                  <c:v>-23.0121</c:v>
                </c:pt>
                <c:pt idx="1337">
                  <c:v>-23.162099999999999</c:v>
                </c:pt>
                <c:pt idx="1338">
                  <c:v>-23.200600000000001</c:v>
                </c:pt>
                <c:pt idx="1339">
                  <c:v>-23.318349999999999</c:v>
                </c:pt>
                <c:pt idx="1340">
                  <c:v>-23.4069</c:v>
                </c:pt>
                <c:pt idx="1341">
                  <c:v>-23.331800000000001</c:v>
                </c:pt>
                <c:pt idx="1342">
                  <c:v>-23.498999999999999</c:v>
                </c:pt>
                <c:pt idx="1343">
                  <c:v>-23.528400000000001</c:v>
                </c:pt>
                <c:pt idx="1344">
                  <c:v>-23.395879999999998</c:v>
                </c:pt>
                <c:pt idx="1345">
                  <c:v>-23.789100000000001</c:v>
                </c:pt>
                <c:pt idx="1346">
                  <c:v>-23.49785</c:v>
                </c:pt>
                <c:pt idx="1347">
                  <c:v>-23.876100000000001</c:v>
                </c:pt>
                <c:pt idx="1348">
                  <c:v>-23.92239</c:v>
                </c:pt>
                <c:pt idx="1349">
                  <c:v>-23.125</c:v>
                </c:pt>
                <c:pt idx="1350">
                  <c:v>-20.540700000000001</c:v>
                </c:pt>
                <c:pt idx="1351">
                  <c:v>-20.157800000000002</c:v>
                </c:pt>
                <c:pt idx="1352">
                  <c:v>-20.411100000000001</c:v>
                </c:pt>
                <c:pt idx="1353">
                  <c:v>-20.705300000000001</c:v>
                </c:pt>
                <c:pt idx="1354">
                  <c:v>-20.781169999999999</c:v>
                </c:pt>
                <c:pt idx="1355">
                  <c:v>-20.9467</c:v>
                </c:pt>
                <c:pt idx="1356">
                  <c:v>-21.049600000000002</c:v>
                </c:pt>
                <c:pt idx="1357">
                  <c:v>-21.302199999999999</c:v>
                </c:pt>
                <c:pt idx="1358">
                  <c:v>-21.878499999999999</c:v>
                </c:pt>
                <c:pt idx="1359">
                  <c:v>-21.881399999999999</c:v>
                </c:pt>
                <c:pt idx="1360">
                  <c:v>-21.854500000000002</c:v>
                </c:pt>
                <c:pt idx="1361">
                  <c:v>-22.009599999999999</c:v>
                </c:pt>
                <c:pt idx="1362">
                  <c:v>-22.077500000000001</c:v>
                </c:pt>
                <c:pt idx="1363">
                  <c:v>-22.2197</c:v>
                </c:pt>
                <c:pt idx="1364">
                  <c:v>-22.2484</c:v>
                </c:pt>
                <c:pt idx="1365">
                  <c:v>-22.366499999999998</c:v>
                </c:pt>
                <c:pt idx="1366">
                  <c:v>-22.374500000000001</c:v>
                </c:pt>
                <c:pt idx="1367">
                  <c:v>-22.5398</c:v>
                </c:pt>
                <c:pt idx="1368">
                  <c:v>-22.585899999999999</c:v>
                </c:pt>
                <c:pt idx="1369">
                  <c:v>-22.678699999999999</c:v>
                </c:pt>
                <c:pt idx="1370">
                  <c:v>-22.663900000000002</c:v>
                </c:pt>
                <c:pt idx="1371">
                  <c:v>-22.1279</c:v>
                </c:pt>
                <c:pt idx="1372">
                  <c:v>-21.546800000000001</c:v>
                </c:pt>
                <c:pt idx="1373">
                  <c:v>-21.0701</c:v>
                </c:pt>
                <c:pt idx="1374">
                  <c:v>-21.808900000000001</c:v>
                </c:pt>
                <c:pt idx="1375">
                  <c:v>-19.169799999999999</c:v>
                </c:pt>
                <c:pt idx="1376">
                  <c:v>-19.968399999999999</c:v>
                </c:pt>
                <c:pt idx="1377">
                  <c:v>-21.418500000000002</c:v>
                </c:pt>
                <c:pt idx="1378">
                  <c:v>-22.354800000000001</c:v>
                </c:pt>
                <c:pt idx="1379">
                  <c:v>-22.7987</c:v>
                </c:pt>
                <c:pt idx="1380">
                  <c:v>-23.568300000000001</c:v>
                </c:pt>
                <c:pt idx="1381">
                  <c:v>-23.555900000000001</c:v>
                </c:pt>
                <c:pt idx="1382">
                  <c:v>-24.733039999999999</c:v>
                </c:pt>
                <c:pt idx="1383">
                  <c:v>-24.016200000000001</c:v>
                </c:pt>
                <c:pt idx="1384">
                  <c:v>-25.478400000000001</c:v>
                </c:pt>
                <c:pt idx="1385">
                  <c:v>-21.813300000000002</c:v>
                </c:pt>
                <c:pt idx="1386">
                  <c:v>-21.031500000000001</c:v>
                </c:pt>
                <c:pt idx="1387">
                  <c:v>-22.277999999999999</c:v>
                </c:pt>
                <c:pt idx="1388">
                  <c:v>-23.163599999999999</c:v>
                </c:pt>
                <c:pt idx="1389">
                  <c:v>-22.363099999999999</c:v>
                </c:pt>
                <c:pt idx="1390">
                  <c:v>-22.089099999999998</c:v>
                </c:pt>
                <c:pt idx="1391">
                  <c:v>-21.766200000000001</c:v>
                </c:pt>
                <c:pt idx="1392">
                  <c:v>-21.983599999999999</c:v>
                </c:pt>
                <c:pt idx="1393">
                  <c:v>-22.597999999999999</c:v>
                </c:pt>
                <c:pt idx="1394">
                  <c:v>-22.954899999999999</c:v>
                </c:pt>
                <c:pt idx="1395">
                  <c:v>-23.236499999999999</c:v>
                </c:pt>
                <c:pt idx="1396">
                  <c:v>-23.346900000000002</c:v>
                </c:pt>
                <c:pt idx="1397">
                  <c:v>-25.2301</c:v>
                </c:pt>
                <c:pt idx="1398">
                  <c:v>-25.017600000000002</c:v>
                </c:pt>
                <c:pt idx="1399">
                  <c:v>-24.627549999999999</c:v>
                </c:pt>
                <c:pt idx="1400">
                  <c:v>-24.186199999999999</c:v>
                </c:pt>
                <c:pt idx="1401">
                  <c:v>-23.725000000000001</c:v>
                </c:pt>
                <c:pt idx="1402">
                  <c:v>-23.482500000000002</c:v>
                </c:pt>
                <c:pt idx="1403">
                  <c:v>-18.197600000000001</c:v>
                </c:pt>
                <c:pt idx="1404">
                  <c:v>-20.5763</c:v>
                </c:pt>
                <c:pt idx="1405">
                  <c:v>-22.710809999999999</c:v>
                </c:pt>
                <c:pt idx="1406">
                  <c:v>-21.389299999999999</c:v>
                </c:pt>
                <c:pt idx="1407">
                  <c:v>-22.054500000000001</c:v>
                </c:pt>
                <c:pt idx="1408">
                  <c:v>-21.824400000000001</c:v>
                </c:pt>
                <c:pt idx="1409">
                  <c:v>-21.116499999999998</c:v>
                </c:pt>
                <c:pt idx="1410">
                  <c:v>-21.7592</c:v>
                </c:pt>
                <c:pt idx="1411">
                  <c:v>-22.4937</c:v>
                </c:pt>
                <c:pt idx="1412">
                  <c:v>-22.210999999999999</c:v>
                </c:pt>
                <c:pt idx="1413">
                  <c:v>-22.497399999999999</c:v>
                </c:pt>
                <c:pt idx="1414">
                  <c:v>-19.726800000000001</c:v>
                </c:pt>
                <c:pt idx="1415">
                  <c:v>-18.932400000000001</c:v>
                </c:pt>
                <c:pt idx="1416">
                  <c:v>-20.015799999999999</c:v>
                </c:pt>
                <c:pt idx="1417">
                  <c:v>-21.462700000000002</c:v>
                </c:pt>
                <c:pt idx="1418">
                  <c:v>-22.270399999999999</c:v>
                </c:pt>
                <c:pt idx="1419">
                  <c:v>-22.921900000000001</c:v>
                </c:pt>
                <c:pt idx="1420">
                  <c:v>-23.450299999999999</c:v>
                </c:pt>
                <c:pt idx="1421">
                  <c:v>-23.262699999999999</c:v>
                </c:pt>
                <c:pt idx="1422">
                  <c:v>-23.2483</c:v>
                </c:pt>
                <c:pt idx="1423">
                  <c:v>-24.552299999999999</c:v>
                </c:pt>
                <c:pt idx="1424">
                  <c:v>-21.587700000000002</c:v>
                </c:pt>
                <c:pt idx="1425">
                  <c:v>-24.2514</c:v>
                </c:pt>
                <c:pt idx="1426">
                  <c:v>-25.124749999999999</c:v>
                </c:pt>
                <c:pt idx="1427">
                  <c:v>-22.555700000000002</c:v>
                </c:pt>
                <c:pt idx="1428">
                  <c:v>-23.964500000000001</c:v>
                </c:pt>
                <c:pt idx="1429">
                  <c:v>-23.3065</c:v>
                </c:pt>
                <c:pt idx="1430">
                  <c:v>-24.536899999999999</c:v>
                </c:pt>
                <c:pt idx="1431">
                  <c:v>-23.4939</c:v>
                </c:pt>
                <c:pt idx="1432">
                  <c:v>-22.7879</c:v>
                </c:pt>
                <c:pt idx="1433">
                  <c:v>-22.618500000000001</c:v>
                </c:pt>
                <c:pt idx="1434">
                  <c:v>-22.495000000000001</c:v>
                </c:pt>
                <c:pt idx="1435">
                  <c:v>-22.786799999999999</c:v>
                </c:pt>
                <c:pt idx="1436">
                  <c:v>-23.302900000000001</c:v>
                </c:pt>
                <c:pt idx="1437">
                  <c:v>-23.574300000000001</c:v>
                </c:pt>
                <c:pt idx="1438">
                  <c:v>-23.769500000000001</c:v>
                </c:pt>
                <c:pt idx="1439">
                  <c:v>-23.8489</c:v>
                </c:pt>
                <c:pt idx="1440">
                  <c:v>-25.8096</c:v>
                </c:pt>
                <c:pt idx="1441">
                  <c:v>-25.538900000000002</c:v>
                </c:pt>
                <c:pt idx="1442">
                  <c:v>-25.157599999999999</c:v>
                </c:pt>
                <c:pt idx="1443">
                  <c:v>-24.69</c:v>
                </c:pt>
                <c:pt idx="1444">
                  <c:v>-24.1877</c:v>
                </c:pt>
                <c:pt idx="1445">
                  <c:v>-25.984400000000001</c:v>
                </c:pt>
                <c:pt idx="1446">
                  <c:v>-24.834800000000001</c:v>
                </c:pt>
                <c:pt idx="1447">
                  <c:v>-24.9756</c:v>
                </c:pt>
                <c:pt idx="1448">
                  <c:v>-25.1587</c:v>
                </c:pt>
                <c:pt idx="1449">
                  <c:v>-24.9651</c:v>
                </c:pt>
                <c:pt idx="1450">
                  <c:v>-25.1373</c:v>
                </c:pt>
                <c:pt idx="1451">
                  <c:v>-24.899000000000001</c:v>
                </c:pt>
                <c:pt idx="1452">
                  <c:v>-24.8977</c:v>
                </c:pt>
                <c:pt idx="1453">
                  <c:v>-24.751799999999999</c:v>
                </c:pt>
                <c:pt idx="1454">
                  <c:v>-20.804600000000001</c:v>
                </c:pt>
                <c:pt idx="1455">
                  <c:v>-14.8127</c:v>
                </c:pt>
                <c:pt idx="1456">
                  <c:v>-18.9419</c:v>
                </c:pt>
                <c:pt idx="1457">
                  <c:v>-19.223490000000002</c:v>
                </c:pt>
                <c:pt idx="1458">
                  <c:v>-20.158999999999999</c:v>
                </c:pt>
                <c:pt idx="1459">
                  <c:v>-17.195399999999999</c:v>
                </c:pt>
                <c:pt idx="1460">
                  <c:v>-18.200700000000001</c:v>
                </c:pt>
                <c:pt idx="1461">
                  <c:v>-20.1524</c:v>
                </c:pt>
                <c:pt idx="1462">
                  <c:v>-21.015000000000001</c:v>
                </c:pt>
                <c:pt idx="1463">
                  <c:v>-22.120100000000001</c:v>
                </c:pt>
                <c:pt idx="1464">
                  <c:v>-23.005800000000001</c:v>
                </c:pt>
                <c:pt idx="1465">
                  <c:v>-23.1677</c:v>
                </c:pt>
                <c:pt idx="1466">
                  <c:v>-23.394100000000002</c:v>
                </c:pt>
                <c:pt idx="1467">
                  <c:v>-22.075800000000001</c:v>
                </c:pt>
                <c:pt idx="1468">
                  <c:v>-23.945740000000001</c:v>
                </c:pt>
                <c:pt idx="1469">
                  <c:v>-25.3477</c:v>
                </c:pt>
                <c:pt idx="1470">
                  <c:v>-26.224599999999999</c:v>
                </c:pt>
                <c:pt idx="1471">
                  <c:v>-23.677299999999999</c:v>
                </c:pt>
                <c:pt idx="1472">
                  <c:v>-24.684999999999999</c:v>
                </c:pt>
                <c:pt idx="1473">
                  <c:v>-24.3338</c:v>
                </c:pt>
                <c:pt idx="1474">
                  <c:v>-25.688600000000001</c:v>
                </c:pt>
                <c:pt idx="1475">
                  <c:v>-24.853000000000002</c:v>
                </c:pt>
                <c:pt idx="1476">
                  <c:v>-23.9438</c:v>
                </c:pt>
                <c:pt idx="1477">
                  <c:v>-23.360199999999999</c:v>
                </c:pt>
                <c:pt idx="1478">
                  <c:v>-23.402799999999999</c:v>
                </c:pt>
                <c:pt idx="1479">
                  <c:v>-23.102399999999999</c:v>
                </c:pt>
                <c:pt idx="1480">
                  <c:v>-23.1572</c:v>
                </c:pt>
                <c:pt idx="1481">
                  <c:v>-23.62631</c:v>
                </c:pt>
                <c:pt idx="1482">
                  <c:v>-23.945900000000002</c:v>
                </c:pt>
                <c:pt idx="1483">
                  <c:v>-24.142900000000001</c:v>
                </c:pt>
                <c:pt idx="1484">
                  <c:v>-24.360679999999999</c:v>
                </c:pt>
                <c:pt idx="1485">
                  <c:v>-24.398299999999999</c:v>
                </c:pt>
                <c:pt idx="1486">
                  <c:v>-24.476199999999999</c:v>
                </c:pt>
                <c:pt idx="1487">
                  <c:v>-24.459099999999999</c:v>
                </c:pt>
                <c:pt idx="1488">
                  <c:v>-24.404599999999999</c:v>
                </c:pt>
                <c:pt idx="1489">
                  <c:v>-24.2011</c:v>
                </c:pt>
                <c:pt idx="1490">
                  <c:v>-24.023099999999999</c:v>
                </c:pt>
                <c:pt idx="1491">
                  <c:v>-23.8916</c:v>
                </c:pt>
                <c:pt idx="1492">
                  <c:v>-23.757380000000001</c:v>
                </c:pt>
                <c:pt idx="1493">
                  <c:v>-13.6107</c:v>
                </c:pt>
                <c:pt idx="1494">
                  <c:v>-16.790800000000001</c:v>
                </c:pt>
                <c:pt idx="1495">
                  <c:v>-20.2562</c:v>
                </c:pt>
                <c:pt idx="1496">
                  <c:v>-21.368600000000001</c:v>
                </c:pt>
                <c:pt idx="1497">
                  <c:v>-22.432600000000001</c:v>
                </c:pt>
                <c:pt idx="1498">
                  <c:v>-23.4512</c:v>
                </c:pt>
                <c:pt idx="1499">
                  <c:v>-23.196000000000002</c:v>
                </c:pt>
                <c:pt idx="1500">
                  <c:v>-22.106300000000001</c:v>
                </c:pt>
                <c:pt idx="1501">
                  <c:v>-25.932600000000001</c:v>
                </c:pt>
                <c:pt idx="1502">
                  <c:v>-23.126999999999999</c:v>
                </c:pt>
                <c:pt idx="1503">
                  <c:v>-26.806799999999999</c:v>
                </c:pt>
                <c:pt idx="1504">
                  <c:v>-27.307300000000001</c:v>
                </c:pt>
                <c:pt idx="1505">
                  <c:v>-24.194800000000001</c:v>
                </c:pt>
                <c:pt idx="1506">
                  <c:v>-25.933499999999999</c:v>
                </c:pt>
                <c:pt idx="1507">
                  <c:v>-24.331600000000002</c:v>
                </c:pt>
                <c:pt idx="1508">
                  <c:v>-26.270299999999999</c:v>
                </c:pt>
                <c:pt idx="1509">
                  <c:v>-25.980650000000001</c:v>
                </c:pt>
                <c:pt idx="1510">
                  <c:v>-25.008500000000002</c:v>
                </c:pt>
                <c:pt idx="1511">
                  <c:v>-24.117899999999999</c:v>
                </c:pt>
                <c:pt idx="1512">
                  <c:v>-23.648199999999999</c:v>
                </c:pt>
                <c:pt idx="1513">
                  <c:v>-23.832100000000001</c:v>
                </c:pt>
                <c:pt idx="1514">
                  <c:v>-23.410699999999999</c:v>
                </c:pt>
                <c:pt idx="1515">
                  <c:v>-23.3017</c:v>
                </c:pt>
                <c:pt idx="1516">
                  <c:v>-23.909400000000002</c:v>
                </c:pt>
                <c:pt idx="1517">
                  <c:v>-24.2864</c:v>
                </c:pt>
                <c:pt idx="1518">
                  <c:v>-24.417999999999999</c:v>
                </c:pt>
                <c:pt idx="1519">
                  <c:v>-24.589500000000001</c:v>
                </c:pt>
                <c:pt idx="1520">
                  <c:v>-24.7454</c:v>
                </c:pt>
                <c:pt idx="1521">
                  <c:v>-24.327500000000001</c:v>
                </c:pt>
                <c:pt idx="1522">
                  <c:v>-24.214700000000001</c:v>
                </c:pt>
                <c:pt idx="1523">
                  <c:v>-23.1538</c:v>
                </c:pt>
                <c:pt idx="1524">
                  <c:v>-23.13344</c:v>
                </c:pt>
                <c:pt idx="1525">
                  <c:v>-23.441099999999999</c:v>
                </c:pt>
                <c:pt idx="1526">
                  <c:v>-23.442900000000002</c:v>
                </c:pt>
                <c:pt idx="1527">
                  <c:v>-23.448499999999999</c:v>
                </c:pt>
                <c:pt idx="1528">
                  <c:v>-21.364799999999999</c:v>
                </c:pt>
                <c:pt idx="1529">
                  <c:v>-22.0321</c:v>
                </c:pt>
                <c:pt idx="1530">
                  <c:v>-16.031500000000001</c:v>
                </c:pt>
                <c:pt idx="1531">
                  <c:v>-20.144500000000001</c:v>
                </c:pt>
                <c:pt idx="1532">
                  <c:v>-21.980899999999998</c:v>
                </c:pt>
                <c:pt idx="1533">
                  <c:v>-22.570399999999999</c:v>
                </c:pt>
                <c:pt idx="1534">
                  <c:v>-22.3002</c:v>
                </c:pt>
                <c:pt idx="1535">
                  <c:v>-22.017600000000002</c:v>
                </c:pt>
                <c:pt idx="1536">
                  <c:v>-25.845700000000001</c:v>
                </c:pt>
                <c:pt idx="1537">
                  <c:v>-27.444600000000001</c:v>
                </c:pt>
                <c:pt idx="1538">
                  <c:v>-22.844100000000001</c:v>
                </c:pt>
                <c:pt idx="1539">
                  <c:v>-28.8674</c:v>
                </c:pt>
                <c:pt idx="1540">
                  <c:v>-26.3749</c:v>
                </c:pt>
                <c:pt idx="1541">
                  <c:v>-25.290099999999999</c:v>
                </c:pt>
                <c:pt idx="1542">
                  <c:v>-24.984500000000001</c:v>
                </c:pt>
                <c:pt idx="1543">
                  <c:v>-26.103300000000001</c:v>
                </c:pt>
                <c:pt idx="1544">
                  <c:v>-26.796700000000001</c:v>
                </c:pt>
                <c:pt idx="1545">
                  <c:v>-25.790299999999998</c:v>
                </c:pt>
                <c:pt idx="1546">
                  <c:v>-25.125599999999999</c:v>
                </c:pt>
                <c:pt idx="1547">
                  <c:v>-24.484200000000001</c:v>
                </c:pt>
                <c:pt idx="1548">
                  <c:v>-23.862300000000001</c:v>
                </c:pt>
                <c:pt idx="1549">
                  <c:v>-24.488399999999999</c:v>
                </c:pt>
                <c:pt idx="1550">
                  <c:v>-23.970800000000001</c:v>
                </c:pt>
                <c:pt idx="1551">
                  <c:v>-26.548999999999999</c:v>
                </c:pt>
                <c:pt idx="1552">
                  <c:v>-27.299099999999999</c:v>
                </c:pt>
                <c:pt idx="1553">
                  <c:v>-27.766500000000001</c:v>
                </c:pt>
                <c:pt idx="1554">
                  <c:v>-25.57</c:v>
                </c:pt>
                <c:pt idx="1555">
                  <c:v>-25.954699999999999</c:v>
                </c:pt>
                <c:pt idx="1556">
                  <c:v>-26.3812</c:v>
                </c:pt>
                <c:pt idx="1557">
                  <c:v>-25.792999999999999</c:v>
                </c:pt>
                <c:pt idx="1558">
                  <c:v>-25.859300000000001</c:v>
                </c:pt>
                <c:pt idx="1559">
                  <c:v>-26.0458</c:v>
                </c:pt>
                <c:pt idx="1560">
                  <c:v>-26.2883</c:v>
                </c:pt>
                <c:pt idx="1561">
                  <c:v>-26.1736</c:v>
                </c:pt>
                <c:pt idx="1562">
                  <c:v>-26.0732</c:v>
                </c:pt>
                <c:pt idx="1563">
                  <c:v>-26.2577</c:v>
                </c:pt>
                <c:pt idx="1564">
                  <c:v>-26.028600000000001</c:v>
                </c:pt>
                <c:pt idx="1565">
                  <c:v>-26.3689</c:v>
                </c:pt>
                <c:pt idx="1566">
                  <c:v>-26.4115</c:v>
                </c:pt>
                <c:pt idx="1567">
                  <c:v>-26.3887</c:v>
                </c:pt>
                <c:pt idx="1568">
                  <c:v>-26.023800000000001</c:v>
                </c:pt>
                <c:pt idx="1569">
                  <c:v>-25.9953</c:v>
                </c:pt>
                <c:pt idx="1570">
                  <c:v>-26.364599999999999</c:v>
                </c:pt>
                <c:pt idx="1571">
                  <c:v>-26.069800000000001</c:v>
                </c:pt>
                <c:pt idx="1572">
                  <c:v>-26.322140000000001</c:v>
                </c:pt>
                <c:pt idx="1573">
                  <c:v>-26.331700000000001</c:v>
                </c:pt>
                <c:pt idx="1574">
                  <c:v>-26.341799999999999</c:v>
                </c:pt>
                <c:pt idx="1575">
                  <c:v>-23.917200000000001</c:v>
                </c:pt>
                <c:pt idx="1576">
                  <c:v>-23.163</c:v>
                </c:pt>
                <c:pt idx="1577">
                  <c:v>-22.764199999999999</c:v>
                </c:pt>
                <c:pt idx="1578">
                  <c:v>-21.973299999999998</c:v>
                </c:pt>
                <c:pt idx="1579">
                  <c:v>-22.293399999999998</c:v>
                </c:pt>
                <c:pt idx="1580">
                  <c:v>-21.453900000000001</c:v>
                </c:pt>
                <c:pt idx="1581">
                  <c:v>-20.4358</c:v>
                </c:pt>
                <c:pt idx="1582">
                  <c:v>-21.776</c:v>
                </c:pt>
                <c:pt idx="1583">
                  <c:v>-22.527999999999999</c:v>
                </c:pt>
                <c:pt idx="1584">
                  <c:v>-22.852699999999999</c:v>
                </c:pt>
                <c:pt idx="1585">
                  <c:v>-22.999199999999998</c:v>
                </c:pt>
                <c:pt idx="1586">
                  <c:v>-23.897200000000002</c:v>
                </c:pt>
                <c:pt idx="1587">
                  <c:v>-24.623699999999999</c:v>
                </c:pt>
                <c:pt idx="1588">
                  <c:v>-24.622699999999998</c:v>
                </c:pt>
                <c:pt idx="1589">
                  <c:v>-24.116199999999999</c:v>
                </c:pt>
                <c:pt idx="1590">
                  <c:v>-17.041699999999999</c:v>
                </c:pt>
                <c:pt idx="1591">
                  <c:v>-17.616900000000001</c:v>
                </c:pt>
                <c:pt idx="1592">
                  <c:v>-21.26605</c:v>
                </c:pt>
                <c:pt idx="1593">
                  <c:v>-23.864799999999999</c:v>
                </c:pt>
                <c:pt idx="1594">
                  <c:v>-24.328700000000001</c:v>
                </c:pt>
                <c:pt idx="1595">
                  <c:v>-22.714400000000001</c:v>
                </c:pt>
                <c:pt idx="1596">
                  <c:v>-22.713100000000001</c:v>
                </c:pt>
                <c:pt idx="1597">
                  <c:v>-22.0627</c:v>
                </c:pt>
                <c:pt idx="1598">
                  <c:v>-23.492599999999999</c:v>
                </c:pt>
                <c:pt idx="1599">
                  <c:v>-24.326899999999998</c:v>
                </c:pt>
                <c:pt idx="1600">
                  <c:v>-24.8156</c:v>
                </c:pt>
                <c:pt idx="1601">
                  <c:v>-25.013500000000001</c:v>
                </c:pt>
                <c:pt idx="1602">
                  <c:v>-25.1981</c:v>
                </c:pt>
                <c:pt idx="1603">
                  <c:v>-27.672899999999998</c:v>
                </c:pt>
                <c:pt idx="1604">
                  <c:v>-27.293800000000001</c:v>
                </c:pt>
                <c:pt idx="1605">
                  <c:v>-27.284700000000001</c:v>
                </c:pt>
                <c:pt idx="1606">
                  <c:v>-26.975059999999999</c:v>
                </c:pt>
                <c:pt idx="1607">
                  <c:v>-25.5871</c:v>
                </c:pt>
                <c:pt idx="1608">
                  <c:v>-26.326699999999999</c:v>
                </c:pt>
                <c:pt idx="1609">
                  <c:v>-27.977</c:v>
                </c:pt>
                <c:pt idx="1610">
                  <c:v>-26.6557</c:v>
                </c:pt>
                <c:pt idx="1611">
                  <c:v>-27.1158</c:v>
                </c:pt>
                <c:pt idx="1612">
                  <c:v>-26.822199999999999</c:v>
                </c:pt>
                <c:pt idx="1613">
                  <c:v>-26.935199999999998</c:v>
                </c:pt>
                <c:pt idx="1614">
                  <c:v>-27.0657</c:v>
                </c:pt>
                <c:pt idx="1615">
                  <c:v>-26.953600000000002</c:v>
                </c:pt>
                <c:pt idx="1616">
                  <c:v>-27.009899999999998</c:v>
                </c:pt>
                <c:pt idx="1617">
                  <c:v>-26.934000000000001</c:v>
                </c:pt>
                <c:pt idx="1618">
                  <c:v>-26.5547</c:v>
                </c:pt>
                <c:pt idx="1619">
                  <c:v>-25.955200000000001</c:v>
                </c:pt>
                <c:pt idx="1620">
                  <c:v>-24.526499999999999</c:v>
                </c:pt>
                <c:pt idx="1621">
                  <c:v>-20.792369999999998</c:v>
                </c:pt>
                <c:pt idx="1622">
                  <c:v>-21.0792</c:v>
                </c:pt>
                <c:pt idx="1623">
                  <c:v>-17.462700000000002</c:v>
                </c:pt>
                <c:pt idx="1624">
                  <c:v>-19.416699999999999</c:v>
                </c:pt>
                <c:pt idx="1625">
                  <c:v>-21.364799999999999</c:v>
                </c:pt>
                <c:pt idx="1626">
                  <c:v>-22.323699999999999</c:v>
                </c:pt>
                <c:pt idx="1627">
                  <c:v>-22.645659999999999</c:v>
                </c:pt>
                <c:pt idx="1628">
                  <c:v>-21.6815</c:v>
                </c:pt>
                <c:pt idx="1629">
                  <c:v>-23.763719999999999</c:v>
                </c:pt>
                <c:pt idx="1630">
                  <c:v>-24.0518</c:v>
                </c:pt>
                <c:pt idx="1631">
                  <c:v>-24.049800000000001</c:v>
                </c:pt>
                <c:pt idx="1632">
                  <c:v>-21.140029999999999</c:v>
                </c:pt>
                <c:pt idx="1633">
                  <c:v>-21.164899999999999</c:v>
                </c:pt>
                <c:pt idx="1634">
                  <c:v>-22.626000000000001</c:v>
                </c:pt>
                <c:pt idx="1635">
                  <c:v>-22.753299999999999</c:v>
                </c:pt>
                <c:pt idx="1636">
                  <c:v>-22.257899999999999</c:v>
                </c:pt>
                <c:pt idx="1637">
                  <c:v>-18.545999999999999</c:v>
                </c:pt>
                <c:pt idx="1638">
                  <c:v>-16.0534</c:v>
                </c:pt>
                <c:pt idx="1639">
                  <c:v>-18.2745</c:v>
                </c:pt>
                <c:pt idx="1640">
                  <c:v>-21.361499999999999</c:v>
                </c:pt>
                <c:pt idx="1641">
                  <c:v>-23.024100000000001</c:v>
                </c:pt>
                <c:pt idx="1642">
                  <c:v>-23.793700000000001</c:v>
                </c:pt>
                <c:pt idx="1643">
                  <c:v>-24.3582</c:v>
                </c:pt>
                <c:pt idx="1644">
                  <c:v>-24.7484</c:v>
                </c:pt>
                <c:pt idx="1645">
                  <c:v>-25.050699999999999</c:v>
                </c:pt>
                <c:pt idx="1646">
                  <c:v>-25.259899999999998</c:v>
                </c:pt>
                <c:pt idx="1647">
                  <c:v>-24.8276</c:v>
                </c:pt>
                <c:pt idx="1648">
                  <c:v>-24.8645</c:v>
                </c:pt>
                <c:pt idx="1649">
                  <c:v>-24.187999999999999</c:v>
                </c:pt>
                <c:pt idx="1650">
                  <c:v>-22.8108</c:v>
                </c:pt>
                <c:pt idx="1651">
                  <c:v>-24.2761</c:v>
                </c:pt>
                <c:pt idx="1652">
                  <c:v>-24.5107</c:v>
                </c:pt>
                <c:pt idx="1653">
                  <c:v>-23.563600000000001</c:v>
                </c:pt>
                <c:pt idx="1654">
                  <c:v>-23.881699999999999</c:v>
                </c:pt>
                <c:pt idx="1655">
                  <c:v>-24.105810000000002</c:v>
                </c:pt>
                <c:pt idx="1656">
                  <c:v>-24.043900000000001</c:v>
                </c:pt>
                <c:pt idx="1657">
                  <c:v>-24.027799999999999</c:v>
                </c:pt>
                <c:pt idx="1658">
                  <c:v>-23.834099999999999</c:v>
                </c:pt>
                <c:pt idx="1659">
                  <c:v>-23.8522</c:v>
                </c:pt>
                <c:pt idx="1660">
                  <c:v>-23.866199999999999</c:v>
                </c:pt>
                <c:pt idx="1661">
                  <c:v>-22.859500000000001</c:v>
                </c:pt>
                <c:pt idx="1662">
                  <c:v>-24.245799999999999</c:v>
                </c:pt>
                <c:pt idx="1663">
                  <c:v>-24.697800000000001</c:v>
                </c:pt>
                <c:pt idx="1664">
                  <c:v>-24.555</c:v>
                </c:pt>
                <c:pt idx="1665">
                  <c:v>-24.224799999999998</c:v>
                </c:pt>
                <c:pt idx="1666">
                  <c:v>-26.067599999999999</c:v>
                </c:pt>
                <c:pt idx="1667">
                  <c:v>-25.296600000000002</c:v>
                </c:pt>
                <c:pt idx="1668">
                  <c:v>-24.396000000000001</c:v>
                </c:pt>
                <c:pt idx="1669">
                  <c:v>-23.564599999999999</c:v>
                </c:pt>
                <c:pt idx="1670">
                  <c:v>-22.613099999999999</c:v>
                </c:pt>
                <c:pt idx="1671">
                  <c:v>-22.525300000000001</c:v>
                </c:pt>
                <c:pt idx="1672">
                  <c:v>-21.633019999999998</c:v>
                </c:pt>
                <c:pt idx="1673">
                  <c:v>-21.471699999999998</c:v>
                </c:pt>
                <c:pt idx="1674">
                  <c:v>-22.077300000000001</c:v>
                </c:pt>
                <c:pt idx="1675">
                  <c:v>-22.7377</c:v>
                </c:pt>
                <c:pt idx="1676">
                  <c:v>-18.339700000000001</c:v>
                </c:pt>
                <c:pt idx="1677">
                  <c:v>-19.646000000000001</c:v>
                </c:pt>
                <c:pt idx="1678">
                  <c:v>-21.221599999999999</c:v>
                </c:pt>
                <c:pt idx="1679">
                  <c:v>-22.6099</c:v>
                </c:pt>
                <c:pt idx="1680">
                  <c:v>-22.9634</c:v>
                </c:pt>
                <c:pt idx="1681">
                  <c:v>-23.199000000000002</c:v>
                </c:pt>
                <c:pt idx="1682">
                  <c:v>-20.193899999999999</c:v>
                </c:pt>
                <c:pt idx="1683">
                  <c:v>-20.535399999999999</c:v>
                </c:pt>
                <c:pt idx="1684">
                  <c:v>-23.081199999999999</c:v>
                </c:pt>
                <c:pt idx="1685">
                  <c:v>-23.794</c:v>
                </c:pt>
                <c:pt idx="1686">
                  <c:v>-24.021239999999999</c:v>
                </c:pt>
                <c:pt idx="1687">
                  <c:v>-24.2029</c:v>
                </c:pt>
                <c:pt idx="1688">
                  <c:v>-24.336400000000001</c:v>
                </c:pt>
                <c:pt idx="1689">
                  <c:v>-24.445799999999998</c:v>
                </c:pt>
                <c:pt idx="1690">
                  <c:v>-24.810199999999998</c:v>
                </c:pt>
                <c:pt idx="1691">
                  <c:v>-24.407900000000001</c:v>
                </c:pt>
                <c:pt idx="1692">
                  <c:v>-25.0687</c:v>
                </c:pt>
                <c:pt idx="1693">
                  <c:v>-24.657900000000001</c:v>
                </c:pt>
                <c:pt idx="1694">
                  <c:v>-25.114799999999999</c:v>
                </c:pt>
                <c:pt idx="1695">
                  <c:v>-24.300899999999999</c:v>
                </c:pt>
                <c:pt idx="1696">
                  <c:v>-23.792999999999999</c:v>
                </c:pt>
                <c:pt idx="1697">
                  <c:v>-24.1877</c:v>
                </c:pt>
                <c:pt idx="1698">
                  <c:v>-25.1586</c:v>
                </c:pt>
                <c:pt idx="1699">
                  <c:v>-25.4877</c:v>
                </c:pt>
                <c:pt idx="1700">
                  <c:v>-24.36</c:v>
                </c:pt>
                <c:pt idx="1701">
                  <c:v>-23.415700000000001</c:v>
                </c:pt>
                <c:pt idx="1702">
                  <c:v>-23.919899999999998</c:v>
                </c:pt>
                <c:pt idx="1703">
                  <c:v>-22.687919999999998</c:v>
                </c:pt>
                <c:pt idx="1704">
                  <c:v>-22.6538</c:v>
                </c:pt>
                <c:pt idx="1705">
                  <c:v>-22.936299999999999</c:v>
                </c:pt>
                <c:pt idx="1706">
                  <c:v>-23.482700000000001</c:v>
                </c:pt>
                <c:pt idx="1707">
                  <c:v>-25.491399999999999</c:v>
                </c:pt>
                <c:pt idx="1708">
                  <c:v>-25.621700000000001</c:v>
                </c:pt>
                <c:pt idx="1709">
                  <c:v>-25.619399999999999</c:v>
                </c:pt>
                <c:pt idx="1710">
                  <c:v>-25.235900000000001</c:v>
                </c:pt>
                <c:pt idx="1711">
                  <c:v>-24.755800000000001</c:v>
                </c:pt>
                <c:pt idx="1712">
                  <c:v>-24.234100000000002</c:v>
                </c:pt>
                <c:pt idx="1713">
                  <c:v>-23.929500000000001</c:v>
                </c:pt>
                <c:pt idx="1714">
                  <c:v>-24.827300000000001</c:v>
                </c:pt>
                <c:pt idx="1715">
                  <c:v>-24.296800000000001</c:v>
                </c:pt>
                <c:pt idx="1716">
                  <c:v>-24.463899999999999</c:v>
                </c:pt>
                <c:pt idx="1717">
                  <c:v>-24.9438</c:v>
                </c:pt>
                <c:pt idx="1718">
                  <c:v>-24.929600000000001</c:v>
                </c:pt>
                <c:pt idx="1719">
                  <c:v>-24.8947</c:v>
                </c:pt>
                <c:pt idx="1720">
                  <c:v>-24.709399999999999</c:v>
                </c:pt>
                <c:pt idx="1721">
                  <c:v>-24.9636</c:v>
                </c:pt>
                <c:pt idx="1722">
                  <c:v>-24.804500000000001</c:v>
                </c:pt>
                <c:pt idx="1723">
                  <c:v>-24.797840000000001</c:v>
                </c:pt>
                <c:pt idx="1724">
                  <c:v>-24.784400000000002</c:v>
                </c:pt>
                <c:pt idx="1725">
                  <c:v>-24.685300000000002</c:v>
                </c:pt>
                <c:pt idx="1726">
                  <c:v>-24.700199999999999</c:v>
                </c:pt>
                <c:pt idx="1727">
                  <c:v>-24.888000000000002</c:v>
                </c:pt>
                <c:pt idx="1728">
                  <c:v>-23.997199999999999</c:v>
                </c:pt>
                <c:pt idx="1729">
                  <c:v>-19.402999999999999</c:v>
                </c:pt>
                <c:pt idx="1730">
                  <c:v>-19.735700000000001</c:v>
                </c:pt>
                <c:pt idx="1731">
                  <c:v>-11.549799999999999</c:v>
                </c:pt>
                <c:pt idx="1732">
                  <c:v>-12.810600000000001</c:v>
                </c:pt>
                <c:pt idx="1733">
                  <c:v>-18.194800000000001</c:v>
                </c:pt>
                <c:pt idx="1734">
                  <c:v>-20.0396</c:v>
                </c:pt>
                <c:pt idx="1735">
                  <c:v>-21.150500000000001</c:v>
                </c:pt>
                <c:pt idx="1736">
                  <c:v>-22.372199999999999</c:v>
                </c:pt>
                <c:pt idx="1737">
                  <c:v>-22.531199999999998</c:v>
                </c:pt>
                <c:pt idx="1738">
                  <c:v>-22.323499999999999</c:v>
                </c:pt>
                <c:pt idx="1739">
                  <c:v>-22.093900000000001</c:v>
                </c:pt>
                <c:pt idx="1740">
                  <c:v>-22.72917</c:v>
                </c:pt>
                <c:pt idx="1741">
                  <c:v>-23.351900000000001</c:v>
                </c:pt>
                <c:pt idx="1742">
                  <c:v>-21.958200000000001</c:v>
                </c:pt>
                <c:pt idx="1743">
                  <c:v>-23.050999999999998</c:v>
                </c:pt>
                <c:pt idx="1744">
                  <c:v>-23.198869999999999</c:v>
                </c:pt>
                <c:pt idx="1745">
                  <c:v>-24.396899999999999</c:v>
                </c:pt>
                <c:pt idx="1746">
                  <c:v>-24.767199999999999</c:v>
                </c:pt>
                <c:pt idx="1747">
                  <c:v>-24.814299999999999</c:v>
                </c:pt>
                <c:pt idx="1748">
                  <c:v>-23.531199999999998</c:v>
                </c:pt>
                <c:pt idx="1749">
                  <c:v>-24.225000000000001</c:v>
                </c:pt>
                <c:pt idx="1750">
                  <c:v>-17.379069999999999</c:v>
                </c:pt>
                <c:pt idx="1751">
                  <c:v>-19.88843</c:v>
                </c:pt>
                <c:pt idx="1752">
                  <c:v>-21.71022</c:v>
                </c:pt>
                <c:pt idx="1753">
                  <c:v>-22.935780000000001</c:v>
                </c:pt>
                <c:pt idx="1754">
                  <c:v>-23.606000000000002</c:v>
                </c:pt>
                <c:pt idx="1755">
                  <c:v>-22.868500000000001</c:v>
                </c:pt>
                <c:pt idx="1756">
                  <c:v>-23.109100000000002</c:v>
                </c:pt>
                <c:pt idx="1757">
                  <c:v>-21.433700000000002</c:v>
                </c:pt>
                <c:pt idx="1758">
                  <c:v>-21.732099999999999</c:v>
                </c:pt>
                <c:pt idx="1759">
                  <c:v>-23.42</c:v>
                </c:pt>
                <c:pt idx="1760">
                  <c:v>-23.648</c:v>
                </c:pt>
                <c:pt idx="1761">
                  <c:v>-23.759799999999998</c:v>
                </c:pt>
                <c:pt idx="1762">
                  <c:v>-23.729700000000001</c:v>
                </c:pt>
                <c:pt idx="1763">
                  <c:v>-23.786020000000001</c:v>
                </c:pt>
                <c:pt idx="1764">
                  <c:v>-23.8719</c:v>
                </c:pt>
                <c:pt idx="1765">
                  <c:v>-24.712</c:v>
                </c:pt>
                <c:pt idx="1766">
                  <c:v>-24.264600000000002</c:v>
                </c:pt>
                <c:pt idx="1767">
                  <c:v>-24.160299999999999</c:v>
                </c:pt>
                <c:pt idx="1768">
                  <c:v>-27.704910000000002</c:v>
                </c:pt>
                <c:pt idx="1769">
                  <c:v>-27.403030000000001</c:v>
                </c:pt>
                <c:pt idx="1770">
                  <c:v>-27.536899999999999</c:v>
                </c:pt>
                <c:pt idx="1771">
                  <c:v>-23.418099999999999</c:v>
                </c:pt>
                <c:pt idx="1772">
                  <c:v>-23.0167</c:v>
                </c:pt>
                <c:pt idx="1773">
                  <c:v>-12.8873</c:v>
                </c:pt>
                <c:pt idx="1774">
                  <c:v>-16.946300000000001</c:v>
                </c:pt>
                <c:pt idx="1775">
                  <c:v>-18.327000000000002</c:v>
                </c:pt>
                <c:pt idx="1776">
                  <c:v>-19.953099999999999</c:v>
                </c:pt>
                <c:pt idx="1777">
                  <c:v>-21.983799999999999</c:v>
                </c:pt>
                <c:pt idx="1778">
                  <c:v>-22.170500000000001</c:v>
                </c:pt>
                <c:pt idx="1779">
                  <c:v>-22.244820000000001</c:v>
                </c:pt>
                <c:pt idx="1780">
                  <c:v>-22.136399999999998</c:v>
                </c:pt>
                <c:pt idx="1781">
                  <c:v>-22.115600000000001</c:v>
                </c:pt>
                <c:pt idx="1782">
                  <c:v>-22.7056</c:v>
                </c:pt>
                <c:pt idx="1783">
                  <c:v>-23.472999999999999</c:v>
                </c:pt>
                <c:pt idx="1784">
                  <c:v>-23.929200000000002</c:v>
                </c:pt>
                <c:pt idx="1785">
                  <c:v>-24.209499999999998</c:v>
                </c:pt>
                <c:pt idx="1786">
                  <c:v>-26.496600000000001</c:v>
                </c:pt>
                <c:pt idx="1787">
                  <c:v>-26.035699999999999</c:v>
                </c:pt>
                <c:pt idx="1788">
                  <c:v>-26.3108</c:v>
                </c:pt>
                <c:pt idx="1789">
                  <c:v>-25.6203</c:v>
                </c:pt>
                <c:pt idx="1790">
                  <c:v>-25.170500000000001</c:v>
                </c:pt>
                <c:pt idx="1791">
                  <c:v>-24.754100000000001</c:v>
                </c:pt>
                <c:pt idx="1792">
                  <c:v>-24.2014</c:v>
                </c:pt>
                <c:pt idx="1793">
                  <c:v>-17.431699999999999</c:v>
                </c:pt>
                <c:pt idx="1794">
                  <c:v>-19.7576</c:v>
                </c:pt>
                <c:pt idx="1795">
                  <c:v>-21.323399999999999</c:v>
                </c:pt>
                <c:pt idx="1796">
                  <c:v>-19.0318</c:v>
                </c:pt>
                <c:pt idx="1797">
                  <c:v>-18.647200000000002</c:v>
                </c:pt>
                <c:pt idx="1798">
                  <c:v>-17.923500000000001</c:v>
                </c:pt>
                <c:pt idx="1799">
                  <c:v>-16.772200000000002</c:v>
                </c:pt>
                <c:pt idx="1800">
                  <c:v>-18.026199999999999</c:v>
                </c:pt>
                <c:pt idx="1801">
                  <c:v>-18.711300000000001</c:v>
                </c:pt>
                <c:pt idx="1802">
                  <c:v>-20.522500000000001</c:v>
                </c:pt>
                <c:pt idx="1803">
                  <c:v>-21.6343</c:v>
                </c:pt>
                <c:pt idx="1804">
                  <c:v>-22.418299999999999</c:v>
                </c:pt>
                <c:pt idx="1805">
                  <c:v>-22.3628</c:v>
                </c:pt>
                <c:pt idx="1806">
                  <c:v>-22.226199999999999</c:v>
                </c:pt>
                <c:pt idx="1807">
                  <c:v>-23.400200000000002</c:v>
                </c:pt>
                <c:pt idx="1808">
                  <c:v>-23.5671</c:v>
                </c:pt>
                <c:pt idx="1809">
                  <c:v>-24.7029</c:v>
                </c:pt>
                <c:pt idx="1810">
                  <c:v>-23.385000000000002</c:v>
                </c:pt>
                <c:pt idx="1811">
                  <c:v>-24.836400000000001</c:v>
                </c:pt>
                <c:pt idx="1812">
                  <c:v>-23.589379999999998</c:v>
                </c:pt>
                <c:pt idx="1813">
                  <c:v>-24.175899999999999</c:v>
                </c:pt>
                <c:pt idx="1814">
                  <c:v>-23.522600000000001</c:v>
                </c:pt>
                <c:pt idx="1815">
                  <c:v>-24.817299999999999</c:v>
                </c:pt>
                <c:pt idx="1816">
                  <c:v>-24.160799999999998</c:v>
                </c:pt>
                <c:pt idx="1817">
                  <c:v>-23.508800000000001</c:v>
                </c:pt>
                <c:pt idx="1818">
                  <c:v>-14.638299999999999</c:v>
                </c:pt>
                <c:pt idx="1819">
                  <c:v>-17.233499999999999</c:v>
                </c:pt>
                <c:pt idx="1820">
                  <c:v>-17.793099999999999</c:v>
                </c:pt>
                <c:pt idx="1821">
                  <c:v>-18.4573</c:v>
                </c:pt>
                <c:pt idx="1822">
                  <c:v>-20.616399999999999</c:v>
                </c:pt>
                <c:pt idx="1823">
                  <c:v>-21.7895</c:v>
                </c:pt>
                <c:pt idx="1824">
                  <c:v>-22.4604</c:v>
                </c:pt>
                <c:pt idx="1825">
                  <c:v>-22.965499999999999</c:v>
                </c:pt>
                <c:pt idx="1826">
                  <c:v>-22.863499999999998</c:v>
                </c:pt>
                <c:pt idx="1827">
                  <c:v>-22.252500000000001</c:v>
                </c:pt>
                <c:pt idx="1828">
                  <c:v>-22.7727</c:v>
                </c:pt>
                <c:pt idx="1829">
                  <c:v>-19.8108</c:v>
                </c:pt>
                <c:pt idx="1830">
                  <c:v>-21.8857</c:v>
                </c:pt>
                <c:pt idx="1831">
                  <c:v>-22.796800000000001</c:v>
                </c:pt>
                <c:pt idx="1832">
                  <c:v>-22.907800000000002</c:v>
                </c:pt>
                <c:pt idx="1833">
                  <c:v>-22.901199999999999</c:v>
                </c:pt>
                <c:pt idx="1834">
                  <c:v>-22.814399999999999</c:v>
                </c:pt>
                <c:pt idx="1835">
                  <c:v>-21.523520000000001</c:v>
                </c:pt>
                <c:pt idx="1836">
                  <c:v>-22.276700000000002</c:v>
                </c:pt>
                <c:pt idx="1837">
                  <c:v>-22.359179999999999</c:v>
                </c:pt>
                <c:pt idx="1838">
                  <c:v>-22.5289</c:v>
                </c:pt>
                <c:pt idx="1839">
                  <c:v>-22.404299999999999</c:v>
                </c:pt>
                <c:pt idx="1840">
                  <c:v>-22.480899999999998</c:v>
                </c:pt>
                <c:pt idx="1841">
                  <c:v>-22.666799999999999</c:v>
                </c:pt>
                <c:pt idx="1842">
                  <c:v>-14.6835</c:v>
                </c:pt>
                <c:pt idx="1843">
                  <c:v>-16.3201</c:v>
                </c:pt>
                <c:pt idx="1844">
                  <c:v>-15.402699999999999</c:v>
                </c:pt>
                <c:pt idx="1845">
                  <c:v>-17.873799999999999</c:v>
                </c:pt>
                <c:pt idx="1846">
                  <c:v>-20.912299999999998</c:v>
                </c:pt>
                <c:pt idx="1847">
                  <c:v>-22.028700000000001</c:v>
                </c:pt>
                <c:pt idx="1848">
                  <c:v>-22.5824</c:v>
                </c:pt>
                <c:pt idx="1849">
                  <c:v>-22.903400000000001</c:v>
                </c:pt>
                <c:pt idx="1850">
                  <c:v>-23.108499999999999</c:v>
                </c:pt>
                <c:pt idx="1851">
                  <c:v>-23.258199999999999</c:v>
                </c:pt>
                <c:pt idx="1852">
                  <c:v>-23.4053</c:v>
                </c:pt>
                <c:pt idx="1853">
                  <c:v>-25.294899999999998</c:v>
                </c:pt>
                <c:pt idx="1854">
                  <c:v>-25.04232</c:v>
                </c:pt>
                <c:pt idx="1855">
                  <c:v>-24.876899999999999</c:v>
                </c:pt>
                <c:pt idx="1856">
                  <c:v>-24.258099999999999</c:v>
                </c:pt>
                <c:pt idx="1857">
                  <c:v>-17.4559</c:v>
                </c:pt>
                <c:pt idx="1858">
                  <c:v>-19.708400000000001</c:v>
                </c:pt>
                <c:pt idx="1859">
                  <c:v>-20.9605</c:v>
                </c:pt>
                <c:pt idx="1860">
                  <c:v>-23.036799999999999</c:v>
                </c:pt>
                <c:pt idx="1861">
                  <c:v>-22.565200000000001</c:v>
                </c:pt>
                <c:pt idx="1862">
                  <c:v>-22.633299999999998</c:v>
                </c:pt>
                <c:pt idx="1863">
                  <c:v>-22.348800000000001</c:v>
                </c:pt>
                <c:pt idx="1864">
                  <c:v>-22.435600000000001</c:v>
                </c:pt>
                <c:pt idx="1865">
                  <c:v>-22.4604</c:v>
                </c:pt>
                <c:pt idx="1866">
                  <c:v>-22.320900000000002</c:v>
                </c:pt>
                <c:pt idx="1867">
                  <c:v>-22.36891</c:v>
                </c:pt>
                <c:pt idx="1868">
                  <c:v>-20.415400000000002</c:v>
                </c:pt>
                <c:pt idx="1869">
                  <c:v>-19.776299999999999</c:v>
                </c:pt>
                <c:pt idx="1870">
                  <c:v>-19.442699999999999</c:v>
                </c:pt>
                <c:pt idx="1871">
                  <c:v>-20.119900000000001</c:v>
                </c:pt>
                <c:pt idx="1872">
                  <c:v>-18.2119</c:v>
                </c:pt>
                <c:pt idx="1873">
                  <c:v>-16.156099999999999</c:v>
                </c:pt>
                <c:pt idx="1874">
                  <c:v>-17.685300000000002</c:v>
                </c:pt>
                <c:pt idx="1875">
                  <c:v>-17.2348</c:v>
                </c:pt>
                <c:pt idx="1876">
                  <c:v>-19.436499999999999</c:v>
                </c:pt>
                <c:pt idx="1877">
                  <c:v>-20.730399999999999</c:v>
                </c:pt>
                <c:pt idx="1878">
                  <c:v>-21.346299999999999</c:v>
                </c:pt>
                <c:pt idx="1879">
                  <c:v>-21.3536</c:v>
                </c:pt>
                <c:pt idx="1880">
                  <c:v>-22.3156</c:v>
                </c:pt>
                <c:pt idx="1881">
                  <c:v>-22.504799999999999</c:v>
                </c:pt>
                <c:pt idx="1882">
                  <c:v>-24.927900000000001</c:v>
                </c:pt>
                <c:pt idx="1883">
                  <c:v>-22.395600000000002</c:v>
                </c:pt>
                <c:pt idx="1884">
                  <c:v>-21.932500000000001</c:v>
                </c:pt>
                <c:pt idx="1885">
                  <c:v>-21.584</c:v>
                </c:pt>
                <c:pt idx="1886">
                  <c:v>-21.7379</c:v>
                </c:pt>
                <c:pt idx="1887">
                  <c:v>-22.187200000000001</c:v>
                </c:pt>
                <c:pt idx="1888">
                  <c:v>-21.842099999999999</c:v>
                </c:pt>
                <c:pt idx="1889">
                  <c:v>-14.6591</c:v>
                </c:pt>
                <c:pt idx="1890">
                  <c:v>-17.202500000000001</c:v>
                </c:pt>
                <c:pt idx="1891">
                  <c:v>-18.436</c:v>
                </c:pt>
                <c:pt idx="1892">
                  <c:v>-19.3261</c:v>
                </c:pt>
                <c:pt idx="1893">
                  <c:v>-19.9815</c:v>
                </c:pt>
                <c:pt idx="1894">
                  <c:v>-19.933199999999999</c:v>
                </c:pt>
                <c:pt idx="1895">
                  <c:v>-19.724699999999999</c:v>
                </c:pt>
                <c:pt idx="1896">
                  <c:v>-20.6633</c:v>
                </c:pt>
                <c:pt idx="1897">
                  <c:v>-21.504000000000001</c:v>
                </c:pt>
                <c:pt idx="1898">
                  <c:v>-22.013400000000001</c:v>
                </c:pt>
                <c:pt idx="1899">
                  <c:v>-22.382999999999999</c:v>
                </c:pt>
                <c:pt idx="1900">
                  <c:v>-22.547999999999998</c:v>
                </c:pt>
                <c:pt idx="1901">
                  <c:v>-21.835899999999999</c:v>
                </c:pt>
                <c:pt idx="1902">
                  <c:v>-22.1995</c:v>
                </c:pt>
                <c:pt idx="1903">
                  <c:v>-21.650600000000001</c:v>
                </c:pt>
                <c:pt idx="1904">
                  <c:v>-20.366800000000001</c:v>
                </c:pt>
                <c:pt idx="1905">
                  <c:v>-20.821100000000001</c:v>
                </c:pt>
                <c:pt idx="1906">
                  <c:v>-18.927</c:v>
                </c:pt>
                <c:pt idx="1907">
                  <c:v>-20.865300000000001</c:v>
                </c:pt>
                <c:pt idx="1908">
                  <c:v>-21.1541</c:v>
                </c:pt>
                <c:pt idx="1909">
                  <c:v>-24.768799999999999</c:v>
                </c:pt>
                <c:pt idx="1910">
                  <c:v>-26.583159999999999</c:v>
                </c:pt>
                <c:pt idx="1911">
                  <c:v>-25.817399999999999</c:v>
                </c:pt>
                <c:pt idx="1912">
                  <c:v>-19.741299999999999</c:v>
                </c:pt>
                <c:pt idx="1913">
                  <c:v>-16.7378</c:v>
                </c:pt>
                <c:pt idx="1914">
                  <c:v>-18.091100000000001</c:v>
                </c:pt>
                <c:pt idx="1915">
                  <c:v>-11.9049</c:v>
                </c:pt>
                <c:pt idx="1916">
                  <c:v>-12.5581</c:v>
                </c:pt>
                <c:pt idx="1917">
                  <c:v>-15.1198</c:v>
                </c:pt>
                <c:pt idx="1918">
                  <c:v>-17.210699999999999</c:v>
                </c:pt>
                <c:pt idx="1919">
                  <c:v>-18.263300000000001</c:v>
                </c:pt>
                <c:pt idx="1920">
                  <c:v>-18.803999999999998</c:v>
                </c:pt>
                <c:pt idx="1921">
                  <c:v>-22.305099999999999</c:v>
                </c:pt>
                <c:pt idx="1922">
                  <c:v>-24.481100000000001</c:v>
                </c:pt>
                <c:pt idx="1923">
                  <c:v>-22.335100000000001</c:v>
                </c:pt>
                <c:pt idx="1924">
                  <c:v>-19.153700000000001</c:v>
                </c:pt>
                <c:pt idx="1925">
                  <c:v>-20.684999999999999</c:v>
                </c:pt>
                <c:pt idx="1926">
                  <c:v>-20.277799999999999</c:v>
                </c:pt>
                <c:pt idx="1927">
                  <c:v>-19.771799999999999</c:v>
                </c:pt>
                <c:pt idx="1928">
                  <c:v>-20.349799999999998</c:v>
                </c:pt>
                <c:pt idx="1929">
                  <c:v>-21.803799999999999</c:v>
                </c:pt>
                <c:pt idx="1930">
                  <c:v>-22.239699999999999</c:v>
                </c:pt>
                <c:pt idx="1931">
                  <c:v>-22.05</c:v>
                </c:pt>
                <c:pt idx="1932">
                  <c:v>-21.838699999999999</c:v>
                </c:pt>
                <c:pt idx="1933">
                  <c:v>-20.484000000000002</c:v>
                </c:pt>
                <c:pt idx="1934">
                  <c:v>-20.7315</c:v>
                </c:pt>
                <c:pt idx="1935">
                  <c:v>-21.8736</c:v>
                </c:pt>
                <c:pt idx="1936">
                  <c:v>-22.058499999999999</c:v>
                </c:pt>
                <c:pt idx="1937">
                  <c:v>-22.05</c:v>
                </c:pt>
                <c:pt idx="1938">
                  <c:v>-21.965399999999999</c:v>
                </c:pt>
                <c:pt idx="1939">
                  <c:v>-14.342599999999999</c:v>
                </c:pt>
                <c:pt idx="1940">
                  <c:v>-17.247800000000002</c:v>
                </c:pt>
                <c:pt idx="1941">
                  <c:v>-19.125900000000001</c:v>
                </c:pt>
                <c:pt idx="1942">
                  <c:v>-20.129000000000001</c:v>
                </c:pt>
                <c:pt idx="1943">
                  <c:v>-20.678899999999999</c:v>
                </c:pt>
                <c:pt idx="1944">
                  <c:v>-22.081199999999999</c:v>
                </c:pt>
                <c:pt idx="1945">
                  <c:v>-21.932200000000002</c:v>
                </c:pt>
                <c:pt idx="1946">
                  <c:v>-21.699300000000001</c:v>
                </c:pt>
                <c:pt idx="1947">
                  <c:v>-21.810500000000001</c:v>
                </c:pt>
                <c:pt idx="1948">
                  <c:v>-21.66151</c:v>
                </c:pt>
                <c:pt idx="1949">
                  <c:v>-21.81617</c:v>
                </c:pt>
                <c:pt idx="1950">
                  <c:v>-21.8645</c:v>
                </c:pt>
                <c:pt idx="1951">
                  <c:v>-21.965199999999999</c:v>
                </c:pt>
                <c:pt idx="1952">
                  <c:v>-21.8812</c:v>
                </c:pt>
                <c:pt idx="1953">
                  <c:v>-22.244599999999998</c:v>
                </c:pt>
                <c:pt idx="1954">
                  <c:v>-22.3506</c:v>
                </c:pt>
                <c:pt idx="1955">
                  <c:v>-22.452200000000001</c:v>
                </c:pt>
                <c:pt idx="1956">
                  <c:v>-21.311499999999999</c:v>
                </c:pt>
                <c:pt idx="1957">
                  <c:v>-20.500900000000001</c:v>
                </c:pt>
                <c:pt idx="1958">
                  <c:v>-17.7835</c:v>
                </c:pt>
                <c:pt idx="1959">
                  <c:v>-18.075399999999998</c:v>
                </c:pt>
                <c:pt idx="1960">
                  <c:v>-16.3154</c:v>
                </c:pt>
                <c:pt idx="1961">
                  <c:v>-15.936400000000001</c:v>
                </c:pt>
                <c:pt idx="1962">
                  <c:v>-15.558199999999999</c:v>
                </c:pt>
                <c:pt idx="1963">
                  <c:v>-18.024170000000002</c:v>
                </c:pt>
                <c:pt idx="1964">
                  <c:v>-19.0976</c:v>
                </c:pt>
                <c:pt idx="1965">
                  <c:v>-19.7544</c:v>
                </c:pt>
                <c:pt idx="1966">
                  <c:v>-21.404800000000002</c:v>
                </c:pt>
                <c:pt idx="1967">
                  <c:v>-21.0579</c:v>
                </c:pt>
                <c:pt idx="1968">
                  <c:v>-20.5185</c:v>
                </c:pt>
                <c:pt idx="1969">
                  <c:v>-21.581199999999999</c:v>
                </c:pt>
                <c:pt idx="1970">
                  <c:v>-21.416899999999998</c:v>
                </c:pt>
                <c:pt idx="1971">
                  <c:v>-18.972799999999999</c:v>
                </c:pt>
                <c:pt idx="1972">
                  <c:v>-11.199</c:v>
                </c:pt>
                <c:pt idx="1973">
                  <c:v>-14.5289</c:v>
                </c:pt>
                <c:pt idx="1974">
                  <c:v>-16.382210000000001</c:v>
                </c:pt>
                <c:pt idx="1975">
                  <c:v>-18.300180000000001</c:v>
                </c:pt>
                <c:pt idx="1976">
                  <c:v>-18.8566</c:v>
                </c:pt>
                <c:pt idx="1977">
                  <c:v>-19.142600000000002</c:v>
                </c:pt>
                <c:pt idx="1978">
                  <c:v>-20.230599999999999</c:v>
                </c:pt>
                <c:pt idx="1979">
                  <c:v>-19.053899999999999</c:v>
                </c:pt>
                <c:pt idx="1980">
                  <c:v>-19.086500000000001</c:v>
                </c:pt>
                <c:pt idx="1981">
                  <c:v>-19.828499999999998</c:v>
                </c:pt>
                <c:pt idx="1982">
                  <c:v>-20.4389</c:v>
                </c:pt>
                <c:pt idx="1983">
                  <c:v>-20.852599999999999</c:v>
                </c:pt>
                <c:pt idx="1984">
                  <c:v>-22.382100000000001</c:v>
                </c:pt>
                <c:pt idx="1985">
                  <c:v>-22.801100000000002</c:v>
                </c:pt>
                <c:pt idx="1986">
                  <c:v>-22.654299999999999</c:v>
                </c:pt>
                <c:pt idx="1987">
                  <c:v>-23.213999999999999</c:v>
                </c:pt>
                <c:pt idx="1988">
                  <c:v>-22.163</c:v>
                </c:pt>
                <c:pt idx="1989">
                  <c:v>-21.593900000000001</c:v>
                </c:pt>
                <c:pt idx="1990">
                  <c:v>-21.0124</c:v>
                </c:pt>
                <c:pt idx="1991">
                  <c:v>-20.555</c:v>
                </c:pt>
                <c:pt idx="1992">
                  <c:v>-14.0047</c:v>
                </c:pt>
                <c:pt idx="1993">
                  <c:v>-14.567500000000001</c:v>
                </c:pt>
                <c:pt idx="1994">
                  <c:v>-16.082100000000001</c:v>
                </c:pt>
                <c:pt idx="1995">
                  <c:v>-15.5524</c:v>
                </c:pt>
                <c:pt idx="1996">
                  <c:v>-13.067299999999999</c:v>
                </c:pt>
                <c:pt idx="1997">
                  <c:v>-10.357329999999999</c:v>
                </c:pt>
                <c:pt idx="1998">
                  <c:v>-12.465999999999999</c:v>
                </c:pt>
                <c:pt idx="1999">
                  <c:v>-14.9093</c:v>
                </c:pt>
                <c:pt idx="2000">
                  <c:v>-16.081800000000001</c:v>
                </c:pt>
                <c:pt idx="2001">
                  <c:v>-17.602499999999999</c:v>
                </c:pt>
                <c:pt idx="2002">
                  <c:v>-18.145299999999999</c:v>
                </c:pt>
                <c:pt idx="2003">
                  <c:v>-18.414000000000001</c:v>
                </c:pt>
                <c:pt idx="2004">
                  <c:v>-18.64818</c:v>
                </c:pt>
                <c:pt idx="2005">
                  <c:v>-20.090699999999998</c:v>
                </c:pt>
                <c:pt idx="2006">
                  <c:v>-18.082799999999999</c:v>
                </c:pt>
                <c:pt idx="2007">
                  <c:v>-20.398700000000002</c:v>
                </c:pt>
                <c:pt idx="2008">
                  <c:v>-20.2666</c:v>
                </c:pt>
                <c:pt idx="2009">
                  <c:v>-21.761299999999999</c:v>
                </c:pt>
                <c:pt idx="2010">
                  <c:v>-20.236599999999999</c:v>
                </c:pt>
                <c:pt idx="2011">
                  <c:v>-20.186499999999999</c:v>
                </c:pt>
                <c:pt idx="2012">
                  <c:v>-20.023700000000002</c:v>
                </c:pt>
                <c:pt idx="2013">
                  <c:v>-21.848500000000001</c:v>
                </c:pt>
                <c:pt idx="2014">
                  <c:v>-21.129000000000001</c:v>
                </c:pt>
                <c:pt idx="2015">
                  <c:v>-20.4054</c:v>
                </c:pt>
                <c:pt idx="2016">
                  <c:v>-18.936199999999999</c:v>
                </c:pt>
                <c:pt idx="2017">
                  <c:v>-10.11121</c:v>
                </c:pt>
                <c:pt idx="2018">
                  <c:v>-13.889049999999999</c:v>
                </c:pt>
                <c:pt idx="2019">
                  <c:v>-14.949299999999999</c:v>
                </c:pt>
                <c:pt idx="2020">
                  <c:v>-16.813849999999999</c:v>
                </c:pt>
                <c:pt idx="2021">
                  <c:v>-18.874500000000001</c:v>
                </c:pt>
                <c:pt idx="2022">
                  <c:v>-19.7135</c:v>
                </c:pt>
                <c:pt idx="2023">
                  <c:v>-20.002800000000001</c:v>
                </c:pt>
                <c:pt idx="2024">
                  <c:v>-19.853400000000001</c:v>
                </c:pt>
                <c:pt idx="2025">
                  <c:v>-19.7576</c:v>
                </c:pt>
                <c:pt idx="2026">
                  <c:v>-19.673999999999999</c:v>
                </c:pt>
                <c:pt idx="2027">
                  <c:v>-19.5306</c:v>
                </c:pt>
                <c:pt idx="2028">
                  <c:v>-17.053699999999999</c:v>
                </c:pt>
                <c:pt idx="2029">
                  <c:v>-19.6066</c:v>
                </c:pt>
                <c:pt idx="2030">
                  <c:v>-18.6755</c:v>
                </c:pt>
                <c:pt idx="2031">
                  <c:v>-13.3165</c:v>
                </c:pt>
                <c:pt idx="2032">
                  <c:v>-16.3445</c:v>
                </c:pt>
                <c:pt idx="2033">
                  <c:v>-16.131599999999999</c:v>
                </c:pt>
                <c:pt idx="2034">
                  <c:v>-16.950900000000001</c:v>
                </c:pt>
                <c:pt idx="2035">
                  <c:v>-17.235499999999998</c:v>
                </c:pt>
                <c:pt idx="2036">
                  <c:v>-17.688279999999999</c:v>
                </c:pt>
                <c:pt idx="2037">
                  <c:v>-16.796690000000002</c:v>
                </c:pt>
                <c:pt idx="2038">
                  <c:v>-16.48752</c:v>
                </c:pt>
                <c:pt idx="2039">
                  <c:v>-19.292000000000002</c:v>
                </c:pt>
                <c:pt idx="2040">
                  <c:v>-22.3245</c:v>
                </c:pt>
                <c:pt idx="2041">
                  <c:v>-19.932600000000001</c:v>
                </c:pt>
                <c:pt idx="2042">
                  <c:v>-18.1709</c:v>
                </c:pt>
                <c:pt idx="2043">
                  <c:v>-18.240600000000001</c:v>
                </c:pt>
                <c:pt idx="2044">
                  <c:v>-8.1069499999999994</c:v>
                </c:pt>
                <c:pt idx="2045">
                  <c:v>-11.1043</c:v>
                </c:pt>
                <c:pt idx="2046">
                  <c:v>-12.6996</c:v>
                </c:pt>
                <c:pt idx="2047">
                  <c:v>-14.886799999999999</c:v>
                </c:pt>
                <c:pt idx="2048">
                  <c:v>-17.178000000000001</c:v>
                </c:pt>
                <c:pt idx="2049">
                  <c:v>-17.408899999999999</c:v>
                </c:pt>
                <c:pt idx="2050">
                  <c:v>-17.347799999999999</c:v>
                </c:pt>
                <c:pt idx="2051">
                  <c:v>-17.528099999999998</c:v>
                </c:pt>
                <c:pt idx="2052">
                  <c:v>-17.0915</c:v>
                </c:pt>
                <c:pt idx="2053">
                  <c:v>-17.761690000000002</c:v>
                </c:pt>
                <c:pt idx="2054">
                  <c:v>-18.4147</c:v>
                </c:pt>
                <c:pt idx="2055">
                  <c:v>-18.915600000000001</c:v>
                </c:pt>
                <c:pt idx="2056">
                  <c:v>-20.792210000000001</c:v>
                </c:pt>
                <c:pt idx="2057">
                  <c:v>-20.782699999999998</c:v>
                </c:pt>
                <c:pt idx="2058">
                  <c:v>-20.424099999999999</c:v>
                </c:pt>
                <c:pt idx="2059">
                  <c:v>-20.11092</c:v>
                </c:pt>
                <c:pt idx="2060">
                  <c:v>-19.653199999999998</c:v>
                </c:pt>
                <c:pt idx="2061">
                  <c:v>-12.3302</c:v>
                </c:pt>
                <c:pt idx="2062">
                  <c:v>-14.700200000000001</c:v>
                </c:pt>
                <c:pt idx="2063">
                  <c:v>-18.082899999999999</c:v>
                </c:pt>
                <c:pt idx="2064">
                  <c:v>-17.556999999999999</c:v>
                </c:pt>
                <c:pt idx="2065">
                  <c:v>-17.452999999999999</c:v>
                </c:pt>
                <c:pt idx="2066">
                  <c:v>-17.025500000000001</c:v>
                </c:pt>
                <c:pt idx="2067">
                  <c:v>-17.471900000000002</c:v>
                </c:pt>
                <c:pt idx="2068">
                  <c:v>-17.5016</c:v>
                </c:pt>
                <c:pt idx="2069">
                  <c:v>-17.369820000000001</c:v>
                </c:pt>
                <c:pt idx="2070">
                  <c:v>-17.05076</c:v>
                </c:pt>
                <c:pt idx="2071">
                  <c:v>-16.7377</c:v>
                </c:pt>
                <c:pt idx="2072">
                  <c:v>-16.6069</c:v>
                </c:pt>
                <c:pt idx="2073">
                  <c:v>-15.623699999999999</c:v>
                </c:pt>
                <c:pt idx="2074">
                  <c:v>-14.7082</c:v>
                </c:pt>
                <c:pt idx="2075">
                  <c:v>-15.047499999999999</c:v>
                </c:pt>
                <c:pt idx="2076">
                  <c:v>-11.851430000000001</c:v>
                </c:pt>
                <c:pt idx="2077">
                  <c:v>-12.6599</c:v>
                </c:pt>
                <c:pt idx="2078">
                  <c:v>-11.8416</c:v>
                </c:pt>
                <c:pt idx="2079">
                  <c:v>-14.502700000000001</c:v>
                </c:pt>
                <c:pt idx="2080">
                  <c:v>-15.851699999999999</c:v>
                </c:pt>
                <c:pt idx="2081">
                  <c:v>-16.799700000000001</c:v>
                </c:pt>
                <c:pt idx="2082">
                  <c:v>-17.3978</c:v>
                </c:pt>
                <c:pt idx="2083">
                  <c:v>-18.140499999999999</c:v>
                </c:pt>
                <c:pt idx="2084">
                  <c:v>-18.528600000000001</c:v>
                </c:pt>
                <c:pt idx="2085">
                  <c:v>-18.317499999999999</c:v>
                </c:pt>
                <c:pt idx="2086">
                  <c:v>-17.519400000000001</c:v>
                </c:pt>
                <c:pt idx="2087">
                  <c:v>-18.849</c:v>
                </c:pt>
                <c:pt idx="2088">
                  <c:v>-18.450299999999999</c:v>
                </c:pt>
                <c:pt idx="2089">
                  <c:v>-18.229900000000001</c:v>
                </c:pt>
                <c:pt idx="2090">
                  <c:v>-18.478200000000001</c:v>
                </c:pt>
                <c:pt idx="2091">
                  <c:v>-17.431909999999998</c:v>
                </c:pt>
                <c:pt idx="2092">
                  <c:v>-17.638400000000001</c:v>
                </c:pt>
                <c:pt idx="2093">
                  <c:v>-11.77028</c:v>
                </c:pt>
                <c:pt idx="2094">
                  <c:v>-12.956899999999999</c:v>
                </c:pt>
                <c:pt idx="2095">
                  <c:v>-14.147399999999999</c:v>
                </c:pt>
                <c:pt idx="2096">
                  <c:v>-16.036200000000001</c:v>
                </c:pt>
                <c:pt idx="2097">
                  <c:v>-14.278499999999999</c:v>
                </c:pt>
                <c:pt idx="2098">
                  <c:v>-14.614000000000001</c:v>
                </c:pt>
                <c:pt idx="2099">
                  <c:v>-15.861599999999999</c:v>
                </c:pt>
                <c:pt idx="2100">
                  <c:v>-16.873200000000001</c:v>
                </c:pt>
                <c:pt idx="2101">
                  <c:v>-17.625330000000002</c:v>
                </c:pt>
                <c:pt idx="2102">
                  <c:v>-17.769300000000001</c:v>
                </c:pt>
                <c:pt idx="2103">
                  <c:v>-17.014600000000002</c:v>
                </c:pt>
                <c:pt idx="2104">
                  <c:v>-17.687100000000001</c:v>
                </c:pt>
                <c:pt idx="2105">
                  <c:v>-15.025700000000001</c:v>
                </c:pt>
                <c:pt idx="2106">
                  <c:v>-15.6877</c:v>
                </c:pt>
                <c:pt idx="2107">
                  <c:v>-17.183199999999999</c:v>
                </c:pt>
                <c:pt idx="2108">
                  <c:v>-18.310400000000001</c:v>
                </c:pt>
                <c:pt idx="2109">
                  <c:v>-16.535299999999999</c:v>
                </c:pt>
                <c:pt idx="2110">
                  <c:v>-18.388100000000001</c:v>
                </c:pt>
                <c:pt idx="2111">
                  <c:v>-22.467600000000001</c:v>
                </c:pt>
                <c:pt idx="2112">
                  <c:v>-22.676400000000001</c:v>
                </c:pt>
                <c:pt idx="2113">
                  <c:v>-23.516999999999999</c:v>
                </c:pt>
                <c:pt idx="2114">
                  <c:v>-21.878</c:v>
                </c:pt>
                <c:pt idx="2115">
                  <c:v>-19.107600000000001</c:v>
                </c:pt>
                <c:pt idx="2116">
                  <c:v>-18.968</c:v>
                </c:pt>
                <c:pt idx="2117">
                  <c:v>-18.326499999999999</c:v>
                </c:pt>
                <c:pt idx="2118">
                  <c:v>-16.227499999999999</c:v>
                </c:pt>
                <c:pt idx="2119">
                  <c:v>-11.8718</c:v>
                </c:pt>
                <c:pt idx="2120">
                  <c:v>-11.8896</c:v>
                </c:pt>
                <c:pt idx="2121">
                  <c:v>-3.8954399999999998</c:v>
                </c:pt>
                <c:pt idx="2122">
                  <c:v>-8.1284600000000005</c:v>
                </c:pt>
                <c:pt idx="2123">
                  <c:v>-12.324299999999999</c:v>
                </c:pt>
                <c:pt idx="2124">
                  <c:v>-13.448689999999999</c:v>
                </c:pt>
                <c:pt idx="2125">
                  <c:v>-19.8157</c:v>
                </c:pt>
                <c:pt idx="2126">
                  <c:v>-19.0306</c:v>
                </c:pt>
                <c:pt idx="2127">
                  <c:v>-15.4602</c:v>
                </c:pt>
                <c:pt idx="2128">
                  <c:v>-14.610799999999999</c:v>
                </c:pt>
                <c:pt idx="2129">
                  <c:v>-15.9482</c:v>
                </c:pt>
                <c:pt idx="2130">
                  <c:v>-16.904499999999999</c:v>
                </c:pt>
                <c:pt idx="2131">
                  <c:v>-15.836399999999999</c:v>
                </c:pt>
                <c:pt idx="2132">
                  <c:v>-16.183599999999998</c:v>
                </c:pt>
                <c:pt idx="2133">
                  <c:v>-19.320499999999999</c:v>
                </c:pt>
                <c:pt idx="2134">
                  <c:v>-20.35998</c:v>
                </c:pt>
                <c:pt idx="2135">
                  <c:v>-17.163799999999998</c:v>
                </c:pt>
                <c:pt idx="2136">
                  <c:v>-17.2072</c:v>
                </c:pt>
                <c:pt idx="2137">
                  <c:v>-16.8507</c:v>
                </c:pt>
                <c:pt idx="2138">
                  <c:v>-15.412699999999999</c:v>
                </c:pt>
                <c:pt idx="2139">
                  <c:v>-16.571400000000001</c:v>
                </c:pt>
                <c:pt idx="2140">
                  <c:v>-18.390999999999998</c:v>
                </c:pt>
                <c:pt idx="2141">
                  <c:v>-17.6294</c:v>
                </c:pt>
                <c:pt idx="2142">
                  <c:v>-16.875900000000001</c:v>
                </c:pt>
                <c:pt idx="2143">
                  <c:v>-17.479289999999999</c:v>
                </c:pt>
                <c:pt idx="2144">
                  <c:v>-17.0807</c:v>
                </c:pt>
                <c:pt idx="2145">
                  <c:v>-16.613399999999999</c:v>
                </c:pt>
                <c:pt idx="2146">
                  <c:v>-8.80138</c:v>
                </c:pt>
                <c:pt idx="2147">
                  <c:v>-12.1721</c:v>
                </c:pt>
                <c:pt idx="2148">
                  <c:v>-14.309900000000001</c:v>
                </c:pt>
                <c:pt idx="2149">
                  <c:v>-15.426</c:v>
                </c:pt>
                <c:pt idx="2150">
                  <c:v>-16.251200000000001</c:v>
                </c:pt>
                <c:pt idx="2151">
                  <c:v>-16.9483</c:v>
                </c:pt>
                <c:pt idx="2152">
                  <c:v>-16.933499999999999</c:v>
                </c:pt>
                <c:pt idx="2153">
                  <c:v>-16.819800000000001</c:v>
                </c:pt>
                <c:pt idx="2154">
                  <c:v>-16.925999999999998</c:v>
                </c:pt>
                <c:pt idx="2155">
                  <c:v>-17.113099999999999</c:v>
                </c:pt>
                <c:pt idx="2156">
                  <c:v>-17.190799999999999</c:v>
                </c:pt>
                <c:pt idx="2157">
                  <c:v>-17.053699999999999</c:v>
                </c:pt>
                <c:pt idx="2158">
                  <c:v>-16.163799999999998</c:v>
                </c:pt>
                <c:pt idx="2159">
                  <c:v>-16.350200000000001</c:v>
                </c:pt>
                <c:pt idx="2160">
                  <c:v>-16.600999999999999</c:v>
                </c:pt>
                <c:pt idx="2161">
                  <c:v>-13.656499999999999</c:v>
                </c:pt>
                <c:pt idx="2162">
                  <c:v>-14.369899999999999</c:v>
                </c:pt>
                <c:pt idx="2163">
                  <c:v>-13.8127</c:v>
                </c:pt>
                <c:pt idx="2164">
                  <c:v>-9.4843499999999992</c:v>
                </c:pt>
                <c:pt idx="2165">
                  <c:v>-9.2809000000000008</c:v>
                </c:pt>
                <c:pt idx="2166">
                  <c:v>-9.85318</c:v>
                </c:pt>
                <c:pt idx="2167">
                  <c:v>-12.794499999999999</c:v>
                </c:pt>
                <c:pt idx="2168">
                  <c:v>-14.264200000000001</c:v>
                </c:pt>
                <c:pt idx="2169">
                  <c:v>-15.035</c:v>
                </c:pt>
                <c:pt idx="2170">
                  <c:v>-16.057099999999998</c:v>
                </c:pt>
                <c:pt idx="2171">
                  <c:v>-16.0731</c:v>
                </c:pt>
                <c:pt idx="2172">
                  <c:v>-17.803899999999999</c:v>
                </c:pt>
                <c:pt idx="2173">
                  <c:v>-17.2332</c:v>
                </c:pt>
                <c:pt idx="2174">
                  <c:v>-14.861000000000001</c:v>
                </c:pt>
                <c:pt idx="2175">
                  <c:v>-14.199</c:v>
                </c:pt>
                <c:pt idx="2176">
                  <c:v>-11.0808</c:v>
                </c:pt>
                <c:pt idx="2177">
                  <c:v>-8.5303599999999999</c:v>
                </c:pt>
                <c:pt idx="2178">
                  <c:v>-8.3684499999999993</c:v>
                </c:pt>
                <c:pt idx="2179">
                  <c:v>-11.09348</c:v>
                </c:pt>
                <c:pt idx="2180">
                  <c:v>-13.436299999999999</c:v>
                </c:pt>
                <c:pt idx="2181">
                  <c:v>-14.5883</c:v>
                </c:pt>
                <c:pt idx="2182">
                  <c:v>-14.982900000000001</c:v>
                </c:pt>
                <c:pt idx="2183">
                  <c:v>-15.0634</c:v>
                </c:pt>
                <c:pt idx="2184">
                  <c:v>-14.9787</c:v>
                </c:pt>
                <c:pt idx="2185">
                  <c:v>-15.5861</c:v>
                </c:pt>
                <c:pt idx="2186">
                  <c:v>-14.2639</c:v>
                </c:pt>
                <c:pt idx="2187">
                  <c:v>-16.733699999999999</c:v>
                </c:pt>
                <c:pt idx="2188">
                  <c:v>-14.4145</c:v>
                </c:pt>
                <c:pt idx="2189">
                  <c:v>-18.482140000000001</c:v>
                </c:pt>
                <c:pt idx="2190">
                  <c:v>-21.8658</c:v>
                </c:pt>
                <c:pt idx="2191">
                  <c:v>-20.249199999999998</c:v>
                </c:pt>
                <c:pt idx="2192">
                  <c:v>-18.568300000000001</c:v>
                </c:pt>
                <c:pt idx="2193">
                  <c:v>-16.353899999999999</c:v>
                </c:pt>
                <c:pt idx="2194">
                  <c:v>-14.267099999999999</c:v>
                </c:pt>
                <c:pt idx="2195">
                  <c:v>-14.0398</c:v>
                </c:pt>
                <c:pt idx="2196">
                  <c:v>-14.2226</c:v>
                </c:pt>
                <c:pt idx="2197">
                  <c:v>-15.098100000000001</c:v>
                </c:pt>
                <c:pt idx="2198">
                  <c:v>-14.940099999999999</c:v>
                </c:pt>
                <c:pt idx="2199">
                  <c:v>-15.212</c:v>
                </c:pt>
                <c:pt idx="2200">
                  <c:v>-14.780799999999999</c:v>
                </c:pt>
                <c:pt idx="2201">
                  <c:v>-14.584300000000001</c:v>
                </c:pt>
                <c:pt idx="2202">
                  <c:v>-13.954800000000001</c:v>
                </c:pt>
                <c:pt idx="2203">
                  <c:v>-1.7892300000000001</c:v>
                </c:pt>
                <c:pt idx="2204">
                  <c:v>-3.93329</c:v>
                </c:pt>
                <c:pt idx="2205">
                  <c:v>-9.1716300000000004</c:v>
                </c:pt>
                <c:pt idx="2206">
                  <c:v>-10.8551</c:v>
                </c:pt>
                <c:pt idx="2207">
                  <c:v>-12.572800000000001</c:v>
                </c:pt>
                <c:pt idx="2208">
                  <c:v>-13.4643</c:v>
                </c:pt>
                <c:pt idx="2209">
                  <c:v>-13.6403</c:v>
                </c:pt>
                <c:pt idx="2210">
                  <c:v>-13.107200000000001</c:v>
                </c:pt>
                <c:pt idx="2211">
                  <c:v>-13.833299999999999</c:v>
                </c:pt>
                <c:pt idx="2212">
                  <c:v>-13.8042</c:v>
                </c:pt>
                <c:pt idx="2213">
                  <c:v>-16.378599999999999</c:v>
                </c:pt>
                <c:pt idx="2214">
                  <c:v>-16.188099999999999</c:v>
                </c:pt>
                <c:pt idx="2215">
                  <c:v>-16.0747</c:v>
                </c:pt>
                <c:pt idx="2216">
                  <c:v>-17.179300000000001</c:v>
                </c:pt>
                <c:pt idx="2217">
                  <c:v>-16.691600000000001</c:v>
                </c:pt>
                <c:pt idx="2218">
                  <c:v>-16.205500000000001</c:v>
                </c:pt>
                <c:pt idx="2219">
                  <c:v>-15.824999999999999</c:v>
                </c:pt>
                <c:pt idx="2220">
                  <c:v>-15.673999999999999</c:v>
                </c:pt>
                <c:pt idx="2221">
                  <c:v>-15.358599999999999</c:v>
                </c:pt>
                <c:pt idx="2222">
                  <c:v>-7.4682500000000003</c:v>
                </c:pt>
                <c:pt idx="2223">
                  <c:v>-10.2349</c:v>
                </c:pt>
                <c:pt idx="2224">
                  <c:v>-10.698</c:v>
                </c:pt>
                <c:pt idx="2225">
                  <c:v>-9.5577100000000002</c:v>
                </c:pt>
                <c:pt idx="2226">
                  <c:v>-9.2570300000000003</c:v>
                </c:pt>
                <c:pt idx="2227">
                  <c:v>-10.681900000000001</c:v>
                </c:pt>
                <c:pt idx="2228">
                  <c:v>-10.300700000000001</c:v>
                </c:pt>
                <c:pt idx="2229">
                  <c:v>-11.5871</c:v>
                </c:pt>
                <c:pt idx="2230">
                  <c:v>-12.551299999999999</c:v>
                </c:pt>
                <c:pt idx="2231">
                  <c:v>-13.7315</c:v>
                </c:pt>
                <c:pt idx="2232">
                  <c:v>-12.9177</c:v>
                </c:pt>
                <c:pt idx="2233">
                  <c:v>-12.3202</c:v>
                </c:pt>
                <c:pt idx="2234">
                  <c:v>-12.536899999999999</c:v>
                </c:pt>
                <c:pt idx="2235">
                  <c:v>-12.236000000000001</c:v>
                </c:pt>
                <c:pt idx="2236">
                  <c:v>-10.708600000000001</c:v>
                </c:pt>
                <c:pt idx="2237">
                  <c:v>-8.7732200000000002</c:v>
                </c:pt>
                <c:pt idx="2238">
                  <c:v>-11.866400000000001</c:v>
                </c:pt>
                <c:pt idx="2239">
                  <c:v>-13.1496</c:v>
                </c:pt>
                <c:pt idx="2240">
                  <c:v>-13.539300000000001</c:v>
                </c:pt>
                <c:pt idx="2241">
                  <c:v>-13.846</c:v>
                </c:pt>
                <c:pt idx="2242">
                  <c:v>-14.5845</c:v>
                </c:pt>
                <c:pt idx="2243">
                  <c:v>-14.7141</c:v>
                </c:pt>
                <c:pt idx="2244">
                  <c:v>-14.3225</c:v>
                </c:pt>
                <c:pt idx="2245">
                  <c:v>-12.8827</c:v>
                </c:pt>
                <c:pt idx="2246">
                  <c:v>-15.727600000000001</c:v>
                </c:pt>
                <c:pt idx="2247">
                  <c:v>-15.940329999999999</c:v>
                </c:pt>
                <c:pt idx="2248">
                  <c:v>-16.446200000000001</c:v>
                </c:pt>
                <c:pt idx="2249">
                  <c:v>-14.430999999999999</c:v>
                </c:pt>
                <c:pt idx="2250">
                  <c:v>-5.4450399999999997</c:v>
                </c:pt>
                <c:pt idx="2251">
                  <c:v>-3.8579500000000002</c:v>
                </c:pt>
                <c:pt idx="2252">
                  <c:v>-6.8832399999999998</c:v>
                </c:pt>
                <c:pt idx="2253">
                  <c:v>-8.6487599999999993</c:v>
                </c:pt>
                <c:pt idx="2254">
                  <c:v>-10.809799999999999</c:v>
                </c:pt>
                <c:pt idx="2255">
                  <c:v>-13.491199999999999</c:v>
                </c:pt>
                <c:pt idx="2256">
                  <c:v>-13.8484</c:v>
                </c:pt>
                <c:pt idx="2257">
                  <c:v>-12.3912</c:v>
                </c:pt>
                <c:pt idx="2258">
                  <c:v>-11.384600000000001</c:v>
                </c:pt>
                <c:pt idx="2259">
                  <c:v>-10.8659</c:v>
                </c:pt>
                <c:pt idx="2260">
                  <c:v>-10.6015</c:v>
                </c:pt>
                <c:pt idx="2261">
                  <c:v>-13.001200000000001</c:v>
                </c:pt>
                <c:pt idx="2262">
                  <c:v>-13.241400000000001</c:v>
                </c:pt>
                <c:pt idx="2263">
                  <c:v>-13.057</c:v>
                </c:pt>
                <c:pt idx="2264">
                  <c:v>-16.856020000000001</c:v>
                </c:pt>
                <c:pt idx="2265">
                  <c:v>-13.3536</c:v>
                </c:pt>
                <c:pt idx="2266">
                  <c:v>-14.1441</c:v>
                </c:pt>
                <c:pt idx="2267">
                  <c:v>-16.447800000000001</c:v>
                </c:pt>
                <c:pt idx="2268">
                  <c:v>-13.547599999999999</c:v>
                </c:pt>
                <c:pt idx="2269">
                  <c:v>-13.8865</c:v>
                </c:pt>
                <c:pt idx="2270">
                  <c:v>-14.055</c:v>
                </c:pt>
                <c:pt idx="2271">
                  <c:v>-14.294600000000001</c:v>
                </c:pt>
                <c:pt idx="2272">
                  <c:v>-14.0884</c:v>
                </c:pt>
                <c:pt idx="2273">
                  <c:v>-13.7905</c:v>
                </c:pt>
                <c:pt idx="2274">
                  <c:v>-5.4135999999999997</c:v>
                </c:pt>
                <c:pt idx="2275">
                  <c:v>-7.8113000000000001</c:v>
                </c:pt>
                <c:pt idx="2276">
                  <c:v>-5.08101</c:v>
                </c:pt>
                <c:pt idx="2277">
                  <c:v>-6.2042099999999998</c:v>
                </c:pt>
                <c:pt idx="2278">
                  <c:v>-8.1631499999999999</c:v>
                </c:pt>
                <c:pt idx="2279">
                  <c:v>-10.5205</c:v>
                </c:pt>
                <c:pt idx="2280">
                  <c:v>-11.591189999999999</c:v>
                </c:pt>
                <c:pt idx="2281">
                  <c:v>-12.2272</c:v>
                </c:pt>
                <c:pt idx="2282">
                  <c:v>-12.418799999999999</c:v>
                </c:pt>
                <c:pt idx="2283">
                  <c:v>-12.574999999999999</c:v>
                </c:pt>
                <c:pt idx="2284">
                  <c:v>-12.7563</c:v>
                </c:pt>
                <c:pt idx="2285">
                  <c:v>-11.7879</c:v>
                </c:pt>
                <c:pt idx="2286">
                  <c:v>-12.764200000000001</c:v>
                </c:pt>
                <c:pt idx="2287">
                  <c:v>-11.9186</c:v>
                </c:pt>
                <c:pt idx="2288">
                  <c:v>-13.760899999999999</c:v>
                </c:pt>
                <c:pt idx="2289">
                  <c:v>-13.3629</c:v>
                </c:pt>
                <c:pt idx="2290">
                  <c:v>-12.9726</c:v>
                </c:pt>
                <c:pt idx="2291">
                  <c:v>-12.868399999999999</c:v>
                </c:pt>
                <c:pt idx="2292">
                  <c:v>-14.276999999999999</c:v>
                </c:pt>
                <c:pt idx="2293">
                  <c:v>-13.5259</c:v>
                </c:pt>
                <c:pt idx="2294">
                  <c:v>-11.35943</c:v>
                </c:pt>
                <c:pt idx="2295">
                  <c:v>-4.2715300000000003</c:v>
                </c:pt>
                <c:pt idx="2296">
                  <c:v>-5.5453700000000001</c:v>
                </c:pt>
                <c:pt idx="2297">
                  <c:v>-5.5862600000000002</c:v>
                </c:pt>
                <c:pt idx="2298">
                  <c:v>-8.8771199999999997</c:v>
                </c:pt>
                <c:pt idx="2299">
                  <c:v>-10.408799999999999</c:v>
                </c:pt>
                <c:pt idx="2300">
                  <c:v>-11.478</c:v>
                </c:pt>
                <c:pt idx="2301">
                  <c:v>-12.02821</c:v>
                </c:pt>
                <c:pt idx="2302">
                  <c:v>-12.471</c:v>
                </c:pt>
                <c:pt idx="2303">
                  <c:v>-11.3058</c:v>
                </c:pt>
                <c:pt idx="2304">
                  <c:v>-11.81</c:v>
                </c:pt>
                <c:pt idx="2305">
                  <c:v>-11.3714</c:v>
                </c:pt>
                <c:pt idx="2306">
                  <c:v>-9.5414300000000001</c:v>
                </c:pt>
                <c:pt idx="2307">
                  <c:v>-11.255699999999999</c:v>
                </c:pt>
                <c:pt idx="2308">
                  <c:v>-12.3156</c:v>
                </c:pt>
                <c:pt idx="2309">
                  <c:v>-12.574199999999999</c:v>
                </c:pt>
                <c:pt idx="2310">
                  <c:v>-12.1836</c:v>
                </c:pt>
                <c:pt idx="2311">
                  <c:v>-10.8355</c:v>
                </c:pt>
                <c:pt idx="2312">
                  <c:v>-13.0609</c:v>
                </c:pt>
                <c:pt idx="2313">
                  <c:v>-11.6915</c:v>
                </c:pt>
                <c:pt idx="2314">
                  <c:v>-15.229699999999999</c:v>
                </c:pt>
                <c:pt idx="2315">
                  <c:v>-16.389700000000001</c:v>
                </c:pt>
                <c:pt idx="2316">
                  <c:v>-15.035600000000001</c:v>
                </c:pt>
                <c:pt idx="2317">
                  <c:v>-13.822900000000001</c:v>
                </c:pt>
                <c:pt idx="2318">
                  <c:v>-9.8909000000000002</c:v>
                </c:pt>
                <c:pt idx="2319">
                  <c:v>-10.0748</c:v>
                </c:pt>
                <c:pt idx="2320">
                  <c:v>-11.2888</c:v>
                </c:pt>
                <c:pt idx="2321">
                  <c:v>-14.1471</c:v>
                </c:pt>
                <c:pt idx="2322">
                  <c:v>-12.330500000000001</c:v>
                </c:pt>
                <c:pt idx="2323">
                  <c:v>-10.8026</c:v>
                </c:pt>
                <c:pt idx="2324">
                  <c:v>-9.3702699999999997</c:v>
                </c:pt>
                <c:pt idx="2325">
                  <c:v>-10.300800000000001</c:v>
                </c:pt>
                <c:pt idx="2326">
                  <c:v>-10.4453</c:v>
                </c:pt>
                <c:pt idx="2327">
                  <c:v>-1.3171999999999999</c:v>
                </c:pt>
                <c:pt idx="2328">
                  <c:v>-5.2478899999999999</c:v>
                </c:pt>
                <c:pt idx="2329">
                  <c:v>-7.4127799999999997</c:v>
                </c:pt>
                <c:pt idx="2330">
                  <c:v>-5.8061100000000003</c:v>
                </c:pt>
                <c:pt idx="2331">
                  <c:v>-6.9743500000000003</c:v>
                </c:pt>
                <c:pt idx="2332">
                  <c:v>-7.8247499999999999</c:v>
                </c:pt>
                <c:pt idx="2333">
                  <c:v>-9.8363499999999995</c:v>
                </c:pt>
                <c:pt idx="2334">
                  <c:v>-11.062900000000001</c:v>
                </c:pt>
                <c:pt idx="2335">
                  <c:v>-11.708</c:v>
                </c:pt>
                <c:pt idx="2336">
                  <c:v>-12.121119999999999</c:v>
                </c:pt>
                <c:pt idx="2337">
                  <c:v>-12.3956</c:v>
                </c:pt>
                <c:pt idx="2338">
                  <c:v>-12.537599999999999</c:v>
                </c:pt>
                <c:pt idx="2339">
                  <c:v>-12.590999999999999</c:v>
                </c:pt>
                <c:pt idx="2340">
                  <c:v>-9.7054600000000004</c:v>
                </c:pt>
                <c:pt idx="2341">
                  <c:v>-5.3634599999999999</c:v>
                </c:pt>
                <c:pt idx="2342">
                  <c:v>-6.1948299999999996</c:v>
                </c:pt>
                <c:pt idx="2343">
                  <c:v>-7.5266799999999998</c:v>
                </c:pt>
                <c:pt idx="2344">
                  <c:v>-8.6549800000000001</c:v>
                </c:pt>
                <c:pt idx="2345">
                  <c:v>-4.4986600000000001</c:v>
                </c:pt>
                <c:pt idx="2346">
                  <c:v>-6.4316899999999997</c:v>
                </c:pt>
                <c:pt idx="2347">
                  <c:v>-8.8973200000000006</c:v>
                </c:pt>
                <c:pt idx="2348">
                  <c:v>-9.9357500000000005</c:v>
                </c:pt>
                <c:pt idx="2349">
                  <c:v>-10.414300000000001</c:v>
                </c:pt>
                <c:pt idx="2350">
                  <c:v>-10.157400000000001</c:v>
                </c:pt>
                <c:pt idx="2351">
                  <c:v>-10.634</c:v>
                </c:pt>
                <c:pt idx="2352">
                  <c:v>-10.8558</c:v>
                </c:pt>
                <c:pt idx="2353">
                  <c:v>-11.183999999999999</c:v>
                </c:pt>
                <c:pt idx="2354">
                  <c:v>-11.2014</c:v>
                </c:pt>
                <c:pt idx="2355">
                  <c:v>-12.225199999999999</c:v>
                </c:pt>
                <c:pt idx="2356">
                  <c:v>-10.32555</c:v>
                </c:pt>
                <c:pt idx="2357">
                  <c:v>-10.165800000000001</c:v>
                </c:pt>
                <c:pt idx="2358">
                  <c:v>-10.1935</c:v>
                </c:pt>
                <c:pt idx="2359">
                  <c:v>-10.6852</c:v>
                </c:pt>
                <c:pt idx="2360">
                  <c:v>-2.9062800000000002</c:v>
                </c:pt>
                <c:pt idx="2361">
                  <c:v>-5.3255800000000004</c:v>
                </c:pt>
                <c:pt idx="2362">
                  <c:v>-8.1820599999999999</c:v>
                </c:pt>
                <c:pt idx="2363">
                  <c:v>-8.9235000000000007</c:v>
                </c:pt>
                <c:pt idx="2364">
                  <c:v>-6.9772100000000004</c:v>
                </c:pt>
                <c:pt idx="2365">
                  <c:v>-8.97485</c:v>
                </c:pt>
                <c:pt idx="2366">
                  <c:v>-8.0749499999999994</c:v>
                </c:pt>
                <c:pt idx="2367">
                  <c:v>-9.2877799999999997</c:v>
                </c:pt>
                <c:pt idx="2368">
                  <c:v>-9.6202900000000007</c:v>
                </c:pt>
                <c:pt idx="2369">
                  <c:v>-10.6799</c:v>
                </c:pt>
                <c:pt idx="2370">
                  <c:v>-9.8048000000000002</c:v>
                </c:pt>
                <c:pt idx="2371">
                  <c:v>-10.39927</c:v>
                </c:pt>
                <c:pt idx="2372">
                  <c:v>-10.756399999999999</c:v>
                </c:pt>
                <c:pt idx="2373">
                  <c:v>-10.86551</c:v>
                </c:pt>
                <c:pt idx="2374">
                  <c:v>-10.1083</c:v>
                </c:pt>
                <c:pt idx="2375">
                  <c:v>-10.373100000000001</c:v>
                </c:pt>
                <c:pt idx="2376">
                  <c:v>-10.7448</c:v>
                </c:pt>
                <c:pt idx="2377">
                  <c:v>-8.5959800000000008</c:v>
                </c:pt>
                <c:pt idx="2378">
                  <c:v>-9.1737199999999994</c:v>
                </c:pt>
                <c:pt idx="2379">
                  <c:v>-6.7918099999999999</c:v>
                </c:pt>
                <c:pt idx="2380">
                  <c:v>-6.7145599999999996</c:v>
                </c:pt>
                <c:pt idx="2381">
                  <c:v>-9.8468099999999996</c:v>
                </c:pt>
                <c:pt idx="2382">
                  <c:v>-15.555999999999999</c:v>
                </c:pt>
                <c:pt idx="2383">
                  <c:v>-15.564</c:v>
                </c:pt>
                <c:pt idx="2384">
                  <c:v>-14.5854</c:v>
                </c:pt>
                <c:pt idx="2385">
                  <c:v>-13.6037</c:v>
                </c:pt>
                <c:pt idx="2386">
                  <c:v>-5.44855</c:v>
                </c:pt>
                <c:pt idx="2387">
                  <c:v>-3.59978</c:v>
                </c:pt>
                <c:pt idx="2388">
                  <c:v>-0.85575000000000001</c:v>
                </c:pt>
                <c:pt idx="2389">
                  <c:v>2.3287900000000001</c:v>
                </c:pt>
                <c:pt idx="2390">
                  <c:v>-2.2823699999999998</c:v>
                </c:pt>
                <c:pt idx="2391">
                  <c:v>-4.8228200000000001</c:v>
                </c:pt>
                <c:pt idx="2392">
                  <c:v>-9.4103499999999993</c:v>
                </c:pt>
                <c:pt idx="2393">
                  <c:v>-9.1816399999999998</c:v>
                </c:pt>
                <c:pt idx="2394">
                  <c:v>-6.46279</c:v>
                </c:pt>
                <c:pt idx="2395">
                  <c:v>-6.5436100000000001</c:v>
                </c:pt>
                <c:pt idx="2396">
                  <c:v>-5.5960599999999996</c:v>
                </c:pt>
                <c:pt idx="2397">
                  <c:v>-6.7881900000000002</c:v>
                </c:pt>
                <c:pt idx="2398">
                  <c:v>-7.7845500000000003</c:v>
                </c:pt>
                <c:pt idx="2399">
                  <c:v>-9.2931600000000003</c:v>
                </c:pt>
                <c:pt idx="2400">
                  <c:v>-6.1068300000000004</c:v>
                </c:pt>
                <c:pt idx="2401">
                  <c:v>-6.8080299999999996</c:v>
                </c:pt>
                <c:pt idx="2402">
                  <c:v>-8.3352799999999991</c:v>
                </c:pt>
                <c:pt idx="2403">
                  <c:v>-8.9608100000000004</c:v>
                </c:pt>
                <c:pt idx="2404">
                  <c:v>-9.8185300000000009</c:v>
                </c:pt>
                <c:pt idx="2405">
                  <c:v>-10.134600000000001</c:v>
                </c:pt>
                <c:pt idx="2406">
                  <c:v>-8.6246200000000002</c:v>
                </c:pt>
                <c:pt idx="2407">
                  <c:v>-9.2537500000000001</c:v>
                </c:pt>
                <c:pt idx="2408">
                  <c:v>-1.85572</c:v>
                </c:pt>
                <c:pt idx="2409">
                  <c:v>-4.9935499999999999</c:v>
                </c:pt>
                <c:pt idx="2410">
                  <c:v>-6.6484899999999998</c:v>
                </c:pt>
                <c:pt idx="2411">
                  <c:v>-6.2327700000000004</c:v>
                </c:pt>
                <c:pt idx="2412">
                  <c:v>-6.7535999999999996</c:v>
                </c:pt>
                <c:pt idx="2413">
                  <c:v>-4.4801700000000002</c:v>
                </c:pt>
                <c:pt idx="2414">
                  <c:v>-3.3435800000000002</c:v>
                </c:pt>
                <c:pt idx="2415">
                  <c:v>-4.8774100000000002</c:v>
                </c:pt>
                <c:pt idx="2416">
                  <c:v>-8.3927300000000002</c:v>
                </c:pt>
                <c:pt idx="2417">
                  <c:v>-14.145099999999999</c:v>
                </c:pt>
                <c:pt idx="2418">
                  <c:v>-11.5639</c:v>
                </c:pt>
                <c:pt idx="2419">
                  <c:v>-12.5748</c:v>
                </c:pt>
                <c:pt idx="2420">
                  <c:v>-12.6174</c:v>
                </c:pt>
                <c:pt idx="2421">
                  <c:v>-11.2064</c:v>
                </c:pt>
                <c:pt idx="2422">
                  <c:v>-10.2173</c:v>
                </c:pt>
                <c:pt idx="2423">
                  <c:v>-8.3277999999999999</c:v>
                </c:pt>
                <c:pt idx="2424">
                  <c:v>-4.2190899999999996</c:v>
                </c:pt>
                <c:pt idx="2425">
                  <c:v>-4.8237500000000004</c:v>
                </c:pt>
                <c:pt idx="2426">
                  <c:v>-5.57559</c:v>
                </c:pt>
                <c:pt idx="2427">
                  <c:v>-7.1285299999999996</c:v>
                </c:pt>
                <c:pt idx="2428">
                  <c:v>-8.0457800000000006</c:v>
                </c:pt>
                <c:pt idx="2429">
                  <c:v>-8.9584299999999999</c:v>
                </c:pt>
                <c:pt idx="2430">
                  <c:v>-9.98583</c:v>
                </c:pt>
                <c:pt idx="2431">
                  <c:v>-9.0628799999999998</c:v>
                </c:pt>
                <c:pt idx="2432">
                  <c:v>-8.9794999999999998</c:v>
                </c:pt>
                <c:pt idx="2433">
                  <c:v>-8.4216999999999995</c:v>
                </c:pt>
                <c:pt idx="2434">
                  <c:v>-8.3579600000000003</c:v>
                </c:pt>
                <c:pt idx="2435">
                  <c:v>2.6940300000000001</c:v>
                </c:pt>
                <c:pt idx="2436">
                  <c:v>-1.55216</c:v>
                </c:pt>
                <c:pt idx="2437">
                  <c:v>-3.4305599999999998</c:v>
                </c:pt>
                <c:pt idx="2438">
                  <c:v>-5.3535399999999997</c:v>
                </c:pt>
                <c:pt idx="2439">
                  <c:v>-6.8483700000000001</c:v>
                </c:pt>
                <c:pt idx="2440">
                  <c:v>-7.6959600000000004</c:v>
                </c:pt>
                <c:pt idx="2441">
                  <c:v>-6.1102699999999999</c:v>
                </c:pt>
                <c:pt idx="2442">
                  <c:v>-7.1146799999999999</c:v>
                </c:pt>
                <c:pt idx="2443">
                  <c:v>-8.2384500000000003</c:v>
                </c:pt>
                <c:pt idx="2444">
                  <c:v>-7.2179700000000002</c:v>
                </c:pt>
                <c:pt idx="2445">
                  <c:v>-6.8007600000000004</c:v>
                </c:pt>
                <c:pt idx="2446">
                  <c:v>-7.2649600000000003</c:v>
                </c:pt>
                <c:pt idx="2447">
                  <c:v>-7.6859900000000003</c:v>
                </c:pt>
                <c:pt idx="2448">
                  <c:v>-8.4226899999999993</c:v>
                </c:pt>
                <c:pt idx="2449">
                  <c:v>-8.9175000000000004</c:v>
                </c:pt>
                <c:pt idx="2450">
                  <c:v>-9.1645500000000002</c:v>
                </c:pt>
                <c:pt idx="2451">
                  <c:v>-9.2563200000000005</c:v>
                </c:pt>
                <c:pt idx="2452">
                  <c:v>-9.0113599999999998</c:v>
                </c:pt>
                <c:pt idx="2453">
                  <c:v>-8.91235</c:v>
                </c:pt>
                <c:pt idx="2454">
                  <c:v>-8.9641900000000003</c:v>
                </c:pt>
                <c:pt idx="2455">
                  <c:v>-9.0258800000000008</c:v>
                </c:pt>
                <c:pt idx="2456">
                  <c:v>-8.8682999999999996</c:v>
                </c:pt>
                <c:pt idx="2457">
                  <c:v>-1.37761</c:v>
                </c:pt>
                <c:pt idx="2458">
                  <c:v>2.7871999999999999</c:v>
                </c:pt>
                <c:pt idx="2459">
                  <c:v>-0.35943000000000003</c:v>
                </c:pt>
                <c:pt idx="2460">
                  <c:v>-2.6598999999999999</c:v>
                </c:pt>
                <c:pt idx="2461">
                  <c:v>-4.9671500000000002</c:v>
                </c:pt>
                <c:pt idx="2462">
                  <c:v>-5.8782300000000003</c:v>
                </c:pt>
                <c:pt idx="2463">
                  <c:v>-6.3983499999999998</c:v>
                </c:pt>
                <c:pt idx="2464">
                  <c:v>-7.1612299999999998</c:v>
                </c:pt>
                <c:pt idx="2465">
                  <c:v>-7.3829099999999999</c:v>
                </c:pt>
                <c:pt idx="2466">
                  <c:v>-4.1099399999999999</c:v>
                </c:pt>
                <c:pt idx="2467">
                  <c:v>-4.4121499999999996</c:v>
                </c:pt>
                <c:pt idx="2468">
                  <c:v>-5.9555800000000003</c:v>
                </c:pt>
                <c:pt idx="2469">
                  <c:v>-7.0677899999999996</c:v>
                </c:pt>
                <c:pt idx="2470">
                  <c:v>-4.8952900000000001</c:v>
                </c:pt>
                <c:pt idx="2471">
                  <c:v>-6.5568900000000001</c:v>
                </c:pt>
                <c:pt idx="2472">
                  <c:v>-8.1189300000000006</c:v>
                </c:pt>
                <c:pt idx="2473">
                  <c:v>-6.4563100000000002</c:v>
                </c:pt>
                <c:pt idx="2474">
                  <c:v>-8.9943799999999996</c:v>
                </c:pt>
                <c:pt idx="2475">
                  <c:v>-9.8834099999999996</c:v>
                </c:pt>
                <c:pt idx="2476">
                  <c:v>-8.9430099999999992</c:v>
                </c:pt>
                <c:pt idx="2477">
                  <c:v>-10.527200000000001</c:v>
                </c:pt>
                <c:pt idx="2478">
                  <c:v>-0.90010000000000001</c:v>
                </c:pt>
                <c:pt idx="2479">
                  <c:v>-3.0940599999999998</c:v>
                </c:pt>
                <c:pt idx="2480">
                  <c:v>-6.6041800000000004</c:v>
                </c:pt>
                <c:pt idx="2481">
                  <c:v>-6.0687199999999999</c:v>
                </c:pt>
                <c:pt idx="2482">
                  <c:v>-6.5815599999999996</c:v>
                </c:pt>
                <c:pt idx="2483">
                  <c:v>-7.1621499999999996</c:v>
                </c:pt>
                <c:pt idx="2484">
                  <c:v>-5.9848999999999997</c:v>
                </c:pt>
                <c:pt idx="2485">
                  <c:v>-6.31853</c:v>
                </c:pt>
                <c:pt idx="2486">
                  <c:v>-6.8135199999999996</c:v>
                </c:pt>
                <c:pt idx="2487">
                  <c:v>-3.50183</c:v>
                </c:pt>
                <c:pt idx="2488">
                  <c:v>-4.3523500000000004</c:v>
                </c:pt>
                <c:pt idx="2489">
                  <c:v>-6.1093099999999998</c:v>
                </c:pt>
                <c:pt idx="2490">
                  <c:v>-9.1523099999999999</c:v>
                </c:pt>
                <c:pt idx="2491">
                  <c:v>-6.8381100000000004</c:v>
                </c:pt>
                <c:pt idx="2492">
                  <c:v>-11.766500000000001</c:v>
                </c:pt>
                <c:pt idx="2493">
                  <c:v>-12.0024</c:v>
                </c:pt>
                <c:pt idx="2494">
                  <c:v>-11.028700000000001</c:v>
                </c:pt>
                <c:pt idx="2495">
                  <c:v>-7.6684999999999999</c:v>
                </c:pt>
                <c:pt idx="2496">
                  <c:v>-7.5718100000000002</c:v>
                </c:pt>
                <c:pt idx="2497">
                  <c:v>-2.11531</c:v>
                </c:pt>
                <c:pt idx="2498">
                  <c:v>1.9392199999999999</c:v>
                </c:pt>
                <c:pt idx="2499">
                  <c:v>-0.43176999999999999</c:v>
                </c:pt>
                <c:pt idx="2500">
                  <c:v>0.23735000000000001</c:v>
                </c:pt>
                <c:pt idx="2501">
                  <c:v>3.9111699999999998</c:v>
                </c:pt>
                <c:pt idx="2502">
                  <c:v>2.6033900000000001</c:v>
                </c:pt>
                <c:pt idx="2503">
                  <c:v>5.8882199999999996</c:v>
                </c:pt>
                <c:pt idx="2504">
                  <c:v>17.244399999999999</c:v>
                </c:pt>
                <c:pt idx="2505">
                  <c:v>9.1074000000000002</c:v>
                </c:pt>
                <c:pt idx="2506">
                  <c:v>12.590400000000001</c:v>
                </c:pt>
                <c:pt idx="2507">
                  <c:v>7.0885600000000002</c:v>
                </c:pt>
                <c:pt idx="2508">
                  <c:v>53.494450000000001</c:v>
                </c:pt>
                <c:pt idx="2509">
                  <c:v>7.4616199999999999</c:v>
                </c:pt>
                <c:pt idx="2510">
                  <c:v>21.4939</c:v>
                </c:pt>
                <c:pt idx="2511">
                  <c:v>27.984999999999999</c:v>
                </c:pt>
                <c:pt idx="2512">
                  <c:v>23.581199999999999</c:v>
                </c:pt>
                <c:pt idx="2513">
                  <c:v>-3.63584</c:v>
                </c:pt>
                <c:pt idx="2514">
                  <c:v>-5.8353799999999998</c:v>
                </c:pt>
                <c:pt idx="2515">
                  <c:v>5.8546199999999997</c:v>
                </c:pt>
                <c:pt idx="2516">
                  <c:v>4.1960800000000003</c:v>
                </c:pt>
                <c:pt idx="2517">
                  <c:v>-1.5649900000000001</c:v>
                </c:pt>
                <c:pt idx="2518">
                  <c:v>6.0240400000000003</c:v>
                </c:pt>
                <c:pt idx="2519">
                  <c:v>1.76528</c:v>
                </c:pt>
                <c:pt idx="2520">
                  <c:v>-7.5932000000000004</c:v>
                </c:pt>
                <c:pt idx="2521">
                  <c:v>-2.84152</c:v>
                </c:pt>
                <c:pt idx="2522">
                  <c:v>-7.47811</c:v>
                </c:pt>
                <c:pt idx="2523">
                  <c:v>-10.265599999999999</c:v>
                </c:pt>
                <c:pt idx="2524">
                  <c:v>-10.8223</c:v>
                </c:pt>
                <c:pt idx="2525">
                  <c:v>-9.3144399999999994</c:v>
                </c:pt>
                <c:pt idx="2526">
                  <c:v>-9.9323599999999992</c:v>
                </c:pt>
                <c:pt idx="2527">
                  <c:v>-8.3108699999999995</c:v>
                </c:pt>
                <c:pt idx="2528">
                  <c:v>1.81487</c:v>
                </c:pt>
                <c:pt idx="2529">
                  <c:v>10.027200000000001</c:v>
                </c:pt>
                <c:pt idx="2530">
                  <c:v>14.3622</c:v>
                </c:pt>
                <c:pt idx="2531">
                  <c:v>7.6070099999999998</c:v>
                </c:pt>
                <c:pt idx="2532">
                  <c:v>-14.2675</c:v>
                </c:pt>
                <c:pt idx="2533">
                  <c:v>-13.293419999999999</c:v>
                </c:pt>
                <c:pt idx="2534">
                  <c:v>-4.7040199999999999</c:v>
                </c:pt>
                <c:pt idx="2535">
                  <c:v>1.26295</c:v>
                </c:pt>
                <c:pt idx="2536">
                  <c:v>-6.5697299999999998</c:v>
                </c:pt>
                <c:pt idx="2537">
                  <c:v>5.2771800000000004</c:v>
                </c:pt>
                <c:pt idx="2538">
                  <c:v>3.6131199999999999</c:v>
                </c:pt>
                <c:pt idx="2539">
                  <c:v>-0.90264</c:v>
                </c:pt>
                <c:pt idx="2540">
                  <c:v>-11.0916</c:v>
                </c:pt>
                <c:pt idx="2541">
                  <c:v>-2.0777100000000002</c:v>
                </c:pt>
                <c:pt idx="2542">
                  <c:v>-3.3377599999999998</c:v>
                </c:pt>
                <c:pt idx="2543">
                  <c:v>-6.3100300000000002</c:v>
                </c:pt>
                <c:pt idx="2544">
                  <c:v>-4.20322</c:v>
                </c:pt>
                <c:pt idx="2545">
                  <c:v>-5.8664300000000003</c:v>
                </c:pt>
                <c:pt idx="2546">
                  <c:v>-7.3031199999999998</c:v>
                </c:pt>
                <c:pt idx="2547">
                  <c:v>-7.4167399999999999</c:v>
                </c:pt>
                <c:pt idx="2548">
                  <c:v>-7.3309300000000004</c:v>
                </c:pt>
                <c:pt idx="2549">
                  <c:v>-7.05532</c:v>
                </c:pt>
                <c:pt idx="2550">
                  <c:v>-7.9455799999999996</c:v>
                </c:pt>
                <c:pt idx="2551">
                  <c:v>-7.4445699999999997</c:v>
                </c:pt>
                <c:pt idx="2552">
                  <c:v>-8.5030300000000008</c:v>
                </c:pt>
                <c:pt idx="2553">
                  <c:v>-9.3123900000000006</c:v>
                </c:pt>
                <c:pt idx="2554">
                  <c:v>-8.5155799999999999</c:v>
                </c:pt>
                <c:pt idx="2555">
                  <c:v>-9.3711099999999998</c:v>
                </c:pt>
                <c:pt idx="2556">
                  <c:v>4.7293200000000004</c:v>
                </c:pt>
                <c:pt idx="2557">
                  <c:v>21.953800000000001</c:v>
                </c:pt>
                <c:pt idx="2558">
                  <c:v>17.151</c:v>
                </c:pt>
                <c:pt idx="2559">
                  <c:v>0.48324</c:v>
                </c:pt>
                <c:pt idx="2560">
                  <c:v>-0.54249000000000003</c:v>
                </c:pt>
                <c:pt idx="2561">
                  <c:v>-10.613899999999999</c:v>
                </c:pt>
                <c:pt idx="2562">
                  <c:v>-6.19895</c:v>
                </c:pt>
                <c:pt idx="2563">
                  <c:v>-12.3582</c:v>
                </c:pt>
                <c:pt idx="2564">
                  <c:v>-10.8108</c:v>
                </c:pt>
                <c:pt idx="2565">
                  <c:v>-7.9152800000000001</c:v>
                </c:pt>
                <c:pt idx="2566">
                  <c:v>-8.51844</c:v>
                </c:pt>
                <c:pt idx="2567">
                  <c:v>-12.924799999999999</c:v>
                </c:pt>
                <c:pt idx="2568">
                  <c:v>-10.592499999999999</c:v>
                </c:pt>
                <c:pt idx="2569">
                  <c:v>-10.528499999999999</c:v>
                </c:pt>
                <c:pt idx="2570">
                  <c:v>-10.699009999999999</c:v>
                </c:pt>
                <c:pt idx="2571">
                  <c:v>-10.9308</c:v>
                </c:pt>
                <c:pt idx="2572">
                  <c:v>-10.895799999999999</c:v>
                </c:pt>
                <c:pt idx="2573">
                  <c:v>-10.0817</c:v>
                </c:pt>
                <c:pt idx="2574">
                  <c:v>-10.32708</c:v>
                </c:pt>
                <c:pt idx="2575">
                  <c:v>-13.087999999999999</c:v>
                </c:pt>
                <c:pt idx="2576">
                  <c:v>-13.31207</c:v>
                </c:pt>
                <c:pt idx="2577">
                  <c:v>-12.7393</c:v>
                </c:pt>
                <c:pt idx="2578">
                  <c:v>-12.255800000000001</c:v>
                </c:pt>
                <c:pt idx="2579">
                  <c:v>-12.343999999999999</c:v>
                </c:pt>
                <c:pt idx="2580">
                  <c:v>-9.8358299999999996</c:v>
                </c:pt>
                <c:pt idx="2581">
                  <c:v>-9.7847899999999992</c:v>
                </c:pt>
                <c:pt idx="2582">
                  <c:v>-12.021100000000001</c:v>
                </c:pt>
                <c:pt idx="2583">
                  <c:v>-10.2189</c:v>
                </c:pt>
                <c:pt idx="2584">
                  <c:v>-9.2436000000000007</c:v>
                </c:pt>
                <c:pt idx="2585">
                  <c:v>-8.2381600000000006</c:v>
                </c:pt>
                <c:pt idx="2586">
                  <c:v>-7.5139699999999996</c:v>
                </c:pt>
                <c:pt idx="2587">
                  <c:v>-6.1461600000000001</c:v>
                </c:pt>
                <c:pt idx="2588">
                  <c:v>-6.6181700000000001</c:v>
                </c:pt>
                <c:pt idx="2589">
                  <c:v>-4.9371999999999998</c:v>
                </c:pt>
                <c:pt idx="2590">
                  <c:v>-4.5951500000000003</c:v>
                </c:pt>
                <c:pt idx="2591">
                  <c:v>-5.0837599999999998</c:v>
                </c:pt>
                <c:pt idx="2592">
                  <c:v>8.4421199999999992</c:v>
                </c:pt>
                <c:pt idx="2593">
                  <c:v>6.1431800000000001</c:v>
                </c:pt>
                <c:pt idx="2594">
                  <c:v>3.9284400000000002</c:v>
                </c:pt>
                <c:pt idx="2595">
                  <c:v>2.3900000000000001E-2</c:v>
                </c:pt>
                <c:pt idx="2596">
                  <c:v>-0.99495999999999996</c:v>
                </c:pt>
                <c:pt idx="2597">
                  <c:v>-1.92489</c:v>
                </c:pt>
                <c:pt idx="2598">
                  <c:v>-2.0239699999999998</c:v>
                </c:pt>
                <c:pt idx="2599">
                  <c:v>-2.0701399999999999</c:v>
                </c:pt>
                <c:pt idx="2600">
                  <c:v>-2.0734400000000002</c:v>
                </c:pt>
                <c:pt idx="2601">
                  <c:v>-2.3075100000000002</c:v>
                </c:pt>
                <c:pt idx="2602">
                  <c:v>-2.2026400000000002</c:v>
                </c:pt>
                <c:pt idx="2603">
                  <c:v>-2.1180500000000002</c:v>
                </c:pt>
                <c:pt idx="2604">
                  <c:v>-2.4313400000000001</c:v>
                </c:pt>
                <c:pt idx="2605">
                  <c:v>-2.84735</c:v>
                </c:pt>
                <c:pt idx="2606">
                  <c:v>-2.9198400000000002</c:v>
                </c:pt>
                <c:pt idx="2607">
                  <c:v>-1.6758500000000001</c:v>
                </c:pt>
                <c:pt idx="2608">
                  <c:v>4.3731999999999998</c:v>
                </c:pt>
                <c:pt idx="2609">
                  <c:v>10.7934</c:v>
                </c:pt>
                <c:pt idx="2610">
                  <c:v>8.5875000000000004</c:v>
                </c:pt>
                <c:pt idx="2611">
                  <c:v>-4.0666500000000001</c:v>
                </c:pt>
                <c:pt idx="2612">
                  <c:v>-2.2267100000000002</c:v>
                </c:pt>
                <c:pt idx="2613">
                  <c:v>4.1745799999999997</c:v>
                </c:pt>
                <c:pt idx="2614">
                  <c:v>-8.47499</c:v>
                </c:pt>
                <c:pt idx="2615">
                  <c:v>-3.7361399999999998</c:v>
                </c:pt>
                <c:pt idx="2616">
                  <c:v>-10.6136</c:v>
                </c:pt>
                <c:pt idx="2617">
                  <c:v>-10.645300000000001</c:v>
                </c:pt>
                <c:pt idx="2618">
                  <c:v>-7.2419399999999996</c:v>
                </c:pt>
                <c:pt idx="2619">
                  <c:v>-9.1343899999999998</c:v>
                </c:pt>
                <c:pt idx="2620">
                  <c:v>-9.1976300000000002</c:v>
                </c:pt>
                <c:pt idx="2621">
                  <c:v>-7.8322200000000004</c:v>
                </c:pt>
                <c:pt idx="2622">
                  <c:v>-8.0717700000000008</c:v>
                </c:pt>
                <c:pt idx="2623">
                  <c:v>-7.2897400000000001</c:v>
                </c:pt>
                <c:pt idx="2624">
                  <c:v>-7.4339899999999997</c:v>
                </c:pt>
                <c:pt idx="2625">
                  <c:v>-7.6082000000000001</c:v>
                </c:pt>
                <c:pt idx="2626">
                  <c:v>-7.5260199999999999</c:v>
                </c:pt>
                <c:pt idx="2627">
                  <c:v>-7.62784</c:v>
                </c:pt>
                <c:pt idx="2628">
                  <c:v>-7.4803300000000004</c:v>
                </c:pt>
                <c:pt idx="2629">
                  <c:v>-7.6142700000000003</c:v>
                </c:pt>
                <c:pt idx="2630">
                  <c:v>-7.2362500000000001</c:v>
                </c:pt>
                <c:pt idx="2631">
                  <c:v>-7.7009999999999996</c:v>
                </c:pt>
                <c:pt idx="2632">
                  <c:v>-7.7443900000000001</c:v>
                </c:pt>
                <c:pt idx="2633">
                  <c:v>-7.6188399999999996</c:v>
                </c:pt>
                <c:pt idx="2634">
                  <c:v>-7.4279700000000002</c:v>
                </c:pt>
                <c:pt idx="2635">
                  <c:v>-7.8117599999999996</c:v>
                </c:pt>
                <c:pt idx="2636">
                  <c:v>-7.7772699999999997</c:v>
                </c:pt>
                <c:pt idx="2637">
                  <c:v>-7.9042899999999996</c:v>
                </c:pt>
                <c:pt idx="2638">
                  <c:v>-7.5714399999999999</c:v>
                </c:pt>
                <c:pt idx="2639">
                  <c:v>-8.1600199999999994</c:v>
                </c:pt>
                <c:pt idx="2640">
                  <c:v>-6.2267900000000003</c:v>
                </c:pt>
                <c:pt idx="2641">
                  <c:v>-8.5832899999999999</c:v>
                </c:pt>
                <c:pt idx="2642">
                  <c:v>-8.0527999999999995</c:v>
                </c:pt>
                <c:pt idx="2643">
                  <c:v>-7.3728999999999996</c:v>
                </c:pt>
                <c:pt idx="2644">
                  <c:v>-6.8647400000000003</c:v>
                </c:pt>
                <c:pt idx="2645">
                  <c:v>-6.6248500000000003</c:v>
                </c:pt>
                <c:pt idx="2646">
                  <c:v>4.3227700000000002</c:v>
                </c:pt>
                <c:pt idx="2647">
                  <c:v>1.5423</c:v>
                </c:pt>
                <c:pt idx="2648">
                  <c:v>1.04366</c:v>
                </c:pt>
                <c:pt idx="2649">
                  <c:v>2.8938000000000001</c:v>
                </c:pt>
                <c:pt idx="2650">
                  <c:v>-4.8936099999999998</c:v>
                </c:pt>
                <c:pt idx="2651">
                  <c:v>-4.8320999999999996</c:v>
                </c:pt>
                <c:pt idx="2652">
                  <c:v>-3.4570400000000001</c:v>
                </c:pt>
                <c:pt idx="2653">
                  <c:v>-4.4104900000000002</c:v>
                </c:pt>
                <c:pt idx="2654">
                  <c:v>-4.4440900000000001</c:v>
                </c:pt>
                <c:pt idx="2655">
                  <c:v>-4.5293700000000001</c:v>
                </c:pt>
                <c:pt idx="2656">
                  <c:v>-4.5991999999999997</c:v>
                </c:pt>
                <c:pt idx="2657">
                  <c:v>-4.2198399999999996</c:v>
                </c:pt>
                <c:pt idx="2658">
                  <c:v>-1.64602</c:v>
                </c:pt>
                <c:pt idx="2659">
                  <c:v>-1.2414400000000001</c:v>
                </c:pt>
                <c:pt idx="2660">
                  <c:v>-1.7960100000000001</c:v>
                </c:pt>
                <c:pt idx="2661">
                  <c:v>-1.99353</c:v>
                </c:pt>
                <c:pt idx="2662">
                  <c:v>-2.08284</c:v>
                </c:pt>
                <c:pt idx="2663">
                  <c:v>-2.3002699999999998</c:v>
                </c:pt>
                <c:pt idx="2664">
                  <c:v>-2.2763200000000001</c:v>
                </c:pt>
                <c:pt idx="2665">
                  <c:v>-2.6201300000000001</c:v>
                </c:pt>
                <c:pt idx="2666">
                  <c:v>-2.5282900000000001</c:v>
                </c:pt>
                <c:pt idx="2667">
                  <c:v>-2.1324999999999998</c:v>
                </c:pt>
                <c:pt idx="2668">
                  <c:v>-2.5841500000000002</c:v>
                </c:pt>
                <c:pt idx="2669">
                  <c:v>-2.7757999999999998</c:v>
                </c:pt>
                <c:pt idx="2670">
                  <c:v>-2.8979900000000001</c:v>
                </c:pt>
                <c:pt idx="2671">
                  <c:v>-3.1167899999999999</c:v>
                </c:pt>
                <c:pt idx="2672">
                  <c:v>-3.1896100000000001</c:v>
                </c:pt>
                <c:pt idx="2673">
                  <c:v>-3.2268699999999999</c:v>
                </c:pt>
                <c:pt idx="2674">
                  <c:v>-3.34714</c:v>
                </c:pt>
                <c:pt idx="2675">
                  <c:v>-3.6798500000000001</c:v>
                </c:pt>
                <c:pt idx="2676">
                  <c:v>-3.7673100000000002</c:v>
                </c:pt>
                <c:pt idx="2677">
                  <c:v>-3.9133</c:v>
                </c:pt>
                <c:pt idx="2678">
                  <c:v>-4.0400799999999997</c:v>
                </c:pt>
                <c:pt idx="2679">
                  <c:v>-3.94468</c:v>
                </c:pt>
                <c:pt idx="2680">
                  <c:v>-4.2249400000000001</c:v>
                </c:pt>
                <c:pt idx="2681">
                  <c:v>-4.4248000000000003</c:v>
                </c:pt>
                <c:pt idx="2682">
                  <c:v>-4.51898</c:v>
                </c:pt>
                <c:pt idx="2683">
                  <c:v>-4.5715300000000001</c:v>
                </c:pt>
                <c:pt idx="2684">
                  <c:v>-4.7355700000000001</c:v>
                </c:pt>
                <c:pt idx="2685">
                  <c:v>-4.9355399999999996</c:v>
                </c:pt>
                <c:pt idx="2686">
                  <c:v>-4.7392700000000003</c:v>
                </c:pt>
                <c:pt idx="2687">
                  <c:v>-5.3003099999999996</c:v>
                </c:pt>
                <c:pt idx="2688">
                  <c:v>-4.6505099999999997</c:v>
                </c:pt>
                <c:pt idx="2689">
                  <c:v>-3.5716199999999998</c:v>
                </c:pt>
                <c:pt idx="2690">
                  <c:v>-1.66208</c:v>
                </c:pt>
                <c:pt idx="2691">
                  <c:v>-4.5368300000000001</c:v>
                </c:pt>
                <c:pt idx="2692">
                  <c:v>2.6610299999999998</c:v>
                </c:pt>
                <c:pt idx="2693">
                  <c:v>-1.9112</c:v>
                </c:pt>
                <c:pt idx="2694">
                  <c:v>-4.8873199999999999</c:v>
                </c:pt>
                <c:pt idx="2695">
                  <c:v>-3.5605099999999998</c:v>
                </c:pt>
                <c:pt idx="2696">
                  <c:v>-3.2135799999999999</c:v>
                </c:pt>
                <c:pt idx="2697">
                  <c:v>-3.77989</c:v>
                </c:pt>
                <c:pt idx="2698">
                  <c:v>-4.3005000000000004</c:v>
                </c:pt>
                <c:pt idx="2699">
                  <c:v>-6.92197</c:v>
                </c:pt>
                <c:pt idx="2700">
                  <c:v>-6.5384500000000001</c:v>
                </c:pt>
                <c:pt idx="2701">
                  <c:v>-2.03538</c:v>
                </c:pt>
                <c:pt idx="2702">
                  <c:v>-6.8120200000000004</c:v>
                </c:pt>
                <c:pt idx="2703">
                  <c:v>1.83745</c:v>
                </c:pt>
                <c:pt idx="2704">
                  <c:v>-3.1030899999999999</c:v>
                </c:pt>
                <c:pt idx="2705">
                  <c:v>-4.8915699999999998</c:v>
                </c:pt>
                <c:pt idx="2706">
                  <c:v>-3.1977600000000002</c:v>
                </c:pt>
                <c:pt idx="2707">
                  <c:v>3.0407500000000001</c:v>
                </c:pt>
                <c:pt idx="2708">
                  <c:v>1.5507200000000001</c:v>
                </c:pt>
                <c:pt idx="2709">
                  <c:v>-2.98665</c:v>
                </c:pt>
                <c:pt idx="2710">
                  <c:v>4.6804899999999998</c:v>
                </c:pt>
                <c:pt idx="2711">
                  <c:v>24.8721</c:v>
                </c:pt>
                <c:pt idx="2712">
                  <c:v>12.9833</c:v>
                </c:pt>
                <c:pt idx="2713">
                  <c:v>15.8881</c:v>
                </c:pt>
                <c:pt idx="2714">
                  <c:v>-3.2256399999999998</c:v>
                </c:pt>
                <c:pt idx="2715">
                  <c:v>-5.2496900000000002</c:v>
                </c:pt>
                <c:pt idx="2716">
                  <c:v>-6.8045400000000003</c:v>
                </c:pt>
                <c:pt idx="2717">
                  <c:v>-7.0139500000000004</c:v>
                </c:pt>
                <c:pt idx="2718">
                  <c:v>-4.5728600000000004</c:v>
                </c:pt>
                <c:pt idx="2719">
                  <c:v>-7.3453600000000003</c:v>
                </c:pt>
                <c:pt idx="2720">
                  <c:v>-6.7618400000000003</c:v>
                </c:pt>
                <c:pt idx="2721">
                  <c:v>-9.5040800000000001</c:v>
                </c:pt>
                <c:pt idx="2722">
                  <c:v>-7.3081500000000004</c:v>
                </c:pt>
                <c:pt idx="2723">
                  <c:v>-7.1336899999999996</c:v>
                </c:pt>
                <c:pt idx="2724">
                  <c:v>-8.9882899999999992</c:v>
                </c:pt>
                <c:pt idx="2725">
                  <c:v>-6.5335799999999997</c:v>
                </c:pt>
                <c:pt idx="2726">
                  <c:v>-6.5308299999999999</c:v>
                </c:pt>
                <c:pt idx="2727">
                  <c:v>-7.57355</c:v>
                </c:pt>
                <c:pt idx="2728">
                  <c:v>-7.8991899999999999</c:v>
                </c:pt>
                <c:pt idx="2729">
                  <c:v>-6.3767300000000002</c:v>
                </c:pt>
                <c:pt idx="2730">
                  <c:v>-7.5151899999999996</c:v>
                </c:pt>
                <c:pt idx="2731">
                  <c:v>-8.2663200000000003</c:v>
                </c:pt>
                <c:pt idx="2732">
                  <c:v>-7.3432199999999996</c:v>
                </c:pt>
                <c:pt idx="2733">
                  <c:v>-1.77085</c:v>
                </c:pt>
                <c:pt idx="2734">
                  <c:v>-2.6676700000000002</c:v>
                </c:pt>
                <c:pt idx="2735">
                  <c:v>-3.5615600000000001</c:v>
                </c:pt>
                <c:pt idx="2736">
                  <c:v>-4.5581699999999996</c:v>
                </c:pt>
                <c:pt idx="2737">
                  <c:v>-6.2117399999999998</c:v>
                </c:pt>
                <c:pt idx="2738">
                  <c:v>-0.36032999999999998</c:v>
                </c:pt>
                <c:pt idx="2739">
                  <c:v>1.9339500000000001</c:v>
                </c:pt>
                <c:pt idx="2740">
                  <c:v>-3.0707499999999999</c:v>
                </c:pt>
                <c:pt idx="2741">
                  <c:v>-6.1711999999999998</c:v>
                </c:pt>
                <c:pt idx="2742">
                  <c:v>-5.6589200000000002</c:v>
                </c:pt>
                <c:pt idx="2743">
                  <c:v>0.41533999999999999</c:v>
                </c:pt>
                <c:pt idx="2744">
                  <c:v>-0.52805999999999997</c:v>
                </c:pt>
                <c:pt idx="2745">
                  <c:v>1.90191</c:v>
                </c:pt>
                <c:pt idx="2746">
                  <c:v>-6.8067599999999997</c:v>
                </c:pt>
                <c:pt idx="2747">
                  <c:v>5.9535799999999997</c:v>
                </c:pt>
                <c:pt idx="2748">
                  <c:v>2.8842300000000001</c:v>
                </c:pt>
                <c:pt idx="2749">
                  <c:v>5.7540000000000001E-2</c:v>
                </c:pt>
                <c:pt idx="2750">
                  <c:v>-1.8954899999999999</c:v>
                </c:pt>
                <c:pt idx="2751">
                  <c:v>6.2656999999999998</c:v>
                </c:pt>
                <c:pt idx="2752">
                  <c:v>-3.3784700000000001</c:v>
                </c:pt>
                <c:pt idx="2753">
                  <c:v>-3.3350499999999998</c:v>
                </c:pt>
                <c:pt idx="2754">
                  <c:v>-3.5757699999999999</c:v>
                </c:pt>
                <c:pt idx="2755">
                  <c:v>-3.6630400000000001</c:v>
                </c:pt>
                <c:pt idx="2756">
                  <c:v>-3.2025999999999999</c:v>
                </c:pt>
                <c:pt idx="2757">
                  <c:v>-4.6923399999999997</c:v>
                </c:pt>
                <c:pt idx="2758">
                  <c:v>-0.46672000000000002</c:v>
                </c:pt>
                <c:pt idx="2759">
                  <c:v>-3.48665</c:v>
                </c:pt>
                <c:pt idx="2760">
                  <c:v>-3.2234699999999998</c:v>
                </c:pt>
                <c:pt idx="2761">
                  <c:v>8.5184099999999994</c:v>
                </c:pt>
                <c:pt idx="2762">
                  <c:v>1.7675799999999999</c:v>
                </c:pt>
                <c:pt idx="2763">
                  <c:v>6.0812799999999996</c:v>
                </c:pt>
                <c:pt idx="2764">
                  <c:v>8.4200199999999992</c:v>
                </c:pt>
                <c:pt idx="2765">
                  <c:v>-5.3943099999999999</c:v>
                </c:pt>
                <c:pt idx="2766">
                  <c:v>-6.3235400000000004</c:v>
                </c:pt>
                <c:pt idx="2767">
                  <c:v>-5.0851499999999996</c:v>
                </c:pt>
                <c:pt idx="2768">
                  <c:v>-5.49437</c:v>
                </c:pt>
                <c:pt idx="2769">
                  <c:v>-7.2410300000000003</c:v>
                </c:pt>
                <c:pt idx="2770">
                  <c:v>-9.4131300000000007</c:v>
                </c:pt>
                <c:pt idx="2771">
                  <c:v>-4.1260399999999997</c:v>
                </c:pt>
                <c:pt idx="2772">
                  <c:v>-1.9099299999999999</c:v>
                </c:pt>
                <c:pt idx="2773">
                  <c:v>-2.24342</c:v>
                </c:pt>
                <c:pt idx="2774">
                  <c:v>-4.7879399999999999</c:v>
                </c:pt>
                <c:pt idx="2775">
                  <c:v>-7.9285800000000002</c:v>
                </c:pt>
                <c:pt idx="2776">
                  <c:v>-6.4423599999999999</c:v>
                </c:pt>
                <c:pt idx="2777">
                  <c:v>-0.81789999999999996</c:v>
                </c:pt>
                <c:pt idx="2778">
                  <c:v>-3.0354299999999999</c:v>
                </c:pt>
                <c:pt idx="2779">
                  <c:v>-10.7753</c:v>
                </c:pt>
                <c:pt idx="2780">
                  <c:v>-9.4217600000000008</c:v>
                </c:pt>
                <c:pt idx="2781">
                  <c:v>-9.1784300000000005</c:v>
                </c:pt>
                <c:pt idx="2782">
                  <c:v>-9.12791</c:v>
                </c:pt>
                <c:pt idx="2783">
                  <c:v>-6.2438500000000001</c:v>
                </c:pt>
                <c:pt idx="2784">
                  <c:v>-5.6392899999999999</c:v>
                </c:pt>
                <c:pt idx="2785">
                  <c:v>-10.092599999999999</c:v>
                </c:pt>
                <c:pt idx="2786">
                  <c:v>-9.5421600000000009</c:v>
                </c:pt>
                <c:pt idx="2787">
                  <c:v>-3.62358</c:v>
                </c:pt>
                <c:pt idx="2788">
                  <c:v>-7.9166600000000003</c:v>
                </c:pt>
                <c:pt idx="2789">
                  <c:v>-6.9554600000000004</c:v>
                </c:pt>
                <c:pt idx="2790">
                  <c:v>-6.1731800000000003</c:v>
                </c:pt>
                <c:pt idx="2791">
                  <c:v>-1.9585300000000001</c:v>
                </c:pt>
                <c:pt idx="2792">
                  <c:v>-2.8621400000000001</c:v>
                </c:pt>
                <c:pt idx="2793">
                  <c:v>-6.4067699999999999</c:v>
                </c:pt>
                <c:pt idx="2794">
                  <c:v>-0.52876000000000001</c:v>
                </c:pt>
                <c:pt idx="2795">
                  <c:v>-3.25353</c:v>
                </c:pt>
                <c:pt idx="2796">
                  <c:v>-6.2674200000000004</c:v>
                </c:pt>
                <c:pt idx="2797">
                  <c:v>1.65869</c:v>
                </c:pt>
                <c:pt idx="2798">
                  <c:v>-5.3044000000000002</c:v>
                </c:pt>
                <c:pt idx="2799">
                  <c:v>-1.49569</c:v>
                </c:pt>
                <c:pt idx="2800">
                  <c:v>-5.1046800000000001</c:v>
                </c:pt>
                <c:pt idx="2801">
                  <c:v>1.23868</c:v>
                </c:pt>
                <c:pt idx="2802">
                  <c:v>0.46375</c:v>
                </c:pt>
                <c:pt idx="2803">
                  <c:v>-3.4974500000000002</c:v>
                </c:pt>
                <c:pt idx="2804">
                  <c:v>-4.6619299999999999</c:v>
                </c:pt>
                <c:pt idx="2805">
                  <c:v>1.5034099999999999</c:v>
                </c:pt>
                <c:pt idx="2806">
                  <c:v>-0.71467999999999998</c:v>
                </c:pt>
                <c:pt idx="2807">
                  <c:v>-0.21371000000000001</c:v>
                </c:pt>
                <c:pt idx="2808">
                  <c:v>-0.60319999999999996</c:v>
                </c:pt>
                <c:pt idx="2809">
                  <c:v>-5.2408200000000003</c:v>
                </c:pt>
                <c:pt idx="2810">
                  <c:v>2.2347299999999999</c:v>
                </c:pt>
                <c:pt idx="2811">
                  <c:v>-5.2141599999999997</c:v>
                </c:pt>
                <c:pt idx="2812">
                  <c:v>3.5637500000000002</c:v>
                </c:pt>
                <c:pt idx="2813">
                  <c:v>-2.7648899999999998</c:v>
                </c:pt>
                <c:pt idx="2814">
                  <c:v>-2.9598800000000001</c:v>
                </c:pt>
                <c:pt idx="2815">
                  <c:v>-2.41743</c:v>
                </c:pt>
                <c:pt idx="2816">
                  <c:v>5.6475099999999996</c:v>
                </c:pt>
                <c:pt idx="2817">
                  <c:v>-2.8413300000000001</c:v>
                </c:pt>
                <c:pt idx="2818">
                  <c:v>6.8394000000000004</c:v>
                </c:pt>
                <c:pt idx="2819">
                  <c:v>-0.62605999999999995</c:v>
                </c:pt>
                <c:pt idx="2820">
                  <c:v>-2.18621</c:v>
                </c:pt>
                <c:pt idx="2821">
                  <c:v>5.65869</c:v>
                </c:pt>
                <c:pt idx="2822">
                  <c:v>4.9240500000000003</c:v>
                </c:pt>
                <c:pt idx="2823">
                  <c:v>0.92901999999999996</c:v>
                </c:pt>
                <c:pt idx="2824">
                  <c:v>-2.8710599999999999</c:v>
                </c:pt>
                <c:pt idx="2825">
                  <c:v>5.9032799999999996</c:v>
                </c:pt>
                <c:pt idx="2826">
                  <c:v>18.486599999999999</c:v>
                </c:pt>
                <c:pt idx="2827">
                  <c:v>5.4749299999999996</c:v>
                </c:pt>
                <c:pt idx="2828">
                  <c:v>13.4556</c:v>
                </c:pt>
                <c:pt idx="2829">
                  <c:v>16.6191</c:v>
                </c:pt>
                <c:pt idx="2830">
                  <c:v>18.215900000000001</c:v>
                </c:pt>
                <c:pt idx="2831">
                  <c:v>7.1271899999999997</c:v>
                </c:pt>
                <c:pt idx="2832">
                  <c:v>11.2925</c:v>
                </c:pt>
                <c:pt idx="2833">
                  <c:v>-4.4190100000000001</c:v>
                </c:pt>
                <c:pt idx="2834">
                  <c:v>3.9797199999999999</c:v>
                </c:pt>
                <c:pt idx="2835">
                  <c:v>-0.77383999999999997</c:v>
                </c:pt>
                <c:pt idx="2836">
                  <c:v>-5.7879300000000002</c:v>
                </c:pt>
                <c:pt idx="2837">
                  <c:v>-5.56576</c:v>
                </c:pt>
                <c:pt idx="2838">
                  <c:v>-6.0245899999999999</c:v>
                </c:pt>
                <c:pt idx="2839">
                  <c:v>1.5624800000000001</c:v>
                </c:pt>
                <c:pt idx="2840">
                  <c:v>-6.7591099999999997</c:v>
                </c:pt>
                <c:pt idx="2841">
                  <c:v>-11.084199999999999</c:v>
                </c:pt>
                <c:pt idx="2842">
                  <c:v>-11.205399999999999</c:v>
                </c:pt>
                <c:pt idx="2843">
                  <c:v>-10.837999999999999</c:v>
                </c:pt>
                <c:pt idx="2844">
                  <c:v>-11.15414</c:v>
                </c:pt>
                <c:pt idx="2845">
                  <c:v>-12.394299999999999</c:v>
                </c:pt>
                <c:pt idx="2846">
                  <c:v>-10.731730000000001</c:v>
                </c:pt>
                <c:pt idx="2847">
                  <c:v>-10.3766</c:v>
                </c:pt>
                <c:pt idx="2848">
                  <c:v>-9.8580699999999997</c:v>
                </c:pt>
                <c:pt idx="2849">
                  <c:v>-9.06752</c:v>
                </c:pt>
                <c:pt idx="2850">
                  <c:v>-8.6281099999999995</c:v>
                </c:pt>
                <c:pt idx="2851">
                  <c:v>-6.6663399999999999</c:v>
                </c:pt>
                <c:pt idx="2852">
                  <c:v>-7.0193000000000003</c:v>
                </c:pt>
                <c:pt idx="2853">
                  <c:v>-6.1343300000000003</c:v>
                </c:pt>
                <c:pt idx="2854">
                  <c:v>-4.7497499999999997</c:v>
                </c:pt>
                <c:pt idx="2855">
                  <c:v>-6.1451399999999996</c:v>
                </c:pt>
                <c:pt idx="2856">
                  <c:v>-6.0419400000000003</c:v>
                </c:pt>
                <c:pt idx="2857">
                  <c:v>-6.5438999999999998</c:v>
                </c:pt>
                <c:pt idx="2858">
                  <c:v>-9.9290299999999991</c:v>
                </c:pt>
                <c:pt idx="2859">
                  <c:v>-8.6335099999999994</c:v>
                </c:pt>
                <c:pt idx="2860">
                  <c:v>-8.5666399999999996</c:v>
                </c:pt>
                <c:pt idx="2861">
                  <c:v>-9.9721299999999999</c:v>
                </c:pt>
                <c:pt idx="2862">
                  <c:v>-7.8759399999999999</c:v>
                </c:pt>
                <c:pt idx="2863">
                  <c:v>-7.7964500000000001</c:v>
                </c:pt>
                <c:pt idx="2864">
                  <c:v>-7.2451299999999996</c:v>
                </c:pt>
                <c:pt idx="2865">
                  <c:v>-2.7118099999999998</c:v>
                </c:pt>
                <c:pt idx="2866">
                  <c:v>5.5522600000000004</c:v>
                </c:pt>
                <c:pt idx="2867">
                  <c:v>5.4117899999999999</c:v>
                </c:pt>
                <c:pt idx="2868">
                  <c:v>-0.96399000000000001</c:v>
                </c:pt>
                <c:pt idx="2869">
                  <c:v>-5.9258600000000001</c:v>
                </c:pt>
                <c:pt idx="2870">
                  <c:v>-1.7077599999999999</c:v>
                </c:pt>
                <c:pt idx="2871">
                  <c:v>4.1356700000000002</c:v>
                </c:pt>
                <c:pt idx="2872">
                  <c:v>3.9466199999999998</c:v>
                </c:pt>
                <c:pt idx="2873">
                  <c:v>-7.6289999999999997E-2</c:v>
                </c:pt>
                <c:pt idx="2874">
                  <c:v>-0.94077</c:v>
                </c:pt>
                <c:pt idx="2875">
                  <c:v>-2.6035699999999999</c:v>
                </c:pt>
                <c:pt idx="2876">
                  <c:v>-4.3048099999999998</c:v>
                </c:pt>
                <c:pt idx="2877">
                  <c:v>-9.3576999999999995</c:v>
                </c:pt>
                <c:pt idx="2878">
                  <c:v>-6.3609499999999999</c:v>
                </c:pt>
                <c:pt idx="2879">
                  <c:v>-3.76118</c:v>
                </c:pt>
                <c:pt idx="2880">
                  <c:v>-5.7919299999999998</c:v>
                </c:pt>
                <c:pt idx="2881">
                  <c:v>-6.0219699999999996</c:v>
                </c:pt>
                <c:pt idx="2882">
                  <c:v>-5.0122600000000004</c:v>
                </c:pt>
                <c:pt idx="2883">
                  <c:v>-1.39981</c:v>
                </c:pt>
                <c:pt idx="2884">
                  <c:v>-0.76515</c:v>
                </c:pt>
                <c:pt idx="2885">
                  <c:v>-1.83904</c:v>
                </c:pt>
                <c:pt idx="2886">
                  <c:v>-3.27976</c:v>
                </c:pt>
                <c:pt idx="2887">
                  <c:v>-3.8929499999999999</c:v>
                </c:pt>
                <c:pt idx="2888">
                  <c:v>-2.1013999999999999</c:v>
                </c:pt>
                <c:pt idx="2889">
                  <c:v>-2.0277599999999998</c:v>
                </c:pt>
                <c:pt idx="2890">
                  <c:v>0.22234999999999999</c:v>
                </c:pt>
                <c:pt idx="2891">
                  <c:v>-4.2199799999999996</c:v>
                </c:pt>
                <c:pt idx="2892">
                  <c:v>-1.39547</c:v>
                </c:pt>
                <c:pt idx="2893">
                  <c:v>-2.7506900000000001</c:v>
                </c:pt>
                <c:pt idx="2894">
                  <c:v>-4.0077999999999996</c:v>
                </c:pt>
                <c:pt idx="2895">
                  <c:v>-4.2192299999999996</c:v>
                </c:pt>
                <c:pt idx="2896">
                  <c:v>-2.39086</c:v>
                </c:pt>
                <c:pt idx="2897">
                  <c:v>-2.4196499999999999</c:v>
                </c:pt>
                <c:pt idx="2898">
                  <c:v>-2.54366</c:v>
                </c:pt>
                <c:pt idx="2899">
                  <c:v>-2.9313500000000001</c:v>
                </c:pt>
                <c:pt idx="2900">
                  <c:v>-3.02156</c:v>
                </c:pt>
                <c:pt idx="2901">
                  <c:v>-2.2568600000000001</c:v>
                </c:pt>
                <c:pt idx="2902">
                  <c:v>-2.41561</c:v>
                </c:pt>
                <c:pt idx="2903">
                  <c:v>-1.53627</c:v>
                </c:pt>
                <c:pt idx="2904">
                  <c:v>-1.6124000000000001</c:v>
                </c:pt>
                <c:pt idx="2905">
                  <c:v>-2.2004800000000002</c:v>
                </c:pt>
                <c:pt idx="2906">
                  <c:v>-2.44828</c:v>
                </c:pt>
                <c:pt idx="2907">
                  <c:v>-0.98172000000000004</c:v>
                </c:pt>
                <c:pt idx="2908">
                  <c:v>-1.1709400000000001</c:v>
                </c:pt>
                <c:pt idx="2909">
                  <c:v>-1.70391</c:v>
                </c:pt>
                <c:pt idx="2910">
                  <c:v>-1.91089</c:v>
                </c:pt>
                <c:pt idx="2911">
                  <c:v>-1.8135300000000001</c:v>
                </c:pt>
                <c:pt idx="2912">
                  <c:v>-0.69072999999999996</c:v>
                </c:pt>
                <c:pt idx="2913">
                  <c:v>-1.1853400000000001</c:v>
                </c:pt>
                <c:pt idx="2914">
                  <c:v>-1.47329</c:v>
                </c:pt>
                <c:pt idx="2915">
                  <c:v>-1.62452</c:v>
                </c:pt>
                <c:pt idx="2916">
                  <c:v>-1.07121</c:v>
                </c:pt>
                <c:pt idx="2917">
                  <c:v>-1.12256</c:v>
                </c:pt>
                <c:pt idx="2918">
                  <c:v>0.95184999999999997</c:v>
                </c:pt>
                <c:pt idx="2919">
                  <c:v>0.65417999999999998</c:v>
                </c:pt>
                <c:pt idx="2920">
                  <c:v>-0.17990999999999999</c:v>
                </c:pt>
                <c:pt idx="2921">
                  <c:v>-1.4584999999999999</c:v>
                </c:pt>
                <c:pt idx="2922">
                  <c:v>-2.07301</c:v>
                </c:pt>
                <c:pt idx="2923">
                  <c:v>-0.41413</c:v>
                </c:pt>
                <c:pt idx="2924">
                  <c:v>-7.6359999999999997E-2</c:v>
                </c:pt>
                <c:pt idx="2925">
                  <c:v>-2.3116400000000001</c:v>
                </c:pt>
                <c:pt idx="2926">
                  <c:v>-2.4268800000000001</c:v>
                </c:pt>
                <c:pt idx="2927">
                  <c:v>-3.4766699999999999</c:v>
                </c:pt>
                <c:pt idx="2928">
                  <c:v>-3.5268999999999999</c:v>
                </c:pt>
                <c:pt idx="2929">
                  <c:v>-3.1963699999999999</c:v>
                </c:pt>
                <c:pt idx="2930">
                  <c:v>-2.2445400000000002</c:v>
                </c:pt>
                <c:pt idx="2931">
                  <c:v>-1.8879600000000001</c:v>
                </c:pt>
                <c:pt idx="2932">
                  <c:v>-2.05063</c:v>
                </c:pt>
                <c:pt idx="2933">
                  <c:v>-3.7441</c:v>
                </c:pt>
                <c:pt idx="2934">
                  <c:v>-3.0277500000000002</c:v>
                </c:pt>
                <c:pt idx="2935">
                  <c:v>2.2876699999999999</c:v>
                </c:pt>
                <c:pt idx="2936">
                  <c:v>0.77768000000000004</c:v>
                </c:pt>
                <c:pt idx="2937">
                  <c:v>-1.3636200000000001</c:v>
                </c:pt>
                <c:pt idx="2938">
                  <c:v>2.6040000000000001E-2</c:v>
                </c:pt>
                <c:pt idx="2939">
                  <c:v>-9.3560000000000004E-2</c:v>
                </c:pt>
                <c:pt idx="2940">
                  <c:v>9.7400000000000004E-3</c:v>
                </c:pt>
                <c:pt idx="2941">
                  <c:v>-0.15082000000000001</c:v>
                </c:pt>
                <c:pt idx="2942">
                  <c:v>-0.54959999999999998</c:v>
                </c:pt>
                <c:pt idx="2943">
                  <c:v>-1.2891699999999999</c:v>
                </c:pt>
                <c:pt idx="2944">
                  <c:v>-1.65446</c:v>
                </c:pt>
                <c:pt idx="2945">
                  <c:v>-1.9714499999999999</c:v>
                </c:pt>
                <c:pt idx="2946">
                  <c:v>-0.37770999999999999</c:v>
                </c:pt>
                <c:pt idx="2947">
                  <c:v>2.72472</c:v>
                </c:pt>
                <c:pt idx="2948">
                  <c:v>1.2377400000000001</c:v>
                </c:pt>
                <c:pt idx="2949">
                  <c:v>-0.16339000000000001</c:v>
                </c:pt>
                <c:pt idx="2950">
                  <c:v>-0.79774</c:v>
                </c:pt>
                <c:pt idx="2951">
                  <c:v>-1.3001100000000001</c:v>
                </c:pt>
                <c:pt idx="2952">
                  <c:v>-2.2153900000000002</c:v>
                </c:pt>
                <c:pt idx="2953">
                  <c:v>-1.2360800000000001</c:v>
                </c:pt>
                <c:pt idx="2954">
                  <c:v>-1.56226</c:v>
                </c:pt>
                <c:pt idx="2955">
                  <c:v>1.04922</c:v>
                </c:pt>
                <c:pt idx="2956">
                  <c:v>-0.41431000000000001</c:v>
                </c:pt>
                <c:pt idx="2957">
                  <c:v>0.62822999999999996</c:v>
                </c:pt>
                <c:pt idx="2958">
                  <c:v>-0.40976000000000001</c:v>
                </c:pt>
                <c:pt idx="2959">
                  <c:v>-0.14026</c:v>
                </c:pt>
                <c:pt idx="2960">
                  <c:v>0.11791</c:v>
                </c:pt>
                <c:pt idx="2961">
                  <c:v>0.49401</c:v>
                </c:pt>
                <c:pt idx="2962">
                  <c:v>0.10106</c:v>
                </c:pt>
                <c:pt idx="2963">
                  <c:v>-1.0448200000000001</c:v>
                </c:pt>
                <c:pt idx="2964">
                  <c:v>-1.4353899999999999</c:v>
                </c:pt>
                <c:pt idx="2965">
                  <c:v>-3.0357400000000001</c:v>
                </c:pt>
                <c:pt idx="2966">
                  <c:v>-2.4752200000000002</c:v>
                </c:pt>
                <c:pt idx="2967">
                  <c:v>-2.13388</c:v>
                </c:pt>
                <c:pt idx="2968">
                  <c:v>-1.7513099999999999</c:v>
                </c:pt>
                <c:pt idx="2969">
                  <c:v>-1.26379</c:v>
                </c:pt>
                <c:pt idx="2970">
                  <c:v>-1.03715</c:v>
                </c:pt>
                <c:pt idx="2971">
                  <c:v>0.57511999999999996</c:v>
                </c:pt>
                <c:pt idx="2972">
                  <c:v>0.95179000000000002</c:v>
                </c:pt>
                <c:pt idx="2973">
                  <c:v>0.73685999999999996</c:v>
                </c:pt>
                <c:pt idx="2974">
                  <c:v>3.85602</c:v>
                </c:pt>
                <c:pt idx="2975">
                  <c:v>3.2489300000000001</c:v>
                </c:pt>
                <c:pt idx="2976">
                  <c:v>1.79209</c:v>
                </c:pt>
                <c:pt idx="2977">
                  <c:v>0.72209999999999996</c:v>
                </c:pt>
                <c:pt idx="2978">
                  <c:v>-0.12164999999999999</c:v>
                </c:pt>
                <c:pt idx="2979">
                  <c:v>-0.60924</c:v>
                </c:pt>
                <c:pt idx="2980">
                  <c:v>0.14799999999999999</c:v>
                </c:pt>
                <c:pt idx="2981">
                  <c:v>-0.16539000000000001</c:v>
                </c:pt>
                <c:pt idx="2982">
                  <c:v>-0.22423999999999999</c:v>
                </c:pt>
                <c:pt idx="2983">
                  <c:v>5.4350000000000002E-2</c:v>
                </c:pt>
                <c:pt idx="2984">
                  <c:v>2.4341300000000001</c:v>
                </c:pt>
                <c:pt idx="2985">
                  <c:v>0.44313000000000002</c:v>
                </c:pt>
                <c:pt idx="2986">
                  <c:v>0.63044</c:v>
                </c:pt>
                <c:pt idx="2987">
                  <c:v>-8.0549999999999997E-2</c:v>
                </c:pt>
                <c:pt idx="2988">
                  <c:v>-0.27511000000000002</c:v>
                </c:pt>
                <c:pt idx="2989">
                  <c:v>-1.89734</c:v>
                </c:pt>
                <c:pt idx="2990">
                  <c:v>-2.7810700000000002</c:v>
                </c:pt>
                <c:pt idx="2991">
                  <c:v>-2.88687</c:v>
                </c:pt>
                <c:pt idx="2992">
                  <c:v>-2.2943699999999998</c:v>
                </c:pt>
                <c:pt idx="2993">
                  <c:v>-2.50989</c:v>
                </c:pt>
                <c:pt idx="2994">
                  <c:v>-0.97818000000000005</c:v>
                </c:pt>
                <c:pt idx="2995">
                  <c:v>-2.6058599999999998</c:v>
                </c:pt>
                <c:pt idx="2996">
                  <c:v>-2.0470000000000002</c:v>
                </c:pt>
                <c:pt idx="2997">
                  <c:v>0.77071000000000001</c:v>
                </c:pt>
                <c:pt idx="2998">
                  <c:v>7.5579999999999994E-2</c:v>
                </c:pt>
                <c:pt idx="2999">
                  <c:v>-0.38109999999999999</c:v>
                </c:pt>
                <c:pt idx="3000">
                  <c:v>-1.4989399999999999</c:v>
                </c:pt>
                <c:pt idx="3001">
                  <c:v>-1.3391500000000001</c:v>
                </c:pt>
                <c:pt idx="3002">
                  <c:v>-1.19017</c:v>
                </c:pt>
                <c:pt idx="3003">
                  <c:v>0.39704</c:v>
                </c:pt>
                <c:pt idx="3004">
                  <c:v>0.49806</c:v>
                </c:pt>
                <c:pt idx="3005">
                  <c:v>2.7071299999999998</c:v>
                </c:pt>
                <c:pt idx="3006">
                  <c:v>2.30477</c:v>
                </c:pt>
                <c:pt idx="3007">
                  <c:v>1.1577900000000001</c:v>
                </c:pt>
                <c:pt idx="3008">
                  <c:v>0.90705999999999998</c:v>
                </c:pt>
                <c:pt idx="3009">
                  <c:v>0.79469999999999996</c:v>
                </c:pt>
                <c:pt idx="3010">
                  <c:v>0.87988</c:v>
                </c:pt>
                <c:pt idx="3011">
                  <c:v>1.0007699999999999</c:v>
                </c:pt>
                <c:pt idx="3012">
                  <c:v>2.9889800000000002</c:v>
                </c:pt>
                <c:pt idx="3013">
                  <c:v>2.1491099999999999</c:v>
                </c:pt>
                <c:pt idx="3014">
                  <c:v>0.35238000000000003</c:v>
                </c:pt>
                <c:pt idx="3015">
                  <c:v>-1.0674600000000001</c:v>
                </c:pt>
                <c:pt idx="3016">
                  <c:v>-2.0383800000000001</c:v>
                </c:pt>
                <c:pt idx="3017">
                  <c:v>-4.2086699999999997</c:v>
                </c:pt>
                <c:pt idx="3018">
                  <c:v>-4.2804200000000003</c:v>
                </c:pt>
                <c:pt idx="3019">
                  <c:v>-1.3404799999999999</c:v>
                </c:pt>
                <c:pt idx="3020">
                  <c:v>2.0955499999999998</c:v>
                </c:pt>
                <c:pt idx="3021">
                  <c:v>2.4951699999999999</c:v>
                </c:pt>
                <c:pt idx="3022">
                  <c:v>0.13752</c:v>
                </c:pt>
                <c:pt idx="3023">
                  <c:v>-0.49352000000000001</c:v>
                </c:pt>
                <c:pt idx="3024">
                  <c:v>-0.22817000000000001</c:v>
                </c:pt>
                <c:pt idx="3025">
                  <c:v>-1.02711</c:v>
                </c:pt>
                <c:pt idx="3026">
                  <c:v>-2.7768799999999998</c:v>
                </c:pt>
                <c:pt idx="3027">
                  <c:v>-2.7557</c:v>
                </c:pt>
                <c:pt idx="3028">
                  <c:v>-2.8115899999999998</c:v>
                </c:pt>
                <c:pt idx="3029">
                  <c:v>-2.8765999999999998</c:v>
                </c:pt>
                <c:pt idx="3030">
                  <c:v>-1.9875</c:v>
                </c:pt>
                <c:pt idx="3031">
                  <c:v>-2.5813299999999999</c:v>
                </c:pt>
                <c:pt idx="3032">
                  <c:v>-4.0373099999999997</c:v>
                </c:pt>
                <c:pt idx="3033">
                  <c:v>0.21406</c:v>
                </c:pt>
                <c:pt idx="3034">
                  <c:v>4.0397100000000004</c:v>
                </c:pt>
                <c:pt idx="3035">
                  <c:v>3.7242000000000002</c:v>
                </c:pt>
                <c:pt idx="3036">
                  <c:v>1.7966800000000001</c:v>
                </c:pt>
                <c:pt idx="3037">
                  <c:v>0.60743999999999998</c:v>
                </c:pt>
                <c:pt idx="3038">
                  <c:v>0.28349999999999997</c:v>
                </c:pt>
                <c:pt idx="3039">
                  <c:v>1.87723</c:v>
                </c:pt>
                <c:pt idx="3040">
                  <c:v>-0.97757000000000005</c:v>
                </c:pt>
                <c:pt idx="3041">
                  <c:v>0.57337000000000005</c:v>
                </c:pt>
                <c:pt idx="3042">
                  <c:v>1.3431500000000001</c:v>
                </c:pt>
                <c:pt idx="3043">
                  <c:v>1.0352399999999999</c:v>
                </c:pt>
                <c:pt idx="3044">
                  <c:v>3.5336500000000002</c:v>
                </c:pt>
                <c:pt idx="3045">
                  <c:v>3.87297</c:v>
                </c:pt>
                <c:pt idx="3046">
                  <c:v>2.5751400000000002</c:v>
                </c:pt>
                <c:pt idx="3047">
                  <c:v>2.0771500000000001</c:v>
                </c:pt>
                <c:pt idx="3048">
                  <c:v>2.0865300000000002</c:v>
                </c:pt>
                <c:pt idx="3049">
                  <c:v>2.1123599999999998</c:v>
                </c:pt>
                <c:pt idx="3050">
                  <c:v>2.8363399999999999</c:v>
                </c:pt>
                <c:pt idx="3051">
                  <c:v>1.1636599999999999</c:v>
                </c:pt>
                <c:pt idx="3052">
                  <c:v>-2.4410000000000001E-2</c:v>
                </c:pt>
                <c:pt idx="3053">
                  <c:v>-0.83238000000000001</c:v>
                </c:pt>
                <c:pt idx="3054">
                  <c:v>-1.29382</c:v>
                </c:pt>
                <c:pt idx="3055">
                  <c:v>-0.66679999999999995</c:v>
                </c:pt>
                <c:pt idx="3056">
                  <c:v>0.51563000000000003</c:v>
                </c:pt>
                <c:pt idx="3057">
                  <c:v>0.66068000000000005</c:v>
                </c:pt>
                <c:pt idx="3058">
                  <c:v>-0.69786999999999999</c:v>
                </c:pt>
                <c:pt idx="3059">
                  <c:v>-1.12381</c:v>
                </c:pt>
                <c:pt idx="3060">
                  <c:v>1.24881</c:v>
                </c:pt>
                <c:pt idx="3061">
                  <c:v>-0.27246999999999999</c:v>
                </c:pt>
                <c:pt idx="3062">
                  <c:v>-0.67381000000000002</c:v>
                </c:pt>
                <c:pt idx="3063">
                  <c:v>-0.91064000000000001</c:v>
                </c:pt>
                <c:pt idx="3064">
                  <c:v>-1.14575</c:v>
                </c:pt>
                <c:pt idx="3065">
                  <c:v>-1.0248900000000001</c:v>
                </c:pt>
                <c:pt idx="3066">
                  <c:v>5.8199999999999997E-3</c:v>
                </c:pt>
                <c:pt idx="3067">
                  <c:v>-0.43053000000000002</c:v>
                </c:pt>
                <c:pt idx="3068">
                  <c:v>-0.96145999999999998</c:v>
                </c:pt>
                <c:pt idx="3069">
                  <c:v>-0.14459</c:v>
                </c:pt>
                <c:pt idx="3070">
                  <c:v>-0.70774000000000004</c:v>
                </c:pt>
                <c:pt idx="3071">
                  <c:v>1.3503499999999999</c:v>
                </c:pt>
                <c:pt idx="3072">
                  <c:v>2.9472100000000001</c:v>
                </c:pt>
                <c:pt idx="3073">
                  <c:v>1.3288199999999999</c:v>
                </c:pt>
                <c:pt idx="3074">
                  <c:v>0.66381999999999997</c:v>
                </c:pt>
                <c:pt idx="3075">
                  <c:v>3.141E-2</c:v>
                </c:pt>
                <c:pt idx="3076">
                  <c:v>-1.5311300000000001</c:v>
                </c:pt>
                <c:pt idx="3077">
                  <c:v>-1.7976700000000001</c:v>
                </c:pt>
                <c:pt idx="3078">
                  <c:v>-0.58555999999999997</c:v>
                </c:pt>
                <c:pt idx="3079">
                  <c:v>1.7831900000000001</c:v>
                </c:pt>
                <c:pt idx="3080">
                  <c:v>0.64622000000000002</c:v>
                </c:pt>
                <c:pt idx="3081">
                  <c:v>0.18142</c:v>
                </c:pt>
                <c:pt idx="3082">
                  <c:v>0.27682000000000001</c:v>
                </c:pt>
                <c:pt idx="3083">
                  <c:v>0.54051000000000005</c:v>
                </c:pt>
                <c:pt idx="3084">
                  <c:v>0.44141999999999998</c:v>
                </c:pt>
                <c:pt idx="3085">
                  <c:v>0.16170000000000001</c:v>
                </c:pt>
                <c:pt idx="3086">
                  <c:v>1.508E-2</c:v>
                </c:pt>
                <c:pt idx="3087">
                  <c:v>-0.49868000000000001</c:v>
                </c:pt>
                <c:pt idx="3088">
                  <c:v>-1.1453100000000001</c:v>
                </c:pt>
                <c:pt idx="3089">
                  <c:v>0.26479999999999998</c:v>
                </c:pt>
                <c:pt idx="3090">
                  <c:v>2.5636100000000002</c:v>
                </c:pt>
                <c:pt idx="3091">
                  <c:v>1.7447299999999999</c:v>
                </c:pt>
                <c:pt idx="3092">
                  <c:v>0.58606000000000003</c:v>
                </c:pt>
                <c:pt idx="3093">
                  <c:v>-2.775E-2</c:v>
                </c:pt>
                <c:pt idx="3094">
                  <c:v>-0.26455000000000001</c:v>
                </c:pt>
                <c:pt idx="3095">
                  <c:v>-0.59336</c:v>
                </c:pt>
                <c:pt idx="3096">
                  <c:v>-0.85994999999999999</c:v>
                </c:pt>
                <c:pt idx="3097">
                  <c:v>-1.1569</c:v>
                </c:pt>
                <c:pt idx="3098">
                  <c:v>-1.0743</c:v>
                </c:pt>
                <c:pt idx="3099">
                  <c:v>-1.1739599999999999</c:v>
                </c:pt>
                <c:pt idx="3100">
                  <c:v>0.83331</c:v>
                </c:pt>
                <c:pt idx="3101">
                  <c:v>0.12214</c:v>
                </c:pt>
                <c:pt idx="3102">
                  <c:v>3.4970000000000001E-2</c:v>
                </c:pt>
                <c:pt idx="3103">
                  <c:v>-0.38591999999999999</c:v>
                </c:pt>
                <c:pt idx="3104">
                  <c:v>-1.0203500000000001</c:v>
                </c:pt>
                <c:pt idx="3105">
                  <c:v>-0.41855999999999999</c:v>
                </c:pt>
                <c:pt idx="3106">
                  <c:v>-1.08602</c:v>
                </c:pt>
                <c:pt idx="3107">
                  <c:v>8.0049999999999996E-2</c:v>
                </c:pt>
                <c:pt idx="3108">
                  <c:v>1.1785399999999999</c:v>
                </c:pt>
                <c:pt idx="3109">
                  <c:v>4.8099999999999997E-2</c:v>
                </c:pt>
                <c:pt idx="3110">
                  <c:v>-0.82103999999999999</c:v>
                </c:pt>
                <c:pt idx="3111">
                  <c:v>-1.1346000000000001</c:v>
                </c:pt>
                <c:pt idx="3112">
                  <c:v>-2.3649200000000001</c:v>
                </c:pt>
                <c:pt idx="3113">
                  <c:v>-1.69489</c:v>
                </c:pt>
                <c:pt idx="3114">
                  <c:v>-1.2439</c:v>
                </c:pt>
                <c:pt idx="3115">
                  <c:v>-0.99236000000000002</c:v>
                </c:pt>
                <c:pt idx="3116">
                  <c:v>0.72514000000000001</c:v>
                </c:pt>
                <c:pt idx="3117">
                  <c:v>0.89571999999999996</c:v>
                </c:pt>
                <c:pt idx="3118">
                  <c:v>3.9357899999999999</c:v>
                </c:pt>
                <c:pt idx="3119">
                  <c:v>3.43404</c:v>
                </c:pt>
                <c:pt idx="3120">
                  <c:v>1.8340799999999999</c:v>
                </c:pt>
                <c:pt idx="3121">
                  <c:v>1.8109200000000001</c:v>
                </c:pt>
                <c:pt idx="3122">
                  <c:v>1.3000499999999999</c:v>
                </c:pt>
                <c:pt idx="3123">
                  <c:v>0.69921999999999995</c:v>
                </c:pt>
                <c:pt idx="3124">
                  <c:v>-5.2780000000000001E-2</c:v>
                </c:pt>
                <c:pt idx="3125">
                  <c:v>-0.10592</c:v>
                </c:pt>
                <c:pt idx="3126">
                  <c:v>0.25386999999999998</c:v>
                </c:pt>
                <c:pt idx="3127">
                  <c:v>-7.2819999999999996E-2</c:v>
                </c:pt>
                <c:pt idx="3128">
                  <c:v>3.4212799999999999</c:v>
                </c:pt>
                <c:pt idx="3129">
                  <c:v>2.1950099999999999</c:v>
                </c:pt>
                <c:pt idx="3130">
                  <c:v>0.88873000000000002</c:v>
                </c:pt>
                <c:pt idx="3131">
                  <c:v>0.58975999999999995</c:v>
                </c:pt>
                <c:pt idx="3132">
                  <c:v>-0.59248999999999996</c:v>
                </c:pt>
                <c:pt idx="3133">
                  <c:v>-1.0167200000000001</c:v>
                </c:pt>
                <c:pt idx="3134">
                  <c:v>-1.7415799999999999</c:v>
                </c:pt>
                <c:pt idx="3135">
                  <c:v>-1.8827700000000001</c:v>
                </c:pt>
                <c:pt idx="3136">
                  <c:v>-2.06298</c:v>
                </c:pt>
                <c:pt idx="3137">
                  <c:v>-2.2353900000000002</c:v>
                </c:pt>
                <c:pt idx="3138">
                  <c:v>-2.44137</c:v>
                </c:pt>
                <c:pt idx="3139">
                  <c:v>-1.1926000000000001</c:v>
                </c:pt>
                <c:pt idx="3140">
                  <c:v>-2.3310599999999999</c:v>
                </c:pt>
                <c:pt idx="3141">
                  <c:v>-0.17569000000000001</c:v>
                </c:pt>
                <c:pt idx="3142">
                  <c:v>1.34592</c:v>
                </c:pt>
                <c:pt idx="3143">
                  <c:v>0.35670000000000002</c:v>
                </c:pt>
                <c:pt idx="3144">
                  <c:v>1.47E-3</c:v>
                </c:pt>
                <c:pt idx="3145">
                  <c:v>-0.48671999999999999</c:v>
                </c:pt>
                <c:pt idx="3146">
                  <c:v>0.97262999999999999</c:v>
                </c:pt>
                <c:pt idx="3147">
                  <c:v>-8.0000000000000007E-5</c:v>
                </c:pt>
                <c:pt idx="3148">
                  <c:v>-4.3580000000000001E-2</c:v>
                </c:pt>
                <c:pt idx="3149">
                  <c:v>7.4380000000000002E-2</c:v>
                </c:pt>
                <c:pt idx="3150">
                  <c:v>2.4237600000000001</c:v>
                </c:pt>
                <c:pt idx="3151">
                  <c:v>0.98934999999999995</c:v>
                </c:pt>
                <c:pt idx="3152">
                  <c:v>1.4053100000000001</c:v>
                </c:pt>
                <c:pt idx="3153">
                  <c:v>1.0508999999999999</c:v>
                </c:pt>
                <c:pt idx="3154">
                  <c:v>0.22306000000000001</c:v>
                </c:pt>
                <c:pt idx="3155">
                  <c:v>0.39352999999999999</c:v>
                </c:pt>
                <c:pt idx="3156">
                  <c:v>0.61112999999999995</c:v>
                </c:pt>
                <c:pt idx="3157">
                  <c:v>0.98067000000000004</c:v>
                </c:pt>
                <c:pt idx="3158">
                  <c:v>4.7186899999999996</c:v>
                </c:pt>
                <c:pt idx="3159">
                  <c:v>2.6752199999999999</c:v>
                </c:pt>
                <c:pt idx="3160">
                  <c:v>1.05437</c:v>
                </c:pt>
                <c:pt idx="3161">
                  <c:v>-0.41698000000000002</c:v>
                </c:pt>
                <c:pt idx="3162">
                  <c:v>0.13556000000000001</c:v>
                </c:pt>
                <c:pt idx="3163">
                  <c:v>-0.97687999999999997</c:v>
                </c:pt>
                <c:pt idx="3164">
                  <c:v>1.17018</c:v>
                </c:pt>
                <c:pt idx="3165">
                  <c:v>-0.64490000000000003</c:v>
                </c:pt>
                <c:pt idx="3166">
                  <c:v>-1.1370400000000001</c:v>
                </c:pt>
                <c:pt idx="3167">
                  <c:v>-1.29114</c:v>
                </c:pt>
                <c:pt idx="3168">
                  <c:v>-1.3557399999999999</c:v>
                </c:pt>
                <c:pt idx="3169">
                  <c:v>-0.50087999999999999</c:v>
                </c:pt>
                <c:pt idx="3170">
                  <c:v>-1.2920799999999999</c:v>
                </c:pt>
                <c:pt idx="3171">
                  <c:v>-1.5877399999999999</c:v>
                </c:pt>
                <c:pt idx="3172">
                  <c:v>-2.58873</c:v>
                </c:pt>
                <c:pt idx="3173">
                  <c:v>-3.0148899999999998</c:v>
                </c:pt>
                <c:pt idx="3174">
                  <c:v>-2.9670899999999998</c:v>
                </c:pt>
                <c:pt idx="3175">
                  <c:v>-2.2926000000000002</c:v>
                </c:pt>
                <c:pt idx="3176">
                  <c:v>-2.5581</c:v>
                </c:pt>
                <c:pt idx="3177">
                  <c:v>-4.5794600000000001</c:v>
                </c:pt>
                <c:pt idx="3178">
                  <c:v>-0.57579999999999998</c:v>
                </c:pt>
                <c:pt idx="3179">
                  <c:v>3.9383400000000002</c:v>
                </c:pt>
                <c:pt idx="3180">
                  <c:v>3.7546900000000001</c:v>
                </c:pt>
                <c:pt idx="3181">
                  <c:v>1.9521200000000001</c:v>
                </c:pt>
                <c:pt idx="3182">
                  <c:v>0.63980999999999999</c:v>
                </c:pt>
                <c:pt idx="3183">
                  <c:v>0.36033999999999999</c:v>
                </c:pt>
                <c:pt idx="3184">
                  <c:v>7.4200000000000004E-3</c:v>
                </c:pt>
                <c:pt idx="3185">
                  <c:v>0.50183</c:v>
                </c:pt>
                <c:pt idx="3186">
                  <c:v>1.2244699999999999</c:v>
                </c:pt>
                <c:pt idx="3187">
                  <c:v>0.89246000000000003</c:v>
                </c:pt>
                <c:pt idx="3188">
                  <c:v>3.83948</c:v>
                </c:pt>
                <c:pt idx="3189">
                  <c:v>2.36992</c:v>
                </c:pt>
                <c:pt idx="3190">
                  <c:v>1.8602099999999999</c:v>
                </c:pt>
                <c:pt idx="3191">
                  <c:v>1.1280699999999999</c:v>
                </c:pt>
                <c:pt idx="3192">
                  <c:v>1.26102</c:v>
                </c:pt>
                <c:pt idx="3193">
                  <c:v>0.82347999999999999</c:v>
                </c:pt>
                <c:pt idx="3194">
                  <c:v>1.4838199999999999</c:v>
                </c:pt>
                <c:pt idx="3195">
                  <c:v>2.8192599999999999</c:v>
                </c:pt>
                <c:pt idx="3196">
                  <c:v>1.28074</c:v>
                </c:pt>
                <c:pt idx="3197">
                  <c:v>0.11337999999999999</c:v>
                </c:pt>
                <c:pt idx="3198">
                  <c:v>-0.68544000000000005</c:v>
                </c:pt>
                <c:pt idx="3199">
                  <c:v>-1.15402</c:v>
                </c:pt>
                <c:pt idx="3200">
                  <c:v>-2.8802699999999999</c:v>
                </c:pt>
                <c:pt idx="3201">
                  <c:v>0.31306</c:v>
                </c:pt>
                <c:pt idx="3202">
                  <c:v>1.05908</c:v>
                </c:pt>
                <c:pt idx="3203">
                  <c:v>-0.51065000000000005</c:v>
                </c:pt>
                <c:pt idx="3204">
                  <c:v>1.2440800000000001</c:v>
                </c:pt>
                <c:pt idx="3205">
                  <c:v>1.32176</c:v>
                </c:pt>
                <c:pt idx="3206">
                  <c:v>-0.25980999999999999</c:v>
                </c:pt>
                <c:pt idx="3207">
                  <c:v>-0.61429</c:v>
                </c:pt>
                <c:pt idx="3208">
                  <c:v>-0.80354000000000003</c:v>
                </c:pt>
                <c:pt idx="3209">
                  <c:v>-1.0552600000000001</c:v>
                </c:pt>
                <c:pt idx="3210">
                  <c:v>-1.27732</c:v>
                </c:pt>
                <c:pt idx="3211">
                  <c:v>-1.5725100000000001</c:v>
                </c:pt>
                <c:pt idx="3212">
                  <c:v>-0.28072000000000003</c:v>
                </c:pt>
                <c:pt idx="3213">
                  <c:v>-0.95206000000000002</c:v>
                </c:pt>
                <c:pt idx="3214">
                  <c:v>-0.16661999999999999</c:v>
                </c:pt>
                <c:pt idx="3215">
                  <c:v>1.4901500000000001</c:v>
                </c:pt>
                <c:pt idx="3216">
                  <c:v>2.43757</c:v>
                </c:pt>
                <c:pt idx="3217">
                  <c:v>2.5772699999999999</c:v>
                </c:pt>
                <c:pt idx="3218">
                  <c:v>0.90068999999999999</c:v>
                </c:pt>
                <c:pt idx="3219">
                  <c:v>-0.20144000000000001</c:v>
                </c:pt>
                <c:pt idx="3220">
                  <c:v>-1.0400199999999999</c:v>
                </c:pt>
                <c:pt idx="3221">
                  <c:v>-0.42104999999999998</c:v>
                </c:pt>
                <c:pt idx="3222">
                  <c:v>-0.65742</c:v>
                </c:pt>
                <c:pt idx="3223">
                  <c:v>1.737E-2</c:v>
                </c:pt>
                <c:pt idx="3224">
                  <c:v>1.0001100000000001</c:v>
                </c:pt>
                <c:pt idx="3225">
                  <c:v>0.13189000000000001</c:v>
                </c:pt>
                <c:pt idx="3226">
                  <c:v>1.0834699999999999</c:v>
                </c:pt>
                <c:pt idx="3227">
                  <c:v>0.87760000000000005</c:v>
                </c:pt>
                <c:pt idx="3228">
                  <c:v>0.48419000000000001</c:v>
                </c:pt>
                <c:pt idx="3229">
                  <c:v>6.0400000000000002E-2</c:v>
                </c:pt>
                <c:pt idx="3230">
                  <c:v>-3.8980000000000001E-2</c:v>
                </c:pt>
                <c:pt idx="3231">
                  <c:v>0.47254000000000002</c:v>
                </c:pt>
                <c:pt idx="3232">
                  <c:v>1.2258500000000001</c:v>
                </c:pt>
                <c:pt idx="3233">
                  <c:v>0.24166000000000001</c:v>
                </c:pt>
                <c:pt idx="3234">
                  <c:v>2.0638000000000001</c:v>
                </c:pt>
                <c:pt idx="3235">
                  <c:v>0.70774000000000004</c:v>
                </c:pt>
                <c:pt idx="3236">
                  <c:v>0.28169</c:v>
                </c:pt>
                <c:pt idx="3237">
                  <c:v>-6.6140000000000004E-2</c:v>
                </c:pt>
                <c:pt idx="3238">
                  <c:v>-0.37624000000000002</c:v>
                </c:pt>
                <c:pt idx="3239">
                  <c:v>-0.62966</c:v>
                </c:pt>
                <c:pt idx="3240">
                  <c:v>-1.01125</c:v>
                </c:pt>
                <c:pt idx="3241">
                  <c:v>-1.64028</c:v>
                </c:pt>
                <c:pt idx="3242">
                  <c:v>-1.12432</c:v>
                </c:pt>
                <c:pt idx="3243">
                  <c:v>0.52717000000000003</c:v>
                </c:pt>
                <c:pt idx="3244">
                  <c:v>0.10084</c:v>
                </c:pt>
                <c:pt idx="3245">
                  <c:v>-0.89573999999999998</c:v>
                </c:pt>
                <c:pt idx="3246">
                  <c:v>0.46298</c:v>
                </c:pt>
                <c:pt idx="3247">
                  <c:v>-1.08456</c:v>
                </c:pt>
                <c:pt idx="3248">
                  <c:v>1.3724000000000001</c:v>
                </c:pt>
                <c:pt idx="3249">
                  <c:v>0.53039999999999998</c:v>
                </c:pt>
                <c:pt idx="3250">
                  <c:v>-0.78551000000000004</c:v>
                </c:pt>
                <c:pt idx="3251">
                  <c:v>-0.49267</c:v>
                </c:pt>
                <c:pt idx="3252">
                  <c:v>-0.90459000000000001</c:v>
                </c:pt>
                <c:pt idx="3253">
                  <c:v>-1.0018199999999999</c:v>
                </c:pt>
                <c:pt idx="3254">
                  <c:v>-1.1490899999999999</c:v>
                </c:pt>
                <c:pt idx="3255">
                  <c:v>-1.2635700000000001</c:v>
                </c:pt>
                <c:pt idx="3256">
                  <c:v>-0.69457000000000002</c:v>
                </c:pt>
                <c:pt idx="3257">
                  <c:v>-0.90061000000000002</c:v>
                </c:pt>
                <c:pt idx="3258">
                  <c:v>-1.8666</c:v>
                </c:pt>
                <c:pt idx="3259">
                  <c:v>-1.5118</c:v>
                </c:pt>
                <c:pt idx="3260">
                  <c:v>-1.2702</c:v>
                </c:pt>
                <c:pt idx="3261">
                  <c:v>-0.34315000000000001</c:v>
                </c:pt>
                <c:pt idx="3262">
                  <c:v>1.29887</c:v>
                </c:pt>
                <c:pt idx="3263">
                  <c:v>4.22729</c:v>
                </c:pt>
                <c:pt idx="3264">
                  <c:v>3.3112900000000001</c:v>
                </c:pt>
                <c:pt idx="3265">
                  <c:v>1.4053</c:v>
                </c:pt>
                <c:pt idx="3266">
                  <c:v>1.5256400000000001</c:v>
                </c:pt>
                <c:pt idx="3267">
                  <c:v>1.49173</c:v>
                </c:pt>
                <c:pt idx="3268">
                  <c:v>0.90192000000000005</c:v>
                </c:pt>
                <c:pt idx="3269">
                  <c:v>0.11210000000000001</c:v>
                </c:pt>
                <c:pt idx="3270">
                  <c:v>-0.54430999999999996</c:v>
                </c:pt>
                <c:pt idx="3271">
                  <c:v>-0.79532000000000003</c:v>
                </c:pt>
                <c:pt idx="3272">
                  <c:v>0.34290999999999999</c:v>
                </c:pt>
                <c:pt idx="3273">
                  <c:v>2.00332</c:v>
                </c:pt>
                <c:pt idx="3274">
                  <c:v>3.33832</c:v>
                </c:pt>
                <c:pt idx="3275">
                  <c:v>0.96313000000000004</c:v>
                </c:pt>
                <c:pt idx="3276">
                  <c:v>1.5864499999999999</c:v>
                </c:pt>
                <c:pt idx="3277">
                  <c:v>0.72375999999999996</c:v>
                </c:pt>
                <c:pt idx="3278">
                  <c:v>-0.58155000000000001</c:v>
                </c:pt>
                <c:pt idx="3279">
                  <c:v>-1.4934499999999999</c:v>
                </c:pt>
                <c:pt idx="3280">
                  <c:v>-1.8912100000000001</c:v>
                </c:pt>
                <c:pt idx="3281">
                  <c:v>-2.0058699999999998</c:v>
                </c:pt>
                <c:pt idx="3282">
                  <c:v>-2.1857199999999999</c:v>
                </c:pt>
                <c:pt idx="3283">
                  <c:v>-2.3826999999999998</c:v>
                </c:pt>
                <c:pt idx="3284">
                  <c:v>-4.2338899999999997</c:v>
                </c:pt>
                <c:pt idx="3285">
                  <c:v>-4.0560400000000003</c:v>
                </c:pt>
                <c:pt idx="3286">
                  <c:v>-2.0928499999999999</c:v>
                </c:pt>
                <c:pt idx="3287">
                  <c:v>-4.0699999999999998E-3</c:v>
                </c:pt>
                <c:pt idx="3288">
                  <c:v>-1.431E-2</c:v>
                </c:pt>
                <c:pt idx="3289">
                  <c:v>4.2840000000000003E-2</c:v>
                </c:pt>
                <c:pt idx="3290">
                  <c:v>1.8216399999999999</c:v>
                </c:pt>
                <c:pt idx="3291">
                  <c:v>1.89456</c:v>
                </c:pt>
                <c:pt idx="3292">
                  <c:v>0.63417000000000001</c:v>
                </c:pt>
                <c:pt idx="3293">
                  <c:v>0.43358000000000002</c:v>
                </c:pt>
                <c:pt idx="3294">
                  <c:v>0.38030999999999998</c:v>
                </c:pt>
                <c:pt idx="3295">
                  <c:v>1.65482</c:v>
                </c:pt>
                <c:pt idx="3296">
                  <c:v>1.7248000000000001</c:v>
                </c:pt>
                <c:pt idx="3297">
                  <c:v>0.60636999999999996</c:v>
                </c:pt>
                <c:pt idx="3298">
                  <c:v>0.52370000000000005</c:v>
                </c:pt>
                <c:pt idx="3299">
                  <c:v>0.78012000000000004</c:v>
                </c:pt>
                <c:pt idx="3300">
                  <c:v>1.4438200000000001</c:v>
                </c:pt>
                <c:pt idx="3301">
                  <c:v>4.4573600000000004</c:v>
                </c:pt>
                <c:pt idx="3302">
                  <c:v>3.0349400000000002</c:v>
                </c:pt>
                <c:pt idx="3303">
                  <c:v>1.18493</c:v>
                </c:pt>
                <c:pt idx="3304">
                  <c:v>-0.30626999999999999</c:v>
                </c:pt>
                <c:pt idx="3305">
                  <c:v>0.17760999999999999</c:v>
                </c:pt>
                <c:pt idx="3306">
                  <c:v>1.47803</c:v>
                </c:pt>
                <c:pt idx="3307">
                  <c:v>9.1600000000000001E-2</c:v>
                </c:pt>
                <c:pt idx="3308">
                  <c:v>0.54386999999999996</c:v>
                </c:pt>
                <c:pt idx="3309">
                  <c:v>-0.40834999999999999</c:v>
                </c:pt>
                <c:pt idx="3310">
                  <c:v>-1.5100899999999999</c:v>
                </c:pt>
                <c:pt idx="3311">
                  <c:v>-1.4931399999999999</c:v>
                </c:pt>
                <c:pt idx="3312">
                  <c:v>-0.78985000000000005</c:v>
                </c:pt>
                <c:pt idx="3313">
                  <c:v>-0.84694999999999998</c:v>
                </c:pt>
                <c:pt idx="3314">
                  <c:v>-1.3753599999999999</c:v>
                </c:pt>
                <c:pt idx="3315">
                  <c:v>-1.50617</c:v>
                </c:pt>
                <c:pt idx="3316">
                  <c:v>-1.81044</c:v>
                </c:pt>
                <c:pt idx="3317">
                  <c:v>-3.1464599999999998</c:v>
                </c:pt>
                <c:pt idx="3318">
                  <c:v>-2.9769999999999999</c:v>
                </c:pt>
                <c:pt idx="3319">
                  <c:v>-1.2736700000000001</c:v>
                </c:pt>
                <c:pt idx="3320">
                  <c:v>1.4905600000000001</c:v>
                </c:pt>
                <c:pt idx="3321">
                  <c:v>2.8089400000000002</c:v>
                </c:pt>
                <c:pt idx="3322">
                  <c:v>1.2161200000000001</c:v>
                </c:pt>
                <c:pt idx="3323">
                  <c:v>0.25895000000000001</c:v>
                </c:pt>
                <c:pt idx="3324">
                  <c:v>0.13003999999999999</c:v>
                </c:pt>
                <c:pt idx="3325">
                  <c:v>-0.40336</c:v>
                </c:pt>
                <c:pt idx="3326">
                  <c:v>-0.98170000000000002</c:v>
                </c:pt>
                <c:pt idx="3327">
                  <c:v>-0.98795999999999995</c:v>
                </c:pt>
                <c:pt idx="3328">
                  <c:v>7.8630000000000005E-2</c:v>
                </c:pt>
                <c:pt idx="3329">
                  <c:v>-0.1221</c:v>
                </c:pt>
                <c:pt idx="3330">
                  <c:v>0.95379000000000003</c:v>
                </c:pt>
                <c:pt idx="3331">
                  <c:v>1.82081</c:v>
                </c:pt>
                <c:pt idx="3332">
                  <c:v>1.60225</c:v>
                </c:pt>
                <c:pt idx="3333">
                  <c:v>1.4499200000000001</c:v>
                </c:pt>
                <c:pt idx="3334">
                  <c:v>-0.17523</c:v>
                </c:pt>
                <c:pt idx="3335">
                  <c:v>0.16616</c:v>
                </c:pt>
                <c:pt idx="3336">
                  <c:v>0.55713999999999997</c:v>
                </c:pt>
                <c:pt idx="3337">
                  <c:v>-5.237E-2</c:v>
                </c:pt>
                <c:pt idx="3338">
                  <c:v>1.01227</c:v>
                </c:pt>
                <c:pt idx="3339">
                  <c:v>2.9216600000000001</c:v>
                </c:pt>
                <c:pt idx="3340">
                  <c:v>1.10433</c:v>
                </c:pt>
                <c:pt idx="3341">
                  <c:v>0.16303999999999999</c:v>
                </c:pt>
                <c:pt idx="3342">
                  <c:v>-0.63388</c:v>
                </c:pt>
                <c:pt idx="3343">
                  <c:v>-7.6990000000000003E-2</c:v>
                </c:pt>
                <c:pt idx="3344">
                  <c:v>-0.69874000000000003</c:v>
                </c:pt>
                <c:pt idx="3345">
                  <c:v>0.62700999999999996</c:v>
                </c:pt>
                <c:pt idx="3346">
                  <c:v>-0.63417999999999997</c:v>
                </c:pt>
                <c:pt idx="3347">
                  <c:v>2.2566099999999998</c:v>
                </c:pt>
                <c:pt idx="3348">
                  <c:v>0.23783000000000001</c:v>
                </c:pt>
                <c:pt idx="3349">
                  <c:v>-0.46239000000000002</c:v>
                </c:pt>
                <c:pt idx="3350">
                  <c:v>-0.66034000000000004</c:v>
                </c:pt>
                <c:pt idx="3351">
                  <c:v>-0.87046000000000001</c:v>
                </c:pt>
                <c:pt idx="3352">
                  <c:v>-1.0672299999999999</c:v>
                </c:pt>
                <c:pt idx="3353">
                  <c:v>-1.30558</c:v>
                </c:pt>
                <c:pt idx="3354">
                  <c:v>-1.4054899999999999</c:v>
                </c:pt>
                <c:pt idx="3355">
                  <c:v>-1.72271</c:v>
                </c:pt>
                <c:pt idx="3356">
                  <c:v>-0.96294999999999997</c:v>
                </c:pt>
                <c:pt idx="3357">
                  <c:v>-9.3429999999999999E-2</c:v>
                </c:pt>
                <c:pt idx="3358">
                  <c:v>0.64383999999999997</c:v>
                </c:pt>
                <c:pt idx="3359">
                  <c:v>2.9390200000000002</c:v>
                </c:pt>
                <c:pt idx="3360">
                  <c:v>3.5726900000000001</c:v>
                </c:pt>
                <c:pt idx="3361">
                  <c:v>0.98651999999999995</c:v>
                </c:pt>
                <c:pt idx="3362">
                  <c:v>3.0599999999999998E-3</c:v>
                </c:pt>
                <c:pt idx="3363">
                  <c:v>-0.24582000000000001</c:v>
                </c:pt>
                <c:pt idx="3364">
                  <c:v>-0.46639999999999998</c:v>
                </c:pt>
                <c:pt idx="3365">
                  <c:v>-0.74019999999999997</c:v>
                </c:pt>
                <c:pt idx="3366">
                  <c:v>-0.94086999999999998</c:v>
                </c:pt>
                <c:pt idx="3367">
                  <c:v>-0.62309999999999999</c:v>
                </c:pt>
                <c:pt idx="3368">
                  <c:v>0.61365999999999998</c:v>
                </c:pt>
                <c:pt idx="3369">
                  <c:v>1.6632800000000001</c:v>
                </c:pt>
                <c:pt idx="3370">
                  <c:v>1.1900900000000001</c:v>
                </c:pt>
                <c:pt idx="3371">
                  <c:v>0.54976999999999998</c:v>
                </c:pt>
                <c:pt idx="3372">
                  <c:v>3.2739999999999998E-2</c:v>
                </c:pt>
                <c:pt idx="3373">
                  <c:v>-0.10802</c:v>
                </c:pt>
                <c:pt idx="3374">
                  <c:v>1.5690900000000001</c:v>
                </c:pt>
                <c:pt idx="3375">
                  <c:v>1.37799</c:v>
                </c:pt>
                <c:pt idx="3376">
                  <c:v>0.59770999999999996</c:v>
                </c:pt>
                <c:pt idx="3377">
                  <c:v>1.75271</c:v>
                </c:pt>
                <c:pt idx="3378">
                  <c:v>1.0287500000000001</c:v>
                </c:pt>
                <c:pt idx="3379">
                  <c:v>0.68889</c:v>
                </c:pt>
                <c:pt idx="3380">
                  <c:v>0.19331999999999999</c:v>
                </c:pt>
                <c:pt idx="3381">
                  <c:v>-0.18151999999999999</c:v>
                </c:pt>
                <c:pt idx="3382">
                  <c:v>-0.29291</c:v>
                </c:pt>
                <c:pt idx="3383">
                  <c:v>-0.71450000000000002</c:v>
                </c:pt>
                <c:pt idx="3384">
                  <c:v>-1.0433600000000001</c:v>
                </c:pt>
                <c:pt idx="3385">
                  <c:v>-1.0277700000000001</c:v>
                </c:pt>
                <c:pt idx="3386">
                  <c:v>1.2073700000000001</c:v>
                </c:pt>
                <c:pt idx="3387">
                  <c:v>0.88668999999999998</c:v>
                </c:pt>
                <c:pt idx="3388">
                  <c:v>8.7169999999999997E-2</c:v>
                </c:pt>
                <c:pt idx="3389">
                  <c:v>-1.1379999999999999E-2</c:v>
                </c:pt>
                <c:pt idx="3390">
                  <c:v>-1.22967</c:v>
                </c:pt>
                <c:pt idx="3391">
                  <c:v>-0.85192999999999997</c:v>
                </c:pt>
                <c:pt idx="3392">
                  <c:v>-0.10929999999999999</c:v>
                </c:pt>
                <c:pt idx="3393">
                  <c:v>-0.92888999999999999</c:v>
                </c:pt>
                <c:pt idx="3394">
                  <c:v>-0.70033999999999996</c:v>
                </c:pt>
                <c:pt idx="3395">
                  <c:v>-1.0383800000000001</c:v>
                </c:pt>
                <c:pt idx="3396">
                  <c:v>-1.15564</c:v>
                </c:pt>
                <c:pt idx="3397">
                  <c:v>-1.29403</c:v>
                </c:pt>
                <c:pt idx="3398">
                  <c:v>-0.53622000000000003</c:v>
                </c:pt>
                <c:pt idx="3399">
                  <c:v>-0.95206000000000002</c:v>
                </c:pt>
                <c:pt idx="3400">
                  <c:v>-0.99363000000000001</c:v>
                </c:pt>
                <c:pt idx="3401">
                  <c:v>-0.97772000000000003</c:v>
                </c:pt>
                <c:pt idx="3402">
                  <c:v>-1.8354900000000001</c:v>
                </c:pt>
                <c:pt idx="3403">
                  <c:v>-1.4717800000000001</c:v>
                </c:pt>
                <c:pt idx="3404">
                  <c:v>-1.18292</c:v>
                </c:pt>
                <c:pt idx="3405">
                  <c:v>0.72162999999999999</c:v>
                </c:pt>
                <c:pt idx="3406">
                  <c:v>4.6589400000000003</c:v>
                </c:pt>
                <c:pt idx="3407">
                  <c:v>2.9184299999999999</c:v>
                </c:pt>
                <c:pt idx="3408">
                  <c:v>1.35287</c:v>
                </c:pt>
                <c:pt idx="3409">
                  <c:v>1.34049</c:v>
                </c:pt>
                <c:pt idx="3410">
                  <c:v>1.3971199999999999</c:v>
                </c:pt>
                <c:pt idx="3411">
                  <c:v>0.77564999999999995</c:v>
                </c:pt>
                <c:pt idx="3412">
                  <c:v>6.9379999999999997E-2</c:v>
                </c:pt>
                <c:pt idx="3413">
                  <c:v>-0.24661</c:v>
                </c:pt>
                <c:pt idx="3414">
                  <c:v>-0.37680999999999998</c:v>
                </c:pt>
                <c:pt idx="3415">
                  <c:v>1.71011</c:v>
                </c:pt>
                <c:pt idx="3416">
                  <c:v>0.16331000000000001</c:v>
                </c:pt>
                <c:pt idx="3417">
                  <c:v>-0.85504000000000002</c:v>
                </c:pt>
                <c:pt idx="3418">
                  <c:v>4.0370000000000003E-2</c:v>
                </c:pt>
                <c:pt idx="3419">
                  <c:v>-0.87083999999999995</c:v>
                </c:pt>
                <c:pt idx="3420">
                  <c:v>-0.64776999999999996</c:v>
                </c:pt>
                <c:pt idx="3421">
                  <c:v>-0.36934</c:v>
                </c:pt>
                <c:pt idx="3422">
                  <c:v>0.36976999999999999</c:v>
                </c:pt>
                <c:pt idx="3423">
                  <c:v>-0.55112000000000005</c:v>
                </c:pt>
                <c:pt idx="3424">
                  <c:v>-1.9831399999999999</c:v>
                </c:pt>
                <c:pt idx="3425">
                  <c:v>-2.4491299999999998</c:v>
                </c:pt>
                <c:pt idx="3426">
                  <c:v>-4.0760399999999999</c:v>
                </c:pt>
                <c:pt idx="3427">
                  <c:v>-3.5580799999999999</c:v>
                </c:pt>
                <c:pt idx="3428">
                  <c:v>-0.91900000000000004</c:v>
                </c:pt>
                <c:pt idx="3429">
                  <c:v>1.1882200000000001</c:v>
                </c:pt>
                <c:pt idx="3430">
                  <c:v>0.46192</c:v>
                </c:pt>
                <c:pt idx="3431">
                  <c:v>1.1403099999999999</c:v>
                </c:pt>
                <c:pt idx="3432">
                  <c:v>1.83029</c:v>
                </c:pt>
                <c:pt idx="3433">
                  <c:v>0.69520999999999999</c:v>
                </c:pt>
                <c:pt idx="3434">
                  <c:v>0.13977000000000001</c:v>
                </c:pt>
                <c:pt idx="3435">
                  <c:v>-2.6900000000000001E-3</c:v>
                </c:pt>
                <c:pt idx="3436">
                  <c:v>-0.49584</c:v>
                </c:pt>
                <c:pt idx="3437">
                  <c:v>-0.65700999999999998</c:v>
                </c:pt>
                <c:pt idx="3438">
                  <c:v>-0.23169000000000001</c:v>
                </c:pt>
                <c:pt idx="3439">
                  <c:v>-0.23363999999999999</c:v>
                </c:pt>
                <c:pt idx="3440">
                  <c:v>1.29253</c:v>
                </c:pt>
                <c:pt idx="3441">
                  <c:v>0.95889000000000002</c:v>
                </c:pt>
                <c:pt idx="3442">
                  <c:v>0.39971000000000001</c:v>
                </c:pt>
                <c:pt idx="3443">
                  <c:v>0.66768000000000005</c:v>
                </c:pt>
                <c:pt idx="3444">
                  <c:v>4.0137</c:v>
                </c:pt>
                <c:pt idx="3445">
                  <c:v>4.7645200000000001</c:v>
                </c:pt>
                <c:pt idx="3446">
                  <c:v>3.0185300000000002</c:v>
                </c:pt>
                <c:pt idx="3447">
                  <c:v>2.36835</c:v>
                </c:pt>
                <c:pt idx="3448">
                  <c:v>1.1884399999999999</c:v>
                </c:pt>
                <c:pt idx="3449">
                  <c:v>1.3461700000000001</c:v>
                </c:pt>
                <c:pt idx="3450">
                  <c:v>0.70569999999999999</c:v>
                </c:pt>
                <c:pt idx="3451">
                  <c:v>-0.11937</c:v>
                </c:pt>
                <c:pt idx="3452">
                  <c:v>0.99084000000000005</c:v>
                </c:pt>
                <c:pt idx="3453">
                  <c:v>-0.21961</c:v>
                </c:pt>
                <c:pt idx="3454">
                  <c:v>-0.87407000000000001</c:v>
                </c:pt>
                <c:pt idx="3455">
                  <c:v>-1.5387500000000001</c:v>
                </c:pt>
                <c:pt idx="3456">
                  <c:v>2.639E-2</c:v>
                </c:pt>
                <c:pt idx="3457">
                  <c:v>-7.7969999999999998E-2</c:v>
                </c:pt>
                <c:pt idx="3458">
                  <c:v>-1.1224099999999999</c:v>
                </c:pt>
                <c:pt idx="3459">
                  <c:v>-1.7551699999999999</c:v>
                </c:pt>
                <c:pt idx="3460">
                  <c:v>-1.7016500000000001</c:v>
                </c:pt>
                <c:pt idx="3461">
                  <c:v>-1.8153699999999999</c:v>
                </c:pt>
                <c:pt idx="3462">
                  <c:v>0.1056</c:v>
                </c:pt>
                <c:pt idx="3463">
                  <c:v>-0.88736000000000004</c:v>
                </c:pt>
                <c:pt idx="3464">
                  <c:v>1.73864</c:v>
                </c:pt>
                <c:pt idx="3465">
                  <c:v>0.12870000000000001</c:v>
                </c:pt>
                <c:pt idx="3466">
                  <c:v>-0.92051000000000005</c:v>
                </c:pt>
                <c:pt idx="3467">
                  <c:v>-0.53915000000000002</c:v>
                </c:pt>
                <c:pt idx="3468">
                  <c:v>-0.29385</c:v>
                </c:pt>
                <c:pt idx="3469">
                  <c:v>-0.53113999999999995</c:v>
                </c:pt>
                <c:pt idx="3470">
                  <c:v>-0.98892999999999998</c:v>
                </c:pt>
                <c:pt idx="3471">
                  <c:v>-1.2934399999999999</c:v>
                </c:pt>
                <c:pt idx="3472">
                  <c:v>-0.41835</c:v>
                </c:pt>
                <c:pt idx="3473">
                  <c:v>-0.48938999999999999</c:v>
                </c:pt>
                <c:pt idx="3474">
                  <c:v>1.3463099999999999</c:v>
                </c:pt>
                <c:pt idx="3475">
                  <c:v>0.44502999999999998</c:v>
                </c:pt>
                <c:pt idx="3476">
                  <c:v>1.46576</c:v>
                </c:pt>
                <c:pt idx="3477">
                  <c:v>1.41343</c:v>
                </c:pt>
                <c:pt idx="3478">
                  <c:v>-0.96286000000000005</c:v>
                </c:pt>
                <c:pt idx="3479">
                  <c:v>5.1360000000000003E-2</c:v>
                </c:pt>
                <c:pt idx="3480">
                  <c:v>0.18486</c:v>
                </c:pt>
                <c:pt idx="3481">
                  <c:v>-1.5935299999999999</c:v>
                </c:pt>
                <c:pt idx="3482">
                  <c:v>1.6608799999999999</c:v>
                </c:pt>
                <c:pt idx="3483">
                  <c:v>1.32978</c:v>
                </c:pt>
                <c:pt idx="3484">
                  <c:v>5.851E-2</c:v>
                </c:pt>
                <c:pt idx="3485">
                  <c:v>2.6905700000000001</c:v>
                </c:pt>
                <c:pt idx="3486">
                  <c:v>1.1721999999999999</c:v>
                </c:pt>
                <c:pt idx="3487">
                  <c:v>0.45140000000000002</c:v>
                </c:pt>
                <c:pt idx="3488">
                  <c:v>4.0099999999999997E-2</c:v>
                </c:pt>
                <c:pt idx="3489">
                  <c:v>0.58150000000000002</c:v>
                </c:pt>
                <c:pt idx="3490">
                  <c:v>7.5020000000000003E-2</c:v>
                </c:pt>
                <c:pt idx="3491">
                  <c:v>-0.64493</c:v>
                </c:pt>
                <c:pt idx="3492">
                  <c:v>0.33252999999999999</c:v>
                </c:pt>
                <c:pt idx="3493">
                  <c:v>2.83847</c:v>
                </c:pt>
                <c:pt idx="3494">
                  <c:v>1.9079200000000001</c:v>
                </c:pt>
                <c:pt idx="3495">
                  <c:v>8.4570000000000006E-2</c:v>
                </c:pt>
                <c:pt idx="3496">
                  <c:v>-0.41807</c:v>
                </c:pt>
                <c:pt idx="3497">
                  <c:v>-0.65515999999999996</c:v>
                </c:pt>
                <c:pt idx="3498">
                  <c:v>-0.84211000000000003</c:v>
                </c:pt>
                <c:pt idx="3499">
                  <c:v>-1.18205</c:v>
                </c:pt>
                <c:pt idx="3500">
                  <c:v>-1.1440900000000001</c:v>
                </c:pt>
                <c:pt idx="3501">
                  <c:v>-1.4101999999999999</c:v>
                </c:pt>
                <c:pt idx="3502">
                  <c:v>-1.99247</c:v>
                </c:pt>
                <c:pt idx="3503">
                  <c:v>-1.19625</c:v>
                </c:pt>
                <c:pt idx="3504">
                  <c:v>-1.5095799999999999</c:v>
                </c:pt>
                <c:pt idx="3505">
                  <c:v>-0.65486999999999995</c:v>
                </c:pt>
                <c:pt idx="3506">
                  <c:v>2.7361900000000001</c:v>
                </c:pt>
                <c:pt idx="3507">
                  <c:v>2.8875999999999999</c:v>
                </c:pt>
                <c:pt idx="3508">
                  <c:v>3.8482599999999998</c:v>
                </c:pt>
                <c:pt idx="3509">
                  <c:v>2.0517699999999999</c:v>
                </c:pt>
                <c:pt idx="3510">
                  <c:v>0.58255000000000001</c:v>
                </c:pt>
                <c:pt idx="3511">
                  <c:v>-0.36652000000000001</c:v>
                </c:pt>
                <c:pt idx="3512">
                  <c:v>-0.43408000000000002</c:v>
                </c:pt>
                <c:pt idx="3513">
                  <c:v>-0.68916999999999995</c:v>
                </c:pt>
                <c:pt idx="3514">
                  <c:v>-0.91213999999999995</c:v>
                </c:pt>
                <c:pt idx="3515">
                  <c:v>-1.0648599999999999</c:v>
                </c:pt>
                <c:pt idx="3516">
                  <c:v>-2.5263800000000001</c:v>
                </c:pt>
                <c:pt idx="3517">
                  <c:v>-0.47560000000000002</c:v>
                </c:pt>
                <c:pt idx="3518">
                  <c:v>2.1745899999999998</c:v>
                </c:pt>
                <c:pt idx="3519">
                  <c:v>2.0334300000000001</c:v>
                </c:pt>
                <c:pt idx="3520">
                  <c:v>0.93991000000000002</c:v>
                </c:pt>
                <c:pt idx="3521">
                  <c:v>0.24423</c:v>
                </c:pt>
                <c:pt idx="3522">
                  <c:v>1.9408000000000001</c:v>
                </c:pt>
                <c:pt idx="3523">
                  <c:v>1.28511</c:v>
                </c:pt>
                <c:pt idx="3524">
                  <c:v>1.23377</c:v>
                </c:pt>
                <c:pt idx="3525">
                  <c:v>0.55117000000000005</c:v>
                </c:pt>
                <c:pt idx="3526">
                  <c:v>0.34988000000000002</c:v>
                </c:pt>
                <c:pt idx="3527">
                  <c:v>1.65987</c:v>
                </c:pt>
                <c:pt idx="3528">
                  <c:v>1.18977</c:v>
                </c:pt>
                <c:pt idx="3529">
                  <c:v>0.49081999999999998</c:v>
                </c:pt>
                <c:pt idx="3530">
                  <c:v>5.9920000000000001E-2</c:v>
                </c:pt>
                <c:pt idx="3531">
                  <c:v>-0.14480000000000001</c:v>
                </c:pt>
                <c:pt idx="3532">
                  <c:v>-0.64327999999999996</c:v>
                </c:pt>
                <c:pt idx="3533">
                  <c:v>0.62046000000000001</c:v>
                </c:pt>
                <c:pt idx="3534">
                  <c:v>0.88332999999999995</c:v>
                </c:pt>
                <c:pt idx="3535">
                  <c:v>0.55686000000000002</c:v>
                </c:pt>
                <c:pt idx="3536">
                  <c:v>0.16520000000000001</c:v>
                </c:pt>
                <c:pt idx="3537">
                  <c:v>-0.73514999999999997</c:v>
                </c:pt>
                <c:pt idx="3538">
                  <c:v>-1.6384300000000001</c:v>
                </c:pt>
                <c:pt idx="3539">
                  <c:v>-1.7757799999999999</c:v>
                </c:pt>
                <c:pt idx="3540">
                  <c:v>-0.24098</c:v>
                </c:pt>
                <c:pt idx="3541">
                  <c:v>-0.11947000000000001</c:v>
                </c:pt>
                <c:pt idx="3542">
                  <c:v>-0.77068999999999999</c:v>
                </c:pt>
                <c:pt idx="3543">
                  <c:v>-1.04451</c:v>
                </c:pt>
                <c:pt idx="3544">
                  <c:v>-1.27887</c:v>
                </c:pt>
                <c:pt idx="3545">
                  <c:v>-0.3493</c:v>
                </c:pt>
                <c:pt idx="3546">
                  <c:v>-1.0874600000000001</c:v>
                </c:pt>
                <c:pt idx="3547">
                  <c:v>-1.14259</c:v>
                </c:pt>
                <c:pt idx="3548">
                  <c:v>-1.0943700000000001</c:v>
                </c:pt>
                <c:pt idx="3549">
                  <c:v>-1.13507</c:v>
                </c:pt>
                <c:pt idx="3550">
                  <c:v>-1.5816300000000001</c:v>
                </c:pt>
                <c:pt idx="3551">
                  <c:v>-1.6620299999999999</c:v>
                </c:pt>
                <c:pt idx="3552">
                  <c:v>-0.30658000000000002</c:v>
                </c:pt>
                <c:pt idx="3553">
                  <c:v>4.3755300000000004</c:v>
                </c:pt>
                <c:pt idx="3554">
                  <c:v>2.2538299999999998</c:v>
                </c:pt>
                <c:pt idx="3555">
                  <c:v>1.8774</c:v>
                </c:pt>
                <c:pt idx="3556">
                  <c:v>1.22814</c:v>
                </c:pt>
                <c:pt idx="3557">
                  <c:v>1.2167600000000001</c:v>
                </c:pt>
                <c:pt idx="3558">
                  <c:v>1.0603800000000001</c:v>
                </c:pt>
                <c:pt idx="3559">
                  <c:v>0.70177999999999996</c:v>
                </c:pt>
                <c:pt idx="3560">
                  <c:v>0.61089000000000004</c:v>
                </c:pt>
                <c:pt idx="3561">
                  <c:v>0.55552000000000001</c:v>
                </c:pt>
                <c:pt idx="3562">
                  <c:v>0.31919999999999998</c:v>
                </c:pt>
                <c:pt idx="3563">
                  <c:v>1.54E-2</c:v>
                </c:pt>
                <c:pt idx="3564">
                  <c:v>-0.25947999999999999</c:v>
                </c:pt>
                <c:pt idx="3565">
                  <c:v>1.67662</c:v>
                </c:pt>
                <c:pt idx="3566">
                  <c:v>0.59819</c:v>
                </c:pt>
                <c:pt idx="3567">
                  <c:v>-0.46686</c:v>
                </c:pt>
                <c:pt idx="3568">
                  <c:v>-1.75139</c:v>
                </c:pt>
                <c:pt idx="3569">
                  <c:v>-2.67239</c:v>
                </c:pt>
                <c:pt idx="3570">
                  <c:v>-5.07918</c:v>
                </c:pt>
                <c:pt idx="3571">
                  <c:v>-4.1980399999999998</c:v>
                </c:pt>
                <c:pt idx="3572">
                  <c:v>-2.1448499999999999</c:v>
                </c:pt>
                <c:pt idx="3573">
                  <c:v>-1.8816600000000001</c:v>
                </c:pt>
                <c:pt idx="3574">
                  <c:v>3.41269</c:v>
                </c:pt>
                <c:pt idx="3575">
                  <c:v>0.82274000000000003</c:v>
                </c:pt>
                <c:pt idx="3576">
                  <c:v>-0.30188999999999999</c:v>
                </c:pt>
                <c:pt idx="3577">
                  <c:v>-0.11708</c:v>
                </c:pt>
                <c:pt idx="3578">
                  <c:v>-1.1675500000000001</c:v>
                </c:pt>
                <c:pt idx="3579">
                  <c:v>0.52559999999999996</c:v>
                </c:pt>
                <c:pt idx="3580">
                  <c:v>3.7990000000000003E-2</c:v>
                </c:pt>
                <c:pt idx="3581">
                  <c:v>2.5164599999999999</c:v>
                </c:pt>
                <c:pt idx="3582">
                  <c:v>0.84730000000000005</c:v>
                </c:pt>
                <c:pt idx="3583">
                  <c:v>-0.17343</c:v>
                </c:pt>
                <c:pt idx="3584">
                  <c:v>-0.28526000000000001</c:v>
                </c:pt>
                <c:pt idx="3585">
                  <c:v>-0.29735</c:v>
                </c:pt>
                <c:pt idx="3586">
                  <c:v>-0.72062000000000004</c:v>
                </c:pt>
                <c:pt idx="3587">
                  <c:v>-0.83814</c:v>
                </c:pt>
                <c:pt idx="3588">
                  <c:v>-7.4490000000000001E-2</c:v>
                </c:pt>
                <c:pt idx="3589">
                  <c:v>-0.21345</c:v>
                </c:pt>
                <c:pt idx="3590">
                  <c:v>-1.26373</c:v>
                </c:pt>
                <c:pt idx="3591">
                  <c:v>-1.9196</c:v>
                </c:pt>
                <c:pt idx="3592">
                  <c:v>1.4210499999999999</c:v>
                </c:pt>
                <c:pt idx="3593">
                  <c:v>1.1163000000000001</c:v>
                </c:pt>
                <c:pt idx="3594">
                  <c:v>1.2812399999999999</c:v>
                </c:pt>
                <c:pt idx="3595">
                  <c:v>5.62</c:v>
                </c:pt>
                <c:pt idx="3596">
                  <c:v>4.16031</c:v>
                </c:pt>
                <c:pt idx="3597">
                  <c:v>1.44886</c:v>
                </c:pt>
                <c:pt idx="3598">
                  <c:v>1.3668499999999999</c:v>
                </c:pt>
                <c:pt idx="3599">
                  <c:v>0.81740999999999997</c:v>
                </c:pt>
                <c:pt idx="3600">
                  <c:v>0.20716000000000001</c:v>
                </c:pt>
                <c:pt idx="3601">
                  <c:v>-0.53313999999999995</c:v>
                </c:pt>
                <c:pt idx="3602">
                  <c:v>0.52664999999999995</c:v>
                </c:pt>
                <c:pt idx="3603">
                  <c:v>-0.74067000000000005</c:v>
                </c:pt>
                <c:pt idx="3604">
                  <c:v>-1.0853200000000001</c:v>
                </c:pt>
                <c:pt idx="3605">
                  <c:v>0.81974999999999998</c:v>
                </c:pt>
                <c:pt idx="3606">
                  <c:v>0.71623999999999999</c:v>
                </c:pt>
                <c:pt idx="3607">
                  <c:v>-0.74785000000000001</c:v>
                </c:pt>
                <c:pt idx="3608">
                  <c:v>-1.6377600000000001</c:v>
                </c:pt>
                <c:pt idx="3609">
                  <c:v>-1.6562300000000001</c:v>
                </c:pt>
                <c:pt idx="3610">
                  <c:v>0.26425999999999999</c:v>
                </c:pt>
                <c:pt idx="3611">
                  <c:v>-0.70943999999999996</c:v>
                </c:pt>
                <c:pt idx="3612">
                  <c:v>-1.0554399999999999</c:v>
                </c:pt>
                <c:pt idx="3613">
                  <c:v>0.31979999999999997</c:v>
                </c:pt>
                <c:pt idx="3614">
                  <c:v>0.25603999999999999</c:v>
                </c:pt>
                <c:pt idx="3615">
                  <c:v>-0.69111</c:v>
                </c:pt>
                <c:pt idx="3616">
                  <c:v>-0.44674999999999998</c:v>
                </c:pt>
                <c:pt idx="3617">
                  <c:v>-0.26713999999999999</c:v>
                </c:pt>
                <c:pt idx="3618">
                  <c:v>-0.56252999999999997</c:v>
                </c:pt>
                <c:pt idx="3619">
                  <c:v>-0.98031999999999997</c:v>
                </c:pt>
                <c:pt idx="3620">
                  <c:v>-0.51924999999999999</c:v>
                </c:pt>
                <c:pt idx="3621">
                  <c:v>-0.61658999999999997</c:v>
                </c:pt>
                <c:pt idx="3622">
                  <c:v>-0.95462000000000002</c:v>
                </c:pt>
                <c:pt idx="3623">
                  <c:v>1.3166599999999999</c:v>
                </c:pt>
                <c:pt idx="3624">
                  <c:v>2.3084099999999999</c:v>
                </c:pt>
                <c:pt idx="3625">
                  <c:v>1.1461600000000001</c:v>
                </c:pt>
                <c:pt idx="3626">
                  <c:v>0.26495999999999997</c:v>
                </c:pt>
                <c:pt idx="3627">
                  <c:v>0.38394</c:v>
                </c:pt>
                <c:pt idx="3628">
                  <c:v>1.5566899999999999</c:v>
                </c:pt>
                <c:pt idx="3629">
                  <c:v>1.7335400000000001</c:v>
                </c:pt>
                <c:pt idx="3630">
                  <c:v>0.45543</c:v>
                </c:pt>
                <c:pt idx="3631">
                  <c:v>4.2049999999999997E-2</c:v>
                </c:pt>
                <c:pt idx="3632">
                  <c:v>-0.18479000000000001</c:v>
                </c:pt>
                <c:pt idx="3633">
                  <c:v>0.17737</c:v>
                </c:pt>
                <c:pt idx="3634">
                  <c:v>0.62882000000000005</c:v>
                </c:pt>
                <c:pt idx="3635">
                  <c:v>0.28343000000000002</c:v>
                </c:pt>
                <c:pt idx="3636">
                  <c:v>-0.39760000000000001</c:v>
                </c:pt>
                <c:pt idx="3637">
                  <c:v>-0.89605999999999997</c:v>
                </c:pt>
                <c:pt idx="3638">
                  <c:v>-0.89381999999999995</c:v>
                </c:pt>
                <c:pt idx="3639">
                  <c:v>2.3554499999999998</c:v>
                </c:pt>
                <c:pt idx="3640">
                  <c:v>2.48725</c:v>
                </c:pt>
                <c:pt idx="3641">
                  <c:v>0.26926</c:v>
                </c:pt>
                <c:pt idx="3642">
                  <c:v>-0.27972000000000002</c:v>
                </c:pt>
                <c:pt idx="3643">
                  <c:v>-0.47343000000000002</c:v>
                </c:pt>
                <c:pt idx="3644">
                  <c:v>-0.61853000000000002</c:v>
                </c:pt>
                <c:pt idx="3645">
                  <c:v>-0.83862000000000003</c:v>
                </c:pt>
                <c:pt idx="3646">
                  <c:v>-1.0851500000000001</c:v>
                </c:pt>
                <c:pt idx="3647">
                  <c:v>-1.3790800000000001</c:v>
                </c:pt>
                <c:pt idx="3648">
                  <c:v>-2.1932299999999998</c:v>
                </c:pt>
                <c:pt idx="3649">
                  <c:v>-1.1926399999999999</c:v>
                </c:pt>
                <c:pt idx="3650">
                  <c:v>-1.59501</c:v>
                </c:pt>
                <c:pt idx="3651">
                  <c:v>0.64725999999999995</c:v>
                </c:pt>
                <c:pt idx="3652">
                  <c:v>-0.30209000000000003</c:v>
                </c:pt>
                <c:pt idx="3653">
                  <c:v>0.82630000000000003</c:v>
                </c:pt>
                <c:pt idx="3654">
                  <c:v>-0.98170000000000002</c:v>
                </c:pt>
                <c:pt idx="3655">
                  <c:v>-0.38051000000000001</c:v>
                </c:pt>
                <c:pt idx="3656">
                  <c:v>-0.91198000000000001</c:v>
                </c:pt>
                <c:pt idx="3657">
                  <c:v>0.60329999999999995</c:v>
                </c:pt>
                <c:pt idx="3658">
                  <c:v>0.8841</c:v>
                </c:pt>
                <c:pt idx="3659">
                  <c:v>-0.36130000000000001</c:v>
                </c:pt>
                <c:pt idx="3660">
                  <c:v>-0.95799000000000001</c:v>
                </c:pt>
                <c:pt idx="3661">
                  <c:v>-2.36842</c:v>
                </c:pt>
                <c:pt idx="3662">
                  <c:v>-2.1220400000000001</c:v>
                </c:pt>
                <c:pt idx="3663">
                  <c:v>1.27786</c:v>
                </c:pt>
                <c:pt idx="3664">
                  <c:v>1.50112</c:v>
                </c:pt>
                <c:pt idx="3665">
                  <c:v>2.1991499999999999</c:v>
                </c:pt>
                <c:pt idx="3666">
                  <c:v>0.68413999999999997</c:v>
                </c:pt>
                <c:pt idx="3667">
                  <c:v>2.8139599999999998</c:v>
                </c:pt>
                <c:pt idx="3668">
                  <c:v>2.4044400000000001</c:v>
                </c:pt>
                <c:pt idx="3669">
                  <c:v>1.32562</c:v>
                </c:pt>
                <c:pt idx="3670">
                  <c:v>0.50702999999999998</c:v>
                </c:pt>
                <c:pt idx="3671">
                  <c:v>0.84467000000000003</c:v>
                </c:pt>
                <c:pt idx="3672">
                  <c:v>0.63454999999999995</c:v>
                </c:pt>
                <c:pt idx="3673">
                  <c:v>0.25402000000000002</c:v>
                </c:pt>
                <c:pt idx="3674">
                  <c:v>1.49597</c:v>
                </c:pt>
                <c:pt idx="3675">
                  <c:v>0.48970999999999998</c:v>
                </c:pt>
                <c:pt idx="3676">
                  <c:v>0.26088</c:v>
                </c:pt>
                <c:pt idx="3677">
                  <c:v>-0.33628999999999998</c:v>
                </c:pt>
                <c:pt idx="3678">
                  <c:v>2.33887</c:v>
                </c:pt>
                <c:pt idx="3679">
                  <c:v>1.5601400000000001</c:v>
                </c:pt>
                <c:pt idx="3680">
                  <c:v>1.04115</c:v>
                </c:pt>
                <c:pt idx="3681">
                  <c:v>0.51792000000000005</c:v>
                </c:pt>
                <c:pt idx="3682">
                  <c:v>-0.45177</c:v>
                </c:pt>
                <c:pt idx="3683">
                  <c:v>-1.0647800000000001</c:v>
                </c:pt>
                <c:pt idx="3684">
                  <c:v>-1.3969199999999999</c:v>
                </c:pt>
                <c:pt idx="3685">
                  <c:v>-2.19245</c:v>
                </c:pt>
                <c:pt idx="3686">
                  <c:v>-1.87923</c:v>
                </c:pt>
                <c:pt idx="3687">
                  <c:v>-0.1191</c:v>
                </c:pt>
                <c:pt idx="3688">
                  <c:v>-0.69826999999999995</c:v>
                </c:pt>
                <c:pt idx="3689">
                  <c:v>-1.01346</c:v>
                </c:pt>
                <c:pt idx="3690">
                  <c:v>0.25369999999999998</c:v>
                </c:pt>
                <c:pt idx="3691">
                  <c:v>-0.59216999999999997</c:v>
                </c:pt>
                <c:pt idx="3692">
                  <c:v>-0.97543000000000002</c:v>
                </c:pt>
                <c:pt idx="3693">
                  <c:v>-1.11331</c:v>
                </c:pt>
                <c:pt idx="3694">
                  <c:v>-1.3613900000000001</c:v>
                </c:pt>
                <c:pt idx="3695">
                  <c:v>-1.2629699999999999</c:v>
                </c:pt>
                <c:pt idx="3696">
                  <c:v>-0.18657000000000001</c:v>
                </c:pt>
                <c:pt idx="3697">
                  <c:v>-0.41478999999999999</c:v>
                </c:pt>
                <c:pt idx="3698">
                  <c:v>2.1917900000000001</c:v>
                </c:pt>
                <c:pt idx="3699">
                  <c:v>3.1012200000000001</c:v>
                </c:pt>
                <c:pt idx="3700">
                  <c:v>0.99131000000000002</c:v>
                </c:pt>
                <c:pt idx="3701">
                  <c:v>0.81064999999999998</c:v>
                </c:pt>
                <c:pt idx="3702">
                  <c:v>0.91913999999999996</c:v>
                </c:pt>
                <c:pt idx="3703">
                  <c:v>0.88597999999999999</c:v>
                </c:pt>
                <c:pt idx="3704">
                  <c:v>0.72126000000000001</c:v>
                </c:pt>
                <c:pt idx="3705">
                  <c:v>6.6949999999999996E-2</c:v>
                </c:pt>
                <c:pt idx="3706">
                  <c:v>0.55378000000000005</c:v>
                </c:pt>
                <c:pt idx="3707">
                  <c:v>0.53102000000000005</c:v>
                </c:pt>
                <c:pt idx="3708">
                  <c:v>2.10507</c:v>
                </c:pt>
                <c:pt idx="3709">
                  <c:v>3.2863799999999999</c:v>
                </c:pt>
                <c:pt idx="3710">
                  <c:v>1.9298900000000001</c:v>
                </c:pt>
                <c:pt idx="3711">
                  <c:v>2.2697099999999999</c:v>
                </c:pt>
                <c:pt idx="3712">
                  <c:v>2.1583299999999999</c:v>
                </c:pt>
                <c:pt idx="3713">
                  <c:v>0.54305000000000003</c:v>
                </c:pt>
                <c:pt idx="3714">
                  <c:v>-0.48742000000000002</c:v>
                </c:pt>
                <c:pt idx="3715">
                  <c:v>-1.10378</c:v>
                </c:pt>
                <c:pt idx="3716">
                  <c:v>-1.51617</c:v>
                </c:pt>
                <c:pt idx="3717">
                  <c:v>-2.3411599999999999</c:v>
                </c:pt>
                <c:pt idx="3718">
                  <c:v>-2.1078800000000002</c:v>
                </c:pt>
                <c:pt idx="3719">
                  <c:v>-1.4958199999999999</c:v>
                </c:pt>
                <c:pt idx="3720">
                  <c:v>-1.50023</c:v>
                </c:pt>
                <c:pt idx="3721">
                  <c:v>-1.7253799999999999</c:v>
                </c:pt>
                <c:pt idx="3722">
                  <c:v>-1.68316</c:v>
                </c:pt>
                <c:pt idx="3723">
                  <c:v>-0.55791999999999997</c:v>
                </c:pt>
                <c:pt idx="3724">
                  <c:v>1.7496100000000001</c:v>
                </c:pt>
                <c:pt idx="3725">
                  <c:v>1.3589599999999999</c:v>
                </c:pt>
                <c:pt idx="3726">
                  <c:v>0.22767999999999999</c:v>
                </c:pt>
                <c:pt idx="3727">
                  <c:v>-0.39423000000000002</c:v>
                </c:pt>
                <c:pt idx="3728">
                  <c:v>-0.52134000000000003</c:v>
                </c:pt>
                <c:pt idx="3729">
                  <c:v>-0.74887999999999999</c:v>
                </c:pt>
                <c:pt idx="3730">
                  <c:v>-0.58860000000000001</c:v>
                </c:pt>
                <c:pt idx="3731">
                  <c:v>-0.75443000000000005</c:v>
                </c:pt>
                <c:pt idx="3732">
                  <c:v>-4.1619999999999997E-2</c:v>
                </c:pt>
                <c:pt idx="3733">
                  <c:v>-0.27945999999999999</c:v>
                </c:pt>
                <c:pt idx="3734">
                  <c:v>-0.62028000000000005</c:v>
                </c:pt>
                <c:pt idx="3735">
                  <c:v>-0.65176999999999996</c:v>
                </c:pt>
                <c:pt idx="3736">
                  <c:v>-0.27975</c:v>
                </c:pt>
                <c:pt idx="3737">
                  <c:v>0.89837999999999996</c:v>
                </c:pt>
                <c:pt idx="3738">
                  <c:v>1.05108</c:v>
                </c:pt>
                <c:pt idx="3739">
                  <c:v>5.1676200000000003</c:v>
                </c:pt>
                <c:pt idx="3740">
                  <c:v>6.2864399999999998</c:v>
                </c:pt>
                <c:pt idx="3741">
                  <c:v>1.96929</c:v>
                </c:pt>
                <c:pt idx="3742">
                  <c:v>1.58134</c:v>
                </c:pt>
                <c:pt idx="3743">
                  <c:v>0.84836</c:v>
                </c:pt>
                <c:pt idx="3744">
                  <c:v>0.47794999999999999</c:v>
                </c:pt>
                <c:pt idx="3745">
                  <c:v>-0.17555999999999999</c:v>
                </c:pt>
                <c:pt idx="3746">
                  <c:v>-0.82621999999999995</c:v>
                </c:pt>
                <c:pt idx="3747">
                  <c:v>-0.73351999999999995</c:v>
                </c:pt>
                <c:pt idx="3748">
                  <c:v>-0.68920999999999999</c:v>
                </c:pt>
                <c:pt idx="3749">
                  <c:v>1.4185700000000001</c:v>
                </c:pt>
                <c:pt idx="3750">
                  <c:v>0.56933999999999996</c:v>
                </c:pt>
                <c:pt idx="3751">
                  <c:v>-0.59989000000000003</c:v>
                </c:pt>
                <c:pt idx="3752">
                  <c:v>-1.50729</c:v>
                </c:pt>
                <c:pt idx="3753">
                  <c:v>-0.46411000000000002</c:v>
                </c:pt>
                <c:pt idx="3754">
                  <c:v>0.1139</c:v>
                </c:pt>
                <c:pt idx="3755">
                  <c:v>-0.58167999999999997</c:v>
                </c:pt>
                <c:pt idx="3756">
                  <c:v>-0.97975000000000001</c:v>
                </c:pt>
                <c:pt idx="3757">
                  <c:v>-1.14316</c:v>
                </c:pt>
                <c:pt idx="3758">
                  <c:v>-1.13703</c:v>
                </c:pt>
                <c:pt idx="3759">
                  <c:v>0.73021000000000003</c:v>
                </c:pt>
                <c:pt idx="3760">
                  <c:v>-0.12665000000000001</c:v>
                </c:pt>
                <c:pt idx="3761">
                  <c:v>-0.21969</c:v>
                </c:pt>
                <c:pt idx="3762">
                  <c:v>-0.38306000000000001</c:v>
                </c:pt>
                <c:pt idx="3763">
                  <c:v>-0.80403000000000002</c:v>
                </c:pt>
                <c:pt idx="3764">
                  <c:v>-1.0337400000000001</c:v>
                </c:pt>
                <c:pt idx="3765">
                  <c:v>-0.69652000000000003</c:v>
                </c:pt>
                <c:pt idx="3766">
                  <c:v>0.86133999999999999</c:v>
                </c:pt>
                <c:pt idx="3767">
                  <c:v>1.9567399999999999</c:v>
                </c:pt>
                <c:pt idx="3768">
                  <c:v>1.9191400000000001</c:v>
                </c:pt>
                <c:pt idx="3769">
                  <c:v>0.72652000000000005</c:v>
                </c:pt>
                <c:pt idx="3770">
                  <c:v>0.21117</c:v>
                </c:pt>
                <c:pt idx="3771">
                  <c:v>-0.73431999999999997</c:v>
                </c:pt>
                <c:pt idx="3772">
                  <c:v>-0.56552000000000002</c:v>
                </c:pt>
                <c:pt idx="3773">
                  <c:v>2.3838499999999998</c:v>
                </c:pt>
                <c:pt idx="3774">
                  <c:v>0.64793999999999996</c:v>
                </c:pt>
                <c:pt idx="3775">
                  <c:v>9.9220000000000003E-2</c:v>
                </c:pt>
                <c:pt idx="3776">
                  <c:v>-0.15659999999999999</c:v>
                </c:pt>
                <c:pt idx="3777">
                  <c:v>-2.954E-2</c:v>
                </c:pt>
                <c:pt idx="3778">
                  <c:v>0.53663000000000005</c:v>
                </c:pt>
                <c:pt idx="3779">
                  <c:v>0.31924000000000002</c:v>
                </c:pt>
                <c:pt idx="3780">
                  <c:v>5.21E-2</c:v>
                </c:pt>
                <c:pt idx="3781">
                  <c:v>-0.25752000000000003</c:v>
                </c:pt>
                <c:pt idx="3782">
                  <c:v>-0.79322000000000004</c:v>
                </c:pt>
                <c:pt idx="3783">
                  <c:v>4.2599999999999999E-2</c:v>
                </c:pt>
                <c:pt idx="3784">
                  <c:v>3.1387200000000002</c:v>
                </c:pt>
                <c:pt idx="3785">
                  <c:v>2.0121899999999999</c:v>
                </c:pt>
                <c:pt idx="3786">
                  <c:v>0.37502999999999997</c:v>
                </c:pt>
                <c:pt idx="3787">
                  <c:v>-0.18056</c:v>
                </c:pt>
                <c:pt idx="3788">
                  <c:v>-0.23218</c:v>
                </c:pt>
                <c:pt idx="3789">
                  <c:v>-0.48344999999999999</c:v>
                </c:pt>
                <c:pt idx="3790">
                  <c:v>-0.73441000000000001</c:v>
                </c:pt>
                <c:pt idx="3791">
                  <c:v>-0.95355999999999996</c:v>
                </c:pt>
                <c:pt idx="3792">
                  <c:v>-1.298</c:v>
                </c:pt>
                <c:pt idx="3793">
                  <c:v>-2.05383</c:v>
                </c:pt>
                <c:pt idx="3794">
                  <c:v>-1.31209</c:v>
                </c:pt>
                <c:pt idx="3795">
                  <c:v>-1.62262</c:v>
                </c:pt>
                <c:pt idx="3796">
                  <c:v>0.45216000000000001</c:v>
                </c:pt>
                <c:pt idx="3797">
                  <c:v>-0.75890000000000002</c:v>
                </c:pt>
                <c:pt idx="3798">
                  <c:v>0.32644000000000001</c:v>
                </c:pt>
                <c:pt idx="3799">
                  <c:v>-1.9143399999999999</c:v>
                </c:pt>
                <c:pt idx="3800">
                  <c:v>-1.23769</c:v>
                </c:pt>
                <c:pt idx="3801">
                  <c:v>-0.63478000000000001</c:v>
                </c:pt>
                <c:pt idx="3802">
                  <c:v>-0.89217999999999997</c:v>
                </c:pt>
                <c:pt idx="3803">
                  <c:v>0.84645000000000004</c:v>
                </c:pt>
                <c:pt idx="3804">
                  <c:v>1.1355200000000001</c:v>
                </c:pt>
                <c:pt idx="3805">
                  <c:v>-0.22822999999999999</c:v>
                </c:pt>
                <c:pt idx="3806">
                  <c:v>-0.92332999999999998</c:v>
                </c:pt>
                <c:pt idx="3807">
                  <c:v>-1.85456</c:v>
                </c:pt>
                <c:pt idx="3808">
                  <c:v>-1.5051000000000001</c:v>
                </c:pt>
                <c:pt idx="3809">
                  <c:v>1.6115699999999999</c:v>
                </c:pt>
                <c:pt idx="3810">
                  <c:v>2.5729500000000001</c:v>
                </c:pt>
                <c:pt idx="3811">
                  <c:v>0.72097999999999995</c:v>
                </c:pt>
                <c:pt idx="3812">
                  <c:v>3.0478200000000002</c:v>
                </c:pt>
                <c:pt idx="3813">
                  <c:v>2.6406800000000001</c:v>
                </c:pt>
                <c:pt idx="3814">
                  <c:v>1.24746</c:v>
                </c:pt>
                <c:pt idx="3815">
                  <c:v>0.53358000000000005</c:v>
                </c:pt>
                <c:pt idx="3816">
                  <c:v>0.70052999999999999</c:v>
                </c:pt>
                <c:pt idx="3817">
                  <c:v>0.94462000000000002</c:v>
                </c:pt>
                <c:pt idx="3818">
                  <c:v>0.73397000000000001</c:v>
                </c:pt>
                <c:pt idx="3819">
                  <c:v>0.33244000000000001</c:v>
                </c:pt>
                <c:pt idx="3820">
                  <c:v>0.63473999999999997</c:v>
                </c:pt>
                <c:pt idx="3821">
                  <c:v>0.72882999999999998</c:v>
                </c:pt>
                <c:pt idx="3822">
                  <c:v>0.37853999999999999</c:v>
                </c:pt>
                <c:pt idx="3823">
                  <c:v>1.0756600000000001</c:v>
                </c:pt>
                <c:pt idx="3824">
                  <c:v>2.7478199999999999</c:v>
                </c:pt>
                <c:pt idx="3825">
                  <c:v>2.0040200000000001</c:v>
                </c:pt>
                <c:pt idx="3826">
                  <c:v>1.40896</c:v>
                </c:pt>
                <c:pt idx="3827">
                  <c:v>5.4730000000000001E-2</c:v>
                </c:pt>
                <c:pt idx="3828">
                  <c:v>-0.63917000000000002</c:v>
                </c:pt>
                <c:pt idx="3829">
                  <c:v>-1.1469400000000001</c:v>
                </c:pt>
                <c:pt idx="3830">
                  <c:v>-1.8496300000000001</c:v>
                </c:pt>
                <c:pt idx="3831">
                  <c:v>-1.8104199999999999</c:v>
                </c:pt>
                <c:pt idx="3832">
                  <c:v>-2.1179100000000002</c:v>
                </c:pt>
                <c:pt idx="3833">
                  <c:v>-1.1936</c:v>
                </c:pt>
                <c:pt idx="3834">
                  <c:v>-0.70342000000000005</c:v>
                </c:pt>
                <c:pt idx="3835">
                  <c:v>-0.9133</c:v>
                </c:pt>
                <c:pt idx="3836">
                  <c:v>0.40117999999999998</c:v>
                </c:pt>
                <c:pt idx="3837">
                  <c:v>-0.61987999999999999</c:v>
                </c:pt>
                <c:pt idx="3838">
                  <c:v>-1.06877</c:v>
                </c:pt>
                <c:pt idx="3839">
                  <c:v>-1.1718999999999999</c:v>
                </c:pt>
                <c:pt idx="3840">
                  <c:v>-1.50942</c:v>
                </c:pt>
                <c:pt idx="3841">
                  <c:v>-0.17546999999999999</c:v>
                </c:pt>
                <c:pt idx="3842">
                  <c:v>-4.1770000000000002E-2</c:v>
                </c:pt>
                <c:pt idx="3843">
                  <c:v>-0.39252999999999999</c:v>
                </c:pt>
                <c:pt idx="3844">
                  <c:v>-0.34842000000000001</c:v>
                </c:pt>
                <c:pt idx="3845">
                  <c:v>2.4451800000000001</c:v>
                </c:pt>
                <c:pt idx="3846">
                  <c:v>0.77359999999999995</c:v>
                </c:pt>
                <c:pt idx="3847">
                  <c:v>0.70792999999999995</c:v>
                </c:pt>
                <c:pt idx="3848">
                  <c:v>0.75029999999999997</c:v>
                </c:pt>
                <c:pt idx="3849">
                  <c:v>0.78002000000000005</c:v>
                </c:pt>
                <c:pt idx="3850">
                  <c:v>0.23980000000000001</c:v>
                </c:pt>
                <c:pt idx="3851">
                  <c:v>0.44079000000000002</c:v>
                </c:pt>
                <c:pt idx="3852">
                  <c:v>9.0399999999999994E-3</c:v>
                </c:pt>
                <c:pt idx="3853">
                  <c:v>0.45066000000000001</c:v>
                </c:pt>
                <c:pt idx="3854">
                  <c:v>3.4246300000000001</c:v>
                </c:pt>
                <c:pt idx="3855">
                  <c:v>3.4445199999999998</c:v>
                </c:pt>
                <c:pt idx="3856">
                  <c:v>1.74654</c:v>
                </c:pt>
                <c:pt idx="3857">
                  <c:v>1.3525700000000001</c:v>
                </c:pt>
                <c:pt idx="3858">
                  <c:v>3.1572300000000002</c:v>
                </c:pt>
                <c:pt idx="3859">
                  <c:v>1.44051</c:v>
                </c:pt>
                <c:pt idx="3860">
                  <c:v>4.1200000000000001E-2</c:v>
                </c:pt>
                <c:pt idx="3861">
                  <c:v>-0.74209999999999998</c:v>
                </c:pt>
                <c:pt idx="3862">
                  <c:v>-1.2888900000000001</c:v>
                </c:pt>
                <c:pt idx="3863">
                  <c:v>-1.69607</c:v>
                </c:pt>
                <c:pt idx="3864">
                  <c:v>-2.28437</c:v>
                </c:pt>
                <c:pt idx="3865">
                  <c:v>-1.1632499999999999</c:v>
                </c:pt>
                <c:pt idx="3866">
                  <c:v>-1.6837</c:v>
                </c:pt>
                <c:pt idx="3867">
                  <c:v>-1.7868599999999999</c:v>
                </c:pt>
                <c:pt idx="3868">
                  <c:v>-1.7894000000000001</c:v>
                </c:pt>
                <c:pt idx="3869">
                  <c:v>-2.1008800000000001</c:v>
                </c:pt>
                <c:pt idx="3870">
                  <c:v>-3.3416600000000001</c:v>
                </c:pt>
                <c:pt idx="3871">
                  <c:v>-2.9253200000000001</c:v>
                </c:pt>
                <c:pt idx="3872">
                  <c:v>-0.16564000000000001</c:v>
                </c:pt>
                <c:pt idx="3873">
                  <c:v>3.5451899999999998</c:v>
                </c:pt>
                <c:pt idx="3874">
                  <c:v>1.81697</c:v>
                </c:pt>
                <c:pt idx="3875">
                  <c:v>0.39205000000000001</c:v>
                </c:pt>
                <c:pt idx="3876">
                  <c:v>-7.2770000000000001E-2</c:v>
                </c:pt>
                <c:pt idx="3877">
                  <c:v>-0.12847</c:v>
                </c:pt>
                <c:pt idx="3878">
                  <c:v>-0.58333999999999997</c:v>
                </c:pt>
                <c:pt idx="3879">
                  <c:v>-6.8399999999999997E-3</c:v>
                </c:pt>
                <c:pt idx="3880">
                  <c:v>-0.60901000000000005</c:v>
                </c:pt>
                <c:pt idx="3881">
                  <c:v>-0.67035</c:v>
                </c:pt>
                <c:pt idx="3882">
                  <c:v>-0.23854</c:v>
                </c:pt>
                <c:pt idx="3883">
                  <c:v>-0.29004999999999997</c:v>
                </c:pt>
                <c:pt idx="3884">
                  <c:v>1.65554</c:v>
                </c:pt>
                <c:pt idx="3885">
                  <c:v>1.7937700000000001</c:v>
                </c:pt>
                <c:pt idx="3886">
                  <c:v>2.1780300000000001</c:v>
                </c:pt>
                <c:pt idx="3887">
                  <c:v>-0.36098000000000002</c:v>
                </c:pt>
                <c:pt idx="3888">
                  <c:v>-0.11983000000000001</c:v>
                </c:pt>
                <c:pt idx="3889">
                  <c:v>0.40106999999999998</c:v>
                </c:pt>
                <c:pt idx="3890">
                  <c:v>3.9419400000000002</c:v>
                </c:pt>
                <c:pt idx="3891">
                  <c:v>-0.63868999999999998</c:v>
                </c:pt>
                <c:pt idx="3892">
                  <c:v>0.24539</c:v>
                </c:pt>
                <c:pt idx="3893">
                  <c:v>-1.4028400000000001</c:v>
                </c:pt>
                <c:pt idx="3894">
                  <c:v>1.79833</c:v>
                </c:pt>
                <c:pt idx="3895">
                  <c:v>2.155E-2</c:v>
                </c:pt>
                <c:pt idx="3896">
                  <c:v>-0.90641000000000005</c:v>
                </c:pt>
                <c:pt idx="3897">
                  <c:v>4.1430000000000002E-2</c:v>
                </c:pt>
                <c:pt idx="3898">
                  <c:v>1.9368399999999999</c:v>
                </c:pt>
                <c:pt idx="3899">
                  <c:v>1.17902</c:v>
                </c:pt>
                <c:pt idx="3900">
                  <c:v>-0.57477999999999996</c:v>
                </c:pt>
                <c:pt idx="3901">
                  <c:v>1.6794199999999999</c:v>
                </c:pt>
                <c:pt idx="3902">
                  <c:v>0.40475</c:v>
                </c:pt>
                <c:pt idx="3903">
                  <c:v>-0.11601</c:v>
                </c:pt>
                <c:pt idx="3904">
                  <c:v>-0.85497999999999996</c:v>
                </c:pt>
                <c:pt idx="3905">
                  <c:v>-0.9073</c:v>
                </c:pt>
                <c:pt idx="3906">
                  <c:v>-1.04321</c:v>
                </c:pt>
                <c:pt idx="3907">
                  <c:v>-0.59916999999999998</c:v>
                </c:pt>
                <c:pt idx="3908">
                  <c:v>0.35215000000000002</c:v>
                </c:pt>
                <c:pt idx="3909">
                  <c:v>-0.13097</c:v>
                </c:pt>
                <c:pt idx="3910">
                  <c:v>-0.59438000000000002</c:v>
                </c:pt>
                <c:pt idx="3911">
                  <c:v>-0.69803999999999999</c:v>
                </c:pt>
                <c:pt idx="3912">
                  <c:v>1.2081599999999999</c:v>
                </c:pt>
                <c:pt idx="3913">
                  <c:v>2.24491</c:v>
                </c:pt>
                <c:pt idx="3914">
                  <c:v>1.3914200000000001</c:v>
                </c:pt>
                <c:pt idx="3915">
                  <c:v>0.65471000000000001</c:v>
                </c:pt>
                <c:pt idx="3916">
                  <c:v>0.22772999999999999</c:v>
                </c:pt>
                <c:pt idx="3917">
                  <c:v>-0.58230000000000004</c:v>
                </c:pt>
                <c:pt idx="3918">
                  <c:v>-0.47003</c:v>
                </c:pt>
                <c:pt idx="3919">
                  <c:v>-0.6986</c:v>
                </c:pt>
                <c:pt idx="3920">
                  <c:v>1.54105</c:v>
                </c:pt>
                <c:pt idx="3921">
                  <c:v>0.32671</c:v>
                </c:pt>
                <c:pt idx="3922">
                  <c:v>-0.14233000000000001</c:v>
                </c:pt>
                <c:pt idx="3923">
                  <c:v>4.0300000000000002E-2</c:v>
                </c:pt>
                <c:pt idx="3924">
                  <c:v>0.70340000000000003</c:v>
                </c:pt>
                <c:pt idx="3925">
                  <c:v>0.36881000000000003</c:v>
                </c:pt>
                <c:pt idx="3926">
                  <c:v>-0.12903999999999999</c:v>
                </c:pt>
                <c:pt idx="3927">
                  <c:v>-0.14960999999999999</c:v>
                </c:pt>
                <c:pt idx="3928">
                  <c:v>-0.23511000000000001</c:v>
                </c:pt>
                <c:pt idx="3929">
                  <c:v>1.00326</c:v>
                </c:pt>
                <c:pt idx="3930">
                  <c:v>0.52854999999999996</c:v>
                </c:pt>
                <c:pt idx="3931">
                  <c:v>3.0544699999999998</c:v>
                </c:pt>
                <c:pt idx="3932">
                  <c:v>0.92510000000000003</c:v>
                </c:pt>
                <c:pt idx="3933">
                  <c:v>0.45716000000000001</c:v>
                </c:pt>
                <c:pt idx="3934">
                  <c:v>-2.0660000000000001E-2</c:v>
                </c:pt>
                <c:pt idx="3935">
                  <c:v>-0.20283999999999999</c:v>
                </c:pt>
                <c:pt idx="3936">
                  <c:v>-0.42621999999999999</c:v>
                </c:pt>
                <c:pt idx="3937">
                  <c:v>-0.55208999999999997</c:v>
                </c:pt>
                <c:pt idx="3938">
                  <c:v>-0.88244999999999996</c:v>
                </c:pt>
                <c:pt idx="3939">
                  <c:v>-1.2481800000000001</c:v>
                </c:pt>
                <c:pt idx="3940">
                  <c:v>-1.87138</c:v>
                </c:pt>
                <c:pt idx="3941">
                  <c:v>-1.3906000000000001</c:v>
                </c:pt>
                <c:pt idx="3942">
                  <c:v>0.52109000000000005</c:v>
                </c:pt>
                <c:pt idx="3943">
                  <c:v>0.44629000000000002</c:v>
                </c:pt>
                <c:pt idx="3944">
                  <c:v>0.80735000000000001</c:v>
                </c:pt>
                <c:pt idx="3945">
                  <c:v>2.9646300000000001</c:v>
                </c:pt>
                <c:pt idx="3946">
                  <c:v>1.08552</c:v>
                </c:pt>
                <c:pt idx="3947">
                  <c:v>3.159E-2</c:v>
                </c:pt>
                <c:pt idx="3948">
                  <c:v>-0.66479999999999995</c:v>
                </c:pt>
                <c:pt idx="3949">
                  <c:v>-1.0245</c:v>
                </c:pt>
                <c:pt idx="3950">
                  <c:v>-1.2085600000000001</c:v>
                </c:pt>
                <c:pt idx="3951">
                  <c:v>-1.3588499999999999</c:v>
                </c:pt>
                <c:pt idx="3952">
                  <c:v>-1.4623299999999999</c:v>
                </c:pt>
                <c:pt idx="3953">
                  <c:v>-0.85811000000000004</c:v>
                </c:pt>
                <c:pt idx="3954">
                  <c:v>-1.04244</c:v>
                </c:pt>
                <c:pt idx="3955">
                  <c:v>-1.03668</c:v>
                </c:pt>
                <c:pt idx="3956">
                  <c:v>1.38615</c:v>
                </c:pt>
                <c:pt idx="3957">
                  <c:v>0.40106999999999998</c:v>
                </c:pt>
                <c:pt idx="3958">
                  <c:v>3.0570300000000001</c:v>
                </c:pt>
                <c:pt idx="3959">
                  <c:v>2.2471700000000001</c:v>
                </c:pt>
                <c:pt idx="3960">
                  <c:v>0.92230999999999996</c:v>
                </c:pt>
                <c:pt idx="3961">
                  <c:v>0.377</c:v>
                </c:pt>
                <c:pt idx="3962">
                  <c:v>0.74492999999999998</c:v>
                </c:pt>
                <c:pt idx="3963">
                  <c:v>0.78449999999999998</c:v>
                </c:pt>
                <c:pt idx="3964">
                  <c:v>0.78281000000000001</c:v>
                </c:pt>
                <c:pt idx="3965">
                  <c:v>0.33471000000000001</c:v>
                </c:pt>
                <c:pt idx="3966">
                  <c:v>-0.21568000000000001</c:v>
                </c:pt>
                <c:pt idx="3967">
                  <c:v>0.48332999999999998</c:v>
                </c:pt>
                <c:pt idx="3968">
                  <c:v>0.49242999999999998</c:v>
                </c:pt>
                <c:pt idx="3969">
                  <c:v>3.0504500000000001</c:v>
                </c:pt>
                <c:pt idx="3970">
                  <c:v>3.0503300000000002</c:v>
                </c:pt>
                <c:pt idx="3971">
                  <c:v>1.9273899999999999</c:v>
                </c:pt>
                <c:pt idx="3972">
                  <c:v>0.95679000000000003</c:v>
                </c:pt>
                <c:pt idx="3973">
                  <c:v>-0.26804</c:v>
                </c:pt>
                <c:pt idx="3974">
                  <c:v>-0.90090000000000003</c:v>
                </c:pt>
                <c:pt idx="3975">
                  <c:v>-1.5721799999999999</c:v>
                </c:pt>
                <c:pt idx="3976">
                  <c:v>-1.7204600000000001</c:v>
                </c:pt>
                <c:pt idx="3977">
                  <c:v>-2.06149</c:v>
                </c:pt>
                <c:pt idx="3978">
                  <c:v>-2.30606</c:v>
                </c:pt>
                <c:pt idx="3979">
                  <c:v>-2.09626</c:v>
                </c:pt>
                <c:pt idx="3980">
                  <c:v>-0.52593999999999996</c:v>
                </c:pt>
                <c:pt idx="3981">
                  <c:v>1.5986499999999999</c:v>
                </c:pt>
                <c:pt idx="3982">
                  <c:v>-0.30508000000000002</c:v>
                </c:pt>
                <c:pt idx="3983">
                  <c:v>-0.68103999999999998</c:v>
                </c:pt>
                <c:pt idx="3984">
                  <c:v>-0.90973000000000004</c:v>
                </c:pt>
                <c:pt idx="3985">
                  <c:v>0.19878000000000001</c:v>
                </c:pt>
                <c:pt idx="3986">
                  <c:v>-0.17463000000000001</c:v>
                </c:pt>
                <c:pt idx="3987">
                  <c:v>-0.45405000000000001</c:v>
                </c:pt>
                <c:pt idx="3988">
                  <c:v>-0.39101999999999998</c:v>
                </c:pt>
                <c:pt idx="3989">
                  <c:v>-0.33467000000000002</c:v>
                </c:pt>
                <c:pt idx="3990">
                  <c:v>2.2497099999999999</c:v>
                </c:pt>
                <c:pt idx="3991">
                  <c:v>1.2117899999999999</c:v>
                </c:pt>
                <c:pt idx="3992">
                  <c:v>0.83567999999999998</c:v>
                </c:pt>
                <c:pt idx="3993">
                  <c:v>0.72799000000000003</c:v>
                </c:pt>
                <c:pt idx="3994">
                  <c:v>0.26404</c:v>
                </c:pt>
                <c:pt idx="3995">
                  <c:v>0.48438999999999999</c:v>
                </c:pt>
                <c:pt idx="3996">
                  <c:v>0.57962999999999998</c:v>
                </c:pt>
                <c:pt idx="3997">
                  <c:v>0.60660999999999998</c:v>
                </c:pt>
                <c:pt idx="3998">
                  <c:v>3.1068099999999998</c:v>
                </c:pt>
                <c:pt idx="3999">
                  <c:v>2.57755</c:v>
                </c:pt>
                <c:pt idx="4000">
                  <c:v>1.2596499999999999</c:v>
                </c:pt>
                <c:pt idx="4001">
                  <c:v>0.98806000000000005</c:v>
                </c:pt>
                <c:pt idx="4002">
                  <c:v>2.4304999999999999</c:v>
                </c:pt>
                <c:pt idx="4003">
                  <c:v>1.1424399999999999</c:v>
                </c:pt>
                <c:pt idx="4004">
                  <c:v>-3.5810000000000002E-2</c:v>
                </c:pt>
                <c:pt idx="4005">
                  <c:v>-0.76766000000000001</c:v>
                </c:pt>
                <c:pt idx="4006">
                  <c:v>-1.3022800000000001</c:v>
                </c:pt>
                <c:pt idx="4007">
                  <c:v>-1.48994</c:v>
                </c:pt>
                <c:pt idx="4008">
                  <c:v>-0.25047999999999998</c:v>
                </c:pt>
                <c:pt idx="4009">
                  <c:v>-1.3239700000000001</c:v>
                </c:pt>
                <c:pt idx="4010">
                  <c:v>-1.7629900000000001</c:v>
                </c:pt>
                <c:pt idx="4011">
                  <c:v>-2.0830799999999998</c:v>
                </c:pt>
                <c:pt idx="4012">
                  <c:v>-1.9905999999999999</c:v>
                </c:pt>
                <c:pt idx="4013">
                  <c:v>-2.2748200000000001</c:v>
                </c:pt>
                <c:pt idx="4014">
                  <c:v>-3.3425500000000001</c:v>
                </c:pt>
                <c:pt idx="4015">
                  <c:v>-1.6209199999999999</c:v>
                </c:pt>
                <c:pt idx="4016">
                  <c:v>3.0711400000000002</c:v>
                </c:pt>
                <c:pt idx="4017">
                  <c:v>2.60399</c:v>
                </c:pt>
                <c:pt idx="4018">
                  <c:v>0.15604999999999999</c:v>
                </c:pt>
                <c:pt idx="4019">
                  <c:v>-0.59211999999999998</c:v>
                </c:pt>
                <c:pt idx="4020">
                  <c:v>-0.25612000000000001</c:v>
                </c:pt>
                <c:pt idx="4021">
                  <c:v>-0.2442</c:v>
                </c:pt>
                <c:pt idx="4022">
                  <c:v>-0.66542000000000001</c:v>
                </c:pt>
                <c:pt idx="4023">
                  <c:v>-1.14415</c:v>
                </c:pt>
                <c:pt idx="4024">
                  <c:v>-0.36982999999999999</c:v>
                </c:pt>
                <c:pt idx="4025">
                  <c:v>-0.17186999999999999</c:v>
                </c:pt>
                <c:pt idx="4026">
                  <c:v>-0.35819000000000001</c:v>
                </c:pt>
                <c:pt idx="4027">
                  <c:v>-0.25358999999999998</c:v>
                </c:pt>
                <c:pt idx="4028">
                  <c:v>2.5011700000000001</c:v>
                </c:pt>
                <c:pt idx="4029">
                  <c:v>1.81358</c:v>
                </c:pt>
                <c:pt idx="4030">
                  <c:v>-0.55515999999999999</c:v>
                </c:pt>
                <c:pt idx="4031">
                  <c:v>-0.68911</c:v>
                </c:pt>
                <c:pt idx="4032">
                  <c:v>-0.38639000000000001</c:v>
                </c:pt>
                <c:pt idx="4033">
                  <c:v>0.49357000000000001</c:v>
                </c:pt>
                <c:pt idx="4034">
                  <c:v>3.29678</c:v>
                </c:pt>
                <c:pt idx="4035">
                  <c:v>-1.29399</c:v>
                </c:pt>
                <c:pt idx="4036">
                  <c:v>-0.60785999999999996</c:v>
                </c:pt>
                <c:pt idx="4037">
                  <c:v>2.35561</c:v>
                </c:pt>
                <c:pt idx="4038">
                  <c:v>0.79483999999999999</c:v>
                </c:pt>
                <c:pt idx="4039">
                  <c:v>-0.29376999999999998</c:v>
                </c:pt>
                <c:pt idx="4040">
                  <c:v>-0.98319000000000001</c:v>
                </c:pt>
                <c:pt idx="4041">
                  <c:v>-2.2857099999999999</c:v>
                </c:pt>
                <c:pt idx="4042">
                  <c:v>0.80586999999999998</c:v>
                </c:pt>
                <c:pt idx="4043">
                  <c:v>1.25105</c:v>
                </c:pt>
                <c:pt idx="4044">
                  <c:v>0.31496000000000002</c:v>
                </c:pt>
                <c:pt idx="4045">
                  <c:v>2.5381</c:v>
                </c:pt>
                <c:pt idx="4046">
                  <c:v>0.61441000000000001</c:v>
                </c:pt>
                <c:pt idx="4047">
                  <c:v>-0.23763000000000001</c:v>
                </c:pt>
                <c:pt idx="4048">
                  <c:v>-0.72407999999999995</c:v>
                </c:pt>
                <c:pt idx="4049">
                  <c:v>-0.86317999999999995</c:v>
                </c:pt>
                <c:pt idx="4050">
                  <c:v>-1.11877</c:v>
                </c:pt>
                <c:pt idx="4051">
                  <c:v>-1.41286</c:v>
                </c:pt>
                <c:pt idx="4052">
                  <c:v>-0.3145</c:v>
                </c:pt>
                <c:pt idx="4053">
                  <c:v>-7.2800000000000004E-2</c:v>
                </c:pt>
                <c:pt idx="4054">
                  <c:v>-0.67351000000000005</c:v>
                </c:pt>
                <c:pt idx="4055">
                  <c:v>0.20446</c:v>
                </c:pt>
                <c:pt idx="4056">
                  <c:v>3.1644800000000002</c:v>
                </c:pt>
                <c:pt idx="4057">
                  <c:v>2.0581700000000001</c:v>
                </c:pt>
                <c:pt idx="4058">
                  <c:v>0.77849000000000002</c:v>
                </c:pt>
                <c:pt idx="4059">
                  <c:v>5.901E-2</c:v>
                </c:pt>
                <c:pt idx="4060">
                  <c:v>-0.27814</c:v>
                </c:pt>
                <c:pt idx="4061">
                  <c:v>-0.49786999999999998</c:v>
                </c:pt>
                <c:pt idx="4062">
                  <c:v>-0.78122999999999998</c:v>
                </c:pt>
                <c:pt idx="4063">
                  <c:v>-0.98875999999999997</c:v>
                </c:pt>
                <c:pt idx="4064">
                  <c:v>1.08457</c:v>
                </c:pt>
                <c:pt idx="4065">
                  <c:v>-7.2100000000000003E-3</c:v>
                </c:pt>
                <c:pt idx="4066">
                  <c:v>0.87287000000000003</c:v>
                </c:pt>
                <c:pt idx="4067">
                  <c:v>0.99377000000000004</c:v>
                </c:pt>
                <c:pt idx="4068">
                  <c:v>0.27389000000000002</c:v>
                </c:pt>
                <c:pt idx="4069">
                  <c:v>7.6410000000000006E-2</c:v>
                </c:pt>
                <c:pt idx="4070">
                  <c:v>-0.30154999999999998</c:v>
                </c:pt>
                <c:pt idx="4071">
                  <c:v>0.21410000000000001</c:v>
                </c:pt>
                <c:pt idx="4072">
                  <c:v>1.31738</c:v>
                </c:pt>
                <c:pt idx="4073">
                  <c:v>0.65490999999999999</c:v>
                </c:pt>
                <c:pt idx="4074">
                  <c:v>2.3804400000000001</c:v>
                </c:pt>
                <c:pt idx="4075">
                  <c:v>1.3674299999999999</c:v>
                </c:pt>
                <c:pt idx="4076">
                  <c:v>0.48599999999999999</c:v>
                </c:pt>
                <c:pt idx="4077">
                  <c:v>0.41006999999999999</c:v>
                </c:pt>
                <c:pt idx="4078">
                  <c:v>2.997E-2</c:v>
                </c:pt>
                <c:pt idx="4079">
                  <c:v>-0.31424000000000002</c:v>
                </c:pt>
                <c:pt idx="4080">
                  <c:v>-0.53400999999999998</c:v>
                </c:pt>
                <c:pt idx="4081">
                  <c:v>-0.94371000000000005</c:v>
                </c:pt>
                <c:pt idx="4082">
                  <c:v>-1.2710600000000001</c:v>
                </c:pt>
                <c:pt idx="4083">
                  <c:v>-1.2584200000000001</c:v>
                </c:pt>
                <c:pt idx="4084">
                  <c:v>0.76787000000000005</c:v>
                </c:pt>
                <c:pt idx="4085">
                  <c:v>0.56901999999999997</c:v>
                </c:pt>
                <c:pt idx="4086">
                  <c:v>0.47348000000000001</c:v>
                </c:pt>
                <c:pt idx="4087">
                  <c:v>1.23404</c:v>
                </c:pt>
                <c:pt idx="4088">
                  <c:v>1.42533</c:v>
                </c:pt>
                <c:pt idx="4089">
                  <c:v>0.10285</c:v>
                </c:pt>
                <c:pt idx="4090">
                  <c:v>-0.37276999999999999</c:v>
                </c:pt>
                <c:pt idx="4091">
                  <c:v>-0.96535000000000004</c:v>
                </c:pt>
                <c:pt idx="4092">
                  <c:v>-1.14523</c:v>
                </c:pt>
                <c:pt idx="4093">
                  <c:v>-1.34894</c:v>
                </c:pt>
                <c:pt idx="4094">
                  <c:v>-1.4616899999999999</c:v>
                </c:pt>
                <c:pt idx="4095">
                  <c:v>-0.77447999999999995</c:v>
                </c:pt>
                <c:pt idx="4096">
                  <c:v>-1.0569200000000001</c:v>
                </c:pt>
                <c:pt idx="4097">
                  <c:v>-1.1127199999999999</c:v>
                </c:pt>
                <c:pt idx="4098">
                  <c:v>-1.05802</c:v>
                </c:pt>
                <c:pt idx="4099">
                  <c:v>-1.10554</c:v>
                </c:pt>
                <c:pt idx="4100">
                  <c:v>-0.57445999999999997</c:v>
                </c:pt>
                <c:pt idx="4101">
                  <c:v>0.73329999999999995</c:v>
                </c:pt>
                <c:pt idx="4102">
                  <c:v>4.21685</c:v>
                </c:pt>
                <c:pt idx="4103">
                  <c:v>2.8224</c:v>
                </c:pt>
                <c:pt idx="4104">
                  <c:v>1.0714999999999999</c:v>
                </c:pt>
                <c:pt idx="4105">
                  <c:v>0.7268</c:v>
                </c:pt>
                <c:pt idx="4106">
                  <c:v>0.90935999999999995</c:v>
                </c:pt>
                <c:pt idx="4107">
                  <c:v>0.71889000000000003</c:v>
                </c:pt>
                <c:pt idx="4108">
                  <c:v>0.93842000000000003</c:v>
                </c:pt>
                <c:pt idx="4109">
                  <c:v>0.46422999999999998</c:v>
                </c:pt>
                <c:pt idx="4110">
                  <c:v>-0.13028000000000001</c:v>
                </c:pt>
                <c:pt idx="4111">
                  <c:v>-0.54788999999999999</c:v>
                </c:pt>
                <c:pt idx="4112">
                  <c:v>-0.13070000000000001</c:v>
                </c:pt>
                <c:pt idx="4113">
                  <c:v>1.8010000000000002E-2</c:v>
                </c:pt>
                <c:pt idx="4114">
                  <c:v>5.0768300000000002</c:v>
                </c:pt>
                <c:pt idx="4115">
                  <c:v>3.3460000000000001</c:v>
                </c:pt>
                <c:pt idx="4116">
                  <c:v>2.16832</c:v>
                </c:pt>
                <c:pt idx="4117">
                  <c:v>1.06667</c:v>
                </c:pt>
                <c:pt idx="4118">
                  <c:v>-0.23622000000000001</c:v>
                </c:pt>
                <c:pt idx="4119">
                  <c:v>-0.90529999999999999</c:v>
                </c:pt>
                <c:pt idx="4120">
                  <c:v>-1.4077599999999999</c:v>
                </c:pt>
                <c:pt idx="4121">
                  <c:v>-1.77346</c:v>
                </c:pt>
                <c:pt idx="4122">
                  <c:v>-2.09768</c:v>
                </c:pt>
                <c:pt idx="4123">
                  <c:v>-2.3401000000000001</c:v>
                </c:pt>
                <c:pt idx="4124">
                  <c:v>-2.5152100000000002</c:v>
                </c:pt>
                <c:pt idx="4125">
                  <c:v>-2.25502</c:v>
                </c:pt>
                <c:pt idx="4126">
                  <c:v>-0.70282</c:v>
                </c:pt>
                <c:pt idx="4127">
                  <c:v>1.5514399999999999</c:v>
                </c:pt>
                <c:pt idx="4128">
                  <c:v>-0.18995000000000001</c:v>
                </c:pt>
                <c:pt idx="4129">
                  <c:v>-0.77585000000000004</c:v>
                </c:pt>
                <c:pt idx="4130">
                  <c:v>1.3674299999999999</c:v>
                </c:pt>
                <c:pt idx="4131">
                  <c:v>0.12654000000000001</c:v>
                </c:pt>
                <c:pt idx="4132">
                  <c:v>-0.32857999999999998</c:v>
                </c:pt>
                <c:pt idx="4133">
                  <c:v>-0.30714999999999998</c:v>
                </c:pt>
                <c:pt idx="4134">
                  <c:v>-0.29499999999999998</c:v>
                </c:pt>
                <c:pt idx="4135">
                  <c:v>-0.85457000000000005</c:v>
                </c:pt>
                <c:pt idx="4136">
                  <c:v>-0.13669999999999999</c:v>
                </c:pt>
                <c:pt idx="4137">
                  <c:v>1.6744699999999999</c:v>
                </c:pt>
                <c:pt idx="4138">
                  <c:v>1.23072</c:v>
                </c:pt>
                <c:pt idx="4139">
                  <c:v>0.48286000000000001</c:v>
                </c:pt>
                <c:pt idx="4140">
                  <c:v>0.62402999999999997</c:v>
                </c:pt>
                <c:pt idx="4141">
                  <c:v>0.73740000000000006</c:v>
                </c:pt>
                <c:pt idx="4142">
                  <c:v>3.9545300000000001</c:v>
                </c:pt>
                <c:pt idx="4143">
                  <c:v>2.8629099999999998</c:v>
                </c:pt>
                <c:pt idx="4144">
                  <c:v>2.1567099999999999</c:v>
                </c:pt>
                <c:pt idx="4145">
                  <c:v>1.3080400000000001</c:v>
                </c:pt>
                <c:pt idx="4146">
                  <c:v>1.4439</c:v>
                </c:pt>
                <c:pt idx="4147">
                  <c:v>0.49112</c:v>
                </c:pt>
                <c:pt idx="4148">
                  <c:v>0.41737999999999997</c:v>
                </c:pt>
                <c:pt idx="4149">
                  <c:v>1.13089</c:v>
                </c:pt>
                <c:pt idx="4150">
                  <c:v>-0.16961000000000001</c:v>
                </c:pt>
                <c:pt idx="4151">
                  <c:v>-0.85370999999999997</c:v>
                </c:pt>
                <c:pt idx="4152">
                  <c:v>-1.31732</c:v>
                </c:pt>
                <c:pt idx="4153">
                  <c:v>6.0600000000000001E-2</c:v>
                </c:pt>
                <c:pt idx="4154">
                  <c:v>-0.77298</c:v>
                </c:pt>
                <c:pt idx="4155">
                  <c:v>-1.54833</c:v>
                </c:pt>
                <c:pt idx="4156">
                  <c:v>-2.1879</c:v>
                </c:pt>
                <c:pt idx="4157">
                  <c:v>-2.03179</c:v>
                </c:pt>
                <c:pt idx="4158">
                  <c:v>-1.9838800000000001</c:v>
                </c:pt>
                <c:pt idx="4159">
                  <c:v>-0.39706999999999998</c:v>
                </c:pt>
                <c:pt idx="4160">
                  <c:v>0.50399000000000005</c:v>
                </c:pt>
                <c:pt idx="4161">
                  <c:v>1.6297200000000001</c:v>
                </c:pt>
                <c:pt idx="4162">
                  <c:v>-2.044E-2</c:v>
                </c:pt>
                <c:pt idx="4163">
                  <c:v>-1.0684100000000001</c:v>
                </c:pt>
                <c:pt idx="4164">
                  <c:v>-0.70243</c:v>
                </c:pt>
                <c:pt idx="4165">
                  <c:v>-0.39273000000000002</c:v>
                </c:pt>
                <c:pt idx="4166">
                  <c:v>-0.42182999999999998</c:v>
                </c:pt>
                <c:pt idx="4167">
                  <c:v>-0.90156999999999998</c:v>
                </c:pt>
                <c:pt idx="4168">
                  <c:v>-1.58609</c:v>
                </c:pt>
                <c:pt idx="4169">
                  <c:v>-0.38123000000000001</c:v>
                </c:pt>
                <c:pt idx="4170">
                  <c:v>-0.49440000000000001</c:v>
                </c:pt>
                <c:pt idx="4171">
                  <c:v>-0.42226000000000002</c:v>
                </c:pt>
                <c:pt idx="4172">
                  <c:v>1.9774499999999999</c:v>
                </c:pt>
                <c:pt idx="4173">
                  <c:v>0.39833000000000002</c:v>
                </c:pt>
                <c:pt idx="4174">
                  <c:v>1.1598299999999999</c:v>
                </c:pt>
                <c:pt idx="4175">
                  <c:v>-1.3297300000000001</c:v>
                </c:pt>
                <c:pt idx="4176">
                  <c:v>0.24645</c:v>
                </c:pt>
                <c:pt idx="4177">
                  <c:v>-0.44007000000000002</c:v>
                </c:pt>
                <c:pt idx="4178">
                  <c:v>2.8024200000000001</c:v>
                </c:pt>
                <c:pt idx="4179">
                  <c:v>1.1737</c:v>
                </c:pt>
                <c:pt idx="4180">
                  <c:v>0.90515999999999996</c:v>
                </c:pt>
                <c:pt idx="4181">
                  <c:v>3.16526</c:v>
                </c:pt>
                <c:pt idx="4182">
                  <c:v>1.3203400000000001</c:v>
                </c:pt>
                <c:pt idx="4183">
                  <c:v>0.10519000000000001</c:v>
                </c:pt>
                <c:pt idx="4184">
                  <c:v>-0.32500000000000001</c:v>
                </c:pt>
                <c:pt idx="4185">
                  <c:v>-0.82933000000000001</c:v>
                </c:pt>
                <c:pt idx="4186">
                  <c:v>0.11595</c:v>
                </c:pt>
                <c:pt idx="4187">
                  <c:v>-0.61063999999999996</c:v>
                </c:pt>
                <c:pt idx="4188">
                  <c:v>0.91069999999999995</c:v>
                </c:pt>
                <c:pt idx="4189">
                  <c:v>6.6489999999999994E-2</c:v>
                </c:pt>
                <c:pt idx="4190">
                  <c:v>2.71313</c:v>
                </c:pt>
                <c:pt idx="4191">
                  <c:v>1.28305</c:v>
                </c:pt>
                <c:pt idx="4192">
                  <c:v>-8.4970000000000004E-2</c:v>
                </c:pt>
                <c:pt idx="4193">
                  <c:v>-0.63839999999999997</c:v>
                </c:pt>
                <c:pt idx="4194">
                  <c:v>-0.91068000000000005</c:v>
                </c:pt>
                <c:pt idx="4195">
                  <c:v>-1.0067299999999999</c:v>
                </c:pt>
                <c:pt idx="4196">
                  <c:v>-1.5033799999999999</c:v>
                </c:pt>
                <c:pt idx="4197">
                  <c:v>-1.2674700000000001</c:v>
                </c:pt>
                <c:pt idx="4198">
                  <c:v>-1.33769</c:v>
                </c:pt>
                <c:pt idx="4199">
                  <c:v>-1.6139699999999999</c:v>
                </c:pt>
                <c:pt idx="4200">
                  <c:v>-0.22081000000000001</c:v>
                </c:pt>
                <c:pt idx="4201">
                  <c:v>-4.249E-2</c:v>
                </c:pt>
                <c:pt idx="4202">
                  <c:v>2.99932</c:v>
                </c:pt>
                <c:pt idx="4203">
                  <c:v>3.7406100000000002</c:v>
                </c:pt>
                <c:pt idx="4204">
                  <c:v>3.5135299999999998</c:v>
                </c:pt>
                <c:pt idx="4205">
                  <c:v>1.2304200000000001</c:v>
                </c:pt>
                <c:pt idx="4206">
                  <c:v>0.22334000000000001</c:v>
                </c:pt>
                <c:pt idx="4207">
                  <c:v>-0.15561</c:v>
                </c:pt>
                <c:pt idx="4208">
                  <c:v>-0.53383999999999998</c:v>
                </c:pt>
                <c:pt idx="4209">
                  <c:v>-0.82545999999999997</c:v>
                </c:pt>
                <c:pt idx="4210">
                  <c:v>-1.04582</c:v>
                </c:pt>
                <c:pt idx="4211">
                  <c:v>-1.18428</c:v>
                </c:pt>
                <c:pt idx="4212">
                  <c:v>0.95482999999999996</c:v>
                </c:pt>
                <c:pt idx="4213">
                  <c:v>-6.9320000000000007E-2</c:v>
                </c:pt>
                <c:pt idx="4214">
                  <c:v>1.1890400000000001</c:v>
                </c:pt>
                <c:pt idx="4215">
                  <c:v>0.85167999999999999</c:v>
                </c:pt>
                <c:pt idx="4216">
                  <c:v>-8.6700000000000006E-3</c:v>
                </c:pt>
                <c:pt idx="4217">
                  <c:v>-0.23155000000000001</c:v>
                </c:pt>
                <c:pt idx="4218">
                  <c:v>1.2183999999999999</c:v>
                </c:pt>
                <c:pt idx="4219">
                  <c:v>1.22088</c:v>
                </c:pt>
                <c:pt idx="4220">
                  <c:v>0.92496999999999996</c:v>
                </c:pt>
                <c:pt idx="4221">
                  <c:v>0.27856999999999998</c:v>
                </c:pt>
                <c:pt idx="4222">
                  <c:v>1.63367</c:v>
                </c:pt>
                <c:pt idx="4223">
                  <c:v>1.1342000000000001</c:v>
                </c:pt>
                <c:pt idx="4224">
                  <c:v>0.89563999999999999</c:v>
                </c:pt>
                <c:pt idx="4225">
                  <c:v>0.33312999999999998</c:v>
                </c:pt>
                <c:pt idx="4226">
                  <c:v>-7.9089999999999994E-2</c:v>
                </c:pt>
                <c:pt idx="4227">
                  <c:v>-0.26601000000000002</c:v>
                </c:pt>
                <c:pt idx="4228">
                  <c:v>-0.74436000000000002</c:v>
                </c:pt>
                <c:pt idx="4229">
                  <c:v>-1.1126499999999999</c:v>
                </c:pt>
                <c:pt idx="4230">
                  <c:v>1.48437</c:v>
                </c:pt>
                <c:pt idx="4231">
                  <c:v>0.74972000000000005</c:v>
                </c:pt>
                <c:pt idx="4232">
                  <c:v>0.62173999999999996</c:v>
                </c:pt>
                <c:pt idx="4233">
                  <c:v>-0.36288999999999999</c:v>
                </c:pt>
                <c:pt idx="4234">
                  <c:v>-0.78481999999999996</c:v>
                </c:pt>
                <c:pt idx="4235">
                  <c:v>1.0344100000000001</c:v>
                </c:pt>
                <c:pt idx="4236">
                  <c:v>0.21614</c:v>
                </c:pt>
                <c:pt idx="4237">
                  <c:v>-8.276E-2</c:v>
                </c:pt>
                <c:pt idx="4238">
                  <c:v>-0.84380999999999995</c:v>
                </c:pt>
                <c:pt idx="4239">
                  <c:v>-1.12703</c:v>
                </c:pt>
                <c:pt idx="4240">
                  <c:v>-1.3797900000000001</c:v>
                </c:pt>
                <c:pt idx="4241">
                  <c:v>-1.48932</c:v>
                </c:pt>
                <c:pt idx="4242">
                  <c:v>-0.76427999999999996</c:v>
                </c:pt>
                <c:pt idx="4243">
                  <c:v>-1.1748400000000001</c:v>
                </c:pt>
                <c:pt idx="4244">
                  <c:v>-1.2393700000000001</c:v>
                </c:pt>
                <c:pt idx="4245">
                  <c:v>-1.1970000000000001</c:v>
                </c:pt>
                <c:pt idx="4246">
                  <c:v>-1.22149</c:v>
                </c:pt>
                <c:pt idx="4247">
                  <c:v>-1.8316300000000001</c:v>
                </c:pt>
                <c:pt idx="4248">
                  <c:v>-1.5970500000000001</c:v>
                </c:pt>
                <c:pt idx="4249">
                  <c:v>4.9078200000000001</c:v>
                </c:pt>
                <c:pt idx="4250">
                  <c:v>4.6186400000000001</c:v>
                </c:pt>
                <c:pt idx="4251">
                  <c:v>2.0009100000000002</c:v>
                </c:pt>
                <c:pt idx="4252">
                  <c:v>1.51234</c:v>
                </c:pt>
                <c:pt idx="4253">
                  <c:v>1.13442</c:v>
                </c:pt>
                <c:pt idx="4254">
                  <c:v>1.12757</c:v>
                </c:pt>
                <c:pt idx="4255">
                  <c:v>0.73136000000000001</c:v>
                </c:pt>
                <c:pt idx="4256">
                  <c:v>0.92362</c:v>
                </c:pt>
                <c:pt idx="4257">
                  <c:v>0.41625000000000001</c:v>
                </c:pt>
                <c:pt idx="4258">
                  <c:v>3.508E-2</c:v>
                </c:pt>
                <c:pt idx="4259">
                  <c:v>-0.30138999999999999</c:v>
                </c:pt>
                <c:pt idx="4260">
                  <c:v>-0.49514999999999998</c:v>
                </c:pt>
                <c:pt idx="4261">
                  <c:v>3.2506200000000001</c:v>
                </c:pt>
                <c:pt idx="4262">
                  <c:v>4.1558799999999998</c:v>
                </c:pt>
                <c:pt idx="4263">
                  <c:v>1.7458100000000001</c:v>
                </c:pt>
                <c:pt idx="4264">
                  <c:v>1.77678</c:v>
                </c:pt>
                <c:pt idx="4265">
                  <c:v>-7.0000000000000007E-2</c:v>
                </c:pt>
                <c:pt idx="4266">
                  <c:v>-1.13018</c:v>
                </c:pt>
                <c:pt idx="4267">
                  <c:v>-1.5145200000000001</c:v>
                </c:pt>
                <c:pt idx="4268">
                  <c:v>-1.9678500000000001</c:v>
                </c:pt>
                <c:pt idx="4269">
                  <c:v>-1.6677900000000001</c:v>
                </c:pt>
                <c:pt idx="4270">
                  <c:v>-1.9134899999999999</c:v>
                </c:pt>
                <c:pt idx="4271">
                  <c:v>-2.1798700000000002</c:v>
                </c:pt>
                <c:pt idx="4272">
                  <c:v>-2.3381400000000001</c:v>
                </c:pt>
                <c:pt idx="4273">
                  <c:v>-2.95384</c:v>
                </c:pt>
                <c:pt idx="4274">
                  <c:v>-3.3270200000000001</c:v>
                </c:pt>
                <c:pt idx="4275">
                  <c:v>-0.20177</c:v>
                </c:pt>
                <c:pt idx="4276">
                  <c:v>1.4394899999999999</c:v>
                </c:pt>
                <c:pt idx="4277">
                  <c:v>0.56379000000000001</c:v>
                </c:pt>
                <c:pt idx="4278">
                  <c:v>2.2151299999999998</c:v>
                </c:pt>
                <c:pt idx="4279">
                  <c:v>1.29522</c:v>
                </c:pt>
                <c:pt idx="4280">
                  <c:v>-0.15337999999999999</c:v>
                </c:pt>
                <c:pt idx="4281">
                  <c:v>-0.28090999999999999</c:v>
                </c:pt>
                <c:pt idx="4282">
                  <c:v>-6.8900000000000003E-3</c:v>
                </c:pt>
                <c:pt idx="4283">
                  <c:v>-8.0350000000000005E-2</c:v>
                </c:pt>
                <c:pt idx="4284">
                  <c:v>-0.29603000000000002</c:v>
                </c:pt>
                <c:pt idx="4285">
                  <c:v>-0.60121999999999998</c:v>
                </c:pt>
                <c:pt idx="4286">
                  <c:v>-0.26151000000000002</c:v>
                </c:pt>
                <c:pt idx="4287">
                  <c:v>1.82077</c:v>
                </c:pt>
                <c:pt idx="4288">
                  <c:v>0.47141</c:v>
                </c:pt>
                <c:pt idx="4289">
                  <c:v>1.0688800000000001</c:v>
                </c:pt>
                <c:pt idx="4290">
                  <c:v>1.2425600000000001</c:v>
                </c:pt>
                <c:pt idx="4291">
                  <c:v>5.0204899999999997</c:v>
                </c:pt>
                <c:pt idx="4292">
                  <c:v>3.6431300000000002</c:v>
                </c:pt>
                <c:pt idx="4293">
                  <c:v>1.8832100000000001</c:v>
                </c:pt>
                <c:pt idx="4294">
                  <c:v>1.68435</c:v>
                </c:pt>
                <c:pt idx="4295">
                  <c:v>1.1578599999999999</c:v>
                </c:pt>
                <c:pt idx="4296">
                  <c:v>3.8629999999999998E-2</c:v>
                </c:pt>
                <c:pt idx="4297">
                  <c:v>8.7600000000000004E-3</c:v>
                </c:pt>
                <c:pt idx="4298">
                  <c:v>0.57072000000000001</c:v>
                </c:pt>
                <c:pt idx="4299">
                  <c:v>-0.48221999999999998</c:v>
                </c:pt>
                <c:pt idx="4300">
                  <c:v>-1.0680499999999999</c:v>
                </c:pt>
                <c:pt idx="4301">
                  <c:v>0.68857000000000002</c:v>
                </c:pt>
                <c:pt idx="4302">
                  <c:v>-0.54466000000000003</c:v>
                </c:pt>
                <c:pt idx="4303">
                  <c:v>-1.3935500000000001</c:v>
                </c:pt>
                <c:pt idx="4304">
                  <c:v>-1.72028</c:v>
                </c:pt>
                <c:pt idx="4305">
                  <c:v>-2.0131899999999998</c:v>
                </c:pt>
                <c:pt idx="4306">
                  <c:v>-0.70740999999999998</c:v>
                </c:pt>
                <c:pt idx="4307">
                  <c:v>-0.84279000000000004</c:v>
                </c:pt>
                <c:pt idx="4308">
                  <c:v>-0.28681000000000001</c:v>
                </c:pt>
                <c:pt idx="4309">
                  <c:v>1.03094</c:v>
                </c:pt>
                <c:pt idx="4310">
                  <c:v>-0.66120999999999996</c:v>
                </c:pt>
                <c:pt idx="4311">
                  <c:v>-1.4180600000000001</c:v>
                </c:pt>
                <c:pt idx="4312">
                  <c:v>-0.95669999999999999</c:v>
                </c:pt>
                <c:pt idx="4313">
                  <c:v>-0.88468999999999998</c:v>
                </c:pt>
                <c:pt idx="4314">
                  <c:v>-1.60558</c:v>
                </c:pt>
                <c:pt idx="4315">
                  <c:v>-4.308E-2</c:v>
                </c:pt>
                <c:pt idx="4316">
                  <c:v>-0.17699000000000001</c:v>
                </c:pt>
                <c:pt idx="4317">
                  <c:v>-0.76985999999999999</c:v>
                </c:pt>
                <c:pt idx="4318">
                  <c:v>-1.3483799999999999</c:v>
                </c:pt>
                <c:pt idx="4319">
                  <c:v>-0.43042999999999998</c:v>
                </c:pt>
                <c:pt idx="4320">
                  <c:v>-0.57313000000000003</c:v>
                </c:pt>
                <c:pt idx="4321">
                  <c:v>-0.50322999999999996</c:v>
                </c:pt>
                <c:pt idx="4322">
                  <c:v>2.80504</c:v>
                </c:pt>
                <c:pt idx="4323">
                  <c:v>1.5750999999999999</c:v>
                </c:pt>
                <c:pt idx="4324">
                  <c:v>1.1195999999999999</c:v>
                </c:pt>
                <c:pt idx="4325">
                  <c:v>3.2241399999999998</c:v>
                </c:pt>
                <c:pt idx="4326">
                  <c:v>2.55837</c:v>
                </c:pt>
                <c:pt idx="4327">
                  <c:v>2.28328</c:v>
                </c:pt>
                <c:pt idx="4328">
                  <c:v>0.69355999999999995</c:v>
                </c:pt>
                <c:pt idx="4329">
                  <c:v>9.6829999999999999E-2</c:v>
                </c:pt>
                <c:pt idx="4330">
                  <c:v>-0.14709</c:v>
                </c:pt>
                <c:pt idx="4331">
                  <c:v>-0.34569</c:v>
                </c:pt>
                <c:pt idx="4332">
                  <c:v>-0.13302</c:v>
                </c:pt>
                <c:pt idx="4333">
                  <c:v>0.57381000000000004</c:v>
                </c:pt>
                <c:pt idx="4334">
                  <c:v>-0.20221</c:v>
                </c:pt>
                <c:pt idx="4335">
                  <c:v>-0.84772000000000003</c:v>
                </c:pt>
                <c:pt idx="4336">
                  <c:v>0.23635999999999999</c:v>
                </c:pt>
                <c:pt idx="4337">
                  <c:v>0.21579999999999999</c:v>
                </c:pt>
                <c:pt idx="4338">
                  <c:v>2.9274</c:v>
                </c:pt>
                <c:pt idx="4339">
                  <c:v>1.4260900000000001</c:v>
                </c:pt>
                <c:pt idx="4340">
                  <c:v>-6.3060000000000005E-2</c:v>
                </c:pt>
                <c:pt idx="4341">
                  <c:v>-0.59182999999999997</c:v>
                </c:pt>
                <c:pt idx="4342">
                  <c:v>-0.90246000000000004</c:v>
                </c:pt>
                <c:pt idx="4343">
                  <c:v>-0.87144999999999995</c:v>
                </c:pt>
                <c:pt idx="4344">
                  <c:v>-1.43357</c:v>
                </c:pt>
                <c:pt idx="4345">
                  <c:v>-1.1394500000000001</c:v>
                </c:pt>
                <c:pt idx="4346">
                  <c:v>-1.2221200000000001</c:v>
                </c:pt>
                <c:pt idx="4347">
                  <c:v>-1.5221</c:v>
                </c:pt>
                <c:pt idx="4348">
                  <c:v>-2.28701</c:v>
                </c:pt>
                <c:pt idx="4349">
                  <c:v>-1.28976</c:v>
                </c:pt>
                <c:pt idx="4350">
                  <c:v>-0.34904000000000002</c:v>
                </c:pt>
                <c:pt idx="4351">
                  <c:v>3.4148000000000001</c:v>
                </c:pt>
                <c:pt idx="4352">
                  <c:v>3.7795000000000001</c:v>
                </c:pt>
                <c:pt idx="4353">
                  <c:v>2.2952300000000001</c:v>
                </c:pt>
                <c:pt idx="4354">
                  <c:v>0.84565999999999997</c:v>
                </c:pt>
                <c:pt idx="4355">
                  <c:v>0.13491</c:v>
                </c:pt>
                <c:pt idx="4356">
                  <c:v>-0.41254000000000002</c:v>
                </c:pt>
                <c:pt idx="4357">
                  <c:v>-0.73726999999999998</c:v>
                </c:pt>
                <c:pt idx="4358">
                  <c:v>-0.96431999999999995</c:v>
                </c:pt>
                <c:pt idx="4359">
                  <c:v>-1.1135900000000001</c:v>
                </c:pt>
                <c:pt idx="4360">
                  <c:v>-1.2324600000000001</c:v>
                </c:pt>
                <c:pt idx="4361">
                  <c:v>3.82E-3</c:v>
                </c:pt>
                <c:pt idx="4362">
                  <c:v>1.3434200000000001</c:v>
                </c:pt>
                <c:pt idx="4363">
                  <c:v>1.77796</c:v>
                </c:pt>
                <c:pt idx="4364">
                  <c:v>0.80630000000000002</c:v>
                </c:pt>
                <c:pt idx="4365">
                  <c:v>-0.11259</c:v>
                </c:pt>
                <c:pt idx="4366">
                  <c:v>1.71265</c:v>
                </c:pt>
                <c:pt idx="4367">
                  <c:v>1.86941</c:v>
                </c:pt>
                <c:pt idx="4368">
                  <c:v>1.0036499999999999</c:v>
                </c:pt>
                <c:pt idx="4369">
                  <c:v>0.82111999999999996</c:v>
                </c:pt>
                <c:pt idx="4370">
                  <c:v>0.36098999999999998</c:v>
                </c:pt>
                <c:pt idx="4371">
                  <c:v>0.20204</c:v>
                </c:pt>
                <c:pt idx="4372">
                  <c:v>1.65924</c:v>
                </c:pt>
                <c:pt idx="4373">
                  <c:v>1.2743800000000001</c:v>
                </c:pt>
                <c:pt idx="4374">
                  <c:v>0.52685000000000004</c:v>
                </c:pt>
                <c:pt idx="4375">
                  <c:v>0.25544</c:v>
                </c:pt>
                <c:pt idx="4376">
                  <c:v>-0.25657000000000002</c:v>
                </c:pt>
                <c:pt idx="4377">
                  <c:v>-0.73623000000000005</c:v>
                </c:pt>
                <c:pt idx="4378">
                  <c:v>1.8852599999999999</c:v>
                </c:pt>
                <c:pt idx="4379">
                  <c:v>1.2127300000000001</c:v>
                </c:pt>
                <c:pt idx="4380">
                  <c:v>0.70191000000000003</c:v>
                </c:pt>
                <c:pt idx="4381">
                  <c:v>-0.10206999999999999</c:v>
                </c:pt>
                <c:pt idx="4382">
                  <c:v>-0.72224999999999995</c:v>
                </c:pt>
                <c:pt idx="4383">
                  <c:v>-1.01979</c:v>
                </c:pt>
                <c:pt idx="4384">
                  <c:v>-1.41333</c:v>
                </c:pt>
                <c:pt idx="4385">
                  <c:v>-0.33239000000000002</c:v>
                </c:pt>
                <c:pt idx="4386">
                  <c:v>-0.38174999999999998</c:v>
                </c:pt>
                <c:pt idx="4387">
                  <c:v>-0.97802999999999995</c:v>
                </c:pt>
                <c:pt idx="4388">
                  <c:v>-1.10972</c:v>
                </c:pt>
                <c:pt idx="4389">
                  <c:v>-1.4091400000000001</c:v>
                </c:pt>
                <c:pt idx="4390">
                  <c:v>-0.40351999999999999</c:v>
                </c:pt>
                <c:pt idx="4391">
                  <c:v>-1.2544900000000001</c:v>
                </c:pt>
                <c:pt idx="4392">
                  <c:v>-1.3208299999999999</c:v>
                </c:pt>
                <c:pt idx="4393">
                  <c:v>-1.25844</c:v>
                </c:pt>
                <c:pt idx="4394">
                  <c:v>-1.21214</c:v>
                </c:pt>
                <c:pt idx="4395">
                  <c:v>-1.19774</c:v>
                </c:pt>
                <c:pt idx="4396">
                  <c:v>-1.8950000000000002E-2</c:v>
                </c:pt>
                <c:pt idx="4397">
                  <c:v>4.28268</c:v>
                </c:pt>
                <c:pt idx="4398">
                  <c:v>3.2660300000000002</c:v>
                </c:pt>
                <c:pt idx="4399">
                  <c:v>1.2135800000000001</c:v>
                </c:pt>
                <c:pt idx="4400">
                  <c:v>0.69543999999999995</c:v>
                </c:pt>
                <c:pt idx="4401">
                  <c:v>0.89451000000000003</c:v>
                </c:pt>
                <c:pt idx="4402">
                  <c:v>0.91105000000000003</c:v>
                </c:pt>
                <c:pt idx="4403">
                  <c:v>0.69969999999999999</c:v>
                </c:pt>
                <c:pt idx="4404">
                  <c:v>0.34073999999999999</c:v>
                </c:pt>
                <c:pt idx="4405">
                  <c:v>0.51088</c:v>
                </c:pt>
                <c:pt idx="4406">
                  <c:v>0.41447000000000001</c:v>
                </c:pt>
                <c:pt idx="4407">
                  <c:v>0.15859999999999999</c:v>
                </c:pt>
                <c:pt idx="4408">
                  <c:v>0.91139000000000003</c:v>
                </c:pt>
                <c:pt idx="4409">
                  <c:v>2.7203599999999999</c:v>
                </c:pt>
                <c:pt idx="4410">
                  <c:v>4.0777099999999997</c:v>
                </c:pt>
                <c:pt idx="4411">
                  <c:v>2.5667</c:v>
                </c:pt>
                <c:pt idx="4412">
                  <c:v>2.3456800000000002</c:v>
                </c:pt>
                <c:pt idx="4413">
                  <c:v>2.25454</c:v>
                </c:pt>
                <c:pt idx="4414">
                  <c:v>0.37554999999999999</c:v>
                </c:pt>
                <c:pt idx="4415">
                  <c:v>-0.67518</c:v>
                </c:pt>
                <c:pt idx="4416">
                  <c:v>-1.2378899999999999</c:v>
                </c:pt>
                <c:pt idx="4417">
                  <c:v>-1.6439999999999999</c:v>
                </c:pt>
                <c:pt idx="4418">
                  <c:v>-2.33073</c:v>
                </c:pt>
                <c:pt idx="4419">
                  <c:v>-2.1592099999999999</c:v>
                </c:pt>
                <c:pt idx="4420">
                  <c:v>-2.0754899999999998</c:v>
                </c:pt>
                <c:pt idx="4421">
                  <c:v>-1.2794700000000001</c:v>
                </c:pt>
                <c:pt idx="4422">
                  <c:v>-0.90497000000000005</c:v>
                </c:pt>
                <c:pt idx="4423">
                  <c:v>-1.8100000000000002E-2</c:v>
                </c:pt>
                <c:pt idx="4424">
                  <c:v>-0.47720000000000001</c:v>
                </c:pt>
                <c:pt idx="4425">
                  <c:v>1.91239</c:v>
                </c:pt>
                <c:pt idx="4426">
                  <c:v>0.40522999999999998</c:v>
                </c:pt>
                <c:pt idx="4427">
                  <c:v>-0.63880000000000003</c:v>
                </c:pt>
                <c:pt idx="4428">
                  <c:v>-0.92278000000000004</c:v>
                </c:pt>
                <c:pt idx="4429">
                  <c:v>-0.80213999999999996</c:v>
                </c:pt>
                <c:pt idx="4430">
                  <c:v>-1.2575400000000001</c:v>
                </c:pt>
                <c:pt idx="4431">
                  <c:v>-0.22116</c:v>
                </c:pt>
                <c:pt idx="4432">
                  <c:v>-0.66534000000000004</c:v>
                </c:pt>
                <c:pt idx="4433">
                  <c:v>-0.42010999999999998</c:v>
                </c:pt>
                <c:pt idx="4434">
                  <c:v>-0.53327999999999998</c:v>
                </c:pt>
                <c:pt idx="4435">
                  <c:v>-5.4550000000000001E-2</c:v>
                </c:pt>
                <c:pt idx="4436">
                  <c:v>-0.11879000000000001</c:v>
                </c:pt>
                <c:pt idx="4437">
                  <c:v>-0.58828999999999998</c:v>
                </c:pt>
                <c:pt idx="4438">
                  <c:v>-0.49117</c:v>
                </c:pt>
                <c:pt idx="4439">
                  <c:v>1.57979</c:v>
                </c:pt>
                <c:pt idx="4440">
                  <c:v>0.97443000000000002</c:v>
                </c:pt>
                <c:pt idx="4441">
                  <c:v>2.6811500000000001</c:v>
                </c:pt>
                <c:pt idx="4442">
                  <c:v>5.0580800000000004</c:v>
                </c:pt>
                <c:pt idx="4443">
                  <c:v>2.7329500000000002</c:v>
                </c:pt>
                <c:pt idx="4444">
                  <c:v>1.8936900000000001</c:v>
                </c:pt>
                <c:pt idx="4445">
                  <c:v>1.2181200000000001</c:v>
                </c:pt>
                <c:pt idx="4446">
                  <c:v>0.88148000000000004</c:v>
                </c:pt>
                <c:pt idx="4447">
                  <c:v>0.32077</c:v>
                </c:pt>
                <c:pt idx="4448">
                  <c:v>-0.29289999999999999</c:v>
                </c:pt>
                <c:pt idx="4449">
                  <c:v>-0.74666999999999994</c:v>
                </c:pt>
                <c:pt idx="4450">
                  <c:v>5.9100000000000003E-3</c:v>
                </c:pt>
                <c:pt idx="4451">
                  <c:v>-0.83130000000000004</c:v>
                </c:pt>
                <c:pt idx="4452">
                  <c:v>-0.62287999999999999</c:v>
                </c:pt>
                <c:pt idx="4453">
                  <c:v>-0.23202</c:v>
                </c:pt>
                <c:pt idx="4454">
                  <c:v>-1.6958800000000001</c:v>
                </c:pt>
                <c:pt idx="4455">
                  <c:v>-1.8468800000000001</c:v>
                </c:pt>
                <c:pt idx="4456">
                  <c:v>-0.51232999999999995</c:v>
                </c:pt>
                <c:pt idx="4457">
                  <c:v>-0.54339999999999999</c:v>
                </c:pt>
                <c:pt idx="4458">
                  <c:v>-1.15446</c:v>
                </c:pt>
                <c:pt idx="4459">
                  <c:v>-1.05802</c:v>
                </c:pt>
                <c:pt idx="4460">
                  <c:v>0.65286999999999995</c:v>
                </c:pt>
                <c:pt idx="4461">
                  <c:v>0.24254999999999999</c:v>
                </c:pt>
                <c:pt idx="4462">
                  <c:v>-0.20552000000000001</c:v>
                </c:pt>
                <c:pt idx="4463">
                  <c:v>-0.27809</c:v>
                </c:pt>
                <c:pt idx="4464">
                  <c:v>-0.19650000000000001</c:v>
                </c:pt>
                <c:pt idx="4465">
                  <c:v>-0.56206</c:v>
                </c:pt>
                <c:pt idx="4466">
                  <c:v>-0.97216000000000002</c:v>
                </c:pt>
                <c:pt idx="4467">
                  <c:v>-0.76990999999999998</c:v>
                </c:pt>
                <c:pt idx="4468">
                  <c:v>-0.97572000000000003</c:v>
                </c:pt>
                <c:pt idx="4469">
                  <c:v>-0.21718999999999999</c:v>
                </c:pt>
                <c:pt idx="4470">
                  <c:v>1.9205099999999999</c:v>
                </c:pt>
                <c:pt idx="4471">
                  <c:v>1.3864099999999999</c:v>
                </c:pt>
                <c:pt idx="4472">
                  <c:v>0.22481000000000001</c:v>
                </c:pt>
                <c:pt idx="4473">
                  <c:v>-7.3840000000000003E-2</c:v>
                </c:pt>
                <c:pt idx="4474">
                  <c:v>-0.50658000000000003</c:v>
                </c:pt>
                <c:pt idx="4475">
                  <c:v>1.92879</c:v>
                </c:pt>
                <c:pt idx="4476">
                  <c:v>2.0466600000000001</c:v>
                </c:pt>
                <c:pt idx="4477">
                  <c:v>1.9074800000000001</c:v>
                </c:pt>
                <c:pt idx="4478">
                  <c:v>0.77246000000000004</c:v>
                </c:pt>
                <c:pt idx="4479">
                  <c:v>0.39043</c:v>
                </c:pt>
                <c:pt idx="4480">
                  <c:v>0.25248999999999999</c:v>
                </c:pt>
                <c:pt idx="4481">
                  <c:v>0.20036000000000001</c:v>
                </c:pt>
                <c:pt idx="4482">
                  <c:v>0.82904999999999995</c:v>
                </c:pt>
                <c:pt idx="4483">
                  <c:v>0.46407999999999999</c:v>
                </c:pt>
                <c:pt idx="4484">
                  <c:v>-0.29363</c:v>
                </c:pt>
                <c:pt idx="4485">
                  <c:v>-0.58628999999999998</c:v>
                </c:pt>
                <c:pt idx="4486">
                  <c:v>-1.2026600000000001</c:v>
                </c:pt>
                <c:pt idx="4487">
                  <c:v>-1.03685</c:v>
                </c:pt>
                <c:pt idx="4488">
                  <c:v>-0.88427999999999995</c:v>
                </c:pt>
                <c:pt idx="4489">
                  <c:v>-3.1477300000000001</c:v>
                </c:pt>
                <c:pt idx="4490">
                  <c:v>-3.3118500000000002</c:v>
                </c:pt>
                <c:pt idx="4491">
                  <c:v>-1.9291799999999999</c:v>
                </c:pt>
                <c:pt idx="4492">
                  <c:v>4.1341299999999999</c:v>
                </c:pt>
                <c:pt idx="4493">
                  <c:v>2.9160599999999999</c:v>
                </c:pt>
                <c:pt idx="4494">
                  <c:v>0.68733</c:v>
                </c:pt>
                <c:pt idx="4495">
                  <c:v>-0.71699999999999997</c:v>
                </c:pt>
                <c:pt idx="4496">
                  <c:v>-1.4504999999999999</c:v>
                </c:pt>
                <c:pt idx="4497">
                  <c:v>-1.49105</c:v>
                </c:pt>
                <c:pt idx="4498">
                  <c:v>-1.5391600000000001</c:v>
                </c:pt>
                <c:pt idx="4499">
                  <c:v>-2.1460300000000001</c:v>
                </c:pt>
                <c:pt idx="4500">
                  <c:v>-1.32487</c:v>
                </c:pt>
                <c:pt idx="4501">
                  <c:v>-1.70642</c:v>
                </c:pt>
                <c:pt idx="4502">
                  <c:v>0.61670999999999998</c:v>
                </c:pt>
                <c:pt idx="4503">
                  <c:v>-0.60113000000000005</c:v>
                </c:pt>
                <c:pt idx="4504">
                  <c:v>2.0480000000000002E-2</c:v>
                </c:pt>
                <c:pt idx="4505">
                  <c:v>-1.1823999999999999</c:v>
                </c:pt>
                <c:pt idx="4506">
                  <c:v>-0.56955</c:v>
                </c:pt>
                <c:pt idx="4507">
                  <c:v>2.8209999999999999E-2</c:v>
                </c:pt>
                <c:pt idx="4508">
                  <c:v>0.19644</c:v>
                </c:pt>
                <c:pt idx="4509">
                  <c:v>1.1528099999999999</c:v>
                </c:pt>
                <c:pt idx="4510">
                  <c:v>0.95235999999999998</c:v>
                </c:pt>
                <c:pt idx="4511">
                  <c:v>0.17238999999999999</c:v>
                </c:pt>
                <c:pt idx="4512">
                  <c:v>0.14993999999999999</c:v>
                </c:pt>
                <c:pt idx="4513">
                  <c:v>-1.6571100000000001</c:v>
                </c:pt>
                <c:pt idx="4514">
                  <c:v>-1.3091699999999999</c:v>
                </c:pt>
                <c:pt idx="4515">
                  <c:v>-0.85626000000000002</c:v>
                </c:pt>
                <c:pt idx="4516">
                  <c:v>-0.50548000000000004</c:v>
                </c:pt>
                <c:pt idx="4517">
                  <c:v>-2.4790999999999999</c:v>
                </c:pt>
                <c:pt idx="4518">
                  <c:v>-1.5551600000000001</c:v>
                </c:pt>
                <c:pt idx="4519">
                  <c:v>2.84545</c:v>
                </c:pt>
                <c:pt idx="4520">
                  <c:v>1.8054300000000001</c:v>
                </c:pt>
                <c:pt idx="4521">
                  <c:v>1.55315</c:v>
                </c:pt>
                <c:pt idx="4522">
                  <c:v>1.30867</c:v>
                </c:pt>
                <c:pt idx="4523">
                  <c:v>0.63685000000000003</c:v>
                </c:pt>
                <c:pt idx="4524">
                  <c:v>3.7418100000000001</c:v>
                </c:pt>
                <c:pt idx="4525">
                  <c:v>2.75142</c:v>
                </c:pt>
                <c:pt idx="4526">
                  <c:v>1.6203099999999999</c:v>
                </c:pt>
                <c:pt idx="4527">
                  <c:v>1.7457400000000001</c:v>
                </c:pt>
                <c:pt idx="4528">
                  <c:v>0.82386000000000004</c:v>
                </c:pt>
                <c:pt idx="4529">
                  <c:v>8.7970000000000007E-2</c:v>
                </c:pt>
                <c:pt idx="4530">
                  <c:v>1.10389</c:v>
                </c:pt>
                <c:pt idx="4531">
                  <c:v>-0.70025999999999999</c:v>
                </c:pt>
                <c:pt idx="4532">
                  <c:v>-1.3498399999999999</c:v>
                </c:pt>
                <c:pt idx="4533">
                  <c:v>-1.1466099999999999</c:v>
                </c:pt>
                <c:pt idx="4534">
                  <c:v>-1.18726</c:v>
                </c:pt>
                <c:pt idx="4535">
                  <c:v>2.3363900000000002</c:v>
                </c:pt>
                <c:pt idx="4536">
                  <c:v>1.60398</c:v>
                </c:pt>
                <c:pt idx="4537">
                  <c:v>0.80218</c:v>
                </c:pt>
                <c:pt idx="4538">
                  <c:v>3.0009999999999998E-2</c:v>
                </c:pt>
                <c:pt idx="4539">
                  <c:v>-0.89134999999999998</c:v>
                </c:pt>
                <c:pt idx="4540">
                  <c:v>-1.21292</c:v>
                </c:pt>
                <c:pt idx="4541">
                  <c:v>-2.1382500000000002</c:v>
                </c:pt>
                <c:pt idx="4542">
                  <c:v>-1.7139800000000001</c:v>
                </c:pt>
                <c:pt idx="4543">
                  <c:v>-0.57711000000000001</c:v>
                </c:pt>
                <c:pt idx="4544">
                  <c:v>-0.26873999999999998</c:v>
                </c:pt>
                <c:pt idx="4545">
                  <c:v>-0.73429999999999995</c:v>
                </c:pt>
                <c:pt idx="4546">
                  <c:v>0.24490999999999999</c:v>
                </c:pt>
                <c:pt idx="4547">
                  <c:v>-0.48379</c:v>
                </c:pt>
                <c:pt idx="4548">
                  <c:v>-1.20682</c:v>
                </c:pt>
                <c:pt idx="4549">
                  <c:v>-1.12876</c:v>
                </c:pt>
                <c:pt idx="4550">
                  <c:v>-1.1755199999999999</c:v>
                </c:pt>
                <c:pt idx="4551">
                  <c:v>-1.4808600000000001</c:v>
                </c:pt>
                <c:pt idx="4552">
                  <c:v>-0.47355999999999998</c:v>
                </c:pt>
                <c:pt idx="4553">
                  <c:v>-1.10564</c:v>
                </c:pt>
                <c:pt idx="4554">
                  <c:v>-0.84579000000000004</c:v>
                </c:pt>
                <c:pt idx="4555">
                  <c:v>-0.23271</c:v>
                </c:pt>
                <c:pt idx="4556">
                  <c:v>6.3049999999999995E-2</c:v>
                </c:pt>
                <c:pt idx="4557">
                  <c:v>-1.6596500000000001</c:v>
                </c:pt>
                <c:pt idx="4558">
                  <c:v>1.3303100000000001</c:v>
                </c:pt>
                <c:pt idx="4559">
                  <c:v>0.84297999999999995</c:v>
                </c:pt>
                <c:pt idx="4560">
                  <c:v>3.60487</c:v>
                </c:pt>
                <c:pt idx="4561">
                  <c:v>2.7734800000000002</c:v>
                </c:pt>
                <c:pt idx="4562">
                  <c:v>1.67119</c:v>
                </c:pt>
                <c:pt idx="4563">
                  <c:v>1.4039999999999999</c:v>
                </c:pt>
                <c:pt idx="4564">
                  <c:v>1.53521</c:v>
                </c:pt>
                <c:pt idx="4565">
                  <c:v>1.3009200000000001</c:v>
                </c:pt>
                <c:pt idx="4566">
                  <c:v>1.13242</c:v>
                </c:pt>
                <c:pt idx="4567">
                  <c:v>0.31030999999999997</c:v>
                </c:pt>
                <c:pt idx="4568">
                  <c:v>-0.59065999999999996</c:v>
                </c:pt>
                <c:pt idx="4569">
                  <c:v>-1.65276</c:v>
                </c:pt>
                <c:pt idx="4570">
                  <c:v>-0.80295000000000005</c:v>
                </c:pt>
                <c:pt idx="4571">
                  <c:v>-2.2656399999999999</c:v>
                </c:pt>
                <c:pt idx="4572">
                  <c:v>-2.86015</c:v>
                </c:pt>
                <c:pt idx="4573">
                  <c:v>-2.03382</c:v>
                </c:pt>
                <c:pt idx="4574">
                  <c:v>1.7721899999999999</c:v>
                </c:pt>
                <c:pt idx="4575">
                  <c:v>2.7985899999999999</c:v>
                </c:pt>
                <c:pt idx="4576">
                  <c:v>0.39491999999999999</c:v>
                </c:pt>
                <c:pt idx="4577">
                  <c:v>7.016E-2</c:v>
                </c:pt>
                <c:pt idx="4578">
                  <c:v>-0.97389000000000003</c:v>
                </c:pt>
                <c:pt idx="4579">
                  <c:v>-1.60615</c:v>
                </c:pt>
                <c:pt idx="4580">
                  <c:v>-3.3165499999999999</c:v>
                </c:pt>
                <c:pt idx="4581">
                  <c:v>-3.0408200000000001</c:v>
                </c:pt>
                <c:pt idx="4582">
                  <c:v>-1.98081</c:v>
                </c:pt>
                <c:pt idx="4583">
                  <c:v>-2.1485400000000001</c:v>
                </c:pt>
                <c:pt idx="4584">
                  <c:v>-1.5339499999999999</c:v>
                </c:pt>
                <c:pt idx="4585">
                  <c:v>-3.2941199999999999</c:v>
                </c:pt>
                <c:pt idx="4586">
                  <c:v>-3.2303099999999998</c:v>
                </c:pt>
                <c:pt idx="4587">
                  <c:v>-2.4076200000000001</c:v>
                </c:pt>
                <c:pt idx="4588">
                  <c:v>-2.91364</c:v>
                </c:pt>
                <c:pt idx="4589">
                  <c:v>-2.7576200000000002</c:v>
                </c:pt>
                <c:pt idx="4590">
                  <c:v>-2.9302700000000002</c:v>
                </c:pt>
                <c:pt idx="4591">
                  <c:v>-2.9930699999999999</c:v>
                </c:pt>
                <c:pt idx="4592">
                  <c:v>-2.9586700000000001</c:v>
                </c:pt>
                <c:pt idx="4593">
                  <c:v>-2.9992000000000001</c:v>
                </c:pt>
                <c:pt idx="4594">
                  <c:v>-3.2580399999999998</c:v>
                </c:pt>
                <c:pt idx="4595">
                  <c:v>-3.0049399999999999</c:v>
                </c:pt>
                <c:pt idx="4596">
                  <c:v>-3.3794200000000001</c:v>
                </c:pt>
                <c:pt idx="4597">
                  <c:v>-3.0101900000000001</c:v>
                </c:pt>
                <c:pt idx="4598">
                  <c:v>-3.31073</c:v>
                </c:pt>
                <c:pt idx="4599">
                  <c:v>-2.1285599999999998</c:v>
                </c:pt>
                <c:pt idx="4600">
                  <c:v>0.27848000000000001</c:v>
                </c:pt>
                <c:pt idx="4601">
                  <c:v>0.91469999999999996</c:v>
                </c:pt>
                <c:pt idx="4602">
                  <c:v>3.8985699999999999</c:v>
                </c:pt>
                <c:pt idx="4603">
                  <c:v>6.1462300000000001</c:v>
                </c:pt>
                <c:pt idx="4604">
                  <c:v>2.17869</c:v>
                </c:pt>
                <c:pt idx="4605">
                  <c:v>0.60640000000000005</c:v>
                </c:pt>
                <c:pt idx="4606">
                  <c:v>2.6235900000000001</c:v>
                </c:pt>
                <c:pt idx="4607">
                  <c:v>1.8436300000000001</c:v>
                </c:pt>
                <c:pt idx="4608">
                  <c:v>-0.24490000000000001</c:v>
                </c:pt>
                <c:pt idx="4609">
                  <c:v>-0.36629</c:v>
                </c:pt>
                <c:pt idx="4610">
                  <c:v>2.0821399999999999</c:v>
                </c:pt>
                <c:pt idx="4611">
                  <c:v>1.8036799999999999</c:v>
                </c:pt>
                <c:pt idx="4612">
                  <c:v>1.6059600000000001</c:v>
                </c:pt>
                <c:pt idx="4613">
                  <c:v>1.9456100000000001</c:v>
                </c:pt>
                <c:pt idx="4614">
                  <c:v>0.58696000000000004</c:v>
                </c:pt>
                <c:pt idx="4615">
                  <c:v>0.55674000000000001</c:v>
                </c:pt>
                <c:pt idx="4616">
                  <c:v>0.48113</c:v>
                </c:pt>
                <c:pt idx="4617">
                  <c:v>0.50100999999999996</c:v>
                </c:pt>
                <c:pt idx="4618">
                  <c:v>0.67059999999999997</c:v>
                </c:pt>
                <c:pt idx="4619">
                  <c:v>2.2417099999999999</c:v>
                </c:pt>
                <c:pt idx="4620">
                  <c:v>1.3143499999999999</c:v>
                </c:pt>
                <c:pt idx="4621">
                  <c:v>0.80657999999999996</c:v>
                </c:pt>
                <c:pt idx="4622">
                  <c:v>0.47525000000000001</c:v>
                </c:pt>
                <c:pt idx="4623">
                  <c:v>-0.37731999999999999</c:v>
                </c:pt>
                <c:pt idx="4624">
                  <c:v>1.6025499999999999</c:v>
                </c:pt>
                <c:pt idx="4625">
                  <c:v>0.98485999999999996</c:v>
                </c:pt>
                <c:pt idx="4626">
                  <c:v>-0.48594999999999999</c:v>
                </c:pt>
                <c:pt idx="4627">
                  <c:v>-1.1920299999999999</c:v>
                </c:pt>
                <c:pt idx="4628">
                  <c:v>-1.4616499999999999</c:v>
                </c:pt>
                <c:pt idx="4629">
                  <c:v>0.73423000000000005</c:v>
                </c:pt>
                <c:pt idx="4630">
                  <c:v>-0.62317999999999996</c:v>
                </c:pt>
                <c:pt idx="4631">
                  <c:v>-0.90327999999999997</c:v>
                </c:pt>
                <c:pt idx="4632">
                  <c:v>-1.24431</c:v>
                </c:pt>
                <c:pt idx="4633">
                  <c:v>-0.97126999999999997</c:v>
                </c:pt>
                <c:pt idx="4634">
                  <c:v>-0.90980000000000005</c:v>
                </c:pt>
                <c:pt idx="4635">
                  <c:v>0.78452999999999995</c:v>
                </c:pt>
                <c:pt idx="4636">
                  <c:v>7.1980000000000002E-2</c:v>
                </c:pt>
                <c:pt idx="4637">
                  <c:v>-0.28215000000000001</c:v>
                </c:pt>
                <c:pt idx="4638">
                  <c:v>-0.55503000000000002</c:v>
                </c:pt>
                <c:pt idx="4639">
                  <c:v>-0.91700000000000004</c:v>
                </c:pt>
                <c:pt idx="4640">
                  <c:v>-0.23274</c:v>
                </c:pt>
                <c:pt idx="4641">
                  <c:v>-0.59680999999999995</c:v>
                </c:pt>
                <c:pt idx="4642">
                  <c:v>0.75875999999999999</c:v>
                </c:pt>
                <c:pt idx="4643">
                  <c:v>2.3632300000000002</c:v>
                </c:pt>
                <c:pt idx="4644">
                  <c:v>1.22841</c:v>
                </c:pt>
                <c:pt idx="4645">
                  <c:v>0.22272</c:v>
                </c:pt>
                <c:pt idx="4646">
                  <c:v>-0.40228999999999998</c:v>
                </c:pt>
                <c:pt idx="4647">
                  <c:v>-1.0254799999999999</c:v>
                </c:pt>
                <c:pt idx="4648">
                  <c:v>2.9228800000000001</c:v>
                </c:pt>
                <c:pt idx="4649">
                  <c:v>0.88834000000000002</c:v>
                </c:pt>
                <c:pt idx="4650">
                  <c:v>7.9100000000000004E-2</c:v>
                </c:pt>
                <c:pt idx="4651">
                  <c:v>-3.7599999999999999E-3</c:v>
                </c:pt>
                <c:pt idx="4652">
                  <c:v>-4.6969999999999998E-2</c:v>
                </c:pt>
                <c:pt idx="4653">
                  <c:v>0.71423000000000003</c:v>
                </c:pt>
                <c:pt idx="4654">
                  <c:v>0.45221</c:v>
                </c:pt>
                <c:pt idx="4655">
                  <c:v>0.18537000000000001</c:v>
                </c:pt>
                <c:pt idx="4656">
                  <c:v>-1.069E-2</c:v>
                </c:pt>
                <c:pt idx="4657">
                  <c:v>-0.32528000000000001</c:v>
                </c:pt>
                <c:pt idx="4658">
                  <c:v>-0.51985999999999999</c:v>
                </c:pt>
                <c:pt idx="4659">
                  <c:v>-0.93381000000000003</c:v>
                </c:pt>
                <c:pt idx="4660">
                  <c:v>-0.91483999999999999</c:v>
                </c:pt>
                <c:pt idx="4661">
                  <c:v>-0.87580999999999998</c:v>
                </c:pt>
                <c:pt idx="4662">
                  <c:v>0.19072</c:v>
                </c:pt>
                <c:pt idx="4663">
                  <c:v>1.4844200000000001</c:v>
                </c:pt>
                <c:pt idx="4664">
                  <c:v>3.2072799999999999</c:v>
                </c:pt>
                <c:pt idx="4665">
                  <c:v>1.09656</c:v>
                </c:pt>
                <c:pt idx="4666">
                  <c:v>-0.20732</c:v>
                </c:pt>
                <c:pt idx="4667">
                  <c:v>-0.60772999999999999</c:v>
                </c:pt>
                <c:pt idx="4668">
                  <c:v>-0.88231999999999999</c:v>
                </c:pt>
                <c:pt idx="4669">
                  <c:v>-0.78491999999999995</c:v>
                </c:pt>
                <c:pt idx="4670">
                  <c:v>-1.5463800000000001</c:v>
                </c:pt>
                <c:pt idx="4671">
                  <c:v>-0.55154000000000003</c:v>
                </c:pt>
                <c:pt idx="4672">
                  <c:v>-0.89422999999999997</c:v>
                </c:pt>
                <c:pt idx="4673">
                  <c:v>6.6291200000000003</c:v>
                </c:pt>
                <c:pt idx="4674">
                  <c:v>-2.70513</c:v>
                </c:pt>
                <c:pt idx="4675">
                  <c:v>-2.99085</c:v>
                </c:pt>
                <c:pt idx="4676">
                  <c:v>-1.37483</c:v>
                </c:pt>
                <c:pt idx="4677">
                  <c:v>-0.31947999999999999</c:v>
                </c:pt>
                <c:pt idx="4678">
                  <c:v>1.4263300000000001</c:v>
                </c:pt>
                <c:pt idx="4679">
                  <c:v>2.4827300000000001</c:v>
                </c:pt>
                <c:pt idx="4680">
                  <c:v>2.2398799999999999</c:v>
                </c:pt>
                <c:pt idx="4681">
                  <c:v>0.83489999999999998</c:v>
                </c:pt>
                <c:pt idx="4682">
                  <c:v>1.37669</c:v>
                </c:pt>
                <c:pt idx="4683">
                  <c:v>0.19031000000000001</c:v>
                </c:pt>
                <c:pt idx="4684">
                  <c:v>1.0806199999999999</c:v>
                </c:pt>
                <c:pt idx="4685">
                  <c:v>0.11166</c:v>
                </c:pt>
                <c:pt idx="4686">
                  <c:v>-0.57918999999999998</c:v>
                </c:pt>
                <c:pt idx="4687">
                  <c:v>-2.0904600000000002</c:v>
                </c:pt>
                <c:pt idx="4688">
                  <c:v>-1.83335</c:v>
                </c:pt>
                <c:pt idx="4689">
                  <c:v>-1.42164</c:v>
                </c:pt>
                <c:pt idx="4690">
                  <c:v>-1.06193</c:v>
                </c:pt>
                <c:pt idx="4691">
                  <c:v>-0.86329999999999996</c:v>
                </c:pt>
                <c:pt idx="4692">
                  <c:v>0.43969999999999998</c:v>
                </c:pt>
                <c:pt idx="4693">
                  <c:v>0.35163</c:v>
                </c:pt>
                <c:pt idx="4694">
                  <c:v>3.4349999999999999E-2</c:v>
                </c:pt>
                <c:pt idx="4695">
                  <c:v>2.6516099999999998</c:v>
                </c:pt>
                <c:pt idx="4696">
                  <c:v>2.68668</c:v>
                </c:pt>
                <c:pt idx="4697">
                  <c:v>1.82582</c:v>
                </c:pt>
                <c:pt idx="4698">
                  <c:v>0.54998999999999998</c:v>
                </c:pt>
                <c:pt idx="4699">
                  <c:v>-0.17424999999999999</c:v>
                </c:pt>
                <c:pt idx="4700">
                  <c:v>-0.47724</c:v>
                </c:pt>
                <c:pt idx="4701">
                  <c:v>-0.39052999999999999</c:v>
                </c:pt>
                <c:pt idx="4702">
                  <c:v>1.247E-2</c:v>
                </c:pt>
                <c:pt idx="4703">
                  <c:v>-0.88363999999999998</c:v>
                </c:pt>
                <c:pt idx="4704">
                  <c:v>-0.13255</c:v>
                </c:pt>
                <c:pt idx="4705">
                  <c:v>9.8194999999999997</c:v>
                </c:pt>
                <c:pt idx="4706">
                  <c:v>3.7237300000000002</c:v>
                </c:pt>
                <c:pt idx="4707">
                  <c:v>1.8102400000000001</c:v>
                </c:pt>
                <c:pt idx="4708">
                  <c:v>3.1650900000000002</c:v>
                </c:pt>
                <c:pt idx="4709">
                  <c:v>1.4932300000000001</c:v>
                </c:pt>
                <c:pt idx="4710">
                  <c:v>-0.73285</c:v>
                </c:pt>
                <c:pt idx="4711">
                  <c:v>-2.7490600000000001</c:v>
                </c:pt>
                <c:pt idx="4712">
                  <c:v>-2.22126</c:v>
                </c:pt>
                <c:pt idx="4713">
                  <c:v>-2.29149</c:v>
                </c:pt>
                <c:pt idx="4714">
                  <c:v>0.61783999999999994</c:v>
                </c:pt>
                <c:pt idx="4715">
                  <c:v>0.42083999999999999</c:v>
                </c:pt>
                <c:pt idx="4716">
                  <c:v>-1.1389800000000001</c:v>
                </c:pt>
                <c:pt idx="4717">
                  <c:v>-1.82629</c:v>
                </c:pt>
                <c:pt idx="4718">
                  <c:v>-2.0104799999999998</c:v>
                </c:pt>
                <c:pt idx="4719">
                  <c:v>-2.30566</c:v>
                </c:pt>
                <c:pt idx="4720">
                  <c:v>-2.3887200000000002</c:v>
                </c:pt>
                <c:pt idx="4721">
                  <c:v>-0.90132999999999996</c:v>
                </c:pt>
                <c:pt idx="4722">
                  <c:v>-1.0214099999999999</c:v>
                </c:pt>
                <c:pt idx="4723">
                  <c:v>-1.3069900000000001</c:v>
                </c:pt>
                <c:pt idx="4724">
                  <c:v>-0.69593000000000005</c:v>
                </c:pt>
                <c:pt idx="4725">
                  <c:v>1.30667</c:v>
                </c:pt>
                <c:pt idx="4726">
                  <c:v>-0.18065000000000001</c:v>
                </c:pt>
                <c:pt idx="4727">
                  <c:v>-0.84348999999999996</c:v>
                </c:pt>
                <c:pt idx="4728">
                  <c:v>-1.36571</c:v>
                </c:pt>
                <c:pt idx="4729">
                  <c:v>-0.64163000000000003</c:v>
                </c:pt>
                <c:pt idx="4730">
                  <c:v>0.40567999999999999</c:v>
                </c:pt>
                <c:pt idx="4731">
                  <c:v>3.5880000000000002E-2</c:v>
                </c:pt>
                <c:pt idx="4732">
                  <c:v>0.42488999999999999</c:v>
                </c:pt>
                <c:pt idx="4733">
                  <c:v>0.95382999999999996</c:v>
                </c:pt>
                <c:pt idx="4734">
                  <c:v>0.71204999999999996</c:v>
                </c:pt>
                <c:pt idx="4735">
                  <c:v>1.21661</c:v>
                </c:pt>
                <c:pt idx="4736">
                  <c:v>1.3406400000000001</c:v>
                </c:pt>
                <c:pt idx="4737">
                  <c:v>10.0486</c:v>
                </c:pt>
                <c:pt idx="4738">
                  <c:v>7.9020099999999998</c:v>
                </c:pt>
                <c:pt idx="4739">
                  <c:v>2.68607</c:v>
                </c:pt>
                <c:pt idx="4740">
                  <c:v>0.68420999999999998</c:v>
                </c:pt>
                <c:pt idx="4741">
                  <c:v>-1.22702</c:v>
                </c:pt>
                <c:pt idx="4742">
                  <c:v>-1.44218</c:v>
                </c:pt>
                <c:pt idx="4743">
                  <c:v>1.4011100000000001</c:v>
                </c:pt>
                <c:pt idx="4744">
                  <c:v>1.8959999999999999</c:v>
                </c:pt>
                <c:pt idx="4745">
                  <c:v>-0.74672000000000005</c:v>
                </c:pt>
                <c:pt idx="4746">
                  <c:v>-1.6476500000000001</c:v>
                </c:pt>
                <c:pt idx="4747">
                  <c:v>-2.3474599999999999</c:v>
                </c:pt>
                <c:pt idx="4748">
                  <c:v>-2.6533500000000001</c:v>
                </c:pt>
                <c:pt idx="4749">
                  <c:v>-2.7676599999999998</c:v>
                </c:pt>
                <c:pt idx="4750">
                  <c:v>-2.9950000000000001</c:v>
                </c:pt>
                <c:pt idx="4751">
                  <c:v>-3.2793199999999998</c:v>
                </c:pt>
                <c:pt idx="4752">
                  <c:v>-4.5768599999999999</c:v>
                </c:pt>
                <c:pt idx="4753">
                  <c:v>-1.7260500000000001</c:v>
                </c:pt>
                <c:pt idx="4754">
                  <c:v>1.9214</c:v>
                </c:pt>
                <c:pt idx="4755">
                  <c:v>2.8681700000000001</c:v>
                </c:pt>
                <c:pt idx="4756">
                  <c:v>-0.21562000000000001</c:v>
                </c:pt>
                <c:pt idx="4757">
                  <c:v>-1.48448</c:v>
                </c:pt>
                <c:pt idx="4758">
                  <c:v>-1.1249899999999999</c:v>
                </c:pt>
                <c:pt idx="4759">
                  <c:v>-1.00162</c:v>
                </c:pt>
                <c:pt idx="4760">
                  <c:v>-0.95445000000000002</c:v>
                </c:pt>
                <c:pt idx="4761">
                  <c:v>-0.61507999999999996</c:v>
                </c:pt>
                <c:pt idx="4762">
                  <c:v>0.31272</c:v>
                </c:pt>
                <c:pt idx="4763">
                  <c:v>-1.3211999999999999</c:v>
                </c:pt>
                <c:pt idx="4764">
                  <c:v>0.37925999999999999</c:v>
                </c:pt>
                <c:pt idx="4765">
                  <c:v>0.52488999999999997</c:v>
                </c:pt>
                <c:pt idx="4766">
                  <c:v>0.57886000000000004</c:v>
                </c:pt>
                <c:pt idx="4767">
                  <c:v>8.6318900000000003</c:v>
                </c:pt>
                <c:pt idx="4768">
                  <c:v>6.8049099999999996</c:v>
                </c:pt>
                <c:pt idx="4769">
                  <c:v>3.5700099999999999</c:v>
                </c:pt>
                <c:pt idx="4770">
                  <c:v>4.4561599999999997</c:v>
                </c:pt>
                <c:pt idx="4771">
                  <c:v>5.1958299999999999</c:v>
                </c:pt>
                <c:pt idx="4772">
                  <c:v>2.2909799999999998</c:v>
                </c:pt>
                <c:pt idx="4773">
                  <c:v>0.78517999999999999</c:v>
                </c:pt>
                <c:pt idx="4774">
                  <c:v>-0.74480999999999997</c:v>
                </c:pt>
                <c:pt idx="4775">
                  <c:v>2.5278100000000001</c:v>
                </c:pt>
                <c:pt idx="4776">
                  <c:v>0.97208000000000006</c:v>
                </c:pt>
                <c:pt idx="4777">
                  <c:v>-0.42762</c:v>
                </c:pt>
                <c:pt idx="4778">
                  <c:v>-1.54745</c:v>
                </c:pt>
                <c:pt idx="4779">
                  <c:v>0.33968999999999999</c:v>
                </c:pt>
                <c:pt idx="4780">
                  <c:v>0.21188000000000001</c:v>
                </c:pt>
                <c:pt idx="4781">
                  <c:v>-1.3985300000000001</c:v>
                </c:pt>
                <c:pt idx="4782">
                  <c:v>-2.1042900000000002</c:v>
                </c:pt>
                <c:pt idx="4783">
                  <c:v>0.35811999999999999</c:v>
                </c:pt>
                <c:pt idx="4784">
                  <c:v>-0.29315000000000002</c:v>
                </c:pt>
                <c:pt idx="4785">
                  <c:v>-1.4212</c:v>
                </c:pt>
                <c:pt idx="4786">
                  <c:v>-1.84341</c:v>
                </c:pt>
                <c:pt idx="4787">
                  <c:v>-2.0814599999999999</c:v>
                </c:pt>
                <c:pt idx="4788">
                  <c:v>-1.9782200000000001</c:v>
                </c:pt>
                <c:pt idx="4789">
                  <c:v>-2.00352</c:v>
                </c:pt>
                <c:pt idx="4790">
                  <c:v>-0.73329</c:v>
                </c:pt>
                <c:pt idx="4791">
                  <c:v>-0.75049999999999994</c:v>
                </c:pt>
                <c:pt idx="4792">
                  <c:v>-0.95372999999999997</c:v>
                </c:pt>
                <c:pt idx="4793">
                  <c:v>-0.94374000000000002</c:v>
                </c:pt>
                <c:pt idx="4794">
                  <c:v>-0.73043999999999998</c:v>
                </c:pt>
                <c:pt idx="4795">
                  <c:v>0.38585000000000003</c:v>
                </c:pt>
                <c:pt idx="4796">
                  <c:v>2.2842500000000001</c:v>
                </c:pt>
                <c:pt idx="4797">
                  <c:v>1.2924599999999999</c:v>
                </c:pt>
                <c:pt idx="4798">
                  <c:v>7.5518200000000002</c:v>
                </c:pt>
                <c:pt idx="4799">
                  <c:v>4.5175999999999998</c:v>
                </c:pt>
                <c:pt idx="4800">
                  <c:v>2.1737199999999999</c:v>
                </c:pt>
                <c:pt idx="4801">
                  <c:v>1.1320300000000001</c:v>
                </c:pt>
                <c:pt idx="4802">
                  <c:v>0.22477</c:v>
                </c:pt>
                <c:pt idx="4803">
                  <c:v>3.4223699999999999</c:v>
                </c:pt>
                <c:pt idx="4804">
                  <c:v>1.64778</c:v>
                </c:pt>
                <c:pt idx="4805">
                  <c:v>5.2269999999999997E-2</c:v>
                </c:pt>
                <c:pt idx="4806">
                  <c:v>-0.55832000000000004</c:v>
                </c:pt>
                <c:pt idx="4807">
                  <c:v>-0.83457000000000003</c:v>
                </c:pt>
                <c:pt idx="4808">
                  <c:v>-1.1644600000000001</c:v>
                </c:pt>
                <c:pt idx="4809">
                  <c:v>-1.36541</c:v>
                </c:pt>
                <c:pt idx="4810">
                  <c:v>-1.31301</c:v>
                </c:pt>
                <c:pt idx="4811">
                  <c:v>-0.87729999999999997</c:v>
                </c:pt>
                <c:pt idx="4812">
                  <c:v>-7.9920000000000005E-2</c:v>
                </c:pt>
                <c:pt idx="4813">
                  <c:v>1.3525199999999999</c:v>
                </c:pt>
                <c:pt idx="4814">
                  <c:v>1.14171</c:v>
                </c:pt>
                <c:pt idx="4815">
                  <c:v>9.7900000000000001E-3</c:v>
                </c:pt>
                <c:pt idx="4816">
                  <c:v>-0.65810000000000002</c:v>
                </c:pt>
                <c:pt idx="4817">
                  <c:v>-0.98384000000000005</c:v>
                </c:pt>
                <c:pt idx="4818">
                  <c:v>-1.0927</c:v>
                </c:pt>
                <c:pt idx="4819">
                  <c:v>-1.3294699999999999</c:v>
                </c:pt>
                <c:pt idx="4820">
                  <c:v>-1.36405</c:v>
                </c:pt>
                <c:pt idx="4821">
                  <c:v>-1.5320400000000001</c:v>
                </c:pt>
                <c:pt idx="4822">
                  <c:v>-1.3547400000000001</c:v>
                </c:pt>
                <c:pt idx="4823">
                  <c:v>-0.76656000000000002</c:v>
                </c:pt>
                <c:pt idx="4824">
                  <c:v>-0.66791</c:v>
                </c:pt>
                <c:pt idx="4825">
                  <c:v>-0.87829000000000002</c:v>
                </c:pt>
                <c:pt idx="4826">
                  <c:v>7.2054299999999998</c:v>
                </c:pt>
                <c:pt idx="4827">
                  <c:v>2.1762199999999998</c:v>
                </c:pt>
                <c:pt idx="4828">
                  <c:v>1.8488500000000001</c:v>
                </c:pt>
                <c:pt idx="4829">
                  <c:v>-3.9290400000000001</c:v>
                </c:pt>
                <c:pt idx="4830">
                  <c:v>-3.2017000000000002</c:v>
                </c:pt>
                <c:pt idx="4831">
                  <c:v>-0.41215000000000002</c:v>
                </c:pt>
                <c:pt idx="4832">
                  <c:v>0.16575000000000001</c:v>
                </c:pt>
                <c:pt idx="4833">
                  <c:v>3.6445699999999999</c:v>
                </c:pt>
                <c:pt idx="4834">
                  <c:v>1.4279900000000001</c:v>
                </c:pt>
                <c:pt idx="4835">
                  <c:v>1.6833400000000001</c:v>
                </c:pt>
                <c:pt idx="4836">
                  <c:v>4.2009999999999999E-2</c:v>
                </c:pt>
                <c:pt idx="4837">
                  <c:v>-0.48860999999999999</c:v>
                </c:pt>
                <c:pt idx="4838">
                  <c:v>-1.3299000000000001</c:v>
                </c:pt>
                <c:pt idx="4839">
                  <c:v>-1.7609900000000001</c:v>
                </c:pt>
                <c:pt idx="4840">
                  <c:v>-1.93729</c:v>
                </c:pt>
                <c:pt idx="4841">
                  <c:v>-2.0768800000000001</c:v>
                </c:pt>
                <c:pt idx="4842">
                  <c:v>0.58689000000000002</c:v>
                </c:pt>
                <c:pt idx="4843">
                  <c:v>1.5574699999999999</c:v>
                </c:pt>
                <c:pt idx="4844">
                  <c:v>1.7694399999999999</c:v>
                </c:pt>
                <c:pt idx="4845">
                  <c:v>0.87995999999999996</c:v>
                </c:pt>
                <c:pt idx="4846">
                  <c:v>-0.55978000000000006</c:v>
                </c:pt>
                <c:pt idx="4847">
                  <c:v>-0.47837000000000002</c:v>
                </c:pt>
                <c:pt idx="4848">
                  <c:v>-0.13442000000000001</c:v>
                </c:pt>
                <c:pt idx="4849">
                  <c:v>-8.0780000000000005E-2</c:v>
                </c:pt>
                <c:pt idx="4850">
                  <c:v>4.2369999999999998E-2</c:v>
                </c:pt>
                <c:pt idx="4851">
                  <c:v>-0.38636999999999999</c:v>
                </c:pt>
                <c:pt idx="4852">
                  <c:v>-0.98290999999999995</c:v>
                </c:pt>
                <c:pt idx="4853">
                  <c:v>-0.84377999999999997</c:v>
                </c:pt>
                <c:pt idx="4854">
                  <c:v>0.12141</c:v>
                </c:pt>
                <c:pt idx="4855">
                  <c:v>0.95726999999999995</c:v>
                </c:pt>
                <c:pt idx="4856">
                  <c:v>0.99919000000000002</c:v>
                </c:pt>
                <c:pt idx="4857">
                  <c:v>3.6824300000000001</c:v>
                </c:pt>
                <c:pt idx="4858">
                  <c:v>3.8204400000000001</c:v>
                </c:pt>
                <c:pt idx="4859">
                  <c:v>8.3861699999999999</c:v>
                </c:pt>
                <c:pt idx="4860">
                  <c:v>5.1693499999999997</c:v>
                </c:pt>
                <c:pt idx="4861">
                  <c:v>2.3540399999999999</c:v>
                </c:pt>
                <c:pt idx="4862">
                  <c:v>0.50577000000000005</c:v>
                </c:pt>
                <c:pt idx="4863">
                  <c:v>-0.53498000000000001</c:v>
                </c:pt>
                <c:pt idx="4864">
                  <c:v>-1.61589</c:v>
                </c:pt>
                <c:pt idx="4865">
                  <c:v>-2.3738299999999999</c:v>
                </c:pt>
                <c:pt idx="4866">
                  <c:v>-0.75431000000000004</c:v>
                </c:pt>
                <c:pt idx="4867">
                  <c:v>9.3600000000000003E-3</c:v>
                </c:pt>
                <c:pt idx="4868">
                  <c:v>-1.4433499999999999</c:v>
                </c:pt>
                <c:pt idx="4869">
                  <c:v>-1.59165</c:v>
                </c:pt>
                <c:pt idx="4870">
                  <c:v>-1.90628</c:v>
                </c:pt>
                <c:pt idx="4871">
                  <c:v>-2.3149199999999999</c:v>
                </c:pt>
                <c:pt idx="4872">
                  <c:v>-0.73687999999999998</c:v>
                </c:pt>
                <c:pt idx="4873">
                  <c:v>-1.54654</c:v>
                </c:pt>
                <c:pt idx="4874">
                  <c:v>-1.65811</c:v>
                </c:pt>
                <c:pt idx="4875">
                  <c:v>-1.52413</c:v>
                </c:pt>
                <c:pt idx="4876">
                  <c:v>-1.37883</c:v>
                </c:pt>
                <c:pt idx="4877">
                  <c:v>0.82243999999999995</c:v>
                </c:pt>
                <c:pt idx="4878">
                  <c:v>-0.12783</c:v>
                </c:pt>
                <c:pt idx="4879">
                  <c:v>-0.19880999999999999</c:v>
                </c:pt>
                <c:pt idx="4880">
                  <c:v>-8.9319999999999997E-2</c:v>
                </c:pt>
                <c:pt idx="4881">
                  <c:v>-0.46609</c:v>
                </c:pt>
                <c:pt idx="4882">
                  <c:v>4.7219999999999998E-2</c:v>
                </c:pt>
                <c:pt idx="4883">
                  <c:v>0.25650000000000001</c:v>
                </c:pt>
                <c:pt idx="4884">
                  <c:v>3.2821099999999999</c:v>
                </c:pt>
                <c:pt idx="4885">
                  <c:v>2.3955899999999999</c:v>
                </c:pt>
                <c:pt idx="4886">
                  <c:v>1.8938600000000001</c:v>
                </c:pt>
                <c:pt idx="4887">
                  <c:v>1.2534400000000001</c:v>
                </c:pt>
                <c:pt idx="4888">
                  <c:v>1.11161</c:v>
                </c:pt>
                <c:pt idx="4889">
                  <c:v>1.9032199999999999</c:v>
                </c:pt>
                <c:pt idx="4890">
                  <c:v>5.3865800000000004</c:v>
                </c:pt>
                <c:pt idx="4891">
                  <c:v>6.9343700000000004</c:v>
                </c:pt>
                <c:pt idx="4892">
                  <c:v>2.5805500000000001</c:v>
                </c:pt>
                <c:pt idx="4893">
                  <c:v>0.20602999999999999</c:v>
                </c:pt>
                <c:pt idx="4894">
                  <c:v>-0.58165999999999995</c:v>
                </c:pt>
                <c:pt idx="4895">
                  <c:v>-1.76536</c:v>
                </c:pt>
                <c:pt idx="4896">
                  <c:v>-2.4661900000000001</c:v>
                </c:pt>
                <c:pt idx="4897">
                  <c:v>-2.85046</c:v>
                </c:pt>
                <c:pt idx="4898">
                  <c:v>-3.1844100000000002</c:v>
                </c:pt>
                <c:pt idx="4899">
                  <c:v>-3.1402000000000001</c:v>
                </c:pt>
                <c:pt idx="4900">
                  <c:v>-3.2422499999999999</c:v>
                </c:pt>
                <c:pt idx="4901">
                  <c:v>-2.6270600000000002</c:v>
                </c:pt>
                <c:pt idx="4902">
                  <c:v>1.7572700000000001</c:v>
                </c:pt>
                <c:pt idx="4903">
                  <c:v>1.4343699999999999</c:v>
                </c:pt>
                <c:pt idx="4904">
                  <c:v>-0.51937999999999995</c:v>
                </c:pt>
                <c:pt idx="4905">
                  <c:v>-1.6690100000000001</c:v>
                </c:pt>
                <c:pt idx="4906">
                  <c:v>-1.5997300000000001</c:v>
                </c:pt>
                <c:pt idx="4907">
                  <c:v>-1.2364200000000001</c:v>
                </c:pt>
                <c:pt idx="4908">
                  <c:v>-1.13344</c:v>
                </c:pt>
                <c:pt idx="4909">
                  <c:v>-1.3825400000000001</c:v>
                </c:pt>
                <c:pt idx="4910">
                  <c:v>-1.5992299999999999</c:v>
                </c:pt>
                <c:pt idx="4911">
                  <c:v>-1.3406899999999999</c:v>
                </c:pt>
                <c:pt idx="4912">
                  <c:v>-0.64637999999999995</c:v>
                </c:pt>
                <c:pt idx="4913">
                  <c:v>1.09578</c:v>
                </c:pt>
                <c:pt idx="4914">
                  <c:v>1.2116899999999999</c:v>
                </c:pt>
                <c:pt idx="4915">
                  <c:v>0.39427000000000001</c:v>
                </c:pt>
                <c:pt idx="4916">
                  <c:v>0.74068000000000001</c:v>
                </c:pt>
                <c:pt idx="4917">
                  <c:v>-1.3042499999999999</c:v>
                </c:pt>
                <c:pt idx="4918">
                  <c:v>-1.14723</c:v>
                </c:pt>
                <c:pt idx="4919">
                  <c:v>-2.2919999999999999E-2</c:v>
                </c:pt>
                <c:pt idx="4920">
                  <c:v>3.5824799999999999</c:v>
                </c:pt>
                <c:pt idx="4921">
                  <c:v>0.67052999999999996</c:v>
                </c:pt>
                <c:pt idx="4922">
                  <c:v>0.20155999999999999</c:v>
                </c:pt>
                <c:pt idx="4923">
                  <c:v>-0.57730000000000004</c:v>
                </c:pt>
                <c:pt idx="4924">
                  <c:v>2.25495</c:v>
                </c:pt>
                <c:pt idx="4925">
                  <c:v>0.80837000000000003</c:v>
                </c:pt>
                <c:pt idx="4926">
                  <c:v>4.4291900000000002</c:v>
                </c:pt>
                <c:pt idx="4927">
                  <c:v>3.26084</c:v>
                </c:pt>
                <c:pt idx="4928">
                  <c:v>1.1027899999999999</c:v>
                </c:pt>
                <c:pt idx="4929">
                  <c:v>2.9262000000000001</c:v>
                </c:pt>
                <c:pt idx="4930">
                  <c:v>0.57181000000000004</c:v>
                </c:pt>
                <c:pt idx="4931">
                  <c:v>0.26250000000000001</c:v>
                </c:pt>
                <c:pt idx="4932">
                  <c:v>1.70475</c:v>
                </c:pt>
                <c:pt idx="4933">
                  <c:v>0.24610000000000001</c:v>
                </c:pt>
                <c:pt idx="4934">
                  <c:v>-1.00525</c:v>
                </c:pt>
                <c:pt idx="4935">
                  <c:v>-1.6073599999999999</c:v>
                </c:pt>
                <c:pt idx="4936">
                  <c:v>-1.6970000000000001</c:v>
                </c:pt>
                <c:pt idx="4937">
                  <c:v>-1.8069</c:v>
                </c:pt>
                <c:pt idx="4938">
                  <c:v>-2.21556</c:v>
                </c:pt>
                <c:pt idx="4939">
                  <c:v>-1.96661</c:v>
                </c:pt>
                <c:pt idx="4940">
                  <c:v>-0.19023000000000001</c:v>
                </c:pt>
                <c:pt idx="4941">
                  <c:v>-0.76890000000000003</c:v>
                </c:pt>
                <c:pt idx="4942">
                  <c:v>-1.09005</c:v>
                </c:pt>
                <c:pt idx="4943">
                  <c:v>2.4554800000000001</c:v>
                </c:pt>
                <c:pt idx="4944">
                  <c:v>2.5650200000000001</c:v>
                </c:pt>
                <c:pt idx="4945">
                  <c:v>1.722</c:v>
                </c:pt>
                <c:pt idx="4946">
                  <c:v>0.39513999999999999</c:v>
                </c:pt>
                <c:pt idx="4947">
                  <c:v>-0.20333000000000001</c:v>
                </c:pt>
                <c:pt idx="4948">
                  <c:v>-0.51771</c:v>
                </c:pt>
                <c:pt idx="4949">
                  <c:v>-0.79291</c:v>
                </c:pt>
                <c:pt idx="4950">
                  <c:v>-1.0190699999999999</c:v>
                </c:pt>
                <c:pt idx="4951">
                  <c:v>1.0905899999999999</c:v>
                </c:pt>
                <c:pt idx="4952">
                  <c:v>0.30736000000000002</c:v>
                </c:pt>
                <c:pt idx="4953">
                  <c:v>-0.32490999999999998</c:v>
                </c:pt>
                <c:pt idx="4954">
                  <c:v>3.8967700000000001</c:v>
                </c:pt>
                <c:pt idx="4955">
                  <c:v>2.4845700000000002</c:v>
                </c:pt>
                <c:pt idx="4956">
                  <c:v>1.26657</c:v>
                </c:pt>
                <c:pt idx="4957">
                  <c:v>0.18726999999999999</c:v>
                </c:pt>
                <c:pt idx="4958">
                  <c:v>-2.5360000000000001E-2</c:v>
                </c:pt>
                <c:pt idx="4959">
                  <c:v>1.1983200000000001</c:v>
                </c:pt>
                <c:pt idx="4960">
                  <c:v>0.54781000000000002</c:v>
                </c:pt>
                <c:pt idx="4961">
                  <c:v>2.3212700000000002</c:v>
                </c:pt>
                <c:pt idx="4962">
                  <c:v>1.20072</c:v>
                </c:pt>
                <c:pt idx="4963">
                  <c:v>0.15648999999999999</c:v>
                </c:pt>
                <c:pt idx="4964">
                  <c:v>-0.42864999999999998</c:v>
                </c:pt>
                <c:pt idx="4965">
                  <c:v>-0.66563000000000005</c:v>
                </c:pt>
                <c:pt idx="4966">
                  <c:v>-0.98304000000000002</c:v>
                </c:pt>
                <c:pt idx="4967">
                  <c:v>-1.04267</c:v>
                </c:pt>
                <c:pt idx="4968">
                  <c:v>-1.2825599999999999</c:v>
                </c:pt>
                <c:pt idx="4969">
                  <c:v>-1.49224</c:v>
                </c:pt>
                <c:pt idx="4970">
                  <c:v>-2.0082900000000001</c:v>
                </c:pt>
                <c:pt idx="4971">
                  <c:v>0.83150999999999997</c:v>
                </c:pt>
                <c:pt idx="4972">
                  <c:v>0.6452</c:v>
                </c:pt>
                <c:pt idx="4973">
                  <c:v>0.26861000000000002</c:v>
                </c:pt>
                <c:pt idx="4974">
                  <c:v>-0.39227000000000001</c:v>
                </c:pt>
                <c:pt idx="4975">
                  <c:v>1.9298599999999999</c:v>
                </c:pt>
                <c:pt idx="4976">
                  <c:v>0.99712000000000001</c:v>
                </c:pt>
                <c:pt idx="4977">
                  <c:v>2.1059999999999999E-2</c:v>
                </c:pt>
                <c:pt idx="4978">
                  <c:v>-0.81625999999999999</c:v>
                </c:pt>
                <c:pt idx="4979">
                  <c:v>-1.1916899999999999</c:v>
                </c:pt>
                <c:pt idx="4980">
                  <c:v>-1.35877</c:v>
                </c:pt>
                <c:pt idx="4981">
                  <c:v>-1.46699</c:v>
                </c:pt>
                <c:pt idx="4982">
                  <c:v>-1.5503100000000001</c:v>
                </c:pt>
                <c:pt idx="4983">
                  <c:v>-0.88785000000000003</c:v>
                </c:pt>
                <c:pt idx="4984">
                  <c:v>0.14363000000000001</c:v>
                </c:pt>
                <c:pt idx="4985">
                  <c:v>0.63819999999999999</c:v>
                </c:pt>
                <c:pt idx="4986">
                  <c:v>-0.32854</c:v>
                </c:pt>
                <c:pt idx="4987">
                  <c:v>-0.91464000000000001</c:v>
                </c:pt>
                <c:pt idx="4988">
                  <c:v>0.99368999999999996</c:v>
                </c:pt>
                <c:pt idx="4989">
                  <c:v>5.1648699999999996</c:v>
                </c:pt>
                <c:pt idx="4990">
                  <c:v>2.6553399999999998</c:v>
                </c:pt>
                <c:pt idx="4991">
                  <c:v>1.19058</c:v>
                </c:pt>
                <c:pt idx="4992">
                  <c:v>0.23438999999999999</c:v>
                </c:pt>
                <c:pt idx="4993">
                  <c:v>0.29096</c:v>
                </c:pt>
                <c:pt idx="4994">
                  <c:v>2.2499999999999998E-3</c:v>
                </c:pt>
                <c:pt idx="4995">
                  <c:v>0.26357999999999998</c:v>
                </c:pt>
                <c:pt idx="4996">
                  <c:v>-2.7799999999999999E-3</c:v>
                </c:pt>
                <c:pt idx="4997">
                  <c:v>-0.46457999999999999</c:v>
                </c:pt>
                <c:pt idx="4998">
                  <c:v>-0.66907000000000005</c:v>
                </c:pt>
                <c:pt idx="4999">
                  <c:v>-0.51612000000000002</c:v>
                </c:pt>
                <c:pt idx="5000">
                  <c:v>1.1008199999999999</c:v>
                </c:pt>
                <c:pt idx="5001">
                  <c:v>5.3585200000000004</c:v>
                </c:pt>
                <c:pt idx="5002">
                  <c:v>3.4422299999999999</c:v>
                </c:pt>
                <c:pt idx="5003">
                  <c:v>2.1596799999999998</c:v>
                </c:pt>
                <c:pt idx="5004">
                  <c:v>0.78580000000000005</c:v>
                </c:pt>
                <c:pt idx="5005">
                  <c:v>-0.33717999999999998</c:v>
                </c:pt>
                <c:pt idx="5006">
                  <c:v>-0.92637999999999998</c:v>
                </c:pt>
                <c:pt idx="5007">
                  <c:v>-1.3466</c:v>
                </c:pt>
                <c:pt idx="5008">
                  <c:v>-1.7657700000000001</c:v>
                </c:pt>
                <c:pt idx="5009">
                  <c:v>-2.1186400000000001</c:v>
                </c:pt>
                <c:pt idx="5010">
                  <c:v>-2.3771100000000001</c:v>
                </c:pt>
                <c:pt idx="5011">
                  <c:v>-2.4970599999999998</c:v>
                </c:pt>
                <c:pt idx="5012">
                  <c:v>-1.9322900000000001</c:v>
                </c:pt>
                <c:pt idx="5013">
                  <c:v>1.6335900000000001</c:v>
                </c:pt>
                <c:pt idx="5014">
                  <c:v>0.23466999999999999</c:v>
                </c:pt>
                <c:pt idx="5015">
                  <c:v>1.9158900000000001</c:v>
                </c:pt>
                <c:pt idx="5016">
                  <c:v>0.46890999999999999</c:v>
                </c:pt>
                <c:pt idx="5017">
                  <c:v>2.6044200000000002</c:v>
                </c:pt>
                <c:pt idx="5018">
                  <c:v>0.55123999999999995</c:v>
                </c:pt>
                <c:pt idx="5019">
                  <c:v>-0.38252999999999998</c:v>
                </c:pt>
                <c:pt idx="5020">
                  <c:v>-0.64698999999999995</c:v>
                </c:pt>
                <c:pt idx="5021">
                  <c:v>-0.77393000000000001</c:v>
                </c:pt>
                <c:pt idx="5022">
                  <c:v>-1.07677</c:v>
                </c:pt>
                <c:pt idx="5023">
                  <c:v>1.15632</c:v>
                </c:pt>
                <c:pt idx="5024">
                  <c:v>0.66129000000000004</c:v>
                </c:pt>
                <c:pt idx="5025">
                  <c:v>0.22142000000000001</c:v>
                </c:pt>
                <c:pt idx="5026">
                  <c:v>-6.2199999999999998E-2</c:v>
                </c:pt>
                <c:pt idx="5027">
                  <c:v>0.36719000000000002</c:v>
                </c:pt>
                <c:pt idx="5028">
                  <c:v>3.59422</c:v>
                </c:pt>
                <c:pt idx="5029">
                  <c:v>2.2807400000000002</c:v>
                </c:pt>
                <c:pt idx="5030">
                  <c:v>1.54043</c:v>
                </c:pt>
                <c:pt idx="5031">
                  <c:v>1.20034</c:v>
                </c:pt>
                <c:pt idx="5032">
                  <c:v>0.77347999999999995</c:v>
                </c:pt>
                <c:pt idx="5033">
                  <c:v>1.00543</c:v>
                </c:pt>
                <c:pt idx="5034">
                  <c:v>1.1778200000000001</c:v>
                </c:pt>
                <c:pt idx="5035">
                  <c:v>-4.3090000000000003E-2</c:v>
                </c:pt>
                <c:pt idx="5036">
                  <c:v>-0.75771999999999995</c:v>
                </c:pt>
                <c:pt idx="5037">
                  <c:v>-1.2647999999999999</c:v>
                </c:pt>
                <c:pt idx="5038">
                  <c:v>0.16505</c:v>
                </c:pt>
                <c:pt idx="5039">
                  <c:v>-0.71987999999999996</c:v>
                </c:pt>
                <c:pt idx="5040">
                  <c:v>-1.5736300000000001</c:v>
                </c:pt>
                <c:pt idx="5041">
                  <c:v>-1.8674900000000001</c:v>
                </c:pt>
                <c:pt idx="5042">
                  <c:v>-4.1529999999999997E-2</c:v>
                </c:pt>
                <c:pt idx="5043">
                  <c:v>-1.0325599999999999</c:v>
                </c:pt>
                <c:pt idx="5044">
                  <c:v>-1.6325799999999999</c:v>
                </c:pt>
                <c:pt idx="5045">
                  <c:v>-2.6769999999999999E-2</c:v>
                </c:pt>
                <c:pt idx="5046">
                  <c:v>2.8348200000000001</c:v>
                </c:pt>
                <c:pt idx="5047">
                  <c:v>0.94428000000000001</c:v>
                </c:pt>
                <c:pt idx="5048">
                  <c:v>-0.45801999999999998</c:v>
                </c:pt>
                <c:pt idx="5049">
                  <c:v>-2.6292599999999999</c:v>
                </c:pt>
                <c:pt idx="5050">
                  <c:v>-1.8430500000000001</c:v>
                </c:pt>
                <c:pt idx="5051">
                  <c:v>-1.9189400000000001</c:v>
                </c:pt>
                <c:pt idx="5052">
                  <c:v>-0.64505999999999997</c:v>
                </c:pt>
                <c:pt idx="5053">
                  <c:v>-0.74670000000000003</c:v>
                </c:pt>
                <c:pt idx="5054">
                  <c:v>-1.1573</c:v>
                </c:pt>
                <c:pt idx="5055">
                  <c:v>-1.70272</c:v>
                </c:pt>
                <c:pt idx="5056">
                  <c:v>-0.61767000000000005</c:v>
                </c:pt>
                <c:pt idx="5057">
                  <c:v>-0.69337000000000004</c:v>
                </c:pt>
                <c:pt idx="5058">
                  <c:v>-0.59184000000000003</c:v>
                </c:pt>
                <c:pt idx="5059">
                  <c:v>2.07287</c:v>
                </c:pt>
                <c:pt idx="5060">
                  <c:v>1.97201</c:v>
                </c:pt>
                <c:pt idx="5061">
                  <c:v>1.2829999999999999</c:v>
                </c:pt>
                <c:pt idx="5062">
                  <c:v>4.5498399999999997</c:v>
                </c:pt>
                <c:pt idx="5063">
                  <c:v>1.96374</c:v>
                </c:pt>
                <c:pt idx="5064">
                  <c:v>1.47498</c:v>
                </c:pt>
                <c:pt idx="5065">
                  <c:v>0.45179000000000002</c:v>
                </c:pt>
                <c:pt idx="5066">
                  <c:v>8.294E-2</c:v>
                </c:pt>
                <c:pt idx="5067">
                  <c:v>-0.18204000000000001</c:v>
                </c:pt>
                <c:pt idx="5068">
                  <c:v>-0.34520000000000001</c:v>
                </c:pt>
                <c:pt idx="5069">
                  <c:v>0.10556</c:v>
                </c:pt>
                <c:pt idx="5070">
                  <c:v>8.2430000000000003E-2</c:v>
                </c:pt>
                <c:pt idx="5071">
                  <c:v>-0.74490999999999996</c:v>
                </c:pt>
                <c:pt idx="5072">
                  <c:v>0.88775000000000004</c:v>
                </c:pt>
                <c:pt idx="5073">
                  <c:v>-0.65266999999999997</c:v>
                </c:pt>
                <c:pt idx="5074">
                  <c:v>4.4251199999999997</c:v>
                </c:pt>
                <c:pt idx="5075">
                  <c:v>2.83867</c:v>
                </c:pt>
                <c:pt idx="5076">
                  <c:v>0.38574999999999998</c:v>
                </c:pt>
                <c:pt idx="5077">
                  <c:v>-0.27822000000000002</c:v>
                </c:pt>
                <c:pt idx="5078">
                  <c:v>-1.24858</c:v>
                </c:pt>
                <c:pt idx="5079">
                  <c:v>-1.13378</c:v>
                </c:pt>
                <c:pt idx="5080">
                  <c:v>-1.1356599999999999</c:v>
                </c:pt>
                <c:pt idx="5081">
                  <c:v>-2.0898699999999999</c:v>
                </c:pt>
                <c:pt idx="5082">
                  <c:v>-1.89568</c:v>
                </c:pt>
                <c:pt idx="5083">
                  <c:v>-1.71431</c:v>
                </c:pt>
                <c:pt idx="5084">
                  <c:v>-1.70285</c:v>
                </c:pt>
                <c:pt idx="5085">
                  <c:v>-1.88181</c:v>
                </c:pt>
                <c:pt idx="5086">
                  <c:v>-0.73724000000000001</c:v>
                </c:pt>
                <c:pt idx="5087">
                  <c:v>-0.35730000000000001</c:v>
                </c:pt>
                <c:pt idx="5088">
                  <c:v>3.3179400000000001</c:v>
                </c:pt>
                <c:pt idx="5089">
                  <c:v>3.5108299999999999</c:v>
                </c:pt>
                <c:pt idx="5090">
                  <c:v>2.1708599999999998</c:v>
                </c:pt>
                <c:pt idx="5091">
                  <c:v>0.33210000000000001</c:v>
                </c:pt>
                <c:pt idx="5092">
                  <c:v>-0.27262999999999998</c:v>
                </c:pt>
                <c:pt idx="5093">
                  <c:v>-0.60619000000000001</c:v>
                </c:pt>
                <c:pt idx="5094">
                  <c:v>-0.88680000000000003</c:v>
                </c:pt>
                <c:pt idx="5095">
                  <c:v>-1.10704</c:v>
                </c:pt>
                <c:pt idx="5096">
                  <c:v>-1.22682</c:v>
                </c:pt>
                <c:pt idx="5097">
                  <c:v>0.93179999999999996</c:v>
                </c:pt>
                <c:pt idx="5098">
                  <c:v>1.034E-2</c:v>
                </c:pt>
                <c:pt idx="5099">
                  <c:v>1.52494</c:v>
                </c:pt>
                <c:pt idx="5100">
                  <c:v>0.85243000000000002</c:v>
                </c:pt>
                <c:pt idx="5101">
                  <c:v>0.40556999999999999</c:v>
                </c:pt>
                <c:pt idx="5102">
                  <c:v>-9.9059999999999995E-2</c:v>
                </c:pt>
                <c:pt idx="5103">
                  <c:v>1.4574100000000001</c:v>
                </c:pt>
                <c:pt idx="5104">
                  <c:v>3.2793100000000002</c:v>
                </c:pt>
                <c:pt idx="5105">
                  <c:v>1.70997</c:v>
                </c:pt>
                <c:pt idx="5106">
                  <c:v>0.59860999999999998</c:v>
                </c:pt>
                <c:pt idx="5107">
                  <c:v>1.74939</c:v>
                </c:pt>
                <c:pt idx="5108">
                  <c:v>1.12538</c:v>
                </c:pt>
                <c:pt idx="5109">
                  <c:v>0.18948999999999999</c:v>
                </c:pt>
                <c:pt idx="5110">
                  <c:v>-0.21898000000000001</c:v>
                </c:pt>
                <c:pt idx="5111">
                  <c:v>-0.49197000000000002</c:v>
                </c:pt>
                <c:pt idx="5112">
                  <c:v>-0.82147000000000003</c:v>
                </c:pt>
                <c:pt idx="5113">
                  <c:v>-1.1137699999999999</c:v>
                </c:pt>
                <c:pt idx="5114">
                  <c:v>-1.3664099999999999</c:v>
                </c:pt>
                <c:pt idx="5115">
                  <c:v>1.19381</c:v>
                </c:pt>
                <c:pt idx="5116">
                  <c:v>0.5696</c:v>
                </c:pt>
                <c:pt idx="5117">
                  <c:v>0.35680000000000001</c:v>
                </c:pt>
                <c:pt idx="5118">
                  <c:v>-0.61995</c:v>
                </c:pt>
                <c:pt idx="5119">
                  <c:v>-1.31718</c:v>
                </c:pt>
                <c:pt idx="5120">
                  <c:v>0.98616999999999999</c:v>
                </c:pt>
                <c:pt idx="5121">
                  <c:v>0.36118</c:v>
                </c:pt>
                <c:pt idx="5122">
                  <c:v>-0.48179</c:v>
                </c:pt>
                <c:pt idx="5123">
                  <c:v>-1.48851</c:v>
                </c:pt>
                <c:pt idx="5124">
                  <c:v>-1.7084900000000001</c:v>
                </c:pt>
                <c:pt idx="5125">
                  <c:v>-1.1878299999999999</c:v>
                </c:pt>
                <c:pt idx="5126">
                  <c:v>-1.1579999999999999</c:v>
                </c:pt>
                <c:pt idx="5127">
                  <c:v>-1.3469500000000001</c:v>
                </c:pt>
                <c:pt idx="5128">
                  <c:v>-0.46111000000000002</c:v>
                </c:pt>
                <c:pt idx="5129">
                  <c:v>-1.22475</c:v>
                </c:pt>
                <c:pt idx="5130">
                  <c:v>-1.2549399999999999</c:v>
                </c:pt>
                <c:pt idx="5131">
                  <c:v>-1.1789499999999999</c:v>
                </c:pt>
                <c:pt idx="5132">
                  <c:v>-1.1816500000000001</c:v>
                </c:pt>
                <c:pt idx="5133">
                  <c:v>-1.15137</c:v>
                </c:pt>
                <c:pt idx="5134">
                  <c:v>-1.75519</c:v>
                </c:pt>
                <c:pt idx="5135">
                  <c:v>2.3713199999999999</c:v>
                </c:pt>
                <c:pt idx="5136">
                  <c:v>4.9313700000000003</c:v>
                </c:pt>
                <c:pt idx="5137">
                  <c:v>4.6646400000000003</c:v>
                </c:pt>
                <c:pt idx="5138">
                  <c:v>2.1348699999999998</c:v>
                </c:pt>
                <c:pt idx="5139">
                  <c:v>1.19845</c:v>
                </c:pt>
                <c:pt idx="5140">
                  <c:v>0.92712000000000006</c:v>
                </c:pt>
                <c:pt idx="5141">
                  <c:v>0.71438999999999997</c:v>
                </c:pt>
                <c:pt idx="5142">
                  <c:v>0.45740999999999998</c:v>
                </c:pt>
                <c:pt idx="5143">
                  <c:v>0.11766</c:v>
                </c:pt>
                <c:pt idx="5144">
                  <c:v>6.1109999999999998E-2</c:v>
                </c:pt>
                <c:pt idx="5145">
                  <c:v>-2.1299999999999999E-2</c:v>
                </c:pt>
                <c:pt idx="5146">
                  <c:v>-0.47277000000000002</c:v>
                </c:pt>
                <c:pt idx="5147">
                  <c:v>2.7959999999999999E-2</c:v>
                </c:pt>
                <c:pt idx="5148">
                  <c:v>5.17204</c:v>
                </c:pt>
                <c:pt idx="5149">
                  <c:v>3.6988599999999998</c:v>
                </c:pt>
                <c:pt idx="5150">
                  <c:v>2.1586500000000002</c:v>
                </c:pt>
                <c:pt idx="5151">
                  <c:v>1.56549</c:v>
                </c:pt>
                <c:pt idx="5152">
                  <c:v>0.12088</c:v>
                </c:pt>
                <c:pt idx="5153">
                  <c:v>-0.62148000000000003</c:v>
                </c:pt>
                <c:pt idx="5154">
                  <c:v>-1.0720000000000001</c:v>
                </c:pt>
                <c:pt idx="5155">
                  <c:v>-1.5176000000000001</c:v>
                </c:pt>
                <c:pt idx="5156">
                  <c:v>-1.90611</c:v>
                </c:pt>
                <c:pt idx="5157">
                  <c:v>-2.2094800000000001</c:v>
                </c:pt>
                <c:pt idx="5158">
                  <c:v>-2.3233100000000002</c:v>
                </c:pt>
                <c:pt idx="5159">
                  <c:v>-2.4011999999999998</c:v>
                </c:pt>
                <c:pt idx="5160">
                  <c:v>-1.80775</c:v>
                </c:pt>
                <c:pt idx="5161">
                  <c:v>1.2631600000000001</c:v>
                </c:pt>
                <c:pt idx="5162">
                  <c:v>-3.0000000000000001E-5</c:v>
                </c:pt>
                <c:pt idx="5163">
                  <c:v>4.3709999999999999E-2</c:v>
                </c:pt>
                <c:pt idx="5164">
                  <c:v>2.0169100000000002</c:v>
                </c:pt>
                <c:pt idx="5165">
                  <c:v>1.1679900000000001</c:v>
                </c:pt>
                <c:pt idx="5166">
                  <c:v>0.59523000000000004</c:v>
                </c:pt>
                <c:pt idx="5167">
                  <c:v>-0.54103999999999997</c:v>
                </c:pt>
                <c:pt idx="5168">
                  <c:v>-0.43826999999999999</c:v>
                </c:pt>
                <c:pt idx="5169">
                  <c:v>-0.11953999999999999</c:v>
                </c:pt>
                <c:pt idx="5170">
                  <c:v>-0.23461000000000001</c:v>
                </c:pt>
                <c:pt idx="5171">
                  <c:v>-0.19189000000000001</c:v>
                </c:pt>
                <c:pt idx="5172">
                  <c:v>-0.22552</c:v>
                </c:pt>
                <c:pt idx="5173">
                  <c:v>-0.73070000000000002</c:v>
                </c:pt>
                <c:pt idx="5174">
                  <c:v>0.91034000000000004</c:v>
                </c:pt>
                <c:pt idx="5175">
                  <c:v>1.2768600000000001</c:v>
                </c:pt>
                <c:pt idx="5176">
                  <c:v>0.82777999999999996</c:v>
                </c:pt>
                <c:pt idx="5177">
                  <c:v>1.0235300000000001</c:v>
                </c:pt>
                <c:pt idx="5178">
                  <c:v>4.5282900000000001</c:v>
                </c:pt>
                <c:pt idx="5179">
                  <c:v>3.4150299999999998</c:v>
                </c:pt>
                <c:pt idx="5180">
                  <c:v>2.1143900000000002</c:v>
                </c:pt>
                <c:pt idx="5181">
                  <c:v>1.43197</c:v>
                </c:pt>
                <c:pt idx="5182">
                  <c:v>1.0502499999999999</c:v>
                </c:pt>
                <c:pt idx="5183">
                  <c:v>0.52109000000000005</c:v>
                </c:pt>
                <c:pt idx="5184">
                  <c:v>0.33566000000000001</c:v>
                </c:pt>
                <c:pt idx="5185">
                  <c:v>0.79408999999999996</c:v>
                </c:pt>
                <c:pt idx="5186">
                  <c:v>-0.25502999999999998</c:v>
                </c:pt>
                <c:pt idx="5187">
                  <c:v>-0.85458000000000001</c:v>
                </c:pt>
                <c:pt idx="5188">
                  <c:v>0.74917999999999996</c:v>
                </c:pt>
                <c:pt idx="5189">
                  <c:v>-0.21107999999999999</c:v>
                </c:pt>
                <c:pt idx="5190">
                  <c:v>-1.1901999999999999</c:v>
                </c:pt>
                <c:pt idx="5191">
                  <c:v>-1.5403800000000001</c:v>
                </c:pt>
                <c:pt idx="5192">
                  <c:v>-1.9635899999999999</c:v>
                </c:pt>
                <c:pt idx="5193">
                  <c:v>8.9149999999999993E-2</c:v>
                </c:pt>
                <c:pt idx="5194">
                  <c:v>-0.33566000000000001</c:v>
                </c:pt>
                <c:pt idx="5195">
                  <c:v>-3.6639999999999999E-2</c:v>
                </c:pt>
                <c:pt idx="5196">
                  <c:v>2.49336</c:v>
                </c:pt>
                <c:pt idx="5197">
                  <c:v>1.0935999999999999</c:v>
                </c:pt>
                <c:pt idx="5198">
                  <c:v>0.46367999999999998</c:v>
                </c:pt>
                <c:pt idx="5199">
                  <c:v>-0.88649</c:v>
                </c:pt>
                <c:pt idx="5200">
                  <c:v>-6.6125299999999996</c:v>
                </c:pt>
                <c:pt idx="5201">
                  <c:v>-6.6463799999999997</c:v>
                </c:pt>
                <c:pt idx="5202">
                  <c:v>-2.9486500000000002</c:v>
                </c:pt>
                <c:pt idx="5203">
                  <c:v>-3.00481</c:v>
                </c:pt>
                <c:pt idx="5204">
                  <c:v>1.53572</c:v>
                </c:pt>
                <c:pt idx="5205">
                  <c:v>-0.98929999999999996</c:v>
                </c:pt>
                <c:pt idx="5206">
                  <c:v>2.9696500000000001</c:v>
                </c:pt>
                <c:pt idx="5207">
                  <c:v>3.1517300000000001</c:v>
                </c:pt>
                <c:pt idx="5208">
                  <c:v>1.24655</c:v>
                </c:pt>
                <c:pt idx="5209">
                  <c:v>0.23022000000000001</c:v>
                </c:pt>
                <c:pt idx="5210">
                  <c:v>1.0249299999999999</c:v>
                </c:pt>
                <c:pt idx="5211">
                  <c:v>0.95464000000000004</c:v>
                </c:pt>
                <c:pt idx="5212">
                  <c:v>9.5670000000000005E-2</c:v>
                </c:pt>
                <c:pt idx="5213">
                  <c:v>1.8059799999999999</c:v>
                </c:pt>
                <c:pt idx="5214">
                  <c:v>2.92319</c:v>
                </c:pt>
                <c:pt idx="5215">
                  <c:v>2.4330099999999999</c:v>
                </c:pt>
                <c:pt idx="5216">
                  <c:v>0.12361999999999999</c:v>
                </c:pt>
                <c:pt idx="5217">
                  <c:v>0.78210000000000002</c:v>
                </c:pt>
                <c:pt idx="5218">
                  <c:v>1.62012</c:v>
                </c:pt>
                <c:pt idx="5219">
                  <c:v>1.51501</c:v>
                </c:pt>
                <c:pt idx="5220">
                  <c:v>0.17823</c:v>
                </c:pt>
                <c:pt idx="5221">
                  <c:v>1.7039800000000001</c:v>
                </c:pt>
                <c:pt idx="5222">
                  <c:v>1.1678999999999999</c:v>
                </c:pt>
                <c:pt idx="5223">
                  <c:v>3.80809</c:v>
                </c:pt>
                <c:pt idx="5224">
                  <c:v>1.88652</c:v>
                </c:pt>
                <c:pt idx="5225">
                  <c:v>0.89322000000000001</c:v>
                </c:pt>
                <c:pt idx="5226">
                  <c:v>0.48565000000000003</c:v>
                </c:pt>
                <c:pt idx="5227">
                  <c:v>1.1338200000000001</c:v>
                </c:pt>
                <c:pt idx="5228">
                  <c:v>0.80408000000000002</c:v>
                </c:pt>
                <c:pt idx="5229">
                  <c:v>-2.3019999999999999E-2</c:v>
                </c:pt>
                <c:pt idx="5230">
                  <c:v>1.1391199999999999</c:v>
                </c:pt>
                <c:pt idx="5231">
                  <c:v>3.63931</c:v>
                </c:pt>
                <c:pt idx="5232">
                  <c:v>2.7199499999999999</c:v>
                </c:pt>
                <c:pt idx="5233">
                  <c:v>3.2499500000000001</c:v>
                </c:pt>
                <c:pt idx="5234">
                  <c:v>0.92525999999999997</c:v>
                </c:pt>
                <c:pt idx="5235">
                  <c:v>-4.0829999999999998E-2</c:v>
                </c:pt>
                <c:pt idx="5236">
                  <c:v>-0.52746000000000004</c:v>
                </c:pt>
                <c:pt idx="5237">
                  <c:v>-1.3165199999999999</c:v>
                </c:pt>
                <c:pt idx="5238">
                  <c:v>-1.1359999999999999</c:v>
                </c:pt>
                <c:pt idx="5239">
                  <c:v>-1.0291399999999999</c:v>
                </c:pt>
                <c:pt idx="5240">
                  <c:v>-1.1788799999999999</c:v>
                </c:pt>
                <c:pt idx="5241">
                  <c:v>-1.80406</c:v>
                </c:pt>
                <c:pt idx="5242">
                  <c:v>-0.97774000000000005</c:v>
                </c:pt>
                <c:pt idx="5243">
                  <c:v>4.2200000000000001E-2</c:v>
                </c:pt>
                <c:pt idx="5244">
                  <c:v>3.8316599999999998</c:v>
                </c:pt>
                <c:pt idx="5245">
                  <c:v>5.3388499999999999</c:v>
                </c:pt>
                <c:pt idx="5246">
                  <c:v>2.4865599999999999</c:v>
                </c:pt>
                <c:pt idx="5247">
                  <c:v>1.19818</c:v>
                </c:pt>
                <c:pt idx="5248">
                  <c:v>0.4345</c:v>
                </c:pt>
                <c:pt idx="5249">
                  <c:v>8.1799999999999998E-3</c:v>
                </c:pt>
                <c:pt idx="5250">
                  <c:v>-0.26902999999999999</c:v>
                </c:pt>
                <c:pt idx="5251">
                  <c:v>-0.48171000000000003</c:v>
                </c:pt>
                <c:pt idx="5252">
                  <c:v>-0.59655999999999998</c:v>
                </c:pt>
                <c:pt idx="5253">
                  <c:v>-0.66244999999999998</c:v>
                </c:pt>
                <c:pt idx="5254">
                  <c:v>-2.0295299999999998</c:v>
                </c:pt>
                <c:pt idx="5255">
                  <c:v>0.10001</c:v>
                </c:pt>
                <c:pt idx="5256">
                  <c:v>3.0485799999999998</c:v>
                </c:pt>
                <c:pt idx="5257">
                  <c:v>2.5154200000000002</c:v>
                </c:pt>
                <c:pt idx="5258">
                  <c:v>1.2754000000000001</c:v>
                </c:pt>
                <c:pt idx="5259">
                  <c:v>1.44173</c:v>
                </c:pt>
                <c:pt idx="5260">
                  <c:v>3.0291000000000001</c:v>
                </c:pt>
                <c:pt idx="5261">
                  <c:v>2.0129100000000002</c:v>
                </c:pt>
                <c:pt idx="5262">
                  <c:v>3.3172600000000001</c:v>
                </c:pt>
                <c:pt idx="5263">
                  <c:v>2.4283299999999999</c:v>
                </c:pt>
                <c:pt idx="5264">
                  <c:v>1.4884500000000001</c:v>
                </c:pt>
                <c:pt idx="5265">
                  <c:v>1.45641</c:v>
                </c:pt>
                <c:pt idx="5266">
                  <c:v>2.0434399999999999</c:v>
                </c:pt>
                <c:pt idx="5267">
                  <c:v>0.95148999999999995</c:v>
                </c:pt>
                <c:pt idx="5268">
                  <c:v>0.16711000000000001</c:v>
                </c:pt>
                <c:pt idx="5269">
                  <c:v>0.33106000000000002</c:v>
                </c:pt>
                <c:pt idx="5270">
                  <c:v>0.20916999999999999</c:v>
                </c:pt>
                <c:pt idx="5271">
                  <c:v>0.92168000000000005</c:v>
                </c:pt>
                <c:pt idx="5272">
                  <c:v>2.7205699999999999</c:v>
                </c:pt>
                <c:pt idx="5273">
                  <c:v>1.9214599999999999</c:v>
                </c:pt>
                <c:pt idx="5274">
                  <c:v>1.3901600000000001</c:v>
                </c:pt>
                <c:pt idx="5275">
                  <c:v>0.41575000000000001</c:v>
                </c:pt>
                <c:pt idx="5276">
                  <c:v>-0.21357999999999999</c:v>
                </c:pt>
                <c:pt idx="5277">
                  <c:v>-0.61582999999999999</c:v>
                </c:pt>
                <c:pt idx="5278">
                  <c:v>0.76527999999999996</c:v>
                </c:pt>
                <c:pt idx="5279">
                  <c:v>0.71880999999999995</c:v>
                </c:pt>
                <c:pt idx="5280">
                  <c:v>1.278E-2</c:v>
                </c:pt>
                <c:pt idx="5281">
                  <c:v>-0.15051</c:v>
                </c:pt>
                <c:pt idx="5282">
                  <c:v>-0.52517999999999998</c:v>
                </c:pt>
                <c:pt idx="5283">
                  <c:v>0.41243999999999997</c:v>
                </c:pt>
                <c:pt idx="5284">
                  <c:v>0.28278999999999999</c:v>
                </c:pt>
                <c:pt idx="5285">
                  <c:v>-0.16267000000000001</c:v>
                </c:pt>
                <c:pt idx="5286">
                  <c:v>-0.14116000000000001</c:v>
                </c:pt>
                <c:pt idx="5287">
                  <c:v>-0.41243999999999997</c:v>
                </c:pt>
                <c:pt idx="5288">
                  <c:v>-0.2606</c:v>
                </c:pt>
                <c:pt idx="5289">
                  <c:v>0.66273000000000004</c:v>
                </c:pt>
                <c:pt idx="5290">
                  <c:v>1.57731</c:v>
                </c:pt>
                <c:pt idx="5291">
                  <c:v>5.2618200000000002</c:v>
                </c:pt>
                <c:pt idx="5292">
                  <c:v>4.9254600000000002</c:v>
                </c:pt>
                <c:pt idx="5293">
                  <c:v>2.48841</c:v>
                </c:pt>
                <c:pt idx="5294">
                  <c:v>1.9194599999999999</c:v>
                </c:pt>
                <c:pt idx="5295">
                  <c:v>1.8821399999999999</c:v>
                </c:pt>
                <c:pt idx="5296">
                  <c:v>1.7808200000000001</c:v>
                </c:pt>
                <c:pt idx="5297">
                  <c:v>1.21469</c:v>
                </c:pt>
                <c:pt idx="5298">
                  <c:v>1.5104200000000001</c:v>
                </c:pt>
                <c:pt idx="5299">
                  <c:v>1.3204499999999999</c:v>
                </c:pt>
                <c:pt idx="5300">
                  <c:v>1.41168</c:v>
                </c:pt>
                <c:pt idx="5301">
                  <c:v>1.0655300000000001</c:v>
                </c:pt>
                <c:pt idx="5302">
                  <c:v>1.9853400000000001</c:v>
                </c:pt>
                <c:pt idx="5303">
                  <c:v>3.2917299999999998</c:v>
                </c:pt>
                <c:pt idx="5304">
                  <c:v>1.9644999999999999</c:v>
                </c:pt>
                <c:pt idx="5305">
                  <c:v>3.2589999999999999</c:v>
                </c:pt>
                <c:pt idx="5306">
                  <c:v>3.8545799999999999</c:v>
                </c:pt>
                <c:pt idx="5307">
                  <c:v>2.34612</c:v>
                </c:pt>
                <c:pt idx="5308">
                  <c:v>0.93723000000000001</c:v>
                </c:pt>
                <c:pt idx="5309">
                  <c:v>0.22564999999999999</c:v>
                </c:pt>
                <c:pt idx="5310">
                  <c:v>-0.20049</c:v>
                </c:pt>
                <c:pt idx="5311">
                  <c:v>-0.54113</c:v>
                </c:pt>
                <c:pt idx="5312">
                  <c:v>-1.1328499999999999</c:v>
                </c:pt>
                <c:pt idx="5313">
                  <c:v>-0.79390000000000005</c:v>
                </c:pt>
                <c:pt idx="5314">
                  <c:v>-0.76482000000000006</c:v>
                </c:pt>
                <c:pt idx="5315">
                  <c:v>-0.24942</c:v>
                </c:pt>
                <c:pt idx="5316">
                  <c:v>1.6931700000000001</c:v>
                </c:pt>
                <c:pt idx="5317">
                  <c:v>1.19913</c:v>
                </c:pt>
                <c:pt idx="5318">
                  <c:v>1.6876</c:v>
                </c:pt>
                <c:pt idx="5319">
                  <c:v>3.9333100000000001</c:v>
                </c:pt>
                <c:pt idx="5320">
                  <c:v>0.74622999999999995</c:v>
                </c:pt>
                <c:pt idx="5321">
                  <c:v>0.89522000000000002</c:v>
                </c:pt>
                <c:pt idx="5322">
                  <c:v>1.9124000000000001</c:v>
                </c:pt>
                <c:pt idx="5323">
                  <c:v>1.29416</c:v>
                </c:pt>
                <c:pt idx="5324">
                  <c:v>1.2335199999999999</c:v>
                </c:pt>
                <c:pt idx="5325">
                  <c:v>1.56932</c:v>
                </c:pt>
                <c:pt idx="5326">
                  <c:v>0.98150000000000004</c:v>
                </c:pt>
                <c:pt idx="5327">
                  <c:v>0.84336</c:v>
                </c:pt>
                <c:pt idx="5328">
                  <c:v>0.50195999999999996</c:v>
                </c:pt>
                <c:pt idx="5329">
                  <c:v>1.1000300000000001</c:v>
                </c:pt>
                <c:pt idx="5330">
                  <c:v>0.46601999999999999</c:v>
                </c:pt>
                <c:pt idx="5331">
                  <c:v>0.11341</c:v>
                </c:pt>
                <c:pt idx="5332">
                  <c:v>1.35162</c:v>
                </c:pt>
                <c:pt idx="5333">
                  <c:v>2.14331</c:v>
                </c:pt>
                <c:pt idx="5334">
                  <c:v>2.1579299999999999</c:v>
                </c:pt>
                <c:pt idx="5335">
                  <c:v>7.3212799999999998</c:v>
                </c:pt>
                <c:pt idx="5336">
                  <c:v>7.0343200000000001</c:v>
                </c:pt>
                <c:pt idx="5337">
                  <c:v>3.7381600000000001</c:v>
                </c:pt>
                <c:pt idx="5338">
                  <c:v>3.2043300000000001</c:v>
                </c:pt>
                <c:pt idx="5339">
                  <c:v>2.5462099999999999</c:v>
                </c:pt>
                <c:pt idx="5340">
                  <c:v>2.0005099999999998</c:v>
                </c:pt>
                <c:pt idx="5341">
                  <c:v>1.3824000000000001</c:v>
                </c:pt>
                <c:pt idx="5342">
                  <c:v>1.5732299999999999</c:v>
                </c:pt>
                <c:pt idx="5343">
                  <c:v>1.5165900000000001</c:v>
                </c:pt>
                <c:pt idx="5344">
                  <c:v>0.79235999999999995</c:v>
                </c:pt>
                <c:pt idx="5345">
                  <c:v>2.7921</c:v>
                </c:pt>
                <c:pt idx="5346">
                  <c:v>0.95023999999999997</c:v>
                </c:pt>
                <c:pt idx="5347">
                  <c:v>0.32829999999999998</c:v>
                </c:pt>
                <c:pt idx="5348">
                  <c:v>1.43831</c:v>
                </c:pt>
                <c:pt idx="5349">
                  <c:v>1.56745</c:v>
                </c:pt>
                <c:pt idx="5350">
                  <c:v>0.67571999999999999</c:v>
                </c:pt>
                <c:pt idx="5351">
                  <c:v>0.59450999999999998</c:v>
                </c:pt>
                <c:pt idx="5352">
                  <c:v>3.3346399999999998</c:v>
                </c:pt>
                <c:pt idx="5353">
                  <c:v>3.4290600000000002</c:v>
                </c:pt>
                <c:pt idx="5354">
                  <c:v>1.9762299999999999</c:v>
                </c:pt>
                <c:pt idx="5355">
                  <c:v>0.89090999999999998</c:v>
                </c:pt>
                <c:pt idx="5356">
                  <c:v>1.08731</c:v>
                </c:pt>
                <c:pt idx="5357">
                  <c:v>1.2037800000000001</c:v>
                </c:pt>
                <c:pt idx="5358">
                  <c:v>0.60782000000000003</c:v>
                </c:pt>
                <c:pt idx="5359">
                  <c:v>1.67835</c:v>
                </c:pt>
                <c:pt idx="5360">
                  <c:v>1.3367899999999999</c:v>
                </c:pt>
                <c:pt idx="5361">
                  <c:v>1.01207</c:v>
                </c:pt>
                <c:pt idx="5362">
                  <c:v>1.1272899999999999</c:v>
                </c:pt>
                <c:pt idx="5363">
                  <c:v>0.65519000000000005</c:v>
                </c:pt>
                <c:pt idx="5364">
                  <c:v>2.89676</c:v>
                </c:pt>
                <c:pt idx="5365">
                  <c:v>4.8264399999999998</c:v>
                </c:pt>
                <c:pt idx="5366">
                  <c:v>3.1483400000000001</c:v>
                </c:pt>
                <c:pt idx="5367">
                  <c:v>2.37757</c:v>
                </c:pt>
                <c:pt idx="5368">
                  <c:v>1.3146500000000001</c:v>
                </c:pt>
                <c:pt idx="5369">
                  <c:v>5.5827</c:v>
                </c:pt>
                <c:pt idx="5370">
                  <c:v>3.2986200000000001</c:v>
                </c:pt>
                <c:pt idx="5371">
                  <c:v>2.5895600000000001</c:v>
                </c:pt>
                <c:pt idx="5372">
                  <c:v>2.1962000000000002</c:v>
                </c:pt>
                <c:pt idx="5373">
                  <c:v>2.00197</c:v>
                </c:pt>
                <c:pt idx="5374">
                  <c:v>1.8267199999999999</c:v>
                </c:pt>
                <c:pt idx="5375">
                  <c:v>2.2029399999999999</c:v>
                </c:pt>
                <c:pt idx="5376">
                  <c:v>2.71068</c:v>
                </c:pt>
                <c:pt idx="5377">
                  <c:v>2.4841899999999999</c:v>
                </c:pt>
                <c:pt idx="5378">
                  <c:v>1.5385</c:v>
                </c:pt>
                <c:pt idx="5379">
                  <c:v>1.3088900000000001</c:v>
                </c:pt>
                <c:pt idx="5380">
                  <c:v>2.5917400000000002</c:v>
                </c:pt>
                <c:pt idx="5381">
                  <c:v>6.7541799999999999</c:v>
                </c:pt>
                <c:pt idx="5382">
                  <c:v>3.9006799999999999</c:v>
                </c:pt>
                <c:pt idx="5383">
                  <c:v>2.8984200000000002</c:v>
                </c:pt>
                <c:pt idx="5384">
                  <c:v>3.24071</c:v>
                </c:pt>
                <c:pt idx="5385">
                  <c:v>2.2849300000000001</c:v>
                </c:pt>
                <c:pt idx="5386">
                  <c:v>1.77433</c:v>
                </c:pt>
                <c:pt idx="5387">
                  <c:v>1.39964</c:v>
                </c:pt>
                <c:pt idx="5388">
                  <c:v>0.91218999999999995</c:v>
                </c:pt>
                <c:pt idx="5389">
                  <c:v>1.0369900000000001</c:v>
                </c:pt>
                <c:pt idx="5390">
                  <c:v>1.0038100000000001</c:v>
                </c:pt>
                <c:pt idx="5391">
                  <c:v>0.46527000000000002</c:v>
                </c:pt>
                <c:pt idx="5392">
                  <c:v>0.15265000000000001</c:v>
                </c:pt>
                <c:pt idx="5393">
                  <c:v>0.66601999999999995</c:v>
                </c:pt>
                <c:pt idx="5394">
                  <c:v>3.3909199999999999</c:v>
                </c:pt>
                <c:pt idx="5395">
                  <c:v>3.2837200000000002</c:v>
                </c:pt>
                <c:pt idx="5396">
                  <c:v>2.4984999999999999</c:v>
                </c:pt>
                <c:pt idx="5397">
                  <c:v>2.1850399999999999</c:v>
                </c:pt>
                <c:pt idx="5398">
                  <c:v>1.35582</c:v>
                </c:pt>
                <c:pt idx="5399">
                  <c:v>0.26928999999999997</c:v>
                </c:pt>
                <c:pt idx="5400">
                  <c:v>0.53649999999999998</c:v>
                </c:pt>
                <c:pt idx="5401">
                  <c:v>0.31292999999999999</c:v>
                </c:pt>
                <c:pt idx="5402">
                  <c:v>1.0677099999999999</c:v>
                </c:pt>
                <c:pt idx="5403">
                  <c:v>2.6781999999999999</c:v>
                </c:pt>
                <c:pt idx="5404">
                  <c:v>1.67218</c:v>
                </c:pt>
                <c:pt idx="5405">
                  <c:v>-0.46936</c:v>
                </c:pt>
                <c:pt idx="5406">
                  <c:v>-0.37339</c:v>
                </c:pt>
                <c:pt idx="5407">
                  <c:v>-8.1299999999999997E-2</c:v>
                </c:pt>
                <c:pt idx="5408">
                  <c:v>2.1363300000000001</c:v>
                </c:pt>
                <c:pt idx="5409">
                  <c:v>3.4233799999999999</c:v>
                </c:pt>
                <c:pt idx="5410">
                  <c:v>1.6629400000000001</c:v>
                </c:pt>
                <c:pt idx="5411">
                  <c:v>1.3753</c:v>
                </c:pt>
                <c:pt idx="5412">
                  <c:v>1.60728</c:v>
                </c:pt>
                <c:pt idx="5413">
                  <c:v>3.70208</c:v>
                </c:pt>
                <c:pt idx="5414">
                  <c:v>3.0263399999999998</c:v>
                </c:pt>
                <c:pt idx="5415">
                  <c:v>6.2253600000000002</c:v>
                </c:pt>
                <c:pt idx="5416">
                  <c:v>5.04826</c:v>
                </c:pt>
                <c:pt idx="5417">
                  <c:v>4.4341400000000002</c:v>
                </c:pt>
                <c:pt idx="5418">
                  <c:v>3.5659200000000002</c:v>
                </c:pt>
                <c:pt idx="5419">
                  <c:v>3.3216700000000001</c:v>
                </c:pt>
                <c:pt idx="5420">
                  <c:v>3.2578900000000002</c:v>
                </c:pt>
                <c:pt idx="5421">
                  <c:v>2.77216</c:v>
                </c:pt>
                <c:pt idx="5422">
                  <c:v>2.5131600000000001</c:v>
                </c:pt>
                <c:pt idx="5423">
                  <c:v>2.2197200000000001</c:v>
                </c:pt>
                <c:pt idx="5424">
                  <c:v>2.11652</c:v>
                </c:pt>
                <c:pt idx="5425">
                  <c:v>2.2717399999999999</c:v>
                </c:pt>
                <c:pt idx="5426">
                  <c:v>3.43649</c:v>
                </c:pt>
                <c:pt idx="5427">
                  <c:v>3.68553</c:v>
                </c:pt>
                <c:pt idx="5428">
                  <c:v>3.3947799999999999</c:v>
                </c:pt>
                <c:pt idx="5429">
                  <c:v>3.1389900000000002</c:v>
                </c:pt>
                <c:pt idx="5430">
                  <c:v>0.54318999999999995</c:v>
                </c:pt>
                <c:pt idx="5431">
                  <c:v>3.24763</c:v>
                </c:pt>
                <c:pt idx="5432">
                  <c:v>1.53593</c:v>
                </c:pt>
                <c:pt idx="5433">
                  <c:v>2.5017299999999998</c:v>
                </c:pt>
                <c:pt idx="5434">
                  <c:v>3.5069400000000002</c:v>
                </c:pt>
                <c:pt idx="5435">
                  <c:v>3.7186300000000001</c:v>
                </c:pt>
                <c:pt idx="5436">
                  <c:v>2.5596899999999998</c:v>
                </c:pt>
                <c:pt idx="5437">
                  <c:v>1.7130799999999999</c:v>
                </c:pt>
                <c:pt idx="5438">
                  <c:v>3.5770499999999998</c:v>
                </c:pt>
                <c:pt idx="5439">
                  <c:v>4.17849</c:v>
                </c:pt>
                <c:pt idx="5440">
                  <c:v>5.0476000000000001</c:v>
                </c:pt>
                <c:pt idx="5441">
                  <c:v>1.9344300000000001</c:v>
                </c:pt>
                <c:pt idx="5442">
                  <c:v>1.8996299999999999</c:v>
                </c:pt>
                <c:pt idx="5443">
                  <c:v>4.0666399999999996</c:v>
                </c:pt>
                <c:pt idx="5444">
                  <c:v>3.49776</c:v>
                </c:pt>
                <c:pt idx="5445">
                  <c:v>3.8217099999999999</c:v>
                </c:pt>
                <c:pt idx="5446">
                  <c:v>3.4185599999999998</c:v>
                </c:pt>
                <c:pt idx="5447">
                  <c:v>4.1805599999999998</c:v>
                </c:pt>
                <c:pt idx="5448">
                  <c:v>4.3197599999999996</c:v>
                </c:pt>
                <c:pt idx="5449">
                  <c:v>3.0832799999999998</c:v>
                </c:pt>
                <c:pt idx="5450">
                  <c:v>6.7140500000000003</c:v>
                </c:pt>
                <c:pt idx="5451">
                  <c:v>4.8202499999999997</c:v>
                </c:pt>
                <c:pt idx="5452">
                  <c:v>3.9489299999999998</c:v>
                </c:pt>
                <c:pt idx="5453">
                  <c:v>3.5889899999999999</c:v>
                </c:pt>
                <c:pt idx="5454">
                  <c:v>3.3969999999999998</c:v>
                </c:pt>
                <c:pt idx="5455">
                  <c:v>2.9688699999999999</c:v>
                </c:pt>
                <c:pt idx="5456">
                  <c:v>2.04555</c:v>
                </c:pt>
                <c:pt idx="5457">
                  <c:v>2.76959</c:v>
                </c:pt>
                <c:pt idx="5458">
                  <c:v>3.6179000000000001</c:v>
                </c:pt>
                <c:pt idx="5459">
                  <c:v>4.0892299999999997</c:v>
                </c:pt>
                <c:pt idx="5460">
                  <c:v>3.8853900000000001</c:v>
                </c:pt>
                <c:pt idx="5461">
                  <c:v>6.1271300000000002</c:v>
                </c:pt>
                <c:pt idx="5462">
                  <c:v>6.9493200000000002</c:v>
                </c:pt>
                <c:pt idx="5463">
                  <c:v>6.8402599999999998</c:v>
                </c:pt>
                <c:pt idx="5464">
                  <c:v>5.9496500000000001</c:v>
                </c:pt>
                <c:pt idx="5465">
                  <c:v>4.3141800000000003</c:v>
                </c:pt>
                <c:pt idx="5466">
                  <c:v>3.55484</c:v>
                </c:pt>
                <c:pt idx="5467">
                  <c:v>3.0450699999999999</c:v>
                </c:pt>
                <c:pt idx="5468">
                  <c:v>2.6181100000000002</c:v>
                </c:pt>
                <c:pt idx="5469">
                  <c:v>3.7343899999999999</c:v>
                </c:pt>
                <c:pt idx="5470">
                  <c:v>3.8601399999999999</c:v>
                </c:pt>
                <c:pt idx="5471">
                  <c:v>1.4615</c:v>
                </c:pt>
                <c:pt idx="5472">
                  <c:v>1.42387</c:v>
                </c:pt>
                <c:pt idx="5473">
                  <c:v>2.5447799999999998</c:v>
                </c:pt>
                <c:pt idx="5474">
                  <c:v>2.5329999999999999</c:v>
                </c:pt>
                <c:pt idx="5475">
                  <c:v>2.7504300000000002</c:v>
                </c:pt>
                <c:pt idx="5476">
                  <c:v>3.9367999999999999</c:v>
                </c:pt>
                <c:pt idx="5477">
                  <c:v>4.92143</c:v>
                </c:pt>
                <c:pt idx="5478">
                  <c:v>7.2917199999999998</c:v>
                </c:pt>
                <c:pt idx="5479">
                  <c:v>7.7033699999999996</c:v>
                </c:pt>
                <c:pt idx="5480">
                  <c:v>5.69231</c:v>
                </c:pt>
                <c:pt idx="5481">
                  <c:v>6.2036600000000002</c:v>
                </c:pt>
                <c:pt idx="5482">
                  <c:v>5.4200600000000003</c:v>
                </c:pt>
                <c:pt idx="5483">
                  <c:v>5.06419</c:v>
                </c:pt>
                <c:pt idx="5484">
                  <c:v>4.2232799999999999</c:v>
                </c:pt>
                <c:pt idx="5485">
                  <c:v>4.2968500000000001</c:v>
                </c:pt>
                <c:pt idx="5486">
                  <c:v>4.1856099999999996</c:v>
                </c:pt>
                <c:pt idx="5487">
                  <c:v>3.7617600000000002</c:v>
                </c:pt>
                <c:pt idx="5488">
                  <c:v>3.4238</c:v>
                </c:pt>
                <c:pt idx="5489">
                  <c:v>3.1794199999999999</c:v>
                </c:pt>
                <c:pt idx="5490">
                  <c:v>2.63042</c:v>
                </c:pt>
                <c:pt idx="5491">
                  <c:v>3.3360699999999999</c:v>
                </c:pt>
                <c:pt idx="5492">
                  <c:v>4.5761599999999998</c:v>
                </c:pt>
                <c:pt idx="5493">
                  <c:v>5.1248100000000001</c:v>
                </c:pt>
                <c:pt idx="5494">
                  <c:v>6.6923000000000004</c:v>
                </c:pt>
                <c:pt idx="5495">
                  <c:v>6.8910400000000003</c:v>
                </c:pt>
                <c:pt idx="5496">
                  <c:v>4.2587999999999999</c:v>
                </c:pt>
                <c:pt idx="5497">
                  <c:v>2.5958800000000002</c:v>
                </c:pt>
                <c:pt idx="5498">
                  <c:v>7.0374800000000004</c:v>
                </c:pt>
                <c:pt idx="5499">
                  <c:v>6.7730800000000002</c:v>
                </c:pt>
                <c:pt idx="5500">
                  <c:v>5.4690200000000004</c:v>
                </c:pt>
                <c:pt idx="5501">
                  <c:v>4.63917</c:v>
                </c:pt>
                <c:pt idx="5502">
                  <c:v>4.0541400000000003</c:v>
                </c:pt>
                <c:pt idx="5503">
                  <c:v>2.2048000000000001</c:v>
                </c:pt>
                <c:pt idx="5504">
                  <c:v>3.1249899999999999</c:v>
                </c:pt>
                <c:pt idx="5505">
                  <c:v>6.3777299999999997</c:v>
                </c:pt>
                <c:pt idx="5506">
                  <c:v>7.3297699999999999</c:v>
                </c:pt>
                <c:pt idx="5507">
                  <c:v>5.1222399999999997</c:v>
                </c:pt>
                <c:pt idx="5508">
                  <c:v>3.2366000000000001</c:v>
                </c:pt>
                <c:pt idx="5509">
                  <c:v>3.1221999999999999</c:v>
                </c:pt>
                <c:pt idx="5510">
                  <c:v>3.1194500000000001</c:v>
                </c:pt>
                <c:pt idx="5511">
                  <c:v>2.9773999999999998</c:v>
                </c:pt>
                <c:pt idx="5512">
                  <c:v>2.88144</c:v>
                </c:pt>
                <c:pt idx="5513">
                  <c:v>9.2840100000000003</c:v>
                </c:pt>
                <c:pt idx="5514">
                  <c:v>6.4619200000000001</c:v>
                </c:pt>
                <c:pt idx="5515">
                  <c:v>4.7838099999999999</c:v>
                </c:pt>
                <c:pt idx="5516">
                  <c:v>5.8437599999999996</c:v>
                </c:pt>
                <c:pt idx="5517">
                  <c:v>6.0097800000000001</c:v>
                </c:pt>
                <c:pt idx="5518">
                  <c:v>5.6279300000000001</c:v>
                </c:pt>
                <c:pt idx="5519">
                  <c:v>5.16113</c:v>
                </c:pt>
                <c:pt idx="5520">
                  <c:v>4.4057199999999996</c:v>
                </c:pt>
                <c:pt idx="5521">
                  <c:v>4.8082399999999996</c:v>
                </c:pt>
                <c:pt idx="5522">
                  <c:v>4.1377600000000001</c:v>
                </c:pt>
                <c:pt idx="5523">
                  <c:v>5.83988</c:v>
                </c:pt>
                <c:pt idx="5524">
                  <c:v>9.7276600000000002</c:v>
                </c:pt>
                <c:pt idx="5525">
                  <c:v>7.0430999999999999</c:v>
                </c:pt>
                <c:pt idx="5526">
                  <c:v>6.4487500000000004</c:v>
                </c:pt>
                <c:pt idx="5527">
                  <c:v>5.2643700000000004</c:v>
                </c:pt>
                <c:pt idx="5528">
                  <c:v>5.3556900000000001</c:v>
                </c:pt>
                <c:pt idx="5529">
                  <c:v>6.7989699999999997</c:v>
                </c:pt>
                <c:pt idx="5530">
                  <c:v>4.8969100000000001</c:v>
                </c:pt>
                <c:pt idx="5531">
                  <c:v>4.5741500000000004</c:v>
                </c:pt>
                <c:pt idx="5532">
                  <c:v>4.3226500000000003</c:v>
                </c:pt>
                <c:pt idx="5533">
                  <c:v>4.08962</c:v>
                </c:pt>
                <c:pt idx="5534">
                  <c:v>2.0686499999999999</c:v>
                </c:pt>
                <c:pt idx="5535">
                  <c:v>2.5630500000000001</c:v>
                </c:pt>
                <c:pt idx="5536">
                  <c:v>7.0906900000000004</c:v>
                </c:pt>
                <c:pt idx="5537">
                  <c:v>6.4089999999999998</c:v>
                </c:pt>
                <c:pt idx="5538">
                  <c:v>5.8656600000000001</c:v>
                </c:pt>
                <c:pt idx="5539">
                  <c:v>5.3768200000000004</c:v>
                </c:pt>
                <c:pt idx="5540">
                  <c:v>6.9501099999999996</c:v>
                </c:pt>
                <c:pt idx="5541">
                  <c:v>9.4776699999999998</c:v>
                </c:pt>
                <c:pt idx="5542">
                  <c:v>7.7760899999999999</c:v>
                </c:pt>
                <c:pt idx="5543">
                  <c:v>5.7079300000000002</c:v>
                </c:pt>
                <c:pt idx="5544">
                  <c:v>5.5319900000000004</c:v>
                </c:pt>
                <c:pt idx="5545">
                  <c:v>5.2547699999999997</c:v>
                </c:pt>
                <c:pt idx="5546">
                  <c:v>4.9529800000000002</c:v>
                </c:pt>
                <c:pt idx="5547">
                  <c:v>4.6282500000000004</c:v>
                </c:pt>
                <c:pt idx="5548">
                  <c:v>6.2986800000000001</c:v>
                </c:pt>
                <c:pt idx="5549">
                  <c:v>5.4763099999999998</c:v>
                </c:pt>
                <c:pt idx="5550">
                  <c:v>5.2928100000000002</c:v>
                </c:pt>
                <c:pt idx="5551">
                  <c:v>5.2975500000000002</c:v>
                </c:pt>
                <c:pt idx="5552">
                  <c:v>5.1243299999999996</c:v>
                </c:pt>
                <c:pt idx="5553">
                  <c:v>4.1954900000000004</c:v>
                </c:pt>
                <c:pt idx="5554">
                  <c:v>6.37948</c:v>
                </c:pt>
                <c:pt idx="5555">
                  <c:v>6.5540599999999998</c:v>
                </c:pt>
                <c:pt idx="5556">
                  <c:v>6.7413100000000004</c:v>
                </c:pt>
                <c:pt idx="5557">
                  <c:v>6.5725199999999999</c:v>
                </c:pt>
                <c:pt idx="5558">
                  <c:v>5.8156299999999996</c:v>
                </c:pt>
                <c:pt idx="5559">
                  <c:v>4.2423999999999999</c:v>
                </c:pt>
                <c:pt idx="5560">
                  <c:v>5.2785000000000002</c:v>
                </c:pt>
                <c:pt idx="5561">
                  <c:v>7.8210300000000004</c:v>
                </c:pt>
                <c:pt idx="5562">
                  <c:v>5.4782999999999999</c:v>
                </c:pt>
                <c:pt idx="5563">
                  <c:v>4.9195500000000001</c:v>
                </c:pt>
                <c:pt idx="5564">
                  <c:v>3.05545</c:v>
                </c:pt>
                <c:pt idx="5565">
                  <c:v>5.4544300000000003</c:v>
                </c:pt>
                <c:pt idx="5566">
                  <c:v>6.6826699999999999</c:v>
                </c:pt>
                <c:pt idx="5567">
                  <c:v>5.7458600000000004</c:v>
                </c:pt>
                <c:pt idx="5568">
                  <c:v>4.2772300000000003</c:v>
                </c:pt>
                <c:pt idx="5569">
                  <c:v>6.0460900000000004</c:v>
                </c:pt>
                <c:pt idx="5570">
                  <c:v>6.6113799999999996</c:v>
                </c:pt>
                <c:pt idx="5571">
                  <c:v>5.8034699999999999</c:v>
                </c:pt>
                <c:pt idx="5572">
                  <c:v>7.3041400000000003</c:v>
                </c:pt>
                <c:pt idx="5573">
                  <c:v>6.46983</c:v>
                </c:pt>
                <c:pt idx="5574">
                  <c:v>9.1053599999999992</c:v>
                </c:pt>
                <c:pt idx="5575">
                  <c:v>7.0862499999999997</c:v>
                </c:pt>
                <c:pt idx="5576">
                  <c:v>9.7495499999999993</c:v>
                </c:pt>
                <c:pt idx="5577">
                  <c:v>8.24878</c:v>
                </c:pt>
                <c:pt idx="5578">
                  <c:v>7.1806799999999997</c:v>
                </c:pt>
                <c:pt idx="5579">
                  <c:v>6.7306800000000004</c:v>
                </c:pt>
                <c:pt idx="5580">
                  <c:v>6.3009300000000001</c:v>
                </c:pt>
                <c:pt idx="5581">
                  <c:v>6.6313500000000003</c:v>
                </c:pt>
                <c:pt idx="5582">
                  <c:v>6.32829</c:v>
                </c:pt>
                <c:pt idx="5583">
                  <c:v>6.10717</c:v>
                </c:pt>
                <c:pt idx="5584">
                  <c:v>5.86496</c:v>
                </c:pt>
                <c:pt idx="5585">
                  <c:v>7.5093500000000004</c:v>
                </c:pt>
                <c:pt idx="5586">
                  <c:v>8.22363</c:v>
                </c:pt>
                <c:pt idx="5587">
                  <c:v>7.4996200000000002</c:v>
                </c:pt>
                <c:pt idx="5588">
                  <c:v>9.0579900000000002</c:v>
                </c:pt>
                <c:pt idx="5589">
                  <c:v>9.2748200000000001</c:v>
                </c:pt>
                <c:pt idx="5590">
                  <c:v>7.5118799999999997</c:v>
                </c:pt>
                <c:pt idx="5591">
                  <c:v>6.46157</c:v>
                </c:pt>
                <c:pt idx="5592">
                  <c:v>6.16005</c:v>
                </c:pt>
                <c:pt idx="5593">
                  <c:v>7.2957200000000002</c:v>
                </c:pt>
                <c:pt idx="5594">
                  <c:v>6.6878099999999998</c:v>
                </c:pt>
                <c:pt idx="5595">
                  <c:v>6.5594799999999998</c:v>
                </c:pt>
                <c:pt idx="5596">
                  <c:v>10.029999999999999</c:v>
                </c:pt>
                <c:pt idx="5597">
                  <c:v>8.8840500000000002</c:v>
                </c:pt>
                <c:pt idx="5598">
                  <c:v>7.72567</c:v>
                </c:pt>
                <c:pt idx="5599">
                  <c:v>6.2599499999999999</c:v>
                </c:pt>
                <c:pt idx="5600">
                  <c:v>5.2809600000000003</c:v>
                </c:pt>
                <c:pt idx="5601">
                  <c:v>5.6155799999999996</c:v>
                </c:pt>
                <c:pt idx="5602">
                  <c:v>7.4155899999999999</c:v>
                </c:pt>
                <c:pt idx="5603">
                  <c:v>8.8256599999999992</c:v>
                </c:pt>
                <c:pt idx="5604">
                  <c:v>7.4082600000000003</c:v>
                </c:pt>
                <c:pt idx="5605">
                  <c:v>6.4568700000000003</c:v>
                </c:pt>
                <c:pt idx="5606">
                  <c:v>9.0358999999999998</c:v>
                </c:pt>
                <c:pt idx="5607">
                  <c:v>7.4801000000000002</c:v>
                </c:pt>
                <c:pt idx="5608">
                  <c:v>2.8397199999999998</c:v>
                </c:pt>
                <c:pt idx="5609">
                  <c:v>0.26450000000000001</c:v>
                </c:pt>
                <c:pt idx="5610">
                  <c:v>0.90788999999999997</c:v>
                </c:pt>
                <c:pt idx="5611">
                  <c:v>2.6466099999999999</c:v>
                </c:pt>
                <c:pt idx="5612">
                  <c:v>3.8085300000000002</c:v>
                </c:pt>
                <c:pt idx="5613">
                  <c:v>5.3657500000000002</c:v>
                </c:pt>
                <c:pt idx="5614">
                  <c:v>8.2913800000000002</c:v>
                </c:pt>
                <c:pt idx="5615">
                  <c:v>7.5307300000000001</c:v>
                </c:pt>
                <c:pt idx="5616">
                  <c:v>8.7451899999999991</c:v>
                </c:pt>
                <c:pt idx="5617">
                  <c:v>10.9556</c:v>
                </c:pt>
                <c:pt idx="5618">
                  <c:v>8.5240500000000008</c:v>
                </c:pt>
                <c:pt idx="5619">
                  <c:v>7.5693299999999999</c:v>
                </c:pt>
                <c:pt idx="5620">
                  <c:v>8.7603299999999997</c:v>
                </c:pt>
                <c:pt idx="5621">
                  <c:v>8.3234300000000001</c:v>
                </c:pt>
                <c:pt idx="5622">
                  <c:v>11.6121</c:v>
                </c:pt>
                <c:pt idx="5623">
                  <c:v>9.9328500000000002</c:v>
                </c:pt>
                <c:pt idx="5624">
                  <c:v>9.4066200000000002</c:v>
                </c:pt>
                <c:pt idx="5625">
                  <c:v>11.64202</c:v>
                </c:pt>
                <c:pt idx="5626">
                  <c:v>9.2191799999999997</c:v>
                </c:pt>
                <c:pt idx="5627">
                  <c:v>7.6698500000000003</c:v>
                </c:pt>
                <c:pt idx="5628">
                  <c:v>6.9125500000000004</c:v>
                </c:pt>
                <c:pt idx="5629">
                  <c:v>8.0295900000000007</c:v>
                </c:pt>
                <c:pt idx="5630">
                  <c:v>8.2774900000000002</c:v>
                </c:pt>
                <c:pt idx="5631">
                  <c:v>7.2706600000000003</c:v>
                </c:pt>
                <c:pt idx="5632">
                  <c:v>6.8550599999999999</c:v>
                </c:pt>
                <c:pt idx="5633">
                  <c:v>6.4981400000000002</c:v>
                </c:pt>
                <c:pt idx="5634">
                  <c:v>7.9034399999999998</c:v>
                </c:pt>
                <c:pt idx="5635">
                  <c:v>5.5384099999999998</c:v>
                </c:pt>
                <c:pt idx="5636">
                  <c:v>8.5902899999999995</c:v>
                </c:pt>
                <c:pt idx="5637">
                  <c:v>6.25197</c:v>
                </c:pt>
                <c:pt idx="5638">
                  <c:v>6.3049900000000001</c:v>
                </c:pt>
                <c:pt idx="5639">
                  <c:v>7.1519000000000004</c:v>
                </c:pt>
                <c:pt idx="5640">
                  <c:v>7.6470399999999996</c:v>
                </c:pt>
                <c:pt idx="5641">
                  <c:v>7.2834300000000001</c:v>
                </c:pt>
                <c:pt idx="5642">
                  <c:v>7.6416500000000003</c:v>
                </c:pt>
                <c:pt idx="5643">
                  <c:v>14.0184</c:v>
                </c:pt>
                <c:pt idx="5644">
                  <c:v>10.944599999999999</c:v>
                </c:pt>
                <c:pt idx="5645">
                  <c:v>8.9280100000000004</c:v>
                </c:pt>
                <c:pt idx="5646">
                  <c:v>9.1813400000000005</c:v>
                </c:pt>
                <c:pt idx="5647">
                  <c:v>8.36876</c:v>
                </c:pt>
                <c:pt idx="5648">
                  <c:v>7.9405599999999996</c:v>
                </c:pt>
                <c:pt idx="5649">
                  <c:v>7.6272500000000001</c:v>
                </c:pt>
                <c:pt idx="5650">
                  <c:v>7.4851799999999997</c:v>
                </c:pt>
                <c:pt idx="5651">
                  <c:v>7.5618600000000002</c:v>
                </c:pt>
                <c:pt idx="5652">
                  <c:v>9.5955100000000009</c:v>
                </c:pt>
                <c:pt idx="5653">
                  <c:v>8.6480200000000007</c:v>
                </c:pt>
                <c:pt idx="5654">
                  <c:v>7.3181799999999999</c:v>
                </c:pt>
                <c:pt idx="5655">
                  <c:v>9.0345899999999997</c:v>
                </c:pt>
                <c:pt idx="5656">
                  <c:v>6.9258199999999999</c:v>
                </c:pt>
                <c:pt idx="5657">
                  <c:v>6.7776500000000004</c:v>
                </c:pt>
                <c:pt idx="5658">
                  <c:v>7.7089699999999999</c:v>
                </c:pt>
                <c:pt idx="5659">
                  <c:v>11.3345</c:v>
                </c:pt>
                <c:pt idx="5660">
                  <c:v>10.678599999999999</c:v>
                </c:pt>
                <c:pt idx="5661">
                  <c:v>9.3624100000000006</c:v>
                </c:pt>
                <c:pt idx="5662">
                  <c:v>7.4455200000000001</c:v>
                </c:pt>
                <c:pt idx="5663">
                  <c:v>4.8884400000000001</c:v>
                </c:pt>
                <c:pt idx="5664">
                  <c:v>9.5771700000000006</c:v>
                </c:pt>
                <c:pt idx="5665">
                  <c:v>13.975300000000001</c:v>
                </c:pt>
                <c:pt idx="5666">
                  <c:v>9.0954200000000007</c:v>
                </c:pt>
                <c:pt idx="5667">
                  <c:v>6.1579600000000001</c:v>
                </c:pt>
                <c:pt idx="5668">
                  <c:v>5.3740800000000002</c:v>
                </c:pt>
                <c:pt idx="5669">
                  <c:v>5.25021</c:v>
                </c:pt>
                <c:pt idx="5670">
                  <c:v>6.9799800000000003</c:v>
                </c:pt>
                <c:pt idx="5671">
                  <c:v>9.0643899999999995</c:v>
                </c:pt>
                <c:pt idx="5672">
                  <c:v>8.3195499999999996</c:v>
                </c:pt>
                <c:pt idx="5673">
                  <c:v>8.1406500000000008</c:v>
                </c:pt>
                <c:pt idx="5674">
                  <c:v>9.0645600000000002</c:v>
                </c:pt>
                <c:pt idx="5675">
                  <c:v>11.543200000000001</c:v>
                </c:pt>
                <c:pt idx="5676">
                  <c:v>12.426399999999999</c:v>
                </c:pt>
                <c:pt idx="5677">
                  <c:v>9.7713300000000007</c:v>
                </c:pt>
                <c:pt idx="5678">
                  <c:v>9.0927500000000006</c:v>
                </c:pt>
                <c:pt idx="5679">
                  <c:v>9.9037799999999994</c:v>
                </c:pt>
                <c:pt idx="5680">
                  <c:v>9.7477800000000006</c:v>
                </c:pt>
                <c:pt idx="5681">
                  <c:v>9.8368000000000002</c:v>
                </c:pt>
                <c:pt idx="5682">
                  <c:v>9.4447100000000006</c:v>
                </c:pt>
                <c:pt idx="5683">
                  <c:v>9.4970300000000005</c:v>
                </c:pt>
                <c:pt idx="5684">
                  <c:v>8.4685299999999994</c:v>
                </c:pt>
                <c:pt idx="5685">
                  <c:v>11.6684</c:v>
                </c:pt>
                <c:pt idx="5686">
                  <c:v>12.5867</c:v>
                </c:pt>
                <c:pt idx="5687">
                  <c:v>12.1083</c:v>
                </c:pt>
                <c:pt idx="5688">
                  <c:v>10.754899999999999</c:v>
                </c:pt>
                <c:pt idx="5689">
                  <c:v>9.6499900000000007</c:v>
                </c:pt>
                <c:pt idx="5690">
                  <c:v>8.9154699999999991</c:v>
                </c:pt>
                <c:pt idx="5691">
                  <c:v>8.9271100000000008</c:v>
                </c:pt>
                <c:pt idx="5692">
                  <c:v>9.8166100000000007</c:v>
                </c:pt>
                <c:pt idx="5693">
                  <c:v>8.6532800000000005</c:v>
                </c:pt>
                <c:pt idx="5694">
                  <c:v>8.4761000000000006</c:v>
                </c:pt>
                <c:pt idx="5695">
                  <c:v>6.39269</c:v>
                </c:pt>
                <c:pt idx="5696">
                  <c:v>6.9483199999999998</c:v>
                </c:pt>
                <c:pt idx="5697">
                  <c:v>7.51579</c:v>
                </c:pt>
                <c:pt idx="5698">
                  <c:v>9.8000299999999996</c:v>
                </c:pt>
                <c:pt idx="5699">
                  <c:v>10.6122</c:v>
                </c:pt>
                <c:pt idx="5700">
                  <c:v>10.8659</c:v>
                </c:pt>
                <c:pt idx="5701">
                  <c:v>10.116199999999999</c:v>
                </c:pt>
                <c:pt idx="5702">
                  <c:v>12.3215</c:v>
                </c:pt>
                <c:pt idx="5703">
                  <c:v>11.250500000000001</c:v>
                </c:pt>
                <c:pt idx="5704">
                  <c:v>13.1762</c:v>
                </c:pt>
                <c:pt idx="5705">
                  <c:v>11.0886</c:v>
                </c:pt>
                <c:pt idx="5706">
                  <c:v>10.021800000000001</c:v>
                </c:pt>
                <c:pt idx="5707">
                  <c:v>9.6398399999999995</c:v>
                </c:pt>
                <c:pt idx="5708">
                  <c:v>9.1848899999999993</c:v>
                </c:pt>
                <c:pt idx="5709">
                  <c:v>9.0213599999999996</c:v>
                </c:pt>
                <c:pt idx="5710">
                  <c:v>8.8060399999999994</c:v>
                </c:pt>
                <c:pt idx="5711">
                  <c:v>10.0754</c:v>
                </c:pt>
                <c:pt idx="5712">
                  <c:v>9.5802700000000005</c:v>
                </c:pt>
                <c:pt idx="5713">
                  <c:v>9.7275500000000008</c:v>
                </c:pt>
                <c:pt idx="5714">
                  <c:v>10.79743</c:v>
                </c:pt>
                <c:pt idx="5715">
                  <c:v>10.2431</c:v>
                </c:pt>
                <c:pt idx="5716">
                  <c:v>11.5661</c:v>
                </c:pt>
                <c:pt idx="5717">
                  <c:v>11.2592</c:v>
                </c:pt>
                <c:pt idx="5718">
                  <c:v>14.4688</c:v>
                </c:pt>
                <c:pt idx="5719">
                  <c:v>12.8796</c:v>
                </c:pt>
                <c:pt idx="5720">
                  <c:v>11.4648</c:v>
                </c:pt>
                <c:pt idx="5721">
                  <c:v>10.4168</c:v>
                </c:pt>
                <c:pt idx="5722">
                  <c:v>9.8168900000000008</c:v>
                </c:pt>
                <c:pt idx="5723">
                  <c:v>10.197699999999999</c:v>
                </c:pt>
                <c:pt idx="5724">
                  <c:v>9.4977900000000002</c:v>
                </c:pt>
                <c:pt idx="5725">
                  <c:v>7.8224200000000002</c:v>
                </c:pt>
                <c:pt idx="5726">
                  <c:v>8.1721500000000002</c:v>
                </c:pt>
                <c:pt idx="5727">
                  <c:v>10.7494</c:v>
                </c:pt>
                <c:pt idx="5728">
                  <c:v>10.015499999999999</c:v>
                </c:pt>
                <c:pt idx="5729">
                  <c:v>9.4497900000000001</c:v>
                </c:pt>
                <c:pt idx="5730">
                  <c:v>9.3250100000000007</c:v>
                </c:pt>
                <c:pt idx="5731">
                  <c:v>10.980499999999999</c:v>
                </c:pt>
                <c:pt idx="5732">
                  <c:v>13.6449</c:v>
                </c:pt>
                <c:pt idx="5733">
                  <c:v>12.702199999999999</c:v>
                </c:pt>
                <c:pt idx="5734">
                  <c:v>12.99311</c:v>
                </c:pt>
                <c:pt idx="5735">
                  <c:v>13.0768</c:v>
                </c:pt>
                <c:pt idx="5736">
                  <c:v>11.8682</c:v>
                </c:pt>
                <c:pt idx="5737">
                  <c:v>11.179399999999999</c:v>
                </c:pt>
                <c:pt idx="5738">
                  <c:v>10.7118</c:v>
                </c:pt>
                <c:pt idx="5739">
                  <c:v>10.398099999999999</c:v>
                </c:pt>
                <c:pt idx="5740">
                  <c:v>10.6463</c:v>
                </c:pt>
                <c:pt idx="5741">
                  <c:v>10.29691</c:v>
                </c:pt>
                <c:pt idx="5742">
                  <c:v>12.6091</c:v>
                </c:pt>
                <c:pt idx="5743">
                  <c:v>13.5989</c:v>
                </c:pt>
                <c:pt idx="5744">
                  <c:v>12.2784</c:v>
                </c:pt>
                <c:pt idx="5745">
                  <c:v>11.1599</c:v>
                </c:pt>
                <c:pt idx="5746">
                  <c:v>13.646599999999999</c:v>
                </c:pt>
                <c:pt idx="5747">
                  <c:v>12.438000000000001</c:v>
                </c:pt>
                <c:pt idx="5748">
                  <c:v>10.8462</c:v>
                </c:pt>
                <c:pt idx="5749">
                  <c:v>10.485099999999999</c:v>
                </c:pt>
                <c:pt idx="5750">
                  <c:v>10.208500000000001</c:v>
                </c:pt>
                <c:pt idx="5751">
                  <c:v>10.8957</c:v>
                </c:pt>
                <c:pt idx="5752">
                  <c:v>9.6711799999999997</c:v>
                </c:pt>
                <c:pt idx="5753">
                  <c:v>9.4427199999999996</c:v>
                </c:pt>
                <c:pt idx="5754">
                  <c:v>12.0785</c:v>
                </c:pt>
                <c:pt idx="5755">
                  <c:v>14.6495</c:v>
                </c:pt>
                <c:pt idx="5756">
                  <c:v>12.11694</c:v>
                </c:pt>
                <c:pt idx="5757">
                  <c:v>10.81</c:v>
                </c:pt>
                <c:pt idx="5758">
                  <c:v>9.9375099999999996</c:v>
                </c:pt>
                <c:pt idx="5759">
                  <c:v>12.0596</c:v>
                </c:pt>
                <c:pt idx="5760">
                  <c:v>14.3399</c:v>
                </c:pt>
                <c:pt idx="5761">
                  <c:v>12.8223</c:v>
                </c:pt>
                <c:pt idx="5762">
                  <c:v>11.510999999999999</c:v>
                </c:pt>
                <c:pt idx="5763">
                  <c:v>10.986599999999999</c:v>
                </c:pt>
                <c:pt idx="5764">
                  <c:v>12.741199999999999</c:v>
                </c:pt>
                <c:pt idx="5765">
                  <c:v>11.820600000000001</c:v>
                </c:pt>
                <c:pt idx="5766">
                  <c:v>11.267760000000001</c:v>
                </c:pt>
                <c:pt idx="5767">
                  <c:v>11.2019</c:v>
                </c:pt>
                <c:pt idx="5768">
                  <c:v>11.190099999999999</c:v>
                </c:pt>
                <c:pt idx="5769">
                  <c:v>11.077199999999999</c:v>
                </c:pt>
                <c:pt idx="5770">
                  <c:v>9.6715</c:v>
                </c:pt>
                <c:pt idx="5771">
                  <c:v>10.5776</c:v>
                </c:pt>
                <c:pt idx="5772">
                  <c:v>10.843299999999999</c:v>
                </c:pt>
                <c:pt idx="5773">
                  <c:v>13.68046</c:v>
                </c:pt>
                <c:pt idx="5774">
                  <c:v>13.3028</c:v>
                </c:pt>
                <c:pt idx="5775">
                  <c:v>12.673299999999999</c:v>
                </c:pt>
                <c:pt idx="5776">
                  <c:v>12.430999999999999</c:v>
                </c:pt>
                <c:pt idx="5777">
                  <c:v>11.013199999999999</c:v>
                </c:pt>
                <c:pt idx="5778">
                  <c:v>10.9659</c:v>
                </c:pt>
                <c:pt idx="5779">
                  <c:v>11.1477</c:v>
                </c:pt>
                <c:pt idx="5780">
                  <c:v>11.405900000000001</c:v>
                </c:pt>
                <c:pt idx="5781">
                  <c:v>12.5892</c:v>
                </c:pt>
                <c:pt idx="5782">
                  <c:v>12.52739</c:v>
                </c:pt>
                <c:pt idx="5783">
                  <c:v>14.41921</c:v>
                </c:pt>
                <c:pt idx="5784">
                  <c:v>13.053000000000001</c:v>
                </c:pt>
                <c:pt idx="5785">
                  <c:v>13.46125</c:v>
                </c:pt>
                <c:pt idx="5786">
                  <c:v>12.0967</c:v>
                </c:pt>
                <c:pt idx="5787">
                  <c:v>11.388999999999999</c:v>
                </c:pt>
                <c:pt idx="5788">
                  <c:v>10.91873</c:v>
                </c:pt>
                <c:pt idx="5789">
                  <c:v>9.6075400000000002</c:v>
                </c:pt>
                <c:pt idx="5790">
                  <c:v>10.111700000000001</c:v>
                </c:pt>
                <c:pt idx="5791">
                  <c:v>13.4091</c:v>
                </c:pt>
                <c:pt idx="5792">
                  <c:v>15.9918</c:v>
                </c:pt>
                <c:pt idx="5793">
                  <c:v>16.631799999999998</c:v>
                </c:pt>
                <c:pt idx="5794">
                  <c:v>14.037800000000001</c:v>
                </c:pt>
                <c:pt idx="5795">
                  <c:v>13.0627</c:v>
                </c:pt>
                <c:pt idx="5796">
                  <c:v>13.4087</c:v>
                </c:pt>
                <c:pt idx="5797">
                  <c:v>12.88144</c:v>
                </c:pt>
                <c:pt idx="5798">
                  <c:v>12.3939</c:v>
                </c:pt>
                <c:pt idx="5799">
                  <c:v>12.1633</c:v>
                </c:pt>
                <c:pt idx="5800">
                  <c:v>11.860799999999999</c:v>
                </c:pt>
                <c:pt idx="5801">
                  <c:v>11.4481</c:v>
                </c:pt>
                <c:pt idx="5802">
                  <c:v>11.7319</c:v>
                </c:pt>
                <c:pt idx="5803">
                  <c:v>13.32307</c:v>
                </c:pt>
                <c:pt idx="5804">
                  <c:v>13.493499999999999</c:v>
                </c:pt>
                <c:pt idx="5805">
                  <c:v>12.9619</c:v>
                </c:pt>
                <c:pt idx="5806">
                  <c:v>12.332100000000001</c:v>
                </c:pt>
                <c:pt idx="5807">
                  <c:v>10.245799999999999</c:v>
                </c:pt>
                <c:pt idx="5808">
                  <c:v>12.052199999999999</c:v>
                </c:pt>
                <c:pt idx="5809">
                  <c:v>15.001099999999999</c:v>
                </c:pt>
                <c:pt idx="5810">
                  <c:v>14.0472</c:v>
                </c:pt>
                <c:pt idx="5811">
                  <c:v>12.3429</c:v>
                </c:pt>
                <c:pt idx="5812">
                  <c:v>11.1623</c:v>
                </c:pt>
                <c:pt idx="5813">
                  <c:v>14.8268</c:v>
                </c:pt>
                <c:pt idx="5814">
                  <c:v>15.642099999999999</c:v>
                </c:pt>
                <c:pt idx="5815">
                  <c:v>18.539899999999999</c:v>
                </c:pt>
                <c:pt idx="5816">
                  <c:v>14.522</c:v>
                </c:pt>
                <c:pt idx="5817">
                  <c:v>11.8163</c:v>
                </c:pt>
                <c:pt idx="5818">
                  <c:v>11.6347</c:v>
                </c:pt>
                <c:pt idx="5819">
                  <c:v>12.3804</c:v>
                </c:pt>
                <c:pt idx="5820">
                  <c:v>12.328340000000001</c:v>
                </c:pt>
                <c:pt idx="5821">
                  <c:v>12.1639</c:v>
                </c:pt>
                <c:pt idx="5822">
                  <c:v>13.6722</c:v>
                </c:pt>
                <c:pt idx="5823">
                  <c:v>14.56889</c:v>
                </c:pt>
                <c:pt idx="5824">
                  <c:v>14.2166</c:v>
                </c:pt>
                <c:pt idx="5825">
                  <c:v>16.713100000000001</c:v>
                </c:pt>
                <c:pt idx="5826">
                  <c:v>13.8986</c:v>
                </c:pt>
                <c:pt idx="5827">
                  <c:v>13.0275</c:v>
                </c:pt>
                <c:pt idx="5828">
                  <c:v>12.377700000000001</c:v>
                </c:pt>
                <c:pt idx="5829">
                  <c:v>12.0214</c:v>
                </c:pt>
                <c:pt idx="5830">
                  <c:v>13.2928</c:v>
                </c:pt>
                <c:pt idx="5831">
                  <c:v>13.2867</c:v>
                </c:pt>
                <c:pt idx="5832">
                  <c:v>12.961600000000001</c:v>
                </c:pt>
                <c:pt idx="5833">
                  <c:v>13.409660000000001</c:v>
                </c:pt>
                <c:pt idx="5834">
                  <c:v>13.67436</c:v>
                </c:pt>
                <c:pt idx="5835">
                  <c:v>13.942</c:v>
                </c:pt>
                <c:pt idx="5836">
                  <c:v>14.1389</c:v>
                </c:pt>
                <c:pt idx="5837">
                  <c:v>15.5817</c:v>
                </c:pt>
                <c:pt idx="5838">
                  <c:v>16.93317</c:v>
                </c:pt>
                <c:pt idx="5839">
                  <c:v>16.487200000000001</c:v>
                </c:pt>
                <c:pt idx="5840">
                  <c:v>21.2422</c:v>
                </c:pt>
                <c:pt idx="5841">
                  <c:v>15.892899999999999</c:v>
                </c:pt>
                <c:pt idx="5842">
                  <c:v>13.8626</c:v>
                </c:pt>
                <c:pt idx="5843">
                  <c:v>13.2142</c:v>
                </c:pt>
                <c:pt idx="5844">
                  <c:v>18.339200000000002</c:v>
                </c:pt>
                <c:pt idx="5845">
                  <c:v>15.048400000000001</c:v>
                </c:pt>
                <c:pt idx="5846">
                  <c:v>16.779199999999999</c:v>
                </c:pt>
                <c:pt idx="5847">
                  <c:v>13.6698</c:v>
                </c:pt>
                <c:pt idx="5848">
                  <c:v>13.0322</c:v>
                </c:pt>
                <c:pt idx="5849">
                  <c:v>12.4594</c:v>
                </c:pt>
                <c:pt idx="5850">
                  <c:v>12.319900000000001</c:v>
                </c:pt>
                <c:pt idx="5851">
                  <c:v>11.914</c:v>
                </c:pt>
                <c:pt idx="5852">
                  <c:v>12.6197</c:v>
                </c:pt>
                <c:pt idx="5853">
                  <c:v>13.6473</c:v>
                </c:pt>
                <c:pt idx="5854">
                  <c:v>16.714600000000001</c:v>
                </c:pt>
                <c:pt idx="5855">
                  <c:v>15.483499999999999</c:v>
                </c:pt>
                <c:pt idx="5856">
                  <c:v>13.7301</c:v>
                </c:pt>
                <c:pt idx="5857">
                  <c:v>15.429399999999999</c:v>
                </c:pt>
                <c:pt idx="5858">
                  <c:v>12.3133</c:v>
                </c:pt>
                <c:pt idx="5859">
                  <c:v>6.9144100000000002</c:v>
                </c:pt>
                <c:pt idx="5860">
                  <c:v>6.4574299999999996</c:v>
                </c:pt>
                <c:pt idx="5861">
                  <c:v>7.9064300000000003</c:v>
                </c:pt>
                <c:pt idx="5862">
                  <c:v>10.928900000000001</c:v>
                </c:pt>
                <c:pt idx="5863">
                  <c:v>11.5395</c:v>
                </c:pt>
                <c:pt idx="5864">
                  <c:v>15.2529</c:v>
                </c:pt>
                <c:pt idx="5865">
                  <c:v>20.703690000000002</c:v>
                </c:pt>
                <c:pt idx="5866">
                  <c:v>18.868500000000001</c:v>
                </c:pt>
                <c:pt idx="5867">
                  <c:v>17.646899999999999</c:v>
                </c:pt>
                <c:pt idx="5868">
                  <c:v>18.081499999999998</c:v>
                </c:pt>
                <c:pt idx="5869">
                  <c:v>15.6357</c:v>
                </c:pt>
                <c:pt idx="5870">
                  <c:v>14.8658</c:v>
                </c:pt>
                <c:pt idx="5871">
                  <c:v>14.466699999999999</c:v>
                </c:pt>
                <c:pt idx="5872">
                  <c:v>15.210800000000001</c:v>
                </c:pt>
                <c:pt idx="5873">
                  <c:v>16.888999999999999</c:v>
                </c:pt>
                <c:pt idx="5874">
                  <c:v>14.551</c:v>
                </c:pt>
                <c:pt idx="5875">
                  <c:v>15.494</c:v>
                </c:pt>
                <c:pt idx="5876">
                  <c:v>15.962300000000001</c:v>
                </c:pt>
                <c:pt idx="5877">
                  <c:v>15.37</c:v>
                </c:pt>
                <c:pt idx="5878">
                  <c:v>16.582599999999999</c:v>
                </c:pt>
                <c:pt idx="5879">
                  <c:v>19.310400000000001</c:v>
                </c:pt>
                <c:pt idx="5880">
                  <c:v>16.863399999999999</c:v>
                </c:pt>
                <c:pt idx="5881">
                  <c:v>14.190799999999999</c:v>
                </c:pt>
                <c:pt idx="5882">
                  <c:v>12.8764</c:v>
                </c:pt>
                <c:pt idx="5883">
                  <c:v>10.890599999999999</c:v>
                </c:pt>
                <c:pt idx="5884">
                  <c:v>11.500400000000001</c:v>
                </c:pt>
                <c:pt idx="5885">
                  <c:v>9.5272400000000008</c:v>
                </c:pt>
                <c:pt idx="5886">
                  <c:v>13.821300000000001</c:v>
                </c:pt>
                <c:pt idx="5887">
                  <c:v>19.902799999999999</c:v>
                </c:pt>
                <c:pt idx="5888">
                  <c:v>16.547899999999998</c:v>
                </c:pt>
                <c:pt idx="5889">
                  <c:v>14.863300000000001</c:v>
                </c:pt>
                <c:pt idx="5890">
                  <c:v>13.9861</c:v>
                </c:pt>
                <c:pt idx="5891">
                  <c:v>13.8797</c:v>
                </c:pt>
                <c:pt idx="5892">
                  <c:v>19.3596</c:v>
                </c:pt>
                <c:pt idx="5893">
                  <c:v>17.441199999999998</c:v>
                </c:pt>
                <c:pt idx="5894">
                  <c:v>14.8674</c:v>
                </c:pt>
                <c:pt idx="5895">
                  <c:v>17.676300000000001</c:v>
                </c:pt>
                <c:pt idx="5896">
                  <c:v>16.350100000000001</c:v>
                </c:pt>
                <c:pt idx="5897">
                  <c:v>15.800800000000001</c:v>
                </c:pt>
                <c:pt idx="5898">
                  <c:v>14.9786</c:v>
                </c:pt>
                <c:pt idx="5899">
                  <c:v>15.174799999999999</c:v>
                </c:pt>
                <c:pt idx="5900">
                  <c:v>14.808400000000001</c:v>
                </c:pt>
                <c:pt idx="5901">
                  <c:v>15.129300000000001</c:v>
                </c:pt>
                <c:pt idx="5902">
                  <c:v>19.143799999999999</c:v>
                </c:pt>
                <c:pt idx="5903">
                  <c:v>17.828700000000001</c:v>
                </c:pt>
                <c:pt idx="5904">
                  <c:v>22.935099999999998</c:v>
                </c:pt>
                <c:pt idx="5905">
                  <c:v>18.7867</c:v>
                </c:pt>
                <c:pt idx="5906">
                  <c:v>18.213480000000001</c:v>
                </c:pt>
                <c:pt idx="5907">
                  <c:v>20.6035</c:v>
                </c:pt>
                <c:pt idx="5908">
                  <c:v>16.505700000000001</c:v>
                </c:pt>
                <c:pt idx="5909">
                  <c:v>14.985290000000001</c:v>
                </c:pt>
                <c:pt idx="5910">
                  <c:v>14.277900000000001</c:v>
                </c:pt>
                <c:pt idx="5911">
                  <c:v>16.069099999999999</c:v>
                </c:pt>
                <c:pt idx="5912">
                  <c:v>15.3165</c:v>
                </c:pt>
                <c:pt idx="5913">
                  <c:v>14.97485</c:v>
                </c:pt>
                <c:pt idx="5914">
                  <c:v>14.7935</c:v>
                </c:pt>
                <c:pt idx="5915">
                  <c:v>14.2659</c:v>
                </c:pt>
                <c:pt idx="5916">
                  <c:v>15.524699999999999</c:v>
                </c:pt>
                <c:pt idx="5917">
                  <c:v>18.265599999999999</c:v>
                </c:pt>
                <c:pt idx="5918">
                  <c:v>15.8847</c:v>
                </c:pt>
                <c:pt idx="5919">
                  <c:v>14.851699999999999</c:v>
                </c:pt>
                <c:pt idx="5920">
                  <c:v>14.191599999999999</c:v>
                </c:pt>
                <c:pt idx="5921">
                  <c:v>14.571199999999999</c:v>
                </c:pt>
                <c:pt idx="5922">
                  <c:v>14.86933</c:v>
                </c:pt>
                <c:pt idx="5923">
                  <c:v>14.858499999999999</c:v>
                </c:pt>
                <c:pt idx="5924">
                  <c:v>14.852499999999999</c:v>
                </c:pt>
                <c:pt idx="5925">
                  <c:v>16.4862</c:v>
                </c:pt>
                <c:pt idx="5926">
                  <c:v>15.500500000000001</c:v>
                </c:pt>
                <c:pt idx="5927">
                  <c:v>15.575200000000001</c:v>
                </c:pt>
                <c:pt idx="5928">
                  <c:v>15.244400000000001</c:v>
                </c:pt>
                <c:pt idx="5929">
                  <c:v>15.5526</c:v>
                </c:pt>
                <c:pt idx="5930">
                  <c:v>14.7081</c:v>
                </c:pt>
                <c:pt idx="5931">
                  <c:v>17.051089999999999</c:v>
                </c:pt>
                <c:pt idx="5932">
                  <c:v>17.3218</c:v>
                </c:pt>
                <c:pt idx="5933">
                  <c:v>17.354399999999998</c:v>
                </c:pt>
                <c:pt idx="5934">
                  <c:v>17.301200000000001</c:v>
                </c:pt>
                <c:pt idx="5935">
                  <c:v>16.525700000000001</c:v>
                </c:pt>
                <c:pt idx="5936">
                  <c:v>20.2638</c:v>
                </c:pt>
                <c:pt idx="5937">
                  <c:v>18.230399999999999</c:v>
                </c:pt>
                <c:pt idx="5938">
                  <c:v>19.9008</c:v>
                </c:pt>
                <c:pt idx="5939">
                  <c:v>16.541699999999999</c:v>
                </c:pt>
                <c:pt idx="5940">
                  <c:v>16.155200000000001</c:v>
                </c:pt>
                <c:pt idx="5941">
                  <c:v>13.7668</c:v>
                </c:pt>
                <c:pt idx="5942">
                  <c:v>16.927299999999999</c:v>
                </c:pt>
                <c:pt idx="5943">
                  <c:v>15.905099999999999</c:v>
                </c:pt>
                <c:pt idx="5944">
                  <c:v>16.8475</c:v>
                </c:pt>
                <c:pt idx="5945">
                  <c:v>16.598099999999999</c:v>
                </c:pt>
                <c:pt idx="5946">
                  <c:v>14.551600000000001</c:v>
                </c:pt>
                <c:pt idx="5947">
                  <c:v>14.593389999999999</c:v>
                </c:pt>
                <c:pt idx="5948">
                  <c:v>14.806699999999999</c:v>
                </c:pt>
                <c:pt idx="5949">
                  <c:v>16.7668</c:v>
                </c:pt>
                <c:pt idx="5950">
                  <c:v>16.145600000000002</c:v>
                </c:pt>
                <c:pt idx="5951">
                  <c:v>16.035499999999999</c:v>
                </c:pt>
                <c:pt idx="5952">
                  <c:v>18.0078</c:v>
                </c:pt>
                <c:pt idx="5953">
                  <c:v>20.903099999999998</c:v>
                </c:pt>
                <c:pt idx="5954">
                  <c:v>19.4331</c:v>
                </c:pt>
                <c:pt idx="5955">
                  <c:v>17.890499999999999</c:v>
                </c:pt>
                <c:pt idx="5956">
                  <c:v>17.222899999999999</c:v>
                </c:pt>
                <c:pt idx="5957">
                  <c:v>16.789899999999999</c:v>
                </c:pt>
                <c:pt idx="5958">
                  <c:v>17.527899999999999</c:v>
                </c:pt>
                <c:pt idx="5959">
                  <c:v>16.749099999999999</c:v>
                </c:pt>
                <c:pt idx="5960">
                  <c:v>16.6677</c:v>
                </c:pt>
                <c:pt idx="5961">
                  <c:v>16.150400000000001</c:v>
                </c:pt>
                <c:pt idx="5962">
                  <c:v>17.166699999999999</c:v>
                </c:pt>
                <c:pt idx="5963">
                  <c:v>19.126349999999999</c:v>
                </c:pt>
                <c:pt idx="5964">
                  <c:v>18.073399999999999</c:v>
                </c:pt>
                <c:pt idx="5965">
                  <c:v>23.382100000000001</c:v>
                </c:pt>
                <c:pt idx="5966">
                  <c:v>25.04393</c:v>
                </c:pt>
                <c:pt idx="5967">
                  <c:v>21.2423</c:v>
                </c:pt>
                <c:pt idx="5968">
                  <c:v>18.310199999999998</c:v>
                </c:pt>
                <c:pt idx="5969">
                  <c:v>19.653400000000001</c:v>
                </c:pt>
                <c:pt idx="5970">
                  <c:v>18.3172</c:v>
                </c:pt>
                <c:pt idx="5971">
                  <c:v>17.566199999999998</c:v>
                </c:pt>
                <c:pt idx="5972">
                  <c:v>16.654599999999999</c:v>
                </c:pt>
                <c:pt idx="5973">
                  <c:v>16.314900000000002</c:v>
                </c:pt>
                <c:pt idx="5974">
                  <c:v>15.667400000000001</c:v>
                </c:pt>
                <c:pt idx="5975">
                  <c:v>15.4253</c:v>
                </c:pt>
                <c:pt idx="5976">
                  <c:v>16.054760000000002</c:v>
                </c:pt>
                <c:pt idx="5977">
                  <c:v>17.797899999999998</c:v>
                </c:pt>
                <c:pt idx="5978">
                  <c:v>17.480270000000001</c:v>
                </c:pt>
                <c:pt idx="5979">
                  <c:v>16.250699999999998</c:v>
                </c:pt>
                <c:pt idx="5980">
                  <c:v>19.296099999999999</c:v>
                </c:pt>
                <c:pt idx="5981">
                  <c:v>18.0139</c:v>
                </c:pt>
                <c:pt idx="5982">
                  <c:v>16.0839</c:v>
                </c:pt>
                <c:pt idx="5983">
                  <c:v>13.8935</c:v>
                </c:pt>
                <c:pt idx="5984">
                  <c:v>17.186</c:v>
                </c:pt>
                <c:pt idx="5985">
                  <c:v>17.784500000000001</c:v>
                </c:pt>
                <c:pt idx="5986">
                  <c:v>17.741099999999999</c:v>
                </c:pt>
                <c:pt idx="5987">
                  <c:v>17.4084</c:v>
                </c:pt>
                <c:pt idx="5988">
                  <c:v>16.220500000000001</c:v>
                </c:pt>
                <c:pt idx="5989">
                  <c:v>17.154900000000001</c:v>
                </c:pt>
                <c:pt idx="5990">
                  <c:v>18.689599999999999</c:v>
                </c:pt>
                <c:pt idx="5991">
                  <c:v>18.531300000000002</c:v>
                </c:pt>
                <c:pt idx="5992">
                  <c:v>22.8794</c:v>
                </c:pt>
                <c:pt idx="5993">
                  <c:v>20.917829999999999</c:v>
                </c:pt>
                <c:pt idx="5994">
                  <c:v>26.453299999999999</c:v>
                </c:pt>
                <c:pt idx="5995">
                  <c:v>25.8782</c:v>
                </c:pt>
                <c:pt idx="5996">
                  <c:v>22.7818</c:v>
                </c:pt>
                <c:pt idx="5997">
                  <c:v>19.227900000000002</c:v>
                </c:pt>
                <c:pt idx="5998">
                  <c:v>17.4496</c:v>
                </c:pt>
                <c:pt idx="5999">
                  <c:v>17.723500000000001</c:v>
                </c:pt>
                <c:pt idx="6000">
                  <c:v>17.741700000000002</c:v>
                </c:pt>
                <c:pt idx="6001">
                  <c:v>17.0749</c:v>
                </c:pt>
                <c:pt idx="6002">
                  <c:v>16.361000000000001</c:v>
                </c:pt>
                <c:pt idx="6003">
                  <c:v>16.200399999999998</c:v>
                </c:pt>
                <c:pt idx="6004">
                  <c:v>16.207000000000001</c:v>
                </c:pt>
                <c:pt idx="6005">
                  <c:v>16.131699999999999</c:v>
                </c:pt>
                <c:pt idx="6006">
                  <c:v>16.976099999999999</c:v>
                </c:pt>
                <c:pt idx="6007">
                  <c:v>21.722799999999999</c:v>
                </c:pt>
                <c:pt idx="6008">
                  <c:v>20.2744</c:v>
                </c:pt>
                <c:pt idx="6009">
                  <c:v>18.1937</c:v>
                </c:pt>
                <c:pt idx="6010">
                  <c:v>19.522500000000001</c:v>
                </c:pt>
                <c:pt idx="6011">
                  <c:v>18.182700000000001</c:v>
                </c:pt>
                <c:pt idx="6012">
                  <c:v>17.621200000000002</c:v>
                </c:pt>
                <c:pt idx="6013">
                  <c:v>17.744900000000001</c:v>
                </c:pt>
                <c:pt idx="6014">
                  <c:v>17.6553</c:v>
                </c:pt>
                <c:pt idx="6015">
                  <c:v>17.472300000000001</c:v>
                </c:pt>
                <c:pt idx="6016">
                  <c:v>17.11</c:v>
                </c:pt>
                <c:pt idx="6017">
                  <c:v>17.540400000000002</c:v>
                </c:pt>
                <c:pt idx="6018">
                  <c:v>18.145499999999998</c:v>
                </c:pt>
                <c:pt idx="6019">
                  <c:v>20.084099999999999</c:v>
                </c:pt>
                <c:pt idx="6020">
                  <c:v>26.695900000000002</c:v>
                </c:pt>
                <c:pt idx="6021">
                  <c:v>22.5715</c:v>
                </c:pt>
                <c:pt idx="6022">
                  <c:v>23.087700000000002</c:v>
                </c:pt>
                <c:pt idx="6023">
                  <c:v>21.821300000000001</c:v>
                </c:pt>
                <c:pt idx="6024">
                  <c:v>20.542200000000001</c:v>
                </c:pt>
                <c:pt idx="6025">
                  <c:v>15.841900000000001</c:v>
                </c:pt>
                <c:pt idx="6026">
                  <c:v>15.2338</c:v>
                </c:pt>
                <c:pt idx="6027">
                  <c:v>15.5684</c:v>
                </c:pt>
                <c:pt idx="6028">
                  <c:v>22.2559</c:v>
                </c:pt>
                <c:pt idx="6029">
                  <c:v>25.866299999999999</c:v>
                </c:pt>
                <c:pt idx="6030">
                  <c:v>22.655999999999999</c:v>
                </c:pt>
                <c:pt idx="6031">
                  <c:v>18.687200000000001</c:v>
                </c:pt>
                <c:pt idx="6032">
                  <c:v>16.7959</c:v>
                </c:pt>
                <c:pt idx="6033">
                  <c:v>18.543099999999999</c:v>
                </c:pt>
                <c:pt idx="6034">
                  <c:v>19.0307</c:v>
                </c:pt>
                <c:pt idx="6035">
                  <c:v>17.735499999999998</c:v>
                </c:pt>
                <c:pt idx="6036">
                  <c:v>17.491499999999998</c:v>
                </c:pt>
                <c:pt idx="6037">
                  <c:v>16.616</c:v>
                </c:pt>
                <c:pt idx="6038">
                  <c:v>17.85548</c:v>
                </c:pt>
                <c:pt idx="6039">
                  <c:v>23.0562</c:v>
                </c:pt>
                <c:pt idx="6040">
                  <c:v>21.356300000000001</c:v>
                </c:pt>
                <c:pt idx="6041">
                  <c:v>19.114599999999999</c:v>
                </c:pt>
                <c:pt idx="6042">
                  <c:v>18.6143</c:v>
                </c:pt>
                <c:pt idx="6043">
                  <c:v>20.2944</c:v>
                </c:pt>
                <c:pt idx="6044">
                  <c:v>19.651199999999999</c:v>
                </c:pt>
                <c:pt idx="6045">
                  <c:v>19.325600000000001</c:v>
                </c:pt>
                <c:pt idx="6046">
                  <c:v>19.515899999999998</c:v>
                </c:pt>
                <c:pt idx="6047">
                  <c:v>19.091999999999999</c:v>
                </c:pt>
                <c:pt idx="6048">
                  <c:v>18.908300000000001</c:v>
                </c:pt>
                <c:pt idx="6049">
                  <c:v>18.797229999999999</c:v>
                </c:pt>
                <c:pt idx="6050">
                  <c:v>18.648299999999999</c:v>
                </c:pt>
                <c:pt idx="6051">
                  <c:v>23.0124</c:v>
                </c:pt>
                <c:pt idx="6052">
                  <c:v>22.425799999999999</c:v>
                </c:pt>
                <c:pt idx="6053">
                  <c:v>27.452100000000002</c:v>
                </c:pt>
                <c:pt idx="6054">
                  <c:v>23.475300000000001</c:v>
                </c:pt>
                <c:pt idx="6055">
                  <c:v>21.103899999999999</c:v>
                </c:pt>
                <c:pt idx="6056">
                  <c:v>23.526800000000001</c:v>
                </c:pt>
                <c:pt idx="6057">
                  <c:v>19.86767</c:v>
                </c:pt>
                <c:pt idx="6058">
                  <c:v>18.559000000000001</c:v>
                </c:pt>
                <c:pt idx="6059">
                  <c:v>18.159949999999998</c:v>
                </c:pt>
                <c:pt idx="6060">
                  <c:v>17.745899999999999</c:v>
                </c:pt>
                <c:pt idx="6061">
                  <c:v>19.418700000000001</c:v>
                </c:pt>
                <c:pt idx="6062">
                  <c:v>18.776969999999999</c:v>
                </c:pt>
                <c:pt idx="6063">
                  <c:v>18.857600000000001</c:v>
                </c:pt>
                <c:pt idx="6064">
                  <c:v>20.7242</c:v>
                </c:pt>
                <c:pt idx="6065">
                  <c:v>19.347000000000001</c:v>
                </c:pt>
                <c:pt idx="6066">
                  <c:v>20.903500000000001</c:v>
                </c:pt>
                <c:pt idx="6067">
                  <c:v>19.2788</c:v>
                </c:pt>
                <c:pt idx="6068">
                  <c:v>15.946199999999999</c:v>
                </c:pt>
                <c:pt idx="6069">
                  <c:v>18.849</c:v>
                </c:pt>
                <c:pt idx="6070">
                  <c:v>19.240500000000001</c:v>
                </c:pt>
                <c:pt idx="6071">
                  <c:v>19.404900000000001</c:v>
                </c:pt>
                <c:pt idx="6072">
                  <c:v>19.311599999999999</c:v>
                </c:pt>
                <c:pt idx="6073">
                  <c:v>19.927499999999998</c:v>
                </c:pt>
                <c:pt idx="6074">
                  <c:v>20.3626</c:v>
                </c:pt>
                <c:pt idx="6075">
                  <c:v>19.798300000000001</c:v>
                </c:pt>
                <c:pt idx="6076">
                  <c:v>19.833200000000001</c:v>
                </c:pt>
                <c:pt idx="6077">
                  <c:v>20.903400000000001</c:v>
                </c:pt>
                <c:pt idx="6078">
                  <c:v>22.421800000000001</c:v>
                </c:pt>
                <c:pt idx="6079">
                  <c:v>24.847899999999999</c:v>
                </c:pt>
                <c:pt idx="6080">
                  <c:v>27.845800000000001</c:v>
                </c:pt>
                <c:pt idx="6081">
                  <c:v>29.677099999999999</c:v>
                </c:pt>
                <c:pt idx="6082">
                  <c:v>26.339099999999998</c:v>
                </c:pt>
                <c:pt idx="6083">
                  <c:v>23.462299999999999</c:v>
                </c:pt>
                <c:pt idx="6084">
                  <c:v>22.743400000000001</c:v>
                </c:pt>
                <c:pt idx="6085">
                  <c:v>21.0017</c:v>
                </c:pt>
                <c:pt idx="6086">
                  <c:v>19.321999999999999</c:v>
                </c:pt>
                <c:pt idx="6087">
                  <c:v>18.612500000000001</c:v>
                </c:pt>
                <c:pt idx="6088">
                  <c:v>18.1355</c:v>
                </c:pt>
                <c:pt idx="6089">
                  <c:v>17.881699999999999</c:v>
                </c:pt>
                <c:pt idx="6090">
                  <c:v>19.4953</c:v>
                </c:pt>
                <c:pt idx="6091">
                  <c:v>19.242000000000001</c:v>
                </c:pt>
                <c:pt idx="6092">
                  <c:v>22.244499999999999</c:v>
                </c:pt>
                <c:pt idx="6093">
                  <c:v>20.582999999999998</c:v>
                </c:pt>
                <c:pt idx="6094">
                  <c:v>22.296299999999999</c:v>
                </c:pt>
                <c:pt idx="6095">
                  <c:v>21.418500000000002</c:v>
                </c:pt>
                <c:pt idx="6096">
                  <c:v>19.9283</c:v>
                </c:pt>
                <c:pt idx="6097">
                  <c:v>19.790400000000002</c:v>
                </c:pt>
                <c:pt idx="6098">
                  <c:v>20.416499999999999</c:v>
                </c:pt>
                <c:pt idx="6099">
                  <c:v>20.6556</c:v>
                </c:pt>
                <c:pt idx="6100">
                  <c:v>20.271599999999999</c:v>
                </c:pt>
                <c:pt idx="6101">
                  <c:v>20.048100000000002</c:v>
                </c:pt>
                <c:pt idx="6102">
                  <c:v>20.503</c:v>
                </c:pt>
                <c:pt idx="6103">
                  <c:v>20.3657</c:v>
                </c:pt>
                <c:pt idx="6104">
                  <c:v>23.319600000000001</c:v>
                </c:pt>
                <c:pt idx="6105">
                  <c:v>22.136900000000001</c:v>
                </c:pt>
                <c:pt idx="6106">
                  <c:v>21.6402</c:v>
                </c:pt>
                <c:pt idx="6107">
                  <c:v>27.305949999999999</c:v>
                </c:pt>
                <c:pt idx="6108">
                  <c:v>27.6737</c:v>
                </c:pt>
                <c:pt idx="6109">
                  <c:v>23.723299999999998</c:v>
                </c:pt>
                <c:pt idx="6110">
                  <c:v>21.304269999999999</c:v>
                </c:pt>
                <c:pt idx="6111">
                  <c:v>20.648219999999998</c:v>
                </c:pt>
                <c:pt idx="6112">
                  <c:v>21.844799999999999</c:v>
                </c:pt>
                <c:pt idx="6113">
                  <c:v>20.881</c:v>
                </c:pt>
                <c:pt idx="6114">
                  <c:v>20.5519</c:v>
                </c:pt>
                <c:pt idx="6115">
                  <c:v>19.881599999999999</c:v>
                </c:pt>
                <c:pt idx="6116">
                  <c:v>19.261600000000001</c:v>
                </c:pt>
                <c:pt idx="6117">
                  <c:v>18.762799999999999</c:v>
                </c:pt>
                <c:pt idx="6118">
                  <c:v>19.714300000000001</c:v>
                </c:pt>
                <c:pt idx="6119">
                  <c:v>22.807200000000002</c:v>
                </c:pt>
                <c:pt idx="6120">
                  <c:v>21.182970000000001</c:v>
                </c:pt>
                <c:pt idx="6121">
                  <c:v>19.883700000000001</c:v>
                </c:pt>
                <c:pt idx="6122">
                  <c:v>19.581299999999999</c:v>
                </c:pt>
                <c:pt idx="6123">
                  <c:v>22.3748</c:v>
                </c:pt>
                <c:pt idx="6124">
                  <c:v>20.536799999999999</c:v>
                </c:pt>
                <c:pt idx="6125">
                  <c:v>20.319099999999999</c:v>
                </c:pt>
                <c:pt idx="6126">
                  <c:v>20.55106</c:v>
                </c:pt>
                <c:pt idx="6127">
                  <c:v>20.444600000000001</c:v>
                </c:pt>
                <c:pt idx="6128">
                  <c:v>21.402799999999999</c:v>
                </c:pt>
                <c:pt idx="6129">
                  <c:v>20.433</c:v>
                </c:pt>
                <c:pt idx="6130">
                  <c:v>21.4009</c:v>
                </c:pt>
                <c:pt idx="6131">
                  <c:v>21.911100000000001</c:v>
                </c:pt>
                <c:pt idx="6132">
                  <c:v>27.448599999999999</c:v>
                </c:pt>
                <c:pt idx="6133">
                  <c:v>27.952200000000001</c:v>
                </c:pt>
                <c:pt idx="6134">
                  <c:v>25.825399999999998</c:v>
                </c:pt>
                <c:pt idx="6135">
                  <c:v>23.636199999999999</c:v>
                </c:pt>
                <c:pt idx="6136">
                  <c:v>24.577999999999999</c:v>
                </c:pt>
                <c:pt idx="6137">
                  <c:v>21.752109999999998</c:v>
                </c:pt>
                <c:pt idx="6138">
                  <c:v>20.351299999999998</c:v>
                </c:pt>
                <c:pt idx="6139">
                  <c:v>19.7913</c:v>
                </c:pt>
                <c:pt idx="6140">
                  <c:v>20.000599999999999</c:v>
                </c:pt>
                <c:pt idx="6141">
                  <c:v>20.438600000000001</c:v>
                </c:pt>
                <c:pt idx="6142">
                  <c:v>21.5657</c:v>
                </c:pt>
                <c:pt idx="6143">
                  <c:v>22.749700000000001</c:v>
                </c:pt>
                <c:pt idx="6144">
                  <c:v>20.896899999999999</c:v>
                </c:pt>
                <c:pt idx="6145">
                  <c:v>20.3172</c:v>
                </c:pt>
                <c:pt idx="6146">
                  <c:v>20.8338</c:v>
                </c:pt>
                <c:pt idx="6147">
                  <c:v>18.588100000000001</c:v>
                </c:pt>
                <c:pt idx="6148">
                  <c:v>18.553000000000001</c:v>
                </c:pt>
                <c:pt idx="6149">
                  <c:v>19.694600000000001</c:v>
                </c:pt>
                <c:pt idx="6150">
                  <c:v>18.834599999999998</c:v>
                </c:pt>
                <c:pt idx="6151">
                  <c:v>20.539300000000001</c:v>
                </c:pt>
                <c:pt idx="6152">
                  <c:v>20.957699999999999</c:v>
                </c:pt>
                <c:pt idx="6153">
                  <c:v>22.352599999999999</c:v>
                </c:pt>
                <c:pt idx="6154">
                  <c:v>21.747199999999999</c:v>
                </c:pt>
                <c:pt idx="6155">
                  <c:v>20.684570000000001</c:v>
                </c:pt>
                <c:pt idx="6156">
                  <c:v>17.87114</c:v>
                </c:pt>
                <c:pt idx="6157">
                  <c:v>21.537700000000001</c:v>
                </c:pt>
                <c:pt idx="6158">
                  <c:v>22.553699999999999</c:v>
                </c:pt>
                <c:pt idx="6159">
                  <c:v>24.601600000000001</c:v>
                </c:pt>
                <c:pt idx="6160">
                  <c:v>23.947199999999999</c:v>
                </c:pt>
                <c:pt idx="6161">
                  <c:v>22.991399999999999</c:v>
                </c:pt>
                <c:pt idx="6162">
                  <c:v>22.7713</c:v>
                </c:pt>
                <c:pt idx="6163">
                  <c:v>30.284400000000002</c:v>
                </c:pt>
                <c:pt idx="6164">
                  <c:v>25.252800000000001</c:v>
                </c:pt>
                <c:pt idx="6165">
                  <c:v>25.651399999999999</c:v>
                </c:pt>
                <c:pt idx="6166">
                  <c:v>27.483799999999999</c:v>
                </c:pt>
                <c:pt idx="6167">
                  <c:v>26.419699999999999</c:v>
                </c:pt>
                <c:pt idx="6168">
                  <c:v>22.9238</c:v>
                </c:pt>
                <c:pt idx="6169">
                  <c:v>21.378959999999999</c:v>
                </c:pt>
                <c:pt idx="6170">
                  <c:v>19.806000000000001</c:v>
                </c:pt>
                <c:pt idx="6171">
                  <c:v>20.543299999999999</c:v>
                </c:pt>
                <c:pt idx="6172">
                  <c:v>24.351800000000001</c:v>
                </c:pt>
                <c:pt idx="6173">
                  <c:v>21.524899999999999</c:v>
                </c:pt>
                <c:pt idx="6174">
                  <c:v>23.836400000000001</c:v>
                </c:pt>
                <c:pt idx="6175">
                  <c:v>22.688800000000001</c:v>
                </c:pt>
                <c:pt idx="6176">
                  <c:v>22.096399999999999</c:v>
                </c:pt>
                <c:pt idx="6177">
                  <c:v>22.913799999999998</c:v>
                </c:pt>
                <c:pt idx="6178">
                  <c:v>22.520900000000001</c:v>
                </c:pt>
                <c:pt idx="6179">
                  <c:v>22.249199999999998</c:v>
                </c:pt>
                <c:pt idx="6180">
                  <c:v>21.503699999999998</c:v>
                </c:pt>
                <c:pt idx="6181">
                  <c:v>23.607500000000002</c:v>
                </c:pt>
                <c:pt idx="6182">
                  <c:v>23.8809</c:v>
                </c:pt>
                <c:pt idx="6183">
                  <c:v>28.61026</c:v>
                </c:pt>
                <c:pt idx="6184">
                  <c:v>24.2074</c:v>
                </c:pt>
                <c:pt idx="6185">
                  <c:v>23.375499999999999</c:v>
                </c:pt>
                <c:pt idx="6186">
                  <c:v>24.22551</c:v>
                </c:pt>
                <c:pt idx="6187">
                  <c:v>24.289400000000001</c:v>
                </c:pt>
                <c:pt idx="6188">
                  <c:v>24.38644</c:v>
                </c:pt>
                <c:pt idx="6189">
                  <c:v>23.2074</c:v>
                </c:pt>
                <c:pt idx="6190">
                  <c:v>33.798099999999998</c:v>
                </c:pt>
                <c:pt idx="6191">
                  <c:v>31.965900000000001</c:v>
                </c:pt>
                <c:pt idx="6192">
                  <c:v>25.450099999999999</c:v>
                </c:pt>
                <c:pt idx="6193">
                  <c:v>23.16011</c:v>
                </c:pt>
                <c:pt idx="6194">
                  <c:v>24.247399999999999</c:v>
                </c:pt>
                <c:pt idx="6195">
                  <c:v>23.855</c:v>
                </c:pt>
                <c:pt idx="6196">
                  <c:v>26.9191</c:v>
                </c:pt>
                <c:pt idx="6197">
                  <c:v>24.122499999999999</c:v>
                </c:pt>
                <c:pt idx="6198">
                  <c:v>21.324940000000002</c:v>
                </c:pt>
                <c:pt idx="6199">
                  <c:v>20.087299999999999</c:v>
                </c:pt>
                <c:pt idx="6200">
                  <c:v>19.612500000000001</c:v>
                </c:pt>
                <c:pt idx="6201">
                  <c:v>19.304099999999998</c:v>
                </c:pt>
                <c:pt idx="6202">
                  <c:v>19.0609</c:v>
                </c:pt>
                <c:pt idx="6203">
                  <c:v>18.920500000000001</c:v>
                </c:pt>
                <c:pt idx="6204">
                  <c:v>19.411529999999999</c:v>
                </c:pt>
                <c:pt idx="6205">
                  <c:v>16.570820000000001</c:v>
                </c:pt>
                <c:pt idx="6206">
                  <c:v>18.651199999999999</c:v>
                </c:pt>
                <c:pt idx="6207">
                  <c:v>20.927700000000002</c:v>
                </c:pt>
                <c:pt idx="6208">
                  <c:v>18.950800000000001</c:v>
                </c:pt>
                <c:pt idx="6209">
                  <c:v>20.398099999999999</c:v>
                </c:pt>
                <c:pt idx="6210">
                  <c:v>24.407399999999999</c:v>
                </c:pt>
                <c:pt idx="6211">
                  <c:v>25.479199999999999</c:v>
                </c:pt>
                <c:pt idx="6212">
                  <c:v>23.2773</c:v>
                </c:pt>
                <c:pt idx="6213">
                  <c:v>23.403400000000001</c:v>
                </c:pt>
                <c:pt idx="6214">
                  <c:v>23.880690000000001</c:v>
                </c:pt>
                <c:pt idx="6215">
                  <c:v>21.956199999999999</c:v>
                </c:pt>
                <c:pt idx="6216">
                  <c:v>23.901499999999999</c:v>
                </c:pt>
                <c:pt idx="6217">
                  <c:v>23.827500000000001</c:v>
                </c:pt>
                <c:pt idx="6218">
                  <c:v>23.153400000000001</c:v>
                </c:pt>
                <c:pt idx="6219">
                  <c:v>22.920100000000001</c:v>
                </c:pt>
                <c:pt idx="6220">
                  <c:v>35.511650000000003</c:v>
                </c:pt>
                <c:pt idx="6221">
                  <c:v>35.946100000000001</c:v>
                </c:pt>
                <c:pt idx="6222">
                  <c:v>33.365400000000001</c:v>
                </c:pt>
                <c:pt idx="6223">
                  <c:v>28.302600000000002</c:v>
                </c:pt>
                <c:pt idx="6224">
                  <c:v>24.454999999999998</c:v>
                </c:pt>
                <c:pt idx="6225">
                  <c:v>27.405799999999999</c:v>
                </c:pt>
                <c:pt idx="6226">
                  <c:v>23.956700000000001</c:v>
                </c:pt>
                <c:pt idx="6227">
                  <c:v>21.824100000000001</c:v>
                </c:pt>
                <c:pt idx="6228">
                  <c:v>22.188600000000001</c:v>
                </c:pt>
                <c:pt idx="6229">
                  <c:v>22.569500000000001</c:v>
                </c:pt>
                <c:pt idx="6230">
                  <c:v>21.867999999999999</c:v>
                </c:pt>
                <c:pt idx="6231">
                  <c:v>20.588699999999999</c:v>
                </c:pt>
                <c:pt idx="6232">
                  <c:v>19.968399999999999</c:v>
                </c:pt>
                <c:pt idx="6233">
                  <c:v>19.953600000000002</c:v>
                </c:pt>
                <c:pt idx="6234">
                  <c:v>23.0215</c:v>
                </c:pt>
                <c:pt idx="6235">
                  <c:v>21.319600000000001</c:v>
                </c:pt>
                <c:pt idx="6236">
                  <c:v>20.824000000000002</c:v>
                </c:pt>
                <c:pt idx="6237">
                  <c:v>23.6448</c:v>
                </c:pt>
                <c:pt idx="6238">
                  <c:v>22.799299999999999</c:v>
                </c:pt>
                <c:pt idx="6239">
                  <c:v>21.589099999999998</c:v>
                </c:pt>
                <c:pt idx="6240">
                  <c:v>21.662199999999999</c:v>
                </c:pt>
                <c:pt idx="6241">
                  <c:v>22.0945</c:v>
                </c:pt>
                <c:pt idx="6242">
                  <c:v>22.416799999999999</c:v>
                </c:pt>
                <c:pt idx="6243">
                  <c:v>22.766100000000002</c:v>
                </c:pt>
                <c:pt idx="6244">
                  <c:v>22.318899999999999</c:v>
                </c:pt>
                <c:pt idx="6245">
                  <c:v>31.073</c:v>
                </c:pt>
                <c:pt idx="6246">
                  <c:v>31.6936</c:v>
                </c:pt>
                <c:pt idx="6247">
                  <c:v>30.2819</c:v>
                </c:pt>
                <c:pt idx="6248">
                  <c:v>25.191199999999998</c:v>
                </c:pt>
                <c:pt idx="6249">
                  <c:v>23.480799999999999</c:v>
                </c:pt>
                <c:pt idx="6250">
                  <c:v>25.586400000000001</c:v>
                </c:pt>
                <c:pt idx="6251">
                  <c:v>29.755800000000001</c:v>
                </c:pt>
                <c:pt idx="6252">
                  <c:v>25.623100000000001</c:v>
                </c:pt>
                <c:pt idx="6253">
                  <c:v>23.878599999999999</c:v>
                </c:pt>
                <c:pt idx="6254">
                  <c:v>23.063400000000001</c:v>
                </c:pt>
                <c:pt idx="6255">
                  <c:v>22.340199999999999</c:v>
                </c:pt>
                <c:pt idx="6256">
                  <c:v>22.194299999999998</c:v>
                </c:pt>
                <c:pt idx="6257">
                  <c:v>21.474</c:v>
                </c:pt>
                <c:pt idx="6258">
                  <c:v>21.096299999999999</c:v>
                </c:pt>
                <c:pt idx="6259">
                  <c:v>21.1</c:v>
                </c:pt>
                <c:pt idx="6260">
                  <c:v>21.170400000000001</c:v>
                </c:pt>
                <c:pt idx="6261">
                  <c:v>19.224799999999998</c:v>
                </c:pt>
                <c:pt idx="6262">
                  <c:v>24.029699999999998</c:v>
                </c:pt>
                <c:pt idx="6263">
                  <c:v>27.941500000000001</c:v>
                </c:pt>
                <c:pt idx="6264">
                  <c:v>24.408999999999999</c:v>
                </c:pt>
                <c:pt idx="6265">
                  <c:v>22.317900000000002</c:v>
                </c:pt>
                <c:pt idx="6266">
                  <c:v>21.8338</c:v>
                </c:pt>
                <c:pt idx="6267">
                  <c:v>21.732099999999999</c:v>
                </c:pt>
                <c:pt idx="6268">
                  <c:v>20.598199999999999</c:v>
                </c:pt>
                <c:pt idx="6269">
                  <c:v>22.134</c:v>
                </c:pt>
                <c:pt idx="6270">
                  <c:v>22.311900000000001</c:v>
                </c:pt>
                <c:pt idx="6271">
                  <c:v>26.494199999999999</c:v>
                </c:pt>
                <c:pt idx="6272">
                  <c:v>28.6934</c:v>
                </c:pt>
                <c:pt idx="6273">
                  <c:v>28.176600000000001</c:v>
                </c:pt>
                <c:pt idx="6274">
                  <c:v>26.668700000000001</c:v>
                </c:pt>
                <c:pt idx="6275">
                  <c:v>28.2942</c:v>
                </c:pt>
                <c:pt idx="6276">
                  <c:v>28.903199999999998</c:v>
                </c:pt>
                <c:pt idx="6277">
                  <c:v>25.449400000000001</c:v>
                </c:pt>
                <c:pt idx="6278">
                  <c:v>24.128399999999999</c:v>
                </c:pt>
                <c:pt idx="6279">
                  <c:v>25.295500000000001</c:v>
                </c:pt>
                <c:pt idx="6280">
                  <c:v>23.491900000000001</c:v>
                </c:pt>
                <c:pt idx="6281">
                  <c:v>22.581900000000001</c:v>
                </c:pt>
                <c:pt idx="6282">
                  <c:v>22.2775</c:v>
                </c:pt>
                <c:pt idx="6283">
                  <c:v>22.195699999999999</c:v>
                </c:pt>
                <c:pt idx="6284">
                  <c:v>23.379000000000001</c:v>
                </c:pt>
                <c:pt idx="6285">
                  <c:v>23.869399999999999</c:v>
                </c:pt>
                <c:pt idx="6286">
                  <c:v>23.919799999999999</c:v>
                </c:pt>
                <c:pt idx="6287">
                  <c:v>24.741700000000002</c:v>
                </c:pt>
                <c:pt idx="6288">
                  <c:v>26.6541</c:v>
                </c:pt>
                <c:pt idx="6289">
                  <c:v>24.7119</c:v>
                </c:pt>
                <c:pt idx="6290">
                  <c:v>23.5215</c:v>
                </c:pt>
                <c:pt idx="6291">
                  <c:v>22.70204</c:v>
                </c:pt>
                <c:pt idx="6292">
                  <c:v>22.826699999999999</c:v>
                </c:pt>
                <c:pt idx="6293">
                  <c:v>23.7379</c:v>
                </c:pt>
                <c:pt idx="6294">
                  <c:v>23.756</c:v>
                </c:pt>
                <c:pt idx="6295">
                  <c:v>22.863900000000001</c:v>
                </c:pt>
                <c:pt idx="6296">
                  <c:v>23.209800000000001</c:v>
                </c:pt>
                <c:pt idx="6297">
                  <c:v>23.0549</c:v>
                </c:pt>
                <c:pt idx="6298">
                  <c:v>25.5351</c:v>
                </c:pt>
                <c:pt idx="6299">
                  <c:v>32.155900000000003</c:v>
                </c:pt>
                <c:pt idx="6300">
                  <c:v>27.587499999999999</c:v>
                </c:pt>
                <c:pt idx="6301">
                  <c:v>28.988</c:v>
                </c:pt>
                <c:pt idx="6302">
                  <c:v>26.05471</c:v>
                </c:pt>
                <c:pt idx="6303">
                  <c:v>25.204000000000001</c:v>
                </c:pt>
                <c:pt idx="6304">
                  <c:v>21.693899999999999</c:v>
                </c:pt>
                <c:pt idx="6305">
                  <c:v>21.445799999999998</c:v>
                </c:pt>
                <c:pt idx="6306">
                  <c:v>21.790849999999999</c:v>
                </c:pt>
                <c:pt idx="6307">
                  <c:v>24.500499999999999</c:v>
                </c:pt>
                <c:pt idx="6308">
                  <c:v>23.645600000000002</c:v>
                </c:pt>
                <c:pt idx="6309">
                  <c:v>23.177700000000002</c:v>
                </c:pt>
                <c:pt idx="6310">
                  <c:v>22.102699999999999</c:v>
                </c:pt>
                <c:pt idx="6311">
                  <c:v>21.786359999999998</c:v>
                </c:pt>
                <c:pt idx="6312">
                  <c:v>21.867999999999999</c:v>
                </c:pt>
                <c:pt idx="6313">
                  <c:v>21.9085</c:v>
                </c:pt>
                <c:pt idx="6314">
                  <c:v>24.018899999999999</c:v>
                </c:pt>
                <c:pt idx="6315">
                  <c:v>23.144500000000001</c:v>
                </c:pt>
                <c:pt idx="6316">
                  <c:v>27.1052</c:v>
                </c:pt>
                <c:pt idx="6317">
                  <c:v>24.525700000000001</c:v>
                </c:pt>
                <c:pt idx="6318">
                  <c:v>24.139600000000002</c:v>
                </c:pt>
                <c:pt idx="6319">
                  <c:v>24.004899999999999</c:v>
                </c:pt>
                <c:pt idx="6320">
                  <c:v>24.359200000000001</c:v>
                </c:pt>
                <c:pt idx="6321">
                  <c:v>24.288499999999999</c:v>
                </c:pt>
                <c:pt idx="6322">
                  <c:v>24.8964</c:v>
                </c:pt>
                <c:pt idx="6323">
                  <c:v>25.200199999999999</c:v>
                </c:pt>
                <c:pt idx="6324">
                  <c:v>24.42</c:v>
                </c:pt>
                <c:pt idx="6325">
                  <c:v>36.331800000000001</c:v>
                </c:pt>
                <c:pt idx="6326">
                  <c:v>32.143000000000001</c:v>
                </c:pt>
                <c:pt idx="6327">
                  <c:v>25.663499999999999</c:v>
                </c:pt>
                <c:pt idx="6328">
                  <c:v>24.277200000000001</c:v>
                </c:pt>
                <c:pt idx="6329">
                  <c:v>22.8872</c:v>
                </c:pt>
                <c:pt idx="6330">
                  <c:v>28.5519</c:v>
                </c:pt>
                <c:pt idx="6331">
                  <c:v>28.517399999999999</c:v>
                </c:pt>
                <c:pt idx="6332">
                  <c:v>24.2959</c:v>
                </c:pt>
                <c:pt idx="6333">
                  <c:v>22.16827</c:v>
                </c:pt>
                <c:pt idx="6334">
                  <c:v>21.280799999999999</c:v>
                </c:pt>
                <c:pt idx="6335">
                  <c:v>21.134399999999999</c:v>
                </c:pt>
                <c:pt idx="6336">
                  <c:v>20.5825</c:v>
                </c:pt>
                <c:pt idx="6337">
                  <c:v>20.353400000000001</c:v>
                </c:pt>
                <c:pt idx="6338">
                  <c:v>20.239899999999999</c:v>
                </c:pt>
                <c:pt idx="6339">
                  <c:v>22.1906</c:v>
                </c:pt>
                <c:pt idx="6340">
                  <c:v>20.141500000000001</c:v>
                </c:pt>
                <c:pt idx="6341">
                  <c:v>18.398299999999999</c:v>
                </c:pt>
                <c:pt idx="6342">
                  <c:v>16.7956</c:v>
                </c:pt>
                <c:pt idx="6343">
                  <c:v>17.61</c:v>
                </c:pt>
                <c:pt idx="6344">
                  <c:v>16.99127</c:v>
                </c:pt>
                <c:pt idx="6345">
                  <c:v>21.056799999999999</c:v>
                </c:pt>
                <c:pt idx="6346">
                  <c:v>22.5776</c:v>
                </c:pt>
                <c:pt idx="6347">
                  <c:v>27.9678</c:v>
                </c:pt>
                <c:pt idx="6348">
                  <c:v>26.786899999999999</c:v>
                </c:pt>
                <c:pt idx="6349">
                  <c:v>25.900200000000002</c:v>
                </c:pt>
                <c:pt idx="6350">
                  <c:v>24.1526</c:v>
                </c:pt>
                <c:pt idx="6351">
                  <c:v>25.412099999999999</c:v>
                </c:pt>
                <c:pt idx="6352">
                  <c:v>23.105599999999999</c:v>
                </c:pt>
                <c:pt idx="6353">
                  <c:v>24.479600000000001</c:v>
                </c:pt>
                <c:pt idx="6354">
                  <c:v>25.218299999999999</c:v>
                </c:pt>
                <c:pt idx="6355">
                  <c:v>24.5336</c:v>
                </c:pt>
                <c:pt idx="6356">
                  <c:v>31.5413</c:v>
                </c:pt>
                <c:pt idx="6357">
                  <c:v>34.094859999999997</c:v>
                </c:pt>
                <c:pt idx="6358">
                  <c:v>32.237200000000001</c:v>
                </c:pt>
                <c:pt idx="6359">
                  <c:v>32.450499999999998</c:v>
                </c:pt>
                <c:pt idx="6360">
                  <c:v>31.548100000000002</c:v>
                </c:pt>
                <c:pt idx="6361">
                  <c:v>32.718249999999998</c:v>
                </c:pt>
                <c:pt idx="6362">
                  <c:v>26.063199999999998</c:v>
                </c:pt>
                <c:pt idx="6363">
                  <c:v>25.873999999999999</c:v>
                </c:pt>
                <c:pt idx="6364">
                  <c:v>28.933700000000002</c:v>
                </c:pt>
                <c:pt idx="6365">
                  <c:v>24.932690000000001</c:v>
                </c:pt>
                <c:pt idx="6366">
                  <c:v>22.7699</c:v>
                </c:pt>
                <c:pt idx="6367">
                  <c:v>22.342700000000001</c:v>
                </c:pt>
                <c:pt idx="6368">
                  <c:v>23.891400000000001</c:v>
                </c:pt>
                <c:pt idx="6369">
                  <c:v>23.216200000000001</c:v>
                </c:pt>
                <c:pt idx="6370">
                  <c:v>21.9207</c:v>
                </c:pt>
                <c:pt idx="6371">
                  <c:v>21.1004</c:v>
                </c:pt>
                <c:pt idx="6372">
                  <c:v>24.345300000000002</c:v>
                </c:pt>
                <c:pt idx="6373">
                  <c:v>22.7697</c:v>
                </c:pt>
                <c:pt idx="6374">
                  <c:v>21.833300000000001</c:v>
                </c:pt>
                <c:pt idx="6375">
                  <c:v>21.7089</c:v>
                </c:pt>
                <c:pt idx="6376">
                  <c:v>24.080300000000001</c:v>
                </c:pt>
                <c:pt idx="6377">
                  <c:v>23.8932</c:v>
                </c:pt>
                <c:pt idx="6378">
                  <c:v>22.6615</c:v>
                </c:pt>
                <c:pt idx="6379">
                  <c:v>22.835799999999999</c:v>
                </c:pt>
                <c:pt idx="6380">
                  <c:v>23.022400000000001</c:v>
                </c:pt>
                <c:pt idx="6381">
                  <c:v>23.644500000000001</c:v>
                </c:pt>
                <c:pt idx="6382">
                  <c:v>23.3874</c:v>
                </c:pt>
                <c:pt idx="6383">
                  <c:v>32.036799999999999</c:v>
                </c:pt>
                <c:pt idx="6384">
                  <c:v>33.432600000000001</c:v>
                </c:pt>
                <c:pt idx="6385">
                  <c:v>31.808</c:v>
                </c:pt>
                <c:pt idx="6386">
                  <c:v>29.509499999999999</c:v>
                </c:pt>
                <c:pt idx="6387">
                  <c:v>25.838819999999998</c:v>
                </c:pt>
                <c:pt idx="6388">
                  <c:v>23.8203</c:v>
                </c:pt>
                <c:pt idx="6389">
                  <c:v>25.423739999999999</c:v>
                </c:pt>
                <c:pt idx="6390">
                  <c:v>29.238800000000001</c:v>
                </c:pt>
                <c:pt idx="6391">
                  <c:v>25.8507</c:v>
                </c:pt>
                <c:pt idx="6392">
                  <c:v>24.072800000000001</c:v>
                </c:pt>
                <c:pt idx="6393">
                  <c:v>23.3203</c:v>
                </c:pt>
                <c:pt idx="6394">
                  <c:v>23.5943</c:v>
                </c:pt>
                <c:pt idx="6395">
                  <c:v>22.884499999999999</c:v>
                </c:pt>
                <c:pt idx="6396">
                  <c:v>22.3186</c:v>
                </c:pt>
                <c:pt idx="6397">
                  <c:v>21.9221</c:v>
                </c:pt>
                <c:pt idx="6398">
                  <c:v>21.832599999999999</c:v>
                </c:pt>
                <c:pt idx="6399">
                  <c:v>23.5425</c:v>
                </c:pt>
                <c:pt idx="6400">
                  <c:v>24.750360000000001</c:v>
                </c:pt>
                <c:pt idx="6401">
                  <c:v>27.235499999999998</c:v>
                </c:pt>
                <c:pt idx="6402">
                  <c:v>23.90118</c:v>
                </c:pt>
                <c:pt idx="6403">
                  <c:v>22.581199999999999</c:v>
                </c:pt>
                <c:pt idx="6404">
                  <c:v>22.311599999999999</c:v>
                </c:pt>
                <c:pt idx="6405">
                  <c:v>22.200600000000001</c:v>
                </c:pt>
                <c:pt idx="6406">
                  <c:v>21.764869999999998</c:v>
                </c:pt>
                <c:pt idx="6407">
                  <c:v>22.235399999999998</c:v>
                </c:pt>
                <c:pt idx="6408">
                  <c:v>22.603200000000001</c:v>
                </c:pt>
                <c:pt idx="6409">
                  <c:v>27.062999999999999</c:v>
                </c:pt>
                <c:pt idx="6410">
                  <c:v>29.435500000000001</c:v>
                </c:pt>
                <c:pt idx="6411">
                  <c:v>28.424600000000002</c:v>
                </c:pt>
                <c:pt idx="6412">
                  <c:v>25.161899999999999</c:v>
                </c:pt>
                <c:pt idx="6413">
                  <c:v>25.262899999999998</c:v>
                </c:pt>
                <c:pt idx="6414">
                  <c:v>26.5487</c:v>
                </c:pt>
                <c:pt idx="6415">
                  <c:v>27.328800000000001</c:v>
                </c:pt>
                <c:pt idx="6416">
                  <c:v>24.8597</c:v>
                </c:pt>
                <c:pt idx="6417">
                  <c:v>24.512</c:v>
                </c:pt>
                <c:pt idx="6418">
                  <c:v>25.970199999999998</c:v>
                </c:pt>
                <c:pt idx="6419">
                  <c:v>23.896100000000001</c:v>
                </c:pt>
                <c:pt idx="6420">
                  <c:v>22.8215</c:v>
                </c:pt>
                <c:pt idx="6421">
                  <c:v>22.508700000000001</c:v>
                </c:pt>
                <c:pt idx="6422">
                  <c:v>22.313099999999999</c:v>
                </c:pt>
                <c:pt idx="6423">
                  <c:v>22.370899999999999</c:v>
                </c:pt>
                <c:pt idx="6424">
                  <c:v>22.561800000000002</c:v>
                </c:pt>
                <c:pt idx="6425">
                  <c:v>24.374500000000001</c:v>
                </c:pt>
                <c:pt idx="6426">
                  <c:v>25.271799999999999</c:v>
                </c:pt>
                <c:pt idx="6427">
                  <c:v>23.883199999999999</c:v>
                </c:pt>
                <c:pt idx="6428">
                  <c:v>27.730699999999999</c:v>
                </c:pt>
                <c:pt idx="6429">
                  <c:v>25.8078</c:v>
                </c:pt>
                <c:pt idx="6430">
                  <c:v>23.919899999999998</c:v>
                </c:pt>
                <c:pt idx="6431">
                  <c:v>23.058900000000001</c:v>
                </c:pt>
                <c:pt idx="6432">
                  <c:v>22.918800000000001</c:v>
                </c:pt>
                <c:pt idx="6433">
                  <c:v>23.051300000000001</c:v>
                </c:pt>
                <c:pt idx="6434">
                  <c:v>23.117799999999999</c:v>
                </c:pt>
                <c:pt idx="6435">
                  <c:v>24.038399999999999</c:v>
                </c:pt>
                <c:pt idx="6436">
                  <c:v>26.321000000000002</c:v>
                </c:pt>
                <c:pt idx="6437">
                  <c:v>34.161059999999999</c:v>
                </c:pt>
                <c:pt idx="6438">
                  <c:v>27.885899999999999</c:v>
                </c:pt>
                <c:pt idx="6439">
                  <c:v>27.2775</c:v>
                </c:pt>
                <c:pt idx="6440">
                  <c:v>26.280100000000001</c:v>
                </c:pt>
                <c:pt idx="6441">
                  <c:v>25.5259</c:v>
                </c:pt>
                <c:pt idx="6442">
                  <c:v>21.548400000000001</c:v>
                </c:pt>
                <c:pt idx="6443">
                  <c:v>22.0487</c:v>
                </c:pt>
                <c:pt idx="6444">
                  <c:v>21.5959</c:v>
                </c:pt>
                <c:pt idx="6445">
                  <c:v>21.030899999999999</c:v>
                </c:pt>
                <c:pt idx="6446">
                  <c:v>23.744599999999998</c:v>
                </c:pt>
                <c:pt idx="6447">
                  <c:v>23.3766</c:v>
                </c:pt>
                <c:pt idx="6448">
                  <c:v>22.742699999999999</c:v>
                </c:pt>
                <c:pt idx="6449">
                  <c:v>21.919899999999998</c:v>
                </c:pt>
                <c:pt idx="6450">
                  <c:v>21.984100000000002</c:v>
                </c:pt>
                <c:pt idx="6451">
                  <c:v>22.3782</c:v>
                </c:pt>
                <c:pt idx="6452">
                  <c:v>23.728999999999999</c:v>
                </c:pt>
                <c:pt idx="6453">
                  <c:v>22.679300000000001</c:v>
                </c:pt>
                <c:pt idx="6454">
                  <c:v>22.6463</c:v>
                </c:pt>
                <c:pt idx="6455">
                  <c:v>26.0733</c:v>
                </c:pt>
                <c:pt idx="6456">
                  <c:v>23.7027</c:v>
                </c:pt>
                <c:pt idx="6457">
                  <c:v>23.970700000000001</c:v>
                </c:pt>
                <c:pt idx="6458">
                  <c:v>24.169799999999999</c:v>
                </c:pt>
                <c:pt idx="6459">
                  <c:v>23.7072</c:v>
                </c:pt>
                <c:pt idx="6460">
                  <c:v>24.559049999999999</c:v>
                </c:pt>
                <c:pt idx="6461">
                  <c:v>24.89</c:v>
                </c:pt>
                <c:pt idx="6462">
                  <c:v>34.902200000000001</c:v>
                </c:pt>
                <c:pt idx="6463">
                  <c:v>33.2196</c:v>
                </c:pt>
                <c:pt idx="6464">
                  <c:v>27.2164</c:v>
                </c:pt>
                <c:pt idx="6465">
                  <c:v>23.985499999999998</c:v>
                </c:pt>
                <c:pt idx="6466">
                  <c:v>23.684999999999999</c:v>
                </c:pt>
                <c:pt idx="6467">
                  <c:v>26.004249999999999</c:v>
                </c:pt>
                <c:pt idx="6468">
                  <c:v>26.138000000000002</c:v>
                </c:pt>
                <c:pt idx="6469">
                  <c:v>26.287400000000002</c:v>
                </c:pt>
                <c:pt idx="6470">
                  <c:v>23.036999999999999</c:v>
                </c:pt>
                <c:pt idx="6471">
                  <c:v>21.401700000000002</c:v>
                </c:pt>
                <c:pt idx="6472">
                  <c:v>20.9269</c:v>
                </c:pt>
                <c:pt idx="6473">
                  <c:v>20.726800000000001</c:v>
                </c:pt>
                <c:pt idx="6474">
                  <c:v>20.179500000000001</c:v>
                </c:pt>
                <c:pt idx="6475">
                  <c:v>19.935600000000001</c:v>
                </c:pt>
                <c:pt idx="6476">
                  <c:v>19.827200000000001</c:v>
                </c:pt>
                <c:pt idx="6477">
                  <c:v>21.4206</c:v>
                </c:pt>
                <c:pt idx="6478">
                  <c:v>20.529499999999999</c:v>
                </c:pt>
                <c:pt idx="6479">
                  <c:v>16.967880000000001</c:v>
                </c:pt>
                <c:pt idx="6480">
                  <c:v>17.561720000000001</c:v>
                </c:pt>
                <c:pt idx="6481">
                  <c:v>16.389500000000002</c:v>
                </c:pt>
                <c:pt idx="6482">
                  <c:v>16.652799999999999</c:v>
                </c:pt>
                <c:pt idx="6483">
                  <c:v>17.238900000000001</c:v>
                </c:pt>
                <c:pt idx="6484">
                  <c:v>17.249300000000002</c:v>
                </c:pt>
                <c:pt idx="6485">
                  <c:v>17.561219999999999</c:v>
                </c:pt>
                <c:pt idx="6486">
                  <c:v>22.515799999999999</c:v>
                </c:pt>
                <c:pt idx="6487">
                  <c:v>27.8157</c:v>
                </c:pt>
                <c:pt idx="6488">
                  <c:v>26.825500000000002</c:v>
                </c:pt>
                <c:pt idx="6489">
                  <c:v>26.282889999999998</c:v>
                </c:pt>
                <c:pt idx="6490">
                  <c:v>23.8324</c:v>
                </c:pt>
                <c:pt idx="6491">
                  <c:v>22.8078</c:v>
                </c:pt>
                <c:pt idx="6492">
                  <c:v>23.155200000000001</c:v>
                </c:pt>
                <c:pt idx="6493">
                  <c:v>24.537299999999998</c:v>
                </c:pt>
                <c:pt idx="6494">
                  <c:v>23.812899999999999</c:v>
                </c:pt>
                <c:pt idx="6495">
                  <c:v>31.481480000000001</c:v>
                </c:pt>
                <c:pt idx="6496">
                  <c:v>33.215000000000003</c:v>
                </c:pt>
                <c:pt idx="6497">
                  <c:v>30.57</c:v>
                </c:pt>
                <c:pt idx="6498">
                  <c:v>26.503</c:v>
                </c:pt>
                <c:pt idx="6499">
                  <c:v>27.2407</c:v>
                </c:pt>
                <c:pt idx="6500">
                  <c:v>31.929099999999998</c:v>
                </c:pt>
                <c:pt idx="6501">
                  <c:v>25.7226</c:v>
                </c:pt>
                <c:pt idx="6502">
                  <c:v>26.477799999999998</c:v>
                </c:pt>
                <c:pt idx="6503">
                  <c:v>27.723369999999999</c:v>
                </c:pt>
                <c:pt idx="6504">
                  <c:v>24.43289</c:v>
                </c:pt>
                <c:pt idx="6505">
                  <c:v>22.327100000000002</c:v>
                </c:pt>
                <c:pt idx="6506">
                  <c:v>21.290500000000002</c:v>
                </c:pt>
                <c:pt idx="6507">
                  <c:v>20.862400000000001</c:v>
                </c:pt>
                <c:pt idx="6508">
                  <c:v>22.283200000000001</c:v>
                </c:pt>
                <c:pt idx="6509">
                  <c:v>21.411770000000001</c:v>
                </c:pt>
                <c:pt idx="6510">
                  <c:v>20.434699999999999</c:v>
                </c:pt>
                <c:pt idx="6511">
                  <c:v>24.189499999999999</c:v>
                </c:pt>
                <c:pt idx="6512">
                  <c:v>22.0489</c:v>
                </c:pt>
                <c:pt idx="6513">
                  <c:v>21.010300000000001</c:v>
                </c:pt>
                <c:pt idx="6514">
                  <c:v>20.7867</c:v>
                </c:pt>
                <c:pt idx="6515">
                  <c:v>20.879799999999999</c:v>
                </c:pt>
                <c:pt idx="6516">
                  <c:v>21.931799999999999</c:v>
                </c:pt>
                <c:pt idx="6517">
                  <c:v>22.710899999999999</c:v>
                </c:pt>
                <c:pt idx="6518">
                  <c:v>22.181000000000001</c:v>
                </c:pt>
                <c:pt idx="6519">
                  <c:v>22.7836</c:v>
                </c:pt>
                <c:pt idx="6520">
                  <c:v>22.153199999999998</c:v>
                </c:pt>
                <c:pt idx="6521">
                  <c:v>31.7941</c:v>
                </c:pt>
                <c:pt idx="6522">
                  <c:v>32.456899999999997</c:v>
                </c:pt>
                <c:pt idx="6523">
                  <c:v>30.6891</c:v>
                </c:pt>
                <c:pt idx="6524">
                  <c:v>26.088699999999999</c:v>
                </c:pt>
                <c:pt idx="6525">
                  <c:v>23.991029999999999</c:v>
                </c:pt>
                <c:pt idx="6526">
                  <c:v>25.008800000000001</c:v>
                </c:pt>
                <c:pt idx="6527">
                  <c:v>23.742249999999999</c:v>
                </c:pt>
                <c:pt idx="6528">
                  <c:v>22.6721</c:v>
                </c:pt>
                <c:pt idx="6529">
                  <c:v>25.534800000000001</c:v>
                </c:pt>
                <c:pt idx="6530">
                  <c:v>23.484300000000001</c:v>
                </c:pt>
                <c:pt idx="6531">
                  <c:v>22.1418</c:v>
                </c:pt>
                <c:pt idx="6532">
                  <c:v>21.907299999999999</c:v>
                </c:pt>
                <c:pt idx="6533">
                  <c:v>21.97</c:v>
                </c:pt>
                <c:pt idx="6534">
                  <c:v>21.458500000000001</c:v>
                </c:pt>
                <c:pt idx="6535">
                  <c:v>21.076000000000001</c:v>
                </c:pt>
                <c:pt idx="6536">
                  <c:v>22.978100000000001</c:v>
                </c:pt>
                <c:pt idx="6537">
                  <c:v>22.175899999999999</c:v>
                </c:pt>
                <c:pt idx="6538">
                  <c:v>21.896999999999998</c:v>
                </c:pt>
                <c:pt idx="6539">
                  <c:v>23.917100000000001</c:v>
                </c:pt>
                <c:pt idx="6540">
                  <c:v>21.762699999999999</c:v>
                </c:pt>
                <c:pt idx="6541">
                  <c:v>21.1069</c:v>
                </c:pt>
                <c:pt idx="6542">
                  <c:v>21.007300000000001</c:v>
                </c:pt>
                <c:pt idx="6543">
                  <c:v>20.990369999999999</c:v>
                </c:pt>
                <c:pt idx="6544">
                  <c:v>21.0688</c:v>
                </c:pt>
                <c:pt idx="6545">
                  <c:v>20.464549999999999</c:v>
                </c:pt>
                <c:pt idx="6546">
                  <c:v>20.756499999999999</c:v>
                </c:pt>
                <c:pt idx="6547">
                  <c:v>21.064399999999999</c:v>
                </c:pt>
                <c:pt idx="6548">
                  <c:v>30.658200000000001</c:v>
                </c:pt>
                <c:pt idx="6549">
                  <c:v>24.8855</c:v>
                </c:pt>
                <c:pt idx="6550">
                  <c:v>24.7288</c:v>
                </c:pt>
                <c:pt idx="6551">
                  <c:v>24.759499999999999</c:v>
                </c:pt>
                <c:pt idx="6552">
                  <c:v>23.2454</c:v>
                </c:pt>
                <c:pt idx="6553">
                  <c:v>24.676100000000002</c:v>
                </c:pt>
                <c:pt idx="6554">
                  <c:v>22.988700000000001</c:v>
                </c:pt>
                <c:pt idx="6555">
                  <c:v>23.5794</c:v>
                </c:pt>
                <c:pt idx="6556">
                  <c:v>24.431699999999999</c:v>
                </c:pt>
                <c:pt idx="6557">
                  <c:v>22.2898</c:v>
                </c:pt>
                <c:pt idx="6558">
                  <c:v>21.248000000000001</c:v>
                </c:pt>
                <c:pt idx="6559">
                  <c:v>20.834599999999998</c:v>
                </c:pt>
                <c:pt idx="6560">
                  <c:v>20.550799999999999</c:v>
                </c:pt>
                <c:pt idx="6561">
                  <c:v>20.542400000000001</c:v>
                </c:pt>
                <c:pt idx="6562">
                  <c:v>20.677499999999998</c:v>
                </c:pt>
                <c:pt idx="6563">
                  <c:v>21.03116</c:v>
                </c:pt>
                <c:pt idx="6564">
                  <c:v>18.537199999999999</c:v>
                </c:pt>
                <c:pt idx="6565">
                  <c:v>18.257999999999999</c:v>
                </c:pt>
                <c:pt idx="6566">
                  <c:v>20.0916</c:v>
                </c:pt>
                <c:pt idx="6567">
                  <c:v>18.6631</c:v>
                </c:pt>
                <c:pt idx="6568">
                  <c:v>23.640599999999999</c:v>
                </c:pt>
                <c:pt idx="6569">
                  <c:v>28.313500000000001</c:v>
                </c:pt>
                <c:pt idx="6570">
                  <c:v>25.6067</c:v>
                </c:pt>
                <c:pt idx="6571">
                  <c:v>23.005500000000001</c:v>
                </c:pt>
                <c:pt idx="6572">
                  <c:v>21.734000000000002</c:v>
                </c:pt>
                <c:pt idx="6573">
                  <c:v>21.5227</c:v>
                </c:pt>
                <c:pt idx="6574">
                  <c:v>21.400700000000001</c:v>
                </c:pt>
                <c:pt idx="6575">
                  <c:v>20.607099999999999</c:v>
                </c:pt>
                <c:pt idx="6576">
                  <c:v>21.321999999999999</c:v>
                </c:pt>
                <c:pt idx="6577">
                  <c:v>30.273099999999999</c:v>
                </c:pt>
                <c:pt idx="6578">
                  <c:v>30.489699999999999</c:v>
                </c:pt>
                <c:pt idx="6579">
                  <c:v>26.430299999999999</c:v>
                </c:pt>
                <c:pt idx="6580">
                  <c:v>26.4556</c:v>
                </c:pt>
                <c:pt idx="6581">
                  <c:v>24.640599999999999</c:v>
                </c:pt>
                <c:pt idx="6582">
                  <c:v>24.217600000000001</c:v>
                </c:pt>
                <c:pt idx="6583">
                  <c:v>21.776</c:v>
                </c:pt>
                <c:pt idx="6584">
                  <c:v>18.951799999999999</c:v>
                </c:pt>
                <c:pt idx="6585">
                  <c:v>19.924600000000002</c:v>
                </c:pt>
                <c:pt idx="6586">
                  <c:v>19.297969999999999</c:v>
                </c:pt>
                <c:pt idx="6587">
                  <c:v>18.918199999999999</c:v>
                </c:pt>
                <c:pt idx="6588">
                  <c:v>20.912500000000001</c:v>
                </c:pt>
                <c:pt idx="6589">
                  <c:v>21.623799999999999</c:v>
                </c:pt>
                <c:pt idx="6590">
                  <c:v>20.599900000000002</c:v>
                </c:pt>
                <c:pt idx="6591">
                  <c:v>20.3995</c:v>
                </c:pt>
                <c:pt idx="6592">
                  <c:v>20.0961</c:v>
                </c:pt>
                <c:pt idx="6593">
                  <c:v>22.644100000000002</c:v>
                </c:pt>
                <c:pt idx="6594">
                  <c:v>21.032800000000002</c:v>
                </c:pt>
                <c:pt idx="6595">
                  <c:v>20.4712</c:v>
                </c:pt>
                <c:pt idx="6596">
                  <c:v>20.724219999999999</c:v>
                </c:pt>
                <c:pt idx="6597">
                  <c:v>23.22607</c:v>
                </c:pt>
                <c:pt idx="6598">
                  <c:v>22.297499999999999</c:v>
                </c:pt>
                <c:pt idx="6599">
                  <c:v>21.5061</c:v>
                </c:pt>
                <c:pt idx="6600">
                  <c:v>21.871700000000001</c:v>
                </c:pt>
                <c:pt idx="6601">
                  <c:v>22.568000000000001</c:v>
                </c:pt>
                <c:pt idx="6602">
                  <c:v>22.7972</c:v>
                </c:pt>
                <c:pt idx="6603">
                  <c:v>24.6434</c:v>
                </c:pt>
                <c:pt idx="6604">
                  <c:v>31.5762</c:v>
                </c:pt>
                <c:pt idx="6605">
                  <c:v>25.089700000000001</c:v>
                </c:pt>
                <c:pt idx="6606">
                  <c:v>22.436900000000001</c:v>
                </c:pt>
                <c:pt idx="6607">
                  <c:v>25.413599999999999</c:v>
                </c:pt>
                <c:pt idx="6608">
                  <c:v>23.6707</c:v>
                </c:pt>
                <c:pt idx="6609">
                  <c:v>22.663499999999999</c:v>
                </c:pt>
                <c:pt idx="6610">
                  <c:v>24.5471</c:v>
                </c:pt>
                <c:pt idx="6611">
                  <c:v>21.047599999999999</c:v>
                </c:pt>
                <c:pt idx="6612">
                  <c:v>19.2285</c:v>
                </c:pt>
                <c:pt idx="6613">
                  <c:v>19.075700000000001</c:v>
                </c:pt>
                <c:pt idx="6614">
                  <c:v>18.344799999999999</c:v>
                </c:pt>
                <c:pt idx="6615">
                  <c:v>17.947600000000001</c:v>
                </c:pt>
                <c:pt idx="6616">
                  <c:v>17.773700000000002</c:v>
                </c:pt>
                <c:pt idx="6617">
                  <c:v>17.710100000000001</c:v>
                </c:pt>
                <c:pt idx="6618">
                  <c:v>19.2637</c:v>
                </c:pt>
                <c:pt idx="6619">
                  <c:v>18.323699999999999</c:v>
                </c:pt>
                <c:pt idx="6620">
                  <c:v>15.974299999999999</c:v>
                </c:pt>
                <c:pt idx="6621">
                  <c:v>20.219200000000001</c:v>
                </c:pt>
                <c:pt idx="6622">
                  <c:v>23.255500000000001</c:v>
                </c:pt>
                <c:pt idx="6623">
                  <c:v>24.2957</c:v>
                </c:pt>
                <c:pt idx="6624">
                  <c:v>21.708200000000001</c:v>
                </c:pt>
                <c:pt idx="6625">
                  <c:v>20.326000000000001</c:v>
                </c:pt>
                <c:pt idx="6626">
                  <c:v>19.581700000000001</c:v>
                </c:pt>
                <c:pt idx="6627">
                  <c:v>20.285599999999999</c:v>
                </c:pt>
                <c:pt idx="6628">
                  <c:v>20.789400000000001</c:v>
                </c:pt>
                <c:pt idx="6629">
                  <c:v>20.363309999999998</c:v>
                </c:pt>
                <c:pt idx="6630">
                  <c:v>29.440200000000001</c:v>
                </c:pt>
                <c:pt idx="6631">
                  <c:v>29.527200000000001</c:v>
                </c:pt>
                <c:pt idx="6632">
                  <c:v>28.488</c:v>
                </c:pt>
                <c:pt idx="6633">
                  <c:v>25.777100000000001</c:v>
                </c:pt>
                <c:pt idx="6634">
                  <c:v>21.9879</c:v>
                </c:pt>
                <c:pt idx="6635">
                  <c:v>23.61936</c:v>
                </c:pt>
                <c:pt idx="6636">
                  <c:v>22.726700000000001</c:v>
                </c:pt>
                <c:pt idx="6637">
                  <c:v>21.9542</c:v>
                </c:pt>
                <c:pt idx="6638">
                  <c:v>21.4498</c:v>
                </c:pt>
                <c:pt idx="6639">
                  <c:v>21.5289</c:v>
                </c:pt>
                <c:pt idx="6640">
                  <c:v>21.7319</c:v>
                </c:pt>
                <c:pt idx="6641">
                  <c:v>21.244599999999998</c:v>
                </c:pt>
                <c:pt idx="6642">
                  <c:v>26.2501</c:v>
                </c:pt>
                <c:pt idx="6643">
                  <c:v>23.3675</c:v>
                </c:pt>
                <c:pt idx="6644">
                  <c:v>25.4087</c:v>
                </c:pt>
                <c:pt idx="6645">
                  <c:v>24.254100000000001</c:v>
                </c:pt>
                <c:pt idx="6646">
                  <c:v>21.578499999999998</c:v>
                </c:pt>
                <c:pt idx="6647">
                  <c:v>19.743500000000001</c:v>
                </c:pt>
                <c:pt idx="6648">
                  <c:v>18.7089</c:v>
                </c:pt>
                <c:pt idx="6649">
                  <c:v>18.37575</c:v>
                </c:pt>
                <c:pt idx="6650">
                  <c:v>17.9696</c:v>
                </c:pt>
                <c:pt idx="6651">
                  <c:v>18.4129</c:v>
                </c:pt>
                <c:pt idx="6652">
                  <c:v>18.819600000000001</c:v>
                </c:pt>
                <c:pt idx="6653">
                  <c:v>20.5929</c:v>
                </c:pt>
                <c:pt idx="6654">
                  <c:v>21.1951</c:v>
                </c:pt>
                <c:pt idx="6655">
                  <c:v>19.021799999999999</c:v>
                </c:pt>
                <c:pt idx="6656">
                  <c:v>17.935500000000001</c:v>
                </c:pt>
                <c:pt idx="6657">
                  <c:v>17.6874</c:v>
                </c:pt>
                <c:pt idx="6658">
                  <c:v>18.193100000000001</c:v>
                </c:pt>
                <c:pt idx="6659">
                  <c:v>18.7058</c:v>
                </c:pt>
                <c:pt idx="6660">
                  <c:v>18.7073</c:v>
                </c:pt>
                <c:pt idx="6661">
                  <c:v>18.752099999999999</c:v>
                </c:pt>
                <c:pt idx="6662">
                  <c:v>21.094100000000001</c:v>
                </c:pt>
                <c:pt idx="6663">
                  <c:v>20.083369999999999</c:v>
                </c:pt>
                <c:pt idx="6664">
                  <c:v>19.537600000000001</c:v>
                </c:pt>
                <c:pt idx="6665">
                  <c:v>29.084399999999999</c:v>
                </c:pt>
                <c:pt idx="6666">
                  <c:v>28.7742</c:v>
                </c:pt>
                <c:pt idx="6667">
                  <c:v>27.093209999999999</c:v>
                </c:pt>
                <c:pt idx="6668">
                  <c:v>23.600300000000001</c:v>
                </c:pt>
                <c:pt idx="6669">
                  <c:v>20.748439999999999</c:v>
                </c:pt>
                <c:pt idx="6670">
                  <c:v>21.4377</c:v>
                </c:pt>
                <c:pt idx="6671">
                  <c:v>19.8599</c:v>
                </c:pt>
                <c:pt idx="6672">
                  <c:v>18.868749999999999</c:v>
                </c:pt>
                <c:pt idx="6673">
                  <c:v>22.5457</c:v>
                </c:pt>
                <c:pt idx="6674">
                  <c:v>20.397400000000001</c:v>
                </c:pt>
                <c:pt idx="6675">
                  <c:v>19.2027</c:v>
                </c:pt>
                <c:pt idx="6676">
                  <c:v>19.1234</c:v>
                </c:pt>
                <c:pt idx="6677">
                  <c:v>18.395399999999999</c:v>
                </c:pt>
                <c:pt idx="6678">
                  <c:v>20.275500000000001</c:v>
                </c:pt>
                <c:pt idx="6679">
                  <c:v>20.35117</c:v>
                </c:pt>
                <c:pt idx="6680">
                  <c:v>19.349399999999999</c:v>
                </c:pt>
                <c:pt idx="6681">
                  <c:v>18.780899999999999</c:v>
                </c:pt>
                <c:pt idx="6682">
                  <c:v>21.06</c:v>
                </c:pt>
                <c:pt idx="6683">
                  <c:v>19.106300000000001</c:v>
                </c:pt>
                <c:pt idx="6684">
                  <c:v>18.450199999999999</c:v>
                </c:pt>
                <c:pt idx="6685">
                  <c:v>18.199200000000001</c:v>
                </c:pt>
                <c:pt idx="6686">
                  <c:v>18.061810000000001</c:v>
                </c:pt>
                <c:pt idx="6687">
                  <c:v>18.20129</c:v>
                </c:pt>
                <c:pt idx="6688">
                  <c:v>18.137720000000002</c:v>
                </c:pt>
                <c:pt idx="6689">
                  <c:v>17.962800000000001</c:v>
                </c:pt>
                <c:pt idx="6690">
                  <c:v>17.252300000000002</c:v>
                </c:pt>
                <c:pt idx="6691">
                  <c:v>17.287960000000002</c:v>
                </c:pt>
                <c:pt idx="6692">
                  <c:v>18.202770000000001</c:v>
                </c:pt>
                <c:pt idx="6693">
                  <c:v>27.4465</c:v>
                </c:pt>
                <c:pt idx="6694">
                  <c:v>24.298200000000001</c:v>
                </c:pt>
                <c:pt idx="6695">
                  <c:v>22.4251</c:v>
                </c:pt>
                <c:pt idx="6696">
                  <c:v>22.650500000000001</c:v>
                </c:pt>
                <c:pt idx="6697">
                  <c:v>20.284800000000001</c:v>
                </c:pt>
                <c:pt idx="6698">
                  <c:v>17.8994</c:v>
                </c:pt>
                <c:pt idx="6699">
                  <c:v>21.091200000000001</c:v>
                </c:pt>
                <c:pt idx="6700">
                  <c:v>22.049499999999998</c:v>
                </c:pt>
                <c:pt idx="6701">
                  <c:v>20.641400000000001</c:v>
                </c:pt>
                <c:pt idx="6702">
                  <c:v>18.836300000000001</c:v>
                </c:pt>
                <c:pt idx="6703">
                  <c:v>18.2881</c:v>
                </c:pt>
                <c:pt idx="6704">
                  <c:v>17.343299999999999</c:v>
                </c:pt>
                <c:pt idx="6705">
                  <c:v>16.840599999999998</c:v>
                </c:pt>
                <c:pt idx="6706">
                  <c:v>16.704599999999999</c:v>
                </c:pt>
                <c:pt idx="6707">
                  <c:v>16.645499999999998</c:v>
                </c:pt>
                <c:pt idx="6708">
                  <c:v>16.599299999999999</c:v>
                </c:pt>
                <c:pt idx="6709">
                  <c:v>18.795000000000002</c:v>
                </c:pt>
                <c:pt idx="6710">
                  <c:v>18.643599999999999</c:v>
                </c:pt>
                <c:pt idx="6711">
                  <c:v>18.753499999999999</c:v>
                </c:pt>
                <c:pt idx="6712">
                  <c:v>15.3864</c:v>
                </c:pt>
                <c:pt idx="6713">
                  <c:v>26.40136</c:v>
                </c:pt>
                <c:pt idx="6714">
                  <c:v>22.9572</c:v>
                </c:pt>
                <c:pt idx="6715">
                  <c:v>19.704799999999999</c:v>
                </c:pt>
                <c:pt idx="6716">
                  <c:v>18.3307</c:v>
                </c:pt>
                <c:pt idx="6717">
                  <c:v>17.583500000000001</c:v>
                </c:pt>
                <c:pt idx="6718">
                  <c:v>17.382999999999999</c:v>
                </c:pt>
                <c:pt idx="6719">
                  <c:v>17.450600000000001</c:v>
                </c:pt>
                <c:pt idx="6720">
                  <c:v>17.617899999999999</c:v>
                </c:pt>
                <c:pt idx="6721">
                  <c:v>18.6401</c:v>
                </c:pt>
                <c:pt idx="6722">
                  <c:v>17.991399999999999</c:v>
                </c:pt>
                <c:pt idx="6723">
                  <c:v>27.4499</c:v>
                </c:pt>
                <c:pt idx="6724">
                  <c:v>24.696100000000001</c:v>
                </c:pt>
                <c:pt idx="6725">
                  <c:v>18.5748</c:v>
                </c:pt>
                <c:pt idx="6726">
                  <c:v>19.826699999999999</c:v>
                </c:pt>
                <c:pt idx="6727">
                  <c:v>26.483899999999998</c:v>
                </c:pt>
                <c:pt idx="6728">
                  <c:v>21.28548</c:v>
                </c:pt>
                <c:pt idx="6729">
                  <c:v>19.838999999999999</c:v>
                </c:pt>
                <c:pt idx="6730">
                  <c:v>17.753900000000002</c:v>
                </c:pt>
                <c:pt idx="6731">
                  <c:v>16.418800000000001</c:v>
                </c:pt>
                <c:pt idx="6732">
                  <c:v>16.1858</c:v>
                </c:pt>
                <c:pt idx="6733">
                  <c:v>18.0075</c:v>
                </c:pt>
                <c:pt idx="6734">
                  <c:v>17.786799999999999</c:v>
                </c:pt>
                <c:pt idx="6735">
                  <c:v>16.7134</c:v>
                </c:pt>
                <c:pt idx="6736">
                  <c:v>18.7347</c:v>
                </c:pt>
                <c:pt idx="6737">
                  <c:v>18.686699999999998</c:v>
                </c:pt>
                <c:pt idx="6738">
                  <c:v>16.206099999999999</c:v>
                </c:pt>
                <c:pt idx="6739">
                  <c:v>15.045400000000001</c:v>
                </c:pt>
                <c:pt idx="6740">
                  <c:v>15.616199999999999</c:v>
                </c:pt>
                <c:pt idx="6741">
                  <c:v>17.7425</c:v>
                </c:pt>
                <c:pt idx="6742">
                  <c:v>17.297999999999998</c:v>
                </c:pt>
                <c:pt idx="6743">
                  <c:v>17.023</c:v>
                </c:pt>
                <c:pt idx="6744">
                  <c:v>16.3995</c:v>
                </c:pt>
                <c:pt idx="6745">
                  <c:v>18.174800000000001</c:v>
                </c:pt>
                <c:pt idx="6746">
                  <c:v>18.3218</c:v>
                </c:pt>
                <c:pt idx="6747">
                  <c:v>18.126000000000001</c:v>
                </c:pt>
                <c:pt idx="6748">
                  <c:v>18.119</c:v>
                </c:pt>
                <c:pt idx="6749">
                  <c:v>18.443000000000001</c:v>
                </c:pt>
                <c:pt idx="6750">
                  <c:v>21.906300000000002</c:v>
                </c:pt>
                <c:pt idx="6751">
                  <c:v>20.248190000000001</c:v>
                </c:pt>
                <c:pt idx="6752">
                  <c:v>19.674499999999998</c:v>
                </c:pt>
                <c:pt idx="6753">
                  <c:v>27.485199999999999</c:v>
                </c:pt>
                <c:pt idx="6754">
                  <c:v>24.182700000000001</c:v>
                </c:pt>
                <c:pt idx="6755">
                  <c:v>20.504799999999999</c:v>
                </c:pt>
                <c:pt idx="6756">
                  <c:v>18.983000000000001</c:v>
                </c:pt>
                <c:pt idx="6757">
                  <c:v>20.589500000000001</c:v>
                </c:pt>
                <c:pt idx="6758">
                  <c:v>17.46</c:v>
                </c:pt>
                <c:pt idx="6759">
                  <c:v>16.432500000000001</c:v>
                </c:pt>
                <c:pt idx="6760">
                  <c:v>16.002600000000001</c:v>
                </c:pt>
                <c:pt idx="6761">
                  <c:v>14.887</c:v>
                </c:pt>
                <c:pt idx="6762">
                  <c:v>14.1713</c:v>
                </c:pt>
                <c:pt idx="6763">
                  <c:v>14.0281</c:v>
                </c:pt>
                <c:pt idx="6764">
                  <c:v>14.028700000000001</c:v>
                </c:pt>
                <c:pt idx="6765">
                  <c:v>15.4411</c:v>
                </c:pt>
                <c:pt idx="6766">
                  <c:v>17.4268</c:v>
                </c:pt>
                <c:pt idx="6767">
                  <c:v>17.482399999999998</c:v>
                </c:pt>
                <c:pt idx="6768">
                  <c:v>16.942</c:v>
                </c:pt>
                <c:pt idx="6769">
                  <c:v>16.349900000000002</c:v>
                </c:pt>
                <c:pt idx="6770">
                  <c:v>15.6745</c:v>
                </c:pt>
                <c:pt idx="6771">
                  <c:v>14.233700000000001</c:v>
                </c:pt>
                <c:pt idx="6772">
                  <c:v>14.330299999999999</c:v>
                </c:pt>
                <c:pt idx="6773">
                  <c:v>13.6554</c:v>
                </c:pt>
                <c:pt idx="6774">
                  <c:v>14.874599999999999</c:v>
                </c:pt>
                <c:pt idx="6775">
                  <c:v>16.277699999999999</c:v>
                </c:pt>
                <c:pt idx="6776">
                  <c:v>16.278099999999998</c:v>
                </c:pt>
                <c:pt idx="6777">
                  <c:v>15.9594</c:v>
                </c:pt>
                <c:pt idx="6778">
                  <c:v>15.4627</c:v>
                </c:pt>
                <c:pt idx="6779">
                  <c:v>17.663599999999999</c:v>
                </c:pt>
                <c:pt idx="6780">
                  <c:v>17.721800000000002</c:v>
                </c:pt>
                <c:pt idx="6781">
                  <c:v>17.382159999999999</c:v>
                </c:pt>
                <c:pt idx="6782">
                  <c:v>16.801500000000001</c:v>
                </c:pt>
                <c:pt idx="6783">
                  <c:v>24.321200000000001</c:v>
                </c:pt>
                <c:pt idx="6784">
                  <c:v>21.552499999999998</c:v>
                </c:pt>
                <c:pt idx="6785">
                  <c:v>21.604369999999999</c:v>
                </c:pt>
                <c:pt idx="6786">
                  <c:v>15.520799999999999</c:v>
                </c:pt>
                <c:pt idx="6787">
                  <c:v>15.80908</c:v>
                </c:pt>
                <c:pt idx="6788">
                  <c:v>20.5334</c:v>
                </c:pt>
                <c:pt idx="6789">
                  <c:v>25.901599999999998</c:v>
                </c:pt>
                <c:pt idx="6790">
                  <c:v>23.239599999999999</c:v>
                </c:pt>
                <c:pt idx="6791">
                  <c:v>19.473199999999999</c:v>
                </c:pt>
                <c:pt idx="6792">
                  <c:v>16.941199999999998</c:v>
                </c:pt>
                <c:pt idx="6793">
                  <c:v>15.419</c:v>
                </c:pt>
                <c:pt idx="6794">
                  <c:v>14.959</c:v>
                </c:pt>
                <c:pt idx="6795">
                  <c:v>14.6233</c:v>
                </c:pt>
                <c:pt idx="6796">
                  <c:v>15.5458</c:v>
                </c:pt>
                <c:pt idx="6797">
                  <c:v>19.47</c:v>
                </c:pt>
                <c:pt idx="6798">
                  <c:v>17.5517</c:v>
                </c:pt>
                <c:pt idx="6799">
                  <c:v>15.476000000000001</c:v>
                </c:pt>
                <c:pt idx="6800">
                  <c:v>14.6739</c:v>
                </c:pt>
                <c:pt idx="6801">
                  <c:v>14.394299999999999</c:v>
                </c:pt>
                <c:pt idx="6802">
                  <c:v>14.1677</c:v>
                </c:pt>
                <c:pt idx="6803">
                  <c:v>13.9459</c:v>
                </c:pt>
                <c:pt idx="6804">
                  <c:v>13.7331</c:v>
                </c:pt>
                <c:pt idx="6805">
                  <c:v>13.6381</c:v>
                </c:pt>
                <c:pt idx="6806">
                  <c:v>15.637700000000001</c:v>
                </c:pt>
                <c:pt idx="6807">
                  <c:v>14.9953</c:v>
                </c:pt>
                <c:pt idx="6808">
                  <c:v>15.5237</c:v>
                </c:pt>
                <c:pt idx="6809">
                  <c:v>19.133500000000002</c:v>
                </c:pt>
                <c:pt idx="6810">
                  <c:v>20.610499999999998</c:v>
                </c:pt>
                <c:pt idx="6811">
                  <c:v>22.098299999999998</c:v>
                </c:pt>
                <c:pt idx="6812">
                  <c:v>22.849900000000002</c:v>
                </c:pt>
                <c:pt idx="6813">
                  <c:v>19.912500000000001</c:v>
                </c:pt>
                <c:pt idx="6814">
                  <c:v>11.7349</c:v>
                </c:pt>
                <c:pt idx="6815">
                  <c:v>11.9489</c:v>
                </c:pt>
                <c:pt idx="6816">
                  <c:v>18.2651</c:v>
                </c:pt>
                <c:pt idx="6817">
                  <c:v>16.035</c:v>
                </c:pt>
                <c:pt idx="6818">
                  <c:v>14.805300000000001</c:v>
                </c:pt>
                <c:pt idx="6819">
                  <c:v>17.7028</c:v>
                </c:pt>
                <c:pt idx="6820">
                  <c:v>15.5769</c:v>
                </c:pt>
                <c:pt idx="6821">
                  <c:v>15.099500000000001</c:v>
                </c:pt>
                <c:pt idx="6822">
                  <c:v>14.3325</c:v>
                </c:pt>
                <c:pt idx="6823">
                  <c:v>16.332100000000001</c:v>
                </c:pt>
                <c:pt idx="6824">
                  <c:v>16.295300000000001</c:v>
                </c:pt>
                <c:pt idx="6825">
                  <c:v>15.405099999999999</c:v>
                </c:pt>
                <c:pt idx="6826">
                  <c:v>14.898999999999999</c:v>
                </c:pt>
                <c:pt idx="6827">
                  <c:v>14.472099999999999</c:v>
                </c:pt>
                <c:pt idx="6828">
                  <c:v>15.1211</c:v>
                </c:pt>
                <c:pt idx="6829">
                  <c:v>14.838050000000001</c:v>
                </c:pt>
                <c:pt idx="6830">
                  <c:v>14.289199999999999</c:v>
                </c:pt>
                <c:pt idx="6831">
                  <c:v>14.127599999999999</c:v>
                </c:pt>
                <c:pt idx="6832">
                  <c:v>14.17234</c:v>
                </c:pt>
                <c:pt idx="6833">
                  <c:v>14.1251</c:v>
                </c:pt>
                <c:pt idx="6834">
                  <c:v>13.916499999999999</c:v>
                </c:pt>
                <c:pt idx="6835">
                  <c:v>13.464600000000001</c:v>
                </c:pt>
                <c:pt idx="6836">
                  <c:v>15.2577</c:v>
                </c:pt>
                <c:pt idx="6837">
                  <c:v>15.8932</c:v>
                </c:pt>
                <c:pt idx="6838">
                  <c:v>17.217500000000001</c:v>
                </c:pt>
                <c:pt idx="6839">
                  <c:v>21.386399999999998</c:v>
                </c:pt>
                <c:pt idx="6840">
                  <c:v>18.696300000000001</c:v>
                </c:pt>
                <c:pt idx="6841">
                  <c:v>15.994400000000001</c:v>
                </c:pt>
                <c:pt idx="6842">
                  <c:v>15.3066</c:v>
                </c:pt>
                <c:pt idx="6843">
                  <c:v>17.095800000000001</c:v>
                </c:pt>
                <c:pt idx="6844">
                  <c:v>17.451000000000001</c:v>
                </c:pt>
                <c:pt idx="6845">
                  <c:v>15.189</c:v>
                </c:pt>
                <c:pt idx="6846">
                  <c:v>14.3558</c:v>
                </c:pt>
                <c:pt idx="6847">
                  <c:v>13.7143</c:v>
                </c:pt>
                <c:pt idx="6848">
                  <c:v>12.90249</c:v>
                </c:pt>
                <c:pt idx="6849">
                  <c:v>9.2800700000000003</c:v>
                </c:pt>
                <c:pt idx="6850">
                  <c:v>9.5888299999999997</c:v>
                </c:pt>
                <c:pt idx="6851">
                  <c:v>11.274800000000001</c:v>
                </c:pt>
                <c:pt idx="6852">
                  <c:v>13.27305</c:v>
                </c:pt>
                <c:pt idx="6853">
                  <c:v>14.07893</c:v>
                </c:pt>
                <c:pt idx="6854">
                  <c:v>13.361599999999999</c:v>
                </c:pt>
                <c:pt idx="6855">
                  <c:v>13.6922</c:v>
                </c:pt>
                <c:pt idx="6856">
                  <c:v>17.7486</c:v>
                </c:pt>
                <c:pt idx="6857">
                  <c:v>15.1959</c:v>
                </c:pt>
                <c:pt idx="6858">
                  <c:v>14.254899999999999</c:v>
                </c:pt>
                <c:pt idx="6859">
                  <c:v>12.837</c:v>
                </c:pt>
                <c:pt idx="6860">
                  <c:v>13.350199999999999</c:v>
                </c:pt>
                <c:pt idx="6861">
                  <c:v>13.769399999999999</c:v>
                </c:pt>
                <c:pt idx="6862">
                  <c:v>13.816240000000001</c:v>
                </c:pt>
                <c:pt idx="6863">
                  <c:v>14.0009</c:v>
                </c:pt>
                <c:pt idx="6864">
                  <c:v>14.0282</c:v>
                </c:pt>
                <c:pt idx="6865">
                  <c:v>14.020099999999999</c:v>
                </c:pt>
                <c:pt idx="6866">
                  <c:v>14.9236</c:v>
                </c:pt>
                <c:pt idx="6867">
                  <c:v>14.3933</c:v>
                </c:pt>
                <c:pt idx="6868">
                  <c:v>13.4978</c:v>
                </c:pt>
                <c:pt idx="6869">
                  <c:v>12.4444</c:v>
                </c:pt>
                <c:pt idx="6870">
                  <c:v>11.5769</c:v>
                </c:pt>
                <c:pt idx="6871">
                  <c:v>11.854200000000001</c:v>
                </c:pt>
                <c:pt idx="6872">
                  <c:v>11.5556</c:v>
                </c:pt>
                <c:pt idx="6873">
                  <c:v>12.3857</c:v>
                </c:pt>
                <c:pt idx="6874">
                  <c:v>12.175700000000001</c:v>
                </c:pt>
                <c:pt idx="6875">
                  <c:v>15.1271</c:v>
                </c:pt>
                <c:pt idx="6876">
                  <c:v>18.471</c:v>
                </c:pt>
                <c:pt idx="6877">
                  <c:v>21.33371</c:v>
                </c:pt>
                <c:pt idx="6878">
                  <c:v>19.630299999999998</c:v>
                </c:pt>
                <c:pt idx="6879">
                  <c:v>18.890799999999999</c:v>
                </c:pt>
                <c:pt idx="6880">
                  <c:v>14.698</c:v>
                </c:pt>
                <c:pt idx="6881">
                  <c:v>12.705</c:v>
                </c:pt>
                <c:pt idx="6882">
                  <c:v>12.098800000000001</c:v>
                </c:pt>
                <c:pt idx="6883">
                  <c:v>11.212</c:v>
                </c:pt>
                <c:pt idx="6884">
                  <c:v>10.6318</c:v>
                </c:pt>
                <c:pt idx="6885">
                  <c:v>12.366</c:v>
                </c:pt>
                <c:pt idx="6886">
                  <c:v>15.196300000000001</c:v>
                </c:pt>
                <c:pt idx="6887">
                  <c:v>15.880699999999999</c:v>
                </c:pt>
                <c:pt idx="6888">
                  <c:v>13.620799999999999</c:v>
                </c:pt>
                <c:pt idx="6889">
                  <c:v>12.7203</c:v>
                </c:pt>
                <c:pt idx="6890">
                  <c:v>12.174799999999999</c:v>
                </c:pt>
                <c:pt idx="6891">
                  <c:v>11.726699999999999</c:v>
                </c:pt>
                <c:pt idx="6892">
                  <c:v>11.6629</c:v>
                </c:pt>
                <c:pt idx="6893">
                  <c:v>11.522399999999999</c:v>
                </c:pt>
                <c:pt idx="6894">
                  <c:v>11.4779</c:v>
                </c:pt>
                <c:pt idx="6895">
                  <c:v>11.356400000000001</c:v>
                </c:pt>
                <c:pt idx="6896">
                  <c:v>12.787699999999999</c:v>
                </c:pt>
                <c:pt idx="6897">
                  <c:v>13.7182</c:v>
                </c:pt>
                <c:pt idx="6898">
                  <c:v>14.6259</c:v>
                </c:pt>
                <c:pt idx="6899">
                  <c:v>14.085699999999999</c:v>
                </c:pt>
                <c:pt idx="6900">
                  <c:v>12.1234</c:v>
                </c:pt>
                <c:pt idx="6901">
                  <c:v>9.9352999999999998</c:v>
                </c:pt>
                <c:pt idx="6902">
                  <c:v>12.1044</c:v>
                </c:pt>
                <c:pt idx="6903">
                  <c:v>13.6736</c:v>
                </c:pt>
                <c:pt idx="6904">
                  <c:v>18.182700000000001</c:v>
                </c:pt>
                <c:pt idx="6905">
                  <c:v>17.624199999999998</c:v>
                </c:pt>
                <c:pt idx="6906">
                  <c:v>24.1465</c:v>
                </c:pt>
                <c:pt idx="6907">
                  <c:v>20.737300000000001</c:v>
                </c:pt>
                <c:pt idx="6908">
                  <c:v>17.060230000000001</c:v>
                </c:pt>
                <c:pt idx="6909">
                  <c:v>13.960599999999999</c:v>
                </c:pt>
                <c:pt idx="6910">
                  <c:v>12.856199999999999</c:v>
                </c:pt>
                <c:pt idx="6911">
                  <c:v>13.5626</c:v>
                </c:pt>
                <c:pt idx="6912">
                  <c:v>12.833500000000001</c:v>
                </c:pt>
                <c:pt idx="6913">
                  <c:v>11.812609999999999</c:v>
                </c:pt>
                <c:pt idx="6914">
                  <c:v>11.1632</c:v>
                </c:pt>
                <c:pt idx="6915">
                  <c:v>13.8415</c:v>
                </c:pt>
                <c:pt idx="6916">
                  <c:v>12.7028</c:v>
                </c:pt>
                <c:pt idx="6917">
                  <c:v>11.541499999999999</c:v>
                </c:pt>
                <c:pt idx="6918">
                  <c:v>10.864699999999999</c:v>
                </c:pt>
                <c:pt idx="6919">
                  <c:v>10.5748</c:v>
                </c:pt>
                <c:pt idx="6920">
                  <c:v>10.430199999999999</c:v>
                </c:pt>
                <c:pt idx="6921">
                  <c:v>10.0731</c:v>
                </c:pt>
                <c:pt idx="6922">
                  <c:v>11.9321</c:v>
                </c:pt>
                <c:pt idx="6923">
                  <c:v>12.064299999999999</c:v>
                </c:pt>
                <c:pt idx="6924">
                  <c:v>11.788500000000001</c:v>
                </c:pt>
                <c:pt idx="6925">
                  <c:v>10.585699999999999</c:v>
                </c:pt>
                <c:pt idx="6926">
                  <c:v>11.0579</c:v>
                </c:pt>
                <c:pt idx="6927">
                  <c:v>11.416700000000001</c:v>
                </c:pt>
                <c:pt idx="6928">
                  <c:v>12.6531</c:v>
                </c:pt>
                <c:pt idx="6929">
                  <c:v>15.092499999999999</c:v>
                </c:pt>
                <c:pt idx="6930">
                  <c:v>13.7568</c:v>
                </c:pt>
                <c:pt idx="6931">
                  <c:v>12.595599999999999</c:v>
                </c:pt>
                <c:pt idx="6932">
                  <c:v>12.3361</c:v>
                </c:pt>
                <c:pt idx="6933">
                  <c:v>12.2303</c:v>
                </c:pt>
                <c:pt idx="6934">
                  <c:v>12.0693</c:v>
                </c:pt>
                <c:pt idx="6935">
                  <c:v>11.942299999999999</c:v>
                </c:pt>
                <c:pt idx="6936">
                  <c:v>14.4779</c:v>
                </c:pt>
                <c:pt idx="6937">
                  <c:v>13.3725</c:v>
                </c:pt>
                <c:pt idx="6938">
                  <c:v>13.025</c:v>
                </c:pt>
                <c:pt idx="6939">
                  <c:v>12.146000000000001</c:v>
                </c:pt>
                <c:pt idx="6940">
                  <c:v>14.5724</c:v>
                </c:pt>
                <c:pt idx="6941">
                  <c:v>14.8184</c:v>
                </c:pt>
                <c:pt idx="6942">
                  <c:v>13.910690000000001</c:v>
                </c:pt>
                <c:pt idx="6943">
                  <c:v>13.103199999999999</c:v>
                </c:pt>
                <c:pt idx="6944">
                  <c:v>12.7698</c:v>
                </c:pt>
                <c:pt idx="6945">
                  <c:v>12.225899999999999</c:v>
                </c:pt>
                <c:pt idx="6946">
                  <c:v>14.6356</c:v>
                </c:pt>
                <c:pt idx="6947">
                  <c:v>13.3414</c:v>
                </c:pt>
                <c:pt idx="6948">
                  <c:v>11.551</c:v>
                </c:pt>
                <c:pt idx="6949">
                  <c:v>11.376989999999999</c:v>
                </c:pt>
                <c:pt idx="6950">
                  <c:v>11.933999999999999</c:v>
                </c:pt>
                <c:pt idx="6951">
                  <c:v>11.7026</c:v>
                </c:pt>
                <c:pt idx="6952">
                  <c:v>11.3597</c:v>
                </c:pt>
                <c:pt idx="6953">
                  <c:v>11.541600000000001</c:v>
                </c:pt>
                <c:pt idx="6954">
                  <c:v>11.0159</c:v>
                </c:pt>
                <c:pt idx="6955">
                  <c:v>10.4383</c:v>
                </c:pt>
                <c:pt idx="6956">
                  <c:v>9.0410299999999992</c:v>
                </c:pt>
                <c:pt idx="6957">
                  <c:v>9.2485700000000008</c:v>
                </c:pt>
                <c:pt idx="6958">
                  <c:v>9.8739600000000003</c:v>
                </c:pt>
                <c:pt idx="6959">
                  <c:v>10.204499999999999</c:v>
                </c:pt>
                <c:pt idx="6960">
                  <c:v>12.07348</c:v>
                </c:pt>
                <c:pt idx="6961">
                  <c:v>11.0749</c:v>
                </c:pt>
                <c:pt idx="6962">
                  <c:v>9.8138000000000005</c:v>
                </c:pt>
                <c:pt idx="6963">
                  <c:v>9.3845399999999994</c:v>
                </c:pt>
                <c:pt idx="6964">
                  <c:v>9.0989599999999999</c:v>
                </c:pt>
                <c:pt idx="6965">
                  <c:v>9.0653500000000005</c:v>
                </c:pt>
                <c:pt idx="6966">
                  <c:v>8.4131999999999998</c:v>
                </c:pt>
                <c:pt idx="6967">
                  <c:v>8.1742600000000003</c:v>
                </c:pt>
                <c:pt idx="6968">
                  <c:v>8.0161599999999993</c:v>
                </c:pt>
                <c:pt idx="6969">
                  <c:v>7.9717399999999996</c:v>
                </c:pt>
                <c:pt idx="6970">
                  <c:v>7.9641599999999997</c:v>
                </c:pt>
                <c:pt idx="6971">
                  <c:v>7.9932499999999997</c:v>
                </c:pt>
                <c:pt idx="6972">
                  <c:v>8.0287100000000002</c:v>
                </c:pt>
                <c:pt idx="6973">
                  <c:v>9.5475700000000003</c:v>
                </c:pt>
                <c:pt idx="6974">
                  <c:v>15.196300000000001</c:v>
                </c:pt>
                <c:pt idx="6975">
                  <c:v>12.7309</c:v>
                </c:pt>
                <c:pt idx="6976">
                  <c:v>11.2067</c:v>
                </c:pt>
                <c:pt idx="6977">
                  <c:v>10.677099999999999</c:v>
                </c:pt>
                <c:pt idx="6978">
                  <c:v>10.193300000000001</c:v>
                </c:pt>
                <c:pt idx="6979">
                  <c:v>10.230700000000001</c:v>
                </c:pt>
                <c:pt idx="6980">
                  <c:v>9.8017400000000006</c:v>
                </c:pt>
                <c:pt idx="6981">
                  <c:v>9.3354499999999998</c:v>
                </c:pt>
                <c:pt idx="6982">
                  <c:v>8.9783899999999992</c:v>
                </c:pt>
                <c:pt idx="6983">
                  <c:v>8.4155800000000003</c:v>
                </c:pt>
                <c:pt idx="6984">
                  <c:v>8.6519700000000004</c:v>
                </c:pt>
                <c:pt idx="6985">
                  <c:v>8.8740100000000002</c:v>
                </c:pt>
                <c:pt idx="6986">
                  <c:v>9.6005299999999991</c:v>
                </c:pt>
                <c:pt idx="6987">
                  <c:v>15.5372</c:v>
                </c:pt>
                <c:pt idx="6988">
                  <c:v>13.4695</c:v>
                </c:pt>
                <c:pt idx="6989">
                  <c:v>12.3125</c:v>
                </c:pt>
                <c:pt idx="6990">
                  <c:v>10.7432</c:v>
                </c:pt>
                <c:pt idx="6991">
                  <c:v>9.9199199999999994</c:v>
                </c:pt>
                <c:pt idx="6992">
                  <c:v>9.5543499999999995</c:v>
                </c:pt>
                <c:pt idx="6993">
                  <c:v>9.1592599999999997</c:v>
                </c:pt>
                <c:pt idx="6994">
                  <c:v>9.2013599999999993</c:v>
                </c:pt>
                <c:pt idx="6995">
                  <c:v>8.8325800000000001</c:v>
                </c:pt>
                <c:pt idx="6996">
                  <c:v>8.4284300000000005</c:v>
                </c:pt>
                <c:pt idx="6997">
                  <c:v>8.5793800000000005</c:v>
                </c:pt>
                <c:pt idx="6998">
                  <c:v>10.5059</c:v>
                </c:pt>
                <c:pt idx="6999">
                  <c:v>13.8368</c:v>
                </c:pt>
                <c:pt idx="7000">
                  <c:v>13.1416</c:v>
                </c:pt>
                <c:pt idx="7001">
                  <c:v>12.1624</c:v>
                </c:pt>
                <c:pt idx="7002">
                  <c:v>11.0091</c:v>
                </c:pt>
                <c:pt idx="7003">
                  <c:v>10.1775</c:v>
                </c:pt>
                <c:pt idx="7004">
                  <c:v>9.4334900000000008</c:v>
                </c:pt>
                <c:pt idx="7005">
                  <c:v>10.00958</c:v>
                </c:pt>
                <c:pt idx="7006">
                  <c:v>9.3460699999999992</c:v>
                </c:pt>
                <c:pt idx="7007">
                  <c:v>9.4420999999999999</c:v>
                </c:pt>
                <c:pt idx="7008">
                  <c:v>8.6854499999999994</c:v>
                </c:pt>
                <c:pt idx="7009">
                  <c:v>10.7342</c:v>
                </c:pt>
                <c:pt idx="7010">
                  <c:v>12.7662</c:v>
                </c:pt>
                <c:pt idx="7011">
                  <c:v>12.55977</c:v>
                </c:pt>
                <c:pt idx="7012">
                  <c:v>11.325049999999999</c:v>
                </c:pt>
                <c:pt idx="7013">
                  <c:v>10.4488</c:v>
                </c:pt>
                <c:pt idx="7014">
                  <c:v>10.7468</c:v>
                </c:pt>
                <c:pt idx="7015">
                  <c:v>9.9613999999999994</c:v>
                </c:pt>
                <c:pt idx="7016">
                  <c:v>9.5081399999999991</c:v>
                </c:pt>
                <c:pt idx="7017">
                  <c:v>8.1392100000000003</c:v>
                </c:pt>
                <c:pt idx="7018">
                  <c:v>8.2038100000000007</c:v>
                </c:pt>
                <c:pt idx="7019">
                  <c:v>7.7847799999999996</c:v>
                </c:pt>
                <c:pt idx="7020">
                  <c:v>7.30593</c:v>
                </c:pt>
                <c:pt idx="7021">
                  <c:v>8.7527200000000001</c:v>
                </c:pt>
                <c:pt idx="7022">
                  <c:v>8.2883099999999992</c:v>
                </c:pt>
                <c:pt idx="7023">
                  <c:v>7.5667900000000001</c:v>
                </c:pt>
                <c:pt idx="7024">
                  <c:v>6.6787400000000003</c:v>
                </c:pt>
                <c:pt idx="7025">
                  <c:v>6.1676700000000002</c:v>
                </c:pt>
                <c:pt idx="7026">
                  <c:v>5.7494300000000003</c:v>
                </c:pt>
                <c:pt idx="7027">
                  <c:v>5.7468599999999999</c:v>
                </c:pt>
                <c:pt idx="7028">
                  <c:v>7.3925299999999998</c:v>
                </c:pt>
                <c:pt idx="7029">
                  <c:v>6.7552599999999998</c:v>
                </c:pt>
                <c:pt idx="7030">
                  <c:v>6.3904100000000001</c:v>
                </c:pt>
                <c:pt idx="7031">
                  <c:v>6.3166099999999998</c:v>
                </c:pt>
                <c:pt idx="7032">
                  <c:v>7.8403200000000002</c:v>
                </c:pt>
                <c:pt idx="7033">
                  <c:v>6.5275800000000004</c:v>
                </c:pt>
                <c:pt idx="7034">
                  <c:v>5.4153799999999999</c:v>
                </c:pt>
                <c:pt idx="7035">
                  <c:v>6.5779100000000001</c:v>
                </c:pt>
                <c:pt idx="7036">
                  <c:v>0.19439000000000001</c:v>
                </c:pt>
                <c:pt idx="7037">
                  <c:v>3.19475</c:v>
                </c:pt>
                <c:pt idx="7038">
                  <c:v>3.6589100000000001</c:v>
                </c:pt>
                <c:pt idx="7039">
                  <c:v>3.52773</c:v>
                </c:pt>
                <c:pt idx="7040">
                  <c:v>7.7726499999999996</c:v>
                </c:pt>
                <c:pt idx="7041">
                  <c:v>9.1945200000000007</c:v>
                </c:pt>
                <c:pt idx="7042">
                  <c:v>7.2814500000000004</c:v>
                </c:pt>
                <c:pt idx="7043">
                  <c:v>7.08378</c:v>
                </c:pt>
                <c:pt idx="7044">
                  <c:v>10.849600000000001</c:v>
                </c:pt>
                <c:pt idx="7045">
                  <c:v>10.878299999999999</c:v>
                </c:pt>
                <c:pt idx="7046">
                  <c:v>10.9964</c:v>
                </c:pt>
                <c:pt idx="7047">
                  <c:v>9.5243500000000001</c:v>
                </c:pt>
                <c:pt idx="7048">
                  <c:v>8.3824199999999998</c:v>
                </c:pt>
                <c:pt idx="7049">
                  <c:v>8.0837900000000005</c:v>
                </c:pt>
                <c:pt idx="7050">
                  <c:v>8.4817199999999993</c:v>
                </c:pt>
                <c:pt idx="7051">
                  <c:v>10.3888</c:v>
                </c:pt>
                <c:pt idx="7052">
                  <c:v>8.1809899999999995</c:v>
                </c:pt>
                <c:pt idx="7053">
                  <c:v>8.99038</c:v>
                </c:pt>
                <c:pt idx="7054">
                  <c:v>9.5965900000000008</c:v>
                </c:pt>
                <c:pt idx="7055">
                  <c:v>11.7049</c:v>
                </c:pt>
                <c:pt idx="7056">
                  <c:v>9.8887900000000002</c:v>
                </c:pt>
                <c:pt idx="7057">
                  <c:v>9.4466699999999992</c:v>
                </c:pt>
                <c:pt idx="7058">
                  <c:v>8.7104499999999998</c:v>
                </c:pt>
                <c:pt idx="7059">
                  <c:v>9.0106099999999998</c:v>
                </c:pt>
                <c:pt idx="7060">
                  <c:v>8.8101000000000003</c:v>
                </c:pt>
                <c:pt idx="7061">
                  <c:v>8.2713000000000001</c:v>
                </c:pt>
                <c:pt idx="7062">
                  <c:v>9.6031999999999993</c:v>
                </c:pt>
                <c:pt idx="7063">
                  <c:v>9.35121</c:v>
                </c:pt>
                <c:pt idx="7064">
                  <c:v>8.5353399999999997</c:v>
                </c:pt>
                <c:pt idx="7065">
                  <c:v>10.516</c:v>
                </c:pt>
                <c:pt idx="7066">
                  <c:v>9.72912</c:v>
                </c:pt>
                <c:pt idx="7067">
                  <c:v>8.5289699999999993</c:v>
                </c:pt>
                <c:pt idx="7068">
                  <c:v>6.6731699999999998</c:v>
                </c:pt>
                <c:pt idx="7069">
                  <c:v>6.8028899999999997</c:v>
                </c:pt>
                <c:pt idx="7070">
                  <c:v>6.88103</c:v>
                </c:pt>
                <c:pt idx="7071">
                  <c:v>6.8364000000000003</c:v>
                </c:pt>
                <c:pt idx="7072">
                  <c:v>6.8546300000000002</c:v>
                </c:pt>
                <c:pt idx="7073">
                  <c:v>6.8935000000000004</c:v>
                </c:pt>
                <c:pt idx="7074">
                  <c:v>7.30457</c:v>
                </c:pt>
                <c:pt idx="7075">
                  <c:v>6.4810699999999999</c:v>
                </c:pt>
                <c:pt idx="7076">
                  <c:v>7.6760900000000003</c:v>
                </c:pt>
                <c:pt idx="7077">
                  <c:v>6.3457800000000004</c:v>
                </c:pt>
                <c:pt idx="7078">
                  <c:v>7.6787299999999998</c:v>
                </c:pt>
                <c:pt idx="7079">
                  <c:v>7.5930400000000002</c:v>
                </c:pt>
                <c:pt idx="7080">
                  <c:v>6.4051400000000003</c:v>
                </c:pt>
                <c:pt idx="7081">
                  <c:v>7.0864799999999999</c:v>
                </c:pt>
                <c:pt idx="7082">
                  <c:v>7.53742</c:v>
                </c:pt>
                <c:pt idx="7083">
                  <c:v>6.11395</c:v>
                </c:pt>
                <c:pt idx="7084">
                  <c:v>5.8282600000000002</c:v>
                </c:pt>
                <c:pt idx="7085">
                  <c:v>5.6216900000000001</c:v>
                </c:pt>
                <c:pt idx="7086">
                  <c:v>5.3534699999999997</c:v>
                </c:pt>
                <c:pt idx="7087">
                  <c:v>4.8967499999999999</c:v>
                </c:pt>
                <c:pt idx="7088">
                  <c:v>4.61334</c:v>
                </c:pt>
                <c:pt idx="7089">
                  <c:v>4.4465399999999997</c:v>
                </c:pt>
                <c:pt idx="7090">
                  <c:v>4.3638399999999997</c:v>
                </c:pt>
                <c:pt idx="7091">
                  <c:v>4.3432599999999999</c:v>
                </c:pt>
                <c:pt idx="7092">
                  <c:v>6.08636</c:v>
                </c:pt>
                <c:pt idx="7093">
                  <c:v>5.9689699999999997</c:v>
                </c:pt>
                <c:pt idx="7094">
                  <c:v>9.00976</c:v>
                </c:pt>
                <c:pt idx="7095">
                  <c:v>7.5853999999999999</c:v>
                </c:pt>
                <c:pt idx="7096">
                  <c:v>7.0237800000000004</c:v>
                </c:pt>
                <c:pt idx="7097">
                  <c:v>6.4195500000000001</c:v>
                </c:pt>
                <c:pt idx="7098">
                  <c:v>6.0570899999999996</c:v>
                </c:pt>
                <c:pt idx="7099">
                  <c:v>5.7064599999999999</c:v>
                </c:pt>
                <c:pt idx="7100">
                  <c:v>5.4303699999999999</c:v>
                </c:pt>
                <c:pt idx="7101">
                  <c:v>5.1839500000000003</c:v>
                </c:pt>
                <c:pt idx="7102">
                  <c:v>4.9840299999999997</c:v>
                </c:pt>
                <c:pt idx="7103">
                  <c:v>4.9815399999999999</c:v>
                </c:pt>
                <c:pt idx="7104">
                  <c:v>5.9643499999999996</c:v>
                </c:pt>
                <c:pt idx="7105">
                  <c:v>5.3469499999999996</c:v>
                </c:pt>
                <c:pt idx="7106">
                  <c:v>5.1695900000000004</c:v>
                </c:pt>
                <c:pt idx="7107">
                  <c:v>5.1146700000000003</c:v>
                </c:pt>
                <c:pt idx="7108">
                  <c:v>5.7189399999999999</c:v>
                </c:pt>
                <c:pt idx="7109">
                  <c:v>8.22485</c:v>
                </c:pt>
                <c:pt idx="7110">
                  <c:v>7.8248499999999996</c:v>
                </c:pt>
                <c:pt idx="7111">
                  <c:v>5.84063</c:v>
                </c:pt>
                <c:pt idx="7112">
                  <c:v>5.2284499999999996</c:v>
                </c:pt>
                <c:pt idx="7113">
                  <c:v>4.7531600000000003</c:v>
                </c:pt>
                <c:pt idx="7114">
                  <c:v>4.4509999999999996</c:v>
                </c:pt>
                <c:pt idx="7115">
                  <c:v>4.2079899999999997</c:v>
                </c:pt>
                <c:pt idx="7116">
                  <c:v>4.0123499999999996</c:v>
                </c:pt>
                <c:pt idx="7117">
                  <c:v>5.5108899999999998</c:v>
                </c:pt>
                <c:pt idx="7118">
                  <c:v>4.8998699999999999</c:v>
                </c:pt>
                <c:pt idx="7119">
                  <c:v>5.0279100000000003</c:v>
                </c:pt>
                <c:pt idx="7120">
                  <c:v>4.8139799999999999</c:v>
                </c:pt>
                <c:pt idx="7121">
                  <c:v>6.1040599999999996</c:v>
                </c:pt>
                <c:pt idx="7122">
                  <c:v>6.9151699999999998</c:v>
                </c:pt>
                <c:pt idx="7123">
                  <c:v>8.6056399999999993</c:v>
                </c:pt>
                <c:pt idx="7124">
                  <c:v>8.99526</c:v>
                </c:pt>
                <c:pt idx="7125">
                  <c:v>7.0105000000000004</c:v>
                </c:pt>
                <c:pt idx="7126">
                  <c:v>5.9963800000000003</c:v>
                </c:pt>
                <c:pt idx="7127">
                  <c:v>5.3971400000000003</c:v>
                </c:pt>
                <c:pt idx="7128">
                  <c:v>5.0131699999999997</c:v>
                </c:pt>
                <c:pt idx="7129">
                  <c:v>4.3009000000000004</c:v>
                </c:pt>
                <c:pt idx="7130">
                  <c:v>6.8124200000000004</c:v>
                </c:pt>
                <c:pt idx="7131">
                  <c:v>6.4175700000000004</c:v>
                </c:pt>
                <c:pt idx="7132">
                  <c:v>5.0597399999999997</c:v>
                </c:pt>
                <c:pt idx="7133">
                  <c:v>5.1756399999999996</c:v>
                </c:pt>
                <c:pt idx="7134">
                  <c:v>5.3667299999999996</c:v>
                </c:pt>
                <c:pt idx="7135">
                  <c:v>5.54094</c:v>
                </c:pt>
                <c:pt idx="7136">
                  <c:v>5.9370200000000004</c:v>
                </c:pt>
                <c:pt idx="7137">
                  <c:v>5.4428999999999998</c:v>
                </c:pt>
                <c:pt idx="7138">
                  <c:v>4.6285800000000004</c:v>
                </c:pt>
                <c:pt idx="7139">
                  <c:v>5.9957200000000004</c:v>
                </c:pt>
                <c:pt idx="7140">
                  <c:v>6.9068100000000001</c:v>
                </c:pt>
                <c:pt idx="7141">
                  <c:v>5.4145700000000003</c:v>
                </c:pt>
                <c:pt idx="7142">
                  <c:v>4.6119700000000003</c:v>
                </c:pt>
                <c:pt idx="7143">
                  <c:v>4.9847900000000003</c:v>
                </c:pt>
                <c:pt idx="7144">
                  <c:v>4.4061599999999999</c:v>
                </c:pt>
                <c:pt idx="7145">
                  <c:v>5.8688399999999996</c:v>
                </c:pt>
                <c:pt idx="7146">
                  <c:v>4.5158699999999996</c:v>
                </c:pt>
                <c:pt idx="7147">
                  <c:v>3.9783599999999999</c:v>
                </c:pt>
                <c:pt idx="7148">
                  <c:v>3.6640899999999998</c:v>
                </c:pt>
                <c:pt idx="7149">
                  <c:v>3.3214700000000001</c:v>
                </c:pt>
                <c:pt idx="7150">
                  <c:v>3.3574799999999998</c:v>
                </c:pt>
                <c:pt idx="7151">
                  <c:v>3.2664300000000002</c:v>
                </c:pt>
                <c:pt idx="7152">
                  <c:v>3.1194500000000001</c:v>
                </c:pt>
                <c:pt idx="7153">
                  <c:v>3.82341</c:v>
                </c:pt>
                <c:pt idx="7154">
                  <c:v>3.6436899999999999</c:v>
                </c:pt>
                <c:pt idx="7155">
                  <c:v>6.0012400000000001</c:v>
                </c:pt>
                <c:pt idx="7156">
                  <c:v>8.3290799999999994</c:v>
                </c:pt>
                <c:pt idx="7157">
                  <c:v>9.2797300000000007</c:v>
                </c:pt>
                <c:pt idx="7158">
                  <c:v>5.3778800000000002</c:v>
                </c:pt>
                <c:pt idx="7159">
                  <c:v>4.5472400000000004</c:v>
                </c:pt>
                <c:pt idx="7160">
                  <c:v>4.4558900000000001</c:v>
                </c:pt>
                <c:pt idx="7161">
                  <c:v>4.40482</c:v>
                </c:pt>
                <c:pt idx="7162">
                  <c:v>5.4122599999999998</c:v>
                </c:pt>
                <c:pt idx="7163">
                  <c:v>5.0573699999999997</c:v>
                </c:pt>
                <c:pt idx="7164">
                  <c:v>4.04948</c:v>
                </c:pt>
                <c:pt idx="7165">
                  <c:v>4.4905400000000002</c:v>
                </c:pt>
                <c:pt idx="7166">
                  <c:v>4.8416600000000001</c:v>
                </c:pt>
                <c:pt idx="7167">
                  <c:v>5.0505000000000004</c:v>
                </c:pt>
                <c:pt idx="7168">
                  <c:v>4.5440100000000001</c:v>
                </c:pt>
                <c:pt idx="7169">
                  <c:v>4.4185299999999996</c:v>
                </c:pt>
                <c:pt idx="7170">
                  <c:v>3.87669</c:v>
                </c:pt>
                <c:pt idx="7171">
                  <c:v>3.2815599999999998</c:v>
                </c:pt>
                <c:pt idx="7172">
                  <c:v>3.2190699999999999</c:v>
                </c:pt>
                <c:pt idx="7173">
                  <c:v>0.98553999999999997</c:v>
                </c:pt>
                <c:pt idx="7174">
                  <c:v>2.3300200000000002</c:v>
                </c:pt>
                <c:pt idx="7175">
                  <c:v>1.68187</c:v>
                </c:pt>
                <c:pt idx="7176">
                  <c:v>1.2123699999999999</c:v>
                </c:pt>
                <c:pt idx="7177">
                  <c:v>1.2143699999999999</c:v>
                </c:pt>
                <c:pt idx="7178">
                  <c:v>1.3906799999999999</c:v>
                </c:pt>
                <c:pt idx="7179">
                  <c:v>4.3867900000000004</c:v>
                </c:pt>
                <c:pt idx="7180">
                  <c:v>4.2972599999999996</c:v>
                </c:pt>
                <c:pt idx="7181">
                  <c:v>5.4911599999999998</c:v>
                </c:pt>
                <c:pt idx="7182">
                  <c:v>10.6149</c:v>
                </c:pt>
                <c:pt idx="7183">
                  <c:v>6.62148</c:v>
                </c:pt>
                <c:pt idx="7184">
                  <c:v>4.8789400000000001</c:v>
                </c:pt>
                <c:pt idx="7185">
                  <c:v>4.0342799999999999</c:v>
                </c:pt>
                <c:pt idx="7186">
                  <c:v>3.52637</c:v>
                </c:pt>
                <c:pt idx="7187">
                  <c:v>3.2426200000000001</c:v>
                </c:pt>
                <c:pt idx="7188">
                  <c:v>3.0184299999999999</c:v>
                </c:pt>
                <c:pt idx="7189">
                  <c:v>2.8655900000000001</c:v>
                </c:pt>
                <c:pt idx="7190">
                  <c:v>3.4755400000000001</c:v>
                </c:pt>
                <c:pt idx="7191">
                  <c:v>3.2922099999999999</c:v>
                </c:pt>
                <c:pt idx="7192">
                  <c:v>8.0946599999999993</c:v>
                </c:pt>
                <c:pt idx="7193">
                  <c:v>10.2056</c:v>
                </c:pt>
                <c:pt idx="7194">
                  <c:v>5.7508699999999999</c:v>
                </c:pt>
                <c:pt idx="7195">
                  <c:v>4.2455499999999997</c:v>
                </c:pt>
                <c:pt idx="7196">
                  <c:v>3.6337799999999998</c:v>
                </c:pt>
                <c:pt idx="7197">
                  <c:v>3.43228</c:v>
                </c:pt>
                <c:pt idx="7198">
                  <c:v>3.2041200000000001</c:v>
                </c:pt>
                <c:pt idx="7199">
                  <c:v>3.4186000000000001</c:v>
                </c:pt>
                <c:pt idx="7200">
                  <c:v>3.79738</c:v>
                </c:pt>
                <c:pt idx="7201">
                  <c:v>3.2529300000000001</c:v>
                </c:pt>
                <c:pt idx="7202">
                  <c:v>3.5529199999999999</c:v>
                </c:pt>
                <c:pt idx="7203">
                  <c:v>3.6783000000000001</c:v>
                </c:pt>
                <c:pt idx="7204">
                  <c:v>2.8494199999999998</c:v>
                </c:pt>
                <c:pt idx="7205">
                  <c:v>4.0369200000000003</c:v>
                </c:pt>
                <c:pt idx="7206">
                  <c:v>3.5569600000000001</c:v>
                </c:pt>
                <c:pt idx="7207">
                  <c:v>3.3922699999999999</c:v>
                </c:pt>
                <c:pt idx="7208">
                  <c:v>1.2894099999999999</c:v>
                </c:pt>
                <c:pt idx="7209">
                  <c:v>2.9941499999999999</c:v>
                </c:pt>
                <c:pt idx="7210">
                  <c:v>1.85276</c:v>
                </c:pt>
                <c:pt idx="7211">
                  <c:v>2.6229399999999998</c:v>
                </c:pt>
                <c:pt idx="7212">
                  <c:v>4.8380099999999997</c:v>
                </c:pt>
                <c:pt idx="7213">
                  <c:v>4.7026700000000003</c:v>
                </c:pt>
                <c:pt idx="7214">
                  <c:v>5.8144400000000003</c:v>
                </c:pt>
                <c:pt idx="7215">
                  <c:v>4.1393899999999997</c:v>
                </c:pt>
                <c:pt idx="7216">
                  <c:v>3.1635399999999998</c:v>
                </c:pt>
                <c:pt idx="7217">
                  <c:v>2.8543099999999999</c:v>
                </c:pt>
                <c:pt idx="7218">
                  <c:v>2.6454</c:v>
                </c:pt>
                <c:pt idx="7219">
                  <c:v>2.4978199999999999</c:v>
                </c:pt>
                <c:pt idx="7220">
                  <c:v>3.1808200000000002</c:v>
                </c:pt>
                <c:pt idx="7221">
                  <c:v>3.7270400000000001</c:v>
                </c:pt>
                <c:pt idx="7222">
                  <c:v>3.26892</c:v>
                </c:pt>
                <c:pt idx="7223">
                  <c:v>4.0784799999999999</c:v>
                </c:pt>
                <c:pt idx="7224">
                  <c:v>7.6069199999999997</c:v>
                </c:pt>
                <c:pt idx="7225">
                  <c:v>5.6988799999999999</c:v>
                </c:pt>
                <c:pt idx="7226">
                  <c:v>4.2379100000000003</c:v>
                </c:pt>
                <c:pt idx="7227">
                  <c:v>3.7007599999999998</c:v>
                </c:pt>
                <c:pt idx="7228">
                  <c:v>3.32531</c:v>
                </c:pt>
                <c:pt idx="7229">
                  <c:v>3.02346</c:v>
                </c:pt>
                <c:pt idx="7230">
                  <c:v>2.7672300000000001</c:v>
                </c:pt>
                <c:pt idx="7231">
                  <c:v>3.1639200000000001</c:v>
                </c:pt>
                <c:pt idx="7232">
                  <c:v>3.1879300000000002</c:v>
                </c:pt>
                <c:pt idx="7233">
                  <c:v>3.0152899999999998</c:v>
                </c:pt>
                <c:pt idx="7234">
                  <c:v>3.2793800000000002</c:v>
                </c:pt>
                <c:pt idx="7235">
                  <c:v>2.8596699999999999</c:v>
                </c:pt>
                <c:pt idx="7236">
                  <c:v>2.8428399999999998</c:v>
                </c:pt>
                <c:pt idx="7237">
                  <c:v>2.9982600000000001</c:v>
                </c:pt>
                <c:pt idx="7238">
                  <c:v>2.39</c:v>
                </c:pt>
                <c:pt idx="7239">
                  <c:v>4.4537300000000002</c:v>
                </c:pt>
                <c:pt idx="7240">
                  <c:v>3.6644600000000001</c:v>
                </c:pt>
                <c:pt idx="7241">
                  <c:v>2.9853200000000002</c:v>
                </c:pt>
                <c:pt idx="7242">
                  <c:v>2.45323</c:v>
                </c:pt>
                <c:pt idx="7243">
                  <c:v>1.98078</c:v>
                </c:pt>
                <c:pt idx="7244">
                  <c:v>3.6374900000000001</c:v>
                </c:pt>
                <c:pt idx="7245">
                  <c:v>2.6739000000000002</c:v>
                </c:pt>
                <c:pt idx="7246">
                  <c:v>2.2052200000000002</c:v>
                </c:pt>
                <c:pt idx="7247">
                  <c:v>2.1492900000000001</c:v>
                </c:pt>
                <c:pt idx="7248">
                  <c:v>1.9745999999999999</c:v>
                </c:pt>
                <c:pt idx="7249">
                  <c:v>1.7250099999999999</c:v>
                </c:pt>
                <c:pt idx="7250">
                  <c:v>1.7501</c:v>
                </c:pt>
                <c:pt idx="7251">
                  <c:v>1.6447000000000001</c:v>
                </c:pt>
                <c:pt idx="7252">
                  <c:v>1.53209</c:v>
                </c:pt>
                <c:pt idx="7253">
                  <c:v>1.4988600000000001</c:v>
                </c:pt>
                <c:pt idx="7254">
                  <c:v>2.2211799999999999</c:v>
                </c:pt>
                <c:pt idx="7255">
                  <c:v>4.3354299999999997</c:v>
                </c:pt>
                <c:pt idx="7256">
                  <c:v>3.3494999999999999</c:v>
                </c:pt>
                <c:pt idx="7257">
                  <c:v>3.19041</c:v>
                </c:pt>
                <c:pt idx="7258">
                  <c:v>2.7980399999999999</c:v>
                </c:pt>
                <c:pt idx="7259">
                  <c:v>5.5750999999999999</c:v>
                </c:pt>
                <c:pt idx="7260">
                  <c:v>3.54087</c:v>
                </c:pt>
                <c:pt idx="7261">
                  <c:v>3.1343100000000002</c:v>
                </c:pt>
                <c:pt idx="7262">
                  <c:v>3.09409</c:v>
                </c:pt>
                <c:pt idx="7263">
                  <c:v>2.8336899999999998</c:v>
                </c:pt>
                <c:pt idx="7264">
                  <c:v>2.4686300000000001</c:v>
                </c:pt>
                <c:pt idx="7265">
                  <c:v>2.8199399999999999</c:v>
                </c:pt>
                <c:pt idx="7266">
                  <c:v>3.3650099999999998</c:v>
                </c:pt>
                <c:pt idx="7267">
                  <c:v>2.6913499999999999</c:v>
                </c:pt>
                <c:pt idx="7268">
                  <c:v>2.0390999999999999</c:v>
                </c:pt>
                <c:pt idx="7269">
                  <c:v>1.4822500000000001</c:v>
                </c:pt>
                <c:pt idx="7270">
                  <c:v>0.78015000000000001</c:v>
                </c:pt>
                <c:pt idx="7271">
                  <c:v>0.51739000000000002</c:v>
                </c:pt>
                <c:pt idx="7272">
                  <c:v>0.40295999999999998</c:v>
                </c:pt>
                <c:pt idx="7273">
                  <c:v>0.13786000000000001</c:v>
                </c:pt>
                <c:pt idx="7274">
                  <c:v>-2.2332800000000002</c:v>
                </c:pt>
                <c:pt idx="7275">
                  <c:v>-1.61595</c:v>
                </c:pt>
                <c:pt idx="7276">
                  <c:v>-0.63000999999999996</c:v>
                </c:pt>
                <c:pt idx="7277">
                  <c:v>0.37284</c:v>
                </c:pt>
                <c:pt idx="7278">
                  <c:v>-1.06132</c:v>
                </c:pt>
                <c:pt idx="7279">
                  <c:v>2.2094999999999998</c:v>
                </c:pt>
                <c:pt idx="7280">
                  <c:v>7.1682300000000003</c:v>
                </c:pt>
                <c:pt idx="7281">
                  <c:v>4.65977</c:v>
                </c:pt>
                <c:pt idx="7282">
                  <c:v>2.8296899999999998</c:v>
                </c:pt>
                <c:pt idx="7283">
                  <c:v>1.6990000000000001</c:v>
                </c:pt>
                <c:pt idx="7284">
                  <c:v>0.95728000000000002</c:v>
                </c:pt>
                <c:pt idx="7285">
                  <c:v>0.4965</c:v>
                </c:pt>
                <c:pt idx="7286">
                  <c:v>-1.84904</c:v>
                </c:pt>
                <c:pt idx="7287">
                  <c:v>-1.0285899999999999</c:v>
                </c:pt>
                <c:pt idx="7288">
                  <c:v>-0.44843</c:v>
                </c:pt>
                <c:pt idx="7289">
                  <c:v>1.0409900000000001</c:v>
                </c:pt>
                <c:pt idx="7290">
                  <c:v>0.30652000000000001</c:v>
                </c:pt>
                <c:pt idx="7291">
                  <c:v>2.4483299999999999</c:v>
                </c:pt>
                <c:pt idx="7292">
                  <c:v>8.6605600000000003</c:v>
                </c:pt>
                <c:pt idx="7293">
                  <c:v>7.8188800000000001</c:v>
                </c:pt>
                <c:pt idx="7294">
                  <c:v>5.2882800000000003</c:v>
                </c:pt>
                <c:pt idx="7295">
                  <c:v>4.9224199999999998</c:v>
                </c:pt>
                <c:pt idx="7296">
                  <c:v>4.6498299999999997</c:v>
                </c:pt>
                <c:pt idx="7297">
                  <c:v>3.3982000000000001</c:v>
                </c:pt>
                <c:pt idx="7298">
                  <c:v>2.7043599999999999</c:v>
                </c:pt>
                <c:pt idx="7299">
                  <c:v>3.5953499999999998</c:v>
                </c:pt>
                <c:pt idx="7300">
                  <c:v>3.7705600000000001</c:v>
                </c:pt>
                <c:pt idx="7301">
                  <c:v>3.2620800000000001</c:v>
                </c:pt>
                <c:pt idx="7302">
                  <c:v>2.55104</c:v>
                </c:pt>
                <c:pt idx="7303">
                  <c:v>1.4609300000000001</c:v>
                </c:pt>
                <c:pt idx="7304">
                  <c:v>1.2440800000000001</c:v>
                </c:pt>
                <c:pt idx="7305">
                  <c:v>-0.67854000000000003</c:v>
                </c:pt>
                <c:pt idx="7306">
                  <c:v>-0.17702999999999999</c:v>
                </c:pt>
                <c:pt idx="7307">
                  <c:v>-0.49876999999999999</c:v>
                </c:pt>
                <c:pt idx="7308">
                  <c:v>-0.84435000000000004</c:v>
                </c:pt>
                <c:pt idx="7309">
                  <c:v>-0.77263999999999999</c:v>
                </c:pt>
                <c:pt idx="7310">
                  <c:v>-0.60272000000000003</c:v>
                </c:pt>
                <c:pt idx="7311">
                  <c:v>-0.71901000000000004</c:v>
                </c:pt>
                <c:pt idx="7312">
                  <c:v>-0.34337000000000001</c:v>
                </c:pt>
                <c:pt idx="7313">
                  <c:v>0.16097</c:v>
                </c:pt>
                <c:pt idx="7314">
                  <c:v>1.9957100000000001</c:v>
                </c:pt>
                <c:pt idx="7315">
                  <c:v>3.39541</c:v>
                </c:pt>
                <c:pt idx="7316">
                  <c:v>5.6174200000000001</c:v>
                </c:pt>
                <c:pt idx="7317">
                  <c:v>7.53857</c:v>
                </c:pt>
                <c:pt idx="7318">
                  <c:v>4.2192800000000004</c:v>
                </c:pt>
                <c:pt idx="7319">
                  <c:v>1.75624</c:v>
                </c:pt>
                <c:pt idx="7320">
                  <c:v>1.3984300000000001</c:v>
                </c:pt>
                <c:pt idx="7321">
                  <c:v>1.0394000000000001</c:v>
                </c:pt>
                <c:pt idx="7322">
                  <c:v>0.72724</c:v>
                </c:pt>
                <c:pt idx="7323">
                  <c:v>0.43409999999999999</c:v>
                </c:pt>
                <c:pt idx="7324">
                  <c:v>0.17846000000000001</c:v>
                </c:pt>
                <c:pt idx="7325">
                  <c:v>0.56169999999999998</c:v>
                </c:pt>
                <c:pt idx="7326">
                  <c:v>-2.5520000000000001E-2</c:v>
                </c:pt>
                <c:pt idx="7327">
                  <c:v>7.0654899999999996</c:v>
                </c:pt>
                <c:pt idx="7328">
                  <c:v>4.1283099999999999</c:v>
                </c:pt>
                <c:pt idx="7329">
                  <c:v>1.93129</c:v>
                </c:pt>
                <c:pt idx="7330">
                  <c:v>1.3968400000000001</c:v>
                </c:pt>
                <c:pt idx="7331">
                  <c:v>1.0578099999999999</c:v>
                </c:pt>
                <c:pt idx="7332">
                  <c:v>1.4479900000000001</c:v>
                </c:pt>
                <c:pt idx="7333">
                  <c:v>2.02427</c:v>
                </c:pt>
                <c:pt idx="7334">
                  <c:v>1.6047100000000001</c:v>
                </c:pt>
                <c:pt idx="7335">
                  <c:v>1.63717</c:v>
                </c:pt>
                <c:pt idx="7336">
                  <c:v>1.91537</c:v>
                </c:pt>
                <c:pt idx="7337">
                  <c:v>1.69468</c:v>
                </c:pt>
                <c:pt idx="7338">
                  <c:v>1.41059</c:v>
                </c:pt>
                <c:pt idx="7339">
                  <c:v>1.0559700000000001</c:v>
                </c:pt>
                <c:pt idx="7340">
                  <c:v>0.67862</c:v>
                </c:pt>
                <c:pt idx="7341">
                  <c:v>0.47957</c:v>
                </c:pt>
                <c:pt idx="7342">
                  <c:v>2.74702</c:v>
                </c:pt>
                <c:pt idx="7343">
                  <c:v>3.4297</c:v>
                </c:pt>
                <c:pt idx="7344">
                  <c:v>1.59178</c:v>
                </c:pt>
                <c:pt idx="7345">
                  <c:v>0.75412999999999997</c:v>
                </c:pt>
                <c:pt idx="7346">
                  <c:v>0.48481999999999997</c:v>
                </c:pt>
                <c:pt idx="7347">
                  <c:v>0.30952000000000002</c:v>
                </c:pt>
                <c:pt idx="7348">
                  <c:v>0.18526999999999999</c:v>
                </c:pt>
                <c:pt idx="7349">
                  <c:v>2.1688700000000001</c:v>
                </c:pt>
                <c:pt idx="7350">
                  <c:v>0.93508999999999998</c:v>
                </c:pt>
                <c:pt idx="7351">
                  <c:v>0.71994000000000002</c:v>
                </c:pt>
                <c:pt idx="7352">
                  <c:v>0.63414000000000004</c:v>
                </c:pt>
                <c:pt idx="7353">
                  <c:v>0.72599000000000002</c:v>
                </c:pt>
                <c:pt idx="7354">
                  <c:v>0.57408999999999999</c:v>
                </c:pt>
                <c:pt idx="7355">
                  <c:v>1.71669</c:v>
                </c:pt>
                <c:pt idx="7356">
                  <c:v>4.40862</c:v>
                </c:pt>
                <c:pt idx="7357">
                  <c:v>2.7162600000000001</c:v>
                </c:pt>
                <c:pt idx="7358">
                  <c:v>1.57761</c:v>
                </c:pt>
                <c:pt idx="7359">
                  <c:v>1.09581</c:v>
                </c:pt>
                <c:pt idx="7360">
                  <c:v>0.84235000000000004</c:v>
                </c:pt>
                <c:pt idx="7361">
                  <c:v>2.0171899999999998</c:v>
                </c:pt>
                <c:pt idx="7362">
                  <c:v>1.1961599999999999</c:v>
                </c:pt>
                <c:pt idx="7363">
                  <c:v>0.24773999999999999</c:v>
                </c:pt>
                <c:pt idx="7364">
                  <c:v>0.37570999999999999</c:v>
                </c:pt>
                <c:pt idx="7365">
                  <c:v>0.38779000000000002</c:v>
                </c:pt>
                <c:pt idx="7366">
                  <c:v>0.50738000000000005</c:v>
                </c:pt>
                <c:pt idx="7367">
                  <c:v>0.52642</c:v>
                </c:pt>
                <c:pt idx="7368">
                  <c:v>1.113</c:v>
                </c:pt>
                <c:pt idx="7369">
                  <c:v>0.73514999999999997</c:v>
                </c:pt>
                <c:pt idx="7370">
                  <c:v>-0.58020000000000005</c:v>
                </c:pt>
                <c:pt idx="7371">
                  <c:v>0.24410999999999999</c:v>
                </c:pt>
                <c:pt idx="7372">
                  <c:v>-0.16136</c:v>
                </c:pt>
                <c:pt idx="7373">
                  <c:v>-0.52412000000000003</c:v>
                </c:pt>
                <c:pt idx="7374">
                  <c:v>-1.4453199999999999</c:v>
                </c:pt>
                <c:pt idx="7375">
                  <c:v>-3.51688</c:v>
                </c:pt>
                <c:pt idx="7376">
                  <c:v>-2.4234800000000001</c:v>
                </c:pt>
                <c:pt idx="7377">
                  <c:v>-3.2007300000000001</c:v>
                </c:pt>
                <c:pt idx="7378">
                  <c:v>-2.6060599999999998</c:v>
                </c:pt>
                <c:pt idx="7379">
                  <c:v>-2.8225699999999998</c:v>
                </c:pt>
                <c:pt idx="7380">
                  <c:v>-3.0074700000000001</c:v>
                </c:pt>
                <c:pt idx="7381">
                  <c:v>-3.09518</c:v>
                </c:pt>
                <c:pt idx="7382">
                  <c:v>-1.5584199999999999</c:v>
                </c:pt>
                <c:pt idx="7383">
                  <c:v>0.41739999999999999</c:v>
                </c:pt>
                <c:pt idx="7384">
                  <c:v>-0.65561000000000003</c:v>
                </c:pt>
                <c:pt idx="7385">
                  <c:v>-1.30915</c:v>
                </c:pt>
                <c:pt idx="7386">
                  <c:v>5.6725000000000003</c:v>
                </c:pt>
                <c:pt idx="7387">
                  <c:v>2.7467299999999999</c:v>
                </c:pt>
                <c:pt idx="7388">
                  <c:v>1.0508599999999999</c:v>
                </c:pt>
                <c:pt idx="7389">
                  <c:v>0.44172</c:v>
                </c:pt>
                <c:pt idx="7390">
                  <c:v>9.9030000000000007E-2</c:v>
                </c:pt>
                <c:pt idx="7391">
                  <c:v>-0.12812000000000001</c:v>
                </c:pt>
                <c:pt idx="7392">
                  <c:v>-2.1680700000000002</c:v>
                </c:pt>
                <c:pt idx="7393">
                  <c:v>-1.6913899999999999</c:v>
                </c:pt>
                <c:pt idx="7394">
                  <c:v>-1.08958</c:v>
                </c:pt>
                <c:pt idx="7395">
                  <c:v>-0.74988999999999995</c:v>
                </c:pt>
                <c:pt idx="7396">
                  <c:v>-0.40827999999999998</c:v>
                </c:pt>
                <c:pt idx="7397">
                  <c:v>0.51734000000000002</c:v>
                </c:pt>
                <c:pt idx="7398">
                  <c:v>2.06717</c:v>
                </c:pt>
                <c:pt idx="7399">
                  <c:v>6.3609799999999996</c:v>
                </c:pt>
                <c:pt idx="7400">
                  <c:v>6.2958999999999996</c:v>
                </c:pt>
                <c:pt idx="7401">
                  <c:v>4.3866100000000001</c:v>
                </c:pt>
                <c:pt idx="7402">
                  <c:v>2.8001900000000002</c:v>
                </c:pt>
                <c:pt idx="7403">
                  <c:v>1.79484</c:v>
                </c:pt>
                <c:pt idx="7404">
                  <c:v>1.34131</c:v>
                </c:pt>
                <c:pt idx="7405">
                  <c:v>1.6911799999999999</c:v>
                </c:pt>
                <c:pt idx="7406">
                  <c:v>0.32192999999999999</c:v>
                </c:pt>
                <c:pt idx="7407">
                  <c:v>2.6450000000000001E-2</c:v>
                </c:pt>
                <c:pt idx="7408">
                  <c:v>-0.42662</c:v>
                </c:pt>
                <c:pt idx="7409">
                  <c:v>-1.11937</c:v>
                </c:pt>
                <c:pt idx="7410">
                  <c:v>-1.34632</c:v>
                </c:pt>
                <c:pt idx="7411">
                  <c:v>-1.6610400000000001</c:v>
                </c:pt>
                <c:pt idx="7412">
                  <c:v>-1.02071</c:v>
                </c:pt>
                <c:pt idx="7413">
                  <c:v>0.66942000000000002</c:v>
                </c:pt>
                <c:pt idx="7414">
                  <c:v>0.18026</c:v>
                </c:pt>
                <c:pt idx="7415">
                  <c:v>4.965E-2</c:v>
                </c:pt>
                <c:pt idx="7416">
                  <c:v>2.0244300000000002</c:v>
                </c:pt>
                <c:pt idx="7417">
                  <c:v>0.98595999999999995</c:v>
                </c:pt>
                <c:pt idx="7418">
                  <c:v>2.3065500000000001</c:v>
                </c:pt>
                <c:pt idx="7419">
                  <c:v>0.90651999999999999</c:v>
                </c:pt>
                <c:pt idx="7420">
                  <c:v>-0.22494</c:v>
                </c:pt>
                <c:pt idx="7421">
                  <c:v>-0.53673000000000004</c:v>
                </c:pt>
                <c:pt idx="7422">
                  <c:v>-0.81521999999999994</c:v>
                </c:pt>
                <c:pt idx="7423">
                  <c:v>-1.14483</c:v>
                </c:pt>
                <c:pt idx="7424">
                  <c:v>-1.39872</c:v>
                </c:pt>
                <c:pt idx="7425">
                  <c:v>-1.55698</c:v>
                </c:pt>
                <c:pt idx="7426">
                  <c:v>-0.19563</c:v>
                </c:pt>
                <c:pt idx="7427">
                  <c:v>-2.1957</c:v>
                </c:pt>
                <c:pt idx="7428">
                  <c:v>-1.3017799999999999</c:v>
                </c:pt>
                <c:pt idx="7429">
                  <c:v>4.5606900000000001</c:v>
                </c:pt>
                <c:pt idx="7430">
                  <c:v>5.4553599999999998</c:v>
                </c:pt>
                <c:pt idx="7431">
                  <c:v>2.6408999999999998</c:v>
                </c:pt>
                <c:pt idx="7432">
                  <c:v>1.60019</c:v>
                </c:pt>
                <c:pt idx="7433">
                  <c:v>0.94333999999999996</c:v>
                </c:pt>
                <c:pt idx="7434">
                  <c:v>0.97006000000000003</c:v>
                </c:pt>
                <c:pt idx="7435">
                  <c:v>0.62834000000000001</c:v>
                </c:pt>
                <c:pt idx="7436">
                  <c:v>0.53903000000000001</c:v>
                </c:pt>
                <c:pt idx="7437">
                  <c:v>1.69991</c:v>
                </c:pt>
                <c:pt idx="7438">
                  <c:v>1.12138</c:v>
                </c:pt>
                <c:pt idx="7439">
                  <c:v>0.63749999999999996</c:v>
                </c:pt>
                <c:pt idx="7440">
                  <c:v>0.27555000000000002</c:v>
                </c:pt>
                <c:pt idx="7441">
                  <c:v>-1.6111</c:v>
                </c:pt>
                <c:pt idx="7442">
                  <c:v>-1.2795799999999999</c:v>
                </c:pt>
                <c:pt idx="7443">
                  <c:v>-1.97374</c:v>
                </c:pt>
                <c:pt idx="7444">
                  <c:v>-2.3125</c:v>
                </c:pt>
                <c:pt idx="7445">
                  <c:v>-1.89171</c:v>
                </c:pt>
                <c:pt idx="7446">
                  <c:v>-2.1335899999999999</c:v>
                </c:pt>
                <c:pt idx="7447">
                  <c:v>-2.3479899999999998</c:v>
                </c:pt>
                <c:pt idx="7448">
                  <c:v>-2.0241799999999999</c:v>
                </c:pt>
                <c:pt idx="7449">
                  <c:v>-2.40001</c:v>
                </c:pt>
                <c:pt idx="7450">
                  <c:v>-2.3203299999999998</c:v>
                </c:pt>
                <c:pt idx="7451">
                  <c:v>0.90141000000000004</c:v>
                </c:pt>
                <c:pt idx="7452">
                  <c:v>-0.16941999999999999</c:v>
                </c:pt>
                <c:pt idx="7453">
                  <c:v>-0.92164999999999997</c:v>
                </c:pt>
                <c:pt idx="7454">
                  <c:v>-1.37592</c:v>
                </c:pt>
                <c:pt idx="7455">
                  <c:v>-2.1086200000000002</c:v>
                </c:pt>
                <c:pt idx="7456">
                  <c:v>-3.0440700000000001</c:v>
                </c:pt>
                <c:pt idx="7457">
                  <c:v>5.6340000000000003</c:v>
                </c:pt>
                <c:pt idx="7458">
                  <c:v>5.4605499999999996</c:v>
                </c:pt>
                <c:pt idx="7459">
                  <c:v>1.8830800000000001</c:v>
                </c:pt>
                <c:pt idx="7460">
                  <c:v>1.58989</c:v>
                </c:pt>
                <c:pt idx="7461">
                  <c:v>0.21817</c:v>
                </c:pt>
                <c:pt idx="7462">
                  <c:v>-0.25929000000000002</c:v>
                </c:pt>
                <c:pt idx="7463">
                  <c:v>-0.64731000000000005</c:v>
                </c:pt>
                <c:pt idx="7464">
                  <c:v>-0.28367999999999999</c:v>
                </c:pt>
                <c:pt idx="7465">
                  <c:v>-0.62588999999999995</c:v>
                </c:pt>
                <c:pt idx="7466">
                  <c:v>-0.88270999999999999</c:v>
                </c:pt>
                <c:pt idx="7467">
                  <c:v>-3.19739</c:v>
                </c:pt>
                <c:pt idx="7468">
                  <c:v>2.2565400000000002</c:v>
                </c:pt>
                <c:pt idx="7469">
                  <c:v>3.78884</c:v>
                </c:pt>
                <c:pt idx="7470">
                  <c:v>1.3251900000000001</c:v>
                </c:pt>
                <c:pt idx="7471">
                  <c:v>3.1600999999999999</c:v>
                </c:pt>
                <c:pt idx="7472">
                  <c:v>1.1372199999999999</c:v>
                </c:pt>
                <c:pt idx="7473">
                  <c:v>0.74175999999999997</c:v>
                </c:pt>
                <c:pt idx="7474">
                  <c:v>0.47227999999999998</c:v>
                </c:pt>
                <c:pt idx="7475">
                  <c:v>0.28838999999999998</c:v>
                </c:pt>
                <c:pt idx="7476">
                  <c:v>0.53895000000000004</c:v>
                </c:pt>
                <c:pt idx="7477">
                  <c:v>0.48077999999999999</c:v>
                </c:pt>
                <c:pt idx="7478">
                  <c:v>0.71982000000000002</c:v>
                </c:pt>
                <c:pt idx="7479">
                  <c:v>0.39390999999999998</c:v>
                </c:pt>
                <c:pt idx="7480">
                  <c:v>0.21351000000000001</c:v>
                </c:pt>
                <c:pt idx="7481">
                  <c:v>-0.29008</c:v>
                </c:pt>
                <c:pt idx="7482">
                  <c:v>-0.78303999999999996</c:v>
                </c:pt>
                <c:pt idx="7483">
                  <c:v>-1.0547299999999999</c:v>
                </c:pt>
                <c:pt idx="7484">
                  <c:v>-1.4003300000000001</c:v>
                </c:pt>
                <c:pt idx="7485">
                  <c:v>-1.53254</c:v>
                </c:pt>
                <c:pt idx="7486">
                  <c:v>-3.2334499999999999</c:v>
                </c:pt>
                <c:pt idx="7487">
                  <c:v>-2.4177900000000001</c:v>
                </c:pt>
                <c:pt idx="7488">
                  <c:v>-2.6273599999999999</c:v>
                </c:pt>
                <c:pt idx="7489">
                  <c:v>-3.2610999999999999</c:v>
                </c:pt>
                <c:pt idx="7490">
                  <c:v>-2.1709999999999998</c:v>
                </c:pt>
                <c:pt idx="7491">
                  <c:v>-2.10223</c:v>
                </c:pt>
                <c:pt idx="7492">
                  <c:v>-1.7967900000000001</c:v>
                </c:pt>
                <c:pt idx="7493">
                  <c:v>-2.2390699999999999</c:v>
                </c:pt>
                <c:pt idx="7494">
                  <c:v>-2.14934</c:v>
                </c:pt>
                <c:pt idx="7495">
                  <c:v>-1.4228499999999999</c:v>
                </c:pt>
                <c:pt idx="7496">
                  <c:v>0.14826</c:v>
                </c:pt>
                <c:pt idx="7497">
                  <c:v>2.5072000000000001</c:v>
                </c:pt>
                <c:pt idx="7498">
                  <c:v>1.08447</c:v>
                </c:pt>
                <c:pt idx="7499">
                  <c:v>1.60893</c:v>
                </c:pt>
                <c:pt idx="7500">
                  <c:v>2.6684399999999999</c:v>
                </c:pt>
                <c:pt idx="7501">
                  <c:v>0.42775999999999997</c:v>
                </c:pt>
                <c:pt idx="7502">
                  <c:v>7.6400000000000001E-3</c:v>
                </c:pt>
                <c:pt idx="7503">
                  <c:v>-0.35420000000000001</c:v>
                </c:pt>
                <c:pt idx="7504">
                  <c:v>-0.64354999999999996</c:v>
                </c:pt>
                <c:pt idx="7505">
                  <c:v>-0.87529999999999997</c:v>
                </c:pt>
                <c:pt idx="7506">
                  <c:v>-2.2355999999999998</c:v>
                </c:pt>
                <c:pt idx="7507">
                  <c:v>-1.8625</c:v>
                </c:pt>
                <c:pt idx="7508">
                  <c:v>0.15018999999999999</c:v>
                </c:pt>
                <c:pt idx="7509">
                  <c:v>2.5990500000000001</c:v>
                </c:pt>
                <c:pt idx="7510">
                  <c:v>3.0650900000000001</c:v>
                </c:pt>
                <c:pt idx="7511">
                  <c:v>0.98295999999999994</c:v>
                </c:pt>
                <c:pt idx="7512">
                  <c:v>2.1453700000000002</c:v>
                </c:pt>
                <c:pt idx="7513">
                  <c:v>0.42043999999999998</c:v>
                </c:pt>
                <c:pt idx="7514">
                  <c:v>3.9190000000000003E-2</c:v>
                </c:pt>
                <c:pt idx="7515">
                  <c:v>0.11903</c:v>
                </c:pt>
                <c:pt idx="7516">
                  <c:v>-5.79E-2</c:v>
                </c:pt>
                <c:pt idx="7517">
                  <c:v>-0.47532000000000002</c:v>
                </c:pt>
                <c:pt idx="7518">
                  <c:v>2.4199999999999998E-3</c:v>
                </c:pt>
                <c:pt idx="7519">
                  <c:v>-0.30132999999999999</c:v>
                </c:pt>
                <c:pt idx="7520">
                  <c:v>-0.79174</c:v>
                </c:pt>
                <c:pt idx="7521">
                  <c:v>-0.52058000000000004</c:v>
                </c:pt>
                <c:pt idx="7522">
                  <c:v>0.27445999999999998</c:v>
                </c:pt>
                <c:pt idx="7523">
                  <c:v>-0.50299000000000005</c:v>
                </c:pt>
                <c:pt idx="7524">
                  <c:v>-0.59282999999999997</c:v>
                </c:pt>
                <c:pt idx="7525">
                  <c:v>-2.8823500000000002</c:v>
                </c:pt>
                <c:pt idx="7526">
                  <c:v>-2.9556200000000001</c:v>
                </c:pt>
                <c:pt idx="7527">
                  <c:v>-1.456</c:v>
                </c:pt>
                <c:pt idx="7528">
                  <c:v>0.24415999999999999</c:v>
                </c:pt>
                <c:pt idx="7529">
                  <c:v>-0.64842999999999995</c:v>
                </c:pt>
                <c:pt idx="7530">
                  <c:v>1.1476599999999999</c:v>
                </c:pt>
                <c:pt idx="7531">
                  <c:v>3.2493099999999999</c:v>
                </c:pt>
                <c:pt idx="7532">
                  <c:v>3.5063200000000001</c:v>
                </c:pt>
                <c:pt idx="7533">
                  <c:v>0.85004999999999997</c:v>
                </c:pt>
                <c:pt idx="7534">
                  <c:v>0.26628000000000002</c:v>
                </c:pt>
                <c:pt idx="7535">
                  <c:v>-0.1797</c:v>
                </c:pt>
                <c:pt idx="7536">
                  <c:v>-0.49719000000000002</c:v>
                </c:pt>
                <c:pt idx="7537">
                  <c:v>-0.73187999999999998</c:v>
                </c:pt>
                <c:pt idx="7538">
                  <c:v>-0.86238999999999999</c:v>
                </c:pt>
                <c:pt idx="7539">
                  <c:v>-0.90317000000000003</c:v>
                </c:pt>
                <c:pt idx="7540">
                  <c:v>-0.93345</c:v>
                </c:pt>
                <c:pt idx="7541">
                  <c:v>-1.04488</c:v>
                </c:pt>
                <c:pt idx="7542">
                  <c:v>-0.33448</c:v>
                </c:pt>
                <c:pt idx="7543">
                  <c:v>-1.2182999999999999</c:v>
                </c:pt>
                <c:pt idx="7544">
                  <c:v>0.95850999999999997</c:v>
                </c:pt>
                <c:pt idx="7545">
                  <c:v>3.59449</c:v>
                </c:pt>
                <c:pt idx="7546">
                  <c:v>3.7449599999999998</c:v>
                </c:pt>
                <c:pt idx="7547">
                  <c:v>3.75129</c:v>
                </c:pt>
                <c:pt idx="7548">
                  <c:v>1.82534</c:v>
                </c:pt>
                <c:pt idx="7549">
                  <c:v>0.86224999999999996</c:v>
                </c:pt>
                <c:pt idx="7550">
                  <c:v>0.29732999999999998</c:v>
                </c:pt>
                <c:pt idx="7551">
                  <c:v>8.4070000000000006E-2</c:v>
                </c:pt>
                <c:pt idx="7552">
                  <c:v>0.13646</c:v>
                </c:pt>
                <c:pt idx="7553">
                  <c:v>2.6790000000000001E-2</c:v>
                </c:pt>
                <c:pt idx="7554">
                  <c:v>-0.62275000000000003</c:v>
                </c:pt>
                <c:pt idx="7555">
                  <c:v>-0.48159000000000002</c:v>
                </c:pt>
                <c:pt idx="7556">
                  <c:v>-1.11575</c:v>
                </c:pt>
                <c:pt idx="7557">
                  <c:v>-1.41E-3</c:v>
                </c:pt>
                <c:pt idx="7558">
                  <c:v>-0.47231000000000001</c:v>
                </c:pt>
                <c:pt idx="7559">
                  <c:v>-1.4365600000000001</c:v>
                </c:pt>
                <c:pt idx="7560">
                  <c:v>-3.61015</c:v>
                </c:pt>
                <c:pt idx="7561">
                  <c:v>-3.1690299999999998</c:v>
                </c:pt>
                <c:pt idx="7562">
                  <c:v>-3.0007700000000002</c:v>
                </c:pt>
                <c:pt idx="7563">
                  <c:v>-2.9645299999999999</c:v>
                </c:pt>
                <c:pt idx="7564">
                  <c:v>-3.2284199999999998</c:v>
                </c:pt>
                <c:pt idx="7565">
                  <c:v>-2.6341100000000002</c:v>
                </c:pt>
                <c:pt idx="7566">
                  <c:v>-2.6689500000000002</c:v>
                </c:pt>
                <c:pt idx="7567">
                  <c:v>-2.35623</c:v>
                </c:pt>
                <c:pt idx="7568">
                  <c:v>-1.6116999999999999</c:v>
                </c:pt>
                <c:pt idx="7569">
                  <c:v>-1.4565399999999999</c:v>
                </c:pt>
                <c:pt idx="7570">
                  <c:v>-1.69479</c:v>
                </c:pt>
                <c:pt idx="7571">
                  <c:v>-1.66666</c:v>
                </c:pt>
                <c:pt idx="7572">
                  <c:v>-2.0165299999999999</c:v>
                </c:pt>
                <c:pt idx="7573">
                  <c:v>-1.99546</c:v>
                </c:pt>
                <c:pt idx="7574">
                  <c:v>-2.03965</c:v>
                </c:pt>
                <c:pt idx="7575">
                  <c:v>-1.6898299999999999</c:v>
                </c:pt>
                <c:pt idx="7576">
                  <c:v>-1.45078</c:v>
                </c:pt>
                <c:pt idx="7577">
                  <c:v>-1.5502199999999999</c:v>
                </c:pt>
                <c:pt idx="7578">
                  <c:v>-1.76095</c:v>
                </c:pt>
                <c:pt idx="7579">
                  <c:v>-1.97627</c:v>
                </c:pt>
                <c:pt idx="7580">
                  <c:v>-2.0763099999999999</c:v>
                </c:pt>
                <c:pt idx="7581">
                  <c:v>-2.1508699999999998</c:v>
                </c:pt>
                <c:pt idx="7582">
                  <c:v>-2.20661</c:v>
                </c:pt>
                <c:pt idx="7583">
                  <c:v>-2.2882099999999999</c:v>
                </c:pt>
                <c:pt idx="7584">
                  <c:v>-2.2562700000000002</c:v>
                </c:pt>
                <c:pt idx="7585">
                  <c:v>-2.2147800000000002</c:v>
                </c:pt>
                <c:pt idx="7586">
                  <c:v>-2.5577800000000002</c:v>
                </c:pt>
                <c:pt idx="7587">
                  <c:v>-0.96165</c:v>
                </c:pt>
                <c:pt idx="7588">
                  <c:v>-1.2445900000000001</c:v>
                </c:pt>
                <c:pt idx="7589">
                  <c:v>-1.0858000000000001</c:v>
                </c:pt>
                <c:pt idx="7590">
                  <c:v>-1.4204000000000001</c:v>
                </c:pt>
                <c:pt idx="7591">
                  <c:v>-1.34616</c:v>
                </c:pt>
                <c:pt idx="7592">
                  <c:v>-1.73678</c:v>
                </c:pt>
                <c:pt idx="7593">
                  <c:v>0.67347000000000001</c:v>
                </c:pt>
                <c:pt idx="7594">
                  <c:v>-1.44008</c:v>
                </c:pt>
                <c:pt idx="7595">
                  <c:v>0.96575999999999995</c:v>
                </c:pt>
                <c:pt idx="7596">
                  <c:v>5.2136699999999996</c:v>
                </c:pt>
                <c:pt idx="7597">
                  <c:v>2.14228</c:v>
                </c:pt>
                <c:pt idx="7598">
                  <c:v>0.61873999999999996</c:v>
                </c:pt>
                <c:pt idx="7599">
                  <c:v>8.0189999999999997E-2</c:v>
                </c:pt>
                <c:pt idx="7600">
                  <c:v>-0.28297</c:v>
                </c:pt>
                <c:pt idx="7601">
                  <c:v>-0.58077999999999996</c:v>
                </c:pt>
                <c:pt idx="7602">
                  <c:v>-0.68996999999999997</c:v>
                </c:pt>
                <c:pt idx="7603">
                  <c:v>-2.90978</c:v>
                </c:pt>
                <c:pt idx="7604">
                  <c:v>-2.2480199999999999</c:v>
                </c:pt>
                <c:pt idx="7605">
                  <c:v>-1.4761599999999999</c:v>
                </c:pt>
                <c:pt idx="7606">
                  <c:v>-0.43708999999999998</c:v>
                </c:pt>
                <c:pt idx="7607">
                  <c:v>1.8147599999999999</c:v>
                </c:pt>
                <c:pt idx="7608">
                  <c:v>1.32992</c:v>
                </c:pt>
                <c:pt idx="7609">
                  <c:v>5.0552599999999996</c:v>
                </c:pt>
                <c:pt idx="7610">
                  <c:v>5.8103499999999997</c:v>
                </c:pt>
                <c:pt idx="7611">
                  <c:v>2.9887999999999999</c:v>
                </c:pt>
                <c:pt idx="7612">
                  <c:v>1.61961</c:v>
                </c:pt>
                <c:pt idx="7613">
                  <c:v>0.92037999999999998</c:v>
                </c:pt>
                <c:pt idx="7614">
                  <c:v>0.87951000000000001</c:v>
                </c:pt>
                <c:pt idx="7615">
                  <c:v>9.5200000000000007E-2</c:v>
                </c:pt>
                <c:pt idx="7616">
                  <c:v>-0.66205000000000003</c:v>
                </c:pt>
                <c:pt idx="7617">
                  <c:v>-1.2340500000000001</c:v>
                </c:pt>
                <c:pt idx="7618">
                  <c:v>-0.22581999999999999</c:v>
                </c:pt>
                <c:pt idx="7619">
                  <c:v>-1.58263</c:v>
                </c:pt>
                <c:pt idx="7620">
                  <c:v>-0.73614999999999997</c:v>
                </c:pt>
                <c:pt idx="7621">
                  <c:v>-1.0394600000000001</c:v>
                </c:pt>
                <c:pt idx="7622">
                  <c:v>-1.20583</c:v>
                </c:pt>
                <c:pt idx="7623">
                  <c:v>0.83625000000000005</c:v>
                </c:pt>
                <c:pt idx="7624">
                  <c:v>-1.13361</c:v>
                </c:pt>
                <c:pt idx="7625">
                  <c:v>1.8870000000000001E-2</c:v>
                </c:pt>
                <c:pt idx="7626">
                  <c:v>2.0850599999999999</c:v>
                </c:pt>
                <c:pt idx="7627">
                  <c:v>0.26334000000000002</c:v>
                </c:pt>
                <c:pt idx="7628">
                  <c:v>-0.48959999999999998</c:v>
                </c:pt>
                <c:pt idx="7629">
                  <c:v>-0.79278999999999999</c:v>
                </c:pt>
                <c:pt idx="7630">
                  <c:v>-1.04922</c:v>
                </c:pt>
                <c:pt idx="7631">
                  <c:v>0.13811999999999999</c:v>
                </c:pt>
                <c:pt idx="7632">
                  <c:v>-0.51017000000000001</c:v>
                </c:pt>
                <c:pt idx="7633">
                  <c:v>-0.62212999999999996</c:v>
                </c:pt>
                <c:pt idx="7634">
                  <c:v>-0.56484000000000001</c:v>
                </c:pt>
                <c:pt idx="7635">
                  <c:v>-2.68242</c:v>
                </c:pt>
                <c:pt idx="7636">
                  <c:v>1.41107</c:v>
                </c:pt>
                <c:pt idx="7637">
                  <c:v>4.4408500000000002</c:v>
                </c:pt>
                <c:pt idx="7638">
                  <c:v>2.3696700000000002</c:v>
                </c:pt>
                <c:pt idx="7639">
                  <c:v>0.95137000000000005</c:v>
                </c:pt>
                <c:pt idx="7640">
                  <c:v>0.12343</c:v>
                </c:pt>
                <c:pt idx="7641">
                  <c:v>-5.0690299999999997</c:v>
                </c:pt>
                <c:pt idx="7642">
                  <c:v>-5.0858600000000003</c:v>
                </c:pt>
                <c:pt idx="7643">
                  <c:v>-2.5618799999999999</c:v>
                </c:pt>
                <c:pt idx="7644">
                  <c:v>-2.0128699999999999</c:v>
                </c:pt>
                <c:pt idx="7645">
                  <c:v>-0.97194000000000003</c:v>
                </c:pt>
                <c:pt idx="7646">
                  <c:v>-0.15770999999999999</c:v>
                </c:pt>
                <c:pt idx="7647">
                  <c:v>3.7929900000000001</c:v>
                </c:pt>
                <c:pt idx="7648">
                  <c:v>4.7007300000000001</c:v>
                </c:pt>
                <c:pt idx="7649">
                  <c:v>2.4519199999999999</c:v>
                </c:pt>
                <c:pt idx="7650">
                  <c:v>1.33212</c:v>
                </c:pt>
                <c:pt idx="7651">
                  <c:v>1.14439</c:v>
                </c:pt>
                <c:pt idx="7652">
                  <c:v>2.3618199999999998</c:v>
                </c:pt>
                <c:pt idx="7653">
                  <c:v>2.75807</c:v>
                </c:pt>
                <c:pt idx="7654">
                  <c:v>1.6819999999999999</c:v>
                </c:pt>
                <c:pt idx="7655">
                  <c:v>0.65217999999999998</c:v>
                </c:pt>
                <c:pt idx="7656">
                  <c:v>-0.16575999999999999</c:v>
                </c:pt>
                <c:pt idx="7657">
                  <c:v>-0.96362999999999999</c:v>
                </c:pt>
                <c:pt idx="7658">
                  <c:v>-1.16492</c:v>
                </c:pt>
                <c:pt idx="7659">
                  <c:v>-1.4192499999999999</c:v>
                </c:pt>
                <c:pt idx="7660">
                  <c:v>-3.03227</c:v>
                </c:pt>
                <c:pt idx="7661">
                  <c:v>-2.1619199999999998</c:v>
                </c:pt>
                <c:pt idx="7662">
                  <c:v>-2.3341500000000002</c:v>
                </c:pt>
                <c:pt idx="7663">
                  <c:v>-2.8272599999999999</c:v>
                </c:pt>
                <c:pt idx="7664">
                  <c:v>-2.42265</c:v>
                </c:pt>
                <c:pt idx="7665">
                  <c:v>-1.57596</c:v>
                </c:pt>
                <c:pt idx="7666">
                  <c:v>-1.05854</c:v>
                </c:pt>
                <c:pt idx="7667">
                  <c:v>0.11959</c:v>
                </c:pt>
                <c:pt idx="7668">
                  <c:v>4.7515000000000001</c:v>
                </c:pt>
                <c:pt idx="7669">
                  <c:v>3.9035500000000001</c:v>
                </c:pt>
                <c:pt idx="7670">
                  <c:v>1.7279800000000001</c:v>
                </c:pt>
                <c:pt idx="7671">
                  <c:v>0.24454999999999999</c:v>
                </c:pt>
                <c:pt idx="7672">
                  <c:v>-0.60621000000000003</c:v>
                </c:pt>
                <c:pt idx="7673">
                  <c:v>-1.0643400000000001</c:v>
                </c:pt>
                <c:pt idx="7674">
                  <c:v>-1.28982</c:v>
                </c:pt>
                <c:pt idx="7675">
                  <c:v>-1.0422</c:v>
                </c:pt>
                <c:pt idx="7676">
                  <c:v>-1.1952799999999999</c:v>
                </c:pt>
                <c:pt idx="7677">
                  <c:v>-1.4015</c:v>
                </c:pt>
                <c:pt idx="7678">
                  <c:v>-1.4216200000000001</c:v>
                </c:pt>
                <c:pt idx="7679">
                  <c:v>-0.39585999999999999</c:v>
                </c:pt>
                <c:pt idx="7680">
                  <c:v>1.1554599999999999</c:v>
                </c:pt>
                <c:pt idx="7681">
                  <c:v>5.5112899999999998</c:v>
                </c:pt>
                <c:pt idx="7682">
                  <c:v>3.7816399999999999</c:v>
                </c:pt>
                <c:pt idx="7683">
                  <c:v>3.3425099999999999</c:v>
                </c:pt>
                <c:pt idx="7684">
                  <c:v>2.2275399999999999</c:v>
                </c:pt>
                <c:pt idx="7685">
                  <c:v>2.3574999999999999</c:v>
                </c:pt>
                <c:pt idx="7686">
                  <c:v>2.41134</c:v>
                </c:pt>
                <c:pt idx="7687">
                  <c:v>1.7063600000000001</c:v>
                </c:pt>
                <c:pt idx="7688">
                  <c:v>0.81745999999999996</c:v>
                </c:pt>
                <c:pt idx="7689">
                  <c:v>0.14296</c:v>
                </c:pt>
                <c:pt idx="7690">
                  <c:v>-0.36687999999999998</c:v>
                </c:pt>
                <c:pt idx="7691">
                  <c:v>-1.05183</c:v>
                </c:pt>
                <c:pt idx="7692">
                  <c:v>-2.1385800000000001</c:v>
                </c:pt>
                <c:pt idx="7693">
                  <c:v>-2.67096</c:v>
                </c:pt>
                <c:pt idx="7694">
                  <c:v>-2.61971</c:v>
                </c:pt>
                <c:pt idx="7695">
                  <c:v>-2.8275199999999998</c:v>
                </c:pt>
                <c:pt idx="7696">
                  <c:v>-2.6496499999999998</c:v>
                </c:pt>
                <c:pt idx="7697">
                  <c:v>-2.6478100000000002</c:v>
                </c:pt>
                <c:pt idx="7698">
                  <c:v>-2.9187099999999999</c:v>
                </c:pt>
                <c:pt idx="7699">
                  <c:v>-2.968</c:v>
                </c:pt>
                <c:pt idx="7700">
                  <c:v>-2.9735800000000001</c:v>
                </c:pt>
                <c:pt idx="7701">
                  <c:v>-2.9619399999999998</c:v>
                </c:pt>
                <c:pt idx="7702">
                  <c:v>-2.1495099999999998</c:v>
                </c:pt>
                <c:pt idx="7703">
                  <c:v>-0.27540999999999999</c:v>
                </c:pt>
                <c:pt idx="7704">
                  <c:v>-0.82343999999999995</c:v>
                </c:pt>
                <c:pt idx="7705">
                  <c:v>-1.3138300000000001</c:v>
                </c:pt>
                <c:pt idx="7706">
                  <c:v>-2.13035</c:v>
                </c:pt>
                <c:pt idx="7707">
                  <c:v>-3.5647799999999998</c:v>
                </c:pt>
                <c:pt idx="7708">
                  <c:v>-0.79796999999999996</c:v>
                </c:pt>
                <c:pt idx="7709">
                  <c:v>-0.66556999999999999</c:v>
                </c:pt>
                <c:pt idx="7710">
                  <c:v>3.46855</c:v>
                </c:pt>
                <c:pt idx="7711">
                  <c:v>1.63059</c:v>
                </c:pt>
                <c:pt idx="7712">
                  <c:v>0.37734000000000001</c:v>
                </c:pt>
                <c:pt idx="7713">
                  <c:v>-0.36651</c:v>
                </c:pt>
                <c:pt idx="7714">
                  <c:v>-0.85648999999999997</c:v>
                </c:pt>
                <c:pt idx="7715">
                  <c:v>-1.1764600000000001</c:v>
                </c:pt>
                <c:pt idx="7716">
                  <c:v>-1.3481399999999999</c:v>
                </c:pt>
                <c:pt idx="7717">
                  <c:v>-1.41296</c:v>
                </c:pt>
                <c:pt idx="7718">
                  <c:v>-0.79027999999999998</c:v>
                </c:pt>
                <c:pt idx="7719">
                  <c:v>0.68745000000000001</c:v>
                </c:pt>
                <c:pt idx="7720">
                  <c:v>1.23769</c:v>
                </c:pt>
                <c:pt idx="7721">
                  <c:v>1.11528</c:v>
                </c:pt>
                <c:pt idx="7722">
                  <c:v>0.48172999999999999</c:v>
                </c:pt>
                <c:pt idx="7723">
                  <c:v>4.1280200000000002</c:v>
                </c:pt>
                <c:pt idx="7724">
                  <c:v>2.6456300000000001</c:v>
                </c:pt>
                <c:pt idx="7725">
                  <c:v>1.52824</c:v>
                </c:pt>
                <c:pt idx="7726">
                  <c:v>1.28538</c:v>
                </c:pt>
                <c:pt idx="7727">
                  <c:v>0.76490000000000002</c:v>
                </c:pt>
                <c:pt idx="7728">
                  <c:v>0.42704999999999999</c:v>
                </c:pt>
                <c:pt idx="7729">
                  <c:v>-0.13619999999999999</c:v>
                </c:pt>
                <c:pt idx="7730">
                  <c:v>-0.55572999999999995</c:v>
                </c:pt>
                <c:pt idx="7731">
                  <c:v>-0.90503</c:v>
                </c:pt>
                <c:pt idx="7732">
                  <c:v>1.85311</c:v>
                </c:pt>
                <c:pt idx="7733">
                  <c:v>2.8532500000000001</c:v>
                </c:pt>
                <c:pt idx="7734">
                  <c:v>0.67632000000000003</c:v>
                </c:pt>
                <c:pt idx="7735">
                  <c:v>-0.14723</c:v>
                </c:pt>
                <c:pt idx="7736">
                  <c:v>-0.45418999999999998</c:v>
                </c:pt>
                <c:pt idx="7737">
                  <c:v>-0.66429000000000005</c:v>
                </c:pt>
                <c:pt idx="7738">
                  <c:v>1.45719</c:v>
                </c:pt>
                <c:pt idx="7739">
                  <c:v>0.20984</c:v>
                </c:pt>
                <c:pt idx="7740">
                  <c:v>-7.0730000000000001E-2</c:v>
                </c:pt>
                <c:pt idx="7741">
                  <c:v>-0.40286</c:v>
                </c:pt>
                <c:pt idx="7742">
                  <c:v>-0.79701999999999995</c:v>
                </c:pt>
                <c:pt idx="7743">
                  <c:v>-0.90251000000000003</c:v>
                </c:pt>
                <c:pt idx="7744">
                  <c:v>-1.0205200000000001</c:v>
                </c:pt>
                <c:pt idx="7745">
                  <c:v>-0.81735999999999998</c:v>
                </c:pt>
                <c:pt idx="7746">
                  <c:v>2.34951</c:v>
                </c:pt>
                <c:pt idx="7747">
                  <c:v>2.8818600000000001</c:v>
                </c:pt>
                <c:pt idx="7748">
                  <c:v>0.63136000000000003</c:v>
                </c:pt>
                <c:pt idx="7749">
                  <c:v>-8.3390000000000006E-2</c:v>
                </c:pt>
                <c:pt idx="7750">
                  <c:v>-0.33689999999999998</c:v>
                </c:pt>
                <c:pt idx="7751">
                  <c:v>-0.35731000000000002</c:v>
                </c:pt>
                <c:pt idx="7752">
                  <c:v>-0.25440000000000002</c:v>
                </c:pt>
                <c:pt idx="7753">
                  <c:v>0.79366999999999999</c:v>
                </c:pt>
                <c:pt idx="7754">
                  <c:v>-6.4299999999999996E-2</c:v>
                </c:pt>
                <c:pt idx="7755">
                  <c:v>-0.23868</c:v>
                </c:pt>
                <c:pt idx="7756">
                  <c:v>-0.45641999999999999</c:v>
                </c:pt>
                <c:pt idx="7757">
                  <c:v>-0.29494999999999999</c:v>
                </c:pt>
                <c:pt idx="7758">
                  <c:v>0.31868000000000002</c:v>
                </c:pt>
                <c:pt idx="7759">
                  <c:v>5.3780000000000001E-2</c:v>
                </c:pt>
                <c:pt idx="7760">
                  <c:v>-0.67166999999999999</c:v>
                </c:pt>
                <c:pt idx="7761">
                  <c:v>-0.31476999999999999</c:v>
                </c:pt>
                <c:pt idx="7762">
                  <c:v>-0.63351999999999997</c:v>
                </c:pt>
                <c:pt idx="7763">
                  <c:v>-1.18588</c:v>
                </c:pt>
                <c:pt idx="7764">
                  <c:v>-0.83943999999999996</c:v>
                </c:pt>
                <c:pt idx="7765">
                  <c:v>-1.74831</c:v>
                </c:pt>
                <c:pt idx="7766">
                  <c:v>-3.3023099999999999</c:v>
                </c:pt>
                <c:pt idx="7767">
                  <c:v>-3.0537700000000001</c:v>
                </c:pt>
                <c:pt idx="7768">
                  <c:v>-3.1957599999999999</c:v>
                </c:pt>
                <c:pt idx="7769">
                  <c:v>-3.2575699999999999</c:v>
                </c:pt>
                <c:pt idx="7770">
                  <c:v>-2.9698500000000001</c:v>
                </c:pt>
                <c:pt idx="7771">
                  <c:v>-2.8633000000000002</c:v>
                </c:pt>
                <c:pt idx="7772">
                  <c:v>-3.09768</c:v>
                </c:pt>
                <c:pt idx="7773">
                  <c:v>-2.9307500000000002</c:v>
                </c:pt>
                <c:pt idx="7774">
                  <c:v>-3.00027</c:v>
                </c:pt>
                <c:pt idx="7775">
                  <c:v>-2.9164699999999999</c:v>
                </c:pt>
                <c:pt idx="7776">
                  <c:v>-2.7776200000000002</c:v>
                </c:pt>
                <c:pt idx="7777">
                  <c:v>-0.68783000000000005</c:v>
                </c:pt>
                <c:pt idx="7778">
                  <c:v>3.7876300000000001</c:v>
                </c:pt>
                <c:pt idx="7779">
                  <c:v>5.8981599999999998</c:v>
                </c:pt>
                <c:pt idx="7780">
                  <c:v>3.6161400000000001</c:v>
                </c:pt>
                <c:pt idx="7781">
                  <c:v>1.0807500000000001</c:v>
                </c:pt>
                <c:pt idx="7782">
                  <c:v>0.22642999999999999</c:v>
                </c:pt>
                <c:pt idx="7783">
                  <c:v>-0.23527000000000001</c:v>
                </c:pt>
                <c:pt idx="7784">
                  <c:v>-0.56691999999999998</c:v>
                </c:pt>
                <c:pt idx="7785">
                  <c:v>-0.77266999999999997</c:v>
                </c:pt>
                <c:pt idx="7786">
                  <c:v>-0.86673999999999995</c:v>
                </c:pt>
                <c:pt idx="7787">
                  <c:v>-0.87787999999999999</c:v>
                </c:pt>
                <c:pt idx="7788">
                  <c:v>-0.83387999999999995</c:v>
                </c:pt>
                <c:pt idx="7789">
                  <c:v>-2.3547500000000001</c:v>
                </c:pt>
                <c:pt idx="7790">
                  <c:v>-1.66317</c:v>
                </c:pt>
                <c:pt idx="7791">
                  <c:v>-0.90737999999999996</c:v>
                </c:pt>
                <c:pt idx="7792">
                  <c:v>3.1286499999999999</c:v>
                </c:pt>
                <c:pt idx="7793">
                  <c:v>5.6026899999999999</c:v>
                </c:pt>
                <c:pt idx="7794">
                  <c:v>3.25176</c:v>
                </c:pt>
                <c:pt idx="7795">
                  <c:v>2.5423100000000001</c:v>
                </c:pt>
                <c:pt idx="7796">
                  <c:v>2.22946</c:v>
                </c:pt>
                <c:pt idx="7797">
                  <c:v>1.14181</c:v>
                </c:pt>
                <c:pt idx="7798">
                  <c:v>0.66629000000000005</c:v>
                </c:pt>
                <c:pt idx="7799">
                  <c:v>0.89876999999999996</c:v>
                </c:pt>
                <c:pt idx="7800">
                  <c:v>-5.9360000000000003E-2</c:v>
                </c:pt>
                <c:pt idx="7801">
                  <c:v>-0.79108999999999996</c:v>
                </c:pt>
                <c:pt idx="7802">
                  <c:v>0.20152999999999999</c:v>
                </c:pt>
                <c:pt idx="7803">
                  <c:v>-1.67733</c:v>
                </c:pt>
                <c:pt idx="7804">
                  <c:v>-0.36355999999999999</c:v>
                </c:pt>
                <c:pt idx="7805">
                  <c:v>-0.55732000000000004</c:v>
                </c:pt>
                <c:pt idx="7806">
                  <c:v>-1.8390500000000001</c:v>
                </c:pt>
                <c:pt idx="7807">
                  <c:v>-3.6340400000000002</c:v>
                </c:pt>
                <c:pt idx="7808">
                  <c:v>-2.03599</c:v>
                </c:pt>
                <c:pt idx="7809">
                  <c:v>-2.2626599999999999</c:v>
                </c:pt>
                <c:pt idx="7810">
                  <c:v>-2.8245300000000002</c:v>
                </c:pt>
                <c:pt idx="7811">
                  <c:v>-3.0668700000000002</c:v>
                </c:pt>
                <c:pt idx="7812">
                  <c:v>-2.86293</c:v>
                </c:pt>
                <c:pt idx="7813">
                  <c:v>-2.94848</c:v>
                </c:pt>
                <c:pt idx="7814">
                  <c:v>-3.00589</c:v>
                </c:pt>
                <c:pt idx="7815">
                  <c:v>-2.8590800000000001</c:v>
                </c:pt>
                <c:pt idx="7816">
                  <c:v>-2.9020199999999998</c:v>
                </c:pt>
                <c:pt idx="7817">
                  <c:v>-2.93899</c:v>
                </c:pt>
                <c:pt idx="7818">
                  <c:v>-2.5399400000000001</c:v>
                </c:pt>
                <c:pt idx="7819">
                  <c:v>-2.2131099999999999</c:v>
                </c:pt>
                <c:pt idx="7820">
                  <c:v>-2.4479099999999998</c:v>
                </c:pt>
                <c:pt idx="7821">
                  <c:v>-2.3767499999999999</c:v>
                </c:pt>
                <c:pt idx="7822">
                  <c:v>-2.33677</c:v>
                </c:pt>
                <c:pt idx="7823">
                  <c:v>-2.8155700000000001</c:v>
                </c:pt>
                <c:pt idx="7824">
                  <c:v>-2.5839300000000001</c:v>
                </c:pt>
                <c:pt idx="7825">
                  <c:v>-2.8262900000000002</c:v>
                </c:pt>
                <c:pt idx="7826">
                  <c:v>-1.7738</c:v>
                </c:pt>
                <c:pt idx="7827">
                  <c:v>-1.25786</c:v>
                </c:pt>
                <c:pt idx="7828">
                  <c:v>-1.39754</c:v>
                </c:pt>
                <c:pt idx="7829">
                  <c:v>-0.75851999999999997</c:v>
                </c:pt>
                <c:pt idx="7830">
                  <c:v>1.2972399999999999</c:v>
                </c:pt>
                <c:pt idx="7831">
                  <c:v>0.76749999999999996</c:v>
                </c:pt>
                <c:pt idx="7832">
                  <c:v>1.21387</c:v>
                </c:pt>
                <c:pt idx="7833">
                  <c:v>2.51864</c:v>
                </c:pt>
                <c:pt idx="7834">
                  <c:v>2.4306999999999999</c:v>
                </c:pt>
                <c:pt idx="7835">
                  <c:v>0.66234000000000004</c:v>
                </c:pt>
                <c:pt idx="7836">
                  <c:v>6.9070000000000006E-2</c:v>
                </c:pt>
                <c:pt idx="7837">
                  <c:v>-0.24793999999999999</c:v>
                </c:pt>
                <c:pt idx="7838">
                  <c:v>-0.42587000000000003</c:v>
                </c:pt>
                <c:pt idx="7839">
                  <c:v>-0.95850000000000002</c:v>
                </c:pt>
                <c:pt idx="7840">
                  <c:v>-2.4722900000000001</c:v>
                </c:pt>
                <c:pt idx="7841">
                  <c:v>-1.8984399999999999</c:v>
                </c:pt>
                <c:pt idx="7842">
                  <c:v>1.05623</c:v>
                </c:pt>
                <c:pt idx="7843">
                  <c:v>1.23489</c:v>
                </c:pt>
                <c:pt idx="7844">
                  <c:v>2.8217500000000002</c:v>
                </c:pt>
                <c:pt idx="7845">
                  <c:v>1.78294</c:v>
                </c:pt>
                <c:pt idx="7846">
                  <c:v>4.9531200000000002</c:v>
                </c:pt>
                <c:pt idx="7847">
                  <c:v>2.1943299999999999</c:v>
                </c:pt>
                <c:pt idx="7848">
                  <c:v>1.14272</c:v>
                </c:pt>
                <c:pt idx="7849">
                  <c:v>0.92962</c:v>
                </c:pt>
                <c:pt idx="7850">
                  <c:v>0.82403000000000004</c:v>
                </c:pt>
                <c:pt idx="7851">
                  <c:v>0.49552000000000002</c:v>
                </c:pt>
                <c:pt idx="7852">
                  <c:v>0.32443</c:v>
                </c:pt>
                <c:pt idx="7853">
                  <c:v>-0.28688000000000002</c:v>
                </c:pt>
                <c:pt idx="7854">
                  <c:v>-1.38357</c:v>
                </c:pt>
                <c:pt idx="7855">
                  <c:v>-0.73685</c:v>
                </c:pt>
                <c:pt idx="7856">
                  <c:v>-0.31619000000000003</c:v>
                </c:pt>
                <c:pt idx="7857">
                  <c:v>-0.35602</c:v>
                </c:pt>
                <c:pt idx="7858">
                  <c:v>-0.82035999999999998</c:v>
                </c:pt>
                <c:pt idx="7859">
                  <c:v>0.96889000000000003</c:v>
                </c:pt>
                <c:pt idx="7860">
                  <c:v>1.6804399999999999</c:v>
                </c:pt>
                <c:pt idx="7861">
                  <c:v>0.31748999999999999</c:v>
                </c:pt>
                <c:pt idx="7862">
                  <c:v>1.6109999999999999E-2</c:v>
                </c:pt>
                <c:pt idx="7863">
                  <c:v>0.72680999999999996</c:v>
                </c:pt>
                <c:pt idx="7864">
                  <c:v>-1.4919999999999999E-2</c:v>
                </c:pt>
                <c:pt idx="7865">
                  <c:v>-0.84592000000000001</c:v>
                </c:pt>
                <c:pt idx="7866">
                  <c:v>-1.03437</c:v>
                </c:pt>
                <c:pt idx="7867">
                  <c:v>-1.1489100000000001</c:v>
                </c:pt>
                <c:pt idx="7868">
                  <c:v>-1.3568100000000001</c:v>
                </c:pt>
                <c:pt idx="7869">
                  <c:v>-1.2806299999999999</c:v>
                </c:pt>
                <c:pt idx="7870">
                  <c:v>-1.4670099999999999</c:v>
                </c:pt>
                <c:pt idx="7871">
                  <c:v>-1.6845399999999999</c:v>
                </c:pt>
                <c:pt idx="7872">
                  <c:v>-1.8324</c:v>
                </c:pt>
                <c:pt idx="7873">
                  <c:v>-1.8998200000000001</c:v>
                </c:pt>
                <c:pt idx="7874">
                  <c:v>-0.56852999999999998</c:v>
                </c:pt>
                <c:pt idx="7875">
                  <c:v>-0.25217000000000001</c:v>
                </c:pt>
                <c:pt idx="7876">
                  <c:v>0.17668</c:v>
                </c:pt>
                <c:pt idx="7877">
                  <c:v>3.8138200000000002</c:v>
                </c:pt>
                <c:pt idx="7878">
                  <c:v>3.30437</c:v>
                </c:pt>
                <c:pt idx="7879">
                  <c:v>3.3822299999999998</c:v>
                </c:pt>
                <c:pt idx="7880">
                  <c:v>2.12107</c:v>
                </c:pt>
                <c:pt idx="7881">
                  <c:v>1.2410300000000001</c:v>
                </c:pt>
                <c:pt idx="7882">
                  <c:v>0.96314999999999995</c:v>
                </c:pt>
                <c:pt idx="7883">
                  <c:v>0.52500000000000002</c:v>
                </c:pt>
                <c:pt idx="7884">
                  <c:v>0.3518</c:v>
                </c:pt>
                <c:pt idx="7885">
                  <c:v>0.56122000000000005</c:v>
                </c:pt>
                <c:pt idx="7886">
                  <c:v>0.32027</c:v>
                </c:pt>
                <c:pt idx="7887">
                  <c:v>0.33594000000000002</c:v>
                </c:pt>
                <c:pt idx="7888">
                  <c:v>0.13070999999999999</c:v>
                </c:pt>
                <c:pt idx="7889">
                  <c:v>-0.34589999999999999</c:v>
                </c:pt>
                <c:pt idx="7890">
                  <c:v>-1.1728099999999999</c:v>
                </c:pt>
                <c:pt idx="7891">
                  <c:v>-1.28488</c:v>
                </c:pt>
                <c:pt idx="7892">
                  <c:v>-1.5745899999999999</c:v>
                </c:pt>
                <c:pt idx="7893">
                  <c:v>-1.58918</c:v>
                </c:pt>
                <c:pt idx="7894">
                  <c:v>-2.1993</c:v>
                </c:pt>
                <c:pt idx="7895">
                  <c:v>-3.0118999999999998</c:v>
                </c:pt>
                <c:pt idx="7896">
                  <c:v>-2.42083</c:v>
                </c:pt>
                <c:pt idx="7897">
                  <c:v>-1.6169199999999999</c:v>
                </c:pt>
                <c:pt idx="7898">
                  <c:v>-1.7070099999999999</c:v>
                </c:pt>
                <c:pt idx="7899">
                  <c:v>-0.40447</c:v>
                </c:pt>
                <c:pt idx="7900">
                  <c:v>3.2340100000000001</c:v>
                </c:pt>
                <c:pt idx="7901">
                  <c:v>1.3616699999999999</c:v>
                </c:pt>
                <c:pt idx="7902">
                  <c:v>0.16400999999999999</c:v>
                </c:pt>
                <c:pt idx="7903">
                  <c:v>-0.45621</c:v>
                </c:pt>
                <c:pt idx="7904">
                  <c:v>-0.98046999999999995</c:v>
                </c:pt>
                <c:pt idx="7905">
                  <c:v>-1.2863800000000001</c:v>
                </c:pt>
                <c:pt idx="7906">
                  <c:v>-1.03833</c:v>
                </c:pt>
                <c:pt idx="7907">
                  <c:v>-1.1083700000000001</c:v>
                </c:pt>
                <c:pt idx="7908">
                  <c:v>-1.22848</c:v>
                </c:pt>
                <c:pt idx="7909">
                  <c:v>0.46124999999999999</c:v>
                </c:pt>
                <c:pt idx="7910">
                  <c:v>0.35293999999999998</c:v>
                </c:pt>
                <c:pt idx="7911">
                  <c:v>1.0192300000000001</c:v>
                </c:pt>
                <c:pt idx="7912">
                  <c:v>4.2580099999999996</c:v>
                </c:pt>
                <c:pt idx="7913">
                  <c:v>4.1704699999999999</c:v>
                </c:pt>
                <c:pt idx="7914">
                  <c:v>2.2112599999999998</c:v>
                </c:pt>
                <c:pt idx="7915">
                  <c:v>1.43205</c:v>
                </c:pt>
                <c:pt idx="7916">
                  <c:v>1.0222599999999999</c:v>
                </c:pt>
                <c:pt idx="7917">
                  <c:v>1.2143299999999999</c:v>
                </c:pt>
                <c:pt idx="7918">
                  <c:v>0.76985000000000003</c:v>
                </c:pt>
                <c:pt idx="7919">
                  <c:v>-9.4869999999999996E-2</c:v>
                </c:pt>
                <c:pt idx="7920">
                  <c:v>-0.44420999999999999</c:v>
                </c:pt>
                <c:pt idx="7921">
                  <c:v>-0.78073999999999999</c:v>
                </c:pt>
                <c:pt idx="7922">
                  <c:v>-1.1257200000000001</c:v>
                </c:pt>
                <c:pt idx="7923">
                  <c:v>-1.3390299999999999</c:v>
                </c:pt>
                <c:pt idx="7924">
                  <c:v>-3.6370499999999999</c:v>
                </c:pt>
                <c:pt idx="7925">
                  <c:v>-3.49376</c:v>
                </c:pt>
                <c:pt idx="7926">
                  <c:v>-2.9637600000000002</c:v>
                </c:pt>
                <c:pt idx="7927">
                  <c:v>-2.94293</c:v>
                </c:pt>
                <c:pt idx="7928">
                  <c:v>-3.11361</c:v>
                </c:pt>
                <c:pt idx="7929">
                  <c:v>-3.0310100000000002</c:v>
                </c:pt>
                <c:pt idx="7930">
                  <c:v>-3.07179</c:v>
                </c:pt>
                <c:pt idx="7931">
                  <c:v>-3.4207200000000002</c:v>
                </c:pt>
                <c:pt idx="7932">
                  <c:v>-3.4062800000000002</c:v>
                </c:pt>
                <c:pt idx="7933">
                  <c:v>-3.32281</c:v>
                </c:pt>
                <c:pt idx="7934">
                  <c:v>-3.1229100000000001</c:v>
                </c:pt>
                <c:pt idx="7935">
                  <c:v>-1.6310199999999999</c:v>
                </c:pt>
                <c:pt idx="7936">
                  <c:v>-1.9569099999999999</c:v>
                </c:pt>
                <c:pt idx="7937">
                  <c:v>-1.8717600000000001</c:v>
                </c:pt>
                <c:pt idx="7938">
                  <c:v>-2.1224599999999998</c:v>
                </c:pt>
                <c:pt idx="7939">
                  <c:v>-2.0306600000000001</c:v>
                </c:pt>
                <c:pt idx="7940">
                  <c:v>-2.0332499999999998</c:v>
                </c:pt>
                <c:pt idx="7941">
                  <c:v>-1.8633599999999999</c:v>
                </c:pt>
                <c:pt idx="7942">
                  <c:v>-1.9629799999999999</c:v>
                </c:pt>
                <c:pt idx="7943">
                  <c:v>-2.1609699999999998</c:v>
                </c:pt>
                <c:pt idx="7944">
                  <c:v>-2.0499100000000001</c:v>
                </c:pt>
                <c:pt idx="7945">
                  <c:v>-1.4553199999999999</c:v>
                </c:pt>
                <c:pt idx="7946">
                  <c:v>4.1881000000000004</c:v>
                </c:pt>
                <c:pt idx="7947">
                  <c:v>2.6309399999999998</c:v>
                </c:pt>
                <c:pt idx="7948">
                  <c:v>3.56989</c:v>
                </c:pt>
                <c:pt idx="7949">
                  <c:v>3.0493999999999999</c:v>
                </c:pt>
                <c:pt idx="7950">
                  <c:v>0.8417</c:v>
                </c:pt>
                <c:pt idx="7951">
                  <c:v>-0.18748000000000001</c:v>
                </c:pt>
                <c:pt idx="7952">
                  <c:v>-0.52100999999999997</c:v>
                </c:pt>
                <c:pt idx="7953">
                  <c:v>-0.79462999999999995</c:v>
                </c:pt>
                <c:pt idx="7954">
                  <c:v>-2.5303499999999999</c:v>
                </c:pt>
                <c:pt idx="7955">
                  <c:v>-2.08311</c:v>
                </c:pt>
                <c:pt idx="7956">
                  <c:v>-1.88419</c:v>
                </c:pt>
                <c:pt idx="7957">
                  <c:v>-1.6546000000000001</c:v>
                </c:pt>
                <c:pt idx="7958">
                  <c:v>-0.89105999999999996</c:v>
                </c:pt>
                <c:pt idx="7959">
                  <c:v>2.0834199999999998</c:v>
                </c:pt>
                <c:pt idx="7960">
                  <c:v>2.08148</c:v>
                </c:pt>
                <c:pt idx="7961">
                  <c:v>2.9950999999999999</c:v>
                </c:pt>
                <c:pt idx="7962">
                  <c:v>1.83802</c:v>
                </c:pt>
                <c:pt idx="7963">
                  <c:v>0.78098999999999996</c:v>
                </c:pt>
                <c:pt idx="7964">
                  <c:v>0.30656</c:v>
                </c:pt>
                <c:pt idx="7965">
                  <c:v>1.35372</c:v>
                </c:pt>
                <c:pt idx="7966">
                  <c:v>1.03956</c:v>
                </c:pt>
                <c:pt idx="7967">
                  <c:v>0.72904999999999998</c:v>
                </c:pt>
                <c:pt idx="7968">
                  <c:v>0.53771999999999998</c:v>
                </c:pt>
                <c:pt idx="7969">
                  <c:v>0.32857999999999998</c:v>
                </c:pt>
                <c:pt idx="7970">
                  <c:v>-0.10607</c:v>
                </c:pt>
                <c:pt idx="7971">
                  <c:v>1.5372300000000001</c:v>
                </c:pt>
                <c:pt idx="7972">
                  <c:v>3.3617599999999999</c:v>
                </c:pt>
                <c:pt idx="7973">
                  <c:v>1.3057000000000001</c:v>
                </c:pt>
                <c:pt idx="7974">
                  <c:v>0.45332</c:v>
                </c:pt>
                <c:pt idx="7975">
                  <c:v>-0.81271000000000004</c:v>
                </c:pt>
                <c:pt idx="7976">
                  <c:v>-1.24285</c:v>
                </c:pt>
                <c:pt idx="7977">
                  <c:v>-1.37839</c:v>
                </c:pt>
                <c:pt idx="7978">
                  <c:v>0.38285999999999998</c:v>
                </c:pt>
                <c:pt idx="7979">
                  <c:v>-0.14307</c:v>
                </c:pt>
                <c:pt idx="7980">
                  <c:v>-0.52334000000000003</c:v>
                </c:pt>
                <c:pt idx="7981">
                  <c:v>-0.76032</c:v>
                </c:pt>
                <c:pt idx="7982">
                  <c:v>-0.90225</c:v>
                </c:pt>
                <c:pt idx="7983">
                  <c:v>-0.26939000000000002</c:v>
                </c:pt>
                <c:pt idx="7984">
                  <c:v>0.37512000000000001</c:v>
                </c:pt>
                <c:pt idx="7985">
                  <c:v>7.6819999999999999E-2</c:v>
                </c:pt>
                <c:pt idx="7986">
                  <c:v>-0.43730000000000002</c:v>
                </c:pt>
                <c:pt idx="7987">
                  <c:v>-0.72631000000000001</c:v>
                </c:pt>
                <c:pt idx="7988">
                  <c:v>0.51800999999999997</c:v>
                </c:pt>
                <c:pt idx="7989">
                  <c:v>3.76566</c:v>
                </c:pt>
                <c:pt idx="7990">
                  <c:v>2.68025</c:v>
                </c:pt>
                <c:pt idx="7991">
                  <c:v>0.63107000000000002</c:v>
                </c:pt>
                <c:pt idx="7992">
                  <c:v>-5.2249999999999998E-2</c:v>
                </c:pt>
                <c:pt idx="7993">
                  <c:v>-0.29132000000000002</c:v>
                </c:pt>
                <c:pt idx="7994">
                  <c:v>-0.24790000000000001</c:v>
                </c:pt>
                <c:pt idx="7995">
                  <c:v>-0.17735999999999999</c:v>
                </c:pt>
                <c:pt idx="7996">
                  <c:v>-0.33628000000000002</c:v>
                </c:pt>
                <c:pt idx="7997">
                  <c:v>-0.50460000000000005</c:v>
                </c:pt>
                <c:pt idx="7998">
                  <c:v>0.38462000000000002</c:v>
                </c:pt>
                <c:pt idx="7999">
                  <c:v>-0.36524000000000001</c:v>
                </c:pt>
                <c:pt idx="8000">
                  <c:v>0.27143</c:v>
                </c:pt>
                <c:pt idx="8001">
                  <c:v>1.728E-2</c:v>
                </c:pt>
                <c:pt idx="8002">
                  <c:v>-0.20755000000000001</c:v>
                </c:pt>
                <c:pt idx="8003">
                  <c:v>-0.45380999999999999</c:v>
                </c:pt>
                <c:pt idx="8004">
                  <c:v>-0.70991000000000004</c:v>
                </c:pt>
                <c:pt idx="8005">
                  <c:v>-1.2857499999999999</c:v>
                </c:pt>
                <c:pt idx="8006">
                  <c:v>-1.54515</c:v>
                </c:pt>
                <c:pt idx="8007">
                  <c:v>-1.2254400000000001</c:v>
                </c:pt>
                <c:pt idx="8008">
                  <c:v>-1.6170199999999999</c:v>
                </c:pt>
                <c:pt idx="8009">
                  <c:v>-3.8410299999999999</c:v>
                </c:pt>
                <c:pt idx="8010">
                  <c:v>-3.3746800000000001</c:v>
                </c:pt>
                <c:pt idx="8011">
                  <c:v>-3.5287000000000002</c:v>
                </c:pt>
                <c:pt idx="8012">
                  <c:v>-3.57579</c:v>
                </c:pt>
                <c:pt idx="8013">
                  <c:v>-3.4255100000000001</c:v>
                </c:pt>
                <c:pt idx="8014">
                  <c:v>-3.2877800000000001</c:v>
                </c:pt>
                <c:pt idx="8015">
                  <c:v>-3.3253400000000002</c:v>
                </c:pt>
                <c:pt idx="8016">
                  <c:v>-2.37419</c:v>
                </c:pt>
                <c:pt idx="8017">
                  <c:v>-2.0173199999999998</c:v>
                </c:pt>
                <c:pt idx="8018">
                  <c:v>-2.2965399999999998</c:v>
                </c:pt>
                <c:pt idx="8019">
                  <c:v>-2.1905199999999998</c:v>
                </c:pt>
                <c:pt idx="8020">
                  <c:v>-2.0080200000000001</c:v>
                </c:pt>
                <c:pt idx="8021">
                  <c:v>-2.1731400000000001</c:v>
                </c:pt>
                <c:pt idx="8022">
                  <c:v>-2.3964500000000002</c:v>
                </c:pt>
                <c:pt idx="8023">
                  <c:v>-2.1006900000000002</c:v>
                </c:pt>
                <c:pt idx="8024">
                  <c:v>-2.1989200000000002</c:v>
                </c:pt>
                <c:pt idx="8025">
                  <c:v>-2.2217199999999999</c:v>
                </c:pt>
                <c:pt idx="8026">
                  <c:v>-2.3741699999999999</c:v>
                </c:pt>
                <c:pt idx="8027">
                  <c:v>-1.6066199999999999</c:v>
                </c:pt>
                <c:pt idx="8028">
                  <c:v>1.3731</c:v>
                </c:pt>
                <c:pt idx="8029">
                  <c:v>5.9021499999999998</c:v>
                </c:pt>
                <c:pt idx="8030">
                  <c:v>5.9773800000000001</c:v>
                </c:pt>
                <c:pt idx="8031">
                  <c:v>2.45655</c:v>
                </c:pt>
                <c:pt idx="8032">
                  <c:v>0.60638000000000003</c:v>
                </c:pt>
                <c:pt idx="8033">
                  <c:v>1.8110000000000001E-2</c:v>
                </c:pt>
                <c:pt idx="8034">
                  <c:v>-0.32751000000000002</c:v>
                </c:pt>
                <c:pt idx="8035">
                  <c:v>-0.62404999999999999</c:v>
                </c:pt>
                <c:pt idx="8036">
                  <c:v>-0.81855999999999995</c:v>
                </c:pt>
                <c:pt idx="8037">
                  <c:v>-0.83628000000000002</c:v>
                </c:pt>
                <c:pt idx="8038">
                  <c:v>-2.69346</c:v>
                </c:pt>
                <c:pt idx="8039">
                  <c:v>-2.1720100000000002</c:v>
                </c:pt>
                <c:pt idx="8040">
                  <c:v>-1.4196</c:v>
                </c:pt>
                <c:pt idx="8041">
                  <c:v>-0.88963999999999999</c:v>
                </c:pt>
                <c:pt idx="8042">
                  <c:v>0.94867999999999997</c:v>
                </c:pt>
                <c:pt idx="8043">
                  <c:v>5.84938</c:v>
                </c:pt>
                <c:pt idx="8044">
                  <c:v>5.5477999999999996</c:v>
                </c:pt>
                <c:pt idx="8045">
                  <c:v>3.2812899999999998</c:v>
                </c:pt>
                <c:pt idx="8046">
                  <c:v>2.91378</c:v>
                </c:pt>
                <c:pt idx="8047">
                  <c:v>1.4001699999999999</c:v>
                </c:pt>
                <c:pt idx="8048">
                  <c:v>0.68838999999999995</c:v>
                </c:pt>
                <c:pt idx="8049">
                  <c:v>0.69555</c:v>
                </c:pt>
                <c:pt idx="8050">
                  <c:v>-0.20782999999999999</c:v>
                </c:pt>
                <c:pt idx="8051">
                  <c:v>-0.88134000000000001</c:v>
                </c:pt>
                <c:pt idx="8052">
                  <c:v>0.15784000000000001</c:v>
                </c:pt>
                <c:pt idx="8053">
                  <c:v>-1.3024199999999999</c:v>
                </c:pt>
                <c:pt idx="8054">
                  <c:v>-0.77258000000000004</c:v>
                </c:pt>
                <c:pt idx="8055">
                  <c:v>-0.70467000000000002</c:v>
                </c:pt>
                <c:pt idx="8056">
                  <c:v>-1.06029</c:v>
                </c:pt>
                <c:pt idx="8057">
                  <c:v>-1.55518</c:v>
                </c:pt>
                <c:pt idx="8058">
                  <c:v>-2.0998100000000002</c:v>
                </c:pt>
                <c:pt idx="8059">
                  <c:v>-4.2449300000000001</c:v>
                </c:pt>
                <c:pt idx="8060">
                  <c:v>-2.3397999999999999</c:v>
                </c:pt>
                <c:pt idx="8061">
                  <c:v>-2.8634300000000001</c:v>
                </c:pt>
                <c:pt idx="8062">
                  <c:v>-2.9324699999999999</c:v>
                </c:pt>
                <c:pt idx="8063">
                  <c:v>-2.8600500000000002</c:v>
                </c:pt>
                <c:pt idx="8064">
                  <c:v>-2.6919</c:v>
                </c:pt>
                <c:pt idx="8065">
                  <c:v>-2.77237</c:v>
                </c:pt>
                <c:pt idx="8066">
                  <c:v>-1.68354</c:v>
                </c:pt>
                <c:pt idx="8067">
                  <c:v>-0.80947000000000002</c:v>
                </c:pt>
                <c:pt idx="8068">
                  <c:v>0.98890999999999996</c:v>
                </c:pt>
                <c:pt idx="8069">
                  <c:v>1.3345199999999999</c:v>
                </c:pt>
                <c:pt idx="8070">
                  <c:v>1.1873199999999999</c:v>
                </c:pt>
                <c:pt idx="8071">
                  <c:v>-3.1009999999999999E-2</c:v>
                </c:pt>
                <c:pt idx="8072">
                  <c:v>2.2262599999999999</c:v>
                </c:pt>
                <c:pt idx="8073">
                  <c:v>1.2203299999999999</c:v>
                </c:pt>
                <c:pt idx="8074">
                  <c:v>0.12559000000000001</c:v>
                </c:pt>
                <c:pt idx="8075">
                  <c:v>-0.19753000000000001</c:v>
                </c:pt>
                <c:pt idx="8076">
                  <c:v>-0.26726</c:v>
                </c:pt>
                <c:pt idx="8077">
                  <c:v>-2.6664599999999998</c:v>
                </c:pt>
                <c:pt idx="8078">
                  <c:v>-2.0064000000000002</c:v>
                </c:pt>
                <c:pt idx="8079">
                  <c:v>1.5580000000000001</c:v>
                </c:pt>
                <c:pt idx="8080">
                  <c:v>4.3247400000000003</c:v>
                </c:pt>
                <c:pt idx="8081">
                  <c:v>2.7465299999999999</c:v>
                </c:pt>
                <c:pt idx="8082">
                  <c:v>1.1037600000000001</c:v>
                </c:pt>
                <c:pt idx="8083">
                  <c:v>0.71370999999999996</c:v>
                </c:pt>
                <c:pt idx="8084">
                  <c:v>0.45579999999999998</c:v>
                </c:pt>
                <c:pt idx="8085">
                  <c:v>2.8690500000000001</c:v>
                </c:pt>
                <c:pt idx="8086">
                  <c:v>1.2431300000000001</c:v>
                </c:pt>
                <c:pt idx="8087">
                  <c:v>0.74150000000000005</c:v>
                </c:pt>
                <c:pt idx="8088">
                  <c:v>0.54322000000000004</c:v>
                </c:pt>
                <c:pt idx="8089">
                  <c:v>0.30280000000000001</c:v>
                </c:pt>
                <c:pt idx="8090">
                  <c:v>-0.32784999999999997</c:v>
                </c:pt>
                <c:pt idx="8091">
                  <c:v>8.3570000000000005E-2</c:v>
                </c:pt>
                <c:pt idx="8092">
                  <c:v>-0.67991000000000001</c:v>
                </c:pt>
                <c:pt idx="8093">
                  <c:v>-0.58396999999999999</c:v>
                </c:pt>
                <c:pt idx="8094">
                  <c:v>-0.10464</c:v>
                </c:pt>
                <c:pt idx="8095">
                  <c:v>2.3382499999999999</c:v>
                </c:pt>
                <c:pt idx="8096">
                  <c:v>1.34842</c:v>
                </c:pt>
                <c:pt idx="8097">
                  <c:v>4.8300000000000003E-2</c:v>
                </c:pt>
                <c:pt idx="8098">
                  <c:v>-0.54503000000000001</c:v>
                </c:pt>
                <c:pt idx="8099">
                  <c:v>-0.76183000000000001</c:v>
                </c:pt>
                <c:pt idx="8100">
                  <c:v>-1.01308</c:v>
                </c:pt>
                <c:pt idx="8101">
                  <c:v>-0.16195000000000001</c:v>
                </c:pt>
                <c:pt idx="8102">
                  <c:v>-0.99426000000000003</c:v>
                </c:pt>
                <c:pt idx="8103">
                  <c:v>-1.1388100000000001</c:v>
                </c:pt>
                <c:pt idx="8104">
                  <c:v>-1.20967</c:v>
                </c:pt>
                <c:pt idx="8105">
                  <c:v>-1.3706</c:v>
                </c:pt>
                <c:pt idx="8106">
                  <c:v>-1.3045899999999999</c:v>
                </c:pt>
                <c:pt idx="8107">
                  <c:v>-1.47784</c:v>
                </c:pt>
                <c:pt idx="8108">
                  <c:v>-1.6678599999999999</c:v>
                </c:pt>
                <c:pt idx="8109">
                  <c:v>-1.7878099999999999</c:v>
                </c:pt>
                <c:pt idx="8110">
                  <c:v>-1.8294299999999999</c:v>
                </c:pt>
                <c:pt idx="8111">
                  <c:v>-1.80568</c:v>
                </c:pt>
                <c:pt idx="8112">
                  <c:v>-0.47661999999999999</c:v>
                </c:pt>
                <c:pt idx="8113">
                  <c:v>-1.59806</c:v>
                </c:pt>
                <c:pt idx="8114">
                  <c:v>-3.28789</c:v>
                </c:pt>
                <c:pt idx="8115">
                  <c:v>0.23427999999999999</c:v>
                </c:pt>
                <c:pt idx="8116">
                  <c:v>-0.26062000000000002</c:v>
                </c:pt>
                <c:pt idx="8117">
                  <c:v>5.4630700000000001</c:v>
                </c:pt>
                <c:pt idx="8118">
                  <c:v>3.9142800000000002</c:v>
                </c:pt>
                <c:pt idx="8119">
                  <c:v>2.2049599999999998</c:v>
                </c:pt>
                <c:pt idx="8120">
                  <c:v>2.6765599999999998</c:v>
                </c:pt>
                <c:pt idx="8121">
                  <c:v>2.79331</c:v>
                </c:pt>
                <c:pt idx="8122">
                  <c:v>1.8060700000000001</c:v>
                </c:pt>
                <c:pt idx="8123">
                  <c:v>2.2915299999999998</c:v>
                </c:pt>
                <c:pt idx="8124">
                  <c:v>1.3645499999999999</c:v>
                </c:pt>
                <c:pt idx="8125">
                  <c:v>0.56145999999999996</c:v>
                </c:pt>
                <c:pt idx="8126">
                  <c:v>-2.9199999999999999E-3</c:v>
                </c:pt>
                <c:pt idx="8127">
                  <c:v>-0.92528999999999995</c:v>
                </c:pt>
                <c:pt idx="8128">
                  <c:v>-1.01105</c:v>
                </c:pt>
                <c:pt idx="8129">
                  <c:v>-1.2632699999999999</c:v>
                </c:pt>
                <c:pt idx="8130">
                  <c:v>-1.2190700000000001</c:v>
                </c:pt>
                <c:pt idx="8131">
                  <c:v>-1.64558</c:v>
                </c:pt>
                <c:pt idx="8132">
                  <c:v>-1.82196</c:v>
                </c:pt>
                <c:pt idx="8133">
                  <c:v>-2.9189600000000002</c:v>
                </c:pt>
                <c:pt idx="8134">
                  <c:v>-2.34796</c:v>
                </c:pt>
                <c:pt idx="8135">
                  <c:v>-3.6598600000000001</c:v>
                </c:pt>
                <c:pt idx="8136">
                  <c:v>-0.67432000000000003</c:v>
                </c:pt>
                <c:pt idx="8137">
                  <c:v>2.3564400000000001</c:v>
                </c:pt>
                <c:pt idx="8138">
                  <c:v>2.2944599999999999</c:v>
                </c:pt>
                <c:pt idx="8139">
                  <c:v>0.66147999999999996</c:v>
                </c:pt>
                <c:pt idx="8140">
                  <c:v>-0.21884000000000001</c:v>
                </c:pt>
                <c:pt idx="8141">
                  <c:v>-0.72821999999999998</c:v>
                </c:pt>
                <c:pt idx="8142">
                  <c:v>-1.1366099999999999</c:v>
                </c:pt>
                <c:pt idx="8143">
                  <c:v>-1.35595</c:v>
                </c:pt>
                <c:pt idx="8144">
                  <c:v>-1.45224</c:v>
                </c:pt>
                <c:pt idx="8145">
                  <c:v>-1.4611099999999999</c:v>
                </c:pt>
                <c:pt idx="8146">
                  <c:v>-1.23393</c:v>
                </c:pt>
                <c:pt idx="8147">
                  <c:v>0.74644999999999995</c:v>
                </c:pt>
                <c:pt idx="8148">
                  <c:v>1.3124</c:v>
                </c:pt>
                <c:pt idx="8149">
                  <c:v>1.6498699999999999</c:v>
                </c:pt>
                <c:pt idx="8150">
                  <c:v>3.6061700000000001</c:v>
                </c:pt>
                <c:pt idx="8151">
                  <c:v>3.5628799999999998</c:v>
                </c:pt>
                <c:pt idx="8152">
                  <c:v>2.1470099999999999</c:v>
                </c:pt>
                <c:pt idx="8153">
                  <c:v>1.3956599999999999</c:v>
                </c:pt>
                <c:pt idx="8154">
                  <c:v>1.27674</c:v>
                </c:pt>
                <c:pt idx="8155">
                  <c:v>0.91342000000000001</c:v>
                </c:pt>
                <c:pt idx="8156">
                  <c:v>0.27554000000000001</c:v>
                </c:pt>
                <c:pt idx="8157">
                  <c:v>-0.35893999999999998</c:v>
                </c:pt>
                <c:pt idx="8158">
                  <c:v>-0.67886000000000002</c:v>
                </c:pt>
                <c:pt idx="8159">
                  <c:v>-1.05806</c:v>
                </c:pt>
                <c:pt idx="8160">
                  <c:v>-1.3774299999999999</c:v>
                </c:pt>
                <c:pt idx="8161">
                  <c:v>-1.51545</c:v>
                </c:pt>
                <c:pt idx="8162">
                  <c:v>-3.7882799999999999</c:v>
                </c:pt>
                <c:pt idx="8163">
                  <c:v>-3.6802999999999999</c:v>
                </c:pt>
                <c:pt idx="8164">
                  <c:v>-3.5146299999999999</c:v>
                </c:pt>
                <c:pt idx="8165">
                  <c:v>-1.6269800000000001</c:v>
                </c:pt>
                <c:pt idx="8166">
                  <c:v>-2.0780099999999999</c:v>
                </c:pt>
                <c:pt idx="8167">
                  <c:v>-1.59354</c:v>
                </c:pt>
                <c:pt idx="8168">
                  <c:v>-1.85927</c:v>
                </c:pt>
                <c:pt idx="8169">
                  <c:v>-1.9033199999999999</c:v>
                </c:pt>
                <c:pt idx="8170">
                  <c:v>-2.0699200000000002</c:v>
                </c:pt>
                <c:pt idx="8171">
                  <c:v>-1.9501500000000001</c:v>
                </c:pt>
                <c:pt idx="8172">
                  <c:v>-2.2280899999999999</c:v>
                </c:pt>
                <c:pt idx="8173">
                  <c:v>9.2130000000000004E-2</c:v>
                </c:pt>
                <c:pt idx="8174">
                  <c:v>4.03348</c:v>
                </c:pt>
                <c:pt idx="8175">
                  <c:v>1.86707</c:v>
                </c:pt>
                <c:pt idx="8176">
                  <c:v>-0.13114000000000001</c:v>
                </c:pt>
                <c:pt idx="8177">
                  <c:v>3.7433200000000002</c:v>
                </c:pt>
                <c:pt idx="8178">
                  <c:v>1.04813</c:v>
                </c:pt>
                <c:pt idx="8179">
                  <c:v>-1.2970000000000001E-2</c:v>
                </c:pt>
                <c:pt idx="8180">
                  <c:v>-0.44429000000000002</c:v>
                </c:pt>
                <c:pt idx="8181">
                  <c:v>-0.68274000000000001</c:v>
                </c:pt>
                <c:pt idx="8182">
                  <c:v>-0.90564999999999996</c:v>
                </c:pt>
                <c:pt idx="8183">
                  <c:v>-2.5329999999999999</c:v>
                </c:pt>
                <c:pt idx="8184">
                  <c:v>-2.05769</c:v>
                </c:pt>
                <c:pt idx="8185">
                  <c:v>-0.78073999999999999</c:v>
                </c:pt>
                <c:pt idx="8186">
                  <c:v>2.0971700000000002</c:v>
                </c:pt>
                <c:pt idx="8187">
                  <c:v>3.3315700000000001</c:v>
                </c:pt>
                <c:pt idx="8188">
                  <c:v>1.37381</c:v>
                </c:pt>
                <c:pt idx="8189">
                  <c:v>2.76471</c:v>
                </c:pt>
                <c:pt idx="8190">
                  <c:v>1.00329</c:v>
                </c:pt>
                <c:pt idx="8191">
                  <c:v>7.578E-2</c:v>
                </c:pt>
                <c:pt idx="8192">
                  <c:v>-0.17308000000000001</c:v>
                </c:pt>
                <c:pt idx="8193">
                  <c:v>7.9829999999999998E-2</c:v>
                </c:pt>
                <c:pt idx="8194">
                  <c:v>-7.7170000000000002E-2</c:v>
                </c:pt>
                <c:pt idx="8195">
                  <c:v>-0.4713</c:v>
                </c:pt>
                <c:pt idx="8196">
                  <c:v>-0.36159000000000002</c:v>
                </c:pt>
                <c:pt idx="8197">
                  <c:v>-0.24565000000000001</c:v>
                </c:pt>
                <c:pt idx="8198">
                  <c:v>-0.73253000000000001</c:v>
                </c:pt>
                <c:pt idx="8199">
                  <c:v>-0.22769</c:v>
                </c:pt>
                <c:pt idx="8200">
                  <c:v>0.29249999999999998</c:v>
                </c:pt>
                <c:pt idx="8201">
                  <c:v>-0.38795000000000002</c:v>
                </c:pt>
                <c:pt idx="8202">
                  <c:v>-0.33583000000000002</c:v>
                </c:pt>
                <c:pt idx="8203">
                  <c:v>-0.66518999999999995</c:v>
                </c:pt>
                <c:pt idx="8204">
                  <c:v>-2.9571999999999998</c:v>
                </c:pt>
                <c:pt idx="8205">
                  <c:v>0.27110000000000001</c:v>
                </c:pt>
                <c:pt idx="8206">
                  <c:v>-0.15323000000000001</c:v>
                </c:pt>
                <c:pt idx="8207">
                  <c:v>-0.76690999999999998</c:v>
                </c:pt>
                <c:pt idx="8208">
                  <c:v>-0.89815</c:v>
                </c:pt>
                <c:pt idx="8209">
                  <c:v>2.03912</c:v>
                </c:pt>
                <c:pt idx="8210">
                  <c:v>4.9883600000000001</c:v>
                </c:pt>
                <c:pt idx="8211">
                  <c:v>2.2488700000000001</c:v>
                </c:pt>
                <c:pt idx="8212">
                  <c:v>0.84326000000000001</c:v>
                </c:pt>
                <c:pt idx="8213">
                  <c:v>-0.11885999999999999</c:v>
                </c:pt>
                <c:pt idx="8214">
                  <c:v>-0.42481000000000002</c:v>
                </c:pt>
                <c:pt idx="8215">
                  <c:v>-0.65708</c:v>
                </c:pt>
                <c:pt idx="8216">
                  <c:v>-0.84762000000000004</c:v>
                </c:pt>
                <c:pt idx="8217">
                  <c:v>-0.94996000000000003</c:v>
                </c:pt>
                <c:pt idx="8218">
                  <c:v>-0.94616999999999996</c:v>
                </c:pt>
                <c:pt idx="8219">
                  <c:v>0.36445</c:v>
                </c:pt>
                <c:pt idx="8220">
                  <c:v>-1.52704</c:v>
                </c:pt>
                <c:pt idx="8221">
                  <c:v>-1.4954099999999999</c:v>
                </c:pt>
                <c:pt idx="8222">
                  <c:v>1.3989</c:v>
                </c:pt>
                <c:pt idx="8223">
                  <c:v>3.8500800000000002</c:v>
                </c:pt>
                <c:pt idx="8224">
                  <c:v>5.32545</c:v>
                </c:pt>
                <c:pt idx="8225">
                  <c:v>1.83643</c:v>
                </c:pt>
                <c:pt idx="8226">
                  <c:v>0.73558999999999997</c:v>
                </c:pt>
                <c:pt idx="8227">
                  <c:v>0.29691000000000001</c:v>
                </c:pt>
                <c:pt idx="8228">
                  <c:v>-6.4430000000000001E-2</c:v>
                </c:pt>
                <c:pt idx="8229">
                  <c:v>-0.28950999999999999</c:v>
                </c:pt>
                <c:pt idx="8230">
                  <c:v>-0.48376999999999998</c:v>
                </c:pt>
                <c:pt idx="8231">
                  <c:v>2.181E-2</c:v>
                </c:pt>
                <c:pt idx="8232">
                  <c:v>-0.60985</c:v>
                </c:pt>
                <c:pt idx="8233">
                  <c:v>-1.03616</c:v>
                </c:pt>
                <c:pt idx="8234">
                  <c:v>0.11471000000000001</c:v>
                </c:pt>
                <c:pt idx="8235">
                  <c:v>-1.1860299999999999</c:v>
                </c:pt>
                <c:pt idx="8236">
                  <c:v>-0.31814999999999999</c:v>
                </c:pt>
                <c:pt idx="8237">
                  <c:v>-0.7954</c:v>
                </c:pt>
                <c:pt idx="8238">
                  <c:v>-1.46749</c:v>
                </c:pt>
                <c:pt idx="8239">
                  <c:v>-1.79179</c:v>
                </c:pt>
                <c:pt idx="8240">
                  <c:v>-2.8347000000000002</c:v>
                </c:pt>
                <c:pt idx="8241">
                  <c:v>-1.72776</c:v>
                </c:pt>
                <c:pt idx="8242">
                  <c:v>-2.2915999999999999</c:v>
                </c:pt>
                <c:pt idx="8243">
                  <c:v>-2.0365799999999998</c:v>
                </c:pt>
                <c:pt idx="8244">
                  <c:v>-2.14663</c:v>
                </c:pt>
                <c:pt idx="8245">
                  <c:v>-2.29833</c:v>
                </c:pt>
                <c:pt idx="8246">
                  <c:v>-2.35331</c:v>
                </c:pt>
                <c:pt idx="8247">
                  <c:v>-2.2424499999999998</c:v>
                </c:pt>
                <c:pt idx="8248">
                  <c:v>-2.3187700000000002</c:v>
                </c:pt>
                <c:pt idx="8249">
                  <c:v>-2.3089300000000001</c:v>
                </c:pt>
                <c:pt idx="8250">
                  <c:v>-2.2588699999999999</c:v>
                </c:pt>
                <c:pt idx="8251">
                  <c:v>-2.04705</c:v>
                </c:pt>
                <c:pt idx="8252">
                  <c:v>-1.8159799999999999</c:v>
                </c:pt>
                <c:pt idx="8253">
                  <c:v>-2.19591</c:v>
                </c:pt>
                <c:pt idx="8254">
                  <c:v>-2.2428499999999998</c:v>
                </c:pt>
                <c:pt idx="8255">
                  <c:v>-2.3672499999999999</c:v>
                </c:pt>
                <c:pt idx="8256">
                  <c:v>-2.3600599999999998</c:v>
                </c:pt>
                <c:pt idx="8257">
                  <c:v>-2.8009900000000001</c:v>
                </c:pt>
                <c:pt idx="8258">
                  <c:v>-2.6786599999999998</c:v>
                </c:pt>
                <c:pt idx="8259">
                  <c:v>-2.6163500000000002</c:v>
                </c:pt>
                <c:pt idx="8260">
                  <c:v>-2.5286300000000002</c:v>
                </c:pt>
                <c:pt idx="8261">
                  <c:v>-2.77203</c:v>
                </c:pt>
                <c:pt idx="8262">
                  <c:v>-1.29816</c:v>
                </c:pt>
                <c:pt idx="8263">
                  <c:v>-1.1842600000000001</c:v>
                </c:pt>
                <c:pt idx="8264">
                  <c:v>-1.42492</c:v>
                </c:pt>
                <c:pt idx="8265">
                  <c:v>-1.6339999999999999</c:v>
                </c:pt>
                <c:pt idx="8266">
                  <c:v>-1.4391499999999999</c:v>
                </c:pt>
                <c:pt idx="8267">
                  <c:v>-1.5201899999999999</c:v>
                </c:pt>
                <c:pt idx="8268">
                  <c:v>-1.6132599999999999</c:v>
                </c:pt>
                <c:pt idx="8269">
                  <c:v>0.45140000000000002</c:v>
                </c:pt>
                <c:pt idx="8270">
                  <c:v>1.60941</c:v>
                </c:pt>
                <c:pt idx="8271">
                  <c:v>1.9634</c:v>
                </c:pt>
                <c:pt idx="8272">
                  <c:v>5.57463</c:v>
                </c:pt>
                <c:pt idx="8273">
                  <c:v>3.4117799999999998</c:v>
                </c:pt>
                <c:pt idx="8274">
                  <c:v>0.86273</c:v>
                </c:pt>
                <c:pt idx="8275">
                  <c:v>-2.0289999999999999E-2</c:v>
                </c:pt>
                <c:pt idx="8276">
                  <c:v>-0.29153000000000001</c:v>
                </c:pt>
                <c:pt idx="8277">
                  <c:v>-0.54318999999999995</c:v>
                </c:pt>
                <c:pt idx="8278">
                  <c:v>-0.66727999999999998</c:v>
                </c:pt>
                <c:pt idx="8279">
                  <c:v>-0.80174999999999996</c:v>
                </c:pt>
                <c:pt idx="8280">
                  <c:v>-2.89418</c:v>
                </c:pt>
                <c:pt idx="8281">
                  <c:v>-2.1185100000000001</c:v>
                </c:pt>
                <c:pt idx="8282">
                  <c:v>-1.42306</c:v>
                </c:pt>
                <c:pt idx="8283">
                  <c:v>8.3860000000000004E-2</c:v>
                </c:pt>
                <c:pt idx="8284">
                  <c:v>1.5550999999999999</c:v>
                </c:pt>
                <c:pt idx="8285">
                  <c:v>1.3480000000000001</c:v>
                </c:pt>
                <c:pt idx="8286">
                  <c:v>6.2750700000000004</c:v>
                </c:pt>
                <c:pt idx="8287">
                  <c:v>5.7438900000000004</c:v>
                </c:pt>
                <c:pt idx="8288">
                  <c:v>3.4613999999999998</c:v>
                </c:pt>
                <c:pt idx="8289">
                  <c:v>1.7411300000000001</c:v>
                </c:pt>
                <c:pt idx="8290">
                  <c:v>0.92910000000000004</c:v>
                </c:pt>
                <c:pt idx="8291">
                  <c:v>0.49769000000000002</c:v>
                </c:pt>
                <c:pt idx="8292">
                  <c:v>0.36026000000000002</c:v>
                </c:pt>
                <c:pt idx="8293">
                  <c:v>-0.24116000000000001</c:v>
                </c:pt>
                <c:pt idx="8294">
                  <c:v>-0.79047999999999996</c:v>
                </c:pt>
                <c:pt idx="8295">
                  <c:v>-1.1341399999999999</c:v>
                </c:pt>
                <c:pt idx="8296">
                  <c:v>-0.17491000000000001</c:v>
                </c:pt>
                <c:pt idx="8297">
                  <c:v>-1.3918200000000001</c:v>
                </c:pt>
                <c:pt idx="8298">
                  <c:v>-0.83942000000000005</c:v>
                </c:pt>
                <c:pt idx="8299">
                  <c:v>-0.98146</c:v>
                </c:pt>
                <c:pt idx="8300">
                  <c:v>-0.72287000000000001</c:v>
                </c:pt>
                <c:pt idx="8301">
                  <c:v>9.937E-2</c:v>
                </c:pt>
                <c:pt idx="8302">
                  <c:v>0.41615000000000002</c:v>
                </c:pt>
                <c:pt idx="8303">
                  <c:v>1.9381999999999999</c:v>
                </c:pt>
                <c:pt idx="8304">
                  <c:v>0.21856999999999999</c:v>
                </c:pt>
                <c:pt idx="8305">
                  <c:v>-0.72441999999999995</c:v>
                </c:pt>
                <c:pt idx="8306">
                  <c:v>-0.93845000000000001</c:v>
                </c:pt>
                <c:pt idx="8307">
                  <c:v>0.27810000000000001</c:v>
                </c:pt>
                <c:pt idx="8308">
                  <c:v>-0.27048</c:v>
                </c:pt>
                <c:pt idx="8309">
                  <c:v>-0.58443000000000001</c:v>
                </c:pt>
                <c:pt idx="8310">
                  <c:v>-0.65827999999999998</c:v>
                </c:pt>
                <c:pt idx="8311">
                  <c:v>-0.88976999999999995</c:v>
                </c:pt>
                <c:pt idx="8312">
                  <c:v>-0.78554000000000002</c:v>
                </c:pt>
                <c:pt idx="8313">
                  <c:v>-0.69952000000000003</c:v>
                </c:pt>
                <c:pt idx="8314">
                  <c:v>3.2130200000000002</c:v>
                </c:pt>
                <c:pt idx="8315">
                  <c:v>3.0958800000000002</c:v>
                </c:pt>
                <c:pt idx="8316">
                  <c:v>1.60887</c:v>
                </c:pt>
                <c:pt idx="8317">
                  <c:v>-6.2820000000000001E-2</c:v>
                </c:pt>
                <c:pt idx="8318">
                  <c:v>-1.5750299999999999</c:v>
                </c:pt>
                <c:pt idx="8319">
                  <c:v>-2.28959</c:v>
                </c:pt>
                <c:pt idx="8320">
                  <c:v>-0.22552</c:v>
                </c:pt>
                <c:pt idx="8321">
                  <c:v>0.99978</c:v>
                </c:pt>
                <c:pt idx="8322">
                  <c:v>1.6317699999999999</c:v>
                </c:pt>
                <c:pt idx="8323">
                  <c:v>1.30016</c:v>
                </c:pt>
                <c:pt idx="8324">
                  <c:v>0.73677000000000004</c:v>
                </c:pt>
                <c:pt idx="8325">
                  <c:v>0.40944999999999998</c:v>
                </c:pt>
                <c:pt idx="8326">
                  <c:v>-4.0910000000000002E-2</c:v>
                </c:pt>
                <c:pt idx="8327">
                  <c:v>2.4587599999999998</c:v>
                </c:pt>
                <c:pt idx="8328">
                  <c:v>1.9484600000000001</c:v>
                </c:pt>
                <c:pt idx="8329">
                  <c:v>0.64020999999999995</c:v>
                </c:pt>
                <c:pt idx="8330">
                  <c:v>-0.22412000000000001</c:v>
                </c:pt>
                <c:pt idx="8331">
                  <c:v>0.29418</c:v>
                </c:pt>
                <c:pt idx="8332">
                  <c:v>0.16231000000000001</c:v>
                </c:pt>
                <c:pt idx="8333">
                  <c:v>-0.50011000000000005</c:v>
                </c:pt>
                <c:pt idx="8334">
                  <c:v>3.1450300000000002</c:v>
                </c:pt>
                <c:pt idx="8335">
                  <c:v>1.9598100000000001</c:v>
                </c:pt>
                <c:pt idx="8336">
                  <c:v>0.11304</c:v>
                </c:pt>
                <c:pt idx="8337">
                  <c:v>-0.74777000000000005</c:v>
                </c:pt>
                <c:pt idx="8338">
                  <c:v>-3.02047</c:v>
                </c:pt>
                <c:pt idx="8339">
                  <c:v>-2.74885</c:v>
                </c:pt>
                <c:pt idx="8340">
                  <c:v>-2.2812199999999998</c:v>
                </c:pt>
                <c:pt idx="8341">
                  <c:v>0.75356999999999996</c:v>
                </c:pt>
                <c:pt idx="8342">
                  <c:v>0.43826999999999999</c:v>
                </c:pt>
                <c:pt idx="8343">
                  <c:v>-0.37213000000000002</c:v>
                </c:pt>
                <c:pt idx="8344">
                  <c:v>-0.86748000000000003</c:v>
                </c:pt>
                <c:pt idx="8345">
                  <c:v>-0.23855000000000001</c:v>
                </c:pt>
                <c:pt idx="8346">
                  <c:v>-0.73441999999999996</c:v>
                </c:pt>
                <c:pt idx="8347">
                  <c:v>-0.86761999999999995</c:v>
                </c:pt>
                <c:pt idx="8348">
                  <c:v>-1.01633</c:v>
                </c:pt>
                <c:pt idx="8349">
                  <c:v>-1.31277</c:v>
                </c:pt>
                <c:pt idx="8350">
                  <c:v>-1.5387299999999999</c:v>
                </c:pt>
                <c:pt idx="8351">
                  <c:v>-1.66273</c:v>
                </c:pt>
                <c:pt idx="8352">
                  <c:v>-1.69631</c:v>
                </c:pt>
                <c:pt idx="8353">
                  <c:v>-1.6601999999999999</c:v>
                </c:pt>
                <c:pt idx="8354">
                  <c:v>-1.3539099999999999</c:v>
                </c:pt>
                <c:pt idx="8355">
                  <c:v>-1.24587</c:v>
                </c:pt>
                <c:pt idx="8356">
                  <c:v>-4.41838</c:v>
                </c:pt>
                <c:pt idx="8357">
                  <c:v>-2.8430900000000001</c:v>
                </c:pt>
                <c:pt idx="8358">
                  <c:v>-1.31664</c:v>
                </c:pt>
                <c:pt idx="8359">
                  <c:v>8.5519999999999996</c:v>
                </c:pt>
                <c:pt idx="8360">
                  <c:v>5.58352</c:v>
                </c:pt>
                <c:pt idx="8361">
                  <c:v>4.4299299999999997</c:v>
                </c:pt>
                <c:pt idx="8362">
                  <c:v>2.8686400000000001</c:v>
                </c:pt>
                <c:pt idx="8363">
                  <c:v>2.7516099999999999</c:v>
                </c:pt>
                <c:pt idx="8364">
                  <c:v>3.0631699999999999</c:v>
                </c:pt>
                <c:pt idx="8365">
                  <c:v>1.76464</c:v>
                </c:pt>
                <c:pt idx="8366">
                  <c:v>1.37262</c:v>
                </c:pt>
                <c:pt idx="8367">
                  <c:v>0.49038999999999999</c:v>
                </c:pt>
                <c:pt idx="8368">
                  <c:v>-0.14168</c:v>
                </c:pt>
                <c:pt idx="8369">
                  <c:v>-0.95482</c:v>
                </c:pt>
                <c:pt idx="8370">
                  <c:v>-0.86134999999999995</c:v>
                </c:pt>
                <c:pt idx="8371">
                  <c:v>-2.9018899999999999</c:v>
                </c:pt>
                <c:pt idx="8372">
                  <c:v>-1.3452599999999999</c:v>
                </c:pt>
                <c:pt idx="8373">
                  <c:v>-2.3580399999999999</c:v>
                </c:pt>
                <c:pt idx="8374">
                  <c:v>-2.5389499999999998</c:v>
                </c:pt>
                <c:pt idx="8375">
                  <c:v>-2.57701</c:v>
                </c:pt>
                <c:pt idx="8376">
                  <c:v>-2.6741299999999999</c:v>
                </c:pt>
                <c:pt idx="8377">
                  <c:v>-2.50231</c:v>
                </c:pt>
                <c:pt idx="8378">
                  <c:v>-0.72155999999999998</c:v>
                </c:pt>
                <c:pt idx="8379">
                  <c:v>-0.65493000000000001</c:v>
                </c:pt>
                <c:pt idx="8380">
                  <c:v>-0.96187</c:v>
                </c:pt>
                <c:pt idx="8381">
                  <c:v>-1.2574099999999999</c:v>
                </c:pt>
                <c:pt idx="8382">
                  <c:v>-1.6478600000000001</c:v>
                </c:pt>
                <c:pt idx="8383">
                  <c:v>-2.3757000000000001</c:v>
                </c:pt>
                <c:pt idx="8384">
                  <c:v>-2.6448200000000002</c:v>
                </c:pt>
                <c:pt idx="8385">
                  <c:v>-1.37049</c:v>
                </c:pt>
                <c:pt idx="8386">
                  <c:v>-0.65941000000000005</c:v>
                </c:pt>
                <c:pt idx="8387">
                  <c:v>3.5667499999999999</c:v>
                </c:pt>
                <c:pt idx="8388">
                  <c:v>1.5949199999999999</c:v>
                </c:pt>
                <c:pt idx="8389">
                  <c:v>0.31025000000000003</c:v>
                </c:pt>
                <c:pt idx="8390">
                  <c:v>-0.41968</c:v>
                </c:pt>
                <c:pt idx="8391">
                  <c:v>-0.90283000000000002</c:v>
                </c:pt>
                <c:pt idx="8392">
                  <c:v>-1.2209399999999999</c:v>
                </c:pt>
                <c:pt idx="8393">
                  <c:v>-3.3168700000000002</c:v>
                </c:pt>
                <c:pt idx="8394">
                  <c:v>-2.7764899999999999</c:v>
                </c:pt>
                <c:pt idx="8395">
                  <c:v>-0.81140999999999996</c:v>
                </c:pt>
                <c:pt idx="8396">
                  <c:v>-0.94772000000000001</c:v>
                </c:pt>
                <c:pt idx="8397">
                  <c:v>0.79347999999999996</c:v>
                </c:pt>
                <c:pt idx="8398">
                  <c:v>1.15676</c:v>
                </c:pt>
                <c:pt idx="8399">
                  <c:v>-1.68004</c:v>
                </c:pt>
                <c:pt idx="8400">
                  <c:v>2.4056799999999998</c:v>
                </c:pt>
                <c:pt idx="8401">
                  <c:v>1.1556900000000001</c:v>
                </c:pt>
                <c:pt idx="8402">
                  <c:v>3.4024899999999998</c:v>
                </c:pt>
                <c:pt idx="8403">
                  <c:v>3.7348499999999998</c:v>
                </c:pt>
                <c:pt idx="8404">
                  <c:v>3.3712200000000001</c:v>
                </c:pt>
                <c:pt idx="8405">
                  <c:v>2.2969900000000001</c:v>
                </c:pt>
                <c:pt idx="8406">
                  <c:v>1.46719</c:v>
                </c:pt>
                <c:pt idx="8407">
                  <c:v>1.08735</c:v>
                </c:pt>
                <c:pt idx="8408">
                  <c:v>0.27951999999999999</c:v>
                </c:pt>
                <c:pt idx="8409">
                  <c:v>-0.30707000000000001</c:v>
                </c:pt>
                <c:pt idx="8410">
                  <c:v>-0.70545999999999998</c:v>
                </c:pt>
                <c:pt idx="8411">
                  <c:v>0.31468000000000002</c:v>
                </c:pt>
                <c:pt idx="8412">
                  <c:v>3.2982100000000001</c:v>
                </c:pt>
                <c:pt idx="8413">
                  <c:v>1.4709700000000001</c:v>
                </c:pt>
                <c:pt idx="8414">
                  <c:v>0.12021999999999999</c:v>
                </c:pt>
                <c:pt idx="8415">
                  <c:v>-0.38291999999999998</c:v>
                </c:pt>
                <c:pt idx="8416">
                  <c:v>1.0542100000000001</c:v>
                </c:pt>
                <c:pt idx="8417">
                  <c:v>1.25854</c:v>
                </c:pt>
                <c:pt idx="8418">
                  <c:v>0.12506</c:v>
                </c:pt>
                <c:pt idx="8419">
                  <c:v>-0.23269000000000001</c:v>
                </c:pt>
                <c:pt idx="8420">
                  <c:v>-0.57584000000000002</c:v>
                </c:pt>
                <c:pt idx="8421">
                  <c:v>-0.98051999999999995</c:v>
                </c:pt>
                <c:pt idx="8422">
                  <c:v>-1.0157700000000001</c:v>
                </c:pt>
                <c:pt idx="8423">
                  <c:v>-1.08874</c:v>
                </c:pt>
                <c:pt idx="8424">
                  <c:v>-1.17814</c:v>
                </c:pt>
                <c:pt idx="8425">
                  <c:v>-1.6924600000000001</c:v>
                </c:pt>
                <c:pt idx="8426">
                  <c:v>1.9937</c:v>
                </c:pt>
                <c:pt idx="8427">
                  <c:v>2.5243000000000002</c:v>
                </c:pt>
                <c:pt idx="8428">
                  <c:v>0.19866</c:v>
                </c:pt>
                <c:pt idx="8429">
                  <c:v>-0.30564999999999998</c:v>
                </c:pt>
                <c:pt idx="8430">
                  <c:v>-0.18431</c:v>
                </c:pt>
                <c:pt idx="8431">
                  <c:v>1.2168399999999999</c:v>
                </c:pt>
                <c:pt idx="8432">
                  <c:v>0.15024999999999999</c:v>
                </c:pt>
                <c:pt idx="8433">
                  <c:v>-1.06254</c:v>
                </c:pt>
                <c:pt idx="8434">
                  <c:v>-0.10627</c:v>
                </c:pt>
                <c:pt idx="8435">
                  <c:v>8.1869999999999998E-2</c:v>
                </c:pt>
                <c:pt idx="8436">
                  <c:v>0.12149</c:v>
                </c:pt>
                <c:pt idx="8437">
                  <c:v>-0.36620999999999998</c:v>
                </c:pt>
                <c:pt idx="8438">
                  <c:v>-0.12945999999999999</c:v>
                </c:pt>
                <c:pt idx="8439">
                  <c:v>-0.45971000000000001</c:v>
                </c:pt>
                <c:pt idx="8440">
                  <c:v>0.26501000000000002</c:v>
                </c:pt>
                <c:pt idx="8441">
                  <c:v>-0.59899000000000002</c:v>
                </c:pt>
                <c:pt idx="8442">
                  <c:v>-0.17188000000000001</c:v>
                </c:pt>
                <c:pt idx="8443">
                  <c:v>-0.62504000000000004</c:v>
                </c:pt>
                <c:pt idx="8444">
                  <c:v>-1.41029</c:v>
                </c:pt>
                <c:pt idx="8445">
                  <c:v>-1.0185999999999999</c:v>
                </c:pt>
                <c:pt idx="8446">
                  <c:v>-1.3320700000000001</c:v>
                </c:pt>
                <c:pt idx="8447">
                  <c:v>-3.6365599999999998</c:v>
                </c:pt>
                <c:pt idx="8448">
                  <c:v>-3.55619</c:v>
                </c:pt>
                <c:pt idx="8449">
                  <c:v>-3.2227100000000002</c:v>
                </c:pt>
                <c:pt idx="8450">
                  <c:v>-3.2067000000000001</c:v>
                </c:pt>
                <c:pt idx="8451">
                  <c:v>-2.7309299999999999</c:v>
                </c:pt>
                <c:pt idx="8452">
                  <c:v>-2.9137</c:v>
                </c:pt>
                <c:pt idx="8453">
                  <c:v>-3.2156199999999999</c:v>
                </c:pt>
                <c:pt idx="8454">
                  <c:v>-3.27223</c:v>
                </c:pt>
                <c:pt idx="8455">
                  <c:v>-3.0853799999999998</c:v>
                </c:pt>
                <c:pt idx="8456">
                  <c:v>-2.7698</c:v>
                </c:pt>
                <c:pt idx="8457">
                  <c:v>-2.9584899999999998</c:v>
                </c:pt>
                <c:pt idx="8458">
                  <c:v>-0.81362000000000001</c:v>
                </c:pt>
                <c:pt idx="8459">
                  <c:v>-8.097E-2</c:v>
                </c:pt>
                <c:pt idx="8460">
                  <c:v>2.6558000000000002</c:v>
                </c:pt>
                <c:pt idx="8461">
                  <c:v>3.6292599999999999</c:v>
                </c:pt>
                <c:pt idx="8462">
                  <c:v>4.4869199999999996</c:v>
                </c:pt>
                <c:pt idx="8463">
                  <c:v>3.3345699999999998</c:v>
                </c:pt>
                <c:pt idx="8464">
                  <c:v>0.95755000000000001</c:v>
                </c:pt>
                <c:pt idx="8465">
                  <c:v>0.188</c:v>
                </c:pt>
                <c:pt idx="8466">
                  <c:v>-0.30707000000000001</c:v>
                </c:pt>
                <c:pt idx="8467">
                  <c:v>-0.51739000000000002</c:v>
                </c:pt>
                <c:pt idx="8468">
                  <c:v>-0.70093000000000005</c:v>
                </c:pt>
                <c:pt idx="8469">
                  <c:v>-0.84494000000000002</c:v>
                </c:pt>
                <c:pt idx="8470">
                  <c:v>-0.90727999999999998</c:v>
                </c:pt>
                <c:pt idx="8471">
                  <c:v>-0.90056999999999998</c:v>
                </c:pt>
                <c:pt idx="8472">
                  <c:v>-0.86443000000000003</c:v>
                </c:pt>
                <c:pt idx="8473">
                  <c:v>-2.5085099999999998</c:v>
                </c:pt>
                <c:pt idx="8474">
                  <c:v>-1.8006599999999999</c:v>
                </c:pt>
                <c:pt idx="8475">
                  <c:v>-0.36037000000000002</c:v>
                </c:pt>
                <c:pt idx="8476">
                  <c:v>4.8684500000000002</c:v>
                </c:pt>
                <c:pt idx="8477">
                  <c:v>4.0321600000000002</c:v>
                </c:pt>
                <c:pt idx="8478">
                  <c:v>3.6566399999999999</c:v>
                </c:pt>
                <c:pt idx="8479">
                  <c:v>2.2439499999999999</c:v>
                </c:pt>
                <c:pt idx="8480">
                  <c:v>1.08294</c:v>
                </c:pt>
                <c:pt idx="8481">
                  <c:v>0.15167</c:v>
                </c:pt>
                <c:pt idx="8482">
                  <c:v>-1.643E-2</c:v>
                </c:pt>
                <c:pt idx="8483">
                  <c:v>3.6990000000000002E-2</c:v>
                </c:pt>
                <c:pt idx="8484">
                  <c:v>-0.29659000000000002</c:v>
                </c:pt>
                <c:pt idx="8485">
                  <c:v>-0.82582999999999995</c:v>
                </c:pt>
                <c:pt idx="8486">
                  <c:v>-1.17835</c:v>
                </c:pt>
                <c:pt idx="8487">
                  <c:v>-0.59526000000000001</c:v>
                </c:pt>
                <c:pt idx="8488">
                  <c:v>-0.69842000000000004</c:v>
                </c:pt>
                <c:pt idx="8489">
                  <c:v>-0.13111999999999999</c:v>
                </c:pt>
                <c:pt idx="8490">
                  <c:v>-0.59557000000000004</c:v>
                </c:pt>
                <c:pt idx="8491">
                  <c:v>-1.6827000000000001</c:v>
                </c:pt>
                <c:pt idx="8492">
                  <c:v>-3.70736</c:v>
                </c:pt>
                <c:pt idx="8493">
                  <c:v>-2.9575100000000001</c:v>
                </c:pt>
                <c:pt idx="8494">
                  <c:v>-2.6649099999999999</c:v>
                </c:pt>
                <c:pt idx="8495">
                  <c:v>-2.71997</c:v>
                </c:pt>
                <c:pt idx="8496">
                  <c:v>-2.8466300000000002</c:v>
                </c:pt>
                <c:pt idx="8497">
                  <c:v>-2.7503299999999999</c:v>
                </c:pt>
                <c:pt idx="8498">
                  <c:v>-2.79203</c:v>
                </c:pt>
                <c:pt idx="8499">
                  <c:v>-2.91574</c:v>
                </c:pt>
                <c:pt idx="8500">
                  <c:v>-3.0664099999999999</c:v>
                </c:pt>
                <c:pt idx="8501">
                  <c:v>-2.7712699999999999</c:v>
                </c:pt>
                <c:pt idx="8502">
                  <c:v>-2.7098200000000001</c:v>
                </c:pt>
                <c:pt idx="8503">
                  <c:v>-2.2830599999999999</c:v>
                </c:pt>
                <c:pt idx="8504">
                  <c:v>-2.5880899999999998</c:v>
                </c:pt>
                <c:pt idx="8505">
                  <c:v>-2.5295000000000001</c:v>
                </c:pt>
                <c:pt idx="8506">
                  <c:v>-2.63632</c:v>
                </c:pt>
                <c:pt idx="8507">
                  <c:v>-2.15727</c:v>
                </c:pt>
                <c:pt idx="8508">
                  <c:v>-1.41099</c:v>
                </c:pt>
                <c:pt idx="8509">
                  <c:v>-1.9759800000000001</c:v>
                </c:pt>
                <c:pt idx="8510">
                  <c:v>-1.1238999999999999</c:v>
                </c:pt>
                <c:pt idx="8511">
                  <c:v>-1.6570000000000001E-2</c:v>
                </c:pt>
                <c:pt idx="8512">
                  <c:v>1.2406900000000001</c:v>
                </c:pt>
                <c:pt idx="8513">
                  <c:v>0.83099999999999996</c:v>
                </c:pt>
                <c:pt idx="8514">
                  <c:v>1.63564</c:v>
                </c:pt>
                <c:pt idx="8515">
                  <c:v>3.1889500000000002</c:v>
                </c:pt>
                <c:pt idx="8516">
                  <c:v>1.93031</c:v>
                </c:pt>
                <c:pt idx="8517">
                  <c:v>1.1225099999999999</c:v>
                </c:pt>
                <c:pt idx="8518">
                  <c:v>0.15651000000000001</c:v>
                </c:pt>
                <c:pt idx="8519">
                  <c:v>-0.37329000000000001</c:v>
                </c:pt>
                <c:pt idx="8520">
                  <c:v>-0.54027000000000003</c:v>
                </c:pt>
                <c:pt idx="8521">
                  <c:v>-0.57977999999999996</c:v>
                </c:pt>
                <c:pt idx="8522">
                  <c:v>-2.7235499999999999</c:v>
                </c:pt>
                <c:pt idx="8523">
                  <c:v>-2.0876700000000001</c:v>
                </c:pt>
                <c:pt idx="8524">
                  <c:v>-0.77781999999999996</c:v>
                </c:pt>
                <c:pt idx="8525">
                  <c:v>1.62252</c:v>
                </c:pt>
                <c:pt idx="8526">
                  <c:v>1.1339399999999999</c:v>
                </c:pt>
                <c:pt idx="8527">
                  <c:v>2.5615299999999999</c:v>
                </c:pt>
                <c:pt idx="8528">
                  <c:v>6.0242399999999998</c:v>
                </c:pt>
                <c:pt idx="8529">
                  <c:v>2.9491800000000001</c:v>
                </c:pt>
                <c:pt idx="8530">
                  <c:v>1.4404399999999999</c:v>
                </c:pt>
                <c:pt idx="8531">
                  <c:v>0.45378000000000002</c:v>
                </c:pt>
                <c:pt idx="8532">
                  <c:v>0.55708999999999997</c:v>
                </c:pt>
                <c:pt idx="8533">
                  <c:v>1.11442</c:v>
                </c:pt>
                <c:pt idx="8534">
                  <c:v>0.63044999999999995</c:v>
                </c:pt>
                <c:pt idx="8535">
                  <c:v>0.57538999999999996</c:v>
                </c:pt>
                <c:pt idx="8536">
                  <c:v>0.53127999999999997</c:v>
                </c:pt>
                <c:pt idx="8537">
                  <c:v>-7.4370000000000006E-2</c:v>
                </c:pt>
                <c:pt idx="8538">
                  <c:v>-0.70399</c:v>
                </c:pt>
                <c:pt idx="8539">
                  <c:v>-5.323E-2</c:v>
                </c:pt>
                <c:pt idx="8540">
                  <c:v>-0.69837000000000005</c:v>
                </c:pt>
                <c:pt idx="8541">
                  <c:v>-0.93181999999999998</c:v>
                </c:pt>
                <c:pt idx="8542">
                  <c:v>2.1280199999999998</c:v>
                </c:pt>
                <c:pt idx="8543">
                  <c:v>0.38044</c:v>
                </c:pt>
                <c:pt idx="8544">
                  <c:v>0.25396999999999997</c:v>
                </c:pt>
                <c:pt idx="8545">
                  <c:v>-3.107E-2</c:v>
                </c:pt>
                <c:pt idx="8546">
                  <c:v>1.2977700000000001</c:v>
                </c:pt>
                <c:pt idx="8547">
                  <c:v>0.37475000000000003</c:v>
                </c:pt>
                <c:pt idx="8548">
                  <c:v>-0.9133</c:v>
                </c:pt>
                <c:pt idx="8549">
                  <c:v>-1.2296100000000001</c:v>
                </c:pt>
                <c:pt idx="8550">
                  <c:v>-0.62612000000000001</c:v>
                </c:pt>
                <c:pt idx="8551">
                  <c:v>-0.84019999999999995</c:v>
                </c:pt>
                <c:pt idx="8552">
                  <c:v>-1.06002</c:v>
                </c:pt>
                <c:pt idx="8553">
                  <c:v>-1.1669499999999999</c:v>
                </c:pt>
                <c:pt idx="8554">
                  <c:v>-1.6715599999999999</c:v>
                </c:pt>
                <c:pt idx="8555">
                  <c:v>-0.72274000000000005</c:v>
                </c:pt>
                <c:pt idx="8556">
                  <c:v>-0.89132</c:v>
                </c:pt>
                <c:pt idx="8557">
                  <c:v>-1.0379100000000001</c:v>
                </c:pt>
                <c:pt idx="8558">
                  <c:v>-2.4661</c:v>
                </c:pt>
                <c:pt idx="8559">
                  <c:v>-0.56035000000000001</c:v>
                </c:pt>
                <c:pt idx="8560">
                  <c:v>-2.5688499999999999</c:v>
                </c:pt>
                <c:pt idx="8561">
                  <c:v>-0.30309999999999998</c:v>
                </c:pt>
                <c:pt idx="8562">
                  <c:v>-3.0118499999999999</c:v>
                </c:pt>
                <c:pt idx="8563">
                  <c:v>-2.2296800000000001</c:v>
                </c:pt>
                <c:pt idx="8564">
                  <c:v>-2.4447399999999999</c:v>
                </c:pt>
                <c:pt idx="8565">
                  <c:v>-2.6291600000000002</c:v>
                </c:pt>
                <c:pt idx="8566">
                  <c:v>-2.5524900000000001</c:v>
                </c:pt>
                <c:pt idx="8567">
                  <c:v>-1.6274999999999999</c:v>
                </c:pt>
                <c:pt idx="8568">
                  <c:v>2.09599</c:v>
                </c:pt>
                <c:pt idx="8569">
                  <c:v>1.12096</c:v>
                </c:pt>
                <c:pt idx="8570">
                  <c:v>-1.0955900000000001</c:v>
                </c:pt>
                <c:pt idx="8571">
                  <c:v>0.63512999999999997</c:v>
                </c:pt>
                <c:pt idx="8572">
                  <c:v>0.20201</c:v>
                </c:pt>
                <c:pt idx="8573">
                  <c:v>0.45773000000000003</c:v>
                </c:pt>
                <c:pt idx="8574">
                  <c:v>0.45680999999999999</c:v>
                </c:pt>
                <c:pt idx="8575">
                  <c:v>-0.57221999999999995</c:v>
                </c:pt>
                <c:pt idx="8576">
                  <c:v>2.56976</c:v>
                </c:pt>
                <c:pt idx="8577">
                  <c:v>2.2468499999999998</c:v>
                </c:pt>
                <c:pt idx="8578">
                  <c:v>1.4411099999999999</c:v>
                </c:pt>
                <c:pt idx="8579">
                  <c:v>2.4313500000000001</c:v>
                </c:pt>
                <c:pt idx="8580">
                  <c:v>1.7539199999999999</c:v>
                </c:pt>
                <c:pt idx="8581">
                  <c:v>0.61767000000000005</c:v>
                </c:pt>
                <c:pt idx="8582">
                  <c:v>0.14906</c:v>
                </c:pt>
                <c:pt idx="8583">
                  <c:v>0.35605999999999999</c:v>
                </c:pt>
                <c:pt idx="8584">
                  <c:v>1.71126</c:v>
                </c:pt>
                <c:pt idx="8585">
                  <c:v>1.6411100000000001</c:v>
                </c:pt>
                <c:pt idx="8586">
                  <c:v>1.1395500000000001</c:v>
                </c:pt>
                <c:pt idx="8587">
                  <c:v>0.59186000000000005</c:v>
                </c:pt>
                <c:pt idx="8588">
                  <c:v>-0.13319</c:v>
                </c:pt>
                <c:pt idx="8589">
                  <c:v>-0.97314999999999996</c:v>
                </c:pt>
                <c:pt idx="8590">
                  <c:v>-1.1574</c:v>
                </c:pt>
                <c:pt idx="8591">
                  <c:v>-1.3456900000000001</c:v>
                </c:pt>
                <c:pt idx="8592">
                  <c:v>-1.54793</c:v>
                </c:pt>
                <c:pt idx="8593">
                  <c:v>-3.2535599999999998</c:v>
                </c:pt>
                <c:pt idx="8594">
                  <c:v>-2.9066399999999999</c:v>
                </c:pt>
                <c:pt idx="8595">
                  <c:v>-2.2955800000000002</c:v>
                </c:pt>
                <c:pt idx="8596">
                  <c:v>-1.4866699999999999</c:v>
                </c:pt>
                <c:pt idx="8597">
                  <c:v>-2.2761900000000002</c:v>
                </c:pt>
                <c:pt idx="8598">
                  <c:v>-0.18576000000000001</c:v>
                </c:pt>
                <c:pt idx="8599">
                  <c:v>3.5715499999999998</c:v>
                </c:pt>
                <c:pt idx="8600">
                  <c:v>1.7948</c:v>
                </c:pt>
                <c:pt idx="8601">
                  <c:v>1.30389</c:v>
                </c:pt>
                <c:pt idx="8602">
                  <c:v>0.38277</c:v>
                </c:pt>
                <c:pt idx="8603">
                  <c:v>-0.30824000000000001</c:v>
                </c:pt>
                <c:pt idx="8604">
                  <c:v>-0.69708000000000003</c:v>
                </c:pt>
                <c:pt idx="8605">
                  <c:v>-0.87441999999999998</c:v>
                </c:pt>
                <c:pt idx="8606">
                  <c:v>-0.76275000000000004</c:v>
                </c:pt>
                <c:pt idx="8607">
                  <c:v>-1.43028</c:v>
                </c:pt>
                <c:pt idx="8608">
                  <c:v>-0.83009999999999995</c:v>
                </c:pt>
                <c:pt idx="8609">
                  <c:v>-1.28427</c:v>
                </c:pt>
                <c:pt idx="8610">
                  <c:v>-2.2668499999999998</c:v>
                </c:pt>
                <c:pt idx="8611">
                  <c:v>-2.0261100000000001</c:v>
                </c:pt>
                <c:pt idx="8612">
                  <c:v>-1.01617</c:v>
                </c:pt>
                <c:pt idx="8613">
                  <c:v>-1.0692999999999999</c:v>
                </c:pt>
                <c:pt idx="8614">
                  <c:v>-0.85196000000000005</c:v>
                </c:pt>
                <c:pt idx="8615">
                  <c:v>-0.77656999999999998</c:v>
                </c:pt>
                <c:pt idx="8616">
                  <c:v>-1.0585500000000001</c:v>
                </c:pt>
                <c:pt idx="8617">
                  <c:v>-0.95564000000000004</c:v>
                </c:pt>
                <c:pt idx="8618">
                  <c:v>-1.01881</c:v>
                </c:pt>
                <c:pt idx="8619">
                  <c:v>-1.1649099999999999</c:v>
                </c:pt>
                <c:pt idx="8620">
                  <c:v>-1.0628</c:v>
                </c:pt>
                <c:pt idx="8621">
                  <c:v>-1.1890499999999999</c:v>
                </c:pt>
                <c:pt idx="8622">
                  <c:v>-1.14693</c:v>
                </c:pt>
                <c:pt idx="8623">
                  <c:v>-1.19859</c:v>
                </c:pt>
                <c:pt idx="8624">
                  <c:v>-1.2362599999999999</c:v>
                </c:pt>
                <c:pt idx="8625">
                  <c:v>-1.1847399999999999</c:v>
                </c:pt>
                <c:pt idx="8626">
                  <c:v>-1.10945</c:v>
                </c:pt>
                <c:pt idx="8627">
                  <c:v>-1.34728</c:v>
                </c:pt>
                <c:pt idx="8628">
                  <c:v>-1.2688299999999999</c:v>
                </c:pt>
                <c:pt idx="8629">
                  <c:v>-1.5235300000000001</c:v>
                </c:pt>
                <c:pt idx="8630">
                  <c:v>-1.6266</c:v>
                </c:pt>
                <c:pt idx="8631">
                  <c:v>-1.2862499999999999</c:v>
                </c:pt>
                <c:pt idx="8632">
                  <c:v>-1.5089399999999999</c:v>
                </c:pt>
                <c:pt idx="8633">
                  <c:v>-1.5900799999999999</c:v>
                </c:pt>
                <c:pt idx="8634">
                  <c:v>-1.74536</c:v>
                </c:pt>
                <c:pt idx="8635">
                  <c:v>-1.0940700000000001</c:v>
                </c:pt>
                <c:pt idx="8636">
                  <c:v>0.13371</c:v>
                </c:pt>
                <c:pt idx="8637">
                  <c:v>2.2253500000000002</c:v>
                </c:pt>
                <c:pt idx="8638">
                  <c:v>2.89642</c:v>
                </c:pt>
                <c:pt idx="8639">
                  <c:v>2.30505</c:v>
                </c:pt>
                <c:pt idx="8640">
                  <c:v>2.5173399999999999</c:v>
                </c:pt>
                <c:pt idx="8641">
                  <c:v>1.8402700000000001</c:v>
                </c:pt>
                <c:pt idx="8642">
                  <c:v>1.1774</c:v>
                </c:pt>
                <c:pt idx="8643">
                  <c:v>0.31423000000000001</c:v>
                </c:pt>
                <c:pt idx="8644">
                  <c:v>-0.26451000000000002</c:v>
                </c:pt>
                <c:pt idx="8645">
                  <c:v>-0.59521999999999997</c:v>
                </c:pt>
                <c:pt idx="8646">
                  <c:v>-1.30969</c:v>
                </c:pt>
                <c:pt idx="8647">
                  <c:v>-1.3689100000000001</c:v>
                </c:pt>
                <c:pt idx="8648">
                  <c:v>-1.8267599999999999</c:v>
                </c:pt>
                <c:pt idx="8649">
                  <c:v>-3.2778100000000001</c:v>
                </c:pt>
                <c:pt idx="8650">
                  <c:v>-2.79128</c:v>
                </c:pt>
                <c:pt idx="8651">
                  <c:v>-3.11632</c:v>
                </c:pt>
                <c:pt idx="8652">
                  <c:v>-3.2066699999999999</c:v>
                </c:pt>
                <c:pt idx="8653">
                  <c:v>-2.9619200000000001</c:v>
                </c:pt>
                <c:pt idx="8654">
                  <c:v>-2.9238300000000002</c:v>
                </c:pt>
                <c:pt idx="8655">
                  <c:v>-3.05755</c:v>
                </c:pt>
                <c:pt idx="8656">
                  <c:v>-3.29291</c:v>
                </c:pt>
                <c:pt idx="8657">
                  <c:v>-3.1895500000000001</c:v>
                </c:pt>
                <c:pt idx="8658">
                  <c:v>-2.84578</c:v>
                </c:pt>
                <c:pt idx="8659">
                  <c:v>-0.64859999999999995</c:v>
                </c:pt>
                <c:pt idx="8660">
                  <c:v>-1.0070600000000001</c:v>
                </c:pt>
                <c:pt idx="8661">
                  <c:v>-1.34006</c:v>
                </c:pt>
                <c:pt idx="8662">
                  <c:v>-0.20660000000000001</c:v>
                </c:pt>
                <c:pt idx="8663">
                  <c:v>4.4929699999999997</c:v>
                </c:pt>
                <c:pt idx="8664">
                  <c:v>2.1681699999999999</c:v>
                </c:pt>
                <c:pt idx="8665">
                  <c:v>5.6951999999999998</c:v>
                </c:pt>
                <c:pt idx="8666">
                  <c:v>3.6307</c:v>
                </c:pt>
                <c:pt idx="8667">
                  <c:v>1.4936199999999999</c:v>
                </c:pt>
                <c:pt idx="8668">
                  <c:v>0.97785</c:v>
                </c:pt>
                <c:pt idx="8669">
                  <c:v>-4.1860000000000001E-2</c:v>
                </c:pt>
                <c:pt idx="8670">
                  <c:v>-0.33337</c:v>
                </c:pt>
                <c:pt idx="8671">
                  <c:v>-0.40056999999999998</c:v>
                </c:pt>
                <c:pt idx="8672">
                  <c:v>-0.60267999999999999</c:v>
                </c:pt>
                <c:pt idx="8673">
                  <c:v>-0.70842000000000005</c:v>
                </c:pt>
                <c:pt idx="8674">
                  <c:v>-0.74824000000000002</c:v>
                </c:pt>
                <c:pt idx="8675">
                  <c:v>-1.2021999999999999</c:v>
                </c:pt>
                <c:pt idx="8676">
                  <c:v>-1.81159</c:v>
                </c:pt>
                <c:pt idx="8677">
                  <c:v>-2.2001300000000001</c:v>
                </c:pt>
                <c:pt idx="8678">
                  <c:v>-2.1379800000000002</c:v>
                </c:pt>
                <c:pt idx="8679">
                  <c:v>-1.60232</c:v>
                </c:pt>
                <c:pt idx="8680">
                  <c:v>-1.9658800000000001</c:v>
                </c:pt>
                <c:pt idx="8681">
                  <c:v>-2.2072099999999999</c:v>
                </c:pt>
                <c:pt idx="8682">
                  <c:v>-2.1996799999999999</c:v>
                </c:pt>
                <c:pt idx="8683">
                  <c:v>-2.1736499999999999</c:v>
                </c:pt>
                <c:pt idx="8684">
                  <c:v>-1.6660900000000001</c:v>
                </c:pt>
                <c:pt idx="8685">
                  <c:v>1.95516</c:v>
                </c:pt>
                <c:pt idx="8686">
                  <c:v>0.79844000000000004</c:v>
                </c:pt>
                <c:pt idx="8687">
                  <c:v>0.67461000000000004</c:v>
                </c:pt>
                <c:pt idx="8688">
                  <c:v>1.4819500000000001</c:v>
                </c:pt>
                <c:pt idx="8689">
                  <c:v>0.52309000000000005</c:v>
                </c:pt>
                <c:pt idx="8690">
                  <c:v>0.33201000000000003</c:v>
                </c:pt>
                <c:pt idx="8691">
                  <c:v>0.46855000000000002</c:v>
                </c:pt>
                <c:pt idx="8692">
                  <c:v>0.17304</c:v>
                </c:pt>
                <c:pt idx="8693">
                  <c:v>3.338E-2</c:v>
                </c:pt>
                <c:pt idx="8694">
                  <c:v>0.98933000000000004</c:v>
                </c:pt>
                <c:pt idx="8695">
                  <c:v>1.3769899999999999</c:v>
                </c:pt>
                <c:pt idx="8696">
                  <c:v>1.6422099999999999</c:v>
                </c:pt>
                <c:pt idx="8697">
                  <c:v>0.30308000000000002</c:v>
                </c:pt>
                <c:pt idx="8698">
                  <c:v>-0.62605</c:v>
                </c:pt>
                <c:pt idx="8699">
                  <c:v>-0.90203999999999995</c:v>
                </c:pt>
                <c:pt idx="8700">
                  <c:v>0.73748999999999998</c:v>
                </c:pt>
                <c:pt idx="8701">
                  <c:v>3.8806099999999999</c:v>
                </c:pt>
                <c:pt idx="8702">
                  <c:v>2.2597800000000001</c:v>
                </c:pt>
                <c:pt idx="8703">
                  <c:v>0.93396000000000001</c:v>
                </c:pt>
                <c:pt idx="8704">
                  <c:v>9.6699999999999994E-2</c:v>
                </c:pt>
                <c:pt idx="8705">
                  <c:v>-0.13599</c:v>
                </c:pt>
                <c:pt idx="8706">
                  <c:v>-0.26602999999999999</c:v>
                </c:pt>
                <c:pt idx="8707">
                  <c:v>-0.32607999999999998</c:v>
                </c:pt>
                <c:pt idx="8708">
                  <c:v>-0.31674000000000002</c:v>
                </c:pt>
                <c:pt idx="8709">
                  <c:v>-0.44085999999999997</c:v>
                </c:pt>
                <c:pt idx="8710">
                  <c:v>-0.51754999999999995</c:v>
                </c:pt>
                <c:pt idx="8711">
                  <c:v>-1.4719599999999999</c:v>
                </c:pt>
                <c:pt idx="8712">
                  <c:v>0.43106</c:v>
                </c:pt>
                <c:pt idx="8713">
                  <c:v>-0.55079999999999996</c:v>
                </c:pt>
                <c:pt idx="8714">
                  <c:v>-0.96740000000000004</c:v>
                </c:pt>
                <c:pt idx="8715">
                  <c:v>-2.0522499999999999</c:v>
                </c:pt>
                <c:pt idx="8716">
                  <c:v>-1.45373</c:v>
                </c:pt>
                <c:pt idx="8717">
                  <c:v>-2.8391600000000001</c:v>
                </c:pt>
                <c:pt idx="8718">
                  <c:v>-2.6656900000000001</c:v>
                </c:pt>
                <c:pt idx="8719">
                  <c:v>-2.61517</c:v>
                </c:pt>
                <c:pt idx="8720">
                  <c:v>-2.633</c:v>
                </c:pt>
                <c:pt idx="8721">
                  <c:v>-2.4397799999999998</c:v>
                </c:pt>
                <c:pt idx="8722">
                  <c:v>-2.29054</c:v>
                </c:pt>
                <c:pt idx="8723">
                  <c:v>-2.6062099999999999</c:v>
                </c:pt>
                <c:pt idx="8724">
                  <c:v>-2.47254</c:v>
                </c:pt>
                <c:pt idx="8725">
                  <c:v>2.3394400000000002</c:v>
                </c:pt>
                <c:pt idx="8726">
                  <c:v>4.0521099999999999</c:v>
                </c:pt>
                <c:pt idx="8727">
                  <c:v>2.95147</c:v>
                </c:pt>
                <c:pt idx="8728">
                  <c:v>1.11077</c:v>
                </c:pt>
                <c:pt idx="8729">
                  <c:v>0.16828000000000001</c:v>
                </c:pt>
                <c:pt idx="8730">
                  <c:v>0.56993000000000005</c:v>
                </c:pt>
                <c:pt idx="8731">
                  <c:v>2.39778</c:v>
                </c:pt>
                <c:pt idx="8732">
                  <c:v>8.0010999999999992</c:v>
                </c:pt>
                <c:pt idx="8733">
                  <c:v>4.3898200000000003</c:v>
                </c:pt>
                <c:pt idx="8734">
                  <c:v>4.3153699999999997</c:v>
                </c:pt>
                <c:pt idx="8735">
                  <c:v>3.0428600000000001</c:v>
                </c:pt>
                <c:pt idx="8736">
                  <c:v>1.35388</c:v>
                </c:pt>
                <c:pt idx="8737">
                  <c:v>0.20871999999999999</c:v>
                </c:pt>
                <c:pt idx="8738">
                  <c:v>2.4688300000000001</c:v>
                </c:pt>
                <c:pt idx="8739">
                  <c:v>4.2416499999999999</c:v>
                </c:pt>
                <c:pt idx="8740">
                  <c:v>2.24288</c:v>
                </c:pt>
                <c:pt idx="8741">
                  <c:v>0.50463000000000002</c:v>
                </c:pt>
                <c:pt idx="8742">
                  <c:v>-0.34132000000000001</c:v>
                </c:pt>
                <c:pt idx="8743">
                  <c:v>-0.85834999999999995</c:v>
                </c:pt>
                <c:pt idx="8744">
                  <c:v>-0.90569999999999995</c:v>
                </c:pt>
                <c:pt idx="8745">
                  <c:v>-1.1413</c:v>
                </c:pt>
                <c:pt idx="8746">
                  <c:v>-0.82147000000000003</c:v>
                </c:pt>
                <c:pt idx="8747">
                  <c:v>-0.89117000000000002</c:v>
                </c:pt>
                <c:pt idx="8748">
                  <c:v>-0.86548000000000003</c:v>
                </c:pt>
                <c:pt idx="8749">
                  <c:v>-0.89929999999999999</c:v>
                </c:pt>
                <c:pt idx="8750">
                  <c:v>-0.97341999999999995</c:v>
                </c:pt>
                <c:pt idx="8751">
                  <c:v>-4.3436599999999999</c:v>
                </c:pt>
                <c:pt idx="8752">
                  <c:v>-0.85875000000000001</c:v>
                </c:pt>
                <c:pt idx="8753">
                  <c:v>-0.94942000000000004</c:v>
                </c:pt>
                <c:pt idx="8754">
                  <c:v>-0.88995999999999997</c:v>
                </c:pt>
                <c:pt idx="8755">
                  <c:v>-3.1150199999999999</c:v>
                </c:pt>
                <c:pt idx="8756">
                  <c:v>-2.58724</c:v>
                </c:pt>
                <c:pt idx="8757">
                  <c:v>-3.78</c:v>
                </c:pt>
                <c:pt idx="8758">
                  <c:v>-2.84768</c:v>
                </c:pt>
                <c:pt idx="8759">
                  <c:v>-3.7584399999999998</c:v>
                </c:pt>
                <c:pt idx="8760">
                  <c:v>-2.3648199999999999</c:v>
                </c:pt>
                <c:pt idx="8761">
                  <c:v>-0.94923000000000002</c:v>
                </c:pt>
                <c:pt idx="8762">
                  <c:v>-0.20618</c:v>
                </c:pt>
                <c:pt idx="8763">
                  <c:v>0.53261000000000003</c:v>
                </c:pt>
                <c:pt idx="8764">
                  <c:v>1.12602</c:v>
                </c:pt>
                <c:pt idx="8765">
                  <c:v>9.0286200000000001</c:v>
                </c:pt>
                <c:pt idx="8766">
                  <c:v>7.5987</c:v>
                </c:pt>
                <c:pt idx="8767">
                  <c:v>4.45139</c:v>
                </c:pt>
                <c:pt idx="8768">
                  <c:v>2.5497299999999998</c:v>
                </c:pt>
                <c:pt idx="8769">
                  <c:v>3.51417</c:v>
                </c:pt>
                <c:pt idx="8770">
                  <c:v>3.0322300000000002</c:v>
                </c:pt>
                <c:pt idx="8771">
                  <c:v>1.7565599999999999</c:v>
                </c:pt>
                <c:pt idx="8772">
                  <c:v>-0.21906999999999999</c:v>
                </c:pt>
                <c:pt idx="8773">
                  <c:v>-0.70479999999999998</c:v>
                </c:pt>
                <c:pt idx="8774">
                  <c:v>-0.27678999999999998</c:v>
                </c:pt>
                <c:pt idx="8775">
                  <c:v>0.36536000000000002</c:v>
                </c:pt>
                <c:pt idx="8776">
                  <c:v>-0.78359000000000001</c:v>
                </c:pt>
                <c:pt idx="8777">
                  <c:v>-2.0609000000000002</c:v>
                </c:pt>
                <c:pt idx="8778">
                  <c:v>-4.5047100000000002</c:v>
                </c:pt>
                <c:pt idx="8779">
                  <c:v>-2.7546400000000002</c:v>
                </c:pt>
                <c:pt idx="8780">
                  <c:v>-3.0629</c:v>
                </c:pt>
                <c:pt idx="8781">
                  <c:v>-3.03573</c:v>
                </c:pt>
                <c:pt idx="8782">
                  <c:v>-2.3738999999999999</c:v>
                </c:pt>
                <c:pt idx="8783">
                  <c:v>-1.68597</c:v>
                </c:pt>
                <c:pt idx="8784">
                  <c:v>-2.2065399999999999</c:v>
                </c:pt>
                <c:pt idx="8785">
                  <c:v>1.18449</c:v>
                </c:pt>
                <c:pt idx="8786">
                  <c:v>-1.1282700000000001</c:v>
                </c:pt>
                <c:pt idx="8787">
                  <c:v>3.5779299999999998</c:v>
                </c:pt>
                <c:pt idx="8788">
                  <c:v>2.3859900000000001</c:v>
                </c:pt>
                <c:pt idx="8789">
                  <c:v>0.85702</c:v>
                </c:pt>
                <c:pt idx="8790">
                  <c:v>6.4210000000000003E-2</c:v>
                </c:pt>
                <c:pt idx="8791">
                  <c:v>-0.28822999999999999</c:v>
                </c:pt>
                <c:pt idx="8792">
                  <c:v>-3.0943000000000001</c:v>
                </c:pt>
                <c:pt idx="8793">
                  <c:v>-4.2695600000000002</c:v>
                </c:pt>
                <c:pt idx="8794">
                  <c:v>-3.81941</c:v>
                </c:pt>
                <c:pt idx="8795">
                  <c:v>-0.72423000000000004</c:v>
                </c:pt>
                <c:pt idx="8796">
                  <c:v>-0.58187999999999995</c:v>
                </c:pt>
                <c:pt idx="8797">
                  <c:v>1.6649099999999999</c:v>
                </c:pt>
                <c:pt idx="8798">
                  <c:v>1.18625</c:v>
                </c:pt>
                <c:pt idx="8799">
                  <c:v>0.89890000000000003</c:v>
                </c:pt>
                <c:pt idx="8800">
                  <c:v>0.44223000000000001</c:v>
                </c:pt>
                <c:pt idx="8801">
                  <c:v>0.53676000000000001</c:v>
                </c:pt>
                <c:pt idx="8802">
                  <c:v>2.85527</c:v>
                </c:pt>
                <c:pt idx="8803">
                  <c:v>2.3769900000000002</c:v>
                </c:pt>
                <c:pt idx="8804">
                  <c:v>11.7376</c:v>
                </c:pt>
                <c:pt idx="8805">
                  <c:v>6.1770300000000002</c:v>
                </c:pt>
                <c:pt idx="8806">
                  <c:v>3.3909899999999999</c:v>
                </c:pt>
                <c:pt idx="8807">
                  <c:v>2.7749899999999998</c:v>
                </c:pt>
                <c:pt idx="8808">
                  <c:v>1.88052</c:v>
                </c:pt>
                <c:pt idx="8809">
                  <c:v>1.71705</c:v>
                </c:pt>
                <c:pt idx="8810">
                  <c:v>0.90571999999999997</c:v>
                </c:pt>
                <c:pt idx="8811">
                  <c:v>0.26006000000000001</c:v>
                </c:pt>
                <c:pt idx="8812">
                  <c:v>-0.84555999999999998</c:v>
                </c:pt>
                <c:pt idx="8813">
                  <c:v>-1.0707</c:v>
                </c:pt>
                <c:pt idx="8814">
                  <c:v>-7.1690000000000004E-2</c:v>
                </c:pt>
                <c:pt idx="8815">
                  <c:v>-0.44197999999999998</c:v>
                </c:pt>
                <c:pt idx="8816">
                  <c:v>-1.3565499999999999</c:v>
                </c:pt>
                <c:pt idx="8817">
                  <c:v>-1.7124299999999999</c:v>
                </c:pt>
                <c:pt idx="8818">
                  <c:v>-2.1088</c:v>
                </c:pt>
                <c:pt idx="8819">
                  <c:v>-2.0070600000000001</c:v>
                </c:pt>
                <c:pt idx="8820">
                  <c:v>-2.0296699999999999</c:v>
                </c:pt>
                <c:pt idx="8821">
                  <c:v>-2.1796600000000002</c:v>
                </c:pt>
                <c:pt idx="8822">
                  <c:v>-1.9958499999999999</c:v>
                </c:pt>
                <c:pt idx="8823">
                  <c:v>-0.82655999999999996</c:v>
                </c:pt>
                <c:pt idx="8824">
                  <c:v>2.6321500000000002</c:v>
                </c:pt>
                <c:pt idx="8825">
                  <c:v>1.8560000000000001</c:v>
                </c:pt>
                <c:pt idx="8826">
                  <c:v>-0.30953999999999998</c:v>
                </c:pt>
                <c:pt idx="8827">
                  <c:v>-0.42638999999999999</c:v>
                </c:pt>
                <c:pt idx="8828">
                  <c:v>-0.43358999999999998</c:v>
                </c:pt>
                <c:pt idx="8829">
                  <c:v>-1.01145</c:v>
                </c:pt>
                <c:pt idx="8830">
                  <c:v>-0.43561</c:v>
                </c:pt>
                <c:pt idx="8831">
                  <c:v>-0.46678999999999998</c:v>
                </c:pt>
                <c:pt idx="8832">
                  <c:v>-0.16522999999999999</c:v>
                </c:pt>
                <c:pt idx="8833">
                  <c:v>6.5659999999999996E-2</c:v>
                </c:pt>
                <c:pt idx="8834">
                  <c:v>-2.2499999999999998E-3</c:v>
                </c:pt>
                <c:pt idx="8835">
                  <c:v>3.8858899999999998</c:v>
                </c:pt>
                <c:pt idx="8836">
                  <c:v>8.0595800000000004</c:v>
                </c:pt>
                <c:pt idx="8837">
                  <c:v>4.9466099999999997</c:v>
                </c:pt>
                <c:pt idx="8838">
                  <c:v>3.3705699999999998</c:v>
                </c:pt>
                <c:pt idx="8839">
                  <c:v>1.1140699999999999</c:v>
                </c:pt>
                <c:pt idx="8840">
                  <c:v>-0.30507000000000001</c:v>
                </c:pt>
                <c:pt idx="8841">
                  <c:v>-1.09578</c:v>
                </c:pt>
                <c:pt idx="8842">
                  <c:v>-1.77311</c:v>
                </c:pt>
                <c:pt idx="8843">
                  <c:v>-2.68675</c:v>
                </c:pt>
                <c:pt idx="8844">
                  <c:v>-2.6562199999999998</c:v>
                </c:pt>
                <c:pt idx="8845">
                  <c:v>-3.2704900000000001</c:v>
                </c:pt>
                <c:pt idx="8846">
                  <c:v>-3.5963500000000002</c:v>
                </c:pt>
                <c:pt idx="8847">
                  <c:v>-2.1103800000000001</c:v>
                </c:pt>
                <c:pt idx="8848">
                  <c:v>3.7662800000000001</c:v>
                </c:pt>
                <c:pt idx="8849">
                  <c:v>1.49776</c:v>
                </c:pt>
                <c:pt idx="8850">
                  <c:v>1.5028300000000001</c:v>
                </c:pt>
                <c:pt idx="8851">
                  <c:v>-0.54318999999999995</c:v>
                </c:pt>
                <c:pt idx="8852">
                  <c:v>-1.2175</c:v>
                </c:pt>
                <c:pt idx="8853">
                  <c:v>-1.5255000000000001</c:v>
                </c:pt>
                <c:pt idx="8854">
                  <c:v>-1.7223599999999999</c:v>
                </c:pt>
                <c:pt idx="8855">
                  <c:v>-1.9308799999999999</c:v>
                </c:pt>
                <c:pt idx="8856">
                  <c:v>-1.84443</c:v>
                </c:pt>
                <c:pt idx="8857">
                  <c:v>-1.6252599999999999</c:v>
                </c:pt>
                <c:pt idx="8858">
                  <c:v>1.52505</c:v>
                </c:pt>
                <c:pt idx="8859">
                  <c:v>0.52475000000000005</c:v>
                </c:pt>
                <c:pt idx="8860">
                  <c:v>1.78444</c:v>
                </c:pt>
                <c:pt idx="8861">
                  <c:v>0.91303999999999996</c:v>
                </c:pt>
                <c:pt idx="8862">
                  <c:v>4.5359999999999998E-2</c:v>
                </c:pt>
                <c:pt idx="8863">
                  <c:v>-1.8310999999999999</c:v>
                </c:pt>
                <c:pt idx="8864">
                  <c:v>-1.6442300000000001</c:v>
                </c:pt>
                <c:pt idx="8865">
                  <c:v>-0.45667999999999997</c:v>
                </c:pt>
                <c:pt idx="8866">
                  <c:v>-0.91781999999999997</c:v>
                </c:pt>
                <c:pt idx="8867">
                  <c:v>-0.20615</c:v>
                </c:pt>
                <c:pt idx="8868">
                  <c:v>0.18109</c:v>
                </c:pt>
                <c:pt idx="8869">
                  <c:v>0.36309000000000002</c:v>
                </c:pt>
                <c:pt idx="8870">
                  <c:v>9.5531600000000001</c:v>
                </c:pt>
                <c:pt idx="8871">
                  <c:v>6.4196900000000001</c:v>
                </c:pt>
                <c:pt idx="8872">
                  <c:v>3.4570099999999999</c:v>
                </c:pt>
                <c:pt idx="8873">
                  <c:v>2.6858900000000001</c:v>
                </c:pt>
                <c:pt idx="8874">
                  <c:v>1.7380599999999999</c:v>
                </c:pt>
                <c:pt idx="8875">
                  <c:v>1.3187599999999999</c:v>
                </c:pt>
                <c:pt idx="8876">
                  <c:v>0.61790999999999996</c:v>
                </c:pt>
                <c:pt idx="8877">
                  <c:v>1.7250000000000001E-2</c:v>
                </c:pt>
                <c:pt idx="8878">
                  <c:v>3.2563300000000002</c:v>
                </c:pt>
                <c:pt idx="8879">
                  <c:v>1.5062599999999999</c:v>
                </c:pt>
                <c:pt idx="8880">
                  <c:v>0.10099</c:v>
                </c:pt>
                <c:pt idx="8881">
                  <c:v>-0.68298000000000003</c:v>
                </c:pt>
                <c:pt idx="8882">
                  <c:v>-1.04725</c:v>
                </c:pt>
                <c:pt idx="8883">
                  <c:v>-1.41265</c:v>
                </c:pt>
                <c:pt idx="8884">
                  <c:v>-1.66594</c:v>
                </c:pt>
                <c:pt idx="8885">
                  <c:v>-2.0503399999999998</c:v>
                </c:pt>
                <c:pt idx="8886">
                  <c:v>-2.0831400000000002</c:v>
                </c:pt>
                <c:pt idx="8887">
                  <c:v>-2.12202</c:v>
                </c:pt>
                <c:pt idx="8888">
                  <c:v>-1.5977699999999999</c:v>
                </c:pt>
                <c:pt idx="8889">
                  <c:v>-0.53810999999999998</c:v>
                </c:pt>
                <c:pt idx="8890">
                  <c:v>-0.50048000000000004</c:v>
                </c:pt>
                <c:pt idx="8891">
                  <c:v>-1.04559</c:v>
                </c:pt>
                <c:pt idx="8892">
                  <c:v>0.90008999999999995</c:v>
                </c:pt>
                <c:pt idx="8893">
                  <c:v>-0.12372</c:v>
                </c:pt>
                <c:pt idx="8894">
                  <c:v>-2.6625800000000002</c:v>
                </c:pt>
                <c:pt idx="8895">
                  <c:v>-2.5484300000000002</c:v>
                </c:pt>
                <c:pt idx="8896">
                  <c:v>-1.9237</c:v>
                </c:pt>
                <c:pt idx="8897">
                  <c:v>-0.66849999999999998</c:v>
                </c:pt>
                <c:pt idx="8898">
                  <c:v>-0.30325000000000002</c:v>
                </c:pt>
                <c:pt idx="8899">
                  <c:v>-0.27603</c:v>
                </c:pt>
                <c:pt idx="8900">
                  <c:v>-0.54339999999999999</c:v>
                </c:pt>
                <c:pt idx="8901">
                  <c:v>-0.41025</c:v>
                </c:pt>
                <c:pt idx="8902">
                  <c:v>-0.75819999999999999</c:v>
                </c:pt>
                <c:pt idx="8903">
                  <c:v>9.1955100000000005</c:v>
                </c:pt>
                <c:pt idx="8904">
                  <c:v>8.3262900000000002</c:v>
                </c:pt>
                <c:pt idx="8905">
                  <c:v>5.7946200000000001</c:v>
                </c:pt>
                <c:pt idx="8906">
                  <c:v>3.2654700000000001</c:v>
                </c:pt>
                <c:pt idx="8907">
                  <c:v>3.5224799999999998</c:v>
                </c:pt>
                <c:pt idx="8908">
                  <c:v>1.81274</c:v>
                </c:pt>
                <c:pt idx="8909">
                  <c:v>0.75939000000000001</c:v>
                </c:pt>
                <c:pt idx="8910">
                  <c:v>0.26384999999999997</c:v>
                </c:pt>
                <c:pt idx="8911">
                  <c:v>-0.35911999999999999</c:v>
                </c:pt>
                <c:pt idx="8912">
                  <c:v>-0.71111000000000002</c:v>
                </c:pt>
                <c:pt idx="8913">
                  <c:v>-1.0228600000000001</c:v>
                </c:pt>
                <c:pt idx="8914">
                  <c:v>-1.22519</c:v>
                </c:pt>
                <c:pt idx="8915">
                  <c:v>-1.43211</c:v>
                </c:pt>
                <c:pt idx="8916">
                  <c:v>-1.6250899999999999</c:v>
                </c:pt>
                <c:pt idx="8917">
                  <c:v>-1.72532</c:v>
                </c:pt>
                <c:pt idx="8918">
                  <c:v>-0.29120000000000001</c:v>
                </c:pt>
                <c:pt idx="8919">
                  <c:v>0.28700999999999999</c:v>
                </c:pt>
                <c:pt idx="8920">
                  <c:v>-0.62770999999999999</c:v>
                </c:pt>
                <c:pt idx="8921">
                  <c:v>1.4469000000000001</c:v>
                </c:pt>
                <c:pt idx="8922">
                  <c:v>1.7098100000000001</c:v>
                </c:pt>
                <c:pt idx="8923">
                  <c:v>0.27805000000000002</c:v>
                </c:pt>
                <c:pt idx="8924">
                  <c:v>-0.40945999999999999</c:v>
                </c:pt>
                <c:pt idx="8925">
                  <c:v>-3.5987200000000001</c:v>
                </c:pt>
                <c:pt idx="8926">
                  <c:v>-5.4833100000000004</c:v>
                </c:pt>
                <c:pt idx="8927">
                  <c:v>-5.4765100000000002</c:v>
                </c:pt>
                <c:pt idx="8928">
                  <c:v>-4.0653199999999998</c:v>
                </c:pt>
                <c:pt idx="8929">
                  <c:v>-3.95E-2</c:v>
                </c:pt>
                <c:pt idx="8930">
                  <c:v>-1.86253</c:v>
                </c:pt>
                <c:pt idx="8931">
                  <c:v>-1.31314</c:v>
                </c:pt>
                <c:pt idx="8932">
                  <c:v>1.5678000000000001</c:v>
                </c:pt>
                <c:pt idx="8933">
                  <c:v>2.39561</c:v>
                </c:pt>
                <c:pt idx="8934">
                  <c:v>2.8673000000000002</c:v>
                </c:pt>
                <c:pt idx="8935">
                  <c:v>2.3143099999999999</c:v>
                </c:pt>
                <c:pt idx="8936">
                  <c:v>0.88827</c:v>
                </c:pt>
                <c:pt idx="8937">
                  <c:v>0.90276999999999996</c:v>
                </c:pt>
                <c:pt idx="8938">
                  <c:v>0.60887999999999998</c:v>
                </c:pt>
                <c:pt idx="8939">
                  <c:v>-0.10496999999999999</c:v>
                </c:pt>
                <c:pt idx="8940">
                  <c:v>-0.79247999999999996</c:v>
                </c:pt>
                <c:pt idx="8941">
                  <c:v>-1.28484</c:v>
                </c:pt>
                <c:pt idx="8942">
                  <c:v>-1.05423</c:v>
                </c:pt>
                <c:pt idx="8943">
                  <c:v>-0.71567000000000003</c:v>
                </c:pt>
                <c:pt idx="8944">
                  <c:v>-0.61621000000000004</c:v>
                </c:pt>
                <c:pt idx="8945">
                  <c:v>-0.92198000000000002</c:v>
                </c:pt>
                <c:pt idx="8946">
                  <c:v>-1.58541</c:v>
                </c:pt>
                <c:pt idx="8947">
                  <c:v>-1.75068</c:v>
                </c:pt>
                <c:pt idx="8948">
                  <c:v>-1.84975</c:v>
                </c:pt>
                <c:pt idx="8949">
                  <c:v>-1.7553099999999999</c:v>
                </c:pt>
                <c:pt idx="8950">
                  <c:v>-3.73048</c:v>
                </c:pt>
                <c:pt idx="8951">
                  <c:v>-2.8138299999999998</c:v>
                </c:pt>
                <c:pt idx="8952">
                  <c:v>-3.1150600000000002</c:v>
                </c:pt>
                <c:pt idx="8953">
                  <c:v>-1.76637</c:v>
                </c:pt>
                <c:pt idx="8954">
                  <c:v>-1.58674</c:v>
                </c:pt>
                <c:pt idx="8955">
                  <c:v>-1.7906899999999999</c:v>
                </c:pt>
                <c:pt idx="8956">
                  <c:v>-2.18642</c:v>
                </c:pt>
                <c:pt idx="8957">
                  <c:v>-2.0857299999999999</c:v>
                </c:pt>
                <c:pt idx="8958">
                  <c:v>-2.1833300000000002</c:v>
                </c:pt>
                <c:pt idx="8959">
                  <c:v>-2.5482300000000002</c:v>
                </c:pt>
                <c:pt idx="8960">
                  <c:v>-0.49703000000000003</c:v>
                </c:pt>
                <c:pt idx="8961">
                  <c:v>-1.5316799999999999</c:v>
                </c:pt>
                <c:pt idx="8962">
                  <c:v>0.55142999999999998</c:v>
                </c:pt>
                <c:pt idx="8963">
                  <c:v>5.6920999999999999</c:v>
                </c:pt>
                <c:pt idx="8964">
                  <c:v>9.0121699999999993</c:v>
                </c:pt>
                <c:pt idx="8965">
                  <c:v>3.93221</c:v>
                </c:pt>
                <c:pt idx="8966">
                  <c:v>1.5259199999999999</c:v>
                </c:pt>
                <c:pt idx="8967">
                  <c:v>0.5242</c:v>
                </c:pt>
                <c:pt idx="8968">
                  <c:v>-1.33E-3</c:v>
                </c:pt>
                <c:pt idx="8969">
                  <c:v>-0.3952</c:v>
                </c:pt>
                <c:pt idx="8970">
                  <c:v>-0.82952999999999999</c:v>
                </c:pt>
                <c:pt idx="8971">
                  <c:v>0.53300999999999998</c:v>
                </c:pt>
                <c:pt idx="8972">
                  <c:v>2.0639999999999999E-2</c:v>
                </c:pt>
                <c:pt idx="8973">
                  <c:v>5.0099099999999996</c:v>
                </c:pt>
                <c:pt idx="8974">
                  <c:v>2.5704400000000001</c:v>
                </c:pt>
                <c:pt idx="8975">
                  <c:v>0.61241999999999996</c:v>
                </c:pt>
                <c:pt idx="8976">
                  <c:v>-0.10709</c:v>
                </c:pt>
                <c:pt idx="8977">
                  <c:v>-0.41485</c:v>
                </c:pt>
                <c:pt idx="8978">
                  <c:v>-0.46326000000000001</c:v>
                </c:pt>
                <c:pt idx="8979">
                  <c:v>-0.66435999999999995</c:v>
                </c:pt>
                <c:pt idx="8980">
                  <c:v>-0.61251</c:v>
                </c:pt>
                <c:pt idx="8981">
                  <c:v>-0.82464999999999999</c:v>
                </c:pt>
                <c:pt idx="8982">
                  <c:v>-1.28637</c:v>
                </c:pt>
                <c:pt idx="8983">
                  <c:v>-0.95508000000000004</c:v>
                </c:pt>
                <c:pt idx="8984">
                  <c:v>-1.0812299999999999</c:v>
                </c:pt>
                <c:pt idx="8985">
                  <c:v>-1.38165</c:v>
                </c:pt>
                <c:pt idx="8986">
                  <c:v>-1.90882</c:v>
                </c:pt>
                <c:pt idx="8987">
                  <c:v>-2.9298199999999999</c:v>
                </c:pt>
                <c:pt idx="8988">
                  <c:v>-2.7222599999999999</c:v>
                </c:pt>
                <c:pt idx="8989">
                  <c:v>1.0965800000000001</c:v>
                </c:pt>
                <c:pt idx="8990">
                  <c:v>1.4618</c:v>
                </c:pt>
                <c:pt idx="8991">
                  <c:v>1.4913799999999999</c:v>
                </c:pt>
                <c:pt idx="8992">
                  <c:v>6.4163800000000002</c:v>
                </c:pt>
                <c:pt idx="8993">
                  <c:v>3.97227</c:v>
                </c:pt>
                <c:pt idx="8994">
                  <c:v>1.77142</c:v>
                </c:pt>
                <c:pt idx="8995">
                  <c:v>1.2004900000000001</c:v>
                </c:pt>
                <c:pt idx="8996">
                  <c:v>1.50231</c:v>
                </c:pt>
                <c:pt idx="8997">
                  <c:v>5.5100000000000001E-3</c:v>
                </c:pt>
                <c:pt idx="8998">
                  <c:v>-0.68674999999999997</c:v>
                </c:pt>
                <c:pt idx="8999">
                  <c:v>-0.79986000000000002</c:v>
                </c:pt>
                <c:pt idx="9000">
                  <c:v>-0.86678999999999995</c:v>
                </c:pt>
                <c:pt idx="9001">
                  <c:v>0.90954999999999997</c:v>
                </c:pt>
                <c:pt idx="9002">
                  <c:v>-4.1610000000000001E-2</c:v>
                </c:pt>
                <c:pt idx="9003">
                  <c:v>-0.16686999999999999</c:v>
                </c:pt>
                <c:pt idx="9004">
                  <c:v>-5.6327400000000001</c:v>
                </c:pt>
                <c:pt idx="9005">
                  <c:v>-5.7202900000000003</c:v>
                </c:pt>
                <c:pt idx="9006">
                  <c:v>-2.6421600000000001</c:v>
                </c:pt>
                <c:pt idx="9007">
                  <c:v>-1.0734300000000001</c:v>
                </c:pt>
                <c:pt idx="9008">
                  <c:v>0.84760000000000002</c:v>
                </c:pt>
                <c:pt idx="9009">
                  <c:v>-3.1247600000000002</c:v>
                </c:pt>
                <c:pt idx="9010">
                  <c:v>-3.1782499999999998</c:v>
                </c:pt>
                <c:pt idx="9011">
                  <c:v>-4.4510500000000004</c:v>
                </c:pt>
                <c:pt idx="9012">
                  <c:v>-2.8075299999999999</c:v>
                </c:pt>
                <c:pt idx="9013">
                  <c:v>1.2544900000000001</c:v>
                </c:pt>
                <c:pt idx="9014">
                  <c:v>0.67517000000000005</c:v>
                </c:pt>
                <c:pt idx="9015">
                  <c:v>1.97143</c:v>
                </c:pt>
                <c:pt idx="9016">
                  <c:v>2.5002499999999999</c:v>
                </c:pt>
                <c:pt idx="9017">
                  <c:v>1.24596</c:v>
                </c:pt>
                <c:pt idx="9018">
                  <c:v>0.58916000000000002</c:v>
                </c:pt>
                <c:pt idx="9019">
                  <c:v>3.21679</c:v>
                </c:pt>
                <c:pt idx="9020">
                  <c:v>2.3498999999999999</c:v>
                </c:pt>
                <c:pt idx="9021">
                  <c:v>1.36714</c:v>
                </c:pt>
                <c:pt idx="9022">
                  <c:v>0.56559000000000004</c:v>
                </c:pt>
                <c:pt idx="9023">
                  <c:v>0.37779000000000001</c:v>
                </c:pt>
                <c:pt idx="9024">
                  <c:v>-3.2000000000000003E-4</c:v>
                </c:pt>
                <c:pt idx="9025">
                  <c:v>-0.24745</c:v>
                </c:pt>
                <c:pt idx="9026">
                  <c:v>0.59713000000000005</c:v>
                </c:pt>
                <c:pt idx="9027">
                  <c:v>2.5037400000000001</c:v>
                </c:pt>
                <c:pt idx="9028">
                  <c:v>2.0358399999999999</c:v>
                </c:pt>
                <c:pt idx="9029">
                  <c:v>-1.5089999999999999E-2</c:v>
                </c:pt>
                <c:pt idx="9030">
                  <c:v>-0.69511000000000001</c:v>
                </c:pt>
                <c:pt idx="9031">
                  <c:v>-0.98643999999999998</c:v>
                </c:pt>
                <c:pt idx="9032">
                  <c:v>-0.81388000000000005</c:v>
                </c:pt>
                <c:pt idx="9033">
                  <c:v>-0.83057000000000003</c:v>
                </c:pt>
                <c:pt idx="9034">
                  <c:v>-1.0676099999999999</c:v>
                </c:pt>
                <c:pt idx="9035">
                  <c:v>5.8888299999999996</c:v>
                </c:pt>
                <c:pt idx="9036">
                  <c:v>3.6589100000000001</c:v>
                </c:pt>
                <c:pt idx="9037">
                  <c:v>1.03929</c:v>
                </c:pt>
                <c:pt idx="9038">
                  <c:v>-0.24767</c:v>
                </c:pt>
                <c:pt idx="9039">
                  <c:v>-0.99099999999999999</c:v>
                </c:pt>
                <c:pt idx="9040">
                  <c:v>-1.5023599999999999</c:v>
                </c:pt>
                <c:pt idx="9041">
                  <c:v>-1.74522</c:v>
                </c:pt>
                <c:pt idx="9042">
                  <c:v>-1.8363700000000001</c:v>
                </c:pt>
                <c:pt idx="9043">
                  <c:v>-0.48609000000000002</c:v>
                </c:pt>
                <c:pt idx="9044">
                  <c:v>7.7829999999999996E-2</c:v>
                </c:pt>
                <c:pt idx="9045">
                  <c:v>4.0724200000000002</c:v>
                </c:pt>
                <c:pt idx="9046">
                  <c:v>1.7169300000000001</c:v>
                </c:pt>
                <c:pt idx="9047">
                  <c:v>0.18043999999999999</c:v>
                </c:pt>
                <c:pt idx="9048">
                  <c:v>-0.83320000000000005</c:v>
                </c:pt>
                <c:pt idx="9049">
                  <c:v>-1.3491599999999999</c:v>
                </c:pt>
                <c:pt idx="9050">
                  <c:v>-1.67171</c:v>
                </c:pt>
                <c:pt idx="9051">
                  <c:v>-5.4255699999999996</c:v>
                </c:pt>
                <c:pt idx="9052">
                  <c:v>-5.3116500000000002</c:v>
                </c:pt>
                <c:pt idx="9053">
                  <c:v>-3.7457099999999999</c:v>
                </c:pt>
                <c:pt idx="9054">
                  <c:v>-3.3454100000000002</c:v>
                </c:pt>
                <c:pt idx="9055">
                  <c:v>-1.21963</c:v>
                </c:pt>
                <c:pt idx="9056">
                  <c:v>1.9743999999999999</c:v>
                </c:pt>
                <c:pt idx="9057">
                  <c:v>6.20411</c:v>
                </c:pt>
                <c:pt idx="9058">
                  <c:v>2.8202699999999998</c:v>
                </c:pt>
                <c:pt idx="9059">
                  <c:v>1.9509300000000001</c:v>
                </c:pt>
                <c:pt idx="9060">
                  <c:v>1.43754</c:v>
                </c:pt>
                <c:pt idx="9061">
                  <c:v>2.2410000000000001</c:v>
                </c:pt>
                <c:pt idx="9062">
                  <c:v>1.5803499999999999</c:v>
                </c:pt>
                <c:pt idx="9063">
                  <c:v>1.1133200000000001</c:v>
                </c:pt>
                <c:pt idx="9064">
                  <c:v>0.61268999999999996</c:v>
                </c:pt>
                <c:pt idx="9065">
                  <c:v>-0.11708</c:v>
                </c:pt>
                <c:pt idx="9066">
                  <c:v>-0.42988999999999999</c:v>
                </c:pt>
                <c:pt idx="9067">
                  <c:v>-2.6797599999999999</c:v>
                </c:pt>
                <c:pt idx="9068">
                  <c:v>-2.5790600000000001</c:v>
                </c:pt>
                <c:pt idx="9069">
                  <c:v>-1.8349599999999999</c:v>
                </c:pt>
                <c:pt idx="9070">
                  <c:v>-2.4130199999999999</c:v>
                </c:pt>
                <c:pt idx="9071">
                  <c:v>-2.4473600000000002</c:v>
                </c:pt>
                <c:pt idx="9072">
                  <c:v>-2.1681699999999999</c:v>
                </c:pt>
                <c:pt idx="9073">
                  <c:v>-2.3522799999999999</c:v>
                </c:pt>
                <c:pt idx="9074">
                  <c:v>-2.34823</c:v>
                </c:pt>
                <c:pt idx="9075">
                  <c:v>-2.4792200000000002</c:v>
                </c:pt>
                <c:pt idx="9076">
                  <c:v>-2.41913</c:v>
                </c:pt>
                <c:pt idx="9077">
                  <c:v>-2.7177699999999998</c:v>
                </c:pt>
                <c:pt idx="9078">
                  <c:v>-2.4281799999999998</c:v>
                </c:pt>
                <c:pt idx="9079">
                  <c:v>-0.93852999999999998</c:v>
                </c:pt>
                <c:pt idx="9080">
                  <c:v>9.8780000000000007E-2</c:v>
                </c:pt>
                <c:pt idx="9081">
                  <c:v>-1.39917</c:v>
                </c:pt>
                <c:pt idx="9082">
                  <c:v>3.8477399999999999</c:v>
                </c:pt>
                <c:pt idx="9083">
                  <c:v>8.1379999999999999</c:v>
                </c:pt>
                <c:pt idx="9084">
                  <c:v>3.9925099999999998</c:v>
                </c:pt>
                <c:pt idx="9085">
                  <c:v>1.4359</c:v>
                </c:pt>
                <c:pt idx="9086">
                  <c:v>0.32268999999999998</c:v>
                </c:pt>
                <c:pt idx="9087">
                  <c:v>-0.16642999999999999</c:v>
                </c:pt>
                <c:pt idx="9088">
                  <c:v>-0.55096000000000001</c:v>
                </c:pt>
                <c:pt idx="9089">
                  <c:v>-0.80347000000000002</c:v>
                </c:pt>
                <c:pt idx="9090">
                  <c:v>-1.0590900000000001</c:v>
                </c:pt>
                <c:pt idx="9091">
                  <c:v>-1.2888599999999999</c:v>
                </c:pt>
                <c:pt idx="9092">
                  <c:v>-3.2462399999999998</c:v>
                </c:pt>
                <c:pt idx="9093">
                  <c:v>-2.6131099999999998</c:v>
                </c:pt>
                <c:pt idx="9094">
                  <c:v>0.89717000000000002</c:v>
                </c:pt>
                <c:pt idx="9095">
                  <c:v>6.5499499999999999</c:v>
                </c:pt>
                <c:pt idx="9096">
                  <c:v>4.61348</c:v>
                </c:pt>
                <c:pt idx="9097">
                  <c:v>1.4054</c:v>
                </c:pt>
                <c:pt idx="9098">
                  <c:v>0.47469</c:v>
                </c:pt>
                <c:pt idx="9099">
                  <c:v>-2.3879999999999998E-2</c:v>
                </c:pt>
                <c:pt idx="9100">
                  <c:v>-2.938E-2</c:v>
                </c:pt>
                <c:pt idx="9101">
                  <c:v>-0.34350999999999998</c:v>
                </c:pt>
                <c:pt idx="9102">
                  <c:v>-0.57838999999999996</c:v>
                </c:pt>
                <c:pt idx="9103">
                  <c:v>-0.56781000000000004</c:v>
                </c:pt>
                <c:pt idx="9104">
                  <c:v>-0.94867000000000001</c:v>
                </c:pt>
                <c:pt idx="9105">
                  <c:v>7.7999999999999996E-3</c:v>
                </c:pt>
                <c:pt idx="9106">
                  <c:v>-0.70535000000000003</c:v>
                </c:pt>
                <c:pt idx="9107">
                  <c:v>-1.0437799999999999</c:v>
                </c:pt>
                <c:pt idx="9108">
                  <c:v>0.32385999999999998</c:v>
                </c:pt>
                <c:pt idx="9109">
                  <c:v>-1.3554600000000001</c:v>
                </c:pt>
                <c:pt idx="9110">
                  <c:v>-6.6619999999999999E-2</c:v>
                </c:pt>
                <c:pt idx="9111">
                  <c:v>-0.71567000000000003</c:v>
                </c:pt>
                <c:pt idx="9112">
                  <c:v>-2.88808</c:v>
                </c:pt>
                <c:pt idx="9113">
                  <c:v>-1.02532</c:v>
                </c:pt>
                <c:pt idx="9114">
                  <c:v>-0.35720000000000002</c:v>
                </c:pt>
                <c:pt idx="9115">
                  <c:v>-1.3015699999999999</c:v>
                </c:pt>
                <c:pt idx="9116">
                  <c:v>-2.0308899999999999</c:v>
                </c:pt>
                <c:pt idx="9117">
                  <c:v>-1.85701</c:v>
                </c:pt>
                <c:pt idx="9118">
                  <c:v>7.7990000000000004E-2</c:v>
                </c:pt>
                <c:pt idx="9119">
                  <c:v>0.89229999999999998</c:v>
                </c:pt>
                <c:pt idx="9120">
                  <c:v>1.8834599999999999</c:v>
                </c:pt>
                <c:pt idx="9121">
                  <c:v>1.02583</c:v>
                </c:pt>
                <c:pt idx="9122">
                  <c:v>-1.125E-2</c:v>
                </c:pt>
                <c:pt idx="9123">
                  <c:v>-0.40517999999999998</c:v>
                </c:pt>
                <c:pt idx="9124">
                  <c:v>-0.69906999999999997</c:v>
                </c:pt>
                <c:pt idx="9125">
                  <c:v>-0.92818999999999996</c:v>
                </c:pt>
                <c:pt idx="9126">
                  <c:v>9.3329999999999996E-2</c:v>
                </c:pt>
                <c:pt idx="9127">
                  <c:v>0.40814</c:v>
                </c:pt>
                <c:pt idx="9128">
                  <c:v>-0.20213</c:v>
                </c:pt>
                <c:pt idx="9129">
                  <c:v>3.09388</c:v>
                </c:pt>
                <c:pt idx="9130">
                  <c:v>7.0075799999999999</c:v>
                </c:pt>
                <c:pt idx="9131">
                  <c:v>4.6869699999999996</c:v>
                </c:pt>
                <c:pt idx="9132">
                  <c:v>2.2541600000000002</c:v>
                </c:pt>
                <c:pt idx="9133">
                  <c:v>0.96769000000000005</c:v>
                </c:pt>
                <c:pt idx="9134">
                  <c:v>0.20882999999999999</c:v>
                </c:pt>
                <c:pt idx="9135">
                  <c:v>-0.35830000000000001</c:v>
                </c:pt>
                <c:pt idx="9136">
                  <c:v>-0.77380000000000004</c:v>
                </c:pt>
                <c:pt idx="9137">
                  <c:v>-0.16181999999999999</c:v>
                </c:pt>
                <c:pt idx="9138">
                  <c:v>-5.9150000000000001E-2</c:v>
                </c:pt>
                <c:pt idx="9139">
                  <c:v>3.5500000000000002E-3</c:v>
                </c:pt>
                <c:pt idx="9140">
                  <c:v>-0.42409999999999998</c:v>
                </c:pt>
                <c:pt idx="9141">
                  <c:v>-0.92296</c:v>
                </c:pt>
                <c:pt idx="9142">
                  <c:v>-0.77798999999999996</c:v>
                </c:pt>
                <c:pt idx="9143">
                  <c:v>1.00712</c:v>
                </c:pt>
                <c:pt idx="9144">
                  <c:v>-0.19702</c:v>
                </c:pt>
                <c:pt idx="9145">
                  <c:v>-0.96821999999999997</c:v>
                </c:pt>
                <c:pt idx="9146">
                  <c:v>-1.35355</c:v>
                </c:pt>
                <c:pt idx="9147">
                  <c:v>-1.47671</c:v>
                </c:pt>
                <c:pt idx="9148">
                  <c:v>-0.25574000000000002</c:v>
                </c:pt>
                <c:pt idx="9149">
                  <c:v>-1.0034099999999999</c:v>
                </c:pt>
                <c:pt idx="9150">
                  <c:v>-2.03898</c:v>
                </c:pt>
                <c:pt idx="9151">
                  <c:v>-3.5043500000000001</c:v>
                </c:pt>
                <c:pt idx="9152">
                  <c:v>-2.3948100000000001</c:v>
                </c:pt>
                <c:pt idx="9153">
                  <c:v>-2.5540699999999998</c:v>
                </c:pt>
                <c:pt idx="9154">
                  <c:v>-2.4836</c:v>
                </c:pt>
                <c:pt idx="9155">
                  <c:v>-2.3817900000000001</c:v>
                </c:pt>
                <c:pt idx="9156">
                  <c:v>-2.6248</c:v>
                </c:pt>
                <c:pt idx="9157">
                  <c:v>-3.6030899999999999</c:v>
                </c:pt>
                <c:pt idx="9158">
                  <c:v>-0.96869000000000005</c:v>
                </c:pt>
                <c:pt idx="9159">
                  <c:v>1.4910699999999999</c:v>
                </c:pt>
                <c:pt idx="9160">
                  <c:v>1.4637</c:v>
                </c:pt>
                <c:pt idx="9161">
                  <c:v>0.17599000000000001</c:v>
                </c:pt>
                <c:pt idx="9162">
                  <c:v>-0.50973999999999997</c:v>
                </c:pt>
                <c:pt idx="9163">
                  <c:v>3.0449700000000002</c:v>
                </c:pt>
                <c:pt idx="9164">
                  <c:v>4.1805700000000003</c:v>
                </c:pt>
                <c:pt idx="9165">
                  <c:v>2.9266700000000001</c:v>
                </c:pt>
                <c:pt idx="9166">
                  <c:v>1.0875900000000001</c:v>
                </c:pt>
                <c:pt idx="9167">
                  <c:v>0.19158</c:v>
                </c:pt>
                <c:pt idx="9168">
                  <c:v>1.96431</c:v>
                </c:pt>
                <c:pt idx="9169">
                  <c:v>1.12435</c:v>
                </c:pt>
                <c:pt idx="9170">
                  <c:v>4.28E-3</c:v>
                </c:pt>
                <c:pt idx="9171">
                  <c:v>-0.30443999999999999</c:v>
                </c:pt>
                <c:pt idx="9172">
                  <c:v>-0.70538999999999996</c:v>
                </c:pt>
                <c:pt idx="9173">
                  <c:v>-0.94701000000000002</c:v>
                </c:pt>
                <c:pt idx="9174">
                  <c:v>-0.50319999999999998</c:v>
                </c:pt>
                <c:pt idx="9175">
                  <c:v>-0.80339000000000005</c:v>
                </c:pt>
                <c:pt idx="9176">
                  <c:v>-0.38602999999999998</c:v>
                </c:pt>
                <c:pt idx="9177">
                  <c:v>-0.44629999999999997</c:v>
                </c:pt>
                <c:pt idx="9178">
                  <c:v>-0.55906</c:v>
                </c:pt>
                <c:pt idx="9179">
                  <c:v>-1.7357</c:v>
                </c:pt>
                <c:pt idx="9180">
                  <c:v>-6.2289999999999998E-2</c:v>
                </c:pt>
                <c:pt idx="9181">
                  <c:v>0.51046999999999998</c:v>
                </c:pt>
                <c:pt idx="9182">
                  <c:v>-0.41637000000000002</c:v>
                </c:pt>
                <c:pt idx="9183">
                  <c:v>-1.17723</c:v>
                </c:pt>
                <c:pt idx="9184">
                  <c:v>0.51585000000000003</c:v>
                </c:pt>
                <c:pt idx="9185">
                  <c:v>-0.91291</c:v>
                </c:pt>
                <c:pt idx="9186">
                  <c:v>-1.7434499999999999</c:v>
                </c:pt>
                <c:pt idx="9187">
                  <c:v>-4.6651300000000004</c:v>
                </c:pt>
                <c:pt idx="9188">
                  <c:v>-4.4251899999999997</c:v>
                </c:pt>
                <c:pt idx="9189">
                  <c:v>-4.0717699999999999</c:v>
                </c:pt>
                <c:pt idx="9190">
                  <c:v>-5.1279999999999999E-2</c:v>
                </c:pt>
                <c:pt idx="9191">
                  <c:v>-0.67539000000000005</c:v>
                </c:pt>
                <c:pt idx="9192">
                  <c:v>-1.5377700000000001</c:v>
                </c:pt>
                <c:pt idx="9193">
                  <c:v>-1.70892</c:v>
                </c:pt>
                <c:pt idx="9194">
                  <c:v>-1.8715900000000001</c:v>
                </c:pt>
                <c:pt idx="9195">
                  <c:v>-2.1130900000000001</c:v>
                </c:pt>
                <c:pt idx="9196">
                  <c:v>-2.3091200000000001</c:v>
                </c:pt>
                <c:pt idx="9197">
                  <c:v>-4.5687300000000004</c:v>
                </c:pt>
                <c:pt idx="9198">
                  <c:v>-3.7562700000000002</c:v>
                </c:pt>
                <c:pt idx="9199">
                  <c:v>-0.48370000000000002</c:v>
                </c:pt>
                <c:pt idx="9200">
                  <c:v>2.4136199999999999</c:v>
                </c:pt>
                <c:pt idx="9201">
                  <c:v>6.17835</c:v>
                </c:pt>
                <c:pt idx="9202">
                  <c:v>4.6066500000000001</c:v>
                </c:pt>
                <c:pt idx="9203">
                  <c:v>2.2241499999999998</c:v>
                </c:pt>
                <c:pt idx="9204">
                  <c:v>1.3110599999999999</c:v>
                </c:pt>
                <c:pt idx="9205">
                  <c:v>4.8840000000000001E-2</c:v>
                </c:pt>
                <c:pt idx="9206">
                  <c:v>-0.64805999999999997</c:v>
                </c:pt>
                <c:pt idx="9207">
                  <c:v>-0.54376999999999998</c:v>
                </c:pt>
                <c:pt idx="9208">
                  <c:v>-1.0085</c:v>
                </c:pt>
                <c:pt idx="9209">
                  <c:v>-1.37409</c:v>
                </c:pt>
                <c:pt idx="9210">
                  <c:v>-1.02528</c:v>
                </c:pt>
                <c:pt idx="9211">
                  <c:v>-1.08189</c:v>
                </c:pt>
                <c:pt idx="9212">
                  <c:v>-1.9961500000000001</c:v>
                </c:pt>
                <c:pt idx="9213">
                  <c:v>-1.4463299999999999</c:v>
                </c:pt>
                <c:pt idx="9214">
                  <c:v>-1.6366400000000001</c:v>
                </c:pt>
                <c:pt idx="9215">
                  <c:v>-1.80629</c:v>
                </c:pt>
                <c:pt idx="9216">
                  <c:v>-2.10337</c:v>
                </c:pt>
                <c:pt idx="9217">
                  <c:v>-1.6933</c:v>
                </c:pt>
                <c:pt idx="9218">
                  <c:v>-1.79366</c:v>
                </c:pt>
                <c:pt idx="9219">
                  <c:v>-3.9731800000000002</c:v>
                </c:pt>
                <c:pt idx="9220">
                  <c:v>-3.5018400000000001</c:v>
                </c:pt>
                <c:pt idx="9221">
                  <c:v>-3.7704</c:v>
                </c:pt>
                <c:pt idx="9222">
                  <c:v>-3.4718200000000001</c:v>
                </c:pt>
                <c:pt idx="9223">
                  <c:v>-3.7254900000000002</c:v>
                </c:pt>
                <c:pt idx="9224">
                  <c:v>-2.64384</c:v>
                </c:pt>
                <c:pt idx="9225">
                  <c:v>0.88268999999999997</c:v>
                </c:pt>
                <c:pt idx="9226">
                  <c:v>-0.73533999999999999</c:v>
                </c:pt>
                <c:pt idx="9227">
                  <c:v>3.7742200000000001</c:v>
                </c:pt>
                <c:pt idx="9228">
                  <c:v>1.4878199999999999</c:v>
                </c:pt>
                <c:pt idx="9229">
                  <c:v>-0.71157999999999999</c:v>
                </c:pt>
                <c:pt idx="9230">
                  <c:v>-1.13879</c:v>
                </c:pt>
                <c:pt idx="9231">
                  <c:v>-1.33169</c:v>
                </c:pt>
                <c:pt idx="9232">
                  <c:v>-1.7711699999999999</c:v>
                </c:pt>
                <c:pt idx="9233">
                  <c:v>-2.0530300000000001</c:v>
                </c:pt>
                <c:pt idx="9234">
                  <c:v>-2.3098999999999998</c:v>
                </c:pt>
                <c:pt idx="9235">
                  <c:v>-2.5734499999999998</c:v>
                </c:pt>
                <c:pt idx="9236">
                  <c:v>-2.7088399999999999</c:v>
                </c:pt>
                <c:pt idx="9237">
                  <c:v>-2.91391</c:v>
                </c:pt>
                <c:pt idx="9238">
                  <c:v>-0.91810000000000003</c:v>
                </c:pt>
                <c:pt idx="9239">
                  <c:v>2.1605400000000001</c:v>
                </c:pt>
                <c:pt idx="9240">
                  <c:v>7.4899500000000003</c:v>
                </c:pt>
                <c:pt idx="9241">
                  <c:v>2.7129699999999999</c:v>
                </c:pt>
                <c:pt idx="9242">
                  <c:v>-1.2603599999999999</c:v>
                </c:pt>
                <c:pt idx="9243">
                  <c:v>-1.91761</c:v>
                </c:pt>
                <c:pt idx="9244">
                  <c:v>-0.98834</c:v>
                </c:pt>
                <c:pt idx="9245">
                  <c:v>-0.84014</c:v>
                </c:pt>
                <c:pt idx="9246">
                  <c:v>-1.6170199999999999</c:v>
                </c:pt>
                <c:pt idx="9247">
                  <c:v>-1.8335600000000001</c:v>
                </c:pt>
                <c:pt idx="9248">
                  <c:v>-2.1459800000000002</c:v>
                </c:pt>
                <c:pt idx="9249">
                  <c:v>-1.4059999999999999</c:v>
                </c:pt>
                <c:pt idx="9250">
                  <c:v>-1.68014</c:v>
                </c:pt>
                <c:pt idx="9251">
                  <c:v>-2.01423</c:v>
                </c:pt>
                <c:pt idx="9252">
                  <c:v>-2.8319399999999999</c:v>
                </c:pt>
                <c:pt idx="9253">
                  <c:v>-3.20817</c:v>
                </c:pt>
                <c:pt idx="9254">
                  <c:v>0.88637999999999995</c:v>
                </c:pt>
                <c:pt idx="9255">
                  <c:v>-3.2054900000000002</c:v>
                </c:pt>
                <c:pt idx="9256">
                  <c:v>8.455E-2</c:v>
                </c:pt>
                <c:pt idx="9257">
                  <c:v>-2.9916200000000002</c:v>
                </c:pt>
                <c:pt idx="9258">
                  <c:v>-4.0169300000000003</c:v>
                </c:pt>
                <c:pt idx="9259">
                  <c:v>0.15373000000000001</c:v>
                </c:pt>
                <c:pt idx="9260">
                  <c:v>0.79700000000000004</c:v>
                </c:pt>
                <c:pt idx="9261">
                  <c:v>-1.52702</c:v>
                </c:pt>
                <c:pt idx="9262">
                  <c:v>-2.6861000000000002</c:v>
                </c:pt>
                <c:pt idx="9263">
                  <c:v>-2.9266700000000001</c:v>
                </c:pt>
                <c:pt idx="9264">
                  <c:v>-2.95404</c:v>
                </c:pt>
                <c:pt idx="9265">
                  <c:v>-2.9676399999999998</c:v>
                </c:pt>
                <c:pt idx="9266">
                  <c:v>-2.9807100000000002</c:v>
                </c:pt>
                <c:pt idx="9267">
                  <c:v>-2.98508</c:v>
                </c:pt>
                <c:pt idx="9268">
                  <c:v>-2.9864799999999998</c:v>
                </c:pt>
                <c:pt idx="9269">
                  <c:v>-4.5995900000000001</c:v>
                </c:pt>
                <c:pt idx="9270">
                  <c:v>0.56889999999999996</c:v>
                </c:pt>
                <c:pt idx="9271">
                  <c:v>1.7877000000000001</c:v>
                </c:pt>
                <c:pt idx="9272">
                  <c:v>10.6091</c:v>
                </c:pt>
                <c:pt idx="9273">
                  <c:v>12.6996</c:v>
                </c:pt>
                <c:pt idx="9274">
                  <c:v>3.3129900000000001</c:v>
                </c:pt>
                <c:pt idx="9275">
                  <c:v>-3.6247400000000001</c:v>
                </c:pt>
                <c:pt idx="9276">
                  <c:v>-6.23705</c:v>
                </c:pt>
                <c:pt idx="9277">
                  <c:v>-2.9960200000000001</c:v>
                </c:pt>
                <c:pt idx="9278">
                  <c:v>-2.24322</c:v>
                </c:pt>
                <c:pt idx="9279">
                  <c:v>3.2378</c:v>
                </c:pt>
                <c:pt idx="9280">
                  <c:v>15.1196</c:v>
                </c:pt>
                <c:pt idx="9281">
                  <c:v>20.267800000000001</c:v>
                </c:pt>
                <c:pt idx="9282">
                  <c:v>1.3653200000000001</c:v>
                </c:pt>
                <c:pt idx="9283">
                  <c:v>-2.0666600000000002</c:v>
                </c:pt>
                <c:pt idx="9284">
                  <c:v>4.6522800000000002</c:v>
                </c:pt>
                <c:pt idx="9285">
                  <c:v>2.9211399999999998</c:v>
                </c:pt>
                <c:pt idx="9286">
                  <c:v>1.4470499999999999</c:v>
                </c:pt>
                <c:pt idx="9287">
                  <c:v>-2.2034699999999998</c:v>
                </c:pt>
                <c:pt idx="9288">
                  <c:v>1.7456799999999999</c:v>
                </c:pt>
                <c:pt idx="9289">
                  <c:v>12.952199999999999</c:v>
                </c:pt>
                <c:pt idx="9290">
                  <c:v>13.9076</c:v>
                </c:pt>
                <c:pt idx="9291">
                  <c:v>11.734500000000001</c:v>
                </c:pt>
                <c:pt idx="9292">
                  <c:v>-3.8393700000000002</c:v>
                </c:pt>
                <c:pt idx="9293">
                  <c:v>-3.8800300000000001</c:v>
                </c:pt>
                <c:pt idx="9294">
                  <c:v>-3.9855800000000001</c:v>
                </c:pt>
                <c:pt idx="9295">
                  <c:v>-5.3376700000000001</c:v>
                </c:pt>
                <c:pt idx="9296">
                  <c:v>-5.0110900000000003</c:v>
                </c:pt>
                <c:pt idx="9297">
                  <c:v>3.551E-2</c:v>
                </c:pt>
                <c:pt idx="9298">
                  <c:v>1.4417599999999999</c:v>
                </c:pt>
                <c:pt idx="9299">
                  <c:v>7.9979999999999996E-2</c:v>
                </c:pt>
                <c:pt idx="9300">
                  <c:v>-2.3683299999999998</c:v>
                </c:pt>
                <c:pt idx="9301">
                  <c:v>-1.0888899999999999</c:v>
                </c:pt>
                <c:pt idx="9302">
                  <c:v>-0.86143000000000003</c:v>
                </c:pt>
                <c:pt idx="9303">
                  <c:v>-1.5255700000000001</c:v>
                </c:pt>
                <c:pt idx="9304">
                  <c:v>2.8075299999999999</c:v>
                </c:pt>
                <c:pt idx="9305">
                  <c:v>9.0454699999999999</c:v>
                </c:pt>
                <c:pt idx="9306">
                  <c:v>16.7285</c:v>
                </c:pt>
                <c:pt idx="9307">
                  <c:v>8.0856300000000001</c:v>
                </c:pt>
                <c:pt idx="9308">
                  <c:v>1.96218</c:v>
                </c:pt>
                <c:pt idx="9309">
                  <c:v>3.7423199999999999</c:v>
                </c:pt>
                <c:pt idx="9310">
                  <c:v>6.2009999999999996</c:v>
                </c:pt>
                <c:pt idx="9311">
                  <c:v>20.904499999999999</c:v>
                </c:pt>
                <c:pt idx="9312">
                  <c:v>26.703700000000001</c:v>
                </c:pt>
                <c:pt idx="9313">
                  <c:v>14.7415</c:v>
                </c:pt>
                <c:pt idx="9314">
                  <c:v>-2.9093300000000002</c:v>
                </c:pt>
                <c:pt idx="9315">
                  <c:v>3.1777099999999998</c:v>
                </c:pt>
                <c:pt idx="9316">
                  <c:v>3.1494800000000001</c:v>
                </c:pt>
                <c:pt idx="9317">
                  <c:v>1.7704299999999999</c:v>
                </c:pt>
                <c:pt idx="9318">
                  <c:v>13.7334</c:v>
                </c:pt>
                <c:pt idx="9319">
                  <c:v>14.583299999999999</c:v>
                </c:pt>
                <c:pt idx="9320">
                  <c:v>-11.5435</c:v>
                </c:pt>
                <c:pt idx="9321">
                  <c:v>-8.2987900000000003</c:v>
                </c:pt>
                <c:pt idx="9322">
                  <c:v>-10.004300000000001</c:v>
                </c:pt>
                <c:pt idx="9323">
                  <c:v>-8.3007200000000001</c:v>
                </c:pt>
                <c:pt idx="9324">
                  <c:v>-8.6596899999999994</c:v>
                </c:pt>
                <c:pt idx="9325">
                  <c:v>-6.0621799999999997</c:v>
                </c:pt>
                <c:pt idx="9326">
                  <c:v>-0.23089000000000001</c:v>
                </c:pt>
                <c:pt idx="9327">
                  <c:v>-6.2302499999999998</c:v>
                </c:pt>
                <c:pt idx="9328">
                  <c:v>-5.8793100000000003</c:v>
                </c:pt>
                <c:pt idx="9329">
                  <c:v>-0.32081999999999999</c:v>
                </c:pt>
                <c:pt idx="9330">
                  <c:v>-5.5989800000000001</c:v>
                </c:pt>
                <c:pt idx="9331">
                  <c:v>-7.2133700000000003</c:v>
                </c:pt>
                <c:pt idx="9332">
                  <c:v>-3.7928899999999999</c:v>
                </c:pt>
                <c:pt idx="9333">
                  <c:v>-5.1050399999999998</c:v>
                </c:pt>
                <c:pt idx="9334">
                  <c:v>-4.56107</c:v>
                </c:pt>
                <c:pt idx="9335">
                  <c:v>-3.2243499999999998</c:v>
                </c:pt>
                <c:pt idx="9336">
                  <c:v>-1.8690100000000001</c:v>
                </c:pt>
                <c:pt idx="9337">
                  <c:v>2.5236000000000001</c:v>
                </c:pt>
                <c:pt idx="9338">
                  <c:v>-1.54817</c:v>
                </c:pt>
                <c:pt idx="9339">
                  <c:v>-3.1867000000000001</c:v>
                </c:pt>
                <c:pt idx="9340">
                  <c:v>-4.6702199999999996</c:v>
                </c:pt>
                <c:pt idx="9341">
                  <c:v>-0.85357000000000005</c:v>
                </c:pt>
                <c:pt idx="9342">
                  <c:v>-0.75577000000000005</c:v>
                </c:pt>
                <c:pt idx="9343">
                  <c:v>-1.2563800000000001</c:v>
                </c:pt>
                <c:pt idx="9344">
                  <c:v>-1.6168800000000001</c:v>
                </c:pt>
                <c:pt idx="9345">
                  <c:v>-2.1324800000000002</c:v>
                </c:pt>
                <c:pt idx="9346">
                  <c:v>-2.5303900000000001</c:v>
                </c:pt>
                <c:pt idx="9347">
                  <c:v>-3.99112</c:v>
                </c:pt>
                <c:pt idx="9348">
                  <c:v>-2.3959000000000001</c:v>
                </c:pt>
                <c:pt idx="9349">
                  <c:v>-2.1500599999999999</c:v>
                </c:pt>
                <c:pt idx="9350">
                  <c:v>-2.1511800000000001</c:v>
                </c:pt>
                <c:pt idx="9351">
                  <c:v>2.9526400000000002</c:v>
                </c:pt>
                <c:pt idx="9352">
                  <c:v>-1.0135400000000001</c:v>
                </c:pt>
                <c:pt idx="9353">
                  <c:v>-1.3981399999999999</c:v>
                </c:pt>
                <c:pt idx="9354">
                  <c:v>6.1156800000000002</c:v>
                </c:pt>
                <c:pt idx="9355">
                  <c:v>1.57511</c:v>
                </c:pt>
                <c:pt idx="9356">
                  <c:v>1.3717200000000001</c:v>
                </c:pt>
                <c:pt idx="9357">
                  <c:v>-1.9958899999999999</c:v>
                </c:pt>
                <c:pt idx="9358">
                  <c:v>-0.21246000000000001</c:v>
                </c:pt>
                <c:pt idx="9359">
                  <c:v>5.0678599999999996</c:v>
                </c:pt>
                <c:pt idx="9360">
                  <c:v>-0.82293000000000005</c:v>
                </c:pt>
                <c:pt idx="9361">
                  <c:v>-1.67079</c:v>
                </c:pt>
                <c:pt idx="9362">
                  <c:v>8.4555500000000006</c:v>
                </c:pt>
                <c:pt idx="9363">
                  <c:v>6.1498200000000001</c:v>
                </c:pt>
                <c:pt idx="9364">
                  <c:v>4.2155199999999997</c:v>
                </c:pt>
                <c:pt idx="9365">
                  <c:v>6.0193199999999996</c:v>
                </c:pt>
                <c:pt idx="9366">
                  <c:v>13.212300000000001</c:v>
                </c:pt>
                <c:pt idx="9367">
                  <c:v>11.68441</c:v>
                </c:pt>
                <c:pt idx="9368">
                  <c:v>10.713900000000001</c:v>
                </c:pt>
                <c:pt idx="9369">
                  <c:v>9.5241100000000003</c:v>
                </c:pt>
                <c:pt idx="9370">
                  <c:v>7.0743200000000002</c:v>
                </c:pt>
                <c:pt idx="9371">
                  <c:v>1.0587599999999999</c:v>
                </c:pt>
                <c:pt idx="9372">
                  <c:v>-1.8683700000000001</c:v>
                </c:pt>
                <c:pt idx="9373">
                  <c:v>4.3687699999999996</c:v>
                </c:pt>
                <c:pt idx="9374">
                  <c:v>3.14575</c:v>
                </c:pt>
                <c:pt idx="9375">
                  <c:v>4.3981599999999998</c:v>
                </c:pt>
                <c:pt idx="9376">
                  <c:v>-2.99234</c:v>
                </c:pt>
                <c:pt idx="9377">
                  <c:v>-4.0517000000000003</c:v>
                </c:pt>
                <c:pt idx="9378">
                  <c:v>-3.3180999999999998</c:v>
                </c:pt>
                <c:pt idx="9379">
                  <c:v>-5.2877000000000001</c:v>
                </c:pt>
                <c:pt idx="9380">
                  <c:v>-8.5841499999999993</c:v>
                </c:pt>
                <c:pt idx="9381">
                  <c:v>-13.1699</c:v>
                </c:pt>
                <c:pt idx="9382">
                  <c:v>-13.774699999999999</c:v>
                </c:pt>
                <c:pt idx="9383">
                  <c:v>-9.0218799999999995</c:v>
                </c:pt>
                <c:pt idx="9384">
                  <c:v>-4.5782600000000002</c:v>
                </c:pt>
                <c:pt idx="9385">
                  <c:v>-7.1763399999999997</c:v>
                </c:pt>
                <c:pt idx="9386">
                  <c:v>-7.7576499999999999</c:v>
                </c:pt>
                <c:pt idx="9387">
                  <c:v>-7.2079500000000003</c:v>
                </c:pt>
                <c:pt idx="9388">
                  <c:v>-6.0999699999999999</c:v>
                </c:pt>
                <c:pt idx="9389">
                  <c:v>-6.2195</c:v>
                </c:pt>
                <c:pt idx="9390">
                  <c:v>-4.5033599999999998</c:v>
                </c:pt>
                <c:pt idx="9391">
                  <c:v>-5.0353500000000002</c:v>
                </c:pt>
                <c:pt idx="9392">
                  <c:v>-6.4398900000000001</c:v>
                </c:pt>
                <c:pt idx="9393">
                  <c:v>-6.7308000000000003</c:v>
                </c:pt>
                <c:pt idx="9394">
                  <c:v>-5.0420699999999998</c:v>
                </c:pt>
                <c:pt idx="9395">
                  <c:v>-7.8604200000000004</c:v>
                </c:pt>
                <c:pt idx="9396">
                  <c:v>-7.2926799999999998</c:v>
                </c:pt>
                <c:pt idx="9397">
                  <c:v>-6.6123000000000003</c:v>
                </c:pt>
                <c:pt idx="9398">
                  <c:v>-7.2055699999999998</c:v>
                </c:pt>
                <c:pt idx="9399">
                  <c:v>-7.6570400000000003</c:v>
                </c:pt>
                <c:pt idx="9400">
                  <c:v>-7.82578</c:v>
                </c:pt>
                <c:pt idx="9401">
                  <c:v>-7.7258899999999997</c:v>
                </c:pt>
                <c:pt idx="9402">
                  <c:v>-7.7148599999999998</c:v>
                </c:pt>
                <c:pt idx="9403">
                  <c:v>-7.6284900000000002</c:v>
                </c:pt>
                <c:pt idx="9404">
                  <c:v>-7.7219300000000004</c:v>
                </c:pt>
                <c:pt idx="9405">
                  <c:v>-7.8002500000000001</c:v>
                </c:pt>
                <c:pt idx="9406">
                  <c:v>-7.4435900000000004</c:v>
                </c:pt>
                <c:pt idx="9407">
                  <c:v>-7.6680900000000003</c:v>
                </c:pt>
                <c:pt idx="9408">
                  <c:v>-7.8074000000000003</c:v>
                </c:pt>
                <c:pt idx="9409">
                  <c:v>-7.5367499999999996</c:v>
                </c:pt>
                <c:pt idx="9410">
                  <c:v>-7.8764599999999998</c:v>
                </c:pt>
                <c:pt idx="9411">
                  <c:v>-7.6272000000000002</c:v>
                </c:pt>
                <c:pt idx="9412">
                  <c:v>-7.5252499999999998</c:v>
                </c:pt>
                <c:pt idx="9413">
                  <c:v>-7.4161900000000003</c:v>
                </c:pt>
                <c:pt idx="9414">
                  <c:v>-7.4106899999999998</c:v>
                </c:pt>
                <c:pt idx="9415">
                  <c:v>-7.3375000000000004</c:v>
                </c:pt>
                <c:pt idx="9416">
                  <c:v>-7.3455700000000004</c:v>
                </c:pt>
                <c:pt idx="9417">
                  <c:v>-5.0613900000000003</c:v>
                </c:pt>
                <c:pt idx="9418">
                  <c:v>-5.1110899999999999</c:v>
                </c:pt>
                <c:pt idx="9419">
                  <c:v>-3.7393299999999998</c:v>
                </c:pt>
                <c:pt idx="9420">
                  <c:v>-5.7826500000000003</c:v>
                </c:pt>
                <c:pt idx="9421">
                  <c:v>-1.2230000000000001</c:v>
                </c:pt>
                <c:pt idx="9422">
                  <c:v>-4.1726700000000001</c:v>
                </c:pt>
                <c:pt idx="9423">
                  <c:v>-4.5478199999999998</c:v>
                </c:pt>
                <c:pt idx="9424">
                  <c:v>-6.8709100000000003</c:v>
                </c:pt>
                <c:pt idx="9425">
                  <c:v>-4.7962800000000003</c:v>
                </c:pt>
                <c:pt idx="9426">
                  <c:v>-1.7223599999999999</c:v>
                </c:pt>
                <c:pt idx="9427">
                  <c:v>-5.1011499999999996</c:v>
                </c:pt>
                <c:pt idx="9428">
                  <c:v>-5.7521899999999997</c:v>
                </c:pt>
                <c:pt idx="9429">
                  <c:v>-3.55227</c:v>
                </c:pt>
                <c:pt idx="9430">
                  <c:v>-1.8606400000000001</c:v>
                </c:pt>
                <c:pt idx="9431">
                  <c:v>-0.10339</c:v>
                </c:pt>
                <c:pt idx="9432">
                  <c:v>-4.54948</c:v>
                </c:pt>
                <c:pt idx="9433">
                  <c:v>-2.1293899999999999</c:v>
                </c:pt>
                <c:pt idx="9434">
                  <c:v>-2.3413200000000001</c:v>
                </c:pt>
                <c:pt idx="9435">
                  <c:v>-4.76851</c:v>
                </c:pt>
                <c:pt idx="9436">
                  <c:v>-2.9368599999999998</c:v>
                </c:pt>
                <c:pt idx="9437">
                  <c:v>-2.0946099999999999</c:v>
                </c:pt>
                <c:pt idx="9438">
                  <c:v>-4.92849</c:v>
                </c:pt>
                <c:pt idx="9439">
                  <c:v>-2.3050700000000002</c:v>
                </c:pt>
                <c:pt idx="9440">
                  <c:v>-2.3147799999999998</c:v>
                </c:pt>
                <c:pt idx="9441">
                  <c:v>-2.57403</c:v>
                </c:pt>
                <c:pt idx="9442">
                  <c:v>-2.9381300000000001</c:v>
                </c:pt>
                <c:pt idx="9443">
                  <c:v>-2.1436000000000002</c:v>
                </c:pt>
                <c:pt idx="9444">
                  <c:v>-0.79396999999999995</c:v>
                </c:pt>
                <c:pt idx="9445">
                  <c:v>-1.6016999999999999</c:v>
                </c:pt>
                <c:pt idx="9446">
                  <c:v>-2.2049500000000002</c:v>
                </c:pt>
                <c:pt idx="9447">
                  <c:v>-2.8488099999999998</c:v>
                </c:pt>
                <c:pt idx="9448">
                  <c:v>-0.28708</c:v>
                </c:pt>
                <c:pt idx="9449">
                  <c:v>3.6119999999999999E-2</c:v>
                </c:pt>
                <c:pt idx="9450">
                  <c:v>-0.68147999999999997</c:v>
                </c:pt>
                <c:pt idx="9451">
                  <c:v>4.7661199999999999</c:v>
                </c:pt>
                <c:pt idx="9452">
                  <c:v>8.9622200000000003</c:v>
                </c:pt>
                <c:pt idx="9453">
                  <c:v>3.96427</c:v>
                </c:pt>
                <c:pt idx="9454">
                  <c:v>0.77888999999999997</c:v>
                </c:pt>
                <c:pt idx="9455">
                  <c:v>4.1315200000000001</c:v>
                </c:pt>
                <c:pt idx="9456">
                  <c:v>5.4023500000000002</c:v>
                </c:pt>
                <c:pt idx="9457">
                  <c:v>2.14615</c:v>
                </c:pt>
                <c:pt idx="9458">
                  <c:v>2.1259600000000001</c:v>
                </c:pt>
                <c:pt idx="9459">
                  <c:v>1.6047199999999999</c:v>
                </c:pt>
                <c:pt idx="9460">
                  <c:v>0.69735999999999998</c:v>
                </c:pt>
                <c:pt idx="9461">
                  <c:v>0.13528999999999999</c:v>
                </c:pt>
                <c:pt idx="9462">
                  <c:v>-1.1019099999999999</c:v>
                </c:pt>
                <c:pt idx="9463">
                  <c:v>-1.32281</c:v>
                </c:pt>
                <c:pt idx="9464">
                  <c:v>-1.81718</c:v>
                </c:pt>
                <c:pt idx="9465">
                  <c:v>1.4820199999999999</c:v>
                </c:pt>
                <c:pt idx="9466">
                  <c:v>-0.46505000000000002</c:v>
                </c:pt>
                <c:pt idx="9467">
                  <c:v>-3.2086000000000001</c:v>
                </c:pt>
                <c:pt idx="9468">
                  <c:v>-1.1881600000000001</c:v>
                </c:pt>
                <c:pt idx="9469">
                  <c:v>-3.2999000000000001</c:v>
                </c:pt>
                <c:pt idx="9470">
                  <c:v>-5.5551300000000001</c:v>
                </c:pt>
                <c:pt idx="9471">
                  <c:v>-7.6393000000000004</c:v>
                </c:pt>
                <c:pt idx="9472">
                  <c:v>-8.1870499999999993</c:v>
                </c:pt>
                <c:pt idx="9473">
                  <c:v>-7.4288699999999999</c:v>
                </c:pt>
                <c:pt idx="9474">
                  <c:v>-8.2108699999999999</c:v>
                </c:pt>
                <c:pt idx="9475">
                  <c:v>-7.8761400000000004</c:v>
                </c:pt>
                <c:pt idx="9476">
                  <c:v>-7.9463299999999997</c:v>
                </c:pt>
                <c:pt idx="9477">
                  <c:v>-7.7035400000000003</c:v>
                </c:pt>
                <c:pt idx="9478">
                  <c:v>-7.7016099999999996</c:v>
                </c:pt>
                <c:pt idx="9479">
                  <c:v>-7.51356</c:v>
                </c:pt>
                <c:pt idx="9480">
                  <c:v>-7.5085300000000004</c:v>
                </c:pt>
                <c:pt idx="9481">
                  <c:v>-7.8351699999999997</c:v>
                </c:pt>
                <c:pt idx="9482">
                  <c:v>-7.6034800000000002</c:v>
                </c:pt>
                <c:pt idx="9483">
                  <c:v>-7.5095900000000002</c:v>
                </c:pt>
                <c:pt idx="9484">
                  <c:v>-7.4826600000000001</c:v>
                </c:pt>
                <c:pt idx="9485">
                  <c:v>-7.6923899999999996</c:v>
                </c:pt>
                <c:pt idx="9486">
                  <c:v>-7.7085999999999997</c:v>
                </c:pt>
                <c:pt idx="9487">
                  <c:v>-7.7167899999999996</c:v>
                </c:pt>
                <c:pt idx="9488">
                  <c:v>-7.9314499999999999</c:v>
                </c:pt>
                <c:pt idx="9489">
                  <c:v>-7.9852400000000001</c:v>
                </c:pt>
                <c:pt idx="9490">
                  <c:v>-8.0375300000000003</c:v>
                </c:pt>
                <c:pt idx="9491">
                  <c:v>-8.2783700000000007</c:v>
                </c:pt>
                <c:pt idx="9492">
                  <c:v>-8.1193200000000001</c:v>
                </c:pt>
                <c:pt idx="9493">
                  <c:v>-8.2378</c:v>
                </c:pt>
                <c:pt idx="9494">
                  <c:v>-8.21387</c:v>
                </c:pt>
                <c:pt idx="9495">
                  <c:v>-8.24451</c:v>
                </c:pt>
                <c:pt idx="9496">
                  <c:v>-8.4039400000000004</c:v>
                </c:pt>
                <c:pt idx="9497">
                  <c:v>-8.2674500000000002</c:v>
                </c:pt>
                <c:pt idx="9498">
                  <c:v>-8.5321300000000004</c:v>
                </c:pt>
                <c:pt idx="9499">
                  <c:v>-8.4807100000000002</c:v>
                </c:pt>
                <c:pt idx="9500">
                  <c:v>-8.4147200000000009</c:v>
                </c:pt>
                <c:pt idx="9501">
                  <c:v>-8.7683499999999999</c:v>
                </c:pt>
                <c:pt idx="9502">
                  <c:v>-8.10351</c:v>
                </c:pt>
                <c:pt idx="9503">
                  <c:v>-7.62364</c:v>
                </c:pt>
                <c:pt idx="9504">
                  <c:v>-7.3696400000000004</c:v>
                </c:pt>
                <c:pt idx="9505">
                  <c:v>-7.2298999999999998</c:v>
                </c:pt>
                <c:pt idx="9506">
                  <c:v>-7.3989599999999998</c:v>
                </c:pt>
                <c:pt idx="9507">
                  <c:v>-7.1710399999999996</c:v>
                </c:pt>
                <c:pt idx="9508">
                  <c:v>-7.4355900000000004</c:v>
                </c:pt>
                <c:pt idx="9509">
                  <c:v>-7.6143900000000002</c:v>
                </c:pt>
                <c:pt idx="9510">
                  <c:v>-7.2641400000000003</c:v>
                </c:pt>
                <c:pt idx="9511">
                  <c:v>-7.5890300000000002</c:v>
                </c:pt>
                <c:pt idx="9512">
                  <c:v>-7.2580200000000001</c:v>
                </c:pt>
                <c:pt idx="9513">
                  <c:v>-7.5912600000000001</c:v>
                </c:pt>
                <c:pt idx="9514">
                  <c:v>-7.5149900000000001</c:v>
                </c:pt>
                <c:pt idx="9515">
                  <c:v>-7.5676600000000001</c:v>
                </c:pt>
                <c:pt idx="9516">
                  <c:v>-7.4739699999999996</c:v>
                </c:pt>
                <c:pt idx="9517">
                  <c:v>-7.64811</c:v>
                </c:pt>
                <c:pt idx="9518">
                  <c:v>-7.5626800000000003</c:v>
                </c:pt>
                <c:pt idx="9519">
                  <c:v>-7.5143000000000004</c:v>
                </c:pt>
                <c:pt idx="9520">
                  <c:v>-7.6860999999999997</c:v>
                </c:pt>
                <c:pt idx="9521">
                  <c:v>-7.6698300000000001</c:v>
                </c:pt>
                <c:pt idx="9522">
                  <c:v>-7.8421500000000002</c:v>
                </c:pt>
                <c:pt idx="9523">
                  <c:v>-7.8229499999999996</c:v>
                </c:pt>
                <c:pt idx="9524">
                  <c:v>-7.7895099999999999</c:v>
                </c:pt>
                <c:pt idx="9525">
                  <c:v>-6.2032400000000001</c:v>
                </c:pt>
                <c:pt idx="9526">
                  <c:v>-7.8793800000000003</c:v>
                </c:pt>
                <c:pt idx="9527">
                  <c:v>-6.2691800000000004</c:v>
                </c:pt>
                <c:pt idx="9528">
                  <c:v>-5.7813800000000004</c:v>
                </c:pt>
                <c:pt idx="9529">
                  <c:v>-5.6740399999999998</c:v>
                </c:pt>
                <c:pt idx="9530">
                  <c:v>-5.5419999999999998</c:v>
                </c:pt>
                <c:pt idx="9531">
                  <c:v>-5.8400100000000004</c:v>
                </c:pt>
                <c:pt idx="9532">
                  <c:v>-6.3964699999999999</c:v>
                </c:pt>
                <c:pt idx="9533">
                  <c:v>-7.9109699999999998</c:v>
                </c:pt>
                <c:pt idx="9534">
                  <c:v>-7.1349200000000002</c:v>
                </c:pt>
                <c:pt idx="9535">
                  <c:v>-7.7815500000000002</c:v>
                </c:pt>
                <c:pt idx="9536">
                  <c:v>-7.7413999999999996</c:v>
                </c:pt>
                <c:pt idx="9537">
                  <c:v>-7.2736400000000003</c:v>
                </c:pt>
                <c:pt idx="9538">
                  <c:v>-7.6520299999999999</c:v>
                </c:pt>
                <c:pt idx="9539">
                  <c:v>-9.0723000000000003</c:v>
                </c:pt>
                <c:pt idx="9540">
                  <c:v>-7.4066999999999998</c:v>
                </c:pt>
                <c:pt idx="9541">
                  <c:v>-8.7942499999999999</c:v>
                </c:pt>
                <c:pt idx="9542">
                  <c:v>-7.7341800000000003</c:v>
                </c:pt>
                <c:pt idx="9543">
                  <c:v>-7.5199499999999997</c:v>
                </c:pt>
                <c:pt idx="9544">
                  <c:v>-10.035</c:v>
                </c:pt>
                <c:pt idx="9545">
                  <c:v>-9.3228000000000009</c:v>
                </c:pt>
                <c:pt idx="9546">
                  <c:v>-10.288600000000001</c:v>
                </c:pt>
                <c:pt idx="9547">
                  <c:v>-11.0777</c:v>
                </c:pt>
                <c:pt idx="9548">
                  <c:v>-9.8908500000000004</c:v>
                </c:pt>
                <c:pt idx="9549">
                  <c:v>-10.450100000000001</c:v>
                </c:pt>
                <c:pt idx="9550">
                  <c:v>-10.217599999999999</c:v>
                </c:pt>
                <c:pt idx="9551">
                  <c:v>-10.127700000000001</c:v>
                </c:pt>
                <c:pt idx="9552">
                  <c:v>-10.2623</c:v>
                </c:pt>
                <c:pt idx="9553">
                  <c:v>-10.3432</c:v>
                </c:pt>
                <c:pt idx="9554">
                  <c:v>-9.9959600000000002</c:v>
                </c:pt>
                <c:pt idx="9555">
                  <c:v>-9.9869199999999996</c:v>
                </c:pt>
                <c:pt idx="9556">
                  <c:v>-10.07057</c:v>
                </c:pt>
                <c:pt idx="9557">
                  <c:v>-10.074999999999999</c:v>
                </c:pt>
                <c:pt idx="9558">
                  <c:v>-10.1281</c:v>
                </c:pt>
                <c:pt idx="9559">
                  <c:v>-10.077999999999999</c:v>
                </c:pt>
                <c:pt idx="9560">
                  <c:v>-10.292400000000001</c:v>
                </c:pt>
                <c:pt idx="9561">
                  <c:v>-9.9665999999999997</c:v>
                </c:pt>
                <c:pt idx="9562">
                  <c:v>-10.0128</c:v>
                </c:pt>
                <c:pt idx="9563">
                  <c:v>-10.1066</c:v>
                </c:pt>
                <c:pt idx="9564">
                  <c:v>-9.98672</c:v>
                </c:pt>
                <c:pt idx="9565">
                  <c:v>-10.0869</c:v>
                </c:pt>
                <c:pt idx="9566">
                  <c:v>-9.9863599999999995</c:v>
                </c:pt>
                <c:pt idx="9567">
                  <c:v>-10.061199999999999</c:v>
                </c:pt>
                <c:pt idx="9568">
                  <c:v>-10.047499999999999</c:v>
                </c:pt>
                <c:pt idx="9569">
                  <c:v>-9.7258600000000008</c:v>
                </c:pt>
                <c:pt idx="9570">
                  <c:v>-9.9942299999999999</c:v>
                </c:pt>
                <c:pt idx="9571">
                  <c:v>-10.269399999999999</c:v>
                </c:pt>
                <c:pt idx="9572">
                  <c:v>-9.7822800000000001</c:v>
                </c:pt>
                <c:pt idx="9573">
                  <c:v>-9.8522300000000005</c:v>
                </c:pt>
                <c:pt idx="9574">
                  <c:v>-9.8971400000000003</c:v>
                </c:pt>
                <c:pt idx="9575">
                  <c:v>-9.76342</c:v>
                </c:pt>
                <c:pt idx="9576">
                  <c:v>-10.049099999999999</c:v>
                </c:pt>
                <c:pt idx="9577">
                  <c:v>-9.7290200000000002</c:v>
                </c:pt>
                <c:pt idx="9578">
                  <c:v>-9.6543600000000005</c:v>
                </c:pt>
                <c:pt idx="9579">
                  <c:v>-9.7315000000000005</c:v>
                </c:pt>
                <c:pt idx="9580">
                  <c:v>-9.6940600000000003</c:v>
                </c:pt>
                <c:pt idx="9581">
                  <c:v>-9.7184500000000007</c:v>
                </c:pt>
                <c:pt idx="9582">
                  <c:v>-8.6853599999999993</c:v>
                </c:pt>
                <c:pt idx="9583">
                  <c:v>-8.3000299999999996</c:v>
                </c:pt>
                <c:pt idx="9584">
                  <c:v>-5.7751799999999998</c:v>
                </c:pt>
                <c:pt idx="9585">
                  <c:v>-6.6572699999999996</c:v>
                </c:pt>
                <c:pt idx="9586">
                  <c:v>-6.8727600000000004</c:v>
                </c:pt>
                <c:pt idx="9587">
                  <c:v>-4.6263699999999996</c:v>
                </c:pt>
                <c:pt idx="9588">
                  <c:v>-0.22888</c:v>
                </c:pt>
                <c:pt idx="9589">
                  <c:v>-0.67527000000000004</c:v>
                </c:pt>
                <c:pt idx="9590">
                  <c:v>-1.7057899999999999</c:v>
                </c:pt>
                <c:pt idx="9591">
                  <c:v>-2.08094</c:v>
                </c:pt>
                <c:pt idx="9592">
                  <c:v>-3.1040000000000001</c:v>
                </c:pt>
                <c:pt idx="9593">
                  <c:v>-0.71021999999999996</c:v>
                </c:pt>
                <c:pt idx="9594">
                  <c:v>7.0228400000000004</c:v>
                </c:pt>
                <c:pt idx="9595">
                  <c:v>1.02034</c:v>
                </c:pt>
                <c:pt idx="9596">
                  <c:v>-2.1821100000000002</c:v>
                </c:pt>
                <c:pt idx="9597">
                  <c:v>-4.1397000000000004</c:v>
                </c:pt>
                <c:pt idx="9598">
                  <c:v>-5.45641</c:v>
                </c:pt>
                <c:pt idx="9599">
                  <c:v>-6.3875500000000001</c:v>
                </c:pt>
                <c:pt idx="9600">
                  <c:v>-7.0716999999999999</c:v>
                </c:pt>
                <c:pt idx="9601">
                  <c:v>-7.1671800000000001</c:v>
                </c:pt>
                <c:pt idx="9602">
                  <c:v>-2.5262199999999999</c:v>
                </c:pt>
                <c:pt idx="9603">
                  <c:v>-4.3208299999999999</c:v>
                </c:pt>
                <c:pt idx="9604">
                  <c:v>-4.4058099999999998</c:v>
                </c:pt>
                <c:pt idx="9605">
                  <c:v>-5.4805200000000003</c:v>
                </c:pt>
                <c:pt idx="9606">
                  <c:v>-5.7701000000000002</c:v>
                </c:pt>
                <c:pt idx="9607">
                  <c:v>-6.1887499999999998</c:v>
                </c:pt>
                <c:pt idx="9608">
                  <c:v>-6.6761699999999999</c:v>
                </c:pt>
                <c:pt idx="9609">
                  <c:v>-7.2058999999999997</c:v>
                </c:pt>
                <c:pt idx="9610">
                  <c:v>-6.84152</c:v>
                </c:pt>
                <c:pt idx="9611">
                  <c:v>-6.5581800000000001</c:v>
                </c:pt>
                <c:pt idx="9612">
                  <c:v>-7.6745200000000002</c:v>
                </c:pt>
                <c:pt idx="9613">
                  <c:v>-7.6576899999999997</c:v>
                </c:pt>
                <c:pt idx="9614">
                  <c:v>-9.6452100000000005</c:v>
                </c:pt>
                <c:pt idx="9615">
                  <c:v>-9.2933199999999996</c:v>
                </c:pt>
                <c:pt idx="9616">
                  <c:v>-9.2456899999999997</c:v>
                </c:pt>
                <c:pt idx="9617">
                  <c:v>-9.1021199999999993</c:v>
                </c:pt>
                <c:pt idx="9618">
                  <c:v>-8.8000799999999995</c:v>
                </c:pt>
                <c:pt idx="9619">
                  <c:v>-8.7159700000000004</c:v>
                </c:pt>
                <c:pt idx="9620">
                  <c:v>-8.8812800000000003</c:v>
                </c:pt>
                <c:pt idx="9621">
                  <c:v>-8.9982399999999991</c:v>
                </c:pt>
                <c:pt idx="9622">
                  <c:v>-8.86876</c:v>
                </c:pt>
                <c:pt idx="9623">
                  <c:v>-8.7604199999999999</c:v>
                </c:pt>
                <c:pt idx="9624">
                  <c:v>-8.7749600000000001</c:v>
                </c:pt>
                <c:pt idx="9625">
                  <c:v>-8.9161900000000003</c:v>
                </c:pt>
                <c:pt idx="9626">
                  <c:v>-8.5787099999999992</c:v>
                </c:pt>
                <c:pt idx="9627">
                  <c:v>-9.2892799999999998</c:v>
                </c:pt>
                <c:pt idx="9628">
                  <c:v>-9.0624300000000009</c:v>
                </c:pt>
                <c:pt idx="9629">
                  <c:v>-8.9241700000000002</c:v>
                </c:pt>
                <c:pt idx="9630">
                  <c:v>-9.1894899999999993</c:v>
                </c:pt>
                <c:pt idx="9631">
                  <c:v>-9.0678199999999993</c:v>
                </c:pt>
                <c:pt idx="9632">
                  <c:v>-9.0057799999999997</c:v>
                </c:pt>
                <c:pt idx="9633">
                  <c:v>-9.1957400000000007</c:v>
                </c:pt>
                <c:pt idx="9634">
                  <c:v>-8.9548699999999997</c:v>
                </c:pt>
                <c:pt idx="9635">
                  <c:v>-9.1173099999999998</c:v>
                </c:pt>
                <c:pt idx="9636">
                  <c:v>-9.1294699999999995</c:v>
                </c:pt>
                <c:pt idx="9637">
                  <c:v>-9.1483899999999991</c:v>
                </c:pt>
                <c:pt idx="9638">
                  <c:v>-9.1903799999999993</c:v>
                </c:pt>
                <c:pt idx="9639">
                  <c:v>-9.1771100000000008</c:v>
                </c:pt>
                <c:pt idx="9640">
                  <c:v>-9.0064499999999992</c:v>
                </c:pt>
                <c:pt idx="9641">
                  <c:v>-9.1574299999999997</c:v>
                </c:pt>
                <c:pt idx="9642">
                  <c:v>-9.0517099999999999</c:v>
                </c:pt>
                <c:pt idx="9643">
                  <c:v>-9.2096699999999991</c:v>
                </c:pt>
                <c:pt idx="9644">
                  <c:v>-9.3672900000000006</c:v>
                </c:pt>
                <c:pt idx="9645">
                  <c:v>-9.3860100000000006</c:v>
                </c:pt>
                <c:pt idx="9646">
                  <c:v>-9.2092500000000008</c:v>
                </c:pt>
                <c:pt idx="9647">
                  <c:v>-9.3930600000000002</c:v>
                </c:pt>
                <c:pt idx="9648">
                  <c:v>-9.15076</c:v>
                </c:pt>
                <c:pt idx="9649">
                  <c:v>-9.3837700000000002</c:v>
                </c:pt>
                <c:pt idx="9650">
                  <c:v>-9.2721499999999999</c:v>
                </c:pt>
                <c:pt idx="9651">
                  <c:v>-9.1760099999999998</c:v>
                </c:pt>
                <c:pt idx="9652">
                  <c:v>-9.1424400000000006</c:v>
                </c:pt>
                <c:pt idx="9653">
                  <c:v>-8.8398500000000002</c:v>
                </c:pt>
                <c:pt idx="9654">
                  <c:v>-8.8166200000000003</c:v>
                </c:pt>
                <c:pt idx="9655">
                  <c:v>-8.9151399999999992</c:v>
                </c:pt>
                <c:pt idx="9656">
                  <c:v>-9.1274800000000003</c:v>
                </c:pt>
                <c:pt idx="9657">
                  <c:v>-9.2370699999999992</c:v>
                </c:pt>
                <c:pt idx="9658">
                  <c:v>-9.2769899999999996</c:v>
                </c:pt>
                <c:pt idx="9659">
                  <c:v>-8.7555499999999995</c:v>
                </c:pt>
                <c:pt idx="9660">
                  <c:v>-4.7435099999999997</c:v>
                </c:pt>
                <c:pt idx="9661">
                  <c:v>-1.82629</c:v>
                </c:pt>
                <c:pt idx="9662">
                  <c:v>-2.9971999999999999</c:v>
                </c:pt>
                <c:pt idx="9663">
                  <c:v>-3.7021999999999999</c:v>
                </c:pt>
                <c:pt idx="9664">
                  <c:v>-3.9722599999999999</c:v>
                </c:pt>
                <c:pt idx="9665">
                  <c:v>-4.4512299999999998</c:v>
                </c:pt>
                <c:pt idx="9666">
                  <c:v>-5.4413900000000002</c:v>
                </c:pt>
                <c:pt idx="9667">
                  <c:v>-6.1300100000000004</c:v>
                </c:pt>
                <c:pt idx="9668">
                  <c:v>-3.7684500000000001</c:v>
                </c:pt>
                <c:pt idx="9669">
                  <c:v>-3.6977000000000002</c:v>
                </c:pt>
                <c:pt idx="9670">
                  <c:v>-4.1229399999999998</c:v>
                </c:pt>
                <c:pt idx="9671">
                  <c:v>-4.3630599999999999</c:v>
                </c:pt>
                <c:pt idx="9672">
                  <c:v>0.99638000000000004</c:v>
                </c:pt>
                <c:pt idx="9673">
                  <c:v>-2.3014199999999998</c:v>
                </c:pt>
                <c:pt idx="9674">
                  <c:v>-4.3090099999999998</c:v>
                </c:pt>
                <c:pt idx="9675">
                  <c:v>-4.8482399999999997</c:v>
                </c:pt>
                <c:pt idx="9676">
                  <c:v>-5.1454599999999999</c:v>
                </c:pt>
                <c:pt idx="9677">
                  <c:v>-5.97384</c:v>
                </c:pt>
                <c:pt idx="9678">
                  <c:v>-5.6690699999999996</c:v>
                </c:pt>
                <c:pt idx="9679">
                  <c:v>-5.8158799999999999</c:v>
                </c:pt>
                <c:pt idx="9680">
                  <c:v>-6.2741800000000003</c:v>
                </c:pt>
                <c:pt idx="9681">
                  <c:v>-6.9100900000000003</c:v>
                </c:pt>
                <c:pt idx="9682">
                  <c:v>-7.3520899999999996</c:v>
                </c:pt>
                <c:pt idx="9683">
                  <c:v>-7.6773100000000003</c:v>
                </c:pt>
                <c:pt idx="9684">
                  <c:v>-7.9230999999999998</c:v>
                </c:pt>
                <c:pt idx="9685">
                  <c:v>-4.6969200000000004</c:v>
                </c:pt>
                <c:pt idx="9686">
                  <c:v>-5.5257800000000001</c:v>
                </c:pt>
                <c:pt idx="9687">
                  <c:v>-6.3042899999999999</c:v>
                </c:pt>
                <c:pt idx="9688">
                  <c:v>-6.60914</c:v>
                </c:pt>
                <c:pt idx="9689">
                  <c:v>-5.0333300000000003</c:v>
                </c:pt>
                <c:pt idx="9690">
                  <c:v>-5.3688099999999999</c:v>
                </c:pt>
                <c:pt idx="9691">
                  <c:v>-6.0425399999999998</c:v>
                </c:pt>
                <c:pt idx="9692">
                  <c:v>-7.2081099999999996</c:v>
                </c:pt>
                <c:pt idx="9693">
                  <c:v>-6.4838899999999997</c:v>
                </c:pt>
                <c:pt idx="9694">
                  <c:v>-7.2968099999999998</c:v>
                </c:pt>
                <c:pt idx="9695">
                  <c:v>-7.2997500000000004</c:v>
                </c:pt>
                <c:pt idx="9696">
                  <c:v>-6.9752999999999998</c:v>
                </c:pt>
                <c:pt idx="9697">
                  <c:v>-7.0978899999999996</c:v>
                </c:pt>
                <c:pt idx="9698">
                  <c:v>-6.7440800000000003</c:v>
                </c:pt>
                <c:pt idx="9699">
                  <c:v>-7.0138499999999997</c:v>
                </c:pt>
                <c:pt idx="9700">
                  <c:v>-0.11328000000000001</c:v>
                </c:pt>
                <c:pt idx="9701">
                  <c:v>-2.8985400000000001</c:v>
                </c:pt>
                <c:pt idx="9702">
                  <c:v>-5.1589200000000002</c:v>
                </c:pt>
                <c:pt idx="9703">
                  <c:v>-6.6770399999999999</c:v>
                </c:pt>
                <c:pt idx="9704">
                  <c:v>-7.7364800000000002</c:v>
                </c:pt>
                <c:pt idx="9705">
                  <c:v>-8.5118299999999998</c:v>
                </c:pt>
                <c:pt idx="9706">
                  <c:v>-6.9735100000000001</c:v>
                </c:pt>
                <c:pt idx="9707">
                  <c:v>-5.8524099999999999</c:v>
                </c:pt>
                <c:pt idx="9708">
                  <c:v>-7.0864599999999998</c:v>
                </c:pt>
                <c:pt idx="9709">
                  <c:v>-7.9062299999999999</c:v>
                </c:pt>
                <c:pt idx="9710">
                  <c:v>-8.47349</c:v>
                </c:pt>
                <c:pt idx="9711">
                  <c:v>-8.8819199999999991</c:v>
                </c:pt>
                <c:pt idx="9712">
                  <c:v>-9.2009399999999992</c:v>
                </c:pt>
                <c:pt idx="9713">
                  <c:v>-9.4734499999999997</c:v>
                </c:pt>
                <c:pt idx="9714">
                  <c:v>-9.7142499999999998</c:v>
                </c:pt>
                <c:pt idx="9715">
                  <c:v>-9.9230699999999992</c:v>
                </c:pt>
                <c:pt idx="9716">
                  <c:v>-10.476699999999999</c:v>
                </c:pt>
                <c:pt idx="9717">
                  <c:v>-10.399100000000001</c:v>
                </c:pt>
                <c:pt idx="9718">
                  <c:v>-9.3206399999999991</c:v>
                </c:pt>
                <c:pt idx="9719">
                  <c:v>-9.39358</c:v>
                </c:pt>
                <c:pt idx="9720">
                  <c:v>-8.9752299999999998</c:v>
                </c:pt>
                <c:pt idx="9721">
                  <c:v>-9.2628000000000004</c:v>
                </c:pt>
                <c:pt idx="9722">
                  <c:v>-5.0830200000000003</c:v>
                </c:pt>
                <c:pt idx="9723">
                  <c:v>-6.50746</c:v>
                </c:pt>
                <c:pt idx="9724">
                  <c:v>-7.2511299999999999</c:v>
                </c:pt>
                <c:pt idx="9725">
                  <c:v>-7.7069099999999997</c:v>
                </c:pt>
                <c:pt idx="9726">
                  <c:v>-8.0204000000000004</c:v>
                </c:pt>
                <c:pt idx="9727">
                  <c:v>-8.0601599999999998</c:v>
                </c:pt>
                <c:pt idx="9728">
                  <c:v>-9.2744300000000006</c:v>
                </c:pt>
                <c:pt idx="9729">
                  <c:v>-9.2882300000000004</c:v>
                </c:pt>
                <c:pt idx="9730">
                  <c:v>-7.5640099999999997</c:v>
                </c:pt>
                <c:pt idx="9731">
                  <c:v>-7.80891</c:v>
                </c:pt>
                <c:pt idx="9732">
                  <c:v>-8.0099499999999999</c:v>
                </c:pt>
                <c:pt idx="9733">
                  <c:v>-8.3569200000000006</c:v>
                </c:pt>
                <c:pt idx="9734">
                  <c:v>-8.7208199999999998</c:v>
                </c:pt>
                <c:pt idx="9735">
                  <c:v>-9.0530299999999997</c:v>
                </c:pt>
                <c:pt idx="9736">
                  <c:v>-8.4863999999999997</c:v>
                </c:pt>
                <c:pt idx="9737">
                  <c:v>-8.6073199999999996</c:v>
                </c:pt>
                <c:pt idx="9738">
                  <c:v>-8.6547400000000003</c:v>
                </c:pt>
                <c:pt idx="9739">
                  <c:v>-5.2151300000000003</c:v>
                </c:pt>
                <c:pt idx="9740">
                  <c:v>-6.1663399999999999</c:v>
                </c:pt>
                <c:pt idx="9741">
                  <c:v>-3.8306200000000001</c:v>
                </c:pt>
                <c:pt idx="9742">
                  <c:v>-4.9961700000000002</c:v>
                </c:pt>
                <c:pt idx="9743">
                  <c:v>-5.2551300000000003</c:v>
                </c:pt>
                <c:pt idx="9744">
                  <c:v>-5.9119000000000002</c:v>
                </c:pt>
                <c:pt idx="9745">
                  <c:v>-6.4422499999999996</c:v>
                </c:pt>
                <c:pt idx="9746">
                  <c:v>-6.9699200000000001</c:v>
                </c:pt>
                <c:pt idx="9747">
                  <c:v>-7.4198899999999997</c:v>
                </c:pt>
                <c:pt idx="9748">
                  <c:v>-7.85555</c:v>
                </c:pt>
                <c:pt idx="9749">
                  <c:v>-8.2637099999999997</c:v>
                </c:pt>
                <c:pt idx="9750">
                  <c:v>-8.6317599999999999</c:v>
                </c:pt>
                <c:pt idx="9751">
                  <c:v>-8.9558099999999996</c:v>
                </c:pt>
                <c:pt idx="9752">
                  <c:v>-5.4771400000000003</c:v>
                </c:pt>
                <c:pt idx="9753">
                  <c:v>-6.8609999999999998</c:v>
                </c:pt>
                <c:pt idx="9754">
                  <c:v>-7.5754400000000004</c:v>
                </c:pt>
                <c:pt idx="9755">
                  <c:v>-7.32409</c:v>
                </c:pt>
                <c:pt idx="9756">
                  <c:v>-7.8986000000000001</c:v>
                </c:pt>
                <c:pt idx="9757">
                  <c:v>-8.3988099999999992</c:v>
                </c:pt>
                <c:pt idx="9758">
                  <c:v>-8.8198100000000004</c:v>
                </c:pt>
                <c:pt idx="9759">
                  <c:v>-9.2204800000000002</c:v>
                </c:pt>
                <c:pt idx="9760">
                  <c:v>-9.1296099999999996</c:v>
                </c:pt>
                <c:pt idx="9761">
                  <c:v>-8.1531099999999999</c:v>
                </c:pt>
                <c:pt idx="9762">
                  <c:v>-8.3461800000000004</c:v>
                </c:pt>
                <c:pt idx="9763">
                  <c:v>-8.62683</c:v>
                </c:pt>
                <c:pt idx="9764">
                  <c:v>-8.8377599999999994</c:v>
                </c:pt>
                <c:pt idx="9765">
                  <c:v>-9.0206300000000006</c:v>
                </c:pt>
                <c:pt idx="9766">
                  <c:v>-1.5979099999999999</c:v>
                </c:pt>
                <c:pt idx="9767">
                  <c:v>-4.8025000000000002</c:v>
                </c:pt>
                <c:pt idx="9768">
                  <c:v>-7.1130500000000003</c:v>
                </c:pt>
                <c:pt idx="9769">
                  <c:v>-8.6257000000000001</c:v>
                </c:pt>
                <c:pt idx="9770">
                  <c:v>-9.7083200000000005</c:v>
                </c:pt>
                <c:pt idx="9771">
                  <c:v>-10.515700000000001</c:v>
                </c:pt>
                <c:pt idx="9772">
                  <c:v>-11.1342</c:v>
                </c:pt>
                <c:pt idx="9773">
                  <c:v>-11.616</c:v>
                </c:pt>
                <c:pt idx="9774">
                  <c:v>-11.994400000000001</c:v>
                </c:pt>
                <c:pt idx="9775">
                  <c:v>-8.7495700000000003</c:v>
                </c:pt>
                <c:pt idx="9776">
                  <c:v>-9.7753999999999994</c:v>
                </c:pt>
                <c:pt idx="9777">
                  <c:v>-10.5398</c:v>
                </c:pt>
                <c:pt idx="9778">
                  <c:v>-11.021599999999999</c:v>
                </c:pt>
                <c:pt idx="9779">
                  <c:v>-11.3337</c:v>
                </c:pt>
                <c:pt idx="9780">
                  <c:v>-11.561999999999999</c:v>
                </c:pt>
                <c:pt idx="9781">
                  <c:v>-11.7559</c:v>
                </c:pt>
                <c:pt idx="9782">
                  <c:v>-10.947699999999999</c:v>
                </c:pt>
                <c:pt idx="9783">
                  <c:v>-10.9823</c:v>
                </c:pt>
                <c:pt idx="9784">
                  <c:v>-11.0694</c:v>
                </c:pt>
                <c:pt idx="9785">
                  <c:v>-11.078200000000001</c:v>
                </c:pt>
                <c:pt idx="9786">
                  <c:v>-11.066800000000001</c:v>
                </c:pt>
                <c:pt idx="9787">
                  <c:v>-11.0779</c:v>
                </c:pt>
                <c:pt idx="9788">
                  <c:v>-11.117000000000001</c:v>
                </c:pt>
                <c:pt idx="9789">
                  <c:v>-11.1693</c:v>
                </c:pt>
                <c:pt idx="9790">
                  <c:v>-8.5903299999999998</c:v>
                </c:pt>
                <c:pt idx="9791">
                  <c:v>-9.2290799999999997</c:v>
                </c:pt>
                <c:pt idx="9792">
                  <c:v>-9.7248599999999996</c:v>
                </c:pt>
                <c:pt idx="9793">
                  <c:v>-9.9326799999999995</c:v>
                </c:pt>
                <c:pt idx="9794">
                  <c:v>-10.0524</c:v>
                </c:pt>
                <c:pt idx="9795">
                  <c:v>-10.242800000000001</c:v>
                </c:pt>
                <c:pt idx="9796">
                  <c:v>-10.2485</c:v>
                </c:pt>
                <c:pt idx="9797">
                  <c:v>-10.5063</c:v>
                </c:pt>
                <c:pt idx="9798">
                  <c:v>-10.8248</c:v>
                </c:pt>
                <c:pt idx="9799">
                  <c:v>-10.8794</c:v>
                </c:pt>
                <c:pt idx="9800">
                  <c:v>-6.9892000000000003</c:v>
                </c:pt>
                <c:pt idx="9801">
                  <c:v>-7.97187</c:v>
                </c:pt>
                <c:pt idx="9802">
                  <c:v>-8.3357100000000006</c:v>
                </c:pt>
                <c:pt idx="9803">
                  <c:v>-8.6153399999999998</c:v>
                </c:pt>
                <c:pt idx="9804">
                  <c:v>-8.7355499999999999</c:v>
                </c:pt>
                <c:pt idx="9805">
                  <c:v>-7.2398300000000004</c:v>
                </c:pt>
                <c:pt idx="9806">
                  <c:v>-7.7104900000000001</c:v>
                </c:pt>
                <c:pt idx="9807">
                  <c:v>-7.9600099999999996</c:v>
                </c:pt>
                <c:pt idx="9808">
                  <c:v>-8.0386399999999991</c:v>
                </c:pt>
                <c:pt idx="9809">
                  <c:v>-8.4403600000000001</c:v>
                </c:pt>
                <c:pt idx="9810">
                  <c:v>-8.8229100000000003</c:v>
                </c:pt>
                <c:pt idx="9811">
                  <c:v>-9.2253500000000006</c:v>
                </c:pt>
                <c:pt idx="9812">
                  <c:v>-10.0334</c:v>
                </c:pt>
                <c:pt idx="9813">
                  <c:v>-10.275499999999999</c:v>
                </c:pt>
                <c:pt idx="9814">
                  <c:v>-7.1352000000000002</c:v>
                </c:pt>
                <c:pt idx="9815">
                  <c:v>-7.5260899999999999</c:v>
                </c:pt>
                <c:pt idx="9816">
                  <c:v>-8.6249199999999995</c:v>
                </c:pt>
                <c:pt idx="9817">
                  <c:v>-9.1390200000000004</c:v>
                </c:pt>
                <c:pt idx="9818">
                  <c:v>-9.6462199999999996</c:v>
                </c:pt>
                <c:pt idx="9819">
                  <c:v>-9.6643500000000007</c:v>
                </c:pt>
                <c:pt idx="9820">
                  <c:v>-10.0983</c:v>
                </c:pt>
                <c:pt idx="9821">
                  <c:v>-10.509600000000001</c:v>
                </c:pt>
                <c:pt idx="9822">
                  <c:v>-11.083</c:v>
                </c:pt>
                <c:pt idx="9823">
                  <c:v>-11.39</c:v>
                </c:pt>
                <c:pt idx="9824">
                  <c:v>-11.698399999999999</c:v>
                </c:pt>
                <c:pt idx="9825">
                  <c:v>-12.051500000000001</c:v>
                </c:pt>
                <c:pt idx="9826">
                  <c:v>-10.83942</c:v>
                </c:pt>
                <c:pt idx="9827">
                  <c:v>-8.6992200000000004</c:v>
                </c:pt>
                <c:pt idx="9828">
                  <c:v>-3.0261800000000001</c:v>
                </c:pt>
                <c:pt idx="9829">
                  <c:v>-6.5079099999999999</c:v>
                </c:pt>
                <c:pt idx="9830">
                  <c:v>-8.8177199999999996</c:v>
                </c:pt>
                <c:pt idx="9831">
                  <c:v>-10.4156</c:v>
                </c:pt>
                <c:pt idx="9832">
                  <c:v>-11.5746</c:v>
                </c:pt>
                <c:pt idx="9833">
                  <c:v>-12.443</c:v>
                </c:pt>
                <c:pt idx="9834">
                  <c:v>-13.110799999999999</c:v>
                </c:pt>
                <c:pt idx="9835">
                  <c:v>-13.635619999999999</c:v>
                </c:pt>
                <c:pt idx="9836">
                  <c:v>-14.054</c:v>
                </c:pt>
                <c:pt idx="9837">
                  <c:v>-14.389200000000001</c:v>
                </c:pt>
                <c:pt idx="9838">
                  <c:v>-14.6524</c:v>
                </c:pt>
                <c:pt idx="9839">
                  <c:v>-14.862399999999999</c:v>
                </c:pt>
                <c:pt idx="9840">
                  <c:v>-14.201560000000001</c:v>
                </c:pt>
                <c:pt idx="9841">
                  <c:v>-12.675700000000001</c:v>
                </c:pt>
                <c:pt idx="9842">
                  <c:v>-13.3048</c:v>
                </c:pt>
                <c:pt idx="9843">
                  <c:v>-13.633599999999999</c:v>
                </c:pt>
                <c:pt idx="9844">
                  <c:v>-11.9687</c:v>
                </c:pt>
                <c:pt idx="9845">
                  <c:v>-15.106299999999999</c:v>
                </c:pt>
                <c:pt idx="9846">
                  <c:v>-14.4466</c:v>
                </c:pt>
                <c:pt idx="9847">
                  <c:v>-19.3566</c:v>
                </c:pt>
                <c:pt idx="9848">
                  <c:v>-22.4528</c:v>
                </c:pt>
                <c:pt idx="9849">
                  <c:v>-18.306100000000001</c:v>
                </c:pt>
                <c:pt idx="9850">
                  <c:v>-17.599699999999999</c:v>
                </c:pt>
                <c:pt idx="9851">
                  <c:v>-14.921200000000001</c:v>
                </c:pt>
                <c:pt idx="9852">
                  <c:v>-14.474399999999999</c:v>
                </c:pt>
                <c:pt idx="9853">
                  <c:v>-14.2255</c:v>
                </c:pt>
                <c:pt idx="9854">
                  <c:v>-16.41658</c:v>
                </c:pt>
                <c:pt idx="9855">
                  <c:v>-15.3215</c:v>
                </c:pt>
                <c:pt idx="9856">
                  <c:v>-14.234299999999999</c:v>
                </c:pt>
                <c:pt idx="9857">
                  <c:v>-11.674200000000001</c:v>
                </c:pt>
                <c:pt idx="9858">
                  <c:v>-13.1357</c:v>
                </c:pt>
                <c:pt idx="9859">
                  <c:v>-13.477600000000001</c:v>
                </c:pt>
                <c:pt idx="9860">
                  <c:v>-11.0609</c:v>
                </c:pt>
                <c:pt idx="9861">
                  <c:v>-14.388999999999999</c:v>
                </c:pt>
                <c:pt idx="9862">
                  <c:v>-10.332599999999999</c:v>
                </c:pt>
                <c:pt idx="9863">
                  <c:v>-12.295299999999999</c:v>
                </c:pt>
                <c:pt idx="9864">
                  <c:v>-10.1105</c:v>
                </c:pt>
                <c:pt idx="9865">
                  <c:v>-10.4801</c:v>
                </c:pt>
                <c:pt idx="9866">
                  <c:v>-10.765700000000001</c:v>
                </c:pt>
                <c:pt idx="9867">
                  <c:v>-11.9437</c:v>
                </c:pt>
                <c:pt idx="9868">
                  <c:v>-11.7392</c:v>
                </c:pt>
                <c:pt idx="9869">
                  <c:v>-11.7316</c:v>
                </c:pt>
                <c:pt idx="9870">
                  <c:v>-13.809799999999999</c:v>
                </c:pt>
                <c:pt idx="9871">
                  <c:v>-11.269500000000001</c:v>
                </c:pt>
                <c:pt idx="9872">
                  <c:v>-14.3216</c:v>
                </c:pt>
                <c:pt idx="9873">
                  <c:v>-15.097</c:v>
                </c:pt>
                <c:pt idx="9874">
                  <c:v>-14.3827</c:v>
                </c:pt>
                <c:pt idx="9875">
                  <c:v>-15.4011</c:v>
                </c:pt>
                <c:pt idx="9876">
                  <c:v>-15.412100000000001</c:v>
                </c:pt>
                <c:pt idx="9877">
                  <c:v>-14.9916</c:v>
                </c:pt>
                <c:pt idx="9878">
                  <c:v>-15.104850000000001</c:v>
                </c:pt>
                <c:pt idx="9879">
                  <c:v>-15.3711</c:v>
                </c:pt>
                <c:pt idx="9880">
                  <c:v>-15.1828</c:v>
                </c:pt>
                <c:pt idx="9881">
                  <c:v>-15.058199999999999</c:v>
                </c:pt>
                <c:pt idx="9882">
                  <c:v>-14.9467</c:v>
                </c:pt>
                <c:pt idx="9883">
                  <c:v>-12.823600000000001</c:v>
                </c:pt>
                <c:pt idx="9884">
                  <c:v>-9.2377699999999994</c:v>
                </c:pt>
                <c:pt idx="9885">
                  <c:v>-9.7930399999999995</c:v>
                </c:pt>
                <c:pt idx="9886">
                  <c:v>-10.0036</c:v>
                </c:pt>
                <c:pt idx="9887">
                  <c:v>-10.585800000000001</c:v>
                </c:pt>
                <c:pt idx="9888">
                  <c:v>-13.0937</c:v>
                </c:pt>
                <c:pt idx="9889">
                  <c:v>-13.4842</c:v>
                </c:pt>
                <c:pt idx="9890">
                  <c:v>-13.9948</c:v>
                </c:pt>
                <c:pt idx="9891">
                  <c:v>-13.4863</c:v>
                </c:pt>
                <c:pt idx="9892">
                  <c:v>-13.644600000000001</c:v>
                </c:pt>
                <c:pt idx="9893">
                  <c:v>-13.16</c:v>
                </c:pt>
                <c:pt idx="9894">
                  <c:v>-10.043900000000001</c:v>
                </c:pt>
                <c:pt idx="9895">
                  <c:v>-6.8300700000000001</c:v>
                </c:pt>
                <c:pt idx="9896">
                  <c:v>-9.7701200000000004</c:v>
                </c:pt>
                <c:pt idx="9897">
                  <c:v>-8.4998299999999993</c:v>
                </c:pt>
                <c:pt idx="9898">
                  <c:v>-6.9082400000000002</c:v>
                </c:pt>
                <c:pt idx="9899">
                  <c:v>-7.7755900000000002</c:v>
                </c:pt>
                <c:pt idx="9900">
                  <c:v>-8.2678700000000003</c:v>
                </c:pt>
                <c:pt idx="9901">
                  <c:v>-9.2025400000000008</c:v>
                </c:pt>
                <c:pt idx="9902">
                  <c:v>-6.5704099999999999</c:v>
                </c:pt>
                <c:pt idx="9903">
                  <c:v>-5.1357900000000001</c:v>
                </c:pt>
                <c:pt idx="9904">
                  <c:v>-9.1490600000000004</c:v>
                </c:pt>
                <c:pt idx="9905">
                  <c:v>-10.1434</c:v>
                </c:pt>
                <c:pt idx="9906">
                  <c:v>-10.4061</c:v>
                </c:pt>
                <c:pt idx="9907">
                  <c:v>-10.829499999999999</c:v>
                </c:pt>
                <c:pt idx="9908">
                  <c:v>-14.51709</c:v>
                </c:pt>
                <c:pt idx="9909">
                  <c:v>-13.659940000000001</c:v>
                </c:pt>
                <c:pt idx="9910">
                  <c:v>-10.9374</c:v>
                </c:pt>
                <c:pt idx="9911">
                  <c:v>-9.8207500000000003</c:v>
                </c:pt>
                <c:pt idx="9912">
                  <c:v>-10.3642</c:v>
                </c:pt>
                <c:pt idx="9913">
                  <c:v>-10.779</c:v>
                </c:pt>
                <c:pt idx="9914">
                  <c:v>-11.1533</c:v>
                </c:pt>
                <c:pt idx="9915">
                  <c:v>-12.308299999999999</c:v>
                </c:pt>
                <c:pt idx="9916">
                  <c:v>-11.197699999999999</c:v>
                </c:pt>
                <c:pt idx="9917">
                  <c:v>-11.209619999999999</c:v>
                </c:pt>
                <c:pt idx="9918">
                  <c:v>-12.0992</c:v>
                </c:pt>
                <c:pt idx="9919">
                  <c:v>-12.7544</c:v>
                </c:pt>
                <c:pt idx="9920">
                  <c:v>-9.6387499999999999</c:v>
                </c:pt>
                <c:pt idx="9921">
                  <c:v>-7.4894999999999996</c:v>
                </c:pt>
                <c:pt idx="9922">
                  <c:v>-9.5672999999999995</c:v>
                </c:pt>
                <c:pt idx="9923">
                  <c:v>-8.9556299999999993</c:v>
                </c:pt>
                <c:pt idx="9924">
                  <c:v>-11.0806</c:v>
                </c:pt>
                <c:pt idx="9925">
                  <c:v>-12.5749</c:v>
                </c:pt>
                <c:pt idx="9926">
                  <c:v>-13.7233</c:v>
                </c:pt>
                <c:pt idx="9927">
                  <c:v>-14.6053</c:v>
                </c:pt>
                <c:pt idx="9928">
                  <c:v>-15.278370000000001</c:v>
                </c:pt>
                <c:pt idx="9929">
                  <c:v>-15.79651</c:v>
                </c:pt>
                <c:pt idx="9930">
                  <c:v>-16.205300000000001</c:v>
                </c:pt>
                <c:pt idx="9931">
                  <c:v>-16.5395</c:v>
                </c:pt>
                <c:pt idx="9932">
                  <c:v>-16.816099999999999</c:v>
                </c:pt>
                <c:pt idx="9933">
                  <c:v>-17.042400000000001</c:v>
                </c:pt>
                <c:pt idx="9934">
                  <c:v>-17.221599999999999</c:v>
                </c:pt>
                <c:pt idx="9935">
                  <c:v>-17.3565</c:v>
                </c:pt>
                <c:pt idx="9936">
                  <c:v>-17.450299999999999</c:v>
                </c:pt>
                <c:pt idx="9937">
                  <c:v>-17.506789999999999</c:v>
                </c:pt>
                <c:pt idx="9938">
                  <c:v>-15.449</c:v>
                </c:pt>
                <c:pt idx="9939">
                  <c:v>-14.138500000000001</c:v>
                </c:pt>
                <c:pt idx="9940">
                  <c:v>-13.0854</c:v>
                </c:pt>
                <c:pt idx="9941">
                  <c:v>-14.1919</c:v>
                </c:pt>
                <c:pt idx="9942">
                  <c:v>-16.8704</c:v>
                </c:pt>
                <c:pt idx="9943">
                  <c:v>-16.633500000000002</c:v>
                </c:pt>
                <c:pt idx="9944">
                  <c:v>-21.857659999999999</c:v>
                </c:pt>
                <c:pt idx="9945">
                  <c:v>-24.661799999999999</c:v>
                </c:pt>
                <c:pt idx="9946">
                  <c:v>-20.586600000000001</c:v>
                </c:pt>
                <c:pt idx="9947">
                  <c:v>-19.792899999999999</c:v>
                </c:pt>
                <c:pt idx="9948">
                  <c:v>-16.975200000000001</c:v>
                </c:pt>
                <c:pt idx="9949">
                  <c:v>-16.5093</c:v>
                </c:pt>
                <c:pt idx="9950">
                  <c:v>-16.209900000000001</c:v>
                </c:pt>
                <c:pt idx="9951">
                  <c:v>-18.953199999999999</c:v>
                </c:pt>
                <c:pt idx="9952">
                  <c:v>-18.443000000000001</c:v>
                </c:pt>
                <c:pt idx="9953">
                  <c:v>-17.973929999999999</c:v>
                </c:pt>
                <c:pt idx="9954">
                  <c:v>-18.430800000000001</c:v>
                </c:pt>
                <c:pt idx="9955">
                  <c:v>-18.487690000000001</c:v>
                </c:pt>
                <c:pt idx="9956">
                  <c:v>-18.291</c:v>
                </c:pt>
                <c:pt idx="9957">
                  <c:v>-18.601900000000001</c:v>
                </c:pt>
                <c:pt idx="9958">
                  <c:v>-18.625399999999999</c:v>
                </c:pt>
                <c:pt idx="9959">
                  <c:v>-18.3384</c:v>
                </c:pt>
                <c:pt idx="9960">
                  <c:v>-13.333500000000001</c:v>
                </c:pt>
                <c:pt idx="9961">
                  <c:v>-9.98142</c:v>
                </c:pt>
                <c:pt idx="9962">
                  <c:v>-13.838900000000001</c:v>
                </c:pt>
                <c:pt idx="9963">
                  <c:v>-15.596399999999999</c:v>
                </c:pt>
                <c:pt idx="9964">
                  <c:v>-14.9125</c:v>
                </c:pt>
                <c:pt idx="9965">
                  <c:v>-13.8765</c:v>
                </c:pt>
                <c:pt idx="9966">
                  <c:v>-14.108449999999999</c:v>
                </c:pt>
                <c:pt idx="9967">
                  <c:v>-14.8514</c:v>
                </c:pt>
                <c:pt idx="9968">
                  <c:v>-12.655900000000001</c:v>
                </c:pt>
                <c:pt idx="9969">
                  <c:v>-15.7905</c:v>
                </c:pt>
                <c:pt idx="9970">
                  <c:v>-15.3378</c:v>
                </c:pt>
                <c:pt idx="9971">
                  <c:v>-14.543229999999999</c:v>
                </c:pt>
                <c:pt idx="9972">
                  <c:v>-15.508900000000001</c:v>
                </c:pt>
                <c:pt idx="9973">
                  <c:v>-14.6089</c:v>
                </c:pt>
                <c:pt idx="9974">
                  <c:v>-15.257400000000001</c:v>
                </c:pt>
                <c:pt idx="9975">
                  <c:v>-14.8408</c:v>
                </c:pt>
                <c:pt idx="9976">
                  <c:v>-15.114050000000001</c:v>
                </c:pt>
                <c:pt idx="9977">
                  <c:v>-15.17187</c:v>
                </c:pt>
                <c:pt idx="9978">
                  <c:v>-15.325200000000001</c:v>
                </c:pt>
                <c:pt idx="9979">
                  <c:v>-15.1433</c:v>
                </c:pt>
                <c:pt idx="9980">
                  <c:v>-15.0604</c:v>
                </c:pt>
                <c:pt idx="9981">
                  <c:v>-15.186400000000001</c:v>
                </c:pt>
                <c:pt idx="9982">
                  <c:v>-15.0505</c:v>
                </c:pt>
                <c:pt idx="9983">
                  <c:v>-15.120100000000001</c:v>
                </c:pt>
                <c:pt idx="9984">
                  <c:v>-15.094900000000001</c:v>
                </c:pt>
                <c:pt idx="9985">
                  <c:v>-15.099130000000001</c:v>
                </c:pt>
                <c:pt idx="9986">
                  <c:v>-15.311120000000001</c:v>
                </c:pt>
                <c:pt idx="9987">
                  <c:v>-15.4871</c:v>
                </c:pt>
                <c:pt idx="9988">
                  <c:v>-15.2262</c:v>
                </c:pt>
                <c:pt idx="9989">
                  <c:v>-15.4359</c:v>
                </c:pt>
                <c:pt idx="9990">
                  <c:v>-15.087999999999999</c:v>
                </c:pt>
                <c:pt idx="9991">
                  <c:v>-15.492900000000001</c:v>
                </c:pt>
                <c:pt idx="9992">
                  <c:v>-15.6165</c:v>
                </c:pt>
                <c:pt idx="9993">
                  <c:v>-15.6191</c:v>
                </c:pt>
                <c:pt idx="9994">
                  <c:v>-15.5871</c:v>
                </c:pt>
                <c:pt idx="9995">
                  <c:v>-15.514099999999999</c:v>
                </c:pt>
                <c:pt idx="9996">
                  <c:v>-15.0504</c:v>
                </c:pt>
                <c:pt idx="9997">
                  <c:v>-13.06077</c:v>
                </c:pt>
                <c:pt idx="9998">
                  <c:v>-12.642899999999999</c:v>
                </c:pt>
                <c:pt idx="9999">
                  <c:v>-12.4292</c:v>
                </c:pt>
                <c:pt idx="10000">
                  <c:v>-12.5076</c:v>
                </c:pt>
                <c:pt idx="10001">
                  <c:v>-12.3918</c:v>
                </c:pt>
                <c:pt idx="10002">
                  <c:v>-12.5334</c:v>
                </c:pt>
                <c:pt idx="10003">
                  <c:v>-12.683299999999999</c:v>
                </c:pt>
                <c:pt idx="10004">
                  <c:v>-12.366300000000001</c:v>
                </c:pt>
                <c:pt idx="10005">
                  <c:v>-12.5336</c:v>
                </c:pt>
                <c:pt idx="10006">
                  <c:v>-12.460599999999999</c:v>
                </c:pt>
                <c:pt idx="10007">
                  <c:v>-12.3408</c:v>
                </c:pt>
                <c:pt idx="10008">
                  <c:v>-12.7682</c:v>
                </c:pt>
                <c:pt idx="10009">
                  <c:v>-12.6897</c:v>
                </c:pt>
                <c:pt idx="10010">
                  <c:v>-12.827199999999999</c:v>
                </c:pt>
                <c:pt idx="10011">
                  <c:v>-12.7827</c:v>
                </c:pt>
                <c:pt idx="10012">
                  <c:v>-13.0862</c:v>
                </c:pt>
                <c:pt idx="10013">
                  <c:v>-13.259499999999999</c:v>
                </c:pt>
                <c:pt idx="10014">
                  <c:v>-13.1167</c:v>
                </c:pt>
                <c:pt idx="10015">
                  <c:v>-12.92394</c:v>
                </c:pt>
                <c:pt idx="10016">
                  <c:v>-14.987399999999999</c:v>
                </c:pt>
                <c:pt idx="10017">
                  <c:v>-13.938800000000001</c:v>
                </c:pt>
                <c:pt idx="10018">
                  <c:v>-14.147600000000001</c:v>
                </c:pt>
                <c:pt idx="10019">
                  <c:v>-14.024699999999999</c:v>
                </c:pt>
                <c:pt idx="10020">
                  <c:v>-14.260199999999999</c:v>
                </c:pt>
                <c:pt idx="10021">
                  <c:v>-13.9976</c:v>
                </c:pt>
                <c:pt idx="10022">
                  <c:v>-13.900510000000001</c:v>
                </c:pt>
                <c:pt idx="10023">
                  <c:v>-13.837630000000001</c:v>
                </c:pt>
                <c:pt idx="10024">
                  <c:v>-13.775600000000001</c:v>
                </c:pt>
                <c:pt idx="10025">
                  <c:v>-12.935700000000001</c:v>
                </c:pt>
                <c:pt idx="10026">
                  <c:v>-11.5738</c:v>
                </c:pt>
                <c:pt idx="10027">
                  <c:v>-12.5402</c:v>
                </c:pt>
                <c:pt idx="10028">
                  <c:v>-12.739000000000001</c:v>
                </c:pt>
                <c:pt idx="10029">
                  <c:v>-12.786799999999999</c:v>
                </c:pt>
                <c:pt idx="10030">
                  <c:v>-12.8941</c:v>
                </c:pt>
                <c:pt idx="10031">
                  <c:v>-13.2013</c:v>
                </c:pt>
                <c:pt idx="10032">
                  <c:v>-13.350300000000001</c:v>
                </c:pt>
                <c:pt idx="10033">
                  <c:v>-13.29931</c:v>
                </c:pt>
                <c:pt idx="10034">
                  <c:v>-13.269399999999999</c:v>
                </c:pt>
                <c:pt idx="10035">
                  <c:v>-13.232239999999999</c:v>
                </c:pt>
                <c:pt idx="10036">
                  <c:v>-8.3035200000000007</c:v>
                </c:pt>
                <c:pt idx="10037">
                  <c:v>-9.1612200000000001</c:v>
                </c:pt>
                <c:pt idx="10038">
                  <c:v>-12.763400000000001</c:v>
                </c:pt>
                <c:pt idx="10039">
                  <c:v>-13.5108</c:v>
                </c:pt>
                <c:pt idx="10040">
                  <c:v>-12.4008</c:v>
                </c:pt>
                <c:pt idx="10041">
                  <c:v>-12.750299999999999</c:v>
                </c:pt>
                <c:pt idx="10042">
                  <c:v>-10.960699999999999</c:v>
                </c:pt>
                <c:pt idx="10043">
                  <c:v>-14.274699999999999</c:v>
                </c:pt>
                <c:pt idx="10044">
                  <c:v>-11.6149</c:v>
                </c:pt>
                <c:pt idx="10045">
                  <c:v>-11.4392</c:v>
                </c:pt>
                <c:pt idx="10046">
                  <c:v>-11.151999999999999</c:v>
                </c:pt>
                <c:pt idx="10047">
                  <c:v>-11.2302</c:v>
                </c:pt>
                <c:pt idx="10048">
                  <c:v>-5.1841699999999999</c:v>
                </c:pt>
                <c:pt idx="10049">
                  <c:v>-6.4668999999999999</c:v>
                </c:pt>
                <c:pt idx="10050">
                  <c:v>-12.375439999999999</c:v>
                </c:pt>
                <c:pt idx="10051">
                  <c:v>-11.688599999999999</c:v>
                </c:pt>
                <c:pt idx="10052">
                  <c:v>-7.4345600000000003</c:v>
                </c:pt>
                <c:pt idx="10053">
                  <c:v>-9.1128300000000007</c:v>
                </c:pt>
                <c:pt idx="10054">
                  <c:v>-9.84572</c:v>
                </c:pt>
                <c:pt idx="10055">
                  <c:v>-10.723599999999999</c:v>
                </c:pt>
                <c:pt idx="10056">
                  <c:v>-12.066700000000001</c:v>
                </c:pt>
                <c:pt idx="10057">
                  <c:v>-13.037599999999999</c:v>
                </c:pt>
                <c:pt idx="10058">
                  <c:v>-13.7111</c:v>
                </c:pt>
                <c:pt idx="10059">
                  <c:v>-14.157999999999999</c:v>
                </c:pt>
                <c:pt idx="10060">
                  <c:v>-10.425700000000001</c:v>
                </c:pt>
                <c:pt idx="10061">
                  <c:v>-7.4065200000000004</c:v>
                </c:pt>
                <c:pt idx="10062">
                  <c:v>-11.3544</c:v>
                </c:pt>
                <c:pt idx="10063">
                  <c:v>-13.864800000000001</c:v>
                </c:pt>
                <c:pt idx="10064">
                  <c:v>-14.702400000000001</c:v>
                </c:pt>
                <c:pt idx="10065">
                  <c:v>-13.4139</c:v>
                </c:pt>
                <c:pt idx="10066">
                  <c:v>-17.500900000000001</c:v>
                </c:pt>
                <c:pt idx="10067">
                  <c:v>-19.630600000000001</c:v>
                </c:pt>
                <c:pt idx="10068">
                  <c:v>-16.4742</c:v>
                </c:pt>
                <c:pt idx="10069">
                  <c:v>-17.109100000000002</c:v>
                </c:pt>
                <c:pt idx="10070">
                  <c:v>-17.565999999999999</c:v>
                </c:pt>
                <c:pt idx="10071">
                  <c:v>-17.887899999999998</c:v>
                </c:pt>
                <c:pt idx="10072">
                  <c:v>-18.1418</c:v>
                </c:pt>
                <c:pt idx="10073">
                  <c:v>-18.341000000000001</c:v>
                </c:pt>
                <c:pt idx="10074">
                  <c:v>-18.495999999999999</c:v>
                </c:pt>
                <c:pt idx="10075">
                  <c:v>-18.615100000000002</c:v>
                </c:pt>
                <c:pt idx="10076">
                  <c:v>-18.7056</c:v>
                </c:pt>
                <c:pt idx="10077">
                  <c:v>-18.348800000000001</c:v>
                </c:pt>
                <c:pt idx="10078">
                  <c:v>-18.606000000000002</c:v>
                </c:pt>
                <c:pt idx="10079">
                  <c:v>-18.818200000000001</c:v>
                </c:pt>
                <c:pt idx="10080">
                  <c:v>-18.972999999999999</c:v>
                </c:pt>
                <c:pt idx="10081">
                  <c:v>-19.104299999999999</c:v>
                </c:pt>
                <c:pt idx="10082">
                  <c:v>-18.099599999999999</c:v>
                </c:pt>
                <c:pt idx="10083">
                  <c:v>-14.1374</c:v>
                </c:pt>
                <c:pt idx="10084">
                  <c:v>-14.5633</c:v>
                </c:pt>
                <c:pt idx="10085">
                  <c:v>-16.048200000000001</c:v>
                </c:pt>
                <c:pt idx="10086">
                  <c:v>-19.665800000000001</c:v>
                </c:pt>
                <c:pt idx="10087">
                  <c:v>-18.7773</c:v>
                </c:pt>
                <c:pt idx="10088">
                  <c:v>-18.743099999999998</c:v>
                </c:pt>
                <c:pt idx="10089">
                  <c:v>-25.090399999999999</c:v>
                </c:pt>
                <c:pt idx="10090">
                  <c:v>-24.3096</c:v>
                </c:pt>
                <c:pt idx="10091">
                  <c:v>-22.520499999999998</c:v>
                </c:pt>
                <c:pt idx="10092">
                  <c:v>-19.576599999999999</c:v>
                </c:pt>
                <c:pt idx="10093">
                  <c:v>-18.835799999999999</c:v>
                </c:pt>
                <c:pt idx="10094">
                  <c:v>-18.305800000000001</c:v>
                </c:pt>
                <c:pt idx="10095">
                  <c:v>-18.9969</c:v>
                </c:pt>
                <c:pt idx="10096">
                  <c:v>-20.6221</c:v>
                </c:pt>
                <c:pt idx="10097">
                  <c:v>-20.191500000000001</c:v>
                </c:pt>
                <c:pt idx="10098">
                  <c:v>-17.711099999999998</c:v>
                </c:pt>
                <c:pt idx="10099">
                  <c:v>-15.0808</c:v>
                </c:pt>
                <c:pt idx="10100">
                  <c:v>-11.520899999999999</c:v>
                </c:pt>
                <c:pt idx="10101">
                  <c:v>-15.1061</c:v>
                </c:pt>
                <c:pt idx="10102">
                  <c:v>-16.8994</c:v>
                </c:pt>
                <c:pt idx="10103">
                  <c:v>-13.808999999999999</c:v>
                </c:pt>
                <c:pt idx="10104">
                  <c:v>-14.442500000000001</c:v>
                </c:pt>
                <c:pt idx="10105">
                  <c:v>-14.774800000000001</c:v>
                </c:pt>
                <c:pt idx="10106">
                  <c:v>-17.632200000000001</c:v>
                </c:pt>
                <c:pt idx="10107">
                  <c:v>-15.2683</c:v>
                </c:pt>
                <c:pt idx="10108">
                  <c:v>-16.146699999999999</c:v>
                </c:pt>
                <c:pt idx="10109">
                  <c:v>-15.860200000000001</c:v>
                </c:pt>
                <c:pt idx="10110">
                  <c:v>-16.659700000000001</c:v>
                </c:pt>
                <c:pt idx="10111">
                  <c:v>-16.054400000000001</c:v>
                </c:pt>
                <c:pt idx="10112">
                  <c:v>-16.706099999999999</c:v>
                </c:pt>
                <c:pt idx="10113">
                  <c:v>-16.565799999999999</c:v>
                </c:pt>
                <c:pt idx="10114">
                  <c:v>-16.5579</c:v>
                </c:pt>
                <c:pt idx="10115">
                  <c:v>-16.505199999999999</c:v>
                </c:pt>
                <c:pt idx="10116">
                  <c:v>-16.549399999999999</c:v>
                </c:pt>
                <c:pt idx="10117">
                  <c:v>-16.542899999999999</c:v>
                </c:pt>
                <c:pt idx="10118">
                  <c:v>-16.529199999999999</c:v>
                </c:pt>
                <c:pt idx="10119">
                  <c:v>-16.487400000000001</c:v>
                </c:pt>
                <c:pt idx="10120">
                  <c:v>-16.648</c:v>
                </c:pt>
                <c:pt idx="10121">
                  <c:v>-16.6813</c:v>
                </c:pt>
                <c:pt idx="10122">
                  <c:v>-16.479399999999998</c:v>
                </c:pt>
                <c:pt idx="10123">
                  <c:v>-16.888000000000002</c:v>
                </c:pt>
                <c:pt idx="10124">
                  <c:v>-16.3474</c:v>
                </c:pt>
                <c:pt idx="10125">
                  <c:v>-16.571300000000001</c:v>
                </c:pt>
                <c:pt idx="10126">
                  <c:v>-16.514800000000001</c:v>
                </c:pt>
                <c:pt idx="10127">
                  <c:v>-16.747</c:v>
                </c:pt>
                <c:pt idx="10128">
                  <c:v>-16.7516</c:v>
                </c:pt>
                <c:pt idx="10129">
                  <c:v>-16.761500000000002</c:v>
                </c:pt>
                <c:pt idx="10130">
                  <c:v>-16.741599999999998</c:v>
                </c:pt>
                <c:pt idx="10131">
                  <c:v>-16.813500000000001</c:v>
                </c:pt>
                <c:pt idx="10132">
                  <c:v>-16.810199999999998</c:v>
                </c:pt>
                <c:pt idx="10133">
                  <c:v>-16.739999999999998</c:v>
                </c:pt>
                <c:pt idx="10134">
                  <c:v>-16.9285</c:v>
                </c:pt>
                <c:pt idx="10135">
                  <c:v>-16.810300000000002</c:v>
                </c:pt>
                <c:pt idx="10136">
                  <c:v>-16.9572</c:v>
                </c:pt>
                <c:pt idx="10137">
                  <c:v>-16.773299999999999</c:v>
                </c:pt>
                <c:pt idx="10138">
                  <c:v>-16.876300000000001</c:v>
                </c:pt>
                <c:pt idx="10139">
                  <c:v>-16.857700000000001</c:v>
                </c:pt>
                <c:pt idx="10140">
                  <c:v>-16.818300000000001</c:v>
                </c:pt>
                <c:pt idx="10141">
                  <c:v>-16.784600000000001</c:v>
                </c:pt>
                <c:pt idx="10142">
                  <c:v>-16.932200000000002</c:v>
                </c:pt>
                <c:pt idx="10143">
                  <c:v>-16.76857</c:v>
                </c:pt>
                <c:pt idx="10144">
                  <c:v>-16.878599999999999</c:v>
                </c:pt>
                <c:pt idx="10145">
                  <c:v>-16.868099999999998</c:v>
                </c:pt>
                <c:pt idx="10146">
                  <c:v>-16.811599999999999</c:v>
                </c:pt>
                <c:pt idx="10147">
                  <c:v>-17.057500000000001</c:v>
                </c:pt>
                <c:pt idx="10148">
                  <c:v>-16.983599999999999</c:v>
                </c:pt>
                <c:pt idx="10149">
                  <c:v>-16.983799999999999</c:v>
                </c:pt>
                <c:pt idx="10150">
                  <c:v>-17.015499999999999</c:v>
                </c:pt>
                <c:pt idx="10151">
                  <c:v>-17.1114</c:v>
                </c:pt>
                <c:pt idx="10152">
                  <c:v>-17.136399999999998</c:v>
                </c:pt>
                <c:pt idx="10153">
                  <c:v>-16.854500000000002</c:v>
                </c:pt>
                <c:pt idx="10154">
                  <c:v>-16.7865</c:v>
                </c:pt>
                <c:pt idx="10155">
                  <c:v>-17.063099999999999</c:v>
                </c:pt>
                <c:pt idx="10156">
                  <c:v>-17.0246</c:v>
                </c:pt>
                <c:pt idx="10157">
                  <c:v>-17.160799999999998</c:v>
                </c:pt>
                <c:pt idx="10158">
                  <c:v>-16.873200000000001</c:v>
                </c:pt>
                <c:pt idx="10159">
                  <c:v>-17.115200000000002</c:v>
                </c:pt>
                <c:pt idx="10160">
                  <c:v>-17.069299999999998</c:v>
                </c:pt>
                <c:pt idx="10161">
                  <c:v>-16.9697</c:v>
                </c:pt>
                <c:pt idx="10162">
                  <c:v>-16.9696</c:v>
                </c:pt>
                <c:pt idx="10163">
                  <c:v>-17.154299999999999</c:v>
                </c:pt>
                <c:pt idx="10164">
                  <c:v>-17.119</c:v>
                </c:pt>
                <c:pt idx="10165">
                  <c:v>-16.619399999999999</c:v>
                </c:pt>
                <c:pt idx="10166">
                  <c:v>-16.088799999999999</c:v>
                </c:pt>
                <c:pt idx="10167">
                  <c:v>-13.5764</c:v>
                </c:pt>
                <c:pt idx="10168">
                  <c:v>-12.604699999999999</c:v>
                </c:pt>
                <c:pt idx="10169">
                  <c:v>-9.9695</c:v>
                </c:pt>
                <c:pt idx="10170">
                  <c:v>-11.2691</c:v>
                </c:pt>
                <c:pt idx="10171">
                  <c:v>-12.374499999999999</c:v>
                </c:pt>
                <c:pt idx="10172">
                  <c:v>-14.331</c:v>
                </c:pt>
                <c:pt idx="10173">
                  <c:v>-16.4267</c:v>
                </c:pt>
                <c:pt idx="10174">
                  <c:v>-14.879200000000001</c:v>
                </c:pt>
                <c:pt idx="10175">
                  <c:v>-17.538399999999999</c:v>
                </c:pt>
                <c:pt idx="10176">
                  <c:v>-14.1768</c:v>
                </c:pt>
                <c:pt idx="10177">
                  <c:v>-13.699299999999999</c:v>
                </c:pt>
                <c:pt idx="10178">
                  <c:v>-13.4749</c:v>
                </c:pt>
                <c:pt idx="10179">
                  <c:v>-13.1531</c:v>
                </c:pt>
                <c:pt idx="10180">
                  <c:v>-13.944699999999999</c:v>
                </c:pt>
                <c:pt idx="10181">
                  <c:v>-16.965</c:v>
                </c:pt>
                <c:pt idx="10182">
                  <c:v>-9.9579900000000006</c:v>
                </c:pt>
                <c:pt idx="10183">
                  <c:v>-5.8133800000000004</c:v>
                </c:pt>
                <c:pt idx="10184">
                  <c:v>-8.7253100000000003</c:v>
                </c:pt>
                <c:pt idx="10185">
                  <c:v>-10.21613</c:v>
                </c:pt>
                <c:pt idx="10186">
                  <c:v>-11.5778</c:v>
                </c:pt>
                <c:pt idx="10187">
                  <c:v>-13.266500000000001</c:v>
                </c:pt>
                <c:pt idx="10188">
                  <c:v>-14.492599999999999</c:v>
                </c:pt>
                <c:pt idx="10189">
                  <c:v>-15.319000000000001</c:v>
                </c:pt>
                <c:pt idx="10190">
                  <c:v>-6.6770899999999997</c:v>
                </c:pt>
                <c:pt idx="10191">
                  <c:v>-11.005800000000001</c:v>
                </c:pt>
                <c:pt idx="10192">
                  <c:v>-11.660600000000001</c:v>
                </c:pt>
                <c:pt idx="10193">
                  <c:v>-12.5509</c:v>
                </c:pt>
                <c:pt idx="10194">
                  <c:v>-15.127800000000001</c:v>
                </c:pt>
                <c:pt idx="10195">
                  <c:v>-16.916799999999999</c:v>
                </c:pt>
                <c:pt idx="10196">
                  <c:v>-18.158000000000001</c:v>
                </c:pt>
                <c:pt idx="10197">
                  <c:v>-16.317699999999999</c:v>
                </c:pt>
                <c:pt idx="10198">
                  <c:v>-20.0063</c:v>
                </c:pt>
                <c:pt idx="10199">
                  <c:v>-21.523389999999999</c:v>
                </c:pt>
                <c:pt idx="10200">
                  <c:v>-19.947399999999998</c:v>
                </c:pt>
                <c:pt idx="10201">
                  <c:v>-19.873799999999999</c:v>
                </c:pt>
                <c:pt idx="10202">
                  <c:v>-20.2119</c:v>
                </c:pt>
                <c:pt idx="10203">
                  <c:v>-20.401199999999999</c:v>
                </c:pt>
                <c:pt idx="10204">
                  <c:v>-20.547599999999999</c:v>
                </c:pt>
                <c:pt idx="10205">
                  <c:v>-20.659099999999999</c:v>
                </c:pt>
                <c:pt idx="10206">
                  <c:v>-20.7425</c:v>
                </c:pt>
                <c:pt idx="10207">
                  <c:v>-20.803799999999999</c:v>
                </c:pt>
                <c:pt idx="10208">
                  <c:v>-20.845800000000001</c:v>
                </c:pt>
                <c:pt idx="10209">
                  <c:v>-20.241599999999998</c:v>
                </c:pt>
                <c:pt idx="10210">
                  <c:v>-19.8947</c:v>
                </c:pt>
                <c:pt idx="10211">
                  <c:v>-19.964700000000001</c:v>
                </c:pt>
                <c:pt idx="10212">
                  <c:v>-19.929590000000001</c:v>
                </c:pt>
                <c:pt idx="10213">
                  <c:v>-19.885999999999999</c:v>
                </c:pt>
                <c:pt idx="10214">
                  <c:v>-19.873200000000001</c:v>
                </c:pt>
                <c:pt idx="10215">
                  <c:v>-17.0471</c:v>
                </c:pt>
                <c:pt idx="10216">
                  <c:v>-19.123699999999999</c:v>
                </c:pt>
                <c:pt idx="10217">
                  <c:v>-20.955200000000001</c:v>
                </c:pt>
                <c:pt idx="10218">
                  <c:v>-20.978339999999999</c:v>
                </c:pt>
                <c:pt idx="10219">
                  <c:v>-27.338000000000001</c:v>
                </c:pt>
                <c:pt idx="10220">
                  <c:v>-27.258700000000001</c:v>
                </c:pt>
                <c:pt idx="10221">
                  <c:v>-23.077999999999999</c:v>
                </c:pt>
                <c:pt idx="10222">
                  <c:v>-21.773900000000001</c:v>
                </c:pt>
                <c:pt idx="10223">
                  <c:v>-20.950900000000001</c:v>
                </c:pt>
                <c:pt idx="10224">
                  <c:v>-20.325500000000002</c:v>
                </c:pt>
                <c:pt idx="10225">
                  <c:v>-17.440300000000001</c:v>
                </c:pt>
                <c:pt idx="10226">
                  <c:v>-18.8385</c:v>
                </c:pt>
                <c:pt idx="10227">
                  <c:v>-19.352900000000002</c:v>
                </c:pt>
                <c:pt idx="10228">
                  <c:v>-18.546399999999998</c:v>
                </c:pt>
                <c:pt idx="10229">
                  <c:v>-17.785609999999998</c:v>
                </c:pt>
                <c:pt idx="10230">
                  <c:v>-18.108699999999999</c:v>
                </c:pt>
                <c:pt idx="10231">
                  <c:v>-16.080200000000001</c:v>
                </c:pt>
                <c:pt idx="10232">
                  <c:v>-16.5291</c:v>
                </c:pt>
                <c:pt idx="10233">
                  <c:v>-16.7621</c:v>
                </c:pt>
                <c:pt idx="10234">
                  <c:v>-19.791499999999999</c:v>
                </c:pt>
                <c:pt idx="10235">
                  <c:v>-18.452000000000002</c:v>
                </c:pt>
                <c:pt idx="10236">
                  <c:v>-18.340900000000001</c:v>
                </c:pt>
                <c:pt idx="10237">
                  <c:v>-18.279800000000002</c:v>
                </c:pt>
                <c:pt idx="10238">
                  <c:v>-18.163599999999999</c:v>
                </c:pt>
                <c:pt idx="10239">
                  <c:v>-18.434000000000001</c:v>
                </c:pt>
                <c:pt idx="10240">
                  <c:v>-18.036000000000001</c:v>
                </c:pt>
                <c:pt idx="10241">
                  <c:v>-18.514399999999998</c:v>
                </c:pt>
                <c:pt idx="10242">
                  <c:v>-18.2514</c:v>
                </c:pt>
                <c:pt idx="10243">
                  <c:v>-18.574999999999999</c:v>
                </c:pt>
                <c:pt idx="10244">
                  <c:v>-18.577200000000001</c:v>
                </c:pt>
                <c:pt idx="10245">
                  <c:v>-18.512899999999998</c:v>
                </c:pt>
                <c:pt idx="10246">
                  <c:v>-18.475999999999999</c:v>
                </c:pt>
                <c:pt idx="10247">
                  <c:v>-18.733000000000001</c:v>
                </c:pt>
                <c:pt idx="10248">
                  <c:v>-18.3523</c:v>
                </c:pt>
                <c:pt idx="10249">
                  <c:v>-18.489100000000001</c:v>
                </c:pt>
                <c:pt idx="10250">
                  <c:v>-18.542999999999999</c:v>
                </c:pt>
                <c:pt idx="10251">
                  <c:v>-18.683399999999999</c:v>
                </c:pt>
                <c:pt idx="10252">
                  <c:v>-18.627500000000001</c:v>
                </c:pt>
                <c:pt idx="10253">
                  <c:v>-18.603590000000001</c:v>
                </c:pt>
                <c:pt idx="10254">
                  <c:v>-18.636900000000001</c:v>
                </c:pt>
                <c:pt idx="10255">
                  <c:v>-18.826599999999999</c:v>
                </c:pt>
                <c:pt idx="10256">
                  <c:v>-18.682700000000001</c:v>
                </c:pt>
                <c:pt idx="10257">
                  <c:v>-18.665099999999999</c:v>
                </c:pt>
                <c:pt idx="10258">
                  <c:v>-18.7834</c:v>
                </c:pt>
                <c:pt idx="10259">
                  <c:v>-18.6889</c:v>
                </c:pt>
                <c:pt idx="10260">
                  <c:v>-18.894200000000001</c:v>
                </c:pt>
                <c:pt idx="10261">
                  <c:v>-18.837399999999999</c:v>
                </c:pt>
                <c:pt idx="10262">
                  <c:v>-19.0182</c:v>
                </c:pt>
                <c:pt idx="10263">
                  <c:v>-19.12</c:v>
                </c:pt>
                <c:pt idx="10264">
                  <c:v>-18.833300000000001</c:v>
                </c:pt>
                <c:pt idx="10265">
                  <c:v>-18.8995</c:v>
                </c:pt>
                <c:pt idx="10266">
                  <c:v>-18.707699999999999</c:v>
                </c:pt>
                <c:pt idx="10267">
                  <c:v>-18.874500000000001</c:v>
                </c:pt>
                <c:pt idx="10268">
                  <c:v>-18.707999999999998</c:v>
                </c:pt>
                <c:pt idx="10269">
                  <c:v>-18.9328</c:v>
                </c:pt>
                <c:pt idx="10270">
                  <c:v>-18.721</c:v>
                </c:pt>
                <c:pt idx="10271">
                  <c:v>-18.984100000000002</c:v>
                </c:pt>
                <c:pt idx="10272">
                  <c:v>-18.982199999999999</c:v>
                </c:pt>
                <c:pt idx="10273">
                  <c:v>-18.988600000000002</c:v>
                </c:pt>
                <c:pt idx="10274">
                  <c:v>-19.0259</c:v>
                </c:pt>
                <c:pt idx="10275">
                  <c:v>-18.985900000000001</c:v>
                </c:pt>
                <c:pt idx="10276">
                  <c:v>-18.851900000000001</c:v>
                </c:pt>
                <c:pt idx="10277">
                  <c:v>-18.971599999999999</c:v>
                </c:pt>
                <c:pt idx="10278">
                  <c:v>-19.044170000000001</c:v>
                </c:pt>
                <c:pt idx="10279">
                  <c:v>-19.0228</c:v>
                </c:pt>
                <c:pt idx="10280">
                  <c:v>-18.84</c:v>
                </c:pt>
                <c:pt idx="10281">
                  <c:v>-18.904520000000002</c:v>
                </c:pt>
                <c:pt idx="10282">
                  <c:v>-19.1752</c:v>
                </c:pt>
                <c:pt idx="10283">
                  <c:v>-19.026299999999999</c:v>
                </c:pt>
                <c:pt idx="10284">
                  <c:v>-18.849399999999999</c:v>
                </c:pt>
                <c:pt idx="10285">
                  <c:v>-19.0106</c:v>
                </c:pt>
                <c:pt idx="10286">
                  <c:v>-19.130800000000001</c:v>
                </c:pt>
                <c:pt idx="10287">
                  <c:v>-19.0015</c:v>
                </c:pt>
                <c:pt idx="10288">
                  <c:v>-18.990300000000001</c:v>
                </c:pt>
                <c:pt idx="10289">
                  <c:v>-19.0274</c:v>
                </c:pt>
                <c:pt idx="10290">
                  <c:v>-18.942599999999999</c:v>
                </c:pt>
                <c:pt idx="10291">
                  <c:v>-19.006399999999999</c:v>
                </c:pt>
                <c:pt idx="10292">
                  <c:v>-19.006</c:v>
                </c:pt>
                <c:pt idx="10293">
                  <c:v>-18.9588</c:v>
                </c:pt>
                <c:pt idx="10294">
                  <c:v>-19.195499999999999</c:v>
                </c:pt>
                <c:pt idx="10295">
                  <c:v>-19.046399999999998</c:v>
                </c:pt>
                <c:pt idx="10296">
                  <c:v>-14.8322</c:v>
                </c:pt>
                <c:pt idx="10297">
                  <c:v>-14.2538</c:v>
                </c:pt>
                <c:pt idx="10298">
                  <c:v>-14.9991</c:v>
                </c:pt>
                <c:pt idx="10299">
                  <c:v>-15.79149</c:v>
                </c:pt>
                <c:pt idx="10300">
                  <c:v>-15.684749999999999</c:v>
                </c:pt>
                <c:pt idx="10301">
                  <c:v>-16.281700000000001</c:v>
                </c:pt>
                <c:pt idx="10302">
                  <c:v>-16.566199999999998</c:v>
                </c:pt>
                <c:pt idx="10303">
                  <c:v>-16.4086</c:v>
                </c:pt>
                <c:pt idx="10304">
                  <c:v>-16.427620000000001</c:v>
                </c:pt>
                <c:pt idx="10305">
                  <c:v>-16.3688</c:v>
                </c:pt>
                <c:pt idx="10306">
                  <c:v>-16.585999999999999</c:v>
                </c:pt>
                <c:pt idx="10307">
                  <c:v>-16.464500000000001</c:v>
                </c:pt>
                <c:pt idx="10308">
                  <c:v>-16.490500000000001</c:v>
                </c:pt>
                <c:pt idx="10309">
                  <c:v>-16.6709</c:v>
                </c:pt>
                <c:pt idx="10310">
                  <c:v>-16.7102</c:v>
                </c:pt>
                <c:pt idx="10311">
                  <c:v>-16.814699999999998</c:v>
                </c:pt>
                <c:pt idx="10312">
                  <c:v>-16.5777</c:v>
                </c:pt>
                <c:pt idx="10313">
                  <c:v>-16.836400000000001</c:v>
                </c:pt>
                <c:pt idx="10314">
                  <c:v>-16.9543</c:v>
                </c:pt>
                <c:pt idx="10315">
                  <c:v>-17.059100000000001</c:v>
                </c:pt>
                <c:pt idx="10316">
                  <c:v>-16.895299999999999</c:v>
                </c:pt>
                <c:pt idx="10317">
                  <c:v>-16.86</c:v>
                </c:pt>
                <c:pt idx="10318">
                  <c:v>-16.886900000000001</c:v>
                </c:pt>
                <c:pt idx="10319">
                  <c:v>-17.052800000000001</c:v>
                </c:pt>
                <c:pt idx="10320">
                  <c:v>-14.8667</c:v>
                </c:pt>
                <c:pt idx="10321">
                  <c:v>-14.184900000000001</c:v>
                </c:pt>
                <c:pt idx="10322">
                  <c:v>-14.506399999999999</c:v>
                </c:pt>
                <c:pt idx="10323">
                  <c:v>-16.7637</c:v>
                </c:pt>
                <c:pt idx="10324">
                  <c:v>-16.1997</c:v>
                </c:pt>
                <c:pt idx="10325">
                  <c:v>-18.583200000000001</c:v>
                </c:pt>
                <c:pt idx="10326">
                  <c:v>-16.344999999999999</c:v>
                </c:pt>
                <c:pt idx="10327">
                  <c:v>-15.719099999999999</c:v>
                </c:pt>
                <c:pt idx="10328">
                  <c:v>-15.3957</c:v>
                </c:pt>
                <c:pt idx="10329">
                  <c:v>-19.2394</c:v>
                </c:pt>
                <c:pt idx="10330">
                  <c:v>-17.687000000000001</c:v>
                </c:pt>
                <c:pt idx="10331">
                  <c:v>-16.0105</c:v>
                </c:pt>
                <c:pt idx="10332">
                  <c:v>-14.4293</c:v>
                </c:pt>
                <c:pt idx="10333">
                  <c:v>-9.29941</c:v>
                </c:pt>
                <c:pt idx="10334">
                  <c:v>-10.520200000000001</c:v>
                </c:pt>
                <c:pt idx="10335">
                  <c:v>-10.7386</c:v>
                </c:pt>
                <c:pt idx="10336">
                  <c:v>-12.3879</c:v>
                </c:pt>
                <c:pt idx="10337">
                  <c:v>-3.89574</c:v>
                </c:pt>
                <c:pt idx="10338">
                  <c:v>-9.1372400000000003</c:v>
                </c:pt>
                <c:pt idx="10339">
                  <c:v>-10.8086</c:v>
                </c:pt>
                <c:pt idx="10340">
                  <c:v>-13.8278</c:v>
                </c:pt>
                <c:pt idx="10341">
                  <c:v>-15.2712</c:v>
                </c:pt>
                <c:pt idx="10342">
                  <c:v>-17.244399999999999</c:v>
                </c:pt>
                <c:pt idx="10343">
                  <c:v>-18.95805</c:v>
                </c:pt>
                <c:pt idx="10344">
                  <c:v>-21.117000000000001</c:v>
                </c:pt>
                <c:pt idx="10345">
                  <c:v>-19.8369</c:v>
                </c:pt>
                <c:pt idx="10346">
                  <c:v>-20.536300000000001</c:v>
                </c:pt>
                <c:pt idx="10347">
                  <c:v>-21.074400000000001</c:v>
                </c:pt>
                <c:pt idx="10348">
                  <c:v>-19.852</c:v>
                </c:pt>
                <c:pt idx="10349">
                  <c:v>-22.545400000000001</c:v>
                </c:pt>
                <c:pt idx="10350">
                  <c:v>-22.4755</c:v>
                </c:pt>
                <c:pt idx="10351">
                  <c:v>-23.4331</c:v>
                </c:pt>
                <c:pt idx="10352">
                  <c:v>-22.457599999999999</c:v>
                </c:pt>
                <c:pt idx="10353">
                  <c:v>-22.674199999999999</c:v>
                </c:pt>
                <c:pt idx="10354">
                  <c:v>-22.728000000000002</c:v>
                </c:pt>
                <c:pt idx="10355">
                  <c:v>-22.764800000000001</c:v>
                </c:pt>
                <c:pt idx="10356">
                  <c:v>-22.787700000000001</c:v>
                </c:pt>
                <c:pt idx="10357">
                  <c:v>-21.796399999999998</c:v>
                </c:pt>
                <c:pt idx="10358">
                  <c:v>-22.767700000000001</c:v>
                </c:pt>
                <c:pt idx="10359">
                  <c:v>-22.081600000000002</c:v>
                </c:pt>
                <c:pt idx="10360">
                  <c:v>-22.025099999999998</c:v>
                </c:pt>
                <c:pt idx="10361">
                  <c:v>-21.981999999999999</c:v>
                </c:pt>
                <c:pt idx="10362">
                  <c:v>-21.888400000000001</c:v>
                </c:pt>
                <c:pt idx="10363">
                  <c:v>-21.783200000000001</c:v>
                </c:pt>
                <c:pt idx="10364">
                  <c:v>-23.836099999999998</c:v>
                </c:pt>
                <c:pt idx="10365">
                  <c:v>-24.442499999999999</c:v>
                </c:pt>
                <c:pt idx="10366">
                  <c:v>-23.408200000000001</c:v>
                </c:pt>
                <c:pt idx="10367">
                  <c:v>-22.653500000000001</c:v>
                </c:pt>
                <c:pt idx="10368">
                  <c:v>-20.3855</c:v>
                </c:pt>
                <c:pt idx="10369">
                  <c:v>-23.012799999999999</c:v>
                </c:pt>
                <c:pt idx="10370">
                  <c:v>-22.920940000000002</c:v>
                </c:pt>
                <c:pt idx="10371">
                  <c:v>-22.9406</c:v>
                </c:pt>
                <c:pt idx="10372">
                  <c:v>-23.331199999999999</c:v>
                </c:pt>
                <c:pt idx="10373">
                  <c:v>-22.580400000000001</c:v>
                </c:pt>
                <c:pt idx="10374">
                  <c:v>-19.859400000000001</c:v>
                </c:pt>
                <c:pt idx="10375">
                  <c:v>-20.584700000000002</c:v>
                </c:pt>
                <c:pt idx="10376">
                  <c:v>-20.605</c:v>
                </c:pt>
                <c:pt idx="10377">
                  <c:v>-20.2669</c:v>
                </c:pt>
                <c:pt idx="10378">
                  <c:v>-20.0152</c:v>
                </c:pt>
                <c:pt idx="10379">
                  <c:v>-20.13813</c:v>
                </c:pt>
                <c:pt idx="10380">
                  <c:v>-16.818100000000001</c:v>
                </c:pt>
                <c:pt idx="10381">
                  <c:v>-18.1188</c:v>
                </c:pt>
                <c:pt idx="10382">
                  <c:v>-18.5947</c:v>
                </c:pt>
                <c:pt idx="10383">
                  <c:v>-18.8353</c:v>
                </c:pt>
                <c:pt idx="10384">
                  <c:v>-19.1983</c:v>
                </c:pt>
                <c:pt idx="10385">
                  <c:v>-18.587599999999998</c:v>
                </c:pt>
                <c:pt idx="10386">
                  <c:v>-18.665500000000002</c:v>
                </c:pt>
                <c:pt idx="10387">
                  <c:v>-18.724399999999999</c:v>
                </c:pt>
                <c:pt idx="10388">
                  <c:v>-17.0823</c:v>
                </c:pt>
                <c:pt idx="10389">
                  <c:v>-17.274000000000001</c:v>
                </c:pt>
                <c:pt idx="10390">
                  <c:v>-17.794599999999999</c:v>
                </c:pt>
                <c:pt idx="10391">
                  <c:v>-18.0078</c:v>
                </c:pt>
                <c:pt idx="10392">
                  <c:v>-18.147400000000001</c:v>
                </c:pt>
                <c:pt idx="10393">
                  <c:v>-18.262699999999999</c:v>
                </c:pt>
                <c:pt idx="10394">
                  <c:v>-15.904159999999999</c:v>
                </c:pt>
                <c:pt idx="10395">
                  <c:v>-17.020900000000001</c:v>
                </c:pt>
                <c:pt idx="10396">
                  <c:v>-17.116299999999999</c:v>
                </c:pt>
                <c:pt idx="10397">
                  <c:v>-17.371700000000001</c:v>
                </c:pt>
                <c:pt idx="10398">
                  <c:v>-11.52051</c:v>
                </c:pt>
                <c:pt idx="10399">
                  <c:v>-13.6952</c:v>
                </c:pt>
                <c:pt idx="10400">
                  <c:v>-14.267300000000001</c:v>
                </c:pt>
                <c:pt idx="10401">
                  <c:v>-14.3956</c:v>
                </c:pt>
                <c:pt idx="10402">
                  <c:v>-13.5456</c:v>
                </c:pt>
                <c:pt idx="10403">
                  <c:v>-13.95879</c:v>
                </c:pt>
                <c:pt idx="10404">
                  <c:v>-14.529299999999999</c:v>
                </c:pt>
                <c:pt idx="10405">
                  <c:v>-5.6193</c:v>
                </c:pt>
                <c:pt idx="10406">
                  <c:v>-8.9172999999999991</c:v>
                </c:pt>
                <c:pt idx="10407">
                  <c:v>-13.848100000000001</c:v>
                </c:pt>
                <c:pt idx="10408">
                  <c:v>-16.562999999999999</c:v>
                </c:pt>
                <c:pt idx="10409">
                  <c:v>-18.454599999999999</c:v>
                </c:pt>
                <c:pt idx="10410">
                  <c:v>-19.965499999999999</c:v>
                </c:pt>
                <c:pt idx="10411">
                  <c:v>-20.6737</c:v>
                </c:pt>
                <c:pt idx="10412">
                  <c:v>-19.392199999999999</c:v>
                </c:pt>
                <c:pt idx="10413">
                  <c:v>-20.029699999999998</c:v>
                </c:pt>
                <c:pt idx="10414">
                  <c:v>-20.338100000000001</c:v>
                </c:pt>
                <c:pt idx="10415">
                  <c:v>-21.546299999999999</c:v>
                </c:pt>
                <c:pt idx="10416">
                  <c:v>-22.59845</c:v>
                </c:pt>
                <c:pt idx="10417">
                  <c:v>-23.482399999999998</c:v>
                </c:pt>
                <c:pt idx="10418">
                  <c:v>-23.761099999999999</c:v>
                </c:pt>
                <c:pt idx="10419">
                  <c:v>-23.817499999999999</c:v>
                </c:pt>
                <c:pt idx="10420">
                  <c:v>-24.4359</c:v>
                </c:pt>
                <c:pt idx="10421">
                  <c:v>-24.570599999999999</c:v>
                </c:pt>
                <c:pt idx="10422">
                  <c:v>-24.369700000000002</c:v>
                </c:pt>
                <c:pt idx="10423">
                  <c:v>-22.922799999999999</c:v>
                </c:pt>
                <c:pt idx="10424">
                  <c:v>-23.8306</c:v>
                </c:pt>
                <c:pt idx="10425">
                  <c:v>-23.717600000000001</c:v>
                </c:pt>
                <c:pt idx="10426">
                  <c:v>-24.512650000000001</c:v>
                </c:pt>
                <c:pt idx="10427">
                  <c:v>-29.883099999999999</c:v>
                </c:pt>
                <c:pt idx="10428">
                  <c:v>-29.9115</c:v>
                </c:pt>
                <c:pt idx="10429">
                  <c:v>-29.118320000000001</c:v>
                </c:pt>
                <c:pt idx="10430">
                  <c:v>-26.482900000000001</c:v>
                </c:pt>
                <c:pt idx="10431">
                  <c:v>-26.478400000000001</c:v>
                </c:pt>
                <c:pt idx="10432">
                  <c:v>-26.257200000000001</c:v>
                </c:pt>
                <c:pt idx="10433">
                  <c:v>-24.829840000000001</c:v>
                </c:pt>
                <c:pt idx="10434">
                  <c:v>-24.4497</c:v>
                </c:pt>
                <c:pt idx="10435">
                  <c:v>-22.990100000000002</c:v>
                </c:pt>
                <c:pt idx="10436">
                  <c:v>-20.833600000000001</c:v>
                </c:pt>
                <c:pt idx="10437">
                  <c:v>-20.875599999999999</c:v>
                </c:pt>
                <c:pt idx="10438">
                  <c:v>-22.241599999999998</c:v>
                </c:pt>
                <c:pt idx="10439">
                  <c:v>-22.205100000000002</c:v>
                </c:pt>
                <c:pt idx="10440">
                  <c:v>-21.683900000000001</c:v>
                </c:pt>
                <c:pt idx="10441">
                  <c:v>-20.135100000000001</c:v>
                </c:pt>
                <c:pt idx="10442">
                  <c:v>-20.584299999999999</c:v>
                </c:pt>
                <c:pt idx="10443">
                  <c:v>-22.535399999999999</c:v>
                </c:pt>
                <c:pt idx="10444">
                  <c:v>-20.566099999999999</c:v>
                </c:pt>
                <c:pt idx="10445">
                  <c:v>-18.7776</c:v>
                </c:pt>
                <c:pt idx="10446">
                  <c:v>-19.365500000000001</c:v>
                </c:pt>
                <c:pt idx="10447">
                  <c:v>-19.564599999999999</c:v>
                </c:pt>
                <c:pt idx="10448">
                  <c:v>-21.409500000000001</c:v>
                </c:pt>
                <c:pt idx="10449">
                  <c:v>-20.946400000000001</c:v>
                </c:pt>
                <c:pt idx="10450">
                  <c:v>-20.853400000000001</c:v>
                </c:pt>
                <c:pt idx="10451">
                  <c:v>-20.837399999999999</c:v>
                </c:pt>
                <c:pt idx="10452">
                  <c:v>-5.7254800000000001</c:v>
                </c:pt>
                <c:pt idx="10453">
                  <c:v>-11.972099999999999</c:v>
                </c:pt>
                <c:pt idx="10454">
                  <c:v>-13.9125</c:v>
                </c:pt>
                <c:pt idx="10455">
                  <c:v>-16.004200000000001</c:v>
                </c:pt>
                <c:pt idx="10456">
                  <c:v>-19.369800000000001</c:v>
                </c:pt>
                <c:pt idx="10457">
                  <c:v>-21.085799999999999</c:v>
                </c:pt>
                <c:pt idx="10458">
                  <c:v>-24.2394</c:v>
                </c:pt>
                <c:pt idx="10459">
                  <c:v>-24.701699999999999</c:v>
                </c:pt>
                <c:pt idx="10460">
                  <c:v>-24.914899999999999</c:v>
                </c:pt>
                <c:pt idx="10461">
                  <c:v>-24.91029</c:v>
                </c:pt>
                <c:pt idx="10462">
                  <c:v>-24.8093</c:v>
                </c:pt>
                <c:pt idx="10463">
                  <c:v>-23.3813</c:v>
                </c:pt>
                <c:pt idx="10464">
                  <c:v>-23.726320000000001</c:v>
                </c:pt>
                <c:pt idx="10465">
                  <c:v>-23.2301</c:v>
                </c:pt>
                <c:pt idx="10466">
                  <c:v>-22.314399999999999</c:v>
                </c:pt>
                <c:pt idx="10467">
                  <c:v>-22.921399999999998</c:v>
                </c:pt>
                <c:pt idx="10468">
                  <c:v>-23.072600000000001</c:v>
                </c:pt>
                <c:pt idx="10469">
                  <c:v>-23.128599999999999</c:v>
                </c:pt>
                <c:pt idx="10470">
                  <c:v>-23.194700000000001</c:v>
                </c:pt>
                <c:pt idx="10471">
                  <c:v>-21.647200000000002</c:v>
                </c:pt>
                <c:pt idx="10472">
                  <c:v>-22.261600000000001</c:v>
                </c:pt>
                <c:pt idx="10473">
                  <c:v>-19.728100000000001</c:v>
                </c:pt>
                <c:pt idx="10474">
                  <c:v>-19.883700000000001</c:v>
                </c:pt>
                <c:pt idx="10475">
                  <c:v>-20.908000000000001</c:v>
                </c:pt>
                <c:pt idx="10476">
                  <c:v>-20.390899999999998</c:v>
                </c:pt>
                <c:pt idx="10477">
                  <c:v>-20.968299999999999</c:v>
                </c:pt>
                <c:pt idx="10478">
                  <c:v>-21.371099999999998</c:v>
                </c:pt>
                <c:pt idx="10479">
                  <c:v>-18.522200000000002</c:v>
                </c:pt>
                <c:pt idx="10480">
                  <c:v>-20.391500000000001</c:v>
                </c:pt>
                <c:pt idx="10481">
                  <c:v>-22.5045</c:v>
                </c:pt>
                <c:pt idx="10482">
                  <c:v>-22.381799999999998</c:v>
                </c:pt>
                <c:pt idx="10483">
                  <c:v>-22.210999999999999</c:v>
                </c:pt>
                <c:pt idx="10484">
                  <c:v>-18.975000000000001</c:v>
                </c:pt>
                <c:pt idx="10485">
                  <c:v>-20.575500000000002</c:v>
                </c:pt>
                <c:pt idx="10486">
                  <c:v>-21.1633</c:v>
                </c:pt>
                <c:pt idx="10487">
                  <c:v>-21.6889</c:v>
                </c:pt>
                <c:pt idx="10488">
                  <c:v>-21.828800000000001</c:v>
                </c:pt>
                <c:pt idx="10489">
                  <c:v>-23.747499999999999</c:v>
                </c:pt>
                <c:pt idx="10490">
                  <c:v>-23.7287</c:v>
                </c:pt>
                <c:pt idx="10491">
                  <c:v>-12.521000000000001</c:v>
                </c:pt>
                <c:pt idx="10492">
                  <c:v>-18.311599999999999</c:v>
                </c:pt>
                <c:pt idx="10493">
                  <c:v>-20.803100000000001</c:v>
                </c:pt>
                <c:pt idx="10494">
                  <c:v>-22.056899999999999</c:v>
                </c:pt>
                <c:pt idx="10495">
                  <c:v>-22.851700000000001</c:v>
                </c:pt>
                <c:pt idx="10496">
                  <c:v>-23.296099999999999</c:v>
                </c:pt>
                <c:pt idx="10497">
                  <c:v>-21.327100000000002</c:v>
                </c:pt>
                <c:pt idx="10498">
                  <c:v>-22.6892</c:v>
                </c:pt>
                <c:pt idx="10499">
                  <c:v>-20.71171</c:v>
                </c:pt>
                <c:pt idx="10500">
                  <c:v>-22.058599999999998</c:v>
                </c:pt>
                <c:pt idx="10501">
                  <c:v>-22.8294</c:v>
                </c:pt>
                <c:pt idx="10502">
                  <c:v>-23.155000000000001</c:v>
                </c:pt>
                <c:pt idx="10503">
                  <c:v>-23.360700000000001</c:v>
                </c:pt>
                <c:pt idx="10504">
                  <c:v>-23.5076</c:v>
                </c:pt>
                <c:pt idx="10505">
                  <c:v>-23.653300000000002</c:v>
                </c:pt>
                <c:pt idx="10506">
                  <c:v>-23.761700000000001</c:v>
                </c:pt>
                <c:pt idx="10507">
                  <c:v>-23.834800000000001</c:v>
                </c:pt>
                <c:pt idx="10508">
                  <c:v>-20.6769</c:v>
                </c:pt>
                <c:pt idx="10509">
                  <c:v>-19.3673</c:v>
                </c:pt>
                <c:pt idx="10510">
                  <c:v>-19.104299999999999</c:v>
                </c:pt>
                <c:pt idx="10511">
                  <c:v>-20.483699999999999</c:v>
                </c:pt>
                <c:pt idx="10512">
                  <c:v>-16.2818</c:v>
                </c:pt>
                <c:pt idx="10513">
                  <c:v>-18.419499999999999</c:v>
                </c:pt>
                <c:pt idx="10514">
                  <c:v>-20.228100000000001</c:v>
                </c:pt>
                <c:pt idx="10515">
                  <c:v>-21.533799999999999</c:v>
                </c:pt>
                <c:pt idx="10516">
                  <c:v>-22.1052</c:v>
                </c:pt>
                <c:pt idx="10517">
                  <c:v>-22.403600000000001</c:v>
                </c:pt>
                <c:pt idx="10518">
                  <c:v>-22.944900000000001</c:v>
                </c:pt>
                <c:pt idx="10519">
                  <c:v>-23.857299999999999</c:v>
                </c:pt>
                <c:pt idx="10520">
                  <c:v>-23.643000000000001</c:v>
                </c:pt>
                <c:pt idx="10521">
                  <c:v>-25.328499999999998</c:v>
                </c:pt>
                <c:pt idx="10522">
                  <c:v>-24.4178</c:v>
                </c:pt>
                <c:pt idx="10523">
                  <c:v>-24.8005</c:v>
                </c:pt>
                <c:pt idx="10524">
                  <c:v>-24.802700000000002</c:v>
                </c:pt>
                <c:pt idx="10525">
                  <c:v>-22.216640000000002</c:v>
                </c:pt>
                <c:pt idx="10526">
                  <c:v>-23.246200000000002</c:v>
                </c:pt>
                <c:pt idx="10527">
                  <c:v>-20.916799999999999</c:v>
                </c:pt>
                <c:pt idx="10528">
                  <c:v>-14.632300000000001</c:v>
                </c:pt>
                <c:pt idx="10529">
                  <c:v>-19.043600000000001</c:v>
                </c:pt>
                <c:pt idx="10530">
                  <c:v>-21.385200000000001</c:v>
                </c:pt>
                <c:pt idx="10531">
                  <c:v>-19.6372</c:v>
                </c:pt>
                <c:pt idx="10532">
                  <c:v>-21.979900000000001</c:v>
                </c:pt>
                <c:pt idx="10533">
                  <c:v>-19.51511</c:v>
                </c:pt>
                <c:pt idx="10534">
                  <c:v>-21.776599999999998</c:v>
                </c:pt>
                <c:pt idx="10535">
                  <c:v>-22.716899999999999</c:v>
                </c:pt>
                <c:pt idx="10536">
                  <c:v>-23.2135</c:v>
                </c:pt>
                <c:pt idx="10537">
                  <c:v>-23.55246</c:v>
                </c:pt>
                <c:pt idx="10538">
                  <c:v>-23.82732</c:v>
                </c:pt>
                <c:pt idx="10539">
                  <c:v>-24.032399999999999</c:v>
                </c:pt>
                <c:pt idx="10540">
                  <c:v>-23.2149</c:v>
                </c:pt>
                <c:pt idx="10541">
                  <c:v>-21.925699999999999</c:v>
                </c:pt>
                <c:pt idx="10542">
                  <c:v>-23.085799999999999</c:v>
                </c:pt>
                <c:pt idx="10543">
                  <c:v>-22.761299999999999</c:v>
                </c:pt>
                <c:pt idx="10544">
                  <c:v>-22.517800000000001</c:v>
                </c:pt>
                <c:pt idx="10545">
                  <c:v>-20.8521</c:v>
                </c:pt>
                <c:pt idx="10546">
                  <c:v>-14.465199999999999</c:v>
                </c:pt>
                <c:pt idx="10547">
                  <c:v>-18.931000000000001</c:v>
                </c:pt>
                <c:pt idx="10548">
                  <c:v>-20.882200000000001</c:v>
                </c:pt>
                <c:pt idx="10549">
                  <c:v>-22.336600000000001</c:v>
                </c:pt>
                <c:pt idx="10550">
                  <c:v>-22.967199999999998</c:v>
                </c:pt>
                <c:pt idx="10551">
                  <c:v>-23.6052</c:v>
                </c:pt>
                <c:pt idx="10552">
                  <c:v>-23.524100000000001</c:v>
                </c:pt>
                <c:pt idx="10553">
                  <c:v>-25.534500000000001</c:v>
                </c:pt>
                <c:pt idx="10554">
                  <c:v>-25.1343</c:v>
                </c:pt>
                <c:pt idx="10555">
                  <c:v>-24.944700000000001</c:v>
                </c:pt>
                <c:pt idx="10556">
                  <c:v>-26.001719999999999</c:v>
                </c:pt>
                <c:pt idx="10557">
                  <c:v>-24.529800000000002</c:v>
                </c:pt>
                <c:pt idx="10558">
                  <c:v>-25.2197</c:v>
                </c:pt>
                <c:pt idx="10559">
                  <c:v>-25.346599999999999</c:v>
                </c:pt>
                <c:pt idx="10560">
                  <c:v>-25.216999999999999</c:v>
                </c:pt>
                <c:pt idx="10561">
                  <c:v>-25.03</c:v>
                </c:pt>
                <c:pt idx="10562">
                  <c:v>-24.848099999999999</c:v>
                </c:pt>
                <c:pt idx="10563">
                  <c:v>-24.6875</c:v>
                </c:pt>
                <c:pt idx="10564">
                  <c:v>-22.75</c:v>
                </c:pt>
                <c:pt idx="10565">
                  <c:v>-19.5792</c:v>
                </c:pt>
                <c:pt idx="10566">
                  <c:v>-12.5703</c:v>
                </c:pt>
                <c:pt idx="10567">
                  <c:v>-17.049499999999998</c:v>
                </c:pt>
                <c:pt idx="10568">
                  <c:v>-15.748699999999999</c:v>
                </c:pt>
                <c:pt idx="10569">
                  <c:v>-19.183900000000001</c:v>
                </c:pt>
                <c:pt idx="10570">
                  <c:v>-21.206720000000001</c:v>
                </c:pt>
                <c:pt idx="10571">
                  <c:v>-22.261299999999999</c:v>
                </c:pt>
                <c:pt idx="10572">
                  <c:v>-23.032699999999998</c:v>
                </c:pt>
                <c:pt idx="10573">
                  <c:v>-23.581800000000001</c:v>
                </c:pt>
                <c:pt idx="10574">
                  <c:v>-23.9849</c:v>
                </c:pt>
                <c:pt idx="10575">
                  <c:v>-20.665099999999999</c:v>
                </c:pt>
                <c:pt idx="10576">
                  <c:v>-21.847300000000001</c:v>
                </c:pt>
                <c:pt idx="10577">
                  <c:v>-22.672499999999999</c:v>
                </c:pt>
                <c:pt idx="10578">
                  <c:v>-22.641500000000001</c:v>
                </c:pt>
                <c:pt idx="10579">
                  <c:v>-23.3781</c:v>
                </c:pt>
                <c:pt idx="10580">
                  <c:v>-23.180900000000001</c:v>
                </c:pt>
                <c:pt idx="10581">
                  <c:v>-20.410299999999999</c:v>
                </c:pt>
                <c:pt idx="10582">
                  <c:v>-18.0045</c:v>
                </c:pt>
                <c:pt idx="10583">
                  <c:v>-19.2745</c:v>
                </c:pt>
                <c:pt idx="10584">
                  <c:v>-21.948399999999999</c:v>
                </c:pt>
                <c:pt idx="10585">
                  <c:v>-22.906400000000001</c:v>
                </c:pt>
                <c:pt idx="10586">
                  <c:v>-24.027799999999999</c:v>
                </c:pt>
                <c:pt idx="10587">
                  <c:v>-25.1478</c:v>
                </c:pt>
                <c:pt idx="10588">
                  <c:v>-26.181899999999999</c:v>
                </c:pt>
                <c:pt idx="10589">
                  <c:v>-27.557300000000001</c:v>
                </c:pt>
                <c:pt idx="10590">
                  <c:v>-26.473500000000001</c:v>
                </c:pt>
                <c:pt idx="10591">
                  <c:v>-27.6203</c:v>
                </c:pt>
                <c:pt idx="10592">
                  <c:v>-29.523099999999999</c:v>
                </c:pt>
                <c:pt idx="10593">
                  <c:v>-26.986000000000001</c:v>
                </c:pt>
                <c:pt idx="10594">
                  <c:v>-24.4529</c:v>
                </c:pt>
                <c:pt idx="10595">
                  <c:v>-24.570699999999999</c:v>
                </c:pt>
                <c:pt idx="10596">
                  <c:v>-25.35379</c:v>
                </c:pt>
                <c:pt idx="10597">
                  <c:v>-25.521999999999998</c:v>
                </c:pt>
                <c:pt idx="10598">
                  <c:v>-25.460999999999999</c:v>
                </c:pt>
                <c:pt idx="10599">
                  <c:v>-25.3353</c:v>
                </c:pt>
                <c:pt idx="10600">
                  <c:v>-25.202000000000002</c:v>
                </c:pt>
                <c:pt idx="10601">
                  <c:v>-25.0763</c:v>
                </c:pt>
                <c:pt idx="10602">
                  <c:v>-23.700900000000001</c:v>
                </c:pt>
                <c:pt idx="10603">
                  <c:v>-24.013300000000001</c:v>
                </c:pt>
                <c:pt idx="10604">
                  <c:v>-19.258700000000001</c:v>
                </c:pt>
                <c:pt idx="10605">
                  <c:v>-17.616499999999998</c:v>
                </c:pt>
                <c:pt idx="10606">
                  <c:v>-9.9808400000000006</c:v>
                </c:pt>
                <c:pt idx="10607">
                  <c:v>-15.281499999999999</c:v>
                </c:pt>
                <c:pt idx="10608">
                  <c:v>-18.988900000000001</c:v>
                </c:pt>
                <c:pt idx="10609">
                  <c:v>-21.183</c:v>
                </c:pt>
                <c:pt idx="10610">
                  <c:v>-22.497800000000002</c:v>
                </c:pt>
                <c:pt idx="10611">
                  <c:v>-23.370899999999999</c:v>
                </c:pt>
                <c:pt idx="10612">
                  <c:v>-19.728899999999999</c:v>
                </c:pt>
                <c:pt idx="10613">
                  <c:v>-21.563099999999999</c:v>
                </c:pt>
                <c:pt idx="10614">
                  <c:v>-21.422999999999998</c:v>
                </c:pt>
                <c:pt idx="10615">
                  <c:v>-22.176600000000001</c:v>
                </c:pt>
                <c:pt idx="10616">
                  <c:v>-22.645399999999999</c:v>
                </c:pt>
                <c:pt idx="10617">
                  <c:v>-21.7179</c:v>
                </c:pt>
                <c:pt idx="10618">
                  <c:v>-20.812899999999999</c:v>
                </c:pt>
                <c:pt idx="10619">
                  <c:v>-22.374099999999999</c:v>
                </c:pt>
                <c:pt idx="10620">
                  <c:v>-23.517099999999999</c:v>
                </c:pt>
                <c:pt idx="10621">
                  <c:v>-21.7349</c:v>
                </c:pt>
                <c:pt idx="10622">
                  <c:v>-22.9528</c:v>
                </c:pt>
                <c:pt idx="10623">
                  <c:v>-24.231100000000001</c:v>
                </c:pt>
                <c:pt idx="10624">
                  <c:v>-24.6539</c:v>
                </c:pt>
                <c:pt idx="10625">
                  <c:v>-24.886700000000001</c:v>
                </c:pt>
                <c:pt idx="10626">
                  <c:v>-25.163900000000002</c:v>
                </c:pt>
                <c:pt idx="10627">
                  <c:v>-25.158100000000001</c:v>
                </c:pt>
                <c:pt idx="10628">
                  <c:v>-27.9011</c:v>
                </c:pt>
                <c:pt idx="10629">
                  <c:v>-27.038699999999999</c:v>
                </c:pt>
                <c:pt idx="10630">
                  <c:v>-28.799600000000002</c:v>
                </c:pt>
                <c:pt idx="10631">
                  <c:v>-30.688300000000002</c:v>
                </c:pt>
                <c:pt idx="10632">
                  <c:v>-28.424299999999999</c:v>
                </c:pt>
                <c:pt idx="10633">
                  <c:v>-25.883500000000002</c:v>
                </c:pt>
                <c:pt idx="10634">
                  <c:v>-25.8124</c:v>
                </c:pt>
                <c:pt idx="10635">
                  <c:v>-26.206700000000001</c:v>
                </c:pt>
                <c:pt idx="10636">
                  <c:v>-26.218</c:v>
                </c:pt>
                <c:pt idx="10637">
                  <c:v>-26.0886</c:v>
                </c:pt>
                <c:pt idx="10638">
                  <c:v>-25.917490000000001</c:v>
                </c:pt>
                <c:pt idx="10639">
                  <c:v>-25.747</c:v>
                </c:pt>
                <c:pt idx="10640">
                  <c:v>-24.0001</c:v>
                </c:pt>
                <c:pt idx="10641">
                  <c:v>-24.554600000000001</c:v>
                </c:pt>
                <c:pt idx="10642">
                  <c:v>-24.893000000000001</c:v>
                </c:pt>
                <c:pt idx="10643">
                  <c:v>-23.636099999999999</c:v>
                </c:pt>
                <c:pt idx="10644">
                  <c:v>-20.959599999999998</c:v>
                </c:pt>
                <c:pt idx="10645">
                  <c:v>-20.907399999999999</c:v>
                </c:pt>
                <c:pt idx="10646">
                  <c:v>-22.821300000000001</c:v>
                </c:pt>
                <c:pt idx="10647">
                  <c:v>-14.714499999999999</c:v>
                </c:pt>
                <c:pt idx="10648">
                  <c:v>-14.7948</c:v>
                </c:pt>
                <c:pt idx="10649">
                  <c:v>-19.0806</c:v>
                </c:pt>
                <c:pt idx="10650">
                  <c:v>-21.476099999999999</c:v>
                </c:pt>
                <c:pt idx="10651">
                  <c:v>-18.058900000000001</c:v>
                </c:pt>
                <c:pt idx="10652">
                  <c:v>-19.763750000000002</c:v>
                </c:pt>
                <c:pt idx="10653">
                  <c:v>-20.001300000000001</c:v>
                </c:pt>
                <c:pt idx="10654">
                  <c:v>-21.1812</c:v>
                </c:pt>
                <c:pt idx="10655">
                  <c:v>-21.501899999999999</c:v>
                </c:pt>
                <c:pt idx="10656">
                  <c:v>-16.834800000000001</c:v>
                </c:pt>
                <c:pt idx="10657">
                  <c:v>-20.426200000000001</c:v>
                </c:pt>
                <c:pt idx="10658">
                  <c:v>-22.494599999999998</c:v>
                </c:pt>
                <c:pt idx="10659">
                  <c:v>-23.962900000000001</c:v>
                </c:pt>
                <c:pt idx="10660">
                  <c:v>-24.745799999999999</c:v>
                </c:pt>
                <c:pt idx="10661">
                  <c:v>-25.347300000000001</c:v>
                </c:pt>
                <c:pt idx="10662">
                  <c:v>-24.44</c:v>
                </c:pt>
                <c:pt idx="10663">
                  <c:v>-25.620100000000001</c:v>
                </c:pt>
                <c:pt idx="10664">
                  <c:v>-25.366599999999998</c:v>
                </c:pt>
                <c:pt idx="10665">
                  <c:v>-25.724299999999999</c:v>
                </c:pt>
                <c:pt idx="10666">
                  <c:v>-31.102599999999999</c:v>
                </c:pt>
                <c:pt idx="10667">
                  <c:v>-30.2303</c:v>
                </c:pt>
                <c:pt idx="10668">
                  <c:v>-28.7944</c:v>
                </c:pt>
                <c:pt idx="10669">
                  <c:v>-26.970199999999998</c:v>
                </c:pt>
                <c:pt idx="10670">
                  <c:v>-27.1447</c:v>
                </c:pt>
                <c:pt idx="10671">
                  <c:v>-26.976800000000001</c:v>
                </c:pt>
                <c:pt idx="10672">
                  <c:v>-26.7347</c:v>
                </c:pt>
                <c:pt idx="10673">
                  <c:v>-26.484999999999999</c:v>
                </c:pt>
                <c:pt idx="10674">
                  <c:v>-24.8079</c:v>
                </c:pt>
                <c:pt idx="10675">
                  <c:v>-25.195799999999998</c:v>
                </c:pt>
                <c:pt idx="10676">
                  <c:v>-24.866199999999999</c:v>
                </c:pt>
                <c:pt idx="10677">
                  <c:v>-23.408359999999998</c:v>
                </c:pt>
                <c:pt idx="10678">
                  <c:v>-24.209700000000002</c:v>
                </c:pt>
                <c:pt idx="10679">
                  <c:v>-24.446200000000001</c:v>
                </c:pt>
                <c:pt idx="10680">
                  <c:v>-24.402100000000001</c:v>
                </c:pt>
                <c:pt idx="10681">
                  <c:v>-24.463280000000001</c:v>
                </c:pt>
                <c:pt idx="10682">
                  <c:v>-24.279299999999999</c:v>
                </c:pt>
                <c:pt idx="10683">
                  <c:v>-21.825600000000001</c:v>
                </c:pt>
                <c:pt idx="10684">
                  <c:v>-23.1234</c:v>
                </c:pt>
                <c:pt idx="10685">
                  <c:v>-20.682500000000001</c:v>
                </c:pt>
                <c:pt idx="10686">
                  <c:v>-13.524100000000001</c:v>
                </c:pt>
                <c:pt idx="10687">
                  <c:v>-17.1069</c:v>
                </c:pt>
                <c:pt idx="10688">
                  <c:v>-16.1189</c:v>
                </c:pt>
                <c:pt idx="10689">
                  <c:v>-16.85322</c:v>
                </c:pt>
                <c:pt idx="10690">
                  <c:v>-19.049399999999999</c:v>
                </c:pt>
                <c:pt idx="10691">
                  <c:v>-20.378299999999999</c:v>
                </c:pt>
                <c:pt idx="10692">
                  <c:v>-15.1236</c:v>
                </c:pt>
                <c:pt idx="10693">
                  <c:v>-18.6799</c:v>
                </c:pt>
                <c:pt idx="10694">
                  <c:v>-22.035699999999999</c:v>
                </c:pt>
                <c:pt idx="10695">
                  <c:v>-23.729600000000001</c:v>
                </c:pt>
                <c:pt idx="10696">
                  <c:v>-24.658899999999999</c:v>
                </c:pt>
                <c:pt idx="10697">
                  <c:v>-25.290600000000001</c:v>
                </c:pt>
                <c:pt idx="10698">
                  <c:v>-25.896599999999999</c:v>
                </c:pt>
                <c:pt idx="10699">
                  <c:v>-28.246099999999998</c:v>
                </c:pt>
                <c:pt idx="10700">
                  <c:v>-30.197600000000001</c:v>
                </c:pt>
                <c:pt idx="10701">
                  <c:v>-31.149100000000001</c:v>
                </c:pt>
                <c:pt idx="10702">
                  <c:v>-30.621500000000001</c:v>
                </c:pt>
                <c:pt idx="10703">
                  <c:v>-27.013400000000001</c:v>
                </c:pt>
                <c:pt idx="10704">
                  <c:v>-27.409700000000001</c:v>
                </c:pt>
                <c:pt idx="10705">
                  <c:v>-26.389199999999999</c:v>
                </c:pt>
                <c:pt idx="10706">
                  <c:v>-26.479099999999999</c:v>
                </c:pt>
                <c:pt idx="10707">
                  <c:v>-26.385400000000001</c:v>
                </c:pt>
                <c:pt idx="10708">
                  <c:v>-24.6722</c:v>
                </c:pt>
                <c:pt idx="10709">
                  <c:v>-25.235700000000001</c:v>
                </c:pt>
                <c:pt idx="10710">
                  <c:v>-23.113499999999998</c:v>
                </c:pt>
                <c:pt idx="10711">
                  <c:v>-24.207000000000001</c:v>
                </c:pt>
                <c:pt idx="10712">
                  <c:v>-24.658799999999999</c:v>
                </c:pt>
                <c:pt idx="10713">
                  <c:v>-24.686199999999999</c:v>
                </c:pt>
                <c:pt idx="10714">
                  <c:v>-24.608599999999999</c:v>
                </c:pt>
                <c:pt idx="10715">
                  <c:v>-24.5275</c:v>
                </c:pt>
                <c:pt idx="10716">
                  <c:v>-24.455300000000001</c:v>
                </c:pt>
                <c:pt idx="10717">
                  <c:v>-24.386099999999999</c:v>
                </c:pt>
                <c:pt idx="10718">
                  <c:v>-24.822759999999999</c:v>
                </c:pt>
                <c:pt idx="10719">
                  <c:v>-21.69</c:v>
                </c:pt>
                <c:pt idx="10720">
                  <c:v>-22.544699999999999</c:v>
                </c:pt>
                <c:pt idx="10721">
                  <c:v>-20.0274</c:v>
                </c:pt>
                <c:pt idx="10722">
                  <c:v>-6.67157</c:v>
                </c:pt>
                <c:pt idx="10723">
                  <c:v>-13.613099999999999</c:v>
                </c:pt>
                <c:pt idx="10724">
                  <c:v>-10.6355</c:v>
                </c:pt>
                <c:pt idx="10725">
                  <c:v>-13.275399999999999</c:v>
                </c:pt>
                <c:pt idx="10726">
                  <c:v>-18.450900000000001</c:v>
                </c:pt>
                <c:pt idx="10727">
                  <c:v>-21.679680000000001</c:v>
                </c:pt>
                <c:pt idx="10728">
                  <c:v>-22.73875</c:v>
                </c:pt>
                <c:pt idx="10729">
                  <c:v>-24.079699999999999</c:v>
                </c:pt>
                <c:pt idx="10730">
                  <c:v>-24.7807</c:v>
                </c:pt>
                <c:pt idx="10731">
                  <c:v>-25.458300000000001</c:v>
                </c:pt>
                <c:pt idx="10732">
                  <c:v>-28.109300000000001</c:v>
                </c:pt>
                <c:pt idx="10733">
                  <c:v>-30.491299999999999</c:v>
                </c:pt>
                <c:pt idx="10734">
                  <c:v>-31.680099999999999</c:v>
                </c:pt>
                <c:pt idx="10735">
                  <c:v>-31.129300000000001</c:v>
                </c:pt>
                <c:pt idx="10736">
                  <c:v>-26.625399999999999</c:v>
                </c:pt>
                <c:pt idx="10737">
                  <c:v>-27.430959999999999</c:v>
                </c:pt>
                <c:pt idx="10738">
                  <c:v>-27.456099999999999</c:v>
                </c:pt>
                <c:pt idx="10739">
                  <c:v>-27.360299999999999</c:v>
                </c:pt>
                <c:pt idx="10740">
                  <c:v>-27.311810000000001</c:v>
                </c:pt>
                <c:pt idx="10741">
                  <c:v>-27.262699999999999</c:v>
                </c:pt>
                <c:pt idx="10742">
                  <c:v>-24.7638</c:v>
                </c:pt>
                <c:pt idx="10743">
                  <c:v>-22.18779</c:v>
                </c:pt>
                <c:pt idx="10744">
                  <c:v>-20.205500000000001</c:v>
                </c:pt>
                <c:pt idx="10745">
                  <c:v>-23.272200000000002</c:v>
                </c:pt>
                <c:pt idx="10746">
                  <c:v>-24.495200000000001</c:v>
                </c:pt>
                <c:pt idx="10747">
                  <c:v>-24.799199999999999</c:v>
                </c:pt>
                <c:pt idx="10748">
                  <c:v>-24.8109</c:v>
                </c:pt>
                <c:pt idx="10749">
                  <c:v>-24.687000000000001</c:v>
                </c:pt>
                <c:pt idx="10750">
                  <c:v>-24.704499999999999</c:v>
                </c:pt>
                <c:pt idx="10751">
                  <c:v>-24.7637</c:v>
                </c:pt>
                <c:pt idx="10752">
                  <c:v>-24.826899999999998</c:v>
                </c:pt>
                <c:pt idx="10753">
                  <c:v>-24.188099999999999</c:v>
                </c:pt>
                <c:pt idx="10754">
                  <c:v>-24.112400000000001</c:v>
                </c:pt>
                <c:pt idx="10755">
                  <c:v>-24.1038</c:v>
                </c:pt>
                <c:pt idx="10756">
                  <c:v>-22.9435</c:v>
                </c:pt>
                <c:pt idx="10757">
                  <c:v>-17.5047</c:v>
                </c:pt>
                <c:pt idx="10758">
                  <c:v>-15.198700000000001</c:v>
                </c:pt>
                <c:pt idx="10759">
                  <c:v>-15.3268</c:v>
                </c:pt>
                <c:pt idx="10760">
                  <c:v>-19.952999999999999</c:v>
                </c:pt>
                <c:pt idx="10761">
                  <c:v>-21.784199999999998</c:v>
                </c:pt>
                <c:pt idx="10762">
                  <c:v>-22.244890000000002</c:v>
                </c:pt>
                <c:pt idx="10763">
                  <c:v>-23.315100000000001</c:v>
                </c:pt>
                <c:pt idx="10764">
                  <c:v>-9.5010999999999992</c:v>
                </c:pt>
                <c:pt idx="10765">
                  <c:v>-15.232100000000001</c:v>
                </c:pt>
                <c:pt idx="10766">
                  <c:v>-19.828299999999999</c:v>
                </c:pt>
                <c:pt idx="10767">
                  <c:v>-29.096599999999999</c:v>
                </c:pt>
                <c:pt idx="10768">
                  <c:v>-30.157</c:v>
                </c:pt>
                <c:pt idx="10769">
                  <c:v>-29.892600000000002</c:v>
                </c:pt>
                <c:pt idx="10770">
                  <c:v>-30.188199999999998</c:v>
                </c:pt>
                <c:pt idx="10771">
                  <c:v>-24.356000000000002</c:v>
                </c:pt>
                <c:pt idx="10772">
                  <c:v>-25.147600000000001</c:v>
                </c:pt>
                <c:pt idx="10773">
                  <c:v>-25.681699999999999</c:v>
                </c:pt>
                <c:pt idx="10774">
                  <c:v>-26.042999999999999</c:v>
                </c:pt>
                <c:pt idx="10775">
                  <c:v>-24.109300000000001</c:v>
                </c:pt>
                <c:pt idx="10776">
                  <c:v>-25.365100000000002</c:v>
                </c:pt>
                <c:pt idx="10777">
                  <c:v>-25.479500000000002</c:v>
                </c:pt>
                <c:pt idx="10778">
                  <c:v>-23.840399999999999</c:v>
                </c:pt>
                <c:pt idx="10779">
                  <c:v>-25.066099999999999</c:v>
                </c:pt>
                <c:pt idx="10780">
                  <c:v>-25.4163</c:v>
                </c:pt>
                <c:pt idx="10781">
                  <c:v>-25.5318</c:v>
                </c:pt>
                <c:pt idx="10782">
                  <c:v>-23.936699999999998</c:v>
                </c:pt>
                <c:pt idx="10783">
                  <c:v>-24.601299999999998</c:v>
                </c:pt>
                <c:pt idx="10784">
                  <c:v>-24.771599999999999</c:v>
                </c:pt>
                <c:pt idx="10785">
                  <c:v>-24.773599999999998</c:v>
                </c:pt>
                <c:pt idx="10786">
                  <c:v>-22.876999999999999</c:v>
                </c:pt>
                <c:pt idx="10787">
                  <c:v>-22.810120000000001</c:v>
                </c:pt>
                <c:pt idx="10788">
                  <c:v>-22.11429</c:v>
                </c:pt>
                <c:pt idx="10789">
                  <c:v>-23.0669</c:v>
                </c:pt>
                <c:pt idx="10790">
                  <c:v>-18.933910000000001</c:v>
                </c:pt>
                <c:pt idx="10791">
                  <c:v>-21.8033</c:v>
                </c:pt>
                <c:pt idx="10792">
                  <c:v>-22.994399999999999</c:v>
                </c:pt>
                <c:pt idx="10793">
                  <c:v>-23.388999999999999</c:v>
                </c:pt>
                <c:pt idx="10794">
                  <c:v>-23.4787</c:v>
                </c:pt>
                <c:pt idx="10795">
                  <c:v>-19.821300000000001</c:v>
                </c:pt>
                <c:pt idx="10796">
                  <c:v>-21.855599999999999</c:v>
                </c:pt>
                <c:pt idx="10797">
                  <c:v>-23.417100000000001</c:v>
                </c:pt>
                <c:pt idx="10798">
                  <c:v>-24.109200000000001</c:v>
                </c:pt>
                <c:pt idx="10799">
                  <c:v>-26.5717</c:v>
                </c:pt>
                <c:pt idx="10800">
                  <c:v>-25.8142</c:v>
                </c:pt>
                <c:pt idx="10801">
                  <c:v>-26.168600000000001</c:v>
                </c:pt>
                <c:pt idx="10802">
                  <c:v>-25.204499999999999</c:v>
                </c:pt>
                <c:pt idx="10803">
                  <c:v>-24.971499999999999</c:v>
                </c:pt>
                <c:pt idx="10804">
                  <c:v>-25.0396</c:v>
                </c:pt>
                <c:pt idx="10805">
                  <c:v>-24.994</c:v>
                </c:pt>
                <c:pt idx="10806">
                  <c:v>-24.797699999999999</c:v>
                </c:pt>
                <c:pt idx="10807">
                  <c:v>-15.1899</c:v>
                </c:pt>
                <c:pt idx="10808">
                  <c:v>-19.1478</c:v>
                </c:pt>
                <c:pt idx="10809">
                  <c:v>-19.731200000000001</c:v>
                </c:pt>
                <c:pt idx="10810">
                  <c:v>-21.36825</c:v>
                </c:pt>
                <c:pt idx="10811">
                  <c:v>-19.462399999999999</c:v>
                </c:pt>
                <c:pt idx="10812">
                  <c:v>-22.24926</c:v>
                </c:pt>
                <c:pt idx="10813">
                  <c:v>-23.448499999999999</c:v>
                </c:pt>
                <c:pt idx="10814">
                  <c:v>-24.107800000000001</c:v>
                </c:pt>
                <c:pt idx="10815">
                  <c:v>-24.5428</c:v>
                </c:pt>
                <c:pt idx="10816">
                  <c:v>-24.870999999999999</c:v>
                </c:pt>
                <c:pt idx="10817">
                  <c:v>-25.116</c:v>
                </c:pt>
                <c:pt idx="10818">
                  <c:v>-25.281500000000001</c:v>
                </c:pt>
                <c:pt idx="10819">
                  <c:v>-25.3826</c:v>
                </c:pt>
                <c:pt idx="10820">
                  <c:v>-23.0593</c:v>
                </c:pt>
                <c:pt idx="10821">
                  <c:v>-23.027100000000001</c:v>
                </c:pt>
                <c:pt idx="10822">
                  <c:v>-23.632200000000001</c:v>
                </c:pt>
                <c:pt idx="10823">
                  <c:v>-23.394100000000002</c:v>
                </c:pt>
                <c:pt idx="10824">
                  <c:v>-20.734059999999999</c:v>
                </c:pt>
                <c:pt idx="10825">
                  <c:v>-14.0244</c:v>
                </c:pt>
                <c:pt idx="10826">
                  <c:v>-18.933599999999998</c:v>
                </c:pt>
                <c:pt idx="10827">
                  <c:v>-22.653099999999998</c:v>
                </c:pt>
                <c:pt idx="10828">
                  <c:v>-23.461500000000001</c:v>
                </c:pt>
                <c:pt idx="10829">
                  <c:v>-25.318300000000001</c:v>
                </c:pt>
                <c:pt idx="10830">
                  <c:v>-26.1875</c:v>
                </c:pt>
                <c:pt idx="10831">
                  <c:v>-25.290800000000001</c:v>
                </c:pt>
                <c:pt idx="10832">
                  <c:v>-26.4788</c:v>
                </c:pt>
                <c:pt idx="10833">
                  <c:v>-26.942699999999999</c:v>
                </c:pt>
                <c:pt idx="10834">
                  <c:v>-25.3611</c:v>
                </c:pt>
                <c:pt idx="10835">
                  <c:v>-25.939499999999999</c:v>
                </c:pt>
                <c:pt idx="10836">
                  <c:v>-25.737400000000001</c:v>
                </c:pt>
                <c:pt idx="10837">
                  <c:v>-25.857399999999998</c:v>
                </c:pt>
                <c:pt idx="10838">
                  <c:v>-25.830500000000001</c:v>
                </c:pt>
                <c:pt idx="10839">
                  <c:v>-26.691600000000001</c:v>
                </c:pt>
                <c:pt idx="10840">
                  <c:v>-25.508800000000001</c:v>
                </c:pt>
                <c:pt idx="10841">
                  <c:v>-25.389299999999999</c:v>
                </c:pt>
                <c:pt idx="10842">
                  <c:v>-25.261199999999999</c:v>
                </c:pt>
                <c:pt idx="10843">
                  <c:v>-25.134799999999998</c:v>
                </c:pt>
                <c:pt idx="10844">
                  <c:v>-20.770800000000001</c:v>
                </c:pt>
                <c:pt idx="10845">
                  <c:v>-19.508500000000002</c:v>
                </c:pt>
                <c:pt idx="10846">
                  <c:v>-18.444199999999999</c:v>
                </c:pt>
                <c:pt idx="10847">
                  <c:v>-20.686699999999998</c:v>
                </c:pt>
                <c:pt idx="10848">
                  <c:v>-22.676200000000001</c:v>
                </c:pt>
                <c:pt idx="10849">
                  <c:v>-22.944299999999998</c:v>
                </c:pt>
                <c:pt idx="10850">
                  <c:v>-22.883099999999999</c:v>
                </c:pt>
                <c:pt idx="10851">
                  <c:v>-13.352499999999999</c:v>
                </c:pt>
                <c:pt idx="10852">
                  <c:v>-17.2559</c:v>
                </c:pt>
                <c:pt idx="10853">
                  <c:v>-20.3568</c:v>
                </c:pt>
                <c:pt idx="10854">
                  <c:v>-21.960899999999999</c:v>
                </c:pt>
                <c:pt idx="10855">
                  <c:v>-22.871200000000002</c:v>
                </c:pt>
                <c:pt idx="10856">
                  <c:v>-19.933430000000001</c:v>
                </c:pt>
                <c:pt idx="10857">
                  <c:v>-20.002400000000002</c:v>
                </c:pt>
                <c:pt idx="10858">
                  <c:v>-20.842099999999999</c:v>
                </c:pt>
                <c:pt idx="10859">
                  <c:v>-16.581399999999999</c:v>
                </c:pt>
                <c:pt idx="10860">
                  <c:v>-18.565899999999999</c:v>
                </c:pt>
                <c:pt idx="10861">
                  <c:v>-21.611999999999998</c:v>
                </c:pt>
                <c:pt idx="10862">
                  <c:v>-23.3094</c:v>
                </c:pt>
                <c:pt idx="10863">
                  <c:v>-24.283300000000001</c:v>
                </c:pt>
                <c:pt idx="10864">
                  <c:v>-24.428100000000001</c:v>
                </c:pt>
                <c:pt idx="10865">
                  <c:v>-26.833200000000001</c:v>
                </c:pt>
                <c:pt idx="10866">
                  <c:v>-27.692499999999999</c:v>
                </c:pt>
                <c:pt idx="10867">
                  <c:v>-27.3157</c:v>
                </c:pt>
                <c:pt idx="10868">
                  <c:v>-29.092199999999998</c:v>
                </c:pt>
                <c:pt idx="10869">
                  <c:v>-28.2149</c:v>
                </c:pt>
                <c:pt idx="10870">
                  <c:v>-25.909800000000001</c:v>
                </c:pt>
                <c:pt idx="10871">
                  <c:v>-25.8689</c:v>
                </c:pt>
                <c:pt idx="10872">
                  <c:v>-16.904499999999999</c:v>
                </c:pt>
                <c:pt idx="10873">
                  <c:v>-21.033000000000001</c:v>
                </c:pt>
                <c:pt idx="10874">
                  <c:v>-22.731480000000001</c:v>
                </c:pt>
                <c:pt idx="10875">
                  <c:v>-23.718399999999999</c:v>
                </c:pt>
                <c:pt idx="10876">
                  <c:v>-24.429300000000001</c:v>
                </c:pt>
                <c:pt idx="10877">
                  <c:v>-22.723600000000001</c:v>
                </c:pt>
                <c:pt idx="10878">
                  <c:v>-23.534800000000001</c:v>
                </c:pt>
                <c:pt idx="10879">
                  <c:v>-21.334299999999999</c:v>
                </c:pt>
                <c:pt idx="10880">
                  <c:v>-22.757660000000001</c:v>
                </c:pt>
                <c:pt idx="10881">
                  <c:v>-23.861899999999999</c:v>
                </c:pt>
                <c:pt idx="10882">
                  <c:v>-24.1844</c:v>
                </c:pt>
                <c:pt idx="10883">
                  <c:v>-24.447500000000002</c:v>
                </c:pt>
                <c:pt idx="10884">
                  <c:v>-24.610700000000001</c:v>
                </c:pt>
                <c:pt idx="10885">
                  <c:v>-24.754999999999999</c:v>
                </c:pt>
                <c:pt idx="10886">
                  <c:v>-24.8522</c:v>
                </c:pt>
                <c:pt idx="10887">
                  <c:v>-25.57789</c:v>
                </c:pt>
                <c:pt idx="10888">
                  <c:v>-25.227399999999999</c:v>
                </c:pt>
                <c:pt idx="10889">
                  <c:v>-24.372499999999999</c:v>
                </c:pt>
                <c:pt idx="10890">
                  <c:v>-22.198699999999999</c:v>
                </c:pt>
                <c:pt idx="10891">
                  <c:v>-18.628699999999998</c:v>
                </c:pt>
                <c:pt idx="10892">
                  <c:v>-21.208200000000001</c:v>
                </c:pt>
                <c:pt idx="10893">
                  <c:v>-2.4845299999999999</c:v>
                </c:pt>
                <c:pt idx="10894">
                  <c:v>-8.4072099999999992</c:v>
                </c:pt>
                <c:pt idx="10895">
                  <c:v>-15.571899999999999</c:v>
                </c:pt>
                <c:pt idx="10896">
                  <c:v>-17.145600000000002</c:v>
                </c:pt>
                <c:pt idx="10897">
                  <c:v>-20.138400000000001</c:v>
                </c:pt>
                <c:pt idx="10898">
                  <c:v>-21.9772</c:v>
                </c:pt>
                <c:pt idx="10899">
                  <c:v>-22.650400000000001</c:v>
                </c:pt>
                <c:pt idx="10900">
                  <c:v>-23.4282</c:v>
                </c:pt>
                <c:pt idx="10901">
                  <c:v>-25.20232</c:v>
                </c:pt>
                <c:pt idx="10902">
                  <c:v>-28.450700000000001</c:v>
                </c:pt>
                <c:pt idx="10903">
                  <c:v>-29.799900000000001</c:v>
                </c:pt>
                <c:pt idx="10904">
                  <c:v>-29.204699999999999</c:v>
                </c:pt>
                <c:pt idx="10905">
                  <c:v>-26.072399999999998</c:v>
                </c:pt>
                <c:pt idx="10906">
                  <c:v>-26.103200000000001</c:v>
                </c:pt>
                <c:pt idx="10907">
                  <c:v>-26.367100000000001</c:v>
                </c:pt>
                <c:pt idx="10908">
                  <c:v>-26.405799999999999</c:v>
                </c:pt>
                <c:pt idx="10909">
                  <c:v>-26.3217</c:v>
                </c:pt>
                <c:pt idx="10910">
                  <c:v>-26.1831</c:v>
                </c:pt>
                <c:pt idx="10911">
                  <c:v>-24.349699999999999</c:v>
                </c:pt>
                <c:pt idx="10912">
                  <c:v>-25.2088</c:v>
                </c:pt>
                <c:pt idx="10913">
                  <c:v>-21.2041</c:v>
                </c:pt>
                <c:pt idx="10914">
                  <c:v>-19.308900000000001</c:v>
                </c:pt>
                <c:pt idx="10915">
                  <c:v>-13.1853</c:v>
                </c:pt>
                <c:pt idx="10916">
                  <c:v>-16.7226</c:v>
                </c:pt>
                <c:pt idx="10917">
                  <c:v>-19.447500000000002</c:v>
                </c:pt>
                <c:pt idx="10918">
                  <c:v>-21.087499999999999</c:v>
                </c:pt>
                <c:pt idx="10919">
                  <c:v>-22.081299999999999</c:v>
                </c:pt>
                <c:pt idx="10920">
                  <c:v>-22.832460000000001</c:v>
                </c:pt>
                <c:pt idx="10921">
                  <c:v>-23.506699999999999</c:v>
                </c:pt>
                <c:pt idx="10922">
                  <c:v>-23.652100000000001</c:v>
                </c:pt>
                <c:pt idx="10923">
                  <c:v>-21.22213</c:v>
                </c:pt>
                <c:pt idx="10924">
                  <c:v>-20.575700000000001</c:v>
                </c:pt>
                <c:pt idx="10925">
                  <c:v>-21.139099999999999</c:v>
                </c:pt>
                <c:pt idx="10926">
                  <c:v>-21.37678</c:v>
                </c:pt>
                <c:pt idx="10927">
                  <c:v>-16.743500000000001</c:v>
                </c:pt>
                <c:pt idx="10928">
                  <c:v>-20.633099999999999</c:v>
                </c:pt>
                <c:pt idx="10929">
                  <c:v>-21.545300000000001</c:v>
                </c:pt>
                <c:pt idx="10930">
                  <c:v>-20.630700000000001</c:v>
                </c:pt>
                <c:pt idx="10931">
                  <c:v>-22.4621</c:v>
                </c:pt>
                <c:pt idx="10932">
                  <c:v>-23.219200000000001</c:v>
                </c:pt>
                <c:pt idx="10933">
                  <c:v>-23.8874</c:v>
                </c:pt>
                <c:pt idx="10934">
                  <c:v>-12.8965</c:v>
                </c:pt>
                <c:pt idx="10935">
                  <c:v>-15.019600000000001</c:v>
                </c:pt>
                <c:pt idx="10936">
                  <c:v>-16.173200000000001</c:v>
                </c:pt>
                <c:pt idx="10937">
                  <c:v>-18.1861</c:v>
                </c:pt>
                <c:pt idx="10938">
                  <c:v>-20.716699999999999</c:v>
                </c:pt>
                <c:pt idx="10939">
                  <c:v>-21.4283</c:v>
                </c:pt>
                <c:pt idx="10940">
                  <c:v>-23.6874</c:v>
                </c:pt>
                <c:pt idx="10941">
                  <c:v>-22.360700000000001</c:v>
                </c:pt>
                <c:pt idx="10942">
                  <c:v>-24.138200000000001</c:v>
                </c:pt>
                <c:pt idx="10943">
                  <c:v>-24.791789999999999</c:v>
                </c:pt>
                <c:pt idx="10944">
                  <c:v>-25.045100000000001</c:v>
                </c:pt>
                <c:pt idx="10945">
                  <c:v>-25.161300000000001</c:v>
                </c:pt>
                <c:pt idx="10946">
                  <c:v>-23.266500000000001</c:v>
                </c:pt>
                <c:pt idx="10947">
                  <c:v>-23.666899999999998</c:v>
                </c:pt>
                <c:pt idx="10948">
                  <c:v>-24.263200000000001</c:v>
                </c:pt>
                <c:pt idx="10949">
                  <c:v>-21.780999999999999</c:v>
                </c:pt>
                <c:pt idx="10950">
                  <c:v>-23.314699999999998</c:v>
                </c:pt>
                <c:pt idx="10951">
                  <c:v>-23.774100000000001</c:v>
                </c:pt>
                <c:pt idx="10952">
                  <c:v>-23.892600000000002</c:v>
                </c:pt>
                <c:pt idx="10953">
                  <c:v>-23.914899999999999</c:v>
                </c:pt>
                <c:pt idx="10954">
                  <c:v>-23.961600000000001</c:v>
                </c:pt>
                <c:pt idx="10955">
                  <c:v>-23.7622</c:v>
                </c:pt>
                <c:pt idx="10956">
                  <c:v>-22.786300000000001</c:v>
                </c:pt>
                <c:pt idx="10957">
                  <c:v>-22.847100000000001</c:v>
                </c:pt>
                <c:pt idx="10958">
                  <c:v>-23.111499999999999</c:v>
                </c:pt>
                <c:pt idx="10959">
                  <c:v>-20.842300000000002</c:v>
                </c:pt>
                <c:pt idx="10960">
                  <c:v>-20.159700000000001</c:v>
                </c:pt>
                <c:pt idx="10961">
                  <c:v>-20.637599999999999</c:v>
                </c:pt>
                <c:pt idx="10962">
                  <c:v>-11.2027</c:v>
                </c:pt>
                <c:pt idx="10963">
                  <c:v>-6.0314500000000004</c:v>
                </c:pt>
                <c:pt idx="10964">
                  <c:v>-13.1129</c:v>
                </c:pt>
                <c:pt idx="10965">
                  <c:v>-16.238199999999999</c:v>
                </c:pt>
                <c:pt idx="10966">
                  <c:v>-19.36</c:v>
                </c:pt>
                <c:pt idx="10967">
                  <c:v>-21.069199999999999</c:v>
                </c:pt>
                <c:pt idx="10968">
                  <c:v>-21.326699999999999</c:v>
                </c:pt>
                <c:pt idx="10969">
                  <c:v>-22.250699999999998</c:v>
                </c:pt>
                <c:pt idx="10970">
                  <c:v>-22.712299999999999</c:v>
                </c:pt>
                <c:pt idx="10971">
                  <c:v>-23.069500000000001</c:v>
                </c:pt>
                <c:pt idx="10972">
                  <c:v>-28.192299999999999</c:v>
                </c:pt>
                <c:pt idx="10973">
                  <c:v>-27.852399999999999</c:v>
                </c:pt>
                <c:pt idx="10974">
                  <c:v>-25.312860000000001</c:v>
                </c:pt>
                <c:pt idx="10975">
                  <c:v>-25.387899999999998</c:v>
                </c:pt>
                <c:pt idx="10976">
                  <c:v>-25.508299999999998</c:v>
                </c:pt>
                <c:pt idx="10977">
                  <c:v>-25.428529999999999</c:v>
                </c:pt>
                <c:pt idx="10978">
                  <c:v>-25.273</c:v>
                </c:pt>
                <c:pt idx="10979">
                  <c:v>-23.624500000000001</c:v>
                </c:pt>
                <c:pt idx="10980">
                  <c:v>-18.560300000000002</c:v>
                </c:pt>
                <c:pt idx="10981">
                  <c:v>-13.965</c:v>
                </c:pt>
                <c:pt idx="10982">
                  <c:v>-16.442799999999998</c:v>
                </c:pt>
                <c:pt idx="10983">
                  <c:v>-15.06573</c:v>
                </c:pt>
                <c:pt idx="10984">
                  <c:v>-17.4221</c:v>
                </c:pt>
                <c:pt idx="10985">
                  <c:v>-19.813400000000001</c:v>
                </c:pt>
                <c:pt idx="10986">
                  <c:v>-20.984999999999999</c:v>
                </c:pt>
                <c:pt idx="10987">
                  <c:v>-21.700900000000001</c:v>
                </c:pt>
                <c:pt idx="10988">
                  <c:v>-22.3141</c:v>
                </c:pt>
                <c:pt idx="10989">
                  <c:v>-22.487780000000001</c:v>
                </c:pt>
                <c:pt idx="10990">
                  <c:v>-22.7224</c:v>
                </c:pt>
                <c:pt idx="10991">
                  <c:v>-22.930599999999998</c:v>
                </c:pt>
                <c:pt idx="10992">
                  <c:v>-23.036020000000001</c:v>
                </c:pt>
                <c:pt idx="10993">
                  <c:v>-22.941800000000001</c:v>
                </c:pt>
                <c:pt idx="10994">
                  <c:v>-20.457000000000001</c:v>
                </c:pt>
                <c:pt idx="10995">
                  <c:v>-20.844000000000001</c:v>
                </c:pt>
                <c:pt idx="10996">
                  <c:v>-20.8308</c:v>
                </c:pt>
                <c:pt idx="10997">
                  <c:v>-22.061299999999999</c:v>
                </c:pt>
                <c:pt idx="10998">
                  <c:v>-16.829799999999999</c:v>
                </c:pt>
                <c:pt idx="10999">
                  <c:v>-12.376300000000001</c:v>
                </c:pt>
                <c:pt idx="11000">
                  <c:v>-17.386800000000001</c:v>
                </c:pt>
                <c:pt idx="11001">
                  <c:v>-8.1968899999999998</c:v>
                </c:pt>
                <c:pt idx="11002">
                  <c:v>-14.277200000000001</c:v>
                </c:pt>
                <c:pt idx="11003">
                  <c:v>-17.790400000000002</c:v>
                </c:pt>
                <c:pt idx="11004">
                  <c:v>-19.9405</c:v>
                </c:pt>
                <c:pt idx="11005">
                  <c:v>-22.302600000000002</c:v>
                </c:pt>
                <c:pt idx="11006">
                  <c:v>-22.924299999999999</c:v>
                </c:pt>
                <c:pt idx="11007">
                  <c:v>-24.907399999999999</c:v>
                </c:pt>
                <c:pt idx="11008">
                  <c:v>-24.3264</c:v>
                </c:pt>
                <c:pt idx="11009">
                  <c:v>-24.941099999999999</c:v>
                </c:pt>
                <c:pt idx="11010">
                  <c:v>-25.031300000000002</c:v>
                </c:pt>
                <c:pt idx="11011">
                  <c:v>-24.988499999999998</c:v>
                </c:pt>
                <c:pt idx="11012">
                  <c:v>-24.885999999999999</c:v>
                </c:pt>
                <c:pt idx="11013">
                  <c:v>-22.9374</c:v>
                </c:pt>
                <c:pt idx="11014">
                  <c:v>-23.6737</c:v>
                </c:pt>
                <c:pt idx="11015">
                  <c:v>-23.616499999999998</c:v>
                </c:pt>
                <c:pt idx="11016">
                  <c:v>-21.650600000000001</c:v>
                </c:pt>
                <c:pt idx="11017">
                  <c:v>-22.2011</c:v>
                </c:pt>
                <c:pt idx="11018">
                  <c:v>-22.639600000000002</c:v>
                </c:pt>
                <c:pt idx="11019">
                  <c:v>-20.761099999999999</c:v>
                </c:pt>
                <c:pt idx="11020">
                  <c:v>-21.689299999999999</c:v>
                </c:pt>
                <c:pt idx="11021">
                  <c:v>-17.594110000000001</c:v>
                </c:pt>
                <c:pt idx="11022">
                  <c:v>-13.274699999999999</c:v>
                </c:pt>
                <c:pt idx="11023">
                  <c:v>-16.744199999999999</c:v>
                </c:pt>
                <c:pt idx="11024">
                  <c:v>-18.810600000000001</c:v>
                </c:pt>
                <c:pt idx="11025">
                  <c:v>-20.051200000000001</c:v>
                </c:pt>
                <c:pt idx="11026">
                  <c:v>-17.193100000000001</c:v>
                </c:pt>
                <c:pt idx="11027">
                  <c:v>-16.223859999999998</c:v>
                </c:pt>
                <c:pt idx="11028">
                  <c:v>-17.211500000000001</c:v>
                </c:pt>
                <c:pt idx="11029">
                  <c:v>-11.8253</c:v>
                </c:pt>
                <c:pt idx="11030">
                  <c:v>-14.798780000000001</c:v>
                </c:pt>
                <c:pt idx="11031">
                  <c:v>-18.132000000000001</c:v>
                </c:pt>
                <c:pt idx="11032">
                  <c:v>-20.0989</c:v>
                </c:pt>
                <c:pt idx="11033">
                  <c:v>-21.235199999999999</c:v>
                </c:pt>
                <c:pt idx="11034">
                  <c:v>-22.012699999999999</c:v>
                </c:pt>
                <c:pt idx="11035">
                  <c:v>-22.5703</c:v>
                </c:pt>
                <c:pt idx="11036">
                  <c:v>-23.104500000000002</c:v>
                </c:pt>
                <c:pt idx="11037">
                  <c:v>-25.4117</c:v>
                </c:pt>
                <c:pt idx="11038">
                  <c:v>-26.522600000000001</c:v>
                </c:pt>
                <c:pt idx="11039">
                  <c:v>-23.885999999999999</c:v>
                </c:pt>
                <c:pt idx="11040">
                  <c:v>-23.722999999999999</c:v>
                </c:pt>
                <c:pt idx="11041">
                  <c:v>-23.4544</c:v>
                </c:pt>
                <c:pt idx="11042">
                  <c:v>-13.850099999999999</c:v>
                </c:pt>
                <c:pt idx="11043">
                  <c:v>-17.4907</c:v>
                </c:pt>
                <c:pt idx="11044">
                  <c:v>-19.586200000000002</c:v>
                </c:pt>
                <c:pt idx="11045">
                  <c:v>-20.66431</c:v>
                </c:pt>
                <c:pt idx="11046">
                  <c:v>-18.9498</c:v>
                </c:pt>
                <c:pt idx="11047">
                  <c:v>-19.964099999999998</c:v>
                </c:pt>
                <c:pt idx="11048">
                  <c:v>-17.082899999999999</c:v>
                </c:pt>
                <c:pt idx="11049">
                  <c:v>-19.253900000000002</c:v>
                </c:pt>
                <c:pt idx="11050">
                  <c:v>-20.507999999999999</c:v>
                </c:pt>
                <c:pt idx="11051">
                  <c:v>-21.054400000000001</c:v>
                </c:pt>
                <c:pt idx="11052">
                  <c:v>-21.244800000000001</c:v>
                </c:pt>
                <c:pt idx="11053">
                  <c:v>-21.468299999999999</c:v>
                </c:pt>
                <c:pt idx="11054">
                  <c:v>-21.635000000000002</c:v>
                </c:pt>
                <c:pt idx="11055">
                  <c:v>-21.7559</c:v>
                </c:pt>
                <c:pt idx="11056">
                  <c:v>-21.8247</c:v>
                </c:pt>
                <c:pt idx="11057">
                  <c:v>-22.572700000000001</c:v>
                </c:pt>
                <c:pt idx="11058">
                  <c:v>-22.441299999999998</c:v>
                </c:pt>
                <c:pt idx="11059">
                  <c:v>-21.631900000000002</c:v>
                </c:pt>
                <c:pt idx="11060">
                  <c:v>-16.239000000000001</c:v>
                </c:pt>
                <c:pt idx="11061">
                  <c:v>-16.090199999999999</c:v>
                </c:pt>
                <c:pt idx="11062">
                  <c:v>0.57135000000000002</c:v>
                </c:pt>
                <c:pt idx="11063">
                  <c:v>-4.0766</c:v>
                </c:pt>
                <c:pt idx="11064">
                  <c:v>-11.667400000000001</c:v>
                </c:pt>
                <c:pt idx="11065">
                  <c:v>-15.8818</c:v>
                </c:pt>
                <c:pt idx="11066">
                  <c:v>-18.271599999999999</c:v>
                </c:pt>
                <c:pt idx="11067">
                  <c:v>-19.68919</c:v>
                </c:pt>
                <c:pt idx="11068">
                  <c:v>-20.933199999999999</c:v>
                </c:pt>
                <c:pt idx="11069">
                  <c:v>-23.4621</c:v>
                </c:pt>
                <c:pt idx="11070">
                  <c:v>-22.987200000000001</c:v>
                </c:pt>
                <c:pt idx="11071">
                  <c:v>-23.662700000000001</c:v>
                </c:pt>
                <c:pt idx="11072">
                  <c:v>-23.896129999999999</c:v>
                </c:pt>
                <c:pt idx="11073">
                  <c:v>-23.8293</c:v>
                </c:pt>
                <c:pt idx="11074">
                  <c:v>-23.668399999999998</c:v>
                </c:pt>
                <c:pt idx="11075">
                  <c:v>-23.459499999999998</c:v>
                </c:pt>
                <c:pt idx="11076">
                  <c:v>-21.487500000000001</c:v>
                </c:pt>
                <c:pt idx="11077">
                  <c:v>-22.216799999999999</c:v>
                </c:pt>
                <c:pt idx="11078">
                  <c:v>-22.112500000000001</c:v>
                </c:pt>
                <c:pt idx="11079">
                  <c:v>-18.735399999999998</c:v>
                </c:pt>
                <c:pt idx="11080">
                  <c:v>-16.095300000000002</c:v>
                </c:pt>
                <c:pt idx="11081">
                  <c:v>-19.3993</c:v>
                </c:pt>
                <c:pt idx="11082">
                  <c:v>-10.690099999999999</c:v>
                </c:pt>
                <c:pt idx="11083">
                  <c:v>-14.42614</c:v>
                </c:pt>
                <c:pt idx="11084">
                  <c:v>-16.738099999999999</c:v>
                </c:pt>
                <c:pt idx="11085">
                  <c:v>-18.135300000000001</c:v>
                </c:pt>
                <c:pt idx="11086">
                  <c:v>-19.059799999999999</c:v>
                </c:pt>
                <c:pt idx="11087">
                  <c:v>-19.802800000000001</c:v>
                </c:pt>
                <c:pt idx="11088">
                  <c:v>-20.0885</c:v>
                </c:pt>
                <c:pt idx="11089">
                  <c:v>-19.696059999999999</c:v>
                </c:pt>
                <c:pt idx="11090">
                  <c:v>-15.9932</c:v>
                </c:pt>
                <c:pt idx="11091">
                  <c:v>-17.247499999999999</c:v>
                </c:pt>
                <c:pt idx="11092">
                  <c:v>-12.7433</c:v>
                </c:pt>
                <c:pt idx="11093">
                  <c:v>-14.1485</c:v>
                </c:pt>
                <c:pt idx="11094">
                  <c:v>-16.900639999999999</c:v>
                </c:pt>
                <c:pt idx="11095">
                  <c:v>-18.8992</c:v>
                </c:pt>
                <c:pt idx="11096">
                  <c:v>-17.218630000000001</c:v>
                </c:pt>
                <c:pt idx="11097">
                  <c:v>-18.5672</c:v>
                </c:pt>
                <c:pt idx="11098">
                  <c:v>-20.042300000000001</c:v>
                </c:pt>
                <c:pt idx="11099">
                  <c:v>-20.2333</c:v>
                </c:pt>
                <c:pt idx="11100">
                  <c:v>-22.490600000000001</c:v>
                </c:pt>
                <c:pt idx="11101">
                  <c:v>-23.645</c:v>
                </c:pt>
                <c:pt idx="11102">
                  <c:v>-24.051600000000001</c:v>
                </c:pt>
                <c:pt idx="11103">
                  <c:v>-15.357100000000001</c:v>
                </c:pt>
                <c:pt idx="11104">
                  <c:v>-13.4739</c:v>
                </c:pt>
                <c:pt idx="11105">
                  <c:v>-14.3873</c:v>
                </c:pt>
                <c:pt idx="11106">
                  <c:v>-17.587399999999999</c:v>
                </c:pt>
                <c:pt idx="11107">
                  <c:v>-18.953199999999999</c:v>
                </c:pt>
                <c:pt idx="11108">
                  <c:v>-19.853000000000002</c:v>
                </c:pt>
                <c:pt idx="11109">
                  <c:v>-20.401599999999998</c:v>
                </c:pt>
                <c:pt idx="11110">
                  <c:v>-19.654900000000001</c:v>
                </c:pt>
                <c:pt idx="11111">
                  <c:v>-18.643000000000001</c:v>
                </c:pt>
                <c:pt idx="11112">
                  <c:v>-19.835100000000001</c:v>
                </c:pt>
                <c:pt idx="11113">
                  <c:v>-16.915500000000002</c:v>
                </c:pt>
                <c:pt idx="11114">
                  <c:v>-18.8553</c:v>
                </c:pt>
                <c:pt idx="11115">
                  <c:v>-19.692799999999998</c:v>
                </c:pt>
                <c:pt idx="11116">
                  <c:v>-19.979099999999999</c:v>
                </c:pt>
                <c:pt idx="11117">
                  <c:v>-20.076799999999999</c:v>
                </c:pt>
                <c:pt idx="11118">
                  <c:v>-20.1355</c:v>
                </c:pt>
                <c:pt idx="11119">
                  <c:v>-20.2014</c:v>
                </c:pt>
                <c:pt idx="11120">
                  <c:v>-20.912299999999998</c:v>
                </c:pt>
                <c:pt idx="11121">
                  <c:v>-18.470600000000001</c:v>
                </c:pt>
                <c:pt idx="11122">
                  <c:v>-18.873899999999999</c:v>
                </c:pt>
                <c:pt idx="11123">
                  <c:v>-19.126100000000001</c:v>
                </c:pt>
                <c:pt idx="11124">
                  <c:v>-16.204540000000001</c:v>
                </c:pt>
                <c:pt idx="11125">
                  <c:v>-16.3626</c:v>
                </c:pt>
                <c:pt idx="11126">
                  <c:v>-12.4145</c:v>
                </c:pt>
                <c:pt idx="11127">
                  <c:v>3.0194100000000001</c:v>
                </c:pt>
                <c:pt idx="11128">
                  <c:v>-5.3042400000000001</c:v>
                </c:pt>
                <c:pt idx="11129">
                  <c:v>-11.152900000000001</c:v>
                </c:pt>
                <c:pt idx="11130">
                  <c:v>-14.2174</c:v>
                </c:pt>
                <c:pt idx="11131">
                  <c:v>-15.2943</c:v>
                </c:pt>
                <c:pt idx="11132">
                  <c:v>-15.62965</c:v>
                </c:pt>
                <c:pt idx="11133">
                  <c:v>-16.891999999999999</c:v>
                </c:pt>
                <c:pt idx="11134">
                  <c:v>-17.642579999999999</c:v>
                </c:pt>
                <c:pt idx="11135">
                  <c:v>-18.099900000000002</c:v>
                </c:pt>
                <c:pt idx="11136">
                  <c:v>-18.692799999999998</c:v>
                </c:pt>
                <c:pt idx="11137">
                  <c:v>-20.8264</c:v>
                </c:pt>
                <c:pt idx="11138">
                  <c:v>-23.8733</c:v>
                </c:pt>
                <c:pt idx="11139">
                  <c:v>-23.8916</c:v>
                </c:pt>
                <c:pt idx="11140">
                  <c:v>-21.07291</c:v>
                </c:pt>
                <c:pt idx="11141">
                  <c:v>-21.47608</c:v>
                </c:pt>
                <c:pt idx="11142">
                  <c:v>-21.5578</c:v>
                </c:pt>
                <c:pt idx="11143">
                  <c:v>-21.4772</c:v>
                </c:pt>
                <c:pt idx="11144">
                  <c:v>-21.3215</c:v>
                </c:pt>
                <c:pt idx="11145">
                  <c:v>-21.1418</c:v>
                </c:pt>
                <c:pt idx="11146">
                  <c:v>-14.4815</c:v>
                </c:pt>
                <c:pt idx="11147">
                  <c:v>-14.3108</c:v>
                </c:pt>
                <c:pt idx="11148">
                  <c:v>-8.6891499999999997</c:v>
                </c:pt>
                <c:pt idx="11149">
                  <c:v>-7.9088500000000002</c:v>
                </c:pt>
                <c:pt idx="11150">
                  <c:v>-12.7539</c:v>
                </c:pt>
                <c:pt idx="11151">
                  <c:v>-15.247400000000001</c:v>
                </c:pt>
                <c:pt idx="11152">
                  <c:v>-16.5808</c:v>
                </c:pt>
                <c:pt idx="11153">
                  <c:v>-17.4254</c:v>
                </c:pt>
                <c:pt idx="11154">
                  <c:v>-18.125299999999999</c:v>
                </c:pt>
                <c:pt idx="11155">
                  <c:v>-18.330500000000001</c:v>
                </c:pt>
                <c:pt idx="11156">
                  <c:v>-18.6389</c:v>
                </c:pt>
                <c:pt idx="11157">
                  <c:v>-18.771799999999999</c:v>
                </c:pt>
                <c:pt idx="11158">
                  <c:v>-18.6751</c:v>
                </c:pt>
                <c:pt idx="11159">
                  <c:v>-15.530099999999999</c:v>
                </c:pt>
                <c:pt idx="11160">
                  <c:v>-16.251300000000001</c:v>
                </c:pt>
                <c:pt idx="11161">
                  <c:v>-16.517900000000001</c:v>
                </c:pt>
                <c:pt idx="11162">
                  <c:v>-12.5966</c:v>
                </c:pt>
                <c:pt idx="11163">
                  <c:v>-11.4819</c:v>
                </c:pt>
                <c:pt idx="11164">
                  <c:v>-13.950699999999999</c:v>
                </c:pt>
                <c:pt idx="11165">
                  <c:v>-15.896699999999999</c:v>
                </c:pt>
                <c:pt idx="11166">
                  <c:v>-16.979600000000001</c:v>
                </c:pt>
                <c:pt idx="11167">
                  <c:v>-6.2490500000000004</c:v>
                </c:pt>
                <c:pt idx="11168">
                  <c:v>-9.75183</c:v>
                </c:pt>
                <c:pt idx="11169">
                  <c:v>-10.597300000000001</c:v>
                </c:pt>
                <c:pt idx="11170">
                  <c:v>-13.44796</c:v>
                </c:pt>
                <c:pt idx="11171">
                  <c:v>-15.7967</c:v>
                </c:pt>
                <c:pt idx="11172">
                  <c:v>-15.9483</c:v>
                </c:pt>
                <c:pt idx="11173">
                  <c:v>-18.7681</c:v>
                </c:pt>
                <c:pt idx="11174">
                  <c:v>-17.8828</c:v>
                </c:pt>
                <c:pt idx="11175">
                  <c:v>-18.983039999999999</c:v>
                </c:pt>
                <c:pt idx="11176">
                  <c:v>-19.6873</c:v>
                </c:pt>
                <c:pt idx="11177">
                  <c:v>-19.991299999999999</c:v>
                </c:pt>
                <c:pt idx="11178">
                  <c:v>-20.120699999999999</c:v>
                </c:pt>
                <c:pt idx="11179">
                  <c:v>-18.305099999999999</c:v>
                </c:pt>
                <c:pt idx="11180">
                  <c:v>-18.555700000000002</c:v>
                </c:pt>
                <c:pt idx="11181">
                  <c:v>-19.2836</c:v>
                </c:pt>
                <c:pt idx="11182">
                  <c:v>-18.431999999999999</c:v>
                </c:pt>
                <c:pt idx="11183">
                  <c:v>-17.779699999999998</c:v>
                </c:pt>
                <c:pt idx="11184">
                  <c:v>-17.882899999999999</c:v>
                </c:pt>
                <c:pt idx="11185">
                  <c:v>-18.346920000000001</c:v>
                </c:pt>
                <c:pt idx="11186">
                  <c:v>-18.456299999999999</c:v>
                </c:pt>
                <c:pt idx="11187">
                  <c:v>-15.981</c:v>
                </c:pt>
                <c:pt idx="11188">
                  <c:v>-17.3523</c:v>
                </c:pt>
                <c:pt idx="11189">
                  <c:v>-17.523900000000001</c:v>
                </c:pt>
                <c:pt idx="11190">
                  <c:v>-6.2267799999999998</c:v>
                </c:pt>
                <c:pt idx="11191">
                  <c:v>-5.8127300000000002</c:v>
                </c:pt>
                <c:pt idx="11192">
                  <c:v>-8.04941</c:v>
                </c:pt>
                <c:pt idx="11193">
                  <c:v>-10.21185</c:v>
                </c:pt>
                <c:pt idx="11194">
                  <c:v>-10.594799999999999</c:v>
                </c:pt>
                <c:pt idx="11195">
                  <c:v>-10.8332</c:v>
                </c:pt>
                <c:pt idx="11196">
                  <c:v>-13.0924</c:v>
                </c:pt>
                <c:pt idx="11197">
                  <c:v>-10.180400000000001</c:v>
                </c:pt>
                <c:pt idx="11198">
                  <c:v>-9.6295900000000003</c:v>
                </c:pt>
                <c:pt idx="11199">
                  <c:v>-12.9285</c:v>
                </c:pt>
                <c:pt idx="11200">
                  <c:v>-14.992599999999999</c:v>
                </c:pt>
                <c:pt idx="11201">
                  <c:v>-16.132989999999999</c:v>
                </c:pt>
                <c:pt idx="11202">
                  <c:v>-17.172809999999998</c:v>
                </c:pt>
                <c:pt idx="11203">
                  <c:v>-17.706</c:v>
                </c:pt>
                <c:pt idx="11204">
                  <c:v>-18.0855</c:v>
                </c:pt>
                <c:pt idx="11205">
                  <c:v>-18.2729</c:v>
                </c:pt>
                <c:pt idx="11206">
                  <c:v>-21.434699999999999</c:v>
                </c:pt>
                <c:pt idx="11207">
                  <c:v>-22.246700000000001</c:v>
                </c:pt>
                <c:pt idx="11208">
                  <c:v>-21.079799999999999</c:v>
                </c:pt>
                <c:pt idx="11209">
                  <c:v>-20.2041</c:v>
                </c:pt>
                <c:pt idx="11210">
                  <c:v>-18.488700000000001</c:v>
                </c:pt>
                <c:pt idx="11211">
                  <c:v>-16.391300000000001</c:v>
                </c:pt>
                <c:pt idx="11212">
                  <c:v>-19.8184</c:v>
                </c:pt>
                <c:pt idx="11213">
                  <c:v>-17.891300000000001</c:v>
                </c:pt>
                <c:pt idx="11214">
                  <c:v>-17.347100000000001</c:v>
                </c:pt>
                <c:pt idx="11215">
                  <c:v>-17.494199999999999</c:v>
                </c:pt>
                <c:pt idx="11216">
                  <c:v>-17.3903</c:v>
                </c:pt>
                <c:pt idx="11217">
                  <c:v>-3.7366299999999999</c:v>
                </c:pt>
                <c:pt idx="11218">
                  <c:v>-9.2895400000000006</c:v>
                </c:pt>
                <c:pt idx="11219">
                  <c:v>-11.516999999999999</c:v>
                </c:pt>
                <c:pt idx="11220">
                  <c:v>-11.4964</c:v>
                </c:pt>
                <c:pt idx="11221">
                  <c:v>-11.757099999999999</c:v>
                </c:pt>
                <c:pt idx="11222">
                  <c:v>-9.6518700000000006</c:v>
                </c:pt>
                <c:pt idx="11223">
                  <c:v>-10.655799999999999</c:v>
                </c:pt>
                <c:pt idx="11224">
                  <c:v>-13.683199999999999</c:v>
                </c:pt>
                <c:pt idx="11225">
                  <c:v>-14.5547</c:v>
                </c:pt>
                <c:pt idx="11226">
                  <c:v>-15.465</c:v>
                </c:pt>
                <c:pt idx="11227">
                  <c:v>-11.162599999999999</c:v>
                </c:pt>
                <c:pt idx="11228">
                  <c:v>-14.2189</c:v>
                </c:pt>
                <c:pt idx="11229">
                  <c:v>-16.392199999999999</c:v>
                </c:pt>
                <c:pt idx="11230">
                  <c:v>-16.504100000000001</c:v>
                </c:pt>
                <c:pt idx="11231">
                  <c:v>-16.577200000000001</c:v>
                </c:pt>
                <c:pt idx="11232">
                  <c:v>-16.5322</c:v>
                </c:pt>
                <c:pt idx="11233">
                  <c:v>-15.0533</c:v>
                </c:pt>
                <c:pt idx="11234">
                  <c:v>-13.5557</c:v>
                </c:pt>
                <c:pt idx="11235">
                  <c:v>-14.367000000000001</c:v>
                </c:pt>
                <c:pt idx="11236">
                  <c:v>-15.3764</c:v>
                </c:pt>
                <c:pt idx="11237">
                  <c:v>-16.09112</c:v>
                </c:pt>
                <c:pt idx="11238">
                  <c:v>-16.684100000000001</c:v>
                </c:pt>
                <c:pt idx="11239">
                  <c:v>-17.075399999999998</c:v>
                </c:pt>
                <c:pt idx="11240">
                  <c:v>-16.816800000000001</c:v>
                </c:pt>
                <c:pt idx="11241">
                  <c:v>-16.969899999999999</c:v>
                </c:pt>
                <c:pt idx="11242">
                  <c:v>-17.156500000000001</c:v>
                </c:pt>
                <c:pt idx="11243">
                  <c:v>-11.6386</c:v>
                </c:pt>
                <c:pt idx="11244">
                  <c:v>-7.5635000000000003</c:v>
                </c:pt>
                <c:pt idx="11245">
                  <c:v>-11.92498</c:v>
                </c:pt>
                <c:pt idx="11246">
                  <c:v>-1.5815600000000001</c:v>
                </c:pt>
                <c:pt idx="11247">
                  <c:v>-7.1256399999999998</c:v>
                </c:pt>
                <c:pt idx="11248">
                  <c:v>-11.057399999999999</c:v>
                </c:pt>
                <c:pt idx="11249">
                  <c:v>-13.292400000000001</c:v>
                </c:pt>
                <c:pt idx="11250">
                  <c:v>-13.941599999999999</c:v>
                </c:pt>
                <c:pt idx="11251">
                  <c:v>-14.594900000000001</c:v>
                </c:pt>
                <c:pt idx="11252">
                  <c:v>-16.220300000000002</c:v>
                </c:pt>
                <c:pt idx="11253">
                  <c:v>-15.858000000000001</c:v>
                </c:pt>
                <c:pt idx="11254">
                  <c:v>-18.741900000000001</c:v>
                </c:pt>
                <c:pt idx="11255">
                  <c:v>-18.626200000000001</c:v>
                </c:pt>
                <c:pt idx="11256">
                  <c:v>-16.746400000000001</c:v>
                </c:pt>
                <c:pt idx="11257">
                  <c:v>-17.4819</c:v>
                </c:pt>
                <c:pt idx="11258">
                  <c:v>-17.980899999999998</c:v>
                </c:pt>
                <c:pt idx="11259">
                  <c:v>-15.54374</c:v>
                </c:pt>
                <c:pt idx="11260">
                  <c:v>-16.376999999999999</c:v>
                </c:pt>
                <c:pt idx="11261">
                  <c:v>-16.854600000000001</c:v>
                </c:pt>
                <c:pt idx="11262">
                  <c:v>-14.9369</c:v>
                </c:pt>
                <c:pt idx="11263">
                  <c:v>-16.070599999999999</c:v>
                </c:pt>
                <c:pt idx="11264">
                  <c:v>-13.6592</c:v>
                </c:pt>
                <c:pt idx="11265">
                  <c:v>-14.409700000000001</c:v>
                </c:pt>
                <c:pt idx="11266">
                  <c:v>-18.245999999999999</c:v>
                </c:pt>
                <c:pt idx="11267">
                  <c:v>-26.854199999999999</c:v>
                </c:pt>
                <c:pt idx="11268">
                  <c:v>-26.76</c:v>
                </c:pt>
                <c:pt idx="11269">
                  <c:v>-22.538699999999999</c:v>
                </c:pt>
                <c:pt idx="11270">
                  <c:v>-21.648199999999999</c:v>
                </c:pt>
                <c:pt idx="11271">
                  <c:v>-20.567699999999999</c:v>
                </c:pt>
                <c:pt idx="11272">
                  <c:v>-19.857749999999999</c:v>
                </c:pt>
                <c:pt idx="11273">
                  <c:v>-18.967500000000001</c:v>
                </c:pt>
                <c:pt idx="11274">
                  <c:v>-18.1205</c:v>
                </c:pt>
                <c:pt idx="11275">
                  <c:v>-16.911100000000001</c:v>
                </c:pt>
                <c:pt idx="11276">
                  <c:v>-16.832100000000001</c:v>
                </c:pt>
                <c:pt idx="11277">
                  <c:v>-16.362500000000001</c:v>
                </c:pt>
                <c:pt idx="11278">
                  <c:v>-13.2791</c:v>
                </c:pt>
                <c:pt idx="11279">
                  <c:v>-4.85093</c:v>
                </c:pt>
                <c:pt idx="11280">
                  <c:v>-9.5037299999999991</c:v>
                </c:pt>
                <c:pt idx="11281">
                  <c:v>-10.8649</c:v>
                </c:pt>
                <c:pt idx="11282">
                  <c:v>-11.3757</c:v>
                </c:pt>
                <c:pt idx="11283">
                  <c:v>-5.00352</c:v>
                </c:pt>
                <c:pt idx="11284">
                  <c:v>-2.7704900000000001</c:v>
                </c:pt>
                <c:pt idx="11285">
                  <c:v>-6.7155899999999997</c:v>
                </c:pt>
                <c:pt idx="11286">
                  <c:v>-10.690200000000001</c:v>
                </c:pt>
                <c:pt idx="11287">
                  <c:v>-13.6746</c:v>
                </c:pt>
                <c:pt idx="11288">
                  <c:v>-13.4406</c:v>
                </c:pt>
                <c:pt idx="11289">
                  <c:v>-11.750299999999999</c:v>
                </c:pt>
                <c:pt idx="11290">
                  <c:v>-12.473699999999999</c:v>
                </c:pt>
                <c:pt idx="11291">
                  <c:v>-12.4986</c:v>
                </c:pt>
                <c:pt idx="11292">
                  <c:v>-8.8627099999999999</c:v>
                </c:pt>
                <c:pt idx="11293">
                  <c:v>-13.792400000000001</c:v>
                </c:pt>
                <c:pt idx="11294">
                  <c:v>-14.5953</c:v>
                </c:pt>
                <c:pt idx="11295">
                  <c:v>-11.497299999999999</c:v>
                </c:pt>
                <c:pt idx="11296">
                  <c:v>-12.844429999999999</c:v>
                </c:pt>
                <c:pt idx="11297">
                  <c:v>-14.3041</c:v>
                </c:pt>
                <c:pt idx="11298">
                  <c:v>-14.976699999999999</c:v>
                </c:pt>
                <c:pt idx="11299">
                  <c:v>-15.377969999999999</c:v>
                </c:pt>
                <c:pt idx="11300">
                  <c:v>-15.5913</c:v>
                </c:pt>
                <c:pt idx="11301">
                  <c:v>-13.750400000000001</c:v>
                </c:pt>
                <c:pt idx="11302">
                  <c:v>-14.775</c:v>
                </c:pt>
                <c:pt idx="11303">
                  <c:v>-2.5848200000000001</c:v>
                </c:pt>
                <c:pt idx="11304">
                  <c:v>-4.7134</c:v>
                </c:pt>
                <c:pt idx="11305">
                  <c:v>-8.0404499999999999</c:v>
                </c:pt>
                <c:pt idx="11306">
                  <c:v>-10.3718</c:v>
                </c:pt>
                <c:pt idx="11307">
                  <c:v>-12.720700000000001</c:v>
                </c:pt>
                <c:pt idx="11308">
                  <c:v>-14.992000000000001</c:v>
                </c:pt>
                <c:pt idx="11309">
                  <c:v>-16.234999999999999</c:v>
                </c:pt>
                <c:pt idx="11310">
                  <c:v>-13.7454</c:v>
                </c:pt>
                <c:pt idx="11311">
                  <c:v>-14.989699999999999</c:v>
                </c:pt>
                <c:pt idx="11312">
                  <c:v>-14.657959999999999</c:v>
                </c:pt>
                <c:pt idx="11313">
                  <c:v>-14.5227</c:v>
                </c:pt>
                <c:pt idx="11314">
                  <c:v>-14.9084</c:v>
                </c:pt>
                <c:pt idx="11315">
                  <c:v>-14.877800000000001</c:v>
                </c:pt>
                <c:pt idx="11316">
                  <c:v>-15.181800000000001</c:v>
                </c:pt>
                <c:pt idx="11317">
                  <c:v>-15.2432</c:v>
                </c:pt>
                <c:pt idx="11318">
                  <c:v>-15.272</c:v>
                </c:pt>
                <c:pt idx="11319">
                  <c:v>-15.221299999999999</c:v>
                </c:pt>
                <c:pt idx="11320">
                  <c:v>-15.2921</c:v>
                </c:pt>
                <c:pt idx="11321">
                  <c:v>-15.565</c:v>
                </c:pt>
                <c:pt idx="11322">
                  <c:v>-15.435499999999999</c:v>
                </c:pt>
                <c:pt idx="11323">
                  <c:v>-15.75</c:v>
                </c:pt>
                <c:pt idx="11324">
                  <c:v>-15.6069</c:v>
                </c:pt>
                <c:pt idx="11325">
                  <c:v>-15.6523</c:v>
                </c:pt>
                <c:pt idx="11326">
                  <c:v>-15.6373</c:v>
                </c:pt>
                <c:pt idx="11327">
                  <c:v>-15.5162</c:v>
                </c:pt>
                <c:pt idx="11328">
                  <c:v>-15.81</c:v>
                </c:pt>
                <c:pt idx="11329">
                  <c:v>-15.8459</c:v>
                </c:pt>
                <c:pt idx="11330">
                  <c:v>-15.8278</c:v>
                </c:pt>
                <c:pt idx="11331">
                  <c:v>-16.067900000000002</c:v>
                </c:pt>
                <c:pt idx="11332">
                  <c:v>-16.002700000000001</c:v>
                </c:pt>
                <c:pt idx="11333">
                  <c:v>-16.1966</c:v>
                </c:pt>
                <c:pt idx="11334">
                  <c:v>-16.0657</c:v>
                </c:pt>
                <c:pt idx="11335">
                  <c:v>-16.1846</c:v>
                </c:pt>
                <c:pt idx="11336">
                  <c:v>-16.290099999999999</c:v>
                </c:pt>
                <c:pt idx="11337">
                  <c:v>-16.2028</c:v>
                </c:pt>
                <c:pt idx="11338">
                  <c:v>-16.174199999999999</c:v>
                </c:pt>
                <c:pt idx="11339">
                  <c:v>-16.358499999999999</c:v>
                </c:pt>
                <c:pt idx="11340">
                  <c:v>-16.428999999999998</c:v>
                </c:pt>
                <c:pt idx="11341">
                  <c:v>-16.616399999999999</c:v>
                </c:pt>
                <c:pt idx="11342">
                  <c:v>-16.332699999999999</c:v>
                </c:pt>
                <c:pt idx="11343">
                  <c:v>-16.393000000000001</c:v>
                </c:pt>
                <c:pt idx="11344">
                  <c:v>-16.690090000000001</c:v>
                </c:pt>
                <c:pt idx="11345">
                  <c:v>-16.775700000000001</c:v>
                </c:pt>
                <c:pt idx="11346">
                  <c:v>-16.9253</c:v>
                </c:pt>
                <c:pt idx="11347">
                  <c:v>-16.531099999999999</c:v>
                </c:pt>
                <c:pt idx="11348">
                  <c:v>-14.7599</c:v>
                </c:pt>
                <c:pt idx="11349">
                  <c:v>-14.9452</c:v>
                </c:pt>
                <c:pt idx="11350">
                  <c:v>-15.229900000000001</c:v>
                </c:pt>
                <c:pt idx="11351">
                  <c:v>-15.4398</c:v>
                </c:pt>
                <c:pt idx="11352">
                  <c:v>-15.5174</c:v>
                </c:pt>
                <c:pt idx="11353">
                  <c:v>-13.5647</c:v>
                </c:pt>
                <c:pt idx="11354">
                  <c:v>-13.741099999999999</c:v>
                </c:pt>
                <c:pt idx="11355">
                  <c:v>-14.547750000000001</c:v>
                </c:pt>
                <c:pt idx="11356">
                  <c:v>-17.991599999999998</c:v>
                </c:pt>
                <c:pt idx="11357">
                  <c:v>-15.18756</c:v>
                </c:pt>
                <c:pt idx="11358">
                  <c:v>-11.862399999999999</c:v>
                </c:pt>
                <c:pt idx="11359">
                  <c:v>-14.5143</c:v>
                </c:pt>
                <c:pt idx="11360">
                  <c:v>-14.650399999999999</c:v>
                </c:pt>
                <c:pt idx="11361">
                  <c:v>-13.905799999999999</c:v>
                </c:pt>
                <c:pt idx="11362">
                  <c:v>-13.5695</c:v>
                </c:pt>
                <c:pt idx="11363">
                  <c:v>-14.2126</c:v>
                </c:pt>
                <c:pt idx="11364">
                  <c:v>-12.5661</c:v>
                </c:pt>
                <c:pt idx="11365">
                  <c:v>-12.934799999999999</c:v>
                </c:pt>
                <c:pt idx="11366">
                  <c:v>-12.80729</c:v>
                </c:pt>
                <c:pt idx="11367">
                  <c:v>-1.8044199999999999</c:v>
                </c:pt>
                <c:pt idx="11368">
                  <c:v>2.4386000000000001</c:v>
                </c:pt>
                <c:pt idx="11369">
                  <c:v>-2.7012100000000001</c:v>
                </c:pt>
                <c:pt idx="11370">
                  <c:v>-7.4633900000000004</c:v>
                </c:pt>
                <c:pt idx="11371">
                  <c:v>-10.5953</c:v>
                </c:pt>
                <c:pt idx="11372">
                  <c:v>-12.3018</c:v>
                </c:pt>
                <c:pt idx="11373">
                  <c:v>-13.507199999999999</c:v>
                </c:pt>
                <c:pt idx="11374">
                  <c:v>-14.288</c:v>
                </c:pt>
                <c:pt idx="11375">
                  <c:v>-13.53688</c:v>
                </c:pt>
                <c:pt idx="11376">
                  <c:v>-17.329699999999999</c:v>
                </c:pt>
                <c:pt idx="11377">
                  <c:v>-14.2044</c:v>
                </c:pt>
                <c:pt idx="11378">
                  <c:v>-14.3896</c:v>
                </c:pt>
                <c:pt idx="11379">
                  <c:v>-15.3401</c:v>
                </c:pt>
                <c:pt idx="11380">
                  <c:v>-15.962199999999999</c:v>
                </c:pt>
                <c:pt idx="11381">
                  <c:v>-14.590199999999999</c:v>
                </c:pt>
                <c:pt idx="11382">
                  <c:v>-15.2241</c:v>
                </c:pt>
                <c:pt idx="11383">
                  <c:v>-12.223699999999999</c:v>
                </c:pt>
                <c:pt idx="11384">
                  <c:v>-9.7826900000000006</c:v>
                </c:pt>
                <c:pt idx="11385">
                  <c:v>-9.5110499999999991</c:v>
                </c:pt>
                <c:pt idx="11386">
                  <c:v>-11.5105</c:v>
                </c:pt>
                <c:pt idx="11387">
                  <c:v>-15.790800000000001</c:v>
                </c:pt>
                <c:pt idx="11388">
                  <c:v>-16.967500000000001</c:v>
                </c:pt>
                <c:pt idx="11389">
                  <c:v>-16.116199999999999</c:v>
                </c:pt>
                <c:pt idx="11390">
                  <c:v>-7.5500400000000001</c:v>
                </c:pt>
                <c:pt idx="11391">
                  <c:v>-9.9049700000000005</c:v>
                </c:pt>
                <c:pt idx="11392">
                  <c:v>-11.472799999999999</c:v>
                </c:pt>
                <c:pt idx="11393">
                  <c:v>-12.800700000000001</c:v>
                </c:pt>
                <c:pt idx="11394">
                  <c:v>-17.7089</c:v>
                </c:pt>
                <c:pt idx="11395">
                  <c:v>-15.761699999999999</c:v>
                </c:pt>
                <c:pt idx="11396">
                  <c:v>-15.26092</c:v>
                </c:pt>
                <c:pt idx="11397">
                  <c:v>-10.49497</c:v>
                </c:pt>
                <c:pt idx="11398">
                  <c:v>-5.9057399999999998</c:v>
                </c:pt>
                <c:pt idx="11399">
                  <c:v>-7.9350300000000002</c:v>
                </c:pt>
                <c:pt idx="11400">
                  <c:v>-10.169499999999999</c:v>
                </c:pt>
                <c:pt idx="11401">
                  <c:v>-10.510389999999999</c:v>
                </c:pt>
                <c:pt idx="11402">
                  <c:v>-13.4191</c:v>
                </c:pt>
                <c:pt idx="11403">
                  <c:v>-11.4071</c:v>
                </c:pt>
                <c:pt idx="11404">
                  <c:v>-13.361599999999999</c:v>
                </c:pt>
                <c:pt idx="11405">
                  <c:v>-11.644500000000001</c:v>
                </c:pt>
                <c:pt idx="11406">
                  <c:v>-14.4215</c:v>
                </c:pt>
                <c:pt idx="11407">
                  <c:v>-10.176</c:v>
                </c:pt>
                <c:pt idx="11408">
                  <c:v>-9.7843800000000005</c:v>
                </c:pt>
                <c:pt idx="11409">
                  <c:v>-10.322699999999999</c:v>
                </c:pt>
                <c:pt idx="11410">
                  <c:v>-11.5298</c:v>
                </c:pt>
                <c:pt idx="11411">
                  <c:v>-11.9156</c:v>
                </c:pt>
                <c:pt idx="11412">
                  <c:v>-12.667490000000001</c:v>
                </c:pt>
                <c:pt idx="11413">
                  <c:v>-13.029500000000001</c:v>
                </c:pt>
                <c:pt idx="11414">
                  <c:v>1.23228</c:v>
                </c:pt>
                <c:pt idx="11415">
                  <c:v>-4.07193</c:v>
                </c:pt>
                <c:pt idx="11416">
                  <c:v>-8.3538300000000003</c:v>
                </c:pt>
                <c:pt idx="11417">
                  <c:v>-7.6755000000000004</c:v>
                </c:pt>
                <c:pt idx="11418">
                  <c:v>-8.7662600000000008</c:v>
                </c:pt>
                <c:pt idx="11419">
                  <c:v>-10.5009</c:v>
                </c:pt>
                <c:pt idx="11420">
                  <c:v>-8.8806499999999993</c:v>
                </c:pt>
                <c:pt idx="11421">
                  <c:v>-10.208299999999999</c:v>
                </c:pt>
                <c:pt idx="11422">
                  <c:v>-12.275700000000001</c:v>
                </c:pt>
                <c:pt idx="11423">
                  <c:v>-9.6491799999999994</c:v>
                </c:pt>
                <c:pt idx="11424">
                  <c:v>-11.4954</c:v>
                </c:pt>
                <c:pt idx="11425">
                  <c:v>-12.7102</c:v>
                </c:pt>
                <c:pt idx="11426">
                  <c:v>-12.858599999999999</c:v>
                </c:pt>
                <c:pt idx="11427">
                  <c:v>-16.930399999999999</c:v>
                </c:pt>
                <c:pt idx="11428">
                  <c:v>-21.9299</c:v>
                </c:pt>
                <c:pt idx="11429">
                  <c:v>-16.830100000000002</c:v>
                </c:pt>
                <c:pt idx="11430">
                  <c:v>-17.25808</c:v>
                </c:pt>
                <c:pt idx="11431">
                  <c:v>-15.5976</c:v>
                </c:pt>
                <c:pt idx="11432">
                  <c:v>-18.381399999999999</c:v>
                </c:pt>
                <c:pt idx="11433">
                  <c:v>-18.113299999999999</c:v>
                </c:pt>
                <c:pt idx="11434">
                  <c:v>-16.049399999999999</c:v>
                </c:pt>
                <c:pt idx="11435">
                  <c:v>-14.4046</c:v>
                </c:pt>
                <c:pt idx="11436">
                  <c:v>-13.673120000000001</c:v>
                </c:pt>
                <c:pt idx="11437">
                  <c:v>-10.2186</c:v>
                </c:pt>
                <c:pt idx="11438">
                  <c:v>-9.9377999999999993</c:v>
                </c:pt>
                <c:pt idx="11439">
                  <c:v>-11.303900000000001</c:v>
                </c:pt>
                <c:pt idx="11440">
                  <c:v>-11.263400000000001</c:v>
                </c:pt>
                <c:pt idx="11441">
                  <c:v>-10.501300000000001</c:v>
                </c:pt>
                <c:pt idx="11442">
                  <c:v>-10.9848</c:v>
                </c:pt>
                <c:pt idx="11443">
                  <c:v>-9.5729000000000006</c:v>
                </c:pt>
                <c:pt idx="11444">
                  <c:v>-10.0214</c:v>
                </c:pt>
                <c:pt idx="11445">
                  <c:v>-10.6751</c:v>
                </c:pt>
                <c:pt idx="11446">
                  <c:v>-10.9697</c:v>
                </c:pt>
                <c:pt idx="11447">
                  <c:v>9.2034099999999999</c:v>
                </c:pt>
                <c:pt idx="11448">
                  <c:v>8.5822800000000008</c:v>
                </c:pt>
                <c:pt idx="11449">
                  <c:v>0.16153999999999999</c:v>
                </c:pt>
                <c:pt idx="11450">
                  <c:v>-5.9147299999999996</c:v>
                </c:pt>
                <c:pt idx="11451">
                  <c:v>-8.4178700000000006</c:v>
                </c:pt>
                <c:pt idx="11452">
                  <c:v>-10.124700000000001</c:v>
                </c:pt>
                <c:pt idx="11453">
                  <c:v>-14.501099999999999</c:v>
                </c:pt>
                <c:pt idx="11454">
                  <c:v>-15.825200000000001</c:v>
                </c:pt>
                <c:pt idx="11455">
                  <c:v>-14.010999999999999</c:v>
                </c:pt>
                <c:pt idx="11456">
                  <c:v>-10.795500000000001</c:v>
                </c:pt>
                <c:pt idx="11457">
                  <c:v>-11.1349</c:v>
                </c:pt>
                <c:pt idx="11458">
                  <c:v>-12.542400000000001</c:v>
                </c:pt>
                <c:pt idx="11459">
                  <c:v>-13.000400000000001</c:v>
                </c:pt>
                <c:pt idx="11460">
                  <c:v>-12.619300000000001</c:v>
                </c:pt>
                <c:pt idx="11461">
                  <c:v>-8.7475199999999997</c:v>
                </c:pt>
                <c:pt idx="11462">
                  <c:v>-10.5639</c:v>
                </c:pt>
                <c:pt idx="11463">
                  <c:v>-7.1573599999999997</c:v>
                </c:pt>
                <c:pt idx="11464">
                  <c:v>1.46136</c:v>
                </c:pt>
                <c:pt idx="11465">
                  <c:v>-4.7410300000000003</c:v>
                </c:pt>
                <c:pt idx="11466">
                  <c:v>-12.481199999999999</c:v>
                </c:pt>
                <c:pt idx="11467">
                  <c:v>-7.0903799999999997</c:v>
                </c:pt>
                <c:pt idx="11468">
                  <c:v>-8.9564699999999995</c:v>
                </c:pt>
                <c:pt idx="11469">
                  <c:v>-10.973100000000001</c:v>
                </c:pt>
                <c:pt idx="11470">
                  <c:v>-12.2951</c:v>
                </c:pt>
                <c:pt idx="11471">
                  <c:v>-12.5991</c:v>
                </c:pt>
                <c:pt idx="11472">
                  <c:v>-10.7713</c:v>
                </c:pt>
                <c:pt idx="11473">
                  <c:v>-11.347759999999999</c:v>
                </c:pt>
                <c:pt idx="11474">
                  <c:v>-11.7934</c:v>
                </c:pt>
                <c:pt idx="11475">
                  <c:v>-5.7846299999999999</c:v>
                </c:pt>
                <c:pt idx="11476">
                  <c:v>-6.3956499999999998</c:v>
                </c:pt>
                <c:pt idx="11477">
                  <c:v>-7.2152399999999997</c:v>
                </c:pt>
                <c:pt idx="11478">
                  <c:v>-8.8631399999999996</c:v>
                </c:pt>
                <c:pt idx="11479">
                  <c:v>-8.7218199999999992</c:v>
                </c:pt>
                <c:pt idx="11480">
                  <c:v>-9.4991000000000003</c:v>
                </c:pt>
                <c:pt idx="11481">
                  <c:v>-10.183</c:v>
                </c:pt>
                <c:pt idx="11482">
                  <c:v>-14.160399999999999</c:v>
                </c:pt>
                <c:pt idx="11483">
                  <c:v>-11.830299999999999</c:v>
                </c:pt>
                <c:pt idx="11484">
                  <c:v>-11.0326</c:v>
                </c:pt>
                <c:pt idx="11485">
                  <c:v>-9.0369600000000005</c:v>
                </c:pt>
                <c:pt idx="11486">
                  <c:v>-6.0417800000000002</c:v>
                </c:pt>
                <c:pt idx="11487">
                  <c:v>-8.0190699999999993</c:v>
                </c:pt>
                <c:pt idx="11488">
                  <c:v>-9.6935000000000002</c:v>
                </c:pt>
                <c:pt idx="11489">
                  <c:v>3.3433999999999999</c:v>
                </c:pt>
                <c:pt idx="11490">
                  <c:v>-0.38757000000000003</c:v>
                </c:pt>
                <c:pt idx="11491">
                  <c:v>-4.1566799999999997</c:v>
                </c:pt>
                <c:pt idx="11492">
                  <c:v>-7.0941700000000001</c:v>
                </c:pt>
                <c:pt idx="11493">
                  <c:v>-9.5657300000000003</c:v>
                </c:pt>
                <c:pt idx="11494">
                  <c:v>-8.5905000000000005</c:v>
                </c:pt>
                <c:pt idx="11495">
                  <c:v>-9.3513800000000007</c:v>
                </c:pt>
                <c:pt idx="11496">
                  <c:v>-9.8766999999999996</c:v>
                </c:pt>
                <c:pt idx="11497">
                  <c:v>-11.3238</c:v>
                </c:pt>
                <c:pt idx="11498">
                  <c:v>-9.3585899999999995</c:v>
                </c:pt>
                <c:pt idx="11499">
                  <c:v>-10.683400000000001</c:v>
                </c:pt>
                <c:pt idx="11500">
                  <c:v>-11.744</c:v>
                </c:pt>
                <c:pt idx="11501">
                  <c:v>-10.859400000000001</c:v>
                </c:pt>
                <c:pt idx="11502">
                  <c:v>-10.709199999999999</c:v>
                </c:pt>
                <c:pt idx="11503">
                  <c:v>-11.2934</c:v>
                </c:pt>
                <c:pt idx="11504">
                  <c:v>-12.247400000000001</c:v>
                </c:pt>
                <c:pt idx="11505">
                  <c:v>-11.959300000000001</c:v>
                </c:pt>
                <c:pt idx="11506">
                  <c:v>-13.476800000000001</c:v>
                </c:pt>
                <c:pt idx="11507">
                  <c:v>-18.154599999999999</c:v>
                </c:pt>
                <c:pt idx="11508">
                  <c:v>-13.9382</c:v>
                </c:pt>
                <c:pt idx="11509">
                  <c:v>-14.779500000000001</c:v>
                </c:pt>
                <c:pt idx="11510">
                  <c:v>-15.016400000000001</c:v>
                </c:pt>
                <c:pt idx="11511">
                  <c:v>-12.833399999999999</c:v>
                </c:pt>
                <c:pt idx="11512">
                  <c:v>-13.0349</c:v>
                </c:pt>
                <c:pt idx="11513">
                  <c:v>-10.7735</c:v>
                </c:pt>
                <c:pt idx="11514">
                  <c:v>-12.330500000000001</c:v>
                </c:pt>
                <c:pt idx="11515">
                  <c:v>-11.6555</c:v>
                </c:pt>
                <c:pt idx="11516">
                  <c:v>-8.9738600000000002</c:v>
                </c:pt>
                <c:pt idx="11517">
                  <c:v>1.5061199999999999</c:v>
                </c:pt>
                <c:pt idx="11518">
                  <c:v>2.1941000000000002</c:v>
                </c:pt>
                <c:pt idx="11519">
                  <c:v>-2.3416199999999998</c:v>
                </c:pt>
                <c:pt idx="11520">
                  <c:v>-5.9170100000000003</c:v>
                </c:pt>
                <c:pt idx="11521">
                  <c:v>-8.4906900000000007</c:v>
                </c:pt>
                <c:pt idx="11522">
                  <c:v>-7.3013700000000004</c:v>
                </c:pt>
                <c:pt idx="11523">
                  <c:v>-7.0763800000000003</c:v>
                </c:pt>
                <c:pt idx="11524">
                  <c:v>-9.2875700000000005</c:v>
                </c:pt>
                <c:pt idx="11525">
                  <c:v>-6.7496499999999999</c:v>
                </c:pt>
                <c:pt idx="11526">
                  <c:v>-2.7300599999999999</c:v>
                </c:pt>
                <c:pt idx="11527">
                  <c:v>-5.41195</c:v>
                </c:pt>
                <c:pt idx="11528">
                  <c:v>-6.3455199999999996</c:v>
                </c:pt>
                <c:pt idx="11529">
                  <c:v>-11.3337</c:v>
                </c:pt>
                <c:pt idx="11530">
                  <c:v>-10.8828</c:v>
                </c:pt>
                <c:pt idx="11531">
                  <c:v>-12.4527</c:v>
                </c:pt>
                <c:pt idx="11532">
                  <c:v>-11.8146</c:v>
                </c:pt>
                <c:pt idx="11533">
                  <c:v>-11.330500000000001</c:v>
                </c:pt>
                <c:pt idx="11534">
                  <c:v>-8.7684499999999996</c:v>
                </c:pt>
                <c:pt idx="11535">
                  <c:v>-10.1401</c:v>
                </c:pt>
                <c:pt idx="11536">
                  <c:v>-11.5952</c:v>
                </c:pt>
                <c:pt idx="11537">
                  <c:v>-10.4168</c:v>
                </c:pt>
                <c:pt idx="11538">
                  <c:v>-10.7395</c:v>
                </c:pt>
                <c:pt idx="11539">
                  <c:v>-10.6511</c:v>
                </c:pt>
                <c:pt idx="11540">
                  <c:v>0.84447000000000005</c:v>
                </c:pt>
                <c:pt idx="11541">
                  <c:v>-2.44624</c:v>
                </c:pt>
                <c:pt idx="11542">
                  <c:v>-5.9766199999999996</c:v>
                </c:pt>
                <c:pt idx="11543">
                  <c:v>-8.0152999999999999</c:v>
                </c:pt>
                <c:pt idx="11544">
                  <c:v>-10.442399999999999</c:v>
                </c:pt>
                <c:pt idx="11545">
                  <c:v>-9.452</c:v>
                </c:pt>
                <c:pt idx="11546">
                  <c:v>-9.5679499999999997</c:v>
                </c:pt>
                <c:pt idx="11547">
                  <c:v>-9.5176999999999996</c:v>
                </c:pt>
                <c:pt idx="11548">
                  <c:v>-9.5041200000000003</c:v>
                </c:pt>
                <c:pt idx="11549">
                  <c:v>-9.63626</c:v>
                </c:pt>
                <c:pt idx="11550">
                  <c:v>-9.7464700000000004</c:v>
                </c:pt>
                <c:pt idx="11551">
                  <c:v>-9.8800000000000008</c:v>
                </c:pt>
                <c:pt idx="11552">
                  <c:v>-9.6564999999999994</c:v>
                </c:pt>
                <c:pt idx="11553">
                  <c:v>-10.0474</c:v>
                </c:pt>
                <c:pt idx="11554">
                  <c:v>-9.7667199999999994</c:v>
                </c:pt>
                <c:pt idx="11555">
                  <c:v>-10.1472</c:v>
                </c:pt>
                <c:pt idx="11556">
                  <c:v>-9.9819399999999998</c:v>
                </c:pt>
                <c:pt idx="11557">
                  <c:v>-10.7203</c:v>
                </c:pt>
                <c:pt idx="11558">
                  <c:v>-10.36989</c:v>
                </c:pt>
                <c:pt idx="11559">
                  <c:v>-10.447100000000001</c:v>
                </c:pt>
                <c:pt idx="11560">
                  <c:v>-10.541</c:v>
                </c:pt>
                <c:pt idx="11561">
                  <c:v>-10.684699999999999</c:v>
                </c:pt>
                <c:pt idx="11562">
                  <c:v>-10.883800000000001</c:v>
                </c:pt>
                <c:pt idx="11563">
                  <c:v>-8.1270699999999998</c:v>
                </c:pt>
                <c:pt idx="11564">
                  <c:v>-8.6995199999999997</c:v>
                </c:pt>
                <c:pt idx="11565">
                  <c:v>-9.1758799999999994</c:v>
                </c:pt>
                <c:pt idx="11566">
                  <c:v>-7.8978700000000002</c:v>
                </c:pt>
                <c:pt idx="11567">
                  <c:v>-8.9297500000000003</c:v>
                </c:pt>
                <c:pt idx="11568">
                  <c:v>-5.6452799999999996</c:v>
                </c:pt>
                <c:pt idx="11569">
                  <c:v>-5.7352800000000004</c:v>
                </c:pt>
                <c:pt idx="11570">
                  <c:v>-6.8470700000000004</c:v>
                </c:pt>
                <c:pt idx="11571">
                  <c:v>-7.4460699999999997</c:v>
                </c:pt>
                <c:pt idx="11572">
                  <c:v>-8.0506200000000003</c:v>
                </c:pt>
                <c:pt idx="11573">
                  <c:v>-9.2712699999999995</c:v>
                </c:pt>
                <c:pt idx="11574">
                  <c:v>-10.269299999999999</c:v>
                </c:pt>
                <c:pt idx="11575">
                  <c:v>-9.7985600000000002</c:v>
                </c:pt>
                <c:pt idx="11576">
                  <c:v>-10.8101</c:v>
                </c:pt>
                <c:pt idx="11577">
                  <c:v>-8.3044499999999992</c:v>
                </c:pt>
                <c:pt idx="11578">
                  <c:v>-8.2457399999999996</c:v>
                </c:pt>
                <c:pt idx="11579">
                  <c:v>-8.3207299999999993</c:v>
                </c:pt>
                <c:pt idx="11580">
                  <c:v>8.8185300000000009</c:v>
                </c:pt>
                <c:pt idx="11581">
                  <c:v>5.36585</c:v>
                </c:pt>
                <c:pt idx="11582">
                  <c:v>1.1154500000000001</c:v>
                </c:pt>
                <c:pt idx="11583">
                  <c:v>-2.9819599999999999</c:v>
                </c:pt>
                <c:pt idx="11584">
                  <c:v>-5.0680699999999996</c:v>
                </c:pt>
                <c:pt idx="11585">
                  <c:v>-7.0605500000000001</c:v>
                </c:pt>
                <c:pt idx="11586">
                  <c:v>-9.76816</c:v>
                </c:pt>
                <c:pt idx="11587">
                  <c:v>-8.06236</c:v>
                </c:pt>
                <c:pt idx="11588">
                  <c:v>-8.6536100000000005</c:v>
                </c:pt>
                <c:pt idx="11589">
                  <c:v>-9.2816799999999997</c:v>
                </c:pt>
                <c:pt idx="11590">
                  <c:v>-5.7478899999999999</c:v>
                </c:pt>
                <c:pt idx="11591">
                  <c:v>-8.89832</c:v>
                </c:pt>
                <c:pt idx="11592">
                  <c:v>-10.018000000000001</c:v>
                </c:pt>
                <c:pt idx="11593">
                  <c:v>-10.8415</c:v>
                </c:pt>
                <c:pt idx="11594">
                  <c:v>-10.5878</c:v>
                </c:pt>
                <c:pt idx="11595">
                  <c:v>-10.514200000000001</c:v>
                </c:pt>
                <c:pt idx="11596">
                  <c:v>-10.5207</c:v>
                </c:pt>
                <c:pt idx="11597">
                  <c:v>-5.4536899999999999</c:v>
                </c:pt>
                <c:pt idx="11598">
                  <c:v>-6.6972100000000001</c:v>
                </c:pt>
                <c:pt idx="11599">
                  <c:v>-8.6986000000000008</c:v>
                </c:pt>
                <c:pt idx="11600">
                  <c:v>-16.448499999999999</c:v>
                </c:pt>
                <c:pt idx="11601">
                  <c:v>-11.4186</c:v>
                </c:pt>
                <c:pt idx="11602">
                  <c:v>-12.485099999999999</c:v>
                </c:pt>
                <c:pt idx="11603">
                  <c:v>-12.907299999999999</c:v>
                </c:pt>
                <c:pt idx="11604">
                  <c:v>-12.7875</c:v>
                </c:pt>
                <c:pt idx="11605">
                  <c:v>-11.762</c:v>
                </c:pt>
                <c:pt idx="11606">
                  <c:v>-4.6411100000000003</c:v>
                </c:pt>
                <c:pt idx="11607">
                  <c:v>0.45125999999999999</c:v>
                </c:pt>
                <c:pt idx="11608">
                  <c:v>-2.4963299999999999</c:v>
                </c:pt>
                <c:pt idx="11609">
                  <c:v>-2.43913</c:v>
                </c:pt>
                <c:pt idx="11610">
                  <c:v>1.36025</c:v>
                </c:pt>
                <c:pt idx="11611">
                  <c:v>-2.4487399999999999</c:v>
                </c:pt>
                <c:pt idx="11612">
                  <c:v>-3.83283</c:v>
                </c:pt>
                <c:pt idx="11613">
                  <c:v>-5.7081900000000001</c:v>
                </c:pt>
                <c:pt idx="11614">
                  <c:v>-4.8717699999999997</c:v>
                </c:pt>
                <c:pt idx="11615">
                  <c:v>-5.63523</c:v>
                </c:pt>
                <c:pt idx="11616">
                  <c:v>-6.4093</c:v>
                </c:pt>
                <c:pt idx="11617">
                  <c:v>-6.3003600000000004</c:v>
                </c:pt>
                <c:pt idx="11618">
                  <c:v>-6.3011400000000002</c:v>
                </c:pt>
                <c:pt idx="11619">
                  <c:v>-4.3548799999999996</c:v>
                </c:pt>
                <c:pt idx="11620">
                  <c:v>-2.9969199999999998</c:v>
                </c:pt>
                <c:pt idx="11621">
                  <c:v>-3.2876300000000001</c:v>
                </c:pt>
                <c:pt idx="11622">
                  <c:v>-7.2698799999999997</c:v>
                </c:pt>
                <c:pt idx="11623">
                  <c:v>-7.4906699999999997</c:v>
                </c:pt>
                <c:pt idx="11624">
                  <c:v>-9.1487999999999996</c:v>
                </c:pt>
                <c:pt idx="11625">
                  <c:v>-9.3465900000000008</c:v>
                </c:pt>
                <c:pt idx="11626">
                  <c:v>-8.4132800000000003</c:v>
                </c:pt>
                <c:pt idx="11627">
                  <c:v>-8.6677599999999995</c:v>
                </c:pt>
                <c:pt idx="11628">
                  <c:v>-6.8808100000000003</c:v>
                </c:pt>
                <c:pt idx="11629">
                  <c:v>-0.79342000000000001</c:v>
                </c:pt>
                <c:pt idx="11630">
                  <c:v>3.9791300000000001</c:v>
                </c:pt>
                <c:pt idx="11631">
                  <c:v>-1.5468599999999999</c:v>
                </c:pt>
                <c:pt idx="11632">
                  <c:v>-6.7507999999999999</c:v>
                </c:pt>
                <c:pt idx="11633">
                  <c:v>-5.0628299999999999</c:v>
                </c:pt>
                <c:pt idx="11634">
                  <c:v>-7.6064100000000003</c:v>
                </c:pt>
                <c:pt idx="11635">
                  <c:v>-9.2962199999999999</c:v>
                </c:pt>
                <c:pt idx="11636">
                  <c:v>-10.4331</c:v>
                </c:pt>
                <c:pt idx="11637">
                  <c:v>-7.9427099999999999</c:v>
                </c:pt>
                <c:pt idx="11638">
                  <c:v>-9.3375000000000004</c:v>
                </c:pt>
                <c:pt idx="11639">
                  <c:v>-9.0215899999999998</c:v>
                </c:pt>
                <c:pt idx="11640">
                  <c:v>-9.0129599999999996</c:v>
                </c:pt>
                <c:pt idx="11641">
                  <c:v>-8.4674200000000006</c:v>
                </c:pt>
                <c:pt idx="11642">
                  <c:v>-8.6854499999999994</c:v>
                </c:pt>
                <c:pt idx="11643">
                  <c:v>-7.1274600000000001</c:v>
                </c:pt>
                <c:pt idx="11644">
                  <c:v>-7.4615499999999999</c:v>
                </c:pt>
                <c:pt idx="11645">
                  <c:v>-10.600300000000001</c:v>
                </c:pt>
                <c:pt idx="11646">
                  <c:v>-8.4376499999999997</c:v>
                </c:pt>
                <c:pt idx="11647">
                  <c:v>-8.5280799999999992</c:v>
                </c:pt>
                <c:pt idx="11648">
                  <c:v>-4.7728400000000004</c:v>
                </c:pt>
                <c:pt idx="11649">
                  <c:v>-8.7460699999999996</c:v>
                </c:pt>
                <c:pt idx="11650">
                  <c:v>-7.8927300000000002</c:v>
                </c:pt>
                <c:pt idx="11651">
                  <c:v>-7.1829200000000002</c:v>
                </c:pt>
                <c:pt idx="11652">
                  <c:v>-7.0637600000000003</c:v>
                </c:pt>
                <c:pt idx="11653">
                  <c:v>-7.3053900000000001</c:v>
                </c:pt>
                <c:pt idx="11654">
                  <c:v>-6.2081200000000001</c:v>
                </c:pt>
                <c:pt idx="11655">
                  <c:v>-7.0748899999999999</c:v>
                </c:pt>
                <c:pt idx="11656">
                  <c:v>-6.2698200000000002</c:v>
                </c:pt>
                <c:pt idx="11657">
                  <c:v>-5.3194400000000002</c:v>
                </c:pt>
                <c:pt idx="11658">
                  <c:v>-5.71387</c:v>
                </c:pt>
                <c:pt idx="11659">
                  <c:v>0.62509999999999999</c:v>
                </c:pt>
                <c:pt idx="11660">
                  <c:v>14.3969</c:v>
                </c:pt>
                <c:pt idx="11661">
                  <c:v>5.1088300000000002</c:v>
                </c:pt>
                <c:pt idx="11662">
                  <c:v>0.19914999999999999</c:v>
                </c:pt>
                <c:pt idx="11663">
                  <c:v>4.2309299999999999</c:v>
                </c:pt>
                <c:pt idx="11664">
                  <c:v>6.2661100000000003</c:v>
                </c:pt>
                <c:pt idx="11665">
                  <c:v>5.1386900000000004</c:v>
                </c:pt>
                <c:pt idx="11666">
                  <c:v>3.8465699999999998</c:v>
                </c:pt>
                <c:pt idx="11667">
                  <c:v>-1.43869</c:v>
                </c:pt>
                <c:pt idx="11668">
                  <c:v>-3.7570999999999999</c:v>
                </c:pt>
                <c:pt idx="11669">
                  <c:v>-4.5292000000000003</c:v>
                </c:pt>
                <c:pt idx="11670">
                  <c:v>-6.2809100000000004</c:v>
                </c:pt>
                <c:pt idx="11671">
                  <c:v>-2.8366600000000002</c:v>
                </c:pt>
                <c:pt idx="11672">
                  <c:v>-2.1974900000000002</c:v>
                </c:pt>
                <c:pt idx="11673">
                  <c:v>-6.5040100000000001</c:v>
                </c:pt>
                <c:pt idx="11674">
                  <c:v>-6.6684200000000002</c:v>
                </c:pt>
                <c:pt idx="11675">
                  <c:v>-7.81067</c:v>
                </c:pt>
                <c:pt idx="11676">
                  <c:v>-7.2492799999999997</c:v>
                </c:pt>
                <c:pt idx="11677">
                  <c:v>-9.3935899999999997</c:v>
                </c:pt>
                <c:pt idx="11678">
                  <c:v>-11.913600000000001</c:v>
                </c:pt>
                <c:pt idx="11679">
                  <c:v>-10.9993</c:v>
                </c:pt>
                <c:pt idx="11680">
                  <c:v>-10.396800000000001</c:v>
                </c:pt>
                <c:pt idx="11681">
                  <c:v>-9.5627300000000002</c:v>
                </c:pt>
                <c:pt idx="11682">
                  <c:v>-8.8337699999999995</c:v>
                </c:pt>
                <c:pt idx="11683">
                  <c:v>-8.33324</c:v>
                </c:pt>
                <c:pt idx="11684">
                  <c:v>-8.3771799999999992</c:v>
                </c:pt>
                <c:pt idx="11685">
                  <c:v>2.52379</c:v>
                </c:pt>
                <c:pt idx="11686">
                  <c:v>-6.2770000000000006E-2</c:v>
                </c:pt>
                <c:pt idx="11687">
                  <c:v>-3.5755699999999999</c:v>
                </c:pt>
                <c:pt idx="11688">
                  <c:v>-2.09836</c:v>
                </c:pt>
                <c:pt idx="11689">
                  <c:v>-1.7952699999999999</c:v>
                </c:pt>
                <c:pt idx="11690">
                  <c:v>-2.85745</c:v>
                </c:pt>
                <c:pt idx="11691">
                  <c:v>-3.4341400000000002</c:v>
                </c:pt>
                <c:pt idx="11692">
                  <c:v>-3.7224400000000002</c:v>
                </c:pt>
                <c:pt idx="11693">
                  <c:v>-4.2498399999999998</c:v>
                </c:pt>
                <c:pt idx="11694">
                  <c:v>-4.1662400000000002</c:v>
                </c:pt>
                <c:pt idx="11695">
                  <c:v>-4.4686899999999996</c:v>
                </c:pt>
                <c:pt idx="11696">
                  <c:v>-4.4741999999999997</c:v>
                </c:pt>
                <c:pt idx="11697">
                  <c:v>-4.8119300000000003</c:v>
                </c:pt>
                <c:pt idx="11698">
                  <c:v>-4.8832800000000001</c:v>
                </c:pt>
                <c:pt idx="11699">
                  <c:v>-4.9076500000000003</c:v>
                </c:pt>
                <c:pt idx="11700">
                  <c:v>-4.9942599999999997</c:v>
                </c:pt>
                <c:pt idx="11701">
                  <c:v>-5.1245200000000004</c:v>
                </c:pt>
                <c:pt idx="11702">
                  <c:v>-5.1302099999999999</c:v>
                </c:pt>
                <c:pt idx="11703">
                  <c:v>-1.2755099999999999</c:v>
                </c:pt>
                <c:pt idx="11704">
                  <c:v>-2.3747199999999999</c:v>
                </c:pt>
                <c:pt idx="11705">
                  <c:v>-2.3294100000000002</c:v>
                </c:pt>
                <c:pt idx="11706">
                  <c:v>-3.46319</c:v>
                </c:pt>
                <c:pt idx="11707">
                  <c:v>-3.8472599999999999</c:v>
                </c:pt>
                <c:pt idx="11708">
                  <c:v>-4.7306400000000002</c:v>
                </c:pt>
                <c:pt idx="11709">
                  <c:v>-5.5018000000000002</c:v>
                </c:pt>
                <c:pt idx="11710">
                  <c:v>-7.4041100000000002</c:v>
                </c:pt>
                <c:pt idx="11711">
                  <c:v>-5.3847300000000002</c:v>
                </c:pt>
                <c:pt idx="11712">
                  <c:v>-8.1726799999999997</c:v>
                </c:pt>
                <c:pt idx="11713">
                  <c:v>-7.0281200000000004</c:v>
                </c:pt>
                <c:pt idx="11714">
                  <c:v>-1.1199399999999999</c:v>
                </c:pt>
                <c:pt idx="11715">
                  <c:v>-2.8020299999999998</c:v>
                </c:pt>
                <c:pt idx="11716">
                  <c:v>-2.7139700000000002</c:v>
                </c:pt>
                <c:pt idx="11717">
                  <c:v>2.54223</c:v>
                </c:pt>
                <c:pt idx="11718">
                  <c:v>-5.90822</c:v>
                </c:pt>
                <c:pt idx="11719">
                  <c:v>-0.10009</c:v>
                </c:pt>
                <c:pt idx="11720">
                  <c:v>-2.81358</c:v>
                </c:pt>
                <c:pt idx="11721">
                  <c:v>16.552299999999999</c:v>
                </c:pt>
                <c:pt idx="11722">
                  <c:v>10.43181</c:v>
                </c:pt>
                <c:pt idx="11723">
                  <c:v>10.2789</c:v>
                </c:pt>
                <c:pt idx="11724">
                  <c:v>0.36553000000000002</c:v>
                </c:pt>
                <c:pt idx="11725">
                  <c:v>-2.18648</c:v>
                </c:pt>
                <c:pt idx="11726">
                  <c:v>-4.6174400000000002</c:v>
                </c:pt>
                <c:pt idx="11727">
                  <c:v>-4.5439499999999997</c:v>
                </c:pt>
                <c:pt idx="11728">
                  <c:v>-7.5284300000000002</c:v>
                </c:pt>
                <c:pt idx="11729">
                  <c:v>-7.1002700000000001</c:v>
                </c:pt>
                <c:pt idx="11730">
                  <c:v>-7.7920999999999996</c:v>
                </c:pt>
                <c:pt idx="11731">
                  <c:v>-7.5584699999999998</c:v>
                </c:pt>
                <c:pt idx="11732">
                  <c:v>-10.1531</c:v>
                </c:pt>
                <c:pt idx="11733">
                  <c:v>-7.59856</c:v>
                </c:pt>
                <c:pt idx="11734">
                  <c:v>-7.7402199999999999</c:v>
                </c:pt>
                <c:pt idx="11735">
                  <c:v>-8.4154300000000006</c:v>
                </c:pt>
                <c:pt idx="11736">
                  <c:v>-8.0094499999999993</c:v>
                </c:pt>
                <c:pt idx="11737">
                  <c:v>-7.0753399999999997</c:v>
                </c:pt>
                <c:pt idx="11738">
                  <c:v>-8.35975</c:v>
                </c:pt>
                <c:pt idx="11739">
                  <c:v>-5.7226299999999997</c:v>
                </c:pt>
                <c:pt idx="11740">
                  <c:v>-7.8520300000000001</c:v>
                </c:pt>
                <c:pt idx="11741">
                  <c:v>-8.00291</c:v>
                </c:pt>
                <c:pt idx="11742">
                  <c:v>-6.3654200000000003</c:v>
                </c:pt>
                <c:pt idx="11743">
                  <c:v>-7.7044199999999998</c:v>
                </c:pt>
                <c:pt idx="11744">
                  <c:v>-5.3430799999999996</c:v>
                </c:pt>
                <c:pt idx="11745">
                  <c:v>-4.99064</c:v>
                </c:pt>
                <c:pt idx="11746">
                  <c:v>-5.1323100000000004</c:v>
                </c:pt>
                <c:pt idx="11747">
                  <c:v>-5.2429500000000004</c:v>
                </c:pt>
                <c:pt idx="11748">
                  <c:v>8.2469999999999999</c:v>
                </c:pt>
                <c:pt idx="11749">
                  <c:v>4.1654900000000001</c:v>
                </c:pt>
                <c:pt idx="11750">
                  <c:v>2.3449499999999999</c:v>
                </c:pt>
                <c:pt idx="11751">
                  <c:v>-0.52593999999999996</c:v>
                </c:pt>
                <c:pt idx="11752">
                  <c:v>-3.39771</c:v>
                </c:pt>
                <c:pt idx="11753">
                  <c:v>-2.3182499999999999</c:v>
                </c:pt>
                <c:pt idx="11754">
                  <c:v>0.72480999999999995</c:v>
                </c:pt>
                <c:pt idx="11755">
                  <c:v>5.1223099999999997</c:v>
                </c:pt>
                <c:pt idx="11756">
                  <c:v>6.2882600000000002</c:v>
                </c:pt>
                <c:pt idx="11757">
                  <c:v>6.9309799999999999</c:v>
                </c:pt>
                <c:pt idx="11758">
                  <c:v>-3.9096000000000002</c:v>
                </c:pt>
                <c:pt idx="11759">
                  <c:v>-3.29745</c:v>
                </c:pt>
                <c:pt idx="11760">
                  <c:v>5.3611000000000004</c:v>
                </c:pt>
                <c:pt idx="11761">
                  <c:v>-2.0853000000000002</c:v>
                </c:pt>
                <c:pt idx="11762">
                  <c:v>-9.7015899999999995</c:v>
                </c:pt>
                <c:pt idx="11763">
                  <c:v>-3.3598599999999998</c:v>
                </c:pt>
                <c:pt idx="11764">
                  <c:v>-4.6924400000000004</c:v>
                </c:pt>
                <c:pt idx="11765">
                  <c:v>-11.928100000000001</c:v>
                </c:pt>
                <c:pt idx="11766">
                  <c:v>-8.5841200000000004</c:v>
                </c:pt>
                <c:pt idx="11767">
                  <c:v>-9.0304000000000002</c:v>
                </c:pt>
                <c:pt idx="11768">
                  <c:v>-6.9962400000000002</c:v>
                </c:pt>
                <c:pt idx="11769">
                  <c:v>-8.0054700000000008</c:v>
                </c:pt>
                <c:pt idx="11770">
                  <c:v>-7.0869299999999997</c:v>
                </c:pt>
                <c:pt idx="11771">
                  <c:v>-7.2695999999999996</c:v>
                </c:pt>
                <c:pt idx="11772">
                  <c:v>-7.1860200000000001</c:v>
                </c:pt>
                <c:pt idx="11773">
                  <c:v>-7.2008400000000004</c:v>
                </c:pt>
                <c:pt idx="11774">
                  <c:v>-7.3544999999999998</c:v>
                </c:pt>
                <c:pt idx="11775">
                  <c:v>-7.3513799999999998</c:v>
                </c:pt>
                <c:pt idx="11776">
                  <c:v>-7.4068100000000001</c:v>
                </c:pt>
                <c:pt idx="11777">
                  <c:v>-7.3667400000000001</c:v>
                </c:pt>
                <c:pt idx="11778">
                  <c:v>-7.43553</c:v>
                </c:pt>
                <c:pt idx="11779">
                  <c:v>-7.3595899999999999</c:v>
                </c:pt>
                <c:pt idx="11780">
                  <c:v>-7.4057599999999999</c:v>
                </c:pt>
                <c:pt idx="11781">
                  <c:v>-7.0472299999999999</c:v>
                </c:pt>
                <c:pt idx="11782">
                  <c:v>-8.6129899999999999</c:v>
                </c:pt>
                <c:pt idx="11783">
                  <c:v>-8.3267699999999998</c:v>
                </c:pt>
                <c:pt idx="11784">
                  <c:v>-7.0295800000000002</c:v>
                </c:pt>
                <c:pt idx="11785">
                  <c:v>-7.6691700000000003</c:v>
                </c:pt>
                <c:pt idx="11786">
                  <c:v>-7.1466099999999999</c:v>
                </c:pt>
                <c:pt idx="11787">
                  <c:v>-6.9385899999999996</c:v>
                </c:pt>
                <c:pt idx="11788">
                  <c:v>-6.93018</c:v>
                </c:pt>
                <c:pt idx="11789">
                  <c:v>3.6561599999999999</c:v>
                </c:pt>
                <c:pt idx="11790">
                  <c:v>-0.69659000000000004</c:v>
                </c:pt>
                <c:pt idx="11791">
                  <c:v>-5.0006000000000004</c:v>
                </c:pt>
                <c:pt idx="11792">
                  <c:v>-2.0959500000000002</c:v>
                </c:pt>
                <c:pt idx="11793">
                  <c:v>-2.7359499999999999</c:v>
                </c:pt>
                <c:pt idx="11794">
                  <c:v>-3.5125099999999998</c:v>
                </c:pt>
                <c:pt idx="11795">
                  <c:v>-3.6216400000000002</c:v>
                </c:pt>
                <c:pt idx="11796">
                  <c:v>-3.5404800000000001</c:v>
                </c:pt>
                <c:pt idx="11797">
                  <c:v>-3.6997300000000002</c:v>
                </c:pt>
                <c:pt idx="11798">
                  <c:v>-3.9432700000000001</c:v>
                </c:pt>
                <c:pt idx="11799">
                  <c:v>-3.8202400000000001</c:v>
                </c:pt>
                <c:pt idx="11800">
                  <c:v>-4.0015099999999997</c:v>
                </c:pt>
                <c:pt idx="11801">
                  <c:v>-4.0260499999999997</c:v>
                </c:pt>
                <c:pt idx="11802">
                  <c:v>-4.0338099999999999</c:v>
                </c:pt>
                <c:pt idx="11803">
                  <c:v>-4.1225100000000001</c:v>
                </c:pt>
                <c:pt idx="11804">
                  <c:v>-4.28599</c:v>
                </c:pt>
                <c:pt idx="11805">
                  <c:v>-4.1374700000000004</c:v>
                </c:pt>
                <c:pt idx="11806">
                  <c:v>-3.6372599999999999</c:v>
                </c:pt>
                <c:pt idx="11807">
                  <c:v>-2.3300700000000001</c:v>
                </c:pt>
                <c:pt idx="11808">
                  <c:v>-3.45655</c:v>
                </c:pt>
                <c:pt idx="11809">
                  <c:v>-4.6528</c:v>
                </c:pt>
                <c:pt idx="11810">
                  <c:v>-3.9969199999999998</c:v>
                </c:pt>
                <c:pt idx="11811">
                  <c:v>-1.01814</c:v>
                </c:pt>
                <c:pt idx="11812">
                  <c:v>-1.69428</c:v>
                </c:pt>
                <c:pt idx="11813">
                  <c:v>-3.3847499999999999</c:v>
                </c:pt>
                <c:pt idx="11814">
                  <c:v>-3.18499</c:v>
                </c:pt>
                <c:pt idx="11815">
                  <c:v>-3.8353199999999998</c:v>
                </c:pt>
                <c:pt idx="11816">
                  <c:v>-4.4494999999999996</c:v>
                </c:pt>
                <c:pt idx="11817">
                  <c:v>-7.0873200000000001</c:v>
                </c:pt>
                <c:pt idx="11818">
                  <c:v>-6.3558500000000002</c:v>
                </c:pt>
                <c:pt idx="11819">
                  <c:v>-7.2420499999999999</c:v>
                </c:pt>
                <c:pt idx="11820">
                  <c:v>-2.9835199999999999</c:v>
                </c:pt>
                <c:pt idx="11821">
                  <c:v>-2.74573</c:v>
                </c:pt>
                <c:pt idx="11822">
                  <c:v>3.3683399999999999</c:v>
                </c:pt>
                <c:pt idx="11823">
                  <c:v>-1.4901</c:v>
                </c:pt>
                <c:pt idx="11824">
                  <c:v>-3.1233200000000001</c:v>
                </c:pt>
                <c:pt idx="11825">
                  <c:v>-2.8217500000000002</c:v>
                </c:pt>
                <c:pt idx="11826">
                  <c:v>5.82193</c:v>
                </c:pt>
                <c:pt idx="11827">
                  <c:v>24.574359999999999</c:v>
                </c:pt>
                <c:pt idx="11828">
                  <c:v>21.582599999999999</c:v>
                </c:pt>
                <c:pt idx="11829">
                  <c:v>13.1586</c:v>
                </c:pt>
                <c:pt idx="11830">
                  <c:v>1.3927400000000001</c:v>
                </c:pt>
                <c:pt idx="11831">
                  <c:v>-0.85092000000000001</c:v>
                </c:pt>
                <c:pt idx="11832">
                  <c:v>-3.1289600000000002</c:v>
                </c:pt>
                <c:pt idx="11833">
                  <c:v>-4.9036299999999997</c:v>
                </c:pt>
                <c:pt idx="11834">
                  <c:v>-6.3213699999999999</c:v>
                </c:pt>
                <c:pt idx="11835">
                  <c:v>-5.8758900000000001</c:v>
                </c:pt>
                <c:pt idx="11836">
                  <c:v>-5.6760700000000002</c:v>
                </c:pt>
                <c:pt idx="11837">
                  <c:v>-5.0175299999999998</c:v>
                </c:pt>
                <c:pt idx="11838">
                  <c:v>-5.4094699999999998</c:v>
                </c:pt>
                <c:pt idx="11839">
                  <c:v>-5.4961500000000001</c:v>
                </c:pt>
                <c:pt idx="11840">
                  <c:v>-5.8196000000000003</c:v>
                </c:pt>
                <c:pt idx="11841">
                  <c:v>-5.6468499999999997</c:v>
                </c:pt>
                <c:pt idx="11842">
                  <c:v>-4.1627599999999996</c:v>
                </c:pt>
                <c:pt idx="11843">
                  <c:v>-4.2514000000000003</c:v>
                </c:pt>
                <c:pt idx="11844">
                  <c:v>-4.5122799999999996</c:v>
                </c:pt>
                <c:pt idx="11845">
                  <c:v>-4.3231900000000003</c:v>
                </c:pt>
                <c:pt idx="11846">
                  <c:v>-7.2392399999999997</c:v>
                </c:pt>
                <c:pt idx="11847">
                  <c:v>-6.5139100000000001</c:v>
                </c:pt>
                <c:pt idx="11848">
                  <c:v>-8.6369799999999994</c:v>
                </c:pt>
                <c:pt idx="11849">
                  <c:v>-6.7968299999999999</c:v>
                </c:pt>
                <c:pt idx="11850">
                  <c:v>-9.0282400000000003</c:v>
                </c:pt>
                <c:pt idx="11851">
                  <c:v>-6.55199</c:v>
                </c:pt>
                <c:pt idx="11852">
                  <c:v>-6.4948899999999998</c:v>
                </c:pt>
                <c:pt idx="11853">
                  <c:v>-6.5861299999999998</c:v>
                </c:pt>
                <c:pt idx="11854">
                  <c:v>-6.7705500000000001</c:v>
                </c:pt>
                <c:pt idx="11855">
                  <c:v>-7.3817899999999996</c:v>
                </c:pt>
                <c:pt idx="11856">
                  <c:v>-8.0933600000000006</c:v>
                </c:pt>
                <c:pt idx="11857">
                  <c:v>-6.5976400000000002</c:v>
                </c:pt>
                <c:pt idx="11858">
                  <c:v>-6.3619700000000003</c:v>
                </c:pt>
                <c:pt idx="11859">
                  <c:v>-5.7203900000000001</c:v>
                </c:pt>
                <c:pt idx="11860">
                  <c:v>-5.8208500000000001</c:v>
                </c:pt>
                <c:pt idx="11861">
                  <c:v>2.3763000000000001</c:v>
                </c:pt>
                <c:pt idx="11862">
                  <c:v>-4.6150500000000001</c:v>
                </c:pt>
                <c:pt idx="11863">
                  <c:v>-6.7423200000000003</c:v>
                </c:pt>
                <c:pt idx="11864">
                  <c:v>-1.3845499999999999</c:v>
                </c:pt>
                <c:pt idx="11865">
                  <c:v>-0.22706000000000001</c:v>
                </c:pt>
                <c:pt idx="11866">
                  <c:v>-1.4498899999999999</c:v>
                </c:pt>
                <c:pt idx="11867">
                  <c:v>1.7272099999999999</c:v>
                </c:pt>
                <c:pt idx="11868">
                  <c:v>-6.2490100000000002</c:v>
                </c:pt>
                <c:pt idx="11869">
                  <c:v>6.5209999999999999</c:v>
                </c:pt>
                <c:pt idx="11870">
                  <c:v>2.1012499999999998</c:v>
                </c:pt>
                <c:pt idx="11871">
                  <c:v>-0.67129000000000005</c:v>
                </c:pt>
                <c:pt idx="11872">
                  <c:v>-1.9002600000000001</c:v>
                </c:pt>
                <c:pt idx="11873">
                  <c:v>-2.7509700000000001</c:v>
                </c:pt>
                <c:pt idx="11874">
                  <c:v>-2.5670899999999999</c:v>
                </c:pt>
                <c:pt idx="11875">
                  <c:v>-4.0480999999999998</c:v>
                </c:pt>
                <c:pt idx="11876">
                  <c:v>-2.66967</c:v>
                </c:pt>
                <c:pt idx="11877">
                  <c:v>-0.24457000000000001</c:v>
                </c:pt>
                <c:pt idx="11878">
                  <c:v>10.751899999999999</c:v>
                </c:pt>
                <c:pt idx="11879">
                  <c:v>5.6975199999999999</c:v>
                </c:pt>
                <c:pt idx="11880">
                  <c:v>4.3419800000000004</c:v>
                </c:pt>
                <c:pt idx="11881">
                  <c:v>-3.5912500000000001</c:v>
                </c:pt>
                <c:pt idx="11882">
                  <c:v>-4.9085099999999997</c:v>
                </c:pt>
                <c:pt idx="11883">
                  <c:v>-4.8979900000000001</c:v>
                </c:pt>
                <c:pt idx="11884">
                  <c:v>-4.4324599999999998</c:v>
                </c:pt>
                <c:pt idx="11885">
                  <c:v>-6.9836200000000002</c:v>
                </c:pt>
                <c:pt idx="11886">
                  <c:v>-6.2656900000000002</c:v>
                </c:pt>
                <c:pt idx="11887">
                  <c:v>-6.6522199999999998</c:v>
                </c:pt>
                <c:pt idx="11888">
                  <c:v>0.66927000000000003</c:v>
                </c:pt>
                <c:pt idx="11889">
                  <c:v>-7.75441</c:v>
                </c:pt>
                <c:pt idx="11890">
                  <c:v>-7.5921399999999997</c:v>
                </c:pt>
                <c:pt idx="11891">
                  <c:v>0.33678000000000002</c:v>
                </c:pt>
                <c:pt idx="11892">
                  <c:v>-5.89011</c:v>
                </c:pt>
                <c:pt idx="11893">
                  <c:v>-7.6203099999999999</c:v>
                </c:pt>
                <c:pt idx="11894">
                  <c:v>-10.4557</c:v>
                </c:pt>
                <c:pt idx="11895">
                  <c:v>-9.6370299999999993</c:v>
                </c:pt>
                <c:pt idx="11896">
                  <c:v>-7.9742699999999997</c:v>
                </c:pt>
                <c:pt idx="11897">
                  <c:v>-3.4195600000000002</c:v>
                </c:pt>
                <c:pt idx="11898">
                  <c:v>-6.2049399999999997</c:v>
                </c:pt>
                <c:pt idx="11899">
                  <c:v>-7.07315</c:v>
                </c:pt>
                <c:pt idx="11900">
                  <c:v>-6.5122099999999996</c:v>
                </c:pt>
                <c:pt idx="11901">
                  <c:v>-5.7663700000000002</c:v>
                </c:pt>
                <c:pt idx="11902">
                  <c:v>-5.3482900000000004</c:v>
                </c:pt>
                <c:pt idx="11903">
                  <c:v>0.42476999999999998</c:v>
                </c:pt>
                <c:pt idx="11904">
                  <c:v>-5.8520500000000002</c:v>
                </c:pt>
                <c:pt idx="11905">
                  <c:v>2.0781900000000002</c:v>
                </c:pt>
                <c:pt idx="11906">
                  <c:v>-2.67319</c:v>
                </c:pt>
                <c:pt idx="11907">
                  <c:v>-4.0073800000000004</c:v>
                </c:pt>
                <c:pt idx="11908">
                  <c:v>-4.1500500000000002</c:v>
                </c:pt>
                <c:pt idx="11909">
                  <c:v>4.3911499999999997</c:v>
                </c:pt>
                <c:pt idx="11910">
                  <c:v>-4.2319000000000004</c:v>
                </c:pt>
                <c:pt idx="11911">
                  <c:v>-3.6488800000000001</c:v>
                </c:pt>
                <c:pt idx="11912">
                  <c:v>2.8682099999999999</c:v>
                </c:pt>
                <c:pt idx="11913">
                  <c:v>-4.88734</c:v>
                </c:pt>
                <c:pt idx="11914">
                  <c:v>2.0166599999999999</c:v>
                </c:pt>
                <c:pt idx="11915">
                  <c:v>0.48982999999999999</c:v>
                </c:pt>
                <c:pt idx="11916">
                  <c:v>2.8071100000000002</c:v>
                </c:pt>
                <c:pt idx="11917">
                  <c:v>-4.72722</c:v>
                </c:pt>
                <c:pt idx="11918">
                  <c:v>-2.2079599999999999</c:v>
                </c:pt>
                <c:pt idx="11919">
                  <c:v>-3.7333699999999999</c:v>
                </c:pt>
                <c:pt idx="11920">
                  <c:v>4.5301600000000004</c:v>
                </c:pt>
                <c:pt idx="11921">
                  <c:v>-1.22899</c:v>
                </c:pt>
                <c:pt idx="11922">
                  <c:v>-2.1086900000000002</c:v>
                </c:pt>
                <c:pt idx="11923">
                  <c:v>-1.7182500000000001</c:v>
                </c:pt>
                <c:pt idx="11924">
                  <c:v>-1.53264</c:v>
                </c:pt>
                <c:pt idx="11925">
                  <c:v>-0.65725</c:v>
                </c:pt>
                <c:pt idx="11926">
                  <c:v>6.1401700000000003</c:v>
                </c:pt>
                <c:pt idx="11927">
                  <c:v>-2.3298800000000002</c:v>
                </c:pt>
                <c:pt idx="11928">
                  <c:v>3.0457700000000001</c:v>
                </c:pt>
                <c:pt idx="11929">
                  <c:v>1.84846</c:v>
                </c:pt>
                <c:pt idx="11930">
                  <c:v>-2.3043800000000001</c:v>
                </c:pt>
                <c:pt idx="11931">
                  <c:v>6.8216900000000003</c:v>
                </c:pt>
                <c:pt idx="11932">
                  <c:v>-2.5089000000000001</c:v>
                </c:pt>
                <c:pt idx="11933">
                  <c:v>10.545400000000001</c:v>
                </c:pt>
                <c:pt idx="11934">
                  <c:v>6.8858600000000001</c:v>
                </c:pt>
                <c:pt idx="11935">
                  <c:v>7.1521699999999999</c:v>
                </c:pt>
                <c:pt idx="11936">
                  <c:v>20.280799999999999</c:v>
                </c:pt>
                <c:pt idx="11937">
                  <c:v>22.564</c:v>
                </c:pt>
                <c:pt idx="11938">
                  <c:v>13.3575</c:v>
                </c:pt>
                <c:pt idx="11939">
                  <c:v>20.079429999999999</c:v>
                </c:pt>
                <c:pt idx="11940">
                  <c:v>-2.99932</c:v>
                </c:pt>
                <c:pt idx="11941">
                  <c:v>-4.0824100000000003</c:v>
                </c:pt>
                <c:pt idx="11942">
                  <c:v>-4.4856800000000003</c:v>
                </c:pt>
                <c:pt idx="11943">
                  <c:v>-5.0415999999999999</c:v>
                </c:pt>
                <c:pt idx="11944">
                  <c:v>-7.7850000000000001</c:v>
                </c:pt>
                <c:pt idx="11945">
                  <c:v>-11.2836</c:v>
                </c:pt>
                <c:pt idx="11946">
                  <c:v>-9.3972700000000007</c:v>
                </c:pt>
                <c:pt idx="11947">
                  <c:v>-9.6597399999999993</c:v>
                </c:pt>
                <c:pt idx="11948">
                  <c:v>-9.6374099999999991</c:v>
                </c:pt>
                <c:pt idx="11949">
                  <c:v>-11.4838</c:v>
                </c:pt>
                <c:pt idx="11950">
                  <c:v>-9.7244100000000007</c:v>
                </c:pt>
                <c:pt idx="11951">
                  <c:v>-9.7092200000000002</c:v>
                </c:pt>
                <c:pt idx="11952">
                  <c:v>-8.9208099999999995</c:v>
                </c:pt>
                <c:pt idx="11953">
                  <c:v>-8.35487</c:v>
                </c:pt>
                <c:pt idx="11954">
                  <c:v>-6.0782800000000003</c:v>
                </c:pt>
                <c:pt idx="11955">
                  <c:v>-6.2074299999999996</c:v>
                </c:pt>
                <c:pt idx="11956">
                  <c:v>-5.1117900000000001</c:v>
                </c:pt>
                <c:pt idx="11957">
                  <c:v>-3.8944299999999998</c:v>
                </c:pt>
                <c:pt idx="11958">
                  <c:v>-4.7054099999999996</c:v>
                </c:pt>
                <c:pt idx="11959">
                  <c:v>-6.6262999999999996</c:v>
                </c:pt>
                <c:pt idx="11960">
                  <c:v>-10.2294</c:v>
                </c:pt>
                <c:pt idx="11961">
                  <c:v>-5.4074799999999996</c:v>
                </c:pt>
                <c:pt idx="11962">
                  <c:v>-7.7062900000000001</c:v>
                </c:pt>
                <c:pt idx="11963">
                  <c:v>-8.0931300000000004</c:v>
                </c:pt>
                <c:pt idx="11964">
                  <c:v>-9.2518999999999991</c:v>
                </c:pt>
                <c:pt idx="11965">
                  <c:v>-5.3556100000000004</c:v>
                </c:pt>
                <c:pt idx="11966">
                  <c:v>0.83718000000000004</c:v>
                </c:pt>
                <c:pt idx="11967">
                  <c:v>4.9983899999999997</c:v>
                </c:pt>
                <c:pt idx="11968">
                  <c:v>11.81484</c:v>
                </c:pt>
                <c:pt idx="11969">
                  <c:v>5.0907600000000004</c:v>
                </c:pt>
                <c:pt idx="11970">
                  <c:v>2.1040899999999998</c:v>
                </c:pt>
                <c:pt idx="11971">
                  <c:v>-0.56938</c:v>
                </c:pt>
                <c:pt idx="11972">
                  <c:v>6.44916</c:v>
                </c:pt>
                <c:pt idx="11973">
                  <c:v>-8.0680000000000002E-2</c:v>
                </c:pt>
                <c:pt idx="11974">
                  <c:v>5.0453599999999996</c:v>
                </c:pt>
                <c:pt idx="11975">
                  <c:v>-9.1370900000000006</c:v>
                </c:pt>
                <c:pt idx="11976">
                  <c:v>-9.8689199999999992</c:v>
                </c:pt>
                <c:pt idx="11977">
                  <c:v>-9.9908900000000003</c:v>
                </c:pt>
                <c:pt idx="11978">
                  <c:v>-10.1387</c:v>
                </c:pt>
                <c:pt idx="11979">
                  <c:v>-11.8543</c:v>
                </c:pt>
                <c:pt idx="11980">
                  <c:v>-14.271100000000001</c:v>
                </c:pt>
                <c:pt idx="11981">
                  <c:v>-13.2956</c:v>
                </c:pt>
                <c:pt idx="11982">
                  <c:v>-9.9457599999999999</c:v>
                </c:pt>
                <c:pt idx="11983">
                  <c:v>-6.8661000000000003</c:v>
                </c:pt>
                <c:pt idx="11984">
                  <c:v>-4.9283200000000003</c:v>
                </c:pt>
                <c:pt idx="11985">
                  <c:v>2.3623099999999999</c:v>
                </c:pt>
                <c:pt idx="11986">
                  <c:v>5.1396699999999997</c:v>
                </c:pt>
                <c:pt idx="11987">
                  <c:v>1.70204</c:v>
                </c:pt>
                <c:pt idx="11988">
                  <c:v>-1.47458</c:v>
                </c:pt>
                <c:pt idx="11989">
                  <c:v>-2.2288100000000002</c:v>
                </c:pt>
                <c:pt idx="11990">
                  <c:v>3.05647</c:v>
                </c:pt>
                <c:pt idx="11991">
                  <c:v>3.14716</c:v>
                </c:pt>
                <c:pt idx="11992">
                  <c:v>-1.76911</c:v>
                </c:pt>
                <c:pt idx="11993">
                  <c:v>0.92256000000000005</c:v>
                </c:pt>
                <c:pt idx="11994">
                  <c:v>-1.9354800000000001</c:v>
                </c:pt>
                <c:pt idx="11995">
                  <c:v>-3.1400299999999999</c:v>
                </c:pt>
                <c:pt idx="11996">
                  <c:v>-3.90408</c:v>
                </c:pt>
                <c:pt idx="11997">
                  <c:v>-0.26701999999999998</c:v>
                </c:pt>
                <c:pt idx="11998">
                  <c:v>2.2995800000000002</c:v>
                </c:pt>
                <c:pt idx="11999">
                  <c:v>-0.92961000000000005</c:v>
                </c:pt>
                <c:pt idx="12000">
                  <c:v>-0.52293000000000001</c:v>
                </c:pt>
                <c:pt idx="12001">
                  <c:v>-1.84859</c:v>
                </c:pt>
                <c:pt idx="12002">
                  <c:v>-2.6719400000000002</c:v>
                </c:pt>
                <c:pt idx="12003">
                  <c:v>-3.1487699999999998</c:v>
                </c:pt>
                <c:pt idx="12004">
                  <c:v>-3.6703899999999998</c:v>
                </c:pt>
                <c:pt idx="12005">
                  <c:v>-3.8551199999999999</c:v>
                </c:pt>
                <c:pt idx="12006">
                  <c:v>-2.0031300000000001</c:v>
                </c:pt>
                <c:pt idx="12007">
                  <c:v>-2.63198</c:v>
                </c:pt>
                <c:pt idx="12008">
                  <c:v>-2.2525200000000001</c:v>
                </c:pt>
                <c:pt idx="12009">
                  <c:v>-3.6137299999999999</c:v>
                </c:pt>
                <c:pt idx="12010">
                  <c:v>-4.657</c:v>
                </c:pt>
                <c:pt idx="12011">
                  <c:v>-5.4682700000000004</c:v>
                </c:pt>
                <c:pt idx="12012">
                  <c:v>-5.9852400000000001</c:v>
                </c:pt>
                <c:pt idx="12013">
                  <c:v>-1.76389</c:v>
                </c:pt>
                <c:pt idx="12014">
                  <c:v>-2.50393</c:v>
                </c:pt>
                <c:pt idx="12015">
                  <c:v>-3.1108500000000001</c:v>
                </c:pt>
                <c:pt idx="12016">
                  <c:v>-3.1432099999999998</c:v>
                </c:pt>
                <c:pt idx="12017">
                  <c:v>-1.84151</c:v>
                </c:pt>
                <c:pt idx="12018">
                  <c:v>-2.2371699999999999</c:v>
                </c:pt>
                <c:pt idx="12019">
                  <c:v>-0.58331999999999995</c:v>
                </c:pt>
                <c:pt idx="12020">
                  <c:v>-1.76905</c:v>
                </c:pt>
                <c:pt idx="12021">
                  <c:v>-1.4054599999999999</c:v>
                </c:pt>
                <c:pt idx="12022">
                  <c:v>0.55123</c:v>
                </c:pt>
                <c:pt idx="12023">
                  <c:v>-1.07152</c:v>
                </c:pt>
                <c:pt idx="12024">
                  <c:v>-1.6166700000000001</c:v>
                </c:pt>
                <c:pt idx="12025">
                  <c:v>-0.68693000000000004</c:v>
                </c:pt>
                <c:pt idx="12026">
                  <c:v>-0.52393000000000001</c:v>
                </c:pt>
                <c:pt idx="12027">
                  <c:v>-0.95837000000000006</c:v>
                </c:pt>
                <c:pt idx="12028">
                  <c:v>-1.2561</c:v>
                </c:pt>
                <c:pt idx="12029">
                  <c:v>-1.64741</c:v>
                </c:pt>
                <c:pt idx="12030">
                  <c:v>-1.3209</c:v>
                </c:pt>
                <c:pt idx="12031">
                  <c:v>-1.47088</c:v>
                </c:pt>
                <c:pt idx="12032">
                  <c:v>-0.97629999999999995</c:v>
                </c:pt>
                <c:pt idx="12033">
                  <c:v>1.3001199999999999</c:v>
                </c:pt>
                <c:pt idx="12034">
                  <c:v>0.75405999999999995</c:v>
                </c:pt>
                <c:pt idx="12035">
                  <c:v>0.23455000000000001</c:v>
                </c:pt>
                <c:pt idx="12036">
                  <c:v>-0.89187000000000005</c:v>
                </c:pt>
                <c:pt idx="12037">
                  <c:v>-2.1456</c:v>
                </c:pt>
                <c:pt idx="12038">
                  <c:v>-2.6207099999999999</c:v>
                </c:pt>
                <c:pt idx="12039">
                  <c:v>0.48119000000000001</c:v>
                </c:pt>
                <c:pt idx="12040">
                  <c:v>0.77729000000000004</c:v>
                </c:pt>
                <c:pt idx="12041">
                  <c:v>-0.30229</c:v>
                </c:pt>
                <c:pt idx="12042">
                  <c:v>-0.71482999999999997</c:v>
                </c:pt>
                <c:pt idx="12043">
                  <c:v>-0.93979999999999997</c:v>
                </c:pt>
                <c:pt idx="12044">
                  <c:v>-1.11944</c:v>
                </c:pt>
                <c:pt idx="12045">
                  <c:v>-0.33327000000000001</c:v>
                </c:pt>
                <c:pt idx="12046">
                  <c:v>-0.34295999999999999</c:v>
                </c:pt>
                <c:pt idx="12047">
                  <c:v>-0.58374000000000004</c:v>
                </c:pt>
                <c:pt idx="12048">
                  <c:v>-1.1779900000000001</c:v>
                </c:pt>
                <c:pt idx="12049">
                  <c:v>-1.6160000000000001</c:v>
                </c:pt>
                <c:pt idx="12050">
                  <c:v>-1.07416</c:v>
                </c:pt>
                <c:pt idx="12051">
                  <c:v>0.12839999999999999</c:v>
                </c:pt>
                <c:pt idx="12052">
                  <c:v>1.9747600000000001</c:v>
                </c:pt>
                <c:pt idx="12053">
                  <c:v>-0.26977000000000001</c:v>
                </c:pt>
                <c:pt idx="12054">
                  <c:v>-0.88622999999999996</c:v>
                </c:pt>
                <c:pt idx="12055">
                  <c:v>-1.1510499999999999</c:v>
                </c:pt>
                <c:pt idx="12056">
                  <c:v>-1.38347</c:v>
                </c:pt>
                <c:pt idx="12057">
                  <c:v>-1.60989</c:v>
                </c:pt>
                <c:pt idx="12058">
                  <c:v>-1.8895299999999999</c:v>
                </c:pt>
                <c:pt idx="12059">
                  <c:v>-2.0081199999999999</c:v>
                </c:pt>
                <c:pt idx="12060">
                  <c:v>-1.8448500000000001</c:v>
                </c:pt>
                <c:pt idx="12061">
                  <c:v>-1.66852</c:v>
                </c:pt>
                <c:pt idx="12062">
                  <c:v>-8.924E-2</c:v>
                </c:pt>
                <c:pt idx="12063">
                  <c:v>-1.3634900000000001</c:v>
                </c:pt>
                <c:pt idx="12064">
                  <c:v>-0.93718000000000001</c:v>
                </c:pt>
                <c:pt idx="12065">
                  <c:v>-1.9598100000000001</c:v>
                </c:pt>
                <c:pt idx="12066">
                  <c:v>-1.2949600000000001</c:v>
                </c:pt>
                <c:pt idx="12067">
                  <c:v>-0.89246000000000003</c:v>
                </c:pt>
                <c:pt idx="12068">
                  <c:v>-0.83803000000000005</c:v>
                </c:pt>
                <c:pt idx="12069">
                  <c:v>0.13331000000000001</c:v>
                </c:pt>
                <c:pt idx="12070">
                  <c:v>0.57572999999999996</c:v>
                </c:pt>
                <c:pt idx="12071">
                  <c:v>-0.70242000000000004</c:v>
                </c:pt>
                <c:pt idx="12072">
                  <c:v>-1.36612</c:v>
                </c:pt>
                <c:pt idx="12073">
                  <c:v>-2.8530199999999999</c:v>
                </c:pt>
                <c:pt idx="12074">
                  <c:v>-2.4237799999999998</c:v>
                </c:pt>
                <c:pt idx="12075">
                  <c:v>-1.9466399999999999</c:v>
                </c:pt>
                <c:pt idx="12076">
                  <c:v>-1.11138</c:v>
                </c:pt>
                <c:pt idx="12077">
                  <c:v>0.82660999999999996</c:v>
                </c:pt>
                <c:pt idx="12078">
                  <c:v>0.62202999999999997</c:v>
                </c:pt>
                <c:pt idx="12079">
                  <c:v>2.5096799999999999</c:v>
                </c:pt>
                <c:pt idx="12080">
                  <c:v>3.3613599999999999</c:v>
                </c:pt>
                <c:pt idx="12081">
                  <c:v>1.9780599999999999</c:v>
                </c:pt>
                <c:pt idx="12082">
                  <c:v>1.5407599999999999</c:v>
                </c:pt>
                <c:pt idx="12083">
                  <c:v>1.08874</c:v>
                </c:pt>
                <c:pt idx="12084">
                  <c:v>0.37859999999999999</c:v>
                </c:pt>
                <c:pt idx="12085">
                  <c:v>-0.13483000000000001</c:v>
                </c:pt>
                <c:pt idx="12086">
                  <c:v>0.72770000000000001</c:v>
                </c:pt>
                <c:pt idx="12087">
                  <c:v>-1.0500000000000001E-2</c:v>
                </c:pt>
                <c:pt idx="12088">
                  <c:v>-0.10897</c:v>
                </c:pt>
                <c:pt idx="12089">
                  <c:v>0.86516000000000004</c:v>
                </c:pt>
                <c:pt idx="12090">
                  <c:v>2.16222</c:v>
                </c:pt>
                <c:pt idx="12091">
                  <c:v>1.16062</c:v>
                </c:pt>
                <c:pt idx="12092">
                  <c:v>0.60979000000000005</c:v>
                </c:pt>
                <c:pt idx="12093">
                  <c:v>-0.51622999999999997</c:v>
                </c:pt>
                <c:pt idx="12094">
                  <c:v>-1.2095899999999999</c:v>
                </c:pt>
                <c:pt idx="12095">
                  <c:v>-1.64205</c:v>
                </c:pt>
                <c:pt idx="12096">
                  <c:v>-2.36158</c:v>
                </c:pt>
                <c:pt idx="12097">
                  <c:v>-2.1181000000000001</c:v>
                </c:pt>
                <c:pt idx="12098">
                  <c:v>-2.36741</c:v>
                </c:pt>
                <c:pt idx="12099">
                  <c:v>-0.85723000000000005</c:v>
                </c:pt>
                <c:pt idx="12100">
                  <c:v>-0.87478</c:v>
                </c:pt>
                <c:pt idx="12101">
                  <c:v>-0.70248999999999995</c:v>
                </c:pt>
                <c:pt idx="12102">
                  <c:v>-0.20025000000000001</c:v>
                </c:pt>
                <c:pt idx="12103">
                  <c:v>-1.0770500000000001</c:v>
                </c:pt>
                <c:pt idx="12104">
                  <c:v>-1.20269</c:v>
                </c:pt>
                <c:pt idx="12105">
                  <c:v>-1.3118700000000001</c:v>
                </c:pt>
                <c:pt idx="12106">
                  <c:v>-0.97328000000000003</c:v>
                </c:pt>
                <c:pt idx="12107">
                  <c:v>-0.27962999999999999</c:v>
                </c:pt>
                <c:pt idx="12108">
                  <c:v>-0.68003000000000002</c:v>
                </c:pt>
                <c:pt idx="12109">
                  <c:v>-0.64195000000000002</c:v>
                </c:pt>
                <c:pt idx="12110">
                  <c:v>2.10825</c:v>
                </c:pt>
                <c:pt idx="12111">
                  <c:v>1.3890800000000001</c:v>
                </c:pt>
                <c:pt idx="12112">
                  <c:v>0.76980000000000004</c:v>
                </c:pt>
                <c:pt idx="12113">
                  <c:v>0.84963</c:v>
                </c:pt>
                <c:pt idx="12114">
                  <c:v>0.76912999999999998</c:v>
                </c:pt>
                <c:pt idx="12115">
                  <c:v>0.55189999999999995</c:v>
                </c:pt>
                <c:pt idx="12116">
                  <c:v>-0.15903</c:v>
                </c:pt>
                <c:pt idx="12117">
                  <c:v>0.28710000000000002</c:v>
                </c:pt>
                <c:pt idx="12118">
                  <c:v>0.56154000000000004</c:v>
                </c:pt>
                <c:pt idx="12119">
                  <c:v>3.2025000000000001</c:v>
                </c:pt>
                <c:pt idx="12120">
                  <c:v>2.6531699999999998</c:v>
                </c:pt>
                <c:pt idx="12121">
                  <c:v>0.64829999999999999</c:v>
                </c:pt>
                <c:pt idx="12122">
                  <c:v>-0.49808999999999998</c:v>
                </c:pt>
                <c:pt idx="12123">
                  <c:v>0.89207999999999998</c:v>
                </c:pt>
                <c:pt idx="12124">
                  <c:v>0.87607999999999997</c:v>
                </c:pt>
                <c:pt idx="12125">
                  <c:v>0.61133999999999999</c:v>
                </c:pt>
                <c:pt idx="12126">
                  <c:v>-0.51056999999999997</c:v>
                </c:pt>
                <c:pt idx="12127">
                  <c:v>-1.1332500000000001</c:v>
                </c:pt>
                <c:pt idx="12128">
                  <c:v>-1.78914</c:v>
                </c:pt>
                <c:pt idx="12129">
                  <c:v>-2.0278700000000001</c:v>
                </c:pt>
                <c:pt idx="12130">
                  <c:v>-1.9226700000000001</c:v>
                </c:pt>
                <c:pt idx="12131">
                  <c:v>-0.89298999999999995</c:v>
                </c:pt>
                <c:pt idx="12132">
                  <c:v>-1.6071</c:v>
                </c:pt>
                <c:pt idx="12133">
                  <c:v>-1.7674300000000001</c:v>
                </c:pt>
                <c:pt idx="12134">
                  <c:v>-2.7751299999999999</c:v>
                </c:pt>
                <c:pt idx="12135">
                  <c:v>-3.2699500000000001</c:v>
                </c:pt>
                <c:pt idx="12136">
                  <c:v>-3.2332700000000001</c:v>
                </c:pt>
                <c:pt idx="12137">
                  <c:v>-3.2034500000000001</c:v>
                </c:pt>
                <c:pt idx="12138">
                  <c:v>-0.40038000000000001</c:v>
                </c:pt>
                <c:pt idx="12139">
                  <c:v>-9.2149999999999996E-2</c:v>
                </c:pt>
                <c:pt idx="12140">
                  <c:v>2.9246500000000002</c:v>
                </c:pt>
                <c:pt idx="12141">
                  <c:v>1.4690099999999999</c:v>
                </c:pt>
                <c:pt idx="12142">
                  <c:v>0.81479000000000001</c:v>
                </c:pt>
                <c:pt idx="12143">
                  <c:v>0.11466999999999999</c:v>
                </c:pt>
                <c:pt idx="12144">
                  <c:v>0.71614</c:v>
                </c:pt>
                <c:pt idx="12145">
                  <c:v>-0.15347</c:v>
                </c:pt>
                <c:pt idx="12146">
                  <c:v>-0.57594999999999996</c:v>
                </c:pt>
                <c:pt idx="12147">
                  <c:v>0.58801000000000003</c:v>
                </c:pt>
                <c:pt idx="12148">
                  <c:v>0.22966</c:v>
                </c:pt>
                <c:pt idx="12149">
                  <c:v>1.00695</c:v>
                </c:pt>
                <c:pt idx="12150">
                  <c:v>3.5460099999999999</c:v>
                </c:pt>
                <c:pt idx="12151">
                  <c:v>3.00468</c:v>
                </c:pt>
                <c:pt idx="12152">
                  <c:v>0.53673999999999999</c:v>
                </c:pt>
                <c:pt idx="12153">
                  <c:v>0.72504999999999997</c:v>
                </c:pt>
                <c:pt idx="12154">
                  <c:v>0.91620000000000001</c:v>
                </c:pt>
                <c:pt idx="12155">
                  <c:v>1.0720499999999999</c:v>
                </c:pt>
                <c:pt idx="12156">
                  <c:v>3.0649999999999999</c:v>
                </c:pt>
                <c:pt idx="12157">
                  <c:v>1.0571600000000001</c:v>
                </c:pt>
                <c:pt idx="12158">
                  <c:v>-0.28771000000000002</c:v>
                </c:pt>
                <c:pt idx="12159">
                  <c:v>-1.00536</c:v>
                </c:pt>
                <c:pt idx="12160">
                  <c:v>-0.31336000000000003</c:v>
                </c:pt>
                <c:pt idx="12161">
                  <c:v>1.9389099999999999</c:v>
                </c:pt>
                <c:pt idx="12162">
                  <c:v>0.11430999999999999</c:v>
                </c:pt>
                <c:pt idx="12163">
                  <c:v>-0.92530000000000001</c:v>
                </c:pt>
                <c:pt idx="12164">
                  <c:v>0.34214</c:v>
                </c:pt>
                <c:pt idx="12165">
                  <c:v>0.81344000000000005</c:v>
                </c:pt>
                <c:pt idx="12166">
                  <c:v>-0.18249000000000001</c:v>
                </c:pt>
                <c:pt idx="12167">
                  <c:v>-0.77295000000000003</c:v>
                </c:pt>
                <c:pt idx="12168">
                  <c:v>-0.99239999999999995</c:v>
                </c:pt>
                <c:pt idx="12169">
                  <c:v>-1.04261</c:v>
                </c:pt>
                <c:pt idx="12170">
                  <c:v>-1.2595000000000001</c:v>
                </c:pt>
                <c:pt idx="12171">
                  <c:v>0.44522</c:v>
                </c:pt>
                <c:pt idx="12172">
                  <c:v>6.5599999999999999E-3</c:v>
                </c:pt>
                <c:pt idx="12173">
                  <c:v>-0.50014000000000003</c:v>
                </c:pt>
                <c:pt idx="12174">
                  <c:v>-0.95992</c:v>
                </c:pt>
                <c:pt idx="12175">
                  <c:v>-0.45601000000000003</c:v>
                </c:pt>
                <c:pt idx="12176">
                  <c:v>1.33876</c:v>
                </c:pt>
                <c:pt idx="12177">
                  <c:v>1.95346</c:v>
                </c:pt>
                <c:pt idx="12178">
                  <c:v>1.9254500000000001</c:v>
                </c:pt>
                <c:pt idx="12179">
                  <c:v>0.66459000000000001</c:v>
                </c:pt>
                <c:pt idx="12180">
                  <c:v>-1.3939999999999999E-2</c:v>
                </c:pt>
                <c:pt idx="12181">
                  <c:v>-0.74134999999999995</c:v>
                </c:pt>
                <c:pt idx="12182">
                  <c:v>-0.43869999999999998</c:v>
                </c:pt>
                <c:pt idx="12183">
                  <c:v>0.90798999999999996</c:v>
                </c:pt>
                <c:pt idx="12184">
                  <c:v>1.0702499999999999</c:v>
                </c:pt>
                <c:pt idx="12185">
                  <c:v>0.20005000000000001</c:v>
                </c:pt>
                <c:pt idx="12186">
                  <c:v>-0.12225999999999999</c:v>
                </c:pt>
                <c:pt idx="12187">
                  <c:v>0.61007999999999996</c:v>
                </c:pt>
                <c:pt idx="12188">
                  <c:v>0.69398000000000004</c:v>
                </c:pt>
                <c:pt idx="12189">
                  <c:v>0.37258999999999998</c:v>
                </c:pt>
                <c:pt idx="12190">
                  <c:v>-5.8770000000000003E-2</c:v>
                </c:pt>
                <c:pt idx="12191">
                  <c:v>-4.2799999999999998E-2</c:v>
                </c:pt>
                <c:pt idx="12192">
                  <c:v>-0.38474999999999998</c:v>
                </c:pt>
                <c:pt idx="12193">
                  <c:v>0.71482000000000001</c:v>
                </c:pt>
                <c:pt idx="12194">
                  <c:v>1.0038499999999999</c:v>
                </c:pt>
                <c:pt idx="12195">
                  <c:v>2.5979700000000001</c:v>
                </c:pt>
                <c:pt idx="12196">
                  <c:v>0.65066999999999997</c:v>
                </c:pt>
                <c:pt idx="12197">
                  <c:v>6.2109999999999999E-2</c:v>
                </c:pt>
                <c:pt idx="12198">
                  <c:v>1.5949999999999999E-2</c:v>
                </c:pt>
                <c:pt idx="12199">
                  <c:v>-0.31852999999999998</c:v>
                </c:pt>
                <c:pt idx="12200">
                  <c:v>-0.61695999999999995</c:v>
                </c:pt>
                <c:pt idx="12201">
                  <c:v>-0.82455999999999996</c:v>
                </c:pt>
                <c:pt idx="12202">
                  <c:v>-1.1867700000000001</c:v>
                </c:pt>
                <c:pt idx="12203">
                  <c:v>-1.889</c:v>
                </c:pt>
                <c:pt idx="12204">
                  <c:v>-1.27576</c:v>
                </c:pt>
                <c:pt idx="12205">
                  <c:v>-0.21726000000000001</c:v>
                </c:pt>
                <c:pt idx="12206">
                  <c:v>0.63038000000000005</c:v>
                </c:pt>
                <c:pt idx="12207">
                  <c:v>-0.53003</c:v>
                </c:pt>
                <c:pt idx="12208">
                  <c:v>3.1004900000000002</c:v>
                </c:pt>
                <c:pt idx="12209">
                  <c:v>2.2900900000000002</c:v>
                </c:pt>
                <c:pt idx="12210">
                  <c:v>1.22309</c:v>
                </c:pt>
                <c:pt idx="12211">
                  <c:v>-0.40265000000000001</c:v>
                </c:pt>
                <c:pt idx="12212">
                  <c:v>-0.53613</c:v>
                </c:pt>
                <c:pt idx="12213">
                  <c:v>-0.88832999999999995</c:v>
                </c:pt>
                <c:pt idx="12214">
                  <c:v>-1.0641700000000001</c:v>
                </c:pt>
                <c:pt idx="12215">
                  <c:v>-1.2445600000000001</c:v>
                </c:pt>
                <c:pt idx="12216">
                  <c:v>-1.3528100000000001</c:v>
                </c:pt>
                <c:pt idx="12217">
                  <c:v>-0.86560000000000004</c:v>
                </c:pt>
                <c:pt idx="12218">
                  <c:v>-0.97480999999999995</c:v>
                </c:pt>
                <c:pt idx="12219">
                  <c:v>-1.96204</c:v>
                </c:pt>
                <c:pt idx="12220">
                  <c:v>-0.81005000000000005</c:v>
                </c:pt>
                <c:pt idx="12221">
                  <c:v>0.97341999999999995</c:v>
                </c:pt>
                <c:pt idx="12222">
                  <c:v>1.2070700000000001</c:v>
                </c:pt>
                <c:pt idx="12223">
                  <c:v>4.0559399999999997</c:v>
                </c:pt>
                <c:pt idx="12224">
                  <c:v>2.82605</c:v>
                </c:pt>
                <c:pt idx="12225">
                  <c:v>1.47628</c:v>
                </c:pt>
                <c:pt idx="12226">
                  <c:v>0.79185000000000005</c:v>
                </c:pt>
                <c:pt idx="12227">
                  <c:v>0.78635999999999995</c:v>
                </c:pt>
                <c:pt idx="12228">
                  <c:v>0.99926000000000004</c:v>
                </c:pt>
                <c:pt idx="12229">
                  <c:v>0.97646999999999995</c:v>
                </c:pt>
                <c:pt idx="12230">
                  <c:v>0.49714000000000003</c:v>
                </c:pt>
                <c:pt idx="12231">
                  <c:v>-8.8999999999999996E-2</c:v>
                </c:pt>
                <c:pt idx="12232">
                  <c:v>0.37972</c:v>
                </c:pt>
                <c:pt idx="12233">
                  <c:v>0.42815999999999999</c:v>
                </c:pt>
                <c:pt idx="12234">
                  <c:v>2.0510700000000002</c:v>
                </c:pt>
                <c:pt idx="12235">
                  <c:v>3.2320000000000002</c:v>
                </c:pt>
                <c:pt idx="12236">
                  <c:v>2.7335799999999999</c:v>
                </c:pt>
                <c:pt idx="12237">
                  <c:v>1.66323</c:v>
                </c:pt>
                <c:pt idx="12238">
                  <c:v>0.14842</c:v>
                </c:pt>
                <c:pt idx="12239">
                  <c:v>-0.72346999999999995</c:v>
                </c:pt>
                <c:pt idx="12240">
                  <c:v>-1.43516</c:v>
                </c:pt>
                <c:pt idx="12241">
                  <c:v>-1.66337</c:v>
                </c:pt>
                <c:pt idx="12242">
                  <c:v>-1.99807</c:v>
                </c:pt>
                <c:pt idx="12243">
                  <c:v>-2.2386699999999999</c:v>
                </c:pt>
                <c:pt idx="12244">
                  <c:v>-2.41161</c:v>
                </c:pt>
                <c:pt idx="12245">
                  <c:v>-0.70265999999999995</c:v>
                </c:pt>
                <c:pt idx="12246">
                  <c:v>0.90524000000000004</c:v>
                </c:pt>
                <c:pt idx="12247">
                  <c:v>0.27938000000000002</c:v>
                </c:pt>
                <c:pt idx="12248">
                  <c:v>-0.70115000000000005</c:v>
                </c:pt>
                <c:pt idx="12249">
                  <c:v>-0.92874000000000001</c:v>
                </c:pt>
                <c:pt idx="12250">
                  <c:v>-0.72558</c:v>
                </c:pt>
                <c:pt idx="12251">
                  <c:v>0.45929999999999999</c:v>
                </c:pt>
                <c:pt idx="12252">
                  <c:v>-0.13037000000000001</c:v>
                </c:pt>
                <c:pt idx="12253">
                  <c:v>-0.21553</c:v>
                </c:pt>
                <c:pt idx="12254">
                  <c:v>-0.19857</c:v>
                </c:pt>
                <c:pt idx="12255">
                  <c:v>0.26395000000000002</c:v>
                </c:pt>
                <c:pt idx="12256">
                  <c:v>2.3208000000000002</c:v>
                </c:pt>
                <c:pt idx="12257">
                  <c:v>1.41974</c:v>
                </c:pt>
                <c:pt idx="12258">
                  <c:v>0.98448000000000002</c:v>
                </c:pt>
                <c:pt idx="12259">
                  <c:v>0.82855999999999996</c:v>
                </c:pt>
                <c:pt idx="12260">
                  <c:v>0.42793999999999999</c:v>
                </c:pt>
                <c:pt idx="12261">
                  <c:v>0.19858000000000001</c:v>
                </c:pt>
                <c:pt idx="12262">
                  <c:v>-5.9020000000000003E-2</c:v>
                </c:pt>
                <c:pt idx="12263">
                  <c:v>1.4987900000000001</c:v>
                </c:pt>
                <c:pt idx="12264">
                  <c:v>3.5441099999999999</c:v>
                </c:pt>
                <c:pt idx="12265">
                  <c:v>2.9832200000000002</c:v>
                </c:pt>
                <c:pt idx="12266">
                  <c:v>1.03589</c:v>
                </c:pt>
                <c:pt idx="12267">
                  <c:v>0.45806999999999998</c:v>
                </c:pt>
                <c:pt idx="12268">
                  <c:v>1.9073500000000001</c:v>
                </c:pt>
                <c:pt idx="12269">
                  <c:v>1.0554600000000001</c:v>
                </c:pt>
                <c:pt idx="12270">
                  <c:v>-0.13533000000000001</c:v>
                </c:pt>
                <c:pt idx="12271">
                  <c:v>-0.83645000000000003</c:v>
                </c:pt>
                <c:pt idx="12272">
                  <c:v>-1.3438399999999999</c:v>
                </c:pt>
                <c:pt idx="12273">
                  <c:v>-2.1324200000000002</c:v>
                </c:pt>
                <c:pt idx="12274">
                  <c:v>-0.97074000000000005</c:v>
                </c:pt>
                <c:pt idx="12275">
                  <c:v>-1.33639</c:v>
                </c:pt>
                <c:pt idx="12276">
                  <c:v>-1.6661300000000001</c:v>
                </c:pt>
                <c:pt idx="12277">
                  <c:v>-1.6726300000000001</c:v>
                </c:pt>
                <c:pt idx="12278">
                  <c:v>-1.8869800000000001</c:v>
                </c:pt>
                <c:pt idx="12279">
                  <c:v>-3.1484299999999998</c:v>
                </c:pt>
                <c:pt idx="12280">
                  <c:v>-3.1209099999999999</c:v>
                </c:pt>
                <c:pt idx="12281">
                  <c:v>-2.7013500000000001</c:v>
                </c:pt>
                <c:pt idx="12282">
                  <c:v>1.6591</c:v>
                </c:pt>
                <c:pt idx="12283">
                  <c:v>3.11781</c:v>
                </c:pt>
                <c:pt idx="12284">
                  <c:v>1.2737700000000001</c:v>
                </c:pt>
                <c:pt idx="12285">
                  <c:v>0.34749999999999998</c:v>
                </c:pt>
                <c:pt idx="12286">
                  <c:v>0.22647999999999999</c:v>
                </c:pt>
                <c:pt idx="12287">
                  <c:v>-0.14898</c:v>
                </c:pt>
                <c:pt idx="12288">
                  <c:v>-0.75695000000000001</c:v>
                </c:pt>
                <c:pt idx="12289">
                  <c:v>-1.52234</c:v>
                </c:pt>
                <c:pt idx="12290">
                  <c:v>-1.0178400000000001</c:v>
                </c:pt>
                <c:pt idx="12291">
                  <c:v>5.0070000000000003E-2</c:v>
                </c:pt>
                <c:pt idx="12292">
                  <c:v>-0.14637</c:v>
                </c:pt>
                <c:pt idx="12293">
                  <c:v>0.47183000000000003</c:v>
                </c:pt>
                <c:pt idx="12294">
                  <c:v>2.7337199999999999</c:v>
                </c:pt>
                <c:pt idx="12295">
                  <c:v>2.1821199999999998</c:v>
                </c:pt>
                <c:pt idx="12296">
                  <c:v>-0.23466000000000001</c:v>
                </c:pt>
                <c:pt idx="12297">
                  <c:v>-0.15218999999999999</c:v>
                </c:pt>
                <c:pt idx="12298">
                  <c:v>0.15201999999999999</c:v>
                </c:pt>
                <c:pt idx="12299">
                  <c:v>0.53707000000000005</c:v>
                </c:pt>
                <c:pt idx="12300">
                  <c:v>0.83489000000000002</c:v>
                </c:pt>
                <c:pt idx="12301">
                  <c:v>3.0967199999999999</c:v>
                </c:pt>
                <c:pt idx="12302">
                  <c:v>1.6577299999999999</c:v>
                </c:pt>
                <c:pt idx="12303">
                  <c:v>1.529E-2</c:v>
                </c:pt>
                <c:pt idx="12304">
                  <c:v>-0.87026000000000003</c:v>
                </c:pt>
                <c:pt idx="12305">
                  <c:v>4.2999999999999999E-4</c:v>
                </c:pt>
                <c:pt idx="12306">
                  <c:v>1.95085</c:v>
                </c:pt>
                <c:pt idx="12307">
                  <c:v>-0.28197</c:v>
                </c:pt>
                <c:pt idx="12308">
                  <c:v>-6.0560000000000003E-2</c:v>
                </c:pt>
                <c:pt idx="12309">
                  <c:v>1.2344200000000001</c:v>
                </c:pt>
                <c:pt idx="12310">
                  <c:v>0.29331000000000002</c:v>
                </c:pt>
                <c:pt idx="12311">
                  <c:v>-0.57855999999999996</c:v>
                </c:pt>
                <c:pt idx="12312">
                  <c:v>-1.0073099999999999</c:v>
                </c:pt>
                <c:pt idx="12313">
                  <c:v>-0.98663999999999996</c:v>
                </c:pt>
                <c:pt idx="12314">
                  <c:v>-1.12707</c:v>
                </c:pt>
                <c:pt idx="12315">
                  <c:v>-1.3033600000000001</c:v>
                </c:pt>
                <c:pt idx="12316">
                  <c:v>-1.4497599999999999</c:v>
                </c:pt>
                <c:pt idx="12317">
                  <c:v>9.9379999999999996E-2</c:v>
                </c:pt>
                <c:pt idx="12318">
                  <c:v>-0.35594999999999999</c:v>
                </c:pt>
                <c:pt idx="12319">
                  <c:v>-0.82738</c:v>
                </c:pt>
                <c:pt idx="12320">
                  <c:v>-0.44967000000000001</c:v>
                </c:pt>
                <c:pt idx="12321">
                  <c:v>2.9383300000000001</c:v>
                </c:pt>
                <c:pt idx="12322">
                  <c:v>2.6198700000000001</c:v>
                </c:pt>
                <c:pt idx="12323">
                  <c:v>1.14812</c:v>
                </c:pt>
                <c:pt idx="12324">
                  <c:v>0.1104</c:v>
                </c:pt>
                <c:pt idx="12325">
                  <c:v>-0.34466000000000002</c:v>
                </c:pt>
                <c:pt idx="12326">
                  <c:v>-0.50999000000000005</c:v>
                </c:pt>
                <c:pt idx="12327">
                  <c:v>-0.77915999999999996</c:v>
                </c:pt>
                <c:pt idx="12328">
                  <c:v>-0.47520000000000001</c:v>
                </c:pt>
                <c:pt idx="12329">
                  <c:v>1.06813</c:v>
                </c:pt>
                <c:pt idx="12330">
                  <c:v>6.105E-2</c:v>
                </c:pt>
                <c:pt idx="12331">
                  <c:v>0.91264000000000001</c:v>
                </c:pt>
                <c:pt idx="12332">
                  <c:v>0.86751</c:v>
                </c:pt>
                <c:pt idx="12333">
                  <c:v>0.52954000000000001</c:v>
                </c:pt>
                <c:pt idx="12334">
                  <c:v>-6.9029999999999994E-2</c:v>
                </c:pt>
                <c:pt idx="12335">
                  <c:v>-0.21024999999999999</c:v>
                </c:pt>
                <c:pt idx="12336">
                  <c:v>0.13236999999999999</c:v>
                </c:pt>
                <c:pt idx="12337">
                  <c:v>1.3077700000000001</c:v>
                </c:pt>
                <c:pt idx="12338">
                  <c:v>0.59296000000000004</c:v>
                </c:pt>
                <c:pt idx="12339">
                  <c:v>2.4134500000000001</c:v>
                </c:pt>
                <c:pt idx="12340">
                  <c:v>1.09476</c:v>
                </c:pt>
                <c:pt idx="12341">
                  <c:v>0.60197999999999996</c:v>
                </c:pt>
                <c:pt idx="12342">
                  <c:v>0.41909000000000002</c:v>
                </c:pt>
                <c:pt idx="12343">
                  <c:v>2.6110000000000001E-2</c:v>
                </c:pt>
                <c:pt idx="12344">
                  <c:v>-0.25335000000000002</c:v>
                </c:pt>
                <c:pt idx="12345">
                  <c:v>-0.38249</c:v>
                </c:pt>
                <c:pt idx="12346">
                  <c:v>-0.74960000000000004</c:v>
                </c:pt>
                <c:pt idx="12347">
                  <c:v>-1.1335200000000001</c:v>
                </c:pt>
                <c:pt idx="12348">
                  <c:v>-1.69296</c:v>
                </c:pt>
                <c:pt idx="12349">
                  <c:v>-0.44207999999999997</c:v>
                </c:pt>
                <c:pt idx="12350">
                  <c:v>0.56093000000000004</c:v>
                </c:pt>
                <c:pt idx="12351">
                  <c:v>-4.7210000000000002E-2</c:v>
                </c:pt>
                <c:pt idx="12352">
                  <c:v>-9.8589999999999997E-2</c:v>
                </c:pt>
                <c:pt idx="12353">
                  <c:v>1.9700800000000001</c:v>
                </c:pt>
                <c:pt idx="12354">
                  <c:v>0.81072999999999995</c:v>
                </c:pt>
                <c:pt idx="12355">
                  <c:v>-9.4460000000000002E-2</c:v>
                </c:pt>
                <c:pt idx="12356">
                  <c:v>-0.54786000000000001</c:v>
                </c:pt>
                <c:pt idx="12357">
                  <c:v>-0.99927999999999995</c:v>
                </c:pt>
                <c:pt idx="12358">
                  <c:v>-1.1532500000000001</c:v>
                </c:pt>
                <c:pt idx="12359">
                  <c:v>-1.34293</c:v>
                </c:pt>
                <c:pt idx="12360">
                  <c:v>-1.4595800000000001</c:v>
                </c:pt>
                <c:pt idx="12361">
                  <c:v>-0.73053999999999997</c:v>
                </c:pt>
                <c:pt idx="12362">
                  <c:v>-1.06708</c:v>
                </c:pt>
                <c:pt idx="12363">
                  <c:v>-1.0760000000000001</c:v>
                </c:pt>
                <c:pt idx="12364">
                  <c:v>-1.02349</c:v>
                </c:pt>
                <c:pt idx="12365">
                  <c:v>-1.88486</c:v>
                </c:pt>
                <c:pt idx="12366">
                  <c:v>0.16525000000000001</c:v>
                </c:pt>
                <c:pt idx="12367">
                  <c:v>3.86938</c:v>
                </c:pt>
                <c:pt idx="12368">
                  <c:v>3.6188099999999999</c:v>
                </c:pt>
                <c:pt idx="12369">
                  <c:v>2.47817</c:v>
                </c:pt>
                <c:pt idx="12370">
                  <c:v>0.77507000000000004</c:v>
                </c:pt>
                <c:pt idx="12371">
                  <c:v>0.87922</c:v>
                </c:pt>
                <c:pt idx="12372">
                  <c:v>0.69442999999999999</c:v>
                </c:pt>
                <c:pt idx="12373">
                  <c:v>0.86356999999999995</c:v>
                </c:pt>
                <c:pt idx="12374">
                  <c:v>0.90634000000000003</c:v>
                </c:pt>
                <c:pt idx="12375">
                  <c:v>0.39926</c:v>
                </c:pt>
                <c:pt idx="12376">
                  <c:v>-0.13321</c:v>
                </c:pt>
                <c:pt idx="12377">
                  <c:v>-0.49397999999999997</c:v>
                </c:pt>
                <c:pt idx="12378">
                  <c:v>-0.66186999999999996</c:v>
                </c:pt>
                <c:pt idx="12379">
                  <c:v>0.13558999999999999</c:v>
                </c:pt>
                <c:pt idx="12380">
                  <c:v>4.9287299999999998</c:v>
                </c:pt>
                <c:pt idx="12381">
                  <c:v>3.0370400000000002</c:v>
                </c:pt>
                <c:pt idx="12382">
                  <c:v>1.9745600000000001</c:v>
                </c:pt>
                <c:pt idx="12383">
                  <c:v>0.96918000000000004</c:v>
                </c:pt>
                <c:pt idx="12384">
                  <c:v>-0.28504000000000002</c:v>
                </c:pt>
                <c:pt idx="12385">
                  <c:v>-1.0143200000000001</c:v>
                </c:pt>
                <c:pt idx="12386">
                  <c:v>-1.5081199999999999</c:v>
                </c:pt>
                <c:pt idx="12387">
                  <c:v>-1.8610599999999999</c:v>
                </c:pt>
                <c:pt idx="12388">
                  <c:v>-2.1575899999999999</c:v>
                </c:pt>
                <c:pt idx="12389">
                  <c:v>-2.3715799999999998</c:v>
                </c:pt>
                <c:pt idx="12390">
                  <c:v>-2.53728</c:v>
                </c:pt>
                <c:pt idx="12391">
                  <c:v>-3.5080399999999998</c:v>
                </c:pt>
                <c:pt idx="12392">
                  <c:v>0.59565000000000001</c:v>
                </c:pt>
                <c:pt idx="12393">
                  <c:v>1.1149</c:v>
                </c:pt>
                <c:pt idx="12394">
                  <c:v>-7.2980000000000003E-2</c:v>
                </c:pt>
                <c:pt idx="12395">
                  <c:v>-0.67190000000000005</c:v>
                </c:pt>
                <c:pt idx="12396">
                  <c:v>1.4450799999999999</c:v>
                </c:pt>
                <c:pt idx="12397">
                  <c:v>0.15884000000000001</c:v>
                </c:pt>
                <c:pt idx="12398">
                  <c:v>-0.16592999999999999</c:v>
                </c:pt>
                <c:pt idx="12399">
                  <c:v>-0.19009000000000001</c:v>
                </c:pt>
                <c:pt idx="12400">
                  <c:v>-0.21870000000000001</c:v>
                </c:pt>
                <c:pt idx="12401">
                  <c:v>-0.58316000000000001</c:v>
                </c:pt>
                <c:pt idx="12402">
                  <c:v>1.0019400000000001</c:v>
                </c:pt>
                <c:pt idx="12403">
                  <c:v>1.30457</c:v>
                </c:pt>
                <c:pt idx="12404">
                  <c:v>1.2723</c:v>
                </c:pt>
                <c:pt idx="12405">
                  <c:v>0.5544</c:v>
                </c:pt>
                <c:pt idx="12406">
                  <c:v>0.67974999999999997</c:v>
                </c:pt>
                <c:pt idx="12407">
                  <c:v>0.74433000000000005</c:v>
                </c:pt>
                <c:pt idx="12408">
                  <c:v>3.9504700000000001</c:v>
                </c:pt>
                <c:pt idx="12409">
                  <c:v>2.44693</c:v>
                </c:pt>
                <c:pt idx="12410">
                  <c:v>2.3445999999999998</c:v>
                </c:pt>
                <c:pt idx="12411">
                  <c:v>1.3116699999999999</c:v>
                </c:pt>
                <c:pt idx="12412">
                  <c:v>1.2058</c:v>
                </c:pt>
                <c:pt idx="12413">
                  <c:v>0.38951000000000002</c:v>
                </c:pt>
                <c:pt idx="12414">
                  <c:v>1.8087599999999999</c:v>
                </c:pt>
                <c:pt idx="12415">
                  <c:v>0.59989000000000003</c:v>
                </c:pt>
                <c:pt idx="12416">
                  <c:v>-0.36765999999999999</c:v>
                </c:pt>
                <c:pt idx="12417">
                  <c:v>-0.99348999999999998</c:v>
                </c:pt>
                <c:pt idx="12418">
                  <c:v>-1.2445299999999999</c:v>
                </c:pt>
                <c:pt idx="12419">
                  <c:v>0.15287000000000001</c:v>
                </c:pt>
                <c:pt idx="12420">
                  <c:v>-1.1397299999999999</c:v>
                </c:pt>
                <c:pt idx="12421">
                  <c:v>-1.6596900000000001</c:v>
                </c:pt>
                <c:pt idx="12422">
                  <c:v>-2.1053299999999999</c:v>
                </c:pt>
                <c:pt idx="12423">
                  <c:v>-1.9574100000000001</c:v>
                </c:pt>
                <c:pt idx="12424">
                  <c:v>-2.1230199999999999</c:v>
                </c:pt>
                <c:pt idx="12425">
                  <c:v>-0.99661999999999995</c:v>
                </c:pt>
                <c:pt idx="12426">
                  <c:v>9.1900000000000003E-3</c:v>
                </c:pt>
                <c:pt idx="12427">
                  <c:v>2.31793</c:v>
                </c:pt>
                <c:pt idx="12428">
                  <c:v>-8.8300000000000003E-2</c:v>
                </c:pt>
                <c:pt idx="12429">
                  <c:v>-1.0003500000000001</c:v>
                </c:pt>
                <c:pt idx="12430">
                  <c:v>-0.62111000000000005</c:v>
                </c:pt>
                <c:pt idx="12431">
                  <c:v>-0.31411</c:v>
                </c:pt>
                <c:pt idx="12432">
                  <c:v>-0.48386000000000001</c:v>
                </c:pt>
                <c:pt idx="12433">
                  <c:v>-0.97406000000000004</c:v>
                </c:pt>
                <c:pt idx="12434">
                  <c:v>-1.47502</c:v>
                </c:pt>
                <c:pt idx="12435">
                  <c:v>-0.28832999999999998</c:v>
                </c:pt>
                <c:pt idx="12436">
                  <c:v>-0.47273999999999999</c:v>
                </c:pt>
                <c:pt idx="12437">
                  <c:v>0.21121000000000001</c:v>
                </c:pt>
                <c:pt idx="12438">
                  <c:v>2.11117</c:v>
                </c:pt>
                <c:pt idx="12439">
                  <c:v>0.67286999999999997</c:v>
                </c:pt>
                <c:pt idx="12440">
                  <c:v>-8.1540000000000001E-2</c:v>
                </c:pt>
                <c:pt idx="12441">
                  <c:v>-1.06114</c:v>
                </c:pt>
                <c:pt idx="12442">
                  <c:v>0.13836999999999999</c:v>
                </c:pt>
                <c:pt idx="12443">
                  <c:v>-0.40194000000000002</c:v>
                </c:pt>
                <c:pt idx="12444">
                  <c:v>2.3462800000000001</c:v>
                </c:pt>
                <c:pt idx="12445">
                  <c:v>0.75380000000000003</c:v>
                </c:pt>
                <c:pt idx="12446">
                  <c:v>-0.37274000000000002</c:v>
                </c:pt>
                <c:pt idx="12447">
                  <c:v>2.3825799999999999</c:v>
                </c:pt>
                <c:pt idx="12448">
                  <c:v>1.0740700000000001</c:v>
                </c:pt>
                <c:pt idx="12449">
                  <c:v>0.37658000000000003</c:v>
                </c:pt>
                <c:pt idx="12450">
                  <c:v>-0.27492</c:v>
                </c:pt>
                <c:pt idx="12451">
                  <c:v>0.22384000000000001</c:v>
                </c:pt>
                <c:pt idx="12452">
                  <c:v>-0.26993</c:v>
                </c:pt>
                <c:pt idx="12453">
                  <c:v>1.4999899999999999</c:v>
                </c:pt>
                <c:pt idx="12454">
                  <c:v>-0.25623000000000001</c:v>
                </c:pt>
                <c:pt idx="12455">
                  <c:v>2.7765399999999998</c:v>
                </c:pt>
                <c:pt idx="12456">
                  <c:v>0.83426</c:v>
                </c:pt>
                <c:pt idx="12457">
                  <c:v>-0.13891000000000001</c:v>
                </c:pt>
                <c:pt idx="12458">
                  <c:v>-0.75129999999999997</c:v>
                </c:pt>
                <c:pt idx="12459">
                  <c:v>-0.83253999999999995</c:v>
                </c:pt>
                <c:pt idx="12460">
                  <c:v>-1.0202100000000001</c:v>
                </c:pt>
                <c:pt idx="12461">
                  <c:v>-1.44258</c:v>
                </c:pt>
                <c:pt idx="12462">
                  <c:v>-1.2561100000000001</c:v>
                </c:pt>
                <c:pt idx="12463">
                  <c:v>-1.51345</c:v>
                </c:pt>
                <c:pt idx="12464">
                  <c:v>-1.13235</c:v>
                </c:pt>
                <c:pt idx="12465">
                  <c:v>-0.71106999999999998</c:v>
                </c:pt>
                <c:pt idx="12466">
                  <c:v>-2.017E-2</c:v>
                </c:pt>
                <c:pt idx="12467">
                  <c:v>1.81473</c:v>
                </c:pt>
                <c:pt idx="12468">
                  <c:v>3.2520500000000001</c:v>
                </c:pt>
                <c:pt idx="12469">
                  <c:v>2.0940300000000001</c:v>
                </c:pt>
                <c:pt idx="12470">
                  <c:v>0.78747</c:v>
                </c:pt>
                <c:pt idx="12471">
                  <c:v>-5.3240000000000003E-2</c:v>
                </c:pt>
                <c:pt idx="12472">
                  <c:v>-0.32129000000000002</c:v>
                </c:pt>
                <c:pt idx="12473">
                  <c:v>-0.64271</c:v>
                </c:pt>
                <c:pt idx="12474">
                  <c:v>-0.90354999999999996</c:v>
                </c:pt>
                <c:pt idx="12475">
                  <c:v>-1.0833200000000001</c:v>
                </c:pt>
                <c:pt idx="12476">
                  <c:v>0.81072999999999995</c:v>
                </c:pt>
                <c:pt idx="12477">
                  <c:v>0.17377000000000001</c:v>
                </c:pt>
                <c:pt idx="12478">
                  <c:v>1.65059</c:v>
                </c:pt>
                <c:pt idx="12479">
                  <c:v>1.0400700000000001</c:v>
                </c:pt>
                <c:pt idx="12480">
                  <c:v>0.21285000000000001</c:v>
                </c:pt>
                <c:pt idx="12481">
                  <c:v>-0.15698000000000001</c:v>
                </c:pt>
                <c:pt idx="12482">
                  <c:v>0.10342</c:v>
                </c:pt>
                <c:pt idx="12483">
                  <c:v>1.2317499999999999</c:v>
                </c:pt>
                <c:pt idx="12484">
                  <c:v>1.11276</c:v>
                </c:pt>
                <c:pt idx="12485">
                  <c:v>0.52371000000000001</c:v>
                </c:pt>
                <c:pt idx="12486">
                  <c:v>1.53979</c:v>
                </c:pt>
                <c:pt idx="12487">
                  <c:v>0.87841000000000002</c:v>
                </c:pt>
                <c:pt idx="12488">
                  <c:v>0.65915000000000001</c:v>
                </c:pt>
                <c:pt idx="12489">
                  <c:v>0.24257000000000001</c:v>
                </c:pt>
                <c:pt idx="12490">
                  <c:v>-0.10709</c:v>
                </c:pt>
                <c:pt idx="12491">
                  <c:v>-0.25297999999999998</c:v>
                </c:pt>
                <c:pt idx="12492">
                  <c:v>-0.74300999999999995</c:v>
                </c:pt>
                <c:pt idx="12493">
                  <c:v>-1.1027899999999999</c:v>
                </c:pt>
                <c:pt idx="12494">
                  <c:v>1.09561</c:v>
                </c:pt>
                <c:pt idx="12495">
                  <c:v>0.64315999999999995</c:v>
                </c:pt>
                <c:pt idx="12496">
                  <c:v>0.30432999999999999</c:v>
                </c:pt>
                <c:pt idx="12497">
                  <c:v>-0.17230000000000001</c:v>
                </c:pt>
                <c:pt idx="12498">
                  <c:v>-0.79617000000000004</c:v>
                </c:pt>
                <c:pt idx="12499">
                  <c:v>-4.0579999999999998E-2</c:v>
                </c:pt>
                <c:pt idx="12500">
                  <c:v>0.3095</c:v>
                </c:pt>
                <c:pt idx="12501">
                  <c:v>-0.19236</c:v>
                </c:pt>
                <c:pt idx="12502">
                  <c:v>-0.84153</c:v>
                </c:pt>
                <c:pt idx="12503">
                  <c:v>-1.0968500000000001</c:v>
                </c:pt>
                <c:pt idx="12504">
                  <c:v>-1.33213</c:v>
                </c:pt>
                <c:pt idx="12505">
                  <c:v>-1.1549799999999999</c:v>
                </c:pt>
                <c:pt idx="12506">
                  <c:v>-0.84052000000000004</c:v>
                </c:pt>
                <c:pt idx="12507">
                  <c:v>-1.1138699999999999</c:v>
                </c:pt>
                <c:pt idx="12508">
                  <c:v>-1.1767099999999999</c:v>
                </c:pt>
                <c:pt idx="12509">
                  <c:v>-1.1483300000000001</c:v>
                </c:pt>
                <c:pt idx="12510">
                  <c:v>-1.1290899999999999</c:v>
                </c:pt>
                <c:pt idx="12511">
                  <c:v>-1.66317</c:v>
                </c:pt>
                <c:pt idx="12512">
                  <c:v>-1.3820699999999999</c:v>
                </c:pt>
                <c:pt idx="12513">
                  <c:v>4.9979100000000001</c:v>
                </c:pt>
                <c:pt idx="12514">
                  <c:v>4.0666599999999997</c:v>
                </c:pt>
                <c:pt idx="12515">
                  <c:v>1.1478600000000001</c:v>
                </c:pt>
                <c:pt idx="12516">
                  <c:v>1.49448</c:v>
                </c:pt>
                <c:pt idx="12517">
                  <c:v>1.04996</c:v>
                </c:pt>
                <c:pt idx="12518">
                  <c:v>1.0885400000000001</c:v>
                </c:pt>
                <c:pt idx="12519">
                  <c:v>0.97926000000000002</c:v>
                </c:pt>
                <c:pt idx="12520">
                  <c:v>0.51634000000000002</c:v>
                </c:pt>
                <c:pt idx="12521">
                  <c:v>7.825E-2</c:v>
                </c:pt>
                <c:pt idx="12522">
                  <c:v>-0.3075</c:v>
                </c:pt>
                <c:pt idx="12523">
                  <c:v>-0.51349</c:v>
                </c:pt>
                <c:pt idx="12524">
                  <c:v>1.1047499999999999</c:v>
                </c:pt>
                <c:pt idx="12525">
                  <c:v>0.63021000000000005</c:v>
                </c:pt>
                <c:pt idx="12526">
                  <c:v>-0.71057000000000003</c:v>
                </c:pt>
                <c:pt idx="12527">
                  <c:v>8.2989999999999994E-2</c:v>
                </c:pt>
                <c:pt idx="12528">
                  <c:v>-1.49821</c:v>
                </c:pt>
                <c:pt idx="12529">
                  <c:v>-1.34514</c:v>
                </c:pt>
                <c:pt idx="12530">
                  <c:v>-1.00935</c:v>
                </c:pt>
                <c:pt idx="12531">
                  <c:v>-0.66412000000000004</c:v>
                </c:pt>
                <c:pt idx="12532">
                  <c:v>0.24365000000000001</c:v>
                </c:pt>
                <c:pt idx="12533">
                  <c:v>-0.42564999999999997</c:v>
                </c:pt>
                <c:pt idx="12534">
                  <c:v>-1.8141400000000001</c:v>
                </c:pt>
                <c:pt idx="12535">
                  <c:v>-2.3746999999999998</c:v>
                </c:pt>
                <c:pt idx="12536">
                  <c:v>-0.97060999999999997</c:v>
                </c:pt>
                <c:pt idx="12537">
                  <c:v>0.80184</c:v>
                </c:pt>
                <c:pt idx="12538">
                  <c:v>-0.34050999999999998</c:v>
                </c:pt>
                <c:pt idx="12539">
                  <c:v>-0.24712000000000001</c:v>
                </c:pt>
                <c:pt idx="12540">
                  <c:v>1.5323100000000001</c:v>
                </c:pt>
                <c:pt idx="12541">
                  <c:v>-0.15903</c:v>
                </c:pt>
                <c:pt idx="12542">
                  <c:v>-0.38933000000000001</c:v>
                </c:pt>
                <c:pt idx="12543">
                  <c:v>-0.34505000000000002</c:v>
                </c:pt>
                <c:pt idx="12544">
                  <c:v>-0.33417000000000002</c:v>
                </c:pt>
                <c:pt idx="12545">
                  <c:v>-0.26956999999999998</c:v>
                </c:pt>
                <c:pt idx="12546">
                  <c:v>-0.57162000000000002</c:v>
                </c:pt>
                <c:pt idx="12547">
                  <c:v>0.45876</c:v>
                </c:pt>
                <c:pt idx="12548">
                  <c:v>0.93110999999999999</c:v>
                </c:pt>
                <c:pt idx="12549">
                  <c:v>1.0202199999999999</c:v>
                </c:pt>
                <c:pt idx="12550">
                  <c:v>0.81796999999999997</c:v>
                </c:pt>
                <c:pt idx="12551">
                  <c:v>2.2432400000000001</c:v>
                </c:pt>
                <c:pt idx="12552">
                  <c:v>3.9854699999999998</c:v>
                </c:pt>
                <c:pt idx="12553">
                  <c:v>2.8573200000000001</c:v>
                </c:pt>
                <c:pt idx="12554">
                  <c:v>1.51048</c:v>
                </c:pt>
                <c:pt idx="12555">
                  <c:v>1.2200299999999999</c:v>
                </c:pt>
                <c:pt idx="12556">
                  <c:v>0.71828000000000003</c:v>
                </c:pt>
                <c:pt idx="12557">
                  <c:v>-4.3830000000000001E-2</c:v>
                </c:pt>
                <c:pt idx="12558">
                  <c:v>1.2485200000000001</c:v>
                </c:pt>
                <c:pt idx="12559">
                  <c:v>1.6410000000000001E-2</c:v>
                </c:pt>
                <c:pt idx="12560">
                  <c:v>-0.73777000000000004</c:v>
                </c:pt>
                <c:pt idx="12561">
                  <c:v>-0.97528999999999999</c:v>
                </c:pt>
                <c:pt idx="12562">
                  <c:v>0.49682999999999999</c:v>
                </c:pt>
                <c:pt idx="12563">
                  <c:v>-1.0274000000000001</c:v>
                </c:pt>
                <c:pt idx="12564">
                  <c:v>-1.5788500000000001</c:v>
                </c:pt>
                <c:pt idx="12565">
                  <c:v>-2.1644899999999998</c:v>
                </c:pt>
                <c:pt idx="12566">
                  <c:v>-1.996</c:v>
                </c:pt>
                <c:pt idx="12567">
                  <c:v>-0.40244999999999997</c:v>
                </c:pt>
                <c:pt idx="12568">
                  <c:v>-0.89024000000000003</c:v>
                </c:pt>
                <c:pt idx="12569">
                  <c:v>0.49761</c:v>
                </c:pt>
                <c:pt idx="12570">
                  <c:v>1.0444899999999999</c:v>
                </c:pt>
                <c:pt idx="12571">
                  <c:v>-0.16858999999999999</c:v>
                </c:pt>
                <c:pt idx="12572">
                  <c:v>-2.4759600000000002</c:v>
                </c:pt>
                <c:pt idx="12573">
                  <c:v>-0.87899000000000005</c:v>
                </c:pt>
                <c:pt idx="12574">
                  <c:v>-1.5872999999999999</c:v>
                </c:pt>
                <c:pt idx="12575">
                  <c:v>2.0879999999999999E-2</c:v>
                </c:pt>
                <c:pt idx="12576">
                  <c:v>-6.9430000000000006E-2</c:v>
                </c:pt>
                <c:pt idx="12577">
                  <c:v>-0.66056000000000004</c:v>
                </c:pt>
                <c:pt idx="12578">
                  <c:v>-1.3522700000000001</c:v>
                </c:pt>
                <c:pt idx="12579">
                  <c:v>-0.39319999999999999</c:v>
                </c:pt>
                <c:pt idx="12580">
                  <c:v>-0.54503000000000001</c:v>
                </c:pt>
                <c:pt idx="12581">
                  <c:v>-6.7830000000000001E-2</c:v>
                </c:pt>
                <c:pt idx="12582">
                  <c:v>2.6597</c:v>
                </c:pt>
                <c:pt idx="12583">
                  <c:v>1.75075</c:v>
                </c:pt>
                <c:pt idx="12584">
                  <c:v>1.01681</c:v>
                </c:pt>
                <c:pt idx="12585">
                  <c:v>3.6348500000000001</c:v>
                </c:pt>
                <c:pt idx="12586">
                  <c:v>2.1340599999999998</c:v>
                </c:pt>
                <c:pt idx="12587">
                  <c:v>2.2639200000000002</c:v>
                </c:pt>
                <c:pt idx="12588">
                  <c:v>0.68239000000000005</c:v>
                </c:pt>
                <c:pt idx="12589">
                  <c:v>0.17449000000000001</c:v>
                </c:pt>
                <c:pt idx="12590">
                  <c:v>-9.8489999999999994E-2</c:v>
                </c:pt>
                <c:pt idx="12591">
                  <c:v>-0.32384000000000002</c:v>
                </c:pt>
                <c:pt idx="12592">
                  <c:v>0.36702000000000001</c:v>
                </c:pt>
                <c:pt idx="12593">
                  <c:v>0.56020000000000003</c:v>
                </c:pt>
                <c:pt idx="12594">
                  <c:v>-0.12490999999999999</c:v>
                </c:pt>
                <c:pt idx="12595">
                  <c:v>-0.85587000000000002</c:v>
                </c:pt>
                <c:pt idx="12596">
                  <c:v>0.41300999999999999</c:v>
                </c:pt>
                <c:pt idx="12597">
                  <c:v>0.15312999999999999</c:v>
                </c:pt>
                <c:pt idx="12598">
                  <c:v>2.51227</c:v>
                </c:pt>
                <c:pt idx="12599">
                  <c:v>0.97184999999999999</c:v>
                </c:pt>
                <c:pt idx="12600">
                  <c:v>-0.24479000000000001</c:v>
                </c:pt>
                <c:pt idx="12601">
                  <c:v>-0.66605000000000003</c:v>
                </c:pt>
                <c:pt idx="12602">
                  <c:v>-0.91918999999999995</c:v>
                </c:pt>
                <c:pt idx="12603">
                  <c:v>-0.88698999999999995</c:v>
                </c:pt>
                <c:pt idx="12604">
                  <c:v>-1.45641</c:v>
                </c:pt>
                <c:pt idx="12605">
                  <c:v>-1.1582300000000001</c:v>
                </c:pt>
                <c:pt idx="12606">
                  <c:v>-1.1940299999999999</c:v>
                </c:pt>
                <c:pt idx="12607">
                  <c:v>-1.5039</c:v>
                </c:pt>
                <c:pt idx="12608">
                  <c:v>-2.2030799999999999</c:v>
                </c:pt>
                <c:pt idx="12609">
                  <c:v>-1.3371</c:v>
                </c:pt>
                <c:pt idx="12610">
                  <c:v>-0.45195999999999997</c:v>
                </c:pt>
                <c:pt idx="12611">
                  <c:v>3.68085</c:v>
                </c:pt>
                <c:pt idx="12612">
                  <c:v>3.9113600000000002</c:v>
                </c:pt>
                <c:pt idx="12613">
                  <c:v>2.1234299999999999</c:v>
                </c:pt>
                <c:pt idx="12614">
                  <c:v>0.78280000000000005</c:v>
                </c:pt>
                <c:pt idx="12615">
                  <c:v>-0.16047</c:v>
                </c:pt>
                <c:pt idx="12616">
                  <c:v>-0.32649</c:v>
                </c:pt>
                <c:pt idx="12617">
                  <c:v>-0.67139000000000004</c:v>
                </c:pt>
                <c:pt idx="12618">
                  <c:v>-0.94338999999999995</c:v>
                </c:pt>
                <c:pt idx="12619">
                  <c:v>-1.14429</c:v>
                </c:pt>
                <c:pt idx="12620">
                  <c:v>-1.2369000000000001</c:v>
                </c:pt>
                <c:pt idx="12621">
                  <c:v>0.25023000000000001</c:v>
                </c:pt>
                <c:pt idx="12622">
                  <c:v>1.9820800000000001</c:v>
                </c:pt>
                <c:pt idx="12623">
                  <c:v>1.6843300000000001</c:v>
                </c:pt>
                <c:pt idx="12624">
                  <c:v>0.67420999999999998</c:v>
                </c:pt>
                <c:pt idx="12625">
                  <c:v>-0.15579999999999999</c:v>
                </c:pt>
                <c:pt idx="12626">
                  <c:v>1.5669999999999999</c:v>
                </c:pt>
                <c:pt idx="12627">
                  <c:v>1.7074499999999999</c:v>
                </c:pt>
                <c:pt idx="12628">
                  <c:v>1.1276600000000001</c:v>
                </c:pt>
                <c:pt idx="12629">
                  <c:v>0.82386000000000004</c:v>
                </c:pt>
                <c:pt idx="12630">
                  <c:v>0.28810999999999998</c:v>
                </c:pt>
                <c:pt idx="12631">
                  <c:v>0.17585999999999999</c:v>
                </c:pt>
                <c:pt idx="12632">
                  <c:v>1.6597900000000001</c:v>
                </c:pt>
                <c:pt idx="12633">
                  <c:v>1.28121</c:v>
                </c:pt>
                <c:pt idx="12634">
                  <c:v>0.59623000000000004</c:v>
                </c:pt>
                <c:pt idx="12635">
                  <c:v>0.13364000000000001</c:v>
                </c:pt>
                <c:pt idx="12636">
                  <c:v>-8.659E-2</c:v>
                </c:pt>
                <c:pt idx="12637">
                  <c:v>-0.62041000000000002</c:v>
                </c:pt>
                <c:pt idx="12638">
                  <c:v>1.18665</c:v>
                </c:pt>
                <c:pt idx="12639">
                  <c:v>1.13361</c:v>
                </c:pt>
                <c:pt idx="12640">
                  <c:v>0.59675</c:v>
                </c:pt>
                <c:pt idx="12641">
                  <c:v>6.522E-2</c:v>
                </c:pt>
                <c:pt idx="12642">
                  <c:v>-0.61277000000000004</c:v>
                </c:pt>
                <c:pt idx="12643">
                  <c:v>-1.2909999999999999</c:v>
                </c:pt>
                <c:pt idx="12644">
                  <c:v>-1.51349</c:v>
                </c:pt>
                <c:pt idx="12645">
                  <c:v>-2.7390000000000001E-2</c:v>
                </c:pt>
                <c:pt idx="12646">
                  <c:v>-0.2964</c:v>
                </c:pt>
                <c:pt idx="12647">
                  <c:v>-0.85746999999999995</c:v>
                </c:pt>
                <c:pt idx="12648">
                  <c:v>-1.15934</c:v>
                </c:pt>
                <c:pt idx="12649">
                  <c:v>-1.38005</c:v>
                </c:pt>
                <c:pt idx="12650">
                  <c:v>-0.33485999999999999</c:v>
                </c:pt>
                <c:pt idx="12651">
                  <c:v>-0.97274000000000005</c:v>
                </c:pt>
                <c:pt idx="12652">
                  <c:v>-1.21421</c:v>
                </c:pt>
                <c:pt idx="12653">
                  <c:v>-1.37314</c:v>
                </c:pt>
                <c:pt idx="12654">
                  <c:v>-1.29752</c:v>
                </c:pt>
                <c:pt idx="12655">
                  <c:v>-1.22864</c:v>
                </c:pt>
                <c:pt idx="12656">
                  <c:v>-0.72311000000000003</c:v>
                </c:pt>
                <c:pt idx="12657">
                  <c:v>0.69660999999999995</c:v>
                </c:pt>
                <c:pt idx="12658">
                  <c:v>3.9019900000000001</c:v>
                </c:pt>
                <c:pt idx="12659">
                  <c:v>2.4531399999999999</c:v>
                </c:pt>
                <c:pt idx="12660">
                  <c:v>0.81872999999999996</c:v>
                </c:pt>
                <c:pt idx="12661">
                  <c:v>0.68359999999999999</c:v>
                </c:pt>
                <c:pt idx="12662">
                  <c:v>0.89085999999999999</c:v>
                </c:pt>
                <c:pt idx="12663">
                  <c:v>0.88958000000000004</c:v>
                </c:pt>
                <c:pt idx="12664">
                  <c:v>0.31462000000000001</c:v>
                </c:pt>
                <c:pt idx="12665">
                  <c:v>0.23116</c:v>
                </c:pt>
                <c:pt idx="12666">
                  <c:v>0.53219000000000005</c:v>
                </c:pt>
                <c:pt idx="12667">
                  <c:v>0.42192000000000002</c:v>
                </c:pt>
                <c:pt idx="12668">
                  <c:v>-5.9999999999999995E-4</c:v>
                </c:pt>
                <c:pt idx="12669">
                  <c:v>1.54593</c:v>
                </c:pt>
                <c:pt idx="12670">
                  <c:v>2.4874000000000001</c:v>
                </c:pt>
                <c:pt idx="12671">
                  <c:v>3.5682399999999999</c:v>
                </c:pt>
                <c:pt idx="12672">
                  <c:v>2.8409399999999998</c:v>
                </c:pt>
                <c:pt idx="12673">
                  <c:v>2.3492099999999998</c:v>
                </c:pt>
                <c:pt idx="12674">
                  <c:v>0.70013000000000003</c:v>
                </c:pt>
                <c:pt idx="12675">
                  <c:v>-0.43262</c:v>
                </c:pt>
                <c:pt idx="12676">
                  <c:v>-1.0402400000000001</c:v>
                </c:pt>
                <c:pt idx="12677">
                  <c:v>-1.52014</c:v>
                </c:pt>
                <c:pt idx="12678">
                  <c:v>-1.84653</c:v>
                </c:pt>
                <c:pt idx="12679">
                  <c:v>-2.2381899999999999</c:v>
                </c:pt>
                <c:pt idx="12680">
                  <c:v>-2.09328</c:v>
                </c:pt>
                <c:pt idx="12681">
                  <c:v>-1.1867799999999999</c:v>
                </c:pt>
                <c:pt idx="12682">
                  <c:v>-1.7229000000000001</c:v>
                </c:pt>
                <c:pt idx="12683">
                  <c:v>0.17276</c:v>
                </c:pt>
                <c:pt idx="12684">
                  <c:v>-0.46471000000000001</c:v>
                </c:pt>
                <c:pt idx="12685">
                  <c:v>1.81115</c:v>
                </c:pt>
                <c:pt idx="12686">
                  <c:v>0.42607</c:v>
                </c:pt>
                <c:pt idx="12687">
                  <c:v>-0.19966</c:v>
                </c:pt>
                <c:pt idx="12688">
                  <c:v>-0.84552000000000005</c:v>
                </c:pt>
                <c:pt idx="12689">
                  <c:v>-0.86773999999999996</c:v>
                </c:pt>
                <c:pt idx="12690">
                  <c:v>-1.03494</c:v>
                </c:pt>
                <c:pt idx="12691">
                  <c:v>-0.1983</c:v>
                </c:pt>
                <c:pt idx="12692">
                  <c:v>-0.76229000000000002</c:v>
                </c:pt>
                <c:pt idx="12693">
                  <c:v>-0.44148999999999999</c:v>
                </c:pt>
                <c:pt idx="12694">
                  <c:v>-0.60633000000000004</c:v>
                </c:pt>
                <c:pt idx="12695">
                  <c:v>3.0000000000000001E-5</c:v>
                </c:pt>
                <c:pt idx="12696">
                  <c:v>-0.16292000000000001</c:v>
                </c:pt>
                <c:pt idx="12697">
                  <c:v>-1.0623899999999999</c:v>
                </c:pt>
                <c:pt idx="12698">
                  <c:v>-8.0939999999999998E-2</c:v>
                </c:pt>
                <c:pt idx="12699">
                  <c:v>1.56515</c:v>
                </c:pt>
                <c:pt idx="12700">
                  <c:v>1.1335200000000001</c:v>
                </c:pt>
                <c:pt idx="12701">
                  <c:v>5.3430400000000002</c:v>
                </c:pt>
                <c:pt idx="12702">
                  <c:v>4.7367100000000004</c:v>
                </c:pt>
                <c:pt idx="12703">
                  <c:v>2.1700300000000001</c:v>
                </c:pt>
                <c:pt idx="12704">
                  <c:v>1.3936900000000001</c:v>
                </c:pt>
                <c:pt idx="12705">
                  <c:v>0.85282999999999998</c:v>
                </c:pt>
                <c:pt idx="12706">
                  <c:v>0.32854</c:v>
                </c:pt>
                <c:pt idx="12707">
                  <c:v>-0.40701999999999999</c:v>
                </c:pt>
                <c:pt idx="12708">
                  <c:v>0.52081999999999995</c:v>
                </c:pt>
                <c:pt idx="12709">
                  <c:v>-0.17541000000000001</c:v>
                </c:pt>
                <c:pt idx="12710">
                  <c:v>-0.83528000000000002</c:v>
                </c:pt>
                <c:pt idx="12711">
                  <c:v>1.09043</c:v>
                </c:pt>
                <c:pt idx="12712">
                  <c:v>-0.67156000000000005</c:v>
                </c:pt>
                <c:pt idx="12713">
                  <c:v>-1.37565</c:v>
                </c:pt>
                <c:pt idx="12714">
                  <c:v>-2.0373299999999999</c:v>
                </c:pt>
                <c:pt idx="12715">
                  <c:v>-0.33098</c:v>
                </c:pt>
                <c:pt idx="12716">
                  <c:v>-0.37352999999999997</c:v>
                </c:pt>
                <c:pt idx="12717">
                  <c:v>-1.01193</c:v>
                </c:pt>
                <c:pt idx="12718">
                  <c:v>-1.3725700000000001</c:v>
                </c:pt>
                <c:pt idx="12719">
                  <c:v>-0.85357000000000005</c:v>
                </c:pt>
                <c:pt idx="12720">
                  <c:v>0.54303999999999997</c:v>
                </c:pt>
                <c:pt idx="12721">
                  <c:v>-0.26107000000000002</c:v>
                </c:pt>
                <c:pt idx="12722">
                  <c:v>-0.59499999999999997</c:v>
                </c:pt>
                <c:pt idx="12723">
                  <c:v>-1.2979799999999999</c:v>
                </c:pt>
                <c:pt idx="12724">
                  <c:v>-1.6826000000000001</c:v>
                </c:pt>
                <c:pt idx="12725">
                  <c:v>3.8490000000000003E-2</c:v>
                </c:pt>
                <c:pt idx="12726">
                  <c:v>-0.10122</c:v>
                </c:pt>
                <c:pt idx="12727">
                  <c:v>-0.70243</c:v>
                </c:pt>
                <c:pt idx="12728">
                  <c:v>-0.70992999999999995</c:v>
                </c:pt>
                <c:pt idx="12729">
                  <c:v>-0.60241999999999996</c:v>
                </c:pt>
                <c:pt idx="12730">
                  <c:v>1.1856</c:v>
                </c:pt>
                <c:pt idx="12731">
                  <c:v>2.1626099999999999</c:v>
                </c:pt>
                <c:pt idx="12732">
                  <c:v>1.4769099999999999</c:v>
                </c:pt>
                <c:pt idx="12733">
                  <c:v>0.76968999999999999</c:v>
                </c:pt>
                <c:pt idx="12734">
                  <c:v>-2.266E-2</c:v>
                </c:pt>
                <c:pt idx="12735">
                  <c:v>2.0945499999999999</c:v>
                </c:pt>
                <c:pt idx="12736">
                  <c:v>1.95641</c:v>
                </c:pt>
                <c:pt idx="12737">
                  <c:v>0.48241000000000001</c:v>
                </c:pt>
                <c:pt idx="12738">
                  <c:v>3.7310000000000003E-2</c:v>
                </c:pt>
                <c:pt idx="12739">
                  <c:v>-0.20216000000000001</c:v>
                </c:pt>
                <c:pt idx="12740">
                  <c:v>-0.39982000000000001</c:v>
                </c:pt>
                <c:pt idx="12741">
                  <c:v>0.42925000000000002</c:v>
                </c:pt>
                <c:pt idx="12742">
                  <c:v>0.43968000000000002</c:v>
                </c:pt>
                <c:pt idx="12743">
                  <c:v>-0.14072999999999999</c:v>
                </c:pt>
                <c:pt idx="12744">
                  <c:v>-0.84575999999999996</c:v>
                </c:pt>
                <c:pt idx="12745">
                  <c:v>-1.1321399999999999</c:v>
                </c:pt>
                <c:pt idx="12746">
                  <c:v>0.40400999999999998</c:v>
                </c:pt>
                <c:pt idx="12747">
                  <c:v>3.6078800000000002</c:v>
                </c:pt>
                <c:pt idx="12748">
                  <c:v>0.34963</c:v>
                </c:pt>
                <c:pt idx="12749">
                  <c:v>-1.481E-2</c:v>
                </c:pt>
                <c:pt idx="12750">
                  <c:v>-0.43839</c:v>
                </c:pt>
                <c:pt idx="12751">
                  <c:v>-0.52983999999999998</c:v>
                </c:pt>
                <c:pt idx="12752">
                  <c:v>-0.63471</c:v>
                </c:pt>
                <c:pt idx="12753">
                  <c:v>-0.83894999999999997</c:v>
                </c:pt>
                <c:pt idx="12754">
                  <c:v>-1.04454</c:v>
                </c:pt>
                <c:pt idx="12755">
                  <c:v>-1.3998200000000001</c:v>
                </c:pt>
                <c:pt idx="12756">
                  <c:v>-1.9092899999999999</c:v>
                </c:pt>
                <c:pt idx="12757">
                  <c:v>-1.2662</c:v>
                </c:pt>
                <c:pt idx="12758">
                  <c:v>-1.59091</c:v>
                </c:pt>
                <c:pt idx="12759">
                  <c:v>0.11173</c:v>
                </c:pt>
                <c:pt idx="12760">
                  <c:v>-0.24759999999999999</c:v>
                </c:pt>
                <c:pt idx="12761">
                  <c:v>0.71662999999999999</c:v>
                </c:pt>
                <c:pt idx="12762">
                  <c:v>-1.3942600000000001</c:v>
                </c:pt>
                <c:pt idx="12763">
                  <c:v>-0.80342000000000002</c:v>
                </c:pt>
                <c:pt idx="12764">
                  <c:v>-0.37898999999999999</c:v>
                </c:pt>
                <c:pt idx="12765">
                  <c:v>-0.19941</c:v>
                </c:pt>
                <c:pt idx="12766">
                  <c:v>0.85987999999999998</c:v>
                </c:pt>
                <c:pt idx="12767">
                  <c:v>0.38536999999999999</c:v>
                </c:pt>
                <c:pt idx="12768">
                  <c:v>-0.69088000000000005</c:v>
                </c:pt>
                <c:pt idx="12769">
                  <c:v>-1.0851599999999999</c:v>
                </c:pt>
                <c:pt idx="12770">
                  <c:v>-2.3748499999999999</c:v>
                </c:pt>
                <c:pt idx="12771">
                  <c:v>1.69472</c:v>
                </c:pt>
                <c:pt idx="12772">
                  <c:v>2.6653899999999999</c:v>
                </c:pt>
                <c:pt idx="12773">
                  <c:v>1.53623</c:v>
                </c:pt>
                <c:pt idx="12774">
                  <c:v>0.73568999999999996</c:v>
                </c:pt>
                <c:pt idx="12775">
                  <c:v>2.6029900000000001</c:v>
                </c:pt>
                <c:pt idx="12776">
                  <c:v>1.8143199999999999</c:v>
                </c:pt>
                <c:pt idx="12777">
                  <c:v>1.0318000000000001</c:v>
                </c:pt>
                <c:pt idx="12778">
                  <c:v>0.52429000000000003</c:v>
                </c:pt>
                <c:pt idx="12779">
                  <c:v>0.71480999999999995</c:v>
                </c:pt>
                <c:pt idx="12780">
                  <c:v>0.46022000000000002</c:v>
                </c:pt>
                <c:pt idx="12781">
                  <c:v>0.87809000000000004</c:v>
                </c:pt>
                <c:pt idx="12782">
                  <c:v>1.2647699999999999</c:v>
                </c:pt>
                <c:pt idx="12783">
                  <c:v>0.43611</c:v>
                </c:pt>
                <c:pt idx="12784">
                  <c:v>0.2278</c:v>
                </c:pt>
                <c:pt idx="12785">
                  <c:v>-0.38651000000000002</c:v>
                </c:pt>
                <c:pt idx="12786">
                  <c:v>2.5558700000000001</c:v>
                </c:pt>
                <c:pt idx="12787">
                  <c:v>1.76545</c:v>
                </c:pt>
                <c:pt idx="12788">
                  <c:v>1.00057</c:v>
                </c:pt>
                <c:pt idx="12789">
                  <c:v>-0.18648999999999999</c:v>
                </c:pt>
                <c:pt idx="12790">
                  <c:v>-0.91864000000000001</c:v>
                </c:pt>
                <c:pt idx="12791">
                  <c:v>-1.30281</c:v>
                </c:pt>
                <c:pt idx="12792">
                  <c:v>-2.0395500000000002</c:v>
                </c:pt>
                <c:pt idx="12793">
                  <c:v>-1.8651899999999999</c:v>
                </c:pt>
                <c:pt idx="12794">
                  <c:v>-0.18748000000000001</c:v>
                </c:pt>
                <c:pt idx="12795">
                  <c:v>-0.61724999999999997</c:v>
                </c:pt>
                <c:pt idx="12796">
                  <c:v>-0.98397000000000001</c:v>
                </c:pt>
                <c:pt idx="12797">
                  <c:v>5.2440000000000001E-2</c:v>
                </c:pt>
                <c:pt idx="12798">
                  <c:v>-0.16506000000000001</c:v>
                </c:pt>
                <c:pt idx="12799">
                  <c:v>-0.93610000000000004</c:v>
                </c:pt>
                <c:pt idx="12800">
                  <c:v>-1.1716500000000001</c:v>
                </c:pt>
                <c:pt idx="12801">
                  <c:v>-1.28992</c:v>
                </c:pt>
                <c:pt idx="12802">
                  <c:v>-1.5152399999999999</c:v>
                </c:pt>
                <c:pt idx="12803">
                  <c:v>-1.05891</c:v>
                </c:pt>
                <c:pt idx="12804">
                  <c:v>-0.43324000000000001</c:v>
                </c:pt>
                <c:pt idx="12805">
                  <c:v>-0.21243000000000001</c:v>
                </c:pt>
                <c:pt idx="12806">
                  <c:v>3.4314800000000001</c:v>
                </c:pt>
                <c:pt idx="12807">
                  <c:v>0.88468999999999998</c:v>
                </c:pt>
                <c:pt idx="12808">
                  <c:v>0.46022999999999997</c:v>
                </c:pt>
                <c:pt idx="12809">
                  <c:v>0.72621999999999998</c:v>
                </c:pt>
                <c:pt idx="12810">
                  <c:v>0.86824999999999997</c:v>
                </c:pt>
                <c:pt idx="12811">
                  <c:v>0.79383000000000004</c:v>
                </c:pt>
                <c:pt idx="12812">
                  <c:v>0.30449999999999999</c:v>
                </c:pt>
                <c:pt idx="12813">
                  <c:v>0.15834999999999999</c:v>
                </c:pt>
                <c:pt idx="12814">
                  <c:v>0.64795000000000003</c:v>
                </c:pt>
                <c:pt idx="12815">
                  <c:v>0.47356999999999999</c:v>
                </c:pt>
                <c:pt idx="12816">
                  <c:v>3.1086499999999999</c:v>
                </c:pt>
                <c:pt idx="12817">
                  <c:v>2.82483</c:v>
                </c:pt>
                <c:pt idx="12818">
                  <c:v>3.5757599999999998</c:v>
                </c:pt>
                <c:pt idx="12819">
                  <c:v>2.7466200000000001</c:v>
                </c:pt>
                <c:pt idx="12820">
                  <c:v>1.8235600000000001</c:v>
                </c:pt>
                <c:pt idx="12821">
                  <c:v>0.17233000000000001</c:v>
                </c:pt>
                <c:pt idx="12822">
                  <c:v>-0.68616999999999995</c:v>
                </c:pt>
                <c:pt idx="12823">
                  <c:v>-1.2572399999999999</c:v>
                </c:pt>
                <c:pt idx="12824">
                  <c:v>-1.67862</c:v>
                </c:pt>
                <c:pt idx="12825">
                  <c:v>-2.0202399999999998</c:v>
                </c:pt>
                <c:pt idx="12826">
                  <c:v>-2.2661199999999999</c:v>
                </c:pt>
                <c:pt idx="12827">
                  <c:v>-1.3245199999999999</c:v>
                </c:pt>
                <c:pt idx="12828">
                  <c:v>-1.80324</c:v>
                </c:pt>
                <c:pt idx="12829">
                  <c:v>-1.8320799999999999</c:v>
                </c:pt>
                <c:pt idx="12830">
                  <c:v>-0.17802000000000001</c:v>
                </c:pt>
                <c:pt idx="12831">
                  <c:v>0.36635000000000001</c:v>
                </c:pt>
                <c:pt idx="12832">
                  <c:v>2.0489000000000002</c:v>
                </c:pt>
                <c:pt idx="12833">
                  <c:v>0.28858</c:v>
                </c:pt>
                <c:pt idx="12834">
                  <c:v>-0.39539999999999997</c:v>
                </c:pt>
                <c:pt idx="12835">
                  <c:v>-0.88287000000000004</c:v>
                </c:pt>
                <c:pt idx="12836">
                  <c:v>-0.65871000000000002</c:v>
                </c:pt>
                <c:pt idx="12837">
                  <c:v>-1.03457</c:v>
                </c:pt>
                <c:pt idx="12838">
                  <c:v>-0.51285000000000003</c:v>
                </c:pt>
                <c:pt idx="12839">
                  <c:v>-0.31977</c:v>
                </c:pt>
                <c:pt idx="12840">
                  <c:v>-0.41702</c:v>
                </c:pt>
                <c:pt idx="12841">
                  <c:v>-0.80266999999999999</c:v>
                </c:pt>
                <c:pt idx="12842">
                  <c:v>-0.19600000000000001</c:v>
                </c:pt>
                <c:pt idx="12843">
                  <c:v>-0.84109999999999996</c:v>
                </c:pt>
                <c:pt idx="12844">
                  <c:v>-1.5382499999999999</c:v>
                </c:pt>
                <c:pt idx="12845">
                  <c:v>-0.30046</c:v>
                </c:pt>
                <c:pt idx="12846">
                  <c:v>0.91034000000000004</c:v>
                </c:pt>
                <c:pt idx="12847">
                  <c:v>1.0275000000000001</c:v>
                </c:pt>
                <c:pt idx="12848">
                  <c:v>6.1777699999999998</c:v>
                </c:pt>
                <c:pt idx="12849">
                  <c:v>6.0798699999999997</c:v>
                </c:pt>
                <c:pt idx="12850">
                  <c:v>2.07578</c:v>
                </c:pt>
                <c:pt idx="12851">
                  <c:v>1.7236</c:v>
                </c:pt>
                <c:pt idx="12852">
                  <c:v>0.89468000000000003</c:v>
                </c:pt>
                <c:pt idx="12853">
                  <c:v>0.50322999999999996</c:v>
                </c:pt>
                <c:pt idx="12854">
                  <c:v>-9.0469999999999995E-2</c:v>
                </c:pt>
                <c:pt idx="12855">
                  <c:v>-0.78098000000000001</c:v>
                </c:pt>
                <c:pt idx="12856">
                  <c:v>-0.33724999999999999</c:v>
                </c:pt>
                <c:pt idx="12857">
                  <c:v>-0.46820000000000001</c:v>
                </c:pt>
                <c:pt idx="12858">
                  <c:v>1.03532</c:v>
                </c:pt>
                <c:pt idx="12859">
                  <c:v>0.2165</c:v>
                </c:pt>
                <c:pt idx="12860">
                  <c:v>-0.93620000000000003</c:v>
                </c:pt>
                <c:pt idx="12861">
                  <c:v>-0.68689</c:v>
                </c:pt>
                <c:pt idx="12862">
                  <c:v>0.63985999999999998</c:v>
                </c:pt>
                <c:pt idx="12863">
                  <c:v>-0.79318999999999995</c:v>
                </c:pt>
                <c:pt idx="12864">
                  <c:v>-1.1644600000000001</c:v>
                </c:pt>
                <c:pt idx="12865">
                  <c:v>-1.39127</c:v>
                </c:pt>
                <c:pt idx="12866">
                  <c:v>-1.21272</c:v>
                </c:pt>
                <c:pt idx="12867">
                  <c:v>0.58443000000000001</c:v>
                </c:pt>
                <c:pt idx="12868">
                  <c:v>-0.27453</c:v>
                </c:pt>
                <c:pt idx="12869">
                  <c:v>-0.31108000000000002</c:v>
                </c:pt>
                <c:pt idx="12870">
                  <c:v>-0.32391999999999999</c:v>
                </c:pt>
                <c:pt idx="12871">
                  <c:v>-0.69640000000000002</c:v>
                </c:pt>
                <c:pt idx="12872">
                  <c:v>-1.16808</c:v>
                </c:pt>
                <c:pt idx="12873">
                  <c:v>-0.71523000000000003</c:v>
                </c:pt>
                <c:pt idx="12874">
                  <c:v>1.5246200000000001</c:v>
                </c:pt>
                <c:pt idx="12875">
                  <c:v>1.50932</c:v>
                </c:pt>
                <c:pt idx="12876">
                  <c:v>0.74677000000000004</c:v>
                </c:pt>
                <c:pt idx="12877">
                  <c:v>0.29736000000000001</c:v>
                </c:pt>
                <c:pt idx="12878">
                  <c:v>-0.47112999999999999</c:v>
                </c:pt>
                <c:pt idx="12879">
                  <c:v>-0.41378999999999999</c:v>
                </c:pt>
                <c:pt idx="12880">
                  <c:v>2.1997499999999999</c:v>
                </c:pt>
                <c:pt idx="12881">
                  <c:v>0.62146999999999997</c:v>
                </c:pt>
                <c:pt idx="12882">
                  <c:v>0.14699999999999999</c:v>
                </c:pt>
                <c:pt idx="12883">
                  <c:v>-0.17377000000000001</c:v>
                </c:pt>
                <c:pt idx="12884">
                  <c:v>-0.35953000000000002</c:v>
                </c:pt>
                <c:pt idx="12885">
                  <c:v>0.58692999999999995</c:v>
                </c:pt>
                <c:pt idx="12886">
                  <c:v>0.30386999999999997</c:v>
                </c:pt>
                <c:pt idx="12887">
                  <c:v>-7.1499999999999994E-2</c:v>
                </c:pt>
                <c:pt idx="12888">
                  <c:v>-6.4100000000000004E-2</c:v>
                </c:pt>
                <c:pt idx="12889">
                  <c:v>-0.54908999999999997</c:v>
                </c:pt>
                <c:pt idx="12890">
                  <c:v>-0.66849999999999998</c:v>
                </c:pt>
                <c:pt idx="12891">
                  <c:v>1.39331</c:v>
                </c:pt>
                <c:pt idx="12892">
                  <c:v>2.8342399999999999</c:v>
                </c:pt>
                <c:pt idx="12893">
                  <c:v>0.45256999999999997</c:v>
                </c:pt>
                <c:pt idx="12894">
                  <c:v>-8.4409999999999999E-2</c:v>
                </c:pt>
                <c:pt idx="12895">
                  <c:v>-0.26790000000000003</c:v>
                </c:pt>
                <c:pt idx="12896">
                  <c:v>-0.51609000000000005</c:v>
                </c:pt>
                <c:pt idx="12897">
                  <c:v>-0.67378000000000005</c:v>
                </c:pt>
                <c:pt idx="12898">
                  <c:v>-0.78413999999999995</c:v>
                </c:pt>
                <c:pt idx="12899">
                  <c:v>-1.08307</c:v>
                </c:pt>
                <c:pt idx="12900">
                  <c:v>-1.4051899999999999</c:v>
                </c:pt>
                <c:pt idx="12901">
                  <c:v>-1.86449</c:v>
                </c:pt>
                <c:pt idx="12902">
                  <c:v>-1.48844</c:v>
                </c:pt>
                <c:pt idx="12903">
                  <c:v>-0.53312999999999999</c:v>
                </c:pt>
                <c:pt idx="12904">
                  <c:v>-8.004E-2</c:v>
                </c:pt>
                <c:pt idx="12905">
                  <c:v>2.7233000000000001</c:v>
                </c:pt>
                <c:pt idx="12906">
                  <c:v>4.5385299999999997</c:v>
                </c:pt>
                <c:pt idx="12907">
                  <c:v>2.19251</c:v>
                </c:pt>
                <c:pt idx="12908">
                  <c:v>0.66229000000000005</c:v>
                </c:pt>
                <c:pt idx="12909">
                  <c:v>-2.2509999999999999E-2</c:v>
                </c:pt>
                <c:pt idx="12910">
                  <c:v>-0.64951999999999999</c:v>
                </c:pt>
                <c:pt idx="12911">
                  <c:v>-0.95513999999999999</c:v>
                </c:pt>
                <c:pt idx="12912">
                  <c:v>-1.1499600000000001</c:v>
                </c:pt>
                <c:pt idx="12913">
                  <c:v>-1.2914699999999999</c:v>
                </c:pt>
                <c:pt idx="12914">
                  <c:v>-1.38873</c:v>
                </c:pt>
                <c:pt idx="12915">
                  <c:v>-0.86607999999999996</c:v>
                </c:pt>
                <c:pt idx="12916">
                  <c:v>-0.36828</c:v>
                </c:pt>
                <c:pt idx="12917">
                  <c:v>2.1737899999999999</c:v>
                </c:pt>
                <c:pt idx="12918">
                  <c:v>0.61965000000000003</c:v>
                </c:pt>
                <c:pt idx="12919">
                  <c:v>2.68771</c:v>
                </c:pt>
                <c:pt idx="12920">
                  <c:v>2.6311100000000001</c:v>
                </c:pt>
                <c:pt idx="12921">
                  <c:v>1.09876</c:v>
                </c:pt>
                <c:pt idx="12922">
                  <c:v>0.18942000000000001</c:v>
                </c:pt>
                <c:pt idx="12923">
                  <c:v>0.52756999999999998</c:v>
                </c:pt>
                <c:pt idx="12924">
                  <c:v>0.70071000000000006</c:v>
                </c:pt>
                <c:pt idx="12925">
                  <c:v>0.66224000000000005</c:v>
                </c:pt>
                <c:pt idx="12926">
                  <c:v>0.33942</c:v>
                </c:pt>
                <c:pt idx="12927">
                  <c:v>1.1158600000000001</c:v>
                </c:pt>
                <c:pt idx="12928">
                  <c:v>0.63556000000000001</c:v>
                </c:pt>
                <c:pt idx="12929">
                  <c:v>0.51759999999999995</c:v>
                </c:pt>
                <c:pt idx="12930">
                  <c:v>-0.19145999999999999</c:v>
                </c:pt>
                <c:pt idx="12931">
                  <c:v>3.05844</c:v>
                </c:pt>
                <c:pt idx="12932">
                  <c:v>2.31636</c:v>
                </c:pt>
                <c:pt idx="12933">
                  <c:v>1.13059</c:v>
                </c:pt>
                <c:pt idx="12934">
                  <c:v>-0.17127999999999999</c:v>
                </c:pt>
                <c:pt idx="12935">
                  <c:v>-0.84782999999999997</c:v>
                </c:pt>
                <c:pt idx="12936">
                  <c:v>-1.44241</c:v>
                </c:pt>
                <c:pt idx="12937">
                  <c:v>-1.64439</c:v>
                </c:pt>
                <c:pt idx="12938">
                  <c:v>-2.0022500000000001</c:v>
                </c:pt>
                <c:pt idx="12939">
                  <c:v>-1.8361000000000001</c:v>
                </c:pt>
                <c:pt idx="12940">
                  <c:v>-0.59677999999999998</c:v>
                </c:pt>
                <c:pt idx="12941">
                  <c:v>-0.76498999999999995</c:v>
                </c:pt>
                <c:pt idx="12942">
                  <c:v>0.82584000000000002</c:v>
                </c:pt>
                <c:pt idx="12943">
                  <c:v>-0.435</c:v>
                </c:pt>
                <c:pt idx="12944">
                  <c:v>-1.0568500000000001</c:v>
                </c:pt>
                <c:pt idx="12945">
                  <c:v>-1.22498</c:v>
                </c:pt>
                <c:pt idx="12946">
                  <c:v>-1.30728</c:v>
                </c:pt>
                <c:pt idx="12947">
                  <c:v>4.0779999999999997E-2</c:v>
                </c:pt>
                <c:pt idx="12948">
                  <c:v>-0.53469999999999995</c:v>
                </c:pt>
                <c:pt idx="12949">
                  <c:v>-0.48503000000000002</c:v>
                </c:pt>
                <c:pt idx="12950">
                  <c:v>2.3074499999999998</c:v>
                </c:pt>
                <c:pt idx="12951">
                  <c:v>0.86411000000000004</c:v>
                </c:pt>
                <c:pt idx="12952">
                  <c:v>0.27500000000000002</c:v>
                </c:pt>
                <c:pt idx="12953">
                  <c:v>-0.37119000000000002</c:v>
                </c:pt>
                <c:pt idx="12954">
                  <c:v>-1.0058199999999999</c:v>
                </c:pt>
                <c:pt idx="12955">
                  <c:v>0.83220000000000005</c:v>
                </c:pt>
                <c:pt idx="12956">
                  <c:v>0.96850000000000003</c:v>
                </c:pt>
                <c:pt idx="12957">
                  <c:v>0.38513999999999998</c:v>
                </c:pt>
                <c:pt idx="12958">
                  <c:v>0.49546000000000001</c:v>
                </c:pt>
                <c:pt idx="12959">
                  <c:v>-9.7610000000000002E-2</c:v>
                </c:pt>
                <c:pt idx="12960">
                  <c:v>0.40703</c:v>
                </c:pt>
                <c:pt idx="12961">
                  <c:v>3.1855000000000002</c:v>
                </c:pt>
                <c:pt idx="12962">
                  <c:v>3.25162</c:v>
                </c:pt>
                <c:pt idx="12963">
                  <c:v>1.75895</c:v>
                </c:pt>
                <c:pt idx="12964">
                  <c:v>2.3335699999999999</c:v>
                </c:pt>
                <c:pt idx="12965">
                  <c:v>2.7968099999999998</c:v>
                </c:pt>
                <c:pt idx="12966">
                  <c:v>0.79339000000000004</c:v>
                </c:pt>
                <c:pt idx="12967">
                  <c:v>-0.28083999999999998</c:v>
                </c:pt>
                <c:pt idx="12968">
                  <c:v>-0.96121999999999996</c:v>
                </c:pt>
                <c:pt idx="12969">
                  <c:v>-1.45817</c:v>
                </c:pt>
                <c:pt idx="12970">
                  <c:v>-1.66066</c:v>
                </c:pt>
                <c:pt idx="12971">
                  <c:v>-1.67187</c:v>
                </c:pt>
                <c:pt idx="12972">
                  <c:v>-0.63790000000000002</c:v>
                </c:pt>
                <c:pt idx="12973">
                  <c:v>-1.5734999999999999</c:v>
                </c:pt>
                <c:pt idx="12974">
                  <c:v>-2.20987</c:v>
                </c:pt>
                <c:pt idx="12975">
                  <c:v>-1.97939</c:v>
                </c:pt>
                <c:pt idx="12976">
                  <c:v>-2.0811799999999998</c:v>
                </c:pt>
                <c:pt idx="12977">
                  <c:v>-3.0158900000000002</c:v>
                </c:pt>
                <c:pt idx="12978">
                  <c:v>-2.6709999999999998</c:v>
                </c:pt>
                <c:pt idx="12979">
                  <c:v>1.01722</c:v>
                </c:pt>
                <c:pt idx="12980">
                  <c:v>4.0451300000000003</c:v>
                </c:pt>
                <c:pt idx="12981">
                  <c:v>0.69864000000000004</c:v>
                </c:pt>
                <c:pt idx="12982">
                  <c:v>-9.5250000000000001E-2</c:v>
                </c:pt>
                <c:pt idx="12983">
                  <c:v>-0.42659999999999998</c:v>
                </c:pt>
                <c:pt idx="12984">
                  <c:v>-0.23798</c:v>
                </c:pt>
                <c:pt idx="12985">
                  <c:v>-0.48681999999999997</c:v>
                </c:pt>
                <c:pt idx="12986">
                  <c:v>-1.0011000000000001</c:v>
                </c:pt>
                <c:pt idx="12987">
                  <c:v>-0.22094</c:v>
                </c:pt>
                <c:pt idx="12988">
                  <c:v>-1.0924100000000001</c:v>
                </c:pt>
                <c:pt idx="12989">
                  <c:v>-0.28775000000000001</c:v>
                </c:pt>
                <c:pt idx="12990">
                  <c:v>-0.42288999999999999</c:v>
                </c:pt>
                <c:pt idx="12991">
                  <c:v>-0.26772000000000001</c:v>
                </c:pt>
                <c:pt idx="12992">
                  <c:v>2.7083900000000001</c:v>
                </c:pt>
                <c:pt idx="12993">
                  <c:v>2.1694599999999999</c:v>
                </c:pt>
                <c:pt idx="12994">
                  <c:v>-0.43748999999999999</c:v>
                </c:pt>
                <c:pt idx="12995">
                  <c:v>-0.37320999999999999</c:v>
                </c:pt>
                <c:pt idx="12996">
                  <c:v>1.5773699999999999</c:v>
                </c:pt>
                <c:pt idx="12997">
                  <c:v>3.4634499999999999</c:v>
                </c:pt>
                <c:pt idx="12998">
                  <c:v>0.84409999999999996</c:v>
                </c:pt>
                <c:pt idx="12999">
                  <c:v>0.25785999999999998</c:v>
                </c:pt>
                <c:pt idx="13000">
                  <c:v>1.2496400000000001</c:v>
                </c:pt>
                <c:pt idx="13001">
                  <c:v>0.83177000000000001</c:v>
                </c:pt>
                <c:pt idx="13002">
                  <c:v>-0.22603999999999999</c:v>
                </c:pt>
                <c:pt idx="13003">
                  <c:v>-0.95169000000000004</c:v>
                </c:pt>
                <c:pt idx="13004">
                  <c:v>7.5259999999999994E-2</c:v>
                </c:pt>
                <c:pt idx="13005">
                  <c:v>2.5765199999999999</c:v>
                </c:pt>
                <c:pt idx="13006">
                  <c:v>0.3604</c:v>
                </c:pt>
                <c:pt idx="13007">
                  <c:v>-0.87912999999999997</c:v>
                </c:pt>
                <c:pt idx="13008">
                  <c:v>1.7494499999999999</c:v>
                </c:pt>
                <c:pt idx="13009">
                  <c:v>0.71570999999999996</c:v>
                </c:pt>
                <c:pt idx="13010">
                  <c:v>-0.52547999999999995</c:v>
                </c:pt>
                <c:pt idx="13011">
                  <c:v>-0.99043000000000003</c:v>
                </c:pt>
                <c:pt idx="13012">
                  <c:v>-1.04013</c:v>
                </c:pt>
                <c:pt idx="13013">
                  <c:v>-1.15557</c:v>
                </c:pt>
                <c:pt idx="13014">
                  <c:v>0.34970000000000001</c:v>
                </c:pt>
                <c:pt idx="13015">
                  <c:v>0.18010000000000001</c:v>
                </c:pt>
                <c:pt idx="13016">
                  <c:v>-0.35880000000000001</c:v>
                </c:pt>
                <c:pt idx="13017">
                  <c:v>-0.72411000000000003</c:v>
                </c:pt>
                <c:pt idx="13018">
                  <c:v>-0.59223000000000003</c:v>
                </c:pt>
                <c:pt idx="13019">
                  <c:v>2.4585699999999999</c:v>
                </c:pt>
                <c:pt idx="13020">
                  <c:v>2.0903499999999999</c:v>
                </c:pt>
                <c:pt idx="13021">
                  <c:v>0.98397999999999997</c:v>
                </c:pt>
                <c:pt idx="13022">
                  <c:v>0.19832</c:v>
                </c:pt>
                <c:pt idx="13023">
                  <c:v>-0.43273</c:v>
                </c:pt>
                <c:pt idx="13024">
                  <c:v>-0.46667999999999998</c:v>
                </c:pt>
                <c:pt idx="13025">
                  <c:v>-0.71677000000000002</c:v>
                </c:pt>
                <c:pt idx="13026">
                  <c:v>1.53729</c:v>
                </c:pt>
                <c:pt idx="13027">
                  <c:v>0.24636</c:v>
                </c:pt>
                <c:pt idx="13028">
                  <c:v>-0.19782</c:v>
                </c:pt>
                <c:pt idx="13029">
                  <c:v>0.25772</c:v>
                </c:pt>
                <c:pt idx="13030">
                  <c:v>0.80701999999999996</c:v>
                </c:pt>
                <c:pt idx="13031">
                  <c:v>0.21137</c:v>
                </c:pt>
                <c:pt idx="13032">
                  <c:v>-0.20301</c:v>
                </c:pt>
                <c:pt idx="13033">
                  <c:v>-0.18382000000000001</c:v>
                </c:pt>
                <c:pt idx="13034">
                  <c:v>-0.26872000000000001</c:v>
                </c:pt>
                <c:pt idx="13035">
                  <c:v>0.98984000000000005</c:v>
                </c:pt>
                <c:pt idx="13036">
                  <c:v>1.10223</c:v>
                </c:pt>
                <c:pt idx="13037">
                  <c:v>2.3282099999999999</c:v>
                </c:pt>
                <c:pt idx="13038">
                  <c:v>0.95914999999999995</c:v>
                </c:pt>
                <c:pt idx="13039">
                  <c:v>0.18210999999999999</c:v>
                </c:pt>
                <c:pt idx="13040">
                  <c:v>0.11171</c:v>
                </c:pt>
                <c:pt idx="13041">
                  <c:v>-0.23166</c:v>
                </c:pt>
                <c:pt idx="13042">
                  <c:v>-0.50283</c:v>
                </c:pt>
                <c:pt idx="13043">
                  <c:v>-0.58850999999999998</c:v>
                </c:pt>
                <c:pt idx="13044">
                  <c:v>-0.93259000000000003</c:v>
                </c:pt>
                <c:pt idx="13045">
                  <c:v>-1.29691</c:v>
                </c:pt>
                <c:pt idx="13046">
                  <c:v>-1.6111200000000001</c:v>
                </c:pt>
                <c:pt idx="13047">
                  <c:v>-1.00074</c:v>
                </c:pt>
                <c:pt idx="13048">
                  <c:v>0.21112</c:v>
                </c:pt>
                <c:pt idx="13049">
                  <c:v>0.39732000000000001</c:v>
                </c:pt>
                <c:pt idx="13050">
                  <c:v>2.3556599999999999</c:v>
                </c:pt>
                <c:pt idx="13051">
                  <c:v>2.4701300000000002</c:v>
                </c:pt>
                <c:pt idx="13052">
                  <c:v>0.80723999999999996</c:v>
                </c:pt>
                <c:pt idx="13053">
                  <c:v>-0.14262</c:v>
                </c:pt>
                <c:pt idx="13054">
                  <c:v>-0.80076000000000003</c:v>
                </c:pt>
                <c:pt idx="13055">
                  <c:v>-1.1055699999999999</c:v>
                </c:pt>
                <c:pt idx="13056">
                  <c:v>-1.2558199999999999</c:v>
                </c:pt>
                <c:pt idx="13057">
                  <c:v>-1.38852</c:v>
                </c:pt>
                <c:pt idx="13058">
                  <c:v>-1.48865</c:v>
                </c:pt>
                <c:pt idx="13059">
                  <c:v>-0.82650999999999997</c:v>
                </c:pt>
                <c:pt idx="13060">
                  <c:v>-1.0731200000000001</c:v>
                </c:pt>
                <c:pt idx="13061">
                  <c:v>-1.0623100000000001</c:v>
                </c:pt>
                <c:pt idx="13062">
                  <c:v>1.67502</c:v>
                </c:pt>
                <c:pt idx="13063">
                  <c:v>1.5751900000000001</c:v>
                </c:pt>
                <c:pt idx="13064">
                  <c:v>3.22471</c:v>
                </c:pt>
                <c:pt idx="13065">
                  <c:v>1.5923400000000001</c:v>
                </c:pt>
                <c:pt idx="13066">
                  <c:v>0.52137999999999995</c:v>
                </c:pt>
                <c:pt idx="13067">
                  <c:v>0.39441999999999999</c:v>
                </c:pt>
                <c:pt idx="13068">
                  <c:v>0.74521000000000004</c:v>
                </c:pt>
                <c:pt idx="13069">
                  <c:v>0.81825000000000003</c:v>
                </c:pt>
                <c:pt idx="13070">
                  <c:v>0.75588999999999995</c:v>
                </c:pt>
                <c:pt idx="13071">
                  <c:v>0.31002999999999997</c:v>
                </c:pt>
                <c:pt idx="13072">
                  <c:v>-0.18722</c:v>
                </c:pt>
                <c:pt idx="13073">
                  <c:v>0.12424</c:v>
                </c:pt>
                <c:pt idx="13074">
                  <c:v>0.67727000000000004</c:v>
                </c:pt>
                <c:pt idx="13075">
                  <c:v>0.83477999999999997</c:v>
                </c:pt>
                <c:pt idx="13076">
                  <c:v>4.0039999999999996</c:v>
                </c:pt>
                <c:pt idx="13077">
                  <c:v>2.99885</c:v>
                </c:pt>
                <c:pt idx="13078">
                  <c:v>1.9040999999999999</c:v>
                </c:pt>
                <c:pt idx="13079">
                  <c:v>0.76190000000000002</c:v>
                </c:pt>
                <c:pt idx="13080">
                  <c:v>-0.20347999999999999</c:v>
                </c:pt>
                <c:pt idx="13081">
                  <c:v>-0.95303000000000004</c:v>
                </c:pt>
                <c:pt idx="13082">
                  <c:v>-1.3693500000000001</c:v>
                </c:pt>
                <c:pt idx="13083">
                  <c:v>-1.75505</c:v>
                </c:pt>
                <c:pt idx="13084">
                  <c:v>-2.09944</c:v>
                </c:pt>
                <c:pt idx="13085">
                  <c:v>-2.3421400000000001</c:v>
                </c:pt>
                <c:pt idx="13086">
                  <c:v>-1.4838899999999999</c:v>
                </c:pt>
                <c:pt idx="13087">
                  <c:v>-0.54645999999999995</c:v>
                </c:pt>
                <c:pt idx="13088">
                  <c:v>1.5748</c:v>
                </c:pt>
                <c:pt idx="13089">
                  <c:v>-0.46969</c:v>
                </c:pt>
                <c:pt idx="13090">
                  <c:v>-0.66685000000000005</c:v>
                </c:pt>
                <c:pt idx="13091">
                  <c:v>-1.12249</c:v>
                </c:pt>
                <c:pt idx="13092">
                  <c:v>0.37478</c:v>
                </c:pt>
                <c:pt idx="13093">
                  <c:v>-0.50036999999999998</c:v>
                </c:pt>
                <c:pt idx="13094">
                  <c:v>-0.54442999999999997</c:v>
                </c:pt>
                <c:pt idx="13095">
                  <c:v>-0.41882000000000003</c:v>
                </c:pt>
                <c:pt idx="13096">
                  <c:v>0.10995000000000001</c:v>
                </c:pt>
                <c:pt idx="13097">
                  <c:v>1.7493300000000001</c:v>
                </c:pt>
                <c:pt idx="13098">
                  <c:v>1.0927199999999999</c:v>
                </c:pt>
                <c:pt idx="13099">
                  <c:v>0.73280999999999996</c:v>
                </c:pt>
                <c:pt idx="13100">
                  <c:v>0.68588000000000005</c:v>
                </c:pt>
                <c:pt idx="13101">
                  <c:v>0.28131</c:v>
                </c:pt>
                <c:pt idx="13102">
                  <c:v>0.60499999999999998</c:v>
                </c:pt>
                <c:pt idx="13103">
                  <c:v>0.56738</c:v>
                </c:pt>
                <c:pt idx="13104">
                  <c:v>2.0404499999999999</c:v>
                </c:pt>
                <c:pt idx="13105">
                  <c:v>2.7028300000000001</c:v>
                </c:pt>
                <c:pt idx="13106">
                  <c:v>2.4719799999999998</c:v>
                </c:pt>
                <c:pt idx="13107">
                  <c:v>1.0402100000000001</c:v>
                </c:pt>
                <c:pt idx="13108">
                  <c:v>0.55206</c:v>
                </c:pt>
                <c:pt idx="13109">
                  <c:v>2.30674</c:v>
                </c:pt>
                <c:pt idx="13110">
                  <c:v>0.53527999999999998</c:v>
                </c:pt>
                <c:pt idx="13111">
                  <c:v>-0.39106999999999997</c:v>
                </c:pt>
                <c:pt idx="13112">
                  <c:v>-1.02318</c:v>
                </c:pt>
                <c:pt idx="13113">
                  <c:v>-1.5006900000000001</c:v>
                </c:pt>
                <c:pt idx="13114">
                  <c:v>-1.2459100000000001</c:v>
                </c:pt>
                <c:pt idx="13115">
                  <c:v>-0.70665</c:v>
                </c:pt>
                <c:pt idx="13116">
                  <c:v>-1.5681400000000001</c:v>
                </c:pt>
                <c:pt idx="13117">
                  <c:v>-1.86961</c:v>
                </c:pt>
                <c:pt idx="13118">
                  <c:v>-2.1447500000000002</c:v>
                </c:pt>
                <c:pt idx="13119">
                  <c:v>-2.0479599999999998</c:v>
                </c:pt>
                <c:pt idx="13120">
                  <c:v>-2.1912600000000002</c:v>
                </c:pt>
                <c:pt idx="13121">
                  <c:v>-0.79905999999999999</c:v>
                </c:pt>
                <c:pt idx="13122">
                  <c:v>3.8589699999999998</c:v>
                </c:pt>
                <c:pt idx="13123">
                  <c:v>1.2539899999999999</c:v>
                </c:pt>
                <c:pt idx="13124">
                  <c:v>-7.5370000000000006E-2</c:v>
                </c:pt>
                <c:pt idx="13125">
                  <c:v>-1.0000899999999999</c:v>
                </c:pt>
                <c:pt idx="13126">
                  <c:v>-0.67862999999999996</c:v>
                </c:pt>
                <c:pt idx="13127">
                  <c:v>-0.36806</c:v>
                </c:pt>
                <c:pt idx="13128">
                  <c:v>-0.48807</c:v>
                </c:pt>
                <c:pt idx="13129">
                  <c:v>-0.99382000000000004</c:v>
                </c:pt>
                <c:pt idx="13130">
                  <c:v>-1.6534899999999999</c:v>
                </c:pt>
                <c:pt idx="13131">
                  <c:v>-1.0191399999999999</c:v>
                </c:pt>
                <c:pt idx="13132">
                  <c:v>-0.34708</c:v>
                </c:pt>
                <c:pt idx="13133">
                  <c:v>-0.43406</c:v>
                </c:pt>
                <c:pt idx="13134">
                  <c:v>1.5957399999999999</c:v>
                </c:pt>
                <c:pt idx="13135">
                  <c:v>1.4327000000000001</c:v>
                </c:pt>
                <c:pt idx="13136">
                  <c:v>1.6777899999999999</c:v>
                </c:pt>
                <c:pt idx="13137">
                  <c:v>-0.80079999999999996</c:v>
                </c:pt>
                <c:pt idx="13138">
                  <c:v>-0.84830000000000005</c:v>
                </c:pt>
                <c:pt idx="13139">
                  <c:v>0.35077999999999998</c:v>
                </c:pt>
                <c:pt idx="13140">
                  <c:v>3.7511100000000002</c:v>
                </c:pt>
                <c:pt idx="13141">
                  <c:v>0.75431000000000004</c:v>
                </c:pt>
                <c:pt idx="13142">
                  <c:v>0.14709</c:v>
                </c:pt>
                <c:pt idx="13143">
                  <c:v>-0.66391999999999995</c:v>
                </c:pt>
                <c:pt idx="13144">
                  <c:v>2.0534300000000001</c:v>
                </c:pt>
                <c:pt idx="13145">
                  <c:v>0.66402000000000005</c:v>
                </c:pt>
                <c:pt idx="13146">
                  <c:v>-0.35289999999999999</c:v>
                </c:pt>
                <c:pt idx="13147">
                  <c:v>-0.91844999999999999</c:v>
                </c:pt>
                <c:pt idx="13148">
                  <c:v>0.27618999999999999</c:v>
                </c:pt>
                <c:pt idx="13149">
                  <c:v>2.4283600000000001</c:v>
                </c:pt>
                <c:pt idx="13150">
                  <c:v>4.1329999999999999E-2</c:v>
                </c:pt>
                <c:pt idx="13151">
                  <c:v>1.3363499999999999</c:v>
                </c:pt>
                <c:pt idx="13152">
                  <c:v>1.528</c:v>
                </c:pt>
                <c:pt idx="13153">
                  <c:v>0.52068000000000003</c:v>
                </c:pt>
                <c:pt idx="13154">
                  <c:v>-0.52170000000000005</c:v>
                </c:pt>
                <c:pt idx="13155">
                  <c:v>-0.84487000000000001</c:v>
                </c:pt>
                <c:pt idx="13156">
                  <c:v>-1.0122500000000001</c:v>
                </c:pt>
                <c:pt idx="13157">
                  <c:v>-1.1124700000000001</c:v>
                </c:pt>
                <c:pt idx="13158">
                  <c:v>-1.4525699999999999</c:v>
                </c:pt>
                <c:pt idx="13159">
                  <c:v>-1.40648</c:v>
                </c:pt>
                <c:pt idx="13160">
                  <c:v>0.32865</c:v>
                </c:pt>
                <c:pt idx="13161">
                  <c:v>-0.43461</c:v>
                </c:pt>
                <c:pt idx="13162">
                  <c:v>-0.71423000000000003</c:v>
                </c:pt>
                <c:pt idx="13163">
                  <c:v>2.4841500000000001</c:v>
                </c:pt>
                <c:pt idx="13164">
                  <c:v>2.8784700000000001</c:v>
                </c:pt>
                <c:pt idx="13165">
                  <c:v>1.17943</c:v>
                </c:pt>
                <c:pt idx="13166">
                  <c:v>0.21976999999999999</c:v>
                </c:pt>
                <c:pt idx="13167">
                  <c:v>-0.19775000000000001</c:v>
                </c:pt>
                <c:pt idx="13168">
                  <c:v>-0.52085000000000004</c:v>
                </c:pt>
                <c:pt idx="13169">
                  <c:v>-0.80283000000000004</c:v>
                </c:pt>
                <c:pt idx="13170">
                  <c:v>-1.01583</c:v>
                </c:pt>
                <c:pt idx="13171">
                  <c:v>1.23803</c:v>
                </c:pt>
                <c:pt idx="13172">
                  <c:v>0.11667</c:v>
                </c:pt>
                <c:pt idx="13173">
                  <c:v>0.46960000000000002</c:v>
                </c:pt>
                <c:pt idx="13174">
                  <c:v>0.92762</c:v>
                </c:pt>
                <c:pt idx="13175">
                  <c:v>0.71413000000000004</c:v>
                </c:pt>
                <c:pt idx="13176">
                  <c:v>2.7029999999999998E-2</c:v>
                </c:pt>
                <c:pt idx="13177">
                  <c:v>-0.41566999999999998</c:v>
                </c:pt>
                <c:pt idx="13178">
                  <c:v>-0.42723</c:v>
                </c:pt>
                <c:pt idx="13179">
                  <c:v>1.14872</c:v>
                </c:pt>
                <c:pt idx="13180">
                  <c:v>0.75300999999999996</c:v>
                </c:pt>
                <c:pt idx="13181">
                  <c:v>2.5410699999999999</c:v>
                </c:pt>
                <c:pt idx="13182">
                  <c:v>2.36327</c:v>
                </c:pt>
                <c:pt idx="13183">
                  <c:v>0.84745999999999999</c:v>
                </c:pt>
                <c:pt idx="13184">
                  <c:v>0.25522</c:v>
                </c:pt>
                <c:pt idx="13185">
                  <c:v>0.23275999999999999</c:v>
                </c:pt>
                <c:pt idx="13186">
                  <c:v>-0.13266</c:v>
                </c:pt>
                <c:pt idx="13187">
                  <c:v>-0.35433999999999999</c:v>
                </c:pt>
                <c:pt idx="13188">
                  <c:v>-0.46716000000000002</c:v>
                </c:pt>
                <c:pt idx="13189">
                  <c:v>-0.8659</c:v>
                </c:pt>
                <c:pt idx="13190">
                  <c:v>-1.2336800000000001</c:v>
                </c:pt>
                <c:pt idx="13191">
                  <c:v>-1.50851</c:v>
                </c:pt>
                <c:pt idx="13192">
                  <c:v>0.97841</c:v>
                </c:pt>
                <c:pt idx="13193">
                  <c:v>0.43767</c:v>
                </c:pt>
                <c:pt idx="13194">
                  <c:v>-7.9119999999999996E-2</c:v>
                </c:pt>
                <c:pt idx="13195">
                  <c:v>-0.14810999999999999</c:v>
                </c:pt>
                <c:pt idx="13196">
                  <c:v>1.98485</c:v>
                </c:pt>
                <c:pt idx="13197">
                  <c:v>1.3045800000000001</c:v>
                </c:pt>
                <c:pt idx="13198">
                  <c:v>5.9080000000000001E-2</c:v>
                </c:pt>
                <c:pt idx="13199">
                  <c:v>-0.79308000000000001</c:v>
                </c:pt>
                <c:pt idx="13200">
                  <c:v>-1.1598900000000001</c:v>
                </c:pt>
                <c:pt idx="13201">
                  <c:v>-1.28199</c:v>
                </c:pt>
                <c:pt idx="13202">
                  <c:v>-1.4176200000000001</c:v>
                </c:pt>
                <c:pt idx="13203">
                  <c:v>-1.5161500000000001</c:v>
                </c:pt>
                <c:pt idx="13204">
                  <c:v>-0.81494999999999995</c:v>
                </c:pt>
                <c:pt idx="13205">
                  <c:v>-1.1203099999999999</c:v>
                </c:pt>
                <c:pt idx="13206">
                  <c:v>-1.16842</c:v>
                </c:pt>
                <c:pt idx="13207">
                  <c:v>-1.1370199999999999</c:v>
                </c:pt>
                <c:pt idx="13208">
                  <c:v>0.46311999999999998</c:v>
                </c:pt>
                <c:pt idx="13209">
                  <c:v>3.5484800000000001</c:v>
                </c:pt>
                <c:pt idx="13210">
                  <c:v>3.3528600000000002</c:v>
                </c:pt>
                <c:pt idx="13211">
                  <c:v>1.9994000000000001</c:v>
                </c:pt>
                <c:pt idx="13212">
                  <c:v>0.44080999999999998</c:v>
                </c:pt>
                <c:pt idx="13213">
                  <c:v>0.55930999999999997</c:v>
                </c:pt>
                <c:pt idx="13214">
                  <c:v>0.81013999999999997</c:v>
                </c:pt>
                <c:pt idx="13215">
                  <c:v>0.54618</c:v>
                </c:pt>
                <c:pt idx="13216">
                  <c:v>0.87558999999999998</c:v>
                </c:pt>
                <c:pt idx="13217">
                  <c:v>0.53388999999999998</c:v>
                </c:pt>
                <c:pt idx="13218">
                  <c:v>-3.9309999999999998E-2</c:v>
                </c:pt>
                <c:pt idx="13219">
                  <c:v>-0.31069000000000002</c:v>
                </c:pt>
                <c:pt idx="13220">
                  <c:v>-0.58889000000000002</c:v>
                </c:pt>
                <c:pt idx="13221">
                  <c:v>0.43879000000000001</c:v>
                </c:pt>
                <c:pt idx="13222">
                  <c:v>4.5375300000000003</c:v>
                </c:pt>
                <c:pt idx="13223">
                  <c:v>3.8677299999999999</c:v>
                </c:pt>
                <c:pt idx="13224">
                  <c:v>2.1705899999999998</c:v>
                </c:pt>
                <c:pt idx="13225">
                  <c:v>1.2696099999999999</c:v>
                </c:pt>
                <c:pt idx="13226">
                  <c:v>1.7500000000000002E-2</c:v>
                </c:pt>
                <c:pt idx="13227">
                  <c:v>-0.83748999999999996</c:v>
                </c:pt>
                <c:pt idx="13228">
                  <c:v>-1.3964300000000001</c:v>
                </c:pt>
                <c:pt idx="13229">
                  <c:v>-1.79478</c:v>
                </c:pt>
                <c:pt idx="13230">
                  <c:v>-2.1296200000000001</c:v>
                </c:pt>
                <c:pt idx="13231">
                  <c:v>-2.3722099999999999</c:v>
                </c:pt>
                <c:pt idx="13232">
                  <c:v>-2.4879699999999998</c:v>
                </c:pt>
                <c:pt idx="13233">
                  <c:v>-1.2864599999999999</c:v>
                </c:pt>
                <c:pt idx="13234">
                  <c:v>1.7444200000000001</c:v>
                </c:pt>
                <c:pt idx="13235">
                  <c:v>0.20252999999999999</c:v>
                </c:pt>
                <c:pt idx="13236">
                  <c:v>-0.47474</c:v>
                </c:pt>
                <c:pt idx="13237">
                  <c:v>0.59003000000000005</c:v>
                </c:pt>
                <c:pt idx="13238">
                  <c:v>0.4768</c:v>
                </c:pt>
                <c:pt idx="13239">
                  <c:v>-1.2000200000000001</c:v>
                </c:pt>
                <c:pt idx="13240">
                  <c:v>-0.94464999999999999</c:v>
                </c:pt>
                <c:pt idx="13241">
                  <c:v>-0.27049000000000001</c:v>
                </c:pt>
                <c:pt idx="13242">
                  <c:v>-0.19855999999999999</c:v>
                </c:pt>
                <c:pt idx="13243">
                  <c:v>-0.24021000000000001</c:v>
                </c:pt>
                <c:pt idx="13244">
                  <c:v>-0.84409999999999996</c:v>
                </c:pt>
                <c:pt idx="13245">
                  <c:v>1.0041</c:v>
                </c:pt>
                <c:pt idx="13246">
                  <c:v>2.1135100000000002</c:v>
                </c:pt>
                <c:pt idx="13247">
                  <c:v>1.0171600000000001</c:v>
                </c:pt>
                <c:pt idx="13248">
                  <c:v>0.40038000000000001</c:v>
                </c:pt>
                <c:pt idx="13249">
                  <c:v>0.59075</c:v>
                </c:pt>
                <c:pt idx="13250">
                  <c:v>0.71031999999999995</c:v>
                </c:pt>
                <c:pt idx="13251">
                  <c:v>3.8131499999999998</c:v>
                </c:pt>
                <c:pt idx="13252">
                  <c:v>2.6513800000000001</c:v>
                </c:pt>
                <c:pt idx="13253">
                  <c:v>1.8521700000000001</c:v>
                </c:pt>
                <c:pt idx="13254">
                  <c:v>1.5756699999999999</c:v>
                </c:pt>
                <c:pt idx="13255">
                  <c:v>0.82199999999999995</c:v>
                </c:pt>
                <c:pt idx="13256">
                  <c:v>0.19333</c:v>
                </c:pt>
                <c:pt idx="13257">
                  <c:v>1.5042500000000001</c:v>
                </c:pt>
                <c:pt idx="13258">
                  <c:v>8.1909999999999997E-2</c:v>
                </c:pt>
                <c:pt idx="13259">
                  <c:v>-0.68532999999999999</c:v>
                </c:pt>
                <c:pt idx="13260">
                  <c:v>-1.2296400000000001</c:v>
                </c:pt>
                <c:pt idx="13261">
                  <c:v>-0.57149000000000005</c:v>
                </c:pt>
                <c:pt idx="13262">
                  <c:v>-0.42748000000000003</c:v>
                </c:pt>
                <c:pt idx="13263">
                  <c:v>-1.4654199999999999</c:v>
                </c:pt>
                <c:pt idx="13264">
                  <c:v>-1.7904500000000001</c:v>
                </c:pt>
                <c:pt idx="13265">
                  <c:v>-2.2510300000000001</c:v>
                </c:pt>
                <c:pt idx="13266">
                  <c:v>-2.07158</c:v>
                </c:pt>
                <c:pt idx="13267">
                  <c:v>-1.3785700000000001</c:v>
                </c:pt>
                <c:pt idx="13268">
                  <c:v>-0.74516000000000004</c:v>
                </c:pt>
                <c:pt idx="13269">
                  <c:v>2.17252</c:v>
                </c:pt>
                <c:pt idx="13270">
                  <c:v>0.29319000000000001</c:v>
                </c:pt>
                <c:pt idx="13271">
                  <c:v>-1.44051</c:v>
                </c:pt>
                <c:pt idx="13272">
                  <c:v>-1.9297</c:v>
                </c:pt>
                <c:pt idx="13273">
                  <c:v>-1.23051</c:v>
                </c:pt>
                <c:pt idx="13274">
                  <c:v>-0.27506000000000003</c:v>
                </c:pt>
                <c:pt idx="13275">
                  <c:v>7.7179999999999999E-2</c:v>
                </c:pt>
                <c:pt idx="13276">
                  <c:v>-0.31252000000000002</c:v>
                </c:pt>
                <c:pt idx="13277">
                  <c:v>-0.92423</c:v>
                </c:pt>
                <c:pt idx="13278">
                  <c:v>-1.2661100000000001</c:v>
                </c:pt>
                <c:pt idx="13279">
                  <c:v>-0.33548</c:v>
                </c:pt>
                <c:pt idx="13280">
                  <c:v>-0.51644999999999996</c:v>
                </c:pt>
                <c:pt idx="13281">
                  <c:v>0.19933999999999999</c:v>
                </c:pt>
                <c:pt idx="13282">
                  <c:v>1.84941</c:v>
                </c:pt>
                <c:pt idx="13283">
                  <c:v>0.84033999999999998</c:v>
                </c:pt>
                <c:pt idx="13284">
                  <c:v>-0.40644999999999998</c:v>
                </c:pt>
                <c:pt idx="13285">
                  <c:v>-0.99348000000000003</c:v>
                </c:pt>
                <c:pt idx="13286">
                  <c:v>0.49864000000000003</c:v>
                </c:pt>
                <c:pt idx="13287">
                  <c:v>1.9626399999999999</c:v>
                </c:pt>
                <c:pt idx="13288">
                  <c:v>2.5459700000000001</c:v>
                </c:pt>
                <c:pt idx="13289">
                  <c:v>1.3328800000000001</c:v>
                </c:pt>
                <c:pt idx="13290">
                  <c:v>3.2738900000000002</c:v>
                </c:pt>
                <c:pt idx="13291">
                  <c:v>1.2488900000000001</c:v>
                </c:pt>
                <c:pt idx="13292">
                  <c:v>7.2539999999999993E-2</c:v>
                </c:pt>
                <c:pt idx="13293">
                  <c:v>-0.25115999999999999</c:v>
                </c:pt>
                <c:pt idx="13294">
                  <c:v>-6.2590000000000007E-2</c:v>
                </c:pt>
                <c:pt idx="13295">
                  <c:v>0.13735</c:v>
                </c:pt>
                <c:pt idx="13296">
                  <c:v>-0.58101000000000003</c:v>
                </c:pt>
                <c:pt idx="13297">
                  <c:v>0.96418000000000004</c:v>
                </c:pt>
                <c:pt idx="13298">
                  <c:v>5.0659999999999997E-2</c:v>
                </c:pt>
                <c:pt idx="13299">
                  <c:v>2.2843900000000001</c:v>
                </c:pt>
                <c:pt idx="13300">
                  <c:v>0.90024000000000004</c:v>
                </c:pt>
                <c:pt idx="13301">
                  <c:v>-0.34290999999999999</c:v>
                </c:pt>
                <c:pt idx="13302">
                  <c:v>-0.75517000000000001</c:v>
                </c:pt>
                <c:pt idx="13303">
                  <c:v>-0.99877000000000005</c:v>
                </c:pt>
                <c:pt idx="13304">
                  <c:v>-1.0404500000000001</c:v>
                </c:pt>
                <c:pt idx="13305">
                  <c:v>-1.53616</c:v>
                </c:pt>
                <c:pt idx="13306">
                  <c:v>-1.2653300000000001</c:v>
                </c:pt>
                <c:pt idx="13307">
                  <c:v>-1.3863300000000001</c:v>
                </c:pt>
                <c:pt idx="13308">
                  <c:v>-1.3148500000000001</c:v>
                </c:pt>
                <c:pt idx="13309">
                  <c:v>-0.61519999999999997</c:v>
                </c:pt>
                <c:pt idx="13310">
                  <c:v>-0.42447000000000001</c:v>
                </c:pt>
                <c:pt idx="13311">
                  <c:v>3.8173900000000001</c:v>
                </c:pt>
                <c:pt idx="13312">
                  <c:v>3.16133</c:v>
                </c:pt>
                <c:pt idx="13313">
                  <c:v>0.80015999999999998</c:v>
                </c:pt>
                <c:pt idx="13314">
                  <c:v>4.8219999999999999E-2</c:v>
                </c:pt>
                <c:pt idx="13315">
                  <c:v>-0.37285000000000001</c:v>
                </c:pt>
                <c:pt idx="13316">
                  <c:v>-0.69662999999999997</c:v>
                </c:pt>
                <c:pt idx="13317">
                  <c:v>-0.95992</c:v>
                </c:pt>
                <c:pt idx="13318">
                  <c:v>-1.1437200000000001</c:v>
                </c:pt>
                <c:pt idx="13319">
                  <c:v>0.18331</c:v>
                </c:pt>
                <c:pt idx="13320">
                  <c:v>0.35352</c:v>
                </c:pt>
                <c:pt idx="13321">
                  <c:v>1.8394699999999999</c:v>
                </c:pt>
                <c:pt idx="13322">
                  <c:v>1.33693</c:v>
                </c:pt>
                <c:pt idx="13323">
                  <c:v>0.40493000000000001</c:v>
                </c:pt>
                <c:pt idx="13324">
                  <c:v>0.11675000000000001</c:v>
                </c:pt>
                <c:pt idx="13325">
                  <c:v>-0.39878999999999998</c:v>
                </c:pt>
                <c:pt idx="13326">
                  <c:v>1.09914</c:v>
                </c:pt>
                <c:pt idx="13327">
                  <c:v>1.25949</c:v>
                </c:pt>
                <c:pt idx="13328">
                  <c:v>0.71523999999999999</c:v>
                </c:pt>
                <c:pt idx="13329">
                  <c:v>0.47804999999999997</c:v>
                </c:pt>
                <c:pt idx="13330">
                  <c:v>1.2929999999999999</c:v>
                </c:pt>
                <c:pt idx="13331">
                  <c:v>1.37059</c:v>
                </c:pt>
                <c:pt idx="13332">
                  <c:v>0.90781999999999996</c:v>
                </c:pt>
                <c:pt idx="13333">
                  <c:v>0.39781</c:v>
                </c:pt>
                <c:pt idx="13334">
                  <c:v>-4.6800000000000001E-3</c:v>
                </c:pt>
                <c:pt idx="13335">
                  <c:v>-0.12709999999999999</c:v>
                </c:pt>
                <c:pt idx="13336">
                  <c:v>-0.43275000000000002</c:v>
                </c:pt>
                <c:pt idx="13337">
                  <c:v>-0.89878999999999998</c:v>
                </c:pt>
                <c:pt idx="13338">
                  <c:v>-0.25156000000000001</c:v>
                </c:pt>
                <c:pt idx="13339">
                  <c:v>1.26372</c:v>
                </c:pt>
                <c:pt idx="13340">
                  <c:v>0.38649</c:v>
                </c:pt>
                <c:pt idx="13341">
                  <c:v>0.13159000000000001</c:v>
                </c:pt>
                <c:pt idx="13342">
                  <c:v>-0.58504999999999996</c:v>
                </c:pt>
                <c:pt idx="13343">
                  <c:v>-0.44002000000000002</c:v>
                </c:pt>
                <c:pt idx="13344">
                  <c:v>0.90271999999999997</c:v>
                </c:pt>
                <c:pt idx="13345">
                  <c:v>9.4240000000000004E-2</c:v>
                </c:pt>
                <c:pt idx="13346">
                  <c:v>-0.68998000000000004</c:v>
                </c:pt>
                <c:pt idx="13347">
                  <c:v>-1.1313800000000001</c:v>
                </c:pt>
                <c:pt idx="13348">
                  <c:v>-1.34076</c:v>
                </c:pt>
                <c:pt idx="13349">
                  <c:v>-1.4682200000000001</c:v>
                </c:pt>
                <c:pt idx="13350">
                  <c:v>-0.49730000000000002</c:v>
                </c:pt>
                <c:pt idx="13351">
                  <c:v>-1.2018</c:v>
                </c:pt>
                <c:pt idx="13352">
                  <c:v>-1.2634099999999999</c:v>
                </c:pt>
                <c:pt idx="13353">
                  <c:v>-1.1928399999999999</c:v>
                </c:pt>
                <c:pt idx="13354">
                  <c:v>-1.2268600000000001</c:v>
                </c:pt>
                <c:pt idx="13355">
                  <c:v>-1.19201</c:v>
                </c:pt>
                <c:pt idx="13356">
                  <c:v>-1.83327</c:v>
                </c:pt>
                <c:pt idx="13357">
                  <c:v>3.5945</c:v>
                </c:pt>
                <c:pt idx="13358">
                  <c:v>4.6735600000000002</c:v>
                </c:pt>
                <c:pt idx="13359">
                  <c:v>2.8770099999999998</c:v>
                </c:pt>
                <c:pt idx="13360">
                  <c:v>1.0956999999999999</c:v>
                </c:pt>
                <c:pt idx="13361">
                  <c:v>0.84753999999999996</c:v>
                </c:pt>
                <c:pt idx="13362">
                  <c:v>0.99709999999999999</c:v>
                </c:pt>
                <c:pt idx="13363">
                  <c:v>0.61019999999999996</c:v>
                </c:pt>
                <c:pt idx="13364">
                  <c:v>0.81030999999999997</c:v>
                </c:pt>
                <c:pt idx="13365">
                  <c:v>0.40669</c:v>
                </c:pt>
                <c:pt idx="13366">
                  <c:v>0.17502999999999999</c:v>
                </c:pt>
                <c:pt idx="13367">
                  <c:v>-0.11208</c:v>
                </c:pt>
                <c:pt idx="13368">
                  <c:v>-0.45782</c:v>
                </c:pt>
                <c:pt idx="13369">
                  <c:v>0.39756999999999998</c:v>
                </c:pt>
                <c:pt idx="13370">
                  <c:v>5.9572000000000003</c:v>
                </c:pt>
                <c:pt idx="13371">
                  <c:v>3.2598699999999998</c:v>
                </c:pt>
                <c:pt idx="13372">
                  <c:v>2.12826</c:v>
                </c:pt>
                <c:pt idx="13373">
                  <c:v>0.51354</c:v>
                </c:pt>
                <c:pt idx="13374">
                  <c:v>-0.59521000000000002</c:v>
                </c:pt>
                <c:pt idx="13375">
                  <c:v>-1.36528</c:v>
                </c:pt>
                <c:pt idx="13376">
                  <c:v>-1.44845</c:v>
                </c:pt>
                <c:pt idx="13377">
                  <c:v>-1.6187800000000001</c:v>
                </c:pt>
                <c:pt idx="13378">
                  <c:v>-1.7686200000000001</c:v>
                </c:pt>
                <c:pt idx="13379">
                  <c:v>-2.0541</c:v>
                </c:pt>
                <c:pt idx="13380">
                  <c:v>-2.2118600000000002</c:v>
                </c:pt>
                <c:pt idx="13381">
                  <c:v>-2.3578600000000001</c:v>
                </c:pt>
                <c:pt idx="13382">
                  <c:v>-3.3339099999999999</c:v>
                </c:pt>
                <c:pt idx="13383">
                  <c:v>1.48383</c:v>
                </c:pt>
                <c:pt idx="13384">
                  <c:v>0.79500999999999999</c:v>
                </c:pt>
                <c:pt idx="13385">
                  <c:v>5.0040000000000001E-2</c:v>
                </c:pt>
                <c:pt idx="13386">
                  <c:v>2.09213</c:v>
                </c:pt>
                <c:pt idx="13387">
                  <c:v>0.66003000000000001</c:v>
                </c:pt>
                <c:pt idx="13388">
                  <c:v>-0.45323000000000002</c:v>
                </c:pt>
                <c:pt idx="13389">
                  <c:v>-0.44673000000000002</c:v>
                </c:pt>
                <c:pt idx="13390">
                  <c:v>-0.30487999999999998</c:v>
                </c:pt>
                <c:pt idx="13391">
                  <c:v>-0.11237999999999999</c:v>
                </c:pt>
                <c:pt idx="13392">
                  <c:v>-0.35604000000000002</c:v>
                </c:pt>
                <c:pt idx="13393">
                  <c:v>-0.74851000000000001</c:v>
                </c:pt>
                <c:pt idx="13394">
                  <c:v>-0.34111000000000002</c:v>
                </c:pt>
                <c:pt idx="13395">
                  <c:v>1.8538699999999999</c:v>
                </c:pt>
                <c:pt idx="13396">
                  <c:v>0.91537000000000002</c:v>
                </c:pt>
                <c:pt idx="13397">
                  <c:v>0.92022000000000004</c:v>
                </c:pt>
                <c:pt idx="13398">
                  <c:v>1.15307</c:v>
                </c:pt>
                <c:pt idx="13399">
                  <c:v>4.3424699999999996</c:v>
                </c:pt>
                <c:pt idx="13400">
                  <c:v>3.3368899999999999</c:v>
                </c:pt>
                <c:pt idx="13401">
                  <c:v>2.0605500000000001</c:v>
                </c:pt>
                <c:pt idx="13402">
                  <c:v>1.78</c:v>
                </c:pt>
                <c:pt idx="13403">
                  <c:v>0.95423999999999998</c:v>
                </c:pt>
                <c:pt idx="13404">
                  <c:v>0.42377999999999999</c:v>
                </c:pt>
                <c:pt idx="13405">
                  <c:v>-0.15731999999999999</c:v>
                </c:pt>
                <c:pt idx="13406">
                  <c:v>1.0086999999999999</c:v>
                </c:pt>
                <c:pt idx="13407">
                  <c:v>-0.22141</c:v>
                </c:pt>
                <c:pt idx="13408">
                  <c:v>-0.89093</c:v>
                </c:pt>
                <c:pt idx="13409">
                  <c:v>1.0499400000000001</c:v>
                </c:pt>
                <c:pt idx="13410">
                  <c:v>-0.67003999999999997</c:v>
                </c:pt>
                <c:pt idx="13411">
                  <c:v>-1.46027</c:v>
                </c:pt>
                <c:pt idx="13412">
                  <c:v>-1.80101</c:v>
                </c:pt>
                <c:pt idx="13413">
                  <c:v>-2.1637200000000001</c:v>
                </c:pt>
                <c:pt idx="13414">
                  <c:v>-0.29994999999999999</c:v>
                </c:pt>
                <c:pt idx="13415">
                  <c:v>-1.13395</c:v>
                </c:pt>
                <c:pt idx="13416">
                  <c:v>-0.74141000000000001</c:v>
                </c:pt>
                <c:pt idx="13417">
                  <c:v>1.3257000000000001</c:v>
                </c:pt>
                <c:pt idx="13418">
                  <c:v>-0.99819000000000002</c:v>
                </c:pt>
                <c:pt idx="13419">
                  <c:v>-0.45600000000000002</c:v>
                </c:pt>
                <c:pt idx="13420">
                  <c:v>-1.09128</c:v>
                </c:pt>
                <c:pt idx="13421">
                  <c:v>-0.80776999999999999</c:v>
                </c:pt>
                <c:pt idx="13422">
                  <c:v>-0.48702000000000001</c:v>
                </c:pt>
                <c:pt idx="13423">
                  <c:v>-0.59048999999999996</c:v>
                </c:pt>
                <c:pt idx="13424">
                  <c:v>-2.7709999999999999E-2</c:v>
                </c:pt>
                <c:pt idx="13425">
                  <c:v>-0.60341999999999996</c:v>
                </c:pt>
                <c:pt idx="13426">
                  <c:v>-1.0962799999999999</c:v>
                </c:pt>
                <c:pt idx="13427">
                  <c:v>-0.46820000000000001</c:v>
                </c:pt>
                <c:pt idx="13428">
                  <c:v>-0.61175000000000002</c:v>
                </c:pt>
                <c:pt idx="13429">
                  <c:v>0.89153000000000004</c:v>
                </c:pt>
                <c:pt idx="13430">
                  <c:v>2.4449399999999999</c:v>
                </c:pt>
                <c:pt idx="13431">
                  <c:v>1.0646599999999999</c:v>
                </c:pt>
                <c:pt idx="13432">
                  <c:v>1.3755500000000001</c:v>
                </c:pt>
                <c:pt idx="13433">
                  <c:v>3.3172199999999998</c:v>
                </c:pt>
                <c:pt idx="13434">
                  <c:v>2.4724599999999999</c:v>
                </c:pt>
                <c:pt idx="13435">
                  <c:v>1.0964499999999999</c:v>
                </c:pt>
                <c:pt idx="13436">
                  <c:v>0.25324000000000002</c:v>
                </c:pt>
                <c:pt idx="13437">
                  <c:v>-5.2940000000000001E-2</c:v>
                </c:pt>
                <c:pt idx="13438">
                  <c:v>-0.27500999999999998</c:v>
                </c:pt>
                <c:pt idx="13439">
                  <c:v>-0.46378999999999998</c:v>
                </c:pt>
                <c:pt idx="13440">
                  <c:v>0.45789999999999997</c:v>
                </c:pt>
                <c:pt idx="13441">
                  <c:v>0.36710999999999999</c:v>
                </c:pt>
                <c:pt idx="13442">
                  <c:v>-0.5161</c:v>
                </c:pt>
                <c:pt idx="13443">
                  <c:v>-0.37584000000000001</c:v>
                </c:pt>
                <c:pt idx="13444">
                  <c:v>-0.22314000000000001</c:v>
                </c:pt>
                <c:pt idx="13445">
                  <c:v>2.7461500000000001</c:v>
                </c:pt>
                <c:pt idx="13446">
                  <c:v>2.0423499999999999</c:v>
                </c:pt>
                <c:pt idx="13447">
                  <c:v>0.10824</c:v>
                </c:pt>
                <c:pt idx="13448">
                  <c:v>-0.57237000000000005</c:v>
                </c:pt>
                <c:pt idx="13449">
                  <c:v>-0.80411999999999995</c:v>
                </c:pt>
                <c:pt idx="13450">
                  <c:v>-0.91520000000000001</c:v>
                </c:pt>
                <c:pt idx="13451">
                  <c:v>-1.60639</c:v>
                </c:pt>
                <c:pt idx="13452">
                  <c:v>-1.2509399999999999</c:v>
                </c:pt>
                <c:pt idx="13453">
                  <c:v>-1.11974</c:v>
                </c:pt>
                <c:pt idx="13454">
                  <c:v>-1.3455600000000001</c:v>
                </c:pt>
                <c:pt idx="13455">
                  <c:v>-1.6189499999999999</c:v>
                </c:pt>
                <c:pt idx="13456">
                  <c:v>-1.4209099999999999</c:v>
                </c:pt>
                <c:pt idx="13457">
                  <c:v>-0.44723000000000002</c:v>
                </c:pt>
                <c:pt idx="13458">
                  <c:v>2.6757900000000001</c:v>
                </c:pt>
                <c:pt idx="13459">
                  <c:v>4.6260599999999998</c:v>
                </c:pt>
                <c:pt idx="13460">
                  <c:v>4.0702699999999998</c:v>
                </c:pt>
                <c:pt idx="13461">
                  <c:v>1.2458</c:v>
                </c:pt>
                <c:pt idx="13462">
                  <c:v>7.3699999999999998E-3</c:v>
                </c:pt>
                <c:pt idx="13463">
                  <c:v>-0.45896999999999999</c:v>
                </c:pt>
                <c:pt idx="13464">
                  <c:v>-0.76866000000000001</c:v>
                </c:pt>
                <c:pt idx="13465">
                  <c:v>-1.0125299999999999</c:v>
                </c:pt>
                <c:pt idx="13466">
                  <c:v>-1.1737200000000001</c:v>
                </c:pt>
                <c:pt idx="13467">
                  <c:v>-1.27779</c:v>
                </c:pt>
                <c:pt idx="13468">
                  <c:v>0.20505000000000001</c:v>
                </c:pt>
                <c:pt idx="13469">
                  <c:v>2.39073</c:v>
                </c:pt>
                <c:pt idx="13470">
                  <c:v>1.8121700000000001</c:v>
                </c:pt>
                <c:pt idx="13471">
                  <c:v>0.64422000000000001</c:v>
                </c:pt>
                <c:pt idx="13472">
                  <c:v>-0.21268999999999999</c:v>
                </c:pt>
                <c:pt idx="13473">
                  <c:v>1.62758</c:v>
                </c:pt>
                <c:pt idx="13474">
                  <c:v>1.74898</c:v>
                </c:pt>
                <c:pt idx="13475">
                  <c:v>0.88282000000000005</c:v>
                </c:pt>
                <c:pt idx="13476">
                  <c:v>0.33067000000000002</c:v>
                </c:pt>
                <c:pt idx="13477">
                  <c:v>0.33587</c:v>
                </c:pt>
                <c:pt idx="13478">
                  <c:v>0.18239</c:v>
                </c:pt>
                <c:pt idx="13479">
                  <c:v>1.46838</c:v>
                </c:pt>
                <c:pt idx="13480">
                  <c:v>0.93489999999999995</c:v>
                </c:pt>
                <c:pt idx="13481">
                  <c:v>0.26924999999999999</c:v>
                </c:pt>
                <c:pt idx="13482">
                  <c:v>0.18967000000000001</c:v>
                </c:pt>
                <c:pt idx="13483">
                  <c:v>-0.34300000000000003</c:v>
                </c:pt>
                <c:pt idx="13484">
                  <c:v>-0.80698999999999999</c:v>
                </c:pt>
                <c:pt idx="13485">
                  <c:v>1.7222500000000001</c:v>
                </c:pt>
                <c:pt idx="13486">
                  <c:v>0.99843999999999999</c:v>
                </c:pt>
                <c:pt idx="13487">
                  <c:v>0.75300999999999996</c:v>
                </c:pt>
                <c:pt idx="13488">
                  <c:v>-0.34205000000000002</c:v>
                </c:pt>
                <c:pt idx="13489">
                  <c:v>-0.87394000000000005</c:v>
                </c:pt>
                <c:pt idx="13490">
                  <c:v>-1.1191500000000001</c:v>
                </c:pt>
                <c:pt idx="13491">
                  <c:v>-0.72579000000000005</c:v>
                </c:pt>
                <c:pt idx="13492">
                  <c:v>4.3959999999999999E-2</c:v>
                </c:pt>
                <c:pt idx="13493">
                  <c:v>-0.42337999999999998</c:v>
                </c:pt>
                <c:pt idx="13494">
                  <c:v>-1.03929</c:v>
                </c:pt>
                <c:pt idx="13495">
                  <c:v>-1.29562</c:v>
                </c:pt>
                <c:pt idx="13496">
                  <c:v>-0.47632000000000002</c:v>
                </c:pt>
                <c:pt idx="13497">
                  <c:v>-0.65334999999999999</c:v>
                </c:pt>
                <c:pt idx="13498">
                  <c:v>-1.1134900000000001</c:v>
                </c:pt>
                <c:pt idx="13499">
                  <c:v>-1.2363599999999999</c:v>
                </c:pt>
                <c:pt idx="13500">
                  <c:v>-1.4374899999999999</c:v>
                </c:pt>
                <c:pt idx="13501">
                  <c:v>-1.345</c:v>
                </c:pt>
                <c:pt idx="13502">
                  <c:v>-1.2677400000000001</c:v>
                </c:pt>
                <c:pt idx="13503">
                  <c:v>-8.0089999999999995E-2</c:v>
                </c:pt>
                <c:pt idx="13504">
                  <c:v>3.1855799999999999</c:v>
                </c:pt>
                <c:pt idx="13505">
                  <c:v>3.4631400000000001</c:v>
                </c:pt>
                <c:pt idx="13506">
                  <c:v>1.8227500000000001</c:v>
                </c:pt>
                <c:pt idx="13507">
                  <c:v>0.67496999999999996</c:v>
                </c:pt>
                <c:pt idx="13508">
                  <c:v>0.73707</c:v>
                </c:pt>
                <c:pt idx="13509">
                  <c:v>0.88260000000000005</c:v>
                </c:pt>
                <c:pt idx="13510">
                  <c:v>0.84745000000000004</c:v>
                </c:pt>
                <c:pt idx="13511">
                  <c:v>0.34410000000000002</c:v>
                </c:pt>
                <c:pt idx="13512">
                  <c:v>0.30736000000000002</c:v>
                </c:pt>
                <c:pt idx="13513">
                  <c:v>0.50017999999999996</c:v>
                </c:pt>
                <c:pt idx="13514">
                  <c:v>0.29071999999999998</c:v>
                </c:pt>
                <c:pt idx="13515">
                  <c:v>0.51722999999999997</c:v>
                </c:pt>
                <c:pt idx="13516">
                  <c:v>2.3478300000000001</c:v>
                </c:pt>
                <c:pt idx="13517">
                  <c:v>4.1223099999999997</c:v>
                </c:pt>
                <c:pt idx="13518">
                  <c:v>3.6268099999999999</c:v>
                </c:pt>
                <c:pt idx="13519">
                  <c:v>2.5280100000000001</c:v>
                </c:pt>
                <c:pt idx="13520">
                  <c:v>0.91846000000000005</c:v>
                </c:pt>
                <c:pt idx="13521">
                  <c:v>-0.36131000000000002</c:v>
                </c:pt>
                <c:pt idx="13522">
                  <c:v>-1.04904</c:v>
                </c:pt>
                <c:pt idx="13523">
                  <c:v>-1.5063899999999999</c:v>
                </c:pt>
                <c:pt idx="13524">
                  <c:v>-1.84754</c:v>
                </c:pt>
                <c:pt idx="13525">
                  <c:v>-2.49017</c:v>
                </c:pt>
                <c:pt idx="13526">
                  <c:v>-2.21278</c:v>
                </c:pt>
                <c:pt idx="13527">
                  <c:v>-1.2027000000000001</c:v>
                </c:pt>
                <c:pt idx="13528">
                  <c:v>-1.7261200000000001</c:v>
                </c:pt>
                <c:pt idx="13529">
                  <c:v>0.34429999999999999</c:v>
                </c:pt>
                <c:pt idx="13530">
                  <c:v>-0.54071999999999998</c:v>
                </c:pt>
                <c:pt idx="13531">
                  <c:v>1.3135300000000001</c:v>
                </c:pt>
                <c:pt idx="13532">
                  <c:v>0.85797000000000001</c:v>
                </c:pt>
                <c:pt idx="13533">
                  <c:v>-0.43361</c:v>
                </c:pt>
                <c:pt idx="13534">
                  <c:v>-1.0619000000000001</c:v>
                </c:pt>
                <c:pt idx="13535">
                  <c:v>-0.86353000000000002</c:v>
                </c:pt>
                <c:pt idx="13536">
                  <c:v>-0.71918000000000004</c:v>
                </c:pt>
                <c:pt idx="13537">
                  <c:v>-0.75278999999999996</c:v>
                </c:pt>
                <c:pt idx="13538">
                  <c:v>-0.37598999999999999</c:v>
                </c:pt>
                <c:pt idx="13539">
                  <c:v>-0.35375000000000001</c:v>
                </c:pt>
                <c:pt idx="13540">
                  <c:v>-0.70965999999999996</c:v>
                </c:pt>
                <c:pt idx="13541">
                  <c:v>-3.9820000000000001E-2</c:v>
                </c:pt>
                <c:pt idx="13542">
                  <c:v>-0.22017999999999999</c:v>
                </c:pt>
                <c:pt idx="13543">
                  <c:v>1.45997</c:v>
                </c:pt>
                <c:pt idx="13544">
                  <c:v>0.96179000000000003</c:v>
                </c:pt>
                <c:pt idx="13545">
                  <c:v>1.1254500000000001</c:v>
                </c:pt>
                <c:pt idx="13546">
                  <c:v>5.5550300000000004</c:v>
                </c:pt>
                <c:pt idx="13547">
                  <c:v>3.6274999999999999</c:v>
                </c:pt>
                <c:pt idx="13548">
                  <c:v>1.76769</c:v>
                </c:pt>
                <c:pt idx="13549">
                  <c:v>1.30097</c:v>
                </c:pt>
                <c:pt idx="13550">
                  <c:v>0.93788000000000005</c:v>
                </c:pt>
                <c:pt idx="13551">
                  <c:v>0.61646000000000001</c:v>
                </c:pt>
                <c:pt idx="13552">
                  <c:v>5.6590000000000001E-2</c:v>
                </c:pt>
                <c:pt idx="13553">
                  <c:v>-0.74070999999999998</c:v>
                </c:pt>
                <c:pt idx="13554">
                  <c:v>-0.37081999999999998</c:v>
                </c:pt>
                <c:pt idx="13555">
                  <c:v>-0.39924999999999999</c:v>
                </c:pt>
                <c:pt idx="13556">
                  <c:v>-1.65768</c:v>
                </c:pt>
                <c:pt idx="13557">
                  <c:v>0.28103</c:v>
                </c:pt>
                <c:pt idx="13558">
                  <c:v>-0.66896</c:v>
                </c:pt>
                <c:pt idx="13559">
                  <c:v>-1.0029600000000001</c:v>
                </c:pt>
                <c:pt idx="13560">
                  <c:v>-1.59615</c:v>
                </c:pt>
                <c:pt idx="13561">
                  <c:v>-1.9504600000000001</c:v>
                </c:pt>
                <c:pt idx="13562">
                  <c:v>0.15303</c:v>
                </c:pt>
                <c:pt idx="13563">
                  <c:v>-0.54025999999999996</c:v>
                </c:pt>
                <c:pt idx="13564">
                  <c:v>-1.12222</c:v>
                </c:pt>
                <c:pt idx="13565">
                  <c:v>-1.2419</c:v>
                </c:pt>
                <c:pt idx="13566">
                  <c:v>0.76536999999999999</c:v>
                </c:pt>
                <c:pt idx="13567">
                  <c:v>0.14643999999999999</c:v>
                </c:pt>
                <c:pt idx="13568">
                  <c:v>-0.33839000000000002</c:v>
                </c:pt>
                <c:pt idx="13569">
                  <c:v>-0.77864</c:v>
                </c:pt>
                <c:pt idx="13570">
                  <c:v>-1.3865000000000001</c:v>
                </c:pt>
                <c:pt idx="13571">
                  <c:v>0.10786</c:v>
                </c:pt>
                <c:pt idx="13572">
                  <c:v>-0.11262</c:v>
                </c:pt>
                <c:pt idx="13573">
                  <c:v>-0.7006</c:v>
                </c:pt>
                <c:pt idx="13574">
                  <c:v>-0.64234999999999998</c:v>
                </c:pt>
                <c:pt idx="13575">
                  <c:v>-0.99446000000000001</c:v>
                </c:pt>
                <c:pt idx="13576">
                  <c:v>0.83933000000000002</c:v>
                </c:pt>
                <c:pt idx="13577">
                  <c:v>1.4929699999999999</c:v>
                </c:pt>
                <c:pt idx="13578">
                  <c:v>0.99653999999999998</c:v>
                </c:pt>
                <c:pt idx="13579">
                  <c:v>0.20244000000000001</c:v>
                </c:pt>
                <c:pt idx="13580">
                  <c:v>-0.20588999999999999</c:v>
                </c:pt>
                <c:pt idx="13581">
                  <c:v>1.18197</c:v>
                </c:pt>
                <c:pt idx="13582">
                  <c:v>2.5718200000000002</c:v>
                </c:pt>
                <c:pt idx="13583">
                  <c:v>1.96391</c:v>
                </c:pt>
                <c:pt idx="13584">
                  <c:v>0.62912000000000001</c:v>
                </c:pt>
                <c:pt idx="13585">
                  <c:v>0.11649</c:v>
                </c:pt>
                <c:pt idx="13586">
                  <c:v>-0.15289</c:v>
                </c:pt>
                <c:pt idx="13587">
                  <c:v>-0.36269000000000001</c:v>
                </c:pt>
                <c:pt idx="13588">
                  <c:v>0.33217999999999998</c:v>
                </c:pt>
                <c:pt idx="13589">
                  <c:v>0.27792</c:v>
                </c:pt>
                <c:pt idx="13590">
                  <c:v>0.10581</c:v>
                </c:pt>
                <c:pt idx="13591">
                  <c:v>-0.46333999999999997</c:v>
                </c:pt>
                <c:pt idx="13592">
                  <c:v>-1.0021599999999999</c:v>
                </c:pt>
                <c:pt idx="13593">
                  <c:v>-0.71199999999999997</c:v>
                </c:pt>
                <c:pt idx="13594">
                  <c:v>3.4130199999999999</c:v>
                </c:pt>
                <c:pt idx="13595">
                  <c:v>2.7866200000000001</c:v>
                </c:pt>
                <c:pt idx="13596">
                  <c:v>0.22964999999999999</c:v>
                </c:pt>
                <c:pt idx="13597">
                  <c:v>-0.16683000000000001</c:v>
                </c:pt>
                <c:pt idx="13598">
                  <c:v>-0.61758000000000002</c:v>
                </c:pt>
                <c:pt idx="13599">
                  <c:v>-0.71730000000000005</c:v>
                </c:pt>
                <c:pt idx="13600">
                  <c:v>-0.81106999999999996</c:v>
                </c:pt>
                <c:pt idx="13601">
                  <c:v>-0.92647000000000002</c:v>
                </c:pt>
                <c:pt idx="13602">
                  <c:v>-1.4492400000000001</c:v>
                </c:pt>
                <c:pt idx="13603">
                  <c:v>-1.5828199999999999</c:v>
                </c:pt>
                <c:pt idx="13604">
                  <c:v>-1.6782999999999999</c:v>
                </c:pt>
                <c:pt idx="13605">
                  <c:v>-1.65533</c:v>
                </c:pt>
                <c:pt idx="13606">
                  <c:v>-1.5634399999999999</c:v>
                </c:pt>
                <c:pt idx="13607">
                  <c:v>-0.83469000000000004</c:v>
                </c:pt>
                <c:pt idx="13608">
                  <c:v>-6.1999999999999998E-3</c:v>
                </c:pt>
                <c:pt idx="13609">
                  <c:v>-0.61211000000000004</c:v>
                </c:pt>
                <c:pt idx="13610">
                  <c:v>-0.42002</c:v>
                </c:pt>
                <c:pt idx="13611">
                  <c:v>-1.3774500000000001</c:v>
                </c:pt>
                <c:pt idx="13612">
                  <c:v>-0.75565000000000004</c:v>
                </c:pt>
                <c:pt idx="13613">
                  <c:v>-0.20673</c:v>
                </c:pt>
                <c:pt idx="13614">
                  <c:v>-0.67273000000000005</c:v>
                </c:pt>
                <c:pt idx="13615">
                  <c:v>0.45894000000000001</c:v>
                </c:pt>
                <c:pt idx="13616">
                  <c:v>1.5067900000000001</c:v>
                </c:pt>
                <c:pt idx="13617">
                  <c:v>-2.768E-2</c:v>
                </c:pt>
                <c:pt idx="13618">
                  <c:v>0.19248000000000001</c:v>
                </c:pt>
                <c:pt idx="13619">
                  <c:v>-1.6263000000000001</c:v>
                </c:pt>
                <c:pt idx="13620">
                  <c:v>-1.25214</c:v>
                </c:pt>
                <c:pt idx="13621">
                  <c:v>-0.82211999999999996</c:v>
                </c:pt>
                <c:pt idx="13622">
                  <c:v>-0.49684</c:v>
                </c:pt>
                <c:pt idx="13623">
                  <c:v>-2.7023799999999998</c:v>
                </c:pt>
                <c:pt idx="13624">
                  <c:v>-0.15234</c:v>
                </c:pt>
                <c:pt idx="13625">
                  <c:v>2.6787299999999998</c:v>
                </c:pt>
                <c:pt idx="13626">
                  <c:v>1.6391100000000001</c:v>
                </c:pt>
                <c:pt idx="13627">
                  <c:v>1.4916400000000001</c:v>
                </c:pt>
                <c:pt idx="13628">
                  <c:v>1.24187</c:v>
                </c:pt>
                <c:pt idx="13629">
                  <c:v>3.2242999999999999</c:v>
                </c:pt>
                <c:pt idx="13630">
                  <c:v>3.5569600000000001</c:v>
                </c:pt>
                <c:pt idx="13631">
                  <c:v>2.6760100000000002</c:v>
                </c:pt>
                <c:pt idx="13632">
                  <c:v>1.26939</c:v>
                </c:pt>
                <c:pt idx="13633">
                  <c:v>1.29935</c:v>
                </c:pt>
                <c:pt idx="13634">
                  <c:v>0.35582999999999998</c:v>
                </c:pt>
                <c:pt idx="13635">
                  <c:v>1.0689900000000001</c:v>
                </c:pt>
                <c:pt idx="13636">
                  <c:v>-0.20100000000000001</c:v>
                </c:pt>
                <c:pt idx="13637">
                  <c:v>-0.96919999999999995</c:v>
                </c:pt>
                <c:pt idx="13638">
                  <c:v>-0.92305000000000004</c:v>
                </c:pt>
                <c:pt idx="13639">
                  <c:v>-1.2202999999999999</c:v>
                </c:pt>
                <c:pt idx="13640">
                  <c:v>2.68865</c:v>
                </c:pt>
                <c:pt idx="13641">
                  <c:v>2.09321</c:v>
                </c:pt>
                <c:pt idx="13642">
                  <c:v>1.2811699999999999</c:v>
                </c:pt>
                <c:pt idx="13643">
                  <c:v>3.3259999999999998E-2</c:v>
                </c:pt>
                <c:pt idx="13644">
                  <c:v>-0.91164000000000001</c:v>
                </c:pt>
                <c:pt idx="13645">
                  <c:v>-1.24796</c:v>
                </c:pt>
                <c:pt idx="13646">
                  <c:v>-2.0869499999999999</c:v>
                </c:pt>
                <c:pt idx="13647">
                  <c:v>-1.5707100000000001</c:v>
                </c:pt>
                <c:pt idx="13648">
                  <c:v>-5.364E-2</c:v>
                </c:pt>
                <c:pt idx="13649">
                  <c:v>-0.51951999999999998</c:v>
                </c:pt>
                <c:pt idx="13650">
                  <c:v>-0.86472000000000004</c:v>
                </c:pt>
                <c:pt idx="13651">
                  <c:v>0.41061999999999999</c:v>
                </c:pt>
                <c:pt idx="13652">
                  <c:v>-0.60670999999999997</c:v>
                </c:pt>
                <c:pt idx="13653">
                  <c:v>-0.91056000000000004</c:v>
                </c:pt>
                <c:pt idx="13654">
                  <c:v>-0.94464000000000004</c:v>
                </c:pt>
                <c:pt idx="13655">
                  <c:v>-1.00901</c:v>
                </c:pt>
                <c:pt idx="13656">
                  <c:v>-1.3247100000000001</c:v>
                </c:pt>
                <c:pt idx="13657">
                  <c:v>-1.4031</c:v>
                </c:pt>
                <c:pt idx="13658">
                  <c:v>-0.45654</c:v>
                </c:pt>
                <c:pt idx="13659">
                  <c:v>0.59509000000000001</c:v>
                </c:pt>
                <c:pt idx="13660">
                  <c:v>-4.3389999999999998E-2</c:v>
                </c:pt>
                <c:pt idx="13661">
                  <c:v>3.5361799999999999</c:v>
                </c:pt>
                <c:pt idx="13662">
                  <c:v>2.8444099999999999</c:v>
                </c:pt>
                <c:pt idx="13663">
                  <c:v>1.1261300000000001</c:v>
                </c:pt>
                <c:pt idx="13664">
                  <c:v>0.84843000000000002</c:v>
                </c:pt>
                <c:pt idx="13665">
                  <c:v>0.66459999999999997</c:v>
                </c:pt>
                <c:pt idx="13666">
                  <c:v>0.79744999999999999</c:v>
                </c:pt>
                <c:pt idx="13667">
                  <c:v>0.27743000000000001</c:v>
                </c:pt>
                <c:pt idx="13668">
                  <c:v>-0.18962999999999999</c:v>
                </c:pt>
                <c:pt idx="13669">
                  <c:v>0.44497999999999999</c:v>
                </c:pt>
                <c:pt idx="13670">
                  <c:v>0.64370000000000005</c:v>
                </c:pt>
                <c:pt idx="13671">
                  <c:v>2.2414800000000001</c:v>
                </c:pt>
                <c:pt idx="13672">
                  <c:v>2.8492899999999999</c:v>
                </c:pt>
                <c:pt idx="13673">
                  <c:v>1.55732</c:v>
                </c:pt>
                <c:pt idx="13674">
                  <c:v>3.3501799999999999</c:v>
                </c:pt>
                <c:pt idx="13675">
                  <c:v>2.5193099999999999</c:v>
                </c:pt>
                <c:pt idx="13676">
                  <c:v>0.48037999999999997</c:v>
                </c:pt>
                <c:pt idx="13677">
                  <c:v>-0.43524000000000002</c:v>
                </c:pt>
                <c:pt idx="13678">
                  <c:v>-1.0196799999999999</c:v>
                </c:pt>
                <c:pt idx="13679">
                  <c:v>-1.3287599999999999</c:v>
                </c:pt>
                <c:pt idx="13680">
                  <c:v>-1.5508500000000001</c:v>
                </c:pt>
                <c:pt idx="13681">
                  <c:v>-1.94371</c:v>
                </c:pt>
                <c:pt idx="13682">
                  <c:v>-1.3890400000000001</c:v>
                </c:pt>
                <c:pt idx="13683">
                  <c:v>-1.4479599999999999</c:v>
                </c:pt>
                <c:pt idx="13684">
                  <c:v>-1.0040500000000001</c:v>
                </c:pt>
                <c:pt idx="13685">
                  <c:v>-1.6865000000000001</c:v>
                </c:pt>
                <c:pt idx="13686">
                  <c:v>-2.4877600000000002</c:v>
                </c:pt>
                <c:pt idx="13687">
                  <c:v>-3.0870799999999998</c:v>
                </c:pt>
                <c:pt idx="13688">
                  <c:v>-2.8119700000000001</c:v>
                </c:pt>
                <c:pt idx="13689">
                  <c:v>-1.2294499999999999</c:v>
                </c:pt>
                <c:pt idx="13690">
                  <c:v>-1.75637</c:v>
                </c:pt>
                <c:pt idx="13691">
                  <c:v>-4.3448200000000003</c:v>
                </c:pt>
                <c:pt idx="13692">
                  <c:v>-1.8674500000000001</c:v>
                </c:pt>
                <c:pt idx="13693">
                  <c:v>0.24198</c:v>
                </c:pt>
                <c:pt idx="13694">
                  <c:v>-0.11217000000000001</c:v>
                </c:pt>
                <c:pt idx="13695">
                  <c:v>4.1511800000000001</c:v>
                </c:pt>
                <c:pt idx="13696">
                  <c:v>2.5174099999999999</c:v>
                </c:pt>
                <c:pt idx="13697">
                  <c:v>1.30155</c:v>
                </c:pt>
                <c:pt idx="13698">
                  <c:v>0.14244999999999999</c:v>
                </c:pt>
                <c:pt idx="13699">
                  <c:v>1.88161</c:v>
                </c:pt>
                <c:pt idx="13700">
                  <c:v>1.4723999999999999</c:v>
                </c:pt>
                <c:pt idx="13701">
                  <c:v>-0.93591999999999997</c:v>
                </c:pt>
                <c:pt idx="13702">
                  <c:v>1.7789699999999999</c:v>
                </c:pt>
                <c:pt idx="13703">
                  <c:v>1.70642</c:v>
                </c:pt>
                <c:pt idx="13704">
                  <c:v>1.4589399999999999</c:v>
                </c:pt>
                <c:pt idx="13705">
                  <c:v>1.7942400000000001</c:v>
                </c:pt>
                <c:pt idx="13706">
                  <c:v>0.57969999999999999</c:v>
                </c:pt>
                <c:pt idx="13707">
                  <c:v>0.36573</c:v>
                </c:pt>
                <c:pt idx="13708">
                  <c:v>0.32847999999999999</c:v>
                </c:pt>
                <c:pt idx="13709">
                  <c:v>1.0946400000000001</c:v>
                </c:pt>
                <c:pt idx="13710">
                  <c:v>-7.3889999999999997E-2</c:v>
                </c:pt>
                <c:pt idx="13711">
                  <c:v>2.3953700000000002</c:v>
                </c:pt>
                <c:pt idx="13712">
                  <c:v>1.0787899999999999</c:v>
                </c:pt>
                <c:pt idx="13713">
                  <c:v>-1.68005</c:v>
                </c:pt>
                <c:pt idx="13714">
                  <c:v>-2.3720300000000001</c:v>
                </c:pt>
                <c:pt idx="13715">
                  <c:v>-1.86843</c:v>
                </c:pt>
                <c:pt idx="13716">
                  <c:v>2.2660999999999998</c:v>
                </c:pt>
                <c:pt idx="13717">
                  <c:v>0.70223999999999998</c:v>
                </c:pt>
                <c:pt idx="13718">
                  <c:v>-0.70589000000000002</c:v>
                </c:pt>
                <c:pt idx="13719">
                  <c:v>-2.6872500000000001</c:v>
                </c:pt>
                <c:pt idx="13720">
                  <c:v>-1.15371</c:v>
                </c:pt>
                <c:pt idx="13721">
                  <c:v>0.76622000000000001</c:v>
                </c:pt>
                <c:pt idx="13722">
                  <c:v>-1.1695800000000001</c:v>
                </c:pt>
                <c:pt idx="13723">
                  <c:v>-0.70857999999999999</c:v>
                </c:pt>
                <c:pt idx="13724">
                  <c:v>-1.14446</c:v>
                </c:pt>
                <c:pt idx="13725">
                  <c:v>-1.14507</c:v>
                </c:pt>
                <c:pt idx="13726">
                  <c:v>-0.34845999999999999</c:v>
                </c:pt>
                <c:pt idx="13727">
                  <c:v>-0.61756999999999995</c:v>
                </c:pt>
                <c:pt idx="13728">
                  <c:v>1.15825</c:v>
                </c:pt>
                <c:pt idx="13729">
                  <c:v>1.8425100000000001</c:v>
                </c:pt>
                <c:pt idx="13730">
                  <c:v>0.65151000000000003</c:v>
                </c:pt>
                <c:pt idx="13731">
                  <c:v>-0.19066</c:v>
                </c:pt>
                <c:pt idx="13732">
                  <c:v>-0.65507000000000004</c:v>
                </c:pt>
                <c:pt idx="13733">
                  <c:v>-2.1680000000000001E-2</c:v>
                </c:pt>
                <c:pt idx="13734">
                  <c:v>1.0428299999999999</c:v>
                </c:pt>
                <c:pt idx="13735">
                  <c:v>-0.23155000000000001</c:v>
                </c:pt>
                <c:pt idx="13736">
                  <c:v>0.97369000000000006</c:v>
                </c:pt>
                <c:pt idx="13737">
                  <c:v>0.32116</c:v>
                </c:pt>
                <c:pt idx="13738">
                  <c:v>-0.28070000000000001</c:v>
                </c:pt>
                <c:pt idx="13739">
                  <c:v>-0.99061999999999995</c:v>
                </c:pt>
                <c:pt idx="13740">
                  <c:v>0.78890000000000005</c:v>
                </c:pt>
                <c:pt idx="13741">
                  <c:v>2.3643800000000001</c:v>
                </c:pt>
                <c:pt idx="13742">
                  <c:v>1.8762000000000001</c:v>
                </c:pt>
                <c:pt idx="13743">
                  <c:v>-1.976E-2</c:v>
                </c:pt>
                <c:pt idx="13744">
                  <c:v>-0.94098000000000004</c:v>
                </c:pt>
                <c:pt idx="13745">
                  <c:v>-1.37174</c:v>
                </c:pt>
                <c:pt idx="13746">
                  <c:v>3.3496199999999998</c:v>
                </c:pt>
                <c:pt idx="13747">
                  <c:v>2.8095300000000001</c:v>
                </c:pt>
                <c:pt idx="13748">
                  <c:v>0.85580000000000001</c:v>
                </c:pt>
                <c:pt idx="13749">
                  <c:v>1.10717</c:v>
                </c:pt>
                <c:pt idx="13750">
                  <c:v>0.49586000000000002</c:v>
                </c:pt>
                <c:pt idx="13751">
                  <c:v>1.3378300000000001</c:v>
                </c:pt>
                <c:pt idx="13752">
                  <c:v>0.98394000000000004</c:v>
                </c:pt>
                <c:pt idx="13753">
                  <c:v>0.59255999999999998</c:v>
                </c:pt>
                <c:pt idx="13754">
                  <c:v>-1.8069999999999999E-2</c:v>
                </c:pt>
                <c:pt idx="13755">
                  <c:v>-0.3705</c:v>
                </c:pt>
                <c:pt idx="13756">
                  <c:v>-0.81935999999999998</c:v>
                </c:pt>
                <c:pt idx="13757">
                  <c:v>-0.75256999999999996</c:v>
                </c:pt>
                <c:pt idx="13758">
                  <c:v>-1.2585900000000001</c:v>
                </c:pt>
                <c:pt idx="13759">
                  <c:v>-2.6818599999999999</c:v>
                </c:pt>
                <c:pt idx="13760">
                  <c:v>0.58018999999999998</c:v>
                </c:pt>
                <c:pt idx="13761">
                  <c:v>3.5009700000000001</c:v>
                </c:pt>
                <c:pt idx="13762">
                  <c:v>3.0928100000000001</c:v>
                </c:pt>
                <c:pt idx="13763">
                  <c:v>0.78508999999999995</c:v>
                </c:pt>
                <c:pt idx="13764">
                  <c:v>-0.26345000000000002</c:v>
                </c:pt>
                <c:pt idx="13765">
                  <c:v>-0.66671999999999998</c:v>
                </c:pt>
                <c:pt idx="13766">
                  <c:v>-0.68489</c:v>
                </c:pt>
                <c:pt idx="13767">
                  <c:v>-1.25692</c:v>
                </c:pt>
                <c:pt idx="13768">
                  <c:v>-0.58169000000000004</c:v>
                </c:pt>
                <c:pt idx="13769">
                  <c:v>-0.63993999999999995</c:v>
                </c:pt>
                <c:pt idx="13770">
                  <c:v>1.2076899999999999</c:v>
                </c:pt>
                <c:pt idx="13771">
                  <c:v>5.5854100000000004</c:v>
                </c:pt>
                <c:pt idx="13772">
                  <c:v>-3.0615600000000001</c:v>
                </c:pt>
                <c:pt idx="13773">
                  <c:v>-2.4001999999999999</c:v>
                </c:pt>
                <c:pt idx="13774">
                  <c:v>-2.5555099999999999</c:v>
                </c:pt>
                <c:pt idx="13775">
                  <c:v>2.4735399999999998</c:v>
                </c:pt>
                <c:pt idx="13776">
                  <c:v>0.76415</c:v>
                </c:pt>
                <c:pt idx="13777">
                  <c:v>2.6069200000000001</c:v>
                </c:pt>
                <c:pt idx="13778">
                  <c:v>0.55445999999999995</c:v>
                </c:pt>
                <c:pt idx="13779">
                  <c:v>1.2206999999999999</c:v>
                </c:pt>
                <c:pt idx="13780">
                  <c:v>-0.15554000000000001</c:v>
                </c:pt>
                <c:pt idx="13781">
                  <c:v>1.7784800000000001</c:v>
                </c:pt>
                <c:pt idx="13782">
                  <c:v>0.31558000000000003</c:v>
                </c:pt>
                <c:pt idx="13783">
                  <c:v>-0.41836000000000001</c:v>
                </c:pt>
                <c:pt idx="13784">
                  <c:v>-1.67685</c:v>
                </c:pt>
                <c:pt idx="13785">
                  <c:v>-1.93624</c:v>
                </c:pt>
                <c:pt idx="13786">
                  <c:v>-1.66543</c:v>
                </c:pt>
                <c:pt idx="13787">
                  <c:v>-1.3040499999999999</c:v>
                </c:pt>
                <c:pt idx="13788">
                  <c:v>-2.3148200000000001</c:v>
                </c:pt>
                <c:pt idx="13789">
                  <c:v>0.42325000000000002</c:v>
                </c:pt>
                <c:pt idx="13790">
                  <c:v>0.33049000000000001</c:v>
                </c:pt>
                <c:pt idx="13791">
                  <c:v>2.29E-2</c:v>
                </c:pt>
                <c:pt idx="13792">
                  <c:v>2.92516</c:v>
                </c:pt>
                <c:pt idx="13793">
                  <c:v>2.4731200000000002</c:v>
                </c:pt>
                <c:pt idx="13794">
                  <c:v>1.35951</c:v>
                </c:pt>
                <c:pt idx="13795">
                  <c:v>0.28453000000000001</c:v>
                </c:pt>
                <c:pt idx="13796">
                  <c:v>-0.27648</c:v>
                </c:pt>
                <c:pt idx="13797">
                  <c:v>-0.50783</c:v>
                </c:pt>
                <c:pt idx="13798">
                  <c:v>-0.26355000000000001</c:v>
                </c:pt>
                <c:pt idx="13799">
                  <c:v>-4.444E-2</c:v>
                </c:pt>
                <c:pt idx="13800">
                  <c:v>-0.74861999999999995</c:v>
                </c:pt>
                <c:pt idx="13801">
                  <c:v>-0.18454000000000001</c:v>
                </c:pt>
                <c:pt idx="13802">
                  <c:v>9.5226199999999999</c:v>
                </c:pt>
                <c:pt idx="13803">
                  <c:v>3.9653800000000001</c:v>
                </c:pt>
                <c:pt idx="13804">
                  <c:v>1.49298</c:v>
                </c:pt>
                <c:pt idx="13805">
                  <c:v>1.7428999999999999</c:v>
                </c:pt>
                <c:pt idx="13806">
                  <c:v>1.44668</c:v>
                </c:pt>
                <c:pt idx="13807">
                  <c:v>-0.91547000000000001</c:v>
                </c:pt>
                <c:pt idx="13808">
                  <c:v>-2.8836499999999998</c:v>
                </c:pt>
                <c:pt idx="13809">
                  <c:v>-2.1842700000000002</c:v>
                </c:pt>
                <c:pt idx="13810">
                  <c:v>-2.2856900000000002</c:v>
                </c:pt>
                <c:pt idx="13811">
                  <c:v>0.57904</c:v>
                </c:pt>
                <c:pt idx="13812">
                  <c:v>0.26724999999999999</c:v>
                </c:pt>
                <c:pt idx="13813">
                  <c:v>-1.2737499999999999</c:v>
                </c:pt>
                <c:pt idx="13814">
                  <c:v>-1.7656799999999999</c:v>
                </c:pt>
                <c:pt idx="13815">
                  <c:v>-1.91377</c:v>
                </c:pt>
                <c:pt idx="13816">
                  <c:v>-2.3938999999999999</c:v>
                </c:pt>
                <c:pt idx="13817">
                  <c:v>-2.4020800000000002</c:v>
                </c:pt>
                <c:pt idx="13818">
                  <c:v>-1.0957300000000001</c:v>
                </c:pt>
                <c:pt idx="13819">
                  <c:v>-1.2122200000000001</c:v>
                </c:pt>
                <c:pt idx="13820">
                  <c:v>-1.3369899999999999</c:v>
                </c:pt>
                <c:pt idx="13821">
                  <c:v>0.48249999999999998</c:v>
                </c:pt>
                <c:pt idx="13822">
                  <c:v>0.73597000000000001</c:v>
                </c:pt>
                <c:pt idx="13823">
                  <c:v>-0.48566999999999999</c:v>
                </c:pt>
                <c:pt idx="13824">
                  <c:v>-1.3871</c:v>
                </c:pt>
                <c:pt idx="13825">
                  <c:v>-1.34131</c:v>
                </c:pt>
                <c:pt idx="13826">
                  <c:v>-0.65397000000000005</c:v>
                </c:pt>
                <c:pt idx="13827">
                  <c:v>0.52146000000000003</c:v>
                </c:pt>
                <c:pt idx="13828">
                  <c:v>-0.15911</c:v>
                </c:pt>
                <c:pt idx="13829">
                  <c:v>0.48309000000000002</c:v>
                </c:pt>
                <c:pt idx="13830">
                  <c:v>0.95952999999999999</c:v>
                </c:pt>
                <c:pt idx="13831">
                  <c:v>0.54205000000000003</c:v>
                </c:pt>
                <c:pt idx="13832">
                  <c:v>1.1559999999999999</c:v>
                </c:pt>
                <c:pt idx="13833">
                  <c:v>1.3641300000000001</c:v>
                </c:pt>
                <c:pt idx="13834">
                  <c:v>10.834199999999999</c:v>
                </c:pt>
                <c:pt idx="13835">
                  <c:v>6.8050699999999997</c:v>
                </c:pt>
                <c:pt idx="13836">
                  <c:v>1.9456899999999999</c:v>
                </c:pt>
                <c:pt idx="13837">
                  <c:v>0.22356000000000001</c:v>
                </c:pt>
                <c:pt idx="13838">
                  <c:v>-1.61066</c:v>
                </c:pt>
                <c:pt idx="13839">
                  <c:v>-2.3470499999999999</c:v>
                </c:pt>
                <c:pt idx="13840">
                  <c:v>3.0397400000000001</c:v>
                </c:pt>
                <c:pt idx="13841">
                  <c:v>0.80476999999999999</c:v>
                </c:pt>
                <c:pt idx="13842">
                  <c:v>-1.39324</c:v>
                </c:pt>
                <c:pt idx="13843">
                  <c:v>-1.7125600000000001</c:v>
                </c:pt>
                <c:pt idx="13844">
                  <c:v>-2.4737100000000001</c:v>
                </c:pt>
                <c:pt idx="13845">
                  <c:v>-2.6858</c:v>
                </c:pt>
                <c:pt idx="13846">
                  <c:v>-2.8051599999999999</c:v>
                </c:pt>
                <c:pt idx="13847">
                  <c:v>-3.06209</c:v>
                </c:pt>
                <c:pt idx="13848">
                  <c:v>-3.3405</c:v>
                </c:pt>
                <c:pt idx="13849">
                  <c:v>-4.5108699999999997</c:v>
                </c:pt>
                <c:pt idx="13850">
                  <c:v>-2.5617899999999998</c:v>
                </c:pt>
                <c:pt idx="13851">
                  <c:v>2.8729</c:v>
                </c:pt>
                <c:pt idx="13852">
                  <c:v>2.01505</c:v>
                </c:pt>
                <c:pt idx="13853">
                  <c:v>-0.43541000000000002</c:v>
                </c:pt>
                <c:pt idx="13854">
                  <c:v>-1.48489</c:v>
                </c:pt>
                <c:pt idx="13855">
                  <c:v>-1.1833</c:v>
                </c:pt>
                <c:pt idx="13856">
                  <c:v>-1.0006999999999999</c:v>
                </c:pt>
                <c:pt idx="13857">
                  <c:v>-1.19553</c:v>
                </c:pt>
                <c:pt idx="13858">
                  <c:v>-0.55847999999999998</c:v>
                </c:pt>
                <c:pt idx="13859">
                  <c:v>0.31435999999999997</c:v>
                </c:pt>
                <c:pt idx="13860">
                  <c:v>-1.2344200000000001</c:v>
                </c:pt>
                <c:pt idx="13861">
                  <c:v>-0.11942</c:v>
                </c:pt>
                <c:pt idx="13862">
                  <c:v>0.50875000000000004</c:v>
                </c:pt>
                <c:pt idx="13863">
                  <c:v>0.63293999999999995</c:v>
                </c:pt>
                <c:pt idx="13864">
                  <c:v>7.8293699999999999</c:v>
                </c:pt>
                <c:pt idx="13865">
                  <c:v>6.6390500000000001</c:v>
                </c:pt>
                <c:pt idx="13866">
                  <c:v>4.2598099999999999</c:v>
                </c:pt>
                <c:pt idx="13867">
                  <c:v>2.7027000000000001</c:v>
                </c:pt>
                <c:pt idx="13868">
                  <c:v>5.3776200000000003</c:v>
                </c:pt>
                <c:pt idx="13869">
                  <c:v>2.3971900000000002</c:v>
                </c:pt>
                <c:pt idx="13870">
                  <c:v>0.51226000000000005</c:v>
                </c:pt>
                <c:pt idx="13871">
                  <c:v>-0.57821</c:v>
                </c:pt>
                <c:pt idx="13872">
                  <c:v>2.5914100000000002</c:v>
                </c:pt>
                <c:pt idx="13873">
                  <c:v>0.83001000000000003</c:v>
                </c:pt>
                <c:pt idx="13874">
                  <c:v>-0.77200000000000002</c:v>
                </c:pt>
                <c:pt idx="13875">
                  <c:v>-1.14133</c:v>
                </c:pt>
                <c:pt idx="13876">
                  <c:v>0.74448999999999999</c:v>
                </c:pt>
                <c:pt idx="13877">
                  <c:v>-0.61524999999999996</c:v>
                </c:pt>
                <c:pt idx="13878">
                  <c:v>-1.78772</c:v>
                </c:pt>
                <c:pt idx="13879">
                  <c:v>-1.7017199999999999</c:v>
                </c:pt>
                <c:pt idx="13880">
                  <c:v>0.41173999999999999</c:v>
                </c:pt>
                <c:pt idx="13881">
                  <c:v>-0.41981000000000002</c:v>
                </c:pt>
                <c:pt idx="13882">
                  <c:v>-1.50973</c:v>
                </c:pt>
                <c:pt idx="13883">
                  <c:v>-1.8744400000000001</c:v>
                </c:pt>
                <c:pt idx="13884">
                  <c:v>-2.1121599999999998</c:v>
                </c:pt>
                <c:pt idx="13885">
                  <c:v>-1.9850399999999999</c:v>
                </c:pt>
                <c:pt idx="13886">
                  <c:v>-1.99596</c:v>
                </c:pt>
                <c:pt idx="13887">
                  <c:v>-0.72704999999999997</c:v>
                </c:pt>
                <c:pt idx="13888">
                  <c:v>-0.82743999999999995</c:v>
                </c:pt>
                <c:pt idx="13889">
                  <c:v>-1.0189600000000001</c:v>
                </c:pt>
                <c:pt idx="13890">
                  <c:v>-0.84648000000000001</c:v>
                </c:pt>
                <c:pt idx="13891">
                  <c:v>-0.57811999999999997</c:v>
                </c:pt>
                <c:pt idx="13892">
                  <c:v>1.5242</c:v>
                </c:pt>
                <c:pt idx="13893">
                  <c:v>1.7422299999999999</c:v>
                </c:pt>
                <c:pt idx="13894">
                  <c:v>0.98121999999999998</c:v>
                </c:pt>
                <c:pt idx="13895">
                  <c:v>6.8488899999999999</c:v>
                </c:pt>
                <c:pt idx="13896">
                  <c:v>4.3631700000000002</c:v>
                </c:pt>
                <c:pt idx="13897">
                  <c:v>2.3118599999999998</c:v>
                </c:pt>
                <c:pt idx="13898">
                  <c:v>0.96855000000000002</c:v>
                </c:pt>
                <c:pt idx="13899">
                  <c:v>0.27766999999999997</c:v>
                </c:pt>
                <c:pt idx="13900">
                  <c:v>3.4529800000000002</c:v>
                </c:pt>
                <c:pt idx="13901">
                  <c:v>1.6262300000000001</c:v>
                </c:pt>
                <c:pt idx="13902">
                  <c:v>4.156E-2</c:v>
                </c:pt>
                <c:pt idx="13903">
                  <c:v>-0.56491000000000002</c:v>
                </c:pt>
                <c:pt idx="13904">
                  <c:v>-0.87046999999999997</c:v>
                </c:pt>
                <c:pt idx="13905">
                  <c:v>-1.12845</c:v>
                </c:pt>
                <c:pt idx="13906">
                  <c:v>-1.3475600000000001</c:v>
                </c:pt>
                <c:pt idx="13907">
                  <c:v>-1.3188899999999999</c:v>
                </c:pt>
                <c:pt idx="13908">
                  <c:v>-1.51616</c:v>
                </c:pt>
                <c:pt idx="13909">
                  <c:v>-8.8239999999999999E-2</c:v>
                </c:pt>
                <c:pt idx="13910">
                  <c:v>1.39178</c:v>
                </c:pt>
                <c:pt idx="13911">
                  <c:v>1.2653099999999999</c:v>
                </c:pt>
                <c:pt idx="13912">
                  <c:v>1.081E-2</c:v>
                </c:pt>
                <c:pt idx="13913">
                  <c:v>-0.61734999999999995</c:v>
                </c:pt>
                <c:pt idx="13914">
                  <c:v>-0.96647000000000005</c:v>
                </c:pt>
                <c:pt idx="13915">
                  <c:v>-1.12558</c:v>
                </c:pt>
                <c:pt idx="13916">
                  <c:v>-1.33002</c:v>
                </c:pt>
                <c:pt idx="13917">
                  <c:v>-1.35951</c:v>
                </c:pt>
                <c:pt idx="13918">
                  <c:v>-1.51298</c:v>
                </c:pt>
                <c:pt idx="13919">
                  <c:v>-1.0013399999999999</c:v>
                </c:pt>
                <c:pt idx="13920">
                  <c:v>-0.77370000000000005</c:v>
                </c:pt>
                <c:pt idx="13921">
                  <c:v>-0.63627</c:v>
                </c:pt>
                <c:pt idx="13922">
                  <c:v>-0.90361000000000002</c:v>
                </c:pt>
                <c:pt idx="13923">
                  <c:v>6.9051799999999997</c:v>
                </c:pt>
                <c:pt idx="13924">
                  <c:v>1.8415600000000001</c:v>
                </c:pt>
                <c:pt idx="13925">
                  <c:v>1.26657</c:v>
                </c:pt>
                <c:pt idx="13926">
                  <c:v>-3.9868800000000002</c:v>
                </c:pt>
                <c:pt idx="13927">
                  <c:v>-2.22532</c:v>
                </c:pt>
                <c:pt idx="13928">
                  <c:v>3.5883600000000002</c:v>
                </c:pt>
                <c:pt idx="13929">
                  <c:v>-1.1028100000000001</c:v>
                </c:pt>
                <c:pt idx="13930">
                  <c:v>3.1743700000000001</c:v>
                </c:pt>
                <c:pt idx="13931">
                  <c:v>0.75266</c:v>
                </c:pt>
                <c:pt idx="13932">
                  <c:v>1.0451699999999999</c:v>
                </c:pt>
                <c:pt idx="13933">
                  <c:v>-6.1069999999999999E-2</c:v>
                </c:pt>
                <c:pt idx="13934">
                  <c:v>-0.98068999999999995</c:v>
                </c:pt>
                <c:pt idx="13935">
                  <c:v>-1.5715600000000001</c:v>
                </c:pt>
                <c:pt idx="13936">
                  <c:v>-1.8898699999999999</c:v>
                </c:pt>
                <c:pt idx="13937">
                  <c:v>-2.0174400000000001</c:v>
                </c:pt>
                <c:pt idx="13938">
                  <c:v>-0.28563</c:v>
                </c:pt>
                <c:pt idx="13939">
                  <c:v>-8.1379999999999994E-2</c:v>
                </c:pt>
                <c:pt idx="13940">
                  <c:v>2.8127499999999999</c:v>
                </c:pt>
                <c:pt idx="13941">
                  <c:v>1.9593</c:v>
                </c:pt>
                <c:pt idx="13942">
                  <c:v>0.34461000000000003</c:v>
                </c:pt>
                <c:pt idx="13943">
                  <c:v>-0.62636000000000003</c:v>
                </c:pt>
                <c:pt idx="13944">
                  <c:v>-0.32517000000000001</c:v>
                </c:pt>
                <c:pt idx="13945">
                  <c:v>-0.13764000000000001</c:v>
                </c:pt>
                <c:pt idx="13946">
                  <c:v>7.6539999999999997E-2</c:v>
                </c:pt>
                <c:pt idx="13947">
                  <c:v>-0.10229000000000001</c:v>
                </c:pt>
                <c:pt idx="13948">
                  <c:v>-0.53034000000000003</c:v>
                </c:pt>
                <c:pt idx="13949">
                  <c:v>-1.0202800000000001</c:v>
                </c:pt>
                <c:pt idx="13950">
                  <c:v>-4.054E-2</c:v>
                </c:pt>
                <c:pt idx="13951">
                  <c:v>1.15377</c:v>
                </c:pt>
                <c:pt idx="13952">
                  <c:v>0.37430000000000002</c:v>
                </c:pt>
                <c:pt idx="13953">
                  <c:v>3.9737900000000002</c:v>
                </c:pt>
                <c:pt idx="13954">
                  <c:v>2.1676500000000001</c:v>
                </c:pt>
                <c:pt idx="13955">
                  <c:v>8.0427300000000006</c:v>
                </c:pt>
                <c:pt idx="13956">
                  <c:v>5.8612299999999999</c:v>
                </c:pt>
                <c:pt idx="13957">
                  <c:v>3.3544800000000001</c:v>
                </c:pt>
                <c:pt idx="13958">
                  <c:v>1.5356399999999999</c:v>
                </c:pt>
                <c:pt idx="13959">
                  <c:v>-0.69833000000000001</c:v>
                </c:pt>
                <c:pt idx="13960">
                  <c:v>-1.20251</c:v>
                </c:pt>
                <c:pt idx="13961">
                  <c:v>-2.09328</c:v>
                </c:pt>
                <c:pt idx="13962">
                  <c:v>-2.4558900000000001</c:v>
                </c:pt>
                <c:pt idx="13963">
                  <c:v>0.30382999999999999</c:v>
                </c:pt>
                <c:pt idx="13964">
                  <c:v>-0.92320999999999998</c:v>
                </c:pt>
                <c:pt idx="13965">
                  <c:v>-1.55301</c:v>
                </c:pt>
                <c:pt idx="13966">
                  <c:v>-2.0095800000000001</c:v>
                </c:pt>
                <c:pt idx="13967">
                  <c:v>-2.1706599999999998</c:v>
                </c:pt>
                <c:pt idx="13968">
                  <c:v>-1.05311</c:v>
                </c:pt>
                <c:pt idx="13969">
                  <c:v>-1.2466299999999999</c:v>
                </c:pt>
                <c:pt idx="13970">
                  <c:v>-1.6360399999999999</c:v>
                </c:pt>
                <c:pt idx="13971">
                  <c:v>-1.6085799999999999</c:v>
                </c:pt>
                <c:pt idx="13972">
                  <c:v>-1.4465699999999999</c:v>
                </c:pt>
                <c:pt idx="13973">
                  <c:v>0.11781</c:v>
                </c:pt>
                <c:pt idx="13974">
                  <c:v>0.67071999999999998</c:v>
                </c:pt>
                <c:pt idx="13975">
                  <c:v>-0.12363</c:v>
                </c:pt>
                <c:pt idx="13976">
                  <c:v>-0.15579999999999999</c:v>
                </c:pt>
                <c:pt idx="13977">
                  <c:v>-7.7810000000000004E-2</c:v>
                </c:pt>
                <c:pt idx="13978">
                  <c:v>-0.35311999999999999</c:v>
                </c:pt>
                <c:pt idx="13979">
                  <c:v>0.12991</c:v>
                </c:pt>
                <c:pt idx="13980">
                  <c:v>0.26482</c:v>
                </c:pt>
                <c:pt idx="13981">
                  <c:v>3.6771400000000001</c:v>
                </c:pt>
                <c:pt idx="13982">
                  <c:v>2.2606999999999999</c:v>
                </c:pt>
                <c:pt idx="13983">
                  <c:v>1.7341899999999999</c:v>
                </c:pt>
                <c:pt idx="13984">
                  <c:v>1.29118</c:v>
                </c:pt>
                <c:pt idx="13985">
                  <c:v>0.48108000000000001</c:v>
                </c:pt>
                <c:pt idx="13986">
                  <c:v>2.38483</c:v>
                </c:pt>
                <c:pt idx="13987">
                  <c:v>9.2750299999999992</c:v>
                </c:pt>
                <c:pt idx="13988">
                  <c:v>4.3855300000000002</c:v>
                </c:pt>
                <c:pt idx="13989">
                  <c:v>1.2105699999999999</c:v>
                </c:pt>
                <c:pt idx="13990">
                  <c:v>0.13275000000000001</c:v>
                </c:pt>
                <c:pt idx="13991">
                  <c:v>-1.3432299999999999</c:v>
                </c:pt>
                <c:pt idx="13992">
                  <c:v>-2.2176499999999999</c:v>
                </c:pt>
                <c:pt idx="13993">
                  <c:v>-2.7414999999999998</c:v>
                </c:pt>
                <c:pt idx="13994">
                  <c:v>-3.2408999999999999</c:v>
                </c:pt>
                <c:pt idx="13995">
                  <c:v>-3.1183000000000001</c:v>
                </c:pt>
                <c:pt idx="13996">
                  <c:v>-3.16865</c:v>
                </c:pt>
                <c:pt idx="13997">
                  <c:v>-3.2448199999999998</c:v>
                </c:pt>
                <c:pt idx="13998">
                  <c:v>-1.5643</c:v>
                </c:pt>
                <c:pt idx="13999">
                  <c:v>3.1051000000000002</c:v>
                </c:pt>
                <c:pt idx="14000">
                  <c:v>0.31319000000000002</c:v>
                </c:pt>
                <c:pt idx="14001">
                  <c:v>-0.73541000000000001</c:v>
                </c:pt>
                <c:pt idx="14002">
                  <c:v>-1.7886899999999999</c:v>
                </c:pt>
                <c:pt idx="14003">
                  <c:v>-1.4772099999999999</c:v>
                </c:pt>
                <c:pt idx="14004">
                  <c:v>-1.15787</c:v>
                </c:pt>
                <c:pt idx="14005">
                  <c:v>-1.2112099999999999</c:v>
                </c:pt>
                <c:pt idx="14006">
                  <c:v>-1.4879100000000001</c:v>
                </c:pt>
                <c:pt idx="14007">
                  <c:v>-1.9712499999999999</c:v>
                </c:pt>
                <c:pt idx="14008">
                  <c:v>-0.61463999999999996</c:v>
                </c:pt>
                <c:pt idx="14009">
                  <c:v>-0.67564999999999997</c:v>
                </c:pt>
                <c:pt idx="14010">
                  <c:v>1.3731100000000001</c:v>
                </c:pt>
                <c:pt idx="14011">
                  <c:v>1.1360300000000001</c:v>
                </c:pt>
                <c:pt idx="14012">
                  <c:v>-0.49896000000000001</c:v>
                </c:pt>
                <c:pt idx="14013">
                  <c:v>0.74212</c:v>
                </c:pt>
                <c:pt idx="14014">
                  <c:v>-1.3244199999999999</c:v>
                </c:pt>
                <c:pt idx="14015">
                  <c:v>-1.0842099999999999</c:v>
                </c:pt>
                <c:pt idx="14016">
                  <c:v>0.32811000000000001</c:v>
                </c:pt>
                <c:pt idx="14017">
                  <c:v>3.8555999999999999</c:v>
                </c:pt>
                <c:pt idx="14018">
                  <c:v>2.1399999999999999E-2</c:v>
                </c:pt>
                <c:pt idx="14019">
                  <c:v>0.34859000000000001</c:v>
                </c:pt>
                <c:pt idx="14020">
                  <c:v>-0.58433999999999997</c:v>
                </c:pt>
                <c:pt idx="14021">
                  <c:v>2.1436799999999998</c:v>
                </c:pt>
                <c:pt idx="14022">
                  <c:v>0.60860999999999998</c:v>
                </c:pt>
                <c:pt idx="14023">
                  <c:v>4.7086300000000003</c:v>
                </c:pt>
                <c:pt idx="14024">
                  <c:v>2.5203899999999999</c:v>
                </c:pt>
                <c:pt idx="14025">
                  <c:v>0.74965000000000004</c:v>
                </c:pt>
                <c:pt idx="14026">
                  <c:v>2.73807</c:v>
                </c:pt>
                <c:pt idx="14027">
                  <c:v>3.424E-2</c:v>
                </c:pt>
                <c:pt idx="14028">
                  <c:v>1.7438499999999999</c:v>
                </c:pt>
                <c:pt idx="14029">
                  <c:v>1.65235</c:v>
                </c:pt>
                <c:pt idx="14030">
                  <c:v>0.28433000000000003</c:v>
                </c:pt>
                <c:pt idx="14031">
                  <c:v>-0.98960000000000004</c:v>
                </c:pt>
                <c:pt idx="14032">
                  <c:v>-1.46953</c:v>
                </c:pt>
                <c:pt idx="14033">
                  <c:v>-1.68946</c:v>
                </c:pt>
                <c:pt idx="14034">
                  <c:v>-1.7650999999999999</c:v>
                </c:pt>
                <c:pt idx="14035">
                  <c:v>-2.2857799999999999</c:v>
                </c:pt>
                <c:pt idx="14036">
                  <c:v>-2.0073500000000002</c:v>
                </c:pt>
                <c:pt idx="14037">
                  <c:v>-0.31278</c:v>
                </c:pt>
                <c:pt idx="14038">
                  <c:v>-0.67605000000000004</c:v>
                </c:pt>
                <c:pt idx="14039">
                  <c:v>-1.0350999999999999</c:v>
                </c:pt>
                <c:pt idx="14040">
                  <c:v>2.3250600000000001</c:v>
                </c:pt>
                <c:pt idx="14041">
                  <c:v>2.6638600000000001</c:v>
                </c:pt>
                <c:pt idx="14042">
                  <c:v>1.0609900000000001</c:v>
                </c:pt>
                <c:pt idx="14043">
                  <c:v>1.6049999999999998E-2</c:v>
                </c:pt>
                <c:pt idx="14044">
                  <c:v>-0.35000999999999999</c:v>
                </c:pt>
                <c:pt idx="14045">
                  <c:v>-0.62431000000000003</c:v>
                </c:pt>
                <c:pt idx="14046">
                  <c:v>-0.88724999999999998</c:v>
                </c:pt>
                <c:pt idx="14047">
                  <c:v>-1.08649</c:v>
                </c:pt>
                <c:pt idx="14048">
                  <c:v>1.1089800000000001</c:v>
                </c:pt>
                <c:pt idx="14049">
                  <c:v>5.2449999999999997E-2</c:v>
                </c:pt>
                <c:pt idx="14050">
                  <c:v>1.8145100000000001</c:v>
                </c:pt>
                <c:pt idx="14051">
                  <c:v>3.3937599999999999</c:v>
                </c:pt>
                <c:pt idx="14052">
                  <c:v>2.22004</c:v>
                </c:pt>
                <c:pt idx="14053">
                  <c:v>1.00996</c:v>
                </c:pt>
                <c:pt idx="14054">
                  <c:v>5.058E-2</c:v>
                </c:pt>
                <c:pt idx="14055">
                  <c:v>0.70926</c:v>
                </c:pt>
                <c:pt idx="14056">
                  <c:v>1.34995</c:v>
                </c:pt>
                <c:pt idx="14057">
                  <c:v>0.33039000000000002</c:v>
                </c:pt>
                <c:pt idx="14058">
                  <c:v>2.2461099999999998</c:v>
                </c:pt>
                <c:pt idx="14059">
                  <c:v>1.0352600000000001</c:v>
                </c:pt>
                <c:pt idx="14060">
                  <c:v>-4.5809999999999997E-2</c:v>
                </c:pt>
                <c:pt idx="14061">
                  <c:v>-0.49308999999999997</c:v>
                </c:pt>
                <c:pt idx="14062">
                  <c:v>-0.74377000000000004</c:v>
                </c:pt>
                <c:pt idx="14063">
                  <c:v>-1.0290999999999999</c:v>
                </c:pt>
                <c:pt idx="14064">
                  <c:v>-1.0590599999999999</c:v>
                </c:pt>
                <c:pt idx="14065">
                  <c:v>-1.29457</c:v>
                </c:pt>
                <c:pt idx="14066">
                  <c:v>-1.50081</c:v>
                </c:pt>
                <c:pt idx="14067">
                  <c:v>-1.9519</c:v>
                </c:pt>
                <c:pt idx="14068">
                  <c:v>0.73129999999999995</c:v>
                </c:pt>
                <c:pt idx="14069">
                  <c:v>0.67520000000000002</c:v>
                </c:pt>
                <c:pt idx="14070">
                  <c:v>1.5779999999999999E-2</c:v>
                </c:pt>
                <c:pt idx="14071">
                  <c:v>-0.44534000000000001</c:v>
                </c:pt>
                <c:pt idx="14072">
                  <c:v>1.8358000000000001</c:v>
                </c:pt>
                <c:pt idx="14073">
                  <c:v>0.83718000000000004</c:v>
                </c:pt>
                <c:pt idx="14074">
                  <c:v>-6.0499999999999998E-2</c:v>
                </c:pt>
                <c:pt idx="14075">
                  <c:v>-0.90774999999999995</c:v>
                </c:pt>
                <c:pt idx="14076">
                  <c:v>-1.1654500000000001</c:v>
                </c:pt>
                <c:pt idx="14077">
                  <c:v>-1.38435</c:v>
                </c:pt>
                <c:pt idx="14078">
                  <c:v>-1.48221</c:v>
                </c:pt>
                <c:pt idx="14079">
                  <c:v>-1.27979</c:v>
                </c:pt>
                <c:pt idx="14080">
                  <c:v>-0.97131000000000001</c:v>
                </c:pt>
                <c:pt idx="14081">
                  <c:v>0.97433000000000003</c:v>
                </c:pt>
                <c:pt idx="14082">
                  <c:v>0.46911999999999998</c:v>
                </c:pt>
                <c:pt idx="14083">
                  <c:v>-0.37114000000000003</c:v>
                </c:pt>
                <c:pt idx="14084">
                  <c:v>-1.0078</c:v>
                </c:pt>
                <c:pt idx="14085">
                  <c:v>0.84175</c:v>
                </c:pt>
                <c:pt idx="14086">
                  <c:v>4.6426100000000003</c:v>
                </c:pt>
                <c:pt idx="14087">
                  <c:v>2.55281</c:v>
                </c:pt>
                <c:pt idx="14088">
                  <c:v>0.89142999999999994</c:v>
                </c:pt>
                <c:pt idx="14089">
                  <c:v>0.22758</c:v>
                </c:pt>
                <c:pt idx="14090">
                  <c:v>0.29958000000000001</c:v>
                </c:pt>
                <c:pt idx="14091">
                  <c:v>7.0919999999999997E-2</c:v>
                </c:pt>
                <c:pt idx="14092">
                  <c:v>0.26793</c:v>
                </c:pt>
                <c:pt idx="14093">
                  <c:v>-0.12222</c:v>
                </c:pt>
                <c:pt idx="14094">
                  <c:v>-0.47216999999999998</c:v>
                </c:pt>
                <c:pt idx="14095">
                  <c:v>-0.69677999999999995</c:v>
                </c:pt>
                <c:pt idx="14096">
                  <c:v>-0.25435000000000002</c:v>
                </c:pt>
                <c:pt idx="14097">
                  <c:v>1.9197299999999999</c:v>
                </c:pt>
                <c:pt idx="14098">
                  <c:v>5.4488700000000003</c:v>
                </c:pt>
                <c:pt idx="14099">
                  <c:v>3.1276000000000002</c:v>
                </c:pt>
                <c:pt idx="14100">
                  <c:v>1.64229</c:v>
                </c:pt>
                <c:pt idx="14101">
                  <c:v>0.33109</c:v>
                </c:pt>
                <c:pt idx="14102">
                  <c:v>-0.58299000000000001</c:v>
                </c:pt>
                <c:pt idx="14103">
                  <c:v>-1.1468</c:v>
                </c:pt>
                <c:pt idx="14104">
                  <c:v>-1.55758</c:v>
                </c:pt>
                <c:pt idx="14105">
                  <c:v>-1.94912</c:v>
                </c:pt>
                <c:pt idx="14106">
                  <c:v>-2.25718</c:v>
                </c:pt>
                <c:pt idx="14107">
                  <c:v>-2.46984</c:v>
                </c:pt>
                <c:pt idx="14108">
                  <c:v>-2.55552</c:v>
                </c:pt>
                <c:pt idx="14109">
                  <c:v>-0.81935999999999998</c:v>
                </c:pt>
                <c:pt idx="14110">
                  <c:v>1.5276000000000001</c:v>
                </c:pt>
                <c:pt idx="14111">
                  <c:v>-7.9659999999999995E-2</c:v>
                </c:pt>
                <c:pt idx="14112">
                  <c:v>1.51738</c:v>
                </c:pt>
                <c:pt idx="14113">
                  <c:v>2.0009299999999999</c:v>
                </c:pt>
                <c:pt idx="14114">
                  <c:v>1.26999</c:v>
                </c:pt>
                <c:pt idx="14115">
                  <c:v>-5.994E-2</c:v>
                </c:pt>
                <c:pt idx="14116">
                  <c:v>-0.55517000000000005</c:v>
                </c:pt>
                <c:pt idx="14117">
                  <c:v>-0.71750000000000003</c:v>
                </c:pt>
                <c:pt idx="14118">
                  <c:v>-1.2032</c:v>
                </c:pt>
                <c:pt idx="14119">
                  <c:v>-0.94810000000000005</c:v>
                </c:pt>
                <c:pt idx="14120">
                  <c:v>1.38323</c:v>
                </c:pt>
                <c:pt idx="14121">
                  <c:v>0.33071</c:v>
                </c:pt>
                <c:pt idx="14122">
                  <c:v>-0.26666000000000001</c:v>
                </c:pt>
                <c:pt idx="14123">
                  <c:v>0.22578999999999999</c:v>
                </c:pt>
                <c:pt idx="14124">
                  <c:v>1.0807800000000001</c:v>
                </c:pt>
                <c:pt idx="14125">
                  <c:v>3.31914</c:v>
                </c:pt>
                <c:pt idx="14126">
                  <c:v>2.1771699999999998</c:v>
                </c:pt>
                <c:pt idx="14127">
                  <c:v>1.5640499999999999</c:v>
                </c:pt>
                <c:pt idx="14128">
                  <c:v>1.0429200000000001</c:v>
                </c:pt>
                <c:pt idx="14129">
                  <c:v>0.57523000000000002</c:v>
                </c:pt>
                <c:pt idx="14130">
                  <c:v>1.8145800000000001</c:v>
                </c:pt>
                <c:pt idx="14131">
                  <c:v>0.70469000000000004</c:v>
                </c:pt>
                <c:pt idx="14132">
                  <c:v>-0.29444999999999999</c:v>
                </c:pt>
                <c:pt idx="14133">
                  <c:v>-0.92939000000000005</c:v>
                </c:pt>
                <c:pt idx="14134">
                  <c:v>-1.1572800000000001</c:v>
                </c:pt>
                <c:pt idx="14135">
                  <c:v>0.42375000000000002</c:v>
                </c:pt>
                <c:pt idx="14136">
                  <c:v>-1.0833200000000001</c:v>
                </c:pt>
                <c:pt idx="14137">
                  <c:v>-1.6931499999999999</c:v>
                </c:pt>
                <c:pt idx="14138">
                  <c:v>-1.15883</c:v>
                </c:pt>
                <c:pt idx="14139">
                  <c:v>-0.23879</c:v>
                </c:pt>
                <c:pt idx="14140">
                  <c:v>-1.3496900000000001</c:v>
                </c:pt>
                <c:pt idx="14141">
                  <c:v>-0.93805000000000005</c:v>
                </c:pt>
                <c:pt idx="14142">
                  <c:v>-0.54890000000000005</c:v>
                </c:pt>
                <c:pt idx="14143">
                  <c:v>2.7123900000000001</c:v>
                </c:pt>
                <c:pt idx="14144">
                  <c:v>0.53310999999999997</c:v>
                </c:pt>
                <c:pt idx="14145">
                  <c:v>-1.1309499999999999</c:v>
                </c:pt>
                <c:pt idx="14146">
                  <c:v>-2.10521</c:v>
                </c:pt>
                <c:pt idx="14147">
                  <c:v>-2.1564899999999998</c:v>
                </c:pt>
                <c:pt idx="14148">
                  <c:v>-0.91134000000000004</c:v>
                </c:pt>
                <c:pt idx="14149">
                  <c:v>-0.60804000000000002</c:v>
                </c:pt>
                <c:pt idx="14150">
                  <c:v>-0.91481000000000001</c:v>
                </c:pt>
                <c:pt idx="14151">
                  <c:v>-1.29535</c:v>
                </c:pt>
                <c:pt idx="14152">
                  <c:v>-0.99968999999999997</c:v>
                </c:pt>
                <c:pt idx="14153">
                  <c:v>-0.67183000000000004</c:v>
                </c:pt>
                <c:pt idx="14154">
                  <c:v>-0.64214000000000004</c:v>
                </c:pt>
                <c:pt idx="14155">
                  <c:v>2.0117799999999999</c:v>
                </c:pt>
                <c:pt idx="14156">
                  <c:v>2.05722</c:v>
                </c:pt>
                <c:pt idx="14157">
                  <c:v>1.2773699999999999</c:v>
                </c:pt>
                <c:pt idx="14158">
                  <c:v>4.5614800000000004</c:v>
                </c:pt>
                <c:pt idx="14159">
                  <c:v>1.96187</c:v>
                </c:pt>
                <c:pt idx="14160">
                  <c:v>1.3351999999999999</c:v>
                </c:pt>
                <c:pt idx="14161">
                  <c:v>0.41415000000000002</c:v>
                </c:pt>
                <c:pt idx="14162">
                  <c:v>6.2149999999999997E-2</c:v>
                </c:pt>
                <c:pt idx="14163">
                  <c:v>-0.19982</c:v>
                </c:pt>
                <c:pt idx="14164">
                  <c:v>-0.33683000000000002</c:v>
                </c:pt>
                <c:pt idx="14165">
                  <c:v>0.13453000000000001</c:v>
                </c:pt>
                <c:pt idx="14166">
                  <c:v>0.19788</c:v>
                </c:pt>
                <c:pt idx="14167">
                  <c:v>-0.74778</c:v>
                </c:pt>
                <c:pt idx="14168">
                  <c:v>1.1210199999999999</c:v>
                </c:pt>
                <c:pt idx="14169">
                  <c:v>-0.48626000000000003</c:v>
                </c:pt>
                <c:pt idx="14170">
                  <c:v>3.9222999999999999</c:v>
                </c:pt>
                <c:pt idx="14171">
                  <c:v>4.1930699999999996</c:v>
                </c:pt>
                <c:pt idx="14172">
                  <c:v>0.83872999999999998</c:v>
                </c:pt>
                <c:pt idx="14173">
                  <c:v>-0.12647</c:v>
                </c:pt>
                <c:pt idx="14174">
                  <c:v>-1.2445999999999999</c:v>
                </c:pt>
                <c:pt idx="14175">
                  <c:v>-0.94101999999999997</c:v>
                </c:pt>
                <c:pt idx="14176">
                  <c:v>-1.1919</c:v>
                </c:pt>
                <c:pt idx="14177">
                  <c:v>-2.1537099999999998</c:v>
                </c:pt>
                <c:pt idx="14178">
                  <c:v>-1.9148099999999999</c:v>
                </c:pt>
                <c:pt idx="14179">
                  <c:v>-1.7273400000000001</c:v>
                </c:pt>
                <c:pt idx="14180">
                  <c:v>-1.7190399999999999</c:v>
                </c:pt>
                <c:pt idx="14181">
                  <c:v>-1.8651500000000001</c:v>
                </c:pt>
                <c:pt idx="14182">
                  <c:v>-0.37884000000000001</c:v>
                </c:pt>
                <c:pt idx="14183">
                  <c:v>-0.34599999999999997</c:v>
                </c:pt>
                <c:pt idx="14184">
                  <c:v>3.38232</c:v>
                </c:pt>
                <c:pt idx="14185">
                  <c:v>3.4006599999999998</c:v>
                </c:pt>
                <c:pt idx="14186">
                  <c:v>2.92387</c:v>
                </c:pt>
                <c:pt idx="14187">
                  <c:v>0.76224999999999998</c:v>
                </c:pt>
                <c:pt idx="14188">
                  <c:v>-1.291E-2</c:v>
                </c:pt>
                <c:pt idx="14189">
                  <c:v>-0.45568999999999998</c:v>
                </c:pt>
                <c:pt idx="14190">
                  <c:v>-0.75621000000000005</c:v>
                </c:pt>
                <c:pt idx="14191">
                  <c:v>-1.00925</c:v>
                </c:pt>
                <c:pt idx="14192">
                  <c:v>-1.1891799999999999</c:v>
                </c:pt>
                <c:pt idx="14193">
                  <c:v>0.12443</c:v>
                </c:pt>
                <c:pt idx="14194">
                  <c:v>0.43717</c:v>
                </c:pt>
                <c:pt idx="14195">
                  <c:v>1.92441</c:v>
                </c:pt>
                <c:pt idx="14196">
                  <c:v>1.1474800000000001</c:v>
                </c:pt>
                <c:pt idx="14197">
                  <c:v>0.40821000000000002</c:v>
                </c:pt>
                <c:pt idx="14198">
                  <c:v>-0.10417999999999999</c:v>
                </c:pt>
                <c:pt idx="14199">
                  <c:v>1.28434</c:v>
                </c:pt>
                <c:pt idx="14200">
                  <c:v>3.1665100000000002</c:v>
                </c:pt>
                <c:pt idx="14201">
                  <c:v>2.2086100000000002</c:v>
                </c:pt>
                <c:pt idx="14202">
                  <c:v>1.2228399999999999</c:v>
                </c:pt>
                <c:pt idx="14203">
                  <c:v>0.23007</c:v>
                </c:pt>
                <c:pt idx="14204">
                  <c:v>2.0479799999999999</c:v>
                </c:pt>
                <c:pt idx="14205">
                  <c:v>0.66349000000000002</c:v>
                </c:pt>
                <c:pt idx="14206">
                  <c:v>4.5280000000000001E-2</c:v>
                </c:pt>
                <c:pt idx="14207">
                  <c:v>-0.40794999999999998</c:v>
                </c:pt>
                <c:pt idx="14208">
                  <c:v>-0.56367999999999996</c:v>
                </c:pt>
                <c:pt idx="14209">
                  <c:v>-0.90459999999999996</c:v>
                </c:pt>
                <c:pt idx="14210">
                  <c:v>-1.19722</c:v>
                </c:pt>
                <c:pt idx="14211">
                  <c:v>0.20549999999999999</c:v>
                </c:pt>
                <c:pt idx="14212">
                  <c:v>0.94140999999999997</c:v>
                </c:pt>
                <c:pt idx="14213">
                  <c:v>0.23422999999999999</c:v>
                </c:pt>
                <c:pt idx="14214">
                  <c:v>0.17749999999999999</c:v>
                </c:pt>
                <c:pt idx="14215">
                  <c:v>-0.64519000000000004</c:v>
                </c:pt>
                <c:pt idx="14216">
                  <c:v>-1.31348</c:v>
                </c:pt>
                <c:pt idx="14217">
                  <c:v>0.99434999999999996</c:v>
                </c:pt>
                <c:pt idx="14218">
                  <c:v>0.38805000000000001</c:v>
                </c:pt>
                <c:pt idx="14219">
                  <c:v>-0.54725999999999997</c:v>
                </c:pt>
                <c:pt idx="14220">
                  <c:v>-1.4859899999999999</c:v>
                </c:pt>
                <c:pt idx="14221">
                  <c:v>-1.7101500000000001</c:v>
                </c:pt>
                <c:pt idx="14222">
                  <c:v>-0.99958000000000002</c:v>
                </c:pt>
                <c:pt idx="14223">
                  <c:v>-1.23234</c:v>
                </c:pt>
                <c:pt idx="14224">
                  <c:v>-1.0774600000000001</c:v>
                </c:pt>
                <c:pt idx="14225">
                  <c:v>-0.78878000000000004</c:v>
                </c:pt>
                <c:pt idx="14226">
                  <c:v>-1.1893499999999999</c:v>
                </c:pt>
                <c:pt idx="14227">
                  <c:v>-1.2639800000000001</c:v>
                </c:pt>
                <c:pt idx="14228">
                  <c:v>-1.2074</c:v>
                </c:pt>
                <c:pt idx="14229">
                  <c:v>-1.16587</c:v>
                </c:pt>
                <c:pt idx="14230">
                  <c:v>-1.1552199999999999</c:v>
                </c:pt>
                <c:pt idx="14231">
                  <c:v>-1.25587</c:v>
                </c:pt>
                <c:pt idx="14232">
                  <c:v>4.2945599999999997</c:v>
                </c:pt>
                <c:pt idx="14233">
                  <c:v>4.9698099999999998</c:v>
                </c:pt>
                <c:pt idx="14234">
                  <c:v>4.3639299999999999</c:v>
                </c:pt>
                <c:pt idx="14235">
                  <c:v>1.9306700000000001</c:v>
                </c:pt>
                <c:pt idx="14236">
                  <c:v>1.13635</c:v>
                </c:pt>
                <c:pt idx="14237">
                  <c:v>0.90805000000000002</c:v>
                </c:pt>
                <c:pt idx="14238">
                  <c:v>0.37203999999999998</c:v>
                </c:pt>
                <c:pt idx="14239">
                  <c:v>0.49013000000000001</c:v>
                </c:pt>
                <c:pt idx="14240">
                  <c:v>0.12019000000000001</c:v>
                </c:pt>
                <c:pt idx="14241">
                  <c:v>6.6100000000000006E-2</c:v>
                </c:pt>
                <c:pt idx="14242">
                  <c:v>-7.7249999999999999E-2</c:v>
                </c:pt>
                <c:pt idx="14243">
                  <c:v>-0.47726000000000002</c:v>
                </c:pt>
                <c:pt idx="14244">
                  <c:v>-1.7489999999999999E-2</c:v>
                </c:pt>
                <c:pt idx="14245">
                  <c:v>5.5481100000000003</c:v>
                </c:pt>
                <c:pt idx="14246">
                  <c:v>3.5617100000000002</c:v>
                </c:pt>
                <c:pt idx="14247">
                  <c:v>2.5510999999999999</c:v>
                </c:pt>
                <c:pt idx="14248">
                  <c:v>1.0609500000000001</c:v>
                </c:pt>
                <c:pt idx="14249">
                  <c:v>-0.13477</c:v>
                </c:pt>
                <c:pt idx="14250">
                  <c:v>-0.89185999999999999</c:v>
                </c:pt>
                <c:pt idx="14251">
                  <c:v>-1.28887</c:v>
                </c:pt>
                <c:pt idx="14252">
                  <c:v>-1.7093100000000001</c:v>
                </c:pt>
                <c:pt idx="14253">
                  <c:v>-2.06087</c:v>
                </c:pt>
                <c:pt idx="14254">
                  <c:v>-2.3178899999999998</c:v>
                </c:pt>
                <c:pt idx="14255">
                  <c:v>-2.3738199999999998</c:v>
                </c:pt>
                <c:pt idx="14256">
                  <c:v>-1.85589</c:v>
                </c:pt>
                <c:pt idx="14257">
                  <c:v>0.81621999999999995</c:v>
                </c:pt>
                <c:pt idx="14258">
                  <c:v>0.51641999999999999</c:v>
                </c:pt>
                <c:pt idx="14259">
                  <c:v>5.6169999999999998E-2</c:v>
                </c:pt>
                <c:pt idx="14260">
                  <c:v>1.964</c:v>
                </c:pt>
                <c:pt idx="14261">
                  <c:v>0.80274000000000001</c:v>
                </c:pt>
                <c:pt idx="14262">
                  <c:v>1.9238200000000001</c:v>
                </c:pt>
                <c:pt idx="14263">
                  <c:v>0.26321</c:v>
                </c:pt>
                <c:pt idx="14264">
                  <c:v>-0.51807000000000003</c:v>
                </c:pt>
                <c:pt idx="14265">
                  <c:v>-0.70184999999999997</c:v>
                </c:pt>
                <c:pt idx="14266">
                  <c:v>-3.3390000000000003E-2</c:v>
                </c:pt>
                <c:pt idx="14267">
                  <c:v>-0.23663999999999999</c:v>
                </c:pt>
                <c:pt idx="14268">
                  <c:v>-0.18922</c:v>
                </c:pt>
                <c:pt idx="14269">
                  <c:v>-0.22473000000000001</c:v>
                </c:pt>
                <c:pt idx="14270">
                  <c:v>-0.71047000000000005</c:v>
                </c:pt>
                <c:pt idx="14271">
                  <c:v>1.20858</c:v>
                </c:pt>
                <c:pt idx="14272">
                  <c:v>1.31046</c:v>
                </c:pt>
                <c:pt idx="14273">
                  <c:v>0.73390999999999995</c:v>
                </c:pt>
                <c:pt idx="14274">
                  <c:v>1.11568</c:v>
                </c:pt>
                <c:pt idx="14275">
                  <c:v>5.0901500000000004</c:v>
                </c:pt>
                <c:pt idx="14276">
                  <c:v>3.2522199999999999</c:v>
                </c:pt>
                <c:pt idx="14277">
                  <c:v>2.1350500000000001</c:v>
                </c:pt>
                <c:pt idx="14278">
                  <c:v>1.5391999999999999</c:v>
                </c:pt>
                <c:pt idx="14279">
                  <c:v>1.0515000000000001</c:v>
                </c:pt>
                <c:pt idx="14280">
                  <c:v>0.55003999999999997</c:v>
                </c:pt>
                <c:pt idx="14281">
                  <c:v>-2.64E-2</c:v>
                </c:pt>
                <c:pt idx="14282">
                  <c:v>1.0003500000000001</c:v>
                </c:pt>
                <c:pt idx="14283">
                  <c:v>-0.14713000000000001</c:v>
                </c:pt>
                <c:pt idx="14284">
                  <c:v>-0.77566999999999997</c:v>
                </c:pt>
                <c:pt idx="14285">
                  <c:v>0.53071000000000002</c:v>
                </c:pt>
                <c:pt idx="14286">
                  <c:v>-2.419E-2</c:v>
                </c:pt>
                <c:pt idx="14287">
                  <c:v>-1.13449</c:v>
                </c:pt>
                <c:pt idx="14288">
                  <c:v>-1.53064</c:v>
                </c:pt>
                <c:pt idx="14289">
                  <c:v>-2.0086400000000002</c:v>
                </c:pt>
                <c:pt idx="14290">
                  <c:v>-3.4950000000000002E-2</c:v>
                </c:pt>
                <c:pt idx="14291">
                  <c:v>-0.42272999999999999</c:v>
                </c:pt>
                <c:pt idx="14292">
                  <c:v>0.40525</c:v>
                </c:pt>
                <c:pt idx="14293">
                  <c:v>2.6492399999999998</c:v>
                </c:pt>
                <c:pt idx="14294">
                  <c:v>1.3433900000000001</c:v>
                </c:pt>
                <c:pt idx="14295">
                  <c:v>0.85521000000000003</c:v>
                </c:pt>
                <c:pt idx="14296">
                  <c:v>-3.6487500000000002</c:v>
                </c:pt>
                <c:pt idx="14297">
                  <c:v>-7.1718599999999997</c:v>
                </c:pt>
                <c:pt idx="14298">
                  <c:v>-6.4868100000000002</c:v>
                </c:pt>
                <c:pt idx="14299">
                  <c:v>-2.64269</c:v>
                </c:pt>
                <c:pt idx="14300">
                  <c:v>-2.25162</c:v>
                </c:pt>
                <c:pt idx="14301">
                  <c:v>0.87602000000000002</c:v>
                </c:pt>
                <c:pt idx="14302">
                  <c:v>-1.6030899999999999</c:v>
                </c:pt>
                <c:pt idx="14303">
                  <c:v>3.1396099999999998</c:v>
                </c:pt>
                <c:pt idx="14304">
                  <c:v>3.8485499999999999</c:v>
                </c:pt>
                <c:pt idx="14305">
                  <c:v>1.3862099999999999</c:v>
                </c:pt>
                <c:pt idx="14306">
                  <c:v>0.63114999999999999</c:v>
                </c:pt>
                <c:pt idx="14307">
                  <c:v>0.57550000000000001</c:v>
                </c:pt>
                <c:pt idx="14308">
                  <c:v>1.2174700000000001</c:v>
                </c:pt>
                <c:pt idx="14309">
                  <c:v>0.35687000000000002</c:v>
                </c:pt>
                <c:pt idx="14310">
                  <c:v>1.5226299999999999</c:v>
                </c:pt>
                <c:pt idx="14311">
                  <c:v>1.5242899999999999</c:v>
                </c:pt>
                <c:pt idx="14312">
                  <c:v>1.5159499999999999</c:v>
                </c:pt>
                <c:pt idx="14313">
                  <c:v>2.1276600000000001</c:v>
                </c:pt>
                <c:pt idx="14314">
                  <c:v>-0.51910000000000001</c:v>
                </c:pt>
                <c:pt idx="14315">
                  <c:v>1.5075400000000001</c:v>
                </c:pt>
                <c:pt idx="14316">
                  <c:v>1.31985</c:v>
                </c:pt>
                <c:pt idx="14317">
                  <c:v>0.59116000000000002</c:v>
                </c:pt>
                <c:pt idx="14318">
                  <c:v>1.95757</c:v>
                </c:pt>
                <c:pt idx="14319">
                  <c:v>1.1039399999999999</c:v>
                </c:pt>
                <c:pt idx="14320">
                  <c:v>1.98132</c:v>
                </c:pt>
                <c:pt idx="14321">
                  <c:v>2.65543</c:v>
                </c:pt>
                <c:pt idx="14322">
                  <c:v>1.16676</c:v>
                </c:pt>
                <c:pt idx="14323">
                  <c:v>0.68340999999999996</c:v>
                </c:pt>
                <c:pt idx="14324">
                  <c:v>1.44824</c:v>
                </c:pt>
                <c:pt idx="14325">
                  <c:v>1.14402</c:v>
                </c:pt>
                <c:pt idx="14326">
                  <c:v>0.15315999999999999</c:v>
                </c:pt>
                <c:pt idx="14327">
                  <c:v>0.20918999999999999</c:v>
                </c:pt>
                <c:pt idx="14328">
                  <c:v>0.60341</c:v>
                </c:pt>
                <c:pt idx="14329">
                  <c:v>4.4561799999999998</c:v>
                </c:pt>
                <c:pt idx="14330">
                  <c:v>3.2000199999999999</c:v>
                </c:pt>
                <c:pt idx="14331">
                  <c:v>1.9797800000000001</c:v>
                </c:pt>
                <c:pt idx="14332">
                  <c:v>0.42586000000000002</c:v>
                </c:pt>
                <c:pt idx="14333">
                  <c:v>-0.33357999999999999</c:v>
                </c:pt>
                <c:pt idx="14334">
                  <c:v>-0.66132000000000002</c:v>
                </c:pt>
                <c:pt idx="14335">
                  <c:v>-1.2664299999999999</c:v>
                </c:pt>
                <c:pt idx="14336">
                  <c:v>-1.0997600000000001</c:v>
                </c:pt>
                <c:pt idx="14337">
                  <c:v>-1.0496399999999999</c:v>
                </c:pt>
                <c:pt idx="14338">
                  <c:v>-1.2000999999999999</c:v>
                </c:pt>
                <c:pt idx="14339">
                  <c:v>-1.3474900000000001</c:v>
                </c:pt>
                <c:pt idx="14340">
                  <c:v>-1.1350800000000001</c:v>
                </c:pt>
                <c:pt idx="14341">
                  <c:v>-0.16636999999999999</c:v>
                </c:pt>
                <c:pt idx="14342">
                  <c:v>4.1893099999999999</c:v>
                </c:pt>
                <c:pt idx="14343">
                  <c:v>5.3736899999999999</c:v>
                </c:pt>
                <c:pt idx="14344">
                  <c:v>2.54006</c:v>
                </c:pt>
                <c:pt idx="14345">
                  <c:v>0.98934</c:v>
                </c:pt>
                <c:pt idx="14346">
                  <c:v>0.40849000000000002</c:v>
                </c:pt>
                <c:pt idx="14347">
                  <c:v>-4.8399999999999997E-3</c:v>
                </c:pt>
                <c:pt idx="14348">
                  <c:v>-0.27950000000000003</c:v>
                </c:pt>
                <c:pt idx="14349">
                  <c:v>-0.48927999999999999</c:v>
                </c:pt>
                <c:pt idx="14350">
                  <c:v>-0.61761999999999995</c:v>
                </c:pt>
                <c:pt idx="14351">
                  <c:v>-0.67061000000000004</c:v>
                </c:pt>
                <c:pt idx="14352">
                  <c:v>-0.74246999999999996</c:v>
                </c:pt>
                <c:pt idx="14353">
                  <c:v>0.90515999999999996</c:v>
                </c:pt>
                <c:pt idx="14354">
                  <c:v>3.1433499999999999</c:v>
                </c:pt>
                <c:pt idx="14355">
                  <c:v>2.37825</c:v>
                </c:pt>
                <c:pt idx="14356">
                  <c:v>0.87978000000000001</c:v>
                </c:pt>
                <c:pt idx="14357">
                  <c:v>2.7155</c:v>
                </c:pt>
                <c:pt idx="14358">
                  <c:v>2.8696899999999999</c:v>
                </c:pt>
                <c:pt idx="14359">
                  <c:v>1.7341800000000001</c:v>
                </c:pt>
                <c:pt idx="14360">
                  <c:v>2.8776799999999998</c:v>
                </c:pt>
                <c:pt idx="14361">
                  <c:v>1.6527499999999999</c:v>
                </c:pt>
                <c:pt idx="14362">
                  <c:v>1.2285699999999999</c:v>
                </c:pt>
                <c:pt idx="14363">
                  <c:v>2.5371299999999999</c:v>
                </c:pt>
                <c:pt idx="14364">
                  <c:v>1.4267399999999999</c:v>
                </c:pt>
                <c:pt idx="14365">
                  <c:v>0.18115000000000001</c:v>
                </c:pt>
                <c:pt idx="14366">
                  <c:v>0.34319</c:v>
                </c:pt>
                <c:pt idx="14367">
                  <c:v>0.29233999999999999</c:v>
                </c:pt>
                <c:pt idx="14368">
                  <c:v>8.6559999999999998E-2</c:v>
                </c:pt>
                <c:pt idx="14369">
                  <c:v>2.5475300000000001</c:v>
                </c:pt>
                <c:pt idx="14370">
                  <c:v>1.8463499999999999</c:v>
                </c:pt>
                <c:pt idx="14371">
                  <c:v>1.94425</c:v>
                </c:pt>
                <c:pt idx="14372">
                  <c:v>0.68315999999999999</c:v>
                </c:pt>
                <c:pt idx="14373">
                  <c:v>3.3E-4</c:v>
                </c:pt>
                <c:pt idx="14374">
                  <c:v>-0.45873000000000003</c:v>
                </c:pt>
                <c:pt idx="14375">
                  <c:v>0.54805999999999999</c:v>
                </c:pt>
                <c:pt idx="14376">
                  <c:v>0.98773</c:v>
                </c:pt>
                <c:pt idx="14377">
                  <c:v>0.11541</c:v>
                </c:pt>
                <c:pt idx="14378">
                  <c:v>-0.10036</c:v>
                </c:pt>
                <c:pt idx="14379">
                  <c:v>-0.40266000000000002</c:v>
                </c:pt>
                <c:pt idx="14380">
                  <c:v>-0.24872</c:v>
                </c:pt>
                <c:pt idx="14381">
                  <c:v>0.31713000000000002</c:v>
                </c:pt>
                <c:pt idx="14382">
                  <c:v>-0.17577999999999999</c:v>
                </c:pt>
                <c:pt idx="14383">
                  <c:v>-0.24376</c:v>
                </c:pt>
                <c:pt idx="14384">
                  <c:v>-0.35289999999999999</c:v>
                </c:pt>
                <c:pt idx="14385">
                  <c:v>-0.38307999999999998</c:v>
                </c:pt>
                <c:pt idx="14386">
                  <c:v>-0.23896999999999999</c:v>
                </c:pt>
                <c:pt idx="14387">
                  <c:v>1.00752</c:v>
                </c:pt>
                <c:pt idx="14388">
                  <c:v>3.3905599999999998</c:v>
                </c:pt>
                <c:pt idx="14389">
                  <c:v>5.2247199999999996</c:v>
                </c:pt>
                <c:pt idx="14390">
                  <c:v>4.6122199999999998</c:v>
                </c:pt>
                <c:pt idx="14391">
                  <c:v>2.3503500000000002</c:v>
                </c:pt>
                <c:pt idx="14392">
                  <c:v>1.8874200000000001</c:v>
                </c:pt>
                <c:pt idx="14393">
                  <c:v>1.8809199999999999</c:v>
                </c:pt>
                <c:pt idx="14394">
                  <c:v>1.7034499999999999</c:v>
                </c:pt>
                <c:pt idx="14395">
                  <c:v>1.3452299999999999</c:v>
                </c:pt>
                <c:pt idx="14396">
                  <c:v>1.2496799999999999</c:v>
                </c:pt>
                <c:pt idx="14397">
                  <c:v>1.31714</c:v>
                </c:pt>
                <c:pt idx="14398">
                  <c:v>1.27864</c:v>
                </c:pt>
                <c:pt idx="14399">
                  <c:v>0.77769999999999995</c:v>
                </c:pt>
                <c:pt idx="14400">
                  <c:v>4.0000900000000001</c:v>
                </c:pt>
                <c:pt idx="14401">
                  <c:v>3.2296299999999998</c:v>
                </c:pt>
                <c:pt idx="14402">
                  <c:v>3.80009</c:v>
                </c:pt>
                <c:pt idx="14403">
                  <c:v>3.8710200000000001</c:v>
                </c:pt>
                <c:pt idx="14404">
                  <c:v>3.7427999999999999</c:v>
                </c:pt>
                <c:pt idx="14405">
                  <c:v>1.7216</c:v>
                </c:pt>
                <c:pt idx="14406">
                  <c:v>0.64575000000000005</c:v>
                </c:pt>
                <c:pt idx="14407">
                  <c:v>4.6129999999999997E-2</c:v>
                </c:pt>
                <c:pt idx="14408">
                  <c:v>-0.35343000000000002</c:v>
                </c:pt>
                <c:pt idx="14409">
                  <c:v>-0.62895000000000001</c:v>
                </c:pt>
                <c:pt idx="14410">
                  <c:v>-0.95279000000000003</c:v>
                </c:pt>
                <c:pt idx="14411">
                  <c:v>-0.80944000000000005</c:v>
                </c:pt>
                <c:pt idx="14412">
                  <c:v>-3.8350000000000002E-2</c:v>
                </c:pt>
                <c:pt idx="14413">
                  <c:v>-0.45105000000000001</c:v>
                </c:pt>
                <c:pt idx="14414">
                  <c:v>1.6085799999999999</c:v>
                </c:pt>
                <c:pt idx="14415">
                  <c:v>1.38117</c:v>
                </c:pt>
                <c:pt idx="14416">
                  <c:v>4.1953699999999996</c:v>
                </c:pt>
                <c:pt idx="14417">
                  <c:v>2.1021999999999998</c:v>
                </c:pt>
                <c:pt idx="14418">
                  <c:v>1.03678</c:v>
                </c:pt>
                <c:pt idx="14419">
                  <c:v>2.1991399999999999</c:v>
                </c:pt>
                <c:pt idx="14420">
                  <c:v>1.37842</c:v>
                </c:pt>
                <c:pt idx="14421">
                  <c:v>1.5124599999999999</c:v>
                </c:pt>
                <c:pt idx="14422">
                  <c:v>0.50322</c:v>
                </c:pt>
                <c:pt idx="14423">
                  <c:v>1.0784400000000001</c:v>
                </c:pt>
                <c:pt idx="14424">
                  <c:v>0.96670999999999996</c:v>
                </c:pt>
                <c:pt idx="14425">
                  <c:v>0.67498999999999998</c:v>
                </c:pt>
                <c:pt idx="14426">
                  <c:v>1.20261</c:v>
                </c:pt>
                <c:pt idx="14427">
                  <c:v>1.06016</c:v>
                </c:pt>
                <c:pt idx="14428">
                  <c:v>0.72240000000000004</c:v>
                </c:pt>
                <c:pt idx="14429">
                  <c:v>0.81977</c:v>
                </c:pt>
                <c:pt idx="14430">
                  <c:v>2.2320799999999998</c:v>
                </c:pt>
                <c:pt idx="14431">
                  <c:v>1.67784</c:v>
                </c:pt>
                <c:pt idx="14432">
                  <c:v>3.16079</c:v>
                </c:pt>
                <c:pt idx="14433">
                  <c:v>8.5629500000000007</c:v>
                </c:pt>
                <c:pt idx="14434">
                  <c:v>5.7483700000000004</c:v>
                </c:pt>
                <c:pt idx="14435">
                  <c:v>3.4963000000000002</c:v>
                </c:pt>
                <c:pt idx="14436">
                  <c:v>3.0634100000000002</c:v>
                </c:pt>
                <c:pt idx="14437">
                  <c:v>2.5217299999999998</c:v>
                </c:pt>
                <c:pt idx="14438">
                  <c:v>1.9445300000000001</c:v>
                </c:pt>
                <c:pt idx="14439">
                  <c:v>1.3485499999999999</c:v>
                </c:pt>
                <c:pt idx="14440">
                  <c:v>1.92625</c:v>
                </c:pt>
                <c:pt idx="14441">
                  <c:v>1.4149</c:v>
                </c:pt>
                <c:pt idx="14442">
                  <c:v>0.74007000000000001</c:v>
                </c:pt>
                <c:pt idx="14443">
                  <c:v>2.58656</c:v>
                </c:pt>
                <c:pt idx="14444">
                  <c:v>0.85085</c:v>
                </c:pt>
                <c:pt idx="14445">
                  <c:v>0.29466999999999999</c:v>
                </c:pt>
                <c:pt idx="14446">
                  <c:v>1.77993</c:v>
                </c:pt>
                <c:pt idx="14447">
                  <c:v>1.4829399999999999</c:v>
                </c:pt>
                <c:pt idx="14448">
                  <c:v>0.67017000000000004</c:v>
                </c:pt>
                <c:pt idx="14449">
                  <c:v>0.60336999999999996</c:v>
                </c:pt>
                <c:pt idx="14450">
                  <c:v>3.6201599999999998</c:v>
                </c:pt>
                <c:pt idx="14451">
                  <c:v>1.82029</c:v>
                </c:pt>
                <c:pt idx="14452">
                  <c:v>2.0554100000000002</c:v>
                </c:pt>
                <c:pt idx="14453">
                  <c:v>0.94216999999999995</c:v>
                </c:pt>
                <c:pt idx="14454">
                  <c:v>1.1256200000000001</c:v>
                </c:pt>
                <c:pt idx="14455">
                  <c:v>1.0189900000000001</c:v>
                </c:pt>
                <c:pt idx="14456">
                  <c:v>1.5078499999999999</c:v>
                </c:pt>
                <c:pt idx="14457">
                  <c:v>1.5428999999999999</c:v>
                </c:pt>
                <c:pt idx="14458">
                  <c:v>1.1279300000000001</c:v>
                </c:pt>
                <c:pt idx="14459">
                  <c:v>1.3692</c:v>
                </c:pt>
                <c:pt idx="14460">
                  <c:v>0.91561999999999999</c:v>
                </c:pt>
                <c:pt idx="14461">
                  <c:v>1.8297000000000001</c:v>
                </c:pt>
                <c:pt idx="14462">
                  <c:v>5.1414299999999997</c:v>
                </c:pt>
                <c:pt idx="14463">
                  <c:v>3.50136</c:v>
                </c:pt>
                <c:pt idx="14464">
                  <c:v>2.4089999999999998</c:v>
                </c:pt>
                <c:pt idx="14465">
                  <c:v>1.2984</c:v>
                </c:pt>
                <c:pt idx="14466">
                  <c:v>5.5396400000000003</c:v>
                </c:pt>
                <c:pt idx="14467">
                  <c:v>3.6968200000000002</c:v>
                </c:pt>
                <c:pt idx="14468">
                  <c:v>2.7014800000000001</c:v>
                </c:pt>
                <c:pt idx="14469">
                  <c:v>2.2024400000000002</c:v>
                </c:pt>
                <c:pt idx="14470">
                  <c:v>2.0034299999999998</c:v>
                </c:pt>
                <c:pt idx="14471">
                  <c:v>1.82768</c:v>
                </c:pt>
                <c:pt idx="14472">
                  <c:v>2.45608</c:v>
                </c:pt>
                <c:pt idx="14473">
                  <c:v>2.80864</c:v>
                </c:pt>
                <c:pt idx="14474">
                  <c:v>2.3944200000000002</c:v>
                </c:pt>
                <c:pt idx="14475">
                  <c:v>1.6044700000000001</c:v>
                </c:pt>
                <c:pt idx="14476">
                  <c:v>1.3079799999999999</c:v>
                </c:pt>
                <c:pt idx="14477">
                  <c:v>2.33419</c:v>
                </c:pt>
                <c:pt idx="14478">
                  <c:v>6.4472399999999999</c:v>
                </c:pt>
                <c:pt idx="14479">
                  <c:v>4.1961000000000004</c:v>
                </c:pt>
                <c:pt idx="14480">
                  <c:v>3.23645</c:v>
                </c:pt>
                <c:pt idx="14481">
                  <c:v>3.0942699999999999</c:v>
                </c:pt>
                <c:pt idx="14482">
                  <c:v>2.2178200000000001</c:v>
                </c:pt>
                <c:pt idx="14483">
                  <c:v>1.7729699999999999</c:v>
                </c:pt>
                <c:pt idx="14484">
                  <c:v>1.06897</c:v>
                </c:pt>
                <c:pt idx="14485">
                  <c:v>0.91978000000000004</c:v>
                </c:pt>
                <c:pt idx="14486">
                  <c:v>1.0440199999999999</c:v>
                </c:pt>
                <c:pt idx="14487">
                  <c:v>0.97606000000000004</c:v>
                </c:pt>
                <c:pt idx="14488">
                  <c:v>0.50868000000000002</c:v>
                </c:pt>
                <c:pt idx="14489">
                  <c:v>0.23402999999999999</c:v>
                </c:pt>
                <c:pt idx="14490">
                  <c:v>0.66232999999999997</c:v>
                </c:pt>
                <c:pt idx="14491">
                  <c:v>2.23651</c:v>
                </c:pt>
                <c:pt idx="14492">
                  <c:v>3.5855999999999999</c:v>
                </c:pt>
                <c:pt idx="14493">
                  <c:v>2.63083</c:v>
                </c:pt>
                <c:pt idx="14494">
                  <c:v>2.21279</c:v>
                </c:pt>
                <c:pt idx="14495">
                  <c:v>1.8121700000000001</c:v>
                </c:pt>
                <c:pt idx="14496">
                  <c:v>0.25829999999999997</c:v>
                </c:pt>
                <c:pt idx="14497">
                  <c:v>0.43823000000000001</c:v>
                </c:pt>
                <c:pt idx="14498">
                  <c:v>0.65493999999999997</c:v>
                </c:pt>
                <c:pt idx="14499">
                  <c:v>1.05247</c:v>
                </c:pt>
                <c:pt idx="14500">
                  <c:v>2.5204399999999998</c:v>
                </c:pt>
                <c:pt idx="14501">
                  <c:v>1.90341</c:v>
                </c:pt>
                <c:pt idx="14502">
                  <c:v>0.68230000000000002</c:v>
                </c:pt>
                <c:pt idx="14503">
                  <c:v>-0.48518</c:v>
                </c:pt>
                <c:pt idx="14504">
                  <c:v>-0.19078999999999999</c:v>
                </c:pt>
                <c:pt idx="14505">
                  <c:v>3.3122600000000002</c:v>
                </c:pt>
                <c:pt idx="14506">
                  <c:v>2.3009900000000001</c:v>
                </c:pt>
                <c:pt idx="14507">
                  <c:v>1.9259299999999999</c:v>
                </c:pt>
                <c:pt idx="14508">
                  <c:v>1.4859199999999999</c:v>
                </c:pt>
                <c:pt idx="14509">
                  <c:v>1.6855800000000001</c:v>
                </c:pt>
                <c:pt idx="14510">
                  <c:v>4.0373900000000003</c:v>
                </c:pt>
                <c:pt idx="14511">
                  <c:v>5.17028</c:v>
                </c:pt>
                <c:pt idx="14512">
                  <c:v>5.5531699999999997</c:v>
                </c:pt>
                <c:pt idx="14513">
                  <c:v>5.1512000000000002</c:v>
                </c:pt>
                <c:pt idx="14514">
                  <c:v>4.4341999999999997</c:v>
                </c:pt>
                <c:pt idx="14515">
                  <c:v>3.67197</c:v>
                </c:pt>
                <c:pt idx="14516">
                  <c:v>3.3445399999999998</c:v>
                </c:pt>
                <c:pt idx="14517">
                  <c:v>3.27413</c:v>
                </c:pt>
                <c:pt idx="14518">
                  <c:v>2.7784499999999999</c:v>
                </c:pt>
                <c:pt idx="14519">
                  <c:v>2.5394100000000002</c:v>
                </c:pt>
                <c:pt idx="14520">
                  <c:v>2.2549800000000002</c:v>
                </c:pt>
                <c:pt idx="14521">
                  <c:v>2.0504799999999999</c:v>
                </c:pt>
                <c:pt idx="14522">
                  <c:v>2.8305899999999999</c:v>
                </c:pt>
                <c:pt idx="14523">
                  <c:v>3.6562800000000002</c:v>
                </c:pt>
                <c:pt idx="14524">
                  <c:v>2.3308599999999999</c:v>
                </c:pt>
                <c:pt idx="14525">
                  <c:v>1.76458</c:v>
                </c:pt>
                <c:pt idx="14526">
                  <c:v>3.1897199999999999</c:v>
                </c:pt>
                <c:pt idx="14527">
                  <c:v>0.78968000000000005</c:v>
                </c:pt>
                <c:pt idx="14528">
                  <c:v>3.31793</c:v>
                </c:pt>
                <c:pt idx="14529">
                  <c:v>1.27728</c:v>
                </c:pt>
                <c:pt idx="14530">
                  <c:v>2.7644099999999998</c:v>
                </c:pt>
                <c:pt idx="14531">
                  <c:v>4.2078899999999999</c:v>
                </c:pt>
                <c:pt idx="14532">
                  <c:v>3.7317800000000001</c:v>
                </c:pt>
                <c:pt idx="14533">
                  <c:v>2.5533100000000002</c:v>
                </c:pt>
                <c:pt idx="14534">
                  <c:v>1.8075699999999999</c:v>
                </c:pt>
                <c:pt idx="14535">
                  <c:v>3.4308999999999998</c:v>
                </c:pt>
                <c:pt idx="14536">
                  <c:v>5.0503600000000004</c:v>
                </c:pt>
                <c:pt idx="14537">
                  <c:v>4.73027</c:v>
                </c:pt>
                <c:pt idx="14538">
                  <c:v>1.8315699999999999</c:v>
                </c:pt>
                <c:pt idx="14539">
                  <c:v>1.9077200000000001</c:v>
                </c:pt>
                <c:pt idx="14540">
                  <c:v>4.0750999999999999</c:v>
                </c:pt>
                <c:pt idx="14541">
                  <c:v>3.5023599999999999</c:v>
                </c:pt>
                <c:pt idx="14542">
                  <c:v>3.8253499999999998</c:v>
                </c:pt>
                <c:pt idx="14543">
                  <c:v>3.42096</c:v>
                </c:pt>
                <c:pt idx="14544">
                  <c:v>4.1817700000000002</c:v>
                </c:pt>
                <c:pt idx="14545">
                  <c:v>4.3202499999999997</c:v>
                </c:pt>
                <c:pt idx="14546">
                  <c:v>3.0830700000000002</c:v>
                </c:pt>
                <c:pt idx="14547">
                  <c:v>6.7145799999999998</c:v>
                </c:pt>
                <c:pt idx="14548">
                  <c:v>4.8203199999999997</c:v>
                </c:pt>
                <c:pt idx="14549">
                  <c:v>3.9484699999999999</c:v>
                </c:pt>
                <c:pt idx="14550">
                  <c:v>3.5885799999999999</c:v>
                </c:pt>
                <c:pt idx="14551">
                  <c:v>3.3966400000000001</c:v>
                </c:pt>
                <c:pt idx="14552">
                  <c:v>2.96854</c:v>
                </c:pt>
                <c:pt idx="14553">
                  <c:v>2.0474999999999999</c:v>
                </c:pt>
                <c:pt idx="14554">
                  <c:v>2.7683399999999998</c:v>
                </c:pt>
                <c:pt idx="14555">
                  <c:v>3.6087199999999999</c:v>
                </c:pt>
                <c:pt idx="14556">
                  <c:v>4.2701700000000002</c:v>
                </c:pt>
                <c:pt idx="14557">
                  <c:v>4.8399000000000001</c:v>
                </c:pt>
                <c:pt idx="14558">
                  <c:v>6.9179199999999996</c:v>
                </c:pt>
                <c:pt idx="14559">
                  <c:v>6.2730800000000002</c:v>
                </c:pt>
                <c:pt idx="14560">
                  <c:v>7.3337599999999998</c:v>
                </c:pt>
                <c:pt idx="14561">
                  <c:v>5.8869400000000001</c:v>
                </c:pt>
                <c:pt idx="14562">
                  <c:v>4.1288999999999998</c:v>
                </c:pt>
                <c:pt idx="14563">
                  <c:v>3.4726499999999998</c:v>
                </c:pt>
                <c:pt idx="14564">
                  <c:v>3.0138699999999998</c:v>
                </c:pt>
                <c:pt idx="14565">
                  <c:v>2.5642900000000002</c:v>
                </c:pt>
                <c:pt idx="14566">
                  <c:v>3.93018</c:v>
                </c:pt>
                <c:pt idx="14567">
                  <c:v>3.2553000000000001</c:v>
                </c:pt>
                <c:pt idx="14568">
                  <c:v>1.2538</c:v>
                </c:pt>
                <c:pt idx="14569">
                  <c:v>2.5077600000000002</c:v>
                </c:pt>
                <c:pt idx="14570">
                  <c:v>2.53552</c:v>
                </c:pt>
                <c:pt idx="14571">
                  <c:v>2.6349200000000002</c:v>
                </c:pt>
                <c:pt idx="14572">
                  <c:v>2.83426</c:v>
                </c:pt>
                <c:pt idx="14573">
                  <c:v>5.2227899999999998</c:v>
                </c:pt>
                <c:pt idx="14574">
                  <c:v>5.5620599999999998</c:v>
                </c:pt>
                <c:pt idx="14575">
                  <c:v>8.1393000000000004</c:v>
                </c:pt>
                <c:pt idx="14576">
                  <c:v>5.8492600000000001</c:v>
                </c:pt>
                <c:pt idx="14577">
                  <c:v>5.9877900000000004</c:v>
                </c:pt>
                <c:pt idx="14578">
                  <c:v>5.2733999999999996</c:v>
                </c:pt>
                <c:pt idx="14579">
                  <c:v>4.7640700000000002</c:v>
                </c:pt>
                <c:pt idx="14580">
                  <c:v>4.2706600000000003</c:v>
                </c:pt>
                <c:pt idx="14581">
                  <c:v>4.3727799999999997</c:v>
                </c:pt>
                <c:pt idx="14582">
                  <c:v>4.0420299999999996</c:v>
                </c:pt>
                <c:pt idx="14583">
                  <c:v>3.71373</c:v>
                </c:pt>
                <c:pt idx="14584">
                  <c:v>3.34918</c:v>
                </c:pt>
                <c:pt idx="14585">
                  <c:v>3.1506500000000002</c:v>
                </c:pt>
                <c:pt idx="14586">
                  <c:v>2.60581</c:v>
                </c:pt>
                <c:pt idx="14587">
                  <c:v>3.7370199999999998</c:v>
                </c:pt>
                <c:pt idx="14588">
                  <c:v>5.1015699999999997</c:v>
                </c:pt>
                <c:pt idx="14589">
                  <c:v>6.2153299999999998</c:v>
                </c:pt>
                <c:pt idx="14590">
                  <c:v>7.5454699999999999</c:v>
                </c:pt>
                <c:pt idx="14591">
                  <c:v>4.6295200000000003</c:v>
                </c:pt>
                <c:pt idx="14592">
                  <c:v>2.5465300000000002</c:v>
                </c:pt>
                <c:pt idx="14593">
                  <c:v>6.0123600000000001</c:v>
                </c:pt>
                <c:pt idx="14594">
                  <c:v>6.6732899999999997</c:v>
                </c:pt>
                <c:pt idx="14595">
                  <c:v>5.4788199999999998</c:v>
                </c:pt>
                <c:pt idx="14596">
                  <c:v>4.7698700000000001</c:v>
                </c:pt>
                <c:pt idx="14597">
                  <c:v>4.2140700000000004</c:v>
                </c:pt>
                <c:pt idx="14598">
                  <c:v>3.0497399999999999</c:v>
                </c:pt>
                <c:pt idx="14599">
                  <c:v>2.80484</c:v>
                </c:pt>
                <c:pt idx="14600">
                  <c:v>6.5691199999999998</c:v>
                </c:pt>
                <c:pt idx="14601">
                  <c:v>7.5769900000000003</c:v>
                </c:pt>
                <c:pt idx="14602">
                  <c:v>5.3700999999999999</c:v>
                </c:pt>
                <c:pt idx="14603">
                  <c:v>4.1279500000000002</c:v>
                </c:pt>
                <c:pt idx="14604">
                  <c:v>2.9067400000000001</c:v>
                </c:pt>
                <c:pt idx="14605">
                  <c:v>2.9784600000000001</c:v>
                </c:pt>
                <c:pt idx="14606">
                  <c:v>2.8909099999999999</c:v>
                </c:pt>
                <c:pt idx="14607">
                  <c:v>2.8254299999999999</c:v>
                </c:pt>
                <c:pt idx="14608">
                  <c:v>6.5745500000000003</c:v>
                </c:pt>
                <c:pt idx="14609">
                  <c:v>7.9604699999999999</c:v>
                </c:pt>
                <c:pt idx="14610">
                  <c:v>5.2343200000000003</c:v>
                </c:pt>
                <c:pt idx="14611">
                  <c:v>5.6300999999999997</c:v>
                </c:pt>
                <c:pt idx="14612">
                  <c:v>6.2911099999999998</c:v>
                </c:pt>
                <c:pt idx="14613">
                  <c:v>5.7776399999999999</c:v>
                </c:pt>
                <c:pt idx="14614">
                  <c:v>5.2622099999999996</c:v>
                </c:pt>
                <c:pt idx="14615">
                  <c:v>4.3897300000000001</c:v>
                </c:pt>
                <c:pt idx="14616">
                  <c:v>4.85656</c:v>
                </c:pt>
                <c:pt idx="14617">
                  <c:v>4.2322199999999999</c:v>
                </c:pt>
                <c:pt idx="14618">
                  <c:v>4.2175599999999998</c:v>
                </c:pt>
                <c:pt idx="14619">
                  <c:v>6.7670599999999999</c:v>
                </c:pt>
                <c:pt idx="14620">
                  <c:v>9.0116499999999995</c:v>
                </c:pt>
                <c:pt idx="14621">
                  <c:v>7.1154799999999998</c:v>
                </c:pt>
                <c:pt idx="14622">
                  <c:v>5.6380800000000004</c:v>
                </c:pt>
                <c:pt idx="14623">
                  <c:v>5.2296399999999998</c:v>
                </c:pt>
                <c:pt idx="14624">
                  <c:v>6.5400900000000002</c:v>
                </c:pt>
                <c:pt idx="14625">
                  <c:v>6.2175500000000001</c:v>
                </c:pt>
                <c:pt idx="14626">
                  <c:v>4.8785600000000002</c:v>
                </c:pt>
                <c:pt idx="14627">
                  <c:v>4.5414300000000001</c:v>
                </c:pt>
                <c:pt idx="14628">
                  <c:v>4.3320999999999996</c:v>
                </c:pt>
                <c:pt idx="14629">
                  <c:v>4.07761</c:v>
                </c:pt>
                <c:pt idx="14630">
                  <c:v>2.1839400000000002</c:v>
                </c:pt>
                <c:pt idx="14631">
                  <c:v>5.55124</c:v>
                </c:pt>
                <c:pt idx="14632">
                  <c:v>6.4044499999999998</c:v>
                </c:pt>
                <c:pt idx="14633">
                  <c:v>6.0820699999999999</c:v>
                </c:pt>
                <c:pt idx="14634">
                  <c:v>5.4990199999999998</c:v>
                </c:pt>
                <c:pt idx="14635">
                  <c:v>6.2595299999999998</c:v>
                </c:pt>
                <c:pt idx="14636">
                  <c:v>6.9154099999999996</c:v>
                </c:pt>
                <c:pt idx="14637">
                  <c:v>9.5113699999999994</c:v>
                </c:pt>
                <c:pt idx="14638">
                  <c:v>8.1842400000000008</c:v>
                </c:pt>
                <c:pt idx="14639">
                  <c:v>5.8484699999999998</c:v>
                </c:pt>
                <c:pt idx="14640">
                  <c:v>5.5686799999999996</c:v>
                </c:pt>
                <c:pt idx="14641">
                  <c:v>5.3513000000000002</c:v>
                </c:pt>
                <c:pt idx="14642">
                  <c:v>5.0156900000000002</c:v>
                </c:pt>
                <c:pt idx="14643">
                  <c:v>4.5999800000000004</c:v>
                </c:pt>
                <c:pt idx="14644">
                  <c:v>6.41662</c:v>
                </c:pt>
                <c:pt idx="14645">
                  <c:v>5.5682700000000001</c:v>
                </c:pt>
                <c:pt idx="14646">
                  <c:v>5.3271899999999999</c:v>
                </c:pt>
                <c:pt idx="14647">
                  <c:v>4.9878299999999998</c:v>
                </c:pt>
                <c:pt idx="14648">
                  <c:v>5.1439199999999996</c:v>
                </c:pt>
                <c:pt idx="14649">
                  <c:v>4.1146500000000001</c:v>
                </c:pt>
                <c:pt idx="14650">
                  <c:v>5.6948400000000001</c:v>
                </c:pt>
                <c:pt idx="14651">
                  <c:v>6.68398</c:v>
                </c:pt>
                <c:pt idx="14652">
                  <c:v>6.4098699999999997</c:v>
                </c:pt>
                <c:pt idx="14653">
                  <c:v>6.3010700000000002</c:v>
                </c:pt>
                <c:pt idx="14654">
                  <c:v>5.98949</c:v>
                </c:pt>
                <c:pt idx="14655">
                  <c:v>5.69468</c:v>
                </c:pt>
                <c:pt idx="14656">
                  <c:v>4.0341300000000002</c:v>
                </c:pt>
                <c:pt idx="14657">
                  <c:v>4.4901200000000001</c:v>
                </c:pt>
                <c:pt idx="14658">
                  <c:v>8.1528299999999998</c:v>
                </c:pt>
                <c:pt idx="14659">
                  <c:v>6.2058600000000004</c:v>
                </c:pt>
                <c:pt idx="14660">
                  <c:v>4.8328499999999996</c:v>
                </c:pt>
                <c:pt idx="14661">
                  <c:v>2.68458</c:v>
                </c:pt>
                <c:pt idx="14662">
                  <c:v>5.7164000000000001</c:v>
                </c:pt>
                <c:pt idx="14663">
                  <c:v>6.7068000000000003</c:v>
                </c:pt>
                <c:pt idx="14664">
                  <c:v>5.4973400000000003</c:v>
                </c:pt>
                <c:pt idx="14665">
                  <c:v>4.2983200000000004</c:v>
                </c:pt>
                <c:pt idx="14666">
                  <c:v>6.8320299999999996</c:v>
                </c:pt>
                <c:pt idx="14667">
                  <c:v>6.6190699999999998</c:v>
                </c:pt>
                <c:pt idx="14668">
                  <c:v>5.7564700000000002</c:v>
                </c:pt>
                <c:pt idx="14669">
                  <c:v>7.3614199999999999</c:v>
                </c:pt>
                <c:pt idx="14670">
                  <c:v>6.28538</c:v>
                </c:pt>
                <c:pt idx="14671">
                  <c:v>9.0038999999999998</c:v>
                </c:pt>
                <c:pt idx="14672">
                  <c:v>7.0587499999999999</c:v>
                </c:pt>
                <c:pt idx="14673">
                  <c:v>9.72288</c:v>
                </c:pt>
                <c:pt idx="14674">
                  <c:v>8.2257300000000004</c:v>
                </c:pt>
                <c:pt idx="14675">
                  <c:v>7.0884200000000002</c:v>
                </c:pt>
                <c:pt idx="14676">
                  <c:v>6.5407099999999998</c:v>
                </c:pt>
                <c:pt idx="14677">
                  <c:v>6.0867899999999997</c:v>
                </c:pt>
                <c:pt idx="14678">
                  <c:v>6.4911500000000002</c:v>
                </c:pt>
                <c:pt idx="14679">
                  <c:v>6.1874000000000002</c:v>
                </c:pt>
                <c:pt idx="14680">
                  <c:v>5.9792699999999996</c:v>
                </c:pt>
                <c:pt idx="14681">
                  <c:v>6.6753200000000001</c:v>
                </c:pt>
                <c:pt idx="14682">
                  <c:v>8.5804799999999997</c:v>
                </c:pt>
                <c:pt idx="14683">
                  <c:v>7.0751900000000001</c:v>
                </c:pt>
                <c:pt idx="14684">
                  <c:v>7.2466699999999999</c:v>
                </c:pt>
                <c:pt idx="14685">
                  <c:v>9.9170200000000008</c:v>
                </c:pt>
                <c:pt idx="14686">
                  <c:v>8.1726600000000005</c:v>
                </c:pt>
                <c:pt idx="14687">
                  <c:v>6.52766</c:v>
                </c:pt>
                <c:pt idx="14688">
                  <c:v>6.2157400000000003</c:v>
                </c:pt>
                <c:pt idx="14689">
                  <c:v>6.87296</c:v>
                </c:pt>
                <c:pt idx="14690">
                  <c:v>6.7793999999999999</c:v>
                </c:pt>
                <c:pt idx="14691">
                  <c:v>6.5919499999999998</c:v>
                </c:pt>
                <c:pt idx="14692">
                  <c:v>9.5919600000000003</c:v>
                </c:pt>
                <c:pt idx="14693">
                  <c:v>8.8953000000000007</c:v>
                </c:pt>
                <c:pt idx="14694">
                  <c:v>7.73935</c:v>
                </c:pt>
                <c:pt idx="14695">
                  <c:v>6.2747000000000002</c:v>
                </c:pt>
                <c:pt idx="14696">
                  <c:v>5.2504799999999996</c:v>
                </c:pt>
                <c:pt idx="14697">
                  <c:v>5.6452600000000004</c:v>
                </c:pt>
                <c:pt idx="14698">
                  <c:v>7.4305500000000002</c:v>
                </c:pt>
                <c:pt idx="14699">
                  <c:v>8.7462199999999992</c:v>
                </c:pt>
                <c:pt idx="14700">
                  <c:v>7.1747399999999999</c:v>
                </c:pt>
                <c:pt idx="14701">
                  <c:v>6.4489900000000002</c:v>
                </c:pt>
                <c:pt idx="14702">
                  <c:v>8.8127300000000002</c:v>
                </c:pt>
                <c:pt idx="14703">
                  <c:v>7.6247299999999996</c:v>
                </c:pt>
                <c:pt idx="14704">
                  <c:v>5.4945899999999996</c:v>
                </c:pt>
                <c:pt idx="14705">
                  <c:v>0.39943000000000001</c:v>
                </c:pt>
                <c:pt idx="14706">
                  <c:v>0.78105000000000002</c:v>
                </c:pt>
                <c:pt idx="14707">
                  <c:v>2.1965300000000001</c:v>
                </c:pt>
                <c:pt idx="14708">
                  <c:v>4.9926300000000001</c:v>
                </c:pt>
                <c:pt idx="14709">
                  <c:v>3.7870300000000001</c:v>
                </c:pt>
                <c:pt idx="14710">
                  <c:v>8.4117800000000003</c:v>
                </c:pt>
                <c:pt idx="14711">
                  <c:v>7.4310900000000002</c:v>
                </c:pt>
                <c:pt idx="14712">
                  <c:v>8.4090799999999994</c:v>
                </c:pt>
                <c:pt idx="14713">
                  <c:v>12.058199999999999</c:v>
                </c:pt>
                <c:pt idx="14714">
                  <c:v>8.4957499999999992</c:v>
                </c:pt>
                <c:pt idx="14715">
                  <c:v>7.4528800000000004</c:v>
                </c:pt>
                <c:pt idx="14716">
                  <c:v>8.7261100000000003</c:v>
                </c:pt>
                <c:pt idx="14717">
                  <c:v>8.3308499999999999</c:v>
                </c:pt>
                <c:pt idx="14718">
                  <c:v>11.6213</c:v>
                </c:pt>
                <c:pt idx="14719">
                  <c:v>9.9241799999999998</c:v>
                </c:pt>
                <c:pt idx="14720">
                  <c:v>9.4695300000000007</c:v>
                </c:pt>
                <c:pt idx="14721">
                  <c:v>11.721299999999999</c:v>
                </c:pt>
                <c:pt idx="14722">
                  <c:v>9.5483100000000007</c:v>
                </c:pt>
                <c:pt idx="14723">
                  <c:v>7.6499199999999998</c:v>
                </c:pt>
                <c:pt idx="14724">
                  <c:v>7.1663100000000002</c:v>
                </c:pt>
                <c:pt idx="14725">
                  <c:v>8.1109200000000001</c:v>
                </c:pt>
                <c:pt idx="14726">
                  <c:v>7.9344700000000001</c:v>
                </c:pt>
                <c:pt idx="14727">
                  <c:v>7.1833900000000002</c:v>
                </c:pt>
                <c:pt idx="14728">
                  <c:v>6.7735200000000004</c:v>
                </c:pt>
                <c:pt idx="14729">
                  <c:v>6.44848</c:v>
                </c:pt>
                <c:pt idx="14730">
                  <c:v>7.6627700000000001</c:v>
                </c:pt>
                <c:pt idx="14731">
                  <c:v>7.0641299999999996</c:v>
                </c:pt>
                <c:pt idx="14732">
                  <c:v>7.9136499999999996</c:v>
                </c:pt>
                <c:pt idx="14733">
                  <c:v>6.0735200000000003</c:v>
                </c:pt>
                <c:pt idx="14734">
                  <c:v>6.4835900000000004</c:v>
                </c:pt>
                <c:pt idx="14735">
                  <c:v>7.9679200000000003</c:v>
                </c:pt>
                <c:pt idx="14736">
                  <c:v>7.4370500000000002</c:v>
                </c:pt>
                <c:pt idx="14737">
                  <c:v>7.2039</c:v>
                </c:pt>
                <c:pt idx="14738">
                  <c:v>8.9381699999999995</c:v>
                </c:pt>
                <c:pt idx="14739">
                  <c:v>13.8413</c:v>
                </c:pt>
                <c:pt idx="14740">
                  <c:v>9.5963899999999995</c:v>
                </c:pt>
                <c:pt idx="14741">
                  <c:v>8.6414000000000009</c:v>
                </c:pt>
                <c:pt idx="14742">
                  <c:v>9.3126800000000003</c:v>
                </c:pt>
                <c:pt idx="14743">
                  <c:v>8.4140499999999996</c:v>
                </c:pt>
                <c:pt idx="14744">
                  <c:v>7.95852</c:v>
                </c:pt>
                <c:pt idx="14745">
                  <c:v>7.6586499999999997</c:v>
                </c:pt>
                <c:pt idx="14746">
                  <c:v>6.9953399999999997</c:v>
                </c:pt>
                <c:pt idx="14747">
                  <c:v>7.6093799999999998</c:v>
                </c:pt>
                <c:pt idx="14748">
                  <c:v>9.5991300000000006</c:v>
                </c:pt>
                <c:pt idx="14749">
                  <c:v>8.4898000000000007</c:v>
                </c:pt>
                <c:pt idx="14750">
                  <c:v>7.27806</c:v>
                </c:pt>
                <c:pt idx="14751">
                  <c:v>9.1318800000000007</c:v>
                </c:pt>
                <c:pt idx="14752">
                  <c:v>7.0139399999999998</c:v>
                </c:pt>
                <c:pt idx="14753">
                  <c:v>6.75054</c:v>
                </c:pt>
                <c:pt idx="14754">
                  <c:v>7.6996500000000001</c:v>
                </c:pt>
                <c:pt idx="14755">
                  <c:v>10.422700000000001</c:v>
                </c:pt>
                <c:pt idx="14756">
                  <c:v>10.811199999999999</c:v>
                </c:pt>
                <c:pt idx="14757">
                  <c:v>10.577299999999999</c:v>
                </c:pt>
                <c:pt idx="14758">
                  <c:v>7.9917999999999996</c:v>
                </c:pt>
                <c:pt idx="14759">
                  <c:v>6.2053500000000001</c:v>
                </c:pt>
                <c:pt idx="14760">
                  <c:v>6.0727399999999996</c:v>
                </c:pt>
                <c:pt idx="14761">
                  <c:v>10.2262</c:v>
                </c:pt>
                <c:pt idx="14762">
                  <c:v>12.4062</c:v>
                </c:pt>
                <c:pt idx="14763">
                  <c:v>7.1951999999999998</c:v>
                </c:pt>
                <c:pt idx="14764">
                  <c:v>6.1321899999999996</c:v>
                </c:pt>
                <c:pt idx="14765">
                  <c:v>5.0210900000000001</c:v>
                </c:pt>
                <c:pt idx="14766">
                  <c:v>6.0389299999999997</c:v>
                </c:pt>
                <c:pt idx="14767">
                  <c:v>9.14222</c:v>
                </c:pt>
                <c:pt idx="14768">
                  <c:v>8.3246099999999998</c:v>
                </c:pt>
                <c:pt idx="14769">
                  <c:v>8.2223600000000001</c:v>
                </c:pt>
                <c:pt idx="14770">
                  <c:v>8.3124099999999999</c:v>
                </c:pt>
                <c:pt idx="14771">
                  <c:v>9.8060100000000006</c:v>
                </c:pt>
                <c:pt idx="14772">
                  <c:v>13.3256</c:v>
                </c:pt>
                <c:pt idx="14773">
                  <c:v>10.036899999999999</c:v>
                </c:pt>
                <c:pt idx="14774">
                  <c:v>9.1404599999999991</c:v>
                </c:pt>
                <c:pt idx="14775">
                  <c:v>9.3797800000000002</c:v>
                </c:pt>
                <c:pt idx="14776">
                  <c:v>9.8663299999999996</c:v>
                </c:pt>
                <c:pt idx="14777">
                  <c:v>9.7680199999999999</c:v>
                </c:pt>
                <c:pt idx="14778">
                  <c:v>9.6776400000000002</c:v>
                </c:pt>
                <c:pt idx="14779">
                  <c:v>9.3873700000000007</c:v>
                </c:pt>
                <c:pt idx="14780">
                  <c:v>8.9594400000000007</c:v>
                </c:pt>
                <c:pt idx="14781">
                  <c:v>10.0623</c:v>
                </c:pt>
                <c:pt idx="14782">
                  <c:v>11.6943</c:v>
                </c:pt>
                <c:pt idx="14783">
                  <c:v>13.3596</c:v>
                </c:pt>
                <c:pt idx="14784">
                  <c:v>12.207800000000001</c:v>
                </c:pt>
                <c:pt idx="14785">
                  <c:v>10.39852</c:v>
                </c:pt>
                <c:pt idx="14786">
                  <c:v>9.4234399999999994</c:v>
                </c:pt>
                <c:pt idx="14787">
                  <c:v>8.8131900000000005</c:v>
                </c:pt>
                <c:pt idx="14788">
                  <c:v>9.8380100000000006</c:v>
                </c:pt>
                <c:pt idx="14789">
                  <c:v>9.3580100000000002</c:v>
                </c:pt>
                <c:pt idx="14790">
                  <c:v>8.5978499999999993</c:v>
                </c:pt>
                <c:pt idx="14791">
                  <c:v>8.4343199999999996</c:v>
                </c:pt>
                <c:pt idx="14792">
                  <c:v>6.5549099999999996</c:v>
                </c:pt>
                <c:pt idx="14793">
                  <c:v>7.0921500000000002</c:v>
                </c:pt>
                <c:pt idx="14794">
                  <c:v>7.6027699999999996</c:v>
                </c:pt>
                <c:pt idx="14795">
                  <c:v>9.9222699999999993</c:v>
                </c:pt>
                <c:pt idx="14796">
                  <c:v>11.0504</c:v>
                </c:pt>
                <c:pt idx="14797">
                  <c:v>10.5145</c:v>
                </c:pt>
                <c:pt idx="14798">
                  <c:v>11.0984</c:v>
                </c:pt>
                <c:pt idx="14799">
                  <c:v>12.182079999999999</c:v>
                </c:pt>
                <c:pt idx="14800">
                  <c:v>11.0467</c:v>
                </c:pt>
                <c:pt idx="14801">
                  <c:v>13.25384</c:v>
                </c:pt>
                <c:pt idx="14802">
                  <c:v>11.282999999999999</c:v>
                </c:pt>
                <c:pt idx="14803">
                  <c:v>10.0349</c:v>
                </c:pt>
                <c:pt idx="14804">
                  <c:v>9.55321</c:v>
                </c:pt>
                <c:pt idx="14805">
                  <c:v>9.0986799999999999</c:v>
                </c:pt>
                <c:pt idx="14806">
                  <c:v>8.9956700000000005</c:v>
                </c:pt>
                <c:pt idx="14807">
                  <c:v>9.1782400000000006</c:v>
                </c:pt>
                <c:pt idx="14808">
                  <c:v>10.0604</c:v>
                </c:pt>
                <c:pt idx="14809">
                  <c:v>9.8483499999999999</c:v>
                </c:pt>
                <c:pt idx="14810">
                  <c:v>9.6728699999999996</c:v>
                </c:pt>
                <c:pt idx="14811">
                  <c:v>10.695499999999999</c:v>
                </c:pt>
                <c:pt idx="14812">
                  <c:v>11.1082</c:v>
                </c:pt>
                <c:pt idx="14813">
                  <c:v>11.2179</c:v>
                </c:pt>
                <c:pt idx="14814">
                  <c:v>12.5852</c:v>
                </c:pt>
                <c:pt idx="14815">
                  <c:v>14.287559999999999</c:v>
                </c:pt>
                <c:pt idx="14816">
                  <c:v>12.8756</c:v>
                </c:pt>
                <c:pt idx="14817">
                  <c:v>11.5671</c:v>
                </c:pt>
                <c:pt idx="14818">
                  <c:v>10.356</c:v>
                </c:pt>
                <c:pt idx="14819">
                  <c:v>10.07302</c:v>
                </c:pt>
                <c:pt idx="14820">
                  <c:v>10.0198</c:v>
                </c:pt>
                <c:pt idx="14821">
                  <c:v>9.4454999999999991</c:v>
                </c:pt>
                <c:pt idx="14822">
                  <c:v>7.9065200000000004</c:v>
                </c:pt>
                <c:pt idx="14823">
                  <c:v>8.0263200000000001</c:v>
                </c:pt>
                <c:pt idx="14824">
                  <c:v>10.3492</c:v>
                </c:pt>
                <c:pt idx="14825">
                  <c:v>10.093500000000001</c:v>
                </c:pt>
                <c:pt idx="14826">
                  <c:v>9.5137099999999997</c:v>
                </c:pt>
                <c:pt idx="14827">
                  <c:v>9.2659900000000004</c:v>
                </c:pt>
                <c:pt idx="14828">
                  <c:v>10.4658</c:v>
                </c:pt>
                <c:pt idx="14829">
                  <c:v>11.1244</c:v>
                </c:pt>
                <c:pt idx="14830">
                  <c:v>14.480499999999999</c:v>
                </c:pt>
                <c:pt idx="14831">
                  <c:v>11.965</c:v>
                </c:pt>
                <c:pt idx="14832">
                  <c:v>13.708600000000001</c:v>
                </c:pt>
                <c:pt idx="14833">
                  <c:v>12.6637</c:v>
                </c:pt>
                <c:pt idx="14834">
                  <c:v>11.5646</c:v>
                </c:pt>
                <c:pt idx="14835">
                  <c:v>11.0581</c:v>
                </c:pt>
                <c:pt idx="14836">
                  <c:v>10.654400000000001</c:v>
                </c:pt>
                <c:pt idx="14837">
                  <c:v>10.3024</c:v>
                </c:pt>
                <c:pt idx="14838">
                  <c:v>10.7592</c:v>
                </c:pt>
                <c:pt idx="14839">
                  <c:v>10.306800000000001</c:v>
                </c:pt>
                <c:pt idx="14840">
                  <c:v>12.556699999999999</c:v>
                </c:pt>
                <c:pt idx="14841">
                  <c:v>13.5837</c:v>
                </c:pt>
                <c:pt idx="14842">
                  <c:v>12.34229</c:v>
                </c:pt>
                <c:pt idx="14843">
                  <c:v>11.125400000000001</c:v>
                </c:pt>
                <c:pt idx="14844">
                  <c:v>13.71599</c:v>
                </c:pt>
                <c:pt idx="14845">
                  <c:v>13.4733</c:v>
                </c:pt>
                <c:pt idx="14846">
                  <c:v>11.056900000000001</c:v>
                </c:pt>
                <c:pt idx="14847">
                  <c:v>10.577500000000001</c:v>
                </c:pt>
                <c:pt idx="14848">
                  <c:v>10.31819</c:v>
                </c:pt>
                <c:pt idx="14849">
                  <c:v>10.024900000000001</c:v>
                </c:pt>
                <c:pt idx="14850">
                  <c:v>11.1128</c:v>
                </c:pt>
                <c:pt idx="14851">
                  <c:v>9.4480900000000005</c:v>
                </c:pt>
                <c:pt idx="14852">
                  <c:v>11.5802</c:v>
                </c:pt>
                <c:pt idx="14853">
                  <c:v>14.6417</c:v>
                </c:pt>
                <c:pt idx="14854">
                  <c:v>12.0722</c:v>
                </c:pt>
                <c:pt idx="14855">
                  <c:v>10.0799</c:v>
                </c:pt>
                <c:pt idx="14856">
                  <c:v>9.8829899999999995</c:v>
                </c:pt>
                <c:pt idx="14857">
                  <c:v>14.174799999999999</c:v>
                </c:pt>
                <c:pt idx="14858">
                  <c:v>13.68605</c:v>
                </c:pt>
                <c:pt idx="14859">
                  <c:v>11.708399999999999</c:v>
                </c:pt>
                <c:pt idx="14860">
                  <c:v>11.152100000000001</c:v>
                </c:pt>
                <c:pt idx="14861">
                  <c:v>10.9048</c:v>
                </c:pt>
                <c:pt idx="14862">
                  <c:v>12.6168</c:v>
                </c:pt>
                <c:pt idx="14863">
                  <c:v>11.434699999999999</c:v>
                </c:pt>
                <c:pt idx="14864">
                  <c:v>11.096299999999999</c:v>
                </c:pt>
                <c:pt idx="14865">
                  <c:v>11.268800000000001</c:v>
                </c:pt>
                <c:pt idx="14866">
                  <c:v>11.027900000000001</c:v>
                </c:pt>
                <c:pt idx="14867">
                  <c:v>11.0518</c:v>
                </c:pt>
                <c:pt idx="14868">
                  <c:v>10.313700000000001</c:v>
                </c:pt>
                <c:pt idx="14869">
                  <c:v>10.7684</c:v>
                </c:pt>
                <c:pt idx="14870">
                  <c:v>12.8177</c:v>
                </c:pt>
                <c:pt idx="14871">
                  <c:v>13.7616</c:v>
                </c:pt>
                <c:pt idx="14872">
                  <c:v>13.0045</c:v>
                </c:pt>
                <c:pt idx="14873">
                  <c:v>12.6775</c:v>
                </c:pt>
                <c:pt idx="14874">
                  <c:v>11.536</c:v>
                </c:pt>
                <c:pt idx="14875">
                  <c:v>10.9041</c:v>
                </c:pt>
                <c:pt idx="14876">
                  <c:v>11.1256</c:v>
                </c:pt>
                <c:pt idx="14877">
                  <c:v>11.366899999999999</c:v>
                </c:pt>
                <c:pt idx="14878">
                  <c:v>13.1219</c:v>
                </c:pt>
                <c:pt idx="14879">
                  <c:v>12.413399999999999</c:v>
                </c:pt>
                <c:pt idx="14880">
                  <c:v>14.2941</c:v>
                </c:pt>
                <c:pt idx="14881">
                  <c:v>13.0611</c:v>
                </c:pt>
                <c:pt idx="14882">
                  <c:v>13.6028</c:v>
                </c:pt>
                <c:pt idx="14883">
                  <c:v>12.129300000000001</c:v>
                </c:pt>
                <c:pt idx="14884">
                  <c:v>11.4322</c:v>
                </c:pt>
                <c:pt idx="14885">
                  <c:v>10.9091</c:v>
                </c:pt>
                <c:pt idx="14886">
                  <c:v>9.5679599999999994</c:v>
                </c:pt>
                <c:pt idx="14887">
                  <c:v>10.7293</c:v>
                </c:pt>
                <c:pt idx="14888">
                  <c:v>14.2919</c:v>
                </c:pt>
                <c:pt idx="14889">
                  <c:v>16.128499999999999</c:v>
                </c:pt>
                <c:pt idx="14890">
                  <c:v>16.479500000000002</c:v>
                </c:pt>
                <c:pt idx="14891">
                  <c:v>14.1524</c:v>
                </c:pt>
                <c:pt idx="14892">
                  <c:v>13.168509999999999</c:v>
                </c:pt>
                <c:pt idx="14893">
                  <c:v>12.935</c:v>
                </c:pt>
                <c:pt idx="14894">
                  <c:v>13.0662</c:v>
                </c:pt>
                <c:pt idx="14895">
                  <c:v>12.460699999999999</c:v>
                </c:pt>
                <c:pt idx="14896">
                  <c:v>12.1309</c:v>
                </c:pt>
                <c:pt idx="14897">
                  <c:v>11.898300000000001</c:v>
                </c:pt>
                <c:pt idx="14898">
                  <c:v>11.6326</c:v>
                </c:pt>
                <c:pt idx="14899">
                  <c:v>11.6829</c:v>
                </c:pt>
                <c:pt idx="14900">
                  <c:v>13.1282</c:v>
                </c:pt>
                <c:pt idx="14901">
                  <c:v>13.3392</c:v>
                </c:pt>
                <c:pt idx="14902">
                  <c:v>12.81148</c:v>
                </c:pt>
                <c:pt idx="14903">
                  <c:v>11.7818</c:v>
                </c:pt>
                <c:pt idx="14904">
                  <c:v>10.2743</c:v>
                </c:pt>
                <c:pt idx="14905">
                  <c:v>11.997199999999999</c:v>
                </c:pt>
                <c:pt idx="14906">
                  <c:v>16.546299999999999</c:v>
                </c:pt>
                <c:pt idx="14907">
                  <c:v>13.6304</c:v>
                </c:pt>
                <c:pt idx="14908">
                  <c:v>11.8986</c:v>
                </c:pt>
                <c:pt idx="14909">
                  <c:v>11.435</c:v>
                </c:pt>
                <c:pt idx="14910">
                  <c:v>17.109100000000002</c:v>
                </c:pt>
                <c:pt idx="14911">
                  <c:v>19.342500000000001</c:v>
                </c:pt>
                <c:pt idx="14912">
                  <c:v>15.3786</c:v>
                </c:pt>
                <c:pt idx="14913">
                  <c:v>12.0213</c:v>
                </c:pt>
                <c:pt idx="14914">
                  <c:v>11.682700000000001</c:v>
                </c:pt>
                <c:pt idx="14915">
                  <c:v>12.103999999999999</c:v>
                </c:pt>
                <c:pt idx="14916">
                  <c:v>12.3809</c:v>
                </c:pt>
                <c:pt idx="14917">
                  <c:v>12.208299999999999</c:v>
                </c:pt>
                <c:pt idx="14918">
                  <c:v>13.470800000000001</c:v>
                </c:pt>
                <c:pt idx="14919">
                  <c:v>14.0182</c:v>
                </c:pt>
                <c:pt idx="14920">
                  <c:v>13.602499999999999</c:v>
                </c:pt>
                <c:pt idx="14921">
                  <c:v>17.500699999999998</c:v>
                </c:pt>
                <c:pt idx="14922">
                  <c:v>13.958</c:v>
                </c:pt>
                <c:pt idx="14923">
                  <c:v>12.89874</c:v>
                </c:pt>
                <c:pt idx="14924">
                  <c:v>12.511799999999999</c:v>
                </c:pt>
                <c:pt idx="14925">
                  <c:v>11.6594</c:v>
                </c:pt>
                <c:pt idx="14926">
                  <c:v>13.261799999999999</c:v>
                </c:pt>
                <c:pt idx="14927">
                  <c:v>13.277699999999999</c:v>
                </c:pt>
                <c:pt idx="14928">
                  <c:v>12.9557</c:v>
                </c:pt>
                <c:pt idx="14929">
                  <c:v>13.3125</c:v>
                </c:pt>
                <c:pt idx="14930">
                  <c:v>13.651300000000001</c:v>
                </c:pt>
                <c:pt idx="14931">
                  <c:v>13.8043</c:v>
                </c:pt>
                <c:pt idx="14932">
                  <c:v>14.1836</c:v>
                </c:pt>
                <c:pt idx="14933">
                  <c:v>15.7263</c:v>
                </c:pt>
                <c:pt idx="14934">
                  <c:v>16.913609999999998</c:v>
                </c:pt>
                <c:pt idx="14935">
                  <c:v>16.426200000000001</c:v>
                </c:pt>
                <c:pt idx="14936">
                  <c:v>16.0885</c:v>
                </c:pt>
                <c:pt idx="14937">
                  <c:v>14.081</c:v>
                </c:pt>
                <c:pt idx="14938">
                  <c:v>13.365500000000001</c:v>
                </c:pt>
                <c:pt idx="14939">
                  <c:v>18.384899999999998</c:v>
                </c:pt>
                <c:pt idx="14940">
                  <c:v>15.0275</c:v>
                </c:pt>
                <c:pt idx="14941">
                  <c:v>16.7485</c:v>
                </c:pt>
                <c:pt idx="14942">
                  <c:v>13.6745</c:v>
                </c:pt>
                <c:pt idx="14943">
                  <c:v>12.9352</c:v>
                </c:pt>
                <c:pt idx="14944">
                  <c:v>12.4404</c:v>
                </c:pt>
                <c:pt idx="14945">
                  <c:v>12.323700000000001</c:v>
                </c:pt>
                <c:pt idx="14946">
                  <c:v>12.004</c:v>
                </c:pt>
                <c:pt idx="14947">
                  <c:v>12.4763</c:v>
                </c:pt>
                <c:pt idx="14948">
                  <c:v>13.7601</c:v>
                </c:pt>
                <c:pt idx="14949">
                  <c:v>17.009899999999998</c:v>
                </c:pt>
                <c:pt idx="14950">
                  <c:v>16.0822</c:v>
                </c:pt>
                <c:pt idx="14951">
                  <c:v>13.987399999999999</c:v>
                </c:pt>
                <c:pt idx="14952">
                  <c:v>15.248200000000001</c:v>
                </c:pt>
                <c:pt idx="14953">
                  <c:v>14.412699999999999</c:v>
                </c:pt>
                <c:pt idx="14954">
                  <c:v>7.1541499999999996</c:v>
                </c:pt>
                <c:pt idx="14955">
                  <c:v>6.3575600000000003</c:v>
                </c:pt>
                <c:pt idx="14956">
                  <c:v>7.5876200000000003</c:v>
                </c:pt>
                <c:pt idx="14957">
                  <c:v>9.2319099999999992</c:v>
                </c:pt>
                <c:pt idx="14958">
                  <c:v>12.2196</c:v>
                </c:pt>
                <c:pt idx="14959">
                  <c:v>12.12548</c:v>
                </c:pt>
                <c:pt idx="14960">
                  <c:v>20.911200000000001</c:v>
                </c:pt>
                <c:pt idx="14961">
                  <c:v>20.2422</c:v>
                </c:pt>
                <c:pt idx="14962">
                  <c:v>18.403500000000001</c:v>
                </c:pt>
                <c:pt idx="14963">
                  <c:v>18.3429</c:v>
                </c:pt>
                <c:pt idx="14964">
                  <c:v>16.141100000000002</c:v>
                </c:pt>
                <c:pt idx="14965">
                  <c:v>15.0724</c:v>
                </c:pt>
                <c:pt idx="14966">
                  <c:v>14.1838</c:v>
                </c:pt>
                <c:pt idx="14967">
                  <c:v>14.805899999999999</c:v>
                </c:pt>
                <c:pt idx="14968">
                  <c:v>17.384599999999999</c:v>
                </c:pt>
                <c:pt idx="14969">
                  <c:v>14.735099999999999</c:v>
                </c:pt>
                <c:pt idx="14970">
                  <c:v>15.562200000000001</c:v>
                </c:pt>
                <c:pt idx="14971">
                  <c:v>15.5695</c:v>
                </c:pt>
                <c:pt idx="14972">
                  <c:v>15.3284</c:v>
                </c:pt>
                <c:pt idx="14973">
                  <c:v>16.271000000000001</c:v>
                </c:pt>
                <c:pt idx="14974">
                  <c:v>18.818100000000001</c:v>
                </c:pt>
                <c:pt idx="14975">
                  <c:v>16.806899999999999</c:v>
                </c:pt>
                <c:pt idx="14976">
                  <c:v>14.194240000000001</c:v>
                </c:pt>
                <c:pt idx="14977">
                  <c:v>12.88279</c:v>
                </c:pt>
                <c:pt idx="14978">
                  <c:v>11.095599999999999</c:v>
                </c:pt>
                <c:pt idx="14979">
                  <c:v>11.330299999999999</c:v>
                </c:pt>
                <c:pt idx="14980">
                  <c:v>9.4942600000000006</c:v>
                </c:pt>
                <c:pt idx="14981">
                  <c:v>13.819800000000001</c:v>
                </c:pt>
                <c:pt idx="14982">
                  <c:v>19.900600000000001</c:v>
                </c:pt>
                <c:pt idx="14983">
                  <c:v>17.087499999999999</c:v>
                </c:pt>
                <c:pt idx="14984">
                  <c:v>15.1874</c:v>
                </c:pt>
                <c:pt idx="14985">
                  <c:v>14.152799999999999</c:v>
                </c:pt>
                <c:pt idx="14986">
                  <c:v>13.555400000000001</c:v>
                </c:pt>
                <c:pt idx="14987">
                  <c:v>17.598649999999999</c:v>
                </c:pt>
                <c:pt idx="14988">
                  <c:v>18.250800000000002</c:v>
                </c:pt>
                <c:pt idx="14989">
                  <c:v>15.812900000000001</c:v>
                </c:pt>
                <c:pt idx="14990">
                  <c:v>17.613399999999999</c:v>
                </c:pt>
                <c:pt idx="14991">
                  <c:v>16.90465</c:v>
                </c:pt>
                <c:pt idx="14992">
                  <c:v>16.122599999999998</c:v>
                </c:pt>
                <c:pt idx="14993">
                  <c:v>15.3626</c:v>
                </c:pt>
                <c:pt idx="14994">
                  <c:v>14.5975</c:v>
                </c:pt>
                <c:pt idx="14995">
                  <c:v>15.1189</c:v>
                </c:pt>
                <c:pt idx="14996">
                  <c:v>14.341900000000001</c:v>
                </c:pt>
                <c:pt idx="14997">
                  <c:v>15.629</c:v>
                </c:pt>
                <c:pt idx="14998">
                  <c:v>19.738600000000002</c:v>
                </c:pt>
                <c:pt idx="14999">
                  <c:v>17.471900000000002</c:v>
                </c:pt>
                <c:pt idx="15000">
                  <c:v>22.525600000000001</c:v>
                </c:pt>
                <c:pt idx="15001">
                  <c:v>18.1678</c:v>
                </c:pt>
                <c:pt idx="15002">
                  <c:v>20.254899999999999</c:v>
                </c:pt>
                <c:pt idx="15003">
                  <c:v>18.445989999999998</c:v>
                </c:pt>
                <c:pt idx="15004">
                  <c:v>15.704800000000001</c:v>
                </c:pt>
                <c:pt idx="15005">
                  <c:v>14.637499999999999</c:v>
                </c:pt>
                <c:pt idx="15006">
                  <c:v>14.881399999999999</c:v>
                </c:pt>
                <c:pt idx="15007">
                  <c:v>15.7516</c:v>
                </c:pt>
                <c:pt idx="15008">
                  <c:v>15.413600000000001</c:v>
                </c:pt>
                <c:pt idx="15009">
                  <c:v>14.934699999999999</c:v>
                </c:pt>
                <c:pt idx="15010">
                  <c:v>14.548299999999999</c:v>
                </c:pt>
                <c:pt idx="15011">
                  <c:v>15.3871</c:v>
                </c:pt>
                <c:pt idx="15012">
                  <c:v>15.570499999999999</c:v>
                </c:pt>
                <c:pt idx="15013">
                  <c:v>17.541899999999998</c:v>
                </c:pt>
                <c:pt idx="15014">
                  <c:v>15.5504</c:v>
                </c:pt>
                <c:pt idx="15015">
                  <c:v>14.530200000000001</c:v>
                </c:pt>
                <c:pt idx="15016">
                  <c:v>14.6053</c:v>
                </c:pt>
                <c:pt idx="15017">
                  <c:v>14.8583</c:v>
                </c:pt>
                <c:pt idx="15018">
                  <c:v>14.8324</c:v>
                </c:pt>
                <c:pt idx="15019">
                  <c:v>14.8431</c:v>
                </c:pt>
                <c:pt idx="15020">
                  <c:v>16.436</c:v>
                </c:pt>
                <c:pt idx="15021">
                  <c:v>15.4832</c:v>
                </c:pt>
                <c:pt idx="15022">
                  <c:v>15.583600000000001</c:v>
                </c:pt>
                <c:pt idx="15023">
                  <c:v>15.227180000000001</c:v>
                </c:pt>
                <c:pt idx="15024">
                  <c:v>15.5517</c:v>
                </c:pt>
                <c:pt idx="15025">
                  <c:v>14.5467</c:v>
                </c:pt>
                <c:pt idx="15026">
                  <c:v>16.479399999999998</c:v>
                </c:pt>
                <c:pt idx="15027">
                  <c:v>17.432500000000001</c:v>
                </c:pt>
                <c:pt idx="15028">
                  <c:v>17.191400000000002</c:v>
                </c:pt>
                <c:pt idx="15029">
                  <c:v>17.226099999999999</c:v>
                </c:pt>
                <c:pt idx="15030">
                  <c:v>16.637</c:v>
                </c:pt>
                <c:pt idx="15031">
                  <c:v>19.95505</c:v>
                </c:pt>
                <c:pt idx="15032">
                  <c:v>19.158300000000001</c:v>
                </c:pt>
                <c:pt idx="15033">
                  <c:v>19.450299999999999</c:v>
                </c:pt>
                <c:pt idx="15034">
                  <c:v>19.089600000000001</c:v>
                </c:pt>
                <c:pt idx="15035">
                  <c:v>15.086399999999999</c:v>
                </c:pt>
                <c:pt idx="15036">
                  <c:v>13.78</c:v>
                </c:pt>
                <c:pt idx="15037">
                  <c:v>14.577199999999999</c:v>
                </c:pt>
                <c:pt idx="15038">
                  <c:v>15.5383</c:v>
                </c:pt>
                <c:pt idx="15039">
                  <c:v>18.098500000000001</c:v>
                </c:pt>
                <c:pt idx="15040">
                  <c:v>17.979700000000001</c:v>
                </c:pt>
                <c:pt idx="15041">
                  <c:v>15.608000000000001</c:v>
                </c:pt>
                <c:pt idx="15042">
                  <c:v>14.5275</c:v>
                </c:pt>
                <c:pt idx="15043">
                  <c:v>14.7273</c:v>
                </c:pt>
                <c:pt idx="15044">
                  <c:v>16.744800000000001</c:v>
                </c:pt>
                <c:pt idx="15045">
                  <c:v>16.764800000000001</c:v>
                </c:pt>
                <c:pt idx="15046">
                  <c:v>15.867599999999999</c:v>
                </c:pt>
                <c:pt idx="15047">
                  <c:v>18.4358</c:v>
                </c:pt>
                <c:pt idx="15048">
                  <c:v>20.898399999999999</c:v>
                </c:pt>
                <c:pt idx="15049">
                  <c:v>21.2605</c:v>
                </c:pt>
                <c:pt idx="15050">
                  <c:v>17.972899999999999</c:v>
                </c:pt>
                <c:pt idx="15051">
                  <c:v>17.299600000000002</c:v>
                </c:pt>
                <c:pt idx="15052">
                  <c:v>16.689900000000002</c:v>
                </c:pt>
                <c:pt idx="15053">
                  <c:v>16.904199999999999</c:v>
                </c:pt>
                <c:pt idx="15054">
                  <c:v>16.961099999999998</c:v>
                </c:pt>
                <c:pt idx="15055">
                  <c:v>16.7742</c:v>
                </c:pt>
                <c:pt idx="15056">
                  <c:v>16.494700000000002</c:v>
                </c:pt>
                <c:pt idx="15057">
                  <c:v>16.365100000000002</c:v>
                </c:pt>
                <c:pt idx="15058">
                  <c:v>18.147300000000001</c:v>
                </c:pt>
                <c:pt idx="15059">
                  <c:v>17.921800000000001</c:v>
                </c:pt>
                <c:pt idx="15060">
                  <c:v>18.0532</c:v>
                </c:pt>
                <c:pt idx="15061">
                  <c:v>27.539899999999999</c:v>
                </c:pt>
                <c:pt idx="15062">
                  <c:v>24.249020000000002</c:v>
                </c:pt>
                <c:pt idx="15063">
                  <c:v>20.6157</c:v>
                </c:pt>
                <c:pt idx="15064">
                  <c:v>18.021999999999998</c:v>
                </c:pt>
                <c:pt idx="15065">
                  <c:v>19.308599999999998</c:v>
                </c:pt>
                <c:pt idx="15066">
                  <c:v>18.058800000000002</c:v>
                </c:pt>
                <c:pt idx="15067">
                  <c:v>17.1493</c:v>
                </c:pt>
                <c:pt idx="15068">
                  <c:v>16.584599999999998</c:v>
                </c:pt>
                <c:pt idx="15069">
                  <c:v>15.8935</c:v>
                </c:pt>
                <c:pt idx="15070">
                  <c:v>15.101599999999999</c:v>
                </c:pt>
                <c:pt idx="15071">
                  <c:v>16.261119999999998</c:v>
                </c:pt>
                <c:pt idx="15072">
                  <c:v>15.5366</c:v>
                </c:pt>
                <c:pt idx="15073">
                  <c:v>18.328499999999998</c:v>
                </c:pt>
                <c:pt idx="15074">
                  <c:v>16.7608</c:v>
                </c:pt>
                <c:pt idx="15075">
                  <c:v>16.216100000000001</c:v>
                </c:pt>
                <c:pt idx="15076">
                  <c:v>18.584800000000001</c:v>
                </c:pt>
                <c:pt idx="15077">
                  <c:v>16.652999999999999</c:v>
                </c:pt>
                <c:pt idx="15078">
                  <c:v>14.761900000000001</c:v>
                </c:pt>
                <c:pt idx="15079">
                  <c:v>16.730499999999999</c:v>
                </c:pt>
                <c:pt idx="15080">
                  <c:v>17.313300000000002</c:v>
                </c:pt>
                <c:pt idx="15081">
                  <c:v>17.549399999999999</c:v>
                </c:pt>
                <c:pt idx="15082">
                  <c:v>17.275400000000001</c:v>
                </c:pt>
                <c:pt idx="15083">
                  <c:v>16.321999999999999</c:v>
                </c:pt>
                <c:pt idx="15084">
                  <c:v>16.602699999999999</c:v>
                </c:pt>
                <c:pt idx="15085">
                  <c:v>18.398199999999999</c:v>
                </c:pt>
                <c:pt idx="15086">
                  <c:v>18.678799999999999</c:v>
                </c:pt>
                <c:pt idx="15087">
                  <c:v>20.794499999999999</c:v>
                </c:pt>
                <c:pt idx="15088">
                  <c:v>23.316700000000001</c:v>
                </c:pt>
                <c:pt idx="15089">
                  <c:v>21.874099999999999</c:v>
                </c:pt>
                <c:pt idx="15090">
                  <c:v>25.77158</c:v>
                </c:pt>
                <c:pt idx="15091">
                  <c:v>25.379799999999999</c:v>
                </c:pt>
                <c:pt idx="15092">
                  <c:v>22.443300000000001</c:v>
                </c:pt>
                <c:pt idx="15093">
                  <c:v>19.0594</c:v>
                </c:pt>
                <c:pt idx="15094">
                  <c:v>17.357500000000002</c:v>
                </c:pt>
                <c:pt idx="15095">
                  <c:v>18.474599999999999</c:v>
                </c:pt>
                <c:pt idx="15096">
                  <c:v>17.590199999999999</c:v>
                </c:pt>
                <c:pt idx="15097">
                  <c:v>16.7683</c:v>
                </c:pt>
                <c:pt idx="15098">
                  <c:v>16.432700000000001</c:v>
                </c:pt>
                <c:pt idx="15099">
                  <c:v>16.201589999999999</c:v>
                </c:pt>
                <c:pt idx="15100">
                  <c:v>16.217400000000001</c:v>
                </c:pt>
                <c:pt idx="15101">
                  <c:v>14.860799999999999</c:v>
                </c:pt>
                <c:pt idx="15102">
                  <c:v>16.6922</c:v>
                </c:pt>
                <c:pt idx="15103">
                  <c:v>21.88</c:v>
                </c:pt>
                <c:pt idx="15104">
                  <c:v>22.474699999999999</c:v>
                </c:pt>
                <c:pt idx="15105">
                  <c:v>19.568000000000001</c:v>
                </c:pt>
                <c:pt idx="15106">
                  <c:v>18.219799999999999</c:v>
                </c:pt>
                <c:pt idx="15107">
                  <c:v>19.2393</c:v>
                </c:pt>
                <c:pt idx="15108">
                  <c:v>17.7318</c:v>
                </c:pt>
                <c:pt idx="15109">
                  <c:v>17.830200000000001</c:v>
                </c:pt>
                <c:pt idx="15110">
                  <c:v>17.835100000000001</c:v>
                </c:pt>
                <c:pt idx="15111">
                  <c:v>17.611999999999998</c:v>
                </c:pt>
                <c:pt idx="15112">
                  <c:v>17.4724</c:v>
                </c:pt>
                <c:pt idx="15113">
                  <c:v>16.934699999999999</c:v>
                </c:pt>
                <c:pt idx="15114">
                  <c:v>17.5961</c:v>
                </c:pt>
                <c:pt idx="15115">
                  <c:v>20.017800000000001</c:v>
                </c:pt>
                <c:pt idx="15116">
                  <c:v>19.973500000000001</c:v>
                </c:pt>
                <c:pt idx="15117">
                  <c:v>22.799099999999999</c:v>
                </c:pt>
                <c:pt idx="15118">
                  <c:v>24.663699999999999</c:v>
                </c:pt>
                <c:pt idx="15119">
                  <c:v>22.865600000000001</c:v>
                </c:pt>
                <c:pt idx="15120">
                  <c:v>20.5138</c:v>
                </c:pt>
                <c:pt idx="15121">
                  <c:v>22.420300000000001</c:v>
                </c:pt>
                <c:pt idx="15122">
                  <c:v>25.299700000000001</c:v>
                </c:pt>
                <c:pt idx="15123">
                  <c:v>21.014700000000001</c:v>
                </c:pt>
                <c:pt idx="15124">
                  <c:v>19.077000000000002</c:v>
                </c:pt>
                <c:pt idx="15125">
                  <c:v>18.16</c:v>
                </c:pt>
                <c:pt idx="15126">
                  <c:v>18.643999999999998</c:v>
                </c:pt>
                <c:pt idx="15127">
                  <c:v>17.724440000000001</c:v>
                </c:pt>
                <c:pt idx="15128">
                  <c:v>17.282499999999999</c:v>
                </c:pt>
                <c:pt idx="15129">
                  <c:v>16.655000000000001</c:v>
                </c:pt>
                <c:pt idx="15130">
                  <c:v>16.7471</c:v>
                </c:pt>
                <c:pt idx="15131">
                  <c:v>16.036000000000001</c:v>
                </c:pt>
                <c:pt idx="15132">
                  <c:v>18.9009</c:v>
                </c:pt>
                <c:pt idx="15133">
                  <c:v>23.017099999999999</c:v>
                </c:pt>
                <c:pt idx="15134">
                  <c:v>19.130800000000001</c:v>
                </c:pt>
                <c:pt idx="15135">
                  <c:v>18.304099999999998</c:v>
                </c:pt>
                <c:pt idx="15136">
                  <c:v>18.783300000000001</c:v>
                </c:pt>
                <c:pt idx="15137">
                  <c:v>19.7575</c:v>
                </c:pt>
                <c:pt idx="15138">
                  <c:v>19.449400000000001</c:v>
                </c:pt>
                <c:pt idx="15139">
                  <c:v>19.2684</c:v>
                </c:pt>
                <c:pt idx="15140">
                  <c:v>19.431899999999999</c:v>
                </c:pt>
                <c:pt idx="15141">
                  <c:v>18.949120000000001</c:v>
                </c:pt>
                <c:pt idx="15142">
                  <c:v>19.204899999999999</c:v>
                </c:pt>
                <c:pt idx="15143">
                  <c:v>18.629899999999999</c:v>
                </c:pt>
                <c:pt idx="15144">
                  <c:v>20.29467</c:v>
                </c:pt>
                <c:pt idx="15145">
                  <c:v>24.854800000000001</c:v>
                </c:pt>
                <c:pt idx="15146">
                  <c:v>22.404599999999999</c:v>
                </c:pt>
                <c:pt idx="15147">
                  <c:v>27.1098</c:v>
                </c:pt>
                <c:pt idx="15148">
                  <c:v>23.583500000000001</c:v>
                </c:pt>
                <c:pt idx="15149">
                  <c:v>20.755199999999999</c:v>
                </c:pt>
                <c:pt idx="15150">
                  <c:v>23.152339999999999</c:v>
                </c:pt>
                <c:pt idx="15151">
                  <c:v>19.616099999999999</c:v>
                </c:pt>
                <c:pt idx="15152">
                  <c:v>18.415900000000001</c:v>
                </c:pt>
                <c:pt idx="15153">
                  <c:v>17.968299999999999</c:v>
                </c:pt>
                <c:pt idx="15154">
                  <c:v>18.997699999999998</c:v>
                </c:pt>
                <c:pt idx="15155">
                  <c:v>19.614100000000001</c:v>
                </c:pt>
                <c:pt idx="15156">
                  <c:v>18.918600000000001</c:v>
                </c:pt>
                <c:pt idx="15157">
                  <c:v>20.2134</c:v>
                </c:pt>
                <c:pt idx="15158">
                  <c:v>19.942699999999999</c:v>
                </c:pt>
                <c:pt idx="15159">
                  <c:v>21.772200000000002</c:v>
                </c:pt>
                <c:pt idx="15160">
                  <c:v>20.349299999999999</c:v>
                </c:pt>
                <c:pt idx="15161">
                  <c:v>16.582100000000001</c:v>
                </c:pt>
                <c:pt idx="15162">
                  <c:v>16.3643</c:v>
                </c:pt>
                <c:pt idx="15163">
                  <c:v>19.967300000000002</c:v>
                </c:pt>
                <c:pt idx="15164">
                  <c:v>19.513000000000002</c:v>
                </c:pt>
                <c:pt idx="15165">
                  <c:v>19.706399999999999</c:v>
                </c:pt>
                <c:pt idx="15166">
                  <c:v>19.537500000000001</c:v>
                </c:pt>
                <c:pt idx="15167">
                  <c:v>19.190100000000001</c:v>
                </c:pt>
                <c:pt idx="15168">
                  <c:v>20.723199999999999</c:v>
                </c:pt>
                <c:pt idx="15169">
                  <c:v>19.898499999999999</c:v>
                </c:pt>
                <c:pt idx="15170">
                  <c:v>19.921099999999999</c:v>
                </c:pt>
                <c:pt idx="15171">
                  <c:v>19.819800000000001</c:v>
                </c:pt>
                <c:pt idx="15172">
                  <c:v>22.5337</c:v>
                </c:pt>
                <c:pt idx="15173">
                  <c:v>22.412700000000001</c:v>
                </c:pt>
                <c:pt idx="15174">
                  <c:v>27.9346</c:v>
                </c:pt>
                <c:pt idx="15175">
                  <c:v>29.85397</c:v>
                </c:pt>
                <c:pt idx="15176">
                  <c:v>26.001000000000001</c:v>
                </c:pt>
                <c:pt idx="15177">
                  <c:v>23.222999999999999</c:v>
                </c:pt>
                <c:pt idx="15178">
                  <c:v>23.184999999999999</c:v>
                </c:pt>
                <c:pt idx="15179">
                  <c:v>20.677399999999999</c:v>
                </c:pt>
                <c:pt idx="15180">
                  <c:v>19.117000000000001</c:v>
                </c:pt>
                <c:pt idx="15181">
                  <c:v>18.632300000000001</c:v>
                </c:pt>
                <c:pt idx="15182">
                  <c:v>18.069400000000002</c:v>
                </c:pt>
                <c:pt idx="15183">
                  <c:v>17.8551</c:v>
                </c:pt>
                <c:pt idx="15184">
                  <c:v>20.244499999999999</c:v>
                </c:pt>
                <c:pt idx="15185">
                  <c:v>19.6403</c:v>
                </c:pt>
                <c:pt idx="15186">
                  <c:v>21.344100000000001</c:v>
                </c:pt>
                <c:pt idx="15187">
                  <c:v>19.700500000000002</c:v>
                </c:pt>
                <c:pt idx="15188">
                  <c:v>22.1068</c:v>
                </c:pt>
                <c:pt idx="15189">
                  <c:v>20.555399999999999</c:v>
                </c:pt>
                <c:pt idx="15190">
                  <c:v>19.479600000000001</c:v>
                </c:pt>
                <c:pt idx="15191">
                  <c:v>19.865300000000001</c:v>
                </c:pt>
                <c:pt idx="15192">
                  <c:v>20.620699999999999</c:v>
                </c:pt>
                <c:pt idx="15193">
                  <c:v>20.753299999999999</c:v>
                </c:pt>
                <c:pt idx="15194">
                  <c:v>20.3459</c:v>
                </c:pt>
                <c:pt idx="15195">
                  <c:v>20.1005</c:v>
                </c:pt>
                <c:pt idx="15196">
                  <c:v>20.592500000000001</c:v>
                </c:pt>
                <c:pt idx="15197">
                  <c:v>20.401900000000001</c:v>
                </c:pt>
                <c:pt idx="15198">
                  <c:v>21.8461</c:v>
                </c:pt>
                <c:pt idx="15199">
                  <c:v>23.0379</c:v>
                </c:pt>
                <c:pt idx="15200">
                  <c:v>21.878299999999999</c:v>
                </c:pt>
                <c:pt idx="15201">
                  <c:v>27.952999999999999</c:v>
                </c:pt>
                <c:pt idx="15202">
                  <c:v>27.569800000000001</c:v>
                </c:pt>
                <c:pt idx="15203">
                  <c:v>27.508500000000002</c:v>
                </c:pt>
                <c:pt idx="15204">
                  <c:v>22.9039</c:v>
                </c:pt>
                <c:pt idx="15205">
                  <c:v>20.8352</c:v>
                </c:pt>
                <c:pt idx="15206">
                  <c:v>22.088999999999999</c:v>
                </c:pt>
                <c:pt idx="15207">
                  <c:v>21.3611</c:v>
                </c:pt>
                <c:pt idx="15208">
                  <c:v>20.9008</c:v>
                </c:pt>
                <c:pt idx="15209">
                  <c:v>20.534099999999999</c:v>
                </c:pt>
                <c:pt idx="15210">
                  <c:v>19.944009999999999</c:v>
                </c:pt>
                <c:pt idx="15211">
                  <c:v>19.3139</c:v>
                </c:pt>
                <c:pt idx="15212">
                  <c:v>18.774000000000001</c:v>
                </c:pt>
                <c:pt idx="15213">
                  <c:v>19.787700000000001</c:v>
                </c:pt>
                <c:pt idx="15214">
                  <c:v>22.9375</c:v>
                </c:pt>
                <c:pt idx="15215">
                  <c:v>21.688400000000001</c:v>
                </c:pt>
                <c:pt idx="15216">
                  <c:v>19.980699999999999</c:v>
                </c:pt>
                <c:pt idx="15217">
                  <c:v>19.767199999999999</c:v>
                </c:pt>
                <c:pt idx="15218">
                  <c:v>22.1889</c:v>
                </c:pt>
                <c:pt idx="15219">
                  <c:v>20.703099999999999</c:v>
                </c:pt>
                <c:pt idx="15220">
                  <c:v>20.262</c:v>
                </c:pt>
                <c:pt idx="15221">
                  <c:v>20.5047</c:v>
                </c:pt>
                <c:pt idx="15222">
                  <c:v>20.365500000000001</c:v>
                </c:pt>
                <c:pt idx="15223">
                  <c:v>21.276900000000001</c:v>
                </c:pt>
                <c:pt idx="15224">
                  <c:v>20.381699999999999</c:v>
                </c:pt>
                <c:pt idx="15225">
                  <c:v>20.6676</c:v>
                </c:pt>
                <c:pt idx="15226">
                  <c:v>21.8889</c:v>
                </c:pt>
                <c:pt idx="15227">
                  <c:v>23.927600000000002</c:v>
                </c:pt>
                <c:pt idx="15228">
                  <c:v>28.742599999999999</c:v>
                </c:pt>
                <c:pt idx="15229">
                  <c:v>25.731310000000001</c:v>
                </c:pt>
                <c:pt idx="15230">
                  <c:v>23.496400000000001</c:v>
                </c:pt>
                <c:pt idx="15231">
                  <c:v>24.7118</c:v>
                </c:pt>
                <c:pt idx="15232">
                  <c:v>21.837399999999999</c:v>
                </c:pt>
                <c:pt idx="15233">
                  <c:v>19.916799999999999</c:v>
                </c:pt>
                <c:pt idx="15234">
                  <c:v>19.2394</c:v>
                </c:pt>
                <c:pt idx="15235">
                  <c:v>20.392199999999999</c:v>
                </c:pt>
                <c:pt idx="15236">
                  <c:v>20.450900000000001</c:v>
                </c:pt>
                <c:pt idx="15237">
                  <c:v>23.657</c:v>
                </c:pt>
                <c:pt idx="15238">
                  <c:v>22.768799999999999</c:v>
                </c:pt>
                <c:pt idx="15239">
                  <c:v>21.401499999999999</c:v>
                </c:pt>
                <c:pt idx="15240">
                  <c:v>20.460799999999999</c:v>
                </c:pt>
                <c:pt idx="15241">
                  <c:v>20.225300000000001</c:v>
                </c:pt>
                <c:pt idx="15242">
                  <c:v>19.232500000000002</c:v>
                </c:pt>
                <c:pt idx="15243">
                  <c:v>18.223700000000001</c:v>
                </c:pt>
                <c:pt idx="15244">
                  <c:v>19.320399999999999</c:v>
                </c:pt>
                <c:pt idx="15245">
                  <c:v>18.769100000000002</c:v>
                </c:pt>
                <c:pt idx="15246">
                  <c:v>20.3688</c:v>
                </c:pt>
                <c:pt idx="15247">
                  <c:v>20.973199999999999</c:v>
                </c:pt>
                <c:pt idx="15248">
                  <c:v>22.354379999999999</c:v>
                </c:pt>
                <c:pt idx="15249">
                  <c:v>21.04</c:v>
                </c:pt>
                <c:pt idx="15250">
                  <c:v>18.230799999999999</c:v>
                </c:pt>
                <c:pt idx="15251">
                  <c:v>19.038499999999999</c:v>
                </c:pt>
                <c:pt idx="15252">
                  <c:v>22.253399999999999</c:v>
                </c:pt>
                <c:pt idx="15253">
                  <c:v>24.328900000000001</c:v>
                </c:pt>
                <c:pt idx="15254">
                  <c:v>24.308700000000002</c:v>
                </c:pt>
                <c:pt idx="15255">
                  <c:v>23.710100000000001</c:v>
                </c:pt>
                <c:pt idx="15256">
                  <c:v>22.638500000000001</c:v>
                </c:pt>
                <c:pt idx="15257">
                  <c:v>22.633400000000002</c:v>
                </c:pt>
                <c:pt idx="15258">
                  <c:v>29.751100000000001</c:v>
                </c:pt>
                <c:pt idx="15259">
                  <c:v>24.468499999999999</c:v>
                </c:pt>
                <c:pt idx="15260">
                  <c:v>25.856000000000002</c:v>
                </c:pt>
                <c:pt idx="15261">
                  <c:v>27.549900000000001</c:v>
                </c:pt>
                <c:pt idx="15262">
                  <c:v>26.1387</c:v>
                </c:pt>
                <c:pt idx="15263">
                  <c:v>23.2776</c:v>
                </c:pt>
                <c:pt idx="15264">
                  <c:v>22.013999999999999</c:v>
                </c:pt>
                <c:pt idx="15265">
                  <c:v>19.912600000000001</c:v>
                </c:pt>
                <c:pt idx="15266">
                  <c:v>20.734999999999999</c:v>
                </c:pt>
                <c:pt idx="15267">
                  <c:v>24.397390000000001</c:v>
                </c:pt>
                <c:pt idx="15268">
                  <c:v>21.565899999999999</c:v>
                </c:pt>
                <c:pt idx="15269">
                  <c:v>23.872199999999999</c:v>
                </c:pt>
                <c:pt idx="15270">
                  <c:v>22.780100000000001</c:v>
                </c:pt>
                <c:pt idx="15271">
                  <c:v>22.158899999999999</c:v>
                </c:pt>
                <c:pt idx="15272">
                  <c:v>22.9604</c:v>
                </c:pt>
                <c:pt idx="15273">
                  <c:v>22.5595</c:v>
                </c:pt>
                <c:pt idx="15274">
                  <c:v>22.279599999999999</c:v>
                </c:pt>
                <c:pt idx="15275">
                  <c:v>21.5471</c:v>
                </c:pt>
                <c:pt idx="15276">
                  <c:v>23.694700000000001</c:v>
                </c:pt>
                <c:pt idx="15277">
                  <c:v>25.1081</c:v>
                </c:pt>
                <c:pt idx="15278">
                  <c:v>28.8171</c:v>
                </c:pt>
                <c:pt idx="15279">
                  <c:v>24.2926</c:v>
                </c:pt>
                <c:pt idx="15280">
                  <c:v>23.435700000000001</c:v>
                </c:pt>
                <c:pt idx="15281">
                  <c:v>24.119700000000002</c:v>
                </c:pt>
                <c:pt idx="15282">
                  <c:v>24.249639999999999</c:v>
                </c:pt>
                <c:pt idx="15283">
                  <c:v>24.42</c:v>
                </c:pt>
                <c:pt idx="15284">
                  <c:v>23.405000000000001</c:v>
                </c:pt>
                <c:pt idx="15285">
                  <c:v>27.927099999999999</c:v>
                </c:pt>
                <c:pt idx="15286">
                  <c:v>33.238669999999999</c:v>
                </c:pt>
                <c:pt idx="15287">
                  <c:v>29.9239</c:v>
                </c:pt>
                <c:pt idx="15288">
                  <c:v>24.402699999999999</c:v>
                </c:pt>
                <c:pt idx="15289">
                  <c:v>22.241199999999999</c:v>
                </c:pt>
                <c:pt idx="15290">
                  <c:v>23.466100000000001</c:v>
                </c:pt>
                <c:pt idx="15291">
                  <c:v>26.725999999999999</c:v>
                </c:pt>
                <c:pt idx="15292">
                  <c:v>25.1099</c:v>
                </c:pt>
                <c:pt idx="15293">
                  <c:v>21.584499999999998</c:v>
                </c:pt>
                <c:pt idx="15294">
                  <c:v>20.262699999999999</c:v>
                </c:pt>
                <c:pt idx="15295">
                  <c:v>19.568100000000001</c:v>
                </c:pt>
                <c:pt idx="15296">
                  <c:v>19.3886</c:v>
                </c:pt>
                <c:pt idx="15297">
                  <c:v>19.099900000000002</c:v>
                </c:pt>
                <c:pt idx="15298">
                  <c:v>18.950099999999999</c:v>
                </c:pt>
                <c:pt idx="15299">
                  <c:v>19.440000000000001</c:v>
                </c:pt>
                <c:pt idx="15300">
                  <c:v>16.5687</c:v>
                </c:pt>
                <c:pt idx="15301">
                  <c:v>18.649799999999999</c:v>
                </c:pt>
                <c:pt idx="15302">
                  <c:v>20.928100000000001</c:v>
                </c:pt>
                <c:pt idx="15303">
                  <c:v>18.927320000000002</c:v>
                </c:pt>
                <c:pt idx="15304">
                  <c:v>20.453800000000001</c:v>
                </c:pt>
                <c:pt idx="15305">
                  <c:v>24.776800000000001</c:v>
                </c:pt>
                <c:pt idx="15306">
                  <c:v>25.722100000000001</c:v>
                </c:pt>
                <c:pt idx="15307">
                  <c:v>23.42774</c:v>
                </c:pt>
                <c:pt idx="15308">
                  <c:v>23.0655</c:v>
                </c:pt>
                <c:pt idx="15309">
                  <c:v>23.9222</c:v>
                </c:pt>
                <c:pt idx="15310">
                  <c:v>22.829499999999999</c:v>
                </c:pt>
                <c:pt idx="15311">
                  <c:v>22.351500000000001</c:v>
                </c:pt>
                <c:pt idx="15312">
                  <c:v>24.066500000000001</c:v>
                </c:pt>
                <c:pt idx="15313">
                  <c:v>23.239000000000001</c:v>
                </c:pt>
                <c:pt idx="15314">
                  <c:v>24.984760000000001</c:v>
                </c:pt>
                <c:pt idx="15315">
                  <c:v>32.015099999999997</c:v>
                </c:pt>
                <c:pt idx="15316">
                  <c:v>33.002200000000002</c:v>
                </c:pt>
                <c:pt idx="15317">
                  <c:v>31.0303</c:v>
                </c:pt>
                <c:pt idx="15318">
                  <c:v>31.93741</c:v>
                </c:pt>
                <c:pt idx="15319">
                  <c:v>25.856200000000001</c:v>
                </c:pt>
                <c:pt idx="15320">
                  <c:v>24.090199999999999</c:v>
                </c:pt>
                <c:pt idx="15321">
                  <c:v>26.416699999999999</c:v>
                </c:pt>
                <c:pt idx="15322">
                  <c:v>23.0275</c:v>
                </c:pt>
                <c:pt idx="15323">
                  <c:v>22.122199999999999</c:v>
                </c:pt>
                <c:pt idx="15324">
                  <c:v>23.774899999999999</c:v>
                </c:pt>
                <c:pt idx="15325">
                  <c:v>21.767399999999999</c:v>
                </c:pt>
                <c:pt idx="15326">
                  <c:v>21.8246</c:v>
                </c:pt>
                <c:pt idx="15327">
                  <c:v>20.418900000000001</c:v>
                </c:pt>
                <c:pt idx="15328">
                  <c:v>19.939800000000002</c:v>
                </c:pt>
                <c:pt idx="15329">
                  <c:v>20.100000000000001</c:v>
                </c:pt>
                <c:pt idx="15330">
                  <c:v>22.779399999999999</c:v>
                </c:pt>
                <c:pt idx="15331">
                  <c:v>21.171700000000001</c:v>
                </c:pt>
                <c:pt idx="15332">
                  <c:v>20.847300000000001</c:v>
                </c:pt>
                <c:pt idx="15333">
                  <c:v>23.8064</c:v>
                </c:pt>
                <c:pt idx="15334">
                  <c:v>22.4941</c:v>
                </c:pt>
                <c:pt idx="15335">
                  <c:v>21.543600000000001</c:v>
                </c:pt>
                <c:pt idx="15336">
                  <c:v>21.727399999999999</c:v>
                </c:pt>
                <c:pt idx="15337">
                  <c:v>22.130600000000001</c:v>
                </c:pt>
                <c:pt idx="15338">
                  <c:v>22.795649999999998</c:v>
                </c:pt>
                <c:pt idx="15339">
                  <c:v>22.635999999999999</c:v>
                </c:pt>
                <c:pt idx="15340">
                  <c:v>24.662500000000001</c:v>
                </c:pt>
                <c:pt idx="15341">
                  <c:v>29.915700000000001</c:v>
                </c:pt>
                <c:pt idx="15342">
                  <c:v>31.877099999999999</c:v>
                </c:pt>
                <c:pt idx="15343">
                  <c:v>29.959199999999999</c:v>
                </c:pt>
                <c:pt idx="15344">
                  <c:v>25.0745</c:v>
                </c:pt>
                <c:pt idx="15345">
                  <c:v>23.442699999999999</c:v>
                </c:pt>
                <c:pt idx="15346">
                  <c:v>25.870010000000001</c:v>
                </c:pt>
                <c:pt idx="15347">
                  <c:v>29.283300000000001</c:v>
                </c:pt>
                <c:pt idx="15348">
                  <c:v>25.336600000000001</c:v>
                </c:pt>
                <c:pt idx="15349">
                  <c:v>23.572099999999999</c:v>
                </c:pt>
                <c:pt idx="15350">
                  <c:v>22.9057</c:v>
                </c:pt>
                <c:pt idx="15351">
                  <c:v>22.425000000000001</c:v>
                </c:pt>
                <c:pt idx="15352">
                  <c:v>21.975100000000001</c:v>
                </c:pt>
                <c:pt idx="15353">
                  <c:v>21.355039999999999</c:v>
                </c:pt>
                <c:pt idx="15354">
                  <c:v>21.0168</c:v>
                </c:pt>
                <c:pt idx="15355">
                  <c:v>20.9846</c:v>
                </c:pt>
                <c:pt idx="15356">
                  <c:v>20.9786</c:v>
                </c:pt>
                <c:pt idx="15357">
                  <c:v>26.359400000000001</c:v>
                </c:pt>
                <c:pt idx="15358">
                  <c:v>26.766200000000001</c:v>
                </c:pt>
                <c:pt idx="15359">
                  <c:v>22.970859999999998</c:v>
                </c:pt>
                <c:pt idx="15360">
                  <c:v>21.9452</c:v>
                </c:pt>
                <c:pt idx="15361">
                  <c:v>21.738099999999999</c:v>
                </c:pt>
                <c:pt idx="15362">
                  <c:v>21.609020000000001</c:v>
                </c:pt>
                <c:pt idx="15363">
                  <c:v>20.9223</c:v>
                </c:pt>
                <c:pt idx="15364">
                  <c:v>22.305299999999999</c:v>
                </c:pt>
                <c:pt idx="15365">
                  <c:v>22.4102</c:v>
                </c:pt>
                <c:pt idx="15366">
                  <c:v>31.535799999999998</c:v>
                </c:pt>
                <c:pt idx="15367">
                  <c:v>26.587800000000001</c:v>
                </c:pt>
                <c:pt idx="15368">
                  <c:v>27.8294</c:v>
                </c:pt>
                <c:pt idx="15369">
                  <c:v>26.776599999999998</c:v>
                </c:pt>
                <c:pt idx="15370">
                  <c:v>28.2958</c:v>
                </c:pt>
                <c:pt idx="15371">
                  <c:v>28.463100000000001</c:v>
                </c:pt>
                <c:pt idx="15372">
                  <c:v>27.587199999999999</c:v>
                </c:pt>
                <c:pt idx="15373">
                  <c:v>25.1265</c:v>
                </c:pt>
                <c:pt idx="15374">
                  <c:v>23.8201</c:v>
                </c:pt>
                <c:pt idx="15375">
                  <c:v>24.3371</c:v>
                </c:pt>
                <c:pt idx="15376">
                  <c:v>22.959800000000001</c:v>
                </c:pt>
                <c:pt idx="15377">
                  <c:v>22.497399999999999</c:v>
                </c:pt>
                <c:pt idx="15378">
                  <c:v>22.2135</c:v>
                </c:pt>
                <c:pt idx="15379">
                  <c:v>22.2456</c:v>
                </c:pt>
                <c:pt idx="15380">
                  <c:v>24.738800000000001</c:v>
                </c:pt>
                <c:pt idx="15381">
                  <c:v>24.495100000000001</c:v>
                </c:pt>
                <c:pt idx="15382">
                  <c:v>23.373100000000001</c:v>
                </c:pt>
                <c:pt idx="15383">
                  <c:v>27.113499999999998</c:v>
                </c:pt>
                <c:pt idx="15384">
                  <c:v>25.704090000000001</c:v>
                </c:pt>
                <c:pt idx="15385">
                  <c:v>24.017700000000001</c:v>
                </c:pt>
                <c:pt idx="15386">
                  <c:v>22.712700000000002</c:v>
                </c:pt>
                <c:pt idx="15387">
                  <c:v>22.668800000000001</c:v>
                </c:pt>
                <c:pt idx="15388">
                  <c:v>22.853100000000001</c:v>
                </c:pt>
                <c:pt idx="15389">
                  <c:v>24.421029999999998</c:v>
                </c:pt>
                <c:pt idx="15390">
                  <c:v>23.4514</c:v>
                </c:pt>
                <c:pt idx="15391">
                  <c:v>22.7319</c:v>
                </c:pt>
                <c:pt idx="15392">
                  <c:v>23.111899999999999</c:v>
                </c:pt>
                <c:pt idx="15393">
                  <c:v>23.03792</c:v>
                </c:pt>
                <c:pt idx="15394">
                  <c:v>33.520800000000001</c:v>
                </c:pt>
                <c:pt idx="15395">
                  <c:v>27.764700000000001</c:v>
                </c:pt>
                <c:pt idx="15396">
                  <c:v>29.457000000000001</c:v>
                </c:pt>
                <c:pt idx="15397">
                  <c:v>26.192900000000002</c:v>
                </c:pt>
                <c:pt idx="15398">
                  <c:v>25.236599999999999</c:v>
                </c:pt>
                <c:pt idx="15399">
                  <c:v>23.1419</c:v>
                </c:pt>
                <c:pt idx="15400">
                  <c:v>20.933299999999999</c:v>
                </c:pt>
                <c:pt idx="15401">
                  <c:v>21.9421</c:v>
                </c:pt>
                <c:pt idx="15402">
                  <c:v>24.586500000000001</c:v>
                </c:pt>
                <c:pt idx="15403">
                  <c:v>23.866299999999999</c:v>
                </c:pt>
                <c:pt idx="15404">
                  <c:v>23.4146</c:v>
                </c:pt>
                <c:pt idx="15405">
                  <c:v>22.1661</c:v>
                </c:pt>
                <c:pt idx="15406">
                  <c:v>21.7028</c:v>
                </c:pt>
                <c:pt idx="15407">
                  <c:v>21.889700000000001</c:v>
                </c:pt>
                <c:pt idx="15408">
                  <c:v>21.848500000000001</c:v>
                </c:pt>
                <c:pt idx="15409">
                  <c:v>24.0107</c:v>
                </c:pt>
                <c:pt idx="15410">
                  <c:v>23.205400000000001</c:v>
                </c:pt>
                <c:pt idx="15411">
                  <c:v>22.984000000000002</c:v>
                </c:pt>
                <c:pt idx="15412">
                  <c:v>26.296700000000001</c:v>
                </c:pt>
                <c:pt idx="15413">
                  <c:v>25.077100000000002</c:v>
                </c:pt>
                <c:pt idx="15414">
                  <c:v>24.008600000000001</c:v>
                </c:pt>
                <c:pt idx="15415">
                  <c:v>24.314520000000002</c:v>
                </c:pt>
                <c:pt idx="15416">
                  <c:v>23.971900000000002</c:v>
                </c:pt>
                <c:pt idx="15417">
                  <c:v>25.073399999999999</c:v>
                </c:pt>
                <c:pt idx="15418">
                  <c:v>25.197600000000001</c:v>
                </c:pt>
                <c:pt idx="15419">
                  <c:v>24.250499999999999</c:v>
                </c:pt>
                <c:pt idx="15420">
                  <c:v>36.389899999999997</c:v>
                </c:pt>
                <c:pt idx="15421">
                  <c:v>32.775300000000001</c:v>
                </c:pt>
                <c:pt idx="15422">
                  <c:v>26.208500000000001</c:v>
                </c:pt>
                <c:pt idx="15423">
                  <c:v>24.362400000000001</c:v>
                </c:pt>
                <c:pt idx="15424">
                  <c:v>22.967600000000001</c:v>
                </c:pt>
                <c:pt idx="15425">
                  <c:v>25.900400000000001</c:v>
                </c:pt>
                <c:pt idx="15426">
                  <c:v>29.279800000000002</c:v>
                </c:pt>
                <c:pt idx="15427">
                  <c:v>24.892299999999999</c:v>
                </c:pt>
                <c:pt idx="15428">
                  <c:v>22.526700000000002</c:v>
                </c:pt>
                <c:pt idx="15429">
                  <c:v>21.4361</c:v>
                </c:pt>
                <c:pt idx="15430">
                  <c:v>21.253399999999999</c:v>
                </c:pt>
                <c:pt idx="15431">
                  <c:v>20.691299999999998</c:v>
                </c:pt>
                <c:pt idx="15432">
                  <c:v>20.3931</c:v>
                </c:pt>
                <c:pt idx="15433">
                  <c:v>20.254300000000001</c:v>
                </c:pt>
                <c:pt idx="15434">
                  <c:v>21.865300000000001</c:v>
                </c:pt>
                <c:pt idx="15435">
                  <c:v>20.071200000000001</c:v>
                </c:pt>
                <c:pt idx="15436">
                  <c:v>18.3536</c:v>
                </c:pt>
                <c:pt idx="15437">
                  <c:v>16.284759999999999</c:v>
                </c:pt>
                <c:pt idx="15438">
                  <c:v>16.6144</c:v>
                </c:pt>
                <c:pt idx="15439">
                  <c:v>17.4072</c:v>
                </c:pt>
                <c:pt idx="15440">
                  <c:v>21.062259999999998</c:v>
                </c:pt>
                <c:pt idx="15441">
                  <c:v>22.216799999999999</c:v>
                </c:pt>
                <c:pt idx="15442">
                  <c:v>28.002199999999998</c:v>
                </c:pt>
                <c:pt idx="15443">
                  <c:v>26.866700000000002</c:v>
                </c:pt>
                <c:pt idx="15444">
                  <c:v>25.627199999999998</c:v>
                </c:pt>
                <c:pt idx="15445">
                  <c:v>24.0563</c:v>
                </c:pt>
                <c:pt idx="15446">
                  <c:v>24.874400000000001</c:v>
                </c:pt>
                <c:pt idx="15447">
                  <c:v>23.2181</c:v>
                </c:pt>
                <c:pt idx="15448">
                  <c:v>23.982900000000001</c:v>
                </c:pt>
                <c:pt idx="15449">
                  <c:v>25.389600000000002</c:v>
                </c:pt>
                <c:pt idx="15450">
                  <c:v>24.627500000000001</c:v>
                </c:pt>
                <c:pt idx="15451">
                  <c:v>28.176500000000001</c:v>
                </c:pt>
                <c:pt idx="15452">
                  <c:v>34.071100000000001</c:v>
                </c:pt>
                <c:pt idx="15453">
                  <c:v>31.352699999999999</c:v>
                </c:pt>
                <c:pt idx="15454">
                  <c:v>33.077800000000003</c:v>
                </c:pt>
                <c:pt idx="15455">
                  <c:v>32.923999999999999</c:v>
                </c:pt>
                <c:pt idx="15456">
                  <c:v>28.84432</c:v>
                </c:pt>
                <c:pt idx="15457">
                  <c:v>25.959900000000001</c:v>
                </c:pt>
                <c:pt idx="15458">
                  <c:v>29.2684</c:v>
                </c:pt>
                <c:pt idx="15459">
                  <c:v>26.2575</c:v>
                </c:pt>
                <c:pt idx="15460">
                  <c:v>23.451699999999999</c:v>
                </c:pt>
                <c:pt idx="15461">
                  <c:v>22.600470000000001</c:v>
                </c:pt>
                <c:pt idx="15462">
                  <c:v>21.957799999999999</c:v>
                </c:pt>
                <c:pt idx="15463">
                  <c:v>22.892399999999999</c:v>
                </c:pt>
                <c:pt idx="15464">
                  <c:v>22.748699999999999</c:v>
                </c:pt>
                <c:pt idx="15465">
                  <c:v>21.376850000000001</c:v>
                </c:pt>
                <c:pt idx="15466">
                  <c:v>20.933800000000002</c:v>
                </c:pt>
                <c:pt idx="15467">
                  <c:v>23.8032</c:v>
                </c:pt>
                <c:pt idx="15468">
                  <c:v>22.134899999999998</c:v>
                </c:pt>
                <c:pt idx="15469">
                  <c:v>21.721</c:v>
                </c:pt>
                <c:pt idx="15470">
                  <c:v>21.765599999999999</c:v>
                </c:pt>
                <c:pt idx="15471">
                  <c:v>23.998000000000001</c:v>
                </c:pt>
                <c:pt idx="15472">
                  <c:v>22.7209</c:v>
                </c:pt>
                <c:pt idx="15473">
                  <c:v>22.727799999999998</c:v>
                </c:pt>
                <c:pt idx="15474">
                  <c:v>23.0199</c:v>
                </c:pt>
                <c:pt idx="15475">
                  <c:v>23.416</c:v>
                </c:pt>
                <c:pt idx="15476">
                  <c:v>23.4376</c:v>
                </c:pt>
                <c:pt idx="15477">
                  <c:v>25.345400000000001</c:v>
                </c:pt>
                <c:pt idx="15478">
                  <c:v>33.464500000000001</c:v>
                </c:pt>
                <c:pt idx="15479">
                  <c:v>31.83427</c:v>
                </c:pt>
                <c:pt idx="15480">
                  <c:v>28.281700000000001</c:v>
                </c:pt>
                <c:pt idx="15481">
                  <c:v>25.522200000000002</c:v>
                </c:pt>
                <c:pt idx="15482">
                  <c:v>23.848800000000001</c:v>
                </c:pt>
                <c:pt idx="15483">
                  <c:v>25.001100000000001</c:v>
                </c:pt>
                <c:pt idx="15484">
                  <c:v>28.131499999999999</c:v>
                </c:pt>
                <c:pt idx="15485">
                  <c:v>25.275939999999999</c:v>
                </c:pt>
                <c:pt idx="15486">
                  <c:v>23.7456</c:v>
                </c:pt>
                <c:pt idx="15487">
                  <c:v>23.234999999999999</c:v>
                </c:pt>
                <c:pt idx="15488">
                  <c:v>23.452100000000002</c:v>
                </c:pt>
                <c:pt idx="15489">
                  <c:v>22.63954</c:v>
                </c:pt>
                <c:pt idx="15490">
                  <c:v>22.143799999999999</c:v>
                </c:pt>
                <c:pt idx="15491">
                  <c:v>21.8111</c:v>
                </c:pt>
                <c:pt idx="15492">
                  <c:v>21.751200000000001</c:v>
                </c:pt>
                <c:pt idx="15493">
                  <c:v>23.468900000000001</c:v>
                </c:pt>
                <c:pt idx="15494">
                  <c:v>24.294499999999999</c:v>
                </c:pt>
                <c:pt idx="15495">
                  <c:v>24.8796</c:v>
                </c:pt>
                <c:pt idx="15496">
                  <c:v>22.942499999999999</c:v>
                </c:pt>
                <c:pt idx="15497">
                  <c:v>22.353200000000001</c:v>
                </c:pt>
                <c:pt idx="15498">
                  <c:v>22.3157</c:v>
                </c:pt>
                <c:pt idx="15499">
                  <c:v>21.6647</c:v>
                </c:pt>
                <c:pt idx="15500">
                  <c:v>21.123699999999999</c:v>
                </c:pt>
                <c:pt idx="15501">
                  <c:v>22.485800000000001</c:v>
                </c:pt>
                <c:pt idx="15502">
                  <c:v>22.69434</c:v>
                </c:pt>
                <c:pt idx="15503">
                  <c:v>30.2331</c:v>
                </c:pt>
                <c:pt idx="15504">
                  <c:v>27.180099999999999</c:v>
                </c:pt>
                <c:pt idx="15505">
                  <c:v>27.467600000000001</c:v>
                </c:pt>
                <c:pt idx="15506">
                  <c:v>25.0716</c:v>
                </c:pt>
                <c:pt idx="15507">
                  <c:v>24.33474</c:v>
                </c:pt>
                <c:pt idx="15508">
                  <c:v>27.75404</c:v>
                </c:pt>
                <c:pt idx="15509">
                  <c:v>27.339500000000001</c:v>
                </c:pt>
                <c:pt idx="15510">
                  <c:v>25.766200000000001</c:v>
                </c:pt>
                <c:pt idx="15511">
                  <c:v>25.991900000000001</c:v>
                </c:pt>
                <c:pt idx="15512">
                  <c:v>24.091999999999999</c:v>
                </c:pt>
                <c:pt idx="15513">
                  <c:v>22.9068</c:v>
                </c:pt>
                <c:pt idx="15514">
                  <c:v>22.5868</c:v>
                </c:pt>
                <c:pt idx="15515">
                  <c:v>22.323399999999999</c:v>
                </c:pt>
                <c:pt idx="15516">
                  <c:v>22.3476</c:v>
                </c:pt>
                <c:pt idx="15517">
                  <c:v>22.52589</c:v>
                </c:pt>
                <c:pt idx="15518">
                  <c:v>23.081099999999999</c:v>
                </c:pt>
                <c:pt idx="15519">
                  <c:v>24.875599999999999</c:v>
                </c:pt>
                <c:pt idx="15520">
                  <c:v>24.538799999999998</c:v>
                </c:pt>
                <c:pt idx="15521">
                  <c:v>27.114000000000001</c:v>
                </c:pt>
                <c:pt idx="15522">
                  <c:v>27.639700000000001</c:v>
                </c:pt>
                <c:pt idx="15523">
                  <c:v>25.017700000000001</c:v>
                </c:pt>
                <c:pt idx="15524">
                  <c:v>23.427199999999999</c:v>
                </c:pt>
                <c:pt idx="15525">
                  <c:v>23.003</c:v>
                </c:pt>
                <c:pt idx="15526">
                  <c:v>22.918600000000001</c:v>
                </c:pt>
                <c:pt idx="15527">
                  <c:v>23.037299999999998</c:v>
                </c:pt>
                <c:pt idx="15528">
                  <c:v>24.2669</c:v>
                </c:pt>
                <c:pt idx="15529">
                  <c:v>24.011800000000001</c:v>
                </c:pt>
                <c:pt idx="15530">
                  <c:v>34.3262</c:v>
                </c:pt>
                <c:pt idx="15531">
                  <c:v>31.997</c:v>
                </c:pt>
                <c:pt idx="15532">
                  <c:v>26.707000000000001</c:v>
                </c:pt>
                <c:pt idx="15533">
                  <c:v>28.252700000000001</c:v>
                </c:pt>
                <c:pt idx="15534">
                  <c:v>26.502700000000001</c:v>
                </c:pt>
                <c:pt idx="15535">
                  <c:v>24.261700000000001</c:v>
                </c:pt>
                <c:pt idx="15536">
                  <c:v>21.244199999999999</c:v>
                </c:pt>
                <c:pt idx="15537">
                  <c:v>22.170999999999999</c:v>
                </c:pt>
                <c:pt idx="15538">
                  <c:v>21.354600000000001</c:v>
                </c:pt>
                <c:pt idx="15539">
                  <c:v>20.995999999999999</c:v>
                </c:pt>
                <c:pt idx="15540">
                  <c:v>23.863669999999999</c:v>
                </c:pt>
                <c:pt idx="15541">
                  <c:v>23.5441</c:v>
                </c:pt>
                <c:pt idx="15542">
                  <c:v>22.222100000000001</c:v>
                </c:pt>
                <c:pt idx="15543">
                  <c:v>22.109200000000001</c:v>
                </c:pt>
                <c:pt idx="15544">
                  <c:v>21.821899999999999</c:v>
                </c:pt>
                <c:pt idx="15545">
                  <c:v>23.921299999999999</c:v>
                </c:pt>
                <c:pt idx="15546">
                  <c:v>23.002800000000001</c:v>
                </c:pt>
                <c:pt idx="15547">
                  <c:v>22.569800000000001</c:v>
                </c:pt>
                <c:pt idx="15548">
                  <c:v>24.2544</c:v>
                </c:pt>
                <c:pt idx="15549">
                  <c:v>24.6859</c:v>
                </c:pt>
                <c:pt idx="15550">
                  <c:v>23.818000000000001</c:v>
                </c:pt>
                <c:pt idx="15551">
                  <c:v>23.957170000000001</c:v>
                </c:pt>
                <c:pt idx="15552">
                  <c:v>24.249500000000001</c:v>
                </c:pt>
                <c:pt idx="15553">
                  <c:v>24.0318</c:v>
                </c:pt>
                <c:pt idx="15554">
                  <c:v>24.784300000000002</c:v>
                </c:pt>
                <c:pt idx="15555">
                  <c:v>24.594100000000001</c:v>
                </c:pt>
                <c:pt idx="15556">
                  <c:v>35.491999999999997</c:v>
                </c:pt>
                <c:pt idx="15557">
                  <c:v>30.599399999999999</c:v>
                </c:pt>
                <c:pt idx="15558">
                  <c:v>26.808199999999999</c:v>
                </c:pt>
                <c:pt idx="15559">
                  <c:v>24.305399999999999</c:v>
                </c:pt>
                <c:pt idx="15560">
                  <c:v>23.640499999999999</c:v>
                </c:pt>
                <c:pt idx="15561">
                  <c:v>25.8384</c:v>
                </c:pt>
                <c:pt idx="15562">
                  <c:v>25.209599999999998</c:v>
                </c:pt>
                <c:pt idx="15563">
                  <c:v>25.366499999999998</c:v>
                </c:pt>
                <c:pt idx="15564">
                  <c:v>22.366</c:v>
                </c:pt>
                <c:pt idx="15565">
                  <c:v>21.1966</c:v>
                </c:pt>
                <c:pt idx="15566">
                  <c:v>20.946100000000001</c:v>
                </c:pt>
                <c:pt idx="15567">
                  <c:v>20.483799999999999</c:v>
                </c:pt>
                <c:pt idx="15568">
                  <c:v>20.0746</c:v>
                </c:pt>
                <c:pt idx="15569">
                  <c:v>19.886199999999999</c:v>
                </c:pt>
                <c:pt idx="15570">
                  <c:v>19.817</c:v>
                </c:pt>
                <c:pt idx="15571">
                  <c:v>20.807200000000002</c:v>
                </c:pt>
                <c:pt idx="15572">
                  <c:v>20.5688</c:v>
                </c:pt>
                <c:pt idx="15573">
                  <c:v>16.914300000000001</c:v>
                </c:pt>
                <c:pt idx="15574">
                  <c:v>17.056100000000001</c:v>
                </c:pt>
                <c:pt idx="15575">
                  <c:v>16.416499999999999</c:v>
                </c:pt>
                <c:pt idx="15576">
                  <c:v>16.713200000000001</c:v>
                </c:pt>
                <c:pt idx="15577">
                  <c:v>16.518799999999999</c:v>
                </c:pt>
                <c:pt idx="15578">
                  <c:v>17.614699999999999</c:v>
                </c:pt>
                <c:pt idx="15579">
                  <c:v>17.273299999999999</c:v>
                </c:pt>
                <c:pt idx="15580">
                  <c:v>24.968</c:v>
                </c:pt>
                <c:pt idx="15581">
                  <c:v>27.9313</c:v>
                </c:pt>
                <c:pt idx="15582">
                  <c:v>26.6099</c:v>
                </c:pt>
                <c:pt idx="15583">
                  <c:v>25.492100000000001</c:v>
                </c:pt>
                <c:pt idx="15584">
                  <c:v>23.582000000000001</c:v>
                </c:pt>
                <c:pt idx="15585">
                  <c:v>22.3828</c:v>
                </c:pt>
                <c:pt idx="15586">
                  <c:v>23.727699999999999</c:v>
                </c:pt>
                <c:pt idx="15587">
                  <c:v>24.3169</c:v>
                </c:pt>
                <c:pt idx="15588">
                  <c:v>23.500299999999999</c:v>
                </c:pt>
                <c:pt idx="15589">
                  <c:v>32.304200000000002</c:v>
                </c:pt>
                <c:pt idx="15590">
                  <c:v>33.159199999999998</c:v>
                </c:pt>
                <c:pt idx="15591">
                  <c:v>30.881699999999999</c:v>
                </c:pt>
                <c:pt idx="15592">
                  <c:v>26.590699999999998</c:v>
                </c:pt>
                <c:pt idx="15593">
                  <c:v>25.316099999999999</c:v>
                </c:pt>
                <c:pt idx="15594">
                  <c:v>32.3474</c:v>
                </c:pt>
                <c:pt idx="15595">
                  <c:v>25.401</c:v>
                </c:pt>
                <c:pt idx="15596">
                  <c:v>25.784800000000001</c:v>
                </c:pt>
                <c:pt idx="15597">
                  <c:v>28.286200000000001</c:v>
                </c:pt>
                <c:pt idx="15598">
                  <c:v>24.780799999999999</c:v>
                </c:pt>
                <c:pt idx="15599">
                  <c:v>22.5032</c:v>
                </c:pt>
                <c:pt idx="15600">
                  <c:v>21.165500000000002</c:v>
                </c:pt>
                <c:pt idx="15601">
                  <c:v>20.9283</c:v>
                </c:pt>
                <c:pt idx="15602">
                  <c:v>22.361499999999999</c:v>
                </c:pt>
                <c:pt idx="15603">
                  <c:v>21.581700000000001</c:v>
                </c:pt>
                <c:pt idx="15604">
                  <c:v>20.496099999999998</c:v>
                </c:pt>
                <c:pt idx="15605">
                  <c:v>22.917300000000001</c:v>
                </c:pt>
                <c:pt idx="15606">
                  <c:v>22.239249999999998</c:v>
                </c:pt>
                <c:pt idx="15607">
                  <c:v>21.056899999999999</c:v>
                </c:pt>
                <c:pt idx="15608">
                  <c:v>20.7928</c:v>
                </c:pt>
                <c:pt idx="15609">
                  <c:v>20.866599999999998</c:v>
                </c:pt>
                <c:pt idx="15610">
                  <c:v>21.537800000000001</c:v>
                </c:pt>
                <c:pt idx="15611">
                  <c:v>22.842500000000001</c:v>
                </c:pt>
                <c:pt idx="15612">
                  <c:v>21.711200000000002</c:v>
                </c:pt>
                <c:pt idx="15613">
                  <c:v>22.9145</c:v>
                </c:pt>
                <c:pt idx="15614">
                  <c:v>22.287800000000001</c:v>
                </c:pt>
                <c:pt idx="15615">
                  <c:v>32.688600000000001</c:v>
                </c:pt>
                <c:pt idx="15616">
                  <c:v>32.689</c:v>
                </c:pt>
                <c:pt idx="15617">
                  <c:v>30.713100000000001</c:v>
                </c:pt>
                <c:pt idx="15618">
                  <c:v>28.184100000000001</c:v>
                </c:pt>
                <c:pt idx="15619">
                  <c:v>25.563400000000001</c:v>
                </c:pt>
                <c:pt idx="15620">
                  <c:v>24.938800000000001</c:v>
                </c:pt>
                <c:pt idx="15621">
                  <c:v>23.755400000000002</c:v>
                </c:pt>
                <c:pt idx="15622">
                  <c:v>22.674499999999998</c:v>
                </c:pt>
                <c:pt idx="15623">
                  <c:v>25.528400000000001</c:v>
                </c:pt>
                <c:pt idx="15624">
                  <c:v>23.4604</c:v>
                </c:pt>
                <c:pt idx="15625">
                  <c:v>22.128</c:v>
                </c:pt>
                <c:pt idx="15626">
                  <c:v>21.878900000000002</c:v>
                </c:pt>
                <c:pt idx="15627">
                  <c:v>21.932300000000001</c:v>
                </c:pt>
                <c:pt idx="15628">
                  <c:v>21.460899999999999</c:v>
                </c:pt>
                <c:pt idx="15629">
                  <c:v>21.062999999999999</c:v>
                </c:pt>
                <c:pt idx="15630">
                  <c:v>22.968800000000002</c:v>
                </c:pt>
                <c:pt idx="15631">
                  <c:v>22.183499999999999</c:v>
                </c:pt>
                <c:pt idx="15632">
                  <c:v>21.900700000000001</c:v>
                </c:pt>
                <c:pt idx="15633">
                  <c:v>23.919799999999999</c:v>
                </c:pt>
                <c:pt idx="15634">
                  <c:v>21.764299999999999</c:v>
                </c:pt>
                <c:pt idx="15635">
                  <c:v>21.107500000000002</c:v>
                </c:pt>
                <c:pt idx="15636">
                  <c:v>21.0075</c:v>
                </c:pt>
                <c:pt idx="15637">
                  <c:v>21.074000000000002</c:v>
                </c:pt>
                <c:pt idx="15638">
                  <c:v>21.215</c:v>
                </c:pt>
                <c:pt idx="15639">
                  <c:v>20.696100000000001</c:v>
                </c:pt>
                <c:pt idx="15640">
                  <c:v>21.067299999999999</c:v>
                </c:pt>
                <c:pt idx="15641">
                  <c:v>30.737200000000001</c:v>
                </c:pt>
                <c:pt idx="15642">
                  <c:v>24.884699999999999</c:v>
                </c:pt>
                <c:pt idx="15643">
                  <c:v>25.713699999999999</c:v>
                </c:pt>
                <c:pt idx="15644">
                  <c:v>24.877199999999998</c:v>
                </c:pt>
                <c:pt idx="15645">
                  <c:v>23.479500000000002</c:v>
                </c:pt>
                <c:pt idx="15646">
                  <c:v>23.1187</c:v>
                </c:pt>
                <c:pt idx="15647">
                  <c:v>23.0503</c:v>
                </c:pt>
                <c:pt idx="15648">
                  <c:v>22.901900000000001</c:v>
                </c:pt>
                <c:pt idx="15649">
                  <c:v>24.0885</c:v>
                </c:pt>
                <c:pt idx="15650">
                  <c:v>22.0777</c:v>
                </c:pt>
                <c:pt idx="15651">
                  <c:v>21.3172</c:v>
                </c:pt>
                <c:pt idx="15652">
                  <c:v>20.741900000000001</c:v>
                </c:pt>
                <c:pt idx="15653">
                  <c:v>20.527999999999999</c:v>
                </c:pt>
                <c:pt idx="15654">
                  <c:v>20.5565</c:v>
                </c:pt>
                <c:pt idx="15655">
                  <c:v>20.803080000000001</c:v>
                </c:pt>
                <c:pt idx="15656">
                  <c:v>21.1632</c:v>
                </c:pt>
                <c:pt idx="15657">
                  <c:v>17.921600000000002</c:v>
                </c:pt>
                <c:pt idx="15658">
                  <c:v>18.516400000000001</c:v>
                </c:pt>
                <c:pt idx="15659">
                  <c:v>18.949400000000001</c:v>
                </c:pt>
                <c:pt idx="15660">
                  <c:v>23.088100000000001</c:v>
                </c:pt>
                <c:pt idx="15661">
                  <c:v>23.0291</c:v>
                </c:pt>
                <c:pt idx="15662">
                  <c:v>27.151199999999999</c:v>
                </c:pt>
                <c:pt idx="15663">
                  <c:v>24.436699999999998</c:v>
                </c:pt>
                <c:pt idx="15664">
                  <c:v>22.593</c:v>
                </c:pt>
                <c:pt idx="15665">
                  <c:v>21.701799999999999</c:v>
                </c:pt>
                <c:pt idx="15666">
                  <c:v>21.479130000000001</c:v>
                </c:pt>
                <c:pt idx="15667">
                  <c:v>21.3674</c:v>
                </c:pt>
                <c:pt idx="15668">
                  <c:v>21.544</c:v>
                </c:pt>
                <c:pt idx="15669">
                  <c:v>30.207000000000001</c:v>
                </c:pt>
                <c:pt idx="15670">
                  <c:v>28.2681</c:v>
                </c:pt>
                <c:pt idx="15671">
                  <c:v>29.7334</c:v>
                </c:pt>
                <c:pt idx="15672">
                  <c:v>25.217400000000001</c:v>
                </c:pt>
                <c:pt idx="15673">
                  <c:v>25.9221</c:v>
                </c:pt>
                <c:pt idx="15674">
                  <c:v>24.481200000000001</c:v>
                </c:pt>
                <c:pt idx="15675">
                  <c:v>23.601299999999998</c:v>
                </c:pt>
                <c:pt idx="15676">
                  <c:v>20.576499999999999</c:v>
                </c:pt>
                <c:pt idx="15677">
                  <c:v>20.072199999999999</c:v>
                </c:pt>
                <c:pt idx="15678">
                  <c:v>19.6678</c:v>
                </c:pt>
                <c:pt idx="15679">
                  <c:v>19.136099999999999</c:v>
                </c:pt>
                <c:pt idx="15680">
                  <c:v>18.839600000000001</c:v>
                </c:pt>
                <c:pt idx="15681">
                  <c:v>21.334599999999998</c:v>
                </c:pt>
                <c:pt idx="15682">
                  <c:v>21.686900000000001</c:v>
                </c:pt>
                <c:pt idx="15683">
                  <c:v>20.45</c:v>
                </c:pt>
                <c:pt idx="15684">
                  <c:v>20.380700000000001</c:v>
                </c:pt>
                <c:pt idx="15685">
                  <c:v>20.81427</c:v>
                </c:pt>
                <c:pt idx="15686">
                  <c:v>22.233599999999999</c:v>
                </c:pt>
                <c:pt idx="15687">
                  <c:v>20.723500000000001</c:v>
                </c:pt>
                <c:pt idx="15688">
                  <c:v>20.536100000000001</c:v>
                </c:pt>
                <c:pt idx="15689">
                  <c:v>20.909600000000001</c:v>
                </c:pt>
                <c:pt idx="15690">
                  <c:v>24.027100000000001</c:v>
                </c:pt>
                <c:pt idx="15691">
                  <c:v>21.807700000000001</c:v>
                </c:pt>
                <c:pt idx="15692">
                  <c:v>21.557600000000001</c:v>
                </c:pt>
                <c:pt idx="15693">
                  <c:v>21.9466</c:v>
                </c:pt>
                <c:pt idx="15694">
                  <c:v>22.473500000000001</c:v>
                </c:pt>
                <c:pt idx="15695">
                  <c:v>22.539100000000001</c:v>
                </c:pt>
                <c:pt idx="15696">
                  <c:v>33.589700000000001</c:v>
                </c:pt>
                <c:pt idx="15697">
                  <c:v>27.634599999999999</c:v>
                </c:pt>
                <c:pt idx="15698">
                  <c:v>23.8932</c:v>
                </c:pt>
                <c:pt idx="15699">
                  <c:v>22.232700000000001</c:v>
                </c:pt>
                <c:pt idx="15700">
                  <c:v>23.709099999999999</c:v>
                </c:pt>
                <c:pt idx="15701">
                  <c:v>23.583200000000001</c:v>
                </c:pt>
                <c:pt idx="15702">
                  <c:v>24.399619999999999</c:v>
                </c:pt>
                <c:pt idx="15703">
                  <c:v>22.056899999999999</c:v>
                </c:pt>
                <c:pt idx="15704">
                  <c:v>19.7302</c:v>
                </c:pt>
                <c:pt idx="15705">
                  <c:v>18.928000000000001</c:v>
                </c:pt>
                <c:pt idx="15706">
                  <c:v>18.5276</c:v>
                </c:pt>
                <c:pt idx="15707">
                  <c:v>18.062799999999999</c:v>
                </c:pt>
                <c:pt idx="15708">
                  <c:v>17.8247</c:v>
                </c:pt>
                <c:pt idx="15709">
                  <c:v>17.720890000000001</c:v>
                </c:pt>
                <c:pt idx="15710">
                  <c:v>18.852399999999999</c:v>
                </c:pt>
                <c:pt idx="15711">
                  <c:v>18.117629999999998</c:v>
                </c:pt>
                <c:pt idx="15712">
                  <c:v>16.009</c:v>
                </c:pt>
                <c:pt idx="15713">
                  <c:v>16.259699999999999</c:v>
                </c:pt>
                <c:pt idx="15714">
                  <c:v>20.773</c:v>
                </c:pt>
                <c:pt idx="15715">
                  <c:v>24.866</c:v>
                </c:pt>
                <c:pt idx="15716">
                  <c:v>24.855499999999999</c:v>
                </c:pt>
                <c:pt idx="15717">
                  <c:v>22.236899999999999</c:v>
                </c:pt>
                <c:pt idx="15718">
                  <c:v>20.548400000000001</c:v>
                </c:pt>
                <c:pt idx="15719">
                  <c:v>19.55434</c:v>
                </c:pt>
                <c:pt idx="15720">
                  <c:v>20.456399999999999</c:v>
                </c:pt>
                <c:pt idx="15721">
                  <c:v>20.814800000000002</c:v>
                </c:pt>
                <c:pt idx="15722">
                  <c:v>20.336400000000001</c:v>
                </c:pt>
                <c:pt idx="15723">
                  <c:v>28.594799999999999</c:v>
                </c:pt>
                <c:pt idx="15724">
                  <c:v>29.564900000000002</c:v>
                </c:pt>
                <c:pt idx="15725">
                  <c:v>27.656300000000002</c:v>
                </c:pt>
                <c:pt idx="15726">
                  <c:v>25.010999999999999</c:v>
                </c:pt>
                <c:pt idx="15727">
                  <c:v>21.6694</c:v>
                </c:pt>
                <c:pt idx="15728">
                  <c:v>23.791399999999999</c:v>
                </c:pt>
                <c:pt idx="15729">
                  <c:v>22.5379</c:v>
                </c:pt>
                <c:pt idx="15730">
                  <c:v>22.501270000000002</c:v>
                </c:pt>
                <c:pt idx="15731">
                  <c:v>21.74</c:v>
                </c:pt>
                <c:pt idx="15732">
                  <c:v>21.846900000000002</c:v>
                </c:pt>
                <c:pt idx="15733">
                  <c:v>21.657800000000002</c:v>
                </c:pt>
                <c:pt idx="15734">
                  <c:v>21.657800000000002</c:v>
                </c:pt>
                <c:pt idx="15735">
                  <c:v>26.254149999999999</c:v>
                </c:pt>
                <c:pt idx="15736">
                  <c:v>22.718139999999998</c:v>
                </c:pt>
                <c:pt idx="15737">
                  <c:v>23.241599999999998</c:v>
                </c:pt>
                <c:pt idx="15738">
                  <c:v>24.442699999999999</c:v>
                </c:pt>
                <c:pt idx="15739">
                  <c:v>21.656700000000001</c:v>
                </c:pt>
                <c:pt idx="15740">
                  <c:v>19.7728</c:v>
                </c:pt>
                <c:pt idx="15741">
                  <c:v>18.732099999999999</c:v>
                </c:pt>
                <c:pt idx="15742">
                  <c:v>18.376999999999999</c:v>
                </c:pt>
                <c:pt idx="15743">
                  <c:v>18.019629999999999</c:v>
                </c:pt>
                <c:pt idx="15744">
                  <c:v>17.953900000000001</c:v>
                </c:pt>
                <c:pt idx="15745">
                  <c:v>19.1616</c:v>
                </c:pt>
                <c:pt idx="15746">
                  <c:v>18.8933</c:v>
                </c:pt>
                <c:pt idx="15747">
                  <c:v>21.971499999999999</c:v>
                </c:pt>
                <c:pt idx="15748">
                  <c:v>19.309200000000001</c:v>
                </c:pt>
                <c:pt idx="15749">
                  <c:v>17.979199999999999</c:v>
                </c:pt>
                <c:pt idx="15750">
                  <c:v>17.676200000000001</c:v>
                </c:pt>
                <c:pt idx="15751">
                  <c:v>18.1739</c:v>
                </c:pt>
                <c:pt idx="15752">
                  <c:v>18.667909999999999</c:v>
                </c:pt>
                <c:pt idx="15753">
                  <c:v>18.684899999999999</c:v>
                </c:pt>
                <c:pt idx="15754">
                  <c:v>20.112200000000001</c:v>
                </c:pt>
                <c:pt idx="15755">
                  <c:v>20.051100000000002</c:v>
                </c:pt>
                <c:pt idx="15756">
                  <c:v>19.890899999999998</c:v>
                </c:pt>
                <c:pt idx="15757">
                  <c:v>19.261199999999999</c:v>
                </c:pt>
                <c:pt idx="15758">
                  <c:v>28.866099999999999</c:v>
                </c:pt>
                <c:pt idx="15759">
                  <c:v>29.343399999999999</c:v>
                </c:pt>
                <c:pt idx="15760">
                  <c:v>26.997900000000001</c:v>
                </c:pt>
                <c:pt idx="15761">
                  <c:v>24.215199999999999</c:v>
                </c:pt>
                <c:pt idx="15762">
                  <c:v>21.3</c:v>
                </c:pt>
                <c:pt idx="15763">
                  <c:v>20.929099999999998</c:v>
                </c:pt>
                <c:pt idx="15764">
                  <c:v>19.507200000000001</c:v>
                </c:pt>
                <c:pt idx="15765">
                  <c:v>20.406600000000001</c:v>
                </c:pt>
                <c:pt idx="15766">
                  <c:v>22.068100000000001</c:v>
                </c:pt>
                <c:pt idx="15767">
                  <c:v>20.013100000000001</c:v>
                </c:pt>
                <c:pt idx="15768">
                  <c:v>19.151499999999999</c:v>
                </c:pt>
                <c:pt idx="15769">
                  <c:v>19.110800000000001</c:v>
                </c:pt>
                <c:pt idx="15770">
                  <c:v>18.3476</c:v>
                </c:pt>
                <c:pt idx="15771">
                  <c:v>20.213239999999999</c:v>
                </c:pt>
                <c:pt idx="15772">
                  <c:v>20.142600000000002</c:v>
                </c:pt>
                <c:pt idx="15773">
                  <c:v>19.1875</c:v>
                </c:pt>
                <c:pt idx="15774">
                  <c:v>18.672930000000001</c:v>
                </c:pt>
                <c:pt idx="15775">
                  <c:v>21.093699999999998</c:v>
                </c:pt>
                <c:pt idx="15776">
                  <c:v>19.149699999999999</c:v>
                </c:pt>
                <c:pt idx="15777">
                  <c:v>18.415400000000002</c:v>
                </c:pt>
                <c:pt idx="15778">
                  <c:v>18.164300000000001</c:v>
                </c:pt>
                <c:pt idx="15779">
                  <c:v>18.056480000000001</c:v>
                </c:pt>
                <c:pt idx="15780">
                  <c:v>18.186800000000002</c:v>
                </c:pt>
                <c:pt idx="15781">
                  <c:v>18.101299999999998</c:v>
                </c:pt>
                <c:pt idx="15782">
                  <c:v>17.8626</c:v>
                </c:pt>
                <c:pt idx="15783">
                  <c:v>17.259399999999999</c:v>
                </c:pt>
                <c:pt idx="15784">
                  <c:v>20.102519999999998</c:v>
                </c:pt>
                <c:pt idx="15785">
                  <c:v>19.9953</c:v>
                </c:pt>
                <c:pt idx="15786">
                  <c:v>19.6205</c:v>
                </c:pt>
                <c:pt idx="15787">
                  <c:v>19.032900000000001</c:v>
                </c:pt>
                <c:pt idx="15788">
                  <c:v>24.5229</c:v>
                </c:pt>
                <c:pt idx="15789">
                  <c:v>24.940989999999999</c:v>
                </c:pt>
                <c:pt idx="15790">
                  <c:v>24.784400000000002</c:v>
                </c:pt>
                <c:pt idx="15791">
                  <c:v>20.832799999999999</c:v>
                </c:pt>
                <c:pt idx="15792">
                  <c:v>19.31793</c:v>
                </c:pt>
                <c:pt idx="15793">
                  <c:v>18.4438</c:v>
                </c:pt>
                <c:pt idx="15794">
                  <c:v>17.655200000000001</c:v>
                </c:pt>
                <c:pt idx="15795">
                  <c:v>13.3087</c:v>
                </c:pt>
                <c:pt idx="15796">
                  <c:v>14.527799999999999</c:v>
                </c:pt>
                <c:pt idx="15797">
                  <c:v>18.33831</c:v>
                </c:pt>
                <c:pt idx="15798">
                  <c:v>17.819700000000001</c:v>
                </c:pt>
                <c:pt idx="15799">
                  <c:v>17.358699999999999</c:v>
                </c:pt>
                <c:pt idx="15800">
                  <c:v>17.0306</c:v>
                </c:pt>
                <c:pt idx="15801">
                  <c:v>18.936900000000001</c:v>
                </c:pt>
                <c:pt idx="15802">
                  <c:v>18.845300000000002</c:v>
                </c:pt>
                <c:pt idx="15803">
                  <c:v>18.930199999999999</c:v>
                </c:pt>
                <c:pt idx="15804">
                  <c:v>18.919699999999999</c:v>
                </c:pt>
                <c:pt idx="15805">
                  <c:v>26.17868</c:v>
                </c:pt>
                <c:pt idx="15806">
                  <c:v>23.5442</c:v>
                </c:pt>
                <c:pt idx="15807">
                  <c:v>20.588200000000001</c:v>
                </c:pt>
                <c:pt idx="15808">
                  <c:v>18.511600000000001</c:v>
                </c:pt>
                <c:pt idx="15809">
                  <c:v>17.626190000000001</c:v>
                </c:pt>
                <c:pt idx="15810">
                  <c:v>17.460999999999999</c:v>
                </c:pt>
                <c:pt idx="15811">
                  <c:v>17.332699999999999</c:v>
                </c:pt>
                <c:pt idx="15812">
                  <c:v>17.633900000000001</c:v>
                </c:pt>
                <c:pt idx="15813">
                  <c:v>18.831700000000001</c:v>
                </c:pt>
                <c:pt idx="15814">
                  <c:v>18.183499999999999</c:v>
                </c:pt>
                <c:pt idx="15815">
                  <c:v>25.3535</c:v>
                </c:pt>
                <c:pt idx="15816">
                  <c:v>28.247900000000001</c:v>
                </c:pt>
                <c:pt idx="15817">
                  <c:v>19.699200000000001</c:v>
                </c:pt>
                <c:pt idx="15818">
                  <c:v>20.077400000000001</c:v>
                </c:pt>
                <c:pt idx="15819">
                  <c:v>26.1465</c:v>
                </c:pt>
                <c:pt idx="15820">
                  <c:v>21.611499999999999</c:v>
                </c:pt>
                <c:pt idx="15821">
                  <c:v>20.112200000000001</c:v>
                </c:pt>
                <c:pt idx="15822">
                  <c:v>17.957599999999999</c:v>
                </c:pt>
                <c:pt idx="15823">
                  <c:v>16.541</c:v>
                </c:pt>
                <c:pt idx="15824">
                  <c:v>15.6532</c:v>
                </c:pt>
                <c:pt idx="15825">
                  <c:v>18.0716</c:v>
                </c:pt>
                <c:pt idx="15826">
                  <c:v>18.043199999999999</c:v>
                </c:pt>
                <c:pt idx="15827">
                  <c:v>16.8169</c:v>
                </c:pt>
                <c:pt idx="15828">
                  <c:v>17.565000000000001</c:v>
                </c:pt>
                <c:pt idx="15829">
                  <c:v>18.880500000000001</c:v>
                </c:pt>
                <c:pt idx="15830">
                  <c:v>17.686599999999999</c:v>
                </c:pt>
                <c:pt idx="15831">
                  <c:v>14.9956</c:v>
                </c:pt>
                <c:pt idx="15832">
                  <c:v>15.537599999999999</c:v>
                </c:pt>
                <c:pt idx="15833">
                  <c:v>17.800809999999998</c:v>
                </c:pt>
                <c:pt idx="15834">
                  <c:v>17.3322</c:v>
                </c:pt>
                <c:pt idx="15835">
                  <c:v>17.043399999999998</c:v>
                </c:pt>
                <c:pt idx="15836">
                  <c:v>16.319299999999998</c:v>
                </c:pt>
                <c:pt idx="15837">
                  <c:v>18.723700000000001</c:v>
                </c:pt>
                <c:pt idx="15838">
                  <c:v>18.4786</c:v>
                </c:pt>
                <c:pt idx="15839">
                  <c:v>18.139900000000001</c:v>
                </c:pt>
                <c:pt idx="15840">
                  <c:v>18.146899999999999</c:v>
                </c:pt>
                <c:pt idx="15841">
                  <c:v>19.336200000000002</c:v>
                </c:pt>
                <c:pt idx="15842">
                  <c:v>21.382200000000001</c:v>
                </c:pt>
                <c:pt idx="15843">
                  <c:v>19.767900000000001</c:v>
                </c:pt>
                <c:pt idx="15844">
                  <c:v>19.40494</c:v>
                </c:pt>
                <c:pt idx="15845">
                  <c:v>27.655899999999999</c:v>
                </c:pt>
                <c:pt idx="15846">
                  <c:v>22.9588</c:v>
                </c:pt>
                <c:pt idx="15847">
                  <c:v>20.320399999999999</c:v>
                </c:pt>
                <c:pt idx="15848">
                  <c:v>21.053000000000001</c:v>
                </c:pt>
                <c:pt idx="15849">
                  <c:v>18.853000000000002</c:v>
                </c:pt>
                <c:pt idx="15850">
                  <c:v>16.892219999999998</c:v>
                </c:pt>
                <c:pt idx="15851">
                  <c:v>16.447700000000001</c:v>
                </c:pt>
                <c:pt idx="15852">
                  <c:v>15.2921</c:v>
                </c:pt>
                <c:pt idx="15853">
                  <c:v>14.5335</c:v>
                </c:pt>
                <c:pt idx="15854">
                  <c:v>14.045500000000001</c:v>
                </c:pt>
                <c:pt idx="15855">
                  <c:v>14.094099999999999</c:v>
                </c:pt>
                <c:pt idx="15856">
                  <c:v>15.7019</c:v>
                </c:pt>
                <c:pt idx="15857">
                  <c:v>15.062799999999999</c:v>
                </c:pt>
                <c:pt idx="15858">
                  <c:v>17.547799999999999</c:v>
                </c:pt>
                <c:pt idx="15859">
                  <c:v>17.7578</c:v>
                </c:pt>
                <c:pt idx="15860">
                  <c:v>15.722</c:v>
                </c:pt>
                <c:pt idx="15861">
                  <c:v>16.020700000000001</c:v>
                </c:pt>
                <c:pt idx="15862">
                  <c:v>15.6723</c:v>
                </c:pt>
                <c:pt idx="15863">
                  <c:v>14.438599999999999</c:v>
                </c:pt>
                <c:pt idx="15864">
                  <c:v>14.0807</c:v>
                </c:pt>
                <c:pt idx="15865">
                  <c:v>13.5413</c:v>
                </c:pt>
                <c:pt idx="15866">
                  <c:v>15.098800000000001</c:v>
                </c:pt>
                <c:pt idx="15867">
                  <c:v>16.303100000000001</c:v>
                </c:pt>
                <c:pt idx="15868">
                  <c:v>16.299299999999999</c:v>
                </c:pt>
                <c:pt idx="15869">
                  <c:v>15.8828</c:v>
                </c:pt>
                <c:pt idx="15870">
                  <c:v>15.4489</c:v>
                </c:pt>
                <c:pt idx="15871">
                  <c:v>16.6904</c:v>
                </c:pt>
                <c:pt idx="15872">
                  <c:v>17.874300000000002</c:v>
                </c:pt>
                <c:pt idx="15873">
                  <c:v>17.491299999999999</c:v>
                </c:pt>
                <c:pt idx="15874">
                  <c:v>16.8264</c:v>
                </c:pt>
                <c:pt idx="15875">
                  <c:v>22.8462</c:v>
                </c:pt>
                <c:pt idx="15876">
                  <c:v>21.187100000000001</c:v>
                </c:pt>
                <c:pt idx="15877">
                  <c:v>21.883700000000001</c:v>
                </c:pt>
                <c:pt idx="15878">
                  <c:v>15.843999999999999</c:v>
                </c:pt>
                <c:pt idx="15879">
                  <c:v>14.4762</c:v>
                </c:pt>
                <c:pt idx="15880">
                  <c:v>18.998200000000001</c:v>
                </c:pt>
                <c:pt idx="15881">
                  <c:v>23.868099999999998</c:v>
                </c:pt>
                <c:pt idx="15882">
                  <c:v>22.653199999999998</c:v>
                </c:pt>
                <c:pt idx="15883">
                  <c:v>19.037700000000001</c:v>
                </c:pt>
                <c:pt idx="15884">
                  <c:v>16.903300000000002</c:v>
                </c:pt>
                <c:pt idx="15885">
                  <c:v>15.4572</c:v>
                </c:pt>
                <c:pt idx="15886">
                  <c:v>15.055199999999999</c:v>
                </c:pt>
                <c:pt idx="15887">
                  <c:v>14.553699999999999</c:v>
                </c:pt>
                <c:pt idx="15888">
                  <c:v>15.5428</c:v>
                </c:pt>
                <c:pt idx="15889">
                  <c:v>19.594000000000001</c:v>
                </c:pt>
                <c:pt idx="15890">
                  <c:v>17.630400000000002</c:v>
                </c:pt>
                <c:pt idx="15891">
                  <c:v>15.5076</c:v>
                </c:pt>
                <c:pt idx="15892">
                  <c:v>14.683400000000001</c:v>
                </c:pt>
                <c:pt idx="15893">
                  <c:v>14.3874</c:v>
                </c:pt>
                <c:pt idx="15894">
                  <c:v>14.150700000000001</c:v>
                </c:pt>
                <c:pt idx="15895">
                  <c:v>13.9323</c:v>
                </c:pt>
                <c:pt idx="15896">
                  <c:v>13.73193</c:v>
                </c:pt>
                <c:pt idx="15897">
                  <c:v>15.1014</c:v>
                </c:pt>
                <c:pt idx="15898">
                  <c:v>14.9499</c:v>
                </c:pt>
                <c:pt idx="15899">
                  <c:v>14.649900000000001</c:v>
                </c:pt>
                <c:pt idx="15900">
                  <c:v>15.890499999999999</c:v>
                </c:pt>
                <c:pt idx="15901">
                  <c:v>20.331440000000001</c:v>
                </c:pt>
                <c:pt idx="15902">
                  <c:v>18.928100000000001</c:v>
                </c:pt>
                <c:pt idx="15903">
                  <c:v>24.5975</c:v>
                </c:pt>
                <c:pt idx="15904">
                  <c:v>21.664100000000001</c:v>
                </c:pt>
                <c:pt idx="15905">
                  <c:v>18.056100000000001</c:v>
                </c:pt>
                <c:pt idx="15906">
                  <c:v>11.221439999999999</c:v>
                </c:pt>
                <c:pt idx="15907">
                  <c:v>11.234999999999999</c:v>
                </c:pt>
                <c:pt idx="15908">
                  <c:v>17.352900000000002</c:v>
                </c:pt>
                <c:pt idx="15909">
                  <c:v>16.6206</c:v>
                </c:pt>
                <c:pt idx="15910">
                  <c:v>15.1343</c:v>
                </c:pt>
                <c:pt idx="15911">
                  <c:v>18.218900000000001</c:v>
                </c:pt>
                <c:pt idx="15912">
                  <c:v>15.7684</c:v>
                </c:pt>
                <c:pt idx="15913">
                  <c:v>15.036099999999999</c:v>
                </c:pt>
                <c:pt idx="15914">
                  <c:v>14.5433</c:v>
                </c:pt>
                <c:pt idx="15915">
                  <c:v>15.825100000000001</c:v>
                </c:pt>
                <c:pt idx="15916">
                  <c:v>16.63</c:v>
                </c:pt>
                <c:pt idx="15917">
                  <c:v>15.6221</c:v>
                </c:pt>
                <c:pt idx="15918">
                  <c:v>15.053000000000001</c:v>
                </c:pt>
                <c:pt idx="15919">
                  <c:v>14.643000000000001</c:v>
                </c:pt>
                <c:pt idx="15920">
                  <c:v>14.2668</c:v>
                </c:pt>
                <c:pt idx="15921">
                  <c:v>15.0503</c:v>
                </c:pt>
                <c:pt idx="15922">
                  <c:v>14.394</c:v>
                </c:pt>
                <c:pt idx="15923">
                  <c:v>14.031599999999999</c:v>
                </c:pt>
                <c:pt idx="15924">
                  <c:v>14.1616</c:v>
                </c:pt>
                <c:pt idx="15925">
                  <c:v>14.109400000000001</c:v>
                </c:pt>
                <c:pt idx="15926">
                  <c:v>13.865</c:v>
                </c:pt>
                <c:pt idx="15927">
                  <c:v>13.7043</c:v>
                </c:pt>
                <c:pt idx="15928">
                  <c:v>13.4756</c:v>
                </c:pt>
                <c:pt idx="15929">
                  <c:v>16.0566</c:v>
                </c:pt>
                <c:pt idx="15930">
                  <c:v>15.358510000000001</c:v>
                </c:pt>
                <c:pt idx="15931">
                  <c:v>22.002800000000001</c:v>
                </c:pt>
                <c:pt idx="15932">
                  <c:v>19.369299999999999</c:v>
                </c:pt>
                <c:pt idx="15933">
                  <c:v>16.09</c:v>
                </c:pt>
                <c:pt idx="15934">
                  <c:v>15.2723</c:v>
                </c:pt>
                <c:pt idx="15935">
                  <c:v>17.160699999999999</c:v>
                </c:pt>
                <c:pt idx="15936">
                  <c:v>17.061499999999999</c:v>
                </c:pt>
                <c:pt idx="15937">
                  <c:v>14.91361</c:v>
                </c:pt>
                <c:pt idx="15938">
                  <c:v>14.4634</c:v>
                </c:pt>
                <c:pt idx="15939">
                  <c:v>13.4961</c:v>
                </c:pt>
                <c:pt idx="15940">
                  <c:v>12.8072</c:v>
                </c:pt>
                <c:pt idx="15941">
                  <c:v>9.1393599999999999</c:v>
                </c:pt>
                <c:pt idx="15942">
                  <c:v>9.8187200000000008</c:v>
                </c:pt>
                <c:pt idx="15943">
                  <c:v>10.2964</c:v>
                </c:pt>
                <c:pt idx="15944">
                  <c:v>13.477399999999999</c:v>
                </c:pt>
                <c:pt idx="15945">
                  <c:v>12.8987</c:v>
                </c:pt>
                <c:pt idx="15946">
                  <c:v>13.728899999999999</c:v>
                </c:pt>
                <c:pt idx="15947">
                  <c:v>13.172000000000001</c:v>
                </c:pt>
                <c:pt idx="15948">
                  <c:v>17.850899999999999</c:v>
                </c:pt>
                <c:pt idx="15949">
                  <c:v>15.2652</c:v>
                </c:pt>
                <c:pt idx="15950">
                  <c:v>14.3482</c:v>
                </c:pt>
                <c:pt idx="15951">
                  <c:v>13.1121</c:v>
                </c:pt>
                <c:pt idx="15952">
                  <c:v>13.5464</c:v>
                </c:pt>
                <c:pt idx="15953">
                  <c:v>13.8851</c:v>
                </c:pt>
                <c:pt idx="15954">
                  <c:v>13.72823</c:v>
                </c:pt>
                <c:pt idx="15955">
                  <c:v>14.0778</c:v>
                </c:pt>
                <c:pt idx="15956">
                  <c:v>14.0694</c:v>
                </c:pt>
                <c:pt idx="15957">
                  <c:v>13.9557</c:v>
                </c:pt>
                <c:pt idx="15958">
                  <c:v>14.9117</c:v>
                </c:pt>
                <c:pt idx="15959">
                  <c:v>13.9817</c:v>
                </c:pt>
                <c:pt idx="15960">
                  <c:v>13.163959999999999</c:v>
                </c:pt>
                <c:pt idx="15961">
                  <c:v>12.134</c:v>
                </c:pt>
                <c:pt idx="15962">
                  <c:v>12.018599999999999</c:v>
                </c:pt>
                <c:pt idx="15963">
                  <c:v>11.8042</c:v>
                </c:pt>
                <c:pt idx="15964">
                  <c:v>11.4252</c:v>
                </c:pt>
                <c:pt idx="15965">
                  <c:v>11.958</c:v>
                </c:pt>
                <c:pt idx="15966">
                  <c:v>11.8469</c:v>
                </c:pt>
                <c:pt idx="15967">
                  <c:v>15.11998</c:v>
                </c:pt>
                <c:pt idx="15968">
                  <c:v>20.296700000000001</c:v>
                </c:pt>
                <c:pt idx="15969">
                  <c:v>21.055</c:v>
                </c:pt>
                <c:pt idx="15970">
                  <c:v>20.642299999999999</c:v>
                </c:pt>
                <c:pt idx="15971">
                  <c:v>17.855799999999999</c:v>
                </c:pt>
                <c:pt idx="15972">
                  <c:v>14.298400000000001</c:v>
                </c:pt>
                <c:pt idx="15973">
                  <c:v>12.493399999999999</c:v>
                </c:pt>
                <c:pt idx="15974">
                  <c:v>11.7035</c:v>
                </c:pt>
                <c:pt idx="15975">
                  <c:v>10.9619</c:v>
                </c:pt>
                <c:pt idx="15976">
                  <c:v>10.5024</c:v>
                </c:pt>
                <c:pt idx="15977">
                  <c:v>12.4846</c:v>
                </c:pt>
                <c:pt idx="15978">
                  <c:v>17.5017</c:v>
                </c:pt>
                <c:pt idx="15979">
                  <c:v>14.5937</c:v>
                </c:pt>
                <c:pt idx="15980">
                  <c:v>13.1289</c:v>
                </c:pt>
                <c:pt idx="15981">
                  <c:v>12.476150000000001</c:v>
                </c:pt>
                <c:pt idx="15982">
                  <c:v>11.998810000000001</c:v>
                </c:pt>
                <c:pt idx="15983">
                  <c:v>11.564299999999999</c:v>
                </c:pt>
                <c:pt idx="15984">
                  <c:v>12.130699999999999</c:v>
                </c:pt>
                <c:pt idx="15985">
                  <c:v>11.5436</c:v>
                </c:pt>
                <c:pt idx="15986">
                  <c:v>11.3706</c:v>
                </c:pt>
                <c:pt idx="15987">
                  <c:v>11.3064</c:v>
                </c:pt>
                <c:pt idx="15988">
                  <c:v>13.0097</c:v>
                </c:pt>
                <c:pt idx="15989">
                  <c:v>14.1355</c:v>
                </c:pt>
                <c:pt idx="15990">
                  <c:v>13.654450000000001</c:v>
                </c:pt>
                <c:pt idx="15991">
                  <c:v>12.3185</c:v>
                </c:pt>
                <c:pt idx="15992">
                  <c:v>12.193</c:v>
                </c:pt>
                <c:pt idx="15993">
                  <c:v>10.222899999999999</c:v>
                </c:pt>
                <c:pt idx="15994">
                  <c:v>12.606400000000001</c:v>
                </c:pt>
                <c:pt idx="15995">
                  <c:v>13.654500000000001</c:v>
                </c:pt>
                <c:pt idx="15996">
                  <c:v>19.418520000000001</c:v>
                </c:pt>
                <c:pt idx="15997">
                  <c:v>17.63</c:v>
                </c:pt>
                <c:pt idx="15998">
                  <c:v>24.15671</c:v>
                </c:pt>
                <c:pt idx="15999">
                  <c:v>18.949000000000002</c:v>
                </c:pt>
                <c:pt idx="16000">
                  <c:v>16.96172</c:v>
                </c:pt>
                <c:pt idx="16001">
                  <c:v>13.7241</c:v>
                </c:pt>
                <c:pt idx="16002">
                  <c:v>12.872199999999999</c:v>
                </c:pt>
                <c:pt idx="16003">
                  <c:v>13.572800000000001</c:v>
                </c:pt>
                <c:pt idx="16004">
                  <c:v>12.8407</c:v>
                </c:pt>
                <c:pt idx="16005">
                  <c:v>12.2242</c:v>
                </c:pt>
                <c:pt idx="16006">
                  <c:v>11.1462</c:v>
                </c:pt>
                <c:pt idx="16007">
                  <c:v>13.8247</c:v>
                </c:pt>
                <c:pt idx="16008">
                  <c:v>12.57</c:v>
                </c:pt>
                <c:pt idx="16009">
                  <c:v>11.5085</c:v>
                </c:pt>
                <c:pt idx="16010">
                  <c:v>10.889900000000001</c:v>
                </c:pt>
                <c:pt idx="16011">
                  <c:v>10.586</c:v>
                </c:pt>
                <c:pt idx="16012">
                  <c:v>10.4369</c:v>
                </c:pt>
                <c:pt idx="16013">
                  <c:v>9.9360199999999992</c:v>
                </c:pt>
                <c:pt idx="16014">
                  <c:v>11.4503</c:v>
                </c:pt>
                <c:pt idx="16015">
                  <c:v>11.7529</c:v>
                </c:pt>
                <c:pt idx="16016">
                  <c:v>11.8681</c:v>
                </c:pt>
                <c:pt idx="16017">
                  <c:v>10.621499999999999</c:v>
                </c:pt>
                <c:pt idx="16018">
                  <c:v>11.1286</c:v>
                </c:pt>
                <c:pt idx="16019">
                  <c:v>11.455500000000001</c:v>
                </c:pt>
                <c:pt idx="16020">
                  <c:v>11.5457</c:v>
                </c:pt>
                <c:pt idx="16021">
                  <c:v>15.141299999999999</c:v>
                </c:pt>
                <c:pt idx="16022">
                  <c:v>13.194000000000001</c:v>
                </c:pt>
                <c:pt idx="16023">
                  <c:v>12.5966</c:v>
                </c:pt>
                <c:pt idx="16024">
                  <c:v>12.342599999999999</c:v>
                </c:pt>
                <c:pt idx="16025">
                  <c:v>12.199769999999999</c:v>
                </c:pt>
                <c:pt idx="16026">
                  <c:v>12.047499999999999</c:v>
                </c:pt>
                <c:pt idx="16027">
                  <c:v>12.64523</c:v>
                </c:pt>
                <c:pt idx="16028">
                  <c:v>14.143800000000001</c:v>
                </c:pt>
                <c:pt idx="16029">
                  <c:v>13.2743</c:v>
                </c:pt>
                <c:pt idx="16030">
                  <c:v>12.98818</c:v>
                </c:pt>
                <c:pt idx="16031">
                  <c:v>12.1532</c:v>
                </c:pt>
                <c:pt idx="16032">
                  <c:v>14.999700000000001</c:v>
                </c:pt>
                <c:pt idx="16033">
                  <c:v>14.247999999999999</c:v>
                </c:pt>
                <c:pt idx="16034">
                  <c:v>13.2456</c:v>
                </c:pt>
                <c:pt idx="16035">
                  <c:v>12.893800000000001</c:v>
                </c:pt>
                <c:pt idx="16036">
                  <c:v>12.3353</c:v>
                </c:pt>
                <c:pt idx="16037">
                  <c:v>14.551600000000001</c:v>
                </c:pt>
                <c:pt idx="16038">
                  <c:v>13.392300000000001</c:v>
                </c:pt>
                <c:pt idx="16039">
                  <c:v>11.592599999999999</c:v>
                </c:pt>
                <c:pt idx="16040">
                  <c:v>11.417999999999999</c:v>
                </c:pt>
                <c:pt idx="16041">
                  <c:v>11.498900000000001</c:v>
                </c:pt>
                <c:pt idx="16042">
                  <c:v>11.6457</c:v>
                </c:pt>
                <c:pt idx="16043">
                  <c:v>11.4366</c:v>
                </c:pt>
                <c:pt idx="16044">
                  <c:v>11.472</c:v>
                </c:pt>
                <c:pt idx="16045">
                  <c:v>11.08249</c:v>
                </c:pt>
                <c:pt idx="16046">
                  <c:v>10.421530000000001</c:v>
                </c:pt>
                <c:pt idx="16047">
                  <c:v>9.1515500000000003</c:v>
                </c:pt>
                <c:pt idx="16048">
                  <c:v>9.2540899999999997</c:v>
                </c:pt>
                <c:pt idx="16049">
                  <c:v>9.8462800000000001</c:v>
                </c:pt>
                <c:pt idx="16050">
                  <c:v>10.2422</c:v>
                </c:pt>
                <c:pt idx="16051">
                  <c:v>10.8627</c:v>
                </c:pt>
                <c:pt idx="16052">
                  <c:v>11.407400000000001</c:v>
                </c:pt>
                <c:pt idx="16053">
                  <c:v>9.8912399999999998</c:v>
                </c:pt>
                <c:pt idx="16054">
                  <c:v>9.4843299999999999</c:v>
                </c:pt>
                <c:pt idx="16055">
                  <c:v>9.1685199999999991</c:v>
                </c:pt>
                <c:pt idx="16056">
                  <c:v>9.2198100000000007</c:v>
                </c:pt>
                <c:pt idx="16057">
                  <c:v>8.6761599999999994</c:v>
                </c:pt>
                <c:pt idx="16058">
                  <c:v>8.2246699999999997</c:v>
                </c:pt>
                <c:pt idx="16059">
                  <c:v>8.0510199999999994</c:v>
                </c:pt>
                <c:pt idx="16060">
                  <c:v>8.0153099999999995</c:v>
                </c:pt>
                <c:pt idx="16061">
                  <c:v>7.9571699999999996</c:v>
                </c:pt>
                <c:pt idx="16062">
                  <c:v>7.9806299999999997</c:v>
                </c:pt>
                <c:pt idx="16063">
                  <c:v>8.0154899999999998</c:v>
                </c:pt>
                <c:pt idx="16064">
                  <c:v>8.0557499999999997</c:v>
                </c:pt>
                <c:pt idx="16065">
                  <c:v>14.8858</c:v>
                </c:pt>
                <c:pt idx="16066">
                  <c:v>14.074999999999999</c:v>
                </c:pt>
                <c:pt idx="16067">
                  <c:v>10.848000000000001</c:v>
                </c:pt>
                <c:pt idx="16068">
                  <c:v>10.9252</c:v>
                </c:pt>
                <c:pt idx="16069">
                  <c:v>10.125360000000001</c:v>
                </c:pt>
                <c:pt idx="16070">
                  <c:v>10.2599</c:v>
                </c:pt>
                <c:pt idx="16071">
                  <c:v>9.9300700000000006</c:v>
                </c:pt>
                <c:pt idx="16072">
                  <c:v>9.4606499999999993</c:v>
                </c:pt>
                <c:pt idx="16073">
                  <c:v>9.0302500000000006</c:v>
                </c:pt>
                <c:pt idx="16074">
                  <c:v>8.4930199999999996</c:v>
                </c:pt>
                <c:pt idx="16075">
                  <c:v>8.5832999999999995</c:v>
                </c:pt>
                <c:pt idx="16076">
                  <c:v>8.8201900000000002</c:v>
                </c:pt>
                <c:pt idx="16077">
                  <c:v>8.9337499999999999</c:v>
                </c:pt>
                <c:pt idx="16078">
                  <c:v>11.639900000000001</c:v>
                </c:pt>
                <c:pt idx="16079">
                  <c:v>13.7035</c:v>
                </c:pt>
                <c:pt idx="16080">
                  <c:v>12.5688</c:v>
                </c:pt>
                <c:pt idx="16081">
                  <c:v>11.3888</c:v>
                </c:pt>
                <c:pt idx="16082">
                  <c:v>10.179399999999999</c:v>
                </c:pt>
                <c:pt idx="16083">
                  <c:v>9.6575699999999998</c:v>
                </c:pt>
                <c:pt idx="16084">
                  <c:v>8.9960299999999993</c:v>
                </c:pt>
                <c:pt idx="16085">
                  <c:v>9.2252600000000005</c:v>
                </c:pt>
                <c:pt idx="16086">
                  <c:v>8.9849899999999998</c:v>
                </c:pt>
                <c:pt idx="16087">
                  <c:v>8.5716400000000004</c:v>
                </c:pt>
                <c:pt idx="16088">
                  <c:v>8.2031700000000001</c:v>
                </c:pt>
                <c:pt idx="16089">
                  <c:v>10.1304</c:v>
                </c:pt>
                <c:pt idx="16090">
                  <c:v>11.277900000000001</c:v>
                </c:pt>
                <c:pt idx="16091">
                  <c:v>13.180999999999999</c:v>
                </c:pt>
                <c:pt idx="16092">
                  <c:v>12.0162</c:v>
                </c:pt>
                <c:pt idx="16093">
                  <c:v>10.9315</c:v>
                </c:pt>
                <c:pt idx="16094">
                  <c:v>10.1647</c:v>
                </c:pt>
                <c:pt idx="16095">
                  <c:v>9.4346899999999998</c:v>
                </c:pt>
                <c:pt idx="16096">
                  <c:v>10.0319</c:v>
                </c:pt>
                <c:pt idx="16097">
                  <c:v>9.3345000000000002</c:v>
                </c:pt>
                <c:pt idx="16098">
                  <c:v>9.4905500000000007</c:v>
                </c:pt>
                <c:pt idx="16099">
                  <c:v>8.7475900000000006</c:v>
                </c:pt>
                <c:pt idx="16100">
                  <c:v>11.7136</c:v>
                </c:pt>
                <c:pt idx="16101">
                  <c:v>10.7041</c:v>
                </c:pt>
                <c:pt idx="16102">
                  <c:v>12.6747</c:v>
                </c:pt>
                <c:pt idx="16103">
                  <c:v>12.009499999999999</c:v>
                </c:pt>
                <c:pt idx="16104">
                  <c:v>10.684699999999999</c:v>
                </c:pt>
                <c:pt idx="16105">
                  <c:v>11.079700000000001</c:v>
                </c:pt>
                <c:pt idx="16106">
                  <c:v>10.0852</c:v>
                </c:pt>
                <c:pt idx="16107">
                  <c:v>9.6549999999999994</c:v>
                </c:pt>
                <c:pt idx="16108">
                  <c:v>8.7430299999999992</c:v>
                </c:pt>
                <c:pt idx="16109">
                  <c:v>8.2813300000000005</c:v>
                </c:pt>
                <c:pt idx="16110">
                  <c:v>7.9632800000000001</c:v>
                </c:pt>
                <c:pt idx="16111">
                  <c:v>7.5055399999999999</c:v>
                </c:pt>
                <c:pt idx="16112">
                  <c:v>7.6525999999999996</c:v>
                </c:pt>
                <c:pt idx="16113">
                  <c:v>8.6724300000000003</c:v>
                </c:pt>
                <c:pt idx="16114">
                  <c:v>7.6152499999999996</c:v>
                </c:pt>
                <c:pt idx="16115">
                  <c:v>6.9198899999999997</c:v>
                </c:pt>
                <c:pt idx="16116">
                  <c:v>6.3189099999999998</c:v>
                </c:pt>
                <c:pt idx="16117">
                  <c:v>5.9791999999999996</c:v>
                </c:pt>
                <c:pt idx="16118">
                  <c:v>5.6644199999999998</c:v>
                </c:pt>
                <c:pt idx="16119">
                  <c:v>7.25868</c:v>
                </c:pt>
                <c:pt idx="16120">
                  <c:v>7.0159399999999996</c:v>
                </c:pt>
                <c:pt idx="16121">
                  <c:v>6.4784899999999999</c:v>
                </c:pt>
                <c:pt idx="16122">
                  <c:v>6.3273700000000002</c:v>
                </c:pt>
                <c:pt idx="16123">
                  <c:v>7.6913999999999998</c:v>
                </c:pt>
                <c:pt idx="16124">
                  <c:v>6.6938700000000004</c:v>
                </c:pt>
                <c:pt idx="16125">
                  <c:v>6.4466799999999997</c:v>
                </c:pt>
                <c:pt idx="16126">
                  <c:v>6.6383900000000002</c:v>
                </c:pt>
                <c:pt idx="16127">
                  <c:v>1.8982000000000001</c:v>
                </c:pt>
                <c:pt idx="16128">
                  <c:v>-0.79730000000000001</c:v>
                </c:pt>
                <c:pt idx="16129">
                  <c:v>3.5933000000000002</c:v>
                </c:pt>
                <c:pt idx="16130">
                  <c:v>3.6389999999999998</c:v>
                </c:pt>
                <c:pt idx="16131">
                  <c:v>6.6661599999999996</c:v>
                </c:pt>
                <c:pt idx="16132">
                  <c:v>6.9252399999999996</c:v>
                </c:pt>
                <c:pt idx="16133">
                  <c:v>7.6814900000000002</c:v>
                </c:pt>
                <c:pt idx="16134">
                  <c:v>4.9785599999999999</c:v>
                </c:pt>
                <c:pt idx="16135">
                  <c:v>8.7241199999999992</c:v>
                </c:pt>
                <c:pt idx="16136">
                  <c:v>9.8312299999999997</c:v>
                </c:pt>
                <c:pt idx="16137">
                  <c:v>11.4283</c:v>
                </c:pt>
                <c:pt idx="16138">
                  <c:v>9.9698899999999995</c:v>
                </c:pt>
                <c:pt idx="16139">
                  <c:v>8.8628599999999995</c:v>
                </c:pt>
                <c:pt idx="16140">
                  <c:v>8.2383299999999995</c:v>
                </c:pt>
                <c:pt idx="16141">
                  <c:v>8.0197699999999994</c:v>
                </c:pt>
                <c:pt idx="16142">
                  <c:v>10.23217</c:v>
                </c:pt>
                <c:pt idx="16143">
                  <c:v>9.0053999999999998</c:v>
                </c:pt>
                <c:pt idx="16144">
                  <c:v>9.2336100000000005</c:v>
                </c:pt>
                <c:pt idx="16145">
                  <c:v>8.9309200000000004</c:v>
                </c:pt>
                <c:pt idx="16146">
                  <c:v>11.248100000000001</c:v>
                </c:pt>
                <c:pt idx="16147">
                  <c:v>10.7117</c:v>
                </c:pt>
                <c:pt idx="16148">
                  <c:v>9.5927399999999992</c:v>
                </c:pt>
                <c:pt idx="16149">
                  <c:v>9.3232199999999992</c:v>
                </c:pt>
                <c:pt idx="16150">
                  <c:v>8.7828800000000005</c:v>
                </c:pt>
                <c:pt idx="16151">
                  <c:v>9.0168300000000006</c:v>
                </c:pt>
                <c:pt idx="16152">
                  <c:v>8.6672399999999996</c:v>
                </c:pt>
                <c:pt idx="16153">
                  <c:v>8.24329</c:v>
                </c:pt>
                <c:pt idx="16154">
                  <c:v>9.6951699999999992</c:v>
                </c:pt>
                <c:pt idx="16155">
                  <c:v>9.1926900000000007</c:v>
                </c:pt>
                <c:pt idx="16156">
                  <c:v>8.4443599999999996</c:v>
                </c:pt>
                <c:pt idx="16157">
                  <c:v>11.014239999999999</c:v>
                </c:pt>
                <c:pt idx="16158">
                  <c:v>9.4065700000000003</c:v>
                </c:pt>
                <c:pt idx="16159">
                  <c:v>8.3499300000000005</c:v>
                </c:pt>
                <c:pt idx="16160">
                  <c:v>6.6608999999999998</c:v>
                </c:pt>
                <c:pt idx="16161">
                  <c:v>6.84788</c:v>
                </c:pt>
                <c:pt idx="16162">
                  <c:v>6.8764200000000004</c:v>
                </c:pt>
                <c:pt idx="16163">
                  <c:v>6.6381800000000002</c:v>
                </c:pt>
                <c:pt idx="16164">
                  <c:v>6.70099</c:v>
                </c:pt>
                <c:pt idx="16165">
                  <c:v>6.7193199999999997</c:v>
                </c:pt>
                <c:pt idx="16166">
                  <c:v>7.0825699999999996</c:v>
                </c:pt>
                <c:pt idx="16167">
                  <c:v>6.43588</c:v>
                </c:pt>
                <c:pt idx="16168">
                  <c:v>7.5457999999999998</c:v>
                </c:pt>
                <c:pt idx="16169">
                  <c:v>5.7346399999999997</c:v>
                </c:pt>
                <c:pt idx="16170">
                  <c:v>6.7074999999999996</c:v>
                </c:pt>
                <c:pt idx="16171">
                  <c:v>7.52698</c:v>
                </c:pt>
                <c:pt idx="16172">
                  <c:v>7.2676100000000003</c:v>
                </c:pt>
                <c:pt idx="16173">
                  <c:v>7.1681100000000004</c:v>
                </c:pt>
                <c:pt idx="16174">
                  <c:v>7.7903599999999997</c:v>
                </c:pt>
                <c:pt idx="16175">
                  <c:v>7.2343099999999998</c:v>
                </c:pt>
                <c:pt idx="16176">
                  <c:v>6.0446200000000001</c:v>
                </c:pt>
                <c:pt idx="16177">
                  <c:v>5.7979500000000002</c:v>
                </c:pt>
                <c:pt idx="16178">
                  <c:v>5.5573199999999998</c:v>
                </c:pt>
                <c:pt idx="16179">
                  <c:v>5.1615000000000002</c:v>
                </c:pt>
                <c:pt idx="16180">
                  <c:v>4.7836499999999997</c:v>
                </c:pt>
                <c:pt idx="16181">
                  <c:v>4.5496299999999996</c:v>
                </c:pt>
                <c:pt idx="16182">
                  <c:v>4.4159300000000004</c:v>
                </c:pt>
                <c:pt idx="16183">
                  <c:v>4.3579299999999996</c:v>
                </c:pt>
                <c:pt idx="16184">
                  <c:v>4.3943700000000003</c:v>
                </c:pt>
                <c:pt idx="16185">
                  <c:v>6.8885199999999998</c:v>
                </c:pt>
                <c:pt idx="16186">
                  <c:v>8.9765599999999992</c:v>
                </c:pt>
                <c:pt idx="16187">
                  <c:v>8.6488800000000001</c:v>
                </c:pt>
                <c:pt idx="16188">
                  <c:v>7.7717900000000002</c:v>
                </c:pt>
                <c:pt idx="16189">
                  <c:v>6.6917600000000004</c:v>
                </c:pt>
                <c:pt idx="16190">
                  <c:v>6.3048500000000001</c:v>
                </c:pt>
                <c:pt idx="16191">
                  <c:v>5.9230999999999998</c:v>
                </c:pt>
                <c:pt idx="16192">
                  <c:v>5.6107800000000001</c:v>
                </c:pt>
                <c:pt idx="16193">
                  <c:v>5.3418999999999999</c:v>
                </c:pt>
                <c:pt idx="16194">
                  <c:v>5.1078799999999998</c:v>
                </c:pt>
                <c:pt idx="16195">
                  <c:v>4.9435900000000004</c:v>
                </c:pt>
                <c:pt idx="16196">
                  <c:v>4.9782000000000002</c:v>
                </c:pt>
                <c:pt idx="16197">
                  <c:v>6.0056000000000003</c:v>
                </c:pt>
                <c:pt idx="16198">
                  <c:v>5.3079099999999997</c:v>
                </c:pt>
                <c:pt idx="16199">
                  <c:v>5.3274600000000003</c:v>
                </c:pt>
                <c:pt idx="16200">
                  <c:v>4.6046500000000004</c:v>
                </c:pt>
                <c:pt idx="16201">
                  <c:v>5.5453599999999996</c:v>
                </c:pt>
                <c:pt idx="16202">
                  <c:v>8.4938400000000005</c:v>
                </c:pt>
                <c:pt idx="16203">
                  <c:v>8.5937900000000003</c:v>
                </c:pt>
                <c:pt idx="16204">
                  <c:v>6.1296999999999997</c:v>
                </c:pt>
                <c:pt idx="16205">
                  <c:v>5.2264400000000002</c:v>
                </c:pt>
                <c:pt idx="16206">
                  <c:v>4.7201399999999998</c:v>
                </c:pt>
                <c:pt idx="16207">
                  <c:v>4.4300600000000001</c:v>
                </c:pt>
                <c:pt idx="16208">
                  <c:v>4.1891800000000003</c:v>
                </c:pt>
                <c:pt idx="16209">
                  <c:v>4.0154199999999998</c:v>
                </c:pt>
                <c:pt idx="16210">
                  <c:v>5.3760500000000002</c:v>
                </c:pt>
                <c:pt idx="16211">
                  <c:v>4.9176299999999999</c:v>
                </c:pt>
                <c:pt idx="16212">
                  <c:v>4.9108900000000002</c:v>
                </c:pt>
                <c:pt idx="16213">
                  <c:v>5.4298500000000001</c:v>
                </c:pt>
                <c:pt idx="16214">
                  <c:v>5.6992599999999998</c:v>
                </c:pt>
                <c:pt idx="16215">
                  <c:v>7.4942399999999996</c:v>
                </c:pt>
                <c:pt idx="16216">
                  <c:v>10.109</c:v>
                </c:pt>
                <c:pt idx="16217">
                  <c:v>8.2325999999999997</c:v>
                </c:pt>
                <c:pt idx="16218">
                  <c:v>6.6110199999999999</c:v>
                </c:pt>
                <c:pt idx="16219">
                  <c:v>5.7729100000000004</c:v>
                </c:pt>
                <c:pt idx="16220">
                  <c:v>5.2540699999999996</c:v>
                </c:pt>
                <c:pt idx="16221">
                  <c:v>4.9433800000000003</c:v>
                </c:pt>
                <c:pt idx="16222">
                  <c:v>4.36463</c:v>
                </c:pt>
                <c:pt idx="16223">
                  <c:v>7.1464299999999996</c:v>
                </c:pt>
                <c:pt idx="16224">
                  <c:v>6.3431800000000003</c:v>
                </c:pt>
                <c:pt idx="16225">
                  <c:v>5.0277200000000004</c:v>
                </c:pt>
                <c:pt idx="16226">
                  <c:v>5.2090199999999998</c:v>
                </c:pt>
                <c:pt idx="16227">
                  <c:v>5.3940900000000003</c:v>
                </c:pt>
                <c:pt idx="16228">
                  <c:v>5.6031500000000003</c:v>
                </c:pt>
                <c:pt idx="16229">
                  <c:v>5.9424799999999998</c:v>
                </c:pt>
                <c:pt idx="16230">
                  <c:v>5.5278499999999999</c:v>
                </c:pt>
                <c:pt idx="16231">
                  <c:v>4.8050100000000002</c:v>
                </c:pt>
                <c:pt idx="16232">
                  <c:v>6.3960999999999997</c:v>
                </c:pt>
                <c:pt idx="16233">
                  <c:v>7.08331</c:v>
                </c:pt>
                <c:pt idx="16234">
                  <c:v>5.4531999999999998</c:v>
                </c:pt>
                <c:pt idx="16235">
                  <c:v>4.8487499999999999</c:v>
                </c:pt>
                <c:pt idx="16236">
                  <c:v>5.0087099999999998</c:v>
                </c:pt>
                <c:pt idx="16237">
                  <c:v>4.4251899999999997</c:v>
                </c:pt>
                <c:pt idx="16238">
                  <c:v>5.9010199999999999</c:v>
                </c:pt>
                <c:pt idx="16239">
                  <c:v>4.5292300000000001</c:v>
                </c:pt>
                <c:pt idx="16240">
                  <c:v>4.0186599999999997</c:v>
                </c:pt>
                <c:pt idx="16241">
                  <c:v>3.6838700000000002</c:v>
                </c:pt>
                <c:pt idx="16242">
                  <c:v>3.3047599999999999</c:v>
                </c:pt>
                <c:pt idx="16243">
                  <c:v>3.35331</c:v>
                </c:pt>
                <c:pt idx="16244">
                  <c:v>3.2819699999999998</c:v>
                </c:pt>
                <c:pt idx="16245">
                  <c:v>3.1396299999999999</c:v>
                </c:pt>
                <c:pt idx="16246">
                  <c:v>3.8209900000000001</c:v>
                </c:pt>
                <c:pt idx="16247">
                  <c:v>3.6173799999999998</c:v>
                </c:pt>
                <c:pt idx="16248">
                  <c:v>5.9770599999999998</c:v>
                </c:pt>
                <c:pt idx="16249">
                  <c:v>7.4835099999999999</c:v>
                </c:pt>
                <c:pt idx="16250">
                  <c:v>9.9427599999999998</c:v>
                </c:pt>
                <c:pt idx="16251">
                  <c:v>5.5637600000000003</c:v>
                </c:pt>
                <c:pt idx="16252">
                  <c:v>4.5949999999999998</c:v>
                </c:pt>
                <c:pt idx="16253">
                  <c:v>4.4591500000000002</c:v>
                </c:pt>
                <c:pt idx="16254">
                  <c:v>4.4200699999999999</c:v>
                </c:pt>
                <c:pt idx="16255">
                  <c:v>5.49817</c:v>
                </c:pt>
                <c:pt idx="16256">
                  <c:v>5.1848599999999996</c:v>
                </c:pt>
                <c:pt idx="16257">
                  <c:v>4.1480300000000003</c:v>
                </c:pt>
                <c:pt idx="16258">
                  <c:v>4.5285000000000002</c:v>
                </c:pt>
                <c:pt idx="16259">
                  <c:v>4.7791100000000002</c:v>
                </c:pt>
                <c:pt idx="16260">
                  <c:v>5.0988800000000003</c:v>
                </c:pt>
                <c:pt idx="16261">
                  <c:v>4.5554399999999999</c:v>
                </c:pt>
                <c:pt idx="16262">
                  <c:v>4.32097</c:v>
                </c:pt>
                <c:pt idx="16263">
                  <c:v>3.8282799999999999</c:v>
                </c:pt>
                <c:pt idx="16264">
                  <c:v>3.2857400000000001</c:v>
                </c:pt>
                <c:pt idx="16265">
                  <c:v>3.2224599999999999</c:v>
                </c:pt>
                <c:pt idx="16266">
                  <c:v>0.98829</c:v>
                </c:pt>
                <c:pt idx="16267">
                  <c:v>2.4531200000000002</c:v>
                </c:pt>
                <c:pt idx="16268">
                  <c:v>1.1611400000000001</c:v>
                </c:pt>
                <c:pt idx="16269">
                  <c:v>1.14619</c:v>
                </c:pt>
                <c:pt idx="16270">
                  <c:v>1.1720600000000001</c:v>
                </c:pt>
                <c:pt idx="16271">
                  <c:v>1.39236</c:v>
                </c:pt>
                <c:pt idx="16272">
                  <c:v>4.4196999999999997</c:v>
                </c:pt>
                <c:pt idx="16273">
                  <c:v>4.3281599999999996</c:v>
                </c:pt>
                <c:pt idx="16274">
                  <c:v>4.76668</c:v>
                </c:pt>
                <c:pt idx="16275">
                  <c:v>10.6898</c:v>
                </c:pt>
                <c:pt idx="16276">
                  <c:v>6.4507300000000001</c:v>
                </c:pt>
                <c:pt idx="16277">
                  <c:v>4.7528600000000001</c:v>
                </c:pt>
                <c:pt idx="16278">
                  <c:v>4.0268899999999999</c:v>
                </c:pt>
                <c:pt idx="16279">
                  <c:v>3.42211</c:v>
                </c:pt>
                <c:pt idx="16280">
                  <c:v>3.1227100000000001</c:v>
                </c:pt>
                <c:pt idx="16281">
                  <c:v>2.95553</c:v>
                </c:pt>
                <c:pt idx="16282">
                  <c:v>2.7963399999999998</c:v>
                </c:pt>
                <c:pt idx="16283">
                  <c:v>3.3909199999999999</c:v>
                </c:pt>
                <c:pt idx="16284">
                  <c:v>4.3177099999999999</c:v>
                </c:pt>
                <c:pt idx="16285">
                  <c:v>9.6206499999999995</c:v>
                </c:pt>
                <c:pt idx="16286">
                  <c:v>8.9872499999999995</c:v>
                </c:pt>
                <c:pt idx="16287">
                  <c:v>4.8009399999999998</c:v>
                </c:pt>
                <c:pt idx="16288">
                  <c:v>3.9313199999999999</c:v>
                </c:pt>
                <c:pt idx="16289">
                  <c:v>3.5633599999999999</c:v>
                </c:pt>
                <c:pt idx="16290">
                  <c:v>3.3437100000000002</c:v>
                </c:pt>
                <c:pt idx="16291">
                  <c:v>3.1254300000000002</c:v>
                </c:pt>
                <c:pt idx="16292">
                  <c:v>4.0033399999999997</c:v>
                </c:pt>
                <c:pt idx="16293">
                  <c:v>3.8105600000000002</c:v>
                </c:pt>
                <c:pt idx="16294">
                  <c:v>3.06433</c:v>
                </c:pt>
                <c:pt idx="16295">
                  <c:v>4.1450699999999996</c:v>
                </c:pt>
                <c:pt idx="16296">
                  <c:v>3.2726500000000001</c:v>
                </c:pt>
                <c:pt idx="16297">
                  <c:v>2.6703999999999999</c:v>
                </c:pt>
                <c:pt idx="16298">
                  <c:v>3.7520699999999998</c:v>
                </c:pt>
                <c:pt idx="16299">
                  <c:v>3.7943099999999998</c:v>
                </c:pt>
                <c:pt idx="16300">
                  <c:v>3.3936700000000002</c:v>
                </c:pt>
                <c:pt idx="16301">
                  <c:v>1.3080700000000001</c:v>
                </c:pt>
                <c:pt idx="16302">
                  <c:v>3.16886</c:v>
                </c:pt>
                <c:pt idx="16303">
                  <c:v>1.7984899999999999</c:v>
                </c:pt>
                <c:pt idx="16304">
                  <c:v>2.61043</c:v>
                </c:pt>
                <c:pt idx="16305">
                  <c:v>4.6307299999999998</c:v>
                </c:pt>
                <c:pt idx="16306">
                  <c:v>4.6277999999999997</c:v>
                </c:pt>
                <c:pt idx="16307">
                  <c:v>6.0037399999999996</c:v>
                </c:pt>
                <c:pt idx="16308">
                  <c:v>3.8415400000000002</c:v>
                </c:pt>
                <c:pt idx="16309">
                  <c:v>3.0911400000000002</c:v>
                </c:pt>
                <c:pt idx="16310">
                  <c:v>2.81257</c:v>
                </c:pt>
                <c:pt idx="16311">
                  <c:v>2.61463</c:v>
                </c:pt>
                <c:pt idx="16312">
                  <c:v>2.4774799999999999</c:v>
                </c:pt>
                <c:pt idx="16313">
                  <c:v>3.8932000000000002</c:v>
                </c:pt>
                <c:pt idx="16314">
                  <c:v>3.7313900000000002</c:v>
                </c:pt>
                <c:pt idx="16315">
                  <c:v>3.2703500000000001</c:v>
                </c:pt>
                <c:pt idx="16316">
                  <c:v>4.0807599999999997</c:v>
                </c:pt>
                <c:pt idx="16317">
                  <c:v>7.5006199999999996</c:v>
                </c:pt>
                <c:pt idx="16318">
                  <c:v>4.8735900000000001</c:v>
                </c:pt>
                <c:pt idx="16319">
                  <c:v>3.9679700000000002</c:v>
                </c:pt>
                <c:pt idx="16320">
                  <c:v>3.50759</c:v>
                </c:pt>
                <c:pt idx="16321">
                  <c:v>3.19631</c:v>
                </c:pt>
                <c:pt idx="16322">
                  <c:v>2.9154200000000001</c:v>
                </c:pt>
                <c:pt idx="16323">
                  <c:v>2.6771099999999999</c:v>
                </c:pt>
                <c:pt idx="16324">
                  <c:v>3.7070699999999999</c:v>
                </c:pt>
                <c:pt idx="16325">
                  <c:v>3.0929899999999999</c:v>
                </c:pt>
                <c:pt idx="16326">
                  <c:v>3.0532900000000001</c:v>
                </c:pt>
                <c:pt idx="16327">
                  <c:v>3.1796199999999999</c:v>
                </c:pt>
                <c:pt idx="16328">
                  <c:v>2.4961899999999999</c:v>
                </c:pt>
                <c:pt idx="16329">
                  <c:v>3.2259799999999998</c:v>
                </c:pt>
                <c:pt idx="16330">
                  <c:v>2.80966</c:v>
                </c:pt>
                <c:pt idx="16331">
                  <c:v>2.4142899999999998</c:v>
                </c:pt>
                <c:pt idx="16332">
                  <c:v>4.5901699999999996</c:v>
                </c:pt>
                <c:pt idx="16333">
                  <c:v>3.4342299999999999</c:v>
                </c:pt>
                <c:pt idx="16334">
                  <c:v>2.07281</c:v>
                </c:pt>
                <c:pt idx="16335">
                  <c:v>2.08196</c:v>
                </c:pt>
                <c:pt idx="16336">
                  <c:v>2.57382</c:v>
                </c:pt>
                <c:pt idx="16337">
                  <c:v>2.9932300000000001</c:v>
                </c:pt>
                <c:pt idx="16338">
                  <c:v>2.2953600000000001</c:v>
                </c:pt>
                <c:pt idx="16339">
                  <c:v>2.2405499999999998</c:v>
                </c:pt>
                <c:pt idx="16340">
                  <c:v>1.99275</c:v>
                </c:pt>
                <c:pt idx="16341">
                  <c:v>1.71499</c:v>
                </c:pt>
                <c:pt idx="16342">
                  <c:v>1.73261</c:v>
                </c:pt>
                <c:pt idx="16343">
                  <c:v>1.66727</c:v>
                </c:pt>
                <c:pt idx="16344">
                  <c:v>1.54657</c:v>
                </c:pt>
                <c:pt idx="16345">
                  <c:v>1.5244599999999999</c:v>
                </c:pt>
                <c:pt idx="16346">
                  <c:v>2.2540900000000001</c:v>
                </c:pt>
                <c:pt idx="16347">
                  <c:v>3.5741800000000001</c:v>
                </c:pt>
                <c:pt idx="16348">
                  <c:v>3.5652699999999999</c:v>
                </c:pt>
                <c:pt idx="16349">
                  <c:v>3.1770700000000001</c:v>
                </c:pt>
                <c:pt idx="16350">
                  <c:v>3.4704999999999999</c:v>
                </c:pt>
                <c:pt idx="16351">
                  <c:v>5.2663900000000003</c:v>
                </c:pt>
                <c:pt idx="16352">
                  <c:v>3.4783300000000001</c:v>
                </c:pt>
                <c:pt idx="16353">
                  <c:v>3.06907</c:v>
                </c:pt>
                <c:pt idx="16354">
                  <c:v>3.1133999999999999</c:v>
                </c:pt>
                <c:pt idx="16355">
                  <c:v>3.0783299999999998</c:v>
                </c:pt>
                <c:pt idx="16356">
                  <c:v>2.1345399999999999</c:v>
                </c:pt>
                <c:pt idx="16357">
                  <c:v>2.6307</c:v>
                </c:pt>
                <c:pt idx="16358">
                  <c:v>3.33006</c:v>
                </c:pt>
                <c:pt idx="16359">
                  <c:v>3.0720499999999999</c:v>
                </c:pt>
                <c:pt idx="16360">
                  <c:v>2.4060700000000002</c:v>
                </c:pt>
                <c:pt idx="16361">
                  <c:v>1.84213</c:v>
                </c:pt>
                <c:pt idx="16362">
                  <c:v>1.4018600000000001</c:v>
                </c:pt>
                <c:pt idx="16363">
                  <c:v>0.62816000000000005</c:v>
                </c:pt>
                <c:pt idx="16364">
                  <c:v>0.48792999999999997</c:v>
                </c:pt>
                <c:pt idx="16365">
                  <c:v>0.31792999999999999</c:v>
                </c:pt>
                <c:pt idx="16366">
                  <c:v>5.6320000000000002E-2</c:v>
                </c:pt>
                <c:pt idx="16367">
                  <c:v>-2.1248300000000002</c:v>
                </c:pt>
                <c:pt idx="16368">
                  <c:v>-1.2374799999999999</c:v>
                </c:pt>
                <c:pt idx="16369">
                  <c:v>-0.21490999999999999</c:v>
                </c:pt>
                <c:pt idx="16370">
                  <c:v>0.73423000000000005</c:v>
                </c:pt>
                <c:pt idx="16371">
                  <c:v>0.26200000000000001</c:v>
                </c:pt>
                <c:pt idx="16372">
                  <c:v>6.2121000000000004</c:v>
                </c:pt>
                <c:pt idx="16373">
                  <c:v>5.5744100000000003</c:v>
                </c:pt>
                <c:pt idx="16374">
                  <c:v>3.3782800000000002</c:v>
                </c:pt>
                <c:pt idx="16375">
                  <c:v>2.0172500000000002</c:v>
                </c:pt>
                <c:pt idx="16376">
                  <c:v>1.17245</c:v>
                </c:pt>
                <c:pt idx="16377">
                  <c:v>0.61946000000000001</c:v>
                </c:pt>
                <c:pt idx="16378">
                  <c:v>-1.3460099999999999</c:v>
                </c:pt>
                <c:pt idx="16379">
                  <c:v>-1.2814399999999999</c:v>
                </c:pt>
                <c:pt idx="16380">
                  <c:v>-0.64073999999999998</c:v>
                </c:pt>
                <c:pt idx="16381">
                  <c:v>0.99519000000000002</c:v>
                </c:pt>
                <c:pt idx="16382">
                  <c:v>2.7810000000000001E-2</c:v>
                </c:pt>
                <c:pt idx="16383">
                  <c:v>0.40399000000000002</c:v>
                </c:pt>
                <c:pt idx="16384">
                  <c:v>0.61560000000000004</c:v>
                </c:pt>
                <c:pt idx="16385">
                  <c:v>3.2097600000000002</c:v>
                </c:pt>
                <c:pt idx="16386">
                  <c:v>10.1785</c:v>
                </c:pt>
                <c:pt idx="16387">
                  <c:v>6.8368099999999998</c:v>
                </c:pt>
                <c:pt idx="16388">
                  <c:v>4.8642700000000003</c:v>
                </c:pt>
                <c:pt idx="16389">
                  <c:v>4.66242</c:v>
                </c:pt>
                <c:pt idx="16390">
                  <c:v>3.90733</c:v>
                </c:pt>
                <c:pt idx="16391">
                  <c:v>2.4702000000000002</c:v>
                </c:pt>
                <c:pt idx="16392">
                  <c:v>3.2465299999999999</c:v>
                </c:pt>
                <c:pt idx="16393">
                  <c:v>4.1058500000000002</c:v>
                </c:pt>
                <c:pt idx="16394">
                  <c:v>2.9256600000000001</c:v>
                </c:pt>
                <c:pt idx="16395">
                  <c:v>2.8269500000000001</c:v>
                </c:pt>
                <c:pt idx="16396">
                  <c:v>2.1966100000000002</c:v>
                </c:pt>
                <c:pt idx="16397">
                  <c:v>1.33752</c:v>
                </c:pt>
                <c:pt idx="16398">
                  <c:v>-0.95994000000000002</c:v>
                </c:pt>
                <c:pt idx="16399">
                  <c:v>-0.85490999999999995</c:v>
                </c:pt>
                <c:pt idx="16400">
                  <c:v>-0.66593999999999998</c:v>
                </c:pt>
                <c:pt idx="16401">
                  <c:v>-0.76598999999999995</c:v>
                </c:pt>
                <c:pt idx="16402">
                  <c:v>-0.71706999999999999</c:v>
                </c:pt>
                <c:pt idx="16403">
                  <c:v>-0.84743999999999997</c:v>
                </c:pt>
                <c:pt idx="16404">
                  <c:v>-0.82815000000000005</c:v>
                </c:pt>
                <c:pt idx="16405">
                  <c:v>-0.61211000000000004</c:v>
                </c:pt>
                <c:pt idx="16406">
                  <c:v>-0.20150000000000001</c:v>
                </c:pt>
                <c:pt idx="16407">
                  <c:v>0.94996000000000003</c:v>
                </c:pt>
                <c:pt idx="16408">
                  <c:v>1.42493</c:v>
                </c:pt>
                <c:pt idx="16409">
                  <c:v>4.8099299999999996</c:v>
                </c:pt>
                <c:pt idx="16410">
                  <c:v>8.3649500000000003</c:v>
                </c:pt>
                <c:pt idx="16411">
                  <c:v>5.7113300000000002</c:v>
                </c:pt>
                <c:pt idx="16412">
                  <c:v>2.7543899999999999</c:v>
                </c:pt>
                <c:pt idx="16413">
                  <c:v>1.8857699999999999</c:v>
                </c:pt>
                <c:pt idx="16414">
                  <c:v>1.14554</c:v>
                </c:pt>
                <c:pt idx="16415">
                  <c:v>0.87888999999999995</c:v>
                </c:pt>
                <c:pt idx="16416">
                  <c:v>0.58162000000000003</c:v>
                </c:pt>
                <c:pt idx="16417">
                  <c:v>0.30245</c:v>
                </c:pt>
                <c:pt idx="16418">
                  <c:v>0.57423999999999997</c:v>
                </c:pt>
                <c:pt idx="16419">
                  <c:v>-0.28512999999999999</c:v>
                </c:pt>
                <c:pt idx="16420">
                  <c:v>2.7271299999999998</c:v>
                </c:pt>
                <c:pt idx="16421">
                  <c:v>6.7827599999999997</c:v>
                </c:pt>
                <c:pt idx="16422">
                  <c:v>2.6266500000000002</c:v>
                </c:pt>
                <c:pt idx="16423">
                  <c:v>1.6032299999999999</c:v>
                </c:pt>
                <c:pt idx="16424">
                  <c:v>1.2150700000000001</c:v>
                </c:pt>
                <c:pt idx="16425">
                  <c:v>0.91676000000000002</c:v>
                </c:pt>
                <c:pt idx="16426">
                  <c:v>2.4014799999999998</c:v>
                </c:pt>
                <c:pt idx="16427">
                  <c:v>1.89439</c:v>
                </c:pt>
                <c:pt idx="16428">
                  <c:v>1.3378300000000001</c:v>
                </c:pt>
                <c:pt idx="16429">
                  <c:v>1.61361</c:v>
                </c:pt>
                <c:pt idx="16430">
                  <c:v>1.79023</c:v>
                </c:pt>
                <c:pt idx="16431">
                  <c:v>1.42778</c:v>
                </c:pt>
                <c:pt idx="16432">
                  <c:v>1.33731</c:v>
                </c:pt>
                <c:pt idx="16433">
                  <c:v>0.85402999999999996</c:v>
                </c:pt>
                <c:pt idx="16434">
                  <c:v>0.67720000000000002</c:v>
                </c:pt>
                <c:pt idx="16435">
                  <c:v>0.86329</c:v>
                </c:pt>
                <c:pt idx="16436">
                  <c:v>2.6746599999999998</c:v>
                </c:pt>
                <c:pt idx="16437">
                  <c:v>2.3806699999999998</c:v>
                </c:pt>
                <c:pt idx="16438">
                  <c:v>0.96074999999999999</c:v>
                </c:pt>
                <c:pt idx="16439">
                  <c:v>0.57372999999999996</c:v>
                </c:pt>
                <c:pt idx="16440">
                  <c:v>0.37291999999999997</c:v>
                </c:pt>
                <c:pt idx="16441">
                  <c:v>0.22781000000000001</c:v>
                </c:pt>
                <c:pt idx="16442">
                  <c:v>1.5562</c:v>
                </c:pt>
                <c:pt idx="16443">
                  <c:v>1.30331</c:v>
                </c:pt>
                <c:pt idx="16444">
                  <c:v>0.81737000000000004</c:v>
                </c:pt>
                <c:pt idx="16445">
                  <c:v>0.66486000000000001</c:v>
                </c:pt>
                <c:pt idx="16446">
                  <c:v>0.67518</c:v>
                </c:pt>
                <c:pt idx="16447">
                  <c:v>0.70313999999999999</c:v>
                </c:pt>
                <c:pt idx="16448">
                  <c:v>1.2545299999999999</c:v>
                </c:pt>
                <c:pt idx="16449">
                  <c:v>3.9636399999999998</c:v>
                </c:pt>
                <c:pt idx="16450">
                  <c:v>3.7538999999999998</c:v>
                </c:pt>
                <c:pt idx="16451">
                  <c:v>2.0407000000000002</c:v>
                </c:pt>
                <c:pt idx="16452">
                  <c:v>1.1941900000000001</c:v>
                </c:pt>
                <c:pt idx="16453">
                  <c:v>0.92154999999999998</c:v>
                </c:pt>
                <c:pt idx="16454">
                  <c:v>0.73282999999999998</c:v>
                </c:pt>
                <c:pt idx="16455">
                  <c:v>1.5717300000000001</c:v>
                </c:pt>
                <c:pt idx="16456">
                  <c:v>0.88726000000000005</c:v>
                </c:pt>
                <c:pt idx="16457">
                  <c:v>0.25342999999999999</c:v>
                </c:pt>
                <c:pt idx="16458">
                  <c:v>0.42055999999999999</c:v>
                </c:pt>
                <c:pt idx="16459">
                  <c:v>0.41588000000000003</c:v>
                </c:pt>
                <c:pt idx="16460">
                  <c:v>0.59423999999999999</c:v>
                </c:pt>
                <c:pt idx="16461">
                  <c:v>1.16683</c:v>
                </c:pt>
                <c:pt idx="16462">
                  <c:v>0.84128999999999998</c:v>
                </c:pt>
                <c:pt idx="16463">
                  <c:v>0.11539000000000001</c:v>
                </c:pt>
                <c:pt idx="16464">
                  <c:v>0.32563999999999999</c:v>
                </c:pt>
                <c:pt idx="16465">
                  <c:v>-9.4200000000000006E-2</c:v>
                </c:pt>
                <c:pt idx="16466">
                  <c:v>-0.44982</c:v>
                </c:pt>
                <c:pt idx="16467">
                  <c:v>-1.4599599999999999</c:v>
                </c:pt>
                <c:pt idx="16468">
                  <c:v>-1.29051</c:v>
                </c:pt>
                <c:pt idx="16469">
                  <c:v>-1.74525</c:v>
                </c:pt>
                <c:pt idx="16470">
                  <c:v>-3.1240100000000002</c:v>
                </c:pt>
                <c:pt idx="16471">
                  <c:v>-3.1385900000000002</c:v>
                </c:pt>
                <c:pt idx="16472">
                  <c:v>-2.8370500000000001</c:v>
                </c:pt>
                <c:pt idx="16473">
                  <c:v>-3.08832</c:v>
                </c:pt>
                <c:pt idx="16474">
                  <c:v>-3.0434899999999998</c:v>
                </c:pt>
                <c:pt idx="16475">
                  <c:v>-3.0278299999999998</c:v>
                </c:pt>
                <c:pt idx="16476">
                  <c:v>0.80872999999999995</c:v>
                </c:pt>
                <c:pt idx="16477">
                  <c:v>-1.00091</c:v>
                </c:pt>
                <c:pt idx="16478">
                  <c:v>-1.2795399999999999</c:v>
                </c:pt>
                <c:pt idx="16479">
                  <c:v>5.3041799999999997</c:v>
                </c:pt>
                <c:pt idx="16480">
                  <c:v>3.40286</c:v>
                </c:pt>
                <c:pt idx="16481">
                  <c:v>1.238</c:v>
                </c:pt>
                <c:pt idx="16482">
                  <c:v>0.53951000000000005</c:v>
                </c:pt>
                <c:pt idx="16483">
                  <c:v>0.16259999999999999</c:v>
                </c:pt>
                <c:pt idx="16484">
                  <c:v>-8.5620000000000002E-2</c:v>
                </c:pt>
                <c:pt idx="16485">
                  <c:v>-1.0230999999999999</c:v>
                </c:pt>
                <c:pt idx="16486">
                  <c:v>-1.8984000000000001</c:v>
                </c:pt>
                <c:pt idx="16487">
                  <c:v>-1.1967000000000001</c:v>
                </c:pt>
                <c:pt idx="16488">
                  <c:v>-0.83564000000000005</c:v>
                </c:pt>
                <c:pt idx="16489">
                  <c:v>-0.46372000000000002</c:v>
                </c:pt>
                <c:pt idx="16490">
                  <c:v>-2.6970000000000001E-2</c:v>
                </c:pt>
                <c:pt idx="16491">
                  <c:v>2.3424999999999998</c:v>
                </c:pt>
                <c:pt idx="16492">
                  <c:v>5.05335</c:v>
                </c:pt>
                <c:pt idx="16493">
                  <c:v>6.0663499999999999</c:v>
                </c:pt>
                <c:pt idx="16494">
                  <c:v>4.6631499999999999</c:v>
                </c:pt>
                <c:pt idx="16495">
                  <c:v>3.0169800000000002</c:v>
                </c:pt>
                <c:pt idx="16496">
                  <c:v>1.98288</c:v>
                </c:pt>
                <c:pt idx="16497">
                  <c:v>1.4370400000000001</c:v>
                </c:pt>
                <c:pt idx="16498">
                  <c:v>1.24793</c:v>
                </c:pt>
                <c:pt idx="16499">
                  <c:v>1.1426000000000001</c:v>
                </c:pt>
                <c:pt idx="16500">
                  <c:v>0.19878000000000001</c:v>
                </c:pt>
                <c:pt idx="16501">
                  <c:v>-0.18406</c:v>
                </c:pt>
                <c:pt idx="16502">
                  <c:v>-0.82537000000000005</c:v>
                </c:pt>
                <c:pt idx="16503">
                  <c:v>-1.198</c:v>
                </c:pt>
                <c:pt idx="16504">
                  <c:v>-1.5355399999999999</c:v>
                </c:pt>
                <c:pt idx="16505">
                  <c:v>-1.8718999999999999</c:v>
                </c:pt>
                <c:pt idx="16506">
                  <c:v>1.1202399999999999</c:v>
                </c:pt>
                <c:pt idx="16507">
                  <c:v>0.40891</c:v>
                </c:pt>
                <c:pt idx="16508">
                  <c:v>4.8660000000000002E-2</c:v>
                </c:pt>
                <c:pt idx="16509">
                  <c:v>-0.55327000000000004</c:v>
                </c:pt>
                <c:pt idx="16510">
                  <c:v>2.7242299999999999</c:v>
                </c:pt>
                <c:pt idx="16511">
                  <c:v>0.95125000000000004</c:v>
                </c:pt>
                <c:pt idx="16512">
                  <c:v>2.0851000000000002</c:v>
                </c:pt>
                <c:pt idx="16513">
                  <c:v>0.26890999999999998</c:v>
                </c:pt>
                <c:pt idx="16514">
                  <c:v>-0.40681</c:v>
                </c:pt>
                <c:pt idx="16515">
                  <c:v>-0.60602</c:v>
                </c:pt>
                <c:pt idx="16516">
                  <c:v>-0.94920000000000004</c:v>
                </c:pt>
                <c:pt idx="16517">
                  <c:v>-1.2545500000000001</c:v>
                </c:pt>
                <c:pt idx="16518">
                  <c:v>-1.47031</c:v>
                </c:pt>
                <c:pt idx="16519">
                  <c:v>-1.57697</c:v>
                </c:pt>
                <c:pt idx="16520">
                  <c:v>-0.26584000000000002</c:v>
                </c:pt>
                <c:pt idx="16521">
                  <c:v>-2.0458699999999999</c:v>
                </c:pt>
                <c:pt idx="16522">
                  <c:v>2.5343100000000001</c:v>
                </c:pt>
                <c:pt idx="16523">
                  <c:v>4.2382400000000002</c:v>
                </c:pt>
                <c:pt idx="16524">
                  <c:v>3.5405899999999999</c:v>
                </c:pt>
                <c:pt idx="16525">
                  <c:v>1.8762300000000001</c:v>
                </c:pt>
                <c:pt idx="16526">
                  <c:v>1.0567800000000001</c:v>
                </c:pt>
                <c:pt idx="16527">
                  <c:v>1.17736</c:v>
                </c:pt>
                <c:pt idx="16528">
                  <c:v>0.72740000000000005</c:v>
                </c:pt>
                <c:pt idx="16529">
                  <c:v>0.54278999999999999</c:v>
                </c:pt>
                <c:pt idx="16530">
                  <c:v>1.4878899999999999</c:v>
                </c:pt>
                <c:pt idx="16531">
                  <c:v>0.79769000000000001</c:v>
                </c:pt>
                <c:pt idx="16532">
                  <c:v>0.88719000000000003</c:v>
                </c:pt>
                <c:pt idx="16533">
                  <c:v>0.42442000000000002</c:v>
                </c:pt>
                <c:pt idx="16534">
                  <c:v>-0.28676000000000001</c:v>
                </c:pt>
                <c:pt idx="16535">
                  <c:v>-2.7517499999999999</c:v>
                </c:pt>
                <c:pt idx="16536">
                  <c:v>-2.5741900000000002</c:v>
                </c:pt>
                <c:pt idx="16537">
                  <c:v>-2.2436699999999998</c:v>
                </c:pt>
                <c:pt idx="16538">
                  <c:v>-2.2873600000000001</c:v>
                </c:pt>
                <c:pt idx="16539">
                  <c:v>-2.4559299999999999</c:v>
                </c:pt>
                <c:pt idx="16540">
                  <c:v>-2.08609</c:v>
                </c:pt>
                <c:pt idx="16541">
                  <c:v>-2.2981500000000001</c:v>
                </c:pt>
                <c:pt idx="16542">
                  <c:v>-2.3729800000000001</c:v>
                </c:pt>
                <c:pt idx="16543">
                  <c:v>-2.3696899999999999</c:v>
                </c:pt>
                <c:pt idx="16544">
                  <c:v>0.88885000000000003</c:v>
                </c:pt>
                <c:pt idx="16545">
                  <c:v>-0.15332000000000001</c:v>
                </c:pt>
                <c:pt idx="16546">
                  <c:v>-0.92283999999999999</c:v>
                </c:pt>
                <c:pt idx="16547">
                  <c:v>-1.37521</c:v>
                </c:pt>
                <c:pt idx="16548">
                  <c:v>-1.55888</c:v>
                </c:pt>
                <c:pt idx="16549">
                  <c:v>-3.4999400000000001</c:v>
                </c:pt>
                <c:pt idx="16550">
                  <c:v>-2.3833899999999999</c:v>
                </c:pt>
                <c:pt idx="16551">
                  <c:v>5.8207199999999997</c:v>
                </c:pt>
                <c:pt idx="16552">
                  <c:v>3.0010400000000002</c:v>
                </c:pt>
                <c:pt idx="16553">
                  <c:v>1.33203</c:v>
                </c:pt>
                <c:pt idx="16554">
                  <c:v>0.73499999999999999</c:v>
                </c:pt>
                <c:pt idx="16555">
                  <c:v>-5.7140000000000003E-2</c:v>
                </c:pt>
                <c:pt idx="16556">
                  <c:v>-0.45777000000000001</c:v>
                </c:pt>
                <c:pt idx="16557">
                  <c:v>-5.8709999999999998E-2</c:v>
                </c:pt>
                <c:pt idx="16558">
                  <c:v>-0.46964</c:v>
                </c:pt>
                <c:pt idx="16559">
                  <c:v>-0.75321000000000005</c:v>
                </c:pt>
                <c:pt idx="16560">
                  <c:v>-0.87890999999999997</c:v>
                </c:pt>
                <c:pt idx="16561">
                  <c:v>-2.5248200000000001</c:v>
                </c:pt>
                <c:pt idx="16562">
                  <c:v>2.2564799999999998</c:v>
                </c:pt>
                <c:pt idx="16563">
                  <c:v>2.7725300000000002</c:v>
                </c:pt>
                <c:pt idx="16564">
                  <c:v>1.13574</c:v>
                </c:pt>
                <c:pt idx="16565">
                  <c:v>2.1539100000000002</c:v>
                </c:pt>
                <c:pt idx="16566">
                  <c:v>1.2084699999999999</c:v>
                </c:pt>
                <c:pt idx="16567">
                  <c:v>0.53656000000000004</c:v>
                </c:pt>
                <c:pt idx="16568">
                  <c:v>0.50344</c:v>
                </c:pt>
                <c:pt idx="16569">
                  <c:v>0.56233999999999995</c:v>
                </c:pt>
                <c:pt idx="16570">
                  <c:v>0.51644999999999996</c:v>
                </c:pt>
                <c:pt idx="16571">
                  <c:v>0.72616000000000003</c:v>
                </c:pt>
                <c:pt idx="16572">
                  <c:v>0.56993000000000005</c:v>
                </c:pt>
                <c:pt idx="16573">
                  <c:v>0.36124000000000001</c:v>
                </c:pt>
                <c:pt idx="16574">
                  <c:v>-0.12015000000000001</c:v>
                </c:pt>
                <c:pt idx="16575">
                  <c:v>-0.61773999999999996</c:v>
                </c:pt>
                <c:pt idx="16576">
                  <c:v>-0.96779000000000004</c:v>
                </c:pt>
                <c:pt idx="16577">
                  <c:v>-1.3177099999999999</c:v>
                </c:pt>
                <c:pt idx="16578">
                  <c:v>-1.46235</c:v>
                </c:pt>
                <c:pt idx="16579">
                  <c:v>-1.5609200000000001</c:v>
                </c:pt>
                <c:pt idx="16580">
                  <c:v>-3.5658400000000001</c:v>
                </c:pt>
                <c:pt idx="16581">
                  <c:v>-3.35609</c:v>
                </c:pt>
                <c:pt idx="16582">
                  <c:v>-3.4660500000000001</c:v>
                </c:pt>
                <c:pt idx="16583">
                  <c:v>-2.3929100000000001</c:v>
                </c:pt>
                <c:pt idx="16584">
                  <c:v>-1.7298100000000001</c:v>
                </c:pt>
                <c:pt idx="16585">
                  <c:v>-1.9473199999999999</c:v>
                </c:pt>
                <c:pt idx="16586">
                  <c:v>-2.0326399999999998</c:v>
                </c:pt>
                <c:pt idx="16587">
                  <c:v>-1.90595</c:v>
                </c:pt>
                <c:pt idx="16588">
                  <c:v>-1.90595</c:v>
                </c:pt>
                <c:pt idx="16589">
                  <c:v>-2.0716600000000001</c:v>
                </c:pt>
                <c:pt idx="16590">
                  <c:v>0.16527</c:v>
                </c:pt>
                <c:pt idx="16591">
                  <c:v>2.6528499999999999</c:v>
                </c:pt>
                <c:pt idx="16592">
                  <c:v>1.5127999999999999</c:v>
                </c:pt>
                <c:pt idx="16593">
                  <c:v>0.20147000000000001</c:v>
                </c:pt>
                <c:pt idx="16594">
                  <c:v>3.4306399999999999</c:v>
                </c:pt>
                <c:pt idx="16595">
                  <c:v>0.99890999999999996</c:v>
                </c:pt>
                <c:pt idx="16596">
                  <c:v>8.8599999999999998E-3</c:v>
                </c:pt>
                <c:pt idx="16597">
                  <c:v>-0.31796000000000002</c:v>
                </c:pt>
                <c:pt idx="16598">
                  <c:v>-0.61631000000000002</c:v>
                </c:pt>
                <c:pt idx="16599">
                  <c:v>-0.86709999999999998</c:v>
                </c:pt>
                <c:pt idx="16600">
                  <c:v>-2.1594199999999999</c:v>
                </c:pt>
                <c:pt idx="16601">
                  <c:v>-1.8354200000000001</c:v>
                </c:pt>
                <c:pt idx="16602">
                  <c:v>0.71084999999999998</c:v>
                </c:pt>
                <c:pt idx="16603">
                  <c:v>2.6253099999999998</c:v>
                </c:pt>
                <c:pt idx="16604">
                  <c:v>2.6468400000000001</c:v>
                </c:pt>
                <c:pt idx="16605">
                  <c:v>0.89158999999999999</c:v>
                </c:pt>
                <c:pt idx="16606">
                  <c:v>1.73919</c:v>
                </c:pt>
                <c:pt idx="16607">
                  <c:v>0.46193000000000001</c:v>
                </c:pt>
                <c:pt idx="16608">
                  <c:v>-0.15848000000000001</c:v>
                </c:pt>
                <c:pt idx="16609">
                  <c:v>0.15643000000000001</c:v>
                </c:pt>
                <c:pt idx="16610">
                  <c:v>-2.6499999999999999E-2</c:v>
                </c:pt>
                <c:pt idx="16611">
                  <c:v>-0.42402000000000001</c:v>
                </c:pt>
                <c:pt idx="16612">
                  <c:v>-7.4959999999999999E-2</c:v>
                </c:pt>
                <c:pt idx="16613">
                  <c:v>-0.21160999999999999</c:v>
                </c:pt>
                <c:pt idx="16614">
                  <c:v>-0.75743000000000005</c:v>
                </c:pt>
                <c:pt idx="16615">
                  <c:v>0.3</c:v>
                </c:pt>
                <c:pt idx="16616">
                  <c:v>0.26245000000000002</c:v>
                </c:pt>
                <c:pt idx="16617">
                  <c:v>-8.2600000000000007E-2</c:v>
                </c:pt>
                <c:pt idx="16618">
                  <c:v>-0.59204000000000001</c:v>
                </c:pt>
                <c:pt idx="16619">
                  <c:v>-2.21272</c:v>
                </c:pt>
                <c:pt idx="16620">
                  <c:v>-2.9546299999999999</c:v>
                </c:pt>
                <c:pt idx="16621">
                  <c:v>-1.22553</c:v>
                </c:pt>
                <c:pt idx="16622">
                  <c:v>9.2539999999999997E-2</c:v>
                </c:pt>
                <c:pt idx="16623">
                  <c:v>-0.81330999999999998</c:v>
                </c:pt>
                <c:pt idx="16624">
                  <c:v>1.1011899999999999</c:v>
                </c:pt>
                <c:pt idx="16625">
                  <c:v>1.7263299999999999</c:v>
                </c:pt>
                <c:pt idx="16626">
                  <c:v>4.3811099999999996</c:v>
                </c:pt>
                <c:pt idx="16627">
                  <c:v>1.26434</c:v>
                </c:pt>
                <c:pt idx="16628">
                  <c:v>0.45067000000000002</c:v>
                </c:pt>
                <c:pt idx="16629">
                  <c:v>-0.10183</c:v>
                </c:pt>
                <c:pt idx="16630">
                  <c:v>-0.42448000000000002</c:v>
                </c:pt>
                <c:pt idx="16631">
                  <c:v>-0.68672999999999995</c:v>
                </c:pt>
                <c:pt idx="16632">
                  <c:v>-0.84257000000000004</c:v>
                </c:pt>
                <c:pt idx="16633">
                  <c:v>-0.90576000000000001</c:v>
                </c:pt>
                <c:pt idx="16634">
                  <c:v>-0.91456999999999999</c:v>
                </c:pt>
                <c:pt idx="16635">
                  <c:v>-1.0332399999999999</c:v>
                </c:pt>
                <c:pt idx="16636">
                  <c:v>0.22817999999999999</c:v>
                </c:pt>
                <c:pt idx="16637">
                  <c:v>-1.2368699999999999</c:v>
                </c:pt>
                <c:pt idx="16638">
                  <c:v>-1.23258</c:v>
                </c:pt>
                <c:pt idx="16639">
                  <c:v>2.9645100000000002</c:v>
                </c:pt>
                <c:pt idx="16640">
                  <c:v>3.4156</c:v>
                </c:pt>
                <c:pt idx="16641">
                  <c:v>3.1782699999999999</c:v>
                </c:pt>
                <c:pt idx="16642">
                  <c:v>2.5168200000000001</c:v>
                </c:pt>
                <c:pt idx="16643">
                  <c:v>1.1099300000000001</c:v>
                </c:pt>
                <c:pt idx="16644">
                  <c:v>0.46866000000000002</c:v>
                </c:pt>
                <c:pt idx="16645">
                  <c:v>0.17077000000000001</c:v>
                </c:pt>
                <c:pt idx="16646">
                  <c:v>-0.18987000000000001</c:v>
                </c:pt>
                <c:pt idx="16647">
                  <c:v>0.32347999999999999</c:v>
                </c:pt>
                <c:pt idx="16648">
                  <c:v>-0.44946999999999998</c:v>
                </c:pt>
                <c:pt idx="16649">
                  <c:v>-0.97960999999999998</c:v>
                </c:pt>
                <c:pt idx="16650">
                  <c:v>0.23358000000000001</c:v>
                </c:pt>
                <c:pt idx="16651">
                  <c:v>-1.69567</c:v>
                </c:pt>
                <c:pt idx="16652">
                  <c:v>-2.7740000000000001E-2</c:v>
                </c:pt>
                <c:pt idx="16653">
                  <c:v>-0.63244999999999996</c:v>
                </c:pt>
                <c:pt idx="16654">
                  <c:v>-1.3949100000000001</c:v>
                </c:pt>
                <c:pt idx="16655">
                  <c:v>-3.60968</c:v>
                </c:pt>
                <c:pt idx="16656">
                  <c:v>-2.2786200000000001</c:v>
                </c:pt>
                <c:pt idx="16657">
                  <c:v>-2.71665</c:v>
                </c:pt>
                <c:pt idx="16658">
                  <c:v>-2.9304100000000002</c:v>
                </c:pt>
                <c:pt idx="16659">
                  <c:v>-2.5738699999999999</c:v>
                </c:pt>
                <c:pt idx="16660">
                  <c:v>-2.7450999999999999</c:v>
                </c:pt>
                <c:pt idx="16661">
                  <c:v>-3.0233500000000002</c:v>
                </c:pt>
                <c:pt idx="16662">
                  <c:v>-2.1042000000000001</c:v>
                </c:pt>
                <c:pt idx="16663">
                  <c:v>-1.7568999999999999</c:v>
                </c:pt>
                <c:pt idx="16664">
                  <c:v>-1.7668900000000001</c:v>
                </c:pt>
                <c:pt idx="16665">
                  <c:v>-1.77983</c:v>
                </c:pt>
                <c:pt idx="16666">
                  <c:v>-1.8097399999999999</c:v>
                </c:pt>
                <c:pt idx="16667">
                  <c:v>-1.6364000000000001</c:v>
                </c:pt>
                <c:pt idx="16668">
                  <c:v>-1.6364000000000001</c:v>
                </c:pt>
                <c:pt idx="16669">
                  <c:v>-2.0175700000000001</c:v>
                </c:pt>
                <c:pt idx="16670">
                  <c:v>-2.1262799999999999</c:v>
                </c:pt>
                <c:pt idx="16671">
                  <c:v>-2.0088400000000002</c:v>
                </c:pt>
                <c:pt idx="16672">
                  <c:v>-1.5130699999999999</c:v>
                </c:pt>
                <c:pt idx="16673">
                  <c:v>-1.72712</c:v>
                </c:pt>
                <c:pt idx="16674">
                  <c:v>-1.9240900000000001</c:v>
                </c:pt>
                <c:pt idx="16675">
                  <c:v>-2.3182</c:v>
                </c:pt>
                <c:pt idx="16676">
                  <c:v>-2.28403</c:v>
                </c:pt>
                <c:pt idx="16677">
                  <c:v>-2.3056800000000002</c:v>
                </c:pt>
                <c:pt idx="16678">
                  <c:v>-2.69712</c:v>
                </c:pt>
                <c:pt idx="16679">
                  <c:v>-2.17245</c:v>
                </c:pt>
                <c:pt idx="16680">
                  <c:v>-0.85102</c:v>
                </c:pt>
                <c:pt idx="16681">
                  <c:v>-1.02979</c:v>
                </c:pt>
                <c:pt idx="16682">
                  <c:v>-1.2298500000000001</c:v>
                </c:pt>
                <c:pt idx="16683">
                  <c:v>-1.1108100000000001</c:v>
                </c:pt>
                <c:pt idx="16684">
                  <c:v>-1.16597</c:v>
                </c:pt>
                <c:pt idx="16685">
                  <c:v>-1.6437900000000001</c:v>
                </c:pt>
                <c:pt idx="16686">
                  <c:v>-1.6630100000000001</c:v>
                </c:pt>
                <c:pt idx="16687">
                  <c:v>0.36074000000000001</c:v>
                </c:pt>
                <c:pt idx="16688">
                  <c:v>0.52980000000000005</c:v>
                </c:pt>
                <c:pt idx="16689">
                  <c:v>0.55139000000000005</c:v>
                </c:pt>
                <c:pt idx="16690">
                  <c:v>4.1005500000000001</c:v>
                </c:pt>
                <c:pt idx="16691">
                  <c:v>1.5039499999999999</c:v>
                </c:pt>
                <c:pt idx="16692">
                  <c:v>0.37511</c:v>
                </c:pt>
                <c:pt idx="16693">
                  <c:v>-4.8980000000000003E-2</c:v>
                </c:pt>
                <c:pt idx="16694">
                  <c:v>-0.39277000000000001</c:v>
                </c:pt>
                <c:pt idx="16695">
                  <c:v>-0.66674</c:v>
                </c:pt>
                <c:pt idx="16696">
                  <c:v>-0.76166</c:v>
                </c:pt>
                <c:pt idx="16697">
                  <c:v>-2.6786400000000001</c:v>
                </c:pt>
                <c:pt idx="16698">
                  <c:v>-1.9532400000000001</c:v>
                </c:pt>
                <c:pt idx="16699">
                  <c:v>-1.27434</c:v>
                </c:pt>
                <c:pt idx="16700">
                  <c:v>0.45141999999999999</c:v>
                </c:pt>
                <c:pt idx="16701">
                  <c:v>1.48891</c:v>
                </c:pt>
                <c:pt idx="16702">
                  <c:v>1.23516</c:v>
                </c:pt>
                <c:pt idx="16703">
                  <c:v>5.69916</c:v>
                </c:pt>
                <c:pt idx="16704">
                  <c:v>5.9107700000000003</c:v>
                </c:pt>
                <c:pt idx="16705">
                  <c:v>2.7665199999999999</c:v>
                </c:pt>
                <c:pt idx="16706">
                  <c:v>1.49613</c:v>
                </c:pt>
                <c:pt idx="16707">
                  <c:v>0.90686</c:v>
                </c:pt>
                <c:pt idx="16708">
                  <c:v>0.80001999999999995</c:v>
                </c:pt>
                <c:pt idx="16709">
                  <c:v>-3.2079999999999997E-2</c:v>
                </c:pt>
                <c:pt idx="16710">
                  <c:v>-0.75888999999999995</c:v>
                </c:pt>
                <c:pt idx="16711">
                  <c:v>-1.1634</c:v>
                </c:pt>
                <c:pt idx="16712">
                  <c:v>-0.35679</c:v>
                </c:pt>
                <c:pt idx="16713">
                  <c:v>-1.0168200000000001</c:v>
                </c:pt>
                <c:pt idx="16714">
                  <c:v>-0.80911</c:v>
                </c:pt>
                <c:pt idx="16715">
                  <c:v>-1.0277000000000001</c:v>
                </c:pt>
                <c:pt idx="16716">
                  <c:v>-1.1853400000000001</c:v>
                </c:pt>
                <c:pt idx="16717">
                  <c:v>0.49662000000000001</c:v>
                </c:pt>
                <c:pt idx="16718">
                  <c:v>-1.32094</c:v>
                </c:pt>
                <c:pt idx="16719">
                  <c:v>-0.30464000000000002</c:v>
                </c:pt>
                <c:pt idx="16720">
                  <c:v>1.7735799999999999</c:v>
                </c:pt>
                <c:pt idx="16721">
                  <c:v>0.34769</c:v>
                </c:pt>
                <c:pt idx="16722">
                  <c:v>-0.45334000000000002</c:v>
                </c:pt>
                <c:pt idx="16723">
                  <c:v>-0.77290000000000003</c:v>
                </c:pt>
                <c:pt idx="16724">
                  <c:v>-1.05267</c:v>
                </c:pt>
                <c:pt idx="16725">
                  <c:v>0.12609999999999999</c:v>
                </c:pt>
                <c:pt idx="16726">
                  <c:v>-0.54834000000000005</c:v>
                </c:pt>
                <c:pt idx="16727">
                  <c:v>-0.59782999999999997</c:v>
                </c:pt>
                <c:pt idx="16728">
                  <c:v>-0.55225999999999997</c:v>
                </c:pt>
                <c:pt idx="16729">
                  <c:v>-2.7400600000000002</c:v>
                </c:pt>
                <c:pt idx="16730">
                  <c:v>2.4242900000000001</c:v>
                </c:pt>
                <c:pt idx="16731">
                  <c:v>3.5515300000000001</c:v>
                </c:pt>
                <c:pt idx="16732">
                  <c:v>1.9069799999999999</c:v>
                </c:pt>
                <c:pt idx="16733">
                  <c:v>0.47474</c:v>
                </c:pt>
                <c:pt idx="16734">
                  <c:v>-3.6470500000000001</c:v>
                </c:pt>
                <c:pt idx="16735">
                  <c:v>-5.1662600000000003</c:v>
                </c:pt>
                <c:pt idx="16736">
                  <c:v>-4.6687500000000002</c:v>
                </c:pt>
                <c:pt idx="16737">
                  <c:v>-1.30339</c:v>
                </c:pt>
                <c:pt idx="16738">
                  <c:v>-0.10863</c:v>
                </c:pt>
                <c:pt idx="16739">
                  <c:v>-1.0981399999999999</c:v>
                </c:pt>
                <c:pt idx="16740">
                  <c:v>1.66856</c:v>
                </c:pt>
                <c:pt idx="16741">
                  <c:v>5.3964299999999996</c:v>
                </c:pt>
                <c:pt idx="16742">
                  <c:v>3.4978400000000001</c:v>
                </c:pt>
                <c:pt idx="16743">
                  <c:v>1.62598</c:v>
                </c:pt>
                <c:pt idx="16744">
                  <c:v>1.1733199999999999</c:v>
                </c:pt>
                <c:pt idx="16745">
                  <c:v>1.24912</c:v>
                </c:pt>
                <c:pt idx="16746">
                  <c:v>2.77603</c:v>
                </c:pt>
                <c:pt idx="16747">
                  <c:v>1.69381</c:v>
                </c:pt>
                <c:pt idx="16748">
                  <c:v>0.57479000000000002</c:v>
                </c:pt>
                <c:pt idx="16749">
                  <c:v>-0.77858000000000005</c:v>
                </c:pt>
                <c:pt idx="16750">
                  <c:v>-1.0667199999999999</c:v>
                </c:pt>
                <c:pt idx="16751">
                  <c:v>-1.29166</c:v>
                </c:pt>
                <c:pt idx="16752">
                  <c:v>-2.96319</c:v>
                </c:pt>
                <c:pt idx="16753">
                  <c:v>-2.8547699999999998</c:v>
                </c:pt>
                <c:pt idx="16754">
                  <c:v>-1.65219</c:v>
                </c:pt>
                <c:pt idx="16755">
                  <c:v>-2.6724899999999998</c:v>
                </c:pt>
                <c:pt idx="16756">
                  <c:v>-2.7442700000000002</c:v>
                </c:pt>
                <c:pt idx="16757">
                  <c:v>-2.1081799999999999</c:v>
                </c:pt>
                <c:pt idx="16758">
                  <c:v>-1.1666000000000001</c:v>
                </c:pt>
                <c:pt idx="16759">
                  <c:v>-0.67496</c:v>
                </c:pt>
                <c:pt idx="16760">
                  <c:v>0.52032</c:v>
                </c:pt>
                <c:pt idx="16761">
                  <c:v>5.5954800000000002</c:v>
                </c:pt>
                <c:pt idx="16762">
                  <c:v>3.1838700000000002</c:v>
                </c:pt>
                <c:pt idx="16763">
                  <c:v>1.0776600000000001</c:v>
                </c:pt>
                <c:pt idx="16764">
                  <c:v>-0.15831999999999999</c:v>
                </c:pt>
                <c:pt idx="16765">
                  <c:v>-0.82532000000000005</c:v>
                </c:pt>
                <c:pt idx="16766">
                  <c:v>-1.17682</c:v>
                </c:pt>
                <c:pt idx="16767">
                  <c:v>-1.3354600000000001</c:v>
                </c:pt>
                <c:pt idx="16768">
                  <c:v>-0.33101999999999998</c:v>
                </c:pt>
                <c:pt idx="16769">
                  <c:v>-1.2493000000000001</c:v>
                </c:pt>
                <c:pt idx="16770">
                  <c:v>-3.0253000000000001</c:v>
                </c:pt>
                <c:pt idx="16771">
                  <c:v>-5.6210000000000003E-2</c:v>
                </c:pt>
                <c:pt idx="16772">
                  <c:v>-0.35638999999999998</c:v>
                </c:pt>
                <c:pt idx="16773">
                  <c:v>4.3926699999999999</c:v>
                </c:pt>
                <c:pt idx="16774">
                  <c:v>4.5273399999999997</c:v>
                </c:pt>
                <c:pt idx="16775">
                  <c:v>3.0249100000000002</c:v>
                </c:pt>
                <c:pt idx="16776">
                  <c:v>2.7257799999999999</c:v>
                </c:pt>
                <c:pt idx="16777">
                  <c:v>2.8487</c:v>
                </c:pt>
                <c:pt idx="16778">
                  <c:v>2.3126699999999998</c:v>
                </c:pt>
                <c:pt idx="16779">
                  <c:v>1.9743200000000001</c:v>
                </c:pt>
                <c:pt idx="16780">
                  <c:v>1.1668499999999999</c:v>
                </c:pt>
                <c:pt idx="16781">
                  <c:v>0.42886000000000002</c:v>
                </c:pt>
                <c:pt idx="16782">
                  <c:v>-0.12709999999999999</c:v>
                </c:pt>
                <c:pt idx="16783">
                  <c:v>-1.0002599999999999</c:v>
                </c:pt>
                <c:pt idx="16784">
                  <c:v>-1.0479799999999999</c:v>
                </c:pt>
                <c:pt idx="16785">
                  <c:v>-3.2536800000000001</c:v>
                </c:pt>
                <c:pt idx="16786">
                  <c:v>-2.77772</c:v>
                </c:pt>
                <c:pt idx="16787">
                  <c:v>-2.9592800000000001</c:v>
                </c:pt>
                <c:pt idx="16788">
                  <c:v>-2.61381</c:v>
                </c:pt>
                <c:pt idx="16789">
                  <c:v>-2.58901</c:v>
                </c:pt>
                <c:pt idx="16790">
                  <c:v>-2.6038100000000002</c:v>
                </c:pt>
                <c:pt idx="16791">
                  <c:v>-2.8452999999999999</c:v>
                </c:pt>
                <c:pt idx="16792">
                  <c:v>-3.00461</c:v>
                </c:pt>
                <c:pt idx="16793">
                  <c:v>-2.9031699999999998</c:v>
                </c:pt>
                <c:pt idx="16794">
                  <c:v>-0.56394999999999995</c:v>
                </c:pt>
                <c:pt idx="16795">
                  <c:v>-0.50182000000000004</c:v>
                </c:pt>
                <c:pt idx="16796">
                  <c:v>-0.94413999999999998</c:v>
                </c:pt>
                <c:pt idx="16797">
                  <c:v>-1.43885</c:v>
                </c:pt>
                <c:pt idx="16798">
                  <c:v>-1.84388</c:v>
                </c:pt>
                <c:pt idx="16799">
                  <c:v>-3.3932199999999999</c:v>
                </c:pt>
                <c:pt idx="16800">
                  <c:v>-0.62222</c:v>
                </c:pt>
                <c:pt idx="16801">
                  <c:v>-0.62195999999999996</c:v>
                </c:pt>
                <c:pt idx="16802">
                  <c:v>2.9619499999999999</c:v>
                </c:pt>
                <c:pt idx="16803">
                  <c:v>1.28108</c:v>
                </c:pt>
                <c:pt idx="16804">
                  <c:v>0.10749</c:v>
                </c:pt>
                <c:pt idx="16805">
                  <c:v>-0.53044999999999998</c:v>
                </c:pt>
                <c:pt idx="16806">
                  <c:v>-0.97026999999999997</c:v>
                </c:pt>
                <c:pt idx="16807">
                  <c:v>-1.2426299999999999</c:v>
                </c:pt>
                <c:pt idx="16808">
                  <c:v>-1.37758</c:v>
                </c:pt>
                <c:pt idx="16809">
                  <c:v>-1.41639</c:v>
                </c:pt>
                <c:pt idx="16810">
                  <c:v>1.2290000000000001E-2</c:v>
                </c:pt>
                <c:pt idx="16811">
                  <c:v>0.25652999999999998</c:v>
                </c:pt>
                <c:pt idx="16812">
                  <c:v>2.0261</c:v>
                </c:pt>
                <c:pt idx="16813">
                  <c:v>0.64649000000000001</c:v>
                </c:pt>
                <c:pt idx="16814">
                  <c:v>0.90956000000000004</c:v>
                </c:pt>
                <c:pt idx="16815">
                  <c:v>3.2892199999999998</c:v>
                </c:pt>
                <c:pt idx="16816">
                  <c:v>1.8136399999999999</c:v>
                </c:pt>
                <c:pt idx="16817">
                  <c:v>1.27606</c:v>
                </c:pt>
                <c:pt idx="16818">
                  <c:v>1.0286999999999999</c:v>
                </c:pt>
                <c:pt idx="16819">
                  <c:v>0.69303999999999999</c:v>
                </c:pt>
                <c:pt idx="16820">
                  <c:v>0.12587999999999999</c:v>
                </c:pt>
                <c:pt idx="16821">
                  <c:v>-0.29688999999999999</c:v>
                </c:pt>
                <c:pt idx="16822">
                  <c:v>-0.77668000000000004</c:v>
                </c:pt>
                <c:pt idx="16823">
                  <c:v>0.32351000000000002</c:v>
                </c:pt>
                <c:pt idx="16824">
                  <c:v>1.7781800000000001</c:v>
                </c:pt>
                <c:pt idx="16825">
                  <c:v>1.95085</c:v>
                </c:pt>
                <c:pt idx="16826">
                  <c:v>0.18695000000000001</c:v>
                </c:pt>
                <c:pt idx="16827">
                  <c:v>-0.29854999999999998</c:v>
                </c:pt>
                <c:pt idx="16828">
                  <c:v>-0.55179999999999996</c:v>
                </c:pt>
                <c:pt idx="16829">
                  <c:v>-0.68642000000000003</c:v>
                </c:pt>
                <c:pt idx="16830">
                  <c:v>0.72619</c:v>
                </c:pt>
                <c:pt idx="16831">
                  <c:v>9.2520000000000005E-2</c:v>
                </c:pt>
                <c:pt idx="16832">
                  <c:v>-0.21054</c:v>
                </c:pt>
                <c:pt idx="16833">
                  <c:v>-0.49864000000000003</c:v>
                </c:pt>
                <c:pt idx="16834">
                  <c:v>-0.80212000000000006</c:v>
                </c:pt>
                <c:pt idx="16835">
                  <c:v>-0.91</c:v>
                </c:pt>
                <c:pt idx="16836">
                  <c:v>-1.02966</c:v>
                </c:pt>
                <c:pt idx="16837">
                  <c:v>-1.1297900000000001</c:v>
                </c:pt>
                <c:pt idx="16838">
                  <c:v>2.5869900000000001</c:v>
                </c:pt>
                <c:pt idx="16839">
                  <c:v>2.5918299999999999</c:v>
                </c:pt>
                <c:pt idx="16840">
                  <c:v>0.48335</c:v>
                </c:pt>
                <c:pt idx="16841">
                  <c:v>-0.12742000000000001</c:v>
                </c:pt>
                <c:pt idx="16842">
                  <c:v>-0.34605000000000002</c:v>
                </c:pt>
                <c:pt idx="16843">
                  <c:v>-0.31648999999999999</c:v>
                </c:pt>
                <c:pt idx="16844">
                  <c:v>-0.2782</c:v>
                </c:pt>
                <c:pt idx="16845">
                  <c:v>0.49552000000000002</c:v>
                </c:pt>
                <c:pt idx="16846">
                  <c:v>-0.15514</c:v>
                </c:pt>
                <c:pt idx="16847">
                  <c:v>-0.25968000000000002</c:v>
                </c:pt>
                <c:pt idx="16848">
                  <c:v>-0.5645</c:v>
                </c:pt>
                <c:pt idx="16849">
                  <c:v>-0.27278000000000002</c:v>
                </c:pt>
                <c:pt idx="16850">
                  <c:v>0.31824999999999998</c:v>
                </c:pt>
                <c:pt idx="16851">
                  <c:v>-2.137E-2</c:v>
                </c:pt>
                <c:pt idx="16852">
                  <c:v>-1.19137</c:v>
                </c:pt>
                <c:pt idx="16853">
                  <c:v>-0.42777999999999999</c:v>
                </c:pt>
                <c:pt idx="16854">
                  <c:v>-1.03813</c:v>
                </c:pt>
                <c:pt idx="16855">
                  <c:v>-1.20339</c:v>
                </c:pt>
                <c:pt idx="16856">
                  <c:v>-0.84633000000000003</c:v>
                </c:pt>
                <c:pt idx="16857">
                  <c:v>-3.02746</c:v>
                </c:pt>
                <c:pt idx="16858">
                  <c:v>-3.58819</c:v>
                </c:pt>
                <c:pt idx="16859">
                  <c:v>-3.0672299999999999</c:v>
                </c:pt>
                <c:pt idx="16860">
                  <c:v>-3.17441</c:v>
                </c:pt>
                <c:pt idx="16861">
                  <c:v>-3.2598199999999999</c:v>
                </c:pt>
                <c:pt idx="16862">
                  <c:v>-2.7869700000000002</c:v>
                </c:pt>
                <c:pt idx="16863">
                  <c:v>-3.21801</c:v>
                </c:pt>
                <c:pt idx="16864">
                  <c:v>-2.81779</c:v>
                </c:pt>
                <c:pt idx="16865">
                  <c:v>-2.7941699999999998</c:v>
                </c:pt>
                <c:pt idx="16866">
                  <c:v>-2.7859500000000001</c:v>
                </c:pt>
                <c:pt idx="16867">
                  <c:v>-2.92618</c:v>
                </c:pt>
                <c:pt idx="16868">
                  <c:v>-3.0304799999999998</c:v>
                </c:pt>
                <c:pt idx="16869">
                  <c:v>-2.6646399999999999</c:v>
                </c:pt>
                <c:pt idx="16870">
                  <c:v>0.47433999999999998</c:v>
                </c:pt>
                <c:pt idx="16871">
                  <c:v>4.1354100000000003</c:v>
                </c:pt>
                <c:pt idx="16872">
                  <c:v>5.35121</c:v>
                </c:pt>
                <c:pt idx="16873">
                  <c:v>3.6391499999999999</c:v>
                </c:pt>
                <c:pt idx="16874">
                  <c:v>1.1160399999999999</c:v>
                </c:pt>
                <c:pt idx="16875">
                  <c:v>0.28583999999999998</c:v>
                </c:pt>
                <c:pt idx="16876">
                  <c:v>-0.16983999999999999</c:v>
                </c:pt>
                <c:pt idx="16877">
                  <c:v>-0.54483000000000004</c:v>
                </c:pt>
                <c:pt idx="16878">
                  <c:v>-0.76468999999999998</c:v>
                </c:pt>
                <c:pt idx="16879">
                  <c:v>-0.86709999999999998</c:v>
                </c:pt>
                <c:pt idx="16880">
                  <c:v>-0.88210999999999995</c:v>
                </c:pt>
                <c:pt idx="16881">
                  <c:v>-0.84196000000000004</c:v>
                </c:pt>
                <c:pt idx="16882">
                  <c:v>-2.52285</c:v>
                </c:pt>
                <c:pt idx="16883">
                  <c:v>-1.8540399999999999</c:v>
                </c:pt>
                <c:pt idx="16884">
                  <c:v>-1.3166899999999999</c:v>
                </c:pt>
                <c:pt idx="16885">
                  <c:v>0.89163999999999999</c:v>
                </c:pt>
                <c:pt idx="16886">
                  <c:v>5.3512899999999997</c:v>
                </c:pt>
                <c:pt idx="16887">
                  <c:v>4.1098100000000004</c:v>
                </c:pt>
                <c:pt idx="16888">
                  <c:v>3.0054099999999999</c:v>
                </c:pt>
                <c:pt idx="16889">
                  <c:v>2.7751800000000002</c:v>
                </c:pt>
                <c:pt idx="16890">
                  <c:v>1.3611899999999999</c:v>
                </c:pt>
                <c:pt idx="16891">
                  <c:v>0.60902999999999996</c:v>
                </c:pt>
                <c:pt idx="16892">
                  <c:v>0.70015000000000005</c:v>
                </c:pt>
                <c:pt idx="16893">
                  <c:v>-0.21873000000000001</c:v>
                </c:pt>
                <c:pt idx="16894">
                  <c:v>-0.88775000000000004</c:v>
                </c:pt>
                <c:pt idx="16895">
                  <c:v>-0.28515000000000001</c:v>
                </c:pt>
                <c:pt idx="16896">
                  <c:v>-1.6691800000000001</c:v>
                </c:pt>
                <c:pt idx="16897">
                  <c:v>-0.43596000000000001</c:v>
                </c:pt>
                <c:pt idx="16898">
                  <c:v>-0.70196000000000003</c:v>
                </c:pt>
                <c:pt idx="16899">
                  <c:v>-1.8226199999999999</c:v>
                </c:pt>
                <c:pt idx="16900">
                  <c:v>-3.6320700000000001</c:v>
                </c:pt>
                <c:pt idx="16901">
                  <c:v>-2.6960799999999998</c:v>
                </c:pt>
                <c:pt idx="16902">
                  <c:v>-2.3780899999999998</c:v>
                </c:pt>
                <c:pt idx="16903">
                  <c:v>-2.8376800000000002</c:v>
                </c:pt>
                <c:pt idx="16904">
                  <c:v>-2.6908300000000001</c:v>
                </c:pt>
                <c:pt idx="16905">
                  <c:v>-3.0355500000000002</c:v>
                </c:pt>
                <c:pt idx="16906">
                  <c:v>-3.0833599999999999</c:v>
                </c:pt>
                <c:pt idx="16907">
                  <c:v>-3.1393599999999999</c:v>
                </c:pt>
                <c:pt idx="16908">
                  <c:v>-2.96861</c:v>
                </c:pt>
                <c:pt idx="16909">
                  <c:v>-2.84945</c:v>
                </c:pt>
                <c:pt idx="16910">
                  <c:v>-3.0006499999999998</c:v>
                </c:pt>
                <c:pt idx="16911">
                  <c:v>-2.3616999999999999</c:v>
                </c:pt>
                <c:pt idx="16912">
                  <c:v>-2.5288200000000001</c:v>
                </c:pt>
                <c:pt idx="16913">
                  <c:v>-2.6140400000000001</c:v>
                </c:pt>
                <c:pt idx="16914">
                  <c:v>-2.6140400000000001</c:v>
                </c:pt>
                <c:pt idx="16915">
                  <c:v>-2.6446900000000002</c:v>
                </c:pt>
                <c:pt idx="16916">
                  <c:v>-2.61734</c:v>
                </c:pt>
                <c:pt idx="16917">
                  <c:v>-3.0333899999999998</c:v>
                </c:pt>
                <c:pt idx="16918">
                  <c:v>-2.55321</c:v>
                </c:pt>
                <c:pt idx="16919">
                  <c:v>-2.7788900000000001</c:v>
                </c:pt>
                <c:pt idx="16920">
                  <c:v>-1.7200800000000001</c:v>
                </c:pt>
                <c:pt idx="16921">
                  <c:v>-1.42317</c:v>
                </c:pt>
                <c:pt idx="16922">
                  <c:v>-1.25309</c:v>
                </c:pt>
                <c:pt idx="16923">
                  <c:v>-0.92686999999999997</c:v>
                </c:pt>
                <c:pt idx="16924">
                  <c:v>0.94510000000000005</c:v>
                </c:pt>
                <c:pt idx="16925">
                  <c:v>0.64615999999999996</c:v>
                </c:pt>
                <c:pt idx="16926">
                  <c:v>0.44629000000000002</c:v>
                </c:pt>
                <c:pt idx="16927">
                  <c:v>3.69502</c:v>
                </c:pt>
                <c:pt idx="16928">
                  <c:v>1.5003200000000001</c:v>
                </c:pt>
                <c:pt idx="16929">
                  <c:v>0.32292999999999999</c:v>
                </c:pt>
                <c:pt idx="16930">
                  <c:v>-7.8049999999999994E-2</c:v>
                </c:pt>
                <c:pt idx="16931">
                  <c:v>-0.37456</c:v>
                </c:pt>
                <c:pt idx="16932">
                  <c:v>-0.49772</c:v>
                </c:pt>
                <c:pt idx="16933">
                  <c:v>-2.6995800000000001</c:v>
                </c:pt>
                <c:pt idx="16934">
                  <c:v>-2.1585999999999999</c:v>
                </c:pt>
                <c:pt idx="16935">
                  <c:v>-0.63414999999999999</c:v>
                </c:pt>
                <c:pt idx="16936">
                  <c:v>1.6327199999999999</c:v>
                </c:pt>
                <c:pt idx="16937">
                  <c:v>1.9346399999999999</c:v>
                </c:pt>
                <c:pt idx="16938">
                  <c:v>2.5051899999999998</c:v>
                </c:pt>
                <c:pt idx="16939">
                  <c:v>3.0312100000000002</c:v>
                </c:pt>
                <c:pt idx="16940">
                  <c:v>2.9525600000000001</c:v>
                </c:pt>
                <c:pt idx="16941">
                  <c:v>1.5528299999999999</c:v>
                </c:pt>
                <c:pt idx="16942">
                  <c:v>1.08988</c:v>
                </c:pt>
                <c:pt idx="16943">
                  <c:v>0.94142999999999999</c:v>
                </c:pt>
                <c:pt idx="16944">
                  <c:v>0.59816999999999998</c:v>
                </c:pt>
                <c:pt idx="16945">
                  <c:v>0.48519000000000001</c:v>
                </c:pt>
                <c:pt idx="16946">
                  <c:v>-0.18140999999999999</c:v>
                </c:pt>
                <c:pt idx="16947">
                  <c:v>-1.37906</c:v>
                </c:pt>
                <c:pt idx="16948">
                  <c:v>-1.3589</c:v>
                </c:pt>
                <c:pt idx="16949">
                  <c:v>-0.29360000000000003</c:v>
                </c:pt>
                <c:pt idx="16950">
                  <c:v>-0.42454999999999998</c:v>
                </c:pt>
                <c:pt idx="16951">
                  <c:v>-0.81732000000000005</c:v>
                </c:pt>
                <c:pt idx="16952">
                  <c:v>-0.79759999999999998</c:v>
                </c:pt>
                <c:pt idx="16953">
                  <c:v>1.63524</c:v>
                </c:pt>
                <c:pt idx="16954">
                  <c:v>4.351E-2</c:v>
                </c:pt>
                <c:pt idx="16955">
                  <c:v>-0.20122000000000001</c:v>
                </c:pt>
                <c:pt idx="16956">
                  <c:v>0.89797000000000005</c:v>
                </c:pt>
                <c:pt idx="16957">
                  <c:v>-0.31245000000000001</c:v>
                </c:pt>
                <c:pt idx="16958">
                  <c:v>-0.90256000000000003</c:v>
                </c:pt>
                <c:pt idx="16959">
                  <c:v>-1.0563400000000001</c:v>
                </c:pt>
                <c:pt idx="16960">
                  <c:v>-1.1548099999999999</c:v>
                </c:pt>
                <c:pt idx="16961">
                  <c:v>-1.29264</c:v>
                </c:pt>
                <c:pt idx="16962">
                  <c:v>-1.3327800000000001</c:v>
                </c:pt>
                <c:pt idx="16963">
                  <c:v>-1.5707</c:v>
                </c:pt>
                <c:pt idx="16964">
                  <c:v>-1.7617</c:v>
                </c:pt>
                <c:pt idx="16965">
                  <c:v>-1.8721099999999999</c:v>
                </c:pt>
                <c:pt idx="16966">
                  <c:v>-0.67005999999999999</c:v>
                </c:pt>
                <c:pt idx="16967">
                  <c:v>-0.60750999999999999</c:v>
                </c:pt>
                <c:pt idx="16968">
                  <c:v>-2.3573900000000001</c:v>
                </c:pt>
                <c:pt idx="16969">
                  <c:v>2.7816800000000002</c:v>
                </c:pt>
                <c:pt idx="16970">
                  <c:v>3.52813</c:v>
                </c:pt>
                <c:pt idx="16971">
                  <c:v>4.2106899999999996</c:v>
                </c:pt>
                <c:pt idx="16972">
                  <c:v>2.2538399999999998</c:v>
                </c:pt>
                <c:pt idx="16973">
                  <c:v>1.4690799999999999</c:v>
                </c:pt>
                <c:pt idx="16974">
                  <c:v>1.1836800000000001</c:v>
                </c:pt>
                <c:pt idx="16975">
                  <c:v>0.69864000000000004</c:v>
                </c:pt>
                <c:pt idx="16976">
                  <c:v>0.35997000000000001</c:v>
                </c:pt>
                <c:pt idx="16977">
                  <c:v>0.27495999999999998</c:v>
                </c:pt>
                <c:pt idx="16978">
                  <c:v>0.4073</c:v>
                </c:pt>
                <c:pt idx="16979">
                  <c:v>0.34645999999999999</c:v>
                </c:pt>
                <c:pt idx="16980">
                  <c:v>0.28127999999999997</c:v>
                </c:pt>
                <c:pt idx="16981">
                  <c:v>2.6419999999999999E-2</c:v>
                </c:pt>
                <c:pt idx="16982">
                  <c:v>-0.45213999999999999</c:v>
                </c:pt>
                <c:pt idx="16983">
                  <c:v>-1.17807</c:v>
                </c:pt>
                <c:pt idx="16984">
                  <c:v>-1.3993500000000001</c:v>
                </c:pt>
                <c:pt idx="16985">
                  <c:v>-1.4836800000000001</c:v>
                </c:pt>
                <c:pt idx="16986">
                  <c:v>-1.6403700000000001</c:v>
                </c:pt>
                <c:pt idx="16987">
                  <c:v>-3.1409400000000001</c:v>
                </c:pt>
                <c:pt idx="16988">
                  <c:v>-2.8492299999999999</c:v>
                </c:pt>
                <c:pt idx="16989">
                  <c:v>-2.2337899999999999</c:v>
                </c:pt>
                <c:pt idx="16990">
                  <c:v>-1.58236</c:v>
                </c:pt>
                <c:pt idx="16991">
                  <c:v>-0.78391999999999995</c:v>
                </c:pt>
                <c:pt idx="16992">
                  <c:v>-0.37848999999999999</c:v>
                </c:pt>
                <c:pt idx="16993">
                  <c:v>3.0790000000000002</c:v>
                </c:pt>
                <c:pt idx="16994">
                  <c:v>0.96721000000000001</c:v>
                </c:pt>
                <c:pt idx="16995">
                  <c:v>-6.0310000000000002E-2</c:v>
                </c:pt>
                <c:pt idx="16996">
                  <c:v>-0.68262999999999996</c:v>
                </c:pt>
                <c:pt idx="16997">
                  <c:v>-1.1140600000000001</c:v>
                </c:pt>
                <c:pt idx="16998">
                  <c:v>-1.3009500000000001</c:v>
                </c:pt>
                <c:pt idx="16999">
                  <c:v>-1.0654399999999999</c:v>
                </c:pt>
                <c:pt idx="17000">
                  <c:v>-1.14889</c:v>
                </c:pt>
                <c:pt idx="17001">
                  <c:v>-1.2598</c:v>
                </c:pt>
                <c:pt idx="17002">
                  <c:v>0.20458999999999999</c:v>
                </c:pt>
                <c:pt idx="17003">
                  <c:v>0.59462000000000004</c:v>
                </c:pt>
                <c:pt idx="17004">
                  <c:v>2.9359299999999999</c:v>
                </c:pt>
                <c:pt idx="17005">
                  <c:v>3.90882</c:v>
                </c:pt>
                <c:pt idx="17006">
                  <c:v>3.4683700000000002</c:v>
                </c:pt>
                <c:pt idx="17007">
                  <c:v>1.96698</c:v>
                </c:pt>
                <c:pt idx="17008">
                  <c:v>1.2684500000000001</c:v>
                </c:pt>
                <c:pt idx="17009">
                  <c:v>1.00403</c:v>
                </c:pt>
                <c:pt idx="17010">
                  <c:v>1.0950800000000001</c:v>
                </c:pt>
                <c:pt idx="17011">
                  <c:v>0.71028999999999998</c:v>
                </c:pt>
                <c:pt idx="17012">
                  <c:v>0.23205999999999999</c:v>
                </c:pt>
                <c:pt idx="17013">
                  <c:v>-0.44575999999999999</c:v>
                </c:pt>
                <c:pt idx="17014">
                  <c:v>-0.77814000000000005</c:v>
                </c:pt>
                <c:pt idx="17015">
                  <c:v>-1.13287</c:v>
                </c:pt>
                <c:pt idx="17016">
                  <c:v>-1.3563700000000001</c:v>
                </c:pt>
                <c:pt idx="17017">
                  <c:v>-3.6310500000000001</c:v>
                </c:pt>
                <c:pt idx="17018">
                  <c:v>-3.1815600000000002</c:v>
                </c:pt>
                <c:pt idx="17019">
                  <c:v>-3.2762899999999999</c:v>
                </c:pt>
                <c:pt idx="17020">
                  <c:v>-3.1950400000000001</c:v>
                </c:pt>
                <c:pt idx="17021">
                  <c:v>-3.2187700000000001</c:v>
                </c:pt>
                <c:pt idx="17022">
                  <c:v>-3.2977799999999999</c:v>
                </c:pt>
                <c:pt idx="17023">
                  <c:v>-3.0289100000000002</c:v>
                </c:pt>
                <c:pt idx="17024">
                  <c:v>-3.3683900000000002</c:v>
                </c:pt>
                <c:pt idx="17025">
                  <c:v>-3.3961100000000002</c:v>
                </c:pt>
                <c:pt idx="17026">
                  <c:v>-3.3719199999999998</c:v>
                </c:pt>
                <c:pt idx="17027">
                  <c:v>-2.5122</c:v>
                </c:pt>
                <c:pt idx="17028">
                  <c:v>-2.2665500000000001</c:v>
                </c:pt>
                <c:pt idx="17029">
                  <c:v>-2.2665500000000001</c:v>
                </c:pt>
                <c:pt idx="17030">
                  <c:v>-1.9240900000000001</c:v>
                </c:pt>
                <c:pt idx="17031">
                  <c:v>-2.0508899999999999</c:v>
                </c:pt>
                <c:pt idx="17032">
                  <c:v>-2.1919499999999998</c:v>
                </c:pt>
                <c:pt idx="17033">
                  <c:v>-1.7141999999999999</c:v>
                </c:pt>
                <c:pt idx="17034">
                  <c:v>-2.08013</c:v>
                </c:pt>
                <c:pt idx="17035">
                  <c:v>-2.2151100000000001</c:v>
                </c:pt>
                <c:pt idx="17036">
                  <c:v>-2.2087599999999998</c:v>
                </c:pt>
                <c:pt idx="17037">
                  <c:v>3.6752799999999999</c:v>
                </c:pt>
                <c:pt idx="17038">
                  <c:v>2.8685800000000001</c:v>
                </c:pt>
                <c:pt idx="17039">
                  <c:v>0.62338000000000005</c:v>
                </c:pt>
                <c:pt idx="17040">
                  <c:v>5.0287600000000001</c:v>
                </c:pt>
                <c:pt idx="17041">
                  <c:v>0.73914999999999997</c:v>
                </c:pt>
                <c:pt idx="17042">
                  <c:v>2.256E-2</c:v>
                </c:pt>
                <c:pt idx="17043">
                  <c:v>-0.41820000000000002</c:v>
                </c:pt>
                <c:pt idx="17044">
                  <c:v>-0.70981000000000005</c:v>
                </c:pt>
                <c:pt idx="17045">
                  <c:v>-2.00447</c:v>
                </c:pt>
                <c:pt idx="17046">
                  <c:v>-2.2117</c:v>
                </c:pt>
                <c:pt idx="17047">
                  <c:v>-1.9111899999999999</c:v>
                </c:pt>
                <c:pt idx="17048">
                  <c:v>-1.7239100000000001</c:v>
                </c:pt>
                <c:pt idx="17049">
                  <c:v>-1.4946299999999999</c:v>
                </c:pt>
                <c:pt idx="17050">
                  <c:v>1.53684</c:v>
                </c:pt>
                <c:pt idx="17051">
                  <c:v>1.86748</c:v>
                </c:pt>
                <c:pt idx="17052">
                  <c:v>3.33236</c:v>
                </c:pt>
                <c:pt idx="17053">
                  <c:v>2.52746</c:v>
                </c:pt>
                <c:pt idx="17054">
                  <c:v>0.99814999999999998</c:v>
                </c:pt>
                <c:pt idx="17055">
                  <c:v>0.28347</c:v>
                </c:pt>
                <c:pt idx="17056">
                  <c:v>1.73062</c:v>
                </c:pt>
                <c:pt idx="17057">
                  <c:v>1.06348</c:v>
                </c:pt>
                <c:pt idx="17058">
                  <c:v>0.64007999999999998</c:v>
                </c:pt>
                <c:pt idx="17059">
                  <c:v>0.59401999999999999</c:v>
                </c:pt>
                <c:pt idx="17060">
                  <c:v>0.43361</c:v>
                </c:pt>
                <c:pt idx="17061">
                  <c:v>6.5259999999999999E-2</c:v>
                </c:pt>
                <c:pt idx="17062">
                  <c:v>-0.35904000000000003</c:v>
                </c:pt>
                <c:pt idx="17063">
                  <c:v>2.3792599999999999</c:v>
                </c:pt>
                <c:pt idx="17064">
                  <c:v>2.415</c:v>
                </c:pt>
                <c:pt idx="17065">
                  <c:v>0.89287000000000005</c:v>
                </c:pt>
                <c:pt idx="17066">
                  <c:v>1.9519999999999999E-2</c:v>
                </c:pt>
                <c:pt idx="17067">
                  <c:v>-1.1016600000000001</c:v>
                </c:pt>
                <c:pt idx="17068">
                  <c:v>-1.2826299999999999</c:v>
                </c:pt>
                <c:pt idx="17069">
                  <c:v>-0.10481</c:v>
                </c:pt>
                <c:pt idx="17070">
                  <c:v>0.16619999999999999</c:v>
                </c:pt>
                <c:pt idx="17071">
                  <c:v>-0.32488</c:v>
                </c:pt>
                <c:pt idx="17072">
                  <c:v>-0.64088000000000001</c:v>
                </c:pt>
                <c:pt idx="17073">
                  <c:v>-0.82762000000000002</c:v>
                </c:pt>
                <c:pt idx="17074">
                  <c:v>-0.95450000000000002</c:v>
                </c:pt>
                <c:pt idx="17075">
                  <c:v>0.87155000000000005</c:v>
                </c:pt>
                <c:pt idx="17076">
                  <c:v>0.34554000000000001</c:v>
                </c:pt>
                <c:pt idx="17077">
                  <c:v>-0.16322999999999999</c:v>
                </c:pt>
                <c:pt idx="17078">
                  <c:v>-0.57648999999999995</c:v>
                </c:pt>
                <c:pt idx="17079">
                  <c:v>-0.85279000000000005</c:v>
                </c:pt>
                <c:pt idx="17080">
                  <c:v>2.50284</c:v>
                </c:pt>
                <c:pt idx="17081">
                  <c:v>3.58649</c:v>
                </c:pt>
                <c:pt idx="17082">
                  <c:v>2.0024500000000001</c:v>
                </c:pt>
                <c:pt idx="17083">
                  <c:v>0.46856999999999999</c:v>
                </c:pt>
                <c:pt idx="17084">
                  <c:v>-0.19939000000000001</c:v>
                </c:pt>
                <c:pt idx="17085">
                  <c:v>-0.27717000000000003</c:v>
                </c:pt>
                <c:pt idx="17086">
                  <c:v>-0.31529000000000001</c:v>
                </c:pt>
                <c:pt idx="17087">
                  <c:v>-0.22037999999999999</c:v>
                </c:pt>
                <c:pt idx="17088">
                  <c:v>-0.39134000000000002</c:v>
                </c:pt>
                <c:pt idx="17089">
                  <c:v>-0.53932000000000002</c:v>
                </c:pt>
                <c:pt idx="17090">
                  <c:v>0.23169999999999999</c:v>
                </c:pt>
                <c:pt idx="17091">
                  <c:v>-0.2848</c:v>
                </c:pt>
                <c:pt idx="17092">
                  <c:v>2.0539999999999999E-2</c:v>
                </c:pt>
                <c:pt idx="17093">
                  <c:v>9.7290000000000001E-2</c:v>
                </c:pt>
                <c:pt idx="17094">
                  <c:v>-0.18941</c:v>
                </c:pt>
                <c:pt idx="17095">
                  <c:v>-0.4168</c:v>
                </c:pt>
                <c:pt idx="17096">
                  <c:v>-0.71257000000000004</c:v>
                </c:pt>
                <c:pt idx="17097">
                  <c:v>-1.3092900000000001</c:v>
                </c:pt>
                <c:pt idx="17098">
                  <c:v>-1.56477</c:v>
                </c:pt>
                <c:pt idx="17099">
                  <c:v>-1.44275</c:v>
                </c:pt>
                <c:pt idx="17100">
                  <c:v>-1.55759</c:v>
                </c:pt>
                <c:pt idx="17101">
                  <c:v>-3.8270499999999998</c:v>
                </c:pt>
                <c:pt idx="17102">
                  <c:v>-3.5879400000000001</c:v>
                </c:pt>
                <c:pt idx="17103">
                  <c:v>-3.3605299999999998</c:v>
                </c:pt>
                <c:pt idx="17104">
                  <c:v>-3.407</c:v>
                </c:pt>
                <c:pt idx="17105">
                  <c:v>-3.0663100000000001</c:v>
                </c:pt>
                <c:pt idx="17106">
                  <c:v>-3.4462000000000002</c:v>
                </c:pt>
                <c:pt idx="17107">
                  <c:v>-3.5137700000000001</c:v>
                </c:pt>
                <c:pt idx="17108">
                  <c:v>-2.3789899999999999</c:v>
                </c:pt>
                <c:pt idx="17109">
                  <c:v>-1.7018800000000001</c:v>
                </c:pt>
                <c:pt idx="17110">
                  <c:v>-2.26356</c:v>
                </c:pt>
                <c:pt idx="17111">
                  <c:v>-1.9482600000000001</c:v>
                </c:pt>
                <c:pt idx="17112">
                  <c:v>-2.1423800000000002</c:v>
                </c:pt>
                <c:pt idx="17113">
                  <c:v>-2.07701</c:v>
                </c:pt>
                <c:pt idx="17114">
                  <c:v>-2.33866</c:v>
                </c:pt>
                <c:pt idx="17115">
                  <c:v>-2.33866</c:v>
                </c:pt>
                <c:pt idx="17116">
                  <c:v>-2.2014800000000001</c:v>
                </c:pt>
                <c:pt idx="17117">
                  <c:v>-2.2158000000000002</c:v>
                </c:pt>
                <c:pt idx="17118">
                  <c:v>-2.3800300000000001</c:v>
                </c:pt>
                <c:pt idx="17119">
                  <c:v>0.15517</c:v>
                </c:pt>
                <c:pt idx="17120">
                  <c:v>3.4317600000000001</c:v>
                </c:pt>
                <c:pt idx="17121">
                  <c:v>7.0410500000000003</c:v>
                </c:pt>
                <c:pt idx="17122">
                  <c:v>3.5838000000000001</c:v>
                </c:pt>
                <c:pt idx="17123">
                  <c:v>1.0336000000000001</c:v>
                </c:pt>
                <c:pt idx="17124">
                  <c:v>0.19867000000000001</c:v>
                </c:pt>
                <c:pt idx="17125">
                  <c:v>-0.16183</c:v>
                </c:pt>
                <c:pt idx="17126">
                  <c:v>-0.50627999999999995</c:v>
                </c:pt>
                <c:pt idx="17127">
                  <c:v>-0.75814999999999999</c:v>
                </c:pt>
                <c:pt idx="17128">
                  <c:v>-0.87895000000000001</c:v>
                </c:pt>
                <c:pt idx="17129">
                  <c:v>-0.88758000000000004</c:v>
                </c:pt>
                <c:pt idx="17130">
                  <c:v>-2.4719799999999998</c:v>
                </c:pt>
                <c:pt idx="17131">
                  <c:v>-1.6434200000000001</c:v>
                </c:pt>
                <c:pt idx="17132">
                  <c:v>-1.0156099999999999</c:v>
                </c:pt>
                <c:pt idx="17133">
                  <c:v>-0.71084999999999998</c:v>
                </c:pt>
                <c:pt idx="17134">
                  <c:v>1.6270800000000001</c:v>
                </c:pt>
                <c:pt idx="17135">
                  <c:v>6.5689599999999997</c:v>
                </c:pt>
                <c:pt idx="17136">
                  <c:v>4.0093300000000003</c:v>
                </c:pt>
                <c:pt idx="17137">
                  <c:v>2.8972000000000002</c:v>
                </c:pt>
                <c:pt idx="17138">
                  <c:v>2.1774200000000001</c:v>
                </c:pt>
                <c:pt idx="17139">
                  <c:v>1.27688</c:v>
                </c:pt>
                <c:pt idx="17140">
                  <c:v>1.1672800000000001</c:v>
                </c:pt>
                <c:pt idx="17141">
                  <c:v>0.18432000000000001</c:v>
                </c:pt>
                <c:pt idx="17142">
                  <c:v>-0.66388999999999998</c:v>
                </c:pt>
                <c:pt idx="17143">
                  <c:v>0.18601000000000001</c:v>
                </c:pt>
                <c:pt idx="17144">
                  <c:v>-0.31774000000000002</c:v>
                </c:pt>
                <c:pt idx="17145">
                  <c:v>-0.77439999999999998</c:v>
                </c:pt>
                <c:pt idx="17146">
                  <c:v>-0.63604000000000005</c:v>
                </c:pt>
                <c:pt idx="17147">
                  <c:v>-1.0220100000000001</c:v>
                </c:pt>
                <c:pt idx="17148">
                  <c:v>-1.28668</c:v>
                </c:pt>
                <c:pt idx="17149">
                  <c:v>-2.0829900000000001</c:v>
                </c:pt>
                <c:pt idx="17150">
                  <c:v>-4.2300199999999997</c:v>
                </c:pt>
                <c:pt idx="17151">
                  <c:v>-2.13402</c:v>
                </c:pt>
                <c:pt idx="17152">
                  <c:v>-3.14696</c:v>
                </c:pt>
                <c:pt idx="17153">
                  <c:v>-2.95716</c:v>
                </c:pt>
                <c:pt idx="17154">
                  <c:v>-2.71638</c:v>
                </c:pt>
                <c:pt idx="17155">
                  <c:v>-2.92394</c:v>
                </c:pt>
                <c:pt idx="17156">
                  <c:v>-2.4970500000000002</c:v>
                </c:pt>
                <c:pt idx="17157">
                  <c:v>-1.67215</c:v>
                </c:pt>
                <c:pt idx="17158">
                  <c:v>-0.10954</c:v>
                </c:pt>
                <c:pt idx="17159">
                  <c:v>0.65429000000000004</c:v>
                </c:pt>
                <c:pt idx="17160">
                  <c:v>2.5604</c:v>
                </c:pt>
                <c:pt idx="17161">
                  <c:v>0.56511999999999996</c:v>
                </c:pt>
                <c:pt idx="17162">
                  <c:v>-0.30719999999999997</c:v>
                </c:pt>
                <c:pt idx="17163">
                  <c:v>2.1604000000000001</c:v>
                </c:pt>
                <c:pt idx="17164">
                  <c:v>0.43618000000000001</c:v>
                </c:pt>
                <c:pt idx="17165">
                  <c:v>-7.1590000000000001E-2</c:v>
                </c:pt>
                <c:pt idx="17166">
                  <c:v>-0.32704</c:v>
                </c:pt>
                <c:pt idx="17167">
                  <c:v>-0.33724999999999999</c:v>
                </c:pt>
                <c:pt idx="17168">
                  <c:v>-2.2572000000000001</c:v>
                </c:pt>
                <c:pt idx="17169">
                  <c:v>-0.25244</c:v>
                </c:pt>
                <c:pt idx="17170">
                  <c:v>4.2516600000000002</c:v>
                </c:pt>
                <c:pt idx="17171">
                  <c:v>3.3154300000000001</c:v>
                </c:pt>
                <c:pt idx="17172">
                  <c:v>1.4011199999999999</c:v>
                </c:pt>
                <c:pt idx="17173">
                  <c:v>0.81230999999999998</c:v>
                </c:pt>
                <c:pt idx="17174">
                  <c:v>0.54008999999999996</c:v>
                </c:pt>
                <c:pt idx="17175">
                  <c:v>1.9268400000000001</c:v>
                </c:pt>
                <c:pt idx="17176">
                  <c:v>1.6811199999999999</c:v>
                </c:pt>
                <c:pt idx="17177">
                  <c:v>0.80269000000000001</c:v>
                </c:pt>
                <c:pt idx="17178">
                  <c:v>0.58762000000000003</c:v>
                </c:pt>
                <c:pt idx="17179">
                  <c:v>0.53344999999999998</c:v>
                </c:pt>
                <c:pt idx="17180">
                  <c:v>-5.373E-2</c:v>
                </c:pt>
                <c:pt idx="17181">
                  <c:v>-0.50126000000000004</c:v>
                </c:pt>
                <c:pt idx="17182">
                  <c:v>-3.5130000000000002E-2</c:v>
                </c:pt>
                <c:pt idx="17183">
                  <c:v>-0.75758999999999999</c:v>
                </c:pt>
                <c:pt idx="17184">
                  <c:v>-0.61021999999999998</c:v>
                </c:pt>
                <c:pt idx="17185">
                  <c:v>1.6571400000000001</c:v>
                </c:pt>
                <c:pt idx="17186">
                  <c:v>2.2756699999999999</c:v>
                </c:pt>
                <c:pt idx="17187">
                  <c:v>1.3929400000000001</c:v>
                </c:pt>
                <c:pt idx="17188">
                  <c:v>-0.16092000000000001</c:v>
                </c:pt>
                <c:pt idx="17189">
                  <c:v>-0.62021000000000004</c:v>
                </c:pt>
                <c:pt idx="17190">
                  <c:v>-0.86165000000000003</c:v>
                </c:pt>
                <c:pt idx="17191">
                  <c:v>-0.22894</c:v>
                </c:pt>
                <c:pt idx="17192">
                  <c:v>-0.65958000000000006</c:v>
                </c:pt>
                <c:pt idx="17193">
                  <c:v>-1.0769899999999999</c:v>
                </c:pt>
                <c:pt idx="17194">
                  <c:v>-1.1662300000000001</c:v>
                </c:pt>
                <c:pt idx="17195">
                  <c:v>-1.47238</c:v>
                </c:pt>
                <c:pt idx="17196">
                  <c:v>-1.3112200000000001</c:v>
                </c:pt>
                <c:pt idx="17197">
                  <c:v>-1.38028</c:v>
                </c:pt>
                <c:pt idx="17198">
                  <c:v>-1.5896600000000001</c:v>
                </c:pt>
                <c:pt idx="17199">
                  <c:v>-1.7442599999999999</c:v>
                </c:pt>
                <c:pt idx="17200">
                  <c:v>-1.81985</c:v>
                </c:pt>
                <c:pt idx="17201">
                  <c:v>-1.8232600000000001</c:v>
                </c:pt>
                <c:pt idx="17202">
                  <c:v>-1.78488</c:v>
                </c:pt>
                <c:pt idx="17203">
                  <c:v>-1.6660600000000001</c:v>
                </c:pt>
                <c:pt idx="17204">
                  <c:v>-1.3048599999999999</c:v>
                </c:pt>
                <c:pt idx="17205">
                  <c:v>0.12130000000000001</c:v>
                </c:pt>
                <c:pt idx="17206">
                  <c:v>-1.3037000000000001</c:v>
                </c:pt>
                <c:pt idx="17207">
                  <c:v>4.9888300000000001</c:v>
                </c:pt>
                <c:pt idx="17208">
                  <c:v>2.7362500000000001</c:v>
                </c:pt>
                <c:pt idx="17209">
                  <c:v>2.0685699999999998</c:v>
                </c:pt>
                <c:pt idx="17210">
                  <c:v>2.3077800000000002</c:v>
                </c:pt>
                <c:pt idx="17211">
                  <c:v>2.3519000000000001</c:v>
                </c:pt>
                <c:pt idx="17212">
                  <c:v>1.51231</c:v>
                </c:pt>
                <c:pt idx="17213">
                  <c:v>2.0168300000000001</c:v>
                </c:pt>
                <c:pt idx="17214">
                  <c:v>1.18716</c:v>
                </c:pt>
                <c:pt idx="17215">
                  <c:v>0.49839</c:v>
                </c:pt>
                <c:pt idx="17216">
                  <c:v>-2.1270000000000001E-2</c:v>
                </c:pt>
                <c:pt idx="17217">
                  <c:v>-0.71091000000000004</c:v>
                </c:pt>
                <c:pt idx="17218">
                  <c:v>-1.0093099999999999</c:v>
                </c:pt>
                <c:pt idx="17219">
                  <c:v>-1.14571</c:v>
                </c:pt>
                <c:pt idx="17220">
                  <c:v>-1.2057500000000001</c:v>
                </c:pt>
                <c:pt idx="17221">
                  <c:v>-1.3570199999999999</c:v>
                </c:pt>
                <c:pt idx="17222">
                  <c:v>-1.80257</c:v>
                </c:pt>
                <c:pt idx="17223">
                  <c:v>-2.9599299999999999</c:v>
                </c:pt>
                <c:pt idx="17224">
                  <c:v>-2.43052</c:v>
                </c:pt>
                <c:pt idx="17225">
                  <c:v>-1.7653099999999999</c:v>
                </c:pt>
                <c:pt idx="17226">
                  <c:v>-1.6414</c:v>
                </c:pt>
                <c:pt idx="17227">
                  <c:v>-0.31817000000000001</c:v>
                </c:pt>
                <c:pt idx="17228">
                  <c:v>3.51858</c:v>
                </c:pt>
                <c:pt idx="17229">
                  <c:v>1.48414</c:v>
                </c:pt>
                <c:pt idx="17230">
                  <c:v>0.24795</c:v>
                </c:pt>
                <c:pt idx="17231">
                  <c:v>-0.47363</c:v>
                </c:pt>
                <c:pt idx="17232">
                  <c:v>-0.86112</c:v>
                </c:pt>
                <c:pt idx="17233">
                  <c:v>-1.20505</c:v>
                </c:pt>
                <c:pt idx="17234">
                  <c:v>-1.3898699999999999</c:v>
                </c:pt>
                <c:pt idx="17235">
                  <c:v>-1.46157</c:v>
                </c:pt>
                <c:pt idx="17236">
                  <c:v>-1.45296</c:v>
                </c:pt>
                <c:pt idx="17237">
                  <c:v>-1.19912</c:v>
                </c:pt>
                <c:pt idx="17238">
                  <c:v>1.46268</c:v>
                </c:pt>
                <c:pt idx="17239">
                  <c:v>1.1979500000000001</c:v>
                </c:pt>
                <c:pt idx="17240">
                  <c:v>1.1383700000000001</c:v>
                </c:pt>
                <c:pt idx="17241">
                  <c:v>3.5629</c:v>
                </c:pt>
                <c:pt idx="17242">
                  <c:v>3.2538900000000002</c:v>
                </c:pt>
                <c:pt idx="17243">
                  <c:v>1.9645999999999999</c:v>
                </c:pt>
                <c:pt idx="17244">
                  <c:v>1.40781</c:v>
                </c:pt>
                <c:pt idx="17245">
                  <c:v>1.3733</c:v>
                </c:pt>
                <c:pt idx="17246">
                  <c:v>1.00427</c:v>
                </c:pt>
                <c:pt idx="17247">
                  <c:v>0.44092999999999999</c:v>
                </c:pt>
                <c:pt idx="17248">
                  <c:v>-0.32062000000000002</c:v>
                </c:pt>
                <c:pt idx="17249">
                  <c:v>-0.64829000000000003</c:v>
                </c:pt>
                <c:pt idx="17250">
                  <c:v>-1.12754</c:v>
                </c:pt>
                <c:pt idx="17251">
                  <c:v>-1.3875200000000001</c:v>
                </c:pt>
                <c:pt idx="17252">
                  <c:v>-1.52294</c:v>
                </c:pt>
                <c:pt idx="17253">
                  <c:v>-3.7852800000000002</c:v>
                </c:pt>
                <c:pt idx="17254">
                  <c:v>-3.3086000000000002</c:v>
                </c:pt>
                <c:pt idx="17255">
                  <c:v>-2.8850199999999999</c:v>
                </c:pt>
                <c:pt idx="17256">
                  <c:v>-2.3408500000000001</c:v>
                </c:pt>
                <c:pt idx="17257">
                  <c:v>-2.1125400000000001</c:v>
                </c:pt>
                <c:pt idx="17258">
                  <c:v>-2.1494399999999998</c:v>
                </c:pt>
                <c:pt idx="17259">
                  <c:v>-1.7068000000000001</c:v>
                </c:pt>
                <c:pt idx="17260">
                  <c:v>-1.74888</c:v>
                </c:pt>
                <c:pt idx="17261">
                  <c:v>-1.98468</c:v>
                </c:pt>
                <c:pt idx="17262">
                  <c:v>-1.9278599999999999</c:v>
                </c:pt>
                <c:pt idx="17263">
                  <c:v>-6.966E-2</c:v>
                </c:pt>
                <c:pt idx="17264">
                  <c:v>4.0141999999999998</c:v>
                </c:pt>
                <c:pt idx="17265">
                  <c:v>1.92184</c:v>
                </c:pt>
                <c:pt idx="17266">
                  <c:v>-7.5670000000000001E-2</c:v>
                </c:pt>
                <c:pt idx="17267">
                  <c:v>3.8240400000000001</c:v>
                </c:pt>
                <c:pt idx="17268">
                  <c:v>1.04552</c:v>
                </c:pt>
                <c:pt idx="17269">
                  <c:v>-0.14218</c:v>
                </c:pt>
                <c:pt idx="17270">
                  <c:v>-0.43080000000000002</c:v>
                </c:pt>
                <c:pt idx="17271">
                  <c:v>-0.69957000000000003</c:v>
                </c:pt>
                <c:pt idx="17272">
                  <c:v>-0.92749000000000004</c:v>
                </c:pt>
                <c:pt idx="17273">
                  <c:v>-2.3412999999999999</c:v>
                </c:pt>
                <c:pt idx="17274">
                  <c:v>-2.00116</c:v>
                </c:pt>
                <c:pt idx="17275">
                  <c:v>-0.1799</c:v>
                </c:pt>
                <c:pt idx="17276">
                  <c:v>2.4671599999999998</c:v>
                </c:pt>
                <c:pt idx="17277">
                  <c:v>2.3140700000000001</c:v>
                </c:pt>
                <c:pt idx="17278">
                  <c:v>2.9219400000000002</c:v>
                </c:pt>
                <c:pt idx="17279">
                  <c:v>1.8035600000000001</c:v>
                </c:pt>
                <c:pt idx="17280">
                  <c:v>0.30070999999999998</c:v>
                </c:pt>
                <c:pt idx="17281">
                  <c:v>-3.5388500000000001</c:v>
                </c:pt>
                <c:pt idx="17282">
                  <c:v>-4.1097299999999999</c:v>
                </c:pt>
                <c:pt idx="17283">
                  <c:v>-1.2300599999999999</c:v>
                </c:pt>
                <c:pt idx="17284">
                  <c:v>-2.64879</c:v>
                </c:pt>
                <c:pt idx="17285">
                  <c:v>0.89019999999999999</c:v>
                </c:pt>
                <c:pt idx="17286">
                  <c:v>3.4211499999999999</c:v>
                </c:pt>
                <c:pt idx="17287">
                  <c:v>2.4376199999999999</c:v>
                </c:pt>
                <c:pt idx="17288">
                  <c:v>0.78390000000000004</c:v>
                </c:pt>
                <c:pt idx="17289">
                  <c:v>2.5036299999999998</c:v>
                </c:pt>
                <c:pt idx="17290">
                  <c:v>0.78766000000000003</c:v>
                </c:pt>
                <c:pt idx="17291">
                  <c:v>1.42137</c:v>
                </c:pt>
                <c:pt idx="17292">
                  <c:v>0.25141999999999998</c:v>
                </c:pt>
                <c:pt idx="17293">
                  <c:v>1.1160399999999999</c:v>
                </c:pt>
                <c:pt idx="17294">
                  <c:v>0.92932000000000003</c:v>
                </c:pt>
                <c:pt idx="17295">
                  <c:v>7.6200000000000004E-2</c:v>
                </c:pt>
                <c:pt idx="17296">
                  <c:v>-0.28664000000000001</c:v>
                </c:pt>
                <c:pt idx="17297">
                  <c:v>-2.6083599999999998</c:v>
                </c:pt>
                <c:pt idx="17298">
                  <c:v>-0.62622999999999995</c:v>
                </c:pt>
                <c:pt idx="17299">
                  <c:v>0.33145999999999998</c:v>
                </c:pt>
                <c:pt idx="17300">
                  <c:v>-0.83128999999999997</c:v>
                </c:pt>
                <c:pt idx="17301">
                  <c:v>-0.64634000000000003</c:v>
                </c:pt>
                <c:pt idx="17302">
                  <c:v>2.15361</c:v>
                </c:pt>
                <c:pt idx="17303">
                  <c:v>4.4436600000000004</c:v>
                </c:pt>
                <c:pt idx="17304">
                  <c:v>1.7262200000000001</c:v>
                </c:pt>
                <c:pt idx="17305">
                  <c:v>0.66210000000000002</c:v>
                </c:pt>
                <c:pt idx="17306">
                  <c:v>-0.13078999999999999</c:v>
                </c:pt>
                <c:pt idx="17307">
                  <c:v>-0.42319000000000001</c:v>
                </c:pt>
                <c:pt idx="17308">
                  <c:v>-0.66910000000000003</c:v>
                </c:pt>
                <c:pt idx="17309">
                  <c:v>-0.84496000000000004</c:v>
                </c:pt>
                <c:pt idx="17310">
                  <c:v>-0.93227000000000004</c:v>
                </c:pt>
                <c:pt idx="17311">
                  <c:v>-0.95537000000000005</c:v>
                </c:pt>
                <c:pt idx="17312">
                  <c:v>0.40926000000000001</c:v>
                </c:pt>
                <c:pt idx="17313">
                  <c:v>-1.5548999999999999</c:v>
                </c:pt>
                <c:pt idx="17314">
                  <c:v>-1.4012899999999999</c:v>
                </c:pt>
                <c:pt idx="17315">
                  <c:v>1.8385800000000001</c:v>
                </c:pt>
                <c:pt idx="17316">
                  <c:v>3.3027199999999999</c:v>
                </c:pt>
                <c:pt idx="17317">
                  <c:v>5.3157500000000004</c:v>
                </c:pt>
                <c:pt idx="17318">
                  <c:v>2.1548699999999998</c:v>
                </c:pt>
                <c:pt idx="17319">
                  <c:v>0.89509000000000005</c:v>
                </c:pt>
                <c:pt idx="17320">
                  <c:v>0.36815999999999999</c:v>
                </c:pt>
                <c:pt idx="17321">
                  <c:v>-1.6740000000000001E-2</c:v>
                </c:pt>
                <c:pt idx="17322">
                  <c:v>-0.20796999999999999</c:v>
                </c:pt>
                <c:pt idx="17323">
                  <c:v>-0.48393000000000003</c:v>
                </c:pt>
                <c:pt idx="17324">
                  <c:v>7.1859999999999993E-2</c:v>
                </c:pt>
                <c:pt idx="17325">
                  <c:v>-0.57360999999999995</c:v>
                </c:pt>
                <c:pt idx="17326">
                  <c:v>-1.05196</c:v>
                </c:pt>
                <c:pt idx="17327">
                  <c:v>-0.31849</c:v>
                </c:pt>
                <c:pt idx="17328">
                  <c:v>-6.8029999999999993E-2</c:v>
                </c:pt>
                <c:pt idx="17329">
                  <c:v>-0.375</c:v>
                </c:pt>
                <c:pt idx="17330">
                  <c:v>-0.83391999999999999</c:v>
                </c:pt>
                <c:pt idx="17331">
                  <c:v>-1.64629</c:v>
                </c:pt>
                <c:pt idx="17332">
                  <c:v>-1.7566900000000001</c:v>
                </c:pt>
                <c:pt idx="17333">
                  <c:v>-1.56528</c:v>
                </c:pt>
                <c:pt idx="17334">
                  <c:v>-1.5769899999999999</c:v>
                </c:pt>
                <c:pt idx="17335">
                  <c:v>-2.3111000000000002</c:v>
                </c:pt>
                <c:pt idx="17336">
                  <c:v>-1.4495199999999999</c:v>
                </c:pt>
                <c:pt idx="17337">
                  <c:v>-1.47387</c:v>
                </c:pt>
                <c:pt idx="17338">
                  <c:v>-2.0029400000000002</c:v>
                </c:pt>
                <c:pt idx="17339">
                  <c:v>-1.82209</c:v>
                </c:pt>
                <c:pt idx="17340">
                  <c:v>-2.1308500000000001</c:v>
                </c:pt>
                <c:pt idx="17341">
                  <c:v>0.19891</c:v>
                </c:pt>
                <c:pt idx="17342">
                  <c:v>2.0105300000000002</c:v>
                </c:pt>
                <c:pt idx="17343">
                  <c:v>1.3407100000000001</c:v>
                </c:pt>
                <c:pt idx="17344">
                  <c:v>4.0703800000000001</c:v>
                </c:pt>
                <c:pt idx="17345">
                  <c:v>1.4920199999999999</c:v>
                </c:pt>
                <c:pt idx="17346">
                  <c:v>0.15079000000000001</c:v>
                </c:pt>
                <c:pt idx="17347">
                  <c:v>-0.22287000000000001</c:v>
                </c:pt>
                <c:pt idx="17348">
                  <c:v>-0.47008</c:v>
                </c:pt>
                <c:pt idx="17349">
                  <c:v>-0.72653000000000001</c:v>
                </c:pt>
                <c:pt idx="17350">
                  <c:v>-0.82628000000000001</c:v>
                </c:pt>
                <c:pt idx="17351">
                  <c:v>-2.81304</c:v>
                </c:pt>
                <c:pt idx="17352">
                  <c:v>-1.9900500000000001</c:v>
                </c:pt>
                <c:pt idx="17353">
                  <c:v>-1.3136300000000001</c:v>
                </c:pt>
                <c:pt idx="17354">
                  <c:v>0.19786000000000001</c:v>
                </c:pt>
                <c:pt idx="17355">
                  <c:v>1.62392</c:v>
                </c:pt>
                <c:pt idx="17356">
                  <c:v>2.34138</c:v>
                </c:pt>
                <c:pt idx="17357">
                  <c:v>5.8811999999999998</c:v>
                </c:pt>
                <c:pt idx="17358">
                  <c:v>4.53139</c:v>
                </c:pt>
                <c:pt idx="17359">
                  <c:v>2.69523</c:v>
                </c:pt>
                <c:pt idx="17360">
                  <c:v>1.4124099999999999</c:v>
                </c:pt>
                <c:pt idx="17361">
                  <c:v>0.77173000000000003</c:v>
                </c:pt>
                <c:pt idx="17362">
                  <c:v>0.65181999999999995</c:v>
                </c:pt>
                <c:pt idx="17363">
                  <c:v>-1.4970000000000001E-2</c:v>
                </c:pt>
                <c:pt idx="17364">
                  <c:v>-0.68671000000000004</c:v>
                </c:pt>
                <c:pt idx="17365">
                  <c:v>-1.0708200000000001</c:v>
                </c:pt>
                <c:pt idx="17366">
                  <c:v>5.6699999999999997E-3</c:v>
                </c:pt>
                <c:pt idx="17367">
                  <c:v>-1.4379299999999999</c:v>
                </c:pt>
                <c:pt idx="17368">
                  <c:v>-0.74211000000000005</c:v>
                </c:pt>
                <c:pt idx="17369">
                  <c:v>-0.98767000000000005</c:v>
                </c:pt>
                <c:pt idx="17370">
                  <c:v>-1.1700699999999999</c:v>
                </c:pt>
                <c:pt idx="17371">
                  <c:v>-1.4489300000000001</c:v>
                </c:pt>
                <c:pt idx="17372">
                  <c:v>-0.54832999999999998</c:v>
                </c:pt>
                <c:pt idx="17373">
                  <c:v>0.52298</c:v>
                </c:pt>
                <c:pt idx="17374">
                  <c:v>2.1561599999999999</c:v>
                </c:pt>
                <c:pt idx="17375">
                  <c:v>1.0588200000000001</c:v>
                </c:pt>
                <c:pt idx="17376">
                  <c:v>-0.34664</c:v>
                </c:pt>
                <c:pt idx="17377">
                  <c:v>-0.75368000000000002</c:v>
                </c:pt>
                <c:pt idx="17378">
                  <c:v>0.58011999999999997</c:v>
                </c:pt>
                <c:pt idx="17379">
                  <c:v>-0.33783000000000002</c:v>
                </c:pt>
                <c:pt idx="17380">
                  <c:v>-0.48002</c:v>
                </c:pt>
                <c:pt idx="17381">
                  <c:v>-0.76842999999999995</c:v>
                </c:pt>
                <c:pt idx="17382">
                  <c:v>-0.67769000000000001</c:v>
                </c:pt>
                <c:pt idx="17383">
                  <c:v>-0.59572999999999998</c:v>
                </c:pt>
                <c:pt idx="17384">
                  <c:v>0.96791000000000005</c:v>
                </c:pt>
                <c:pt idx="17385">
                  <c:v>3.7300300000000002</c:v>
                </c:pt>
                <c:pt idx="17386">
                  <c:v>2.0582199999999999</c:v>
                </c:pt>
                <c:pt idx="17387">
                  <c:v>0.70386000000000004</c:v>
                </c:pt>
                <c:pt idx="17388">
                  <c:v>-0.59328999999999998</c:v>
                </c:pt>
                <c:pt idx="17389">
                  <c:v>-0.35104999999999997</c:v>
                </c:pt>
                <c:pt idx="17390">
                  <c:v>0.17397000000000001</c:v>
                </c:pt>
                <c:pt idx="17391">
                  <c:v>0.96572000000000002</c:v>
                </c:pt>
                <c:pt idx="17392">
                  <c:v>0.65069999999999995</c:v>
                </c:pt>
                <c:pt idx="17393">
                  <c:v>0.35260000000000002</c:v>
                </c:pt>
                <c:pt idx="17394">
                  <c:v>0.15013000000000001</c:v>
                </c:pt>
                <c:pt idx="17395">
                  <c:v>-0.31207000000000001</c:v>
                </c:pt>
                <c:pt idx="17396">
                  <c:v>2.19957</c:v>
                </c:pt>
                <c:pt idx="17397">
                  <c:v>2.0932499999999998</c:v>
                </c:pt>
                <c:pt idx="17398">
                  <c:v>0.95606000000000002</c:v>
                </c:pt>
                <c:pt idx="17399">
                  <c:v>-7.2569999999999996E-2</c:v>
                </c:pt>
                <c:pt idx="17400">
                  <c:v>0.37053999999999998</c:v>
                </c:pt>
                <c:pt idx="17401">
                  <c:v>0.13630999999999999</c:v>
                </c:pt>
                <c:pt idx="17402">
                  <c:v>-3.2489999999999998E-2</c:v>
                </c:pt>
                <c:pt idx="17403">
                  <c:v>3.0563899999999999</c:v>
                </c:pt>
                <c:pt idx="17404">
                  <c:v>2.7911899999999998</c:v>
                </c:pt>
                <c:pt idx="17405">
                  <c:v>0.77537999999999996</c:v>
                </c:pt>
                <c:pt idx="17406">
                  <c:v>-0.31975999999999999</c:v>
                </c:pt>
                <c:pt idx="17407">
                  <c:v>-0.67539000000000005</c:v>
                </c:pt>
                <c:pt idx="17408">
                  <c:v>-0.90610000000000002</c:v>
                </c:pt>
                <c:pt idx="17409">
                  <c:v>-1.1126</c:v>
                </c:pt>
                <c:pt idx="17410">
                  <c:v>-1.28148</c:v>
                </c:pt>
                <c:pt idx="17411">
                  <c:v>-1.56294</c:v>
                </c:pt>
                <c:pt idx="17412">
                  <c:v>-0.86651</c:v>
                </c:pt>
                <c:pt idx="17413">
                  <c:v>-1.05905</c:v>
                </c:pt>
                <c:pt idx="17414">
                  <c:v>-1.1034200000000001</c:v>
                </c:pt>
                <c:pt idx="17415">
                  <c:v>-1.1542600000000001</c:v>
                </c:pt>
                <c:pt idx="17416">
                  <c:v>-1.39723</c:v>
                </c:pt>
                <c:pt idx="17417">
                  <c:v>-1.5883799999999999</c:v>
                </c:pt>
                <c:pt idx="17418">
                  <c:v>-1.69245</c:v>
                </c:pt>
                <c:pt idx="17419">
                  <c:v>-1.71401</c:v>
                </c:pt>
                <c:pt idx="17420">
                  <c:v>-1.67032</c:v>
                </c:pt>
                <c:pt idx="17421">
                  <c:v>-0.54903999999999997</c:v>
                </c:pt>
                <c:pt idx="17422">
                  <c:v>-1.3395300000000001</c:v>
                </c:pt>
                <c:pt idx="17423">
                  <c:v>-3.0430999999999999</c:v>
                </c:pt>
                <c:pt idx="17424">
                  <c:v>-3.7824</c:v>
                </c:pt>
                <c:pt idx="17425">
                  <c:v>-1.70445</c:v>
                </c:pt>
                <c:pt idx="17426">
                  <c:v>-1.11053</c:v>
                </c:pt>
                <c:pt idx="17427">
                  <c:v>7.4769500000000004</c:v>
                </c:pt>
                <c:pt idx="17428">
                  <c:v>4.3656600000000001</c:v>
                </c:pt>
                <c:pt idx="17429">
                  <c:v>3.7905600000000002</c:v>
                </c:pt>
                <c:pt idx="17430">
                  <c:v>2.3683100000000001</c:v>
                </c:pt>
                <c:pt idx="17431">
                  <c:v>2.6454200000000001</c:v>
                </c:pt>
                <c:pt idx="17432">
                  <c:v>2.7963399999999998</c:v>
                </c:pt>
                <c:pt idx="17433">
                  <c:v>1.8152200000000001</c:v>
                </c:pt>
                <c:pt idx="17434">
                  <c:v>0.84870999999999996</c:v>
                </c:pt>
                <c:pt idx="17435">
                  <c:v>0.13502</c:v>
                </c:pt>
                <c:pt idx="17436">
                  <c:v>-0.79944000000000004</c:v>
                </c:pt>
                <c:pt idx="17437">
                  <c:v>-1.4431400000000001</c:v>
                </c:pt>
                <c:pt idx="17438">
                  <c:v>-0.91693000000000002</c:v>
                </c:pt>
                <c:pt idx="17439">
                  <c:v>-3.1231300000000002</c:v>
                </c:pt>
                <c:pt idx="17440">
                  <c:v>-2.6373700000000002</c:v>
                </c:pt>
                <c:pt idx="17441">
                  <c:v>-2.4662099999999998</c:v>
                </c:pt>
                <c:pt idx="17442">
                  <c:v>-2.8487900000000002</c:v>
                </c:pt>
                <c:pt idx="17443">
                  <c:v>-2.4462700000000002</c:v>
                </c:pt>
                <c:pt idx="17444">
                  <c:v>-2.40178</c:v>
                </c:pt>
                <c:pt idx="17445">
                  <c:v>-0.67991000000000001</c:v>
                </c:pt>
                <c:pt idx="17446">
                  <c:v>-0.61180000000000001</c:v>
                </c:pt>
                <c:pt idx="17447">
                  <c:v>-0.96077000000000001</c:v>
                </c:pt>
                <c:pt idx="17448">
                  <c:v>-1.4226300000000001</c:v>
                </c:pt>
                <c:pt idx="17449">
                  <c:v>-2.2208299999999999</c:v>
                </c:pt>
                <c:pt idx="17450">
                  <c:v>-2.0504099999999998</c:v>
                </c:pt>
                <c:pt idx="17451">
                  <c:v>-3.66865</c:v>
                </c:pt>
                <c:pt idx="17452">
                  <c:v>-0.80023999999999995</c:v>
                </c:pt>
                <c:pt idx="17453">
                  <c:v>-0.47036</c:v>
                </c:pt>
                <c:pt idx="17454">
                  <c:v>3.2307999999999999</c:v>
                </c:pt>
                <c:pt idx="17455">
                  <c:v>1.43543</c:v>
                </c:pt>
                <c:pt idx="17456">
                  <c:v>0.20496</c:v>
                </c:pt>
                <c:pt idx="17457">
                  <c:v>-0.47050999999999998</c:v>
                </c:pt>
                <c:pt idx="17458">
                  <c:v>-0.92761000000000005</c:v>
                </c:pt>
                <c:pt idx="17459">
                  <c:v>-1.23169</c:v>
                </c:pt>
                <c:pt idx="17460">
                  <c:v>-3.3150900000000001</c:v>
                </c:pt>
                <c:pt idx="17461">
                  <c:v>-2.77128</c:v>
                </c:pt>
                <c:pt idx="17462">
                  <c:v>-0.87675999999999998</c:v>
                </c:pt>
                <c:pt idx="17463">
                  <c:v>-0.94611999999999996</c:v>
                </c:pt>
                <c:pt idx="17464">
                  <c:v>0.36191000000000001</c:v>
                </c:pt>
                <c:pt idx="17465">
                  <c:v>0.84882999999999997</c:v>
                </c:pt>
                <c:pt idx="17466">
                  <c:v>-0.90629000000000004</c:v>
                </c:pt>
                <c:pt idx="17467">
                  <c:v>0.49160999999999999</c:v>
                </c:pt>
                <c:pt idx="17468">
                  <c:v>1.3060099999999999</c:v>
                </c:pt>
                <c:pt idx="17469">
                  <c:v>1.8383499999999999</c:v>
                </c:pt>
                <c:pt idx="17470">
                  <c:v>3.6038199999999998</c:v>
                </c:pt>
                <c:pt idx="17471">
                  <c:v>4.2901400000000001</c:v>
                </c:pt>
                <c:pt idx="17472">
                  <c:v>2.51275</c:v>
                </c:pt>
                <c:pt idx="17473">
                  <c:v>2.17578</c:v>
                </c:pt>
                <c:pt idx="17474">
                  <c:v>1.37605</c:v>
                </c:pt>
                <c:pt idx="17475">
                  <c:v>0.82052999999999998</c:v>
                </c:pt>
                <c:pt idx="17476">
                  <c:v>8.4989999999999996E-2</c:v>
                </c:pt>
                <c:pt idx="17477">
                  <c:v>-0.53557999999999995</c:v>
                </c:pt>
                <c:pt idx="17478">
                  <c:v>-0.85838999999999999</c:v>
                </c:pt>
                <c:pt idx="17479">
                  <c:v>1.6853</c:v>
                </c:pt>
                <c:pt idx="17480">
                  <c:v>3.1649600000000002</c:v>
                </c:pt>
                <c:pt idx="17481">
                  <c:v>1.19303</c:v>
                </c:pt>
                <c:pt idx="17482">
                  <c:v>-0.17842</c:v>
                </c:pt>
                <c:pt idx="17483">
                  <c:v>-0.48143999999999998</c:v>
                </c:pt>
                <c:pt idx="17484">
                  <c:v>2.0742400000000001</c:v>
                </c:pt>
                <c:pt idx="17485">
                  <c:v>0.77105000000000001</c:v>
                </c:pt>
                <c:pt idx="17486">
                  <c:v>-0.15567</c:v>
                </c:pt>
                <c:pt idx="17487">
                  <c:v>-0.38633000000000001</c:v>
                </c:pt>
                <c:pt idx="17488">
                  <c:v>-0.68330999999999997</c:v>
                </c:pt>
                <c:pt idx="17489">
                  <c:v>-0.98175999999999997</c:v>
                </c:pt>
                <c:pt idx="17490">
                  <c:v>-1.04369</c:v>
                </c:pt>
                <c:pt idx="17491">
                  <c:v>-1.1321000000000001</c:v>
                </c:pt>
                <c:pt idx="17492">
                  <c:v>-0.90590000000000004</c:v>
                </c:pt>
                <c:pt idx="17493">
                  <c:v>2.1936</c:v>
                </c:pt>
                <c:pt idx="17494">
                  <c:v>2.6780400000000002</c:v>
                </c:pt>
                <c:pt idx="17495">
                  <c:v>0.26504</c:v>
                </c:pt>
                <c:pt idx="17496">
                  <c:v>-0.46633000000000002</c:v>
                </c:pt>
                <c:pt idx="17497">
                  <c:v>-0.19999</c:v>
                </c:pt>
                <c:pt idx="17498">
                  <c:v>-0.21994</c:v>
                </c:pt>
                <c:pt idx="17499">
                  <c:v>0.82401999999999997</c:v>
                </c:pt>
                <c:pt idx="17500">
                  <c:v>-0.85612999999999995</c:v>
                </c:pt>
                <c:pt idx="17501">
                  <c:v>-0.77785000000000004</c:v>
                </c:pt>
                <c:pt idx="17502">
                  <c:v>5.0000000000000001E-3</c:v>
                </c:pt>
                <c:pt idx="17503">
                  <c:v>-4.7840000000000001E-2</c:v>
                </c:pt>
                <c:pt idx="17504">
                  <c:v>-1.303E-2</c:v>
                </c:pt>
                <c:pt idx="17505">
                  <c:v>-0.46888000000000002</c:v>
                </c:pt>
                <c:pt idx="17506">
                  <c:v>-0.19447999999999999</c:v>
                </c:pt>
                <c:pt idx="17507">
                  <c:v>-0.68337999999999999</c:v>
                </c:pt>
                <c:pt idx="17508">
                  <c:v>0.28094999999999998</c:v>
                </c:pt>
                <c:pt idx="17509">
                  <c:v>-1.0929</c:v>
                </c:pt>
                <c:pt idx="17510">
                  <c:v>-0.26308999999999999</c:v>
                </c:pt>
                <c:pt idx="17511">
                  <c:v>-0.91962999999999995</c:v>
                </c:pt>
                <c:pt idx="17512">
                  <c:v>-1.3566499999999999</c:v>
                </c:pt>
                <c:pt idx="17513">
                  <c:v>-1.298</c:v>
                </c:pt>
                <c:pt idx="17514">
                  <c:v>-3.5710299999999999</c:v>
                </c:pt>
                <c:pt idx="17515">
                  <c:v>-1.8704799999999999</c:v>
                </c:pt>
                <c:pt idx="17516">
                  <c:v>-3.1521699999999999</c:v>
                </c:pt>
                <c:pt idx="17517">
                  <c:v>-3.0161500000000001</c:v>
                </c:pt>
                <c:pt idx="17518">
                  <c:v>-3.24207</c:v>
                </c:pt>
                <c:pt idx="17519">
                  <c:v>-3.0637300000000001</c:v>
                </c:pt>
                <c:pt idx="17520">
                  <c:v>-3.2335500000000001</c:v>
                </c:pt>
                <c:pt idx="17521">
                  <c:v>-3.2448600000000001</c:v>
                </c:pt>
                <c:pt idx="17522">
                  <c:v>-3.2780399999999998</c:v>
                </c:pt>
                <c:pt idx="17523">
                  <c:v>-2.7852399999999999</c:v>
                </c:pt>
                <c:pt idx="17524">
                  <c:v>-2.9403899999999998</c:v>
                </c:pt>
                <c:pt idx="17525">
                  <c:v>-3.0041099999999998</c:v>
                </c:pt>
                <c:pt idx="17526">
                  <c:v>-0.17166999999999999</c:v>
                </c:pt>
                <c:pt idx="17527">
                  <c:v>-7.4870000000000006E-2</c:v>
                </c:pt>
                <c:pt idx="17528">
                  <c:v>3.2063299999999999</c:v>
                </c:pt>
                <c:pt idx="17529">
                  <c:v>5.4176399999999996</c:v>
                </c:pt>
                <c:pt idx="17530">
                  <c:v>4.3031699999999997</c:v>
                </c:pt>
                <c:pt idx="17531">
                  <c:v>1.8142</c:v>
                </c:pt>
                <c:pt idx="17532">
                  <c:v>0.67681999999999998</c:v>
                </c:pt>
                <c:pt idx="17533">
                  <c:v>-0.1137</c:v>
                </c:pt>
                <c:pt idx="17534">
                  <c:v>-0.43163000000000001</c:v>
                </c:pt>
                <c:pt idx="17535">
                  <c:v>-0.62802000000000002</c:v>
                </c:pt>
                <c:pt idx="17536">
                  <c:v>-0.79812000000000005</c:v>
                </c:pt>
                <c:pt idx="17537">
                  <c:v>-0.88900999999999997</c:v>
                </c:pt>
                <c:pt idx="17538">
                  <c:v>-0.90522000000000002</c:v>
                </c:pt>
                <c:pt idx="17539">
                  <c:v>-0.85726999999999998</c:v>
                </c:pt>
                <c:pt idx="17540">
                  <c:v>-0.87978999999999996</c:v>
                </c:pt>
                <c:pt idx="17541">
                  <c:v>-2.2744499999999999</c:v>
                </c:pt>
                <c:pt idx="17542">
                  <c:v>-1.54081</c:v>
                </c:pt>
                <c:pt idx="17543">
                  <c:v>0.22947999999999999</c:v>
                </c:pt>
                <c:pt idx="17544">
                  <c:v>4.9299099999999996</c:v>
                </c:pt>
                <c:pt idx="17545">
                  <c:v>3.7204999999999999</c:v>
                </c:pt>
                <c:pt idx="17546">
                  <c:v>3.30966</c:v>
                </c:pt>
                <c:pt idx="17547">
                  <c:v>2.2193100000000001</c:v>
                </c:pt>
                <c:pt idx="17548">
                  <c:v>1.1051299999999999</c:v>
                </c:pt>
                <c:pt idx="17549">
                  <c:v>0.19311</c:v>
                </c:pt>
                <c:pt idx="17550">
                  <c:v>-8.1320000000000003E-2</c:v>
                </c:pt>
                <c:pt idx="17551">
                  <c:v>-6.6540000000000002E-2</c:v>
                </c:pt>
                <c:pt idx="17552">
                  <c:v>-0.44346999999999998</c:v>
                </c:pt>
                <c:pt idx="17553">
                  <c:v>-0.86889000000000005</c:v>
                </c:pt>
                <c:pt idx="17554">
                  <c:v>-1.6648499999999999</c:v>
                </c:pt>
                <c:pt idx="17555">
                  <c:v>-0.9032</c:v>
                </c:pt>
                <c:pt idx="17556">
                  <c:v>-0.35149000000000002</c:v>
                </c:pt>
                <c:pt idx="17557">
                  <c:v>-0.30425000000000002</c:v>
                </c:pt>
                <c:pt idx="17558">
                  <c:v>-0.64215</c:v>
                </c:pt>
                <c:pt idx="17559">
                  <c:v>-1.63059</c:v>
                </c:pt>
                <c:pt idx="17560">
                  <c:v>-3.6897500000000001</c:v>
                </c:pt>
                <c:pt idx="17561">
                  <c:v>-2.82917</c:v>
                </c:pt>
                <c:pt idx="17562">
                  <c:v>-3.2577099999999999</c:v>
                </c:pt>
                <c:pt idx="17563">
                  <c:v>-2.8474499999999998</c:v>
                </c:pt>
                <c:pt idx="17564">
                  <c:v>-2.5134799999999999</c:v>
                </c:pt>
                <c:pt idx="17565">
                  <c:v>-2.4837699999999998</c:v>
                </c:pt>
                <c:pt idx="17566">
                  <c:v>-2.7544200000000001</c:v>
                </c:pt>
                <c:pt idx="17567">
                  <c:v>-2.8213300000000001</c:v>
                </c:pt>
                <c:pt idx="17568">
                  <c:v>-2.7317</c:v>
                </c:pt>
                <c:pt idx="17569">
                  <c:v>-2.4898799999999999</c:v>
                </c:pt>
                <c:pt idx="17570">
                  <c:v>-2.4898799999999999</c:v>
                </c:pt>
                <c:pt idx="17571">
                  <c:v>-2.3633999999999999</c:v>
                </c:pt>
                <c:pt idx="17572">
                  <c:v>-2.3509699999999998</c:v>
                </c:pt>
                <c:pt idx="17573">
                  <c:v>-2.6788599999999998</c:v>
                </c:pt>
                <c:pt idx="17574">
                  <c:v>-2.8123300000000002</c:v>
                </c:pt>
                <c:pt idx="17575">
                  <c:v>-2.51403</c:v>
                </c:pt>
                <c:pt idx="17576">
                  <c:v>-1.3788899999999999</c:v>
                </c:pt>
                <c:pt idx="17577">
                  <c:v>-1.4611700000000001</c:v>
                </c:pt>
                <c:pt idx="17578">
                  <c:v>-1.4611700000000001</c:v>
                </c:pt>
                <c:pt idx="17579">
                  <c:v>-0.77761000000000002</c:v>
                </c:pt>
                <c:pt idx="17580">
                  <c:v>-0.92598999999999998</c:v>
                </c:pt>
                <c:pt idx="17581">
                  <c:v>1.1298699999999999</c:v>
                </c:pt>
                <c:pt idx="17582">
                  <c:v>2.2333400000000001</c:v>
                </c:pt>
                <c:pt idx="17583">
                  <c:v>0.97658999999999996</c:v>
                </c:pt>
                <c:pt idx="17584">
                  <c:v>3.7600199999999999</c:v>
                </c:pt>
                <c:pt idx="17585">
                  <c:v>2.2976899999999998</c:v>
                </c:pt>
                <c:pt idx="17586">
                  <c:v>0.83758999999999995</c:v>
                </c:pt>
                <c:pt idx="17587">
                  <c:v>7.1889999999999996E-2</c:v>
                </c:pt>
                <c:pt idx="17588">
                  <c:v>-0.27584999999999998</c:v>
                </c:pt>
                <c:pt idx="17589">
                  <c:v>-0.57447999999999999</c:v>
                </c:pt>
                <c:pt idx="17590">
                  <c:v>-0.59194000000000002</c:v>
                </c:pt>
                <c:pt idx="17591">
                  <c:v>-2.7231100000000001</c:v>
                </c:pt>
                <c:pt idx="17592">
                  <c:v>-2.4039000000000001</c:v>
                </c:pt>
                <c:pt idx="17593">
                  <c:v>-1.72566</c:v>
                </c:pt>
                <c:pt idx="17594">
                  <c:v>1.0162199999999999</c:v>
                </c:pt>
                <c:pt idx="17595">
                  <c:v>1.2015899999999999</c:v>
                </c:pt>
                <c:pt idx="17596">
                  <c:v>0.83331999999999995</c:v>
                </c:pt>
                <c:pt idx="17597">
                  <c:v>2.3633899999999999</c:v>
                </c:pt>
                <c:pt idx="17598">
                  <c:v>5.1531700000000003</c:v>
                </c:pt>
                <c:pt idx="17599">
                  <c:v>1.96532</c:v>
                </c:pt>
                <c:pt idx="17600">
                  <c:v>1.5083899999999999</c:v>
                </c:pt>
                <c:pt idx="17601">
                  <c:v>1.10541</c:v>
                </c:pt>
                <c:pt idx="17602">
                  <c:v>0.55698999999999999</c:v>
                </c:pt>
                <c:pt idx="17603">
                  <c:v>0.63427999999999995</c:v>
                </c:pt>
                <c:pt idx="17604">
                  <c:v>0.37877</c:v>
                </c:pt>
                <c:pt idx="17605">
                  <c:v>0.16475000000000001</c:v>
                </c:pt>
                <c:pt idx="17606">
                  <c:v>-0.42510999999999999</c:v>
                </c:pt>
                <c:pt idx="17607">
                  <c:v>-0.17632</c:v>
                </c:pt>
                <c:pt idx="17608">
                  <c:v>-0.17605000000000001</c:v>
                </c:pt>
                <c:pt idx="17609">
                  <c:v>-0.90554000000000001</c:v>
                </c:pt>
                <c:pt idx="17610">
                  <c:v>-0.90268000000000004</c:v>
                </c:pt>
                <c:pt idx="17611">
                  <c:v>1.4932099999999999</c:v>
                </c:pt>
                <c:pt idx="17612">
                  <c:v>1.7899700000000001</c:v>
                </c:pt>
                <c:pt idx="17613">
                  <c:v>0.73285</c:v>
                </c:pt>
                <c:pt idx="17614">
                  <c:v>-6.8279999999999993E-2</c:v>
                </c:pt>
                <c:pt idx="17615">
                  <c:v>1.16493</c:v>
                </c:pt>
                <c:pt idx="17616">
                  <c:v>1.0766899999999999</c:v>
                </c:pt>
                <c:pt idx="17617">
                  <c:v>-0.33095000000000002</c:v>
                </c:pt>
                <c:pt idx="17618">
                  <c:v>-0.78169999999999995</c:v>
                </c:pt>
                <c:pt idx="17619">
                  <c:v>-0.94554000000000005</c:v>
                </c:pt>
                <c:pt idx="17620">
                  <c:v>-1.1371599999999999</c:v>
                </c:pt>
                <c:pt idx="17621">
                  <c:v>-1.2185999999999999</c:v>
                </c:pt>
                <c:pt idx="17622">
                  <c:v>-1.6567499999999999</c:v>
                </c:pt>
                <c:pt idx="17623">
                  <c:v>-0.73084000000000005</c:v>
                </c:pt>
                <c:pt idx="17624">
                  <c:v>-0.95621999999999996</c:v>
                </c:pt>
                <c:pt idx="17625">
                  <c:v>-1.05735</c:v>
                </c:pt>
                <c:pt idx="17626">
                  <c:v>-1.7379800000000001</c:v>
                </c:pt>
                <c:pt idx="17627">
                  <c:v>-2.0809899999999999</c:v>
                </c:pt>
                <c:pt idx="17628">
                  <c:v>-0.34712999999999999</c:v>
                </c:pt>
                <c:pt idx="17629">
                  <c:v>-3.0886900000000002</c:v>
                </c:pt>
                <c:pt idx="17630">
                  <c:v>-1.07243</c:v>
                </c:pt>
                <c:pt idx="17631">
                  <c:v>-2.5199400000000001</c:v>
                </c:pt>
                <c:pt idx="17632">
                  <c:v>-2.5522</c:v>
                </c:pt>
                <c:pt idx="17633">
                  <c:v>-2.5368200000000001</c:v>
                </c:pt>
                <c:pt idx="17634">
                  <c:v>-2.5146099999999998</c:v>
                </c:pt>
                <c:pt idx="17635">
                  <c:v>-0.67449999999999999</c:v>
                </c:pt>
                <c:pt idx="17636">
                  <c:v>2.1275300000000001</c:v>
                </c:pt>
                <c:pt idx="17637">
                  <c:v>1.1149</c:v>
                </c:pt>
                <c:pt idx="17638">
                  <c:v>-1.8046</c:v>
                </c:pt>
                <c:pt idx="17639">
                  <c:v>0.63610999999999995</c:v>
                </c:pt>
                <c:pt idx="17640">
                  <c:v>-9.1240000000000002E-2</c:v>
                </c:pt>
                <c:pt idx="17641">
                  <c:v>0.93044000000000004</c:v>
                </c:pt>
                <c:pt idx="17642">
                  <c:v>0.75036999999999998</c:v>
                </c:pt>
                <c:pt idx="17643">
                  <c:v>0.17632</c:v>
                </c:pt>
                <c:pt idx="17644">
                  <c:v>-0.31302999999999997</c:v>
                </c:pt>
                <c:pt idx="17645">
                  <c:v>2.4978500000000001</c:v>
                </c:pt>
                <c:pt idx="17646">
                  <c:v>3.8436900000000001</c:v>
                </c:pt>
                <c:pt idx="17647">
                  <c:v>2.5439699999999998</c:v>
                </c:pt>
                <c:pt idx="17648">
                  <c:v>2.8619599999999998</c:v>
                </c:pt>
                <c:pt idx="17649">
                  <c:v>2.3475299999999999</c:v>
                </c:pt>
                <c:pt idx="17650">
                  <c:v>0.85318000000000005</c:v>
                </c:pt>
                <c:pt idx="17651">
                  <c:v>0.29187999999999997</c:v>
                </c:pt>
                <c:pt idx="17652">
                  <c:v>0.2631</c:v>
                </c:pt>
                <c:pt idx="17653">
                  <c:v>1.58406</c:v>
                </c:pt>
                <c:pt idx="17654">
                  <c:v>1.77423</c:v>
                </c:pt>
                <c:pt idx="17655">
                  <c:v>1.2599400000000001</c:v>
                </c:pt>
                <c:pt idx="17656">
                  <c:v>0.80037000000000003</c:v>
                </c:pt>
                <c:pt idx="17657">
                  <c:v>9.6729999999999997E-2</c:v>
                </c:pt>
                <c:pt idx="17658">
                  <c:v>-0.82293000000000005</c:v>
                </c:pt>
                <c:pt idx="17659">
                  <c:v>-1.1195900000000001</c:v>
                </c:pt>
                <c:pt idx="17660">
                  <c:v>-1.39042</c:v>
                </c:pt>
                <c:pt idx="17661">
                  <c:v>-1.5029699999999999</c:v>
                </c:pt>
                <c:pt idx="17662">
                  <c:v>-3.1929500000000002</c:v>
                </c:pt>
                <c:pt idx="17663">
                  <c:v>-2.9099200000000001</c:v>
                </c:pt>
                <c:pt idx="17664">
                  <c:v>-2.3078699999999999</c:v>
                </c:pt>
                <c:pt idx="17665">
                  <c:v>-1.5458099999999999</c:v>
                </c:pt>
                <c:pt idx="17666">
                  <c:v>-1.6625000000000001</c:v>
                </c:pt>
                <c:pt idx="17667">
                  <c:v>0.66000999999999999</c:v>
                </c:pt>
                <c:pt idx="17668">
                  <c:v>3.0174099999999999</c:v>
                </c:pt>
                <c:pt idx="17669">
                  <c:v>1.75945</c:v>
                </c:pt>
                <c:pt idx="17670">
                  <c:v>1.12049</c:v>
                </c:pt>
                <c:pt idx="17671">
                  <c:v>0.33578999999999998</c:v>
                </c:pt>
                <c:pt idx="17672">
                  <c:v>-0.34139999999999998</c:v>
                </c:pt>
                <c:pt idx="17673">
                  <c:v>-0.71619999999999995</c:v>
                </c:pt>
                <c:pt idx="17674">
                  <c:v>-0.87951999999999997</c:v>
                </c:pt>
                <c:pt idx="17675">
                  <c:v>-0.39504</c:v>
                </c:pt>
                <c:pt idx="17676">
                  <c:v>-0.61131999999999997</c:v>
                </c:pt>
                <c:pt idx="17677">
                  <c:v>-1.1601300000000001</c:v>
                </c:pt>
                <c:pt idx="17678">
                  <c:v>-2.25732</c:v>
                </c:pt>
                <c:pt idx="17679">
                  <c:v>-1.90242</c:v>
                </c:pt>
                <c:pt idx="17680">
                  <c:v>-1.6791</c:v>
                </c:pt>
                <c:pt idx="17681">
                  <c:v>-2.26695</c:v>
                </c:pt>
                <c:pt idx="17682">
                  <c:v>-1.13053</c:v>
                </c:pt>
                <c:pt idx="17683">
                  <c:v>-1.13053</c:v>
                </c:pt>
                <c:pt idx="17684">
                  <c:v>-0.83408000000000004</c:v>
                </c:pt>
                <c:pt idx="17685">
                  <c:v>-0.83408000000000004</c:v>
                </c:pt>
                <c:pt idx="17686">
                  <c:v>-0.89554</c:v>
                </c:pt>
                <c:pt idx="17687">
                  <c:v>-0.89554</c:v>
                </c:pt>
                <c:pt idx="17688">
                  <c:v>-0.87653999999999999</c:v>
                </c:pt>
                <c:pt idx="17689">
                  <c:v>-0.87653999999999999</c:v>
                </c:pt>
                <c:pt idx="17690">
                  <c:v>-0.87653999999999999</c:v>
                </c:pt>
                <c:pt idx="17691">
                  <c:v>-1.1168</c:v>
                </c:pt>
                <c:pt idx="17692">
                  <c:v>-1.1168</c:v>
                </c:pt>
                <c:pt idx="17693">
                  <c:v>-1.18513</c:v>
                </c:pt>
                <c:pt idx="17694">
                  <c:v>-1.18513</c:v>
                </c:pt>
                <c:pt idx="17695">
                  <c:v>-1.1398200000000001</c:v>
                </c:pt>
                <c:pt idx="17696">
                  <c:v>-1.4944999999999999</c:v>
                </c:pt>
                <c:pt idx="17697">
                  <c:v>-1.21323</c:v>
                </c:pt>
                <c:pt idx="17698">
                  <c:v>-1.21323</c:v>
                </c:pt>
                <c:pt idx="17699">
                  <c:v>-1.4911000000000001</c:v>
                </c:pt>
                <c:pt idx="17700">
                  <c:v>-1.3449599999999999</c:v>
                </c:pt>
                <c:pt idx="17701">
                  <c:v>-1.4868600000000001</c:v>
                </c:pt>
                <c:pt idx="17702">
                  <c:v>-1.7477199999999999</c:v>
                </c:pt>
                <c:pt idx="17703">
                  <c:v>-1.49047</c:v>
                </c:pt>
                <c:pt idx="17704">
                  <c:v>-1.43449</c:v>
                </c:pt>
                <c:pt idx="17705">
                  <c:v>-1.70861</c:v>
                </c:pt>
                <c:pt idx="17706">
                  <c:v>-1.2664</c:v>
                </c:pt>
                <c:pt idx="17707">
                  <c:v>-0.11462</c:v>
                </c:pt>
                <c:pt idx="17708">
                  <c:v>0.97541999999999995</c:v>
                </c:pt>
                <c:pt idx="17709">
                  <c:v>3.1373700000000002</c:v>
                </c:pt>
                <c:pt idx="17710">
                  <c:v>2.2950900000000001</c:v>
                </c:pt>
                <c:pt idx="17711">
                  <c:v>2.5530900000000001</c:v>
                </c:pt>
                <c:pt idx="17712">
                  <c:v>1.9967299999999999</c:v>
                </c:pt>
                <c:pt idx="17713">
                  <c:v>1.1755500000000001</c:v>
                </c:pt>
                <c:pt idx="17714">
                  <c:v>0.61565000000000003</c:v>
                </c:pt>
                <c:pt idx="17715">
                  <c:v>-0.27317000000000002</c:v>
                </c:pt>
                <c:pt idx="17716">
                  <c:v>-0.59240000000000004</c:v>
                </c:pt>
                <c:pt idx="17717">
                  <c:v>-1.40726</c:v>
                </c:pt>
                <c:pt idx="17718">
                  <c:v>-1.37599</c:v>
                </c:pt>
                <c:pt idx="17719">
                  <c:v>-1.31637</c:v>
                </c:pt>
                <c:pt idx="17720">
                  <c:v>-3.5246499999999998</c:v>
                </c:pt>
                <c:pt idx="17721">
                  <c:v>-3.0871300000000002</c:v>
                </c:pt>
                <c:pt idx="17722">
                  <c:v>-3.0800700000000001</c:v>
                </c:pt>
                <c:pt idx="17723">
                  <c:v>-2.8365499999999999</c:v>
                </c:pt>
                <c:pt idx="17724">
                  <c:v>-3.2166199999999998</c:v>
                </c:pt>
                <c:pt idx="17725">
                  <c:v>-3.2159300000000002</c:v>
                </c:pt>
                <c:pt idx="17726">
                  <c:v>-2.75691</c:v>
                </c:pt>
                <c:pt idx="17727">
                  <c:v>-3.3138899999999998</c:v>
                </c:pt>
                <c:pt idx="17728">
                  <c:v>-3.1329899999999999</c:v>
                </c:pt>
                <c:pt idx="17729">
                  <c:v>-2.8474400000000002</c:v>
                </c:pt>
                <c:pt idx="17730">
                  <c:v>-0.68735000000000002</c:v>
                </c:pt>
                <c:pt idx="17731">
                  <c:v>-1.01254</c:v>
                </c:pt>
                <c:pt idx="17732">
                  <c:v>-1.3749199999999999</c:v>
                </c:pt>
                <c:pt idx="17733">
                  <c:v>3.3284400000000001</c:v>
                </c:pt>
                <c:pt idx="17734">
                  <c:v>3.88869</c:v>
                </c:pt>
                <c:pt idx="17735">
                  <c:v>2.5404300000000002</c:v>
                </c:pt>
                <c:pt idx="17736">
                  <c:v>6.0758599999999996</c:v>
                </c:pt>
                <c:pt idx="17737">
                  <c:v>2.79088</c:v>
                </c:pt>
                <c:pt idx="17738">
                  <c:v>0.93962999999999997</c:v>
                </c:pt>
                <c:pt idx="17739">
                  <c:v>0.41882000000000003</c:v>
                </c:pt>
                <c:pt idx="17740">
                  <c:v>-0.26533000000000001</c:v>
                </c:pt>
                <c:pt idx="17741">
                  <c:v>-0.50502000000000002</c:v>
                </c:pt>
                <c:pt idx="17742">
                  <c:v>-0.52314000000000005</c:v>
                </c:pt>
                <c:pt idx="17743">
                  <c:v>-0.67803000000000002</c:v>
                </c:pt>
                <c:pt idx="17744">
                  <c:v>-0.74470999999999998</c:v>
                </c:pt>
                <c:pt idx="17745">
                  <c:v>-0.75063999999999997</c:v>
                </c:pt>
                <c:pt idx="17746">
                  <c:v>-2.1109499999999999</c:v>
                </c:pt>
                <c:pt idx="17747">
                  <c:v>-1.1241399999999999</c:v>
                </c:pt>
                <c:pt idx="17748">
                  <c:v>-1.3053300000000001</c:v>
                </c:pt>
                <c:pt idx="17749">
                  <c:v>-2.3739599999999998</c:v>
                </c:pt>
                <c:pt idx="17750">
                  <c:v>-1.8027</c:v>
                </c:pt>
                <c:pt idx="17751">
                  <c:v>-2.11273</c:v>
                </c:pt>
                <c:pt idx="17752">
                  <c:v>-1.7873399999999999</c:v>
                </c:pt>
                <c:pt idx="17753">
                  <c:v>-2.22404</c:v>
                </c:pt>
                <c:pt idx="17754">
                  <c:v>-1.41923</c:v>
                </c:pt>
                <c:pt idx="17755">
                  <c:v>1.63825</c:v>
                </c:pt>
                <c:pt idx="17756">
                  <c:v>1.11896</c:v>
                </c:pt>
                <c:pt idx="17757">
                  <c:v>0.48881000000000002</c:v>
                </c:pt>
                <c:pt idx="17758">
                  <c:v>1.0599400000000001</c:v>
                </c:pt>
                <c:pt idx="17759">
                  <c:v>7.8979999999999995E-2</c:v>
                </c:pt>
                <c:pt idx="17760">
                  <c:v>0.58709999999999996</c:v>
                </c:pt>
                <c:pt idx="17761">
                  <c:v>0.28664000000000001</c:v>
                </c:pt>
                <c:pt idx="17762">
                  <c:v>0.14269999999999999</c:v>
                </c:pt>
                <c:pt idx="17763">
                  <c:v>0.95587999999999995</c:v>
                </c:pt>
                <c:pt idx="17764">
                  <c:v>0.95843999999999996</c:v>
                </c:pt>
                <c:pt idx="17765">
                  <c:v>1.8927</c:v>
                </c:pt>
                <c:pt idx="17766">
                  <c:v>0.47441</c:v>
                </c:pt>
                <c:pt idx="17767">
                  <c:v>-0.26734999999999998</c:v>
                </c:pt>
                <c:pt idx="17768">
                  <c:v>-0.98795999999999995</c:v>
                </c:pt>
                <c:pt idx="17769">
                  <c:v>-1.2079299999999999</c:v>
                </c:pt>
                <c:pt idx="17770">
                  <c:v>3.2387999999999999</c:v>
                </c:pt>
                <c:pt idx="17771">
                  <c:v>3.6052200000000001</c:v>
                </c:pt>
                <c:pt idx="17772">
                  <c:v>1.61161</c:v>
                </c:pt>
                <c:pt idx="17773">
                  <c:v>0.29543000000000003</c:v>
                </c:pt>
                <c:pt idx="17774">
                  <c:v>-8.1000000000000003E-2</c:v>
                </c:pt>
                <c:pt idx="17775">
                  <c:v>-0.22572999999999999</c:v>
                </c:pt>
                <c:pt idx="17776">
                  <c:v>-0.32388</c:v>
                </c:pt>
                <c:pt idx="17777">
                  <c:v>-0.37454999999999999</c:v>
                </c:pt>
                <c:pt idx="17778">
                  <c:v>-0.35970999999999997</c:v>
                </c:pt>
                <c:pt idx="17779">
                  <c:v>-0.48063</c:v>
                </c:pt>
                <c:pt idx="17780">
                  <c:v>-0.54183000000000003</c:v>
                </c:pt>
                <c:pt idx="17781">
                  <c:v>0.80557999999999996</c:v>
                </c:pt>
                <c:pt idx="17782">
                  <c:v>-0.32963999999999999</c:v>
                </c:pt>
                <c:pt idx="17783">
                  <c:v>-0.56949000000000005</c:v>
                </c:pt>
                <c:pt idx="17784">
                  <c:v>-2.1791800000000001</c:v>
                </c:pt>
                <c:pt idx="17785">
                  <c:v>-1.5214099999999999</c:v>
                </c:pt>
                <c:pt idx="17786">
                  <c:v>-3.15747</c:v>
                </c:pt>
                <c:pt idx="17787">
                  <c:v>-2.6044200000000002</c:v>
                </c:pt>
                <c:pt idx="17788">
                  <c:v>-1.8666499999999999</c:v>
                </c:pt>
                <c:pt idx="17789">
                  <c:v>-2.3045200000000001</c:v>
                </c:pt>
                <c:pt idx="17790">
                  <c:v>-2.3920699999999999</c:v>
                </c:pt>
                <c:pt idx="17791">
                  <c:v>-2.5615100000000002</c:v>
                </c:pt>
                <c:pt idx="17792">
                  <c:v>-2.4395699999999998</c:v>
                </c:pt>
                <c:pt idx="17793">
                  <c:v>-2.3377300000000001</c:v>
                </c:pt>
                <c:pt idx="17794">
                  <c:v>-2.2571300000000001</c:v>
                </c:pt>
                <c:pt idx="17795">
                  <c:v>-0.65722999999999998</c:v>
                </c:pt>
                <c:pt idx="17796">
                  <c:v>1.2551600000000001</c:v>
                </c:pt>
                <c:pt idx="17797">
                  <c:v>3.83765</c:v>
                </c:pt>
                <c:pt idx="17798">
                  <c:v>2.4029199999999999</c:v>
                </c:pt>
                <c:pt idx="17799">
                  <c:v>0.93620000000000003</c:v>
                </c:pt>
                <c:pt idx="17800">
                  <c:v>0.64964999999999995</c:v>
                </c:pt>
                <c:pt idx="17801">
                  <c:v>0.37935000000000002</c:v>
                </c:pt>
                <c:pt idx="17802">
                  <c:v>10.051600000000001</c:v>
                </c:pt>
                <c:pt idx="17803">
                  <c:v>6.4597600000000002</c:v>
                </c:pt>
                <c:pt idx="17804">
                  <c:v>5.5895900000000003</c:v>
                </c:pt>
                <c:pt idx="17805">
                  <c:v>4.0085100000000002</c:v>
                </c:pt>
                <c:pt idx="17806">
                  <c:v>2.1835499999999999</c:v>
                </c:pt>
                <c:pt idx="17807">
                  <c:v>0.93877999999999995</c:v>
                </c:pt>
                <c:pt idx="17808">
                  <c:v>-0.15594</c:v>
                </c:pt>
                <c:pt idx="17809">
                  <c:v>2.4241899999999998</c:v>
                </c:pt>
                <c:pt idx="17810">
                  <c:v>4.2263999999999999</c:v>
                </c:pt>
                <c:pt idx="17811">
                  <c:v>2.3574199999999998</c:v>
                </c:pt>
                <c:pt idx="17812">
                  <c:v>1.0261800000000001</c:v>
                </c:pt>
                <c:pt idx="17813">
                  <c:v>-0.18925</c:v>
                </c:pt>
                <c:pt idx="17814">
                  <c:v>-0.80578000000000005</c:v>
                </c:pt>
                <c:pt idx="17815">
                  <c:v>-0.85860000000000003</c:v>
                </c:pt>
                <c:pt idx="17816">
                  <c:v>-1.1222099999999999</c:v>
                </c:pt>
                <c:pt idx="17817">
                  <c:v>-0.82130999999999998</c:v>
                </c:pt>
                <c:pt idx="17818">
                  <c:v>-0.89043000000000005</c:v>
                </c:pt>
                <c:pt idx="17819">
                  <c:v>-0.86531999999999998</c:v>
                </c:pt>
                <c:pt idx="17820">
                  <c:v>-0.90007999999999999</c:v>
                </c:pt>
                <c:pt idx="17821">
                  <c:v>-0.97541999999999995</c:v>
                </c:pt>
                <c:pt idx="17822">
                  <c:v>-3.7175600000000002</c:v>
                </c:pt>
                <c:pt idx="17823">
                  <c:v>-0.90434000000000003</c:v>
                </c:pt>
                <c:pt idx="17824">
                  <c:v>-0.95826999999999996</c:v>
                </c:pt>
                <c:pt idx="17825">
                  <c:v>-0.97865999999999997</c:v>
                </c:pt>
                <c:pt idx="17826">
                  <c:v>-3.3208099999999998</c:v>
                </c:pt>
                <c:pt idx="17827">
                  <c:v>-2.5548000000000002</c:v>
                </c:pt>
                <c:pt idx="17828">
                  <c:v>-3.6881400000000002</c:v>
                </c:pt>
                <c:pt idx="17829">
                  <c:v>-2.9079999999999999</c:v>
                </c:pt>
                <c:pt idx="17830">
                  <c:v>-3.8025500000000001</c:v>
                </c:pt>
                <c:pt idx="17831">
                  <c:v>-2.8943099999999999</c:v>
                </c:pt>
                <c:pt idx="17832">
                  <c:v>-0.98141</c:v>
                </c:pt>
                <c:pt idx="17833">
                  <c:v>-0.24432999999999999</c:v>
                </c:pt>
                <c:pt idx="17834">
                  <c:v>0.49315999999999999</c:v>
                </c:pt>
                <c:pt idx="17835">
                  <c:v>1.1662600000000001</c:v>
                </c:pt>
                <c:pt idx="17836">
                  <c:v>3.1511499999999999</c:v>
                </c:pt>
                <c:pt idx="17837">
                  <c:v>8.7895699999999994</c:v>
                </c:pt>
                <c:pt idx="17838">
                  <c:v>5.3357900000000003</c:v>
                </c:pt>
                <c:pt idx="17839">
                  <c:v>3.0006699999999999</c:v>
                </c:pt>
                <c:pt idx="17840">
                  <c:v>4.0308700000000002</c:v>
                </c:pt>
                <c:pt idx="17841">
                  <c:v>2.8998900000000001</c:v>
                </c:pt>
                <c:pt idx="17842">
                  <c:v>1.21296</c:v>
                </c:pt>
                <c:pt idx="17843">
                  <c:v>-0.34939999999999999</c:v>
                </c:pt>
                <c:pt idx="17844">
                  <c:v>-0.79881000000000002</c:v>
                </c:pt>
                <c:pt idx="17845">
                  <c:v>0.69325999999999999</c:v>
                </c:pt>
                <c:pt idx="17846">
                  <c:v>-0.37696000000000002</c:v>
                </c:pt>
                <c:pt idx="17847">
                  <c:v>-1.4118299999999999</c:v>
                </c:pt>
                <c:pt idx="17848">
                  <c:v>-2.9328500000000002</c:v>
                </c:pt>
                <c:pt idx="17849">
                  <c:v>-4.0537599999999996</c:v>
                </c:pt>
                <c:pt idx="17850">
                  <c:v>-2.8823300000000001</c:v>
                </c:pt>
                <c:pt idx="17851">
                  <c:v>-2.9619599999999999</c:v>
                </c:pt>
                <c:pt idx="17852">
                  <c:v>-2.9556</c:v>
                </c:pt>
                <c:pt idx="17853">
                  <c:v>-1.9930099999999999</c:v>
                </c:pt>
                <c:pt idx="17854">
                  <c:v>-1.87435</c:v>
                </c:pt>
                <c:pt idx="17855">
                  <c:v>1.04047</c:v>
                </c:pt>
                <c:pt idx="17856">
                  <c:v>-6.2109999999999999E-2</c:v>
                </c:pt>
                <c:pt idx="17857">
                  <c:v>-1.19208</c:v>
                </c:pt>
                <c:pt idx="17858">
                  <c:v>2.39398</c:v>
                </c:pt>
                <c:pt idx="17859">
                  <c:v>2.31494</c:v>
                </c:pt>
                <c:pt idx="17860">
                  <c:v>0.74139999999999995</c:v>
                </c:pt>
                <c:pt idx="17861">
                  <c:v>-1.48E-3</c:v>
                </c:pt>
                <c:pt idx="17862">
                  <c:v>-0.30092000000000002</c:v>
                </c:pt>
                <c:pt idx="17863">
                  <c:v>-2.9889600000000001</c:v>
                </c:pt>
                <c:pt idx="17864">
                  <c:v>-4.23902</c:v>
                </c:pt>
                <c:pt idx="17865">
                  <c:v>-3.82789</c:v>
                </c:pt>
                <c:pt idx="17866">
                  <c:v>-0.78017000000000003</c:v>
                </c:pt>
                <c:pt idx="17867">
                  <c:v>-0.61131000000000002</c:v>
                </c:pt>
                <c:pt idx="17868">
                  <c:v>7.6420000000000002E-2</c:v>
                </c:pt>
                <c:pt idx="17869">
                  <c:v>1.4343900000000001</c:v>
                </c:pt>
                <c:pt idx="17870">
                  <c:v>1.03579</c:v>
                </c:pt>
                <c:pt idx="17871">
                  <c:v>0.52612000000000003</c:v>
                </c:pt>
                <c:pt idx="17872">
                  <c:v>0.54800000000000004</c:v>
                </c:pt>
                <c:pt idx="17873">
                  <c:v>2.0104899999999999</c:v>
                </c:pt>
                <c:pt idx="17874">
                  <c:v>2.5965099999999999</c:v>
                </c:pt>
                <c:pt idx="17875">
                  <c:v>10.8391</c:v>
                </c:pt>
                <c:pt idx="17876">
                  <c:v>6.4243199999999998</c:v>
                </c:pt>
                <c:pt idx="17877">
                  <c:v>3.3682799999999999</c:v>
                </c:pt>
                <c:pt idx="17878">
                  <c:v>2.3759100000000002</c:v>
                </c:pt>
                <c:pt idx="17879">
                  <c:v>3.0476700000000001</c:v>
                </c:pt>
                <c:pt idx="17880">
                  <c:v>1.0858000000000001</c:v>
                </c:pt>
                <c:pt idx="17881">
                  <c:v>1.3188200000000001</c:v>
                </c:pt>
                <c:pt idx="17882">
                  <c:v>0.81979000000000002</c:v>
                </c:pt>
                <c:pt idx="17883">
                  <c:v>-0.65415000000000001</c:v>
                </c:pt>
                <c:pt idx="17884">
                  <c:v>-0.91740999999999995</c:v>
                </c:pt>
                <c:pt idx="17885">
                  <c:v>-1.1586399999999999</c:v>
                </c:pt>
                <c:pt idx="17886">
                  <c:v>0.36219000000000001</c:v>
                </c:pt>
                <c:pt idx="17887">
                  <c:v>-1.0085</c:v>
                </c:pt>
                <c:pt idx="17888">
                  <c:v>-1.5592299999999999</c:v>
                </c:pt>
                <c:pt idx="17889">
                  <c:v>-1.80966</c:v>
                </c:pt>
                <c:pt idx="17890">
                  <c:v>-2.0349599999999999</c:v>
                </c:pt>
                <c:pt idx="17891">
                  <c:v>-1.9863</c:v>
                </c:pt>
                <c:pt idx="17892">
                  <c:v>-2.0859000000000001</c:v>
                </c:pt>
                <c:pt idx="17893">
                  <c:v>-2.23461</c:v>
                </c:pt>
                <c:pt idx="17894">
                  <c:v>-1.2636400000000001</c:v>
                </c:pt>
                <c:pt idx="17895">
                  <c:v>-0.60899000000000003</c:v>
                </c:pt>
                <c:pt idx="17896">
                  <c:v>3.9064199999999998</c:v>
                </c:pt>
                <c:pt idx="17897">
                  <c:v>1.7340100000000001</c:v>
                </c:pt>
                <c:pt idx="17898">
                  <c:v>0.49346000000000001</c:v>
                </c:pt>
                <c:pt idx="17899">
                  <c:v>-9.5949999999999994E-2</c:v>
                </c:pt>
                <c:pt idx="17900">
                  <c:v>-0.45201999999999998</c:v>
                </c:pt>
                <c:pt idx="17901">
                  <c:v>-0.57221999999999995</c:v>
                </c:pt>
                <c:pt idx="17902">
                  <c:v>-0.44425999999999999</c:v>
                </c:pt>
                <c:pt idx="17903">
                  <c:v>-0.24462</c:v>
                </c:pt>
                <c:pt idx="17904">
                  <c:v>-0.19051999999999999</c:v>
                </c:pt>
                <c:pt idx="17905">
                  <c:v>1.336E-2</c:v>
                </c:pt>
                <c:pt idx="17906">
                  <c:v>-6.2399999999999997E-2</c:v>
                </c:pt>
                <c:pt idx="17907">
                  <c:v>7.8311900000000003</c:v>
                </c:pt>
                <c:pt idx="17908">
                  <c:v>5.8959999999999999</c:v>
                </c:pt>
                <c:pt idx="17909">
                  <c:v>5.2997699999999996</c:v>
                </c:pt>
                <c:pt idx="17910">
                  <c:v>2.3649100000000001</c:v>
                </c:pt>
                <c:pt idx="17911">
                  <c:v>0.51978000000000002</c:v>
                </c:pt>
                <c:pt idx="17912">
                  <c:v>-0.88924999999999998</c:v>
                </c:pt>
                <c:pt idx="17913">
                  <c:v>-1.6265099999999999</c:v>
                </c:pt>
                <c:pt idx="17914">
                  <c:v>-2.06779</c:v>
                </c:pt>
                <c:pt idx="17915">
                  <c:v>-2.6665899999999998</c:v>
                </c:pt>
                <c:pt idx="17916">
                  <c:v>-3.7438500000000001</c:v>
                </c:pt>
                <c:pt idx="17917">
                  <c:v>-1.8368899999999999</c:v>
                </c:pt>
                <c:pt idx="17918">
                  <c:v>-2.5379700000000001</c:v>
                </c:pt>
                <c:pt idx="17919">
                  <c:v>3.76505</c:v>
                </c:pt>
                <c:pt idx="17920">
                  <c:v>1.9518200000000001</c:v>
                </c:pt>
                <c:pt idx="17921">
                  <c:v>2.1116700000000002</c:v>
                </c:pt>
                <c:pt idx="17922">
                  <c:v>-0.15254999999999999</c:v>
                </c:pt>
                <c:pt idx="17923">
                  <c:v>-1.0793600000000001</c:v>
                </c:pt>
                <c:pt idx="17924">
                  <c:v>-1.4689399999999999</c:v>
                </c:pt>
                <c:pt idx="17925">
                  <c:v>-1.67445</c:v>
                </c:pt>
                <c:pt idx="17926">
                  <c:v>-1.8693500000000001</c:v>
                </c:pt>
                <c:pt idx="17927">
                  <c:v>-2.0344099999999998</c:v>
                </c:pt>
                <c:pt idx="17928">
                  <c:v>-1.5038199999999999</c:v>
                </c:pt>
                <c:pt idx="17929">
                  <c:v>0.63080000000000003</c:v>
                </c:pt>
                <c:pt idx="17930">
                  <c:v>1.33639</c:v>
                </c:pt>
                <c:pt idx="17931">
                  <c:v>-0.31470999999999999</c:v>
                </c:pt>
                <c:pt idx="17932">
                  <c:v>1.6915</c:v>
                </c:pt>
                <c:pt idx="17933">
                  <c:v>0.54476999999999998</c:v>
                </c:pt>
                <c:pt idx="17934">
                  <c:v>-1.8321000000000001</c:v>
                </c:pt>
                <c:pt idx="17935">
                  <c:v>-1.8032600000000001</c:v>
                </c:pt>
                <c:pt idx="17936">
                  <c:v>-0.76805999999999996</c:v>
                </c:pt>
                <c:pt idx="17937">
                  <c:v>-0.47119</c:v>
                </c:pt>
                <c:pt idx="17938">
                  <c:v>-0.60602999999999996</c:v>
                </c:pt>
                <c:pt idx="17939">
                  <c:v>4.1770000000000002E-2</c:v>
                </c:pt>
                <c:pt idx="17940">
                  <c:v>0.15476999999999999</c:v>
                </c:pt>
                <c:pt idx="17941">
                  <c:v>0.31888</c:v>
                </c:pt>
                <c:pt idx="17942">
                  <c:v>9.46861</c:v>
                </c:pt>
                <c:pt idx="17943">
                  <c:v>5.0100800000000003</c:v>
                </c:pt>
                <c:pt idx="17944">
                  <c:v>2.8577300000000001</c:v>
                </c:pt>
                <c:pt idx="17945">
                  <c:v>2.7743099999999998</c:v>
                </c:pt>
                <c:pt idx="17946">
                  <c:v>1.6792800000000001</c:v>
                </c:pt>
                <c:pt idx="17947">
                  <c:v>1.1110800000000001</c:v>
                </c:pt>
                <c:pt idx="17948">
                  <c:v>0.46449000000000001</c:v>
                </c:pt>
                <c:pt idx="17949">
                  <c:v>-0.12032</c:v>
                </c:pt>
                <c:pt idx="17950">
                  <c:v>2.7174800000000001</c:v>
                </c:pt>
                <c:pt idx="17951">
                  <c:v>1.00177</c:v>
                </c:pt>
                <c:pt idx="17952">
                  <c:v>-0.23516999999999999</c:v>
                </c:pt>
                <c:pt idx="17953">
                  <c:v>-0.82555000000000001</c:v>
                </c:pt>
                <c:pt idx="17954">
                  <c:v>-1.2466299999999999</c:v>
                </c:pt>
                <c:pt idx="17955">
                  <c:v>-1.5470200000000001</c:v>
                </c:pt>
                <c:pt idx="17956">
                  <c:v>-1.7684599999999999</c:v>
                </c:pt>
                <c:pt idx="17957">
                  <c:v>-2.0699399999999999</c:v>
                </c:pt>
                <c:pt idx="17958">
                  <c:v>-2.1019399999999999</c:v>
                </c:pt>
                <c:pt idx="17959">
                  <c:v>-2.14012</c:v>
                </c:pt>
                <c:pt idx="17960">
                  <c:v>-0.65678000000000003</c:v>
                </c:pt>
                <c:pt idx="17961">
                  <c:v>-0.12958</c:v>
                </c:pt>
                <c:pt idx="17962">
                  <c:v>-0.84896000000000005</c:v>
                </c:pt>
                <c:pt idx="17963">
                  <c:v>-1.19482</c:v>
                </c:pt>
                <c:pt idx="17964">
                  <c:v>0.47388999999999998</c:v>
                </c:pt>
                <c:pt idx="17965">
                  <c:v>-0.67042000000000002</c:v>
                </c:pt>
                <c:pt idx="17966">
                  <c:v>-2.7621600000000002</c:v>
                </c:pt>
                <c:pt idx="17967">
                  <c:v>-2.3444400000000001</c:v>
                </c:pt>
                <c:pt idx="17968">
                  <c:v>-1.55013</c:v>
                </c:pt>
                <c:pt idx="17969">
                  <c:v>-0.28564000000000001</c:v>
                </c:pt>
                <c:pt idx="17970">
                  <c:v>-0.47093000000000002</c:v>
                </c:pt>
                <c:pt idx="17971">
                  <c:v>-0.41127999999999998</c:v>
                </c:pt>
                <c:pt idx="17972">
                  <c:v>-0.23529</c:v>
                </c:pt>
                <c:pt idx="17973">
                  <c:v>-0.58433999999999997</c:v>
                </c:pt>
                <c:pt idx="17974">
                  <c:v>7.5244900000000001</c:v>
                </c:pt>
                <c:pt idx="17975">
                  <c:v>5.5781200000000002</c:v>
                </c:pt>
                <c:pt idx="17976">
                  <c:v>7.3036399999999997</c:v>
                </c:pt>
                <c:pt idx="17977">
                  <c:v>4.2449399999999997</c:v>
                </c:pt>
                <c:pt idx="17978">
                  <c:v>3.0248699999999999</c:v>
                </c:pt>
                <c:pt idx="17979">
                  <c:v>3.01694</c:v>
                </c:pt>
                <c:pt idx="17980">
                  <c:v>1.4825600000000001</c:v>
                </c:pt>
                <c:pt idx="17981">
                  <c:v>0.67823999999999995</c:v>
                </c:pt>
                <c:pt idx="17982">
                  <c:v>0.16084000000000001</c:v>
                </c:pt>
                <c:pt idx="17983">
                  <c:v>-0.44839000000000001</c:v>
                </c:pt>
                <c:pt idx="17984">
                  <c:v>-0.81359000000000004</c:v>
                </c:pt>
                <c:pt idx="17985">
                  <c:v>-1.0648599999999999</c:v>
                </c:pt>
                <c:pt idx="17986">
                  <c:v>-1.28237</c:v>
                </c:pt>
                <c:pt idx="17987">
                  <c:v>-1.5149999999999999</c:v>
                </c:pt>
                <c:pt idx="17988">
                  <c:v>-1.65954</c:v>
                </c:pt>
                <c:pt idx="17989">
                  <c:v>-1.7357199999999999</c:v>
                </c:pt>
                <c:pt idx="17990">
                  <c:v>0.32185999999999998</c:v>
                </c:pt>
                <c:pt idx="17991">
                  <c:v>0.14036999999999999</c:v>
                </c:pt>
                <c:pt idx="17992">
                  <c:v>-0.30182999999999999</c:v>
                </c:pt>
                <c:pt idx="17993">
                  <c:v>1.50847</c:v>
                </c:pt>
                <c:pt idx="17994">
                  <c:v>1.4192800000000001</c:v>
                </c:pt>
                <c:pt idx="17995">
                  <c:v>0.10975</c:v>
                </c:pt>
                <c:pt idx="17996">
                  <c:v>-0.48601</c:v>
                </c:pt>
                <c:pt idx="17997">
                  <c:v>-5.3736300000000004</c:v>
                </c:pt>
                <c:pt idx="17998">
                  <c:v>-5.5025700000000004</c:v>
                </c:pt>
                <c:pt idx="17999">
                  <c:v>-5.1834199999999999</c:v>
                </c:pt>
                <c:pt idx="18000">
                  <c:v>-0.59040999999999999</c:v>
                </c:pt>
                <c:pt idx="18001">
                  <c:v>-1.6173999999999999</c:v>
                </c:pt>
                <c:pt idx="18002">
                  <c:v>-1.29722</c:v>
                </c:pt>
                <c:pt idx="18003">
                  <c:v>1.5882799999999999</c:v>
                </c:pt>
                <c:pt idx="18004">
                  <c:v>1.81721</c:v>
                </c:pt>
                <c:pt idx="18005">
                  <c:v>3.3557100000000002</c:v>
                </c:pt>
                <c:pt idx="18006">
                  <c:v>1.60399</c:v>
                </c:pt>
                <c:pt idx="18007">
                  <c:v>1.1922699999999999</c:v>
                </c:pt>
                <c:pt idx="18008">
                  <c:v>1.10253</c:v>
                </c:pt>
                <c:pt idx="18009">
                  <c:v>0.72111000000000003</c:v>
                </c:pt>
                <c:pt idx="18010">
                  <c:v>-4.5449999999999997E-2</c:v>
                </c:pt>
                <c:pt idx="18011">
                  <c:v>-0.76224999999999998</c:v>
                </c:pt>
                <c:pt idx="18012">
                  <c:v>-1.3098000000000001</c:v>
                </c:pt>
                <c:pt idx="18013">
                  <c:v>-0.72167000000000003</c:v>
                </c:pt>
                <c:pt idx="18014">
                  <c:v>-0.94057000000000002</c:v>
                </c:pt>
                <c:pt idx="18015">
                  <c:v>-0.60289999999999999</c:v>
                </c:pt>
                <c:pt idx="18016">
                  <c:v>-0.92591999999999997</c:v>
                </c:pt>
                <c:pt idx="18017">
                  <c:v>-1.6178600000000001</c:v>
                </c:pt>
                <c:pt idx="18018">
                  <c:v>-1.7682800000000001</c:v>
                </c:pt>
                <c:pt idx="18019">
                  <c:v>-1.8462099999999999</c:v>
                </c:pt>
                <c:pt idx="18020">
                  <c:v>-1.7848599999999999</c:v>
                </c:pt>
                <c:pt idx="18021">
                  <c:v>-2.7784399999999998</c:v>
                </c:pt>
                <c:pt idx="18022">
                  <c:v>-2.0803600000000002</c:v>
                </c:pt>
                <c:pt idx="18023">
                  <c:v>-2.7017500000000001</c:v>
                </c:pt>
                <c:pt idx="18024">
                  <c:v>-1.6259300000000001</c:v>
                </c:pt>
                <c:pt idx="18025">
                  <c:v>-1.99204</c:v>
                </c:pt>
                <c:pt idx="18026">
                  <c:v>-1.9921899999999999</c:v>
                </c:pt>
                <c:pt idx="18027">
                  <c:v>-1.7681800000000001</c:v>
                </c:pt>
                <c:pt idx="18028">
                  <c:v>-2.0240399999999998</c:v>
                </c:pt>
                <c:pt idx="18029">
                  <c:v>-2.2839100000000001</c:v>
                </c:pt>
                <c:pt idx="18030">
                  <c:v>-1.9328799999999999</c:v>
                </c:pt>
                <c:pt idx="18031">
                  <c:v>-2.1447400000000001</c:v>
                </c:pt>
                <c:pt idx="18032">
                  <c:v>-1.7884899999999999</c:v>
                </c:pt>
                <c:pt idx="18033">
                  <c:v>-1.12643</c:v>
                </c:pt>
                <c:pt idx="18034">
                  <c:v>6.0749700000000004</c:v>
                </c:pt>
                <c:pt idx="18035">
                  <c:v>10.4391</c:v>
                </c:pt>
                <c:pt idx="18036">
                  <c:v>5.6397000000000004</c:v>
                </c:pt>
                <c:pt idx="18037">
                  <c:v>2.2431199999999998</c:v>
                </c:pt>
                <c:pt idx="18038">
                  <c:v>1.1541300000000001</c:v>
                </c:pt>
                <c:pt idx="18039">
                  <c:v>0.27844000000000002</c:v>
                </c:pt>
                <c:pt idx="18040">
                  <c:v>-0.31698999999999999</c:v>
                </c:pt>
                <c:pt idx="18041">
                  <c:v>-0.67527000000000004</c:v>
                </c:pt>
                <c:pt idx="18042">
                  <c:v>-0.30835000000000001</c:v>
                </c:pt>
                <c:pt idx="18043">
                  <c:v>3.4439999999999998E-2</c:v>
                </c:pt>
                <c:pt idx="18044">
                  <c:v>3.1838299999999999</c:v>
                </c:pt>
                <c:pt idx="18045">
                  <c:v>3.6743800000000002</c:v>
                </c:pt>
                <c:pt idx="18046">
                  <c:v>0.83492999999999995</c:v>
                </c:pt>
                <c:pt idx="18047">
                  <c:v>2.392E-2</c:v>
                </c:pt>
                <c:pt idx="18048">
                  <c:v>-0.37067</c:v>
                </c:pt>
                <c:pt idx="18049">
                  <c:v>-0.44011</c:v>
                </c:pt>
                <c:pt idx="18050">
                  <c:v>-0.62616000000000005</c:v>
                </c:pt>
                <c:pt idx="18051">
                  <c:v>-0.53764000000000001</c:v>
                </c:pt>
                <c:pt idx="18052">
                  <c:v>-0.73787999999999998</c:v>
                </c:pt>
                <c:pt idx="18053">
                  <c:v>-1.19455</c:v>
                </c:pt>
                <c:pt idx="18054">
                  <c:v>-0.89531000000000005</c:v>
                </c:pt>
                <c:pt idx="18055">
                  <c:v>-0.90830999999999995</c:v>
                </c:pt>
                <c:pt idx="18056">
                  <c:v>-1.2367300000000001</c:v>
                </c:pt>
                <c:pt idx="18057">
                  <c:v>-1.5948800000000001</c:v>
                </c:pt>
                <c:pt idx="18058">
                  <c:v>-2.9743900000000001</c:v>
                </c:pt>
                <c:pt idx="18059">
                  <c:v>-2.79183</c:v>
                </c:pt>
                <c:pt idx="18060">
                  <c:v>8.2750000000000004E-2</c:v>
                </c:pt>
                <c:pt idx="18061">
                  <c:v>1.1047199999999999</c:v>
                </c:pt>
                <c:pt idx="18062">
                  <c:v>2.15883</c:v>
                </c:pt>
                <c:pt idx="18063">
                  <c:v>1.8505799999999999</c:v>
                </c:pt>
                <c:pt idx="18064">
                  <c:v>4.76281</c:v>
                </c:pt>
                <c:pt idx="18065">
                  <c:v>1.8261000000000001</c:v>
                </c:pt>
                <c:pt idx="18066">
                  <c:v>1.71797</c:v>
                </c:pt>
                <c:pt idx="18067">
                  <c:v>1.31152</c:v>
                </c:pt>
                <c:pt idx="18068">
                  <c:v>-0.13528999999999999</c:v>
                </c:pt>
                <c:pt idx="18069">
                  <c:v>-0.74160999999999999</c:v>
                </c:pt>
                <c:pt idx="18070">
                  <c:v>-0.83564000000000005</c:v>
                </c:pt>
                <c:pt idx="18071">
                  <c:v>-0.88158999999999998</c:v>
                </c:pt>
                <c:pt idx="18072">
                  <c:v>0.91544999999999999</c:v>
                </c:pt>
                <c:pt idx="18073">
                  <c:v>-0.15926999999999999</c:v>
                </c:pt>
                <c:pt idx="18074">
                  <c:v>-0.16682</c:v>
                </c:pt>
                <c:pt idx="18075">
                  <c:v>-5.50481</c:v>
                </c:pt>
                <c:pt idx="18076">
                  <c:v>-6.1222300000000001</c:v>
                </c:pt>
                <c:pt idx="18077">
                  <c:v>-2.6829999999999998</c:v>
                </c:pt>
                <c:pt idx="18078">
                  <c:v>-0.67623999999999995</c:v>
                </c:pt>
                <c:pt idx="18079">
                  <c:v>0.72804000000000002</c:v>
                </c:pt>
                <c:pt idx="18080">
                  <c:v>-3.2884000000000002</c:v>
                </c:pt>
                <c:pt idx="18081">
                  <c:v>-3.1066099999999999</c:v>
                </c:pt>
                <c:pt idx="18082">
                  <c:v>-4.3267199999999999</c:v>
                </c:pt>
                <c:pt idx="18083">
                  <c:v>-2.7053799999999999</c:v>
                </c:pt>
                <c:pt idx="18084">
                  <c:v>1.3763799999999999</c:v>
                </c:pt>
                <c:pt idx="18085">
                  <c:v>0.66573000000000004</c:v>
                </c:pt>
                <c:pt idx="18086">
                  <c:v>1.6805699999999999</c:v>
                </c:pt>
                <c:pt idx="18087">
                  <c:v>1.8196399999999999</c:v>
                </c:pt>
                <c:pt idx="18088">
                  <c:v>0.91766000000000003</c:v>
                </c:pt>
                <c:pt idx="18089">
                  <c:v>0.58338999999999996</c:v>
                </c:pt>
                <c:pt idx="18090">
                  <c:v>3.0649000000000002</c:v>
                </c:pt>
                <c:pt idx="18091">
                  <c:v>2.03674</c:v>
                </c:pt>
                <c:pt idx="18092">
                  <c:v>0.79113</c:v>
                </c:pt>
                <c:pt idx="18093">
                  <c:v>0.70055999999999996</c:v>
                </c:pt>
                <c:pt idx="18094">
                  <c:v>0.19602</c:v>
                </c:pt>
                <c:pt idx="18095">
                  <c:v>-7.1559999999999999E-2</c:v>
                </c:pt>
                <c:pt idx="18096">
                  <c:v>-0.25469999999999998</c:v>
                </c:pt>
                <c:pt idx="18097">
                  <c:v>1.78887</c:v>
                </c:pt>
                <c:pt idx="18098">
                  <c:v>2.4649100000000002</c:v>
                </c:pt>
                <c:pt idx="18099">
                  <c:v>1.1617</c:v>
                </c:pt>
                <c:pt idx="18100">
                  <c:v>-0.28050999999999998</c:v>
                </c:pt>
                <c:pt idx="18101">
                  <c:v>-0.66908999999999996</c:v>
                </c:pt>
                <c:pt idx="18102">
                  <c:v>-0.73265999999999998</c:v>
                </c:pt>
                <c:pt idx="18103">
                  <c:v>-0.86151999999999995</c:v>
                </c:pt>
                <c:pt idx="18104">
                  <c:v>-1.0709599999999999</c:v>
                </c:pt>
                <c:pt idx="18105">
                  <c:v>-1.2844899999999999</c:v>
                </c:pt>
                <c:pt idx="18106">
                  <c:v>5.6576000000000004</c:v>
                </c:pt>
                <c:pt idx="18107">
                  <c:v>2.5733899999999998</c:v>
                </c:pt>
                <c:pt idx="18108">
                  <c:v>0.53293000000000001</c:v>
                </c:pt>
                <c:pt idx="18109">
                  <c:v>-0.49551000000000001</c:v>
                </c:pt>
                <c:pt idx="18110">
                  <c:v>-1.1410400000000001</c:v>
                </c:pt>
                <c:pt idx="18111">
                  <c:v>-1.5345800000000001</c:v>
                </c:pt>
                <c:pt idx="18112">
                  <c:v>-1.7080900000000001</c:v>
                </c:pt>
                <c:pt idx="18113">
                  <c:v>-1.83117</c:v>
                </c:pt>
                <c:pt idx="18114">
                  <c:v>4.1739999999999999E-2</c:v>
                </c:pt>
                <c:pt idx="18115">
                  <c:v>0.90607000000000004</c:v>
                </c:pt>
                <c:pt idx="18116">
                  <c:v>4.2447900000000001</c:v>
                </c:pt>
                <c:pt idx="18117">
                  <c:v>1.2330099999999999</c:v>
                </c:pt>
                <c:pt idx="18118">
                  <c:v>0.10956</c:v>
                </c:pt>
                <c:pt idx="18119">
                  <c:v>-0.49425999999999998</c:v>
                </c:pt>
                <c:pt idx="18120">
                  <c:v>-0.4209</c:v>
                </c:pt>
                <c:pt idx="18121">
                  <c:v>-0.47194999999999998</c:v>
                </c:pt>
                <c:pt idx="18122">
                  <c:v>-0.51405000000000001</c:v>
                </c:pt>
                <c:pt idx="18123">
                  <c:v>-0.30820999999999998</c:v>
                </c:pt>
                <c:pt idx="18124">
                  <c:v>-0.41655999999999999</c:v>
                </c:pt>
                <c:pt idx="18125">
                  <c:v>-0.57086000000000003</c:v>
                </c:pt>
                <c:pt idx="18126">
                  <c:v>0.19325000000000001</c:v>
                </c:pt>
                <c:pt idx="18127">
                  <c:v>8.7080000000000005E-2</c:v>
                </c:pt>
                <c:pt idx="18128">
                  <c:v>-0.77263999999999999</c:v>
                </c:pt>
                <c:pt idx="18129">
                  <c:v>-0.51312000000000002</c:v>
                </c:pt>
                <c:pt idx="18130">
                  <c:v>-0.59887999999999997</c:v>
                </c:pt>
                <c:pt idx="18131">
                  <c:v>-0.89073000000000002</c:v>
                </c:pt>
                <c:pt idx="18132">
                  <c:v>-1.14154</c:v>
                </c:pt>
                <c:pt idx="18133">
                  <c:v>-1.76112</c:v>
                </c:pt>
                <c:pt idx="18134">
                  <c:v>-3.3487</c:v>
                </c:pt>
                <c:pt idx="18135">
                  <c:v>-2.4680499999999999</c:v>
                </c:pt>
                <c:pt idx="18136">
                  <c:v>-2.9026800000000001</c:v>
                </c:pt>
                <c:pt idx="18137">
                  <c:v>-2.83833</c:v>
                </c:pt>
                <c:pt idx="18138">
                  <c:v>-3.09165</c:v>
                </c:pt>
                <c:pt idx="18139">
                  <c:v>-3.1008300000000002</c:v>
                </c:pt>
                <c:pt idx="18140">
                  <c:v>-3.07429</c:v>
                </c:pt>
                <c:pt idx="18141">
                  <c:v>-3.1251500000000001</c:v>
                </c:pt>
                <c:pt idx="18142">
                  <c:v>-3.1269999999999998</c:v>
                </c:pt>
                <c:pt idx="18143">
                  <c:v>-2.7195800000000001</c:v>
                </c:pt>
                <c:pt idx="18144">
                  <c:v>-1.1734500000000001</c:v>
                </c:pt>
                <c:pt idx="18145">
                  <c:v>5.0610000000000002E-2</c:v>
                </c:pt>
                <c:pt idx="18146">
                  <c:v>5.704E-2</c:v>
                </c:pt>
                <c:pt idx="18147">
                  <c:v>1.1012200000000001</c:v>
                </c:pt>
                <c:pt idx="18148">
                  <c:v>7.6054700000000004</c:v>
                </c:pt>
                <c:pt idx="18149">
                  <c:v>4.2510500000000002</c:v>
                </c:pt>
                <c:pt idx="18150">
                  <c:v>1.5853900000000001</c:v>
                </c:pt>
                <c:pt idx="18151">
                  <c:v>0.53593999999999997</c:v>
                </c:pt>
                <c:pt idx="18152">
                  <c:v>-0.20677000000000001</c:v>
                </c:pt>
                <c:pt idx="18153">
                  <c:v>-0.53371999999999997</c:v>
                </c:pt>
                <c:pt idx="18154">
                  <c:v>-0.80657000000000001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DB24-413F-BDA0-4E41F02E51B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665675567"/>
        <c:axId val="1635800463"/>
      </c:scatterChart>
      <c:valAx>
        <c:axId val="1665675567"/>
        <c:scaling>
          <c:orientation val="minMax"/>
          <c:max val="12"/>
        </c:scaling>
        <c:delete val="0"/>
        <c:axPos val="b"/>
        <c:majorGridlines>
          <c:spPr>
            <a:ln>
              <a:solidFill>
                <a:srgbClr val="000000"/>
              </a:solidFill>
              <a:prstDash val="solid"/>
            </a:ln>
          </c:spPr>
        </c:majorGridlines>
        <c:minorGridlines>
          <c:spPr>
            <a:ln>
              <a:solidFill>
                <a:srgbClr val="808080"/>
              </a:solidFill>
              <a:prstDash val="solid"/>
            </a:ln>
          </c:spPr>
        </c:minorGridlines>
        <c:title>
          <c:tx>
            <c:rich>
              <a:bodyPr/>
              <a:lstStyle/>
              <a:p>
                <a:pPr>
                  <a:defRPr/>
                </a:pPr>
                <a:r>
                  <a:rPr lang="zh-TW" altLang="en-US"/>
                  <a:t>時間 </a:t>
                </a:r>
                <a:r>
                  <a:rPr lang="en-US" altLang="zh-TW"/>
                  <a:t>( s )</a:t>
                </a:r>
                <a:endParaRPr lang="zh-TW" altLang="en-US"/>
              </a:p>
            </c:rich>
          </c:tx>
          <c:overlay val="0"/>
        </c:title>
        <c:numFmt formatCode="General" sourceLinked="0"/>
        <c:majorTickMark val="none"/>
        <c:minorTickMark val="none"/>
        <c:tickLblPos val="low"/>
        <c:crossAx val="1635800463"/>
        <c:crosses val="autoZero"/>
        <c:crossBetween val="midCat"/>
      </c:valAx>
      <c:valAx>
        <c:axId val="1635800463"/>
        <c:scaling>
          <c:orientation val="minMax"/>
          <c:max val="60"/>
        </c:scaling>
        <c:delete val="0"/>
        <c:axPos val="l"/>
        <c:majorGridlines>
          <c:spPr>
            <a:ln>
              <a:solidFill>
                <a:srgbClr val="000000"/>
              </a:solidFill>
              <a:prstDash val="solid"/>
            </a:ln>
          </c:spPr>
        </c:majorGridlines>
        <c:minorGridlines>
          <c:spPr>
            <a:ln>
              <a:solidFill>
                <a:srgbClr val="808080"/>
              </a:solidFill>
              <a:prstDash val="solid"/>
            </a:ln>
          </c:spPr>
        </c:minorGridlines>
        <c:numFmt formatCode="General" sourceLinked="0"/>
        <c:majorTickMark val="out"/>
        <c:minorTickMark val="none"/>
        <c:tickLblPos val="nextTo"/>
        <c:crossAx val="1665675567"/>
        <c:crosses val="autoZero"/>
        <c:crossBetween val="midCat"/>
      </c:valAx>
      <c:spPr>
        <a:solidFill>
          <a:srgbClr val="FFFFFF"/>
        </a:solidFill>
      </c:spPr>
    </c:plotArea>
    <c:legend>
      <c:legendPos val="r"/>
      <c:overlay val="0"/>
      <c:spPr>
        <a:effectLst/>
      </c:spPr>
      <c:txPr>
        <a:bodyPr/>
        <a:lstStyle/>
        <a:p>
          <a:pPr>
            <a:defRPr sz="1200" b="0" i="0" u="none" strike="noStrike">
              <a:latin typeface="Arial Unicode MS"/>
              <a:ea typeface="Arial Unicode MS"/>
              <a:cs typeface="Arial Unicode MS"/>
            </a:defRPr>
          </a:pPr>
          <a:endParaRPr lang="zh-TW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effectLst/>
      </c:spPr>
      <c:txPr>
        <a:bodyPr/>
        <a:lstStyle/>
        <a:p>
          <a:pPr>
            <a:defRPr altLang="zh-TW" sz="1400" b="1" u="none" strike="noStrike">
              <a:latin typeface="Arial Unicode MS"/>
              <a:ea typeface="Arial Unicode MS"/>
              <a:cs typeface="Arial Unicode MS"/>
            </a:defRPr>
          </a:pPr>
          <a:endParaRPr lang="zh-TW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資料!$E$1</c:f>
              <c:strCache>
                <c:ptCount val="1"/>
                <c:pt idx="0">
                  <c:v>A[X] (軌跡:1) ( mm/s^2 )</c:v>
                </c:pt>
              </c:strCache>
            </c:strRef>
          </c:tx>
          <c:spPr>
            <a:ln w="25400">
              <a:solidFill>
                <a:srgbClr val="000000"/>
              </a:solidFill>
              <a:prstDash val="solid"/>
            </a:ln>
          </c:spPr>
          <c:marker>
            <c:symbol val="none"/>
          </c:marker>
          <c:xVal>
            <c:numRef>
              <c:f>資料!$B$2:$B$18156</c:f>
              <c:numCache>
                <c:formatCode>0.00000</c:formatCode>
                <c:ptCount val="18155"/>
                <c:pt idx="0">
                  <c:v>0</c:v>
                </c:pt>
                <c:pt idx="1">
                  <c:v>4.0999999999999999E-4</c:v>
                </c:pt>
                <c:pt idx="2">
                  <c:v>6.7000000000000002E-4</c:v>
                </c:pt>
                <c:pt idx="3">
                  <c:v>1.2199999999999999E-3</c:v>
                </c:pt>
                <c:pt idx="4">
                  <c:v>2.1900000000000001E-3</c:v>
                </c:pt>
                <c:pt idx="5">
                  <c:v>3.4399999999999999E-3</c:v>
                </c:pt>
                <c:pt idx="6">
                  <c:v>4.3E-3</c:v>
                </c:pt>
                <c:pt idx="7">
                  <c:v>5.0200000000000002E-3</c:v>
                </c:pt>
                <c:pt idx="8">
                  <c:v>5.28E-3</c:v>
                </c:pt>
                <c:pt idx="9">
                  <c:v>5.4200000000000003E-3</c:v>
                </c:pt>
                <c:pt idx="10">
                  <c:v>5.5399999999999998E-3</c:v>
                </c:pt>
                <c:pt idx="11">
                  <c:v>5.5999999999999999E-3</c:v>
                </c:pt>
                <c:pt idx="12">
                  <c:v>5.7000000000000002E-3</c:v>
                </c:pt>
                <c:pt idx="13">
                  <c:v>5.7800000000000004E-3</c:v>
                </c:pt>
                <c:pt idx="14">
                  <c:v>5.8900000000000003E-3</c:v>
                </c:pt>
                <c:pt idx="15">
                  <c:v>5.9899999999999997E-3</c:v>
                </c:pt>
                <c:pt idx="16">
                  <c:v>6.1000000000000004E-3</c:v>
                </c:pt>
                <c:pt idx="17">
                  <c:v>6.1700000000000001E-3</c:v>
                </c:pt>
                <c:pt idx="18">
                  <c:v>6.2500000000000003E-3</c:v>
                </c:pt>
                <c:pt idx="19">
                  <c:v>6.3499999999999997E-3</c:v>
                </c:pt>
                <c:pt idx="20">
                  <c:v>6.4200000000000004E-3</c:v>
                </c:pt>
                <c:pt idx="21">
                  <c:v>6.4999999999999997E-3</c:v>
                </c:pt>
                <c:pt idx="22">
                  <c:v>6.5500000000000003E-3</c:v>
                </c:pt>
                <c:pt idx="23">
                  <c:v>6.62E-3</c:v>
                </c:pt>
                <c:pt idx="24">
                  <c:v>6.6800000000000002E-3</c:v>
                </c:pt>
                <c:pt idx="25">
                  <c:v>6.7299999999999999E-3</c:v>
                </c:pt>
                <c:pt idx="26">
                  <c:v>6.7600000000000004E-3</c:v>
                </c:pt>
                <c:pt idx="27">
                  <c:v>6.79E-3</c:v>
                </c:pt>
                <c:pt idx="28">
                  <c:v>6.8100000000000001E-3</c:v>
                </c:pt>
                <c:pt idx="29">
                  <c:v>6.8399999999999997E-3</c:v>
                </c:pt>
                <c:pt idx="30">
                  <c:v>6.8799999999999998E-3</c:v>
                </c:pt>
                <c:pt idx="31">
                  <c:v>6.9100000000000003E-3</c:v>
                </c:pt>
                <c:pt idx="32">
                  <c:v>6.94E-3</c:v>
                </c:pt>
                <c:pt idx="33">
                  <c:v>6.96E-3</c:v>
                </c:pt>
                <c:pt idx="34">
                  <c:v>6.9800000000000001E-3</c:v>
                </c:pt>
                <c:pt idx="35">
                  <c:v>7.0400000000000003E-3</c:v>
                </c:pt>
                <c:pt idx="36">
                  <c:v>7.0699999999999999E-3</c:v>
                </c:pt>
                <c:pt idx="37">
                  <c:v>7.1000000000000004E-3</c:v>
                </c:pt>
                <c:pt idx="38">
                  <c:v>7.1300000000000001E-3</c:v>
                </c:pt>
                <c:pt idx="39">
                  <c:v>7.1599999999999997E-3</c:v>
                </c:pt>
                <c:pt idx="40">
                  <c:v>7.1999999999999998E-3</c:v>
                </c:pt>
                <c:pt idx="41">
                  <c:v>7.2300000000000003E-3</c:v>
                </c:pt>
                <c:pt idx="42">
                  <c:v>7.28E-3</c:v>
                </c:pt>
                <c:pt idx="43">
                  <c:v>7.3299999999999997E-3</c:v>
                </c:pt>
                <c:pt idx="44">
                  <c:v>7.3899999999999999E-3</c:v>
                </c:pt>
                <c:pt idx="45">
                  <c:v>7.4599999999999996E-3</c:v>
                </c:pt>
                <c:pt idx="46">
                  <c:v>7.5100000000000002E-3</c:v>
                </c:pt>
                <c:pt idx="47">
                  <c:v>7.5900000000000004E-3</c:v>
                </c:pt>
                <c:pt idx="48">
                  <c:v>7.6600000000000001E-3</c:v>
                </c:pt>
                <c:pt idx="49">
                  <c:v>7.7099999999999998E-3</c:v>
                </c:pt>
                <c:pt idx="50">
                  <c:v>7.79E-3</c:v>
                </c:pt>
                <c:pt idx="51">
                  <c:v>7.8700000000000003E-3</c:v>
                </c:pt>
                <c:pt idx="52">
                  <c:v>7.9399999999999991E-3</c:v>
                </c:pt>
                <c:pt idx="53">
                  <c:v>8.0400000000000003E-3</c:v>
                </c:pt>
                <c:pt idx="54">
                  <c:v>8.1499999999999993E-3</c:v>
                </c:pt>
                <c:pt idx="55">
                  <c:v>8.2799999999999992E-3</c:v>
                </c:pt>
                <c:pt idx="56">
                  <c:v>8.3800000000000003E-3</c:v>
                </c:pt>
                <c:pt idx="57">
                  <c:v>8.4799999999999997E-3</c:v>
                </c:pt>
                <c:pt idx="58">
                  <c:v>8.6E-3</c:v>
                </c:pt>
                <c:pt idx="59">
                  <c:v>8.6700000000000006E-3</c:v>
                </c:pt>
                <c:pt idx="60">
                  <c:v>8.7600000000000004E-3</c:v>
                </c:pt>
                <c:pt idx="61">
                  <c:v>8.8999999999999999E-3</c:v>
                </c:pt>
                <c:pt idx="62">
                  <c:v>9.0200000000000002E-3</c:v>
                </c:pt>
                <c:pt idx="63">
                  <c:v>9.1400000000000006E-3</c:v>
                </c:pt>
                <c:pt idx="64">
                  <c:v>9.2200000000000008E-3</c:v>
                </c:pt>
                <c:pt idx="65">
                  <c:v>9.2899999999999996E-3</c:v>
                </c:pt>
                <c:pt idx="66">
                  <c:v>9.3600000000000003E-3</c:v>
                </c:pt>
                <c:pt idx="67">
                  <c:v>9.4299999999999991E-3</c:v>
                </c:pt>
                <c:pt idx="68">
                  <c:v>9.5300000000000003E-3</c:v>
                </c:pt>
                <c:pt idx="69">
                  <c:v>9.6600000000000002E-3</c:v>
                </c:pt>
                <c:pt idx="70">
                  <c:v>1.009E-2</c:v>
                </c:pt>
                <c:pt idx="71">
                  <c:v>1.055E-2</c:v>
                </c:pt>
                <c:pt idx="72">
                  <c:v>1.119E-2</c:v>
                </c:pt>
                <c:pt idx="73">
                  <c:v>1.2120000000000001E-2</c:v>
                </c:pt>
                <c:pt idx="74">
                  <c:v>1.268E-2</c:v>
                </c:pt>
                <c:pt idx="75">
                  <c:v>1.3480000000000001E-2</c:v>
                </c:pt>
                <c:pt idx="76">
                  <c:v>1.427E-2</c:v>
                </c:pt>
                <c:pt idx="77">
                  <c:v>1.4840000000000001E-2</c:v>
                </c:pt>
                <c:pt idx="78">
                  <c:v>1.6029999999999999E-2</c:v>
                </c:pt>
                <c:pt idx="79">
                  <c:v>1.6539999999999999E-2</c:v>
                </c:pt>
                <c:pt idx="80">
                  <c:v>1.6969999999999999E-2</c:v>
                </c:pt>
                <c:pt idx="81">
                  <c:v>1.7729999999999999E-2</c:v>
                </c:pt>
                <c:pt idx="82">
                  <c:v>1.8589999999999999E-2</c:v>
                </c:pt>
                <c:pt idx="83">
                  <c:v>1.9570000000000001E-2</c:v>
                </c:pt>
                <c:pt idx="84">
                  <c:v>2.001E-2</c:v>
                </c:pt>
                <c:pt idx="85">
                  <c:v>2.051E-2</c:v>
                </c:pt>
                <c:pt idx="86">
                  <c:v>2.086E-2</c:v>
                </c:pt>
                <c:pt idx="87">
                  <c:v>2.164E-2</c:v>
                </c:pt>
                <c:pt idx="88">
                  <c:v>2.2370000000000001E-2</c:v>
                </c:pt>
                <c:pt idx="89">
                  <c:v>2.3449999999999999E-2</c:v>
                </c:pt>
                <c:pt idx="90">
                  <c:v>2.4559999999999998E-2</c:v>
                </c:pt>
                <c:pt idx="91">
                  <c:v>2.5659999999999999E-2</c:v>
                </c:pt>
                <c:pt idx="92">
                  <c:v>2.6769999999999999E-2</c:v>
                </c:pt>
                <c:pt idx="93">
                  <c:v>2.7890000000000002E-2</c:v>
                </c:pt>
                <c:pt idx="94">
                  <c:v>2.9010000000000001E-2</c:v>
                </c:pt>
                <c:pt idx="95">
                  <c:v>2.9819999999999999E-2</c:v>
                </c:pt>
                <c:pt idx="96">
                  <c:v>3.0849999999999999E-2</c:v>
                </c:pt>
                <c:pt idx="97">
                  <c:v>3.1130000000000001E-2</c:v>
                </c:pt>
                <c:pt idx="98">
                  <c:v>3.1280000000000002E-2</c:v>
                </c:pt>
                <c:pt idx="99">
                  <c:v>3.1399999999999997E-2</c:v>
                </c:pt>
                <c:pt idx="100">
                  <c:v>3.1489999999999997E-2</c:v>
                </c:pt>
                <c:pt idx="101">
                  <c:v>3.1579999999999997E-2</c:v>
                </c:pt>
                <c:pt idx="102">
                  <c:v>3.1690000000000003E-2</c:v>
                </c:pt>
                <c:pt idx="103">
                  <c:v>3.1789999999999999E-2</c:v>
                </c:pt>
                <c:pt idx="104">
                  <c:v>3.1910000000000001E-2</c:v>
                </c:pt>
                <c:pt idx="105">
                  <c:v>3.202E-2</c:v>
                </c:pt>
                <c:pt idx="106">
                  <c:v>3.2190000000000003E-2</c:v>
                </c:pt>
                <c:pt idx="107">
                  <c:v>3.2500000000000001E-2</c:v>
                </c:pt>
                <c:pt idx="108">
                  <c:v>3.3020000000000001E-2</c:v>
                </c:pt>
                <c:pt idx="109">
                  <c:v>3.388E-2</c:v>
                </c:pt>
                <c:pt idx="110">
                  <c:v>3.4299999999999997E-2</c:v>
                </c:pt>
                <c:pt idx="111">
                  <c:v>3.4939999999999999E-2</c:v>
                </c:pt>
                <c:pt idx="112">
                  <c:v>3.5650000000000001E-2</c:v>
                </c:pt>
                <c:pt idx="113">
                  <c:v>3.6159999999999998E-2</c:v>
                </c:pt>
                <c:pt idx="114">
                  <c:v>3.6479999999999999E-2</c:v>
                </c:pt>
                <c:pt idx="115">
                  <c:v>3.6909999999999998E-2</c:v>
                </c:pt>
                <c:pt idx="116">
                  <c:v>3.7780000000000001E-2</c:v>
                </c:pt>
                <c:pt idx="117">
                  <c:v>3.8370000000000001E-2</c:v>
                </c:pt>
                <c:pt idx="118">
                  <c:v>3.925E-2</c:v>
                </c:pt>
                <c:pt idx="119">
                  <c:v>3.9969999999999999E-2</c:v>
                </c:pt>
                <c:pt idx="120">
                  <c:v>4.0559999999999999E-2</c:v>
                </c:pt>
                <c:pt idx="121">
                  <c:v>4.1149999999999999E-2</c:v>
                </c:pt>
                <c:pt idx="122">
                  <c:v>4.2259999999999999E-2</c:v>
                </c:pt>
                <c:pt idx="123">
                  <c:v>4.3430000000000003E-2</c:v>
                </c:pt>
                <c:pt idx="124">
                  <c:v>4.4080000000000001E-2</c:v>
                </c:pt>
                <c:pt idx="125">
                  <c:v>4.4940000000000001E-2</c:v>
                </c:pt>
                <c:pt idx="126">
                  <c:v>4.5539999999999997E-2</c:v>
                </c:pt>
                <c:pt idx="127">
                  <c:v>4.6420000000000003E-2</c:v>
                </c:pt>
                <c:pt idx="128">
                  <c:v>4.7550000000000002E-2</c:v>
                </c:pt>
                <c:pt idx="129">
                  <c:v>4.861E-2</c:v>
                </c:pt>
                <c:pt idx="130">
                  <c:v>4.938E-2</c:v>
                </c:pt>
                <c:pt idx="131">
                  <c:v>0.05</c:v>
                </c:pt>
                <c:pt idx="132">
                  <c:v>5.0360000000000002E-2</c:v>
                </c:pt>
                <c:pt idx="133">
                  <c:v>5.1189999999999999E-2</c:v>
                </c:pt>
                <c:pt idx="134">
                  <c:v>5.2310000000000002E-2</c:v>
                </c:pt>
                <c:pt idx="135">
                  <c:v>5.3460000000000001E-2</c:v>
                </c:pt>
                <c:pt idx="136">
                  <c:v>5.4579999999999997E-2</c:v>
                </c:pt>
                <c:pt idx="137">
                  <c:v>5.5629999999999999E-2</c:v>
                </c:pt>
                <c:pt idx="138">
                  <c:v>5.6739999999999999E-2</c:v>
                </c:pt>
                <c:pt idx="139">
                  <c:v>5.7849999999999999E-2</c:v>
                </c:pt>
                <c:pt idx="140">
                  <c:v>5.8970000000000002E-2</c:v>
                </c:pt>
                <c:pt idx="141">
                  <c:v>5.9630000000000002E-2</c:v>
                </c:pt>
                <c:pt idx="142">
                  <c:v>5.9950000000000003E-2</c:v>
                </c:pt>
                <c:pt idx="143">
                  <c:v>6.0659999999999999E-2</c:v>
                </c:pt>
                <c:pt idx="144">
                  <c:v>6.105E-2</c:v>
                </c:pt>
                <c:pt idx="145">
                  <c:v>6.123E-2</c:v>
                </c:pt>
                <c:pt idx="146">
                  <c:v>6.1359999999999998E-2</c:v>
                </c:pt>
                <c:pt idx="147">
                  <c:v>6.1449999999999998E-2</c:v>
                </c:pt>
                <c:pt idx="148">
                  <c:v>6.1539999999999997E-2</c:v>
                </c:pt>
                <c:pt idx="149">
                  <c:v>6.1620000000000001E-2</c:v>
                </c:pt>
                <c:pt idx="150">
                  <c:v>6.1690000000000002E-2</c:v>
                </c:pt>
                <c:pt idx="151">
                  <c:v>6.1749999999999999E-2</c:v>
                </c:pt>
                <c:pt idx="152">
                  <c:v>6.1800000000000001E-2</c:v>
                </c:pt>
                <c:pt idx="153">
                  <c:v>6.1870000000000001E-2</c:v>
                </c:pt>
                <c:pt idx="154">
                  <c:v>6.1940000000000002E-2</c:v>
                </c:pt>
                <c:pt idx="155">
                  <c:v>6.2019999999999999E-2</c:v>
                </c:pt>
                <c:pt idx="156">
                  <c:v>6.2089999999999999E-2</c:v>
                </c:pt>
                <c:pt idx="157">
                  <c:v>6.2170000000000003E-2</c:v>
                </c:pt>
                <c:pt idx="158">
                  <c:v>6.2239999999999997E-2</c:v>
                </c:pt>
                <c:pt idx="159">
                  <c:v>6.234E-2</c:v>
                </c:pt>
                <c:pt idx="160">
                  <c:v>6.2429999999999999E-2</c:v>
                </c:pt>
                <c:pt idx="161">
                  <c:v>6.2489999999999997E-2</c:v>
                </c:pt>
                <c:pt idx="162">
                  <c:v>6.2600000000000003E-2</c:v>
                </c:pt>
                <c:pt idx="163">
                  <c:v>6.2719999999999998E-2</c:v>
                </c:pt>
                <c:pt idx="164">
                  <c:v>6.2829999999999997E-2</c:v>
                </c:pt>
                <c:pt idx="165">
                  <c:v>6.3320000000000001E-2</c:v>
                </c:pt>
                <c:pt idx="166">
                  <c:v>6.3920000000000005E-2</c:v>
                </c:pt>
                <c:pt idx="167">
                  <c:v>6.4479999999999996E-2</c:v>
                </c:pt>
                <c:pt idx="168">
                  <c:v>6.5479999999999997E-2</c:v>
                </c:pt>
                <c:pt idx="169">
                  <c:v>6.6040000000000001E-2</c:v>
                </c:pt>
                <c:pt idx="170">
                  <c:v>6.7229999999999998E-2</c:v>
                </c:pt>
                <c:pt idx="171">
                  <c:v>6.7750000000000005E-2</c:v>
                </c:pt>
                <c:pt idx="172">
                  <c:v>6.7949999999999997E-2</c:v>
                </c:pt>
                <c:pt idx="173">
                  <c:v>6.8409999999999999E-2</c:v>
                </c:pt>
                <c:pt idx="174">
                  <c:v>6.8940000000000001E-2</c:v>
                </c:pt>
                <c:pt idx="175">
                  <c:v>6.9209999999999994E-2</c:v>
                </c:pt>
                <c:pt idx="176">
                  <c:v>6.9349999999999995E-2</c:v>
                </c:pt>
                <c:pt idx="177">
                  <c:v>6.9419999999999996E-2</c:v>
                </c:pt>
                <c:pt idx="178">
                  <c:v>6.948E-2</c:v>
                </c:pt>
                <c:pt idx="179">
                  <c:v>6.9570000000000007E-2</c:v>
                </c:pt>
                <c:pt idx="180">
                  <c:v>6.966E-2</c:v>
                </c:pt>
                <c:pt idx="181">
                  <c:v>7.0360000000000006E-2</c:v>
                </c:pt>
                <c:pt idx="182">
                  <c:v>7.1110000000000007E-2</c:v>
                </c:pt>
                <c:pt idx="183">
                  <c:v>7.2190000000000004E-2</c:v>
                </c:pt>
                <c:pt idx="184">
                  <c:v>7.2840000000000002E-2</c:v>
                </c:pt>
                <c:pt idx="185">
                  <c:v>7.3620000000000005E-2</c:v>
                </c:pt>
                <c:pt idx="186">
                  <c:v>7.4310000000000001E-2</c:v>
                </c:pt>
                <c:pt idx="187">
                  <c:v>7.4910000000000004E-2</c:v>
                </c:pt>
                <c:pt idx="188">
                  <c:v>7.5319999999999998E-2</c:v>
                </c:pt>
                <c:pt idx="189">
                  <c:v>7.5749999999999998E-2</c:v>
                </c:pt>
                <c:pt idx="190">
                  <c:v>7.6090000000000005E-2</c:v>
                </c:pt>
                <c:pt idx="191">
                  <c:v>7.7119999999999994E-2</c:v>
                </c:pt>
                <c:pt idx="192">
                  <c:v>7.7969999999999998E-2</c:v>
                </c:pt>
                <c:pt idx="193">
                  <c:v>7.9100000000000004E-2</c:v>
                </c:pt>
                <c:pt idx="194">
                  <c:v>8.0110000000000001E-2</c:v>
                </c:pt>
                <c:pt idx="195">
                  <c:v>8.1220000000000001E-2</c:v>
                </c:pt>
                <c:pt idx="196">
                  <c:v>8.2369999999999999E-2</c:v>
                </c:pt>
                <c:pt idx="197">
                  <c:v>8.3519999999999997E-2</c:v>
                </c:pt>
                <c:pt idx="198">
                  <c:v>8.4680000000000005E-2</c:v>
                </c:pt>
                <c:pt idx="199">
                  <c:v>8.5199999999999998E-2</c:v>
                </c:pt>
                <c:pt idx="200">
                  <c:v>8.6040000000000005E-2</c:v>
                </c:pt>
                <c:pt idx="201">
                  <c:v>8.652E-2</c:v>
                </c:pt>
                <c:pt idx="202">
                  <c:v>8.6699999999999999E-2</c:v>
                </c:pt>
                <c:pt idx="203">
                  <c:v>8.6840000000000001E-2</c:v>
                </c:pt>
                <c:pt idx="204">
                  <c:v>8.6970000000000006E-2</c:v>
                </c:pt>
                <c:pt idx="205">
                  <c:v>8.7080000000000005E-2</c:v>
                </c:pt>
                <c:pt idx="206">
                  <c:v>8.7230000000000002E-2</c:v>
                </c:pt>
                <c:pt idx="207">
                  <c:v>8.7480000000000002E-2</c:v>
                </c:pt>
                <c:pt idx="208">
                  <c:v>8.8179999999999994E-2</c:v>
                </c:pt>
                <c:pt idx="209">
                  <c:v>8.8980000000000004E-2</c:v>
                </c:pt>
                <c:pt idx="210">
                  <c:v>8.9859999999999995E-2</c:v>
                </c:pt>
                <c:pt idx="211">
                  <c:v>9.0359999999999996E-2</c:v>
                </c:pt>
                <c:pt idx="212">
                  <c:v>9.0789999999999996E-2</c:v>
                </c:pt>
                <c:pt idx="213">
                  <c:v>9.1649999999999995E-2</c:v>
                </c:pt>
                <c:pt idx="214">
                  <c:v>9.1950000000000004E-2</c:v>
                </c:pt>
                <c:pt idx="215">
                  <c:v>9.2520000000000005E-2</c:v>
                </c:pt>
                <c:pt idx="216">
                  <c:v>9.3450000000000005E-2</c:v>
                </c:pt>
                <c:pt idx="217">
                  <c:v>9.4439999999999996E-2</c:v>
                </c:pt>
                <c:pt idx="218">
                  <c:v>9.5140000000000002E-2</c:v>
                </c:pt>
                <c:pt idx="219">
                  <c:v>9.5949999999999994E-2</c:v>
                </c:pt>
                <c:pt idx="220">
                  <c:v>9.6589999999999995E-2</c:v>
                </c:pt>
                <c:pt idx="221">
                  <c:v>9.7070000000000004E-2</c:v>
                </c:pt>
                <c:pt idx="222">
                  <c:v>9.7559999999999994E-2</c:v>
                </c:pt>
                <c:pt idx="223">
                  <c:v>9.8610000000000003E-2</c:v>
                </c:pt>
                <c:pt idx="224">
                  <c:v>9.9669999999999995E-2</c:v>
                </c:pt>
                <c:pt idx="225">
                  <c:v>0.10005</c:v>
                </c:pt>
                <c:pt idx="226">
                  <c:v>0.10109</c:v>
                </c:pt>
                <c:pt idx="227">
                  <c:v>0.10181</c:v>
                </c:pt>
                <c:pt idx="228">
                  <c:v>0.10224999999999999</c:v>
                </c:pt>
                <c:pt idx="229">
                  <c:v>0.10285999999999999</c:v>
                </c:pt>
                <c:pt idx="230">
                  <c:v>0.10390000000000001</c:v>
                </c:pt>
                <c:pt idx="231">
                  <c:v>0.105</c:v>
                </c:pt>
                <c:pt idx="232">
                  <c:v>0.10607</c:v>
                </c:pt>
                <c:pt idx="233">
                  <c:v>0.10709</c:v>
                </c:pt>
                <c:pt idx="234">
                  <c:v>0.10814</c:v>
                </c:pt>
                <c:pt idx="235">
                  <c:v>0.10924</c:v>
                </c:pt>
                <c:pt idx="236">
                  <c:v>0.11035</c:v>
                </c:pt>
                <c:pt idx="237">
                  <c:v>0.11132</c:v>
                </c:pt>
                <c:pt idx="238">
                  <c:v>0.11208</c:v>
                </c:pt>
                <c:pt idx="239">
                  <c:v>0.11237999999999999</c:v>
                </c:pt>
                <c:pt idx="240">
                  <c:v>0.11255</c:v>
                </c:pt>
                <c:pt idx="241">
                  <c:v>0.11269</c:v>
                </c:pt>
                <c:pt idx="242">
                  <c:v>0.11277</c:v>
                </c:pt>
                <c:pt idx="243">
                  <c:v>0.11289</c:v>
                </c:pt>
                <c:pt idx="244">
                  <c:v>0.113</c:v>
                </c:pt>
                <c:pt idx="245">
                  <c:v>0.11316</c:v>
                </c:pt>
                <c:pt idx="246">
                  <c:v>0.11359</c:v>
                </c:pt>
                <c:pt idx="247">
                  <c:v>0.11465</c:v>
                </c:pt>
                <c:pt idx="248">
                  <c:v>0.11519</c:v>
                </c:pt>
                <c:pt idx="249">
                  <c:v>0.11550000000000001</c:v>
                </c:pt>
                <c:pt idx="250">
                  <c:v>0.11594</c:v>
                </c:pt>
                <c:pt idx="251">
                  <c:v>0.11635</c:v>
                </c:pt>
                <c:pt idx="252">
                  <c:v>0.11681</c:v>
                </c:pt>
                <c:pt idx="253">
                  <c:v>0.11787</c:v>
                </c:pt>
                <c:pt idx="254">
                  <c:v>0.11892999999999999</c:v>
                </c:pt>
                <c:pt idx="255">
                  <c:v>0.11934</c:v>
                </c:pt>
                <c:pt idx="256">
                  <c:v>0.12013</c:v>
                </c:pt>
                <c:pt idx="257">
                  <c:v>0.12092</c:v>
                </c:pt>
                <c:pt idx="258">
                  <c:v>0.12200999999999999</c:v>
                </c:pt>
                <c:pt idx="259">
                  <c:v>0.12303</c:v>
                </c:pt>
                <c:pt idx="260">
                  <c:v>0.12357</c:v>
                </c:pt>
                <c:pt idx="261">
                  <c:v>0.12441000000000001</c:v>
                </c:pt>
                <c:pt idx="262">
                  <c:v>0.12554000000000001</c:v>
                </c:pt>
                <c:pt idx="263">
                  <c:v>0.12656000000000001</c:v>
                </c:pt>
                <c:pt idx="264">
                  <c:v>0.12695999999999999</c:v>
                </c:pt>
                <c:pt idx="265">
                  <c:v>0.12745000000000001</c:v>
                </c:pt>
                <c:pt idx="266">
                  <c:v>0.12825</c:v>
                </c:pt>
                <c:pt idx="267">
                  <c:v>0.12934000000000001</c:v>
                </c:pt>
                <c:pt idx="268">
                  <c:v>0.13031000000000001</c:v>
                </c:pt>
                <c:pt idx="269">
                  <c:v>0.13141</c:v>
                </c:pt>
                <c:pt idx="270">
                  <c:v>0.13250999999999999</c:v>
                </c:pt>
                <c:pt idx="271">
                  <c:v>0.1336</c:v>
                </c:pt>
                <c:pt idx="272">
                  <c:v>0.1341</c:v>
                </c:pt>
                <c:pt idx="273">
                  <c:v>0.13433999999999999</c:v>
                </c:pt>
                <c:pt idx="274">
                  <c:v>0.13457</c:v>
                </c:pt>
                <c:pt idx="275">
                  <c:v>0.1348</c:v>
                </c:pt>
                <c:pt idx="276">
                  <c:v>0.13502</c:v>
                </c:pt>
                <c:pt idx="277">
                  <c:v>0.13519</c:v>
                </c:pt>
                <c:pt idx="278">
                  <c:v>0.13536999999999999</c:v>
                </c:pt>
                <c:pt idx="279">
                  <c:v>0.13558999999999999</c:v>
                </c:pt>
                <c:pt idx="280">
                  <c:v>0.13585</c:v>
                </c:pt>
                <c:pt idx="281">
                  <c:v>0.13642000000000001</c:v>
                </c:pt>
                <c:pt idx="282">
                  <c:v>0.13739999999999999</c:v>
                </c:pt>
                <c:pt idx="283">
                  <c:v>0.13811000000000001</c:v>
                </c:pt>
                <c:pt idx="284">
                  <c:v>0.13854</c:v>
                </c:pt>
                <c:pt idx="285">
                  <c:v>0.13885</c:v>
                </c:pt>
                <c:pt idx="286">
                  <c:v>0.13904</c:v>
                </c:pt>
                <c:pt idx="287">
                  <c:v>0.13951</c:v>
                </c:pt>
                <c:pt idx="288">
                  <c:v>0.14041000000000001</c:v>
                </c:pt>
                <c:pt idx="289">
                  <c:v>0.14127999999999999</c:v>
                </c:pt>
                <c:pt idx="290">
                  <c:v>0.14182</c:v>
                </c:pt>
                <c:pt idx="291">
                  <c:v>0.14282</c:v>
                </c:pt>
                <c:pt idx="292">
                  <c:v>0.14376</c:v>
                </c:pt>
                <c:pt idx="293">
                  <c:v>0.1449</c:v>
                </c:pt>
                <c:pt idx="294">
                  <c:v>0.14574000000000001</c:v>
                </c:pt>
                <c:pt idx="295">
                  <c:v>0.14610000000000001</c:v>
                </c:pt>
                <c:pt idx="296">
                  <c:v>0.14717</c:v>
                </c:pt>
                <c:pt idx="297">
                  <c:v>0.14824000000000001</c:v>
                </c:pt>
                <c:pt idx="298">
                  <c:v>0.14874999999999999</c:v>
                </c:pt>
                <c:pt idx="299">
                  <c:v>0.14898</c:v>
                </c:pt>
                <c:pt idx="300">
                  <c:v>0.14927000000000001</c:v>
                </c:pt>
                <c:pt idx="301">
                  <c:v>0.14956</c:v>
                </c:pt>
                <c:pt idx="302">
                  <c:v>0.14978</c:v>
                </c:pt>
                <c:pt idx="303">
                  <c:v>0.15004999999999999</c:v>
                </c:pt>
                <c:pt idx="304">
                  <c:v>0.15031</c:v>
                </c:pt>
                <c:pt idx="305">
                  <c:v>0.15053</c:v>
                </c:pt>
                <c:pt idx="306">
                  <c:v>0.15101999999999999</c:v>
                </c:pt>
                <c:pt idx="307">
                  <c:v>0.15193000000000001</c:v>
                </c:pt>
                <c:pt idx="308">
                  <c:v>0.15268999999999999</c:v>
                </c:pt>
                <c:pt idx="309">
                  <c:v>0.15372</c:v>
                </c:pt>
                <c:pt idx="310">
                  <c:v>0.15475</c:v>
                </c:pt>
                <c:pt idx="311">
                  <c:v>0.15578</c:v>
                </c:pt>
                <c:pt idx="312">
                  <c:v>0.15681999999999999</c:v>
                </c:pt>
                <c:pt idx="313">
                  <c:v>0.15784999999999999</c:v>
                </c:pt>
                <c:pt idx="314">
                  <c:v>0.15872</c:v>
                </c:pt>
                <c:pt idx="315">
                  <c:v>0.15908</c:v>
                </c:pt>
                <c:pt idx="316">
                  <c:v>0.15939</c:v>
                </c:pt>
                <c:pt idx="317">
                  <c:v>0.15984000000000001</c:v>
                </c:pt>
                <c:pt idx="318">
                  <c:v>0.16047</c:v>
                </c:pt>
                <c:pt idx="319">
                  <c:v>0.16152</c:v>
                </c:pt>
                <c:pt idx="320">
                  <c:v>0.16217999999999999</c:v>
                </c:pt>
                <c:pt idx="321">
                  <c:v>0.16250999999999999</c:v>
                </c:pt>
                <c:pt idx="322">
                  <c:v>0.16292000000000001</c:v>
                </c:pt>
                <c:pt idx="323">
                  <c:v>0.16322</c:v>
                </c:pt>
                <c:pt idx="324">
                  <c:v>0.16345000000000001</c:v>
                </c:pt>
                <c:pt idx="325">
                  <c:v>0.16367000000000001</c:v>
                </c:pt>
                <c:pt idx="326">
                  <c:v>0.16416</c:v>
                </c:pt>
                <c:pt idx="327">
                  <c:v>0.16478999999999999</c:v>
                </c:pt>
                <c:pt idx="328">
                  <c:v>0.16544</c:v>
                </c:pt>
                <c:pt idx="329">
                  <c:v>0.16619999999999999</c:v>
                </c:pt>
                <c:pt idx="330">
                  <c:v>0.16719999999999999</c:v>
                </c:pt>
                <c:pt idx="331">
                  <c:v>0.16800000000000001</c:v>
                </c:pt>
                <c:pt idx="332">
                  <c:v>0.16893</c:v>
                </c:pt>
                <c:pt idx="333">
                  <c:v>0.17</c:v>
                </c:pt>
                <c:pt idx="334">
                  <c:v>0.17061999999999999</c:v>
                </c:pt>
                <c:pt idx="335">
                  <c:v>0.17176</c:v>
                </c:pt>
                <c:pt idx="336">
                  <c:v>0.17246</c:v>
                </c:pt>
                <c:pt idx="337">
                  <c:v>0.17274</c:v>
                </c:pt>
                <c:pt idx="338">
                  <c:v>0.17297000000000001</c:v>
                </c:pt>
                <c:pt idx="339">
                  <c:v>0.17326</c:v>
                </c:pt>
                <c:pt idx="340">
                  <c:v>0.17347000000000001</c:v>
                </c:pt>
                <c:pt idx="341">
                  <c:v>0.17374999999999999</c:v>
                </c:pt>
                <c:pt idx="342">
                  <c:v>0.17402999999999999</c:v>
                </c:pt>
                <c:pt idx="343">
                  <c:v>0.17433000000000001</c:v>
                </c:pt>
                <c:pt idx="344">
                  <c:v>0.17488000000000001</c:v>
                </c:pt>
                <c:pt idx="345">
                  <c:v>0.17580000000000001</c:v>
                </c:pt>
                <c:pt idx="346">
                  <c:v>0.17610000000000001</c:v>
                </c:pt>
                <c:pt idx="347">
                  <c:v>0.17638000000000001</c:v>
                </c:pt>
                <c:pt idx="348">
                  <c:v>0.17660999999999999</c:v>
                </c:pt>
                <c:pt idx="349">
                  <c:v>0.17688999999999999</c:v>
                </c:pt>
                <c:pt idx="350">
                  <c:v>0.17713000000000001</c:v>
                </c:pt>
                <c:pt idx="351">
                  <c:v>0.17738000000000001</c:v>
                </c:pt>
                <c:pt idx="352">
                  <c:v>0.17771999999999999</c:v>
                </c:pt>
                <c:pt idx="353">
                  <c:v>0.17793</c:v>
                </c:pt>
                <c:pt idx="354">
                  <c:v>0.17826</c:v>
                </c:pt>
                <c:pt idx="355">
                  <c:v>0.17852999999999999</c:v>
                </c:pt>
                <c:pt idx="356">
                  <c:v>0.17871000000000001</c:v>
                </c:pt>
                <c:pt idx="357">
                  <c:v>0.17902999999999999</c:v>
                </c:pt>
                <c:pt idx="358">
                  <c:v>0.17949000000000001</c:v>
                </c:pt>
                <c:pt idx="359">
                  <c:v>0.17993999999999999</c:v>
                </c:pt>
                <c:pt idx="360">
                  <c:v>0.18057000000000001</c:v>
                </c:pt>
                <c:pt idx="361">
                  <c:v>0.18156</c:v>
                </c:pt>
                <c:pt idx="362">
                  <c:v>0.18242</c:v>
                </c:pt>
                <c:pt idx="363">
                  <c:v>0.18354000000000001</c:v>
                </c:pt>
                <c:pt idx="364">
                  <c:v>0.18462999999999999</c:v>
                </c:pt>
                <c:pt idx="365">
                  <c:v>0.18570999999999999</c:v>
                </c:pt>
                <c:pt idx="366">
                  <c:v>0.18676000000000001</c:v>
                </c:pt>
                <c:pt idx="367">
                  <c:v>0.18781999999999999</c:v>
                </c:pt>
                <c:pt idx="368">
                  <c:v>0.18887999999999999</c:v>
                </c:pt>
                <c:pt idx="369">
                  <c:v>0.18994</c:v>
                </c:pt>
                <c:pt idx="370">
                  <c:v>0.19101000000000001</c:v>
                </c:pt>
                <c:pt idx="371">
                  <c:v>0.19148000000000001</c:v>
                </c:pt>
                <c:pt idx="372">
                  <c:v>0.1918</c:v>
                </c:pt>
                <c:pt idx="373">
                  <c:v>0.19206000000000001</c:v>
                </c:pt>
                <c:pt idx="374">
                  <c:v>0.19231000000000001</c:v>
                </c:pt>
                <c:pt idx="375">
                  <c:v>0.19294</c:v>
                </c:pt>
                <c:pt idx="376">
                  <c:v>0.19324</c:v>
                </c:pt>
                <c:pt idx="377">
                  <c:v>0.19350999999999999</c:v>
                </c:pt>
                <c:pt idx="378">
                  <c:v>0.19395999999999999</c:v>
                </c:pt>
                <c:pt idx="379">
                  <c:v>0.19486000000000001</c:v>
                </c:pt>
                <c:pt idx="380">
                  <c:v>0.19597000000000001</c:v>
                </c:pt>
                <c:pt idx="381">
                  <c:v>0.19711999999999999</c:v>
                </c:pt>
                <c:pt idx="382">
                  <c:v>0.19789999999999999</c:v>
                </c:pt>
                <c:pt idx="383">
                  <c:v>0.19868</c:v>
                </c:pt>
                <c:pt idx="384">
                  <c:v>0.19971</c:v>
                </c:pt>
                <c:pt idx="385">
                  <c:v>0.2006</c:v>
                </c:pt>
                <c:pt idx="386">
                  <c:v>0.20172000000000001</c:v>
                </c:pt>
                <c:pt idx="387">
                  <c:v>0.20283000000000001</c:v>
                </c:pt>
                <c:pt idx="388">
                  <c:v>0.20393</c:v>
                </c:pt>
                <c:pt idx="389">
                  <c:v>0.20485999999999999</c:v>
                </c:pt>
                <c:pt idx="390">
                  <c:v>0.20522000000000001</c:v>
                </c:pt>
                <c:pt idx="391">
                  <c:v>0.20558000000000001</c:v>
                </c:pt>
                <c:pt idx="392">
                  <c:v>0.20604</c:v>
                </c:pt>
                <c:pt idx="393">
                  <c:v>0.20671999999999999</c:v>
                </c:pt>
                <c:pt idx="394">
                  <c:v>0.20773</c:v>
                </c:pt>
                <c:pt idx="395">
                  <c:v>0.20874999999999999</c:v>
                </c:pt>
                <c:pt idx="396">
                  <c:v>0.20965</c:v>
                </c:pt>
                <c:pt idx="397">
                  <c:v>0.21013999999999999</c:v>
                </c:pt>
                <c:pt idx="398">
                  <c:v>0.21127000000000001</c:v>
                </c:pt>
                <c:pt idx="399">
                  <c:v>0.21242</c:v>
                </c:pt>
                <c:pt idx="400">
                  <c:v>0.21315999999999999</c:v>
                </c:pt>
                <c:pt idx="401">
                  <c:v>0.21356</c:v>
                </c:pt>
                <c:pt idx="402">
                  <c:v>0.21476000000000001</c:v>
                </c:pt>
                <c:pt idx="403">
                  <c:v>0.21565000000000001</c:v>
                </c:pt>
                <c:pt idx="404">
                  <c:v>0.21646000000000001</c:v>
                </c:pt>
                <c:pt idx="405">
                  <c:v>0.2177</c:v>
                </c:pt>
                <c:pt idx="406">
                  <c:v>0.21837000000000001</c:v>
                </c:pt>
                <c:pt idx="407">
                  <c:v>0.21884000000000001</c:v>
                </c:pt>
                <c:pt idx="408">
                  <c:v>0.21922</c:v>
                </c:pt>
                <c:pt idx="409">
                  <c:v>0.21969</c:v>
                </c:pt>
                <c:pt idx="410">
                  <c:v>0.22042</c:v>
                </c:pt>
                <c:pt idx="411">
                  <c:v>0.22153999999999999</c:v>
                </c:pt>
                <c:pt idx="412">
                  <c:v>0.22262999999999999</c:v>
                </c:pt>
                <c:pt idx="413">
                  <c:v>0.22334999999999999</c:v>
                </c:pt>
                <c:pt idx="414">
                  <c:v>0.22387000000000001</c:v>
                </c:pt>
                <c:pt idx="415">
                  <c:v>0.2243</c:v>
                </c:pt>
                <c:pt idx="416">
                  <c:v>0.22470000000000001</c:v>
                </c:pt>
                <c:pt idx="417">
                  <c:v>0.22500999999999999</c:v>
                </c:pt>
                <c:pt idx="418">
                  <c:v>0.22531999999999999</c:v>
                </c:pt>
                <c:pt idx="419">
                  <c:v>0.22550999999999999</c:v>
                </c:pt>
                <c:pt idx="420">
                  <c:v>0.22581000000000001</c:v>
                </c:pt>
                <c:pt idx="421">
                  <c:v>0.22613</c:v>
                </c:pt>
                <c:pt idx="422">
                  <c:v>0.22634000000000001</c:v>
                </c:pt>
                <c:pt idx="423">
                  <c:v>0.22659000000000001</c:v>
                </c:pt>
                <c:pt idx="424">
                  <c:v>0.22744</c:v>
                </c:pt>
                <c:pt idx="425">
                  <c:v>0.22836000000000001</c:v>
                </c:pt>
                <c:pt idx="426">
                  <c:v>0.22933000000000001</c:v>
                </c:pt>
                <c:pt idx="427">
                  <c:v>0.22975000000000001</c:v>
                </c:pt>
                <c:pt idx="428">
                  <c:v>0.23035</c:v>
                </c:pt>
                <c:pt idx="429">
                  <c:v>0.23121</c:v>
                </c:pt>
                <c:pt idx="430">
                  <c:v>0.23146</c:v>
                </c:pt>
                <c:pt idx="431">
                  <c:v>0.23169999999999999</c:v>
                </c:pt>
                <c:pt idx="432">
                  <c:v>0.23191000000000001</c:v>
                </c:pt>
                <c:pt idx="433">
                  <c:v>0.23216000000000001</c:v>
                </c:pt>
                <c:pt idx="434">
                  <c:v>0.23241000000000001</c:v>
                </c:pt>
                <c:pt idx="435">
                  <c:v>0.23269999999999999</c:v>
                </c:pt>
                <c:pt idx="436">
                  <c:v>0.23294999999999999</c:v>
                </c:pt>
                <c:pt idx="437">
                  <c:v>0.23322000000000001</c:v>
                </c:pt>
                <c:pt idx="438">
                  <c:v>0.23354</c:v>
                </c:pt>
                <c:pt idx="439">
                  <c:v>0.23377999999999999</c:v>
                </c:pt>
                <c:pt idx="440">
                  <c:v>0.23407</c:v>
                </c:pt>
                <c:pt idx="441">
                  <c:v>0.23432</c:v>
                </c:pt>
                <c:pt idx="442">
                  <c:v>0.2346</c:v>
                </c:pt>
                <c:pt idx="443">
                  <c:v>0.23482</c:v>
                </c:pt>
                <c:pt idx="444">
                  <c:v>0.23508999999999999</c:v>
                </c:pt>
                <c:pt idx="445">
                  <c:v>0.23565</c:v>
                </c:pt>
                <c:pt idx="446">
                  <c:v>0.23605000000000001</c:v>
                </c:pt>
                <c:pt idx="447">
                  <c:v>0.23708000000000001</c:v>
                </c:pt>
                <c:pt idx="448">
                  <c:v>0.23760999999999999</c:v>
                </c:pt>
                <c:pt idx="449">
                  <c:v>0.23801</c:v>
                </c:pt>
                <c:pt idx="450">
                  <c:v>0.23902999999999999</c:v>
                </c:pt>
                <c:pt idx="451">
                  <c:v>0.23971999999999999</c:v>
                </c:pt>
                <c:pt idx="452">
                  <c:v>0.24074000000000001</c:v>
                </c:pt>
                <c:pt idx="453">
                  <c:v>0.24173</c:v>
                </c:pt>
                <c:pt idx="454">
                  <c:v>0.24274000000000001</c:v>
                </c:pt>
                <c:pt idx="455">
                  <c:v>0.24373</c:v>
                </c:pt>
                <c:pt idx="456">
                  <c:v>0.24473</c:v>
                </c:pt>
                <c:pt idx="457">
                  <c:v>0.24548</c:v>
                </c:pt>
                <c:pt idx="458">
                  <c:v>0.24598999999999999</c:v>
                </c:pt>
                <c:pt idx="459">
                  <c:v>0.24645</c:v>
                </c:pt>
                <c:pt idx="460">
                  <c:v>0.24665000000000001</c:v>
                </c:pt>
                <c:pt idx="461">
                  <c:v>0.24748999999999999</c:v>
                </c:pt>
                <c:pt idx="462">
                  <c:v>0.24779999999999999</c:v>
                </c:pt>
                <c:pt idx="463">
                  <c:v>0.24798999999999999</c:v>
                </c:pt>
                <c:pt idx="464">
                  <c:v>0.24812999999999999</c:v>
                </c:pt>
                <c:pt idx="465">
                  <c:v>0.24823000000000001</c:v>
                </c:pt>
                <c:pt idx="466">
                  <c:v>0.24832000000000001</c:v>
                </c:pt>
                <c:pt idx="467">
                  <c:v>0.24843999999999999</c:v>
                </c:pt>
                <c:pt idx="468">
                  <c:v>0.24859999999999999</c:v>
                </c:pt>
                <c:pt idx="469">
                  <c:v>0.24883</c:v>
                </c:pt>
                <c:pt idx="470">
                  <c:v>0.24925</c:v>
                </c:pt>
                <c:pt idx="471">
                  <c:v>0.24998000000000001</c:v>
                </c:pt>
                <c:pt idx="472">
                  <c:v>0.25039</c:v>
                </c:pt>
                <c:pt idx="473">
                  <c:v>0.25090000000000001</c:v>
                </c:pt>
                <c:pt idx="474">
                  <c:v>0.25140000000000001</c:v>
                </c:pt>
                <c:pt idx="475">
                  <c:v>0.25185000000000002</c:v>
                </c:pt>
                <c:pt idx="476">
                  <c:v>0.25286999999999998</c:v>
                </c:pt>
                <c:pt idx="477">
                  <c:v>0.25337999999999999</c:v>
                </c:pt>
                <c:pt idx="478">
                  <c:v>0.25442999999999999</c:v>
                </c:pt>
                <c:pt idx="479">
                  <c:v>0.2555</c:v>
                </c:pt>
                <c:pt idx="480">
                  <c:v>0.25662000000000001</c:v>
                </c:pt>
                <c:pt idx="481">
                  <c:v>0.25746999999999998</c:v>
                </c:pt>
                <c:pt idx="482">
                  <c:v>0.25846000000000002</c:v>
                </c:pt>
                <c:pt idx="483">
                  <c:v>0.25922000000000001</c:v>
                </c:pt>
                <c:pt idx="484">
                  <c:v>0.26</c:v>
                </c:pt>
                <c:pt idx="485">
                  <c:v>0.26057000000000002</c:v>
                </c:pt>
                <c:pt idx="486">
                  <c:v>0.26117000000000001</c:v>
                </c:pt>
                <c:pt idx="487">
                  <c:v>0.26190999999999998</c:v>
                </c:pt>
                <c:pt idx="488">
                  <c:v>0.26301999999999998</c:v>
                </c:pt>
                <c:pt idx="489">
                  <c:v>0.26411000000000001</c:v>
                </c:pt>
                <c:pt idx="490">
                  <c:v>0.26518000000000003</c:v>
                </c:pt>
                <c:pt idx="491">
                  <c:v>0.26623000000000002</c:v>
                </c:pt>
                <c:pt idx="492">
                  <c:v>0.26727000000000001</c:v>
                </c:pt>
                <c:pt idx="493">
                  <c:v>0.26829999999999998</c:v>
                </c:pt>
                <c:pt idx="494">
                  <c:v>0.26933000000000001</c:v>
                </c:pt>
                <c:pt idx="495">
                  <c:v>0.27034000000000002</c:v>
                </c:pt>
                <c:pt idx="496">
                  <c:v>0.27087</c:v>
                </c:pt>
                <c:pt idx="497">
                  <c:v>0.27127000000000001</c:v>
                </c:pt>
                <c:pt idx="498">
                  <c:v>0.27207999999999999</c:v>
                </c:pt>
                <c:pt idx="499">
                  <c:v>0.27238000000000001</c:v>
                </c:pt>
                <c:pt idx="500">
                  <c:v>0.27252999999999999</c:v>
                </c:pt>
                <c:pt idx="501">
                  <c:v>0.27265</c:v>
                </c:pt>
                <c:pt idx="502">
                  <c:v>0.27281</c:v>
                </c:pt>
                <c:pt idx="503">
                  <c:v>0.27294000000000002</c:v>
                </c:pt>
                <c:pt idx="504">
                  <c:v>0.27306000000000002</c:v>
                </c:pt>
                <c:pt idx="505">
                  <c:v>0.27315</c:v>
                </c:pt>
                <c:pt idx="506">
                  <c:v>0.27326</c:v>
                </c:pt>
                <c:pt idx="507">
                  <c:v>0.27368999999999999</c:v>
                </c:pt>
                <c:pt idx="508">
                  <c:v>0.27409</c:v>
                </c:pt>
                <c:pt idx="509">
                  <c:v>0.27445999999999998</c:v>
                </c:pt>
                <c:pt idx="510">
                  <c:v>0.27500000000000002</c:v>
                </c:pt>
                <c:pt idx="511">
                  <c:v>0.27609</c:v>
                </c:pt>
                <c:pt idx="512">
                  <c:v>0.27725</c:v>
                </c:pt>
                <c:pt idx="513">
                  <c:v>0.27794999999999997</c:v>
                </c:pt>
                <c:pt idx="514">
                  <c:v>0.27862999999999999</c:v>
                </c:pt>
                <c:pt idx="515">
                  <c:v>0.27965000000000001</c:v>
                </c:pt>
                <c:pt idx="516">
                  <c:v>0.28062999999999999</c:v>
                </c:pt>
                <c:pt idx="517">
                  <c:v>0.28138999999999997</c:v>
                </c:pt>
                <c:pt idx="518">
                  <c:v>0.28214</c:v>
                </c:pt>
                <c:pt idx="519">
                  <c:v>0.28321000000000002</c:v>
                </c:pt>
                <c:pt idx="520">
                  <c:v>0.28409000000000001</c:v>
                </c:pt>
                <c:pt idx="521">
                  <c:v>0.28471999999999997</c:v>
                </c:pt>
                <c:pt idx="522">
                  <c:v>0.28576000000000001</c:v>
                </c:pt>
                <c:pt idx="523">
                  <c:v>0.28671000000000002</c:v>
                </c:pt>
                <c:pt idx="524">
                  <c:v>0.28767999999999999</c:v>
                </c:pt>
                <c:pt idx="525">
                  <c:v>0.28802</c:v>
                </c:pt>
                <c:pt idx="526">
                  <c:v>0.28841</c:v>
                </c:pt>
                <c:pt idx="527">
                  <c:v>0.28904000000000002</c:v>
                </c:pt>
                <c:pt idx="528">
                  <c:v>0.28964000000000001</c:v>
                </c:pt>
                <c:pt idx="529">
                  <c:v>0.29048000000000002</c:v>
                </c:pt>
                <c:pt idx="530">
                  <c:v>0.29150999999999999</c:v>
                </c:pt>
                <c:pt idx="531">
                  <c:v>0.29199000000000003</c:v>
                </c:pt>
                <c:pt idx="532">
                  <c:v>0.29302</c:v>
                </c:pt>
                <c:pt idx="533">
                  <c:v>0.29407</c:v>
                </c:pt>
                <c:pt idx="534">
                  <c:v>0.29458000000000001</c:v>
                </c:pt>
                <c:pt idx="535">
                  <c:v>0.29510999999999998</c:v>
                </c:pt>
                <c:pt idx="536">
                  <c:v>0.2959</c:v>
                </c:pt>
                <c:pt idx="537">
                  <c:v>0.29629</c:v>
                </c:pt>
                <c:pt idx="538">
                  <c:v>0.29665999999999998</c:v>
                </c:pt>
                <c:pt idx="539">
                  <c:v>0.29719000000000001</c:v>
                </c:pt>
                <c:pt idx="540">
                  <c:v>0.29794999999999999</c:v>
                </c:pt>
                <c:pt idx="541">
                  <c:v>0.29844999999999999</c:v>
                </c:pt>
                <c:pt idx="542">
                  <c:v>0.29938999999999999</c:v>
                </c:pt>
                <c:pt idx="543">
                  <c:v>0.30046</c:v>
                </c:pt>
                <c:pt idx="544">
                  <c:v>0.30143999999999999</c:v>
                </c:pt>
                <c:pt idx="545">
                  <c:v>0.30256</c:v>
                </c:pt>
                <c:pt idx="546">
                  <c:v>0.30320999999999998</c:v>
                </c:pt>
                <c:pt idx="547">
                  <c:v>0.30417</c:v>
                </c:pt>
                <c:pt idx="548">
                  <c:v>0.30523</c:v>
                </c:pt>
                <c:pt idx="549">
                  <c:v>0.30556</c:v>
                </c:pt>
                <c:pt idx="550">
                  <c:v>0.30593999999999999</c:v>
                </c:pt>
                <c:pt idx="551">
                  <c:v>0.30635000000000001</c:v>
                </c:pt>
                <c:pt idx="552">
                  <c:v>0.30675000000000002</c:v>
                </c:pt>
                <c:pt idx="553">
                  <c:v>0.30714999999999998</c:v>
                </c:pt>
                <c:pt idx="554">
                  <c:v>0.30747000000000002</c:v>
                </c:pt>
                <c:pt idx="555">
                  <c:v>0.30785000000000001</c:v>
                </c:pt>
                <c:pt idx="556">
                  <c:v>0.30821999999999999</c:v>
                </c:pt>
                <c:pt idx="557">
                  <c:v>0.30903000000000003</c:v>
                </c:pt>
                <c:pt idx="558">
                  <c:v>0.31</c:v>
                </c:pt>
                <c:pt idx="559">
                  <c:v>0.31103999999999998</c:v>
                </c:pt>
                <c:pt idx="560">
                  <c:v>0.31162000000000001</c:v>
                </c:pt>
                <c:pt idx="561">
                  <c:v>0.31211</c:v>
                </c:pt>
                <c:pt idx="562">
                  <c:v>0.31291000000000002</c:v>
                </c:pt>
                <c:pt idx="563">
                  <c:v>0.31394</c:v>
                </c:pt>
                <c:pt idx="564">
                  <c:v>0.31497000000000003</c:v>
                </c:pt>
                <c:pt idx="565">
                  <c:v>0.31598999999999999</c:v>
                </c:pt>
                <c:pt idx="566">
                  <c:v>0.31696000000000002</c:v>
                </c:pt>
                <c:pt idx="567">
                  <c:v>0.318</c:v>
                </c:pt>
                <c:pt idx="568">
                  <c:v>0.31902999999999998</c:v>
                </c:pt>
                <c:pt idx="569">
                  <c:v>0.32</c:v>
                </c:pt>
                <c:pt idx="570">
                  <c:v>0.32106000000000001</c:v>
                </c:pt>
                <c:pt idx="571">
                  <c:v>0.3221</c:v>
                </c:pt>
                <c:pt idx="572">
                  <c:v>0.32282</c:v>
                </c:pt>
                <c:pt idx="573">
                  <c:v>0.32314999999999999</c:v>
                </c:pt>
                <c:pt idx="574">
                  <c:v>0.32385999999999998</c:v>
                </c:pt>
                <c:pt idx="575">
                  <c:v>0.32451000000000002</c:v>
                </c:pt>
                <c:pt idx="576">
                  <c:v>0.32474999999999998</c:v>
                </c:pt>
                <c:pt idx="577">
                  <c:v>0.32488</c:v>
                </c:pt>
                <c:pt idx="578">
                  <c:v>0.32499</c:v>
                </c:pt>
                <c:pt idx="579">
                  <c:v>0.32547999999999999</c:v>
                </c:pt>
                <c:pt idx="580">
                  <c:v>0.32608999999999999</c:v>
                </c:pt>
                <c:pt idx="581">
                  <c:v>0.32652999999999999</c:v>
                </c:pt>
                <c:pt idx="582">
                  <c:v>0.32712999999999998</c:v>
                </c:pt>
                <c:pt idx="583">
                  <c:v>0.3281</c:v>
                </c:pt>
                <c:pt idx="584">
                  <c:v>0.32919999999999999</c:v>
                </c:pt>
                <c:pt idx="585">
                  <c:v>0.32984999999999998</c:v>
                </c:pt>
                <c:pt idx="586">
                  <c:v>0.33098</c:v>
                </c:pt>
                <c:pt idx="587">
                  <c:v>0.33167999999999997</c:v>
                </c:pt>
                <c:pt idx="588">
                  <c:v>0.33200000000000002</c:v>
                </c:pt>
                <c:pt idx="589">
                  <c:v>0.33298</c:v>
                </c:pt>
                <c:pt idx="590">
                  <c:v>0.33340999999999998</c:v>
                </c:pt>
                <c:pt idx="591">
                  <c:v>0.33454</c:v>
                </c:pt>
                <c:pt idx="592">
                  <c:v>0.33563999999999999</c:v>
                </c:pt>
                <c:pt idx="593">
                  <c:v>0.33628999999999998</c:v>
                </c:pt>
                <c:pt idx="594">
                  <c:v>0.33700000000000002</c:v>
                </c:pt>
                <c:pt idx="595">
                  <c:v>0.33795999999999998</c:v>
                </c:pt>
                <c:pt idx="596">
                  <c:v>0.33862999999999999</c:v>
                </c:pt>
                <c:pt idx="597">
                  <c:v>0.33932000000000001</c:v>
                </c:pt>
                <c:pt idx="598">
                  <c:v>0.34010000000000001</c:v>
                </c:pt>
                <c:pt idx="599">
                  <c:v>0.34105000000000002</c:v>
                </c:pt>
                <c:pt idx="600">
                  <c:v>0.34150000000000003</c:v>
                </c:pt>
                <c:pt idx="601">
                  <c:v>0.34167999999999998</c:v>
                </c:pt>
                <c:pt idx="602">
                  <c:v>0.34177999999999997</c:v>
                </c:pt>
                <c:pt idx="603">
                  <c:v>0.34187000000000001</c:v>
                </c:pt>
                <c:pt idx="604">
                  <c:v>0.34192</c:v>
                </c:pt>
                <c:pt idx="605">
                  <c:v>0.34194999999999998</c:v>
                </c:pt>
                <c:pt idx="606">
                  <c:v>0.34199000000000002</c:v>
                </c:pt>
                <c:pt idx="607">
                  <c:v>0.34203</c:v>
                </c:pt>
                <c:pt idx="608">
                  <c:v>0.34209000000000001</c:v>
                </c:pt>
                <c:pt idx="609">
                  <c:v>0.34212999999999999</c:v>
                </c:pt>
                <c:pt idx="610">
                  <c:v>0.34216999999999997</c:v>
                </c:pt>
                <c:pt idx="611">
                  <c:v>0.34221000000000001</c:v>
                </c:pt>
                <c:pt idx="612">
                  <c:v>0.34225</c:v>
                </c:pt>
                <c:pt idx="613">
                  <c:v>0.34232000000000001</c:v>
                </c:pt>
                <c:pt idx="614">
                  <c:v>0.34239000000000003</c:v>
                </c:pt>
                <c:pt idx="615">
                  <c:v>0.34247</c:v>
                </c:pt>
                <c:pt idx="616">
                  <c:v>0.34256999999999999</c:v>
                </c:pt>
                <c:pt idx="617">
                  <c:v>0.34264</c:v>
                </c:pt>
                <c:pt idx="618">
                  <c:v>0.34300999999999998</c:v>
                </c:pt>
                <c:pt idx="619">
                  <c:v>0.34322000000000003</c:v>
                </c:pt>
                <c:pt idx="620">
                  <c:v>0.34334999999999999</c:v>
                </c:pt>
                <c:pt idx="621">
                  <c:v>0.34399000000000002</c:v>
                </c:pt>
                <c:pt idx="622">
                  <c:v>0.34464</c:v>
                </c:pt>
                <c:pt idx="623">
                  <c:v>0.34538999999999997</c:v>
                </c:pt>
                <c:pt idx="624">
                  <c:v>0.34642000000000001</c:v>
                </c:pt>
                <c:pt idx="625">
                  <c:v>0.34727999999999998</c:v>
                </c:pt>
                <c:pt idx="626">
                  <c:v>0.34806999999999999</c:v>
                </c:pt>
                <c:pt idx="627">
                  <c:v>0.34916000000000003</c:v>
                </c:pt>
                <c:pt idx="628">
                  <c:v>0.35</c:v>
                </c:pt>
                <c:pt idx="629">
                  <c:v>0.35108</c:v>
                </c:pt>
                <c:pt idx="630">
                  <c:v>0.35215000000000002</c:v>
                </c:pt>
                <c:pt idx="631">
                  <c:v>0.35321999999999998</c:v>
                </c:pt>
                <c:pt idx="632">
                  <c:v>0.35427999999999998</c:v>
                </c:pt>
                <c:pt idx="633">
                  <c:v>0.35516999999999999</c:v>
                </c:pt>
                <c:pt idx="634">
                  <c:v>0.35559000000000002</c:v>
                </c:pt>
                <c:pt idx="635">
                  <c:v>0.35624</c:v>
                </c:pt>
                <c:pt idx="636">
                  <c:v>0.35735</c:v>
                </c:pt>
                <c:pt idx="637">
                  <c:v>0.35842000000000002</c:v>
                </c:pt>
                <c:pt idx="638">
                  <c:v>0.35907</c:v>
                </c:pt>
                <c:pt idx="639">
                  <c:v>0.35986000000000001</c:v>
                </c:pt>
                <c:pt idx="640">
                  <c:v>0.36087000000000002</c:v>
                </c:pt>
                <c:pt idx="641">
                  <c:v>0.3619</c:v>
                </c:pt>
                <c:pt idx="642">
                  <c:v>0.36276000000000003</c:v>
                </c:pt>
                <c:pt idx="643">
                  <c:v>0.36379</c:v>
                </c:pt>
                <c:pt idx="644">
                  <c:v>0.36479</c:v>
                </c:pt>
                <c:pt idx="645">
                  <c:v>0.36581000000000002</c:v>
                </c:pt>
                <c:pt idx="646">
                  <c:v>0.36682999999999999</c:v>
                </c:pt>
                <c:pt idx="647">
                  <c:v>0.36785000000000001</c:v>
                </c:pt>
                <c:pt idx="648">
                  <c:v>0.36849999999999999</c:v>
                </c:pt>
                <c:pt idx="649">
                  <c:v>0.36934</c:v>
                </c:pt>
                <c:pt idx="650">
                  <c:v>0.37036999999999998</c:v>
                </c:pt>
                <c:pt idx="651">
                  <c:v>0.37141000000000002</c:v>
                </c:pt>
                <c:pt idx="652">
                  <c:v>0.37246000000000001</c:v>
                </c:pt>
                <c:pt idx="653">
                  <c:v>0.37351000000000001</c:v>
                </c:pt>
                <c:pt idx="654">
                  <c:v>0.37456</c:v>
                </c:pt>
                <c:pt idx="655">
                  <c:v>0.37495000000000001</c:v>
                </c:pt>
                <c:pt idx="656">
                  <c:v>0.37520999999999999</c:v>
                </c:pt>
                <c:pt idx="657">
                  <c:v>0.37554999999999999</c:v>
                </c:pt>
                <c:pt idx="658">
                  <c:v>0.37589</c:v>
                </c:pt>
                <c:pt idx="659">
                  <c:v>0.37628</c:v>
                </c:pt>
                <c:pt idx="660">
                  <c:v>0.37651000000000001</c:v>
                </c:pt>
                <c:pt idx="661">
                  <c:v>0.37663999999999997</c:v>
                </c:pt>
                <c:pt idx="662">
                  <c:v>0.37674000000000002</c:v>
                </c:pt>
                <c:pt idx="663">
                  <c:v>0.37681999999999999</c:v>
                </c:pt>
                <c:pt idx="664">
                  <c:v>0.37685999999999997</c:v>
                </c:pt>
                <c:pt idx="665">
                  <c:v>0.37691999999999998</c:v>
                </c:pt>
                <c:pt idx="666">
                  <c:v>0.37696000000000002</c:v>
                </c:pt>
                <c:pt idx="667">
                  <c:v>0.37701000000000001</c:v>
                </c:pt>
                <c:pt idx="668">
                  <c:v>0.37707000000000002</c:v>
                </c:pt>
                <c:pt idx="669">
                  <c:v>0.37713999999999998</c:v>
                </c:pt>
                <c:pt idx="670">
                  <c:v>0.37719999999999998</c:v>
                </c:pt>
                <c:pt idx="671">
                  <c:v>0.37762000000000001</c:v>
                </c:pt>
                <c:pt idx="672">
                  <c:v>0.37813000000000002</c:v>
                </c:pt>
                <c:pt idx="673">
                  <c:v>0.37844</c:v>
                </c:pt>
                <c:pt idx="674">
                  <c:v>0.37870999999999999</c:v>
                </c:pt>
                <c:pt idx="675">
                  <c:v>0.37901000000000001</c:v>
                </c:pt>
                <c:pt idx="676">
                  <c:v>0.37928000000000001</c:v>
                </c:pt>
                <c:pt idx="677">
                  <c:v>0.37983</c:v>
                </c:pt>
                <c:pt idx="678">
                  <c:v>0.38023000000000001</c:v>
                </c:pt>
                <c:pt idx="679">
                  <c:v>0.38118000000000002</c:v>
                </c:pt>
                <c:pt idx="680">
                  <c:v>0.38149</c:v>
                </c:pt>
                <c:pt idx="681">
                  <c:v>0.38263000000000003</c:v>
                </c:pt>
                <c:pt idx="682">
                  <c:v>0.38335999999999998</c:v>
                </c:pt>
                <c:pt idx="683">
                  <c:v>0.38390000000000002</c:v>
                </c:pt>
                <c:pt idx="684">
                  <c:v>0.38439000000000001</c:v>
                </c:pt>
                <c:pt idx="685">
                  <c:v>0.38499</c:v>
                </c:pt>
                <c:pt idx="686">
                  <c:v>0.38561000000000001</c:v>
                </c:pt>
                <c:pt idx="687">
                  <c:v>0.38600000000000001</c:v>
                </c:pt>
                <c:pt idx="688">
                  <c:v>0.38639000000000001</c:v>
                </c:pt>
                <c:pt idx="689">
                  <c:v>0.38679999999999998</c:v>
                </c:pt>
                <c:pt idx="690">
                  <c:v>0.38708999999999999</c:v>
                </c:pt>
                <c:pt idx="691">
                  <c:v>0.38743</c:v>
                </c:pt>
                <c:pt idx="692">
                  <c:v>0.38778000000000001</c:v>
                </c:pt>
                <c:pt idx="693">
                  <c:v>0.38856000000000002</c:v>
                </c:pt>
                <c:pt idx="694">
                  <c:v>0.38941999999999999</c:v>
                </c:pt>
                <c:pt idx="695">
                  <c:v>0.39026</c:v>
                </c:pt>
                <c:pt idx="696">
                  <c:v>0.39056999999999997</c:v>
                </c:pt>
                <c:pt idx="697">
                  <c:v>0.39107999999999998</c:v>
                </c:pt>
                <c:pt idx="698">
                  <c:v>0.39132</c:v>
                </c:pt>
                <c:pt idx="699">
                  <c:v>0.39166000000000001</c:v>
                </c:pt>
                <c:pt idx="700">
                  <c:v>0.39230999999999999</c:v>
                </c:pt>
                <c:pt idx="701">
                  <c:v>0.39277000000000001</c:v>
                </c:pt>
                <c:pt idx="702">
                  <c:v>0.39318999999999998</c:v>
                </c:pt>
                <c:pt idx="703">
                  <c:v>0.39396999999999999</c:v>
                </c:pt>
                <c:pt idx="704">
                  <c:v>0.39429999999999998</c:v>
                </c:pt>
                <c:pt idx="705">
                  <c:v>0.39445999999999998</c:v>
                </c:pt>
                <c:pt idx="706">
                  <c:v>0.39455000000000001</c:v>
                </c:pt>
                <c:pt idx="707">
                  <c:v>0.39465</c:v>
                </c:pt>
                <c:pt idx="708">
                  <c:v>0.39473000000000003</c:v>
                </c:pt>
                <c:pt idx="709">
                  <c:v>0.39483000000000001</c:v>
                </c:pt>
                <c:pt idx="710">
                  <c:v>0.39493</c:v>
                </c:pt>
                <c:pt idx="711">
                  <c:v>0.39504</c:v>
                </c:pt>
                <c:pt idx="712">
                  <c:v>0.39512000000000003</c:v>
                </c:pt>
                <c:pt idx="713">
                  <c:v>0.39518999999999999</c:v>
                </c:pt>
                <c:pt idx="714">
                  <c:v>0.39524999999999999</c:v>
                </c:pt>
                <c:pt idx="715">
                  <c:v>0.39534999999999998</c:v>
                </c:pt>
                <c:pt idx="716">
                  <c:v>0.39545000000000002</c:v>
                </c:pt>
                <c:pt idx="717">
                  <c:v>0.39555000000000001</c:v>
                </c:pt>
                <c:pt idx="718">
                  <c:v>0.39565</c:v>
                </c:pt>
                <c:pt idx="719">
                  <c:v>0.39576</c:v>
                </c:pt>
                <c:pt idx="720">
                  <c:v>0.39587</c:v>
                </c:pt>
                <c:pt idx="721">
                  <c:v>0.39595999999999998</c:v>
                </c:pt>
                <c:pt idx="722">
                  <c:v>0.39606999999999998</c:v>
                </c:pt>
                <c:pt idx="723">
                  <c:v>0.39613999999999999</c:v>
                </c:pt>
                <c:pt idx="724">
                  <c:v>0.39623000000000003</c:v>
                </c:pt>
                <c:pt idx="725">
                  <c:v>0.39629999999999999</c:v>
                </c:pt>
                <c:pt idx="726">
                  <c:v>0.39637</c:v>
                </c:pt>
                <c:pt idx="727">
                  <c:v>0.39644000000000001</c:v>
                </c:pt>
                <c:pt idx="728">
                  <c:v>0.39654</c:v>
                </c:pt>
                <c:pt idx="729">
                  <c:v>0.39661000000000002</c:v>
                </c:pt>
                <c:pt idx="730">
                  <c:v>0.3967</c:v>
                </c:pt>
                <c:pt idx="731">
                  <c:v>0.39677000000000001</c:v>
                </c:pt>
                <c:pt idx="732">
                  <c:v>0.39684999999999998</c:v>
                </c:pt>
                <c:pt idx="733">
                  <c:v>0.39693000000000001</c:v>
                </c:pt>
                <c:pt idx="734">
                  <c:v>0.39700000000000002</c:v>
                </c:pt>
                <c:pt idx="735">
                  <c:v>0.39709</c:v>
                </c:pt>
                <c:pt idx="736">
                  <c:v>0.39718999999999999</c:v>
                </c:pt>
                <c:pt idx="737">
                  <c:v>0.39728999999999998</c:v>
                </c:pt>
                <c:pt idx="738">
                  <c:v>0.39738000000000001</c:v>
                </c:pt>
                <c:pt idx="739">
                  <c:v>0.39748</c:v>
                </c:pt>
                <c:pt idx="740">
                  <c:v>0.39754</c:v>
                </c:pt>
                <c:pt idx="741">
                  <c:v>0.39762999999999998</c:v>
                </c:pt>
                <c:pt idx="742">
                  <c:v>0.39768999999999999</c:v>
                </c:pt>
                <c:pt idx="743">
                  <c:v>0.39778000000000002</c:v>
                </c:pt>
                <c:pt idx="744">
                  <c:v>0.39785999999999999</c:v>
                </c:pt>
                <c:pt idx="745">
                  <c:v>0.39790999999999999</c:v>
                </c:pt>
                <c:pt idx="746">
                  <c:v>0.39798</c:v>
                </c:pt>
                <c:pt idx="747">
                  <c:v>0.39818999999999999</c:v>
                </c:pt>
                <c:pt idx="748">
                  <c:v>0.39907999999999999</c:v>
                </c:pt>
                <c:pt idx="749">
                  <c:v>0.39943000000000001</c:v>
                </c:pt>
                <c:pt idx="750">
                  <c:v>0.39985999999999999</c:v>
                </c:pt>
                <c:pt idx="751">
                  <c:v>0.40022999999999997</c:v>
                </c:pt>
                <c:pt idx="752">
                  <c:v>0.40106000000000003</c:v>
                </c:pt>
                <c:pt idx="753">
                  <c:v>0.40212999999999999</c:v>
                </c:pt>
                <c:pt idx="754">
                  <c:v>0.40268999999999999</c:v>
                </c:pt>
                <c:pt idx="755">
                  <c:v>0.40321000000000001</c:v>
                </c:pt>
                <c:pt idx="756">
                  <c:v>0.40426000000000001</c:v>
                </c:pt>
                <c:pt idx="757">
                  <c:v>0.40532000000000001</c:v>
                </c:pt>
                <c:pt idx="758">
                  <c:v>0.40638999999999997</c:v>
                </c:pt>
                <c:pt idx="759">
                  <c:v>0.40710000000000002</c:v>
                </c:pt>
                <c:pt idx="760">
                  <c:v>0.40792</c:v>
                </c:pt>
                <c:pt idx="761">
                  <c:v>0.40899000000000002</c:v>
                </c:pt>
                <c:pt idx="762">
                  <c:v>0.40975</c:v>
                </c:pt>
                <c:pt idx="763">
                  <c:v>0.41041</c:v>
                </c:pt>
                <c:pt idx="764">
                  <c:v>0.41138999999999998</c:v>
                </c:pt>
                <c:pt idx="765">
                  <c:v>0.41210000000000002</c:v>
                </c:pt>
                <c:pt idx="766">
                  <c:v>0.41314000000000001</c:v>
                </c:pt>
                <c:pt idx="767">
                  <c:v>0.41419</c:v>
                </c:pt>
                <c:pt idx="768">
                  <c:v>0.41521999999999998</c:v>
                </c:pt>
                <c:pt idx="769">
                  <c:v>0.41625000000000001</c:v>
                </c:pt>
                <c:pt idx="770">
                  <c:v>0.41715000000000002</c:v>
                </c:pt>
                <c:pt idx="771">
                  <c:v>0.41816999999999999</c:v>
                </c:pt>
                <c:pt idx="772">
                  <c:v>0.41918</c:v>
                </c:pt>
                <c:pt idx="773">
                  <c:v>0.42010999999999998</c:v>
                </c:pt>
                <c:pt idx="774">
                  <c:v>0.42111999999999999</c:v>
                </c:pt>
                <c:pt idx="775">
                  <c:v>0.42213000000000001</c:v>
                </c:pt>
                <c:pt idx="776">
                  <c:v>0.42237000000000002</c:v>
                </c:pt>
                <c:pt idx="777">
                  <c:v>0.42277999999999999</c:v>
                </c:pt>
                <c:pt idx="778">
                  <c:v>0.42307</c:v>
                </c:pt>
                <c:pt idx="779">
                  <c:v>0.42405999999999999</c:v>
                </c:pt>
                <c:pt idx="780">
                  <c:v>0.42507</c:v>
                </c:pt>
                <c:pt idx="781">
                  <c:v>0.42588999999999999</c:v>
                </c:pt>
                <c:pt idx="782">
                  <c:v>0.42659000000000002</c:v>
                </c:pt>
                <c:pt idx="783">
                  <c:v>0.42764999999999997</c:v>
                </c:pt>
                <c:pt idx="784">
                  <c:v>0.42875999999999997</c:v>
                </c:pt>
                <c:pt idx="785">
                  <c:v>0.42929</c:v>
                </c:pt>
                <c:pt idx="786">
                  <c:v>0.42987999999999998</c:v>
                </c:pt>
                <c:pt idx="787">
                  <c:v>0.43054999999999999</c:v>
                </c:pt>
                <c:pt idx="788">
                  <c:v>0.43131999999999998</c:v>
                </c:pt>
                <c:pt idx="789">
                  <c:v>0.43247000000000002</c:v>
                </c:pt>
                <c:pt idx="790">
                  <c:v>0.43332999999999999</c:v>
                </c:pt>
                <c:pt idx="791">
                  <c:v>0.43387999999999999</c:v>
                </c:pt>
                <c:pt idx="792">
                  <c:v>0.43487999999999999</c:v>
                </c:pt>
                <c:pt idx="793">
                  <c:v>0.43598999999999999</c:v>
                </c:pt>
                <c:pt idx="794">
                  <c:v>0.43704999999999999</c:v>
                </c:pt>
                <c:pt idx="795">
                  <c:v>0.43753999999999998</c:v>
                </c:pt>
                <c:pt idx="796">
                  <c:v>0.43841000000000002</c:v>
                </c:pt>
                <c:pt idx="797">
                  <c:v>0.43917</c:v>
                </c:pt>
                <c:pt idx="798">
                  <c:v>0.44019999999999998</c:v>
                </c:pt>
                <c:pt idx="799">
                  <c:v>0.44116</c:v>
                </c:pt>
                <c:pt idx="800">
                  <c:v>0.44180999999999998</c:v>
                </c:pt>
                <c:pt idx="801">
                  <c:v>0.44224000000000002</c:v>
                </c:pt>
                <c:pt idx="802">
                  <c:v>0.44258999999999998</c:v>
                </c:pt>
                <c:pt idx="803">
                  <c:v>0.44295000000000001</c:v>
                </c:pt>
                <c:pt idx="804">
                  <c:v>0.44342999999999999</c:v>
                </c:pt>
                <c:pt idx="805">
                  <c:v>0.44463999999999998</c:v>
                </c:pt>
                <c:pt idx="806">
                  <c:v>0.44555</c:v>
                </c:pt>
                <c:pt idx="807">
                  <c:v>0.44625999999999999</c:v>
                </c:pt>
                <c:pt idx="808">
                  <c:v>0.44668000000000002</c:v>
                </c:pt>
                <c:pt idx="809">
                  <c:v>0.44705</c:v>
                </c:pt>
                <c:pt idx="810">
                  <c:v>0.44734000000000002</c:v>
                </c:pt>
                <c:pt idx="811">
                  <c:v>0.44792999999999999</c:v>
                </c:pt>
                <c:pt idx="812">
                  <c:v>0.44832</c:v>
                </c:pt>
                <c:pt idx="813">
                  <c:v>0.44849</c:v>
                </c:pt>
                <c:pt idx="814">
                  <c:v>0.44862000000000002</c:v>
                </c:pt>
                <c:pt idx="815">
                  <c:v>0.44871</c:v>
                </c:pt>
                <c:pt idx="816">
                  <c:v>0.44879999999999998</c:v>
                </c:pt>
                <c:pt idx="817">
                  <c:v>0.44890000000000002</c:v>
                </c:pt>
                <c:pt idx="818">
                  <c:v>0.44899</c:v>
                </c:pt>
                <c:pt idx="819">
                  <c:v>0.44907999999999998</c:v>
                </c:pt>
                <c:pt idx="820">
                  <c:v>0.44918000000000002</c:v>
                </c:pt>
                <c:pt idx="821">
                  <c:v>0.44927</c:v>
                </c:pt>
                <c:pt idx="822">
                  <c:v>0.44935999999999998</c:v>
                </c:pt>
                <c:pt idx="823">
                  <c:v>0.44946000000000003</c:v>
                </c:pt>
                <c:pt idx="824">
                  <c:v>0.44957999999999998</c:v>
                </c:pt>
                <c:pt idx="825">
                  <c:v>0.44968999999999998</c:v>
                </c:pt>
                <c:pt idx="826">
                  <c:v>0.44978000000000001</c:v>
                </c:pt>
                <c:pt idx="827">
                  <c:v>0.44989000000000001</c:v>
                </c:pt>
                <c:pt idx="828">
                  <c:v>0.45</c:v>
                </c:pt>
                <c:pt idx="829">
                  <c:v>0.45012000000000002</c:v>
                </c:pt>
                <c:pt idx="830">
                  <c:v>0.45024999999999998</c:v>
                </c:pt>
                <c:pt idx="831">
                  <c:v>0.45036999999999999</c:v>
                </c:pt>
                <c:pt idx="832">
                  <c:v>0.45055000000000001</c:v>
                </c:pt>
                <c:pt idx="833">
                  <c:v>0.45073000000000002</c:v>
                </c:pt>
                <c:pt idx="834">
                  <c:v>0.45099</c:v>
                </c:pt>
                <c:pt idx="835">
                  <c:v>0.45168000000000003</c:v>
                </c:pt>
                <c:pt idx="836">
                  <c:v>0.45207000000000003</c:v>
                </c:pt>
                <c:pt idx="837">
                  <c:v>0.45251000000000002</c:v>
                </c:pt>
                <c:pt idx="838">
                  <c:v>0.45269999999999999</c:v>
                </c:pt>
                <c:pt idx="839">
                  <c:v>0.45330999999999999</c:v>
                </c:pt>
                <c:pt idx="840">
                  <c:v>0.45377000000000001</c:v>
                </c:pt>
                <c:pt idx="841">
                  <c:v>0.45448</c:v>
                </c:pt>
                <c:pt idx="842">
                  <c:v>0.45556000000000002</c:v>
                </c:pt>
                <c:pt idx="843">
                  <c:v>0.45609</c:v>
                </c:pt>
                <c:pt idx="844">
                  <c:v>0.45663999999999999</c:v>
                </c:pt>
                <c:pt idx="845">
                  <c:v>0.45738000000000001</c:v>
                </c:pt>
                <c:pt idx="846">
                  <c:v>0.45772000000000002</c:v>
                </c:pt>
                <c:pt idx="847">
                  <c:v>0.45805000000000001</c:v>
                </c:pt>
                <c:pt idx="848">
                  <c:v>0.45838000000000001</c:v>
                </c:pt>
                <c:pt idx="849">
                  <c:v>0.45878000000000002</c:v>
                </c:pt>
                <c:pt idx="850">
                  <c:v>0.45899000000000001</c:v>
                </c:pt>
                <c:pt idx="851">
                  <c:v>0.45931</c:v>
                </c:pt>
                <c:pt idx="852">
                  <c:v>0.46010000000000001</c:v>
                </c:pt>
                <c:pt idx="853">
                  <c:v>0.46117999999999998</c:v>
                </c:pt>
                <c:pt idx="854">
                  <c:v>0.46217000000000003</c:v>
                </c:pt>
                <c:pt idx="855">
                  <c:v>0.46312999999999999</c:v>
                </c:pt>
                <c:pt idx="856">
                  <c:v>0.46383000000000002</c:v>
                </c:pt>
                <c:pt idx="857">
                  <c:v>0.46432000000000001</c:v>
                </c:pt>
                <c:pt idx="858">
                  <c:v>0.46487000000000001</c:v>
                </c:pt>
                <c:pt idx="859">
                  <c:v>0.46529999999999999</c:v>
                </c:pt>
                <c:pt idx="860">
                  <c:v>0.46572999999999998</c:v>
                </c:pt>
                <c:pt idx="861">
                  <c:v>0.46654000000000001</c:v>
                </c:pt>
                <c:pt idx="862">
                  <c:v>0.46727999999999997</c:v>
                </c:pt>
                <c:pt idx="863">
                  <c:v>0.46832000000000001</c:v>
                </c:pt>
                <c:pt idx="864">
                  <c:v>0.46936</c:v>
                </c:pt>
                <c:pt idx="865">
                  <c:v>0.47032000000000002</c:v>
                </c:pt>
                <c:pt idx="866">
                  <c:v>0.47106999999999999</c:v>
                </c:pt>
                <c:pt idx="867">
                  <c:v>0.47206999999999999</c:v>
                </c:pt>
                <c:pt idx="868">
                  <c:v>0.47310000000000002</c:v>
                </c:pt>
                <c:pt idx="869">
                  <c:v>0.47411999999999999</c:v>
                </c:pt>
                <c:pt idx="870">
                  <c:v>0.47505999999999998</c:v>
                </c:pt>
                <c:pt idx="871">
                  <c:v>0.47539999999999999</c:v>
                </c:pt>
                <c:pt idx="872">
                  <c:v>0.47565000000000002</c:v>
                </c:pt>
                <c:pt idx="873">
                  <c:v>0.47598000000000001</c:v>
                </c:pt>
                <c:pt idx="874">
                  <c:v>0.47692000000000001</c:v>
                </c:pt>
                <c:pt idx="875">
                  <c:v>0.47794999999999999</c:v>
                </c:pt>
                <c:pt idx="876">
                  <c:v>0.47894999999999999</c:v>
                </c:pt>
                <c:pt idx="877">
                  <c:v>0.47968</c:v>
                </c:pt>
                <c:pt idx="878">
                  <c:v>0.48033999999999999</c:v>
                </c:pt>
                <c:pt idx="879">
                  <c:v>0.48139999999999999</c:v>
                </c:pt>
                <c:pt idx="880">
                  <c:v>0.48250999999999999</c:v>
                </c:pt>
                <c:pt idx="881">
                  <c:v>0.48337000000000002</c:v>
                </c:pt>
                <c:pt idx="882">
                  <c:v>0.48363</c:v>
                </c:pt>
                <c:pt idx="883">
                  <c:v>0.48421999999999998</c:v>
                </c:pt>
                <c:pt idx="884">
                  <c:v>0.48446</c:v>
                </c:pt>
                <c:pt idx="885">
                  <c:v>0.48494999999999999</c:v>
                </c:pt>
                <c:pt idx="886">
                  <c:v>0.48573</c:v>
                </c:pt>
                <c:pt idx="887">
                  <c:v>0.48633999999999999</c:v>
                </c:pt>
                <c:pt idx="888">
                  <c:v>0.48747000000000001</c:v>
                </c:pt>
                <c:pt idx="889">
                  <c:v>0.48854999999999998</c:v>
                </c:pt>
                <c:pt idx="890">
                  <c:v>0.48960999999999999</c:v>
                </c:pt>
                <c:pt idx="891">
                  <c:v>0.49064999999999998</c:v>
                </c:pt>
                <c:pt idx="892">
                  <c:v>0.49088999999999999</c:v>
                </c:pt>
                <c:pt idx="893">
                  <c:v>0.49102000000000001</c:v>
                </c:pt>
                <c:pt idx="894">
                  <c:v>0.49110999999999999</c:v>
                </c:pt>
                <c:pt idx="895">
                  <c:v>0.49119000000000002</c:v>
                </c:pt>
                <c:pt idx="896">
                  <c:v>0.49126999999999998</c:v>
                </c:pt>
                <c:pt idx="897">
                  <c:v>0.49132999999999999</c:v>
                </c:pt>
                <c:pt idx="898">
                  <c:v>0.49138999999999999</c:v>
                </c:pt>
                <c:pt idx="899">
                  <c:v>0.49146000000000001</c:v>
                </c:pt>
                <c:pt idx="900">
                  <c:v>0.49153000000000002</c:v>
                </c:pt>
                <c:pt idx="901">
                  <c:v>0.49164000000000002</c:v>
                </c:pt>
                <c:pt idx="902">
                  <c:v>0.49184</c:v>
                </c:pt>
                <c:pt idx="903">
                  <c:v>0.49197999999999997</c:v>
                </c:pt>
                <c:pt idx="904">
                  <c:v>0.49209999999999998</c:v>
                </c:pt>
                <c:pt idx="905">
                  <c:v>0.49221999999999999</c:v>
                </c:pt>
                <c:pt idx="906">
                  <c:v>0.49231999999999998</c:v>
                </c:pt>
                <c:pt idx="907">
                  <c:v>0.49243999999999999</c:v>
                </c:pt>
                <c:pt idx="908">
                  <c:v>0.49251</c:v>
                </c:pt>
                <c:pt idx="909">
                  <c:v>0.49260999999999999</c:v>
                </c:pt>
                <c:pt idx="910">
                  <c:v>0.49297000000000002</c:v>
                </c:pt>
                <c:pt idx="911">
                  <c:v>0.49359999999999998</c:v>
                </c:pt>
                <c:pt idx="912">
                  <c:v>0.49395</c:v>
                </c:pt>
                <c:pt idx="913">
                  <c:v>0.49468000000000001</c:v>
                </c:pt>
                <c:pt idx="914">
                  <c:v>0.49530000000000002</c:v>
                </c:pt>
                <c:pt idx="915">
                  <c:v>0.49635000000000001</c:v>
                </c:pt>
                <c:pt idx="916">
                  <c:v>0.49741000000000002</c:v>
                </c:pt>
                <c:pt idx="917">
                  <c:v>0.49846000000000001</c:v>
                </c:pt>
                <c:pt idx="918">
                  <c:v>0.49911</c:v>
                </c:pt>
                <c:pt idx="919">
                  <c:v>0.49973000000000001</c:v>
                </c:pt>
                <c:pt idx="920">
                  <c:v>0.50007999999999997</c:v>
                </c:pt>
                <c:pt idx="921">
                  <c:v>0.50041000000000002</c:v>
                </c:pt>
                <c:pt idx="922">
                  <c:v>0.50078</c:v>
                </c:pt>
                <c:pt idx="923">
                  <c:v>0.50124000000000002</c:v>
                </c:pt>
                <c:pt idx="924">
                  <c:v>0.50149999999999995</c:v>
                </c:pt>
                <c:pt idx="925">
                  <c:v>0.50199000000000005</c:v>
                </c:pt>
                <c:pt idx="926">
                  <c:v>0.50212999999999997</c:v>
                </c:pt>
                <c:pt idx="927">
                  <c:v>0.50224000000000002</c:v>
                </c:pt>
                <c:pt idx="928">
                  <c:v>0.50233000000000005</c:v>
                </c:pt>
                <c:pt idx="929">
                  <c:v>0.50244999999999995</c:v>
                </c:pt>
                <c:pt idx="930">
                  <c:v>0.50255000000000005</c:v>
                </c:pt>
                <c:pt idx="931">
                  <c:v>0.50266</c:v>
                </c:pt>
                <c:pt idx="932">
                  <c:v>0.50278999999999996</c:v>
                </c:pt>
                <c:pt idx="933">
                  <c:v>0.50288999999999995</c:v>
                </c:pt>
                <c:pt idx="934">
                  <c:v>0.50302999999999998</c:v>
                </c:pt>
                <c:pt idx="935">
                  <c:v>0.50316000000000005</c:v>
                </c:pt>
                <c:pt idx="936">
                  <c:v>0.50326000000000004</c:v>
                </c:pt>
                <c:pt idx="937">
                  <c:v>0.50344</c:v>
                </c:pt>
                <c:pt idx="938">
                  <c:v>0.50356000000000001</c:v>
                </c:pt>
                <c:pt idx="939">
                  <c:v>0.50366999999999995</c:v>
                </c:pt>
                <c:pt idx="940">
                  <c:v>0.50375000000000003</c:v>
                </c:pt>
                <c:pt idx="941">
                  <c:v>0.50385000000000002</c:v>
                </c:pt>
                <c:pt idx="942">
                  <c:v>0.50392000000000003</c:v>
                </c:pt>
                <c:pt idx="943">
                  <c:v>0.50402000000000002</c:v>
                </c:pt>
                <c:pt idx="944">
                  <c:v>0.50407999999999997</c:v>
                </c:pt>
                <c:pt idx="945">
                  <c:v>0.50414000000000003</c:v>
                </c:pt>
                <c:pt idx="946">
                  <c:v>0.50424000000000002</c:v>
                </c:pt>
                <c:pt idx="947">
                  <c:v>0.50429999999999997</c:v>
                </c:pt>
                <c:pt idx="948">
                  <c:v>0.50436999999999999</c:v>
                </c:pt>
                <c:pt idx="949">
                  <c:v>0.50443000000000005</c:v>
                </c:pt>
                <c:pt idx="950">
                  <c:v>0.50449999999999995</c:v>
                </c:pt>
                <c:pt idx="951">
                  <c:v>0.50458000000000003</c:v>
                </c:pt>
                <c:pt idx="952">
                  <c:v>0.50463999999999998</c:v>
                </c:pt>
                <c:pt idx="953">
                  <c:v>0.50470999999999999</c:v>
                </c:pt>
                <c:pt idx="954">
                  <c:v>0.50478999999999996</c:v>
                </c:pt>
                <c:pt idx="955">
                  <c:v>0.50485000000000002</c:v>
                </c:pt>
                <c:pt idx="956">
                  <c:v>0.50490000000000002</c:v>
                </c:pt>
                <c:pt idx="957">
                  <c:v>0.50495000000000001</c:v>
                </c:pt>
                <c:pt idx="958">
                  <c:v>0.505</c:v>
                </c:pt>
                <c:pt idx="959">
                  <c:v>0.50504000000000004</c:v>
                </c:pt>
                <c:pt idx="960">
                  <c:v>0.50507999999999997</c:v>
                </c:pt>
                <c:pt idx="961">
                  <c:v>0.50514999999999999</c:v>
                </c:pt>
                <c:pt idx="962">
                  <c:v>0.50521000000000005</c:v>
                </c:pt>
                <c:pt idx="963">
                  <c:v>0.50529000000000002</c:v>
                </c:pt>
                <c:pt idx="964">
                  <c:v>0.50532999999999995</c:v>
                </c:pt>
                <c:pt idx="965">
                  <c:v>0.50538000000000005</c:v>
                </c:pt>
                <c:pt idx="966">
                  <c:v>0.50543000000000005</c:v>
                </c:pt>
                <c:pt idx="967">
                  <c:v>0.50548000000000004</c:v>
                </c:pt>
                <c:pt idx="968">
                  <c:v>0.50551999999999997</c:v>
                </c:pt>
                <c:pt idx="969">
                  <c:v>0.50558000000000003</c:v>
                </c:pt>
                <c:pt idx="970">
                  <c:v>0.50561999999999996</c:v>
                </c:pt>
                <c:pt idx="971">
                  <c:v>0.50566999999999995</c:v>
                </c:pt>
                <c:pt idx="972">
                  <c:v>0.50570000000000004</c:v>
                </c:pt>
                <c:pt idx="973">
                  <c:v>0.50573999999999997</c:v>
                </c:pt>
                <c:pt idx="974">
                  <c:v>0.50578999999999996</c:v>
                </c:pt>
                <c:pt idx="975">
                  <c:v>0.50585999999999998</c:v>
                </c:pt>
                <c:pt idx="976">
                  <c:v>0.50590999999999997</c:v>
                </c:pt>
                <c:pt idx="977">
                  <c:v>0.50595999999999997</c:v>
                </c:pt>
                <c:pt idx="978">
                  <c:v>0.50600000000000001</c:v>
                </c:pt>
                <c:pt idx="979">
                  <c:v>0.50605</c:v>
                </c:pt>
                <c:pt idx="980">
                  <c:v>0.50610999999999995</c:v>
                </c:pt>
                <c:pt idx="981">
                  <c:v>0.50616000000000005</c:v>
                </c:pt>
                <c:pt idx="982">
                  <c:v>0.50621000000000005</c:v>
                </c:pt>
                <c:pt idx="983">
                  <c:v>0.50626000000000004</c:v>
                </c:pt>
                <c:pt idx="984">
                  <c:v>0.50631999999999999</c:v>
                </c:pt>
                <c:pt idx="985">
                  <c:v>0.50638000000000005</c:v>
                </c:pt>
                <c:pt idx="986">
                  <c:v>0.50654999999999994</c:v>
                </c:pt>
                <c:pt idx="987">
                  <c:v>0.50685999999999998</c:v>
                </c:pt>
                <c:pt idx="988">
                  <c:v>0.50775000000000003</c:v>
                </c:pt>
                <c:pt idx="989">
                  <c:v>0.50826000000000005</c:v>
                </c:pt>
                <c:pt idx="990">
                  <c:v>0.50926000000000005</c:v>
                </c:pt>
                <c:pt idx="991">
                  <c:v>0.51005</c:v>
                </c:pt>
                <c:pt idx="992">
                  <c:v>0.51058999999999999</c:v>
                </c:pt>
                <c:pt idx="993">
                  <c:v>0.51168000000000002</c:v>
                </c:pt>
                <c:pt idx="994">
                  <c:v>0.51270000000000004</c:v>
                </c:pt>
                <c:pt idx="995">
                  <c:v>0.51366000000000001</c:v>
                </c:pt>
                <c:pt idx="996">
                  <c:v>0.51476999999999995</c:v>
                </c:pt>
                <c:pt idx="997">
                  <c:v>0.51580000000000004</c:v>
                </c:pt>
                <c:pt idx="998">
                  <c:v>0.51658000000000004</c:v>
                </c:pt>
                <c:pt idx="999">
                  <c:v>0.51763000000000003</c:v>
                </c:pt>
                <c:pt idx="1000">
                  <c:v>0.51866999999999996</c:v>
                </c:pt>
                <c:pt idx="1001">
                  <c:v>0.51915</c:v>
                </c:pt>
                <c:pt idx="1002">
                  <c:v>0.51987000000000005</c:v>
                </c:pt>
                <c:pt idx="1003">
                  <c:v>0.52087000000000006</c:v>
                </c:pt>
                <c:pt idx="1004">
                  <c:v>0.52193000000000001</c:v>
                </c:pt>
                <c:pt idx="1005">
                  <c:v>0.52298</c:v>
                </c:pt>
                <c:pt idx="1006">
                  <c:v>0.52400999999999998</c:v>
                </c:pt>
                <c:pt idx="1007">
                  <c:v>0.52502000000000004</c:v>
                </c:pt>
                <c:pt idx="1008">
                  <c:v>0.52603999999999995</c:v>
                </c:pt>
                <c:pt idx="1009">
                  <c:v>0.52681999999999995</c:v>
                </c:pt>
                <c:pt idx="1010">
                  <c:v>0.52756000000000003</c:v>
                </c:pt>
                <c:pt idx="1011">
                  <c:v>0.52817000000000003</c:v>
                </c:pt>
                <c:pt idx="1012">
                  <c:v>0.52861000000000002</c:v>
                </c:pt>
                <c:pt idx="1013">
                  <c:v>0.52920999999999996</c:v>
                </c:pt>
                <c:pt idx="1014">
                  <c:v>0.53022999999999998</c:v>
                </c:pt>
                <c:pt idx="1015">
                  <c:v>0.53132000000000001</c:v>
                </c:pt>
                <c:pt idx="1016">
                  <c:v>0.53237000000000001</c:v>
                </c:pt>
                <c:pt idx="1017">
                  <c:v>0.53319000000000005</c:v>
                </c:pt>
                <c:pt idx="1018">
                  <c:v>0.53386999999999996</c:v>
                </c:pt>
                <c:pt idx="1019">
                  <c:v>0.53493999999999997</c:v>
                </c:pt>
                <c:pt idx="1020">
                  <c:v>0.53605000000000003</c:v>
                </c:pt>
                <c:pt idx="1021">
                  <c:v>0.53632000000000002</c:v>
                </c:pt>
                <c:pt idx="1022">
                  <c:v>0.53698000000000001</c:v>
                </c:pt>
                <c:pt idx="1023">
                  <c:v>0.53718999999999995</c:v>
                </c:pt>
                <c:pt idx="1024">
                  <c:v>0.53749999999999998</c:v>
                </c:pt>
                <c:pt idx="1025">
                  <c:v>0.53802000000000005</c:v>
                </c:pt>
                <c:pt idx="1026">
                  <c:v>0.53854000000000002</c:v>
                </c:pt>
                <c:pt idx="1027">
                  <c:v>0.53898999999999997</c:v>
                </c:pt>
                <c:pt idx="1028">
                  <c:v>0.54</c:v>
                </c:pt>
                <c:pt idx="1029">
                  <c:v>0.54090000000000005</c:v>
                </c:pt>
                <c:pt idx="1030">
                  <c:v>0.54122000000000003</c:v>
                </c:pt>
                <c:pt idx="1031">
                  <c:v>0.54227000000000003</c:v>
                </c:pt>
                <c:pt idx="1032">
                  <c:v>0.54274</c:v>
                </c:pt>
                <c:pt idx="1033">
                  <c:v>0.54361000000000004</c:v>
                </c:pt>
                <c:pt idx="1034">
                  <c:v>0.54471000000000003</c:v>
                </c:pt>
                <c:pt idx="1035">
                  <c:v>0.54588999999999999</c:v>
                </c:pt>
                <c:pt idx="1036">
                  <c:v>0.54712000000000005</c:v>
                </c:pt>
                <c:pt idx="1037">
                  <c:v>0.54832999999999998</c:v>
                </c:pt>
                <c:pt idx="1038">
                  <c:v>0.54866999999999999</c:v>
                </c:pt>
                <c:pt idx="1039">
                  <c:v>0.54912000000000005</c:v>
                </c:pt>
                <c:pt idx="1040">
                  <c:v>0.54947000000000001</c:v>
                </c:pt>
                <c:pt idx="1041">
                  <c:v>0.55010999999999999</c:v>
                </c:pt>
                <c:pt idx="1042">
                  <c:v>0.55086999999999997</c:v>
                </c:pt>
                <c:pt idx="1043">
                  <c:v>0.55200000000000005</c:v>
                </c:pt>
                <c:pt idx="1044">
                  <c:v>0.55310000000000004</c:v>
                </c:pt>
                <c:pt idx="1045">
                  <c:v>0.55398999999999998</c:v>
                </c:pt>
                <c:pt idx="1046">
                  <c:v>0.55437999999999998</c:v>
                </c:pt>
                <c:pt idx="1047">
                  <c:v>0.55496999999999996</c:v>
                </c:pt>
                <c:pt idx="1048">
                  <c:v>0.55586999999999998</c:v>
                </c:pt>
                <c:pt idx="1049">
                  <c:v>0.55654000000000003</c:v>
                </c:pt>
                <c:pt idx="1050">
                  <c:v>0.55750999999999995</c:v>
                </c:pt>
                <c:pt idx="1051">
                  <c:v>0.55845999999999996</c:v>
                </c:pt>
                <c:pt idx="1052">
                  <c:v>0.55925999999999998</c:v>
                </c:pt>
                <c:pt idx="1053">
                  <c:v>0.56003999999999998</c:v>
                </c:pt>
                <c:pt idx="1054">
                  <c:v>0.56023000000000001</c:v>
                </c:pt>
                <c:pt idx="1055">
                  <c:v>0.56096000000000001</c:v>
                </c:pt>
                <c:pt idx="1056">
                  <c:v>0.56147999999999998</c:v>
                </c:pt>
                <c:pt idx="1057">
                  <c:v>0.56252999999999997</c:v>
                </c:pt>
                <c:pt idx="1058">
                  <c:v>0.56357000000000002</c:v>
                </c:pt>
                <c:pt idx="1059">
                  <c:v>0.56440000000000001</c:v>
                </c:pt>
                <c:pt idx="1060">
                  <c:v>0.56547000000000003</c:v>
                </c:pt>
                <c:pt idx="1061">
                  <c:v>0.56649000000000005</c:v>
                </c:pt>
                <c:pt idx="1062">
                  <c:v>0.56727000000000005</c:v>
                </c:pt>
                <c:pt idx="1063">
                  <c:v>0.56830999999999998</c:v>
                </c:pt>
                <c:pt idx="1064">
                  <c:v>0.56935999999999998</c:v>
                </c:pt>
                <c:pt idx="1065">
                  <c:v>0.57030999999999998</c:v>
                </c:pt>
                <c:pt idx="1066">
                  <c:v>0.57132000000000005</c:v>
                </c:pt>
                <c:pt idx="1067">
                  <c:v>0.57235000000000003</c:v>
                </c:pt>
                <c:pt idx="1068">
                  <c:v>0.57291000000000003</c:v>
                </c:pt>
                <c:pt idx="1069">
                  <c:v>0.57364000000000004</c:v>
                </c:pt>
                <c:pt idx="1070">
                  <c:v>0.57471000000000005</c:v>
                </c:pt>
                <c:pt idx="1071">
                  <c:v>0.57576000000000005</c:v>
                </c:pt>
                <c:pt idx="1072">
                  <c:v>0.57681000000000004</c:v>
                </c:pt>
                <c:pt idx="1073">
                  <c:v>0.57776000000000005</c:v>
                </c:pt>
                <c:pt idx="1074">
                  <c:v>0.57865999999999995</c:v>
                </c:pt>
                <c:pt idx="1075">
                  <c:v>0.57960999999999996</c:v>
                </c:pt>
                <c:pt idx="1076">
                  <c:v>0.57999999999999996</c:v>
                </c:pt>
                <c:pt idx="1077">
                  <c:v>0.58065999999999995</c:v>
                </c:pt>
                <c:pt idx="1078">
                  <c:v>0.58092999999999995</c:v>
                </c:pt>
                <c:pt idx="1079">
                  <c:v>0.58125000000000004</c:v>
                </c:pt>
                <c:pt idx="1080">
                  <c:v>0.58167000000000002</c:v>
                </c:pt>
                <c:pt idx="1081">
                  <c:v>0.58275999999999994</c:v>
                </c:pt>
                <c:pt idx="1082">
                  <c:v>0.58386000000000005</c:v>
                </c:pt>
                <c:pt idx="1083">
                  <c:v>0.58499000000000001</c:v>
                </c:pt>
                <c:pt idx="1084">
                  <c:v>0.58604999999999996</c:v>
                </c:pt>
                <c:pt idx="1085">
                  <c:v>0.58655999999999997</c:v>
                </c:pt>
                <c:pt idx="1086">
                  <c:v>0.58750999999999998</c:v>
                </c:pt>
                <c:pt idx="1087">
                  <c:v>0.58858999999999995</c:v>
                </c:pt>
                <c:pt idx="1088">
                  <c:v>0.58877999999999997</c:v>
                </c:pt>
                <c:pt idx="1089">
                  <c:v>0.58942000000000005</c:v>
                </c:pt>
                <c:pt idx="1090">
                  <c:v>0.58982000000000001</c:v>
                </c:pt>
                <c:pt idx="1091">
                  <c:v>0.59048</c:v>
                </c:pt>
                <c:pt idx="1092">
                  <c:v>0.59165999999999996</c:v>
                </c:pt>
                <c:pt idx="1093">
                  <c:v>0.59231</c:v>
                </c:pt>
                <c:pt idx="1094">
                  <c:v>0.59292</c:v>
                </c:pt>
                <c:pt idx="1095">
                  <c:v>0.59401999999999999</c:v>
                </c:pt>
                <c:pt idx="1096">
                  <c:v>0.59514</c:v>
                </c:pt>
                <c:pt idx="1097">
                  <c:v>0.59628000000000003</c:v>
                </c:pt>
                <c:pt idx="1098">
                  <c:v>0.59741999999999995</c:v>
                </c:pt>
                <c:pt idx="1099">
                  <c:v>0.59855000000000003</c:v>
                </c:pt>
                <c:pt idx="1100">
                  <c:v>0.59930000000000005</c:v>
                </c:pt>
                <c:pt idx="1101">
                  <c:v>0.60036</c:v>
                </c:pt>
                <c:pt idx="1102">
                  <c:v>0.60077000000000003</c:v>
                </c:pt>
                <c:pt idx="1103">
                  <c:v>0.60155999999999998</c:v>
                </c:pt>
                <c:pt idx="1104">
                  <c:v>0.60211000000000003</c:v>
                </c:pt>
                <c:pt idx="1105">
                  <c:v>0.60314000000000001</c:v>
                </c:pt>
                <c:pt idx="1106">
                  <c:v>0.60424999999999995</c:v>
                </c:pt>
                <c:pt idx="1107">
                  <c:v>0.60536999999999996</c:v>
                </c:pt>
                <c:pt idx="1108">
                  <c:v>0.60618000000000005</c:v>
                </c:pt>
                <c:pt idx="1109">
                  <c:v>0.60657000000000005</c:v>
                </c:pt>
                <c:pt idx="1110">
                  <c:v>0.60702999999999996</c:v>
                </c:pt>
                <c:pt idx="1111">
                  <c:v>0.60750000000000004</c:v>
                </c:pt>
                <c:pt idx="1112">
                  <c:v>0.60804000000000002</c:v>
                </c:pt>
                <c:pt idx="1113">
                  <c:v>0.60857000000000006</c:v>
                </c:pt>
                <c:pt idx="1114">
                  <c:v>0.60928000000000004</c:v>
                </c:pt>
                <c:pt idx="1115">
                  <c:v>0.60946</c:v>
                </c:pt>
                <c:pt idx="1116">
                  <c:v>0.60958999999999997</c:v>
                </c:pt>
                <c:pt idx="1117">
                  <c:v>0.60970000000000002</c:v>
                </c:pt>
                <c:pt idx="1118">
                  <c:v>0.60977000000000003</c:v>
                </c:pt>
                <c:pt idx="1119">
                  <c:v>0.60989000000000004</c:v>
                </c:pt>
                <c:pt idx="1120">
                  <c:v>0.61002000000000001</c:v>
                </c:pt>
                <c:pt idx="1121">
                  <c:v>0.61007999999999996</c:v>
                </c:pt>
                <c:pt idx="1122">
                  <c:v>0.61017999999999994</c:v>
                </c:pt>
                <c:pt idx="1123">
                  <c:v>0.61024999999999996</c:v>
                </c:pt>
                <c:pt idx="1124">
                  <c:v>0.61033999999999999</c:v>
                </c:pt>
                <c:pt idx="1125">
                  <c:v>0.61046</c:v>
                </c:pt>
                <c:pt idx="1126">
                  <c:v>0.61058999999999997</c:v>
                </c:pt>
                <c:pt idx="1127">
                  <c:v>0.61065999999999998</c:v>
                </c:pt>
                <c:pt idx="1128">
                  <c:v>0.61073</c:v>
                </c:pt>
                <c:pt idx="1129">
                  <c:v>0.61080999999999996</c:v>
                </c:pt>
                <c:pt idx="1130">
                  <c:v>0.61092000000000002</c:v>
                </c:pt>
                <c:pt idx="1131">
                  <c:v>0.61102999999999996</c:v>
                </c:pt>
                <c:pt idx="1132">
                  <c:v>0.61112</c:v>
                </c:pt>
                <c:pt idx="1133">
                  <c:v>0.61119999999999997</c:v>
                </c:pt>
                <c:pt idx="1134">
                  <c:v>0.61126999999999998</c:v>
                </c:pt>
                <c:pt idx="1135">
                  <c:v>0.61131999999999997</c:v>
                </c:pt>
                <c:pt idx="1136">
                  <c:v>0.61136000000000001</c:v>
                </c:pt>
                <c:pt idx="1137">
                  <c:v>0.61143000000000003</c:v>
                </c:pt>
                <c:pt idx="1138">
                  <c:v>0.61148000000000002</c:v>
                </c:pt>
                <c:pt idx="1139">
                  <c:v>0.61156999999999995</c:v>
                </c:pt>
                <c:pt idx="1140">
                  <c:v>0.61175999999999997</c:v>
                </c:pt>
                <c:pt idx="1141">
                  <c:v>0.61255999999999999</c:v>
                </c:pt>
                <c:pt idx="1142">
                  <c:v>0.61351999999999995</c:v>
                </c:pt>
                <c:pt idx="1143">
                  <c:v>0.61456999999999995</c:v>
                </c:pt>
                <c:pt idx="1144">
                  <c:v>0.61560000000000004</c:v>
                </c:pt>
                <c:pt idx="1145">
                  <c:v>0.61646000000000001</c:v>
                </c:pt>
                <c:pt idx="1146">
                  <c:v>0.61663999999999997</c:v>
                </c:pt>
                <c:pt idx="1147">
                  <c:v>0.61731999999999998</c:v>
                </c:pt>
                <c:pt idx="1148">
                  <c:v>0.61816000000000004</c:v>
                </c:pt>
                <c:pt idx="1149">
                  <c:v>0.61877000000000004</c:v>
                </c:pt>
                <c:pt idx="1150">
                  <c:v>0.61944999999999995</c:v>
                </c:pt>
                <c:pt idx="1151">
                  <c:v>0.62011000000000005</c:v>
                </c:pt>
                <c:pt idx="1152">
                  <c:v>0.62048000000000003</c:v>
                </c:pt>
                <c:pt idx="1153">
                  <c:v>0.62089000000000005</c:v>
                </c:pt>
                <c:pt idx="1154">
                  <c:v>0.62161</c:v>
                </c:pt>
                <c:pt idx="1155">
                  <c:v>0.62265000000000004</c:v>
                </c:pt>
                <c:pt idx="1156">
                  <c:v>0.62370000000000003</c:v>
                </c:pt>
                <c:pt idx="1157">
                  <c:v>0.62473999999999996</c:v>
                </c:pt>
                <c:pt idx="1158">
                  <c:v>0.62563999999999997</c:v>
                </c:pt>
                <c:pt idx="1159">
                  <c:v>0.62639</c:v>
                </c:pt>
                <c:pt idx="1160">
                  <c:v>0.62682000000000004</c:v>
                </c:pt>
                <c:pt idx="1161">
                  <c:v>0.62719999999999998</c:v>
                </c:pt>
                <c:pt idx="1162">
                  <c:v>0.62761</c:v>
                </c:pt>
                <c:pt idx="1163">
                  <c:v>0.62861999999999996</c:v>
                </c:pt>
                <c:pt idx="1164">
                  <c:v>0.62955000000000005</c:v>
                </c:pt>
                <c:pt idx="1165">
                  <c:v>0.63055000000000005</c:v>
                </c:pt>
                <c:pt idx="1166">
                  <c:v>0.63161</c:v>
                </c:pt>
                <c:pt idx="1167">
                  <c:v>0.63268999999999997</c:v>
                </c:pt>
                <c:pt idx="1168">
                  <c:v>0.63376999999999994</c:v>
                </c:pt>
                <c:pt idx="1169">
                  <c:v>0.63412000000000002</c:v>
                </c:pt>
                <c:pt idx="1170">
                  <c:v>0.63471</c:v>
                </c:pt>
                <c:pt idx="1171">
                  <c:v>0.63497999999999999</c:v>
                </c:pt>
                <c:pt idx="1172">
                  <c:v>0.63526000000000005</c:v>
                </c:pt>
                <c:pt idx="1173">
                  <c:v>0.63578000000000001</c:v>
                </c:pt>
                <c:pt idx="1174">
                  <c:v>0.63639000000000001</c:v>
                </c:pt>
                <c:pt idx="1175">
                  <c:v>0.63702999999999999</c:v>
                </c:pt>
                <c:pt idx="1176">
                  <c:v>0.63770000000000004</c:v>
                </c:pt>
                <c:pt idx="1177">
                  <c:v>0.63812000000000002</c:v>
                </c:pt>
                <c:pt idx="1178">
                  <c:v>0.63851999999999998</c:v>
                </c:pt>
                <c:pt idx="1179">
                  <c:v>0.63893999999999995</c:v>
                </c:pt>
                <c:pt idx="1180">
                  <c:v>0.63956000000000002</c:v>
                </c:pt>
                <c:pt idx="1181">
                  <c:v>0.64054999999999995</c:v>
                </c:pt>
                <c:pt idx="1182">
                  <c:v>0.64166000000000001</c:v>
                </c:pt>
                <c:pt idx="1183">
                  <c:v>0.64236000000000004</c:v>
                </c:pt>
                <c:pt idx="1184">
                  <c:v>0.64307000000000003</c:v>
                </c:pt>
                <c:pt idx="1185">
                  <c:v>0.64415</c:v>
                </c:pt>
                <c:pt idx="1186">
                  <c:v>0.64487000000000005</c:v>
                </c:pt>
                <c:pt idx="1187">
                  <c:v>0.64553000000000005</c:v>
                </c:pt>
                <c:pt idx="1188">
                  <c:v>0.64661999999999997</c:v>
                </c:pt>
                <c:pt idx="1189">
                  <c:v>0.64773999999999998</c:v>
                </c:pt>
                <c:pt idx="1190">
                  <c:v>0.64868999999999999</c:v>
                </c:pt>
                <c:pt idx="1191">
                  <c:v>0.64954000000000001</c:v>
                </c:pt>
                <c:pt idx="1192">
                  <c:v>0.65044999999999997</c:v>
                </c:pt>
                <c:pt idx="1193">
                  <c:v>0.65164</c:v>
                </c:pt>
                <c:pt idx="1194">
                  <c:v>0.65280000000000005</c:v>
                </c:pt>
                <c:pt idx="1195">
                  <c:v>0.65339000000000003</c:v>
                </c:pt>
                <c:pt idx="1196">
                  <c:v>0.65415999999999996</c:v>
                </c:pt>
                <c:pt idx="1197">
                  <c:v>0.65442999999999996</c:v>
                </c:pt>
                <c:pt idx="1198">
                  <c:v>0.65486999999999995</c:v>
                </c:pt>
                <c:pt idx="1199">
                  <c:v>0.65590000000000004</c:v>
                </c:pt>
                <c:pt idx="1200">
                  <c:v>0.65693999999999997</c:v>
                </c:pt>
                <c:pt idx="1201">
                  <c:v>0.65713999999999995</c:v>
                </c:pt>
                <c:pt idx="1202">
                  <c:v>0.65773999999999999</c:v>
                </c:pt>
                <c:pt idx="1203">
                  <c:v>0.65888000000000002</c:v>
                </c:pt>
                <c:pt idx="1204">
                  <c:v>0.65947</c:v>
                </c:pt>
                <c:pt idx="1205">
                  <c:v>0.66017000000000003</c:v>
                </c:pt>
                <c:pt idx="1206">
                  <c:v>0.66054999999999997</c:v>
                </c:pt>
                <c:pt idx="1207">
                  <c:v>0.66091</c:v>
                </c:pt>
                <c:pt idx="1208">
                  <c:v>0.66173000000000004</c:v>
                </c:pt>
                <c:pt idx="1209">
                  <c:v>0.66200999999999999</c:v>
                </c:pt>
                <c:pt idx="1210">
                  <c:v>0.66215999999999997</c:v>
                </c:pt>
                <c:pt idx="1211">
                  <c:v>0.66279999999999994</c:v>
                </c:pt>
                <c:pt idx="1212">
                  <c:v>0.66378000000000004</c:v>
                </c:pt>
                <c:pt idx="1213">
                  <c:v>0.66481999999999997</c:v>
                </c:pt>
                <c:pt idx="1214">
                  <c:v>0.66569</c:v>
                </c:pt>
                <c:pt idx="1215">
                  <c:v>0.66637000000000002</c:v>
                </c:pt>
                <c:pt idx="1216">
                  <c:v>0.66676000000000002</c:v>
                </c:pt>
                <c:pt idx="1217">
                  <c:v>0.66771999999999998</c:v>
                </c:pt>
                <c:pt idx="1218">
                  <c:v>0.66798000000000002</c:v>
                </c:pt>
                <c:pt idx="1219">
                  <c:v>0.66830000000000001</c:v>
                </c:pt>
                <c:pt idx="1220">
                  <c:v>0.66895000000000004</c:v>
                </c:pt>
                <c:pt idx="1221">
                  <c:v>0.66961999999999999</c:v>
                </c:pt>
                <c:pt idx="1222">
                  <c:v>0.67013999999999996</c:v>
                </c:pt>
                <c:pt idx="1223">
                  <c:v>0.67064000000000001</c:v>
                </c:pt>
                <c:pt idx="1224">
                  <c:v>0.67125999999999997</c:v>
                </c:pt>
                <c:pt idx="1225">
                  <c:v>0.67227000000000003</c:v>
                </c:pt>
                <c:pt idx="1226">
                  <c:v>0.67332999999999998</c:v>
                </c:pt>
                <c:pt idx="1227">
                  <c:v>0.67439000000000004</c:v>
                </c:pt>
                <c:pt idx="1228">
                  <c:v>0.67544000000000004</c:v>
                </c:pt>
                <c:pt idx="1229">
                  <c:v>0.67649000000000004</c:v>
                </c:pt>
                <c:pt idx="1230">
                  <c:v>0.67739000000000005</c:v>
                </c:pt>
                <c:pt idx="1231">
                  <c:v>0.67801999999999996</c:v>
                </c:pt>
                <c:pt idx="1232">
                  <c:v>0.67849000000000004</c:v>
                </c:pt>
                <c:pt idx="1233">
                  <c:v>0.67893000000000003</c:v>
                </c:pt>
                <c:pt idx="1234">
                  <c:v>0.67930999999999997</c:v>
                </c:pt>
                <c:pt idx="1235">
                  <c:v>0.67981999999999998</c:v>
                </c:pt>
                <c:pt idx="1236">
                  <c:v>0.68049000000000004</c:v>
                </c:pt>
                <c:pt idx="1237">
                  <c:v>0.68149999999999999</c:v>
                </c:pt>
                <c:pt idx="1238">
                  <c:v>0.68255999999999994</c:v>
                </c:pt>
                <c:pt idx="1239">
                  <c:v>0.68366000000000005</c:v>
                </c:pt>
                <c:pt idx="1240">
                  <c:v>0.68442000000000003</c:v>
                </c:pt>
                <c:pt idx="1241">
                  <c:v>0.68555999999999995</c:v>
                </c:pt>
                <c:pt idx="1242">
                  <c:v>0.68608000000000002</c:v>
                </c:pt>
                <c:pt idx="1243">
                  <c:v>0.68684999999999996</c:v>
                </c:pt>
                <c:pt idx="1244">
                  <c:v>0.68715000000000004</c:v>
                </c:pt>
                <c:pt idx="1245">
                  <c:v>0.68764999999999998</c:v>
                </c:pt>
                <c:pt idx="1246">
                  <c:v>0.68808000000000002</c:v>
                </c:pt>
                <c:pt idx="1247">
                  <c:v>0.68862999999999996</c:v>
                </c:pt>
                <c:pt idx="1248">
                  <c:v>0.68954000000000004</c:v>
                </c:pt>
                <c:pt idx="1249">
                  <c:v>0.68984000000000001</c:v>
                </c:pt>
                <c:pt idx="1250">
                  <c:v>0.69035000000000002</c:v>
                </c:pt>
                <c:pt idx="1251">
                  <c:v>0.69089999999999996</c:v>
                </c:pt>
                <c:pt idx="1252">
                  <c:v>0.69171000000000005</c:v>
                </c:pt>
                <c:pt idx="1253">
                  <c:v>0.69281999999999999</c:v>
                </c:pt>
                <c:pt idx="1254">
                  <c:v>0.69342000000000004</c:v>
                </c:pt>
                <c:pt idx="1255">
                  <c:v>0.69389000000000001</c:v>
                </c:pt>
                <c:pt idx="1256">
                  <c:v>0.69510000000000005</c:v>
                </c:pt>
                <c:pt idx="1257">
                  <c:v>0.69593000000000005</c:v>
                </c:pt>
                <c:pt idx="1258">
                  <c:v>0.69704999999999995</c:v>
                </c:pt>
                <c:pt idx="1259">
                  <c:v>0.69813999999999998</c:v>
                </c:pt>
                <c:pt idx="1260">
                  <c:v>0.69921</c:v>
                </c:pt>
                <c:pt idx="1261">
                  <c:v>0.70025000000000004</c:v>
                </c:pt>
                <c:pt idx="1262">
                  <c:v>0.70093000000000005</c:v>
                </c:pt>
                <c:pt idx="1263">
                  <c:v>0.70198000000000005</c:v>
                </c:pt>
                <c:pt idx="1264">
                  <c:v>0.70301000000000002</c:v>
                </c:pt>
                <c:pt idx="1265">
                  <c:v>0.70370999999999995</c:v>
                </c:pt>
                <c:pt idx="1266">
                  <c:v>0.70448999999999995</c:v>
                </c:pt>
                <c:pt idx="1267">
                  <c:v>0.70559000000000005</c:v>
                </c:pt>
                <c:pt idx="1268">
                  <c:v>0.70618000000000003</c:v>
                </c:pt>
                <c:pt idx="1269">
                  <c:v>0.70721999999999996</c:v>
                </c:pt>
                <c:pt idx="1270">
                  <c:v>0.70826999999999996</c:v>
                </c:pt>
                <c:pt idx="1271">
                  <c:v>0.70935000000000004</c:v>
                </c:pt>
                <c:pt idx="1272">
                  <c:v>0.70992</c:v>
                </c:pt>
                <c:pt idx="1273">
                  <c:v>0.71062000000000003</c:v>
                </c:pt>
                <c:pt idx="1274">
                  <c:v>0.71106999999999998</c:v>
                </c:pt>
                <c:pt idx="1275">
                  <c:v>0.71143999999999996</c:v>
                </c:pt>
                <c:pt idx="1276">
                  <c:v>0.71209</c:v>
                </c:pt>
                <c:pt idx="1277">
                  <c:v>0.71267000000000003</c:v>
                </c:pt>
                <c:pt idx="1278">
                  <c:v>0.71348999999999996</c:v>
                </c:pt>
                <c:pt idx="1279">
                  <c:v>0.71431999999999995</c:v>
                </c:pt>
                <c:pt idx="1280">
                  <c:v>0.71486000000000005</c:v>
                </c:pt>
                <c:pt idx="1281">
                  <c:v>0.71513000000000004</c:v>
                </c:pt>
                <c:pt idx="1282">
                  <c:v>0.71584999999999999</c:v>
                </c:pt>
                <c:pt idx="1283">
                  <c:v>0.71633000000000002</c:v>
                </c:pt>
                <c:pt idx="1284">
                  <c:v>0.71719999999999995</c:v>
                </c:pt>
                <c:pt idx="1285">
                  <c:v>0.7177</c:v>
                </c:pt>
                <c:pt idx="1286">
                  <c:v>0.71848000000000001</c:v>
                </c:pt>
                <c:pt idx="1287">
                  <c:v>0.71901999999999999</c:v>
                </c:pt>
                <c:pt idx="1288">
                  <c:v>0.72</c:v>
                </c:pt>
                <c:pt idx="1289">
                  <c:v>0.72092999999999996</c:v>
                </c:pt>
                <c:pt idx="1290">
                  <c:v>0.72141</c:v>
                </c:pt>
                <c:pt idx="1291">
                  <c:v>0.72204999999999997</c:v>
                </c:pt>
                <c:pt idx="1292">
                  <c:v>0.72245999999999999</c:v>
                </c:pt>
                <c:pt idx="1293">
                  <c:v>0.72363</c:v>
                </c:pt>
                <c:pt idx="1294">
                  <c:v>0.72445000000000004</c:v>
                </c:pt>
                <c:pt idx="1295">
                  <c:v>0.72557000000000005</c:v>
                </c:pt>
                <c:pt idx="1296">
                  <c:v>0.72635000000000005</c:v>
                </c:pt>
                <c:pt idx="1297">
                  <c:v>0.72728999999999999</c:v>
                </c:pt>
                <c:pt idx="1298">
                  <c:v>0.72821000000000002</c:v>
                </c:pt>
                <c:pt idx="1299">
                  <c:v>0.72894000000000003</c:v>
                </c:pt>
                <c:pt idx="1300">
                  <c:v>0.72970999999999997</c:v>
                </c:pt>
                <c:pt idx="1301">
                  <c:v>0.73068999999999995</c:v>
                </c:pt>
                <c:pt idx="1302">
                  <c:v>0.73121000000000003</c:v>
                </c:pt>
                <c:pt idx="1303">
                  <c:v>0.73218000000000005</c:v>
                </c:pt>
                <c:pt idx="1304">
                  <c:v>0.73321999999999998</c:v>
                </c:pt>
                <c:pt idx="1305">
                  <c:v>0.73429</c:v>
                </c:pt>
                <c:pt idx="1306">
                  <c:v>0.73536999999999997</c:v>
                </c:pt>
                <c:pt idx="1307">
                  <c:v>0.73617999999999995</c:v>
                </c:pt>
                <c:pt idx="1308">
                  <c:v>0.73717999999999995</c:v>
                </c:pt>
                <c:pt idx="1309">
                  <c:v>0.73795999999999995</c:v>
                </c:pt>
                <c:pt idx="1310">
                  <c:v>0.73829999999999996</c:v>
                </c:pt>
                <c:pt idx="1311">
                  <c:v>0.73878999999999995</c:v>
                </c:pt>
                <c:pt idx="1312">
                  <c:v>0.73972000000000004</c:v>
                </c:pt>
                <c:pt idx="1313">
                  <c:v>0.74021999999999999</c:v>
                </c:pt>
                <c:pt idx="1314">
                  <c:v>0.74075999999999997</c:v>
                </c:pt>
                <c:pt idx="1315">
                  <c:v>0.74117</c:v>
                </c:pt>
                <c:pt idx="1316">
                  <c:v>0.74197999999999997</c:v>
                </c:pt>
                <c:pt idx="1317">
                  <c:v>0.74278999999999995</c:v>
                </c:pt>
                <c:pt idx="1318">
                  <c:v>0.74353000000000002</c:v>
                </c:pt>
                <c:pt idx="1319">
                  <c:v>0.74419999999999997</c:v>
                </c:pt>
                <c:pt idx="1320">
                  <c:v>0.74529000000000001</c:v>
                </c:pt>
                <c:pt idx="1321">
                  <c:v>0.74634999999999996</c:v>
                </c:pt>
                <c:pt idx="1322">
                  <c:v>0.74726999999999999</c:v>
                </c:pt>
                <c:pt idx="1323">
                  <c:v>0.74824000000000002</c:v>
                </c:pt>
                <c:pt idx="1324">
                  <c:v>0.74873000000000001</c:v>
                </c:pt>
                <c:pt idx="1325">
                  <c:v>0.74973000000000001</c:v>
                </c:pt>
                <c:pt idx="1326">
                  <c:v>0.75080999999999998</c:v>
                </c:pt>
                <c:pt idx="1327">
                  <c:v>0.75156999999999996</c:v>
                </c:pt>
                <c:pt idx="1328">
                  <c:v>0.75227999999999995</c:v>
                </c:pt>
                <c:pt idx="1329">
                  <c:v>0.75348000000000004</c:v>
                </c:pt>
                <c:pt idx="1330">
                  <c:v>0.75383</c:v>
                </c:pt>
                <c:pt idx="1331">
                  <c:v>0.75419999999999998</c:v>
                </c:pt>
                <c:pt idx="1332">
                  <c:v>0.75434000000000001</c:v>
                </c:pt>
                <c:pt idx="1333">
                  <c:v>0.75444</c:v>
                </c:pt>
                <c:pt idx="1334">
                  <c:v>0.75451000000000001</c:v>
                </c:pt>
                <c:pt idx="1335">
                  <c:v>0.75458000000000003</c:v>
                </c:pt>
                <c:pt idx="1336">
                  <c:v>0.75463999999999998</c:v>
                </c:pt>
                <c:pt idx="1337">
                  <c:v>0.75470999999999999</c:v>
                </c:pt>
                <c:pt idx="1338">
                  <c:v>0.75478000000000001</c:v>
                </c:pt>
                <c:pt idx="1339">
                  <c:v>0.75485000000000002</c:v>
                </c:pt>
                <c:pt idx="1340">
                  <c:v>0.75494000000000006</c:v>
                </c:pt>
                <c:pt idx="1341">
                  <c:v>0.75502000000000002</c:v>
                </c:pt>
                <c:pt idx="1342">
                  <c:v>0.75510999999999995</c:v>
                </c:pt>
                <c:pt idx="1343">
                  <c:v>0.75519000000000003</c:v>
                </c:pt>
                <c:pt idx="1344">
                  <c:v>0.75527999999999995</c:v>
                </c:pt>
                <c:pt idx="1345">
                  <c:v>0.75539999999999996</c:v>
                </c:pt>
                <c:pt idx="1346">
                  <c:v>0.75551000000000001</c:v>
                </c:pt>
                <c:pt idx="1347">
                  <c:v>0.75566999999999995</c:v>
                </c:pt>
                <c:pt idx="1348">
                  <c:v>0.75580000000000003</c:v>
                </c:pt>
                <c:pt idx="1349">
                  <c:v>0.75590000000000002</c:v>
                </c:pt>
                <c:pt idx="1350">
                  <c:v>0.75597999999999999</c:v>
                </c:pt>
                <c:pt idx="1351">
                  <c:v>0.75607000000000002</c:v>
                </c:pt>
                <c:pt idx="1352">
                  <c:v>0.75617000000000001</c:v>
                </c:pt>
                <c:pt idx="1353">
                  <c:v>0.75627999999999995</c:v>
                </c:pt>
                <c:pt idx="1354">
                  <c:v>0.75639999999999996</c:v>
                </c:pt>
                <c:pt idx="1355">
                  <c:v>0.75651999999999997</c:v>
                </c:pt>
                <c:pt idx="1356">
                  <c:v>0.75661</c:v>
                </c:pt>
                <c:pt idx="1357">
                  <c:v>0.75668999999999997</c:v>
                </c:pt>
                <c:pt idx="1358">
                  <c:v>0.75678000000000001</c:v>
                </c:pt>
                <c:pt idx="1359">
                  <c:v>0.75685000000000002</c:v>
                </c:pt>
                <c:pt idx="1360">
                  <c:v>0.75693999999999995</c:v>
                </c:pt>
                <c:pt idx="1361">
                  <c:v>0.75700999999999996</c:v>
                </c:pt>
                <c:pt idx="1362">
                  <c:v>0.75705</c:v>
                </c:pt>
                <c:pt idx="1363">
                  <c:v>0.75707999999999998</c:v>
                </c:pt>
                <c:pt idx="1364">
                  <c:v>0.75712999999999997</c:v>
                </c:pt>
                <c:pt idx="1365">
                  <c:v>0.75717000000000001</c:v>
                </c:pt>
                <c:pt idx="1366">
                  <c:v>0.75724000000000002</c:v>
                </c:pt>
                <c:pt idx="1367">
                  <c:v>0.75732999999999995</c:v>
                </c:pt>
                <c:pt idx="1368">
                  <c:v>0.75739999999999996</c:v>
                </c:pt>
                <c:pt idx="1369">
                  <c:v>0.75746000000000002</c:v>
                </c:pt>
                <c:pt idx="1370">
                  <c:v>0.75751000000000002</c:v>
                </c:pt>
                <c:pt idx="1371">
                  <c:v>0.75758000000000003</c:v>
                </c:pt>
                <c:pt idx="1372">
                  <c:v>0.75777000000000005</c:v>
                </c:pt>
                <c:pt idx="1373">
                  <c:v>0.75800000000000001</c:v>
                </c:pt>
                <c:pt idx="1374">
                  <c:v>0.75876999999999994</c:v>
                </c:pt>
                <c:pt idx="1375">
                  <c:v>0.75946999999999998</c:v>
                </c:pt>
                <c:pt idx="1376">
                  <c:v>0.76010999999999995</c:v>
                </c:pt>
                <c:pt idx="1377">
                  <c:v>0.76115999999999995</c:v>
                </c:pt>
                <c:pt idx="1378">
                  <c:v>0.76232</c:v>
                </c:pt>
                <c:pt idx="1379">
                  <c:v>0.76344000000000001</c:v>
                </c:pt>
                <c:pt idx="1380">
                  <c:v>0.76409000000000005</c:v>
                </c:pt>
                <c:pt idx="1381">
                  <c:v>0.76453000000000004</c:v>
                </c:pt>
                <c:pt idx="1382">
                  <c:v>0.76483999999999996</c:v>
                </c:pt>
                <c:pt idx="1383">
                  <c:v>0.76585999999999999</c:v>
                </c:pt>
                <c:pt idx="1384">
                  <c:v>0.76622000000000001</c:v>
                </c:pt>
                <c:pt idx="1385">
                  <c:v>0.76663000000000003</c:v>
                </c:pt>
                <c:pt idx="1386">
                  <c:v>0.76727000000000001</c:v>
                </c:pt>
                <c:pt idx="1387">
                  <c:v>0.76795999999999998</c:v>
                </c:pt>
                <c:pt idx="1388">
                  <c:v>0.76831000000000005</c:v>
                </c:pt>
                <c:pt idx="1389">
                  <c:v>0.76929999999999998</c:v>
                </c:pt>
                <c:pt idx="1390">
                  <c:v>0.77015999999999996</c:v>
                </c:pt>
                <c:pt idx="1391">
                  <c:v>0.77063000000000004</c:v>
                </c:pt>
                <c:pt idx="1392">
                  <c:v>0.77124000000000004</c:v>
                </c:pt>
                <c:pt idx="1393">
                  <c:v>0.77229000000000003</c:v>
                </c:pt>
                <c:pt idx="1394">
                  <c:v>0.77334999999999998</c:v>
                </c:pt>
                <c:pt idx="1395">
                  <c:v>0.7742</c:v>
                </c:pt>
                <c:pt idx="1396">
                  <c:v>0.77522999999999997</c:v>
                </c:pt>
                <c:pt idx="1397">
                  <c:v>0.77561999999999998</c:v>
                </c:pt>
                <c:pt idx="1398">
                  <c:v>0.77664</c:v>
                </c:pt>
                <c:pt idx="1399">
                  <c:v>0.77766999999999997</c:v>
                </c:pt>
                <c:pt idx="1400">
                  <c:v>0.77858000000000005</c:v>
                </c:pt>
                <c:pt idx="1401">
                  <c:v>0.77964999999999995</c:v>
                </c:pt>
                <c:pt idx="1402">
                  <c:v>0.78002000000000005</c:v>
                </c:pt>
                <c:pt idx="1403">
                  <c:v>0.78056000000000003</c:v>
                </c:pt>
                <c:pt idx="1404">
                  <c:v>0.78139000000000003</c:v>
                </c:pt>
                <c:pt idx="1405">
                  <c:v>0.78207000000000004</c:v>
                </c:pt>
                <c:pt idx="1406">
                  <c:v>0.78264999999999996</c:v>
                </c:pt>
                <c:pt idx="1407">
                  <c:v>0.78342999999999996</c:v>
                </c:pt>
                <c:pt idx="1408">
                  <c:v>0.78386999999999996</c:v>
                </c:pt>
                <c:pt idx="1409">
                  <c:v>0.78444999999999998</c:v>
                </c:pt>
                <c:pt idx="1410">
                  <c:v>0.78463000000000005</c:v>
                </c:pt>
                <c:pt idx="1411">
                  <c:v>0.78478000000000003</c:v>
                </c:pt>
                <c:pt idx="1412">
                  <c:v>0.78486</c:v>
                </c:pt>
                <c:pt idx="1413">
                  <c:v>0.78496999999999995</c:v>
                </c:pt>
                <c:pt idx="1414">
                  <c:v>0.78524000000000005</c:v>
                </c:pt>
                <c:pt idx="1415">
                  <c:v>0.78561000000000003</c:v>
                </c:pt>
                <c:pt idx="1416">
                  <c:v>0.7863</c:v>
                </c:pt>
                <c:pt idx="1417">
                  <c:v>0.78725999999999996</c:v>
                </c:pt>
                <c:pt idx="1418">
                  <c:v>0.78810000000000002</c:v>
                </c:pt>
                <c:pt idx="1419">
                  <c:v>0.78917000000000004</c:v>
                </c:pt>
                <c:pt idx="1420">
                  <c:v>0.78983999999999999</c:v>
                </c:pt>
                <c:pt idx="1421">
                  <c:v>0.79042999999999997</c:v>
                </c:pt>
                <c:pt idx="1422">
                  <c:v>0.79090000000000005</c:v>
                </c:pt>
                <c:pt idx="1423">
                  <c:v>0.79132000000000002</c:v>
                </c:pt>
                <c:pt idx="1424">
                  <c:v>0.79162999999999994</c:v>
                </c:pt>
                <c:pt idx="1425">
                  <c:v>0.79200999999999999</c:v>
                </c:pt>
                <c:pt idx="1426">
                  <c:v>0.79254999999999998</c:v>
                </c:pt>
                <c:pt idx="1427">
                  <c:v>0.79300999999999999</c:v>
                </c:pt>
                <c:pt idx="1428">
                  <c:v>0.79379</c:v>
                </c:pt>
                <c:pt idx="1429">
                  <c:v>0.79410999999999998</c:v>
                </c:pt>
                <c:pt idx="1430">
                  <c:v>0.79464000000000001</c:v>
                </c:pt>
                <c:pt idx="1431">
                  <c:v>0.79571000000000003</c:v>
                </c:pt>
                <c:pt idx="1432">
                  <c:v>0.79674</c:v>
                </c:pt>
                <c:pt idx="1433">
                  <c:v>0.79712000000000005</c:v>
                </c:pt>
                <c:pt idx="1434">
                  <c:v>0.79759000000000002</c:v>
                </c:pt>
                <c:pt idx="1435">
                  <c:v>0.79832000000000003</c:v>
                </c:pt>
                <c:pt idx="1436">
                  <c:v>0.79944999999999999</c:v>
                </c:pt>
                <c:pt idx="1437">
                  <c:v>0.80044000000000004</c:v>
                </c:pt>
                <c:pt idx="1438">
                  <c:v>0.80122000000000004</c:v>
                </c:pt>
                <c:pt idx="1439">
                  <c:v>0.80186999999999997</c:v>
                </c:pt>
                <c:pt idx="1440">
                  <c:v>0.80212000000000006</c:v>
                </c:pt>
                <c:pt idx="1441">
                  <c:v>0.80310999999999999</c:v>
                </c:pt>
                <c:pt idx="1442">
                  <c:v>0.80415000000000003</c:v>
                </c:pt>
                <c:pt idx="1443">
                  <c:v>0.80508999999999997</c:v>
                </c:pt>
                <c:pt idx="1444">
                  <c:v>0.80610999999999999</c:v>
                </c:pt>
                <c:pt idx="1445">
                  <c:v>0.80674999999999997</c:v>
                </c:pt>
                <c:pt idx="1446">
                  <c:v>0.80698999999999999</c:v>
                </c:pt>
                <c:pt idx="1447">
                  <c:v>0.80711999999999995</c:v>
                </c:pt>
                <c:pt idx="1448">
                  <c:v>0.80723</c:v>
                </c:pt>
                <c:pt idx="1449">
                  <c:v>0.80737000000000003</c:v>
                </c:pt>
                <c:pt idx="1450">
                  <c:v>0.8075</c:v>
                </c:pt>
                <c:pt idx="1451">
                  <c:v>0.80761000000000005</c:v>
                </c:pt>
                <c:pt idx="1452">
                  <c:v>0.80776999999999999</c:v>
                </c:pt>
                <c:pt idx="1453">
                  <c:v>0.80798000000000003</c:v>
                </c:pt>
                <c:pt idx="1454">
                  <c:v>0.80842000000000003</c:v>
                </c:pt>
                <c:pt idx="1455">
                  <c:v>0.80884999999999996</c:v>
                </c:pt>
                <c:pt idx="1456">
                  <c:v>0.80932000000000004</c:v>
                </c:pt>
                <c:pt idx="1457">
                  <c:v>0.80974000000000002</c:v>
                </c:pt>
                <c:pt idx="1458">
                  <c:v>0.81042999999999998</c:v>
                </c:pt>
                <c:pt idx="1459">
                  <c:v>0.81086999999999998</c:v>
                </c:pt>
                <c:pt idx="1460">
                  <c:v>0.81140999999999996</c:v>
                </c:pt>
                <c:pt idx="1461">
                  <c:v>0.81211</c:v>
                </c:pt>
                <c:pt idx="1462">
                  <c:v>0.81301999999999996</c:v>
                </c:pt>
                <c:pt idx="1463">
                  <c:v>0.81391999999999998</c:v>
                </c:pt>
                <c:pt idx="1464">
                  <c:v>0.81503999999999999</c:v>
                </c:pt>
                <c:pt idx="1465">
                  <c:v>0.81550999999999996</c:v>
                </c:pt>
                <c:pt idx="1466">
                  <c:v>0.81647999999999998</c:v>
                </c:pt>
                <c:pt idx="1467">
                  <c:v>0.81694999999999995</c:v>
                </c:pt>
                <c:pt idx="1468">
                  <c:v>0.81728000000000001</c:v>
                </c:pt>
                <c:pt idx="1469">
                  <c:v>0.81757999999999997</c:v>
                </c:pt>
                <c:pt idx="1470">
                  <c:v>0.81798999999999999</c:v>
                </c:pt>
                <c:pt idx="1471">
                  <c:v>0.81854000000000005</c:v>
                </c:pt>
                <c:pt idx="1472">
                  <c:v>0.81923999999999997</c:v>
                </c:pt>
                <c:pt idx="1473">
                  <c:v>0.81974000000000002</c:v>
                </c:pt>
                <c:pt idx="1474">
                  <c:v>0.82013999999999998</c:v>
                </c:pt>
                <c:pt idx="1475">
                  <c:v>0.82111999999999996</c:v>
                </c:pt>
                <c:pt idx="1476">
                  <c:v>0.82218000000000002</c:v>
                </c:pt>
                <c:pt idx="1477">
                  <c:v>0.82321999999999995</c:v>
                </c:pt>
                <c:pt idx="1478">
                  <c:v>0.82362000000000002</c:v>
                </c:pt>
                <c:pt idx="1479">
                  <c:v>0.82416999999999996</c:v>
                </c:pt>
                <c:pt idx="1480">
                  <c:v>0.82474999999999998</c:v>
                </c:pt>
                <c:pt idx="1481">
                  <c:v>0.82574000000000003</c:v>
                </c:pt>
                <c:pt idx="1482">
                  <c:v>0.82681000000000004</c:v>
                </c:pt>
                <c:pt idx="1483">
                  <c:v>0.82757000000000003</c:v>
                </c:pt>
                <c:pt idx="1484">
                  <c:v>0.8286</c:v>
                </c:pt>
                <c:pt idx="1485">
                  <c:v>0.82942000000000005</c:v>
                </c:pt>
                <c:pt idx="1486">
                  <c:v>0.83021999999999996</c:v>
                </c:pt>
                <c:pt idx="1487">
                  <c:v>0.83131999999999995</c:v>
                </c:pt>
                <c:pt idx="1488">
                  <c:v>0.83238000000000001</c:v>
                </c:pt>
                <c:pt idx="1489">
                  <c:v>0.83318000000000003</c:v>
                </c:pt>
                <c:pt idx="1490">
                  <c:v>0.83387999999999995</c:v>
                </c:pt>
                <c:pt idx="1491">
                  <c:v>0.83464000000000005</c:v>
                </c:pt>
                <c:pt idx="1492">
                  <c:v>0.8357</c:v>
                </c:pt>
                <c:pt idx="1493">
                  <c:v>0.83618000000000003</c:v>
                </c:pt>
                <c:pt idx="1494">
                  <c:v>0.83704000000000001</c:v>
                </c:pt>
                <c:pt idx="1495">
                  <c:v>0.83816999999999997</c:v>
                </c:pt>
                <c:pt idx="1496">
                  <c:v>0.83891000000000004</c:v>
                </c:pt>
                <c:pt idx="1497">
                  <c:v>0.83989999999999998</c:v>
                </c:pt>
                <c:pt idx="1498">
                  <c:v>0.84067000000000003</c:v>
                </c:pt>
                <c:pt idx="1499">
                  <c:v>0.84138999999999997</c:v>
                </c:pt>
                <c:pt idx="1500">
                  <c:v>0.84192</c:v>
                </c:pt>
                <c:pt idx="1501">
                  <c:v>0.84270999999999996</c:v>
                </c:pt>
                <c:pt idx="1502">
                  <c:v>0.84301000000000004</c:v>
                </c:pt>
                <c:pt idx="1503">
                  <c:v>0.84323999999999999</c:v>
                </c:pt>
                <c:pt idx="1504">
                  <c:v>0.84379000000000004</c:v>
                </c:pt>
                <c:pt idx="1505">
                  <c:v>0.84416999999999998</c:v>
                </c:pt>
                <c:pt idx="1506">
                  <c:v>0.84499000000000002</c:v>
                </c:pt>
                <c:pt idx="1507">
                  <c:v>0.84535000000000005</c:v>
                </c:pt>
                <c:pt idx="1508">
                  <c:v>0.84572000000000003</c:v>
                </c:pt>
                <c:pt idx="1509">
                  <c:v>0.84650999999999998</c:v>
                </c:pt>
                <c:pt idx="1510">
                  <c:v>0.84753999999999996</c:v>
                </c:pt>
                <c:pt idx="1511">
                  <c:v>0.84862000000000004</c:v>
                </c:pt>
                <c:pt idx="1512">
                  <c:v>0.84967999999999999</c:v>
                </c:pt>
                <c:pt idx="1513">
                  <c:v>0.85006000000000004</c:v>
                </c:pt>
                <c:pt idx="1514">
                  <c:v>0.85057000000000005</c:v>
                </c:pt>
                <c:pt idx="1515">
                  <c:v>0.85124999999999995</c:v>
                </c:pt>
                <c:pt idx="1516">
                  <c:v>0.85223000000000004</c:v>
                </c:pt>
                <c:pt idx="1517">
                  <c:v>0.85311000000000003</c:v>
                </c:pt>
                <c:pt idx="1518">
                  <c:v>0.85409999999999997</c:v>
                </c:pt>
                <c:pt idx="1519">
                  <c:v>0.85504999999999998</c:v>
                </c:pt>
                <c:pt idx="1520">
                  <c:v>0.85568999999999995</c:v>
                </c:pt>
                <c:pt idx="1521">
                  <c:v>0.85638999999999998</c:v>
                </c:pt>
                <c:pt idx="1522">
                  <c:v>0.85711999999999999</c:v>
                </c:pt>
                <c:pt idx="1523">
                  <c:v>0.85797999999999996</c:v>
                </c:pt>
                <c:pt idx="1524">
                  <c:v>0.85877000000000003</c:v>
                </c:pt>
                <c:pt idx="1525">
                  <c:v>0.85958999999999997</c:v>
                </c:pt>
                <c:pt idx="1526">
                  <c:v>0.86050000000000004</c:v>
                </c:pt>
                <c:pt idx="1527">
                  <c:v>0.86155000000000004</c:v>
                </c:pt>
                <c:pt idx="1528">
                  <c:v>0.86216999999999999</c:v>
                </c:pt>
                <c:pt idx="1529">
                  <c:v>0.86277000000000004</c:v>
                </c:pt>
                <c:pt idx="1530">
                  <c:v>0.86321000000000003</c:v>
                </c:pt>
                <c:pt idx="1531">
                  <c:v>0.86445000000000005</c:v>
                </c:pt>
                <c:pt idx="1532">
                  <c:v>0.86545000000000005</c:v>
                </c:pt>
                <c:pt idx="1533">
                  <c:v>0.86604999999999999</c:v>
                </c:pt>
                <c:pt idx="1534">
                  <c:v>0.86648999999999998</c:v>
                </c:pt>
                <c:pt idx="1535">
                  <c:v>0.86714999999999998</c:v>
                </c:pt>
                <c:pt idx="1536">
                  <c:v>0.8679</c:v>
                </c:pt>
                <c:pt idx="1537">
                  <c:v>0.86812</c:v>
                </c:pt>
                <c:pt idx="1538">
                  <c:v>0.86846999999999996</c:v>
                </c:pt>
                <c:pt idx="1539">
                  <c:v>0.86878999999999995</c:v>
                </c:pt>
                <c:pt idx="1540">
                  <c:v>0.86936999999999998</c:v>
                </c:pt>
                <c:pt idx="1541">
                  <c:v>0.86992000000000003</c:v>
                </c:pt>
                <c:pt idx="1542">
                  <c:v>0.87050000000000005</c:v>
                </c:pt>
                <c:pt idx="1543">
                  <c:v>0.87111000000000005</c:v>
                </c:pt>
                <c:pt idx="1544">
                  <c:v>0.87178999999999995</c:v>
                </c:pt>
                <c:pt idx="1545">
                  <c:v>0.87280999999999997</c:v>
                </c:pt>
                <c:pt idx="1546">
                  <c:v>0.87363999999999997</c:v>
                </c:pt>
                <c:pt idx="1547">
                  <c:v>0.87470999999999999</c:v>
                </c:pt>
                <c:pt idx="1548">
                  <c:v>0.87558000000000002</c:v>
                </c:pt>
                <c:pt idx="1549">
                  <c:v>0.87634999999999996</c:v>
                </c:pt>
                <c:pt idx="1550">
                  <c:v>0.87717000000000001</c:v>
                </c:pt>
                <c:pt idx="1551">
                  <c:v>0.87780999999999998</c:v>
                </c:pt>
                <c:pt idx="1552">
                  <c:v>0.87848000000000004</c:v>
                </c:pt>
                <c:pt idx="1553">
                  <c:v>0.87944999999999995</c:v>
                </c:pt>
                <c:pt idx="1554">
                  <c:v>0.88</c:v>
                </c:pt>
                <c:pt idx="1555">
                  <c:v>0.88039000000000001</c:v>
                </c:pt>
                <c:pt idx="1556">
                  <c:v>0.88051999999999997</c:v>
                </c:pt>
                <c:pt idx="1557">
                  <c:v>0.88061999999999996</c:v>
                </c:pt>
                <c:pt idx="1558">
                  <c:v>0.88071999999999995</c:v>
                </c:pt>
                <c:pt idx="1559">
                  <c:v>0.88083999999999996</c:v>
                </c:pt>
                <c:pt idx="1560">
                  <c:v>0.88095999999999997</c:v>
                </c:pt>
                <c:pt idx="1561">
                  <c:v>0.88105</c:v>
                </c:pt>
                <c:pt idx="1562">
                  <c:v>0.88114000000000003</c:v>
                </c:pt>
                <c:pt idx="1563">
                  <c:v>0.88122</c:v>
                </c:pt>
                <c:pt idx="1564">
                  <c:v>0.88127999999999995</c:v>
                </c:pt>
                <c:pt idx="1565">
                  <c:v>0.88138000000000005</c:v>
                </c:pt>
                <c:pt idx="1566">
                  <c:v>0.88149999999999995</c:v>
                </c:pt>
                <c:pt idx="1567">
                  <c:v>0.88161999999999996</c:v>
                </c:pt>
                <c:pt idx="1568">
                  <c:v>0.88171999999999995</c:v>
                </c:pt>
                <c:pt idx="1569">
                  <c:v>0.88183999999999996</c:v>
                </c:pt>
                <c:pt idx="1570">
                  <c:v>0.88195000000000001</c:v>
                </c:pt>
                <c:pt idx="1571">
                  <c:v>0.88207999999999998</c:v>
                </c:pt>
                <c:pt idx="1572">
                  <c:v>0.88217999999999996</c:v>
                </c:pt>
                <c:pt idx="1573">
                  <c:v>0.88231000000000004</c:v>
                </c:pt>
                <c:pt idx="1574">
                  <c:v>0.88244999999999996</c:v>
                </c:pt>
                <c:pt idx="1575">
                  <c:v>0.88258000000000003</c:v>
                </c:pt>
                <c:pt idx="1576">
                  <c:v>0.88332999999999995</c:v>
                </c:pt>
                <c:pt idx="1577">
                  <c:v>0.88405999999999996</c:v>
                </c:pt>
                <c:pt idx="1578">
                  <c:v>0.88461000000000001</c:v>
                </c:pt>
                <c:pt idx="1579">
                  <c:v>0.88526000000000005</c:v>
                </c:pt>
                <c:pt idx="1580">
                  <c:v>0.88575000000000004</c:v>
                </c:pt>
                <c:pt idx="1581">
                  <c:v>0.88648000000000005</c:v>
                </c:pt>
                <c:pt idx="1582">
                  <c:v>0.88721000000000005</c:v>
                </c:pt>
                <c:pt idx="1583">
                  <c:v>0.88826000000000005</c:v>
                </c:pt>
                <c:pt idx="1584">
                  <c:v>0.88934000000000002</c:v>
                </c:pt>
                <c:pt idx="1585">
                  <c:v>0.89036999999999999</c:v>
                </c:pt>
                <c:pt idx="1586">
                  <c:v>0.89124000000000003</c:v>
                </c:pt>
                <c:pt idx="1587">
                  <c:v>0.89178999999999997</c:v>
                </c:pt>
                <c:pt idx="1588">
                  <c:v>0.89244999999999997</c:v>
                </c:pt>
                <c:pt idx="1589">
                  <c:v>0.89275000000000004</c:v>
                </c:pt>
                <c:pt idx="1590">
                  <c:v>0.89309000000000005</c:v>
                </c:pt>
                <c:pt idx="1591">
                  <c:v>0.89381999999999995</c:v>
                </c:pt>
                <c:pt idx="1592">
                  <c:v>0.89502999999999999</c:v>
                </c:pt>
                <c:pt idx="1593">
                  <c:v>0.89573999999999998</c:v>
                </c:pt>
                <c:pt idx="1594">
                  <c:v>0.89642999999999995</c:v>
                </c:pt>
                <c:pt idx="1595">
                  <c:v>0.89673999999999998</c:v>
                </c:pt>
                <c:pt idx="1596">
                  <c:v>0.89724000000000004</c:v>
                </c:pt>
                <c:pt idx="1597">
                  <c:v>0.89768000000000003</c:v>
                </c:pt>
                <c:pt idx="1598">
                  <c:v>0.89876999999999996</c:v>
                </c:pt>
                <c:pt idx="1599">
                  <c:v>0.89961000000000002</c:v>
                </c:pt>
                <c:pt idx="1600">
                  <c:v>0.90036000000000005</c:v>
                </c:pt>
                <c:pt idx="1601">
                  <c:v>0.90141000000000004</c:v>
                </c:pt>
                <c:pt idx="1602">
                  <c:v>0.90207999999999999</c:v>
                </c:pt>
                <c:pt idx="1603">
                  <c:v>0.90275000000000005</c:v>
                </c:pt>
                <c:pt idx="1604">
                  <c:v>0.90344000000000002</c:v>
                </c:pt>
                <c:pt idx="1605">
                  <c:v>0.90444000000000002</c:v>
                </c:pt>
                <c:pt idx="1606">
                  <c:v>0.90547999999999995</c:v>
                </c:pt>
                <c:pt idx="1607">
                  <c:v>0.90620999999999996</c:v>
                </c:pt>
                <c:pt idx="1608">
                  <c:v>0.90664</c:v>
                </c:pt>
                <c:pt idx="1609">
                  <c:v>0.90739999999999998</c:v>
                </c:pt>
                <c:pt idx="1610">
                  <c:v>0.90761999999999998</c:v>
                </c:pt>
                <c:pt idx="1611">
                  <c:v>0.90776000000000001</c:v>
                </c:pt>
                <c:pt idx="1612">
                  <c:v>0.90788000000000002</c:v>
                </c:pt>
                <c:pt idx="1613">
                  <c:v>0.90802000000000005</c:v>
                </c:pt>
                <c:pt idx="1614">
                  <c:v>0.90817000000000003</c:v>
                </c:pt>
                <c:pt idx="1615">
                  <c:v>0.9083</c:v>
                </c:pt>
                <c:pt idx="1616">
                  <c:v>0.90842000000000001</c:v>
                </c:pt>
                <c:pt idx="1617">
                  <c:v>0.90856999999999999</c:v>
                </c:pt>
                <c:pt idx="1618">
                  <c:v>0.90876999999999997</c:v>
                </c:pt>
                <c:pt idx="1619">
                  <c:v>0.90964</c:v>
                </c:pt>
                <c:pt idx="1620">
                  <c:v>0.91027999999999998</c:v>
                </c:pt>
                <c:pt idx="1621">
                  <c:v>0.91068000000000005</c:v>
                </c:pt>
                <c:pt idx="1622">
                  <c:v>0.91110000000000002</c:v>
                </c:pt>
                <c:pt idx="1623">
                  <c:v>0.91137999999999997</c:v>
                </c:pt>
                <c:pt idx="1624">
                  <c:v>0.91196999999999995</c:v>
                </c:pt>
                <c:pt idx="1625">
                  <c:v>0.91298000000000001</c:v>
                </c:pt>
                <c:pt idx="1626">
                  <c:v>0.91405999999999998</c:v>
                </c:pt>
                <c:pt idx="1627">
                  <c:v>0.91464000000000001</c:v>
                </c:pt>
                <c:pt idx="1628">
                  <c:v>0.91510000000000002</c:v>
                </c:pt>
                <c:pt idx="1629">
                  <c:v>0.91581999999999997</c:v>
                </c:pt>
                <c:pt idx="1630">
                  <c:v>0.91652</c:v>
                </c:pt>
                <c:pt idx="1631">
                  <c:v>0.91747000000000001</c:v>
                </c:pt>
                <c:pt idx="1632">
                  <c:v>0.91771999999999998</c:v>
                </c:pt>
                <c:pt idx="1633">
                  <c:v>0.91822000000000004</c:v>
                </c:pt>
                <c:pt idx="1634">
                  <c:v>0.91868000000000005</c:v>
                </c:pt>
                <c:pt idx="1635">
                  <c:v>0.91952999999999996</c:v>
                </c:pt>
                <c:pt idx="1636">
                  <c:v>0.92047999999999996</c:v>
                </c:pt>
                <c:pt idx="1637">
                  <c:v>0.92132999999999998</c:v>
                </c:pt>
                <c:pt idx="1638">
                  <c:v>0.92174999999999996</c:v>
                </c:pt>
                <c:pt idx="1639">
                  <c:v>0.92237999999999998</c:v>
                </c:pt>
                <c:pt idx="1640">
                  <c:v>0.92352999999999996</c:v>
                </c:pt>
                <c:pt idx="1641">
                  <c:v>0.92423</c:v>
                </c:pt>
                <c:pt idx="1642">
                  <c:v>0.92518</c:v>
                </c:pt>
                <c:pt idx="1643">
                  <c:v>0.92625000000000002</c:v>
                </c:pt>
                <c:pt idx="1644">
                  <c:v>0.92730999999999997</c:v>
                </c:pt>
                <c:pt idx="1645">
                  <c:v>0.9284</c:v>
                </c:pt>
                <c:pt idx="1646">
                  <c:v>0.92906999999999995</c:v>
                </c:pt>
                <c:pt idx="1647">
                  <c:v>0.92986000000000002</c:v>
                </c:pt>
                <c:pt idx="1648">
                  <c:v>0.93061000000000005</c:v>
                </c:pt>
                <c:pt idx="1649">
                  <c:v>0.93147000000000002</c:v>
                </c:pt>
                <c:pt idx="1650">
                  <c:v>0.93203999999999998</c:v>
                </c:pt>
                <c:pt idx="1651">
                  <c:v>0.93298999999999999</c:v>
                </c:pt>
                <c:pt idx="1652">
                  <c:v>0.93401999999999996</c:v>
                </c:pt>
                <c:pt idx="1653">
                  <c:v>0.93489999999999995</c:v>
                </c:pt>
                <c:pt idx="1654">
                  <c:v>0.93581999999999999</c:v>
                </c:pt>
                <c:pt idx="1655">
                  <c:v>0.93684000000000001</c:v>
                </c:pt>
                <c:pt idx="1656">
                  <c:v>0.93789999999999996</c:v>
                </c:pt>
                <c:pt idx="1657">
                  <c:v>0.93893000000000004</c:v>
                </c:pt>
                <c:pt idx="1658">
                  <c:v>0.93960999999999995</c:v>
                </c:pt>
                <c:pt idx="1659">
                  <c:v>0.94047000000000003</c:v>
                </c:pt>
                <c:pt idx="1660">
                  <c:v>0.94128999999999996</c:v>
                </c:pt>
                <c:pt idx="1661">
                  <c:v>0.94174000000000002</c:v>
                </c:pt>
                <c:pt idx="1662">
                  <c:v>0.94221999999999995</c:v>
                </c:pt>
                <c:pt idx="1663">
                  <c:v>0.94298000000000004</c:v>
                </c:pt>
                <c:pt idx="1664">
                  <c:v>0.94343999999999995</c:v>
                </c:pt>
                <c:pt idx="1665">
                  <c:v>0.94416999999999995</c:v>
                </c:pt>
                <c:pt idx="1666">
                  <c:v>0.94474999999999998</c:v>
                </c:pt>
                <c:pt idx="1667">
                  <c:v>0.94572000000000001</c:v>
                </c:pt>
                <c:pt idx="1668">
                  <c:v>0.94672999999999996</c:v>
                </c:pt>
                <c:pt idx="1669">
                  <c:v>0.94767000000000001</c:v>
                </c:pt>
                <c:pt idx="1670">
                  <c:v>0.94874000000000003</c:v>
                </c:pt>
                <c:pt idx="1671">
                  <c:v>0.9496</c:v>
                </c:pt>
                <c:pt idx="1672">
                  <c:v>0.94994999999999996</c:v>
                </c:pt>
                <c:pt idx="1673">
                  <c:v>0.95028000000000001</c:v>
                </c:pt>
                <c:pt idx="1674">
                  <c:v>0.95091999999999999</c:v>
                </c:pt>
                <c:pt idx="1675">
                  <c:v>0.95169999999999999</c:v>
                </c:pt>
                <c:pt idx="1676">
                  <c:v>0.95242000000000004</c:v>
                </c:pt>
                <c:pt idx="1677">
                  <c:v>0.95321999999999996</c:v>
                </c:pt>
                <c:pt idx="1678">
                  <c:v>0.95382</c:v>
                </c:pt>
                <c:pt idx="1679">
                  <c:v>0.95479999999999998</c:v>
                </c:pt>
                <c:pt idx="1680">
                  <c:v>0.95550999999999997</c:v>
                </c:pt>
                <c:pt idx="1681">
                  <c:v>0.95604</c:v>
                </c:pt>
                <c:pt idx="1682">
                  <c:v>0.95662000000000003</c:v>
                </c:pt>
                <c:pt idx="1683">
                  <c:v>0.95711999999999997</c:v>
                </c:pt>
                <c:pt idx="1684">
                  <c:v>0.95811000000000002</c:v>
                </c:pt>
                <c:pt idx="1685">
                  <c:v>0.95913999999999999</c:v>
                </c:pt>
                <c:pt idx="1686">
                  <c:v>0.96003000000000005</c:v>
                </c:pt>
                <c:pt idx="1687">
                  <c:v>0.96114999999999995</c:v>
                </c:pt>
                <c:pt idx="1688">
                  <c:v>0.96221999999999996</c:v>
                </c:pt>
                <c:pt idx="1689">
                  <c:v>0.96328000000000003</c:v>
                </c:pt>
                <c:pt idx="1690">
                  <c:v>0.96387999999999996</c:v>
                </c:pt>
                <c:pt idx="1691">
                  <c:v>0.96448999999999996</c:v>
                </c:pt>
                <c:pt idx="1692">
                  <c:v>0.96487000000000001</c:v>
                </c:pt>
                <c:pt idx="1693">
                  <c:v>0.96521999999999997</c:v>
                </c:pt>
                <c:pt idx="1694">
                  <c:v>0.96567000000000003</c:v>
                </c:pt>
                <c:pt idx="1695">
                  <c:v>0.96606000000000003</c:v>
                </c:pt>
                <c:pt idx="1696">
                  <c:v>0.96664000000000005</c:v>
                </c:pt>
                <c:pt idx="1697">
                  <c:v>0.96758</c:v>
                </c:pt>
                <c:pt idx="1698">
                  <c:v>0.96833999999999998</c:v>
                </c:pt>
                <c:pt idx="1699">
                  <c:v>0.96908000000000005</c:v>
                </c:pt>
                <c:pt idx="1700">
                  <c:v>0.97011000000000003</c:v>
                </c:pt>
                <c:pt idx="1701">
                  <c:v>0.97114</c:v>
                </c:pt>
                <c:pt idx="1702">
                  <c:v>0.97187999999999997</c:v>
                </c:pt>
                <c:pt idx="1703">
                  <c:v>0.97236999999999996</c:v>
                </c:pt>
                <c:pt idx="1704">
                  <c:v>0.97265000000000001</c:v>
                </c:pt>
                <c:pt idx="1705">
                  <c:v>0.97318000000000005</c:v>
                </c:pt>
                <c:pt idx="1706">
                  <c:v>0.97401000000000004</c:v>
                </c:pt>
                <c:pt idx="1707">
                  <c:v>0.97477999999999998</c:v>
                </c:pt>
                <c:pt idx="1708">
                  <c:v>0.97536999999999996</c:v>
                </c:pt>
                <c:pt idx="1709">
                  <c:v>0.97636000000000001</c:v>
                </c:pt>
                <c:pt idx="1710">
                  <c:v>0.97733999999999999</c:v>
                </c:pt>
                <c:pt idx="1711">
                  <c:v>0.97835000000000005</c:v>
                </c:pt>
                <c:pt idx="1712">
                  <c:v>0.97931999999999997</c:v>
                </c:pt>
                <c:pt idx="1713">
                  <c:v>0.98011999999999999</c:v>
                </c:pt>
                <c:pt idx="1714">
                  <c:v>0.98102999999999996</c:v>
                </c:pt>
                <c:pt idx="1715">
                  <c:v>0.98124</c:v>
                </c:pt>
                <c:pt idx="1716">
                  <c:v>0.98138999999999998</c:v>
                </c:pt>
                <c:pt idx="1717">
                  <c:v>0.98150999999999999</c:v>
                </c:pt>
                <c:pt idx="1718">
                  <c:v>0.98158999999999996</c:v>
                </c:pt>
                <c:pt idx="1719">
                  <c:v>0.98167000000000004</c:v>
                </c:pt>
                <c:pt idx="1720">
                  <c:v>0.98173999999999995</c:v>
                </c:pt>
                <c:pt idx="1721">
                  <c:v>0.98182999999999998</c:v>
                </c:pt>
                <c:pt idx="1722">
                  <c:v>0.98194999999999999</c:v>
                </c:pt>
                <c:pt idx="1723">
                  <c:v>0.98202999999999996</c:v>
                </c:pt>
                <c:pt idx="1724">
                  <c:v>0.98214999999999997</c:v>
                </c:pt>
                <c:pt idx="1725">
                  <c:v>0.98228000000000004</c:v>
                </c:pt>
                <c:pt idx="1726">
                  <c:v>0.98240000000000005</c:v>
                </c:pt>
                <c:pt idx="1727">
                  <c:v>0.98258999999999996</c:v>
                </c:pt>
                <c:pt idx="1728">
                  <c:v>0.98285</c:v>
                </c:pt>
                <c:pt idx="1729">
                  <c:v>0.98318000000000005</c:v>
                </c:pt>
                <c:pt idx="1730">
                  <c:v>0.98377999999999999</c:v>
                </c:pt>
                <c:pt idx="1731">
                  <c:v>0.98419999999999996</c:v>
                </c:pt>
                <c:pt idx="1732">
                  <c:v>0.98477999999999999</c:v>
                </c:pt>
                <c:pt idx="1733">
                  <c:v>0.98587000000000002</c:v>
                </c:pt>
                <c:pt idx="1734">
                  <c:v>0.98675999999999997</c:v>
                </c:pt>
                <c:pt idx="1735">
                  <c:v>0.98746999999999996</c:v>
                </c:pt>
                <c:pt idx="1736">
                  <c:v>0.98856999999999995</c:v>
                </c:pt>
                <c:pt idx="1737">
                  <c:v>0.98899000000000004</c:v>
                </c:pt>
                <c:pt idx="1738">
                  <c:v>0.98950000000000005</c:v>
                </c:pt>
                <c:pt idx="1739">
                  <c:v>0.99002999999999997</c:v>
                </c:pt>
                <c:pt idx="1740">
                  <c:v>0.99065000000000003</c:v>
                </c:pt>
                <c:pt idx="1741">
                  <c:v>0.99136999999999997</c:v>
                </c:pt>
                <c:pt idx="1742">
                  <c:v>0.99214000000000002</c:v>
                </c:pt>
                <c:pt idx="1743">
                  <c:v>0.99273</c:v>
                </c:pt>
                <c:pt idx="1744">
                  <c:v>0.99307000000000001</c:v>
                </c:pt>
                <c:pt idx="1745">
                  <c:v>0.99392000000000003</c:v>
                </c:pt>
                <c:pt idx="1746">
                  <c:v>0.99487999999999999</c:v>
                </c:pt>
                <c:pt idx="1747">
                  <c:v>0.99587999999999999</c:v>
                </c:pt>
                <c:pt idx="1748">
                  <c:v>0.99658000000000002</c:v>
                </c:pt>
                <c:pt idx="1749">
                  <c:v>0.99753000000000003</c:v>
                </c:pt>
                <c:pt idx="1750">
                  <c:v>0.99807000000000001</c:v>
                </c:pt>
                <c:pt idx="1751">
                  <c:v>0.99900999999999995</c:v>
                </c:pt>
                <c:pt idx="1752">
                  <c:v>0.99978999999999996</c:v>
                </c:pt>
                <c:pt idx="1753">
                  <c:v>1.00082</c:v>
                </c:pt>
                <c:pt idx="1754">
                  <c:v>1.00186</c:v>
                </c:pt>
                <c:pt idx="1755">
                  <c:v>1.00251</c:v>
                </c:pt>
                <c:pt idx="1756">
                  <c:v>1.0032099999999999</c:v>
                </c:pt>
                <c:pt idx="1757">
                  <c:v>1.0038899999999999</c:v>
                </c:pt>
                <c:pt idx="1758">
                  <c:v>1.0045599999999999</c:v>
                </c:pt>
                <c:pt idx="1759">
                  <c:v>1.00552</c:v>
                </c:pt>
                <c:pt idx="1760">
                  <c:v>1.0064599999999999</c:v>
                </c:pt>
                <c:pt idx="1761">
                  <c:v>1.00743</c:v>
                </c:pt>
                <c:pt idx="1762">
                  <c:v>1.0085</c:v>
                </c:pt>
                <c:pt idx="1763">
                  <c:v>1.0096000000000001</c:v>
                </c:pt>
                <c:pt idx="1764">
                  <c:v>1.01064</c:v>
                </c:pt>
                <c:pt idx="1765">
                  <c:v>1.01111</c:v>
                </c:pt>
                <c:pt idx="1766">
                  <c:v>1.01206</c:v>
                </c:pt>
                <c:pt idx="1767">
                  <c:v>1.01264</c:v>
                </c:pt>
                <c:pt idx="1768">
                  <c:v>1.0129699999999999</c:v>
                </c:pt>
                <c:pt idx="1769">
                  <c:v>1.0135099999999999</c:v>
                </c:pt>
                <c:pt idx="1770">
                  <c:v>1.0140800000000001</c:v>
                </c:pt>
                <c:pt idx="1771">
                  <c:v>1.0146299999999999</c:v>
                </c:pt>
                <c:pt idx="1772">
                  <c:v>1.0149999999999999</c:v>
                </c:pt>
                <c:pt idx="1773">
                  <c:v>1.01528</c:v>
                </c:pt>
                <c:pt idx="1774">
                  <c:v>1.0162100000000001</c:v>
                </c:pt>
                <c:pt idx="1775">
                  <c:v>1.0165599999999999</c:v>
                </c:pt>
                <c:pt idx="1776">
                  <c:v>1.01745</c:v>
                </c:pt>
                <c:pt idx="1777">
                  <c:v>1.01813</c:v>
                </c:pt>
                <c:pt idx="1778">
                  <c:v>1.01918</c:v>
                </c:pt>
                <c:pt idx="1779">
                  <c:v>1.02016</c:v>
                </c:pt>
                <c:pt idx="1780">
                  <c:v>1.0204800000000001</c:v>
                </c:pt>
                <c:pt idx="1781">
                  <c:v>1.02091</c:v>
                </c:pt>
                <c:pt idx="1782">
                  <c:v>1.0216099999999999</c:v>
                </c:pt>
                <c:pt idx="1783">
                  <c:v>1.02271</c:v>
                </c:pt>
                <c:pt idx="1784">
                  <c:v>1.0237700000000001</c:v>
                </c:pt>
                <c:pt idx="1785">
                  <c:v>1.0246299999999999</c:v>
                </c:pt>
                <c:pt idx="1786">
                  <c:v>1.02505</c:v>
                </c:pt>
                <c:pt idx="1787">
                  <c:v>1.0259499999999999</c:v>
                </c:pt>
                <c:pt idx="1788">
                  <c:v>1.0267900000000001</c:v>
                </c:pt>
                <c:pt idx="1789">
                  <c:v>1.02763</c:v>
                </c:pt>
                <c:pt idx="1790">
                  <c:v>1.0281400000000001</c:v>
                </c:pt>
                <c:pt idx="1791">
                  <c:v>1.0286999999999999</c:v>
                </c:pt>
                <c:pt idx="1792">
                  <c:v>1.02955</c:v>
                </c:pt>
                <c:pt idx="1793">
                  <c:v>1.0299100000000001</c:v>
                </c:pt>
                <c:pt idx="1794">
                  <c:v>1.0306299999999999</c:v>
                </c:pt>
                <c:pt idx="1795">
                  <c:v>1.03102</c:v>
                </c:pt>
                <c:pt idx="1796">
                  <c:v>1.03132</c:v>
                </c:pt>
                <c:pt idx="1797">
                  <c:v>1.03182</c:v>
                </c:pt>
                <c:pt idx="1798">
                  <c:v>1.0323</c:v>
                </c:pt>
                <c:pt idx="1799">
                  <c:v>1.0327999999999999</c:v>
                </c:pt>
                <c:pt idx="1800">
                  <c:v>1.0332300000000001</c:v>
                </c:pt>
                <c:pt idx="1801">
                  <c:v>1.0338799999999999</c:v>
                </c:pt>
                <c:pt idx="1802">
                  <c:v>1.03488</c:v>
                </c:pt>
                <c:pt idx="1803">
                  <c:v>1.0359100000000001</c:v>
                </c:pt>
                <c:pt idx="1804">
                  <c:v>1.0366899999999999</c:v>
                </c:pt>
                <c:pt idx="1805">
                  <c:v>1.0372699999999999</c:v>
                </c:pt>
                <c:pt idx="1806">
                  <c:v>1.03793</c:v>
                </c:pt>
                <c:pt idx="1807">
                  <c:v>1.0383199999999999</c:v>
                </c:pt>
                <c:pt idx="1808">
                  <c:v>1.0387999999999999</c:v>
                </c:pt>
                <c:pt idx="1809">
                  <c:v>1.0389999999999999</c:v>
                </c:pt>
                <c:pt idx="1810">
                  <c:v>1.03929</c:v>
                </c:pt>
                <c:pt idx="1811">
                  <c:v>1.03975</c:v>
                </c:pt>
                <c:pt idx="1812">
                  <c:v>1.0403100000000001</c:v>
                </c:pt>
                <c:pt idx="1813">
                  <c:v>1.04077</c:v>
                </c:pt>
                <c:pt idx="1814">
                  <c:v>1.04176</c:v>
                </c:pt>
                <c:pt idx="1815">
                  <c:v>1.0421400000000001</c:v>
                </c:pt>
                <c:pt idx="1816">
                  <c:v>1.04312</c:v>
                </c:pt>
                <c:pt idx="1817">
                  <c:v>1.04409</c:v>
                </c:pt>
                <c:pt idx="1818">
                  <c:v>1.0444500000000001</c:v>
                </c:pt>
                <c:pt idx="1819">
                  <c:v>1.0454000000000001</c:v>
                </c:pt>
                <c:pt idx="1820">
                  <c:v>1.0456700000000001</c:v>
                </c:pt>
                <c:pt idx="1821">
                  <c:v>1.04606</c:v>
                </c:pt>
                <c:pt idx="1822">
                  <c:v>1.0470699999999999</c:v>
                </c:pt>
                <c:pt idx="1823">
                  <c:v>1.0476399999999999</c:v>
                </c:pt>
                <c:pt idx="1824">
                  <c:v>1.0485500000000001</c:v>
                </c:pt>
                <c:pt idx="1825">
                  <c:v>1.04956</c:v>
                </c:pt>
                <c:pt idx="1826">
                  <c:v>1.05019</c:v>
                </c:pt>
                <c:pt idx="1827">
                  <c:v>1.0505899999999999</c:v>
                </c:pt>
                <c:pt idx="1828">
                  <c:v>1.05138</c:v>
                </c:pt>
                <c:pt idx="1829">
                  <c:v>1.0518400000000001</c:v>
                </c:pt>
                <c:pt idx="1830">
                  <c:v>1.05264</c:v>
                </c:pt>
                <c:pt idx="1831">
                  <c:v>1.0535600000000001</c:v>
                </c:pt>
                <c:pt idx="1832">
                  <c:v>1.0545899999999999</c:v>
                </c:pt>
                <c:pt idx="1833">
                  <c:v>1.05535</c:v>
                </c:pt>
                <c:pt idx="1834">
                  <c:v>1.0564499999999999</c:v>
                </c:pt>
                <c:pt idx="1835">
                  <c:v>1.0571900000000001</c:v>
                </c:pt>
                <c:pt idx="1836">
                  <c:v>1.0582</c:v>
                </c:pt>
                <c:pt idx="1837">
                  <c:v>1.0591200000000001</c:v>
                </c:pt>
                <c:pt idx="1838">
                  <c:v>1.06012</c:v>
                </c:pt>
                <c:pt idx="1839">
                  <c:v>1.0607800000000001</c:v>
                </c:pt>
                <c:pt idx="1840">
                  <c:v>1.0615600000000001</c:v>
                </c:pt>
                <c:pt idx="1841">
                  <c:v>1.0622400000000001</c:v>
                </c:pt>
                <c:pt idx="1842">
                  <c:v>1.0626</c:v>
                </c:pt>
                <c:pt idx="1843">
                  <c:v>1.0634300000000001</c:v>
                </c:pt>
                <c:pt idx="1844">
                  <c:v>1.0637799999999999</c:v>
                </c:pt>
                <c:pt idx="1845">
                  <c:v>1.06437</c:v>
                </c:pt>
                <c:pt idx="1846">
                  <c:v>1.0653900000000001</c:v>
                </c:pt>
                <c:pt idx="1847">
                  <c:v>1.0664100000000001</c:v>
                </c:pt>
                <c:pt idx="1848">
                  <c:v>1.0674399999999999</c:v>
                </c:pt>
                <c:pt idx="1849">
                  <c:v>1.06846</c:v>
                </c:pt>
                <c:pt idx="1850">
                  <c:v>1.0694900000000001</c:v>
                </c:pt>
                <c:pt idx="1851">
                  <c:v>1.0705199999999999</c:v>
                </c:pt>
                <c:pt idx="1852">
                  <c:v>1.0714600000000001</c:v>
                </c:pt>
                <c:pt idx="1853">
                  <c:v>1.07189</c:v>
                </c:pt>
                <c:pt idx="1854">
                  <c:v>1.0728500000000001</c:v>
                </c:pt>
                <c:pt idx="1855">
                  <c:v>1.07365</c:v>
                </c:pt>
                <c:pt idx="1856">
                  <c:v>1.0745100000000001</c:v>
                </c:pt>
                <c:pt idx="1857">
                  <c:v>1.07497</c:v>
                </c:pt>
                <c:pt idx="1858">
                  <c:v>1.07612</c:v>
                </c:pt>
                <c:pt idx="1859">
                  <c:v>1.0772900000000001</c:v>
                </c:pt>
                <c:pt idx="1860">
                  <c:v>1.07751</c:v>
                </c:pt>
                <c:pt idx="1861">
                  <c:v>1.07765</c:v>
                </c:pt>
                <c:pt idx="1862">
                  <c:v>1.0777699999999999</c:v>
                </c:pt>
                <c:pt idx="1863">
                  <c:v>1.0778700000000001</c:v>
                </c:pt>
                <c:pt idx="1864">
                  <c:v>1.0779700000000001</c:v>
                </c:pt>
                <c:pt idx="1865">
                  <c:v>1.07803</c:v>
                </c:pt>
                <c:pt idx="1866">
                  <c:v>1.07812</c:v>
                </c:pt>
                <c:pt idx="1867">
                  <c:v>1.07823</c:v>
                </c:pt>
                <c:pt idx="1868">
                  <c:v>1.07833</c:v>
                </c:pt>
                <c:pt idx="1869">
                  <c:v>1.0784100000000001</c:v>
                </c:pt>
                <c:pt idx="1870">
                  <c:v>1.0789</c:v>
                </c:pt>
                <c:pt idx="1871">
                  <c:v>1.0794900000000001</c:v>
                </c:pt>
                <c:pt idx="1872">
                  <c:v>1.0801099999999999</c:v>
                </c:pt>
                <c:pt idx="1873">
                  <c:v>1.08039</c:v>
                </c:pt>
                <c:pt idx="1874">
                  <c:v>1.0806800000000001</c:v>
                </c:pt>
                <c:pt idx="1875">
                  <c:v>1.0810999999999999</c:v>
                </c:pt>
                <c:pt idx="1876">
                  <c:v>1.08213</c:v>
                </c:pt>
                <c:pt idx="1877">
                  <c:v>1.08324</c:v>
                </c:pt>
                <c:pt idx="1878">
                  <c:v>1.08433</c:v>
                </c:pt>
                <c:pt idx="1879">
                  <c:v>1.0847800000000001</c:v>
                </c:pt>
                <c:pt idx="1880">
                  <c:v>1.0852999999999999</c:v>
                </c:pt>
                <c:pt idx="1881">
                  <c:v>1.08571</c:v>
                </c:pt>
                <c:pt idx="1882">
                  <c:v>1.0859799999999999</c:v>
                </c:pt>
                <c:pt idx="1883">
                  <c:v>1.08623</c:v>
                </c:pt>
                <c:pt idx="1884">
                  <c:v>1.08667</c:v>
                </c:pt>
                <c:pt idx="1885">
                  <c:v>1.0873999999999999</c:v>
                </c:pt>
                <c:pt idx="1886">
                  <c:v>1.0881700000000001</c:v>
                </c:pt>
                <c:pt idx="1887">
                  <c:v>1.0887</c:v>
                </c:pt>
                <c:pt idx="1888">
                  <c:v>1.0890599999999999</c:v>
                </c:pt>
                <c:pt idx="1889">
                  <c:v>1.0893900000000001</c:v>
                </c:pt>
                <c:pt idx="1890">
                  <c:v>1.0898699999999999</c:v>
                </c:pt>
                <c:pt idx="1891">
                  <c:v>1.0908899999999999</c:v>
                </c:pt>
                <c:pt idx="1892">
                  <c:v>1.0919099999999999</c:v>
                </c:pt>
                <c:pt idx="1893">
                  <c:v>1.09233</c:v>
                </c:pt>
                <c:pt idx="1894">
                  <c:v>1.09273</c:v>
                </c:pt>
                <c:pt idx="1895">
                  <c:v>1.0931200000000001</c:v>
                </c:pt>
                <c:pt idx="1896">
                  <c:v>1.0938300000000001</c:v>
                </c:pt>
                <c:pt idx="1897">
                  <c:v>1.0949199999999999</c:v>
                </c:pt>
                <c:pt idx="1898">
                  <c:v>1.0959399999999999</c:v>
                </c:pt>
                <c:pt idx="1899">
                  <c:v>1.0967899999999999</c:v>
                </c:pt>
                <c:pt idx="1900">
                  <c:v>1.09775</c:v>
                </c:pt>
                <c:pt idx="1901">
                  <c:v>1.0983000000000001</c:v>
                </c:pt>
                <c:pt idx="1902">
                  <c:v>1.0991599999999999</c:v>
                </c:pt>
                <c:pt idx="1903">
                  <c:v>1.09972</c:v>
                </c:pt>
                <c:pt idx="1904">
                  <c:v>1.10032</c:v>
                </c:pt>
                <c:pt idx="1905">
                  <c:v>1.1009</c:v>
                </c:pt>
                <c:pt idx="1906">
                  <c:v>1.1014900000000001</c:v>
                </c:pt>
                <c:pt idx="1907">
                  <c:v>1.10206</c:v>
                </c:pt>
                <c:pt idx="1908">
                  <c:v>1.1024</c:v>
                </c:pt>
                <c:pt idx="1909">
                  <c:v>1.1026899999999999</c:v>
                </c:pt>
                <c:pt idx="1910">
                  <c:v>1.1032999999999999</c:v>
                </c:pt>
                <c:pt idx="1911">
                  <c:v>1.1042099999999999</c:v>
                </c:pt>
                <c:pt idx="1912">
                  <c:v>1.10483</c:v>
                </c:pt>
                <c:pt idx="1913">
                  <c:v>1.10527</c:v>
                </c:pt>
                <c:pt idx="1914">
                  <c:v>1.1057600000000001</c:v>
                </c:pt>
                <c:pt idx="1915">
                  <c:v>1.10626</c:v>
                </c:pt>
                <c:pt idx="1916">
                  <c:v>1.10677</c:v>
                </c:pt>
                <c:pt idx="1917">
                  <c:v>1.1073599999999999</c:v>
                </c:pt>
                <c:pt idx="1918">
                  <c:v>1.10771</c:v>
                </c:pt>
                <c:pt idx="1919">
                  <c:v>1.10846</c:v>
                </c:pt>
                <c:pt idx="1920">
                  <c:v>1.10887</c:v>
                </c:pt>
                <c:pt idx="1921">
                  <c:v>1.1091500000000001</c:v>
                </c:pt>
                <c:pt idx="1922">
                  <c:v>1.10945</c:v>
                </c:pt>
                <c:pt idx="1923">
                  <c:v>1.1098600000000001</c:v>
                </c:pt>
                <c:pt idx="1924">
                  <c:v>1.1103099999999999</c:v>
                </c:pt>
                <c:pt idx="1925">
                  <c:v>1.1107499999999999</c:v>
                </c:pt>
                <c:pt idx="1926">
                  <c:v>1.1111</c:v>
                </c:pt>
                <c:pt idx="1927">
                  <c:v>1.11147</c:v>
                </c:pt>
                <c:pt idx="1928">
                  <c:v>1.11252</c:v>
                </c:pt>
                <c:pt idx="1929">
                  <c:v>1.1133299999999999</c:v>
                </c:pt>
                <c:pt idx="1930">
                  <c:v>1.11415</c:v>
                </c:pt>
                <c:pt idx="1931">
                  <c:v>1.1149500000000001</c:v>
                </c:pt>
                <c:pt idx="1932">
                  <c:v>1.11599</c:v>
                </c:pt>
                <c:pt idx="1933">
                  <c:v>1.1166799999999999</c:v>
                </c:pt>
                <c:pt idx="1934">
                  <c:v>1.11727</c:v>
                </c:pt>
                <c:pt idx="1935">
                  <c:v>1.1177299999999999</c:v>
                </c:pt>
                <c:pt idx="1936">
                  <c:v>1.11818</c:v>
                </c:pt>
                <c:pt idx="1937">
                  <c:v>1.11859</c:v>
                </c:pt>
                <c:pt idx="1938">
                  <c:v>1.1195200000000001</c:v>
                </c:pt>
                <c:pt idx="1939">
                  <c:v>1.11999</c:v>
                </c:pt>
                <c:pt idx="1940">
                  <c:v>1.121</c:v>
                </c:pt>
                <c:pt idx="1941">
                  <c:v>1.12218</c:v>
                </c:pt>
                <c:pt idx="1942">
                  <c:v>1.1233299999999999</c:v>
                </c:pt>
                <c:pt idx="1943">
                  <c:v>1.12446</c:v>
                </c:pt>
                <c:pt idx="1944">
                  <c:v>1.1247100000000001</c:v>
                </c:pt>
                <c:pt idx="1945">
                  <c:v>1.1248400000000001</c:v>
                </c:pt>
                <c:pt idx="1946">
                  <c:v>1.1249899999999999</c:v>
                </c:pt>
                <c:pt idx="1947">
                  <c:v>1.1250800000000001</c:v>
                </c:pt>
                <c:pt idx="1948">
                  <c:v>1.1251899999999999</c:v>
                </c:pt>
                <c:pt idx="1949">
                  <c:v>1.1252599999999999</c:v>
                </c:pt>
                <c:pt idx="1950">
                  <c:v>1.1253500000000001</c:v>
                </c:pt>
                <c:pt idx="1951">
                  <c:v>1.12547</c:v>
                </c:pt>
                <c:pt idx="1952">
                  <c:v>1.1255999999999999</c:v>
                </c:pt>
                <c:pt idx="1953">
                  <c:v>1.1257200000000001</c:v>
                </c:pt>
                <c:pt idx="1954">
                  <c:v>1.1257999999999999</c:v>
                </c:pt>
                <c:pt idx="1955">
                  <c:v>1.12592</c:v>
                </c:pt>
                <c:pt idx="1956">
                  <c:v>1.1260399999999999</c:v>
                </c:pt>
                <c:pt idx="1957">
                  <c:v>1.1261699999999999</c:v>
                </c:pt>
                <c:pt idx="1958">
                  <c:v>1.12643</c:v>
                </c:pt>
                <c:pt idx="1959">
                  <c:v>1.1270100000000001</c:v>
                </c:pt>
                <c:pt idx="1960">
                  <c:v>1.1274500000000001</c:v>
                </c:pt>
                <c:pt idx="1961">
                  <c:v>1.1276900000000001</c:v>
                </c:pt>
                <c:pt idx="1962">
                  <c:v>1.1282099999999999</c:v>
                </c:pt>
                <c:pt idx="1963">
                  <c:v>1.1292199999999999</c:v>
                </c:pt>
                <c:pt idx="1964">
                  <c:v>1.1302099999999999</c:v>
                </c:pt>
                <c:pt idx="1965">
                  <c:v>1.13123</c:v>
                </c:pt>
                <c:pt idx="1966">
                  <c:v>1.13157</c:v>
                </c:pt>
                <c:pt idx="1967">
                  <c:v>1.13208</c:v>
                </c:pt>
                <c:pt idx="1968">
                  <c:v>1.13245</c:v>
                </c:pt>
                <c:pt idx="1969">
                  <c:v>1.1327700000000001</c:v>
                </c:pt>
                <c:pt idx="1970">
                  <c:v>1.1336900000000001</c:v>
                </c:pt>
                <c:pt idx="1971">
                  <c:v>1.13409</c:v>
                </c:pt>
                <c:pt idx="1972">
                  <c:v>1.13446</c:v>
                </c:pt>
                <c:pt idx="1973">
                  <c:v>1.13534</c:v>
                </c:pt>
                <c:pt idx="1974">
                  <c:v>1.1362399999999999</c:v>
                </c:pt>
                <c:pt idx="1975">
                  <c:v>1.1367700000000001</c:v>
                </c:pt>
                <c:pt idx="1976">
                  <c:v>1.13784</c:v>
                </c:pt>
                <c:pt idx="1977">
                  <c:v>1.1389</c:v>
                </c:pt>
                <c:pt idx="1978">
                  <c:v>1.13944</c:v>
                </c:pt>
                <c:pt idx="1979">
                  <c:v>1.1399699999999999</c:v>
                </c:pt>
                <c:pt idx="1980">
                  <c:v>1.1403300000000001</c:v>
                </c:pt>
                <c:pt idx="1981">
                  <c:v>1.14114</c:v>
                </c:pt>
                <c:pt idx="1982">
                  <c:v>1.1422399999999999</c:v>
                </c:pt>
                <c:pt idx="1983">
                  <c:v>1.1431199999999999</c:v>
                </c:pt>
                <c:pt idx="1984">
                  <c:v>1.1439699999999999</c:v>
                </c:pt>
                <c:pt idx="1985">
                  <c:v>1.14455</c:v>
                </c:pt>
                <c:pt idx="1986">
                  <c:v>1.14547</c:v>
                </c:pt>
                <c:pt idx="1987">
                  <c:v>1.14612</c:v>
                </c:pt>
                <c:pt idx="1988">
                  <c:v>1.1471100000000001</c:v>
                </c:pt>
                <c:pt idx="1989">
                  <c:v>1.1475900000000001</c:v>
                </c:pt>
                <c:pt idx="1990">
                  <c:v>1.14832</c:v>
                </c:pt>
                <c:pt idx="1991">
                  <c:v>1.1490400000000001</c:v>
                </c:pt>
                <c:pt idx="1992">
                  <c:v>1.1497200000000001</c:v>
                </c:pt>
                <c:pt idx="1993">
                  <c:v>1.1503099999999999</c:v>
                </c:pt>
                <c:pt idx="1994">
                  <c:v>1.15046</c:v>
                </c:pt>
                <c:pt idx="1995">
                  <c:v>1.1510100000000001</c:v>
                </c:pt>
                <c:pt idx="1996">
                  <c:v>1.1513199999999999</c:v>
                </c:pt>
                <c:pt idx="1997">
                  <c:v>1.1517599999999999</c:v>
                </c:pt>
                <c:pt idx="1998">
                  <c:v>1.1520900000000001</c:v>
                </c:pt>
                <c:pt idx="1999">
                  <c:v>1.1527799999999999</c:v>
                </c:pt>
                <c:pt idx="2000">
                  <c:v>1.1536299999999999</c:v>
                </c:pt>
                <c:pt idx="2001">
                  <c:v>1.15472</c:v>
                </c:pt>
                <c:pt idx="2002">
                  <c:v>1.1553199999999999</c:v>
                </c:pt>
                <c:pt idx="2003">
                  <c:v>1.1557599999999999</c:v>
                </c:pt>
                <c:pt idx="2004">
                  <c:v>1.15648</c:v>
                </c:pt>
                <c:pt idx="2005">
                  <c:v>1.15672</c:v>
                </c:pt>
                <c:pt idx="2006">
                  <c:v>1.15723</c:v>
                </c:pt>
                <c:pt idx="2007">
                  <c:v>1.1575899999999999</c:v>
                </c:pt>
                <c:pt idx="2008">
                  <c:v>1.15815</c:v>
                </c:pt>
                <c:pt idx="2009">
                  <c:v>1.1587700000000001</c:v>
                </c:pt>
                <c:pt idx="2010">
                  <c:v>1.1590800000000001</c:v>
                </c:pt>
                <c:pt idx="2011">
                  <c:v>1.15977</c:v>
                </c:pt>
                <c:pt idx="2012">
                  <c:v>1.1606300000000001</c:v>
                </c:pt>
                <c:pt idx="2013">
                  <c:v>1.1612</c:v>
                </c:pt>
                <c:pt idx="2014">
                  <c:v>1.1621999999999999</c:v>
                </c:pt>
                <c:pt idx="2015">
                  <c:v>1.1631199999999999</c:v>
                </c:pt>
                <c:pt idx="2016">
                  <c:v>1.1637299999999999</c:v>
                </c:pt>
                <c:pt idx="2017">
                  <c:v>1.16401</c:v>
                </c:pt>
                <c:pt idx="2018">
                  <c:v>1.1649</c:v>
                </c:pt>
                <c:pt idx="2019">
                  <c:v>1.16534</c:v>
                </c:pt>
                <c:pt idx="2020">
                  <c:v>1.16578</c:v>
                </c:pt>
                <c:pt idx="2021">
                  <c:v>1.1667799999999999</c:v>
                </c:pt>
                <c:pt idx="2022">
                  <c:v>1.16787</c:v>
                </c:pt>
                <c:pt idx="2023">
                  <c:v>1.1689499999999999</c:v>
                </c:pt>
                <c:pt idx="2024">
                  <c:v>1.16988</c:v>
                </c:pt>
                <c:pt idx="2025">
                  <c:v>1.17073</c:v>
                </c:pt>
                <c:pt idx="2026">
                  <c:v>1.1717</c:v>
                </c:pt>
                <c:pt idx="2027">
                  <c:v>1.1728400000000001</c:v>
                </c:pt>
                <c:pt idx="2028">
                  <c:v>1.17313</c:v>
                </c:pt>
                <c:pt idx="2029">
                  <c:v>1.1734100000000001</c:v>
                </c:pt>
                <c:pt idx="2030">
                  <c:v>1.17397</c:v>
                </c:pt>
                <c:pt idx="2031">
                  <c:v>1.1742900000000001</c:v>
                </c:pt>
                <c:pt idx="2032">
                  <c:v>1.1748499999999999</c:v>
                </c:pt>
                <c:pt idx="2033">
                  <c:v>1.1750799999999999</c:v>
                </c:pt>
                <c:pt idx="2034">
                  <c:v>1.17567</c:v>
                </c:pt>
                <c:pt idx="2035">
                  <c:v>1.1767799999999999</c:v>
                </c:pt>
                <c:pt idx="2036">
                  <c:v>1.17754</c:v>
                </c:pt>
                <c:pt idx="2037">
                  <c:v>1.1784300000000001</c:v>
                </c:pt>
                <c:pt idx="2038">
                  <c:v>1.17883</c:v>
                </c:pt>
                <c:pt idx="2039">
                  <c:v>1.1791100000000001</c:v>
                </c:pt>
                <c:pt idx="2040">
                  <c:v>1.17943</c:v>
                </c:pt>
                <c:pt idx="2041">
                  <c:v>1.1800999999999999</c:v>
                </c:pt>
                <c:pt idx="2042">
                  <c:v>1.1807099999999999</c:v>
                </c:pt>
                <c:pt idx="2043">
                  <c:v>1.1811499999999999</c:v>
                </c:pt>
                <c:pt idx="2044">
                  <c:v>1.18146</c:v>
                </c:pt>
                <c:pt idx="2045">
                  <c:v>1.1820600000000001</c:v>
                </c:pt>
                <c:pt idx="2046">
                  <c:v>1.1824699999999999</c:v>
                </c:pt>
                <c:pt idx="2047">
                  <c:v>1.1834199999999999</c:v>
                </c:pt>
                <c:pt idx="2048">
                  <c:v>1.18408</c:v>
                </c:pt>
                <c:pt idx="2049">
                  <c:v>1.1851499999999999</c:v>
                </c:pt>
                <c:pt idx="2050">
                  <c:v>1.1862200000000001</c:v>
                </c:pt>
                <c:pt idx="2051">
                  <c:v>1.18665</c:v>
                </c:pt>
                <c:pt idx="2052">
                  <c:v>1.18713</c:v>
                </c:pt>
                <c:pt idx="2053">
                  <c:v>1.1878899999999999</c:v>
                </c:pt>
                <c:pt idx="2054">
                  <c:v>1.1887099999999999</c:v>
                </c:pt>
                <c:pt idx="2055">
                  <c:v>1.1896100000000001</c:v>
                </c:pt>
                <c:pt idx="2056">
                  <c:v>1.19</c:v>
                </c:pt>
                <c:pt idx="2057">
                  <c:v>1.19102</c:v>
                </c:pt>
                <c:pt idx="2058">
                  <c:v>1.19198</c:v>
                </c:pt>
                <c:pt idx="2059">
                  <c:v>1.1927000000000001</c:v>
                </c:pt>
                <c:pt idx="2060">
                  <c:v>1.19343</c:v>
                </c:pt>
                <c:pt idx="2061">
                  <c:v>1.1938899999999999</c:v>
                </c:pt>
                <c:pt idx="2062">
                  <c:v>1.19486</c:v>
                </c:pt>
                <c:pt idx="2063">
                  <c:v>1.1955499999999999</c:v>
                </c:pt>
                <c:pt idx="2064">
                  <c:v>1.19567</c:v>
                </c:pt>
                <c:pt idx="2065">
                  <c:v>1.19577</c:v>
                </c:pt>
                <c:pt idx="2066">
                  <c:v>1.1958500000000001</c:v>
                </c:pt>
                <c:pt idx="2067">
                  <c:v>1.1959200000000001</c:v>
                </c:pt>
                <c:pt idx="2068">
                  <c:v>1.196</c:v>
                </c:pt>
                <c:pt idx="2069">
                  <c:v>1.1960900000000001</c:v>
                </c:pt>
                <c:pt idx="2070">
                  <c:v>1.1961599999999999</c:v>
                </c:pt>
                <c:pt idx="2071">
                  <c:v>1.1962299999999999</c:v>
                </c:pt>
                <c:pt idx="2072">
                  <c:v>1.1962999999999999</c:v>
                </c:pt>
                <c:pt idx="2073">
                  <c:v>1.1963299999999999</c:v>
                </c:pt>
                <c:pt idx="2074">
                  <c:v>1.1968799999999999</c:v>
                </c:pt>
                <c:pt idx="2075">
                  <c:v>1.1973400000000001</c:v>
                </c:pt>
                <c:pt idx="2076">
                  <c:v>1.1978899999999999</c:v>
                </c:pt>
                <c:pt idx="2077">
                  <c:v>1.19817</c:v>
                </c:pt>
                <c:pt idx="2078">
                  <c:v>1.1984699999999999</c:v>
                </c:pt>
                <c:pt idx="2079">
                  <c:v>1.19947</c:v>
                </c:pt>
                <c:pt idx="2080">
                  <c:v>1.2003600000000001</c:v>
                </c:pt>
                <c:pt idx="2081">
                  <c:v>1.2014199999999999</c:v>
                </c:pt>
                <c:pt idx="2082">
                  <c:v>1.20207</c:v>
                </c:pt>
                <c:pt idx="2083">
                  <c:v>1.20272</c:v>
                </c:pt>
                <c:pt idx="2084">
                  <c:v>1.2033199999999999</c:v>
                </c:pt>
                <c:pt idx="2085">
                  <c:v>1.2035899999999999</c:v>
                </c:pt>
                <c:pt idx="2086">
                  <c:v>1.2039800000000001</c:v>
                </c:pt>
                <c:pt idx="2087">
                  <c:v>1.20424</c:v>
                </c:pt>
                <c:pt idx="2088">
                  <c:v>1.2050799999999999</c:v>
                </c:pt>
                <c:pt idx="2089">
                  <c:v>1.2055100000000001</c:v>
                </c:pt>
                <c:pt idx="2090">
                  <c:v>1.2063200000000001</c:v>
                </c:pt>
                <c:pt idx="2091">
                  <c:v>1.2066699999999999</c:v>
                </c:pt>
                <c:pt idx="2092">
                  <c:v>1.20722</c:v>
                </c:pt>
                <c:pt idx="2093">
                  <c:v>1.2077500000000001</c:v>
                </c:pt>
                <c:pt idx="2094">
                  <c:v>1.20862</c:v>
                </c:pt>
                <c:pt idx="2095">
                  <c:v>1.2096100000000001</c:v>
                </c:pt>
                <c:pt idx="2096">
                  <c:v>1.2101999999999999</c:v>
                </c:pt>
                <c:pt idx="2097">
                  <c:v>1.2105999999999999</c:v>
                </c:pt>
                <c:pt idx="2098">
                  <c:v>1.21096</c:v>
                </c:pt>
                <c:pt idx="2099">
                  <c:v>1.2118199999999999</c:v>
                </c:pt>
                <c:pt idx="2100">
                  <c:v>1.21258</c:v>
                </c:pt>
                <c:pt idx="2101">
                  <c:v>1.2136199999999999</c:v>
                </c:pt>
                <c:pt idx="2102">
                  <c:v>1.2145600000000001</c:v>
                </c:pt>
                <c:pt idx="2103">
                  <c:v>1.2150099999999999</c:v>
                </c:pt>
                <c:pt idx="2104">
                  <c:v>1.2158500000000001</c:v>
                </c:pt>
                <c:pt idx="2105">
                  <c:v>1.21624</c:v>
                </c:pt>
                <c:pt idx="2106">
                  <c:v>1.2168600000000001</c:v>
                </c:pt>
                <c:pt idx="2107">
                  <c:v>1.2178599999999999</c:v>
                </c:pt>
                <c:pt idx="2108">
                  <c:v>1.2182500000000001</c:v>
                </c:pt>
                <c:pt idx="2109">
                  <c:v>1.21858</c:v>
                </c:pt>
                <c:pt idx="2110">
                  <c:v>1.21879</c:v>
                </c:pt>
                <c:pt idx="2111">
                  <c:v>1.2191399999999999</c:v>
                </c:pt>
                <c:pt idx="2112">
                  <c:v>1.21993</c:v>
                </c:pt>
                <c:pt idx="2113">
                  <c:v>1.2202500000000001</c:v>
                </c:pt>
                <c:pt idx="2114">
                  <c:v>1.2211000000000001</c:v>
                </c:pt>
                <c:pt idx="2115">
                  <c:v>1.2212400000000001</c:v>
                </c:pt>
                <c:pt idx="2116">
                  <c:v>1.2213099999999999</c:v>
                </c:pt>
                <c:pt idx="2117">
                  <c:v>1.2213700000000001</c:v>
                </c:pt>
                <c:pt idx="2118">
                  <c:v>1.2216499999999999</c:v>
                </c:pt>
                <c:pt idx="2119">
                  <c:v>1.2222</c:v>
                </c:pt>
                <c:pt idx="2120">
                  <c:v>1.22265</c:v>
                </c:pt>
                <c:pt idx="2121">
                  <c:v>1.22322</c:v>
                </c:pt>
                <c:pt idx="2122">
                  <c:v>1.2240599999999999</c:v>
                </c:pt>
                <c:pt idx="2123">
                  <c:v>1.22519</c:v>
                </c:pt>
                <c:pt idx="2124">
                  <c:v>1.2259100000000001</c:v>
                </c:pt>
                <c:pt idx="2125">
                  <c:v>1.22614</c:v>
                </c:pt>
                <c:pt idx="2126">
                  <c:v>1.2267399999999999</c:v>
                </c:pt>
                <c:pt idx="2127">
                  <c:v>1.22706</c:v>
                </c:pt>
                <c:pt idx="2128">
                  <c:v>1.2276400000000001</c:v>
                </c:pt>
                <c:pt idx="2129">
                  <c:v>1.2280899999999999</c:v>
                </c:pt>
                <c:pt idx="2130">
                  <c:v>1.2284999999999999</c:v>
                </c:pt>
                <c:pt idx="2131">
                  <c:v>1.2291700000000001</c:v>
                </c:pt>
                <c:pt idx="2132">
                  <c:v>1.23004</c:v>
                </c:pt>
                <c:pt idx="2133">
                  <c:v>1.2302599999999999</c:v>
                </c:pt>
                <c:pt idx="2134">
                  <c:v>1.2306999999999999</c:v>
                </c:pt>
                <c:pt idx="2135">
                  <c:v>1.23102</c:v>
                </c:pt>
                <c:pt idx="2136">
                  <c:v>1.23173</c:v>
                </c:pt>
                <c:pt idx="2137">
                  <c:v>1.23262</c:v>
                </c:pt>
                <c:pt idx="2138">
                  <c:v>1.23305</c:v>
                </c:pt>
                <c:pt idx="2139">
                  <c:v>1.2336499999999999</c:v>
                </c:pt>
                <c:pt idx="2140">
                  <c:v>1.2339</c:v>
                </c:pt>
                <c:pt idx="2141">
                  <c:v>1.2343</c:v>
                </c:pt>
                <c:pt idx="2142">
                  <c:v>1.2349600000000001</c:v>
                </c:pt>
                <c:pt idx="2143">
                  <c:v>1.2356100000000001</c:v>
                </c:pt>
                <c:pt idx="2144">
                  <c:v>1.2363999999999999</c:v>
                </c:pt>
                <c:pt idx="2145">
                  <c:v>1.2373700000000001</c:v>
                </c:pt>
                <c:pt idx="2146">
                  <c:v>1.2379500000000001</c:v>
                </c:pt>
                <c:pt idx="2147">
                  <c:v>1.23895</c:v>
                </c:pt>
                <c:pt idx="2148">
                  <c:v>1.24013</c:v>
                </c:pt>
                <c:pt idx="2149">
                  <c:v>1.2413000000000001</c:v>
                </c:pt>
                <c:pt idx="2150">
                  <c:v>1.2416100000000001</c:v>
                </c:pt>
                <c:pt idx="2151">
                  <c:v>1.24176</c:v>
                </c:pt>
                <c:pt idx="2152">
                  <c:v>1.24187</c:v>
                </c:pt>
                <c:pt idx="2153">
                  <c:v>1.24196</c:v>
                </c:pt>
                <c:pt idx="2154">
                  <c:v>1.24207</c:v>
                </c:pt>
                <c:pt idx="2155">
                  <c:v>1.24217</c:v>
                </c:pt>
                <c:pt idx="2156">
                  <c:v>1.2422800000000001</c:v>
                </c:pt>
                <c:pt idx="2157">
                  <c:v>1.24241</c:v>
                </c:pt>
                <c:pt idx="2158">
                  <c:v>1.2424999999999999</c:v>
                </c:pt>
                <c:pt idx="2159">
                  <c:v>1.2425900000000001</c:v>
                </c:pt>
                <c:pt idx="2160">
                  <c:v>1.2426999999999999</c:v>
                </c:pt>
                <c:pt idx="2161">
                  <c:v>1.2428600000000001</c:v>
                </c:pt>
                <c:pt idx="2162">
                  <c:v>1.2434099999999999</c:v>
                </c:pt>
                <c:pt idx="2163">
                  <c:v>1.24397</c:v>
                </c:pt>
                <c:pt idx="2164">
                  <c:v>1.2442</c:v>
                </c:pt>
                <c:pt idx="2165">
                  <c:v>1.2444299999999999</c:v>
                </c:pt>
                <c:pt idx="2166">
                  <c:v>1.24471</c:v>
                </c:pt>
                <c:pt idx="2167">
                  <c:v>1.24566</c:v>
                </c:pt>
                <c:pt idx="2168">
                  <c:v>1.2466999999999999</c:v>
                </c:pt>
                <c:pt idx="2169">
                  <c:v>1.24776</c:v>
                </c:pt>
                <c:pt idx="2170">
                  <c:v>1.2482500000000001</c:v>
                </c:pt>
                <c:pt idx="2171">
                  <c:v>1.2487699999999999</c:v>
                </c:pt>
                <c:pt idx="2172">
                  <c:v>1.2491300000000001</c:v>
                </c:pt>
                <c:pt idx="2173">
                  <c:v>1.2498400000000001</c:v>
                </c:pt>
                <c:pt idx="2174">
                  <c:v>1.25048</c:v>
                </c:pt>
                <c:pt idx="2175">
                  <c:v>1.2510300000000001</c:v>
                </c:pt>
                <c:pt idx="2176">
                  <c:v>1.2517199999999999</c:v>
                </c:pt>
                <c:pt idx="2177">
                  <c:v>1.2521899999999999</c:v>
                </c:pt>
                <c:pt idx="2178">
                  <c:v>1.25274</c:v>
                </c:pt>
                <c:pt idx="2179">
                  <c:v>1.25319</c:v>
                </c:pt>
                <c:pt idx="2180">
                  <c:v>1.2542899999999999</c:v>
                </c:pt>
                <c:pt idx="2181">
                  <c:v>1.2553700000000001</c:v>
                </c:pt>
                <c:pt idx="2182">
                  <c:v>1.25634</c:v>
                </c:pt>
                <c:pt idx="2183">
                  <c:v>1.2571300000000001</c:v>
                </c:pt>
                <c:pt idx="2184">
                  <c:v>1.2578100000000001</c:v>
                </c:pt>
                <c:pt idx="2185">
                  <c:v>1.2584500000000001</c:v>
                </c:pt>
                <c:pt idx="2186">
                  <c:v>1.25888</c:v>
                </c:pt>
                <c:pt idx="2187">
                  <c:v>1.2592300000000001</c:v>
                </c:pt>
                <c:pt idx="2188">
                  <c:v>1.25969</c:v>
                </c:pt>
                <c:pt idx="2189">
                  <c:v>1.2599100000000001</c:v>
                </c:pt>
                <c:pt idx="2190">
                  <c:v>1.26027</c:v>
                </c:pt>
                <c:pt idx="2191">
                  <c:v>1.2607999999999999</c:v>
                </c:pt>
                <c:pt idx="2192">
                  <c:v>1.26176</c:v>
                </c:pt>
                <c:pt idx="2193">
                  <c:v>1.2621500000000001</c:v>
                </c:pt>
                <c:pt idx="2194">
                  <c:v>1.26248</c:v>
                </c:pt>
                <c:pt idx="2195">
                  <c:v>1.2627299999999999</c:v>
                </c:pt>
                <c:pt idx="2196">
                  <c:v>1.26298</c:v>
                </c:pt>
                <c:pt idx="2197">
                  <c:v>1.26322</c:v>
                </c:pt>
                <c:pt idx="2198">
                  <c:v>1.2639100000000001</c:v>
                </c:pt>
                <c:pt idx="2199">
                  <c:v>1.2643899999999999</c:v>
                </c:pt>
                <c:pt idx="2200">
                  <c:v>1.26481</c:v>
                </c:pt>
                <c:pt idx="2201">
                  <c:v>1.2658199999999999</c:v>
                </c:pt>
                <c:pt idx="2202">
                  <c:v>1.26654</c:v>
                </c:pt>
                <c:pt idx="2203">
                  <c:v>1.2668699999999999</c:v>
                </c:pt>
                <c:pt idx="2204">
                  <c:v>1.2674799999999999</c:v>
                </c:pt>
                <c:pt idx="2205">
                  <c:v>1.2685</c:v>
                </c:pt>
                <c:pt idx="2206">
                  <c:v>1.26936</c:v>
                </c:pt>
                <c:pt idx="2207">
                  <c:v>1.2704500000000001</c:v>
                </c:pt>
                <c:pt idx="2208">
                  <c:v>1.2714300000000001</c:v>
                </c:pt>
                <c:pt idx="2209">
                  <c:v>1.27193</c:v>
                </c:pt>
                <c:pt idx="2210">
                  <c:v>1.2725500000000001</c:v>
                </c:pt>
                <c:pt idx="2211">
                  <c:v>1.2733300000000001</c:v>
                </c:pt>
                <c:pt idx="2212">
                  <c:v>1.2739400000000001</c:v>
                </c:pt>
                <c:pt idx="2213">
                  <c:v>1.27413</c:v>
                </c:pt>
                <c:pt idx="2214">
                  <c:v>1.2748299999999999</c:v>
                </c:pt>
                <c:pt idx="2215">
                  <c:v>1.2757400000000001</c:v>
                </c:pt>
                <c:pt idx="2216">
                  <c:v>1.2762800000000001</c:v>
                </c:pt>
                <c:pt idx="2217">
                  <c:v>1.2768999999999999</c:v>
                </c:pt>
                <c:pt idx="2218">
                  <c:v>1.2779</c:v>
                </c:pt>
                <c:pt idx="2219">
                  <c:v>1.2788999999999999</c:v>
                </c:pt>
                <c:pt idx="2220">
                  <c:v>1.2797700000000001</c:v>
                </c:pt>
                <c:pt idx="2221">
                  <c:v>1.2806999999999999</c:v>
                </c:pt>
                <c:pt idx="2222">
                  <c:v>1.28122</c:v>
                </c:pt>
                <c:pt idx="2223">
                  <c:v>1.2821100000000001</c:v>
                </c:pt>
                <c:pt idx="2224">
                  <c:v>1.2825800000000001</c:v>
                </c:pt>
                <c:pt idx="2225">
                  <c:v>1.28288</c:v>
                </c:pt>
                <c:pt idx="2226">
                  <c:v>1.28312</c:v>
                </c:pt>
                <c:pt idx="2227">
                  <c:v>1.2833300000000001</c:v>
                </c:pt>
                <c:pt idx="2228">
                  <c:v>1.2836099999999999</c:v>
                </c:pt>
                <c:pt idx="2229">
                  <c:v>1.2839</c:v>
                </c:pt>
                <c:pt idx="2230">
                  <c:v>1.2847299999999999</c:v>
                </c:pt>
                <c:pt idx="2231">
                  <c:v>1.2851900000000001</c:v>
                </c:pt>
                <c:pt idx="2232">
                  <c:v>1.2854399999999999</c:v>
                </c:pt>
                <c:pt idx="2233">
                  <c:v>1.28596</c:v>
                </c:pt>
                <c:pt idx="2234">
                  <c:v>1.28613</c:v>
                </c:pt>
                <c:pt idx="2235">
                  <c:v>1.2865899999999999</c:v>
                </c:pt>
                <c:pt idx="2236">
                  <c:v>1.2871999999999999</c:v>
                </c:pt>
                <c:pt idx="2237">
                  <c:v>1.28765</c:v>
                </c:pt>
                <c:pt idx="2238">
                  <c:v>1.2886599999999999</c:v>
                </c:pt>
                <c:pt idx="2239">
                  <c:v>1.2896700000000001</c:v>
                </c:pt>
                <c:pt idx="2240">
                  <c:v>1.2906299999999999</c:v>
                </c:pt>
                <c:pt idx="2241">
                  <c:v>1.2917099999999999</c:v>
                </c:pt>
                <c:pt idx="2242">
                  <c:v>1.2926</c:v>
                </c:pt>
                <c:pt idx="2243">
                  <c:v>1.29328</c:v>
                </c:pt>
                <c:pt idx="2244">
                  <c:v>1.29399</c:v>
                </c:pt>
                <c:pt idx="2245">
                  <c:v>1.2944100000000001</c:v>
                </c:pt>
                <c:pt idx="2246">
                  <c:v>1.2946200000000001</c:v>
                </c:pt>
                <c:pt idx="2247">
                  <c:v>1.29545</c:v>
                </c:pt>
                <c:pt idx="2248">
                  <c:v>1.29573</c:v>
                </c:pt>
                <c:pt idx="2249">
                  <c:v>1.2962199999999999</c:v>
                </c:pt>
                <c:pt idx="2250">
                  <c:v>1.2965100000000001</c:v>
                </c:pt>
                <c:pt idx="2251">
                  <c:v>1.29705</c:v>
                </c:pt>
                <c:pt idx="2252">
                  <c:v>1.29759</c:v>
                </c:pt>
                <c:pt idx="2253">
                  <c:v>1.2980499999999999</c:v>
                </c:pt>
                <c:pt idx="2254">
                  <c:v>1.29911</c:v>
                </c:pt>
                <c:pt idx="2255">
                  <c:v>1.2996799999999999</c:v>
                </c:pt>
                <c:pt idx="2256">
                  <c:v>1.30036</c:v>
                </c:pt>
                <c:pt idx="2257">
                  <c:v>1.30105</c:v>
                </c:pt>
                <c:pt idx="2258">
                  <c:v>1.30155</c:v>
                </c:pt>
                <c:pt idx="2259">
                  <c:v>1.30196</c:v>
                </c:pt>
                <c:pt idx="2260">
                  <c:v>1.30219</c:v>
                </c:pt>
                <c:pt idx="2261">
                  <c:v>1.3024899999999999</c:v>
                </c:pt>
                <c:pt idx="2262">
                  <c:v>1.3027599999999999</c:v>
                </c:pt>
                <c:pt idx="2263">
                  <c:v>1.30342</c:v>
                </c:pt>
                <c:pt idx="2264">
                  <c:v>1.3038099999999999</c:v>
                </c:pt>
                <c:pt idx="2265">
                  <c:v>1.3042199999999999</c:v>
                </c:pt>
                <c:pt idx="2266">
                  <c:v>1.3044100000000001</c:v>
                </c:pt>
                <c:pt idx="2267">
                  <c:v>1.3047599999999999</c:v>
                </c:pt>
                <c:pt idx="2268">
                  <c:v>1.30514</c:v>
                </c:pt>
                <c:pt idx="2269">
                  <c:v>1.30627</c:v>
                </c:pt>
                <c:pt idx="2270">
                  <c:v>1.30738</c:v>
                </c:pt>
                <c:pt idx="2271">
                  <c:v>1.30809</c:v>
                </c:pt>
                <c:pt idx="2272">
                  <c:v>1.30904</c:v>
                </c:pt>
                <c:pt idx="2273">
                  <c:v>1.3096000000000001</c:v>
                </c:pt>
                <c:pt idx="2274">
                  <c:v>1.31</c:v>
                </c:pt>
                <c:pt idx="2275">
                  <c:v>1.31074</c:v>
                </c:pt>
                <c:pt idx="2276">
                  <c:v>1.31114</c:v>
                </c:pt>
                <c:pt idx="2277">
                  <c:v>1.31186</c:v>
                </c:pt>
                <c:pt idx="2278">
                  <c:v>1.3126800000000001</c:v>
                </c:pt>
                <c:pt idx="2279">
                  <c:v>1.3137700000000001</c:v>
                </c:pt>
                <c:pt idx="2280">
                  <c:v>1.3148500000000001</c:v>
                </c:pt>
                <c:pt idx="2281">
                  <c:v>1.31595</c:v>
                </c:pt>
                <c:pt idx="2282">
                  <c:v>1.31657</c:v>
                </c:pt>
                <c:pt idx="2283">
                  <c:v>1.3172200000000001</c:v>
                </c:pt>
                <c:pt idx="2284">
                  <c:v>1.3181700000000001</c:v>
                </c:pt>
                <c:pt idx="2285">
                  <c:v>1.31871</c:v>
                </c:pt>
                <c:pt idx="2286">
                  <c:v>1.3190599999999999</c:v>
                </c:pt>
                <c:pt idx="2287">
                  <c:v>1.31932</c:v>
                </c:pt>
                <c:pt idx="2288">
                  <c:v>1.3197300000000001</c:v>
                </c:pt>
                <c:pt idx="2289">
                  <c:v>1.3206800000000001</c:v>
                </c:pt>
                <c:pt idx="2290">
                  <c:v>1.3212200000000001</c:v>
                </c:pt>
                <c:pt idx="2291">
                  <c:v>1.3220499999999999</c:v>
                </c:pt>
                <c:pt idx="2292">
                  <c:v>1.3224800000000001</c:v>
                </c:pt>
                <c:pt idx="2293">
                  <c:v>1.3229599999999999</c:v>
                </c:pt>
                <c:pt idx="2294">
                  <c:v>1.32335</c:v>
                </c:pt>
                <c:pt idx="2295">
                  <c:v>1.32375</c:v>
                </c:pt>
                <c:pt idx="2296">
                  <c:v>1.32416</c:v>
                </c:pt>
                <c:pt idx="2297">
                  <c:v>1.3246100000000001</c:v>
                </c:pt>
                <c:pt idx="2298">
                  <c:v>1.3254999999999999</c:v>
                </c:pt>
                <c:pt idx="2299">
                  <c:v>1.3263199999999999</c:v>
                </c:pt>
                <c:pt idx="2300">
                  <c:v>1.32734</c:v>
                </c:pt>
                <c:pt idx="2301">
                  <c:v>1.3282</c:v>
                </c:pt>
                <c:pt idx="2302">
                  <c:v>1.3290500000000001</c:v>
                </c:pt>
                <c:pt idx="2303">
                  <c:v>1.3294999999999999</c:v>
                </c:pt>
                <c:pt idx="2304">
                  <c:v>1.3301000000000001</c:v>
                </c:pt>
                <c:pt idx="2305">
                  <c:v>1.33066</c:v>
                </c:pt>
                <c:pt idx="2306">
                  <c:v>1.33117</c:v>
                </c:pt>
                <c:pt idx="2307">
                  <c:v>1.33196</c:v>
                </c:pt>
                <c:pt idx="2308">
                  <c:v>1.3325499999999999</c:v>
                </c:pt>
                <c:pt idx="2309">
                  <c:v>1.33348</c:v>
                </c:pt>
                <c:pt idx="2310">
                  <c:v>1.33396</c:v>
                </c:pt>
                <c:pt idx="2311">
                  <c:v>1.3346899999999999</c:v>
                </c:pt>
                <c:pt idx="2312">
                  <c:v>1.3351900000000001</c:v>
                </c:pt>
                <c:pt idx="2313">
                  <c:v>1.33562</c:v>
                </c:pt>
                <c:pt idx="2314">
                  <c:v>1.33586</c:v>
                </c:pt>
                <c:pt idx="2315">
                  <c:v>1.33639</c:v>
                </c:pt>
                <c:pt idx="2316">
                  <c:v>1.3368199999999999</c:v>
                </c:pt>
                <c:pt idx="2317">
                  <c:v>1.33721</c:v>
                </c:pt>
                <c:pt idx="2318">
                  <c:v>1.3376399999999999</c:v>
                </c:pt>
                <c:pt idx="2319">
                  <c:v>1.3382000000000001</c:v>
                </c:pt>
                <c:pt idx="2320">
                  <c:v>1.33877</c:v>
                </c:pt>
                <c:pt idx="2321">
                  <c:v>1.3390899999999999</c:v>
                </c:pt>
                <c:pt idx="2322">
                  <c:v>1.33968</c:v>
                </c:pt>
                <c:pt idx="2323">
                  <c:v>1.3402799999999999</c:v>
                </c:pt>
                <c:pt idx="2324">
                  <c:v>1.34083</c:v>
                </c:pt>
                <c:pt idx="2325">
                  <c:v>1.3415999999999999</c:v>
                </c:pt>
                <c:pt idx="2326">
                  <c:v>1.3421099999999999</c:v>
                </c:pt>
                <c:pt idx="2327">
                  <c:v>1.3424</c:v>
                </c:pt>
                <c:pt idx="2328">
                  <c:v>1.3431900000000001</c:v>
                </c:pt>
                <c:pt idx="2329">
                  <c:v>1.3438099999999999</c:v>
                </c:pt>
                <c:pt idx="2330">
                  <c:v>1.3443099999999999</c:v>
                </c:pt>
                <c:pt idx="2331">
                  <c:v>1.3449199999999999</c:v>
                </c:pt>
                <c:pt idx="2332">
                  <c:v>1.3452599999999999</c:v>
                </c:pt>
                <c:pt idx="2333">
                  <c:v>1.3462099999999999</c:v>
                </c:pt>
                <c:pt idx="2334">
                  <c:v>1.34721</c:v>
                </c:pt>
                <c:pt idx="2335">
                  <c:v>1.3482099999999999</c:v>
                </c:pt>
                <c:pt idx="2336">
                  <c:v>1.3492200000000001</c:v>
                </c:pt>
                <c:pt idx="2337">
                  <c:v>1.35022</c:v>
                </c:pt>
                <c:pt idx="2338">
                  <c:v>1.3512299999999999</c:v>
                </c:pt>
                <c:pt idx="2339">
                  <c:v>1.35199</c:v>
                </c:pt>
                <c:pt idx="2340">
                  <c:v>1.3525</c:v>
                </c:pt>
                <c:pt idx="2341">
                  <c:v>1.3529500000000001</c:v>
                </c:pt>
                <c:pt idx="2342">
                  <c:v>1.3535699999999999</c:v>
                </c:pt>
                <c:pt idx="2343">
                  <c:v>1.35425</c:v>
                </c:pt>
                <c:pt idx="2344">
                  <c:v>1.355</c:v>
                </c:pt>
                <c:pt idx="2345">
                  <c:v>1.3555200000000001</c:v>
                </c:pt>
                <c:pt idx="2346">
                  <c:v>1.35642</c:v>
                </c:pt>
                <c:pt idx="2347">
                  <c:v>1.35703</c:v>
                </c:pt>
                <c:pt idx="2348">
                  <c:v>1.35805</c:v>
                </c:pt>
                <c:pt idx="2349">
                  <c:v>1.35911</c:v>
                </c:pt>
                <c:pt idx="2350">
                  <c:v>1.3597600000000001</c:v>
                </c:pt>
                <c:pt idx="2351">
                  <c:v>1.3608</c:v>
                </c:pt>
                <c:pt idx="2352">
                  <c:v>1.36154</c:v>
                </c:pt>
                <c:pt idx="2353">
                  <c:v>1.3623799999999999</c:v>
                </c:pt>
                <c:pt idx="2354">
                  <c:v>1.3631899999999999</c:v>
                </c:pt>
                <c:pt idx="2355">
                  <c:v>1.36372</c:v>
                </c:pt>
                <c:pt idx="2356">
                  <c:v>1.3642000000000001</c:v>
                </c:pt>
                <c:pt idx="2357">
                  <c:v>1.36524</c:v>
                </c:pt>
                <c:pt idx="2358">
                  <c:v>1.3658600000000001</c:v>
                </c:pt>
                <c:pt idx="2359">
                  <c:v>1.36642</c:v>
                </c:pt>
                <c:pt idx="2360">
                  <c:v>1.3667199999999999</c:v>
                </c:pt>
                <c:pt idx="2361">
                  <c:v>1.3673900000000001</c:v>
                </c:pt>
                <c:pt idx="2362">
                  <c:v>1.36791</c:v>
                </c:pt>
                <c:pt idx="2363">
                  <c:v>1.3686799999999999</c:v>
                </c:pt>
                <c:pt idx="2364">
                  <c:v>1.36917</c:v>
                </c:pt>
                <c:pt idx="2365">
                  <c:v>1.3698399999999999</c:v>
                </c:pt>
                <c:pt idx="2366">
                  <c:v>1.37019</c:v>
                </c:pt>
                <c:pt idx="2367">
                  <c:v>1.3705000000000001</c:v>
                </c:pt>
                <c:pt idx="2368">
                  <c:v>1.37096</c:v>
                </c:pt>
                <c:pt idx="2369">
                  <c:v>1.37117</c:v>
                </c:pt>
                <c:pt idx="2370">
                  <c:v>1.3718300000000001</c:v>
                </c:pt>
                <c:pt idx="2371">
                  <c:v>1.3728400000000001</c:v>
                </c:pt>
                <c:pt idx="2372">
                  <c:v>1.3738600000000001</c:v>
                </c:pt>
                <c:pt idx="2373">
                  <c:v>1.37466</c:v>
                </c:pt>
                <c:pt idx="2374">
                  <c:v>1.3751800000000001</c:v>
                </c:pt>
                <c:pt idx="2375">
                  <c:v>1.37578</c:v>
                </c:pt>
                <c:pt idx="2376">
                  <c:v>1.3766400000000001</c:v>
                </c:pt>
                <c:pt idx="2377">
                  <c:v>1.3769800000000001</c:v>
                </c:pt>
                <c:pt idx="2378">
                  <c:v>1.37767</c:v>
                </c:pt>
                <c:pt idx="2379">
                  <c:v>1.3781000000000001</c:v>
                </c:pt>
                <c:pt idx="2380">
                  <c:v>1.3787499999999999</c:v>
                </c:pt>
                <c:pt idx="2381">
                  <c:v>1.37906</c:v>
                </c:pt>
                <c:pt idx="2382">
                  <c:v>1.3793500000000001</c:v>
                </c:pt>
                <c:pt idx="2383">
                  <c:v>1.38009</c:v>
                </c:pt>
                <c:pt idx="2384">
                  <c:v>1.3806700000000001</c:v>
                </c:pt>
                <c:pt idx="2385">
                  <c:v>1.3813800000000001</c:v>
                </c:pt>
                <c:pt idx="2386">
                  <c:v>1.3817999999999999</c:v>
                </c:pt>
                <c:pt idx="2387">
                  <c:v>1.3822700000000001</c:v>
                </c:pt>
                <c:pt idx="2388">
                  <c:v>1.3828</c:v>
                </c:pt>
                <c:pt idx="2389">
                  <c:v>1.38307</c:v>
                </c:pt>
                <c:pt idx="2390">
                  <c:v>1.38367</c:v>
                </c:pt>
                <c:pt idx="2391">
                  <c:v>1.38432</c:v>
                </c:pt>
                <c:pt idx="2392">
                  <c:v>1.3847</c:v>
                </c:pt>
                <c:pt idx="2393">
                  <c:v>1.38531</c:v>
                </c:pt>
                <c:pt idx="2394">
                  <c:v>1.38595</c:v>
                </c:pt>
                <c:pt idx="2395">
                  <c:v>1.3866499999999999</c:v>
                </c:pt>
                <c:pt idx="2396">
                  <c:v>1.38707</c:v>
                </c:pt>
                <c:pt idx="2397">
                  <c:v>1.3876599999999999</c:v>
                </c:pt>
                <c:pt idx="2398">
                  <c:v>1.38832</c:v>
                </c:pt>
                <c:pt idx="2399">
                  <c:v>1.38889</c:v>
                </c:pt>
                <c:pt idx="2400">
                  <c:v>1.3891</c:v>
                </c:pt>
                <c:pt idx="2401">
                  <c:v>1.38967</c:v>
                </c:pt>
                <c:pt idx="2402">
                  <c:v>1.39012</c:v>
                </c:pt>
                <c:pt idx="2403">
                  <c:v>1.3908</c:v>
                </c:pt>
                <c:pt idx="2404">
                  <c:v>1.3917600000000001</c:v>
                </c:pt>
                <c:pt idx="2405">
                  <c:v>1.3927400000000001</c:v>
                </c:pt>
                <c:pt idx="2406">
                  <c:v>1.3933199999999999</c:v>
                </c:pt>
                <c:pt idx="2407">
                  <c:v>1.39429</c:v>
                </c:pt>
                <c:pt idx="2408">
                  <c:v>1.3947799999999999</c:v>
                </c:pt>
                <c:pt idx="2409">
                  <c:v>1.39577</c:v>
                </c:pt>
                <c:pt idx="2410">
                  <c:v>1.3964799999999999</c:v>
                </c:pt>
                <c:pt idx="2411">
                  <c:v>1.39703</c:v>
                </c:pt>
                <c:pt idx="2412">
                  <c:v>1.39764</c:v>
                </c:pt>
                <c:pt idx="2413">
                  <c:v>1.39822</c:v>
                </c:pt>
                <c:pt idx="2414">
                  <c:v>1.39866</c:v>
                </c:pt>
                <c:pt idx="2415">
                  <c:v>1.3991499999999999</c:v>
                </c:pt>
                <c:pt idx="2416">
                  <c:v>1.3994200000000001</c:v>
                </c:pt>
                <c:pt idx="2417">
                  <c:v>1.39975</c:v>
                </c:pt>
                <c:pt idx="2418">
                  <c:v>1.39988</c:v>
                </c:pt>
                <c:pt idx="2419">
                  <c:v>1.4006099999999999</c:v>
                </c:pt>
                <c:pt idx="2420">
                  <c:v>1.4015299999999999</c:v>
                </c:pt>
                <c:pt idx="2421">
                  <c:v>1.4018999999999999</c:v>
                </c:pt>
                <c:pt idx="2422">
                  <c:v>1.40245</c:v>
                </c:pt>
                <c:pt idx="2423">
                  <c:v>1.40286</c:v>
                </c:pt>
                <c:pt idx="2424">
                  <c:v>1.40316</c:v>
                </c:pt>
                <c:pt idx="2425">
                  <c:v>1.4033899999999999</c:v>
                </c:pt>
                <c:pt idx="2426">
                  <c:v>1.40364</c:v>
                </c:pt>
                <c:pt idx="2427">
                  <c:v>1.4045000000000001</c:v>
                </c:pt>
                <c:pt idx="2428">
                  <c:v>1.4055299999999999</c:v>
                </c:pt>
                <c:pt idx="2429">
                  <c:v>1.40622</c:v>
                </c:pt>
                <c:pt idx="2430">
                  <c:v>1.40662</c:v>
                </c:pt>
                <c:pt idx="2431">
                  <c:v>1.40741</c:v>
                </c:pt>
                <c:pt idx="2432">
                  <c:v>1.40794</c:v>
                </c:pt>
                <c:pt idx="2433">
                  <c:v>1.4085399999999999</c:v>
                </c:pt>
                <c:pt idx="2434">
                  <c:v>1.4095299999999999</c:v>
                </c:pt>
                <c:pt idx="2435">
                  <c:v>1.40984</c:v>
                </c:pt>
                <c:pt idx="2436">
                  <c:v>1.41072</c:v>
                </c:pt>
                <c:pt idx="2437">
                  <c:v>1.4111800000000001</c:v>
                </c:pt>
                <c:pt idx="2438">
                  <c:v>1.4121300000000001</c:v>
                </c:pt>
                <c:pt idx="2439">
                  <c:v>1.41256</c:v>
                </c:pt>
                <c:pt idx="2440">
                  <c:v>1.41286</c:v>
                </c:pt>
                <c:pt idx="2441">
                  <c:v>1.41323</c:v>
                </c:pt>
                <c:pt idx="2442">
                  <c:v>1.4136899999999999</c:v>
                </c:pt>
                <c:pt idx="2443">
                  <c:v>1.41425</c:v>
                </c:pt>
                <c:pt idx="2444">
                  <c:v>1.4146700000000001</c:v>
                </c:pt>
                <c:pt idx="2445">
                  <c:v>1.4150499999999999</c:v>
                </c:pt>
                <c:pt idx="2446">
                  <c:v>1.4153</c:v>
                </c:pt>
                <c:pt idx="2447">
                  <c:v>1.4155500000000001</c:v>
                </c:pt>
                <c:pt idx="2448">
                  <c:v>1.4164099999999999</c:v>
                </c:pt>
                <c:pt idx="2449">
                  <c:v>1.4174100000000001</c:v>
                </c:pt>
                <c:pt idx="2450">
                  <c:v>1.41845</c:v>
                </c:pt>
                <c:pt idx="2451">
                  <c:v>1.4194</c:v>
                </c:pt>
                <c:pt idx="2452">
                  <c:v>1.4200299999999999</c:v>
                </c:pt>
                <c:pt idx="2453">
                  <c:v>1.42079</c:v>
                </c:pt>
                <c:pt idx="2454">
                  <c:v>1.4215500000000001</c:v>
                </c:pt>
                <c:pt idx="2455">
                  <c:v>1.42228</c:v>
                </c:pt>
                <c:pt idx="2456">
                  <c:v>1.4234199999999999</c:v>
                </c:pt>
                <c:pt idx="2457">
                  <c:v>1.42384</c:v>
                </c:pt>
                <c:pt idx="2458">
                  <c:v>1.4242699999999999</c:v>
                </c:pt>
                <c:pt idx="2459">
                  <c:v>1.4251100000000001</c:v>
                </c:pt>
                <c:pt idx="2460">
                  <c:v>1.42591</c:v>
                </c:pt>
                <c:pt idx="2461">
                  <c:v>1.4271799999999999</c:v>
                </c:pt>
                <c:pt idx="2462">
                  <c:v>1.42804</c:v>
                </c:pt>
                <c:pt idx="2463">
                  <c:v>1.4287300000000001</c:v>
                </c:pt>
                <c:pt idx="2464">
                  <c:v>1.42981</c:v>
                </c:pt>
                <c:pt idx="2465">
                  <c:v>1.43021</c:v>
                </c:pt>
                <c:pt idx="2466">
                  <c:v>1.43085</c:v>
                </c:pt>
                <c:pt idx="2467">
                  <c:v>1.43137</c:v>
                </c:pt>
                <c:pt idx="2468">
                  <c:v>1.4320299999999999</c:v>
                </c:pt>
                <c:pt idx="2469">
                  <c:v>1.43265</c:v>
                </c:pt>
                <c:pt idx="2470">
                  <c:v>1.4331799999999999</c:v>
                </c:pt>
                <c:pt idx="2471">
                  <c:v>1.43398</c:v>
                </c:pt>
                <c:pt idx="2472">
                  <c:v>1.4348700000000001</c:v>
                </c:pt>
                <c:pt idx="2473">
                  <c:v>1.43553</c:v>
                </c:pt>
                <c:pt idx="2474">
                  <c:v>1.43581</c:v>
                </c:pt>
                <c:pt idx="2475">
                  <c:v>1.43632</c:v>
                </c:pt>
                <c:pt idx="2476">
                  <c:v>1.43675</c:v>
                </c:pt>
                <c:pt idx="2477">
                  <c:v>1.4370400000000001</c:v>
                </c:pt>
                <c:pt idx="2478">
                  <c:v>1.43733</c:v>
                </c:pt>
                <c:pt idx="2479">
                  <c:v>1.4381600000000001</c:v>
                </c:pt>
                <c:pt idx="2480">
                  <c:v>1.4390400000000001</c:v>
                </c:pt>
                <c:pt idx="2481">
                  <c:v>1.4396100000000001</c:v>
                </c:pt>
                <c:pt idx="2482">
                  <c:v>1.44024</c:v>
                </c:pt>
                <c:pt idx="2483">
                  <c:v>1.4412199999999999</c:v>
                </c:pt>
                <c:pt idx="2484">
                  <c:v>1.4417599999999999</c:v>
                </c:pt>
                <c:pt idx="2485">
                  <c:v>1.4424300000000001</c:v>
                </c:pt>
                <c:pt idx="2486">
                  <c:v>1.4431099999999999</c:v>
                </c:pt>
                <c:pt idx="2487">
                  <c:v>1.4436100000000001</c:v>
                </c:pt>
                <c:pt idx="2488">
                  <c:v>1.44424</c:v>
                </c:pt>
                <c:pt idx="2489">
                  <c:v>1.4449399999999999</c:v>
                </c:pt>
                <c:pt idx="2490">
                  <c:v>1.44513</c:v>
                </c:pt>
                <c:pt idx="2491">
                  <c:v>1.4455499999999999</c:v>
                </c:pt>
                <c:pt idx="2492">
                  <c:v>1.44581</c:v>
                </c:pt>
                <c:pt idx="2493">
                  <c:v>1.4461599999999999</c:v>
                </c:pt>
                <c:pt idx="2494">
                  <c:v>1.44679</c:v>
                </c:pt>
                <c:pt idx="2495">
                  <c:v>1.44693</c:v>
                </c:pt>
                <c:pt idx="2496">
                  <c:v>1.44739</c:v>
                </c:pt>
                <c:pt idx="2497">
                  <c:v>1.44783</c:v>
                </c:pt>
                <c:pt idx="2498">
                  <c:v>1.4481299999999999</c:v>
                </c:pt>
                <c:pt idx="2499">
                  <c:v>1.44851</c:v>
                </c:pt>
                <c:pt idx="2500">
                  <c:v>1.44922</c:v>
                </c:pt>
                <c:pt idx="2501">
                  <c:v>1.44964</c:v>
                </c:pt>
                <c:pt idx="2502">
                  <c:v>1.44997</c:v>
                </c:pt>
                <c:pt idx="2503">
                  <c:v>1.45018</c:v>
                </c:pt>
                <c:pt idx="2504">
                  <c:v>1.45055</c:v>
                </c:pt>
                <c:pt idx="2505">
                  <c:v>1.45092</c:v>
                </c:pt>
                <c:pt idx="2506">
                  <c:v>1.45123</c:v>
                </c:pt>
                <c:pt idx="2507">
                  <c:v>1.4515899999999999</c:v>
                </c:pt>
                <c:pt idx="2508">
                  <c:v>1.4518500000000001</c:v>
                </c:pt>
                <c:pt idx="2509">
                  <c:v>1.45242</c:v>
                </c:pt>
                <c:pt idx="2510">
                  <c:v>1.45278</c:v>
                </c:pt>
                <c:pt idx="2511">
                  <c:v>1.4529399999999999</c:v>
                </c:pt>
                <c:pt idx="2512">
                  <c:v>1.45312</c:v>
                </c:pt>
                <c:pt idx="2513">
                  <c:v>1.4535800000000001</c:v>
                </c:pt>
                <c:pt idx="2514">
                  <c:v>1.4539800000000001</c:v>
                </c:pt>
                <c:pt idx="2515">
                  <c:v>1.45425</c:v>
                </c:pt>
                <c:pt idx="2516">
                  <c:v>1.45445</c:v>
                </c:pt>
                <c:pt idx="2517">
                  <c:v>1.45479</c:v>
                </c:pt>
                <c:pt idx="2518">
                  <c:v>1.45492</c:v>
                </c:pt>
                <c:pt idx="2519">
                  <c:v>1.45509</c:v>
                </c:pt>
                <c:pt idx="2520">
                  <c:v>1.45556</c:v>
                </c:pt>
                <c:pt idx="2521">
                  <c:v>1.45618</c:v>
                </c:pt>
                <c:pt idx="2522">
                  <c:v>1.45696</c:v>
                </c:pt>
                <c:pt idx="2523">
                  <c:v>1.4578599999999999</c:v>
                </c:pt>
                <c:pt idx="2524">
                  <c:v>1.4582900000000001</c:v>
                </c:pt>
                <c:pt idx="2525">
                  <c:v>1.45886</c:v>
                </c:pt>
                <c:pt idx="2526">
                  <c:v>1.45983</c:v>
                </c:pt>
                <c:pt idx="2527">
                  <c:v>1.4604999999999999</c:v>
                </c:pt>
                <c:pt idx="2528">
                  <c:v>1.46086</c:v>
                </c:pt>
                <c:pt idx="2529">
                  <c:v>1.4612700000000001</c:v>
                </c:pt>
                <c:pt idx="2530">
                  <c:v>1.46177</c:v>
                </c:pt>
                <c:pt idx="2531">
                  <c:v>1.4621900000000001</c:v>
                </c:pt>
                <c:pt idx="2532">
                  <c:v>1.4625300000000001</c:v>
                </c:pt>
                <c:pt idx="2533">
                  <c:v>1.4628099999999999</c:v>
                </c:pt>
                <c:pt idx="2534">
                  <c:v>1.46302</c:v>
                </c:pt>
                <c:pt idx="2535">
                  <c:v>1.4634</c:v>
                </c:pt>
                <c:pt idx="2536">
                  <c:v>1.46408</c:v>
                </c:pt>
                <c:pt idx="2537">
                  <c:v>1.4643900000000001</c:v>
                </c:pt>
                <c:pt idx="2538">
                  <c:v>1.4645300000000001</c:v>
                </c:pt>
                <c:pt idx="2539">
                  <c:v>1.4648300000000001</c:v>
                </c:pt>
                <c:pt idx="2540">
                  <c:v>1.46533</c:v>
                </c:pt>
                <c:pt idx="2541">
                  <c:v>1.4655100000000001</c:v>
                </c:pt>
                <c:pt idx="2542">
                  <c:v>1.4659899999999999</c:v>
                </c:pt>
                <c:pt idx="2543">
                  <c:v>1.46682</c:v>
                </c:pt>
                <c:pt idx="2544">
                  <c:v>1.46732</c:v>
                </c:pt>
                <c:pt idx="2545">
                  <c:v>1.46811</c:v>
                </c:pt>
                <c:pt idx="2546">
                  <c:v>1.4688399999999999</c:v>
                </c:pt>
                <c:pt idx="2547">
                  <c:v>1.4695800000000001</c:v>
                </c:pt>
                <c:pt idx="2548">
                  <c:v>1.4703200000000001</c:v>
                </c:pt>
                <c:pt idx="2549">
                  <c:v>1.4706399999999999</c:v>
                </c:pt>
                <c:pt idx="2550">
                  <c:v>1.4710700000000001</c:v>
                </c:pt>
                <c:pt idx="2551">
                  <c:v>1.4717100000000001</c:v>
                </c:pt>
                <c:pt idx="2552">
                  <c:v>1.4722200000000001</c:v>
                </c:pt>
                <c:pt idx="2553">
                  <c:v>1.4731000000000001</c:v>
                </c:pt>
                <c:pt idx="2554">
                  <c:v>1.4735499999999999</c:v>
                </c:pt>
                <c:pt idx="2555">
                  <c:v>1.4739899999999999</c:v>
                </c:pt>
                <c:pt idx="2556">
                  <c:v>1.4743299999999999</c:v>
                </c:pt>
                <c:pt idx="2557">
                  <c:v>1.47471</c:v>
                </c:pt>
                <c:pt idx="2558">
                  <c:v>1.47489</c:v>
                </c:pt>
                <c:pt idx="2559">
                  <c:v>1.47543</c:v>
                </c:pt>
                <c:pt idx="2560">
                  <c:v>1.47577</c:v>
                </c:pt>
                <c:pt idx="2561">
                  <c:v>1.47594</c:v>
                </c:pt>
                <c:pt idx="2562">
                  <c:v>1.4761200000000001</c:v>
                </c:pt>
                <c:pt idx="2563">
                  <c:v>1.4763200000000001</c:v>
                </c:pt>
                <c:pt idx="2564">
                  <c:v>1.4764699999999999</c:v>
                </c:pt>
                <c:pt idx="2565">
                  <c:v>1.4766300000000001</c:v>
                </c:pt>
                <c:pt idx="2566">
                  <c:v>1.4767699999999999</c:v>
                </c:pt>
                <c:pt idx="2567">
                  <c:v>1.47715</c:v>
                </c:pt>
                <c:pt idx="2568">
                  <c:v>1.47736</c:v>
                </c:pt>
                <c:pt idx="2569">
                  <c:v>1.4777499999999999</c:v>
                </c:pt>
                <c:pt idx="2570">
                  <c:v>1.4783299999999999</c:v>
                </c:pt>
                <c:pt idx="2571">
                  <c:v>1.4791099999999999</c:v>
                </c:pt>
                <c:pt idx="2572">
                  <c:v>1.4796899999999999</c:v>
                </c:pt>
                <c:pt idx="2573">
                  <c:v>1.4802200000000001</c:v>
                </c:pt>
                <c:pt idx="2574">
                  <c:v>1.4808399999999999</c:v>
                </c:pt>
                <c:pt idx="2575">
                  <c:v>1.48108</c:v>
                </c:pt>
                <c:pt idx="2576">
                  <c:v>1.4818199999999999</c:v>
                </c:pt>
                <c:pt idx="2577">
                  <c:v>1.48248</c:v>
                </c:pt>
                <c:pt idx="2578">
                  <c:v>1.48308</c:v>
                </c:pt>
                <c:pt idx="2579">
                  <c:v>1.48386</c:v>
                </c:pt>
                <c:pt idx="2580">
                  <c:v>1.48414</c:v>
                </c:pt>
                <c:pt idx="2581">
                  <c:v>1.4848399999999999</c:v>
                </c:pt>
                <c:pt idx="2582">
                  <c:v>1.48522</c:v>
                </c:pt>
                <c:pt idx="2583">
                  <c:v>1.4858199999999999</c:v>
                </c:pt>
                <c:pt idx="2584">
                  <c:v>1.4864900000000001</c:v>
                </c:pt>
                <c:pt idx="2585">
                  <c:v>1.4874700000000001</c:v>
                </c:pt>
                <c:pt idx="2586">
                  <c:v>1.48824</c:v>
                </c:pt>
                <c:pt idx="2587">
                  <c:v>1.4889300000000001</c:v>
                </c:pt>
                <c:pt idx="2588">
                  <c:v>1.48949</c:v>
                </c:pt>
                <c:pt idx="2589">
                  <c:v>1.4896400000000001</c:v>
                </c:pt>
                <c:pt idx="2590">
                  <c:v>1.49028</c:v>
                </c:pt>
                <c:pt idx="2591">
                  <c:v>1.49126</c:v>
                </c:pt>
                <c:pt idx="2592">
                  <c:v>1.4916199999999999</c:v>
                </c:pt>
                <c:pt idx="2593">
                  <c:v>1.4917499999999999</c:v>
                </c:pt>
                <c:pt idx="2594">
                  <c:v>1.49255</c:v>
                </c:pt>
                <c:pt idx="2595">
                  <c:v>1.4936799999999999</c:v>
                </c:pt>
                <c:pt idx="2596">
                  <c:v>1.4938800000000001</c:v>
                </c:pt>
                <c:pt idx="2597">
                  <c:v>1.4939800000000001</c:v>
                </c:pt>
                <c:pt idx="2598">
                  <c:v>1.4940500000000001</c:v>
                </c:pt>
                <c:pt idx="2599">
                  <c:v>1.4941199999999999</c:v>
                </c:pt>
                <c:pt idx="2600">
                  <c:v>1.4941599999999999</c:v>
                </c:pt>
                <c:pt idx="2601">
                  <c:v>1.49421</c:v>
                </c:pt>
                <c:pt idx="2602">
                  <c:v>1.49427</c:v>
                </c:pt>
                <c:pt idx="2603">
                  <c:v>1.4943299999999999</c:v>
                </c:pt>
                <c:pt idx="2604">
                  <c:v>1.4943900000000001</c:v>
                </c:pt>
                <c:pt idx="2605">
                  <c:v>1.4944500000000001</c:v>
                </c:pt>
                <c:pt idx="2606">
                  <c:v>1.49451</c:v>
                </c:pt>
                <c:pt idx="2607">
                  <c:v>1.49501</c:v>
                </c:pt>
                <c:pt idx="2608">
                  <c:v>1.4954700000000001</c:v>
                </c:pt>
                <c:pt idx="2609">
                  <c:v>1.49587</c:v>
                </c:pt>
                <c:pt idx="2610">
                  <c:v>1.49634</c:v>
                </c:pt>
                <c:pt idx="2611">
                  <c:v>1.49654</c:v>
                </c:pt>
                <c:pt idx="2612">
                  <c:v>1.49674</c:v>
                </c:pt>
                <c:pt idx="2613">
                  <c:v>1.4969300000000001</c:v>
                </c:pt>
                <c:pt idx="2614">
                  <c:v>1.49705</c:v>
                </c:pt>
                <c:pt idx="2615">
                  <c:v>1.4974799999999999</c:v>
                </c:pt>
                <c:pt idx="2616">
                  <c:v>1.4976100000000001</c:v>
                </c:pt>
                <c:pt idx="2617">
                  <c:v>1.49777</c:v>
                </c:pt>
                <c:pt idx="2618">
                  <c:v>1.49796</c:v>
                </c:pt>
                <c:pt idx="2619">
                  <c:v>1.4983500000000001</c:v>
                </c:pt>
                <c:pt idx="2620">
                  <c:v>1.49918</c:v>
                </c:pt>
                <c:pt idx="2621">
                  <c:v>1.4994000000000001</c:v>
                </c:pt>
                <c:pt idx="2622">
                  <c:v>1.4995499999999999</c:v>
                </c:pt>
                <c:pt idx="2623">
                  <c:v>1.4996400000000001</c:v>
                </c:pt>
                <c:pt idx="2624">
                  <c:v>1.4997100000000001</c:v>
                </c:pt>
                <c:pt idx="2625">
                  <c:v>1.49979</c:v>
                </c:pt>
                <c:pt idx="2626">
                  <c:v>1.4998499999999999</c:v>
                </c:pt>
                <c:pt idx="2627">
                  <c:v>1.4999100000000001</c:v>
                </c:pt>
                <c:pt idx="2628">
                  <c:v>1.49997</c:v>
                </c:pt>
                <c:pt idx="2629">
                  <c:v>1.50003</c:v>
                </c:pt>
                <c:pt idx="2630">
                  <c:v>1.5001199999999999</c:v>
                </c:pt>
                <c:pt idx="2631">
                  <c:v>1.50017</c:v>
                </c:pt>
                <c:pt idx="2632">
                  <c:v>1.5002599999999999</c:v>
                </c:pt>
                <c:pt idx="2633">
                  <c:v>1.5003200000000001</c:v>
                </c:pt>
                <c:pt idx="2634">
                  <c:v>1.5003899999999999</c:v>
                </c:pt>
                <c:pt idx="2635">
                  <c:v>1.50047</c:v>
                </c:pt>
                <c:pt idx="2636">
                  <c:v>1.5005200000000001</c:v>
                </c:pt>
                <c:pt idx="2637">
                  <c:v>1.5005900000000001</c:v>
                </c:pt>
                <c:pt idx="2638">
                  <c:v>1.50068</c:v>
                </c:pt>
                <c:pt idx="2639">
                  <c:v>1.50075</c:v>
                </c:pt>
                <c:pt idx="2640">
                  <c:v>1.5008600000000001</c:v>
                </c:pt>
                <c:pt idx="2641">
                  <c:v>1.5011300000000001</c:v>
                </c:pt>
                <c:pt idx="2642">
                  <c:v>1.5019100000000001</c:v>
                </c:pt>
                <c:pt idx="2643">
                  <c:v>1.50285</c:v>
                </c:pt>
                <c:pt idx="2644">
                  <c:v>1.5038199999999999</c:v>
                </c:pt>
                <c:pt idx="2645">
                  <c:v>1.50457</c:v>
                </c:pt>
                <c:pt idx="2646">
                  <c:v>1.50519</c:v>
                </c:pt>
                <c:pt idx="2647">
                  <c:v>1.50596</c:v>
                </c:pt>
                <c:pt idx="2648">
                  <c:v>1.5064599999999999</c:v>
                </c:pt>
                <c:pt idx="2649">
                  <c:v>1.5067699999999999</c:v>
                </c:pt>
                <c:pt idx="2650">
                  <c:v>1.50709</c:v>
                </c:pt>
                <c:pt idx="2651">
                  <c:v>1.50753</c:v>
                </c:pt>
                <c:pt idx="2652">
                  <c:v>1.5076799999999999</c:v>
                </c:pt>
                <c:pt idx="2653">
                  <c:v>1.5077499999999999</c:v>
                </c:pt>
                <c:pt idx="2654">
                  <c:v>1.5078199999999999</c:v>
                </c:pt>
                <c:pt idx="2655">
                  <c:v>1.50787</c:v>
                </c:pt>
                <c:pt idx="2656">
                  <c:v>1.5079199999999999</c:v>
                </c:pt>
                <c:pt idx="2657">
                  <c:v>1.5079899999999999</c:v>
                </c:pt>
                <c:pt idx="2658">
                  <c:v>1.50806</c:v>
                </c:pt>
                <c:pt idx="2659">
                  <c:v>1.5081899999999999</c:v>
                </c:pt>
                <c:pt idx="2660">
                  <c:v>1.5083</c:v>
                </c:pt>
                <c:pt idx="2661">
                  <c:v>1.5083800000000001</c:v>
                </c:pt>
                <c:pt idx="2662">
                  <c:v>1.5084299999999999</c:v>
                </c:pt>
                <c:pt idx="2663">
                  <c:v>1.5084500000000001</c:v>
                </c:pt>
                <c:pt idx="2664">
                  <c:v>1.5084900000000001</c:v>
                </c:pt>
                <c:pt idx="2665">
                  <c:v>1.5085299999999999</c:v>
                </c:pt>
                <c:pt idx="2666">
                  <c:v>1.50858</c:v>
                </c:pt>
                <c:pt idx="2667">
                  <c:v>1.5087900000000001</c:v>
                </c:pt>
                <c:pt idx="2668">
                  <c:v>1.50888</c:v>
                </c:pt>
                <c:pt idx="2669">
                  <c:v>1.5089699999999999</c:v>
                </c:pt>
                <c:pt idx="2670">
                  <c:v>1.5090399999999999</c:v>
                </c:pt>
                <c:pt idx="2671">
                  <c:v>1.50909</c:v>
                </c:pt>
                <c:pt idx="2672">
                  <c:v>1.5091300000000001</c:v>
                </c:pt>
                <c:pt idx="2673">
                  <c:v>1.5091699999999999</c:v>
                </c:pt>
                <c:pt idx="2674">
                  <c:v>1.5092000000000001</c:v>
                </c:pt>
                <c:pt idx="2675">
                  <c:v>1.5092699999999999</c:v>
                </c:pt>
                <c:pt idx="2676">
                  <c:v>1.50932</c:v>
                </c:pt>
                <c:pt idx="2677">
                  <c:v>1.50936</c:v>
                </c:pt>
                <c:pt idx="2678">
                  <c:v>1.5094099999999999</c:v>
                </c:pt>
                <c:pt idx="2679">
                  <c:v>1.50946</c:v>
                </c:pt>
                <c:pt idx="2680">
                  <c:v>1.5095000000000001</c:v>
                </c:pt>
                <c:pt idx="2681">
                  <c:v>1.5095499999999999</c:v>
                </c:pt>
                <c:pt idx="2682">
                  <c:v>1.50959</c:v>
                </c:pt>
                <c:pt idx="2683">
                  <c:v>1.5096400000000001</c:v>
                </c:pt>
                <c:pt idx="2684">
                  <c:v>1.5097</c:v>
                </c:pt>
                <c:pt idx="2685">
                  <c:v>1.50976</c:v>
                </c:pt>
                <c:pt idx="2686">
                  <c:v>1.5098199999999999</c:v>
                </c:pt>
                <c:pt idx="2687">
                  <c:v>1.50989</c:v>
                </c:pt>
                <c:pt idx="2688">
                  <c:v>1.5099499999999999</c:v>
                </c:pt>
                <c:pt idx="2689">
                  <c:v>1.5100499999999999</c:v>
                </c:pt>
                <c:pt idx="2690">
                  <c:v>1.5101500000000001</c:v>
                </c:pt>
                <c:pt idx="2691">
                  <c:v>1.5103899999999999</c:v>
                </c:pt>
                <c:pt idx="2692">
                  <c:v>1.5107999999999999</c:v>
                </c:pt>
                <c:pt idx="2693">
                  <c:v>1.5112300000000001</c:v>
                </c:pt>
                <c:pt idx="2694">
                  <c:v>1.5114099999999999</c:v>
                </c:pt>
                <c:pt idx="2695">
                  <c:v>1.5117700000000001</c:v>
                </c:pt>
                <c:pt idx="2696">
                  <c:v>1.5121</c:v>
                </c:pt>
                <c:pt idx="2697">
                  <c:v>1.51298</c:v>
                </c:pt>
                <c:pt idx="2698">
                  <c:v>1.514</c:v>
                </c:pt>
                <c:pt idx="2699">
                  <c:v>1.51444</c:v>
                </c:pt>
                <c:pt idx="2700">
                  <c:v>1.51515</c:v>
                </c:pt>
                <c:pt idx="2701">
                  <c:v>1.5157799999999999</c:v>
                </c:pt>
                <c:pt idx="2702">
                  <c:v>1.5160100000000001</c:v>
                </c:pt>
                <c:pt idx="2703">
                  <c:v>1.51641</c:v>
                </c:pt>
                <c:pt idx="2704">
                  <c:v>1.51661</c:v>
                </c:pt>
                <c:pt idx="2705">
                  <c:v>1.51684</c:v>
                </c:pt>
                <c:pt idx="2706">
                  <c:v>1.5170600000000001</c:v>
                </c:pt>
                <c:pt idx="2707">
                  <c:v>1.51729</c:v>
                </c:pt>
                <c:pt idx="2708">
                  <c:v>1.51749</c:v>
                </c:pt>
                <c:pt idx="2709">
                  <c:v>1.5177099999999999</c:v>
                </c:pt>
                <c:pt idx="2710">
                  <c:v>1.5181199999999999</c:v>
                </c:pt>
                <c:pt idx="2711">
                  <c:v>1.5185900000000001</c:v>
                </c:pt>
                <c:pt idx="2712">
                  <c:v>1.51925</c:v>
                </c:pt>
                <c:pt idx="2713">
                  <c:v>1.5196799999999999</c:v>
                </c:pt>
                <c:pt idx="2714">
                  <c:v>1.5199499999999999</c:v>
                </c:pt>
                <c:pt idx="2715">
                  <c:v>1.5207900000000001</c:v>
                </c:pt>
                <c:pt idx="2716">
                  <c:v>1.52121</c:v>
                </c:pt>
                <c:pt idx="2717">
                  <c:v>1.5217799999999999</c:v>
                </c:pt>
                <c:pt idx="2718">
                  <c:v>1.5221</c:v>
                </c:pt>
                <c:pt idx="2719">
                  <c:v>1.5222800000000001</c:v>
                </c:pt>
                <c:pt idx="2720">
                  <c:v>1.52275</c:v>
                </c:pt>
                <c:pt idx="2721">
                  <c:v>1.52308</c:v>
                </c:pt>
                <c:pt idx="2722">
                  <c:v>1.5233399999999999</c:v>
                </c:pt>
                <c:pt idx="2723">
                  <c:v>1.5236799999999999</c:v>
                </c:pt>
                <c:pt idx="2724">
                  <c:v>1.5241899999999999</c:v>
                </c:pt>
                <c:pt idx="2725">
                  <c:v>1.52467</c:v>
                </c:pt>
                <c:pt idx="2726">
                  <c:v>1.52563</c:v>
                </c:pt>
                <c:pt idx="2727">
                  <c:v>1.5262800000000001</c:v>
                </c:pt>
                <c:pt idx="2728">
                  <c:v>1.5267999999999999</c:v>
                </c:pt>
                <c:pt idx="2729">
                  <c:v>1.5275099999999999</c:v>
                </c:pt>
                <c:pt idx="2730">
                  <c:v>1.5280100000000001</c:v>
                </c:pt>
                <c:pt idx="2731">
                  <c:v>1.5287299999999999</c:v>
                </c:pt>
                <c:pt idx="2732">
                  <c:v>1.5289699999999999</c:v>
                </c:pt>
                <c:pt idx="2733">
                  <c:v>1.52921</c:v>
                </c:pt>
                <c:pt idx="2734">
                  <c:v>1.52935</c:v>
                </c:pt>
                <c:pt idx="2735">
                  <c:v>1.5296799999999999</c:v>
                </c:pt>
                <c:pt idx="2736">
                  <c:v>1.5299199999999999</c:v>
                </c:pt>
                <c:pt idx="2737">
                  <c:v>1.53009</c:v>
                </c:pt>
                <c:pt idx="2738">
                  <c:v>1.53026</c:v>
                </c:pt>
                <c:pt idx="2739">
                  <c:v>1.5305</c:v>
                </c:pt>
                <c:pt idx="2740">
                  <c:v>1.53068</c:v>
                </c:pt>
                <c:pt idx="2741">
                  <c:v>1.53088</c:v>
                </c:pt>
                <c:pt idx="2742">
                  <c:v>1.53108</c:v>
                </c:pt>
                <c:pt idx="2743">
                  <c:v>1.53139</c:v>
                </c:pt>
                <c:pt idx="2744">
                  <c:v>1.53156</c:v>
                </c:pt>
                <c:pt idx="2745">
                  <c:v>1.5321</c:v>
                </c:pt>
                <c:pt idx="2746">
                  <c:v>1.5323500000000001</c:v>
                </c:pt>
                <c:pt idx="2747">
                  <c:v>1.5327299999999999</c:v>
                </c:pt>
                <c:pt idx="2748">
                  <c:v>1.5337099999999999</c:v>
                </c:pt>
                <c:pt idx="2749">
                  <c:v>1.53487</c:v>
                </c:pt>
                <c:pt idx="2750">
                  <c:v>1.53596</c:v>
                </c:pt>
                <c:pt idx="2751">
                  <c:v>1.5364100000000001</c:v>
                </c:pt>
                <c:pt idx="2752">
                  <c:v>1.5368200000000001</c:v>
                </c:pt>
                <c:pt idx="2753">
                  <c:v>1.53725</c:v>
                </c:pt>
                <c:pt idx="2754">
                  <c:v>1.53746</c:v>
                </c:pt>
                <c:pt idx="2755">
                  <c:v>1.53762</c:v>
                </c:pt>
                <c:pt idx="2756">
                  <c:v>1.53779</c:v>
                </c:pt>
                <c:pt idx="2757">
                  <c:v>1.538</c:v>
                </c:pt>
                <c:pt idx="2758">
                  <c:v>1.5385</c:v>
                </c:pt>
                <c:pt idx="2759">
                  <c:v>1.53871</c:v>
                </c:pt>
                <c:pt idx="2760">
                  <c:v>1.5389299999999999</c:v>
                </c:pt>
                <c:pt idx="2761">
                  <c:v>1.53911</c:v>
                </c:pt>
                <c:pt idx="2762">
                  <c:v>1.53938</c:v>
                </c:pt>
                <c:pt idx="2763">
                  <c:v>1.5399099999999999</c:v>
                </c:pt>
                <c:pt idx="2764">
                  <c:v>1.54077</c:v>
                </c:pt>
                <c:pt idx="2765">
                  <c:v>1.5410200000000001</c:v>
                </c:pt>
                <c:pt idx="2766">
                  <c:v>1.5417000000000001</c:v>
                </c:pt>
                <c:pt idx="2767">
                  <c:v>1.5422</c:v>
                </c:pt>
                <c:pt idx="2768">
                  <c:v>1.5429999999999999</c:v>
                </c:pt>
                <c:pt idx="2769">
                  <c:v>1.5431999999999999</c:v>
                </c:pt>
                <c:pt idx="2770">
                  <c:v>1.5433399999999999</c:v>
                </c:pt>
                <c:pt idx="2771">
                  <c:v>1.54342</c:v>
                </c:pt>
                <c:pt idx="2772">
                  <c:v>1.54358</c:v>
                </c:pt>
                <c:pt idx="2773">
                  <c:v>1.54376</c:v>
                </c:pt>
                <c:pt idx="2774">
                  <c:v>1.5439400000000001</c:v>
                </c:pt>
                <c:pt idx="2775">
                  <c:v>1.5441800000000001</c:v>
                </c:pt>
                <c:pt idx="2776">
                  <c:v>1.54436</c:v>
                </c:pt>
                <c:pt idx="2777">
                  <c:v>1.5445899999999999</c:v>
                </c:pt>
                <c:pt idx="2778">
                  <c:v>1.54474</c:v>
                </c:pt>
                <c:pt idx="2779">
                  <c:v>1.5448900000000001</c:v>
                </c:pt>
                <c:pt idx="2780">
                  <c:v>1.54525</c:v>
                </c:pt>
                <c:pt idx="2781">
                  <c:v>1.5454399999999999</c:v>
                </c:pt>
                <c:pt idx="2782">
                  <c:v>1.54562</c:v>
                </c:pt>
                <c:pt idx="2783">
                  <c:v>1.5458000000000001</c:v>
                </c:pt>
                <c:pt idx="2784">
                  <c:v>1.546</c:v>
                </c:pt>
                <c:pt idx="2785">
                  <c:v>1.5462100000000001</c:v>
                </c:pt>
                <c:pt idx="2786">
                  <c:v>1.5463899999999999</c:v>
                </c:pt>
                <c:pt idx="2787">
                  <c:v>1.5465899999999999</c:v>
                </c:pt>
                <c:pt idx="2788">
                  <c:v>1.5469900000000001</c:v>
                </c:pt>
                <c:pt idx="2789">
                  <c:v>1.5478400000000001</c:v>
                </c:pt>
                <c:pt idx="2790">
                  <c:v>1.5487200000000001</c:v>
                </c:pt>
                <c:pt idx="2791">
                  <c:v>1.5491200000000001</c:v>
                </c:pt>
                <c:pt idx="2792">
                  <c:v>1.54939</c:v>
                </c:pt>
                <c:pt idx="2793">
                  <c:v>1.5496099999999999</c:v>
                </c:pt>
                <c:pt idx="2794">
                  <c:v>1.5498700000000001</c:v>
                </c:pt>
                <c:pt idx="2795">
                  <c:v>1.55003</c:v>
                </c:pt>
                <c:pt idx="2796">
                  <c:v>1.55027</c:v>
                </c:pt>
                <c:pt idx="2797">
                  <c:v>1.5504800000000001</c:v>
                </c:pt>
                <c:pt idx="2798">
                  <c:v>1.5507</c:v>
                </c:pt>
                <c:pt idx="2799">
                  <c:v>1.5511200000000001</c:v>
                </c:pt>
                <c:pt idx="2800">
                  <c:v>1.5513399999999999</c:v>
                </c:pt>
                <c:pt idx="2801">
                  <c:v>1.5516300000000001</c:v>
                </c:pt>
                <c:pt idx="2802">
                  <c:v>1.5518400000000001</c:v>
                </c:pt>
                <c:pt idx="2803">
                  <c:v>1.5520400000000001</c:v>
                </c:pt>
                <c:pt idx="2804">
                  <c:v>1.55227</c:v>
                </c:pt>
                <c:pt idx="2805">
                  <c:v>1.5525599999999999</c:v>
                </c:pt>
                <c:pt idx="2806">
                  <c:v>1.5528299999999999</c:v>
                </c:pt>
                <c:pt idx="2807">
                  <c:v>1.55349</c:v>
                </c:pt>
                <c:pt idx="2808">
                  <c:v>1.5539000000000001</c:v>
                </c:pt>
                <c:pt idx="2809">
                  <c:v>1.5542499999999999</c:v>
                </c:pt>
                <c:pt idx="2810">
                  <c:v>1.5547200000000001</c:v>
                </c:pt>
                <c:pt idx="2811">
                  <c:v>1.55497</c:v>
                </c:pt>
                <c:pt idx="2812">
                  <c:v>1.5552600000000001</c:v>
                </c:pt>
                <c:pt idx="2813">
                  <c:v>1.55545</c:v>
                </c:pt>
                <c:pt idx="2814">
                  <c:v>1.55619</c:v>
                </c:pt>
                <c:pt idx="2815">
                  <c:v>1.55707</c:v>
                </c:pt>
                <c:pt idx="2816">
                  <c:v>1.5577000000000001</c:v>
                </c:pt>
                <c:pt idx="2817">
                  <c:v>1.55793</c:v>
                </c:pt>
                <c:pt idx="2818">
                  <c:v>1.5582800000000001</c:v>
                </c:pt>
                <c:pt idx="2819">
                  <c:v>1.5585</c:v>
                </c:pt>
                <c:pt idx="2820">
                  <c:v>1.5587200000000001</c:v>
                </c:pt>
                <c:pt idx="2821">
                  <c:v>1.55898</c:v>
                </c:pt>
                <c:pt idx="2822">
                  <c:v>1.55915</c:v>
                </c:pt>
                <c:pt idx="2823">
                  <c:v>1.5593300000000001</c:v>
                </c:pt>
                <c:pt idx="2824">
                  <c:v>1.5595600000000001</c:v>
                </c:pt>
                <c:pt idx="2825">
                  <c:v>1.55985</c:v>
                </c:pt>
                <c:pt idx="2826">
                  <c:v>1.56</c:v>
                </c:pt>
                <c:pt idx="2827">
                  <c:v>1.5602799999999999</c:v>
                </c:pt>
                <c:pt idx="2828">
                  <c:v>1.56053</c:v>
                </c:pt>
                <c:pt idx="2829">
                  <c:v>1.5607</c:v>
                </c:pt>
                <c:pt idx="2830">
                  <c:v>1.56114</c:v>
                </c:pt>
                <c:pt idx="2831">
                  <c:v>1.5621100000000001</c:v>
                </c:pt>
                <c:pt idx="2832">
                  <c:v>1.56274</c:v>
                </c:pt>
                <c:pt idx="2833">
                  <c:v>1.5629999999999999</c:v>
                </c:pt>
                <c:pt idx="2834">
                  <c:v>1.56362</c:v>
                </c:pt>
                <c:pt idx="2835">
                  <c:v>1.5637799999999999</c:v>
                </c:pt>
                <c:pt idx="2836">
                  <c:v>1.5639799999999999</c:v>
                </c:pt>
                <c:pt idx="2837">
                  <c:v>1.5641400000000001</c:v>
                </c:pt>
                <c:pt idx="2838">
                  <c:v>1.5646899999999999</c:v>
                </c:pt>
                <c:pt idx="2839">
                  <c:v>1.5649500000000001</c:v>
                </c:pt>
                <c:pt idx="2840">
                  <c:v>1.56511</c:v>
                </c:pt>
                <c:pt idx="2841">
                  <c:v>1.5652600000000001</c:v>
                </c:pt>
                <c:pt idx="2842">
                  <c:v>1.5654600000000001</c:v>
                </c:pt>
                <c:pt idx="2843">
                  <c:v>1.56595</c:v>
                </c:pt>
                <c:pt idx="2844">
                  <c:v>1.5664100000000001</c:v>
                </c:pt>
                <c:pt idx="2845">
                  <c:v>1.56667</c:v>
                </c:pt>
                <c:pt idx="2846">
                  <c:v>1.5670599999999999</c:v>
                </c:pt>
                <c:pt idx="2847">
                  <c:v>1.5678099999999999</c:v>
                </c:pt>
                <c:pt idx="2848">
                  <c:v>1.5686199999999999</c:v>
                </c:pt>
                <c:pt idx="2849">
                  <c:v>1.5693999999999999</c:v>
                </c:pt>
                <c:pt idx="2850">
                  <c:v>1.57</c:v>
                </c:pt>
                <c:pt idx="2851">
                  <c:v>1.57047</c:v>
                </c:pt>
                <c:pt idx="2852">
                  <c:v>1.57135</c:v>
                </c:pt>
                <c:pt idx="2853">
                  <c:v>1.5720799999999999</c:v>
                </c:pt>
                <c:pt idx="2854">
                  <c:v>1.5725499999999999</c:v>
                </c:pt>
                <c:pt idx="2855">
                  <c:v>1.57298</c:v>
                </c:pt>
                <c:pt idx="2856">
                  <c:v>1.57331</c:v>
                </c:pt>
                <c:pt idx="2857">
                  <c:v>1.5734699999999999</c:v>
                </c:pt>
                <c:pt idx="2858">
                  <c:v>1.5737399999999999</c:v>
                </c:pt>
                <c:pt idx="2859">
                  <c:v>1.5738799999999999</c:v>
                </c:pt>
                <c:pt idx="2860">
                  <c:v>1.5744400000000001</c:v>
                </c:pt>
                <c:pt idx="2861">
                  <c:v>1.57508</c:v>
                </c:pt>
                <c:pt idx="2862">
                  <c:v>1.5754900000000001</c:v>
                </c:pt>
                <c:pt idx="2863">
                  <c:v>1.5758399999999999</c:v>
                </c:pt>
                <c:pt idx="2864">
                  <c:v>1.5762499999999999</c:v>
                </c:pt>
                <c:pt idx="2865">
                  <c:v>1.5766</c:v>
                </c:pt>
                <c:pt idx="2866">
                  <c:v>1.57687</c:v>
                </c:pt>
                <c:pt idx="2867">
                  <c:v>1.5773900000000001</c:v>
                </c:pt>
                <c:pt idx="2868">
                  <c:v>1.57769</c:v>
                </c:pt>
                <c:pt idx="2869">
                  <c:v>1.5779399999999999</c:v>
                </c:pt>
                <c:pt idx="2870">
                  <c:v>1.5781000000000001</c:v>
                </c:pt>
                <c:pt idx="2871">
                  <c:v>1.5784800000000001</c:v>
                </c:pt>
                <c:pt idx="2872">
                  <c:v>1.5787899999999999</c:v>
                </c:pt>
                <c:pt idx="2873">
                  <c:v>1.5790299999999999</c:v>
                </c:pt>
                <c:pt idx="2874">
                  <c:v>1.57918</c:v>
                </c:pt>
                <c:pt idx="2875">
                  <c:v>1.5797600000000001</c:v>
                </c:pt>
                <c:pt idx="2876">
                  <c:v>1.5804400000000001</c:v>
                </c:pt>
                <c:pt idx="2877">
                  <c:v>1.5806100000000001</c:v>
                </c:pt>
                <c:pt idx="2878">
                  <c:v>1.58101</c:v>
                </c:pt>
                <c:pt idx="2879">
                  <c:v>1.5815399999999999</c:v>
                </c:pt>
                <c:pt idx="2880">
                  <c:v>1.58195</c:v>
                </c:pt>
                <c:pt idx="2881">
                  <c:v>1.58243</c:v>
                </c:pt>
                <c:pt idx="2882">
                  <c:v>1.5830200000000001</c:v>
                </c:pt>
                <c:pt idx="2883">
                  <c:v>1.5833600000000001</c:v>
                </c:pt>
                <c:pt idx="2884">
                  <c:v>1.58385</c:v>
                </c:pt>
                <c:pt idx="2885">
                  <c:v>1.58423</c:v>
                </c:pt>
                <c:pt idx="2886">
                  <c:v>1.5849500000000001</c:v>
                </c:pt>
                <c:pt idx="2887">
                  <c:v>1.5857699999999999</c:v>
                </c:pt>
                <c:pt idx="2888">
                  <c:v>1.5862799999999999</c:v>
                </c:pt>
                <c:pt idx="2889">
                  <c:v>1.5867800000000001</c:v>
                </c:pt>
                <c:pt idx="2890">
                  <c:v>1.58725</c:v>
                </c:pt>
                <c:pt idx="2891">
                  <c:v>1.5876399999999999</c:v>
                </c:pt>
                <c:pt idx="2892">
                  <c:v>1.5879399999999999</c:v>
                </c:pt>
                <c:pt idx="2893">
                  <c:v>1.58884</c:v>
                </c:pt>
                <c:pt idx="2894">
                  <c:v>1.58951</c:v>
                </c:pt>
                <c:pt idx="2895">
                  <c:v>1.5898300000000001</c:v>
                </c:pt>
                <c:pt idx="2896">
                  <c:v>1.5902499999999999</c:v>
                </c:pt>
                <c:pt idx="2897">
                  <c:v>1.5912200000000001</c:v>
                </c:pt>
                <c:pt idx="2898">
                  <c:v>1.5922099999999999</c:v>
                </c:pt>
                <c:pt idx="2899">
                  <c:v>1.59287</c:v>
                </c:pt>
                <c:pt idx="2900">
                  <c:v>1.59365</c:v>
                </c:pt>
                <c:pt idx="2901">
                  <c:v>1.59443</c:v>
                </c:pt>
                <c:pt idx="2902">
                  <c:v>1.5952900000000001</c:v>
                </c:pt>
                <c:pt idx="2903">
                  <c:v>1.5959300000000001</c:v>
                </c:pt>
                <c:pt idx="2904">
                  <c:v>1.5966800000000001</c:v>
                </c:pt>
                <c:pt idx="2905">
                  <c:v>1.5976999999999999</c:v>
                </c:pt>
                <c:pt idx="2906">
                  <c:v>1.59877</c:v>
                </c:pt>
                <c:pt idx="2907">
                  <c:v>1.5994999999999999</c:v>
                </c:pt>
                <c:pt idx="2908">
                  <c:v>1.60039</c:v>
                </c:pt>
                <c:pt idx="2909">
                  <c:v>1.60145</c:v>
                </c:pt>
                <c:pt idx="2910">
                  <c:v>1.60256</c:v>
                </c:pt>
                <c:pt idx="2911">
                  <c:v>1.6036300000000001</c:v>
                </c:pt>
                <c:pt idx="2912">
                  <c:v>1.6043000000000001</c:v>
                </c:pt>
                <c:pt idx="2913">
                  <c:v>1.6054299999999999</c:v>
                </c:pt>
                <c:pt idx="2914">
                  <c:v>1.60646</c:v>
                </c:pt>
                <c:pt idx="2915">
                  <c:v>1.60693</c:v>
                </c:pt>
                <c:pt idx="2916">
                  <c:v>1.6075699999999999</c:v>
                </c:pt>
                <c:pt idx="2917">
                  <c:v>1.6086100000000001</c:v>
                </c:pt>
                <c:pt idx="2918">
                  <c:v>1.6091</c:v>
                </c:pt>
                <c:pt idx="2919">
                  <c:v>1.6100300000000001</c:v>
                </c:pt>
                <c:pt idx="2920">
                  <c:v>1.6104499999999999</c:v>
                </c:pt>
                <c:pt idx="2921">
                  <c:v>1.6108499999999999</c:v>
                </c:pt>
                <c:pt idx="2922">
                  <c:v>1.6115900000000001</c:v>
                </c:pt>
                <c:pt idx="2923">
                  <c:v>1.61205</c:v>
                </c:pt>
                <c:pt idx="2924">
                  <c:v>1.61236</c:v>
                </c:pt>
                <c:pt idx="2925">
                  <c:v>1.61294</c:v>
                </c:pt>
                <c:pt idx="2926">
                  <c:v>1.6136900000000001</c:v>
                </c:pt>
                <c:pt idx="2927">
                  <c:v>1.6139300000000001</c:v>
                </c:pt>
                <c:pt idx="2928">
                  <c:v>1.6141099999999999</c:v>
                </c:pt>
                <c:pt idx="2929">
                  <c:v>1.61426</c:v>
                </c:pt>
                <c:pt idx="2930">
                  <c:v>1.6144400000000001</c:v>
                </c:pt>
                <c:pt idx="2931">
                  <c:v>1.61456</c:v>
                </c:pt>
                <c:pt idx="2932">
                  <c:v>1.6146499999999999</c:v>
                </c:pt>
                <c:pt idx="2933">
                  <c:v>1.61476</c:v>
                </c:pt>
                <c:pt idx="2934">
                  <c:v>1.6152299999999999</c:v>
                </c:pt>
                <c:pt idx="2935">
                  <c:v>1.61561</c:v>
                </c:pt>
                <c:pt idx="2936">
                  <c:v>1.61632</c:v>
                </c:pt>
                <c:pt idx="2937">
                  <c:v>1.6167499999999999</c:v>
                </c:pt>
                <c:pt idx="2938">
                  <c:v>1.6173500000000001</c:v>
                </c:pt>
                <c:pt idx="2939">
                  <c:v>1.6182300000000001</c:v>
                </c:pt>
                <c:pt idx="2940">
                  <c:v>1.61913</c:v>
                </c:pt>
                <c:pt idx="2941">
                  <c:v>1.61981</c:v>
                </c:pt>
                <c:pt idx="2942">
                  <c:v>1.62046</c:v>
                </c:pt>
                <c:pt idx="2943">
                  <c:v>1.6216200000000001</c:v>
                </c:pt>
                <c:pt idx="2944">
                  <c:v>1.6226100000000001</c:v>
                </c:pt>
                <c:pt idx="2945">
                  <c:v>1.62355</c:v>
                </c:pt>
                <c:pt idx="2946">
                  <c:v>1.62416</c:v>
                </c:pt>
                <c:pt idx="2947">
                  <c:v>1.62452</c:v>
                </c:pt>
                <c:pt idx="2948">
                  <c:v>1.6252</c:v>
                </c:pt>
                <c:pt idx="2949">
                  <c:v>1.62625</c:v>
                </c:pt>
                <c:pt idx="2950">
                  <c:v>1.6273500000000001</c:v>
                </c:pt>
                <c:pt idx="2951">
                  <c:v>1.6285000000000001</c:v>
                </c:pt>
                <c:pt idx="2952">
                  <c:v>1.62914</c:v>
                </c:pt>
                <c:pt idx="2953">
                  <c:v>1.6298600000000001</c:v>
                </c:pt>
                <c:pt idx="2954">
                  <c:v>1.6307499999999999</c:v>
                </c:pt>
                <c:pt idx="2955">
                  <c:v>1.63131</c:v>
                </c:pt>
                <c:pt idx="2956">
                  <c:v>1.6323300000000001</c:v>
                </c:pt>
                <c:pt idx="2957">
                  <c:v>1.63259</c:v>
                </c:pt>
                <c:pt idx="2958">
                  <c:v>1.6332599999999999</c:v>
                </c:pt>
                <c:pt idx="2959">
                  <c:v>1.63422</c:v>
                </c:pt>
                <c:pt idx="2960">
                  <c:v>1.63463</c:v>
                </c:pt>
                <c:pt idx="2961">
                  <c:v>1.6349400000000001</c:v>
                </c:pt>
                <c:pt idx="2962">
                  <c:v>1.63561</c:v>
                </c:pt>
                <c:pt idx="2963">
                  <c:v>1.63666</c:v>
                </c:pt>
                <c:pt idx="2964">
                  <c:v>1.63764</c:v>
                </c:pt>
                <c:pt idx="2965">
                  <c:v>1.6380399999999999</c:v>
                </c:pt>
                <c:pt idx="2966">
                  <c:v>1.63907</c:v>
                </c:pt>
                <c:pt idx="2967">
                  <c:v>1.64</c:v>
                </c:pt>
                <c:pt idx="2968">
                  <c:v>1.6410400000000001</c:v>
                </c:pt>
                <c:pt idx="2969">
                  <c:v>1.64178</c:v>
                </c:pt>
                <c:pt idx="2970">
                  <c:v>1.64218</c:v>
                </c:pt>
                <c:pt idx="2971">
                  <c:v>1.6429800000000001</c:v>
                </c:pt>
                <c:pt idx="2972">
                  <c:v>1.6436999999999999</c:v>
                </c:pt>
                <c:pt idx="2973">
                  <c:v>1.6444799999999999</c:v>
                </c:pt>
                <c:pt idx="2974">
                  <c:v>1.6451199999999999</c:v>
                </c:pt>
                <c:pt idx="2975">
                  <c:v>1.64581</c:v>
                </c:pt>
                <c:pt idx="2976">
                  <c:v>1.64683</c:v>
                </c:pt>
                <c:pt idx="2977">
                  <c:v>1.64794</c:v>
                </c:pt>
                <c:pt idx="2978">
                  <c:v>1.64903</c:v>
                </c:pt>
                <c:pt idx="2979">
                  <c:v>1.6497900000000001</c:v>
                </c:pt>
                <c:pt idx="2980">
                  <c:v>1.65029</c:v>
                </c:pt>
                <c:pt idx="2981">
                  <c:v>1.6511800000000001</c:v>
                </c:pt>
                <c:pt idx="2982">
                  <c:v>1.6515599999999999</c:v>
                </c:pt>
                <c:pt idx="2983">
                  <c:v>1.65222</c:v>
                </c:pt>
                <c:pt idx="2984">
                  <c:v>1.6526000000000001</c:v>
                </c:pt>
                <c:pt idx="2985">
                  <c:v>1.6534800000000001</c:v>
                </c:pt>
                <c:pt idx="2986">
                  <c:v>1.6539999999999999</c:v>
                </c:pt>
                <c:pt idx="2987">
                  <c:v>1.6546400000000001</c:v>
                </c:pt>
                <c:pt idx="2988">
                  <c:v>1.6551199999999999</c:v>
                </c:pt>
                <c:pt idx="2989">
                  <c:v>1.6555800000000001</c:v>
                </c:pt>
                <c:pt idx="2990">
                  <c:v>1.6565399999999999</c:v>
                </c:pt>
                <c:pt idx="2991">
                  <c:v>1.6570800000000001</c:v>
                </c:pt>
                <c:pt idx="2992">
                  <c:v>1.65784</c:v>
                </c:pt>
                <c:pt idx="2993">
                  <c:v>1.6589100000000001</c:v>
                </c:pt>
                <c:pt idx="2994">
                  <c:v>1.65951</c:v>
                </c:pt>
                <c:pt idx="2995">
                  <c:v>1.6600200000000001</c:v>
                </c:pt>
                <c:pt idx="2996">
                  <c:v>1.6608700000000001</c:v>
                </c:pt>
                <c:pt idx="2997">
                  <c:v>1.66123</c:v>
                </c:pt>
                <c:pt idx="2998">
                  <c:v>1.66208</c:v>
                </c:pt>
                <c:pt idx="2999">
                  <c:v>1.6629499999999999</c:v>
                </c:pt>
                <c:pt idx="3000">
                  <c:v>1.6635599999999999</c:v>
                </c:pt>
                <c:pt idx="3001">
                  <c:v>1.6646700000000001</c:v>
                </c:pt>
                <c:pt idx="3002">
                  <c:v>1.6658500000000001</c:v>
                </c:pt>
                <c:pt idx="3003">
                  <c:v>1.6665000000000001</c:v>
                </c:pt>
                <c:pt idx="3004">
                  <c:v>1.6674899999999999</c:v>
                </c:pt>
                <c:pt idx="3005">
                  <c:v>1.6683399999999999</c:v>
                </c:pt>
                <c:pt idx="3006">
                  <c:v>1.6691400000000001</c:v>
                </c:pt>
                <c:pt idx="3007">
                  <c:v>1.6700900000000001</c:v>
                </c:pt>
                <c:pt idx="3008">
                  <c:v>1.6711100000000001</c:v>
                </c:pt>
                <c:pt idx="3009">
                  <c:v>1.6721999999999999</c:v>
                </c:pt>
                <c:pt idx="3010">
                  <c:v>1.6732400000000001</c:v>
                </c:pt>
                <c:pt idx="3011">
                  <c:v>1.6739299999999999</c:v>
                </c:pt>
                <c:pt idx="3012">
                  <c:v>1.67421</c:v>
                </c:pt>
                <c:pt idx="3013">
                  <c:v>1.6749700000000001</c:v>
                </c:pt>
                <c:pt idx="3014">
                  <c:v>1.6759500000000001</c:v>
                </c:pt>
                <c:pt idx="3015">
                  <c:v>1.6769700000000001</c:v>
                </c:pt>
                <c:pt idx="3016">
                  <c:v>1.6779999999999999</c:v>
                </c:pt>
                <c:pt idx="3017">
                  <c:v>1.6784300000000001</c:v>
                </c:pt>
                <c:pt idx="3018">
                  <c:v>1.6790700000000001</c:v>
                </c:pt>
                <c:pt idx="3019">
                  <c:v>1.67947</c:v>
                </c:pt>
                <c:pt idx="3020">
                  <c:v>1.67974</c:v>
                </c:pt>
                <c:pt idx="3021">
                  <c:v>1.6802999999999999</c:v>
                </c:pt>
                <c:pt idx="3022">
                  <c:v>1.68109</c:v>
                </c:pt>
                <c:pt idx="3023">
                  <c:v>1.6818500000000001</c:v>
                </c:pt>
                <c:pt idx="3024">
                  <c:v>1.6826099999999999</c:v>
                </c:pt>
                <c:pt idx="3025">
                  <c:v>1.6836599999999999</c:v>
                </c:pt>
                <c:pt idx="3026">
                  <c:v>1.6844300000000001</c:v>
                </c:pt>
                <c:pt idx="3027">
                  <c:v>1.6853100000000001</c:v>
                </c:pt>
                <c:pt idx="3028">
                  <c:v>1.68634</c:v>
                </c:pt>
                <c:pt idx="3029">
                  <c:v>1.6874199999999999</c:v>
                </c:pt>
                <c:pt idx="3030">
                  <c:v>1.6878299999999999</c:v>
                </c:pt>
                <c:pt idx="3031">
                  <c:v>1.68842</c:v>
                </c:pt>
                <c:pt idx="3032">
                  <c:v>1.6890400000000001</c:v>
                </c:pt>
                <c:pt idx="3033">
                  <c:v>1.68933</c:v>
                </c:pt>
                <c:pt idx="3034">
                  <c:v>1.6897500000000001</c:v>
                </c:pt>
                <c:pt idx="3035">
                  <c:v>1.6899599999999999</c:v>
                </c:pt>
                <c:pt idx="3036">
                  <c:v>1.69075</c:v>
                </c:pt>
                <c:pt idx="3037">
                  <c:v>1.6914</c:v>
                </c:pt>
                <c:pt idx="3038">
                  <c:v>1.6924999999999999</c:v>
                </c:pt>
                <c:pt idx="3039">
                  <c:v>1.69289</c:v>
                </c:pt>
                <c:pt idx="3040">
                  <c:v>1.69336</c:v>
                </c:pt>
                <c:pt idx="3041">
                  <c:v>1.69407</c:v>
                </c:pt>
                <c:pt idx="3042">
                  <c:v>1.69475</c:v>
                </c:pt>
                <c:pt idx="3043">
                  <c:v>1.6958</c:v>
                </c:pt>
                <c:pt idx="3044">
                  <c:v>1.69635</c:v>
                </c:pt>
                <c:pt idx="3045">
                  <c:v>1.6968300000000001</c:v>
                </c:pt>
                <c:pt idx="3046">
                  <c:v>1.6970400000000001</c:v>
                </c:pt>
                <c:pt idx="3047">
                  <c:v>1.6979</c:v>
                </c:pt>
                <c:pt idx="3048">
                  <c:v>1.69882</c:v>
                </c:pt>
                <c:pt idx="3049">
                  <c:v>1.6994199999999999</c:v>
                </c:pt>
                <c:pt idx="3050">
                  <c:v>1.7</c:v>
                </c:pt>
                <c:pt idx="3051">
                  <c:v>1.70095</c:v>
                </c:pt>
                <c:pt idx="3052">
                  <c:v>1.70197</c:v>
                </c:pt>
                <c:pt idx="3053">
                  <c:v>1.7028099999999999</c:v>
                </c:pt>
                <c:pt idx="3054">
                  <c:v>1.7038500000000001</c:v>
                </c:pt>
                <c:pt idx="3055">
                  <c:v>1.70434</c:v>
                </c:pt>
                <c:pt idx="3056">
                  <c:v>1.70472</c:v>
                </c:pt>
                <c:pt idx="3057">
                  <c:v>1.7052700000000001</c:v>
                </c:pt>
                <c:pt idx="3058">
                  <c:v>1.7062999999999999</c:v>
                </c:pt>
                <c:pt idx="3059">
                  <c:v>1.70739</c:v>
                </c:pt>
                <c:pt idx="3060">
                  <c:v>1.70791</c:v>
                </c:pt>
                <c:pt idx="3061">
                  <c:v>1.7089300000000001</c:v>
                </c:pt>
                <c:pt idx="3062">
                  <c:v>1.71</c:v>
                </c:pt>
                <c:pt idx="3063">
                  <c:v>1.71113</c:v>
                </c:pt>
                <c:pt idx="3064">
                  <c:v>1.71225</c:v>
                </c:pt>
                <c:pt idx="3065">
                  <c:v>1.7132400000000001</c:v>
                </c:pt>
                <c:pt idx="3066">
                  <c:v>1.7139</c:v>
                </c:pt>
                <c:pt idx="3067">
                  <c:v>1.71475</c:v>
                </c:pt>
                <c:pt idx="3068">
                  <c:v>1.7154799999999999</c:v>
                </c:pt>
                <c:pt idx="3069">
                  <c:v>1.7160200000000001</c:v>
                </c:pt>
                <c:pt idx="3070">
                  <c:v>1.7170399999999999</c:v>
                </c:pt>
                <c:pt idx="3071">
                  <c:v>1.7175100000000001</c:v>
                </c:pt>
                <c:pt idx="3072">
                  <c:v>1.7178899999999999</c:v>
                </c:pt>
                <c:pt idx="3073">
                  <c:v>1.7186999999999999</c:v>
                </c:pt>
                <c:pt idx="3074">
                  <c:v>1.7192400000000001</c:v>
                </c:pt>
                <c:pt idx="3075">
                  <c:v>1.7200500000000001</c:v>
                </c:pt>
                <c:pt idx="3076">
                  <c:v>1.7204200000000001</c:v>
                </c:pt>
                <c:pt idx="3077">
                  <c:v>1.72123</c:v>
                </c:pt>
                <c:pt idx="3078">
                  <c:v>1.7219100000000001</c:v>
                </c:pt>
                <c:pt idx="3079">
                  <c:v>1.7224600000000001</c:v>
                </c:pt>
                <c:pt idx="3080">
                  <c:v>1.7233700000000001</c:v>
                </c:pt>
                <c:pt idx="3081">
                  <c:v>1.7243999999999999</c:v>
                </c:pt>
                <c:pt idx="3082">
                  <c:v>1.72536</c:v>
                </c:pt>
                <c:pt idx="3083">
                  <c:v>1.7260200000000001</c:v>
                </c:pt>
                <c:pt idx="3084">
                  <c:v>1.7266300000000001</c:v>
                </c:pt>
                <c:pt idx="3085">
                  <c:v>1.7275199999999999</c:v>
                </c:pt>
                <c:pt idx="3086">
                  <c:v>1.72854</c:v>
                </c:pt>
                <c:pt idx="3087">
                  <c:v>1.7295199999999999</c:v>
                </c:pt>
                <c:pt idx="3088">
                  <c:v>1.7301899999999999</c:v>
                </c:pt>
                <c:pt idx="3089">
                  <c:v>1.7307900000000001</c:v>
                </c:pt>
                <c:pt idx="3090">
                  <c:v>1.73123</c:v>
                </c:pt>
                <c:pt idx="3091">
                  <c:v>1.7319500000000001</c:v>
                </c:pt>
                <c:pt idx="3092">
                  <c:v>1.73265</c:v>
                </c:pt>
                <c:pt idx="3093">
                  <c:v>1.73376</c:v>
                </c:pt>
                <c:pt idx="3094">
                  <c:v>1.73455</c:v>
                </c:pt>
                <c:pt idx="3095">
                  <c:v>1.7356100000000001</c:v>
                </c:pt>
                <c:pt idx="3096">
                  <c:v>1.7363999999999999</c:v>
                </c:pt>
                <c:pt idx="3097">
                  <c:v>1.7375100000000001</c:v>
                </c:pt>
                <c:pt idx="3098">
                  <c:v>1.7379800000000001</c:v>
                </c:pt>
                <c:pt idx="3099">
                  <c:v>1.7388600000000001</c:v>
                </c:pt>
                <c:pt idx="3100">
                  <c:v>1.73939</c:v>
                </c:pt>
                <c:pt idx="3101">
                  <c:v>1.74034</c:v>
                </c:pt>
                <c:pt idx="3102">
                  <c:v>1.7410600000000001</c:v>
                </c:pt>
                <c:pt idx="3103">
                  <c:v>1.7414799999999999</c:v>
                </c:pt>
                <c:pt idx="3104">
                  <c:v>1.74217</c:v>
                </c:pt>
                <c:pt idx="3105">
                  <c:v>1.74316</c:v>
                </c:pt>
                <c:pt idx="3106">
                  <c:v>1.74383</c:v>
                </c:pt>
                <c:pt idx="3107">
                  <c:v>1.7442200000000001</c:v>
                </c:pt>
                <c:pt idx="3108">
                  <c:v>1.74455</c:v>
                </c:pt>
                <c:pt idx="3109">
                  <c:v>1.7453700000000001</c:v>
                </c:pt>
                <c:pt idx="3110">
                  <c:v>1.7464</c:v>
                </c:pt>
                <c:pt idx="3111">
                  <c:v>1.74739</c:v>
                </c:pt>
                <c:pt idx="3112">
                  <c:v>1.7478899999999999</c:v>
                </c:pt>
                <c:pt idx="3113">
                  <c:v>1.74854</c:v>
                </c:pt>
                <c:pt idx="3114">
                  <c:v>1.7497100000000001</c:v>
                </c:pt>
                <c:pt idx="3115">
                  <c:v>1.7504900000000001</c:v>
                </c:pt>
                <c:pt idx="3116">
                  <c:v>1.75125</c:v>
                </c:pt>
                <c:pt idx="3117">
                  <c:v>1.75207</c:v>
                </c:pt>
                <c:pt idx="3118">
                  <c:v>1.7526999999999999</c:v>
                </c:pt>
                <c:pt idx="3119">
                  <c:v>1.7534400000000001</c:v>
                </c:pt>
                <c:pt idx="3120">
                  <c:v>1.75434</c:v>
                </c:pt>
                <c:pt idx="3121">
                  <c:v>1.7552300000000001</c:v>
                </c:pt>
                <c:pt idx="3122">
                  <c:v>1.75621</c:v>
                </c:pt>
                <c:pt idx="3123">
                  <c:v>1.7571099999999999</c:v>
                </c:pt>
                <c:pt idx="3124">
                  <c:v>1.7581199999999999</c:v>
                </c:pt>
                <c:pt idx="3125">
                  <c:v>1.7589600000000001</c:v>
                </c:pt>
                <c:pt idx="3126">
                  <c:v>1.7595700000000001</c:v>
                </c:pt>
                <c:pt idx="3127">
                  <c:v>1.7600800000000001</c:v>
                </c:pt>
                <c:pt idx="3128">
                  <c:v>1.7605500000000001</c:v>
                </c:pt>
                <c:pt idx="3129">
                  <c:v>1.7612399999999999</c:v>
                </c:pt>
                <c:pt idx="3130">
                  <c:v>1.7618100000000001</c:v>
                </c:pt>
                <c:pt idx="3131">
                  <c:v>1.76247</c:v>
                </c:pt>
                <c:pt idx="3132">
                  <c:v>1.76288</c:v>
                </c:pt>
                <c:pt idx="3133">
                  <c:v>1.7634300000000001</c:v>
                </c:pt>
                <c:pt idx="3134">
                  <c:v>1.7645</c:v>
                </c:pt>
                <c:pt idx="3135">
                  <c:v>1.76492</c:v>
                </c:pt>
                <c:pt idx="3136">
                  <c:v>1.76603</c:v>
                </c:pt>
                <c:pt idx="3137">
                  <c:v>1.76711</c:v>
                </c:pt>
                <c:pt idx="3138">
                  <c:v>1.76806</c:v>
                </c:pt>
                <c:pt idx="3139">
                  <c:v>1.7686900000000001</c:v>
                </c:pt>
                <c:pt idx="3140">
                  <c:v>1.76902</c:v>
                </c:pt>
                <c:pt idx="3141">
                  <c:v>1.76962</c:v>
                </c:pt>
                <c:pt idx="3142">
                  <c:v>1.77</c:v>
                </c:pt>
                <c:pt idx="3143">
                  <c:v>1.7707900000000001</c:v>
                </c:pt>
                <c:pt idx="3144">
                  <c:v>1.7715099999999999</c:v>
                </c:pt>
                <c:pt idx="3145">
                  <c:v>1.77261</c:v>
                </c:pt>
                <c:pt idx="3146">
                  <c:v>1.77322</c:v>
                </c:pt>
                <c:pt idx="3147">
                  <c:v>1.7741400000000001</c:v>
                </c:pt>
                <c:pt idx="3148">
                  <c:v>1.77518</c:v>
                </c:pt>
                <c:pt idx="3149">
                  <c:v>1.7762800000000001</c:v>
                </c:pt>
                <c:pt idx="3150">
                  <c:v>1.7768999999999999</c:v>
                </c:pt>
                <c:pt idx="3151">
                  <c:v>1.77769</c:v>
                </c:pt>
                <c:pt idx="3152">
                  <c:v>1.7783</c:v>
                </c:pt>
                <c:pt idx="3153">
                  <c:v>1.7793699999999999</c:v>
                </c:pt>
                <c:pt idx="3154">
                  <c:v>1.77986</c:v>
                </c:pt>
                <c:pt idx="3155">
                  <c:v>1.78064</c:v>
                </c:pt>
                <c:pt idx="3156">
                  <c:v>1.78156</c:v>
                </c:pt>
                <c:pt idx="3157">
                  <c:v>1.7823100000000001</c:v>
                </c:pt>
                <c:pt idx="3158">
                  <c:v>1.78261</c:v>
                </c:pt>
                <c:pt idx="3159">
                  <c:v>1.7834000000000001</c:v>
                </c:pt>
                <c:pt idx="3160">
                  <c:v>1.78407</c:v>
                </c:pt>
                <c:pt idx="3161">
                  <c:v>1.7847299999999999</c:v>
                </c:pt>
                <c:pt idx="3162">
                  <c:v>1.78538</c:v>
                </c:pt>
                <c:pt idx="3163">
                  <c:v>1.7858000000000001</c:v>
                </c:pt>
                <c:pt idx="3164">
                  <c:v>1.78624</c:v>
                </c:pt>
                <c:pt idx="3165">
                  <c:v>1.78725</c:v>
                </c:pt>
                <c:pt idx="3166">
                  <c:v>1.7883</c:v>
                </c:pt>
                <c:pt idx="3167">
                  <c:v>1.78939</c:v>
                </c:pt>
                <c:pt idx="3168">
                  <c:v>1.79027</c:v>
                </c:pt>
                <c:pt idx="3169">
                  <c:v>1.79087</c:v>
                </c:pt>
                <c:pt idx="3170">
                  <c:v>1.79199</c:v>
                </c:pt>
                <c:pt idx="3171">
                  <c:v>1.79311</c:v>
                </c:pt>
                <c:pt idx="3172">
                  <c:v>1.79392</c:v>
                </c:pt>
                <c:pt idx="3173">
                  <c:v>1.79471</c:v>
                </c:pt>
                <c:pt idx="3174">
                  <c:v>1.7957799999999999</c:v>
                </c:pt>
                <c:pt idx="3175">
                  <c:v>1.7967500000000001</c:v>
                </c:pt>
                <c:pt idx="3176">
                  <c:v>1.79718</c:v>
                </c:pt>
                <c:pt idx="3177">
                  <c:v>1.7976700000000001</c:v>
                </c:pt>
                <c:pt idx="3178">
                  <c:v>1.7980400000000001</c:v>
                </c:pt>
                <c:pt idx="3179">
                  <c:v>1.7984100000000001</c:v>
                </c:pt>
                <c:pt idx="3180">
                  <c:v>1.79867</c:v>
                </c:pt>
                <c:pt idx="3181">
                  <c:v>1.7993600000000001</c:v>
                </c:pt>
                <c:pt idx="3182">
                  <c:v>1.7999400000000001</c:v>
                </c:pt>
                <c:pt idx="3183">
                  <c:v>1.8008999999999999</c:v>
                </c:pt>
                <c:pt idx="3184">
                  <c:v>1.80192</c:v>
                </c:pt>
                <c:pt idx="3185">
                  <c:v>1.8026</c:v>
                </c:pt>
                <c:pt idx="3186">
                  <c:v>1.80325</c:v>
                </c:pt>
                <c:pt idx="3187">
                  <c:v>1.8043</c:v>
                </c:pt>
                <c:pt idx="3188">
                  <c:v>1.80491</c:v>
                </c:pt>
                <c:pt idx="3189">
                  <c:v>1.8054600000000001</c:v>
                </c:pt>
                <c:pt idx="3190">
                  <c:v>1.8057099999999999</c:v>
                </c:pt>
                <c:pt idx="3191">
                  <c:v>1.8064899999999999</c:v>
                </c:pt>
                <c:pt idx="3192">
                  <c:v>1.80752</c:v>
                </c:pt>
                <c:pt idx="3193">
                  <c:v>1.8082499999999999</c:v>
                </c:pt>
                <c:pt idx="3194">
                  <c:v>1.80864</c:v>
                </c:pt>
                <c:pt idx="3195">
                  <c:v>1.80914</c:v>
                </c:pt>
                <c:pt idx="3196">
                  <c:v>1.81</c:v>
                </c:pt>
                <c:pt idx="3197">
                  <c:v>1.8110200000000001</c:v>
                </c:pt>
                <c:pt idx="3198">
                  <c:v>1.81176</c:v>
                </c:pt>
                <c:pt idx="3199">
                  <c:v>1.8127899999999999</c:v>
                </c:pt>
                <c:pt idx="3200">
                  <c:v>1.81324</c:v>
                </c:pt>
                <c:pt idx="3201">
                  <c:v>1.81349</c:v>
                </c:pt>
                <c:pt idx="3202">
                  <c:v>1.81403</c:v>
                </c:pt>
                <c:pt idx="3203">
                  <c:v>1.81507</c:v>
                </c:pt>
                <c:pt idx="3204">
                  <c:v>1.8157799999999999</c:v>
                </c:pt>
                <c:pt idx="3205">
                  <c:v>1.8162700000000001</c:v>
                </c:pt>
                <c:pt idx="3206">
                  <c:v>1.81732</c:v>
                </c:pt>
                <c:pt idx="3207">
                  <c:v>1.81843</c:v>
                </c:pt>
                <c:pt idx="3208">
                  <c:v>1.81955</c:v>
                </c:pt>
                <c:pt idx="3209">
                  <c:v>1.82067</c:v>
                </c:pt>
                <c:pt idx="3210">
                  <c:v>1.8217699999999999</c:v>
                </c:pt>
                <c:pt idx="3211">
                  <c:v>1.8227599999999999</c:v>
                </c:pt>
                <c:pt idx="3212">
                  <c:v>1.82338</c:v>
                </c:pt>
                <c:pt idx="3213">
                  <c:v>1.8240799999999999</c:v>
                </c:pt>
                <c:pt idx="3214">
                  <c:v>1.8247199999999999</c:v>
                </c:pt>
                <c:pt idx="3215">
                  <c:v>1.8254699999999999</c:v>
                </c:pt>
                <c:pt idx="3216">
                  <c:v>1.82589</c:v>
                </c:pt>
                <c:pt idx="3217">
                  <c:v>1.8263799999999999</c:v>
                </c:pt>
                <c:pt idx="3218">
                  <c:v>1.8272200000000001</c:v>
                </c:pt>
                <c:pt idx="3219">
                  <c:v>1.8276699999999999</c:v>
                </c:pt>
                <c:pt idx="3220">
                  <c:v>1.8286899999999999</c:v>
                </c:pt>
                <c:pt idx="3221">
                  <c:v>1.82944</c:v>
                </c:pt>
                <c:pt idx="3222">
                  <c:v>1.8304499999999999</c:v>
                </c:pt>
                <c:pt idx="3223">
                  <c:v>1.83131</c:v>
                </c:pt>
                <c:pt idx="3224">
                  <c:v>1.8319099999999999</c:v>
                </c:pt>
                <c:pt idx="3225">
                  <c:v>1.8329</c:v>
                </c:pt>
                <c:pt idx="3226">
                  <c:v>1.83362</c:v>
                </c:pt>
                <c:pt idx="3227">
                  <c:v>1.8342099999999999</c:v>
                </c:pt>
                <c:pt idx="3228">
                  <c:v>1.83487</c:v>
                </c:pt>
                <c:pt idx="3229">
                  <c:v>1.8359300000000001</c:v>
                </c:pt>
                <c:pt idx="3230">
                  <c:v>1.8370200000000001</c:v>
                </c:pt>
                <c:pt idx="3231">
                  <c:v>1.83796</c:v>
                </c:pt>
                <c:pt idx="3232">
                  <c:v>1.83853</c:v>
                </c:pt>
                <c:pt idx="3233">
                  <c:v>1.83945</c:v>
                </c:pt>
                <c:pt idx="3234">
                  <c:v>1.83995</c:v>
                </c:pt>
                <c:pt idx="3235">
                  <c:v>1.8407500000000001</c:v>
                </c:pt>
                <c:pt idx="3236">
                  <c:v>1.8417699999999999</c:v>
                </c:pt>
                <c:pt idx="3237">
                  <c:v>1.8426899999999999</c:v>
                </c:pt>
                <c:pt idx="3238">
                  <c:v>1.84365</c:v>
                </c:pt>
                <c:pt idx="3239">
                  <c:v>1.8444100000000001</c:v>
                </c:pt>
                <c:pt idx="3240">
                  <c:v>1.84552</c:v>
                </c:pt>
                <c:pt idx="3241">
                  <c:v>1.84623</c:v>
                </c:pt>
                <c:pt idx="3242">
                  <c:v>1.8468899999999999</c:v>
                </c:pt>
                <c:pt idx="3243">
                  <c:v>1.84754</c:v>
                </c:pt>
                <c:pt idx="3244">
                  <c:v>1.8482799999999999</c:v>
                </c:pt>
                <c:pt idx="3245">
                  <c:v>1.8489599999999999</c:v>
                </c:pt>
                <c:pt idx="3246">
                  <c:v>1.8493599999999999</c:v>
                </c:pt>
                <c:pt idx="3247">
                  <c:v>1.85</c:v>
                </c:pt>
                <c:pt idx="3248">
                  <c:v>1.85032</c:v>
                </c:pt>
                <c:pt idx="3249">
                  <c:v>1.8508100000000001</c:v>
                </c:pt>
                <c:pt idx="3250">
                  <c:v>1.85117</c:v>
                </c:pt>
                <c:pt idx="3251">
                  <c:v>1.85162</c:v>
                </c:pt>
                <c:pt idx="3252">
                  <c:v>1.8526100000000001</c:v>
                </c:pt>
                <c:pt idx="3253">
                  <c:v>1.8534999999999999</c:v>
                </c:pt>
                <c:pt idx="3254">
                  <c:v>1.8544799999999999</c:v>
                </c:pt>
                <c:pt idx="3255">
                  <c:v>1.85555</c:v>
                </c:pt>
                <c:pt idx="3256">
                  <c:v>1.8562099999999999</c:v>
                </c:pt>
                <c:pt idx="3257">
                  <c:v>1.85731</c:v>
                </c:pt>
                <c:pt idx="3258">
                  <c:v>1.8577900000000001</c:v>
                </c:pt>
                <c:pt idx="3259">
                  <c:v>1.85877</c:v>
                </c:pt>
                <c:pt idx="3260">
                  <c:v>1.8595699999999999</c:v>
                </c:pt>
                <c:pt idx="3261">
                  <c:v>1.86049</c:v>
                </c:pt>
                <c:pt idx="3262">
                  <c:v>1.86121</c:v>
                </c:pt>
                <c:pt idx="3263">
                  <c:v>1.86175</c:v>
                </c:pt>
                <c:pt idx="3264">
                  <c:v>1.8622700000000001</c:v>
                </c:pt>
                <c:pt idx="3265">
                  <c:v>1.86317</c:v>
                </c:pt>
                <c:pt idx="3266">
                  <c:v>1.8641399999999999</c:v>
                </c:pt>
                <c:pt idx="3267">
                  <c:v>1.8650500000000001</c:v>
                </c:pt>
                <c:pt idx="3268">
                  <c:v>1.86599</c:v>
                </c:pt>
                <c:pt idx="3269">
                  <c:v>1.8670500000000001</c:v>
                </c:pt>
                <c:pt idx="3270">
                  <c:v>1.8681099999999999</c:v>
                </c:pt>
                <c:pt idx="3271">
                  <c:v>1.86866</c:v>
                </c:pt>
                <c:pt idx="3272">
                  <c:v>1.8691</c:v>
                </c:pt>
                <c:pt idx="3273">
                  <c:v>1.8695600000000001</c:v>
                </c:pt>
                <c:pt idx="3274">
                  <c:v>1.87008</c:v>
                </c:pt>
                <c:pt idx="3275">
                  <c:v>1.8707100000000001</c:v>
                </c:pt>
                <c:pt idx="3276">
                  <c:v>1.8710599999999999</c:v>
                </c:pt>
                <c:pt idx="3277">
                  <c:v>1.8715900000000001</c:v>
                </c:pt>
                <c:pt idx="3278">
                  <c:v>1.87199</c:v>
                </c:pt>
                <c:pt idx="3279">
                  <c:v>1.87294</c:v>
                </c:pt>
                <c:pt idx="3280">
                  <c:v>1.87357</c:v>
                </c:pt>
                <c:pt idx="3281">
                  <c:v>1.87466</c:v>
                </c:pt>
                <c:pt idx="3282">
                  <c:v>1.87575</c:v>
                </c:pt>
                <c:pt idx="3283">
                  <c:v>1.87683</c:v>
                </c:pt>
                <c:pt idx="3284">
                  <c:v>1.8775299999999999</c:v>
                </c:pt>
                <c:pt idx="3285">
                  <c:v>1.87815</c:v>
                </c:pt>
                <c:pt idx="3286">
                  <c:v>1.8788</c:v>
                </c:pt>
                <c:pt idx="3287">
                  <c:v>1.8793800000000001</c:v>
                </c:pt>
                <c:pt idx="3288">
                  <c:v>1.8802099999999999</c:v>
                </c:pt>
                <c:pt idx="3289">
                  <c:v>1.8809899999999999</c:v>
                </c:pt>
                <c:pt idx="3290">
                  <c:v>1.8817299999999999</c:v>
                </c:pt>
                <c:pt idx="3291">
                  <c:v>1.8824099999999999</c:v>
                </c:pt>
                <c:pt idx="3292">
                  <c:v>1.8833200000000001</c:v>
                </c:pt>
                <c:pt idx="3293">
                  <c:v>1.8844099999999999</c:v>
                </c:pt>
                <c:pt idx="3294">
                  <c:v>1.8855200000000001</c:v>
                </c:pt>
                <c:pt idx="3295">
                  <c:v>1.8863000000000001</c:v>
                </c:pt>
                <c:pt idx="3296">
                  <c:v>1.88697</c:v>
                </c:pt>
                <c:pt idx="3297">
                  <c:v>1.88802</c:v>
                </c:pt>
                <c:pt idx="3298">
                  <c:v>1.88893</c:v>
                </c:pt>
                <c:pt idx="3299">
                  <c:v>1.8899600000000001</c:v>
                </c:pt>
                <c:pt idx="3300">
                  <c:v>1.8905700000000001</c:v>
                </c:pt>
                <c:pt idx="3301">
                  <c:v>1.89103</c:v>
                </c:pt>
                <c:pt idx="3302">
                  <c:v>1.89175</c:v>
                </c:pt>
                <c:pt idx="3303">
                  <c:v>1.8926400000000001</c:v>
                </c:pt>
                <c:pt idx="3304">
                  <c:v>1.8930899999999999</c:v>
                </c:pt>
                <c:pt idx="3305">
                  <c:v>1.8937299999999999</c:v>
                </c:pt>
                <c:pt idx="3306">
                  <c:v>1.8944000000000001</c:v>
                </c:pt>
                <c:pt idx="3307">
                  <c:v>1.8948799999999999</c:v>
                </c:pt>
                <c:pt idx="3308">
                  <c:v>1.8952500000000001</c:v>
                </c:pt>
                <c:pt idx="3309">
                  <c:v>1.89632</c:v>
                </c:pt>
                <c:pt idx="3310">
                  <c:v>1.8970800000000001</c:v>
                </c:pt>
                <c:pt idx="3311">
                  <c:v>1.89808</c:v>
                </c:pt>
                <c:pt idx="3312">
                  <c:v>1.8985000000000001</c:v>
                </c:pt>
                <c:pt idx="3313">
                  <c:v>1.8993</c:v>
                </c:pt>
                <c:pt idx="3314">
                  <c:v>1.90035</c:v>
                </c:pt>
                <c:pt idx="3315">
                  <c:v>1.90147</c:v>
                </c:pt>
                <c:pt idx="3316">
                  <c:v>1.9024799999999999</c:v>
                </c:pt>
                <c:pt idx="3317">
                  <c:v>1.90313</c:v>
                </c:pt>
                <c:pt idx="3318">
                  <c:v>1.9039200000000001</c:v>
                </c:pt>
                <c:pt idx="3319">
                  <c:v>1.90463</c:v>
                </c:pt>
                <c:pt idx="3320">
                  <c:v>1.90537</c:v>
                </c:pt>
                <c:pt idx="3321">
                  <c:v>1.90591</c:v>
                </c:pt>
                <c:pt idx="3322">
                  <c:v>1.90673</c:v>
                </c:pt>
                <c:pt idx="3323">
                  <c:v>1.9075899999999999</c:v>
                </c:pt>
                <c:pt idx="3324">
                  <c:v>1.9084099999999999</c:v>
                </c:pt>
                <c:pt idx="3325">
                  <c:v>1.90947</c:v>
                </c:pt>
                <c:pt idx="3326">
                  <c:v>1.91035</c:v>
                </c:pt>
                <c:pt idx="3327">
                  <c:v>1.9107799999999999</c:v>
                </c:pt>
                <c:pt idx="3328">
                  <c:v>1.9112800000000001</c:v>
                </c:pt>
                <c:pt idx="3329">
                  <c:v>1.91235</c:v>
                </c:pt>
                <c:pt idx="3330">
                  <c:v>1.9131</c:v>
                </c:pt>
                <c:pt idx="3331">
                  <c:v>1.9136299999999999</c:v>
                </c:pt>
                <c:pt idx="3332">
                  <c:v>1.9139600000000001</c:v>
                </c:pt>
                <c:pt idx="3333">
                  <c:v>1.9143600000000001</c:v>
                </c:pt>
                <c:pt idx="3334">
                  <c:v>1.91503</c:v>
                </c:pt>
                <c:pt idx="3335">
                  <c:v>1.91605</c:v>
                </c:pt>
                <c:pt idx="3336">
                  <c:v>1.91706</c:v>
                </c:pt>
                <c:pt idx="3337">
                  <c:v>1.91754</c:v>
                </c:pt>
                <c:pt idx="3338">
                  <c:v>1.91791</c:v>
                </c:pt>
                <c:pt idx="3339">
                  <c:v>1.9182900000000001</c:v>
                </c:pt>
                <c:pt idx="3340">
                  <c:v>1.9192800000000001</c:v>
                </c:pt>
                <c:pt idx="3341">
                  <c:v>1.9202300000000001</c:v>
                </c:pt>
                <c:pt idx="3342">
                  <c:v>1.92106</c:v>
                </c:pt>
                <c:pt idx="3343">
                  <c:v>1.92154</c:v>
                </c:pt>
                <c:pt idx="3344">
                  <c:v>1.92228</c:v>
                </c:pt>
                <c:pt idx="3345">
                  <c:v>1.92282</c:v>
                </c:pt>
                <c:pt idx="3346">
                  <c:v>1.92387</c:v>
                </c:pt>
                <c:pt idx="3347">
                  <c:v>1.9243399999999999</c:v>
                </c:pt>
                <c:pt idx="3348">
                  <c:v>1.9252899999999999</c:v>
                </c:pt>
                <c:pt idx="3349">
                  <c:v>1.9263600000000001</c:v>
                </c:pt>
                <c:pt idx="3350">
                  <c:v>1.9274800000000001</c:v>
                </c:pt>
                <c:pt idx="3351">
                  <c:v>1.9287000000000001</c:v>
                </c:pt>
                <c:pt idx="3352">
                  <c:v>1.9297</c:v>
                </c:pt>
                <c:pt idx="3353">
                  <c:v>1.9303699999999999</c:v>
                </c:pt>
                <c:pt idx="3354">
                  <c:v>1.93136</c:v>
                </c:pt>
                <c:pt idx="3355">
                  <c:v>1.93235</c:v>
                </c:pt>
                <c:pt idx="3356">
                  <c:v>1.9327300000000001</c:v>
                </c:pt>
                <c:pt idx="3357">
                  <c:v>1.93337</c:v>
                </c:pt>
                <c:pt idx="3358">
                  <c:v>1.9341200000000001</c:v>
                </c:pt>
                <c:pt idx="3359">
                  <c:v>1.9344699999999999</c:v>
                </c:pt>
                <c:pt idx="3360">
                  <c:v>1.9348799999999999</c:v>
                </c:pt>
                <c:pt idx="3361">
                  <c:v>1.9357500000000001</c:v>
                </c:pt>
                <c:pt idx="3362">
                  <c:v>1.93621</c:v>
                </c:pt>
                <c:pt idx="3363">
                  <c:v>1.9370000000000001</c:v>
                </c:pt>
                <c:pt idx="3364">
                  <c:v>1.9379999999999999</c:v>
                </c:pt>
                <c:pt idx="3365">
                  <c:v>1.93906</c:v>
                </c:pt>
                <c:pt idx="3366">
                  <c:v>1.94011</c:v>
                </c:pt>
                <c:pt idx="3367">
                  <c:v>1.9410400000000001</c:v>
                </c:pt>
                <c:pt idx="3368">
                  <c:v>1.9416899999999999</c:v>
                </c:pt>
                <c:pt idx="3369">
                  <c:v>1.9424600000000001</c:v>
                </c:pt>
                <c:pt idx="3370">
                  <c:v>1.9430400000000001</c:v>
                </c:pt>
                <c:pt idx="3371">
                  <c:v>1.9436599999999999</c:v>
                </c:pt>
                <c:pt idx="3372">
                  <c:v>1.94469</c:v>
                </c:pt>
                <c:pt idx="3373">
                  <c:v>1.9457599999999999</c:v>
                </c:pt>
                <c:pt idx="3374">
                  <c:v>1.9463999999999999</c:v>
                </c:pt>
                <c:pt idx="3375">
                  <c:v>1.94703</c:v>
                </c:pt>
                <c:pt idx="3376">
                  <c:v>1.9478800000000001</c:v>
                </c:pt>
                <c:pt idx="3377">
                  <c:v>1.94851</c:v>
                </c:pt>
                <c:pt idx="3378">
                  <c:v>1.9494</c:v>
                </c:pt>
                <c:pt idx="3379">
                  <c:v>1.9501900000000001</c:v>
                </c:pt>
                <c:pt idx="3380">
                  <c:v>1.9511799999999999</c:v>
                </c:pt>
                <c:pt idx="3381">
                  <c:v>1.9521599999999999</c:v>
                </c:pt>
                <c:pt idx="3382">
                  <c:v>1.9526300000000001</c:v>
                </c:pt>
                <c:pt idx="3383">
                  <c:v>1.95356</c:v>
                </c:pt>
                <c:pt idx="3384">
                  <c:v>1.9546399999999999</c:v>
                </c:pt>
                <c:pt idx="3385">
                  <c:v>1.95505</c:v>
                </c:pt>
                <c:pt idx="3386">
                  <c:v>1.9555899999999999</c:v>
                </c:pt>
                <c:pt idx="3387">
                  <c:v>1.95614</c:v>
                </c:pt>
                <c:pt idx="3388">
                  <c:v>1.95672</c:v>
                </c:pt>
                <c:pt idx="3389">
                  <c:v>1.95746</c:v>
                </c:pt>
                <c:pt idx="3390">
                  <c:v>1.9583299999999999</c:v>
                </c:pt>
                <c:pt idx="3391">
                  <c:v>1.95879</c:v>
                </c:pt>
                <c:pt idx="3392">
                  <c:v>1.9592700000000001</c:v>
                </c:pt>
                <c:pt idx="3393">
                  <c:v>1.9598500000000001</c:v>
                </c:pt>
                <c:pt idx="3394">
                  <c:v>1.9604900000000001</c:v>
                </c:pt>
                <c:pt idx="3395">
                  <c:v>1.9615100000000001</c:v>
                </c:pt>
                <c:pt idx="3396">
                  <c:v>1.96245</c:v>
                </c:pt>
                <c:pt idx="3397">
                  <c:v>1.9635499999999999</c:v>
                </c:pt>
                <c:pt idx="3398">
                  <c:v>1.96418</c:v>
                </c:pt>
                <c:pt idx="3399">
                  <c:v>1.9653</c:v>
                </c:pt>
                <c:pt idx="3400">
                  <c:v>1.9660500000000001</c:v>
                </c:pt>
                <c:pt idx="3401">
                  <c:v>1.9669300000000001</c:v>
                </c:pt>
                <c:pt idx="3402">
                  <c:v>1.9674499999999999</c:v>
                </c:pt>
                <c:pt idx="3403">
                  <c:v>1.96848</c:v>
                </c:pt>
                <c:pt idx="3404">
                  <c:v>1.96956</c:v>
                </c:pt>
                <c:pt idx="3405">
                  <c:v>1.97037</c:v>
                </c:pt>
                <c:pt idx="3406">
                  <c:v>1.97105</c:v>
                </c:pt>
                <c:pt idx="3407">
                  <c:v>1.97173</c:v>
                </c:pt>
                <c:pt idx="3408">
                  <c:v>1.9726300000000001</c:v>
                </c:pt>
                <c:pt idx="3409">
                  <c:v>1.9734400000000001</c:v>
                </c:pt>
                <c:pt idx="3410">
                  <c:v>1.97441</c:v>
                </c:pt>
                <c:pt idx="3411">
                  <c:v>1.9753700000000001</c:v>
                </c:pt>
                <c:pt idx="3412">
                  <c:v>1.97641</c:v>
                </c:pt>
                <c:pt idx="3413">
                  <c:v>1.97723</c:v>
                </c:pt>
                <c:pt idx="3414">
                  <c:v>1.9777100000000001</c:v>
                </c:pt>
                <c:pt idx="3415">
                  <c:v>1.9782299999999999</c:v>
                </c:pt>
                <c:pt idx="3416">
                  <c:v>1.97925</c:v>
                </c:pt>
                <c:pt idx="3417">
                  <c:v>1.9801800000000001</c:v>
                </c:pt>
                <c:pt idx="3418">
                  <c:v>1.9806699999999999</c:v>
                </c:pt>
                <c:pt idx="3419">
                  <c:v>1.9812399999999999</c:v>
                </c:pt>
                <c:pt idx="3420">
                  <c:v>1.98214</c:v>
                </c:pt>
                <c:pt idx="3421">
                  <c:v>1.98255</c:v>
                </c:pt>
                <c:pt idx="3422">
                  <c:v>1.98282</c:v>
                </c:pt>
                <c:pt idx="3423">
                  <c:v>1.98363</c:v>
                </c:pt>
                <c:pt idx="3424">
                  <c:v>1.9846900000000001</c:v>
                </c:pt>
                <c:pt idx="3425">
                  <c:v>1.9857</c:v>
                </c:pt>
                <c:pt idx="3426">
                  <c:v>1.9861899999999999</c:v>
                </c:pt>
                <c:pt idx="3427">
                  <c:v>1.9868600000000001</c:v>
                </c:pt>
                <c:pt idx="3428">
                  <c:v>1.98732</c:v>
                </c:pt>
                <c:pt idx="3429">
                  <c:v>1.988</c:v>
                </c:pt>
                <c:pt idx="3430">
                  <c:v>1.98864</c:v>
                </c:pt>
                <c:pt idx="3431">
                  <c:v>1.98919</c:v>
                </c:pt>
                <c:pt idx="3432">
                  <c:v>1.98977</c:v>
                </c:pt>
                <c:pt idx="3433">
                  <c:v>1.9904500000000001</c:v>
                </c:pt>
                <c:pt idx="3434">
                  <c:v>1.9915</c:v>
                </c:pt>
                <c:pt idx="3435">
                  <c:v>1.9925900000000001</c:v>
                </c:pt>
                <c:pt idx="3436">
                  <c:v>1.9935099999999999</c:v>
                </c:pt>
                <c:pt idx="3437">
                  <c:v>1.99393</c:v>
                </c:pt>
                <c:pt idx="3438">
                  <c:v>1.99492</c:v>
                </c:pt>
                <c:pt idx="3439">
                  <c:v>1.99573</c:v>
                </c:pt>
                <c:pt idx="3440">
                  <c:v>1.9961199999999999</c:v>
                </c:pt>
                <c:pt idx="3441">
                  <c:v>1.9968900000000001</c:v>
                </c:pt>
                <c:pt idx="3442">
                  <c:v>1.99786</c:v>
                </c:pt>
                <c:pt idx="3443">
                  <c:v>1.99858</c:v>
                </c:pt>
                <c:pt idx="3444">
                  <c:v>1.99909</c:v>
                </c:pt>
                <c:pt idx="3445">
                  <c:v>1.9994099999999999</c:v>
                </c:pt>
                <c:pt idx="3446">
                  <c:v>1.99993</c:v>
                </c:pt>
                <c:pt idx="3447">
                  <c:v>2.0002399999999998</c:v>
                </c:pt>
                <c:pt idx="3448">
                  <c:v>2.0007999999999999</c:v>
                </c:pt>
                <c:pt idx="3449">
                  <c:v>2.0012400000000001</c:v>
                </c:pt>
                <c:pt idx="3450">
                  <c:v>2.0021300000000002</c:v>
                </c:pt>
                <c:pt idx="3451">
                  <c:v>2.0031500000000002</c:v>
                </c:pt>
                <c:pt idx="3452">
                  <c:v>2.00366</c:v>
                </c:pt>
                <c:pt idx="3453">
                  <c:v>2.0047799999999998</c:v>
                </c:pt>
                <c:pt idx="3454">
                  <c:v>2.0058600000000002</c:v>
                </c:pt>
                <c:pt idx="3455">
                  <c:v>2.0063599999999999</c:v>
                </c:pt>
                <c:pt idx="3456">
                  <c:v>2.00678</c:v>
                </c:pt>
                <c:pt idx="3457">
                  <c:v>2.0073599999999998</c:v>
                </c:pt>
                <c:pt idx="3458">
                  <c:v>2.0084</c:v>
                </c:pt>
                <c:pt idx="3459">
                  <c:v>2.0089100000000002</c:v>
                </c:pt>
                <c:pt idx="3460">
                  <c:v>2.0099800000000001</c:v>
                </c:pt>
                <c:pt idx="3461">
                  <c:v>2.0109400000000002</c:v>
                </c:pt>
                <c:pt idx="3462">
                  <c:v>2.0116100000000001</c:v>
                </c:pt>
                <c:pt idx="3463">
                  <c:v>2.0126300000000001</c:v>
                </c:pt>
                <c:pt idx="3464">
                  <c:v>2.0131800000000002</c:v>
                </c:pt>
                <c:pt idx="3465">
                  <c:v>2.0141200000000001</c:v>
                </c:pt>
                <c:pt idx="3466">
                  <c:v>2.01478</c:v>
                </c:pt>
                <c:pt idx="3467">
                  <c:v>2.0154700000000001</c:v>
                </c:pt>
                <c:pt idx="3468">
                  <c:v>2.0165299999999999</c:v>
                </c:pt>
                <c:pt idx="3469">
                  <c:v>2.0175700000000001</c:v>
                </c:pt>
                <c:pt idx="3470">
                  <c:v>2.0186299999999999</c:v>
                </c:pt>
                <c:pt idx="3471">
                  <c:v>2.0191499999999998</c:v>
                </c:pt>
                <c:pt idx="3472">
                  <c:v>2.0198900000000002</c:v>
                </c:pt>
                <c:pt idx="3473">
                  <c:v>2.02081</c:v>
                </c:pt>
                <c:pt idx="3474">
                  <c:v>2.0215399999999999</c:v>
                </c:pt>
                <c:pt idx="3475">
                  <c:v>2.0218799999999999</c:v>
                </c:pt>
                <c:pt idx="3476">
                  <c:v>2.0224799999999998</c:v>
                </c:pt>
                <c:pt idx="3477">
                  <c:v>2.0228100000000002</c:v>
                </c:pt>
                <c:pt idx="3478">
                  <c:v>2.02332</c:v>
                </c:pt>
                <c:pt idx="3479">
                  <c:v>2.02406</c:v>
                </c:pt>
                <c:pt idx="3480">
                  <c:v>2.0246200000000001</c:v>
                </c:pt>
                <c:pt idx="3481">
                  <c:v>2.0255100000000001</c:v>
                </c:pt>
                <c:pt idx="3482">
                  <c:v>2.02582</c:v>
                </c:pt>
                <c:pt idx="3483">
                  <c:v>2.0262799999999999</c:v>
                </c:pt>
                <c:pt idx="3484">
                  <c:v>2.0265499999999999</c:v>
                </c:pt>
                <c:pt idx="3485">
                  <c:v>2.02678</c:v>
                </c:pt>
                <c:pt idx="3486">
                  <c:v>2.0276900000000002</c:v>
                </c:pt>
                <c:pt idx="3487">
                  <c:v>2.0287099999999998</c:v>
                </c:pt>
                <c:pt idx="3488">
                  <c:v>2.0297700000000001</c:v>
                </c:pt>
                <c:pt idx="3489">
                  <c:v>2.0303</c:v>
                </c:pt>
                <c:pt idx="3490">
                  <c:v>2.0309499999999998</c:v>
                </c:pt>
                <c:pt idx="3491">
                  <c:v>2.0319400000000001</c:v>
                </c:pt>
                <c:pt idx="3492">
                  <c:v>2.0324399999999998</c:v>
                </c:pt>
                <c:pt idx="3493">
                  <c:v>2.0330900000000001</c:v>
                </c:pt>
                <c:pt idx="3494">
                  <c:v>2.0337299999999998</c:v>
                </c:pt>
                <c:pt idx="3495">
                  <c:v>2.0347499999999998</c:v>
                </c:pt>
                <c:pt idx="3496">
                  <c:v>2.0358399999999999</c:v>
                </c:pt>
                <c:pt idx="3497">
                  <c:v>2.0369700000000002</c:v>
                </c:pt>
                <c:pt idx="3498">
                  <c:v>2.0378799999999999</c:v>
                </c:pt>
                <c:pt idx="3499">
                  <c:v>2.0385300000000002</c:v>
                </c:pt>
                <c:pt idx="3500">
                  <c:v>2.03959</c:v>
                </c:pt>
                <c:pt idx="3501">
                  <c:v>2.0404499999999999</c:v>
                </c:pt>
                <c:pt idx="3502">
                  <c:v>2.0411700000000002</c:v>
                </c:pt>
                <c:pt idx="3503">
                  <c:v>2.0417100000000001</c:v>
                </c:pt>
                <c:pt idx="3504">
                  <c:v>2.0426099999999998</c:v>
                </c:pt>
                <c:pt idx="3505">
                  <c:v>2.0432100000000002</c:v>
                </c:pt>
                <c:pt idx="3506">
                  <c:v>2.0434899999999998</c:v>
                </c:pt>
                <c:pt idx="3507">
                  <c:v>2.0439400000000001</c:v>
                </c:pt>
                <c:pt idx="3508">
                  <c:v>2.0443099999999998</c:v>
                </c:pt>
                <c:pt idx="3509">
                  <c:v>2.04474</c:v>
                </c:pt>
                <c:pt idx="3510">
                  <c:v>2.0451700000000002</c:v>
                </c:pt>
                <c:pt idx="3511">
                  <c:v>2.0459399999999999</c:v>
                </c:pt>
                <c:pt idx="3512">
                  <c:v>2.0467499999999998</c:v>
                </c:pt>
                <c:pt idx="3513">
                  <c:v>2.0478000000000001</c:v>
                </c:pt>
                <c:pt idx="3514">
                  <c:v>2.0488499999999998</c:v>
                </c:pt>
                <c:pt idx="3515">
                  <c:v>2.0498400000000001</c:v>
                </c:pt>
                <c:pt idx="3516">
                  <c:v>2.0503399999999998</c:v>
                </c:pt>
                <c:pt idx="3517">
                  <c:v>2.0509300000000001</c:v>
                </c:pt>
                <c:pt idx="3518">
                  <c:v>2.0514999999999999</c:v>
                </c:pt>
                <c:pt idx="3519">
                  <c:v>2.0520900000000002</c:v>
                </c:pt>
                <c:pt idx="3520">
                  <c:v>2.0527899999999999</c:v>
                </c:pt>
                <c:pt idx="3521">
                  <c:v>2.0538099999999999</c:v>
                </c:pt>
                <c:pt idx="3522">
                  <c:v>2.0544799999999999</c:v>
                </c:pt>
                <c:pt idx="3523">
                  <c:v>2.0552299999999999</c:v>
                </c:pt>
                <c:pt idx="3524">
                  <c:v>2.0563199999999999</c:v>
                </c:pt>
                <c:pt idx="3525">
                  <c:v>2.0569899999999999</c:v>
                </c:pt>
                <c:pt idx="3526">
                  <c:v>2.0577299999999998</c:v>
                </c:pt>
                <c:pt idx="3527">
                  <c:v>2.0582600000000002</c:v>
                </c:pt>
                <c:pt idx="3528">
                  <c:v>2.0590299999999999</c:v>
                </c:pt>
                <c:pt idx="3529">
                  <c:v>2.06</c:v>
                </c:pt>
                <c:pt idx="3530">
                  <c:v>2.0609099999999998</c:v>
                </c:pt>
                <c:pt idx="3531">
                  <c:v>2.06148</c:v>
                </c:pt>
                <c:pt idx="3532">
                  <c:v>2.0625900000000001</c:v>
                </c:pt>
                <c:pt idx="3533">
                  <c:v>2.06338</c:v>
                </c:pt>
                <c:pt idx="3534">
                  <c:v>2.0640800000000001</c:v>
                </c:pt>
                <c:pt idx="3535">
                  <c:v>2.0645099999999998</c:v>
                </c:pt>
                <c:pt idx="3536">
                  <c:v>2.0652400000000002</c:v>
                </c:pt>
                <c:pt idx="3537">
                  <c:v>2.0661900000000002</c:v>
                </c:pt>
                <c:pt idx="3538">
                  <c:v>2.0666899999999999</c:v>
                </c:pt>
                <c:pt idx="3539">
                  <c:v>2.0673900000000001</c:v>
                </c:pt>
                <c:pt idx="3540">
                  <c:v>2.06779</c:v>
                </c:pt>
                <c:pt idx="3541">
                  <c:v>2.0683400000000001</c:v>
                </c:pt>
                <c:pt idx="3542">
                  <c:v>2.0694699999999999</c:v>
                </c:pt>
                <c:pt idx="3543">
                  <c:v>2.0704199999999999</c:v>
                </c:pt>
                <c:pt idx="3544">
                  <c:v>2.0714999999999999</c:v>
                </c:pt>
                <c:pt idx="3545">
                  <c:v>2.0720800000000001</c:v>
                </c:pt>
                <c:pt idx="3546">
                  <c:v>2.0731600000000001</c:v>
                </c:pt>
                <c:pt idx="3547">
                  <c:v>2.0738599999999998</c:v>
                </c:pt>
                <c:pt idx="3548">
                  <c:v>2.0747499999999999</c:v>
                </c:pt>
                <c:pt idx="3549">
                  <c:v>2.07579</c:v>
                </c:pt>
                <c:pt idx="3550">
                  <c:v>2.07653</c:v>
                </c:pt>
                <c:pt idx="3551">
                  <c:v>2.0773700000000002</c:v>
                </c:pt>
                <c:pt idx="3552">
                  <c:v>2.0780099999999999</c:v>
                </c:pt>
                <c:pt idx="3553">
                  <c:v>2.07843</c:v>
                </c:pt>
                <c:pt idx="3554">
                  <c:v>2.07911</c:v>
                </c:pt>
                <c:pt idx="3555">
                  <c:v>2.07952</c:v>
                </c:pt>
                <c:pt idx="3556">
                  <c:v>2.0801799999999999</c:v>
                </c:pt>
                <c:pt idx="3557">
                  <c:v>2.0810300000000002</c:v>
                </c:pt>
                <c:pt idx="3558">
                  <c:v>2.0821299999999998</c:v>
                </c:pt>
                <c:pt idx="3559">
                  <c:v>2.0827900000000001</c:v>
                </c:pt>
                <c:pt idx="3560">
                  <c:v>2.0836000000000001</c:v>
                </c:pt>
                <c:pt idx="3561">
                  <c:v>2.0843799999999999</c:v>
                </c:pt>
                <c:pt idx="3562">
                  <c:v>2.08508</c:v>
                </c:pt>
                <c:pt idx="3563">
                  <c:v>2.0858300000000001</c:v>
                </c:pt>
                <c:pt idx="3564">
                  <c:v>2.0862099999999999</c:v>
                </c:pt>
                <c:pt idx="3565">
                  <c:v>2.0867300000000002</c:v>
                </c:pt>
                <c:pt idx="3566">
                  <c:v>2.0873400000000002</c:v>
                </c:pt>
                <c:pt idx="3567">
                  <c:v>2.0882100000000001</c:v>
                </c:pt>
                <c:pt idx="3568">
                  <c:v>2.08921</c:v>
                </c:pt>
                <c:pt idx="3569">
                  <c:v>2.09023</c:v>
                </c:pt>
                <c:pt idx="3570">
                  <c:v>2.0907499999999999</c:v>
                </c:pt>
                <c:pt idx="3571">
                  <c:v>2.0916000000000001</c:v>
                </c:pt>
                <c:pt idx="3572">
                  <c:v>2.0918999999999999</c:v>
                </c:pt>
                <c:pt idx="3573">
                  <c:v>2.0922000000000001</c:v>
                </c:pt>
                <c:pt idx="3574">
                  <c:v>2.0925099999999999</c:v>
                </c:pt>
                <c:pt idx="3575">
                  <c:v>2.0933999999999999</c:v>
                </c:pt>
                <c:pt idx="3576">
                  <c:v>2.0941800000000002</c:v>
                </c:pt>
                <c:pt idx="3577">
                  <c:v>2.0948600000000002</c:v>
                </c:pt>
                <c:pt idx="3578">
                  <c:v>2.0960399999999999</c:v>
                </c:pt>
                <c:pt idx="3579">
                  <c:v>2.0966100000000001</c:v>
                </c:pt>
                <c:pt idx="3580">
                  <c:v>2.0972</c:v>
                </c:pt>
                <c:pt idx="3581">
                  <c:v>2.09775</c:v>
                </c:pt>
                <c:pt idx="3582">
                  <c:v>2.0984699999999998</c:v>
                </c:pt>
                <c:pt idx="3583">
                  <c:v>2.0994799999999998</c:v>
                </c:pt>
                <c:pt idx="3584">
                  <c:v>2.1005400000000001</c:v>
                </c:pt>
                <c:pt idx="3585">
                  <c:v>2.1014400000000002</c:v>
                </c:pt>
                <c:pt idx="3586">
                  <c:v>2.1021800000000002</c:v>
                </c:pt>
                <c:pt idx="3587">
                  <c:v>2.1032299999999999</c:v>
                </c:pt>
                <c:pt idx="3588">
                  <c:v>2.1037300000000001</c:v>
                </c:pt>
                <c:pt idx="3589">
                  <c:v>2.1047699999999998</c:v>
                </c:pt>
                <c:pt idx="3590">
                  <c:v>2.1051600000000001</c:v>
                </c:pt>
                <c:pt idx="3591">
                  <c:v>2.10555</c:v>
                </c:pt>
                <c:pt idx="3592">
                  <c:v>2.1059100000000002</c:v>
                </c:pt>
                <c:pt idx="3593">
                  <c:v>2.1068199999999999</c:v>
                </c:pt>
                <c:pt idx="3594">
                  <c:v>2.1075499999999998</c:v>
                </c:pt>
                <c:pt idx="3595">
                  <c:v>2.1079500000000002</c:v>
                </c:pt>
                <c:pt idx="3596">
                  <c:v>2.10839</c:v>
                </c:pt>
                <c:pt idx="3597">
                  <c:v>2.1092599999999999</c:v>
                </c:pt>
                <c:pt idx="3598">
                  <c:v>2.10975</c:v>
                </c:pt>
                <c:pt idx="3599">
                  <c:v>2.1108099999999999</c:v>
                </c:pt>
                <c:pt idx="3600">
                  <c:v>2.1117499999999998</c:v>
                </c:pt>
                <c:pt idx="3601">
                  <c:v>2.1127699999999998</c:v>
                </c:pt>
                <c:pt idx="3602">
                  <c:v>2.1132</c:v>
                </c:pt>
                <c:pt idx="3603">
                  <c:v>2.1139299999999999</c:v>
                </c:pt>
                <c:pt idx="3604">
                  <c:v>2.11497</c:v>
                </c:pt>
                <c:pt idx="3605">
                  <c:v>2.1154600000000001</c:v>
                </c:pt>
                <c:pt idx="3606">
                  <c:v>2.11585</c:v>
                </c:pt>
                <c:pt idx="3607">
                  <c:v>2.1168900000000002</c:v>
                </c:pt>
                <c:pt idx="3608">
                  <c:v>2.1177100000000002</c:v>
                </c:pt>
                <c:pt idx="3609">
                  <c:v>2.1186799999999999</c:v>
                </c:pt>
                <c:pt idx="3610">
                  <c:v>2.1194600000000001</c:v>
                </c:pt>
                <c:pt idx="3611">
                  <c:v>2.1204200000000002</c:v>
                </c:pt>
                <c:pt idx="3612">
                  <c:v>2.12148</c:v>
                </c:pt>
                <c:pt idx="3613">
                  <c:v>2.1221700000000001</c:v>
                </c:pt>
                <c:pt idx="3614">
                  <c:v>2.12303</c:v>
                </c:pt>
                <c:pt idx="3615">
                  <c:v>2.12351</c:v>
                </c:pt>
                <c:pt idx="3616">
                  <c:v>2.1242399999999999</c:v>
                </c:pt>
                <c:pt idx="3617">
                  <c:v>2.1253299999999999</c:v>
                </c:pt>
                <c:pt idx="3618">
                  <c:v>2.1263399999999999</c:v>
                </c:pt>
                <c:pt idx="3619">
                  <c:v>2.1274099999999998</c:v>
                </c:pt>
                <c:pt idx="3620">
                  <c:v>2.12791</c:v>
                </c:pt>
                <c:pt idx="3621">
                  <c:v>2.1288900000000002</c:v>
                </c:pt>
                <c:pt idx="3622">
                  <c:v>2.1295099999999998</c:v>
                </c:pt>
                <c:pt idx="3623">
                  <c:v>2.12982</c:v>
                </c:pt>
                <c:pt idx="3624">
                  <c:v>2.1302699999999999</c:v>
                </c:pt>
                <c:pt idx="3625">
                  <c:v>2.1309800000000001</c:v>
                </c:pt>
                <c:pt idx="3626">
                  <c:v>2.1318199999999998</c:v>
                </c:pt>
                <c:pt idx="3627">
                  <c:v>2.1327199999999999</c:v>
                </c:pt>
                <c:pt idx="3628">
                  <c:v>2.1331199999999999</c:v>
                </c:pt>
                <c:pt idx="3629">
                  <c:v>2.1336599999999999</c:v>
                </c:pt>
                <c:pt idx="3630">
                  <c:v>2.1345299999999998</c:v>
                </c:pt>
                <c:pt idx="3631">
                  <c:v>2.1355400000000002</c:v>
                </c:pt>
                <c:pt idx="3632">
                  <c:v>2.1365799999999999</c:v>
                </c:pt>
                <c:pt idx="3633">
                  <c:v>2.1374599999999999</c:v>
                </c:pt>
                <c:pt idx="3634">
                  <c:v>2.13808</c:v>
                </c:pt>
                <c:pt idx="3635">
                  <c:v>2.1387800000000001</c:v>
                </c:pt>
                <c:pt idx="3636">
                  <c:v>2.1398199999999998</c:v>
                </c:pt>
                <c:pt idx="3637">
                  <c:v>2.1405799999999999</c:v>
                </c:pt>
                <c:pt idx="3638">
                  <c:v>2.1414200000000001</c:v>
                </c:pt>
                <c:pt idx="3639">
                  <c:v>2.1418200000000001</c:v>
                </c:pt>
                <c:pt idx="3640">
                  <c:v>2.14249</c:v>
                </c:pt>
                <c:pt idx="3641">
                  <c:v>2.1431499999999999</c:v>
                </c:pt>
                <c:pt idx="3642">
                  <c:v>2.1441400000000002</c:v>
                </c:pt>
                <c:pt idx="3643">
                  <c:v>2.1452800000000001</c:v>
                </c:pt>
                <c:pt idx="3644">
                  <c:v>2.14615</c:v>
                </c:pt>
                <c:pt idx="3645">
                  <c:v>2.1471300000000002</c:v>
                </c:pt>
                <c:pt idx="3646">
                  <c:v>2.14812</c:v>
                </c:pt>
                <c:pt idx="3647">
                  <c:v>2.14907</c:v>
                </c:pt>
                <c:pt idx="3648">
                  <c:v>2.1498499999999998</c:v>
                </c:pt>
                <c:pt idx="3649">
                  <c:v>2.1503399999999999</c:v>
                </c:pt>
                <c:pt idx="3650">
                  <c:v>2.1513499999999999</c:v>
                </c:pt>
                <c:pt idx="3651">
                  <c:v>2.1518899999999999</c:v>
                </c:pt>
                <c:pt idx="3652">
                  <c:v>2.1528999999999998</c:v>
                </c:pt>
                <c:pt idx="3653">
                  <c:v>2.15341</c:v>
                </c:pt>
                <c:pt idx="3654">
                  <c:v>2.1540300000000001</c:v>
                </c:pt>
                <c:pt idx="3655">
                  <c:v>2.1550600000000002</c:v>
                </c:pt>
                <c:pt idx="3656">
                  <c:v>2.1558299999999999</c:v>
                </c:pt>
                <c:pt idx="3657">
                  <c:v>2.15625</c:v>
                </c:pt>
                <c:pt idx="3658">
                  <c:v>2.15673</c:v>
                </c:pt>
                <c:pt idx="3659">
                  <c:v>2.1577099999999998</c:v>
                </c:pt>
                <c:pt idx="3660">
                  <c:v>2.1587900000000002</c:v>
                </c:pt>
                <c:pt idx="3661">
                  <c:v>2.1595</c:v>
                </c:pt>
                <c:pt idx="3662">
                  <c:v>2.1603300000000001</c:v>
                </c:pt>
                <c:pt idx="3663">
                  <c:v>2.1606999999999998</c:v>
                </c:pt>
                <c:pt idx="3664">
                  <c:v>2.1612100000000001</c:v>
                </c:pt>
                <c:pt idx="3665">
                  <c:v>2.16154</c:v>
                </c:pt>
                <c:pt idx="3666">
                  <c:v>2.1623700000000001</c:v>
                </c:pt>
                <c:pt idx="3667">
                  <c:v>2.16296</c:v>
                </c:pt>
                <c:pt idx="3668">
                  <c:v>2.1635200000000001</c:v>
                </c:pt>
                <c:pt idx="3669">
                  <c:v>2.1644899999999998</c:v>
                </c:pt>
                <c:pt idx="3670">
                  <c:v>2.1650399999999999</c:v>
                </c:pt>
                <c:pt idx="3671">
                  <c:v>2.1657799999999998</c:v>
                </c:pt>
                <c:pt idx="3672">
                  <c:v>2.1666799999999999</c:v>
                </c:pt>
                <c:pt idx="3673">
                  <c:v>2.1676899999999999</c:v>
                </c:pt>
                <c:pt idx="3674">
                  <c:v>2.16818</c:v>
                </c:pt>
                <c:pt idx="3675">
                  <c:v>2.1692900000000002</c:v>
                </c:pt>
                <c:pt idx="3676">
                  <c:v>2.1699299999999999</c:v>
                </c:pt>
                <c:pt idx="3677">
                  <c:v>2.1710199999999999</c:v>
                </c:pt>
                <c:pt idx="3678">
                  <c:v>2.1716600000000001</c:v>
                </c:pt>
                <c:pt idx="3679">
                  <c:v>2.1722100000000002</c:v>
                </c:pt>
                <c:pt idx="3680">
                  <c:v>2.1726700000000001</c:v>
                </c:pt>
                <c:pt idx="3681">
                  <c:v>2.1731799999999999</c:v>
                </c:pt>
                <c:pt idx="3682">
                  <c:v>2.1739600000000001</c:v>
                </c:pt>
                <c:pt idx="3683">
                  <c:v>2.1748500000000002</c:v>
                </c:pt>
                <c:pt idx="3684">
                  <c:v>2.17543</c:v>
                </c:pt>
                <c:pt idx="3685">
                  <c:v>2.1761599999999999</c:v>
                </c:pt>
                <c:pt idx="3686">
                  <c:v>2.1767799999999999</c:v>
                </c:pt>
                <c:pt idx="3687">
                  <c:v>2.1772900000000002</c:v>
                </c:pt>
                <c:pt idx="3688">
                  <c:v>2.1783600000000001</c:v>
                </c:pt>
                <c:pt idx="3689">
                  <c:v>2.17923</c:v>
                </c:pt>
                <c:pt idx="3690">
                  <c:v>2.1798799999999998</c:v>
                </c:pt>
                <c:pt idx="3691">
                  <c:v>2.18066</c:v>
                </c:pt>
                <c:pt idx="3692">
                  <c:v>2.1814</c:v>
                </c:pt>
                <c:pt idx="3693">
                  <c:v>2.1823299999999999</c:v>
                </c:pt>
                <c:pt idx="3694">
                  <c:v>2.1831900000000002</c:v>
                </c:pt>
                <c:pt idx="3695">
                  <c:v>2.1842600000000001</c:v>
                </c:pt>
                <c:pt idx="3696">
                  <c:v>2.1850399999999999</c:v>
                </c:pt>
                <c:pt idx="3697">
                  <c:v>2.18594</c:v>
                </c:pt>
                <c:pt idx="3698">
                  <c:v>2.1864400000000002</c:v>
                </c:pt>
                <c:pt idx="3699">
                  <c:v>2.1869200000000002</c:v>
                </c:pt>
                <c:pt idx="3700">
                  <c:v>2.1875800000000001</c:v>
                </c:pt>
                <c:pt idx="3701">
                  <c:v>2.1884999999999999</c:v>
                </c:pt>
                <c:pt idx="3702">
                  <c:v>2.1894200000000001</c:v>
                </c:pt>
                <c:pt idx="3703">
                  <c:v>2.19048</c:v>
                </c:pt>
                <c:pt idx="3704">
                  <c:v>2.1914199999999999</c:v>
                </c:pt>
                <c:pt idx="3705">
                  <c:v>2.1920000000000002</c:v>
                </c:pt>
                <c:pt idx="3706">
                  <c:v>2.1929599999999998</c:v>
                </c:pt>
                <c:pt idx="3707">
                  <c:v>2.1936</c:v>
                </c:pt>
                <c:pt idx="3708">
                  <c:v>2.1943199999999998</c:v>
                </c:pt>
                <c:pt idx="3709">
                  <c:v>2.19475</c:v>
                </c:pt>
                <c:pt idx="3710">
                  <c:v>2.1955100000000001</c:v>
                </c:pt>
                <c:pt idx="3711">
                  <c:v>2.1960099999999998</c:v>
                </c:pt>
                <c:pt idx="3712">
                  <c:v>2.1963400000000002</c:v>
                </c:pt>
                <c:pt idx="3713">
                  <c:v>2.1971599999999998</c:v>
                </c:pt>
                <c:pt idx="3714">
                  <c:v>2.1981799999999998</c:v>
                </c:pt>
                <c:pt idx="3715">
                  <c:v>2.19923</c:v>
                </c:pt>
                <c:pt idx="3716">
                  <c:v>2.2002000000000002</c:v>
                </c:pt>
                <c:pt idx="3717">
                  <c:v>2.20106</c:v>
                </c:pt>
                <c:pt idx="3718">
                  <c:v>2.2016900000000001</c:v>
                </c:pt>
                <c:pt idx="3719">
                  <c:v>2.2025100000000002</c:v>
                </c:pt>
                <c:pt idx="3720">
                  <c:v>2.20336</c:v>
                </c:pt>
                <c:pt idx="3721">
                  <c:v>2.2044199999999998</c:v>
                </c:pt>
                <c:pt idx="3722">
                  <c:v>2.2054900000000002</c:v>
                </c:pt>
                <c:pt idx="3723">
                  <c:v>2.2060399999999998</c:v>
                </c:pt>
                <c:pt idx="3724">
                  <c:v>2.2064599999999999</c:v>
                </c:pt>
                <c:pt idx="3725">
                  <c:v>2.2071800000000001</c:v>
                </c:pt>
                <c:pt idx="3726">
                  <c:v>2.2077599999999999</c:v>
                </c:pt>
                <c:pt idx="3727">
                  <c:v>2.20879</c:v>
                </c:pt>
                <c:pt idx="3728">
                  <c:v>2.2096399999999998</c:v>
                </c:pt>
                <c:pt idx="3729">
                  <c:v>2.2101999999999999</c:v>
                </c:pt>
                <c:pt idx="3730">
                  <c:v>2.2112400000000001</c:v>
                </c:pt>
                <c:pt idx="3731">
                  <c:v>2.2122000000000002</c:v>
                </c:pt>
                <c:pt idx="3732">
                  <c:v>2.2127500000000002</c:v>
                </c:pt>
                <c:pt idx="3733">
                  <c:v>2.2136300000000002</c:v>
                </c:pt>
                <c:pt idx="3734">
                  <c:v>2.2141199999999999</c:v>
                </c:pt>
                <c:pt idx="3735">
                  <c:v>2.2143899999999999</c:v>
                </c:pt>
                <c:pt idx="3736">
                  <c:v>2.21516</c:v>
                </c:pt>
                <c:pt idx="3737">
                  <c:v>2.21591</c:v>
                </c:pt>
                <c:pt idx="3738">
                  <c:v>2.2167500000000002</c:v>
                </c:pt>
                <c:pt idx="3739">
                  <c:v>2.2169500000000002</c:v>
                </c:pt>
                <c:pt idx="3740">
                  <c:v>2.2173400000000001</c:v>
                </c:pt>
                <c:pt idx="3741">
                  <c:v>2.2183000000000002</c:v>
                </c:pt>
                <c:pt idx="3742">
                  <c:v>2.21875</c:v>
                </c:pt>
                <c:pt idx="3743">
                  <c:v>2.2196400000000001</c:v>
                </c:pt>
                <c:pt idx="3744">
                  <c:v>2.2205400000000002</c:v>
                </c:pt>
                <c:pt idx="3745">
                  <c:v>2.2215600000000002</c:v>
                </c:pt>
                <c:pt idx="3746">
                  <c:v>2.2225299999999999</c:v>
                </c:pt>
                <c:pt idx="3747">
                  <c:v>2.2228500000000002</c:v>
                </c:pt>
                <c:pt idx="3748">
                  <c:v>2.2236400000000001</c:v>
                </c:pt>
                <c:pt idx="3749">
                  <c:v>2.22417</c:v>
                </c:pt>
                <c:pt idx="3750">
                  <c:v>2.2248899999999998</c:v>
                </c:pt>
                <c:pt idx="3751">
                  <c:v>2.2257600000000002</c:v>
                </c:pt>
                <c:pt idx="3752">
                  <c:v>2.2265000000000001</c:v>
                </c:pt>
                <c:pt idx="3753">
                  <c:v>2.2273100000000001</c:v>
                </c:pt>
                <c:pt idx="3754">
                  <c:v>2.2279</c:v>
                </c:pt>
                <c:pt idx="3755">
                  <c:v>2.2287400000000002</c:v>
                </c:pt>
                <c:pt idx="3756">
                  <c:v>2.2297400000000001</c:v>
                </c:pt>
                <c:pt idx="3757">
                  <c:v>2.23048</c:v>
                </c:pt>
                <c:pt idx="3758">
                  <c:v>2.2315900000000002</c:v>
                </c:pt>
                <c:pt idx="3759">
                  <c:v>2.2320899999999999</c:v>
                </c:pt>
                <c:pt idx="3760">
                  <c:v>2.2326100000000002</c:v>
                </c:pt>
                <c:pt idx="3761">
                  <c:v>2.2335099999999999</c:v>
                </c:pt>
                <c:pt idx="3762">
                  <c:v>2.2345799999999998</c:v>
                </c:pt>
                <c:pt idx="3763">
                  <c:v>2.2357200000000002</c:v>
                </c:pt>
                <c:pt idx="3764">
                  <c:v>2.23638</c:v>
                </c:pt>
                <c:pt idx="3765">
                  <c:v>2.2368100000000002</c:v>
                </c:pt>
                <c:pt idx="3766">
                  <c:v>2.2374399999999999</c:v>
                </c:pt>
                <c:pt idx="3767">
                  <c:v>2.2378399999999998</c:v>
                </c:pt>
                <c:pt idx="3768">
                  <c:v>2.2382499999999999</c:v>
                </c:pt>
                <c:pt idx="3769">
                  <c:v>2.2391399999999999</c:v>
                </c:pt>
                <c:pt idx="3770">
                  <c:v>2.2397300000000002</c:v>
                </c:pt>
                <c:pt idx="3771">
                  <c:v>2.2401300000000002</c:v>
                </c:pt>
                <c:pt idx="3772">
                  <c:v>2.24098</c:v>
                </c:pt>
                <c:pt idx="3773">
                  <c:v>2.2414200000000002</c:v>
                </c:pt>
                <c:pt idx="3774">
                  <c:v>2.2424300000000001</c:v>
                </c:pt>
                <c:pt idx="3775">
                  <c:v>2.2434599999999998</c:v>
                </c:pt>
                <c:pt idx="3776">
                  <c:v>2.2444999999999999</c:v>
                </c:pt>
                <c:pt idx="3777">
                  <c:v>2.24546</c:v>
                </c:pt>
                <c:pt idx="3778">
                  <c:v>2.2460499999999999</c:v>
                </c:pt>
                <c:pt idx="3779">
                  <c:v>2.2466699999999999</c:v>
                </c:pt>
                <c:pt idx="3780">
                  <c:v>2.2476699999999998</c:v>
                </c:pt>
                <c:pt idx="3781">
                  <c:v>2.2486199999999998</c:v>
                </c:pt>
                <c:pt idx="3782">
                  <c:v>2.2494100000000001</c:v>
                </c:pt>
                <c:pt idx="3783">
                  <c:v>2.2501099999999998</c:v>
                </c:pt>
                <c:pt idx="3784">
                  <c:v>2.2505199999999999</c:v>
                </c:pt>
                <c:pt idx="3785">
                  <c:v>2.2512400000000001</c:v>
                </c:pt>
                <c:pt idx="3786">
                  <c:v>2.2517399999999999</c:v>
                </c:pt>
                <c:pt idx="3787">
                  <c:v>2.2527900000000001</c:v>
                </c:pt>
                <c:pt idx="3788">
                  <c:v>2.2537500000000001</c:v>
                </c:pt>
                <c:pt idx="3789">
                  <c:v>2.2547100000000002</c:v>
                </c:pt>
                <c:pt idx="3790">
                  <c:v>2.2557299999999998</c:v>
                </c:pt>
                <c:pt idx="3791">
                  <c:v>2.2565300000000001</c:v>
                </c:pt>
                <c:pt idx="3792">
                  <c:v>2.2576299999999998</c:v>
                </c:pt>
                <c:pt idx="3793">
                  <c:v>2.25841</c:v>
                </c:pt>
                <c:pt idx="3794">
                  <c:v>2.25909</c:v>
                </c:pt>
                <c:pt idx="3795">
                  <c:v>2.2599999999999998</c:v>
                </c:pt>
                <c:pt idx="3796">
                  <c:v>2.2604299999999999</c:v>
                </c:pt>
                <c:pt idx="3797">
                  <c:v>2.2614700000000001</c:v>
                </c:pt>
                <c:pt idx="3798">
                  <c:v>2.2620399999999998</c:v>
                </c:pt>
                <c:pt idx="3799">
                  <c:v>2.2626900000000001</c:v>
                </c:pt>
                <c:pt idx="3800">
                  <c:v>2.26376</c:v>
                </c:pt>
                <c:pt idx="3801">
                  <c:v>2.2647499999999998</c:v>
                </c:pt>
                <c:pt idx="3802">
                  <c:v>2.2652999999999999</c:v>
                </c:pt>
                <c:pt idx="3803">
                  <c:v>2.2656800000000001</c:v>
                </c:pt>
                <c:pt idx="3804">
                  <c:v>2.2660300000000002</c:v>
                </c:pt>
                <c:pt idx="3805">
                  <c:v>2.2669999999999999</c:v>
                </c:pt>
                <c:pt idx="3806">
                  <c:v>2.2680400000000001</c:v>
                </c:pt>
                <c:pt idx="3807">
                  <c:v>2.2686799999999998</c:v>
                </c:pt>
                <c:pt idx="3808">
                  <c:v>2.26959</c:v>
                </c:pt>
                <c:pt idx="3809">
                  <c:v>2.2699600000000002</c:v>
                </c:pt>
                <c:pt idx="3810">
                  <c:v>2.2702200000000001</c:v>
                </c:pt>
                <c:pt idx="3811">
                  <c:v>2.2710599999999999</c:v>
                </c:pt>
                <c:pt idx="3812">
                  <c:v>2.2715800000000002</c:v>
                </c:pt>
                <c:pt idx="3813">
                  <c:v>2.2719900000000002</c:v>
                </c:pt>
                <c:pt idx="3814">
                  <c:v>2.27298</c:v>
                </c:pt>
                <c:pt idx="3815">
                  <c:v>2.2734800000000002</c:v>
                </c:pt>
                <c:pt idx="3816">
                  <c:v>2.2743799999999998</c:v>
                </c:pt>
                <c:pt idx="3817">
                  <c:v>2.2751999999999999</c:v>
                </c:pt>
                <c:pt idx="3818">
                  <c:v>2.2759800000000001</c:v>
                </c:pt>
                <c:pt idx="3819">
                  <c:v>2.2768199999999998</c:v>
                </c:pt>
                <c:pt idx="3820">
                  <c:v>2.2775099999999999</c:v>
                </c:pt>
                <c:pt idx="3821">
                  <c:v>2.2782399999999998</c:v>
                </c:pt>
                <c:pt idx="3822">
                  <c:v>2.2789899999999998</c:v>
                </c:pt>
                <c:pt idx="3823">
                  <c:v>2.2799399999999999</c:v>
                </c:pt>
                <c:pt idx="3824">
                  <c:v>2.2804700000000002</c:v>
                </c:pt>
                <c:pt idx="3825">
                  <c:v>2.2808799999999998</c:v>
                </c:pt>
                <c:pt idx="3826">
                  <c:v>2.2812899999999998</c:v>
                </c:pt>
                <c:pt idx="3827">
                  <c:v>2.2822300000000002</c:v>
                </c:pt>
                <c:pt idx="3828">
                  <c:v>2.2829100000000002</c:v>
                </c:pt>
                <c:pt idx="3829">
                  <c:v>2.28376</c:v>
                </c:pt>
                <c:pt idx="3830">
                  <c:v>2.2844199999999999</c:v>
                </c:pt>
                <c:pt idx="3831">
                  <c:v>2.28512</c:v>
                </c:pt>
                <c:pt idx="3832">
                  <c:v>2.2861899999999999</c:v>
                </c:pt>
                <c:pt idx="3833">
                  <c:v>2.2868499999999998</c:v>
                </c:pt>
                <c:pt idx="3834">
                  <c:v>2.28769</c:v>
                </c:pt>
                <c:pt idx="3835">
                  <c:v>2.2884699999999998</c:v>
                </c:pt>
                <c:pt idx="3836">
                  <c:v>2.28898</c:v>
                </c:pt>
                <c:pt idx="3837">
                  <c:v>2.28966</c:v>
                </c:pt>
                <c:pt idx="3838">
                  <c:v>2.2904800000000001</c:v>
                </c:pt>
                <c:pt idx="3839">
                  <c:v>2.2913299999999999</c:v>
                </c:pt>
                <c:pt idx="3840">
                  <c:v>2.2919999999999998</c:v>
                </c:pt>
                <c:pt idx="3841">
                  <c:v>2.2926299999999999</c:v>
                </c:pt>
                <c:pt idx="3842">
                  <c:v>2.2931400000000002</c:v>
                </c:pt>
                <c:pt idx="3843">
                  <c:v>2.294</c:v>
                </c:pt>
                <c:pt idx="3844">
                  <c:v>2.2950599999999999</c:v>
                </c:pt>
                <c:pt idx="3845">
                  <c:v>2.2956300000000001</c:v>
                </c:pt>
                <c:pt idx="3846">
                  <c:v>2.2962600000000002</c:v>
                </c:pt>
                <c:pt idx="3847">
                  <c:v>2.2970199999999998</c:v>
                </c:pt>
                <c:pt idx="3848">
                  <c:v>2.2980900000000002</c:v>
                </c:pt>
                <c:pt idx="3849">
                  <c:v>2.2991799999999998</c:v>
                </c:pt>
                <c:pt idx="3850">
                  <c:v>2.2998799999999999</c:v>
                </c:pt>
                <c:pt idx="3851">
                  <c:v>2.3008500000000001</c:v>
                </c:pt>
                <c:pt idx="3852">
                  <c:v>2.30131</c:v>
                </c:pt>
                <c:pt idx="3853">
                  <c:v>2.3020200000000002</c:v>
                </c:pt>
                <c:pt idx="3854">
                  <c:v>2.3026300000000002</c:v>
                </c:pt>
                <c:pt idx="3855">
                  <c:v>2.3031199999999998</c:v>
                </c:pt>
                <c:pt idx="3856">
                  <c:v>2.3037700000000001</c:v>
                </c:pt>
                <c:pt idx="3857">
                  <c:v>2.3044199999999999</c:v>
                </c:pt>
                <c:pt idx="3858">
                  <c:v>2.3047399999999998</c:v>
                </c:pt>
                <c:pt idx="3859">
                  <c:v>2.3054199999999998</c:v>
                </c:pt>
                <c:pt idx="3860">
                  <c:v>2.3064300000000002</c:v>
                </c:pt>
                <c:pt idx="3861">
                  <c:v>2.3074699999999999</c:v>
                </c:pt>
                <c:pt idx="3862">
                  <c:v>2.3085300000000002</c:v>
                </c:pt>
                <c:pt idx="3863">
                  <c:v>2.30959</c:v>
                </c:pt>
                <c:pt idx="3864">
                  <c:v>2.3100399999999999</c:v>
                </c:pt>
                <c:pt idx="3865">
                  <c:v>2.3106</c:v>
                </c:pt>
                <c:pt idx="3866">
                  <c:v>2.31155</c:v>
                </c:pt>
                <c:pt idx="3867">
                  <c:v>2.31263</c:v>
                </c:pt>
                <c:pt idx="3868">
                  <c:v>2.3137599999999998</c:v>
                </c:pt>
                <c:pt idx="3869">
                  <c:v>2.3146800000000001</c:v>
                </c:pt>
                <c:pt idx="3870">
                  <c:v>2.3152400000000002</c:v>
                </c:pt>
                <c:pt idx="3871">
                  <c:v>2.3160400000000001</c:v>
                </c:pt>
                <c:pt idx="3872">
                  <c:v>2.3164600000000002</c:v>
                </c:pt>
                <c:pt idx="3873">
                  <c:v>2.3169900000000001</c:v>
                </c:pt>
                <c:pt idx="3874">
                  <c:v>2.3177300000000001</c:v>
                </c:pt>
                <c:pt idx="3875">
                  <c:v>2.31867</c:v>
                </c:pt>
                <c:pt idx="3876">
                  <c:v>2.31934</c:v>
                </c:pt>
                <c:pt idx="3877">
                  <c:v>2.3203399999999998</c:v>
                </c:pt>
                <c:pt idx="3878">
                  <c:v>2.3213900000000001</c:v>
                </c:pt>
                <c:pt idx="3879">
                  <c:v>2.3220299999999998</c:v>
                </c:pt>
                <c:pt idx="3880">
                  <c:v>2.3226300000000002</c:v>
                </c:pt>
                <c:pt idx="3881">
                  <c:v>2.3229899999999999</c:v>
                </c:pt>
                <c:pt idx="3882">
                  <c:v>2.3237100000000002</c:v>
                </c:pt>
                <c:pt idx="3883">
                  <c:v>2.3247599999999999</c:v>
                </c:pt>
                <c:pt idx="3884">
                  <c:v>2.3254600000000001</c:v>
                </c:pt>
                <c:pt idx="3885">
                  <c:v>2.3260299999999998</c:v>
                </c:pt>
                <c:pt idx="3886">
                  <c:v>2.3264800000000001</c:v>
                </c:pt>
                <c:pt idx="3887">
                  <c:v>2.3269199999999999</c:v>
                </c:pt>
                <c:pt idx="3888">
                  <c:v>2.3279299999999998</c:v>
                </c:pt>
                <c:pt idx="3889">
                  <c:v>2.3285200000000001</c:v>
                </c:pt>
                <c:pt idx="3890">
                  <c:v>2.3289499999999999</c:v>
                </c:pt>
                <c:pt idx="3891">
                  <c:v>2.3299300000000001</c:v>
                </c:pt>
                <c:pt idx="3892">
                  <c:v>2.3303199999999999</c:v>
                </c:pt>
                <c:pt idx="3893">
                  <c:v>2.33053</c:v>
                </c:pt>
                <c:pt idx="3894">
                  <c:v>2.3308399999999998</c:v>
                </c:pt>
                <c:pt idx="3895">
                  <c:v>2.33196</c:v>
                </c:pt>
                <c:pt idx="3896">
                  <c:v>2.3331</c:v>
                </c:pt>
                <c:pt idx="3897">
                  <c:v>2.3338100000000002</c:v>
                </c:pt>
                <c:pt idx="3898">
                  <c:v>2.3342200000000002</c:v>
                </c:pt>
                <c:pt idx="3899">
                  <c:v>2.3348499999999999</c:v>
                </c:pt>
                <c:pt idx="3900">
                  <c:v>2.3358599999999998</c:v>
                </c:pt>
                <c:pt idx="3901">
                  <c:v>2.33636</c:v>
                </c:pt>
                <c:pt idx="3902">
                  <c:v>2.3372099999999998</c:v>
                </c:pt>
                <c:pt idx="3903">
                  <c:v>2.3378199999999998</c:v>
                </c:pt>
                <c:pt idx="3904">
                  <c:v>2.3386900000000002</c:v>
                </c:pt>
                <c:pt idx="3905">
                  <c:v>2.33975</c:v>
                </c:pt>
                <c:pt idx="3906">
                  <c:v>2.34077</c:v>
                </c:pt>
                <c:pt idx="3907">
                  <c:v>2.3416899999999998</c:v>
                </c:pt>
                <c:pt idx="3908">
                  <c:v>2.3422700000000001</c:v>
                </c:pt>
                <c:pt idx="3909">
                  <c:v>2.34314</c:v>
                </c:pt>
                <c:pt idx="3910">
                  <c:v>2.3441999999999998</c:v>
                </c:pt>
                <c:pt idx="3911">
                  <c:v>2.3450099999999998</c:v>
                </c:pt>
                <c:pt idx="3912">
                  <c:v>2.3454700000000002</c:v>
                </c:pt>
                <c:pt idx="3913">
                  <c:v>2.3458999999999999</c:v>
                </c:pt>
                <c:pt idx="3914">
                  <c:v>2.3465099999999999</c:v>
                </c:pt>
                <c:pt idx="3915">
                  <c:v>2.3471600000000001</c:v>
                </c:pt>
                <c:pt idx="3916">
                  <c:v>2.34788</c:v>
                </c:pt>
                <c:pt idx="3917">
                  <c:v>2.34863</c:v>
                </c:pt>
                <c:pt idx="3918">
                  <c:v>2.34937</c:v>
                </c:pt>
                <c:pt idx="3919">
                  <c:v>2.3503099999999999</c:v>
                </c:pt>
                <c:pt idx="3920">
                  <c:v>2.3508399999999998</c:v>
                </c:pt>
                <c:pt idx="3921">
                  <c:v>2.3517000000000001</c:v>
                </c:pt>
                <c:pt idx="3922">
                  <c:v>2.3527100000000001</c:v>
                </c:pt>
                <c:pt idx="3923">
                  <c:v>2.3536600000000001</c:v>
                </c:pt>
                <c:pt idx="3924">
                  <c:v>2.35425</c:v>
                </c:pt>
                <c:pt idx="3925">
                  <c:v>2.3548800000000001</c:v>
                </c:pt>
                <c:pt idx="3926">
                  <c:v>2.3558699999999999</c:v>
                </c:pt>
                <c:pt idx="3927">
                  <c:v>2.3568799999999999</c:v>
                </c:pt>
                <c:pt idx="3928">
                  <c:v>2.3577699999999999</c:v>
                </c:pt>
                <c:pt idx="3929">
                  <c:v>2.3584299999999998</c:v>
                </c:pt>
                <c:pt idx="3930">
                  <c:v>2.359</c:v>
                </c:pt>
                <c:pt idx="3931">
                  <c:v>2.3594300000000001</c:v>
                </c:pt>
                <c:pt idx="3932">
                  <c:v>2.36002</c:v>
                </c:pt>
                <c:pt idx="3933">
                  <c:v>2.3607</c:v>
                </c:pt>
                <c:pt idx="3934">
                  <c:v>2.3618299999999999</c:v>
                </c:pt>
                <c:pt idx="3935">
                  <c:v>2.3626200000000002</c:v>
                </c:pt>
                <c:pt idx="3936">
                  <c:v>2.36354</c:v>
                </c:pt>
                <c:pt idx="3937">
                  <c:v>2.3642799999999999</c:v>
                </c:pt>
                <c:pt idx="3938">
                  <c:v>2.3652000000000002</c:v>
                </c:pt>
                <c:pt idx="3939">
                  <c:v>2.3662899999999998</c:v>
                </c:pt>
                <c:pt idx="3940">
                  <c:v>2.3669899999999999</c:v>
                </c:pt>
                <c:pt idx="3941">
                  <c:v>2.3677000000000001</c:v>
                </c:pt>
                <c:pt idx="3942">
                  <c:v>2.36822</c:v>
                </c:pt>
                <c:pt idx="3943">
                  <c:v>2.3686799999999999</c:v>
                </c:pt>
                <c:pt idx="3944">
                  <c:v>2.3692500000000001</c:v>
                </c:pt>
                <c:pt idx="3945">
                  <c:v>2.3697699999999999</c:v>
                </c:pt>
                <c:pt idx="3946">
                  <c:v>2.3703099999999999</c:v>
                </c:pt>
                <c:pt idx="3947">
                  <c:v>2.3708499999999999</c:v>
                </c:pt>
                <c:pt idx="3948">
                  <c:v>2.37182</c:v>
                </c:pt>
                <c:pt idx="3949">
                  <c:v>2.3728699999999998</c:v>
                </c:pt>
                <c:pt idx="3950">
                  <c:v>2.3738199999999998</c:v>
                </c:pt>
                <c:pt idx="3951">
                  <c:v>2.37487</c:v>
                </c:pt>
                <c:pt idx="3952">
                  <c:v>2.3759299999999999</c:v>
                </c:pt>
                <c:pt idx="3953">
                  <c:v>2.3766699999999998</c:v>
                </c:pt>
                <c:pt idx="3954">
                  <c:v>2.3776600000000001</c:v>
                </c:pt>
                <c:pt idx="3955">
                  <c:v>2.3785099999999999</c:v>
                </c:pt>
                <c:pt idx="3956">
                  <c:v>2.3790900000000001</c:v>
                </c:pt>
                <c:pt idx="3957">
                  <c:v>2.3798699999999999</c:v>
                </c:pt>
                <c:pt idx="3958">
                  <c:v>2.3803399999999999</c:v>
                </c:pt>
                <c:pt idx="3959">
                  <c:v>2.3807900000000002</c:v>
                </c:pt>
                <c:pt idx="3960">
                  <c:v>2.3817599999999999</c:v>
                </c:pt>
                <c:pt idx="3961">
                  <c:v>2.38239</c:v>
                </c:pt>
                <c:pt idx="3962">
                  <c:v>2.3835500000000001</c:v>
                </c:pt>
                <c:pt idx="3963">
                  <c:v>2.3843299999999998</c:v>
                </c:pt>
                <c:pt idx="3964">
                  <c:v>2.3851900000000001</c:v>
                </c:pt>
                <c:pt idx="3965">
                  <c:v>2.3862100000000002</c:v>
                </c:pt>
                <c:pt idx="3966">
                  <c:v>2.3871199999999999</c:v>
                </c:pt>
                <c:pt idx="3967">
                  <c:v>2.38775</c:v>
                </c:pt>
                <c:pt idx="3968">
                  <c:v>2.3883200000000002</c:v>
                </c:pt>
                <c:pt idx="3969">
                  <c:v>2.3890899999999999</c:v>
                </c:pt>
                <c:pt idx="3970">
                  <c:v>2.3896799999999998</c:v>
                </c:pt>
                <c:pt idx="3971">
                  <c:v>2.3900999999999999</c:v>
                </c:pt>
                <c:pt idx="3972">
                  <c:v>2.39072</c:v>
                </c:pt>
                <c:pt idx="3973">
                  <c:v>2.3915500000000001</c:v>
                </c:pt>
                <c:pt idx="3974">
                  <c:v>2.3923800000000002</c:v>
                </c:pt>
                <c:pt idx="3975">
                  <c:v>2.39303</c:v>
                </c:pt>
                <c:pt idx="3976">
                  <c:v>2.3938899999999999</c:v>
                </c:pt>
                <c:pt idx="3977">
                  <c:v>2.3949600000000002</c:v>
                </c:pt>
                <c:pt idx="3978">
                  <c:v>2.3960400000000002</c:v>
                </c:pt>
                <c:pt idx="3979">
                  <c:v>2.3969</c:v>
                </c:pt>
                <c:pt idx="3980">
                  <c:v>2.3974500000000001</c:v>
                </c:pt>
                <c:pt idx="3981">
                  <c:v>2.3979900000000001</c:v>
                </c:pt>
                <c:pt idx="3982">
                  <c:v>2.3988399999999999</c:v>
                </c:pt>
                <c:pt idx="3983">
                  <c:v>2.3994</c:v>
                </c:pt>
                <c:pt idx="3984">
                  <c:v>2.4001100000000002</c:v>
                </c:pt>
                <c:pt idx="3985">
                  <c:v>2.4008600000000002</c:v>
                </c:pt>
                <c:pt idx="3986">
                  <c:v>2.40178</c:v>
                </c:pt>
                <c:pt idx="3987">
                  <c:v>2.4026800000000001</c:v>
                </c:pt>
                <c:pt idx="3988">
                  <c:v>2.40374</c:v>
                </c:pt>
                <c:pt idx="3989">
                  <c:v>2.40482</c:v>
                </c:pt>
                <c:pt idx="3990">
                  <c:v>2.4054600000000002</c:v>
                </c:pt>
                <c:pt idx="3991">
                  <c:v>2.40618</c:v>
                </c:pt>
                <c:pt idx="3992">
                  <c:v>2.4070399999999998</c:v>
                </c:pt>
                <c:pt idx="3993">
                  <c:v>2.4081000000000001</c:v>
                </c:pt>
                <c:pt idx="3994">
                  <c:v>2.4086599999999998</c:v>
                </c:pt>
                <c:pt idx="3995">
                  <c:v>2.40971</c:v>
                </c:pt>
                <c:pt idx="3996">
                  <c:v>2.4102899999999998</c:v>
                </c:pt>
                <c:pt idx="3997">
                  <c:v>2.4107400000000001</c:v>
                </c:pt>
                <c:pt idx="3998">
                  <c:v>2.41134</c:v>
                </c:pt>
                <c:pt idx="3999">
                  <c:v>2.4119600000000001</c:v>
                </c:pt>
                <c:pt idx="4000">
                  <c:v>2.4126699999999999</c:v>
                </c:pt>
                <c:pt idx="4001">
                  <c:v>2.4131399999999998</c:v>
                </c:pt>
                <c:pt idx="4002">
                  <c:v>2.41357</c:v>
                </c:pt>
                <c:pt idx="4003">
                  <c:v>2.4144700000000001</c:v>
                </c:pt>
                <c:pt idx="4004">
                  <c:v>2.4154900000000001</c:v>
                </c:pt>
                <c:pt idx="4005">
                  <c:v>2.4165399999999999</c:v>
                </c:pt>
                <c:pt idx="4006">
                  <c:v>2.4176000000000002</c:v>
                </c:pt>
                <c:pt idx="4007">
                  <c:v>2.4183300000000001</c:v>
                </c:pt>
                <c:pt idx="4008">
                  <c:v>2.4189400000000001</c:v>
                </c:pt>
                <c:pt idx="4009">
                  <c:v>2.4199600000000001</c:v>
                </c:pt>
                <c:pt idx="4010">
                  <c:v>2.4209499999999999</c:v>
                </c:pt>
                <c:pt idx="4011">
                  <c:v>2.4216600000000001</c:v>
                </c:pt>
                <c:pt idx="4012">
                  <c:v>2.4227400000000001</c:v>
                </c:pt>
                <c:pt idx="4013">
                  <c:v>2.42381</c:v>
                </c:pt>
                <c:pt idx="4014">
                  <c:v>2.42414</c:v>
                </c:pt>
                <c:pt idx="4015">
                  <c:v>2.42475</c:v>
                </c:pt>
                <c:pt idx="4016">
                  <c:v>2.4251299999999998</c:v>
                </c:pt>
                <c:pt idx="4017">
                  <c:v>2.4257599999999999</c:v>
                </c:pt>
                <c:pt idx="4018">
                  <c:v>2.4267400000000001</c:v>
                </c:pt>
                <c:pt idx="4019">
                  <c:v>2.4272499999999999</c:v>
                </c:pt>
                <c:pt idx="4020">
                  <c:v>2.4280900000000001</c:v>
                </c:pt>
                <c:pt idx="4021">
                  <c:v>2.4291299999999998</c:v>
                </c:pt>
                <c:pt idx="4022">
                  <c:v>2.4301200000000001</c:v>
                </c:pt>
                <c:pt idx="4023">
                  <c:v>2.4310999999999998</c:v>
                </c:pt>
                <c:pt idx="4024">
                  <c:v>2.4315000000000002</c:v>
                </c:pt>
                <c:pt idx="4025">
                  <c:v>2.4319899999999999</c:v>
                </c:pt>
                <c:pt idx="4026">
                  <c:v>2.4328500000000002</c:v>
                </c:pt>
                <c:pt idx="4027">
                  <c:v>2.43384</c:v>
                </c:pt>
                <c:pt idx="4028">
                  <c:v>2.4344199999999998</c:v>
                </c:pt>
                <c:pt idx="4029">
                  <c:v>2.43492</c:v>
                </c:pt>
                <c:pt idx="4030">
                  <c:v>2.4353899999999999</c:v>
                </c:pt>
                <c:pt idx="4031">
                  <c:v>2.43628</c:v>
                </c:pt>
                <c:pt idx="4032">
                  <c:v>2.4371999999999998</c:v>
                </c:pt>
                <c:pt idx="4033">
                  <c:v>2.4376699999999998</c:v>
                </c:pt>
                <c:pt idx="4034">
                  <c:v>2.43811</c:v>
                </c:pt>
                <c:pt idx="4035">
                  <c:v>2.43912</c:v>
                </c:pt>
                <c:pt idx="4036">
                  <c:v>2.4394</c:v>
                </c:pt>
                <c:pt idx="4037">
                  <c:v>2.4396</c:v>
                </c:pt>
                <c:pt idx="4038">
                  <c:v>2.4405299999999999</c:v>
                </c:pt>
                <c:pt idx="4039">
                  <c:v>2.44157</c:v>
                </c:pt>
                <c:pt idx="4040">
                  <c:v>2.4426700000000001</c:v>
                </c:pt>
                <c:pt idx="4041">
                  <c:v>2.4430100000000001</c:v>
                </c:pt>
                <c:pt idx="4042">
                  <c:v>2.4434200000000001</c:v>
                </c:pt>
                <c:pt idx="4043">
                  <c:v>2.4440499999999998</c:v>
                </c:pt>
                <c:pt idx="4044">
                  <c:v>2.4449800000000002</c:v>
                </c:pt>
                <c:pt idx="4045">
                  <c:v>2.4454799999999999</c:v>
                </c:pt>
                <c:pt idx="4046">
                  <c:v>2.44625</c:v>
                </c:pt>
                <c:pt idx="4047">
                  <c:v>2.4471699999999998</c:v>
                </c:pt>
                <c:pt idx="4048">
                  <c:v>2.4481099999999998</c:v>
                </c:pt>
                <c:pt idx="4049">
                  <c:v>2.4492600000000002</c:v>
                </c:pt>
                <c:pt idx="4050">
                  <c:v>2.4503499999999998</c:v>
                </c:pt>
                <c:pt idx="4051">
                  <c:v>2.45099</c:v>
                </c:pt>
                <c:pt idx="4052">
                  <c:v>2.4517899999999999</c:v>
                </c:pt>
                <c:pt idx="4053">
                  <c:v>2.45255</c:v>
                </c:pt>
                <c:pt idx="4054">
                  <c:v>2.4534799999999999</c:v>
                </c:pt>
                <c:pt idx="4055">
                  <c:v>2.4539900000000001</c:v>
                </c:pt>
                <c:pt idx="4056">
                  <c:v>2.4544100000000002</c:v>
                </c:pt>
                <c:pt idx="4057">
                  <c:v>2.4549799999999999</c:v>
                </c:pt>
                <c:pt idx="4058">
                  <c:v>2.4557099999999998</c:v>
                </c:pt>
                <c:pt idx="4059">
                  <c:v>2.4564599999999999</c:v>
                </c:pt>
                <c:pt idx="4060">
                  <c:v>2.4571499999999999</c:v>
                </c:pt>
                <c:pt idx="4061">
                  <c:v>2.4580600000000001</c:v>
                </c:pt>
                <c:pt idx="4062">
                  <c:v>2.4591099999999999</c:v>
                </c:pt>
                <c:pt idx="4063">
                  <c:v>2.4601299999999999</c:v>
                </c:pt>
                <c:pt idx="4064">
                  <c:v>2.4606599999999998</c:v>
                </c:pt>
                <c:pt idx="4065">
                  <c:v>2.4615800000000001</c:v>
                </c:pt>
                <c:pt idx="4066">
                  <c:v>2.4623499999999998</c:v>
                </c:pt>
                <c:pt idx="4067">
                  <c:v>2.4630000000000001</c:v>
                </c:pt>
                <c:pt idx="4068">
                  <c:v>2.46367</c:v>
                </c:pt>
                <c:pt idx="4069">
                  <c:v>2.46448</c:v>
                </c:pt>
                <c:pt idx="4070">
                  <c:v>2.4653200000000002</c:v>
                </c:pt>
                <c:pt idx="4071">
                  <c:v>2.4662199999999999</c:v>
                </c:pt>
                <c:pt idx="4072">
                  <c:v>2.4668399999999999</c:v>
                </c:pt>
                <c:pt idx="4073">
                  <c:v>2.46767</c:v>
                </c:pt>
                <c:pt idx="4074">
                  <c:v>2.4681700000000002</c:v>
                </c:pt>
                <c:pt idx="4075">
                  <c:v>2.4686599999999999</c:v>
                </c:pt>
                <c:pt idx="4076">
                  <c:v>2.4696799999999999</c:v>
                </c:pt>
                <c:pt idx="4077">
                  <c:v>2.4704700000000002</c:v>
                </c:pt>
                <c:pt idx="4078">
                  <c:v>2.4714</c:v>
                </c:pt>
                <c:pt idx="4079">
                  <c:v>2.4723700000000002</c:v>
                </c:pt>
                <c:pt idx="4080">
                  <c:v>2.47329</c:v>
                </c:pt>
                <c:pt idx="4081">
                  <c:v>2.47431</c:v>
                </c:pt>
                <c:pt idx="4082">
                  <c:v>2.47539</c:v>
                </c:pt>
                <c:pt idx="4083">
                  <c:v>2.47593</c:v>
                </c:pt>
                <c:pt idx="4084">
                  <c:v>2.4764699999999999</c:v>
                </c:pt>
                <c:pt idx="4085">
                  <c:v>2.4769800000000002</c:v>
                </c:pt>
                <c:pt idx="4086">
                  <c:v>2.47749</c:v>
                </c:pt>
                <c:pt idx="4087">
                  <c:v>2.4783300000000001</c:v>
                </c:pt>
                <c:pt idx="4088">
                  <c:v>2.4788100000000002</c:v>
                </c:pt>
                <c:pt idx="4089">
                  <c:v>2.4793500000000002</c:v>
                </c:pt>
                <c:pt idx="4090">
                  <c:v>2.48</c:v>
                </c:pt>
                <c:pt idx="4091">
                  <c:v>2.4810599999999998</c:v>
                </c:pt>
                <c:pt idx="4092">
                  <c:v>2.4819200000000001</c:v>
                </c:pt>
                <c:pt idx="4093">
                  <c:v>2.4829400000000001</c:v>
                </c:pt>
                <c:pt idx="4094">
                  <c:v>2.484</c:v>
                </c:pt>
                <c:pt idx="4095">
                  <c:v>2.4847399999999999</c:v>
                </c:pt>
                <c:pt idx="4096">
                  <c:v>2.48563</c:v>
                </c:pt>
                <c:pt idx="4097">
                  <c:v>2.4865300000000001</c:v>
                </c:pt>
                <c:pt idx="4098">
                  <c:v>2.4874800000000001</c:v>
                </c:pt>
                <c:pt idx="4099">
                  <c:v>2.4883299999999999</c:v>
                </c:pt>
                <c:pt idx="4100">
                  <c:v>2.48868</c:v>
                </c:pt>
                <c:pt idx="4101">
                  <c:v>2.4891999999999999</c:v>
                </c:pt>
                <c:pt idx="4102">
                  <c:v>2.4896600000000002</c:v>
                </c:pt>
                <c:pt idx="4103">
                  <c:v>2.4901300000000002</c:v>
                </c:pt>
                <c:pt idx="4104">
                  <c:v>2.4909300000000001</c:v>
                </c:pt>
                <c:pt idx="4105">
                  <c:v>2.4917099999999999</c:v>
                </c:pt>
                <c:pt idx="4106">
                  <c:v>2.4927999999999999</c:v>
                </c:pt>
                <c:pt idx="4107">
                  <c:v>2.4934699999999999</c:v>
                </c:pt>
                <c:pt idx="4108">
                  <c:v>2.4943900000000001</c:v>
                </c:pt>
                <c:pt idx="4109">
                  <c:v>2.49539</c:v>
                </c:pt>
                <c:pt idx="4110">
                  <c:v>2.4962800000000001</c:v>
                </c:pt>
                <c:pt idx="4111">
                  <c:v>2.4971199999999998</c:v>
                </c:pt>
                <c:pt idx="4112">
                  <c:v>2.49763</c:v>
                </c:pt>
                <c:pt idx="4113">
                  <c:v>2.4980899999999999</c:v>
                </c:pt>
                <c:pt idx="4114">
                  <c:v>2.4984500000000001</c:v>
                </c:pt>
                <c:pt idx="4115">
                  <c:v>2.4989499999999998</c:v>
                </c:pt>
                <c:pt idx="4116">
                  <c:v>2.4994399999999999</c:v>
                </c:pt>
                <c:pt idx="4117">
                  <c:v>2.5</c:v>
                </c:pt>
                <c:pt idx="4118">
                  <c:v>2.5006699999999999</c:v>
                </c:pt>
                <c:pt idx="4119">
                  <c:v>2.50136</c:v>
                </c:pt>
                <c:pt idx="4120">
                  <c:v>2.5020199999999999</c:v>
                </c:pt>
                <c:pt idx="4121">
                  <c:v>2.5031099999999999</c:v>
                </c:pt>
                <c:pt idx="4122">
                  <c:v>2.5041899999999999</c:v>
                </c:pt>
                <c:pt idx="4123">
                  <c:v>2.5052699999999999</c:v>
                </c:pt>
                <c:pt idx="4124">
                  <c:v>2.5063499999999999</c:v>
                </c:pt>
                <c:pt idx="4125">
                  <c:v>2.5067900000000001</c:v>
                </c:pt>
                <c:pt idx="4126">
                  <c:v>2.5071500000000002</c:v>
                </c:pt>
                <c:pt idx="4127">
                  <c:v>2.5076399999999999</c:v>
                </c:pt>
                <c:pt idx="4128">
                  <c:v>2.50847</c:v>
                </c:pt>
                <c:pt idx="4129">
                  <c:v>2.5091700000000001</c:v>
                </c:pt>
                <c:pt idx="4130">
                  <c:v>2.5097399999999999</c:v>
                </c:pt>
                <c:pt idx="4131">
                  <c:v>2.5106199999999999</c:v>
                </c:pt>
                <c:pt idx="4132">
                  <c:v>2.5116499999999999</c:v>
                </c:pt>
                <c:pt idx="4133">
                  <c:v>2.5127299999999999</c:v>
                </c:pt>
                <c:pt idx="4134">
                  <c:v>2.5138199999999999</c:v>
                </c:pt>
                <c:pt idx="4135">
                  <c:v>2.51457</c:v>
                </c:pt>
                <c:pt idx="4136">
                  <c:v>2.51525</c:v>
                </c:pt>
                <c:pt idx="4137">
                  <c:v>2.51579</c:v>
                </c:pt>
                <c:pt idx="4138">
                  <c:v>2.5165299999999999</c:v>
                </c:pt>
                <c:pt idx="4139">
                  <c:v>2.5173700000000001</c:v>
                </c:pt>
                <c:pt idx="4140">
                  <c:v>2.51831</c:v>
                </c:pt>
                <c:pt idx="4141">
                  <c:v>2.5190199999999998</c:v>
                </c:pt>
                <c:pt idx="4142">
                  <c:v>2.5195699999999999</c:v>
                </c:pt>
                <c:pt idx="4143">
                  <c:v>2.5202200000000001</c:v>
                </c:pt>
                <c:pt idx="4144">
                  <c:v>2.5206200000000001</c:v>
                </c:pt>
                <c:pt idx="4145">
                  <c:v>2.5212400000000001</c:v>
                </c:pt>
                <c:pt idx="4146">
                  <c:v>2.5217399999999999</c:v>
                </c:pt>
                <c:pt idx="4147">
                  <c:v>2.5223800000000001</c:v>
                </c:pt>
                <c:pt idx="4148">
                  <c:v>2.5230199999999998</c:v>
                </c:pt>
                <c:pt idx="4149">
                  <c:v>2.5236399999999999</c:v>
                </c:pt>
                <c:pt idx="4150">
                  <c:v>2.5247700000000002</c:v>
                </c:pt>
                <c:pt idx="4151">
                  <c:v>2.52583</c:v>
                </c:pt>
                <c:pt idx="4152">
                  <c:v>2.5268000000000002</c:v>
                </c:pt>
                <c:pt idx="4153">
                  <c:v>2.52719</c:v>
                </c:pt>
                <c:pt idx="4154">
                  <c:v>2.5280800000000001</c:v>
                </c:pt>
                <c:pt idx="4155">
                  <c:v>2.5291100000000002</c:v>
                </c:pt>
                <c:pt idx="4156">
                  <c:v>2.5300400000000001</c:v>
                </c:pt>
                <c:pt idx="4157">
                  <c:v>2.5310299999999999</c:v>
                </c:pt>
                <c:pt idx="4158">
                  <c:v>2.5319400000000001</c:v>
                </c:pt>
                <c:pt idx="4159">
                  <c:v>2.5325500000000001</c:v>
                </c:pt>
                <c:pt idx="4160">
                  <c:v>2.5333199999999998</c:v>
                </c:pt>
                <c:pt idx="4161">
                  <c:v>2.5339700000000001</c:v>
                </c:pt>
                <c:pt idx="4162">
                  <c:v>2.5348199999999999</c:v>
                </c:pt>
                <c:pt idx="4163">
                  <c:v>2.5354000000000001</c:v>
                </c:pt>
                <c:pt idx="4164">
                  <c:v>2.5360200000000002</c:v>
                </c:pt>
                <c:pt idx="4165">
                  <c:v>2.5371199999999998</c:v>
                </c:pt>
                <c:pt idx="4166">
                  <c:v>2.5381200000000002</c:v>
                </c:pt>
                <c:pt idx="4167">
                  <c:v>2.5391599999999999</c:v>
                </c:pt>
                <c:pt idx="4168">
                  <c:v>2.5398800000000001</c:v>
                </c:pt>
                <c:pt idx="4169">
                  <c:v>2.5402999999999998</c:v>
                </c:pt>
                <c:pt idx="4170">
                  <c:v>2.5412400000000002</c:v>
                </c:pt>
                <c:pt idx="4171">
                  <c:v>2.5422899999999999</c:v>
                </c:pt>
                <c:pt idx="4172">
                  <c:v>2.5427599999999999</c:v>
                </c:pt>
                <c:pt idx="4173">
                  <c:v>2.5434299999999999</c:v>
                </c:pt>
                <c:pt idx="4174">
                  <c:v>2.5440299999999998</c:v>
                </c:pt>
                <c:pt idx="4175">
                  <c:v>2.5445700000000002</c:v>
                </c:pt>
                <c:pt idx="4176">
                  <c:v>2.5450900000000001</c:v>
                </c:pt>
                <c:pt idx="4177">
                  <c:v>2.5456699999999999</c:v>
                </c:pt>
                <c:pt idx="4178">
                  <c:v>2.5460699999999998</c:v>
                </c:pt>
                <c:pt idx="4179">
                  <c:v>2.5466099999999998</c:v>
                </c:pt>
                <c:pt idx="4180">
                  <c:v>2.5470999999999999</c:v>
                </c:pt>
                <c:pt idx="4181">
                  <c:v>2.5473699999999999</c:v>
                </c:pt>
                <c:pt idx="4182">
                  <c:v>2.5482</c:v>
                </c:pt>
                <c:pt idx="4183">
                  <c:v>2.5488</c:v>
                </c:pt>
                <c:pt idx="4184">
                  <c:v>2.54983</c:v>
                </c:pt>
                <c:pt idx="4185">
                  <c:v>2.5506899999999999</c:v>
                </c:pt>
                <c:pt idx="4186">
                  <c:v>2.55105</c:v>
                </c:pt>
                <c:pt idx="4187">
                  <c:v>2.5518200000000002</c:v>
                </c:pt>
                <c:pt idx="4188">
                  <c:v>2.55233</c:v>
                </c:pt>
                <c:pt idx="4189">
                  <c:v>2.5532699999999999</c:v>
                </c:pt>
                <c:pt idx="4190">
                  <c:v>2.5535800000000002</c:v>
                </c:pt>
                <c:pt idx="4191">
                  <c:v>2.5542400000000001</c:v>
                </c:pt>
                <c:pt idx="4192">
                  <c:v>2.55518</c:v>
                </c:pt>
                <c:pt idx="4193">
                  <c:v>2.55627</c:v>
                </c:pt>
                <c:pt idx="4194">
                  <c:v>2.5572300000000001</c:v>
                </c:pt>
                <c:pt idx="4195">
                  <c:v>2.5583399999999998</c:v>
                </c:pt>
                <c:pt idx="4196">
                  <c:v>2.5588799999999998</c:v>
                </c:pt>
                <c:pt idx="4197">
                  <c:v>2.55979</c:v>
                </c:pt>
                <c:pt idx="4198">
                  <c:v>2.5606300000000002</c:v>
                </c:pt>
                <c:pt idx="4199">
                  <c:v>2.5615000000000001</c:v>
                </c:pt>
                <c:pt idx="4200">
                  <c:v>2.5621</c:v>
                </c:pt>
                <c:pt idx="4201">
                  <c:v>2.5625800000000001</c:v>
                </c:pt>
                <c:pt idx="4202">
                  <c:v>2.5631300000000001</c:v>
                </c:pt>
                <c:pt idx="4203">
                  <c:v>2.5634700000000001</c:v>
                </c:pt>
                <c:pt idx="4204">
                  <c:v>2.5638100000000001</c:v>
                </c:pt>
                <c:pt idx="4205">
                  <c:v>2.5645099999999998</c:v>
                </c:pt>
                <c:pt idx="4206">
                  <c:v>2.5651700000000002</c:v>
                </c:pt>
                <c:pt idx="4207">
                  <c:v>2.56582</c:v>
                </c:pt>
                <c:pt idx="4208">
                  <c:v>2.56691</c:v>
                </c:pt>
                <c:pt idx="4209">
                  <c:v>2.5679599999999998</c:v>
                </c:pt>
                <c:pt idx="4210">
                  <c:v>2.569</c:v>
                </c:pt>
                <c:pt idx="4211">
                  <c:v>2.57</c:v>
                </c:pt>
                <c:pt idx="4212">
                  <c:v>2.5704500000000001</c:v>
                </c:pt>
                <c:pt idx="4213">
                  <c:v>2.5714199999999998</c:v>
                </c:pt>
                <c:pt idx="4214">
                  <c:v>2.5719500000000002</c:v>
                </c:pt>
                <c:pt idx="4215">
                  <c:v>2.5724100000000001</c:v>
                </c:pt>
                <c:pt idx="4216">
                  <c:v>2.5731999999999999</c:v>
                </c:pt>
                <c:pt idx="4217">
                  <c:v>2.5742400000000001</c:v>
                </c:pt>
                <c:pt idx="4218">
                  <c:v>2.5749599999999999</c:v>
                </c:pt>
                <c:pt idx="4219">
                  <c:v>2.5756199999999998</c:v>
                </c:pt>
                <c:pt idx="4220">
                  <c:v>2.5766200000000001</c:v>
                </c:pt>
                <c:pt idx="4221">
                  <c:v>2.5773799999999998</c:v>
                </c:pt>
                <c:pt idx="4222">
                  <c:v>2.57775</c:v>
                </c:pt>
                <c:pt idx="4223">
                  <c:v>2.5785800000000001</c:v>
                </c:pt>
                <c:pt idx="4224">
                  <c:v>2.5792799999999998</c:v>
                </c:pt>
                <c:pt idx="4225">
                  <c:v>2.5800900000000002</c:v>
                </c:pt>
                <c:pt idx="4226">
                  <c:v>2.5811500000000001</c:v>
                </c:pt>
                <c:pt idx="4227">
                  <c:v>2.5819000000000001</c:v>
                </c:pt>
                <c:pt idx="4228">
                  <c:v>2.58297</c:v>
                </c:pt>
                <c:pt idx="4229">
                  <c:v>2.5840399999999999</c:v>
                </c:pt>
                <c:pt idx="4230">
                  <c:v>2.58447</c:v>
                </c:pt>
                <c:pt idx="4231">
                  <c:v>2.5850499999999998</c:v>
                </c:pt>
                <c:pt idx="4232">
                  <c:v>2.5855000000000001</c:v>
                </c:pt>
                <c:pt idx="4233">
                  <c:v>2.5864600000000002</c:v>
                </c:pt>
                <c:pt idx="4234">
                  <c:v>2.5873499999999998</c:v>
                </c:pt>
                <c:pt idx="4235">
                  <c:v>2.58772</c:v>
                </c:pt>
                <c:pt idx="4236">
                  <c:v>2.5881699999999999</c:v>
                </c:pt>
                <c:pt idx="4237">
                  <c:v>2.5885400000000001</c:v>
                </c:pt>
                <c:pt idx="4238">
                  <c:v>2.5895899999999998</c:v>
                </c:pt>
                <c:pt idx="4239">
                  <c:v>2.5905200000000002</c:v>
                </c:pt>
                <c:pt idx="4240">
                  <c:v>2.59158</c:v>
                </c:pt>
                <c:pt idx="4241">
                  <c:v>2.5926399999999998</c:v>
                </c:pt>
                <c:pt idx="4242">
                  <c:v>2.5932400000000002</c:v>
                </c:pt>
                <c:pt idx="4243">
                  <c:v>2.5942500000000002</c:v>
                </c:pt>
                <c:pt idx="4244">
                  <c:v>2.59518</c:v>
                </c:pt>
                <c:pt idx="4245">
                  <c:v>2.59598</c:v>
                </c:pt>
                <c:pt idx="4246">
                  <c:v>2.5967099999999999</c:v>
                </c:pt>
                <c:pt idx="4247">
                  <c:v>2.5975299999999999</c:v>
                </c:pt>
                <c:pt idx="4248">
                  <c:v>2.5984600000000002</c:v>
                </c:pt>
                <c:pt idx="4249">
                  <c:v>2.59911</c:v>
                </c:pt>
                <c:pt idx="4250">
                  <c:v>2.5994799999999998</c:v>
                </c:pt>
                <c:pt idx="4251">
                  <c:v>2.60005</c:v>
                </c:pt>
                <c:pt idx="4252">
                  <c:v>2.6004499999999999</c:v>
                </c:pt>
                <c:pt idx="4253">
                  <c:v>2.6013899999999999</c:v>
                </c:pt>
                <c:pt idx="4254">
                  <c:v>2.60223</c:v>
                </c:pt>
                <c:pt idx="4255">
                  <c:v>2.6028899999999999</c:v>
                </c:pt>
                <c:pt idx="4256">
                  <c:v>2.6038999999999999</c:v>
                </c:pt>
                <c:pt idx="4257">
                  <c:v>2.6046900000000002</c:v>
                </c:pt>
                <c:pt idx="4258">
                  <c:v>2.6055700000000002</c:v>
                </c:pt>
                <c:pt idx="4259">
                  <c:v>2.6062699999999999</c:v>
                </c:pt>
                <c:pt idx="4260">
                  <c:v>2.6069</c:v>
                </c:pt>
                <c:pt idx="4261">
                  <c:v>2.6073300000000001</c:v>
                </c:pt>
                <c:pt idx="4262">
                  <c:v>2.60791</c:v>
                </c:pt>
                <c:pt idx="4263">
                  <c:v>2.6084200000000002</c:v>
                </c:pt>
                <c:pt idx="4264">
                  <c:v>2.6088100000000001</c:v>
                </c:pt>
                <c:pt idx="4265">
                  <c:v>2.60948</c:v>
                </c:pt>
                <c:pt idx="4266">
                  <c:v>2.61</c:v>
                </c:pt>
                <c:pt idx="4267">
                  <c:v>2.6108799999999999</c:v>
                </c:pt>
                <c:pt idx="4268">
                  <c:v>2.6113599999999999</c:v>
                </c:pt>
                <c:pt idx="4269">
                  <c:v>2.6118999999999999</c:v>
                </c:pt>
                <c:pt idx="4270">
                  <c:v>2.6129899999999999</c:v>
                </c:pt>
                <c:pt idx="4271">
                  <c:v>2.61409</c:v>
                </c:pt>
                <c:pt idx="4272">
                  <c:v>2.6150600000000002</c:v>
                </c:pt>
                <c:pt idx="4273">
                  <c:v>2.61591</c:v>
                </c:pt>
                <c:pt idx="4274">
                  <c:v>2.61626</c:v>
                </c:pt>
                <c:pt idx="4275">
                  <c:v>2.6167600000000002</c:v>
                </c:pt>
                <c:pt idx="4276">
                  <c:v>2.6172399999999998</c:v>
                </c:pt>
                <c:pt idx="4277">
                  <c:v>2.6179100000000002</c:v>
                </c:pt>
                <c:pt idx="4278">
                  <c:v>2.61849</c:v>
                </c:pt>
                <c:pt idx="4279">
                  <c:v>2.6189800000000001</c:v>
                </c:pt>
                <c:pt idx="4280">
                  <c:v>2.6198399999999999</c:v>
                </c:pt>
                <c:pt idx="4281">
                  <c:v>2.6208800000000001</c:v>
                </c:pt>
                <c:pt idx="4282">
                  <c:v>2.6217999999999999</c:v>
                </c:pt>
                <c:pt idx="4283">
                  <c:v>2.62277</c:v>
                </c:pt>
                <c:pt idx="4284">
                  <c:v>2.6233200000000001</c:v>
                </c:pt>
                <c:pt idx="4285">
                  <c:v>2.6239400000000002</c:v>
                </c:pt>
                <c:pt idx="4286">
                  <c:v>2.6250399999999998</c:v>
                </c:pt>
                <c:pt idx="4287">
                  <c:v>2.6256400000000002</c:v>
                </c:pt>
                <c:pt idx="4288">
                  <c:v>2.6265900000000002</c:v>
                </c:pt>
                <c:pt idx="4289">
                  <c:v>2.62703</c:v>
                </c:pt>
                <c:pt idx="4290">
                  <c:v>2.6276899999999999</c:v>
                </c:pt>
                <c:pt idx="4291">
                  <c:v>2.62819</c:v>
                </c:pt>
                <c:pt idx="4292">
                  <c:v>2.62887</c:v>
                </c:pt>
                <c:pt idx="4293">
                  <c:v>2.6296300000000001</c:v>
                </c:pt>
                <c:pt idx="4294">
                  <c:v>2.6302500000000002</c:v>
                </c:pt>
                <c:pt idx="4295">
                  <c:v>2.6312600000000002</c:v>
                </c:pt>
                <c:pt idx="4296">
                  <c:v>2.6320100000000002</c:v>
                </c:pt>
                <c:pt idx="4297">
                  <c:v>2.6327400000000001</c:v>
                </c:pt>
                <c:pt idx="4298">
                  <c:v>2.6333700000000002</c:v>
                </c:pt>
                <c:pt idx="4299">
                  <c:v>2.63449</c:v>
                </c:pt>
                <c:pt idx="4300">
                  <c:v>2.6355499999999998</c:v>
                </c:pt>
                <c:pt idx="4301">
                  <c:v>2.6359300000000001</c:v>
                </c:pt>
                <c:pt idx="4302">
                  <c:v>2.6368299999999998</c:v>
                </c:pt>
                <c:pt idx="4303">
                  <c:v>2.6378599999999999</c:v>
                </c:pt>
                <c:pt idx="4304">
                  <c:v>2.6388099999999999</c:v>
                </c:pt>
                <c:pt idx="4305">
                  <c:v>2.6396199999999999</c:v>
                </c:pt>
                <c:pt idx="4306">
                  <c:v>2.6402199999999998</c:v>
                </c:pt>
                <c:pt idx="4307">
                  <c:v>2.6411099999999998</c:v>
                </c:pt>
                <c:pt idx="4308">
                  <c:v>2.6419700000000002</c:v>
                </c:pt>
                <c:pt idx="4309">
                  <c:v>2.6425800000000002</c:v>
                </c:pt>
                <c:pt idx="4310">
                  <c:v>2.64337</c:v>
                </c:pt>
                <c:pt idx="4311">
                  <c:v>2.64378</c:v>
                </c:pt>
                <c:pt idx="4312">
                  <c:v>2.6442700000000001</c:v>
                </c:pt>
                <c:pt idx="4313">
                  <c:v>2.6448700000000001</c:v>
                </c:pt>
                <c:pt idx="4314">
                  <c:v>2.6454200000000001</c:v>
                </c:pt>
                <c:pt idx="4315">
                  <c:v>2.64588</c:v>
                </c:pt>
                <c:pt idx="4316">
                  <c:v>2.6469</c:v>
                </c:pt>
                <c:pt idx="4317">
                  <c:v>2.6479599999999999</c:v>
                </c:pt>
                <c:pt idx="4318">
                  <c:v>2.6485799999999999</c:v>
                </c:pt>
                <c:pt idx="4319">
                  <c:v>2.6489699999999998</c:v>
                </c:pt>
                <c:pt idx="4320">
                  <c:v>2.6499700000000002</c:v>
                </c:pt>
                <c:pt idx="4321">
                  <c:v>2.65082</c:v>
                </c:pt>
                <c:pt idx="4322">
                  <c:v>2.6511399999999998</c:v>
                </c:pt>
                <c:pt idx="4323">
                  <c:v>2.6518600000000001</c:v>
                </c:pt>
                <c:pt idx="4324">
                  <c:v>2.6522199999999998</c:v>
                </c:pt>
                <c:pt idx="4325">
                  <c:v>2.6528399999999999</c:v>
                </c:pt>
                <c:pt idx="4326">
                  <c:v>2.65341</c:v>
                </c:pt>
                <c:pt idx="4327">
                  <c:v>2.6538499999999998</c:v>
                </c:pt>
                <c:pt idx="4328">
                  <c:v>2.6545100000000001</c:v>
                </c:pt>
                <c:pt idx="4329">
                  <c:v>2.65551</c:v>
                </c:pt>
                <c:pt idx="4330">
                  <c:v>2.6565400000000001</c:v>
                </c:pt>
                <c:pt idx="4331">
                  <c:v>2.6575799999999998</c:v>
                </c:pt>
                <c:pt idx="4332">
                  <c:v>2.6585200000000002</c:v>
                </c:pt>
                <c:pt idx="4333">
                  <c:v>2.6590099999999999</c:v>
                </c:pt>
                <c:pt idx="4334">
                  <c:v>2.6598700000000002</c:v>
                </c:pt>
                <c:pt idx="4335">
                  <c:v>2.6604299999999999</c:v>
                </c:pt>
                <c:pt idx="4336">
                  <c:v>2.66092</c:v>
                </c:pt>
                <c:pt idx="4337">
                  <c:v>2.6617500000000001</c:v>
                </c:pt>
                <c:pt idx="4338">
                  <c:v>2.6621299999999999</c:v>
                </c:pt>
                <c:pt idx="4339">
                  <c:v>2.66276</c:v>
                </c:pt>
                <c:pt idx="4340">
                  <c:v>2.66378</c:v>
                </c:pt>
                <c:pt idx="4341">
                  <c:v>2.66486</c:v>
                </c:pt>
                <c:pt idx="4342">
                  <c:v>2.6657899999999999</c:v>
                </c:pt>
                <c:pt idx="4343">
                  <c:v>2.66669</c:v>
                </c:pt>
                <c:pt idx="4344">
                  <c:v>2.6672799999999999</c:v>
                </c:pt>
                <c:pt idx="4345">
                  <c:v>2.6683500000000002</c:v>
                </c:pt>
                <c:pt idx="4346">
                  <c:v>2.6693099999999998</c:v>
                </c:pt>
                <c:pt idx="4347">
                  <c:v>2.6703299999999999</c:v>
                </c:pt>
                <c:pt idx="4348">
                  <c:v>2.67089</c:v>
                </c:pt>
                <c:pt idx="4349">
                  <c:v>2.6714600000000002</c:v>
                </c:pt>
                <c:pt idx="4350">
                  <c:v>2.67211</c:v>
                </c:pt>
                <c:pt idx="4351">
                  <c:v>2.67265</c:v>
                </c:pt>
                <c:pt idx="4352">
                  <c:v>2.6730299999999998</c:v>
                </c:pt>
                <c:pt idx="4353">
                  <c:v>2.6736800000000001</c:v>
                </c:pt>
                <c:pt idx="4354">
                  <c:v>2.6742699999999999</c:v>
                </c:pt>
                <c:pt idx="4355">
                  <c:v>2.6749299999999998</c:v>
                </c:pt>
                <c:pt idx="4356">
                  <c:v>2.6753399999999998</c:v>
                </c:pt>
                <c:pt idx="4357">
                  <c:v>2.6764000000000001</c:v>
                </c:pt>
                <c:pt idx="4358">
                  <c:v>2.6774399999999998</c:v>
                </c:pt>
                <c:pt idx="4359">
                  <c:v>2.67841</c:v>
                </c:pt>
                <c:pt idx="4360">
                  <c:v>2.6793999999999998</c:v>
                </c:pt>
                <c:pt idx="4361">
                  <c:v>2.6801900000000001</c:v>
                </c:pt>
                <c:pt idx="4362">
                  <c:v>2.6808000000000001</c:v>
                </c:pt>
                <c:pt idx="4363">
                  <c:v>2.6813400000000001</c:v>
                </c:pt>
                <c:pt idx="4364">
                  <c:v>2.6819199999999999</c:v>
                </c:pt>
                <c:pt idx="4365">
                  <c:v>2.68289</c:v>
                </c:pt>
                <c:pt idx="4366">
                  <c:v>2.6835200000000001</c:v>
                </c:pt>
                <c:pt idx="4367">
                  <c:v>2.6839</c:v>
                </c:pt>
                <c:pt idx="4368">
                  <c:v>2.6848000000000001</c:v>
                </c:pt>
                <c:pt idx="4369">
                  <c:v>2.6857600000000001</c:v>
                </c:pt>
                <c:pt idx="4370">
                  <c:v>2.6863899999999998</c:v>
                </c:pt>
                <c:pt idx="4371">
                  <c:v>2.68716</c:v>
                </c:pt>
                <c:pt idx="4372">
                  <c:v>2.6876199999999999</c:v>
                </c:pt>
                <c:pt idx="4373">
                  <c:v>2.6883599999999999</c:v>
                </c:pt>
                <c:pt idx="4374">
                  <c:v>2.6893099999999999</c:v>
                </c:pt>
                <c:pt idx="4375">
                  <c:v>2.6901700000000002</c:v>
                </c:pt>
                <c:pt idx="4376">
                  <c:v>2.6911399999999999</c:v>
                </c:pt>
                <c:pt idx="4377">
                  <c:v>2.6922199999999998</c:v>
                </c:pt>
                <c:pt idx="4378">
                  <c:v>2.6928399999999999</c:v>
                </c:pt>
                <c:pt idx="4379">
                  <c:v>2.6933199999999999</c:v>
                </c:pt>
                <c:pt idx="4380">
                  <c:v>2.6938200000000001</c:v>
                </c:pt>
                <c:pt idx="4381">
                  <c:v>2.6946099999999999</c:v>
                </c:pt>
                <c:pt idx="4382">
                  <c:v>2.6956600000000002</c:v>
                </c:pt>
                <c:pt idx="4383">
                  <c:v>2.6963400000000002</c:v>
                </c:pt>
                <c:pt idx="4384">
                  <c:v>2.6972299999999998</c:v>
                </c:pt>
                <c:pt idx="4385">
                  <c:v>2.6975899999999999</c:v>
                </c:pt>
                <c:pt idx="4386">
                  <c:v>2.6980499999999998</c:v>
                </c:pt>
                <c:pt idx="4387">
                  <c:v>2.6990500000000002</c:v>
                </c:pt>
                <c:pt idx="4388">
                  <c:v>2.6996699999999998</c:v>
                </c:pt>
                <c:pt idx="4389">
                  <c:v>2.7008299999999998</c:v>
                </c:pt>
                <c:pt idx="4390">
                  <c:v>2.7014200000000002</c:v>
                </c:pt>
                <c:pt idx="4391">
                  <c:v>2.7024300000000001</c:v>
                </c:pt>
                <c:pt idx="4392">
                  <c:v>2.70329</c:v>
                </c:pt>
                <c:pt idx="4393">
                  <c:v>2.70411</c:v>
                </c:pt>
                <c:pt idx="4394">
                  <c:v>2.7052</c:v>
                </c:pt>
                <c:pt idx="4395">
                  <c:v>2.70627</c:v>
                </c:pt>
                <c:pt idx="4396">
                  <c:v>2.7069100000000001</c:v>
                </c:pt>
                <c:pt idx="4397">
                  <c:v>2.7074099999999999</c:v>
                </c:pt>
                <c:pt idx="4398">
                  <c:v>2.70784</c:v>
                </c:pt>
                <c:pt idx="4399">
                  <c:v>2.70845</c:v>
                </c:pt>
                <c:pt idx="4400">
                  <c:v>2.7092000000000001</c:v>
                </c:pt>
                <c:pt idx="4401">
                  <c:v>2.71</c:v>
                </c:pt>
                <c:pt idx="4402">
                  <c:v>2.71109</c:v>
                </c:pt>
                <c:pt idx="4403">
                  <c:v>2.7119300000000002</c:v>
                </c:pt>
                <c:pt idx="4404">
                  <c:v>2.7125400000000002</c:v>
                </c:pt>
                <c:pt idx="4405">
                  <c:v>2.7133099999999999</c:v>
                </c:pt>
                <c:pt idx="4406">
                  <c:v>2.7140599999999999</c:v>
                </c:pt>
                <c:pt idx="4407">
                  <c:v>2.7147199999999998</c:v>
                </c:pt>
                <c:pt idx="4408">
                  <c:v>2.7154400000000001</c:v>
                </c:pt>
                <c:pt idx="4409">
                  <c:v>2.7157300000000002</c:v>
                </c:pt>
                <c:pt idx="4410">
                  <c:v>2.7161400000000002</c:v>
                </c:pt>
                <c:pt idx="4411">
                  <c:v>2.7165499999999998</c:v>
                </c:pt>
                <c:pt idx="4412">
                  <c:v>2.7168899999999998</c:v>
                </c:pt>
                <c:pt idx="4413">
                  <c:v>2.7172900000000002</c:v>
                </c:pt>
                <c:pt idx="4414">
                  <c:v>2.7182900000000001</c:v>
                </c:pt>
                <c:pt idx="4415">
                  <c:v>2.7189899999999998</c:v>
                </c:pt>
                <c:pt idx="4416">
                  <c:v>2.72</c:v>
                </c:pt>
                <c:pt idx="4417">
                  <c:v>2.7210899999999998</c:v>
                </c:pt>
                <c:pt idx="4418">
                  <c:v>2.7219699999999998</c:v>
                </c:pt>
                <c:pt idx="4419">
                  <c:v>2.7227999999999999</c:v>
                </c:pt>
                <c:pt idx="4420">
                  <c:v>2.7236899999999999</c:v>
                </c:pt>
                <c:pt idx="4421">
                  <c:v>2.7243200000000001</c:v>
                </c:pt>
                <c:pt idx="4422">
                  <c:v>2.72532</c:v>
                </c:pt>
                <c:pt idx="4423">
                  <c:v>2.72593</c:v>
                </c:pt>
                <c:pt idx="4424">
                  <c:v>2.7263899999999999</c:v>
                </c:pt>
                <c:pt idx="4425">
                  <c:v>2.7269000000000001</c:v>
                </c:pt>
                <c:pt idx="4426">
                  <c:v>2.7277100000000001</c:v>
                </c:pt>
                <c:pt idx="4427">
                  <c:v>2.7280700000000002</c:v>
                </c:pt>
                <c:pt idx="4428">
                  <c:v>2.7285699999999999</c:v>
                </c:pt>
                <c:pt idx="4429">
                  <c:v>2.7296299999999998</c:v>
                </c:pt>
                <c:pt idx="4430">
                  <c:v>2.7299099999999998</c:v>
                </c:pt>
                <c:pt idx="4431">
                  <c:v>2.7301899999999999</c:v>
                </c:pt>
                <c:pt idx="4432">
                  <c:v>2.7307700000000001</c:v>
                </c:pt>
                <c:pt idx="4433">
                  <c:v>2.7314500000000002</c:v>
                </c:pt>
                <c:pt idx="4434">
                  <c:v>2.7324899999999999</c:v>
                </c:pt>
                <c:pt idx="4435">
                  <c:v>2.7332399999999999</c:v>
                </c:pt>
                <c:pt idx="4436">
                  <c:v>2.7340599999999999</c:v>
                </c:pt>
                <c:pt idx="4437">
                  <c:v>2.73475</c:v>
                </c:pt>
                <c:pt idx="4438">
                  <c:v>2.7351700000000001</c:v>
                </c:pt>
                <c:pt idx="4439">
                  <c:v>2.7355399999999999</c:v>
                </c:pt>
                <c:pt idx="4440">
                  <c:v>2.7364099999999998</c:v>
                </c:pt>
                <c:pt idx="4441">
                  <c:v>2.7368899999999998</c:v>
                </c:pt>
                <c:pt idx="4442">
                  <c:v>2.7374399999999999</c:v>
                </c:pt>
                <c:pt idx="4443">
                  <c:v>2.7381199999999999</c:v>
                </c:pt>
                <c:pt idx="4444">
                  <c:v>2.73881</c:v>
                </c:pt>
                <c:pt idx="4445">
                  <c:v>2.7398600000000002</c:v>
                </c:pt>
                <c:pt idx="4446">
                  <c:v>2.74072</c:v>
                </c:pt>
                <c:pt idx="4447">
                  <c:v>2.74166</c:v>
                </c:pt>
                <c:pt idx="4448">
                  <c:v>2.7426900000000001</c:v>
                </c:pt>
                <c:pt idx="4449">
                  <c:v>2.7433100000000001</c:v>
                </c:pt>
                <c:pt idx="4450">
                  <c:v>2.7438799999999999</c:v>
                </c:pt>
                <c:pt idx="4451">
                  <c:v>2.74492</c:v>
                </c:pt>
                <c:pt idx="4452">
                  <c:v>2.7454499999999999</c:v>
                </c:pt>
                <c:pt idx="4453">
                  <c:v>2.7459699999999998</c:v>
                </c:pt>
                <c:pt idx="4454">
                  <c:v>2.74695</c:v>
                </c:pt>
                <c:pt idx="4455">
                  <c:v>2.7480000000000002</c:v>
                </c:pt>
                <c:pt idx="4456">
                  <c:v>2.7487499999999998</c:v>
                </c:pt>
                <c:pt idx="4457">
                  <c:v>2.7496100000000001</c:v>
                </c:pt>
                <c:pt idx="4458">
                  <c:v>2.7506499999999998</c:v>
                </c:pt>
                <c:pt idx="4459">
                  <c:v>2.7515800000000001</c:v>
                </c:pt>
                <c:pt idx="4460">
                  <c:v>2.7521900000000001</c:v>
                </c:pt>
                <c:pt idx="4461">
                  <c:v>2.7527499999999998</c:v>
                </c:pt>
                <c:pt idx="4462">
                  <c:v>2.7531300000000001</c:v>
                </c:pt>
                <c:pt idx="4463">
                  <c:v>2.75414</c:v>
                </c:pt>
                <c:pt idx="4464">
                  <c:v>2.75509</c:v>
                </c:pt>
                <c:pt idx="4465">
                  <c:v>2.7561100000000001</c:v>
                </c:pt>
                <c:pt idx="4466">
                  <c:v>2.75712</c:v>
                </c:pt>
                <c:pt idx="4467">
                  <c:v>2.7574700000000001</c:v>
                </c:pt>
                <c:pt idx="4468">
                  <c:v>2.7580900000000002</c:v>
                </c:pt>
                <c:pt idx="4469">
                  <c:v>2.7588200000000001</c:v>
                </c:pt>
                <c:pt idx="4470">
                  <c:v>2.7591999999999999</c:v>
                </c:pt>
                <c:pt idx="4471">
                  <c:v>2.7597200000000002</c:v>
                </c:pt>
                <c:pt idx="4472">
                  <c:v>2.7604500000000001</c:v>
                </c:pt>
                <c:pt idx="4473">
                  <c:v>2.7611300000000001</c:v>
                </c:pt>
                <c:pt idx="4474">
                  <c:v>2.762</c:v>
                </c:pt>
                <c:pt idx="4475">
                  <c:v>2.7624900000000001</c:v>
                </c:pt>
                <c:pt idx="4476">
                  <c:v>2.76288</c:v>
                </c:pt>
                <c:pt idx="4477">
                  <c:v>2.7633299999999998</c:v>
                </c:pt>
                <c:pt idx="4478">
                  <c:v>2.76431</c:v>
                </c:pt>
                <c:pt idx="4479">
                  <c:v>2.7653500000000002</c:v>
                </c:pt>
                <c:pt idx="4480">
                  <c:v>2.7663899999999999</c:v>
                </c:pt>
                <c:pt idx="4481">
                  <c:v>2.7674400000000001</c:v>
                </c:pt>
                <c:pt idx="4482">
                  <c:v>2.7680799999999999</c:v>
                </c:pt>
                <c:pt idx="4483">
                  <c:v>2.7688199999999998</c:v>
                </c:pt>
                <c:pt idx="4484">
                  <c:v>2.7696399999999999</c:v>
                </c:pt>
                <c:pt idx="4485">
                  <c:v>2.77068</c:v>
                </c:pt>
                <c:pt idx="4486">
                  <c:v>2.77128</c:v>
                </c:pt>
                <c:pt idx="4487">
                  <c:v>2.77223</c:v>
                </c:pt>
                <c:pt idx="4488">
                  <c:v>2.7727400000000002</c:v>
                </c:pt>
                <c:pt idx="4489">
                  <c:v>2.7730399999999999</c:v>
                </c:pt>
                <c:pt idx="4490">
                  <c:v>2.7736000000000001</c:v>
                </c:pt>
                <c:pt idx="4491">
                  <c:v>2.77407</c:v>
                </c:pt>
                <c:pt idx="4492">
                  <c:v>2.7744200000000001</c:v>
                </c:pt>
                <c:pt idx="4493">
                  <c:v>2.7749199999999998</c:v>
                </c:pt>
                <c:pt idx="4494">
                  <c:v>2.77556</c:v>
                </c:pt>
                <c:pt idx="4495">
                  <c:v>2.7766299999999999</c:v>
                </c:pt>
                <c:pt idx="4496">
                  <c:v>2.77739</c:v>
                </c:pt>
                <c:pt idx="4497">
                  <c:v>2.7781500000000001</c:v>
                </c:pt>
                <c:pt idx="4498">
                  <c:v>2.77908</c:v>
                </c:pt>
                <c:pt idx="4499">
                  <c:v>2.7796400000000001</c:v>
                </c:pt>
                <c:pt idx="4500">
                  <c:v>2.7803499999999999</c:v>
                </c:pt>
                <c:pt idx="4501">
                  <c:v>2.78132</c:v>
                </c:pt>
                <c:pt idx="4502">
                  <c:v>2.7817799999999999</c:v>
                </c:pt>
                <c:pt idx="4503">
                  <c:v>2.7828499999999998</c:v>
                </c:pt>
                <c:pt idx="4504">
                  <c:v>2.7833600000000001</c:v>
                </c:pt>
                <c:pt idx="4505">
                  <c:v>2.7839700000000001</c:v>
                </c:pt>
                <c:pt idx="4506">
                  <c:v>2.7849400000000002</c:v>
                </c:pt>
                <c:pt idx="4507">
                  <c:v>2.7856100000000001</c:v>
                </c:pt>
                <c:pt idx="4508">
                  <c:v>2.78606</c:v>
                </c:pt>
                <c:pt idx="4509">
                  <c:v>2.7863799999999999</c:v>
                </c:pt>
                <c:pt idx="4510">
                  <c:v>2.7869600000000001</c:v>
                </c:pt>
                <c:pt idx="4511">
                  <c:v>2.7872400000000002</c:v>
                </c:pt>
                <c:pt idx="4512">
                  <c:v>2.7880699999999998</c:v>
                </c:pt>
                <c:pt idx="4513">
                  <c:v>2.7887400000000002</c:v>
                </c:pt>
                <c:pt idx="4514">
                  <c:v>2.78972</c:v>
                </c:pt>
                <c:pt idx="4515">
                  <c:v>2.79067</c:v>
                </c:pt>
                <c:pt idx="4516">
                  <c:v>2.7911999999999999</c:v>
                </c:pt>
                <c:pt idx="4517">
                  <c:v>2.79175</c:v>
                </c:pt>
                <c:pt idx="4518">
                  <c:v>2.7924899999999999</c:v>
                </c:pt>
                <c:pt idx="4519">
                  <c:v>2.7928799999999998</c:v>
                </c:pt>
                <c:pt idx="4520">
                  <c:v>2.7936299999999998</c:v>
                </c:pt>
                <c:pt idx="4521">
                  <c:v>2.7943199999999999</c:v>
                </c:pt>
                <c:pt idx="4522">
                  <c:v>2.79542</c:v>
                </c:pt>
                <c:pt idx="4523">
                  <c:v>2.7957299999999998</c:v>
                </c:pt>
                <c:pt idx="4524">
                  <c:v>2.7963</c:v>
                </c:pt>
                <c:pt idx="4525">
                  <c:v>2.7968899999999999</c:v>
                </c:pt>
                <c:pt idx="4526">
                  <c:v>2.7973300000000001</c:v>
                </c:pt>
                <c:pt idx="4527">
                  <c:v>2.7977500000000002</c:v>
                </c:pt>
                <c:pt idx="4528">
                  <c:v>2.7985699999999998</c:v>
                </c:pt>
                <c:pt idx="4529">
                  <c:v>2.7996500000000002</c:v>
                </c:pt>
                <c:pt idx="4530">
                  <c:v>2.80009</c:v>
                </c:pt>
                <c:pt idx="4531">
                  <c:v>2.8005499999999999</c:v>
                </c:pt>
                <c:pt idx="4532">
                  <c:v>2.80098</c:v>
                </c:pt>
                <c:pt idx="4533">
                  <c:v>2.8014199999999998</c:v>
                </c:pt>
                <c:pt idx="4534">
                  <c:v>2.80186</c:v>
                </c:pt>
                <c:pt idx="4535">
                  <c:v>2.8024</c:v>
                </c:pt>
                <c:pt idx="4536">
                  <c:v>2.8029799999999998</c:v>
                </c:pt>
                <c:pt idx="4537">
                  <c:v>2.8034300000000001</c:v>
                </c:pt>
                <c:pt idx="4538">
                  <c:v>2.8041299999999998</c:v>
                </c:pt>
                <c:pt idx="4539">
                  <c:v>2.8048999999999999</c:v>
                </c:pt>
                <c:pt idx="4540">
                  <c:v>2.8056700000000001</c:v>
                </c:pt>
                <c:pt idx="4541">
                  <c:v>2.8063199999999999</c:v>
                </c:pt>
                <c:pt idx="4542">
                  <c:v>2.80707</c:v>
                </c:pt>
                <c:pt idx="4543">
                  <c:v>2.8077399999999999</c:v>
                </c:pt>
                <c:pt idx="4544">
                  <c:v>2.8085300000000002</c:v>
                </c:pt>
                <c:pt idx="4545">
                  <c:v>2.8094199999999998</c:v>
                </c:pt>
                <c:pt idx="4546">
                  <c:v>2.8102499999999999</c:v>
                </c:pt>
                <c:pt idx="4547">
                  <c:v>2.8110400000000002</c:v>
                </c:pt>
                <c:pt idx="4548">
                  <c:v>2.8116099999999999</c:v>
                </c:pt>
                <c:pt idx="4549">
                  <c:v>2.8121399999999999</c:v>
                </c:pt>
                <c:pt idx="4550">
                  <c:v>2.81298</c:v>
                </c:pt>
                <c:pt idx="4551">
                  <c:v>2.8136299999999999</c:v>
                </c:pt>
                <c:pt idx="4552">
                  <c:v>2.81433</c:v>
                </c:pt>
                <c:pt idx="4553">
                  <c:v>2.8150300000000001</c:v>
                </c:pt>
                <c:pt idx="4554">
                  <c:v>2.81602</c:v>
                </c:pt>
                <c:pt idx="4555">
                  <c:v>2.8169300000000002</c:v>
                </c:pt>
                <c:pt idx="4556">
                  <c:v>2.8174999999999999</c:v>
                </c:pt>
                <c:pt idx="4557">
                  <c:v>2.8176600000000001</c:v>
                </c:pt>
                <c:pt idx="4558">
                  <c:v>2.8181099999999999</c:v>
                </c:pt>
                <c:pt idx="4559">
                  <c:v>2.8190599999999999</c:v>
                </c:pt>
                <c:pt idx="4560">
                  <c:v>2.81941</c:v>
                </c:pt>
                <c:pt idx="4561">
                  <c:v>2.8201100000000001</c:v>
                </c:pt>
                <c:pt idx="4562">
                  <c:v>2.8212299999999999</c:v>
                </c:pt>
                <c:pt idx="4563">
                  <c:v>2.8222299999999998</c:v>
                </c:pt>
                <c:pt idx="4564">
                  <c:v>2.8230300000000002</c:v>
                </c:pt>
                <c:pt idx="4565">
                  <c:v>2.82389</c:v>
                </c:pt>
                <c:pt idx="4566">
                  <c:v>2.8242699999999998</c:v>
                </c:pt>
                <c:pt idx="4567">
                  <c:v>2.8250999999999999</c:v>
                </c:pt>
                <c:pt idx="4568">
                  <c:v>2.8258200000000002</c:v>
                </c:pt>
                <c:pt idx="4569">
                  <c:v>2.8268399999999998</c:v>
                </c:pt>
                <c:pt idx="4570">
                  <c:v>2.82748</c:v>
                </c:pt>
                <c:pt idx="4571">
                  <c:v>2.8284799999999999</c:v>
                </c:pt>
                <c:pt idx="4572">
                  <c:v>2.8294000000000001</c:v>
                </c:pt>
                <c:pt idx="4573">
                  <c:v>2.82992</c:v>
                </c:pt>
                <c:pt idx="4574">
                  <c:v>2.8301400000000001</c:v>
                </c:pt>
                <c:pt idx="4575">
                  <c:v>2.8305699999999998</c:v>
                </c:pt>
                <c:pt idx="4576">
                  <c:v>2.8313700000000002</c:v>
                </c:pt>
                <c:pt idx="4577">
                  <c:v>2.8318099999999999</c:v>
                </c:pt>
                <c:pt idx="4578">
                  <c:v>2.83263</c:v>
                </c:pt>
                <c:pt idx="4579">
                  <c:v>2.83351</c:v>
                </c:pt>
                <c:pt idx="4580">
                  <c:v>2.8339300000000001</c:v>
                </c:pt>
                <c:pt idx="4581">
                  <c:v>2.8345699999999998</c:v>
                </c:pt>
                <c:pt idx="4582">
                  <c:v>2.8349299999999999</c:v>
                </c:pt>
                <c:pt idx="4583">
                  <c:v>2.83561</c:v>
                </c:pt>
                <c:pt idx="4584">
                  <c:v>2.83629</c:v>
                </c:pt>
                <c:pt idx="4585">
                  <c:v>2.8364199999999999</c:v>
                </c:pt>
                <c:pt idx="4586">
                  <c:v>2.8365499999999999</c:v>
                </c:pt>
                <c:pt idx="4587">
                  <c:v>2.8366500000000001</c:v>
                </c:pt>
                <c:pt idx="4588">
                  <c:v>2.8367200000000001</c:v>
                </c:pt>
                <c:pt idx="4589">
                  <c:v>2.8368099999999998</c:v>
                </c:pt>
                <c:pt idx="4590">
                  <c:v>2.8369200000000001</c:v>
                </c:pt>
                <c:pt idx="4591">
                  <c:v>2.8369800000000001</c:v>
                </c:pt>
                <c:pt idx="4592">
                  <c:v>2.8370299999999999</c:v>
                </c:pt>
                <c:pt idx="4593">
                  <c:v>2.8371</c:v>
                </c:pt>
                <c:pt idx="4594">
                  <c:v>2.83717</c:v>
                </c:pt>
                <c:pt idx="4595">
                  <c:v>2.8372799999999998</c:v>
                </c:pt>
                <c:pt idx="4596">
                  <c:v>2.8374000000000001</c:v>
                </c:pt>
                <c:pt idx="4597">
                  <c:v>2.8375300000000001</c:v>
                </c:pt>
                <c:pt idx="4598">
                  <c:v>2.8377500000000002</c:v>
                </c:pt>
                <c:pt idx="4599">
                  <c:v>2.8386900000000002</c:v>
                </c:pt>
                <c:pt idx="4600">
                  <c:v>2.8391500000000001</c:v>
                </c:pt>
                <c:pt idx="4601">
                  <c:v>2.8395700000000001</c:v>
                </c:pt>
                <c:pt idx="4602">
                  <c:v>2.84015</c:v>
                </c:pt>
                <c:pt idx="4603">
                  <c:v>2.8403499999999999</c:v>
                </c:pt>
                <c:pt idx="4604">
                  <c:v>2.8406799999999999</c:v>
                </c:pt>
                <c:pt idx="4605">
                  <c:v>2.8412999999999999</c:v>
                </c:pt>
                <c:pt idx="4606">
                  <c:v>2.8418299999999999</c:v>
                </c:pt>
                <c:pt idx="4607">
                  <c:v>2.8428100000000001</c:v>
                </c:pt>
                <c:pt idx="4608">
                  <c:v>2.8432499999999998</c:v>
                </c:pt>
                <c:pt idx="4609">
                  <c:v>2.8437299999999999</c:v>
                </c:pt>
                <c:pt idx="4610">
                  <c:v>2.8443100000000001</c:v>
                </c:pt>
                <c:pt idx="4611">
                  <c:v>2.8450199999999999</c:v>
                </c:pt>
                <c:pt idx="4612">
                  <c:v>2.8457499999999998</c:v>
                </c:pt>
                <c:pt idx="4613">
                  <c:v>2.8463500000000002</c:v>
                </c:pt>
                <c:pt idx="4614">
                  <c:v>2.847</c:v>
                </c:pt>
                <c:pt idx="4615">
                  <c:v>2.8478599999999998</c:v>
                </c:pt>
                <c:pt idx="4616">
                  <c:v>2.8488500000000001</c:v>
                </c:pt>
                <c:pt idx="4617">
                  <c:v>2.8497300000000001</c:v>
                </c:pt>
                <c:pt idx="4618">
                  <c:v>2.8500899999999998</c:v>
                </c:pt>
                <c:pt idx="4619">
                  <c:v>2.8504399999999999</c:v>
                </c:pt>
                <c:pt idx="4620">
                  <c:v>2.8513199999999999</c:v>
                </c:pt>
                <c:pt idx="4621">
                  <c:v>2.85202</c:v>
                </c:pt>
                <c:pt idx="4622">
                  <c:v>2.8524699999999998</c:v>
                </c:pt>
                <c:pt idx="4623">
                  <c:v>2.8532899999999999</c:v>
                </c:pt>
                <c:pt idx="4624">
                  <c:v>2.8536800000000002</c:v>
                </c:pt>
                <c:pt idx="4625">
                  <c:v>2.8542299999999998</c:v>
                </c:pt>
                <c:pt idx="4626">
                  <c:v>2.8551199999999999</c:v>
                </c:pt>
                <c:pt idx="4627">
                  <c:v>2.8559899999999998</c:v>
                </c:pt>
                <c:pt idx="4628">
                  <c:v>2.8566699999999998</c:v>
                </c:pt>
                <c:pt idx="4629">
                  <c:v>2.85724</c:v>
                </c:pt>
                <c:pt idx="4630">
                  <c:v>2.85812</c:v>
                </c:pt>
                <c:pt idx="4631">
                  <c:v>2.85886</c:v>
                </c:pt>
                <c:pt idx="4632">
                  <c:v>2.8596900000000001</c:v>
                </c:pt>
                <c:pt idx="4633">
                  <c:v>2.86083</c:v>
                </c:pt>
                <c:pt idx="4634">
                  <c:v>2.8616700000000002</c:v>
                </c:pt>
                <c:pt idx="4635">
                  <c:v>2.8621599999999998</c:v>
                </c:pt>
                <c:pt idx="4636">
                  <c:v>2.86267</c:v>
                </c:pt>
                <c:pt idx="4637">
                  <c:v>2.8636900000000001</c:v>
                </c:pt>
                <c:pt idx="4638">
                  <c:v>2.8648799999999999</c:v>
                </c:pt>
                <c:pt idx="4639">
                  <c:v>2.8656999999999999</c:v>
                </c:pt>
                <c:pt idx="4640">
                  <c:v>2.8662899999999998</c:v>
                </c:pt>
                <c:pt idx="4641">
                  <c:v>2.8673099999999998</c:v>
                </c:pt>
                <c:pt idx="4642">
                  <c:v>2.8679399999999999</c:v>
                </c:pt>
                <c:pt idx="4643">
                  <c:v>2.8683299999999998</c:v>
                </c:pt>
                <c:pt idx="4644">
                  <c:v>2.8689300000000002</c:v>
                </c:pt>
                <c:pt idx="4645">
                  <c:v>2.86944</c:v>
                </c:pt>
                <c:pt idx="4646">
                  <c:v>2.8701400000000001</c:v>
                </c:pt>
                <c:pt idx="4647">
                  <c:v>2.8711500000000001</c:v>
                </c:pt>
                <c:pt idx="4648">
                  <c:v>2.87155</c:v>
                </c:pt>
                <c:pt idx="4649">
                  <c:v>2.8725100000000001</c:v>
                </c:pt>
                <c:pt idx="4650">
                  <c:v>2.87338</c:v>
                </c:pt>
                <c:pt idx="4651">
                  <c:v>2.8741500000000002</c:v>
                </c:pt>
                <c:pt idx="4652">
                  <c:v>2.8752499999999999</c:v>
                </c:pt>
                <c:pt idx="4653">
                  <c:v>2.8758499999999998</c:v>
                </c:pt>
                <c:pt idx="4654">
                  <c:v>2.8764799999999999</c:v>
                </c:pt>
                <c:pt idx="4655">
                  <c:v>2.8774199999999999</c:v>
                </c:pt>
                <c:pt idx="4656">
                  <c:v>2.8783599999999998</c:v>
                </c:pt>
                <c:pt idx="4657">
                  <c:v>2.8793099999999998</c:v>
                </c:pt>
                <c:pt idx="4658">
                  <c:v>2.88008</c:v>
                </c:pt>
                <c:pt idx="4659">
                  <c:v>2.88063</c:v>
                </c:pt>
                <c:pt idx="4660">
                  <c:v>2.8813900000000001</c:v>
                </c:pt>
                <c:pt idx="4661">
                  <c:v>2.8820199999999998</c:v>
                </c:pt>
                <c:pt idx="4662">
                  <c:v>2.8822800000000002</c:v>
                </c:pt>
                <c:pt idx="4663">
                  <c:v>2.8827600000000002</c:v>
                </c:pt>
                <c:pt idx="4664">
                  <c:v>2.88314</c:v>
                </c:pt>
                <c:pt idx="4665">
                  <c:v>2.8840699999999999</c:v>
                </c:pt>
                <c:pt idx="4666">
                  <c:v>2.8848699999999998</c:v>
                </c:pt>
                <c:pt idx="4667">
                  <c:v>2.8857300000000001</c:v>
                </c:pt>
                <c:pt idx="4668">
                  <c:v>2.8869500000000001</c:v>
                </c:pt>
                <c:pt idx="4669">
                  <c:v>2.8875199999999999</c:v>
                </c:pt>
                <c:pt idx="4670">
                  <c:v>2.88795</c:v>
                </c:pt>
                <c:pt idx="4671">
                  <c:v>2.8886799999999999</c:v>
                </c:pt>
                <c:pt idx="4672">
                  <c:v>2.88944</c:v>
                </c:pt>
                <c:pt idx="4673">
                  <c:v>2.8898100000000002</c:v>
                </c:pt>
                <c:pt idx="4674">
                  <c:v>2.8902299999999999</c:v>
                </c:pt>
                <c:pt idx="4675">
                  <c:v>2.8909099999999999</c:v>
                </c:pt>
                <c:pt idx="4676">
                  <c:v>2.89134</c:v>
                </c:pt>
                <c:pt idx="4677">
                  <c:v>2.89194</c:v>
                </c:pt>
                <c:pt idx="4678">
                  <c:v>2.8925800000000002</c:v>
                </c:pt>
                <c:pt idx="4679">
                  <c:v>2.8934199999999999</c:v>
                </c:pt>
                <c:pt idx="4680">
                  <c:v>2.89391</c:v>
                </c:pt>
                <c:pt idx="4681">
                  <c:v>2.8944800000000002</c:v>
                </c:pt>
                <c:pt idx="4682">
                  <c:v>2.8948900000000002</c:v>
                </c:pt>
                <c:pt idx="4683">
                  <c:v>2.8953099999999998</c:v>
                </c:pt>
                <c:pt idx="4684">
                  <c:v>2.89602</c:v>
                </c:pt>
                <c:pt idx="4685">
                  <c:v>2.8969399999999998</c:v>
                </c:pt>
                <c:pt idx="4686">
                  <c:v>2.8980100000000002</c:v>
                </c:pt>
                <c:pt idx="4687">
                  <c:v>2.8985300000000001</c:v>
                </c:pt>
                <c:pt idx="4688">
                  <c:v>2.8994399999999998</c:v>
                </c:pt>
                <c:pt idx="4689">
                  <c:v>2.9001700000000001</c:v>
                </c:pt>
                <c:pt idx="4690">
                  <c:v>2.9009299999999998</c:v>
                </c:pt>
                <c:pt idx="4691">
                  <c:v>2.90123</c:v>
                </c:pt>
                <c:pt idx="4692">
                  <c:v>2.9016600000000001</c:v>
                </c:pt>
                <c:pt idx="4693">
                  <c:v>2.9022600000000001</c:v>
                </c:pt>
                <c:pt idx="4694">
                  <c:v>2.90327</c:v>
                </c:pt>
                <c:pt idx="4695">
                  <c:v>2.9039600000000001</c:v>
                </c:pt>
                <c:pt idx="4696">
                  <c:v>2.9046799999999999</c:v>
                </c:pt>
                <c:pt idx="4697">
                  <c:v>2.9053200000000001</c:v>
                </c:pt>
                <c:pt idx="4698">
                  <c:v>2.9062800000000002</c:v>
                </c:pt>
                <c:pt idx="4699">
                  <c:v>2.9073899999999999</c:v>
                </c:pt>
                <c:pt idx="4700">
                  <c:v>2.9082599999999998</c:v>
                </c:pt>
                <c:pt idx="4701">
                  <c:v>2.90917</c:v>
                </c:pt>
                <c:pt idx="4702">
                  <c:v>2.9097400000000002</c:v>
                </c:pt>
                <c:pt idx="4703">
                  <c:v>2.9101900000000001</c:v>
                </c:pt>
                <c:pt idx="4704">
                  <c:v>2.9107799999999999</c:v>
                </c:pt>
                <c:pt idx="4705">
                  <c:v>2.9111899999999999</c:v>
                </c:pt>
                <c:pt idx="4706">
                  <c:v>2.91215</c:v>
                </c:pt>
                <c:pt idx="4707">
                  <c:v>2.91262</c:v>
                </c:pt>
                <c:pt idx="4708">
                  <c:v>2.9129499999999999</c:v>
                </c:pt>
                <c:pt idx="4709">
                  <c:v>2.9135200000000001</c:v>
                </c:pt>
                <c:pt idx="4710">
                  <c:v>2.9140299999999999</c:v>
                </c:pt>
                <c:pt idx="4711">
                  <c:v>2.9148800000000001</c:v>
                </c:pt>
                <c:pt idx="4712">
                  <c:v>2.91527</c:v>
                </c:pt>
                <c:pt idx="4713">
                  <c:v>2.91614</c:v>
                </c:pt>
                <c:pt idx="4714">
                  <c:v>2.91662</c:v>
                </c:pt>
                <c:pt idx="4715">
                  <c:v>2.9172899999999999</c:v>
                </c:pt>
                <c:pt idx="4716">
                  <c:v>2.9182899999999998</c:v>
                </c:pt>
                <c:pt idx="4717">
                  <c:v>2.91913</c:v>
                </c:pt>
                <c:pt idx="4718">
                  <c:v>2.9198900000000001</c:v>
                </c:pt>
                <c:pt idx="4719">
                  <c:v>2.9203899999999998</c:v>
                </c:pt>
                <c:pt idx="4720">
                  <c:v>2.92144</c:v>
                </c:pt>
                <c:pt idx="4721">
                  <c:v>2.9220899999999999</c:v>
                </c:pt>
                <c:pt idx="4722">
                  <c:v>2.92265</c:v>
                </c:pt>
                <c:pt idx="4723">
                  <c:v>2.9236300000000002</c:v>
                </c:pt>
                <c:pt idx="4724">
                  <c:v>2.92456</c:v>
                </c:pt>
                <c:pt idx="4725">
                  <c:v>2.92517</c:v>
                </c:pt>
                <c:pt idx="4726">
                  <c:v>2.9258000000000002</c:v>
                </c:pt>
                <c:pt idx="4727">
                  <c:v>2.9261499999999998</c:v>
                </c:pt>
                <c:pt idx="4728">
                  <c:v>2.9268399999999999</c:v>
                </c:pt>
                <c:pt idx="4729">
                  <c:v>2.9276</c:v>
                </c:pt>
                <c:pt idx="4730">
                  <c:v>2.9279600000000001</c:v>
                </c:pt>
                <c:pt idx="4731">
                  <c:v>2.92882</c:v>
                </c:pt>
                <c:pt idx="4732">
                  <c:v>2.9294199999999999</c:v>
                </c:pt>
                <c:pt idx="4733">
                  <c:v>2.9304700000000001</c:v>
                </c:pt>
                <c:pt idx="4734">
                  <c:v>2.9310700000000001</c:v>
                </c:pt>
                <c:pt idx="4735">
                  <c:v>2.9317799999999998</c:v>
                </c:pt>
                <c:pt idx="4736">
                  <c:v>2.9326300000000001</c:v>
                </c:pt>
                <c:pt idx="4737">
                  <c:v>2.9328699999999999</c:v>
                </c:pt>
                <c:pt idx="4738">
                  <c:v>2.9334600000000002</c:v>
                </c:pt>
                <c:pt idx="4739">
                  <c:v>2.9344700000000001</c:v>
                </c:pt>
                <c:pt idx="4740">
                  <c:v>2.9350200000000002</c:v>
                </c:pt>
                <c:pt idx="4741">
                  <c:v>2.93574</c:v>
                </c:pt>
                <c:pt idx="4742">
                  <c:v>2.9362200000000001</c:v>
                </c:pt>
                <c:pt idx="4743">
                  <c:v>2.9363999999999999</c:v>
                </c:pt>
                <c:pt idx="4744">
                  <c:v>2.9371499999999999</c:v>
                </c:pt>
                <c:pt idx="4745">
                  <c:v>2.93825</c:v>
                </c:pt>
                <c:pt idx="4746">
                  <c:v>2.9392900000000002</c:v>
                </c:pt>
                <c:pt idx="4747">
                  <c:v>2.9402599999999999</c:v>
                </c:pt>
                <c:pt idx="4748">
                  <c:v>2.94137</c:v>
                </c:pt>
                <c:pt idx="4749">
                  <c:v>2.9424600000000001</c:v>
                </c:pt>
                <c:pt idx="4750">
                  <c:v>2.94347</c:v>
                </c:pt>
                <c:pt idx="4751">
                  <c:v>2.94455</c:v>
                </c:pt>
                <c:pt idx="4752">
                  <c:v>2.9450400000000001</c:v>
                </c:pt>
                <c:pt idx="4753">
                  <c:v>2.9453299999999998</c:v>
                </c:pt>
                <c:pt idx="4754">
                  <c:v>2.9456099999999998</c:v>
                </c:pt>
                <c:pt idx="4755">
                  <c:v>2.9461200000000001</c:v>
                </c:pt>
                <c:pt idx="4756">
                  <c:v>2.9470999999999998</c:v>
                </c:pt>
                <c:pt idx="4757">
                  <c:v>2.94787</c:v>
                </c:pt>
                <c:pt idx="4758">
                  <c:v>2.9487999999999999</c:v>
                </c:pt>
                <c:pt idx="4759">
                  <c:v>2.9498199999999999</c:v>
                </c:pt>
                <c:pt idx="4760">
                  <c:v>2.9506999999999999</c:v>
                </c:pt>
                <c:pt idx="4761">
                  <c:v>2.9514100000000001</c:v>
                </c:pt>
                <c:pt idx="4762">
                  <c:v>2.9519099999999998</c:v>
                </c:pt>
                <c:pt idx="4763">
                  <c:v>2.9522200000000001</c:v>
                </c:pt>
                <c:pt idx="4764">
                  <c:v>2.9526500000000002</c:v>
                </c:pt>
                <c:pt idx="4765">
                  <c:v>2.9536199999999999</c:v>
                </c:pt>
                <c:pt idx="4766">
                  <c:v>2.9544700000000002</c:v>
                </c:pt>
                <c:pt idx="4767">
                  <c:v>2.9549799999999999</c:v>
                </c:pt>
                <c:pt idx="4768">
                  <c:v>2.95547</c:v>
                </c:pt>
                <c:pt idx="4769">
                  <c:v>2.95594</c:v>
                </c:pt>
                <c:pt idx="4770">
                  <c:v>2.9567100000000002</c:v>
                </c:pt>
                <c:pt idx="4771">
                  <c:v>2.9571100000000001</c:v>
                </c:pt>
                <c:pt idx="4772">
                  <c:v>2.9578099999999998</c:v>
                </c:pt>
                <c:pt idx="4773">
                  <c:v>2.9584299999999999</c:v>
                </c:pt>
                <c:pt idx="4774">
                  <c:v>2.95878</c:v>
                </c:pt>
                <c:pt idx="4775">
                  <c:v>2.9590399999999999</c:v>
                </c:pt>
                <c:pt idx="4776">
                  <c:v>2.9599099999999998</c:v>
                </c:pt>
                <c:pt idx="4777">
                  <c:v>2.96068</c:v>
                </c:pt>
                <c:pt idx="4778">
                  <c:v>2.9617499999999999</c:v>
                </c:pt>
                <c:pt idx="4779">
                  <c:v>2.96224</c:v>
                </c:pt>
                <c:pt idx="4780">
                  <c:v>2.9627300000000001</c:v>
                </c:pt>
                <c:pt idx="4781">
                  <c:v>2.9636999999999998</c:v>
                </c:pt>
                <c:pt idx="4782">
                  <c:v>2.96469</c:v>
                </c:pt>
                <c:pt idx="4783">
                  <c:v>2.9652500000000002</c:v>
                </c:pt>
                <c:pt idx="4784">
                  <c:v>2.9659399999999998</c:v>
                </c:pt>
                <c:pt idx="4785">
                  <c:v>2.9669599999999998</c:v>
                </c:pt>
                <c:pt idx="4786">
                  <c:v>2.96801</c:v>
                </c:pt>
                <c:pt idx="4787">
                  <c:v>2.96889</c:v>
                </c:pt>
                <c:pt idx="4788">
                  <c:v>2.96997</c:v>
                </c:pt>
                <c:pt idx="4789">
                  <c:v>2.9707699999999999</c:v>
                </c:pt>
                <c:pt idx="4790">
                  <c:v>2.9711500000000002</c:v>
                </c:pt>
                <c:pt idx="4791">
                  <c:v>2.9719000000000002</c:v>
                </c:pt>
                <c:pt idx="4792">
                  <c:v>2.9729800000000002</c:v>
                </c:pt>
                <c:pt idx="4793">
                  <c:v>2.9740199999999999</c:v>
                </c:pt>
                <c:pt idx="4794">
                  <c:v>2.9744700000000002</c:v>
                </c:pt>
                <c:pt idx="4795">
                  <c:v>2.97485</c:v>
                </c:pt>
                <c:pt idx="4796">
                  <c:v>2.9752700000000001</c:v>
                </c:pt>
                <c:pt idx="4797">
                  <c:v>2.97593</c:v>
                </c:pt>
                <c:pt idx="4798">
                  <c:v>2.9763799999999998</c:v>
                </c:pt>
                <c:pt idx="4799">
                  <c:v>2.9772099999999999</c:v>
                </c:pt>
                <c:pt idx="4800">
                  <c:v>2.9777800000000001</c:v>
                </c:pt>
                <c:pt idx="4801">
                  <c:v>2.9785400000000002</c:v>
                </c:pt>
                <c:pt idx="4802">
                  <c:v>2.97946</c:v>
                </c:pt>
                <c:pt idx="4803">
                  <c:v>2.98</c:v>
                </c:pt>
                <c:pt idx="4804">
                  <c:v>2.9807800000000002</c:v>
                </c:pt>
                <c:pt idx="4805">
                  <c:v>2.9818099999999998</c:v>
                </c:pt>
                <c:pt idx="4806">
                  <c:v>2.9827499999999998</c:v>
                </c:pt>
                <c:pt idx="4807">
                  <c:v>2.9834900000000002</c:v>
                </c:pt>
                <c:pt idx="4808">
                  <c:v>2.9844400000000002</c:v>
                </c:pt>
                <c:pt idx="4809">
                  <c:v>2.9854799999999999</c:v>
                </c:pt>
                <c:pt idx="4810">
                  <c:v>2.9864999999999999</c:v>
                </c:pt>
                <c:pt idx="4811">
                  <c:v>2.98726</c:v>
                </c:pt>
                <c:pt idx="4812">
                  <c:v>2.9878200000000001</c:v>
                </c:pt>
                <c:pt idx="4813">
                  <c:v>2.9883099999999998</c:v>
                </c:pt>
                <c:pt idx="4814">
                  <c:v>2.9889999999999999</c:v>
                </c:pt>
                <c:pt idx="4815">
                  <c:v>2.9893800000000001</c:v>
                </c:pt>
                <c:pt idx="4816">
                  <c:v>2.9903</c:v>
                </c:pt>
                <c:pt idx="4817">
                  <c:v>2.9912700000000001</c:v>
                </c:pt>
                <c:pt idx="4818">
                  <c:v>2.99213</c:v>
                </c:pt>
                <c:pt idx="4819">
                  <c:v>2.9931000000000001</c:v>
                </c:pt>
                <c:pt idx="4820">
                  <c:v>2.99363</c:v>
                </c:pt>
                <c:pt idx="4821">
                  <c:v>2.9946600000000001</c:v>
                </c:pt>
                <c:pt idx="4822">
                  <c:v>2.9954999999999998</c:v>
                </c:pt>
                <c:pt idx="4823">
                  <c:v>2.9963000000000002</c:v>
                </c:pt>
                <c:pt idx="4824">
                  <c:v>2.9968300000000001</c:v>
                </c:pt>
                <c:pt idx="4825">
                  <c:v>2.9977499999999999</c:v>
                </c:pt>
                <c:pt idx="4826">
                  <c:v>2.9982099999999998</c:v>
                </c:pt>
                <c:pt idx="4827">
                  <c:v>2.99925</c:v>
                </c:pt>
                <c:pt idx="4828">
                  <c:v>2.9998999999999998</c:v>
                </c:pt>
                <c:pt idx="4829">
                  <c:v>3.0001699999999998</c:v>
                </c:pt>
                <c:pt idx="4830">
                  <c:v>3.0005299999999999</c:v>
                </c:pt>
                <c:pt idx="4831">
                  <c:v>3.0008900000000001</c:v>
                </c:pt>
                <c:pt idx="4832">
                  <c:v>3.0010699999999999</c:v>
                </c:pt>
                <c:pt idx="4833">
                  <c:v>3.0013800000000002</c:v>
                </c:pt>
                <c:pt idx="4834">
                  <c:v>3.0017800000000001</c:v>
                </c:pt>
                <c:pt idx="4835">
                  <c:v>3.0022799999999998</c:v>
                </c:pt>
                <c:pt idx="4836">
                  <c:v>3.0032800000000002</c:v>
                </c:pt>
                <c:pt idx="4837">
                  <c:v>3.0039199999999999</c:v>
                </c:pt>
                <c:pt idx="4838">
                  <c:v>3.0051000000000001</c:v>
                </c:pt>
                <c:pt idx="4839">
                  <c:v>3.0061900000000001</c:v>
                </c:pt>
                <c:pt idx="4840">
                  <c:v>3.00725</c:v>
                </c:pt>
                <c:pt idx="4841">
                  <c:v>3.0082300000000002</c:v>
                </c:pt>
                <c:pt idx="4842">
                  <c:v>3.0085899999999999</c:v>
                </c:pt>
                <c:pt idx="4843">
                  <c:v>3.0093200000000002</c:v>
                </c:pt>
                <c:pt idx="4844">
                  <c:v>3.00989</c:v>
                </c:pt>
                <c:pt idx="4845">
                  <c:v>3.0105</c:v>
                </c:pt>
                <c:pt idx="4846">
                  <c:v>3.01125</c:v>
                </c:pt>
                <c:pt idx="4847">
                  <c:v>3.0120200000000001</c:v>
                </c:pt>
                <c:pt idx="4848">
                  <c:v>3.01309</c:v>
                </c:pt>
                <c:pt idx="4849">
                  <c:v>3.0137999999999998</c:v>
                </c:pt>
                <c:pt idx="4850">
                  <c:v>3.0146899999999999</c:v>
                </c:pt>
                <c:pt idx="4851">
                  <c:v>3.01572</c:v>
                </c:pt>
                <c:pt idx="4852">
                  <c:v>3.0163099999999998</c:v>
                </c:pt>
                <c:pt idx="4853">
                  <c:v>3.0168900000000001</c:v>
                </c:pt>
                <c:pt idx="4854">
                  <c:v>3.0173000000000001</c:v>
                </c:pt>
                <c:pt idx="4855">
                  <c:v>3.0177399999999999</c:v>
                </c:pt>
                <c:pt idx="4856">
                  <c:v>3.0186999999999999</c:v>
                </c:pt>
                <c:pt idx="4857">
                  <c:v>3.01912</c:v>
                </c:pt>
                <c:pt idx="4858">
                  <c:v>3.0196900000000002</c:v>
                </c:pt>
                <c:pt idx="4859">
                  <c:v>3.02</c:v>
                </c:pt>
                <c:pt idx="4860">
                  <c:v>3.0206599999999999</c:v>
                </c:pt>
                <c:pt idx="4861">
                  <c:v>3.0213299999999998</c:v>
                </c:pt>
                <c:pt idx="4862">
                  <c:v>3.0221</c:v>
                </c:pt>
                <c:pt idx="4863">
                  <c:v>3.0226600000000001</c:v>
                </c:pt>
                <c:pt idx="4864">
                  <c:v>3.0237599999999998</c:v>
                </c:pt>
                <c:pt idx="4865">
                  <c:v>3.02488</c:v>
                </c:pt>
                <c:pt idx="4866">
                  <c:v>3.02536</c:v>
                </c:pt>
                <c:pt idx="4867">
                  <c:v>3.0260400000000001</c:v>
                </c:pt>
                <c:pt idx="4868">
                  <c:v>3.0270299999999999</c:v>
                </c:pt>
                <c:pt idx="4869">
                  <c:v>3.0276200000000002</c:v>
                </c:pt>
                <c:pt idx="4870">
                  <c:v>3.0283699999999998</c:v>
                </c:pt>
                <c:pt idx="4871">
                  <c:v>3.0294699999999999</c:v>
                </c:pt>
                <c:pt idx="4872">
                  <c:v>3.03</c:v>
                </c:pt>
                <c:pt idx="4873">
                  <c:v>3.0310100000000002</c:v>
                </c:pt>
                <c:pt idx="4874">
                  <c:v>3.0319500000000001</c:v>
                </c:pt>
                <c:pt idx="4875">
                  <c:v>3.0329700000000002</c:v>
                </c:pt>
                <c:pt idx="4876">
                  <c:v>3.0339999999999998</c:v>
                </c:pt>
                <c:pt idx="4877">
                  <c:v>3.03443</c:v>
                </c:pt>
                <c:pt idx="4878">
                  <c:v>3.0354100000000002</c:v>
                </c:pt>
                <c:pt idx="4879">
                  <c:v>3.0364100000000001</c:v>
                </c:pt>
                <c:pt idx="4880">
                  <c:v>3.0374400000000001</c:v>
                </c:pt>
                <c:pt idx="4881">
                  <c:v>3.0380199999999999</c:v>
                </c:pt>
                <c:pt idx="4882">
                  <c:v>3.0389400000000002</c:v>
                </c:pt>
                <c:pt idx="4883">
                  <c:v>3.0397500000000002</c:v>
                </c:pt>
                <c:pt idx="4884">
                  <c:v>3.04013</c:v>
                </c:pt>
                <c:pt idx="4885">
                  <c:v>3.0405899999999999</c:v>
                </c:pt>
                <c:pt idx="4886">
                  <c:v>3.04121</c:v>
                </c:pt>
                <c:pt idx="4887">
                  <c:v>3.04182</c:v>
                </c:pt>
                <c:pt idx="4888">
                  <c:v>3.0423499999999999</c:v>
                </c:pt>
                <c:pt idx="4889">
                  <c:v>3.0427300000000002</c:v>
                </c:pt>
                <c:pt idx="4890">
                  <c:v>3.0432899999999998</c:v>
                </c:pt>
                <c:pt idx="4891">
                  <c:v>3.0438999999999998</c:v>
                </c:pt>
                <c:pt idx="4892">
                  <c:v>3.0450900000000001</c:v>
                </c:pt>
                <c:pt idx="4893">
                  <c:v>3.0462099999999999</c:v>
                </c:pt>
                <c:pt idx="4894">
                  <c:v>3.0469499999999998</c:v>
                </c:pt>
                <c:pt idx="4895">
                  <c:v>3.0480399999999999</c:v>
                </c:pt>
                <c:pt idx="4896">
                  <c:v>3.0491199999999998</c:v>
                </c:pt>
                <c:pt idx="4897">
                  <c:v>3.0500600000000002</c:v>
                </c:pt>
                <c:pt idx="4898">
                  <c:v>3.0508799999999998</c:v>
                </c:pt>
                <c:pt idx="4899">
                  <c:v>3.05192</c:v>
                </c:pt>
                <c:pt idx="4900">
                  <c:v>3.0528900000000001</c:v>
                </c:pt>
                <c:pt idx="4901">
                  <c:v>3.0535999999999999</c:v>
                </c:pt>
                <c:pt idx="4902">
                  <c:v>3.0540400000000001</c:v>
                </c:pt>
                <c:pt idx="4903">
                  <c:v>3.05477</c:v>
                </c:pt>
                <c:pt idx="4904">
                  <c:v>3.0555599999999998</c:v>
                </c:pt>
                <c:pt idx="4905">
                  <c:v>3.05613</c:v>
                </c:pt>
                <c:pt idx="4906">
                  <c:v>3.0568399999999998</c:v>
                </c:pt>
                <c:pt idx="4907">
                  <c:v>3.0578699999999999</c:v>
                </c:pt>
                <c:pt idx="4908">
                  <c:v>3.05884</c:v>
                </c:pt>
                <c:pt idx="4909">
                  <c:v>3.05985</c:v>
                </c:pt>
                <c:pt idx="4910">
                  <c:v>3.0607099999999998</c:v>
                </c:pt>
                <c:pt idx="4911">
                  <c:v>3.0611199999999998</c:v>
                </c:pt>
                <c:pt idx="4912">
                  <c:v>3.0618099999999999</c:v>
                </c:pt>
                <c:pt idx="4913">
                  <c:v>3.0624199999999999</c:v>
                </c:pt>
                <c:pt idx="4914">
                  <c:v>3.06345</c:v>
                </c:pt>
                <c:pt idx="4915">
                  <c:v>3.0642100000000001</c:v>
                </c:pt>
                <c:pt idx="4916">
                  <c:v>3.0645500000000001</c:v>
                </c:pt>
                <c:pt idx="4917">
                  <c:v>3.0649899999999999</c:v>
                </c:pt>
                <c:pt idx="4918">
                  <c:v>3.0660099999999999</c:v>
                </c:pt>
                <c:pt idx="4919">
                  <c:v>3.0666799999999999</c:v>
                </c:pt>
                <c:pt idx="4920">
                  <c:v>3.0670999999999999</c:v>
                </c:pt>
                <c:pt idx="4921">
                  <c:v>3.06785</c:v>
                </c:pt>
                <c:pt idx="4922">
                  <c:v>3.0682700000000001</c:v>
                </c:pt>
                <c:pt idx="4923">
                  <c:v>3.0685600000000002</c:v>
                </c:pt>
                <c:pt idx="4924">
                  <c:v>3.06881</c:v>
                </c:pt>
                <c:pt idx="4925">
                  <c:v>3.0697700000000001</c:v>
                </c:pt>
                <c:pt idx="4926">
                  <c:v>3.0704799999999999</c:v>
                </c:pt>
                <c:pt idx="4927">
                  <c:v>3.0709399999999998</c:v>
                </c:pt>
                <c:pt idx="4928">
                  <c:v>3.0718700000000001</c:v>
                </c:pt>
                <c:pt idx="4929">
                  <c:v>3.0722999999999998</c:v>
                </c:pt>
                <c:pt idx="4930">
                  <c:v>3.0731899999999999</c:v>
                </c:pt>
                <c:pt idx="4931">
                  <c:v>3.0740699999999999</c:v>
                </c:pt>
                <c:pt idx="4932">
                  <c:v>3.0746500000000001</c:v>
                </c:pt>
                <c:pt idx="4933">
                  <c:v>3.0753699999999999</c:v>
                </c:pt>
                <c:pt idx="4934">
                  <c:v>3.0764399999999998</c:v>
                </c:pt>
                <c:pt idx="4935">
                  <c:v>3.0774699999999999</c:v>
                </c:pt>
                <c:pt idx="4936">
                  <c:v>3.07843</c:v>
                </c:pt>
                <c:pt idx="4937">
                  <c:v>3.0794700000000002</c:v>
                </c:pt>
                <c:pt idx="4938">
                  <c:v>3.08</c:v>
                </c:pt>
                <c:pt idx="4939">
                  <c:v>3.0810599999999999</c:v>
                </c:pt>
                <c:pt idx="4940">
                  <c:v>3.0815100000000002</c:v>
                </c:pt>
                <c:pt idx="4941">
                  <c:v>3.08249</c:v>
                </c:pt>
                <c:pt idx="4942">
                  <c:v>3.0831499999999998</c:v>
                </c:pt>
                <c:pt idx="4943">
                  <c:v>3.0835900000000001</c:v>
                </c:pt>
                <c:pt idx="4944">
                  <c:v>3.0839699999999999</c:v>
                </c:pt>
                <c:pt idx="4945">
                  <c:v>3.0844</c:v>
                </c:pt>
                <c:pt idx="4946">
                  <c:v>3.0852200000000001</c:v>
                </c:pt>
                <c:pt idx="4947">
                  <c:v>3.0861999999999998</c:v>
                </c:pt>
                <c:pt idx="4948">
                  <c:v>3.08725</c:v>
                </c:pt>
                <c:pt idx="4949">
                  <c:v>3.0882999999999998</c:v>
                </c:pt>
                <c:pt idx="4950">
                  <c:v>3.08934</c:v>
                </c:pt>
                <c:pt idx="4951">
                  <c:v>3.0899700000000001</c:v>
                </c:pt>
                <c:pt idx="4952">
                  <c:v>3.09076</c:v>
                </c:pt>
                <c:pt idx="4953">
                  <c:v>3.0917400000000002</c:v>
                </c:pt>
                <c:pt idx="4954">
                  <c:v>3.0921799999999999</c:v>
                </c:pt>
                <c:pt idx="4955">
                  <c:v>3.09287</c:v>
                </c:pt>
                <c:pt idx="4956">
                  <c:v>3.09362</c:v>
                </c:pt>
                <c:pt idx="4957">
                  <c:v>3.0947</c:v>
                </c:pt>
                <c:pt idx="4958">
                  <c:v>3.0956899999999998</c:v>
                </c:pt>
                <c:pt idx="4959">
                  <c:v>3.0962900000000002</c:v>
                </c:pt>
                <c:pt idx="4960">
                  <c:v>3.09701</c:v>
                </c:pt>
                <c:pt idx="4961">
                  <c:v>3.0976400000000002</c:v>
                </c:pt>
                <c:pt idx="4962">
                  <c:v>3.0980500000000002</c:v>
                </c:pt>
                <c:pt idx="4963">
                  <c:v>3.0989499999999999</c:v>
                </c:pt>
                <c:pt idx="4964">
                  <c:v>3.1</c:v>
                </c:pt>
                <c:pt idx="4965">
                  <c:v>3.1008300000000002</c:v>
                </c:pt>
                <c:pt idx="4966">
                  <c:v>3.1016599999999999</c:v>
                </c:pt>
                <c:pt idx="4967">
                  <c:v>3.1021899999999998</c:v>
                </c:pt>
                <c:pt idx="4968">
                  <c:v>3.1032700000000002</c:v>
                </c:pt>
                <c:pt idx="4969">
                  <c:v>3.1043400000000001</c:v>
                </c:pt>
                <c:pt idx="4970">
                  <c:v>3.1052399999999998</c:v>
                </c:pt>
                <c:pt idx="4971">
                  <c:v>3.10568</c:v>
                </c:pt>
                <c:pt idx="4972">
                  <c:v>3.1061999999999999</c:v>
                </c:pt>
                <c:pt idx="4973">
                  <c:v>3.1067399999999998</c:v>
                </c:pt>
                <c:pt idx="4974">
                  <c:v>3.1075499999999998</c:v>
                </c:pt>
                <c:pt idx="4975">
                  <c:v>3.1079599999999998</c:v>
                </c:pt>
                <c:pt idx="4976">
                  <c:v>3.1084399999999999</c:v>
                </c:pt>
                <c:pt idx="4977">
                  <c:v>3.109</c:v>
                </c:pt>
                <c:pt idx="4978">
                  <c:v>3.11</c:v>
                </c:pt>
                <c:pt idx="4979">
                  <c:v>3.1110500000000001</c:v>
                </c:pt>
                <c:pt idx="4980">
                  <c:v>3.11178</c:v>
                </c:pt>
                <c:pt idx="4981">
                  <c:v>3.1128399999999998</c:v>
                </c:pt>
                <c:pt idx="4982">
                  <c:v>3.11388</c:v>
                </c:pt>
                <c:pt idx="4983">
                  <c:v>3.11449</c:v>
                </c:pt>
                <c:pt idx="4984">
                  <c:v>3.1154099999999998</c:v>
                </c:pt>
                <c:pt idx="4985">
                  <c:v>3.1161599999999998</c:v>
                </c:pt>
                <c:pt idx="4986">
                  <c:v>3.1171199999999999</c:v>
                </c:pt>
                <c:pt idx="4987">
                  <c:v>3.11802</c:v>
                </c:pt>
                <c:pt idx="4988">
                  <c:v>3.1186500000000001</c:v>
                </c:pt>
                <c:pt idx="4989">
                  <c:v>3.11911</c:v>
                </c:pt>
                <c:pt idx="4990">
                  <c:v>3.1197499999999998</c:v>
                </c:pt>
                <c:pt idx="4991">
                  <c:v>3.1204000000000001</c:v>
                </c:pt>
                <c:pt idx="4992">
                  <c:v>3.1211099999999998</c:v>
                </c:pt>
                <c:pt idx="4993">
                  <c:v>3.12215</c:v>
                </c:pt>
                <c:pt idx="4994">
                  <c:v>3.1228799999999999</c:v>
                </c:pt>
                <c:pt idx="4995">
                  <c:v>3.1237599999999999</c:v>
                </c:pt>
                <c:pt idx="4996">
                  <c:v>3.1247400000000001</c:v>
                </c:pt>
                <c:pt idx="4997">
                  <c:v>3.1254900000000001</c:v>
                </c:pt>
                <c:pt idx="4998">
                  <c:v>3.12642</c:v>
                </c:pt>
                <c:pt idx="4999">
                  <c:v>3.1270099999999998</c:v>
                </c:pt>
                <c:pt idx="5000">
                  <c:v>3.1275599999999999</c:v>
                </c:pt>
                <c:pt idx="5001">
                  <c:v>3.12785</c:v>
                </c:pt>
                <c:pt idx="5002">
                  <c:v>3.1283300000000001</c:v>
                </c:pt>
                <c:pt idx="5003">
                  <c:v>3.1288100000000001</c:v>
                </c:pt>
                <c:pt idx="5004">
                  <c:v>3.1293000000000002</c:v>
                </c:pt>
                <c:pt idx="5005">
                  <c:v>3.1302099999999999</c:v>
                </c:pt>
                <c:pt idx="5006">
                  <c:v>3.13096</c:v>
                </c:pt>
                <c:pt idx="5007">
                  <c:v>3.13157</c:v>
                </c:pt>
                <c:pt idx="5008">
                  <c:v>3.1326399999999999</c:v>
                </c:pt>
                <c:pt idx="5009">
                  <c:v>3.1337100000000002</c:v>
                </c:pt>
                <c:pt idx="5010">
                  <c:v>3.1347900000000002</c:v>
                </c:pt>
                <c:pt idx="5011">
                  <c:v>3.1357599999999999</c:v>
                </c:pt>
                <c:pt idx="5012">
                  <c:v>3.1364899999999998</c:v>
                </c:pt>
                <c:pt idx="5013">
                  <c:v>3.1368999999999998</c:v>
                </c:pt>
                <c:pt idx="5014">
                  <c:v>3.1377299999999999</c:v>
                </c:pt>
                <c:pt idx="5015">
                  <c:v>3.1380499999999998</c:v>
                </c:pt>
                <c:pt idx="5016">
                  <c:v>3.1388400000000001</c:v>
                </c:pt>
                <c:pt idx="5017">
                  <c:v>3.1393399999999998</c:v>
                </c:pt>
                <c:pt idx="5018">
                  <c:v>3.1402100000000002</c:v>
                </c:pt>
                <c:pt idx="5019">
                  <c:v>3.1412300000000002</c:v>
                </c:pt>
                <c:pt idx="5020">
                  <c:v>3.14229</c:v>
                </c:pt>
                <c:pt idx="5021">
                  <c:v>3.1433499999999999</c:v>
                </c:pt>
                <c:pt idx="5022">
                  <c:v>3.14398</c:v>
                </c:pt>
                <c:pt idx="5023">
                  <c:v>3.1446200000000002</c:v>
                </c:pt>
                <c:pt idx="5024">
                  <c:v>3.14554</c:v>
                </c:pt>
                <c:pt idx="5025">
                  <c:v>3.1465100000000001</c:v>
                </c:pt>
                <c:pt idx="5026">
                  <c:v>3.14717</c:v>
                </c:pt>
                <c:pt idx="5027">
                  <c:v>3.14791</c:v>
                </c:pt>
                <c:pt idx="5028">
                  <c:v>3.1485300000000001</c:v>
                </c:pt>
                <c:pt idx="5029">
                  <c:v>3.1494200000000001</c:v>
                </c:pt>
                <c:pt idx="5030">
                  <c:v>3.1501700000000001</c:v>
                </c:pt>
                <c:pt idx="5031">
                  <c:v>3.1508799999999999</c:v>
                </c:pt>
                <c:pt idx="5032">
                  <c:v>3.1515200000000001</c:v>
                </c:pt>
                <c:pt idx="5033">
                  <c:v>3.1522899999999998</c:v>
                </c:pt>
                <c:pt idx="5034">
                  <c:v>3.1530100000000001</c:v>
                </c:pt>
                <c:pt idx="5035">
                  <c:v>3.1540900000000001</c:v>
                </c:pt>
                <c:pt idx="5036">
                  <c:v>3.1551399999999998</c:v>
                </c:pt>
                <c:pt idx="5037">
                  <c:v>3.1561499999999998</c:v>
                </c:pt>
                <c:pt idx="5038">
                  <c:v>3.1565500000000002</c:v>
                </c:pt>
                <c:pt idx="5039">
                  <c:v>3.1574499999999999</c:v>
                </c:pt>
                <c:pt idx="5040">
                  <c:v>3.15848</c:v>
                </c:pt>
                <c:pt idx="5041">
                  <c:v>3.1594600000000002</c:v>
                </c:pt>
                <c:pt idx="5042">
                  <c:v>3.1599599999999999</c:v>
                </c:pt>
                <c:pt idx="5043">
                  <c:v>3.16093</c:v>
                </c:pt>
                <c:pt idx="5044">
                  <c:v>3.1616599999999999</c:v>
                </c:pt>
                <c:pt idx="5045">
                  <c:v>3.1622699999999999</c:v>
                </c:pt>
                <c:pt idx="5046">
                  <c:v>3.1629</c:v>
                </c:pt>
                <c:pt idx="5047">
                  <c:v>3.16364</c:v>
                </c:pt>
                <c:pt idx="5048">
                  <c:v>3.1644700000000001</c:v>
                </c:pt>
                <c:pt idx="5049">
                  <c:v>3.16486</c:v>
                </c:pt>
                <c:pt idx="5050">
                  <c:v>3.1657299999999999</c:v>
                </c:pt>
                <c:pt idx="5051">
                  <c:v>3.16622</c:v>
                </c:pt>
                <c:pt idx="5052">
                  <c:v>3.1667800000000002</c:v>
                </c:pt>
                <c:pt idx="5053">
                  <c:v>3.1678000000000002</c:v>
                </c:pt>
                <c:pt idx="5054">
                  <c:v>3.1688399999999999</c:v>
                </c:pt>
                <c:pt idx="5055">
                  <c:v>3.16954</c:v>
                </c:pt>
                <c:pt idx="5056">
                  <c:v>3.16995</c:v>
                </c:pt>
                <c:pt idx="5057">
                  <c:v>3.1709299999999998</c:v>
                </c:pt>
                <c:pt idx="5058">
                  <c:v>3.1718600000000001</c:v>
                </c:pt>
                <c:pt idx="5059">
                  <c:v>3.17225</c:v>
                </c:pt>
                <c:pt idx="5060">
                  <c:v>3.1728499999999999</c:v>
                </c:pt>
                <c:pt idx="5061">
                  <c:v>3.1732999999999998</c:v>
                </c:pt>
                <c:pt idx="5062">
                  <c:v>3.1737500000000001</c:v>
                </c:pt>
                <c:pt idx="5063">
                  <c:v>3.17428</c:v>
                </c:pt>
                <c:pt idx="5064">
                  <c:v>3.1748500000000002</c:v>
                </c:pt>
                <c:pt idx="5065">
                  <c:v>3.1758099999999998</c:v>
                </c:pt>
                <c:pt idx="5066">
                  <c:v>3.1768299999999998</c:v>
                </c:pt>
                <c:pt idx="5067">
                  <c:v>3.17788</c:v>
                </c:pt>
                <c:pt idx="5068">
                  <c:v>3.1789000000000001</c:v>
                </c:pt>
                <c:pt idx="5069">
                  <c:v>3.1796700000000002</c:v>
                </c:pt>
                <c:pt idx="5070">
                  <c:v>3.18024</c:v>
                </c:pt>
                <c:pt idx="5071">
                  <c:v>3.1808399999999999</c:v>
                </c:pt>
                <c:pt idx="5072">
                  <c:v>3.1812900000000002</c:v>
                </c:pt>
                <c:pt idx="5073">
                  <c:v>3.1822900000000001</c:v>
                </c:pt>
                <c:pt idx="5074">
                  <c:v>3.1825700000000001</c:v>
                </c:pt>
                <c:pt idx="5075">
                  <c:v>3.1832600000000002</c:v>
                </c:pt>
                <c:pt idx="5076">
                  <c:v>3.1841699999999999</c:v>
                </c:pt>
                <c:pt idx="5077">
                  <c:v>3.1846299999999998</c:v>
                </c:pt>
                <c:pt idx="5078">
                  <c:v>3.18554</c:v>
                </c:pt>
                <c:pt idx="5079">
                  <c:v>3.1859199999999999</c:v>
                </c:pt>
                <c:pt idx="5080">
                  <c:v>3.1867800000000002</c:v>
                </c:pt>
                <c:pt idx="5081">
                  <c:v>3.1874600000000002</c:v>
                </c:pt>
                <c:pt idx="5082">
                  <c:v>3.1882100000000002</c:v>
                </c:pt>
                <c:pt idx="5083">
                  <c:v>3.1892800000000001</c:v>
                </c:pt>
                <c:pt idx="5084">
                  <c:v>3.1902599999999999</c:v>
                </c:pt>
                <c:pt idx="5085">
                  <c:v>3.1912199999999999</c:v>
                </c:pt>
                <c:pt idx="5086">
                  <c:v>3.1917800000000001</c:v>
                </c:pt>
                <c:pt idx="5087">
                  <c:v>3.1922000000000001</c:v>
                </c:pt>
                <c:pt idx="5088">
                  <c:v>3.1926800000000002</c:v>
                </c:pt>
                <c:pt idx="5089">
                  <c:v>3.1930700000000001</c:v>
                </c:pt>
                <c:pt idx="5090">
                  <c:v>3.1935600000000002</c:v>
                </c:pt>
                <c:pt idx="5091">
                  <c:v>3.1944499999999998</c:v>
                </c:pt>
                <c:pt idx="5092">
                  <c:v>3.1954099999999999</c:v>
                </c:pt>
                <c:pt idx="5093">
                  <c:v>3.1964199999999998</c:v>
                </c:pt>
                <c:pt idx="5094">
                  <c:v>3.19747</c:v>
                </c:pt>
                <c:pt idx="5095">
                  <c:v>3.1985100000000002</c:v>
                </c:pt>
                <c:pt idx="5096">
                  <c:v>3.1994699999999998</c:v>
                </c:pt>
                <c:pt idx="5097">
                  <c:v>3.2</c:v>
                </c:pt>
                <c:pt idx="5098">
                  <c:v>3.2007699999999999</c:v>
                </c:pt>
                <c:pt idx="5099">
                  <c:v>3.2012800000000001</c:v>
                </c:pt>
                <c:pt idx="5100">
                  <c:v>3.20181</c:v>
                </c:pt>
                <c:pt idx="5101">
                  <c:v>3.2023700000000002</c:v>
                </c:pt>
                <c:pt idx="5102">
                  <c:v>3.2033800000000001</c:v>
                </c:pt>
                <c:pt idx="5103">
                  <c:v>3.20404</c:v>
                </c:pt>
                <c:pt idx="5104">
                  <c:v>3.2045300000000001</c:v>
                </c:pt>
                <c:pt idx="5105">
                  <c:v>3.2055500000000001</c:v>
                </c:pt>
                <c:pt idx="5106">
                  <c:v>3.2063600000000001</c:v>
                </c:pt>
                <c:pt idx="5107">
                  <c:v>3.2068300000000001</c:v>
                </c:pt>
                <c:pt idx="5108">
                  <c:v>3.2077499999999999</c:v>
                </c:pt>
                <c:pt idx="5109">
                  <c:v>3.20885</c:v>
                </c:pt>
                <c:pt idx="5110">
                  <c:v>3.2097199999999999</c:v>
                </c:pt>
                <c:pt idx="5111">
                  <c:v>3.21048</c:v>
                </c:pt>
                <c:pt idx="5112">
                  <c:v>3.2114199999999999</c:v>
                </c:pt>
                <c:pt idx="5113">
                  <c:v>3.21245</c:v>
                </c:pt>
                <c:pt idx="5114">
                  <c:v>3.2135099999999999</c:v>
                </c:pt>
                <c:pt idx="5115">
                  <c:v>3.21393</c:v>
                </c:pt>
                <c:pt idx="5116">
                  <c:v>3.2144400000000002</c:v>
                </c:pt>
                <c:pt idx="5117">
                  <c:v>3.2149399999999999</c:v>
                </c:pt>
                <c:pt idx="5118">
                  <c:v>3.2159900000000001</c:v>
                </c:pt>
                <c:pt idx="5119">
                  <c:v>3.2166199999999998</c:v>
                </c:pt>
                <c:pt idx="5120">
                  <c:v>3.21698</c:v>
                </c:pt>
                <c:pt idx="5121">
                  <c:v>3.2174900000000002</c:v>
                </c:pt>
                <c:pt idx="5122">
                  <c:v>3.2183099999999998</c:v>
                </c:pt>
                <c:pt idx="5123">
                  <c:v>3.2190099999999999</c:v>
                </c:pt>
                <c:pt idx="5124">
                  <c:v>3.21963</c:v>
                </c:pt>
                <c:pt idx="5125">
                  <c:v>3.22018</c:v>
                </c:pt>
                <c:pt idx="5126">
                  <c:v>3.22106</c:v>
                </c:pt>
                <c:pt idx="5127">
                  <c:v>3.22173</c:v>
                </c:pt>
                <c:pt idx="5128">
                  <c:v>3.22235</c:v>
                </c:pt>
                <c:pt idx="5129">
                  <c:v>3.22343</c:v>
                </c:pt>
                <c:pt idx="5130">
                  <c:v>3.2241300000000002</c:v>
                </c:pt>
                <c:pt idx="5131">
                  <c:v>3.2248700000000001</c:v>
                </c:pt>
                <c:pt idx="5132">
                  <c:v>3.2259600000000002</c:v>
                </c:pt>
                <c:pt idx="5133">
                  <c:v>3.2270300000000001</c:v>
                </c:pt>
                <c:pt idx="5134">
                  <c:v>3.2275999999999998</c:v>
                </c:pt>
                <c:pt idx="5135">
                  <c:v>3.2280199999999999</c:v>
                </c:pt>
                <c:pt idx="5136">
                  <c:v>3.2284899999999999</c:v>
                </c:pt>
                <c:pt idx="5137">
                  <c:v>3.2288700000000001</c:v>
                </c:pt>
                <c:pt idx="5138">
                  <c:v>3.2294700000000001</c:v>
                </c:pt>
                <c:pt idx="5139">
                  <c:v>3.2301700000000002</c:v>
                </c:pt>
                <c:pt idx="5140">
                  <c:v>3.2312400000000001</c:v>
                </c:pt>
                <c:pt idx="5141">
                  <c:v>3.23224</c:v>
                </c:pt>
                <c:pt idx="5142">
                  <c:v>3.23291</c:v>
                </c:pt>
                <c:pt idx="5143">
                  <c:v>3.2336800000000001</c:v>
                </c:pt>
                <c:pt idx="5144">
                  <c:v>3.2346200000000001</c:v>
                </c:pt>
                <c:pt idx="5145">
                  <c:v>3.23516</c:v>
                </c:pt>
                <c:pt idx="5146">
                  <c:v>3.2361499999999999</c:v>
                </c:pt>
                <c:pt idx="5147">
                  <c:v>3.2365699999999999</c:v>
                </c:pt>
                <c:pt idx="5148">
                  <c:v>3.2368100000000002</c:v>
                </c:pt>
                <c:pt idx="5149">
                  <c:v>3.2374100000000001</c:v>
                </c:pt>
                <c:pt idx="5150">
                  <c:v>3.2377799999999999</c:v>
                </c:pt>
                <c:pt idx="5151">
                  <c:v>3.2382</c:v>
                </c:pt>
                <c:pt idx="5152">
                  <c:v>3.2389999999999999</c:v>
                </c:pt>
                <c:pt idx="5153">
                  <c:v>3.2397499999999999</c:v>
                </c:pt>
                <c:pt idx="5154">
                  <c:v>3.2402799999999998</c:v>
                </c:pt>
                <c:pt idx="5155">
                  <c:v>3.2413599999999998</c:v>
                </c:pt>
                <c:pt idx="5156">
                  <c:v>3.2424300000000001</c:v>
                </c:pt>
                <c:pt idx="5157">
                  <c:v>3.2435</c:v>
                </c:pt>
                <c:pt idx="5158">
                  <c:v>3.2442899999999999</c:v>
                </c:pt>
                <c:pt idx="5159">
                  <c:v>3.24539</c:v>
                </c:pt>
                <c:pt idx="5160">
                  <c:v>3.2460200000000001</c:v>
                </c:pt>
                <c:pt idx="5161">
                  <c:v>3.2465299999999999</c:v>
                </c:pt>
                <c:pt idx="5162">
                  <c:v>3.2471899999999998</c:v>
                </c:pt>
                <c:pt idx="5163">
                  <c:v>3.2477299999999998</c:v>
                </c:pt>
                <c:pt idx="5164">
                  <c:v>3.2482199999999999</c:v>
                </c:pt>
                <c:pt idx="5165">
                  <c:v>3.2488100000000002</c:v>
                </c:pt>
                <c:pt idx="5166">
                  <c:v>3.24919</c:v>
                </c:pt>
                <c:pt idx="5167">
                  <c:v>3.2502300000000002</c:v>
                </c:pt>
                <c:pt idx="5168">
                  <c:v>3.2509700000000001</c:v>
                </c:pt>
                <c:pt idx="5169">
                  <c:v>3.2512400000000001</c:v>
                </c:pt>
                <c:pt idx="5170">
                  <c:v>3.2516500000000002</c:v>
                </c:pt>
                <c:pt idx="5171">
                  <c:v>3.2526000000000002</c:v>
                </c:pt>
                <c:pt idx="5172">
                  <c:v>3.2536700000000001</c:v>
                </c:pt>
                <c:pt idx="5173">
                  <c:v>3.2542399999999998</c:v>
                </c:pt>
                <c:pt idx="5174">
                  <c:v>3.2549600000000001</c:v>
                </c:pt>
                <c:pt idx="5175">
                  <c:v>3.2556799999999999</c:v>
                </c:pt>
                <c:pt idx="5176">
                  <c:v>3.25623</c:v>
                </c:pt>
                <c:pt idx="5177">
                  <c:v>3.2569499999999998</c:v>
                </c:pt>
                <c:pt idx="5178">
                  <c:v>3.2574100000000001</c:v>
                </c:pt>
                <c:pt idx="5179">
                  <c:v>3.2581799999999999</c:v>
                </c:pt>
                <c:pt idx="5180">
                  <c:v>3.2589000000000001</c:v>
                </c:pt>
                <c:pt idx="5181">
                  <c:v>3.2596500000000002</c:v>
                </c:pt>
                <c:pt idx="5182">
                  <c:v>3.2604600000000001</c:v>
                </c:pt>
                <c:pt idx="5183">
                  <c:v>3.2613699999999999</c:v>
                </c:pt>
                <c:pt idx="5184">
                  <c:v>3.2622499999999999</c:v>
                </c:pt>
                <c:pt idx="5185">
                  <c:v>3.2629000000000001</c:v>
                </c:pt>
                <c:pt idx="5186">
                  <c:v>3.2639900000000002</c:v>
                </c:pt>
                <c:pt idx="5187">
                  <c:v>3.26505</c:v>
                </c:pt>
                <c:pt idx="5188">
                  <c:v>3.2654299999999998</c:v>
                </c:pt>
                <c:pt idx="5189">
                  <c:v>3.2663000000000002</c:v>
                </c:pt>
                <c:pt idx="5190">
                  <c:v>3.2673100000000002</c:v>
                </c:pt>
                <c:pt idx="5191">
                  <c:v>3.2683800000000001</c:v>
                </c:pt>
                <c:pt idx="5192">
                  <c:v>3.2690600000000001</c:v>
                </c:pt>
                <c:pt idx="5193">
                  <c:v>3.2696100000000001</c:v>
                </c:pt>
                <c:pt idx="5194">
                  <c:v>3.2702200000000001</c:v>
                </c:pt>
                <c:pt idx="5195">
                  <c:v>3.2710400000000002</c:v>
                </c:pt>
                <c:pt idx="5196">
                  <c:v>3.27142</c:v>
                </c:pt>
                <c:pt idx="5197">
                  <c:v>3.2720500000000001</c:v>
                </c:pt>
                <c:pt idx="5198">
                  <c:v>3.2725599999999999</c:v>
                </c:pt>
                <c:pt idx="5199">
                  <c:v>3.2729300000000001</c:v>
                </c:pt>
                <c:pt idx="5200">
                  <c:v>3.27325</c:v>
                </c:pt>
                <c:pt idx="5201">
                  <c:v>3.2739600000000002</c:v>
                </c:pt>
                <c:pt idx="5202">
                  <c:v>3.2743099999999998</c:v>
                </c:pt>
                <c:pt idx="5203">
                  <c:v>3.2751100000000002</c:v>
                </c:pt>
                <c:pt idx="5204">
                  <c:v>3.2755899999999998</c:v>
                </c:pt>
                <c:pt idx="5205">
                  <c:v>3.2760799999999999</c:v>
                </c:pt>
                <c:pt idx="5206">
                  <c:v>3.2765399999999998</c:v>
                </c:pt>
                <c:pt idx="5207">
                  <c:v>3.2768099999999998</c:v>
                </c:pt>
                <c:pt idx="5208">
                  <c:v>3.2775500000000002</c:v>
                </c:pt>
                <c:pt idx="5209">
                  <c:v>3.27834</c:v>
                </c:pt>
                <c:pt idx="5210">
                  <c:v>3.27888</c:v>
                </c:pt>
                <c:pt idx="5211">
                  <c:v>3.27963</c:v>
                </c:pt>
                <c:pt idx="5212">
                  <c:v>3.2806600000000001</c:v>
                </c:pt>
                <c:pt idx="5213">
                  <c:v>3.2811400000000002</c:v>
                </c:pt>
                <c:pt idx="5214">
                  <c:v>3.2818000000000001</c:v>
                </c:pt>
                <c:pt idx="5215">
                  <c:v>3.2821500000000001</c:v>
                </c:pt>
                <c:pt idx="5216">
                  <c:v>3.2826900000000001</c:v>
                </c:pt>
                <c:pt idx="5217">
                  <c:v>3.2832300000000001</c:v>
                </c:pt>
                <c:pt idx="5218">
                  <c:v>3.2835800000000002</c:v>
                </c:pt>
                <c:pt idx="5219">
                  <c:v>3.2841100000000001</c:v>
                </c:pt>
                <c:pt idx="5220">
                  <c:v>3.28505</c:v>
                </c:pt>
                <c:pt idx="5221">
                  <c:v>3.2855300000000001</c:v>
                </c:pt>
                <c:pt idx="5222">
                  <c:v>3.2858800000000001</c:v>
                </c:pt>
                <c:pt idx="5223">
                  <c:v>3.28607</c:v>
                </c:pt>
                <c:pt idx="5224">
                  <c:v>3.2869299999999999</c:v>
                </c:pt>
                <c:pt idx="5225">
                  <c:v>3.2879299999999998</c:v>
                </c:pt>
                <c:pt idx="5226">
                  <c:v>3.2889599999999999</c:v>
                </c:pt>
                <c:pt idx="5227">
                  <c:v>3.2894600000000001</c:v>
                </c:pt>
                <c:pt idx="5228">
                  <c:v>3.28993</c:v>
                </c:pt>
                <c:pt idx="5229">
                  <c:v>3.2908300000000001</c:v>
                </c:pt>
                <c:pt idx="5230">
                  <c:v>3.29135</c:v>
                </c:pt>
                <c:pt idx="5231">
                  <c:v>3.29189</c:v>
                </c:pt>
                <c:pt idx="5232">
                  <c:v>3.2925900000000001</c:v>
                </c:pt>
                <c:pt idx="5233">
                  <c:v>3.29311</c:v>
                </c:pt>
                <c:pt idx="5234">
                  <c:v>3.29419</c:v>
                </c:pt>
                <c:pt idx="5235">
                  <c:v>3.29528</c:v>
                </c:pt>
                <c:pt idx="5236">
                  <c:v>3.2962600000000002</c:v>
                </c:pt>
                <c:pt idx="5237">
                  <c:v>3.2969900000000001</c:v>
                </c:pt>
                <c:pt idx="5238">
                  <c:v>3.2978900000000002</c:v>
                </c:pt>
                <c:pt idx="5239">
                  <c:v>3.2988400000000002</c:v>
                </c:pt>
                <c:pt idx="5240">
                  <c:v>3.29983</c:v>
                </c:pt>
                <c:pt idx="5241">
                  <c:v>3.30037</c:v>
                </c:pt>
                <c:pt idx="5242">
                  <c:v>3.3010999999999999</c:v>
                </c:pt>
                <c:pt idx="5243">
                  <c:v>3.3017099999999999</c:v>
                </c:pt>
                <c:pt idx="5244">
                  <c:v>3.30219</c:v>
                </c:pt>
                <c:pt idx="5245">
                  <c:v>3.3026499999999999</c:v>
                </c:pt>
                <c:pt idx="5246">
                  <c:v>3.3033700000000001</c:v>
                </c:pt>
                <c:pt idx="5247">
                  <c:v>3.30375</c:v>
                </c:pt>
                <c:pt idx="5248">
                  <c:v>3.3045800000000001</c:v>
                </c:pt>
                <c:pt idx="5249">
                  <c:v>3.3056100000000002</c:v>
                </c:pt>
                <c:pt idx="5250">
                  <c:v>3.3066499999999999</c:v>
                </c:pt>
                <c:pt idx="5251">
                  <c:v>3.3077000000000001</c:v>
                </c:pt>
                <c:pt idx="5252">
                  <c:v>3.3085100000000001</c:v>
                </c:pt>
                <c:pt idx="5253">
                  <c:v>3.30958</c:v>
                </c:pt>
                <c:pt idx="5254">
                  <c:v>3.31</c:v>
                </c:pt>
                <c:pt idx="5255">
                  <c:v>3.3104100000000001</c:v>
                </c:pt>
                <c:pt idx="5256">
                  <c:v>3.3106800000000001</c:v>
                </c:pt>
                <c:pt idx="5257">
                  <c:v>3.3112499999999998</c:v>
                </c:pt>
                <c:pt idx="5258">
                  <c:v>3.3119700000000001</c:v>
                </c:pt>
                <c:pt idx="5259">
                  <c:v>3.3127800000000001</c:v>
                </c:pt>
                <c:pt idx="5260">
                  <c:v>3.31325</c:v>
                </c:pt>
                <c:pt idx="5261">
                  <c:v>3.3140299999999998</c:v>
                </c:pt>
                <c:pt idx="5262">
                  <c:v>3.3146200000000001</c:v>
                </c:pt>
                <c:pt idx="5263">
                  <c:v>3.3155199999999998</c:v>
                </c:pt>
                <c:pt idx="5264">
                  <c:v>3.31616</c:v>
                </c:pt>
                <c:pt idx="5265">
                  <c:v>3.3170199999999999</c:v>
                </c:pt>
                <c:pt idx="5266">
                  <c:v>3.3176999999999999</c:v>
                </c:pt>
                <c:pt idx="5267">
                  <c:v>3.3188499999999999</c:v>
                </c:pt>
                <c:pt idx="5268">
                  <c:v>3.3194400000000002</c:v>
                </c:pt>
                <c:pt idx="5269">
                  <c:v>3.32016</c:v>
                </c:pt>
                <c:pt idx="5270">
                  <c:v>3.3212299999999999</c:v>
                </c:pt>
                <c:pt idx="5271">
                  <c:v>3.3220900000000002</c:v>
                </c:pt>
                <c:pt idx="5272">
                  <c:v>3.3224399999999998</c:v>
                </c:pt>
                <c:pt idx="5273">
                  <c:v>3.3229899999999999</c:v>
                </c:pt>
                <c:pt idx="5274">
                  <c:v>3.3235199999999998</c:v>
                </c:pt>
                <c:pt idx="5275">
                  <c:v>3.3244199999999999</c:v>
                </c:pt>
                <c:pt idx="5276">
                  <c:v>3.3251400000000002</c:v>
                </c:pt>
                <c:pt idx="5277">
                  <c:v>3.3259400000000001</c:v>
                </c:pt>
                <c:pt idx="5278">
                  <c:v>3.3264499999999999</c:v>
                </c:pt>
                <c:pt idx="5279">
                  <c:v>3.3271700000000002</c:v>
                </c:pt>
                <c:pt idx="5280">
                  <c:v>3.3282600000000002</c:v>
                </c:pt>
                <c:pt idx="5281">
                  <c:v>3.3290000000000002</c:v>
                </c:pt>
                <c:pt idx="5282">
                  <c:v>3.33</c:v>
                </c:pt>
                <c:pt idx="5283">
                  <c:v>3.33067</c:v>
                </c:pt>
                <c:pt idx="5284">
                  <c:v>3.33128</c:v>
                </c:pt>
                <c:pt idx="5285">
                  <c:v>3.3322400000000001</c:v>
                </c:pt>
                <c:pt idx="5286">
                  <c:v>3.3329800000000001</c:v>
                </c:pt>
                <c:pt idx="5287">
                  <c:v>3.3337699999999999</c:v>
                </c:pt>
                <c:pt idx="5288">
                  <c:v>3.3348399999999998</c:v>
                </c:pt>
                <c:pt idx="5289">
                  <c:v>3.33568</c:v>
                </c:pt>
                <c:pt idx="5290">
                  <c:v>3.3364600000000002</c:v>
                </c:pt>
                <c:pt idx="5291">
                  <c:v>3.33684</c:v>
                </c:pt>
                <c:pt idx="5292">
                  <c:v>3.3373400000000002</c:v>
                </c:pt>
                <c:pt idx="5293">
                  <c:v>3.3379799999999999</c:v>
                </c:pt>
                <c:pt idx="5294">
                  <c:v>3.3388100000000001</c:v>
                </c:pt>
                <c:pt idx="5295">
                  <c:v>3.33988</c:v>
                </c:pt>
                <c:pt idx="5296">
                  <c:v>3.3409</c:v>
                </c:pt>
                <c:pt idx="5297">
                  <c:v>3.3416199999999998</c:v>
                </c:pt>
                <c:pt idx="5298">
                  <c:v>3.3425699999999998</c:v>
                </c:pt>
                <c:pt idx="5299">
                  <c:v>3.34321</c:v>
                </c:pt>
                <c:pt idx="5300">
                  <c:v>3.3437999999999999</c:v>
                </c:pt>
                <c:pt idx="5301">
                  <c:v>3.3447200000000001</c:v>
                </c:pt>
                <c:pt idx="5302">
                  <c:v>3.3450199999999999</c:v>
                </c:pt>
                <c:pt idx="5303">
                  <c:v>3.34552</c:v>
                </c:pt>
                <c:pt idx="5304">
                  <c:v>3.3458600000000001</c:v>
                </c:pt>
                <c:pt idx="5305">
                  <c:v>3.34626</c:v>
                </c:pt>
                <c:pt idx="5306">
                  <c:v>3.3466</c:v>
                </c:pt>
                <c:pt idx="5307">
                  <c:v>3.3473000000000002</c:v>
                </c:pt>
                <c:pt idx="5308">
                  <c:v>3.3483000000000001</c:v>
                </c:pt>
                <c:pt idx="5309">
                  <c:v>3.3493499999999998</c:v>
                </c:pt>
                <c:pt idx="5310">
                  <c:v>3.35032</c:v>
                </c:pt>
                <c:pt idx="5311">
                  <c:v>3.3513899999999999</c:v>
                </c:pt>
                <c:pt idx="5312">
                  <c:v>3.3520400000000001</c:v>
                </c:pt>
                <c:pt idx="5313">
                  <c:v>3.3530000000000002</c:v>
                </c:pt>
                <c:pt idx="5314">
                  <c:v>3.3540100000000002</c:v>
                </c:pt>
                <c:pt idx="5315">
                  <c:v>3.35466</c:v>
                </c:pt>
                <c:pt idx="5316">
                  <c:v>3.3554200000000001</c:v>
                </c:pt>
                <c:pt idx="5317">
                  <c:v>3.3559800000000002</c:v>
                </c:pt>
                <c:pt idx="5318">
                  <c:v>3.35642</c:v>
                </c:pt>
                <c:pt idx="5319">
                  <c:v>3.3569</c:v>
                </c:pt>
                <c:pt idx="5320">
                  <c:v>3.3575499999999998</c:v>
                </c:pt>
                <c:pt idx="5321">
                  <c:v>3.35791</c:v>
                </c:pt>
                <c:pt idx="5322">
                  <c:v>3.3584499999999999</c:v>
                </c:pt>
                <c:pt idx="5323">
                  <c:v>3.35955</c:v>
                </c:pt>
                <c:pt idx="5324">
                  <c:v>3.3599000000000001</c:v>
                </c:pt>
                <c:pt idx="5325">
                  <c:v>3.3602799999999999</c:v>
                </c:pt>
                <c:pt idx="5326">
                  <c:v>3.3609599999999999</c:v>
                </c:pt>
                <c:pt idx="5327">
                  <c:v>3.36191</c:v>
                </c:pt>
                <c:pt idx="5328">
                  <c:v>3.36286</c:v>
                </c:pt>
                <c:pt idx="5329">
                  <c:v>3.3635700000000002</c:v>
                </c:pt>
                <c:pt idx="5330">
                  <c:v>3.3641299999999998</c:v>
                </c:pt>
                <c:pt idx="5331">
                  <c:v>3.36456</c:v>
                </c:pt>
                <c:pt idx="5332">
                  <c:v>3.36504</c:v>
                </c:pt>
                <c:pt idx="5333">
                  <c:v>3.3656899999999998</c:v>
                </c:pt>
                <c:pt idx="5334">
                  <c:v>3.3664499999999999</c:v>
                </c:pt>
                <c:pt idx="5335">
                  <c:v>3.3667899999999999</c:v>
                </c:pt>
                <c:pt idx="5336">
                  <c:v>3.3672800000000001</c:v>
                </c:pt>
                <c:pt idx="5337">
                  <c:v>3.3680300000000001</c:v>
                </c:pt>
                <c:pt idx="5338">
                  <c:v>3.3686500000000001</c:v>
                </c:pt>
                <c:pt idx="5339">
                  <c:v>3.3696700000000002</c:v>
                </c:pt>
                <c:pt idx="5340">
                  <c:v>3.3706100000000001</c:v>
                </c:pt>
                <c:pt idx="5341">
                  <c:v>3.3714599999999999</c:v>
                </c:pt>
                <c:pt idx="5342">
                  <c:v>3.37229</c:v>
                </c:pt>
                <c:pt idx="5343">
                  <c:v>3.3730600000000002</c:v>
                </c:pt>
                <c:pt idx="5344">
                  <c:v>3.3741599999999998</c:v>
                </c:pt>
                <c:pt idx="5345">
                  <c:v>3.3746999999999998</c:v>
                </c:pt>
                <c:pt idx="5346">
                  <c:v>3.3756900000000001</c:v>
                </c:pt>
                <c:pt idx="5347">
                  <c:v>3.3767299999999998</c:v>
                </c:pt>
                <c:pt idx="5348">
                  <c:v>3.3774000000000002</c:v>
                </c:pt>
                <c:pt idx="5349">
                  <c:v>3.3781400000000001</c:v>
                </c:pt>
                <c:pt idx="5350">
                  <c:v>3.3791899999999999</c:v>
                </c:pt>
                <c:pt idx="5351">
                  <c:v>3.3802500000000002</c:v>
                </c:pt>
                <c:pt idx="5352">
                  <c:v>3.3807399999999999</c:v>
                </c:pt>
                <c:pt idx="5353">
                  <c:v>3.38123</c:v>
                </c:pt>
                <c:pt idx="5354">
                  <c:v>3.3818000000000001</c:v>
                </c:pt>
                <c:pt idx="5355">
                  <c:v>3.3822199999999998</c:v>
                </c:pt>
                <c:pt idx="5356">
                  <c:v>3.38314</c:v>
                </c:pt>
                <c:pt idx="5357">
                  <c:v>3.3837799999999998</c:v>
                </c:pt>
                <c:pt idx="5358">
                  <c:v>3.3843299999999998</c:v>
                </c:pt>
                <c:pt idx="5359">
                  <c:v>3.3847100000000001</c:v>
                </c:pt>
                <c:pt idx="5360">
                  <c:v>3.3857599999999999</c:v>
                </c:pt>
                <c:pt idx="5361">
                  <c:v>3.3865099999999999</c:v>
                </c:pt>
                <c:pt idx="5362">
                  <c:v>3.3872</c:v>
                </c:pt>
                <c:pt idx="5363">
                  <c:v>3.3882099999999999</c:v>
                </c:pt>
                <c:pt idx="5364">
                  <c:v>3.3885299999999998</c:v>
                </c:pt>
                <c:pt idx="5365">
                  <c:v>3.3888699999999998</c:v>
                </c:pt>
                <c:pt idx="5366">
                  <c:v>3.3895900000000001</c:v>
                </c:pt>
                <c:pt idx="5367">
                  <c:v>3.3902299999999999</c:v>
                </c:pt>
                <c:pt idx="5368">
                  <c:v>3.3907500000000002</c:v>
                </c:pt>
                <c:pt idx="5369">
                  <c:v>3.3911699999999998</c:v>
                </c:pt>
                <c:pt idx="5370">
                  <c:v>3.3921000000000001</c:v>
                </c:pt>
                <c:pt idx="5371">
                  <c:v>3.3928799999999999</c:v>
                </c:pt>
                <c:pt idx="5372">
                  <c:v>3.39378</c:v>
                </c:pt>
                <c:pt idx="5373">
                  <c:v>3.3947500000000002</c:v>
                </c:pt>
                <c:pt idx="5374">
                  <c:v>3.3957999999999999</c:v>
                </c:pt>
                <c:pt idx="5375">
                  <c:v>3.3966799999999999</c:v>
                </c:pt>
                <c:pt idx="5376">
                  <c:v>3.3972199999999999</c:v>
                </c:pt>
                <c:pt idx="5377">
                  <c:v>3.3978700000000002</c:v>
                </c:pt>
                <c:pt idx="5378">
                  <c:v>3.3988800000000001</c:v>
                </c:pt>
                <c:pt idx="5379">
                  <c:v>3.3996300000000002</c:v>
                </c:pt>
                <c:pt idx="5380">
                  <c:v>3.4003399999999999</c:v>
                </c:pt>
                <c:pt idx="5381">
                  <c:v>3.4006599999999998</c:v>
                </c:pt>
                <c:pt idx="5382">
                  <c:v>3.4014799999999998</c:v>
                </c:pt>
                <c:pt idx="5383">
                  <c:v>3.40191</c:v>
                </c:pt>
                <c:pt idx="5384">
                  <c:v>3.40252</c:v>
                </c:pt>
                <c:pt idx="5385">
                  <c:v>3.4036200000000001</c:v>
                </c:pt>
                <c:pt idx="5386">
                  <c:v>3.40462</c:v>
                </c:pt>
                <c:pt idx="5387">
                  <c:v>3.4056199999999999</c:v>
                </c:pt>
                <c:pt idx="5388">
                  <c:v>3.40625</c:v>
                </c:pt>
                <c:pt idx="5389">
                  <c:v>3.4069600000000002</c:v>
                </c:pt>
                <c:pt idx="5390">
                  <c:v>3.4077799999999998</c:v>
                </c:pt>
                <c:pt idx="5391">
                  <c:v>3.4085200000000002</c:v>
                </c:pt>
                <c:pt idx="5392">
                  <c:v>3.4089200000000002</c:v>
                </c:pt>
                <c:pt idx="5393">
                  <c:v>3.41</c:v>
                </c:pt>
                <c:pt idx="5394">
                  <c:v>3.4104899999999998</c:v>
                </c:pt>
                <c:pt idx="5395">
                  <c:v>3.4112</c:v>
                </c:pt>
                <c:pt idx="5396">
                  <c:v>3.4119000000000002</c:v>
                </c:pt>
                <c:pt idx="5397">
                  <c:v>3.4123800000000002</c:v>
                </c:pt>
                <c:pt idx="5398">
                  <c:v>3.4131200000000002</c:v>
                </c:pt>
                <c:pt idx="5399">
                  <c:v>3.4138500000000001</c:v>
                </c:pt>
                <c:pt idx="5400">
                  <c:v>3.4148299999999998</c:v>
                </c:pt>
                <c:pt idx="5401">
                  <c:v>3.4156300000000002</c:v>
                </c:pt>
                <c:pt idx="5402">
                  <c:v>3.4159799999999998</c:v>
                </c:pt>
                <c:pt idx="5403">
                  <c:v>3.4164099999999999</c:v>
                </c:pt>
                <c:pt idx="5404">
                  <c:v>3.4171100000000001</c:v>
                </c:pt>
                <c:pt idx="5405">
                  <c:v>3.4179300000000001</c:v>
                </c:pt>
                <c:pt idx="5406">
                  <c:v>3.4188399999999999</c:v>
                </c:pt>
                <c:pt idx="5407">
                  <c:v>3.4198400000000002</c:v>
                </c:pt>
                <c:pt idx="5408">
                  <c:v>3.4203800000000002</c:v>
                </c:pt>
                <c:pt idx="5409">
                  <c:v>3.4209900000000002</c:v>
                </c:pt>
                <c:pt idx="5410">
                  <c:v>3.42137</c:v>
                </c:pt>
                <c:pt idx="5411">
                  <c:v>3.4221200000000001</c:v>
                </c:pt>
                <c:pt idx="5412">
                  <c:v>3.4229699999999998</c:v>
                </c:pt>
                <c:pt idx="5413">
                  <c:v>3.4233600000000002</c:v>
                </c:pt>
                <c:pt idx="5414">
                  <c:v>3.4238900000000001</c:v>
                </c:pt>
                <c:pt idx="5415">
                  <c:v>3.4243299999999999</c:v>
                </c:pt>
                <c:pt idx="5416">
                  <c:v>3.42489</c:v>
                </c:pt>
                <c:pt idx="5417">
                  <c:v>3.4254799999999999</c:v>
                </c:pt>
                <c:pt idx="5418">
                  <c:v>3.4264299999999999</c:v>
                </c:pt>
                <c:pt idx="5419">
                  <c:v>3.4272999999999998</c:v>
                </c:pt>
                <c:pt idx="5420">
                  <c:v>3.4280400000000002</c:v>
                </c:pt>
                <c:pt idx="5421">
                  <c:v>3.4291200000000002</c:v>
                </c:pt>
                <c:pt idx="5422">
                  <c:v>3.43</c:v>
                </c:pt>
                <c:pt idx="5423">
                  <c:v>3.43113</c:v>
                </c:pt>
                <c:pt idx="5424">
                  <c:v>3.4317799999999998</c:v>
                </c:pt>
                <c:pt idx="5425">
                  <c:v>3.4325199999999998</c:v>
                </c:pt>
                <c:pt idx="5426">
                  <c:v>3.4331800000000001</c:v>
                </c:pt>
                <c:pt idx="5427">
                  <c:v>3.4336000000000002</c:v>
                </c:pt>
                <c:pt idx="5428">
                  <c:v>3.43391</c:v>
                </c:pt>
                <c:pt idx="5429">
                  <c:v>3.4342000000000001</c:v>
                </c:pt>
                <c:pt idx="5430">
                  <c:v>3.4345500000000002</c:v>
                </c:pt>
                <c:pt idx="5431">
                  <c:v>3.4350800000000001</c:v>
                </c:pt>
                <c:pt idx="5432">
                  <c:v>3.43554</c:v>
                </c:pt>
                <c:pt idx="5433">
                  <c:v>3.4361100000000002</c:v>
                </c:pt>
                <c:pt idx="5434">
                  <c:v>3.4366599999999998</c:v>
                </c:pt>
                <c:pt idx="5435">
                  <c:v>3.4370500000000002</c:v>
                </c:pt>
                <c:pt idx="5436">
                  <c:v>3.4375399999999998</c:v>
                </c:pt>
                <c:pt idx="5437">
                  <c:v>3.43784</c:v>
                </c:pt>
                <c:pt idx="5438">
                  <c:v>3.4382100000000002</c:v>
                </c:pt>
                <c:pt idx="5439">
                  <c:v>3.4388800000000002</c:v>
                </c:pt>
                <c:pt idx="5440">
                  <c:v>3.4394900000000002</c:v>
                </c:pt>
                <c:pt idx="5441">
                  <c:v>3.4401199999999998</c:v>
                </c:pt>
                <c:pt idx="5442">
                  <c:v>3.44096</c:v>
                </c:pt>
                <c:pt idx="5443">
                  <c:v>3.4414699999999998</c:v>
                </c:pt>
                <c:pt idx="5444">
                  <c:v>3.44225</c:v>
                </c:pt>
                <c:pt idx="5445">
                  <c:v>3.4429500000000002</c:v>
                </c:pt>
                <c:pt idx="5446">
                  <c:v>3.4436</c:v>
                </c:pt>
                <c:pt idx="5447">
                  <c:v>3.44448</c:v>
                </c:pt>
                <c:pt idx="5448">
                  <c:v>3.4452400000000001</c:v>
                </c:pt>
                <c:pt idx="5449">
                  <c:v>3.4458600000000001</c:v>
                </c:pt>
                <c:pt idx="5450">
                  <c:v>3.4462600000000001</c:v>
                </c:pt>
                <c:pt idx="5451">
                  <c:v>3.4469500000000002</c:v>
                </c:pt>
                <c:pt idx="5452">
                  <c:v>3.4475699999999998</c:v>
                </c:pt>
                <c:pt idx="5453">
                  <c:v>3.4486500000000002</c:v>
                </c:pt>
                <c:pt idx="5454">
                  <c:v>3.44943</c:v>
                </c:pt>
                <c:pt idx="5455">
                  <c:v>3.45004</c:v>
                </c:pt>
                <c:pt idx="5456">
                  <c:v>3.4507599999999998</c:v>
                </c:pt>
                <c:pt idx="5457">
                  <c:v>3.4514900000000002</c:v>
                </c:pt>
                <c:pt idx="5458">
                  <c:v>3.4521799999999998</c:v>
                </c:pt>
                <c:pt idx="5459">
                  <c:v>3.45269</c:v>
                </c:pt>
                <c:pt idx="5460">
                  <c:v>3.4532699999999998</c:v>
                </c:pt>
                <c:pt idx="5461">
                  <c:v>3.4537499999999999</c:v>
                </c:pt>
                <c:pt idx="5462">
                  <c:v>3.4540700000000002</c:v>
                </c:pt>
                <c:pt idx="5463">
                  <c:v>3.4546399999999999</c:v>
                </c:pt>
                <c:pt idx="5464">
                  <c:v>3.4551699999999999</c:v>
                </c:pt>
                <c:pt idx="5465">
                  <c:v>3.4558900000000001</c:v>
                </c:pt>
                <c:pt idx="5466">
                  <c:v>3.4569399999999999</c:v>
                </c:pt>
                <c:pt idx="5467">
                  <c:v>3.45804</c:v>
                </c:pt>
                <c:pt idx="5468">
                  <c:v>3.4591099999999999</c:v>
                </c:pt>
                <c:pt idx="5469">
                  <c:v>3.4598800000000001</c:v>
                </c:pt>
                <c:pt idx="5470">
                  <c:v>3.4603000000000002</c:v>
                </c:pt>
                <c:pt idx="5471">
                  <c:v>3.4610699999999999</c:v>
                </c:pt>
                <c:pt idx="5472">
                  <c:v>3.4615499999999999</c:v>
                </c:pt>
                <c:pt idx="5473">
                  <c:v>3.46217</c:v>
                </c:pt>
                <c:pt idx="5474">
                  <c:v>3.4627699999999999</c:v>
                </c:pt>
                <c:pt idx="5475">
                  <c:v>3.4638100000000001</c:v>
                </c:pt>
                <c:pt idx="5476">
                  <c:v>3.4647399999999999</c:v>
                </c:pt>
                <c:pt idx="5477">
                  <c:v>3.4653299999999998</c:v>
                </c:pt>
                <c:pt idx="5478">
                  <c:v>3.4657200000000001</c:v>
                </c:pt>
                <c:pt idx="5479">
                  <c:v>3.4663200000000001</c:v>
                </c:pt>
                <c:pt idx="5480">
                  <c:v>3.4668399999999999</c:v>
                </c:pt>
                <c:pt idx="5481">
                  <c:v>3.4675400000000001</c:v>
                </c:pt>
                <c:pt idx="5482">
                  <c:v>3.4680499999999999</c:v>
                </c:pt>
                <c:pt idx="5483">
                  <c:v>3.46855</c:v>
                </c:pt>
                <c:pt idx="5484">
                  <c:v>3.46915</c:v>
                </c:pt>
                <c:pt idx="5485">
                  <c:v>3.46976</c:v>
                </c:pt>
                <c:pt idx="5486">
                  <c:v>3.4706000000000001</c:v>
                </c:pt>
                <c:pt idx="5487">
                  <c:v>3.4716</c:v>
                </c:pt>
                <c:pt idx="5488">
                  <c:v>3.4724699999999999</c:v>
                </c:pt>
                <c:pt idx="5489">
                  <c:v>3.4735900000000002</c:v>
                </c:pt>
                <c:pt idx="5490">
                  <c:v>3.47437</c:v>
                </c:pt>
                <c:pt idx="5491">
                  <c:v>3.4749099999999999</c:v>
                </c:pt>
                <c:pt idx="5492">
                  <c:v>3.4755400000000001</c:v>
                </c:pt>
                <c:pt idx="5493">
                  <c:v>3.4760499999999999</c:v>
                </c:pt>
                <c:pt idx="5494">
                  <c:v>3.4763700000000002</c:v>
                </c:pt>
                <c:pt idx="5495">
                  <c:v>3.4769899999999998</c:v>
                </c:pt>
                <c:pt idx="5496">
                  <c:v>3.4774500000000002</c:v>
                </c:pt>
                <c:pt idx="5497">
                  <c:v>3.4781</c:v>
                </c:pt>
                <c:pt idx="5498">
                  <c:v>3.47851</c:v>
                </c:pt>
                <c:pt idx="5499">
                  <c:v>3.4791400000000001</c:v>
                </c:pt>
                <c:pt idx="5500">
                  <c:v>3.4797400000000001</c:v>
                </c:pt>
                <c:pt idx="5501">
                  <c:v>3.48061</c:v>
                </c:pt>
                <c:pt idx="5502">
                  <c:v>3.4815900000000002</c:v>
                </c:pt>
                <c:pt idx="5503">
                  <c:v>3.4819900000000001</c:v>
                </c:pt>
                <c:pt idx="5504">
                  <c:v>3.4825599999999999</c:v>
                </c:pt>
                <c:pt idx="5505">
                  <c:v>3.4830399999999999</c:v>
                </c:pt>
                <c:pt idx="5506">
                  <c:v>3.4834800000000001</c:v>
                </c:pt>
                <c:pt idx="5507">
                  <c:v>3.4845600000000001</c:v>
                </c:pt>
                <c:pt idx="5508">
                  <c:v>3.4848599999999998</c:v>
                </c:pt>
                <c:pt idx="5509">
                  <c:v>3.4855800000000001</c:v>
                </c:pt>
                <c:pt idx="5510">
                  <c:v>3.4866799999999998</c:v>
                </c:pt>
                <c:pt idx="5511">
                  <c:v>3.4878200000000001</c:v>
                </c:pt>
                <c:pt idx="5512">
                  <c:v>3.4889700000000001</c:v>
                </c:pt>
                <c:pt idx="5513">
                  <c:v>3.4896400000000001</c:v>
                </c:pt>
                <c:pt idx="5514">
                  <c:v>3.4904600000000001</c:v>
                </c:pt>
                <c:pt idx="5515">
                  <c:v>3.4911099999999999</c:v>
                </c:pt>
                <c:pt idx="5516">
                  <c:v>3.4915699999999998</c:v>
                </c:pt>
                <c:pt idx="5517">
                  <c:v>3.4924900000000001</c:v>
                </c:pt>
                <c:pt idx="5518">
                  <c:v>3.4934799999999999</c:v>
                </c:pt>
                <c:pt idx="5519">
                  <c:v>3.4941800000000001</c:v>
                </c:pt>
                <c:pt idx="5520">
                  <c:v>3.4949300000000001</c:v>
                </c:pt>
                <c:pt idx="5521">
                  <c:v>3.4953699999999999</c:v>
                </c:pt>
                <c:pt idx="5522">
                  <c:v>3.4961000000000002</c:v>
                </c:pt>
                <c:pt idx="5523">
                  <c:v>3.4965999999999999</c:v>
                </c:pt>
                <c:pt idx="5524">
                  <c:v>3.4969600000000001</c:v>
                </c:pt>
                <c:pt idx="5525">
                  <c:v>3.4975700000000001</c:v>
                </c:pt>
                <c:pt idx="5526">
                  <c:v>3.4979499999999999</c:v>
                </c:pt>
                <c:pt idx="5527">
                  <c:v>3.4986100000000002</c:v>
                </c:pt>
                <c:pt idx="5528">
                  <c:v>3.4994700000000001</c:v>
                </c:pt>
                <c:pt idx="5529">
                  <c:v>3.5</c:v>
                </c:pt>
                <c:pt idx="5530">
                  <c:v>3.5009899999999998</c:v>
                </c:pt>
                <c:pt idx="5531">
                  <c:v>3.5020600000000002</c:v>
                </c:pt>
                <c:pt idx="5532">
                  <c:v>3.5031099999999999</c:v>
                </c:pt>
                <c:pt idx="5533">
                  <c:v>3.5041799999999999</c:v>
                </c:pt>
                <c:pt idx="5534">
                  <c:v>3.5047700000000002</c:v>
                </c:pt>
                <c:pt idx="5535">
                  <c:v>3.50549</c:v>
                </c:pt>
                <c:pt idx="5536">
                  <c:v>3.5059999999999998</c:v>
                </c:pt>
                <c:pt idx="5537">
                  <c:v>3.5067499999999998</c:v>
                </c:pt>
                <c:pt idx="5538">
                  <c:v>3.5075699999999999</c:v>
                </c:pt>
                <c:pt idx="5539">
                  <c:v>3.5083700000000002</c:v>
                </c:pt>
                <c:pt idx="5540">
                  <c:v>3.5088599999999999</c:v>
                </c:pt>
                <c:pt idx="5541">
                  <c:v>3.5093000000000001</c:v>
                </c:pt>
                <c:pt idx="5542">
                  <c:v>3.5098799999999999</c:v>
                </c:pt>
                <c:pt idx="5543">
                  <c:v>3.5105499999999998</c:v>
                </c:pt>
                <c:pt idx="5544">
                  <c:v>3.5111500000000002</c:v>
                </c:pt>
                <c:pt idx="5545">
                  <c:v>3.51213</c:v>
                </c:pt>
                <c:pt idx="5546">
                  <c:v>3.5132400000000001</c:v>
                </c:pt>
                <c:pt idx="5547">
                  <c:v>3.51389</c:v>
                </c:pt>
                <c:pt idx="5548">
                  <c:v>3.5145400000000002</c:v>
                </c:pt>
                <c:pt idx="5549">
                  <c:v>3.5154999999999998</c:v>
                </c:pt>
                <c:pt idx="5550">
                  <c:v>3.5165700000000002</c:v>
                </c:pt>
                <c:pt idx="5551">
                  <c:v>3.51715</c:v>
                </c:pt>
                <c:pt idx="5552">
                  <c:v>3.5179299999999998</c:v>
                </c:pt>
                <c:pt idx="5553">
                  <c:v>3.51837</c:v>
                </c:pt>
                <c:pt idx="5554">
                  <c:v>3.51878</c:v>
                </c:pt>
                <c:pt idx="5555">
                  <c:v>3.5196499999999999</c:v>
                </c:pt>
                <c:pt idx="5556">
                  <c:v>3.5203199999999999</c:v>
                </c:pt>
                <c:pt idx="5557">
                  <c:v>3.5207299999999999</c:v>
                </c:pt>
                <c:pt idx="5558">
                  <c:v>3.52135</c:v>
                </c:pt>
                <c:pt idx="5559">
                  <c:v>3.52197</c:v>
                </c:pt>
                <c:pt idx="5560">
                  <c:v>3.5225399999999998</c:v>
                </c:pt>
                <c:pt idx="5561">
                  <c:v>3.52311</c:v>
                </c:pt>
                <c:pt idx="5562">
                  <c:v>3.52372</c:v>
                </c:pt>
                <c:pt idx="5563">
                  <c:v>3.5240900000000002</c:v>
                </c:pt>
                <c:pt idx="5564">
                  <c:v>3.5244800000000001</c:v>
                </c:pt>
                <c:pt idx="5565">
                  <c:v>3.5247799999999998</c:v>
                </c:pt>
                <c:pt idx="5566">
                  <c:v>3.5253000000000001</c:v>
                </c:pt>
                <c:pt idx="5567">
                  <c:v>3.5260699999999998</c:v>
                </c:pt>
                <c:pt idx="5568">
                  <c:v>3.5266199999999999</c:v>
                </c:pt>
                <c:pt idx="5569">
                  <c:v>3.52752</c:v>
                </c:pt>
                <c:pt idx="5570">
                  <c:v>3.5282300000000002</c:v>
                </c:pt>
                <c:pt idx="5571">
                  <c:v>3.52942</c:v>
                </c:pt>
                <c:pt idx="5572">
                  <c:v>3.53</c:v>
                </c:pt>
                <c:pt idx="5573">
                  <c:v>3.5307599999999999</c:v>
                </c:pt>
                <c:pt idx="5574">
                  <c:v>3.5313699999999999</c:v>
                </c:pt>
                <c:pt idx="5575">
                  <c:v>3.5322399999999998</c:v>
                </c:pt>
                <c:pt idx="5576">
                  <c:v>3.5327199999999999</c:v>
                </c:pt>
                <c:pt idx="5577">
                  <c:v>3.5333899999999998</c:v>
                </c:pt>
                <c:pt idx="5578">
                  <c:v>3.53423</c:v>
                </c:pt>
                <c:pt idx="5579">
                  <c:v>3.53498</c:v>
                </c:pt>
                <c:pt idx="5580">
                  <c:v>3.5359600000000002</c:v>
                </c:pt>
                <c:pt idx="5581">
                  <c:v>3.53654</c:v>
                </c:pt>
                <c:pt idx="5582">
                  <c:v>3.5373800000000002</c:v>
                </c:pt>
                <c:pt idx="5583">
                  <c:v>3.5382799999999999</c:v>
                </c:pt>
                <c:pt idx="5584">
                  <c:v>3.53905</c:v>
                </c:pt>
                <c:pt idx="5585">
                  <c:v>3.5396100000000001</c:v>
                </c:pt>
                <c:pt idx="5586">
                  <c:v>3.54</c:v>
                </c:pt>
                <c:pt idx="5587">
                  <c:v>3.5405099999999998</c:v>
                </c:pt>
                <c:pt idx="5588">
                  <c:v>3.5409999999999999</c:v>
                </c:pt>
                <c:pt idx="5589">
                  <c:v>3.54148</c:v>
                </c:pt>
                <c:pt idx="5590">
                  <c:v>3.5421</c:v>
                </c:pt>
                <c:pt idx="5591">
                  <c:v>3.5430199999999998</c:v>
                </c:pt>
                <c:pt idx="5592">
                  <c:v>3.544</c:v>
                </c:pt>
                <c:pt idx="5593">
                  <c:v>3.5447299999999999</c:v>
                </c:pt>
                <c:pt idx="5594">
                  <c:v>3.54549</c:v>
                </c:pt>
                <c:pt idx="5595">
                  <c:v>3.5460799999999999</c:v>
                </c:pt>
                <c:pt idx="5596">
                  <c:v>3.5467499999999998</c:v>
                </c:pt>
                <c:pt idx="5597">
                  <c:v>3.5474600000000001</c:v>
                </c:pt>
                <c:pt idx="5598">
                  <c:v>3.54813</c:v>
                </c:pt>
                <c:pt idx="5599">
                  <c:v>3.54895</c:v>
                </c:pt>
                <c:pt idx="5600">
                  <c:v>3.5496500000000002</c:v>
                </c:pt>
                <c:pt idx="5601">
                  <c:v>3.55</c:v>
                </c:pt>
                <c:pt idx="5602">
                  <c:v>3.5506700000000002</c:v>
                </c:pt>
                <c:pt idx="5603">
                  <c:v>3.5510899999999999</c:v>
                </c:pt>
                <c:pt idx="5604">
                  <c:v>3.5516800000000002</c:v>
                </c:pt>
                <c:pt idx="5605">
                  <c:v>3.5527000000000002</c:v>
                </c:pt>
                <c:pt idx="5606">
                  <c:v>3.5533000000000001</c:v>
                </c:pt>
                <c:pt idx="5607">
                  <c:v>3.5537399999999999</c:v>
                </c:pt>
                <c:pt idx="5608">
                  <c:v>3.55409</c:v>
                </c:pt>
                <c:pt idx="5609">
                  <c:v>3.55464</c:v>
                </c:pt>
                <c:pt idx="5610">
                  <c:v>3.5553599999999999</c:v>
                </c:pt>
                <c:pt idx="5611">
                  <c:v>3.5557699999999999</c:v>
                </c:pt>
                <c:pt idx="5612">
                  <c:v>3.5559799999999999</c:v>
                </c:pt>
                <c:pt idx="5613">
                  <c:v>3.5564200000000001</c:v>
                </c:pt>
                <c:pt idx="5614">
                  <c:v>3.5567600000000001</c:v>
                </c:pt>
                <c:pt idx="5615">
                  <c:v>3.5572499999999998</c:v>
                </c:pt>
                <c:pt idx="5616">
                  <c:v>3.5578699999999999</c:v>
                </c:pt>
                <c:pt idx="5617">
                  <c:v>3.5582199999999999</c:v>
                </c:pt>
                <c:pt idx="5618">
                  <c:v>3.5589</c:v>
                </c:pt>
                <c:pt idx="5619">
                  <c:v>3.5598100000000001</c:v>
                </c:pt>
                <c:pt idx="5620">
                  <c:v>3.5603199999999999</c:v>
                </c:pt>
                <c:pt idx="5621">
                  <c:v>3.5612900000000001</c:v>
                </c:pt>
                <c:pt idx="5622">
                  <c:v>3.56169</c:v>
                </c:pt>
                <c:pt idx="5623">
                  <c:v>3.5624799999999999</c:v>
                </c:pt>
                <c:pt idx="5624">
                  <c:v>3.56297</c:v>
                </c:pt>
                <c:pt idx="5625">
                  <c:v>3.5633699999999999</c:v>
                </c:pt>
                <c:pt idx="5626">
                  <c:v>3.5640100000000001</c:v>
                </c:pt>
                <c:pt idx="5627">
                  <c:v>3.56447</c:v>
                </c:pt>
                <c:pt idx="5628">
                  <c:v>3.5647600000000002</c:v>
                </c:pt>
                <c:pt idx="5629">
                  <c:v>3.56515</c:v>
                </c:pt>
                <c:pt idx="5630">
                  <c:v>3.5656300000000001</c:v>
                </c:pt>
                <c:pt idx="5631">
                  <c:v>3.56664</c:v>
                </c:pt>
                <c:pt idx="5632">
                  <c:v>3.5677400000000001</c:v>
                </c:pt>
                <c:pt idx="5633">
                  <c:v>3.5688800000000001</c:v>
                </c:pt>
                <c:pt idx="5634">
                  <c:v>3.5695100000000002</c:v>
                </c:pt>
                <c:pt idx="5635">
                  <c:v>3.56996</c:v>
                </c:pt>
                <c:pt idx="5636">
                  <c:v>3.5702400000000001</c:v>
                </c:pt>
                <c:pt idx="5637">
                  <c:v>3.5710199999999999</c:v>
                </c:pt>
                <c:pt idx="5638">
                  <c:v>3.5717099999999999</c:v>
                </c:pt>
                <c:pt idx="5639">
                  <c:v>3.5727600000000002</c:v>
                </c:pt>
                <c:pt idx="5640">
                  <c:v>3.5735399999999999</c:v>
                </c:pt>
                <c:pt idx="5641">
                  <c:v>3.5747</c:v>
                </c:pt>
                <c:pt idx="5642">
                  <c:v>3.5754100000000002</c:v>
                </c:pt>
                <c:pt idx="5643">
                  <c:v>3.57578</c:v>
                </c:pt>
                <c:pt idx="5644">
                  <c:v>3.5764999999999998</c:v>
                </c:pt>
                <c:pt idx="5645">
                  <c:v>3.5773100000000002</c:v>
                </c:pt>
                <c:pt idx="5646">
                  <c:v>3.5780699999999999</c:v>
                </c:pt>
                <c:pt idx="5647">
                  <c:v>3.57918</c:v>
                </c:pt>
                <c:pt idx="5648">
                  <c:v>3.5802100000000001</c:v>
                </c:pt>
                <c:pt idx="5649">
                  <c:v>3.5811700000000002</c:v>
                </c:pt>
                <c:pt idx="5650">
                  <c:v>3.5817100000000002</c:v>
                </c:pt>
                <c:pt idx="5651">
                  <c:v>3.5825399999999998</c:v>
                </c:pt>
                <c:pt idx="5652">
                  <c:v>3.58304</c:v>
                </c:pt>
                <c:pt idx="5653">
                  <c:v>3.5833699999999999</c:v>
                </c:pt>
                <c:pt idx="5654">
                  <c:v>3.58379</c:v>
                </c:pt>
                <c:pt idx="5655">
                  <c:v>3.58447</c:v>
                </c:pt>
                <c:pt idx="5656">
                  <c:v>3.5851600000000001</c:v>
                </c:pt>
                <c:pt idx="5657">
                  <c:v>3.5861700000000001</c:v>
                </c:pt>
                <c:pt idx="5658">
                  <c:v>3.5868500000000001</c:v>
                </c:pt>
                <c:pt idx="5659">
                  <c:v>3.58724</c:v>
                </c:pt>
                <c:pt idx="5660">
                  <c:v>3.58772</c:v>
                </c:pt>
                <c:pt idx="5661">
                  <c:v>3.5883500000000002</c:v>
                </c:pt>
                <c:pt idx="5662">
                  <c:v>3.5895000000000001</c:v>
                </c:pt>
                <c:pt idx="5663">
                  <c:v>3.5897100000000002</c:v>
                </c:pt>
                <c:pt idx="5664">
                  <c:v>3.5899800000000002</c:v>
                </c:pt>
                <c:pt idx="5665">
                  <c:v>3.5903999999999998</c:v>
                </c:pt>
                <c:pt idx="5666">
                  <c:v>3.5909200000000001</c:v>
                </c:pt>
                <c:pt idx="5667">
                  <c:v>3.59145</c:v>
                </c:pt>
                <c:pt idx="5668">
                  <c:v>3.5918199999999998</c:v>
                </c:pt>
                <c:pt idx="5669">
                  <c:v>3.5921500000000002</c:v>
                </c:pt>
                <c:pt idx="5670">
                  <c:v>3.5928200000000001</c:v>
                </c:pt>
                <c:pt idx="5671">
                  <c:v>3.59334</c:v>
                </c:pt>
                <c:pt idx="5672">
                  <c:v>3.59429</c:v>
                </c:pt>
                <c:pt idx="5673">
                  <c:v>3.5951499999999998</c:v>
                </c:pt>
                <c:pt idx="5674">
                  <c:v>3.59605</c:v>
                </c:pt>
                <c:pt idx="5675">
                  <c:v>3.59659</c:v>
                </c:pt>
                <c:pt idx="5676">
                  <c:v>3.5972300000000001</c:v>
                </c:pt>
                <c:pt idx="5677">
                  <c:v>3.5981999999999998</c:v>
                </c:pt>
                <c:pt idx="5678">
                  <c:v>3.5989599999999999</c:v>
                </c:pt>
                <c:pt idx="5679">
                  <c:v>3.59951</c:v>
                </c:pt>
                <c:pt idx="5680">
                  <c:v>3.59998</c:v>
                </c:pt>
                <c:pt idx="5681">
                  <c:v>3.6007799999999999</c:v>
                </c:pt>
                <c:pt idx="5682">
                  <c:v>3.6016699999999999</c:v>
                </c:pt>
                <c:pt idx="5683">
                  <c:v>3.6021899999999998</c:v>
                </c:pt>
                <c:pt idx="5684">
                  <c:v>3.60324</c:v>
                </c:pt>
                <c:pt idx="5685">
                  <c:v>3.6036800000000002</c:v>
                </c:pt>
                <c:pt idx="5686">
                  <c:v>3.60405</c:v>
                </c:pt>
                <c:pt idx="5687">
                  <c:v>3.6045199999999999</c:v>
                </c:pt>
                <c:pt idx="5688">
                  <c:v>3.6049000000000002</c:v>
                </c:pt>
                <c:pt idx="5689">
                  <c:v>3.6055000000000001</c:v>
                </c:pt>
                <c:pt idx="5690">
                  <c:v>3.6065800000000001</c:v>
                </c:pt>
                <c:pt idx="5691">
                  <c:v>3.6076100000000002</c:v>
                </c:pt>
                <c:pt idx="5692">
                  <c:v>3.6082800000000002</c:v>
                </c:pt>
                <c:pt idx="5693">
                  <c:v>3.6093199999999999</c:v>
                </c:pt>
                <c:pt idx="5694">
                  <c:v>3.6103399999999999</c:v>
                </c:pt>
                <c:pt idx="5695">
                  <c:v>3.6108600000000002</c:v>
                </c:pt>
                <c:pt idx="5696">
                  <c:v>3.6116100000000002</c:v>
                </c:pt>
                <c:pt idx="5697">
                  <c:v>3.6126900000000002</c:v>
                </c:pt>
                <c:pt idx="5698">
                  <c:v>3.6133500000000001</c:v>
                </c:pt>
                <c:pt idx="5699">
                  <c:v>3.6141000000000001</c:v>
                </c:pt>
                <c:pt idx="5700">
                  <c:v>3.61483</c:v>
                </c:pt>
                <c:pt idx="5701">
                  <c:v>3.6156600000000001</c:v>
                </c:pt>
                <c:pt idx="5702">
                  <c:v>3.6161599999999998</c:v>
                </c:pt>
                <c:pt idx="5703">
                  <c:v>3.6168300000000002</c:v>
                </c:pt>
                <c:pt idx="5704">
                  <c:v>3.6173000000000002</c:v>
                </c:pt>
                <c:pt idx="5705">
                  <c:v>3.6179899999999998</c:v>
                </c:pt>
                <c:pt idx="5706">
                  <c:v>3.6190000000000002</c:v>
                </c:pt>
                <c:pt idx="5707">
                  <c:v>3.6197900000000001</c:v>
                </c:pt>
                <c:pt idx="5708">
                  <c:v>3.6207099999999999</c:v>
                </c:pt>
                <c:pt idx="5709">
                  <c:v>3.62155</c:v>
                </c:pt>
                <c:pt idx="5710">
                  <c:v>3.62269</c:v>
                </c:pt>
                <c:pt idx="5711">
                  <c:v>3.62331</c:v>
                </c:pt>
                <c:pt idx="5712">
                  <c:v>3.6237499999999998</c:v>
                </c:pt>
                <c:pt idx="5713">
                  <c:v>3.62459</c:v>
                </c:pt>
                <c:pt idx="5714">
                  <c:v>3.6251500000000001</c:v>
                </c:pt>
                <c:pt idx="5715">
                  <c:v>3.6255700000000002</c:v>
                </c:pt>
                <c:pt idx="5716">
                  <c:v>3.6261999999999999</c:v>
                </c:pt>
                <c:pt idx="5717">
                  <c:v>3.6268899999999999</c:v>
                </c:pt>
                <c:pt idx="5718">
                  <c:v>3.6272500000000001</c:v>
                </c:pt>
                <c:pt idx="5719">
                  <c:v>3.6277200000000001</c:v>
                </c:pt>
                <c:pt idx="5720">
                  <c:v>3.62819</c:v>
                </c:pt>
                <c:pt idx="5721">
                  <c:v>3.6289400000000001</c:v>
                </c:pt>
                <c:pt idx="5722">
                  <c:v>3.63</c:v>
                </c:pt>
                <c:pt idx="5723">
                  <c:v>3.6306099999999999</c:v>
                </c:pt>
                <c:pt idx="5724">
                  <c:v>3.63171</c:v>
                </c:pt>
                <c:pt idx="5725">
                  <c:v>3.6322999999999999</c:v>
                </c:pt>
                <c:pt idx="5726">
                  <c:v>3.6333299999999999</c:v>
                </c:pt>
                <c:pt idx="5727">
                  <c:v>3.6337999999999999</c:v>
                </c:pt>
                <c:pt idx="5728">
                  <c:v>3.63483</c:v>
                </c:pt>
                <c:pt idx="5729">
                  <c:v>3.6360899999999998</c:v>
                </c:pt>
                <c:pt idx="5730">
                  <c:v>3.6369199999999999</c:v>
                </c:pt>
                <c:pt idx="5731">
                  <c:v>3.6375299999999999</c:v>
                </c:pt>
                <c:pt idx="5732">
                  <c:v>3.6382599999999998</c:v>
                </c:pt>
                <c:pt idx="5733">
                  <c:v>3.6389399999999998</c:v>
                </c:pt>
                <c:pt idx="5734">
                  <c:v>3.6396999999999999</c:v>
                </c:pt>
                <c:pt idx="5735">
                  <c:v>3.6403599999999998</c:v>
                </c:pt>
                <c:pt idx="5736">
                  <c:v>3.6411799999999999</c:v>
                </c:pt>
                <c:pt idx="5737">
                  <c:v>3.6421600000000001</c:v>
                </c:pt>
                <c:pt idx="5738">
                  <c:v>3.6431</c:v>
                </c:pt>
                <c:pt idx="5739">
                  <c:v>3.64385</c:v>
                </c:pt>
                <c:pt idx="5740">
                  <c:v>3.6446700000000001</c:v>
                </c:pt>
                <c:pt idx="5741">
                  <c:v>3.6454300000000002</c:v>
                </c:pt>
                <c:pt idx="5742">
                  <c:v>3.64588</c:v>
                </c:pt>
                <c:pt idx="5743">
                  <c:v>3.6463299999999998</c:v>
                </c:pt>
                <c:pt idx="5744">
                  <c:v>3.6468600000000002</c:v>
                </c:pt>
                <c:pt idx="5745">
                  <c:v>3.6474000000000002</c:v>
                </c:pt>
                <c:pt idx="5746">
                  <c:v>3.6478700000000002</c:v>
                </c:pt>
                <c:pt idx="5747">
                  <c:v>3.6485699999999999</c:v>
                </c:pt>
                <c:pt idx="5748">
                  <c:v>3.6495600000000001</c:v>
                </c:pt>
                <c:pt idx="5749">
                  <c:v>3.65062</c:v>
                </c:pt>
                <c:pt idx="5750">
                  <c:v>3.6518099999999998</c:v>
                </c:pt>
                <c:pt idx="5751">
                  <c:v>3.6526999999999998</c:v>
                </c:pt>
                <c:pt idx="5752">
                  <c:v>3.6532200000000001</c:v>
                </c:pt>
                <c:pt idx="5753">
                  <c:v>3.65374</c:v>
                </c:pt>
                <c:pt idx="5754">
                  <c:v>3.6541999999999999</c:v>
                </c:pt>
                <c:pt idx="5755">
                  <c:v>3.6546099999999999</c:v>
                </c:pt>
                <c:pt idx="5756">
                  <c:v>3.6557499999999998</c:v>
                </c:pt>
                <c:pt idx="5757">
                  <c:v>3.6561400000000002</c:v>
                </c:pt>
                <c:pt idx="5758">
                  <c:v>3.6569799999999999</c:v>
                </c:pt>
                <c:pt idx="5759">
                  <c:v>3.6575799999999998</c:v>
                </c:pt>
                <c:pt idx="5760">
                  <c:v>3.6579999999999999</c:v>
                </c:pt>
                <c:pt idx="5761">
                  <c:v>3.65855</c:v>
                </c:pt>
                <c:pt idx="5762">
                  <c:v>3.6593900000000001</c:v>
                </c:pt>
                <c:pt idx="5763">
                  <c:v>3.6601599999999999</c:v>
                </c:pt>
                <c:pt idx="5764">
                  <c:v>3.6609699999999998</c:v>
                </c:pt>
                <c:pt idx="5765">
                  <c:v>3.6617500000000001</c:v>
                </c:pt>
                <c:pt idx="5766">
                  <c:v>3.6626300000000001</c:v>
                </c:pt>
                <c:pt idx="5767">
                  <c:v>3.66344</c:v>
                </c:pt>
                <c:pt idx="5768">
                  <c:v>3.6643599999999998</c:v>
                </c:pt>
                <c:pt idx="5769">
                  <c:v>3.6653199999999999</c:v>
                </c:pt>
                <c:pt idx="5770">
                  <c:v>3.6656399999999998</c:v>
                </c:pt>
                <c:pt idx="5771">
                  <c:v>3.6661700000000002</c:v>
                </c:pt>
                <c:pt idx="5772">
                  <c:v>3.6671900000000002</c:v>
                </c:pt>
                <c:pt idx="5773">
                  <c:v>3.6675499999999999</c:v>
                </c:pt>
                <c:pt idx="5774">
                  <c:v>3.6684199999999998</c:v>
                </c:pt>
                <c:pt idx="5775">
                  <c:v>3.6690399999999999</c:v>
                </c:pt>
                <c:pt idx="5776">
                  <c:v>3.66953</c:v>
                </c:pt>
                <c:pt idx="5777">
                  <c:v>3.6700200000000001</c:v>
                </c:pt>
                <c:pt idx="5778">
                  <c:v>3.6710199999999999</c:v>
                </c:pt>
                <c:pt idx="5779">
                  <c:v>3.6720700000000002</c:v>
                </c:pt>
                <c:pt idx="5780">
                  <c:v>3.6723599999999998</c:v>
                </c:pt>
                <c:pt idx="5781">
                  <c:v>3.6726700000000001</c:v>
                </c:pt>
                <c:pt idx="5782">
                  <c:v>3.6732499999999999</c:v>
                </c:pt>
                <c:pt idx="5783">
                  <c:v>3.6740499999999998</c:v>
                </c:pt>
                <c:pt idx="5784">
                  <c:v>3.67489</c:v>
                </c:pt>
                <c:pt idx="5785">
                  <c:v>3.6757200000000001</c:v>
                </c:pt>
                <c:pt idx="5786">
                  <c:v>3.6760100000000002</c:v>
                </c:pt>
                <c:pt idx="5787">
                  <c:v>3.6767699999999999</c:v>
                </c:pt>
                <c:pt idx="5788">
                  <c:v>3.6776300000000002</c:v>
                </c:pt>
                <c:pt idx="5789">
                  <c:v>3.6783700000000001</c:v>
                </c:pt>
                <c:pt idx="5790">
                  <c:v>3.6790600000000002</c:v>
                </c:pt>
                <c:pt idx="5791">
                  <c:v>3.6795200000000001</c:v>
                </c:pt>
                <c:pt idx="5792">
                  <c:v>3.6800199999999998</c:v>
                </c:pt>
                <c:pt idx="5793">
                  <c:v>3.6802999999999999</c:v>
                </c:pt>
                <c:pt idx="5794">
                  <c:v>3.68113</c:v>
                </c:pt>
                <c:pt idx="5795">
                  <c:v>3.68221</c:v>
                </c:pt>
                <c:pt idx="5796">
                  <c:v>3.6829100000000001</c:v>
                </c:pt>
                <c:pt idx="5797">
                  <c:v>3.6835499999999999</c:v>
                </c:pt>
                <c:pt idx="5798">
                  <c:v>3.6846899999999998</c:v>
                </c:pt>
                <c:pt idx="5799">
                  <c:v>3.68567</c:v>
                </c:pt>
                <c:pt idx="5800">
                  <c:v>3.68668</c:v>
                </c:pt>
                <c:pt idx="5801">
                  <c:v>3.6873800000000001</c:v>
                </c:pt>
                <c:pt idx="5802">
                  <c:v>3.6881200000000001</c:v>
                </c:pt>
                <c:pt idx="5803">
                  <c:v>3.68872</c:v>
                </c:pt>
                <c:pt idx="5804">
                  <c:v>3.6892100000000001</c:v>
                </c:pt>
                <c:pt idx="5805">
                  <c:v>3.6898900000000001</c:v>
                </c:pt>
                <c:pt idx="5806">
                  <c:v>3.6909800000000001</c:v>
                </c:pt>
                <c:pt idx="5807">
                  <c:v>3.6915200000000001</c:v>
                </c:pt>
                <c:pt idx="5808">
                  <c:v>3.6921300000000001</c:v>
                </c:pt>
                <c:pt idx="5809">
                  <c:v>3.69252</c:v>
                </c:pt>
                <c:pt idx="5810">
                  <c:v>3.6927599999999998</c:v>
                </c:pt>
                <c:pt idx="5811">
                  <c:v>3.6932</c:v>
                </c:pt>
                <c:pt idx="5812">
                  <c:v>3.6935600000000002</c:v>
                </c:pt>
                <c:pt idx="5813">
                  <c:v>3.6937700000000002</c:v>
                </c:pt>
                <c:pt idx="5814">
                  <c:v>3.69435</c:v>
                </c:pt>
                <c:pt idx="5815">
                  <c:v>3.6949000000000001</c:v>
                </c:pt>
                <c:pt idx="5816">
                  <c:v>3.6957399999999998</c:v>
                </c:pt>
                <c:pt idx="5817">
                  <c:v>3.6962799999999998</c:v>
                </c:pt>
                <c:pt idx="5818">
                  <c:v>3.6970000000000001</c:v>
                </c:pt>
                <c:pt idx="5819">
                  <c:v>3.6974</c:v>
                </c:pt>
                <c:pt idx="5820">
                  <c:v>3.6981299999999999</c:v>
                </c:pt>
                <c:pt idx="5821">
                  <c:v>3.6988300000000001</c:v>
                </c:pt>
                <c:pt idx="5822">
                  <c:v>3.69956</c:v>
                </c:pt>
                <c:pt idx="5823">
                  <c:v>3.6999300000000002</c:v>
                </c:pt>
                <c:pt idx="5824">
                  <c:v>3.7006800000000002</c:v>
                </c:pt>
                <c:pt idx="5825">
                  <c:v>3.7011699999999998</c:v>
                </c:pt>
                <c:pt idx="5826">
                  <c:v>3.7017500000000001</c:v>
                </c:pt>
                <c:pt idx="5827">
                  <c:v>3.7021799999999998</c:v>
                </c:pt>
                <c:pt idx="5828">
                  <c:v>3.7029000000000001</c:v>
                </c:pt>
                <c:pt idx="5829">
                  <c:v>3.70309</c:v>
                </c:pt>
                <c:pt idx="5830">
                  <c:v>3.7036699999999998</c:v>
                </c:pt>
                <c:pt idx="5831">
                  <c:v>3.70465</c:v>
                </c:pt>
                <c:pt idx="5832">
                  <c:v>3.7054900000000002</c:v>
                </c:pt>
                <c:pt idx="5833">
                  <c:v>3.7059000000000002</c:v>
                </c:pt>
                <c:pt idx="5834">
                  <c:v>3.7064699999999999</c:v>
                </c:pt>
                <c:pt idx="5835">
                  <c:v>3.7073800000000001</c:v>
                </c:pt>
                <c:pt idx="5836">
                  <c:v>3.7077900000000001</c:v>
                </c:pt>
                <c:pt idx="5837">
                  <c:v>3.70851</c:v>
                </c:pt>
                <c:pt idx="5838">
                  <c:v>3.7089500000000002</c:v>
                </c:pt>
                <c:pt idx="5839">
                  <c:v>3.70946</c:v>
                </c:pt>
                <c:pt idx="5840">
                  <c:v>3.70967</c:v>
                </c:pt>
                <c:pt idx="5841">
                  <c:v>3.7100200000000001</c:v>
                </c:pt>
                <c:pt idx="5842">
                  <c:v>3.7109100000000002</c:v>
                </c:pt>
                <c:pt idx="5843">
                  <c:v>3.7120099999999998</c:v>
                </c:pt>
                <c:pt idx="5844">
                  <c:v>3.7124700000000002</c:v>
                </c:pt>
                <c:pt idx="5845">
                  <c:v>3.7136300000000002</c:v>
                </c:pt>
                <c:pt idx="5846">
                  <c:v>3.71428</c:v>
                </c:pt>
                <c:pt idx="5847">
                  <c:v>3.7153499999999999</c:v>
                </c:pt>
                <c:pt idx="5848">
                  <c:v>3.7160700000000002</c:v>
                </c:pt>
                <c:pt idx="5849">
                  <c:v>3.7172200000000002</c:v>
                </c:pt>
                <c:pt idx="5850">
                  <c:v>3.7181199999999999</c:v>
                </c:pt>
                <c:pt idx="5851">
                  <c:v>3.7188099999999999</c:v>
                </c:pt>
                <c:pt idx="5852">
                  <c:v>3.7191299999999998</c:v>
                </c:pt>
                <c:pt idx="5853">
                  <c:v>3.7195200000000002</c:v>
                </c:pt>
                <c:pt idx="5854">
                  <c:v>3.7199399999999998</c:v>
                </c:pt>
                <c:pt idx="5855">
                  <c:v>3.7206000000000001</c:v>
                </c:pt>
                <c:pt idx="5856">
                  <c:v>3.7214399999999999</c:v>
                </c:pt>
                <c:pt idx="5857">
                  <c:v>3.7218399999999998</c:v>
                </c:pt>
                <c:pt idx="5858">
                  <c:v>3.7222599999999999</c:v>
                </c:pt>
                <c:pt idx="5859">
                  <c:v>3.7226699999999999</c:v>
                </c:pt>
                <c:pt idx="5860">
                  <c:v>3.7231900000000002</c:v>
                </c:pt>
                <c:pt idx="5861">
                  <c:v>3.7241499999999998</c:v>
                </c:pt>
                <c:pt idx="5862">
                  <c:v>3.72479</c:v>
                </c:pt>
                <c:pt idx="5863">
                  <c:v>3.7253500000000002</c:v>
                </c:pt>
                <c:pt idx="5864">
                  <c:v>3.7256300000000002</c:v>
                </c:pt>
                <c:pt idx="5865">
                  <c:v>3.7260900000000001</c:v>
                </c:pt>
                <c:pt idx="5866">
                  <c:v>3.72654</c:v>
                </c:pt>
                <c:pt idx="5867">
                  <c:v>3.7267899999999998</c:v>
                </c:pt>
                <c:pt idx="5868">
                  <c:v>3.72709</c:v>
                </c:pt>
                <c:pt idx="5869">
                  <c:v>3.7280099999999998</c:v>
                </c:pt>
                <c:pt idx="5870">
                  <c:v>3.7291300000000001</c:v>
                </c:pt>
                <c:pt idx="5871">
                  <c:v>3.7296499999999999</c:v>
                </c:pt>
                <c:pt idx="5872">
                  <c:v>3.7303500000000001</c:v>
                </c:pt>
                <c:pt idx="5873">
                  <c:v>3.73068</c:v>
                </c:pt>
                <c:pt idx="5874">
                  <c:v>3.7310400000000001</c:v>
                </c:pt>
                <c:pt idx="5875">
                  <c:v>3.7315900000000002</c:v>
                </c:pt>
                <c:pt idx="5876">
                  <c:v>3.73217</c:v>
                </c:pt>
                <c:pt idx="5877">
                  <c:v>3.7327499999999998</c:v>
                </c:pt>
                <c:pt idx="5878">
                  <c:v>3.7333599999999998</c:v>
                </c:pt>
                <c:pt idx="5879">
                  <c:v>3.73394</c:v>
                </c:pt>
                <c:pt idx="5880">
                  <c:v>3.7347000000000001</c:v>
                </c:pt>
                <c:pt idx="5881">
                  <c:v>3.73583</c:v>
                </c:pt>
                <c:pt idx="5882">
                  <c:v>3.7368100000000002</c:v>
                </c:pt>
                <c:pt idx="5883">
                  <c:v>3.7376399999999999</c:v>
                </c:pt>
                <c:pt idx="5884">
                  <c:v>3.7385299999999999</c:v>
                </c:pt>
                <c:pt idx="5885">
                  <c:v>3.7389600000000001</c:v>
                </c:pt>
                <c:pt idx="5886">
                  <c:v>3.73935</c:v>
                </c:pt>
                <c:pt idx="5887">
                  <c:v>3.7395999999999998</c:v>
                </c:pt>
                <c:pt idx="5888">
                  <c:v>3.7401800000000001</c:v>
                </c:pt>
                <c:pt idx="5889">
                  <c:v>3.7410899999999998</c:v>
                </c:pt>
                <c:pt idx="5890">
                  <c:v>3.7422499999999999</c:v>
                </c:pt>
                <c:pt idx="5891">
                  <c:v>3.7433900000000002</c:v>
                </c:pt>
                <c:pt idx="5892">
                  <c:v>3.7437900000000002</c:v>
                </c:pt>
                <c:pt idx="5893">
                  <c:v>3.7446199999999998</c:v>
                </c:pt>
                <c:pt idx="5894">
                  <c:v>3.74552</c:v>
                </c:pt>
                <c:pt idx="5895">
                  <c:v>3.7460200000000001</c:v>
                </c:pt>
                <c:pt idx="5896">
                  <c:v>3.74702</c:v>
                </c:pt>
                <c:pt idx="5897">
                  <c:v>3.7479800000000001</c:v>
                </c:pt>
                <c:pt idx="5898">
                  <c:v>3.7490299999999999</c:v>
                </c:pt>
                <c:pt idx="5899">
                  <c:v>3.7494299999999998</c:v>
                </c:pt>
                <c:pt idx="5900">
                  <c:v>3.75</c:v>
                </c:pt>
                <c:pt idx="5901">
                  <c:v>3.7507999999999999</c:v>
                </c:pt>
                <c:pt idx="5902">
                  <c:v>3.7512099999999999</c:v>
                </c:pt>
                <c:pt idx="5903">
                  <c:v>3.7518699999999998</c:v>
                </c:pt>
                <c:pt idx="5904">
                  <c:v>3.7522700000000002</c:v>
                </c:pt>
                <c:pt idx="5905">
                  <c:v>3.75299</c:v>
                </c:pt>
                <c:pt idx="5906">
                  <c:v>3.7534399999999999</c:v>
                </c:pt>
                <c:pt idx="5907">
                  <c:v>3.7540200000000001</c:v>
                </c:pt>
                <c:pt idx="5908">
                  <c:v>3.7550599999999998</c:v>
                </c:pt>
                <c:pt idx="5909">
                  <c:v>3.7562099999999998</c:v>
                </c:pt>
                <c:pt idx="5910">
                  <c:v>3.7573799999999999</c:v>
                </c:pt>
                <c:pt idx="5911">
                  <c:v>3.75793</c:v>
                </c:pt>
                <c:pt idx="5912">
                  <c:v>3.7586900000000001</c:v>
                </c:pt>
                <c:pt idx="5913">
                  <c:v>3.75943</c:v>
                </c:pt>
                <c:pt idx="5914">
                  <c:v>3.7601200000000001</c:v>
                </c:pt>
                <c:pt idx="5915">
                  <c:v>3.7611300000000001</c:v>
                </c:pt>
                <c:pt idx="5916">
                  <c:v>3.7615599999999998</c:v>
                </c:pt>
                <c:pt idx="5917">
                  <c:v>3.76214</c:v>
                </c:pt>
                <c:pt idx="5918">
                  <c:v>3.7627199999999998</c:v>
                </c:pt>
                <c:pt idx="5919">
                  <c:v>3.7632699999999999</c:v>
                </c:pt>
                <c:pt idx="5920">
                  <c:v>3.7638699999999998</c:v>
                </c:pt>
                <c:pt idx="5921">
                  <c:v>3.7646199999999999</c:v>
                </c:pt>
                <c:pt idx="5922">
                  <c:v>3.76505</c:v>
                </c:pt>
                <c:pt idx="5923">
                  <c:v>3.7658900000000002</c:v>
                </c:pt>
                <c:pt idx="5924">
                  <c:v>3.7670400000000002</c:v>
                </c:pt>
                <c:pt idx="5925">
                  <c:v>3.7676500000000002</c:v>
                </c:pt>
                <c:pt idx="5926">
                  <c:v>3.7685399999999998</c:v>
                </c:pt>
                <c:pt idx="5927">
                  <c:v>3.7697600000000002</c:v>
                </c:pt>
                <c:pt idx="5928">
                  <c:v>3.7705700000000002</c:v>
                </c:pt>
                <c:pt idx="5929">
                  <c:v>3.7712500000000002</c:v>
                </c:pt>
                <c:pt idx="5930">
                  <c:v>3.7718400000000001</c:v>
                </c:pt>
                <c:pt idx="5931">
                  <c:v>3.7723900000000001</c:v>
                </c:pt>
                <c:pt idx="5932">
                  <c:v>3.7732100000000002</c:v>
                </c:pt>
                <c:pt idx="5933">
                  <c:v>3.7738100000000001</c:v>
                </c:pt>
                <c:pt idx="5934">
                  <c:v>3.7742499999999999</c:v>
                </c:pt>
                <c:pt idx="5935">
                  <c:v>3.7749100000000002</c:v>
                </c:pt>
                <c:pt idx="5936">
                  <c:v>3.7754400000000001</c:v>
                </c:pt>
                <c:pt idx="5937">
                  <c:v>3.7761100000000001</c:v>
                </c:pt>
                <c:pt idx="5938">
                  <c:v>3.77677</c:v>
                </c:pt>
                <c:pt idx="5939">
                  <c:v>3.7774399999999999</c:v>
                </c:pt>
                <c:pt idx="5940">
                  <c:v>3.7778800000000001</c:v>
                </c:pt>
                <c:pt idx="5941">
                  <c:v>3.77826</c:v>
                </c:pt>
                <c:pt idx="5942">
                  <c:v>3.7785500000000001</c:v>
                </c:pt>
                <c:pt idx="5943">
                  <c:v>3.77887</c:v>
                </c:pt>
                <c:pt idx="5944">
                  <c:v>3.7791800000000002</c:v>
                </c:pt>
                <c:pt idx="5945">
                  <c:v>3.7798600000000002</c:v>
                </c:pt>
                <c:pt idx="5946">
                  <c:v>3.7801399999999998</c:v>
                </c:pt>
                <c:pt idx="5947">
                  <c:v>3.7811699999999999</c:v>
                </c:pt>
                <c:pt idx="5948">
                  <c:v>3.78206</c:v>
                </c:pt>
                <c:pt idx="5949">
                  <c:v>3.7826599999999999</c:v>
                </c:pt>
                <c:pt idx="5950">
                  <c:v>3.7834300000000001</c:v>
                </c:pt>
                <c:pt idx="5951">
                  <c:v>3.78424</c:v>
                </c:pt>
                <c:pt idx="5952">
                  <c:v>3.78484</c:v>
                </c:pt>
                <c:pt idx="5953">
                  <c:v>3.78531</c:v>
                </c:pt>
                <c:pt idx="5954">
                  <c:v>3.78606</c:v>
                </c:pt>
                <c:pt idx="5955">
                  <c:v>3.7867000000000002</c:v>
                </c:pt>
                <c:pt idx="5956">
                  <c:v>3.78776</c:v>
                </c:pt>
                <c:pt idx="5957">
                  <c:v>3.7884799999999998</c:v>
                </c:pt>
                <c:pt idx="5958">
                  <c:v>3.7892600000000001</c:v>
                </c:pt>
                <c:pt idx="5959">
                  <c:v>3.7902499999999999</c:v>
                </c:pt>
                <c:pt idx="5960">
                  <c:v>3.7910699999999999</c:v>
                </c:pt>
                <c:pt idx="5961">
                  <c:v>3.7921</c:v>
                </c:pt>
                <c:pt idx="5962">
                  <c:v>3.7927300000000002</c:v>
                </c:pt>
                <c:pt idx="5963">
                  <c:v>3.7930999999999999</c:v>
                </c:pt>
                <c:pt idx="5964">
                  <c:v>3.79372</c:v>
                </c:pt>
                <c:pt idx="5965">
                  <c:v>3.7940700000000001</c:v>
                </c:pt>
                <c:pt idx="5966">
                  <c:v>3.7945000000000002</c:v>
                </c:pt>
                <c:pt idx="5967">
                  <c:v>3.7952599999999999</c:v>
                </c:pt>
                <c:pt idx="5968">
                  <c:v>3.79643</c:v>
                </c:pt>
                <c:pt idx="5969">
                  <c:v>3.7970999999999999</c:v>
                </c:pt>
                <c:pt idx="5970">
                  <c:v>3.7977799999999999</c:v>
                </c:pt>
                <c:pt idx="5971">
                  <c:v>3.7984499999999999</c:v>
                </c:pt>
                <c:pt idx="5972">
                  <c:v>3.7995399999999999</c:v>
                </c:pt>
                <c:pt idx="5973">
                  <c:v>3.8001299999999998</c:v>
                </c:pt>
                <c:pt idx="5974">
                  <c:v>3.80125</c:v>
                </c:pt>
                <c:pt idx="5975">
                  <c:v>3.8017500000000002</c:v>
                </c:pt>
                <c:pt idx="5976">
                  <c:v>3.8023500000000001</c:v>
                </c:pt>
                <c:pt idx="5977">
                  <c:v>3.80307</c:v>
                </c:pt>
                <c:pt idx="5978">
                  <c:v>3.80369</c:v>
                </c:pt>
                <c:pt idx="5979">
                  <c:v>3.8047499999999999</c:v>
                </c:pt>
                <c:pt idx="5980">
                  <c:v>3.8054199999999998</c:v>
                </c:pt>
                <c:pt idx="5981">
                  <c:v>3.8058800000000002</c:v>
                </c:pt>
                <c:pt idx="5982">
                  <c:v>3.8063899999999999</c:v>
                </c:pt>
                <c:pt idx="5983">
                  <c:v>3.80715</c:v>
                </c:pt>
                <c:pt idx="5984">
                  <c:v>3.8080699999999998</c:v>
                </c:pt>
                <c:pt idx="5985">
                  <c:v>3.8086899999999999</c:v>
                </c:pt>
                <c:pt idx="5986">
                  <c:v>3.8096199999999998</c:v>
                </c:pt>
                <c:pt idx="5987">
                  <c:v>3.8105000000000002</c:v>
                </c:pt>
                <c:pt idx="5988">
                  <c:v>3.81121</c:v>
                </c:pt>
                <c:pt idx="5989">
                  <c:v>3.8120099999999999</c:v>
                </c:pt>
                <c:pt idx="5990">
                  <c:v>3.8126099999999998</c:v>
                </c:pt>
                <c:pt idx="5991">
                  <c:v>3.8132299999999999</c:v>
                </c:pt>
                <c:pt idx="5992">
                  <c:v>3.81365</c:v>
                </c:pt>
                <c:pt idx="5993">
                  <c:v>3.8141799999999999</c:v>
                </c:pt>
                <c:pt idx="5994">
                  <c:v>3.81454</c:v>
                </c:pt>
                <c:pt idx="5995">
                  <c:v>3.8149700000000002</c:v>
                </c:pt>
                <c:pt idx="5996">
                  <c:v>3.8157299999999998</c:v>
                </c:pt>
                <c:pt idx="5997">
                  <c:v>3.81691</c:v>
                </c:pt>
                <c:pt idx="5998">
                  <c:v>3.81812</c:v>
                </c:pt>
                <c:pt idx="5999">
                  <c:v>3.8191099999999998</c:v>
                </c:pt>
                <c:pt idx="6000">
                  <c:v>3.8199100000000001</c:v>
                </c:pt>
                <c:pt idx="6001">
                  <c:v>3.8204899999999999</c:v>
                </c:pt>
                <c:pt idx="6002">
                  <c:v>3.82152</c:v>
                </c:pt>
                <c:pt idx="6003">
                  <c:v>3.8225099999999999</c:v>
                </c:pt>
                <c:pt idx="6004">
                  <c:v>3.82368</c:v>
                </c:pt>
                <c:pt idx="6005">
                  <c:v>3.8244099999999999</c:v>
                </c:pt>
                <c:pt idx="6006">
                  <c:v>3.8247300000000002</c:v>
                </c:pt>
                <c:pt idx="6007">
                  <c:v>3.8250500000000001</c:v>
                </c:pt>
                <c:pt idx="6008">
                  <c:v>3.8256899999999998</c:v>
                </c:pt>
                <c:pt idx="6009">
                  <c:v>3.82673</c:v>
                </c:pt>
                <c:pt idx="6010">
                  <c:v>3.82741</c:v>
                </c:pt>
                <c:pt idx="6011">
                  <c:v>3.8283299999999998</c:v>
                </c:pt>
                <c:pt idx="6012">
                  <c:v>3.8290500000000001</c:v>
                </c:pt>
                <c:pt idx="6013">
                  <c:v>3.83</c:v>
                </c:pt>
                <c:pt idx="6014">
                  <c:v>3.83135</c:v>
                </c:pt>
                <c:pt idx="6015">
                  <c:v>3.8325</c:v>
                </c:pt>
                <c:pt idx="6016">
                  <c:v>3.83338</c:v>
                </c:pt>
                <c:pt idx="6017">
                  <c:v>3.83386</c:v>
                </c:pt>
                <c:pt idx="6018">
                  <c:v>3.8346200000000001</c:v>
                </c:pt>
                <c:pt idx="6019">
                  <c:v>3.8351600000000001</c:v>
                </c:pt>
                <c:pt idx="6020">
                  <c:v>3.83541</c:v>
                </c:pt>
                <c:pt idx="6021">
                  <c:v>3.8360300000000001</c:v>
                </c:pt>
                <c:pt idx="6022">
                  <c:v>3.8367900000000001</c:v>
                </c:pt>
                <c:pt idx="6023">
                  <c:v>3.8373499999999998</c:v>
                </c:pt>
                <c:pt idx="6024">
                  <c:v>3.8376899999999998</c:v>
                </c:pt>
                <c:pt idx="6025">
                  <c:v>3.8380399999999999</c:v>
                </c:pt>
                <c:pt idx="6026">
                  <c:v>3.8386499999999999</c:v>
                </c:pt>
                <c:pt idx="6027">
                  <c:v>3.8392300000000001</c:v>
                </c:pt>
                <c:pt idx="6028">
                  <c:v>3.8395000000000001</c:v>
                </c:pt>
                <c:pt idx="6029">
                  <c:v>3.8399399999999999</c:v>
                </c:pt>
                <c:pt idx="6030">
                  <c:v>3.8403900000000002</c:v>
                </c:pt>
                <c:pt idx="6031">
                  <c:v>3.8414000000000001</c:v>
                </c:pt>
                <c:pt idx="6032">
                  <c:v>3.8419400000000001</c:v>
                </c:pt>
                <c:pt idx="6033">
                  <c:v>3.8422999999999998</c:v>
                </c:pt>
                <c:pt idx="6034">
                  <c:v>3.8428300000000002</c:v>
                </c:pt>
                <c:pt idx="6035">
                  <c:v>3.8437700000000001</c:v>
                </c:pt>
                <c:pt idx="6036">
                  <c:v>3.8446799999999999</c:v>
                </c:pt>
                <c:pt idx="6037">
                  <c:v>3.8456399999999999</c:v>
                </c:pt>
                <c:pt idx="6038">
                  <c:v>3.8462000000000001</c:v>
                </c:pt>
                <c:pt idx="6039">
                  <c:v>3.8466499999999999</c:v>
                </c:pt>
                <c:pt idx="6040">
                  <c:v>3.8472900000000001</c:v>
                </c:pt>
                <c:pt idx="6041">
                  <c:v>3.8480300000000001</c:v>
                </c:pt>
                <c:pt idx="6042">
                  <c:v>3.8488500000000001</c:v>
                </c:pt>
                <c:pt idx="6043">
                  <c:v>3.84964</c:v>
                </c:pt>
                <c:pt idx="6044">
                  <c:v>3.85039</c:v>
                </c:pt>
                <c:pt idx="6045">
                  <c:v>3.85094</c:v>
                </c:pt>
                <c:pt idx="6046">
                  <c:v>3.8518400000000002</c:v>
                </c:pt>
                <c:pt idx="6047">
                  <c:v>3.8526099999999999</c:v>
                </c:pt>
                <c:pt idx="6048">
                  <c:v>3.8532799999999998</c:v>
                </c:pt>
                <c:pt idx="6049">
                  <c:v>3.8540399999999999</c:v>
                </c:pt>
                <c:pt idx="6050">
                  <c:v>3.8547699999999998</c:v>
                </c:pt>
                <c:pt idx="6051">
                  <c:v>3.85507</c:v>
                </c:pt>
                <c:pt idx="6052">
                  <c:v>3.85568</c:v>
                </c:pt>
                <c:pt idx="6053">
                  <c:v>3.8560599999999998</c:v>
                </c:pt>
                <c:pt idx="6054">
                  <c:v>3.85676</c:v>
                </c:pt>
                <c:pt idx="6055">
                  <c:v>3.8577599999999999</c:v>
                </c:pt>
                <c:pt idx="6056">
                  <c:v>3.85846</c:v>
                </c:pt>
                <c:pt idx="6057">
                  <c:v>3.8595199999999998</c:v>
                </c:pt>
                <c:pt idx="6058">
                  <c:v>3.8605700000000001</c:v>
                </c:pt>
                <c:pt idx="6059">
                  <c:v>3.8614299999999999</c:v>
                </c:pt>
                <c:pt idx="6060">
                  <c:v>3.8627099999999999</c:v>
                </c:pt>
                <c:pt idx="6061">
                  <c:v>3.8632300000000002</c:v>
                </c:pt>
                <c:pt idx="6062">
                  <c:v>3.8639299999999999</c:v>
                </c:pt>
                <c:pt idx="6063">
                  <c:v>3.8646199999999999</c:v>
                </c:pt>
                <c:pt idx="6064">
                  <c:v>3.8652700000000002</c:v>
                </c:pt>
                <c:pt idx="6065">
                  <c:v>3.8661599999999998</c:v>
                </c:pt>
                <c:pt idx="6066">
                  <c:v>3.8665600000000002</c:v>
                </c:pt>
                <c:pt idx="6067">
                  <c:v>3.8671099999999998</c:v>
                </c:pt>
                <c:pt idx="6068">
                  <c:v>3.8679000000000001</c:v>
                </c:pt>
                <c:pt idx="6069">
                  <c:v>3.86896</c:v>
                </c:pt>
                <c:pt idx="6070">
                  <c:v>3.8696600000000001</c:v>
                </c:pt>
                <c:pt idx="6071">
                  <c:v>3.8704700000000001</c:v>
                </c:pt>
                <c:pt idx="6072">
                  <c:v>3.8715999999999999</c:v>
                </c:pt>
                <c:pt idx="6073">
                  <c:v>3.8725800000000001</c:v>
                </c:pt>
                <c:pt idx="6074">
                  <c:v>3.8733300000000002</c:v>
                </c:pt>
                <c:pt idx="6075">
                  <c:v>3.8743799999999999</c:v>
                </c:pt>
                <c:pt idx="6076">
                  <c:v>3.8750200000000001</c:v>
                </c:pt>
                <c:pt idx="6077">
                  <c:v>3.8755600000000001</c:v>
                </c:pt>
                <c:pt idx="6078">
                  <c:v>3.87608</c:v>
                </c:pt>
                <c:pt idx="6079">
                  <c:v>3.8764400000000001</c:v>
                </c:pt>
                <c:pt idx="6080">
                  <c:v>3.87676</c:v>
                </c:pt>
                <c:pt idx="6081">
                  <c:v>3.8771300000000002</c:v>
                </c:pt>
                <c:pt idx="6082">
                  <c:v>3.87764</c:v>
                </c:pt>
                <c:pt idx="6083">
                  <c:v>3.87852</c:v>
                </c:pt>
                <c:pt idx="6084">
                  <c:v>3.8795500000000001</c:v>
                </c:pt>
                <c:pt idx="6085">
                  <c:v>3.8803899999999998</c:v>
                </c:pt>
                <c:pt idx="6086">
                  <c:v>3.88144</c:v>
                </c:pt>
                <c:pt idx="6087">
                  <c:v>3.8824900000000002</c:v>
                </c:pt>
                <c:pt idx="6088">
                  <c:v>3.8834900000000001</c:v>
                </c:pt>
                <c:pt idx="6089">
                  <c:v>3.8847299999999998</c:v>
                </c:pt>
                <c:pt idx="6090">
                  <c:v>3.8855599999999999</c:v>
                </c:pt>
                <c:pt idx="6091">
                  <c:v>3.88625</c:v>
                </c:pt>
                <c:pt idx="6092">
                  <c:v>3.8868100000000001</c:v>
                </c:pt>
                <c:pt idx="6093">
                  <c:v>3.8875000000000002</c:v>
                </c:pt>
                <c:pt idx="6094">
                  <c:v>3.8881800000000002</c:v>
                </c:pt>
                <c:pt idx="6095">
                  <c:v>3.8887900000000002</c:v>
                </c:pt>
                <c:pt idx="6096">
                  <c:v>3.8891</c:v>
                </c:pt>
                <c:pt idx="6097">
                  <c:v>3.8899400000000002</c:v>
                </c:pt>
                <c:pt idx="6098">
                  <c:v>3.8906900000000002</c:v>
                </c:pt>
                <c:pt idx="6099">
                  <c:v>3.8917899999999999</c:v>
                </c:pt>
                <c:pt idx="6100">
                  <c:v>3.8926099999999999</c:v>
                </c:pt>
                <c:pt idx="6101">
                  <c:v>3.89377</c:v>
                </c:pt>
                <c:pt idx="6102">
                  <c:v>3.8943599999999998</c:v>
                </c:pt>
                <c:pt idx="6103">
                  <c:v>3.89513</c:v>
                </c:pt>
                <c:pt idx="6104">
                  <c:v>3.8959100000000002</c:v>
                </c:pt>
                <c:pt idx="6105">
                  <c:v>3.8965800000000002</c:v>
                </c:pt>
                <c:pt idx="6106">
                  <c:v>3.8970400000000001</c:v>
                </c:pt>
                <c:pt idx="6107">
                  <c:v>3.8974299999999999</c:v>
                </c:pt>
                <c:pt idx="6108">
                  <c:v>3.8981499999999998</c:v>
                </c:pt>
                <c:pt idx="6109">
                  <c:v>3.8990499999999999</c:v>
                </c:pt>
                <c:pt idx="6110">
                  <c:v>3.9001399999999999</c:v>
                </c:pt>
                <c:pt idx="6111">
                  <c:v>3.90124</c:v>
                </c:pt>
                <c:pt idx="6112">
                  <c:v>3.9017499999999998</c:v>
                </c:pt>
                <c:pt idx="6113">
                  <c:v>3.9024800000000002</c:v>
                </c:pt>
                <c:pt idx="6114">
                  <c:v>3.90326</c:v>
                </c:pt>
                <c:pt idx="6115">
                  <c:v>3.90422</c:v>
                </c:pt>
                <c:pt idx="6116">
                  <c:v>3.9053</c:v>
                </c:pt>
                <c:pt idx="6117">
                  <c:v>3.9060000000000001</c:v>
                </c:pt>
                <c:pt idx="6118">
                  <c:v>3.9066900000000002</c:v>
                </c:pt>
                <c:pt idx="6119">
                  <c:v>3.9071799999999999</c:v>
                </c:pt>
                <c:pt idx="6120">
                  <c:v>3.90774</c:v>
                </c:pt>
                <c:pt idx="6121">
                  <c:v>3.90882</c:v>
                </c:pt>
                <c:pt idx="6122">
                  <c:v>3.9098299999999999</c:v>
                </c:pt>
                <c:pt idx="6123">
                  <c:v>3.91032</c:v>
                </c:pt>
                <c:pt idx="6124">
                  <c:v>3.911</c:v>
                </c:pt>
                <c:pt idx="6125">
                  <c:v>3.91214</c:v>
                </c:pt>
                <c:pt idx="6126">
                  <c:v>3.9129700000000001</c:v>
                </c:pt>
                <c:pt idx="6127">
                  <c:v>3.9137400000000002</c:v>
                </c:pt>
                <c:pt idx="6128">
                  <c:v>3.9145400000000001</c:v>
                </c:pt>
                <c:pt idx="6129">
                  <c:v>3.91527</c:v>
                </c:pt>
                <c:pt idx="6130">
                  <c:v>3.9158599999999999</c:v>
                </c:pt>
                <c:pt idx="6131">
                  <c:v>3.9166099999999999</c:v>
                </c:pt>
                <c:pt idx="6132">
                  <c:v>3.9172099999999999</c:v>
                </c:pt>
                <c:pt idx="6133">
                  <c:v>3.9178799999999998</c:v>
                </c:pt>
                <c:pt idx="6134">
                  <c:v>3.9184899999999998</c:v>
                </c:pt>
                <c:pt idx="6135">
                  <c:v>3.91927</c:v>
                </c:pt>
                <c:pt idx="6136">
                  <c:v>3.9196800000000001</c:v>
                </c:pt>
                <c:pt idx="6137">
                  <c:v>3.9203800000000002</c:v>
                </c:pt>
                <c:pt idx="6138">
                  <c:v>3.9209999999999998</c:v>
                </c:pt>
                <c:pt idx="6139">
                  <c:v>3.9216099999999998</c:v>
                </c:pt>
                <c:pt idx="6140">
                  <c:v>3.9221499999999998</c:v>
                </c:pt>
                <c:pt idx="6141">
                  <c:v>3.9224000000000001</c:v>
                </c:pt>
                <c:pt idx="6142">
                  <c:v>3.9227099999999999</c:v>
                </c:pt>
                <c:pt idx="6143">
                  <c:v>3.9230399999999999</c:v>
                </c:pt>
                <c:pt idx="6144">
                  <c:v>3.92421</c:v>
                </c:pt>
                <c:pt idx="6145">
                  <c:v>3.9253900000000002</c:v>
                </c:pt>
                <c:pt idx="6146">
                  <c:v>3.9260999999999999</c:v>
                </c:pt>
                <c:pt idx="6147">
                  <c:v>3.9265400000000001</c:v>
                </c:pt>
                <c:pt idx="6148">
                  <c:v>3.9272300000000002</c:v>
                </c:pt>
                <c:pt idx="6149">
                  <c:v>3.92828</c:v>
                </c:pt>
                <c:pt idx="6150">
                  <c:v>3.9285700000000001</c:v>
                </c:pt>
                <c:pt idx="6151">
                  <c:v>3.9296199999999999</c:v>
                </c:pt>
                <c:pt idx="6152">
                  <c:v>3.9300199999999998</c:v>
                </c:pt>
                <c:pt idx="6153">
                  <c:v>3.9306299999999998</c:v>
                </c:pt>
                <c:pt idx="6154">
                  <c:v>3.9315099999999998</c:v>
                </c:pt>
                <c:pt idx="6155">
                  <c:v>3.9320400000000002</c:v>
                </c:pt>
                <c:pt idx="6156">
                  <c:v>3.93241</c:v>
                </c:pt>
                <c:pt idx="6157">
                  <c:v>3.9336700000000002</c:v>
                </c:pt>
                <c:pt idx="6158">
                  <c:v>3.9342199999999998</c:v>
                </c:pt>
                <c:pt idx="6159">
                  <c:v>3.9347500000000002</c:v>
                </c:pt>
                <c:pt idx="6160">
                  <c:v>3.9355799999999999</c:v>
                </c:pt>
                <c:pt idx="6161">
                  <c:v>3.9367399999999999</c:v>
                </c:pt>
                <c:pt idx="6162">
                  <c:v>3.93736</c:v>
                </c:pt>
                <c:pt idx="6163">
                  <c:v>3.9380299999999999</c:v>
                </c:pt>
                <c:pt idx="6164">
                  <c:v>3.9390900000000002</c:v>
                </c:pt>
                <c:pt idx="6165">
                  <c:v>3.9396</c:v>
                </c:pt>
                <c:pt idx="6166">
                  <c:v>3.94</c:v>
                </c:pt>
                <c:pt idx="6167">
                  <c:v>3.94049</c:v>
                </c:pt>
                <c:pt idx="6168">
                  <c:v>3.9413200000000002</c:v>
                </c:pt>
                <c:pt idx="6169">
                  <c:v>3.9419300000000002</c:v>
                </c:pt>
                <c:pt idx="6170">
                  <c:v>3.9427500000000002</c:v>
                </c:pt>
                <c:pt idx="6171">
                  <c:v>3.9429599999999998</c:v>
                </c:pt>
                <c:pt idx="6172">
                  <c:v>3.94326</c:v>
                </c:pt>
                <c:pt idx="6173">
                  <c:v>3.9436900000000001</c:v>
                </c:pt>
                <c:pt idx="6174">
                  <c:v>3.94428</c:v>
                </c:pt>
                <c:pt idx="6175">
                  <c:v>3.9452500000000001</c:v>
                </c:pt>
                <c:pt idx="6176">
                  <c:v>3.9464600000000001</c:v>
                </c:pt>
                <c:pt idx="6177">
                  <c:v>3.94713</c:v>
                </c:pt>
                <c:pt idx="6178">
                  <c:v>3.9481299999999999</c:v>
                </c:pt>
                <c:pt idx="6179">
                  <c:v>3.9491999999999998</c:v>
                </c:pt>
                <c:pt idx="6180">
                  <c:v>3.9499300000000002</c:v>
                </c:pt>
                <c:pt idx="6181">
                  <c:v>3.9504299999999999</c:v>
                </c:pt>
                <c:pt idx="6182">
                  <c:v>3.9512299999999998</c:v>
                </c:pt>
                <c:pt idx="6183">
                  <c:v>3.9517099999999998</c:v>
                </c:pt>
                <c:pt idx="6184">
                  <c:v>3.9527600000000001</c:v>
                </c:pt>
                <c:pt idx="6185">
                  <c:v>3.9535</c:v>
                </c:pt>
                <c:pt idx="6186">
                  <c:v>3.95459</c:v>
                </c:pt>
                <c:pt idx="6187">
                  <c:v>3.9551400000000001</c:v>
                </c:pt>
                <c:pt idx="6188">
                  <c:v>3.9562400000000002</c:v>
                </c:pt>
                <c:pt idx="6189">
                  <c:v>3.9569100000000001</c:v>
                </c:pt>
                <c:pt idx="6190">
                  <c:v>3.9572799999999999</c:v>
                </c:pt>
                <c:pt idx="6191">
                  <c:v>3.9577499999999999</c:v>
                </c:pt>
                <c:pt idx="6192">
                  <c:v>3.9587599999999998</c:v>
                </c:pt>
                <c:pt idx="6193">
                  <c:v>3.95946</c:v>
                </c:pt>
                <c:pt idx="6194">
                  <c:v>3.9598399999999998</c:v>
                </c:pt>
                <c:pt idx="6195">
                  <c:v>3.9601000000000002</c:v>
                </c:pt>
                <c:pt idx="6196">
                  <c:v>3.9604200000000001</c:v>
                </c:pt>
                <c:pt idx="6197">
                  <c:v>3.9615200000000002</c:v>
                </c:pt>
                <c:pt idx="6198">
                  <c:v>3.9629099999999999</c:v>
                </c:pt>
                <c:pt idx="6199">
                  <c:v>3.9641899999999999</c:v>
                </c:pt>
                <c:pt idx="6200">
                  <c:v>3.9653200000000002</c:v>
                </c:pt>
                <c:pt idx="6201">
                  <c:v>3.9662999999999999</c:v>
                </c:pt>
                <c:pt idx="6202">
                  <c:v>3.96753</c:v>
                </c:pt>
                <c:pt idx="6203">
                  <c:v>3.9687299999999999</c:v>
                </c:pt>
                <c:pt idx="6204">
                  <c:v>3.9689700000000001</c:v>
                </c:pt>
                <c:pt idx="6205">
                  <c:v>3.96923</c:v>
                </c:pt>
                <c:pt idx="6206">
                  <c:v>3.9696600000000002</c:v>
                </c:pt>
                <c:pt idx="6207">
                  <c:v>3.9699900000000001</c:v>
                </c:pt>
                <c:pt idx="6208">
                  <c:v>3.9703300000000001</c:v>
                </c:pt>
                <c:pt idx="6209">
                  <c:v>3.9706999999999999</c:v>
                </c:pt>
                <c:pt idx="6210">
                  <c:v>3.9712900000000002</c:v>
                </c:pt>
                <c:pt idx="6211">
                  <c:v>3.9719600000000002</c:v>
                </c:pt>
                <c:pt idx="6212">
                  <c:v>3.9731200000000002</c:v>
                </c:pt>
                <c:pt idx="6213">
                  <c:v>3.97397</c:v>
                </c:pt>
                <c:pt idx="6214">
                  <c:v>3.9748299999999999</c:v>
                </c:pt>
                <c:pt idx="6215">
                  <c:v>3.9752999999999998</c:v>
                </c:pt>
                <c:pt idx="6216">
                  <c:v>3.9758800000000001</c:v>
                </c:pt>
                <c:pt idx="6217">
                  <c:v>3.9767600000000001</c:v>
                </c:pt>
                <c:pt idx="6218">
                  <c:v>3.9773700000000001</c:v>
                </c:pt>
                <c:pt idx="6219">
                  <c:v>3.9781200000000001</c:v>
                </c:pt>
                <c:pt idx="6220">
                  <c:v>3.97838</c:v>
                </c:pt>
                <c:pt idx="6221">
                  <c:v>3.9788000000000001</c:v>
                </c:pt>
                <c:pt idx="6222">
                  <c:v>3.9793799999999999</c:v>
                </c:pt>
                <c:pt idx="6223">
                  <c:v>3.9801500000000001</c:v>
                </c:pt>
                <c:pt idx="6224">
                  <c:v>3.9811299999999998</c:v>
                </c:pt>
                <c:pt idx="6225">
                  <c:v>3.9815100000000001</c:v>
                </c:pt>
                <c:pt idx="6226">
                  <c:v>3.98271</c:v>
                </c:pt>
                <c:pt idx="6227">
                  <c:v>3.98393</c:v>
                </c:pt>
                <c:pt idx="6228">
                  <c:v>3.9845999999999999</c:v>
                </c:pt>
                <c:pt idx="6229">
                  <c:v>3.98536</c:v>
                </c:pt>
                <c:pt idx="6230">
                  <c:v>3.9862700000000002</c:v>
                </c:pt>
                <c:pt idx="6231">
                  <c:v>3.9873599999999998</c:v>
                </c:pt>
                <c:pt idx="6232">
                  <c:v>3.9885100000000002</c:v>
                </c:pt>
                <c:pt idx="6233">
                  <c:v>3.9895900000000002</c:v>
                </c:pt>
                <c:pt idx="6234">
                  <c:v>3.99</c:v>
                </c:pt>
                <c:pt idx="6235">
                  <c:v>3.9911099999999999</c:v>
                </c:pt>
                <c:pt idx="6236">
                  <c:v>3.99227</c:v>
                </c:pt>
                <c:pt idx="6237">
                  <c:v>3.9929600000000001</c:v>
                </c:pt>
                <c:pt idx="6238">
                  <c:v>3.9937299999999998</c:v>
                </c:pt>
                <c:pt idx="6239">
                  <c:v>3.9944899999999999</c:v>
                </c:pt>
                <c:pt idx="6240">
                  <c:v>3.9950700000000001</c:v>
                </c:pt>
                <c:pt idx="6241">
                  <c:v>3.996</c:v>
                </c:pt>
                <c:pt idx="6242">
                  <c:v>3.9966400000000002</c:v>
                </c:pt>
                <c:pt idx="6243">
                  <c:v>3.99742</c:v>
                </c:pt>
                <c:pt idx="6244">
                  <c:v>3.99858</c:v>
                </c:pt>
                <c:pt idx="6245">
                  <c:v>3.99891</c:v>
                </c:pt>
                <c:pt idx="6246">
                  <c:v>3.9993400000000001</c:v>
                </c:pt>
                <c:pt idx="6247">
                  <c:v>3.9998399999999998</c:v>
                </c:pt>
                <c:pt idx="6248">
                  <c:v>4.0011299999999999</c:v>
                </c:pt>
                <c:pt idx="6249">
                  <c:v>4.0020100000000003</c:v>
                </c:pt>
                <c:pt idx="6250">
                  <c:v>4.0026999999999999</c:v>
                </c:pt>
                <c:pt idx="6251">
                  <c:v>4.0030700000000001</c:v>
                </c:pt>
                <c:pt idx="6252">
                  <c:v>4.0042299999999997</c:v>
                </c:pt>
                <c:pt idx="6253">
                  <c:v>4.0052899999999996</c:v>
                </c:pt>
                <c:pt idx="6254">
                  <c:v>4.0063800000000001</c:v>
                </c:pt>
                <c:pt idx="6255">
                  <c:v>4.0073999999999996</c:v>
                </c:pt>
                <c:pt idx="6256">
                  <c:v>4.0080799999999996</c:v>
                </c:pt>
                <c:pt idx="6257">
                  <c:v>4.0092699999999999</c:v>
                </c:pt>
                <c:pt idx="6258">
                  <c:v>4.0103499999999999</c:v>
                </c:pt>
                <c:pt idx="6259">
                  <c:v>4.0112199999999998</c:v>
                </c:pt>
                <c:pt idx="6260">
                  <c:v>4.0120800000000001</c:v>
                </c:pt>
                <c:pt idx="6261">
                  <c:v>4.01227</c:v>
                </c:pt>
                <c:pt idx="6262">
                  <c:v>4.0125900000000003</c:v>
                </c:pt>
                <c:pt idx="6263">
                  <c:v>4.0129799999999998</c:v>
                </c:pt>
                <c:pt idx="6264">
                  <c:v>4.0138100000000003</c:v>
                </c:pt>
                <c:pt idx="6265">
                  <c:v>4.0147000000000004</c:v>
                </c:pt>
                <c:pt idx="6266">
                  <c:v>4.0158800000000001</c:v>
                </c:pt>
                <c:pt idx="6267">
                  <c:v>4.0170000000000003</c:v>
                </c:pt>
                <c:pt idx="6268">
                  <c:v>4.01736</c:v>
                </c:pt>
                <c:pt idx="6269">
                  <c:v>4.0179099999999996</c:v>
                </c:pt>
                <c:pt idx="6270">
                  <c:v>4.0185300000000002</c:v>
                </c:pt>
                <c:pt idx="6271">
                  <c:v>4.0191600000000003</c:v>
                </c:pt>
                <c:pt idx="6272">
                  <c:v>4.0198600000000004</c:v>
                </c:pt>
                <c:pt idx="6273">
                  <c:v>4.0205700000000002</c:v>
                </c:pt>
                <c:pt idx="6274">
                  <c:v>4.0210999999999997</c:v>
                </c:pt>
                <c:pt idx="6275">
                  <c:v>4.0214400000000001</c:v>
                </c:pt>
                <c:pt idx="6276">
                  <c:v>4.0218299999999996</c:v>
                </c:pt>
                <c:pt idx="6277">
                  <c:v>4.0223300000000002</c:v>
                </c:pt>
                <c:pt idx="6278">
                  <c:v>4.02311</c:v>
                </c:pt>
                <c:pt idx="6279">
                  <c:v>4.0236200000000002</c:v>
                </c:pt>
                <c:pt idx="6280">
                  <c:v>4.0247799999999998</c:v>
                </c:pt>
                <c:pt idx="6281">
                  <c:v>4.0259900000000002</c:v>
                </c:pt>
                <c:pt idx="6282">
                  <c:v>4.0271100000000004</c:v>
                </c:pt>
                <c:pt idx="6283">
                  <c:v>4.0282999999999998</c:v>
                </c:pt>
                <c:pt idx="6284">
                  <c:v>4.0292700000000004</c:v>
                </c:pt>
                <c:pt idx="6285">
                  <c:v>4.0301099999999996</c:v>
                </c:pt>
                <c:pt idx="6286">
                  <c:v>4.0307500000000003</c:v>
                </c:pt>
                <c:pt idx="6287">
                  <c:v>4.0316900000000002</c:v>
                </c:pt>
                <c:pt idx="6288">
                  <c:v>4.0322399999999998</c:v>
                </c:pt>
                <c:pt idx="6289">
                  <c:v>4.0331700000000001</c:v>
                </c:pt>
                <c:pt idx="6290">
                  <c:v>4.0342099999999999</c:v>
                </c:pt>
                <c:pt idx="6291">
                  <c:v>4.0348699999999997</c:v>
                </c:pt>
                <c:pt idx="6292">
                  <c:v>4.0357200000000004</c:v>
                </c:pt>
                <c:pt idx="6293">
                  <c:v>4.0367100000000002</c:v>
                </c:pt>
                <c:pt idx="6294">
                  <c:v>4.0376000000000003</c:v>
                </c:pt>
                <c:pt idx="6295">
                  <c:v>4.0379899999999997</c:v>
                </c:pt>
                <c:pt idx="6296">
                  <c:v>4.0384000000000002</c:v>
                </c:pt>
                <c:pt idx="6297">
                  <c:v>4.0386699999999998</c:v>
                </c:pt>
                <c:pt idx="6298">
                  <c:v>4.0394699999999997</c:v>
                </c:pt>
                <c:pt idx="6299">
                  <c:v>4.04</c:v>
                </c:pt>
                <c:pt idx="6300">
                  <c:v>4.04068</c:v>
                </c:pt>
                <c:pt idx="6301">
                  <c:v>4.04101</c:v>
                </c:pt>
                <c:pt idx="6302">
                  <c:v>4.0415400000000004</c:v>
                </c:pt>
                <c:pt idx="6303">
                  <c:v>4.04216</c:v>
                </c:pt>
                <c:pt idx="6304">
                  <c:v>4.0430999999999999</c:v>
                </c:pt>
                <c:pt idx="6305">
                  <c:v>4.0437900000000004</c:v>
                </c:pt>
                <c:pt idx="6306">
                  <c:v>4.0447300000000004</c:v>
                </c:pt>
                <c:pt idx="6307">
                  <c:v>4.0453900000000003</c:v>
                </c:pt>
                <c:pt idx="6308">
                  <c:v>4.0463100000000001</c:v>
                </c:pt>
                <c:pt idx="6309">
                  <c:v>4.0471000000000004</c:v>
                </c:pt>
                <c:pt idx="6310">
                  <c:v>4.0483399999999996</c:v>
                </c:pt>
                <c:pt idx="6311">
                  <c:v>4.04948</c:v>
                </c:pt>
                <c:pt idx="6312">
                  <c:v>4.0502700000000003</c:v>
                </c:pt>
                <c:pt idx="6313">
                  <c:v>4.05145</c:v>
                </c:pt>
                <c:pt idx="6314">
                  <c:v>4.0521200000000004</c:v>
                </c:pt>
                <c:pt idx="6315">
                  <c:v>4.0531100000000002</c:v>
                </c:pt>
                <c:pt idx="6316">
                  <c:v>4.0538699999999999</c:v>
                </c:pt>
                <c:pt idx="6317">
                  <c:v>4.0548299999999999</c:v>
                </c:pt>
                <c:pt idx="6318">
                  <c:v>4.0551899999999996</c:v>
                </c:pt>
                <c:pt idx="6319">
                  <c:v>4.0561100000000003</c:v>
                </c:pt>
                <c:pt idx="6320">
                  <c:v>4.05722</c:v>
                </c:pt>
                <c:pt idx="6321">
                  <c:v>4.0579099999999997</c:v>
                </c:pt>
                <c:pt idx="6322">
                  <c:v>4.05884</c:v>
                </c:pt>
                <c:pt idx="6323">
                  <c:v>4.0595999999999997</c:v>
                </c:pt>
                <c:pt idx="6324">
                  <c:v>4.05999</c:v>
                </c:pt>
                <c:pt idx="6325">
                  <c:v>4.0603199999999999</c:v>
                </c:pt>
                <c:pt idx="6326">
                  <c:v>4.0609099999999998</c:v>
                </c:pt>
                <c:pt idx="6327">
                  <c:v>4.0621</c:v>
                </c:pt>
                <c:pt idx="6328">
                  <c:v>4.0625499999999999</c:v>
                </c:pt>
                <c:pt idx="6329">
                  <c:v>4.0630499999999996</c:v>
                </c:pt>
                <c:pt idx="6330">
                  <c:v>4.0632999999999999</c:v>
                </c:pt>
                <c:pt idx="6331">
                  <c:v>4.0638699999999996</c:v>
                </c:pt>
                <c:pt idx="6332">
                  <c:v>4.0651999999999999</c:v>
                </c:pt>
                <c:pt idx="6333">
                  <c:v>4.0665300000000002</c:v>
                </c:pt>
                <c:pt idx="6334">
                  <c:v>4.06759</c:v>
                </c:pt>
                <c:pt idx="6335">
                  <c:v>4.0683100000000003</c:v>
                </c:pt>
                <c:pt idx="6336">
                  <c:v>4.0696099999999999</c:v>
                </c:pt>
                <c:pt idx="6337">
                  <c:v>4.0707899999999997</c:v>
                </c:pt>
                <c:pt idx="6338">
                  <c:v>4.0720299999999998</c:v>
                </c:pt>
                <c:pt idx="6339">
                  <c:v>4.0726300000000002</c:v>
                </c:pt>
                <c:pt idx="6340">
                  <c:v>4.0729600000000001</c:v>
                </c:pt>
                <c:pt idx="6341">
                  <c:v>4.0733300000000003</c:v>
                </c:pt>
                <c:pt idx="6342">
                  <c:v>4.0736100000000004</c:v>
                </c:pt>
                <c:pt idx="6343">
                  <c:v>4.0738399999999997</c:v>
                </c:pt>
                <c:pt idx="6344">
                  <c:v>4.0739999999999998</c:v>
                </c:pt>
                <c:pt idx="6345">
                  <c:v>4.07437</c:v>
                </c:pt>
                <c:pt idx="6346">
                  <c:v>4.0747400000000003</c:v>
                </c:pt>
                <c:pt idx="6347">
                  <c:v>4.0750599999999997</c:v>
                </c:pt>
                <c:pt idx="6348">
                  <c:v>4.0753899999999996</c:v>
                </c:pt>
                <c:pt idx="6349">
                  <c:v>4.0761000000000003</c:v>
                </c:pt>
                <c:pt idx="6350">
                  <c:v>4.0772500000000003</c:v>
                </c:pt>
                <c:pt idx="6351">
                  <c:v>4.0780000000000003</c:v>
                </c:pt>
                <c:pt idx="6352">
                  <c:v>4.0784399999999996</c:v>
                </c:pt>
                <c:pt idx="6353">
                  <c:v>4.0790699999999998</c:v>
                </c:pt>
                <c:pt idx="6354">
                  <c:v>4.0798500000000004</c:v>
                </c:pt>
                <c:pt idx="6355">
                  <c:v>4.0808200000000001</c:v>
                </c:pt>
                <c:pt idx="6356">
                  <c:v>4.0814199999999996</c:v>
                </c:pt>
                <c:pt idx="6357">
                  <c:v>4.0817199999999998</c:v>
                </c:pt>
                <c:pt idx="6358">
                  <c:v>4.0822500000000002</c:v>
                </c:pt>
                <c:pt idx="6359">
                  <c:v>4.0826900000000004</c:v>
                </c:pt>
                <c:pt idx="6360">
                  <c:v>4.0831</c:v>
                </c:pt>
                <c:pt idx="6361">
                  <c:v>4.0834400000000004</c:v>
                </c:pt>
                <c:pt idx="6362">
                  <c:v>4.0844800000000001</c:v>
                </c:pt>
                <c:pt idx="6363">
                  <c:v>4.0848800000000001</c:v>
                </c:pt>
                <c:pt idx="6364">
                  <c:v>4.0852300000000001</c:v>
                </c:pt>
                <c:pt idx="6365">
                  <c:v>4.0865900000000002</c:v>
                </c:pt>
                <c:pt idx="6366">
                  <c:v>4.0878699999999997</c:v>
                </c:pt>
                <c:pt idx="6367">
                  <c:v>4.0886500000000003</c:v>
                </c:pt>
                <c:pt idx="6368">
                  <c:v>4.0893800000000002</c:v>
                </c:pt>
                <c:pt idx="6369">
                  <c:v>4.0901300000000003</c:v>
                </c:pt>
                <c:pt idx="6370">
                  <c:v>4.0911600000000004</c:v>
                </c:pt>
                <c:pt idx="6371">
                  <c:v>4.0923400000000001</c:v>
                </c:pt>
                <c:pt idx="6372">
                  <c:v>4.0931199999999999</c:v>
                </c:pt>
                <c:pt idx="6373">
                  <c:v>4.0941400000000003</c:v>
                </c:pt>
                <c:pt idx="6374">
                  <c:v>4.0953099999999996</c:v>
                </c:pt>
                <c:pt idx="6375">
                  <c:v>4.0965100000000003</c:v>
                </c:pt>
                <c:pt idx="6376">
                  <c:v>4.0973199999999999</c:v>
                </c:pt>
                <c:pt idx="6377">
                  <c:v>4.0979799999999997</c:v>
                </c:pt>
                <c:pt idx="6378">
                  <c:v>4.0984400000000001</c:v>
                </c:pt>
                <c:pt idx="6379">
                  <c:v>4.0988499999999997</c:v>
                </c:pt>
                <c:pt idx="6380">
                  <c:v>4.0996100000000002</c:v>
                </c:pt>
                <c:pt idx="6381">
                  <c:v>4.1000899999999998</c:v>
                </c:pt>
                <c:pt idx="6382">
                  <c:v>4.1011600000000001</c:v>
                </c:pt>
                <c:pt idx="6383">
                  <c:v>4.1019699999999997</c:v>
                </c:pt>
                <c:pt idx="6384">
                  <c:v>4.1024399999999996</c:v>
                </c:pt>
                <c:pt idx="6385">
                  <c:v>4.1028399999999996</c:v>
                </c:pt>
                <c:pt idx="6386">
                  <c:v>4.1033799999999996</c:v>
                </c:pt>
                <c:pt idx="6387">
                  <c:v>4.1044900000000002</c:v>
                </c:pt>
                <c:pt idx="6388">
                  <c:v>4.1054199999999996</c:v>
                </c:pt>
                <c:pt idx="6389">
                  <c:v>4.10602</c:v>
                </c:pt>
                <c:pt idx="6390">
                  <c:v>4.1067299999999998</c:v>
                </c:pt>
                <c:pt idx="6391">
                  <c:v>4.1078599999999996</c:v>
                </c:pt>
                <c:pt idx="6392">
                  <c:v>4.1090099999999996</c:v>
                </c:pt>
                <c:pt idx="6393">
                  <c:v>4.1100399999999997</c:v>
                </c:pt>
                <c:pt idx="6394">
                  <c:v>4.1106600000000002</c:v>
                </c:pt>
                <c:pt idx="6395">
                  <c:v>4.1116200000000003</c:v>
                </c:pt>
                <c:pt idx="6396">
                  <c:v>4.1127700000000003</c:v>
                </c:pt>
                <c:pt idx="6397">
                  <c:v>4.1139999999999999</c:v>
                </c:pt>
                <c:pt idx="6398">
                  <c:v>4.1149899999999997</c:v>
                </c:pt>
                <c:pt idx="6399">
                  <c:v>4.1154400000000004</c:v>
                </c:pt>
                <c:pt idx="6400">
                  <c:v>4.1158299999999999</c:v>
                </c:pt>
                <c:pt idx="6401">
                  <c:v>4.1163499999999997</c:v>
                </c:pt>
                <c:pt idx="6402">
                  <c:v>4.1173000000000002</c:v>
                </c:pt>
                <c:pt idx="6403">
                  <c:v>4.1181799999999997</c:v>
                </c:pt>
                <c:pt idx="6404">
                  <c:v>4.1193900000000001</c:v>
                </c:pt>
                <c:pt idx="6405">
                  <c:v>4.1202800000000002</c:v>
                </c:pt>
                <c:pt idx="6406">
                  <c:v>4.1208</c:v>
                </c:pt>
                <c:pt idx="6407">
                  <c:v>4.1211900000000004</c:v>
                </c:pt>
                <c:pt idx="6408">
                  <c:v>4.12174</c:v>
                </c:pt>
                <c:pt idx="6409">
                  <c:v>4.1225500000000004</c:v>
                </c:pt>
                <c:pt idx="6410">
                  <c:v>4.1232300000000004</c:v>
                </c:pt>
                <c:pt idx="6411">
                  <c:v>4.1240399999999999</c:v>
                </c:pt>
                <c:pt idx="6412">
                  <c:v>4.1244800000000001</c:v>
                </c:pt>
                <c:pt idx="6413">
                  <c:v>4.1250200000000001</c:v>
                </c:pt>
                <c:pt idx="6414">
                  <c:v>4.12547</c:v>
                </c:pt>
                <c:pt idx="6415">
                  <c:v>4.1258600000000003</c:v>
                </c:pt>
                <c:pt idx="6416">
                  <c:v>4.1262999999999996</c:v>
                </c:pt>
                <c:pt idx="6417">
                  <c:v>4.1269299999999998</c:v>
                </c:pt>
                <c:pt idx="6418">
                  <c:v>4.1273600000000004</c:v>
                </c:pt>
                <c:pt idx="6419">
                  <c:v>4.1285499999999997</c:v>
                </c:pt>
                <c:pt idx="6420">
                  <c:v>4.1297800000000002</c:v>
                </c:pt>
                <c:pt idx="6421">
                  <c:v>4.1306900000000004</c:v>
                </c:pt>
                <c:pt idx="6422">
                  <c:v>4.1318900000000003</c:v>
                </c:pt>
                <c:pt idx="6423">
                  <c:v>4.1330799999999996</c:v>
                </c:pt>
                <c:pt idx="6424">
                  <c:v>4.1338100000000004</c:v>
                </c:pt>
                <c:pt idx="6425">
                  <c:v>4.1346699999999998</c:v>
                </c:pt>
                <c:pt idx="6426">
                  <c:v>4.1351800000000001</c:v>
                </c:pt>
                <c:pt idx="6427">
                  <c:v>4.1362399999999999</c:v>
                </c:pt>
                <c:pt idx="6428">
                  <c:v>4.1368200000000002</c:v>
                </c:pt>
                <c:pt idx="6429">
                  <c:v>4.1375299999999999</c:v>
                </c:pt>
                <c:pt idx="6430">
                  <c:v>4.1387299999999998</c:v>
                </c:pt>
                <c:pt idx="6431">
                  <c:v>4.1393300000000002</c:v>
                </c:pt>
                <c:pt idx="6432">
                  <c:v>4.1405200000000004</c:v>
                </c:pt>
                <c:pt idx="6433">
                  <c:v>4.1413000000000002</c:v>
                </c:pt>
                <c:pt idx="6434">
                  <c:v>4.1422400000000001</c:v>
                </c:pt>
                <c:pt idx="6435">
                  <c:v>4.1427100000000001</c:v>
                </c:pt>
                <c:pt idx="6436">
                  <c:v>4.1430800000000003</c:v>
                </c:pt>
                <c:pt idx="6437">
                  <c:v>4.1435300000000002</c:v>
                </c:pt>
                <c:pt idx="6438">
                  <c:v>4.1443300000000001</c:v>
                </c:pt>
                <c:pt idx="6439">
                  <c:v>4.1448099999999997</c:v>
                </c:pt>
                <c:pt idx="6440">
                  <c:v>4.1452900000000001</c:v>
                </c:pt>
                <c:pt idx="6441">
                  <c:v>4.1459200000000003</c:v>
                </c:pt>
                <c:pt idx="6442">
                  <c:v>4.14696</c:v>
                </c:pt>
                <c:pt idx="6443">
                  <c:v>4.1474799999999998</c:v>
                </c:pt>
                <c:pt idx="6444">
                  <c:v>4.1485500000000002</c:v>
                </c:pt>
                <c:pt idx="6445">
                  <c:v>4.1498699999999999</c:v>
                </c:pt>
                <c:pt idx="6446">
                  <c:v>4.15036</c:v>
                </c:pt>
                <c:pt idx="6447">
                  <c:v>4.1511399999999998</c:v>
                </c:pt>
                <c:pt idx="6448">
                  <c:v>4.1521400000000002</c:v>
                </c:pt>
                <c:pt idx="6449">
                  <c:v>4.1534599999999999</c:v>
                </c:pt>
                <c:pt idx="6450">
                  <c:v>4.15421</c:v>
                </c:pt>
                <c:pt idx="6451">
                  <c:v>4.1553500000000003</c:v>
                </c:pt>
                <c:pt idx="6452">
                  <c:v>4.1560100000000002</c:v>
                </c:pt>
                <c:pt idx="6453">
                  <c:v>4.15707</c:v>
                </c:pt>
                <c:pt idx="6454">
                  <c:v>4.1582600000000003</c:v>
                </c:pt>
                <c:pt idx="6455">
                  <c:v>4.1589</c:v>
                </c:pt>
                <c:pt idx="6456">
                  <c:v>4.1596500000000001</c:v>
                </c:pt>
                <c:pt idx="6457">
                  <c:v>4.1604700000000001</c:v>
                </c:pt>
                <c:pt idx="6458">
                  <c:v>4.1616600000000004</c:v>
                </c:pt>
                <c:pt idx="6459">
                  <c:v>4.1623400000000004</c:v>
                </c:pt>
                <c:pt idx="6460">
                  <c:v>4.1632100000000003</c:v>
                </c:pt>
                <c:pt idx="6461">
                  <c:v>4.1638999999999999</c:v>
                </c:pt>
                <c:pt idx="6462">
                  <c:v>4.1641500000000002</c:v>
                </c:pt>
                <c:pt idx="6463">
                  <c:v>4.16479</c:v>
                </c:pt>
                <c:pt idx="6464">
                  <c:v>4.1657999999999999</c:v>
                </c:pt>
                <c:pt idx="6465">
                  <c:v>4.1666100000000004</c:v>
                </c:pt>
                <c:pt idx="6466">
                  <c:v>4.1670400000000001</c:v>
                </c:pt>
                <c:pt idx="6467">
                  <c:v>4.1674300000000004</c:v>
                </c:pt>
                <c:pt idx="6468">
                  <c:v>4.1679300000000001</c:v>
                </c:pt>
                <c:pt idx="6469">
                  <c:v>4.1687200000000004</c:v>
                </c:pt>
                <c:pt idx="6470">
                  <c:v>4.17</c:v>
                </c:pt>
                <c:pt idx="6471">
                  <c:v>4.1712499999999997</c:v>
                </c:pt>
                <c:pt idx="6472">
                  <c:v>4.1718799999999998</c:v>
                </c:pt>
                <c:pt idx="6473">
                  <c:v>4.1726099999999997</c:v>
                </c:pt>
                <c:pt idx="6474">
                  <c:v>4.1738900000000001</c:v>
                </c:pt>
                <c:pt idx="6475">
                  <c:v>4.1751500000000004</c:v>
                </c:pt>
                <c:pt idx="6476">
                  <c:v>4.1764099999999997</c:v>
                </c:pt>
                <c:pt idx="6477">
                  <c:v>4.1772200000000002</c:v>
                </c:pt>
                <c:pt idx="6478">
                  <c:v>4.1778500000000003</c:v>
                </c:pt>
                <c:pt idx="6479">
                  <c:v>4.17814</c:v>
                </c:pt>
                <c:pt idx="6480">
                  <c:v>4.1785399999999999</c:v>
                </c:pt>
                <c:pt idx="6481">
                  <c:v>4.1786599999999998</c:v>
                </c:pt>
                <c:pt idx="6482">
                  <c:v>4.17882</c:v>
                </c:pt>
                <c:pt idx="6483">
                  <c:v>4.17896</c:v>
                </c:pt>
                <c:pt idx="6484">
                  <c:v>4.1790599999999998</c:v>
                </c:pt>
                <c:pt idx="6485">
                  <c:v>4.1791799999999997</c:v>
                </c:pt>
                <c:pt idx="6486">
                  <c:v>4.1794000000000002</c:v>
                </c:pt>
                <c:pt idx="6487">
                  <c:v>4.1797399999999998</c:v>
                </c:pt>
                <c:pt idx="6488">
                  <c:v>4.1799799999999996</c:v>
                </c:pt>
                <c:pt idx="6489">
                  <c:v>4.1804600000000001</c:v>
                </c:pt>
                <c:pt idx="6490">
                  <c:v>4.1816199999999997</c:v>
                </c:pt>
                <c:pt idx="6491">
                  <c:v>4.1827199999999998</c:v>
                </c:pt>
                <c:pt idx="6492">
                  <c:v>4.1833</c:v>
                </c:pt>
                <c:pt idx="6493">
                  <c:v>4.1837200000000001</c:v>
                </c:pt>
                <c:pt idx="6494">
                  <c:v>4.1849299999999996</c:v>
                </c:pt>
                <c:pt idx="6495">
                  <c:v>4.1856499999999999</c:v>
                </c:pt>
                <c:pt idx="6496">
                  <c:v>4.1860799999999996</c:v>
                </c:pt>
                <c:pt idx="6497">
                  <c:v>4.18682</c:v>
                </c:pt>
                <c:pt idx="6498">
                  <c:v>4.1871499999999999</c:v>
                </c:pt>
                <c:pt idx="6499">
                  <c:v>4.1875900000000001</c:v>
                </c:pt>
                <c:pt idx="6500">
                  <c:v>4.1879799999999996</c:v>
                </c:pt>
                <c:pt idx="6501">
                  <c:v>4.1889799999999999</c:v>
                </c:pt>
                <c:pt idx="6502">
                  <c:v>4.1892899999999997</c:v>
                </c:pt>
                <c:pt idx="6503">
                  <c:v>4.1898900000000001</c:v>
                </c:pt>
                <c:pt idx="6504">
                  <c:v>4.1911100000000001</c:v>
                </c:pt>
                <c:pt idx="6505">
                  <c:v>4.1923899999999996</c:v>
                </c:pt>
                <c:pt idx="6506">
                  <c:v>4.1935200000000004</c:v>
                </c:pt>
                <c:pt idx="6507">
                  <c:v>4.1944100000000004</c:v>
                </c:pt>
                <c:pt idx="6508">
                  <c:v>4.1951099999999997</c:v>
                </c:pt>
                <c:pt idx="6509">
                  <c:v>4.1961199999999996</c:v>
                </c:pt>
                <c:pt idx="6510">
                  <c:v>4.1973000000000003</c:v>
                </c:pt>
                <c:pt idx="6511">
                  <c:v>4.1977799999999998</c:v>
                </c:pt>
                <c:pt idx="6512">
                  <c:v>4.1988500000000002</c:v>
                </c:pt>
                <c:pt idx="6513">
                  <c:v>4.2</c:v>
                </c:pt>
                <c:pt idx="6514">
                  <c:v>4.2012299999999998</c:v>
                </c:pt>
                <c:pt idx="6515">
                  <c:v>4.2024499999999998</c:v>
                </c:pt>
                <c:pt idx="6516">
                  <c:v>4.2034799999999999</c:v>
                </c:pt>
                <c:pt idx="6517">
                  <c:v>4.20418</c:v>
                </c:pt>
                <c:pt idx="6518">
                  <c:v>4.2045700000000004</c:v>
                </c:pt>
                <c:pt idx="6519">
                  <c:v>4.2051800000000004</c:v>
                </c:pt>
                <c:pt idx="6520">
                  <c:v>4.20641</c:v>
                </c:pt>
                <c:pt idx="6521">
                  <c:v>4.2068500000000002</c:v>
                </c:pt>
                <c:pt idx="6522">
                  <c:v>4.2071699999999996</c:v>
                </c:pt>
                <c:pt idx="6523">
                  <c:v>4.2076799999999999</c:v>
                </c:pt>
                <c:pt idx="6524">
                  <c:v>4.2085999999999997</c:v>
                </c:pt>
                <c:pt idx="6525">
                  <c:v>4.2094500000000004</c:v>
                </c:pt>
                <c:pt idx="6526">
                  <c:v>4.2099200000000003</c:v>
                </c:pt>
                <c:pt idx="6527">
                  <c:v>4.2108499999999998</c:v>
                </c:pt>
                <c:pt idx="6528">
                  <c:v>4.2121000000000004</c:v>
                </c:pt>
                <c:pt idx="6529">
                  <c:v>4.2127499999999998</c:v>
                </c:pt>
                <c:pt idx="6530">
                  <c:v>4.2137200000000004</c:v>
                </c:pt>
                <c:pt idx="6531">
                  <c:v>4.2149200000000002</c:v>
                </c:pt>
                <c:pt idx="6532">
                  <c:v>4.2156000000000002</c:v>
                </c:pt>
                <c:pt idx="6533">
                  <c:v>4.2162899999999999</c:v>
                </c:pt>
                <c:pt idx="6534">
                  <c:v>4.2173699999999998</c:v>
                </c:pt>
                <c:pt idx="6535">
                  <c:v>4.2185800000000002</c:v>
                </c:pt>
                <c:pt idx="6536">
                  <c:v>4.2193500000000004</c:v>
                </c:pt>
                <c:pt idx="6537">
                  <c:v>4.22</c:v>
                </c:pt>
                <c:pt idx="6538">
                  <c:v>4.22079</c:v>
                </c:pt>
                <c:pt idx="6539">
                  <c:v>4.2213900000000004</c:v>
                </c:pt>
                <c:pt idx="6540">
                  <c:v>4.2219899999999999</c:v>
                </c:pt>
                <c:pt idx="6541">
                  <c:v>4.2231500000000004</c:v>
                </c:pt>
                <c:pt idx="6542">
                  <c:v>4.2243700000000004</c:v>
                </c:pt>
                <c:pt idx="6543">
                  <c:v>4.2251200000000004</c:v>
                </c:pt>
                <c:pt idx="6544">
                  <c:v>4.2255599999999998</c:v>
                </c:pt>
                <c:pt idx="6545">
                  <c:v>4.2258800000000001</c:v>
                </c:pt>
                <c:pt idx="6546">
                  <c:v>4.2263000000000002</c:v>
                </c:pt>
                <c:pt idx="6547">
                  <c:v>4.22729</c:v>
                </c:pt>
                <c:pt idx="6548">
                  <c:v>4.22783</c:v>
                </c:pt>
                <c:pt idx="6549">
                  <c:v>4.2289599999999998</c:v>
                </c:pt>
                <c:pt idx="6550">
                  <c:v>4.2294400000000003</c:v>
                </c:pt>
                <c:pt idx="6551">
                  <c:v>4.2298499999999999</c:v>
                </c:pt>
                <c:pt idx="6552">
                  <c:v>4.2305099999999998</c:v>
                </c:pt>
                <c:pt idx="6553">
                  <c:v>4.2311500000000004</c:v>
                </c:pt>
                <c:pt idx="6554">
                  <c:v>4.2315399999999999</c:v>
                </c:pt>
                <c:pt idx="6555">
                  <c:v>4.2320599999999997</c:v>
                </c:pt>
                <c:pt idx="6556">
                  <c:v>4.2326899999999998</c:v>
                </c:pt>
                <c:pt idx="6557">
                  <c:v>4.2339900000000004</c:v>
                </c:pt>
                <c:pt idx="6558">
                  <c:v>4.2350899999999996</c:v>
                </c:pt>
                <c:pt idx="6559">
                  <c:v>4.23604</c:v>
                </c:pt>
                <c:pt idx="6560">
                  <c:v>4.2372500000000004</c:v>
                </c:pt>
                <c:pt idx="6561">
                  <c:v>4.2384399999999998</c:v>
                </c:pt>
                <c:pt idx="6562">
                  <c:v>4.2395899999999997</c:v>
                </c:pt>
                <c:pt idx="6563">
                  <c:v>4.2403199999999996</c:v>
                </c:pt>
                <c:pt idx="6564">
                  <c:v>4.2407300000000001</c:v>
                </c:pt>
                <c:pt idx="6565">
                  <c:v>4.2411399999999997</c:v>
                </c:pt>
                <c:pt idx="6566">
                  <c:v>4.2412400000000003</c:v>
                </c:pt>
                <c:pt idx="6567">
                  <c:v>4.2413999999999996</c:v>
                </c:pt>
                <c:pt idx="6568">
                  <c:v>4.2418100000000001</c:v>
                </c:pt>
                <c:pt idx="6569">
                  <c:v>4.2424900000000001</c:v>
                </c:pt>
                <c:pt idx="6570">
                  <c:v>4.2431900000000002</c:v>
                </c:pt>
                <c:pt idx="6571">
                  <c:v>4.2443999999999997</c:v>
                </c:pt>
                <c:pt idx="6572">
                  <c:v>4.2450999999999999</c:v>
                </c:pt>
                <c:pt idx="6573">
                  <c:v>4.2462299999999997</c:v>
                </c:pt>
                <c:pt idx="6574">
                  <c:v>4.2474499999999997</c:v>
                </c:pt>
                <c:pt idx="6575">
                  <c:v>4.2480399999999996</c:v>
                </c:pt>
                <c:pt idx="6576">
                  <c:v>4.2486699999999997</c:v>
                </c:pt>
                <c:pt idx="6577">
                  <c:v>4.2490899999999998</c:v>
                </c:pt>
                <c:pt idx="6578">
                  <c:v>4.2494699999999996</c:v>
                </c:pt>
                <c:pt idx="6579">
                  <c:v>4.2502700000000004</c:v>
                </c:pt>
                <c:pt idx="6580">
                  <c:v>4.2507000000000001</c:v>
                </c:pt>
                <c:pt idx="6581">
                  <c:v>4.2511400000000004</c:v>
                </c:pt>
                <c:pt idx="6582">
                  <c:v>4.2515299999999998</c:v>
                </c:pt>
                <c:pt idx="6583">
                  <c:v>4.2525399999999998</c:v>
                </c:pt>
                <c:pt idx="6584">
                  <c:v>4.2531400000000001</c:v>
                </c:pt>
                <c:pt idx="6585">
                  <c:v>4.2539600000000002</c:v>
                </c:pt>
                <c:pt idx="6586">
                  <c:v>4.2552700000000003</c:v>
                </c:pt>
                <c:pt idx="6587">
                  <c:v>4.25657</c:v>
                </c:pt>
                <c:pt idx="6588">
                  <c:v>4.2574800000000002</c:v>
                </c:pt>
                <c:pt idx="6589">
                  <c:v>4.2582300000000002</c:v>
                </c:pt>
                <c:pt idx="6590">
                  <c:v>4.2594700000000003</c:v>
                </c:pt>
                <c:pt idx="6591">
                  <c:v>4.2604199999999999</c:v>
                </c:pt>
                <c:pt idx="6592">
                  <c:v>4.2613500000000002</c:v>
                </c:pt>
                <c:pt idx="6593">
                  <c:v>4.2620199999999997</c:v>
                </c:pt>
                <c:pt idx="6594">
                  <c:v>4.2629599999999996</c:v>
                </c:pt>
                <c:pt idx="6595">
                  <c:v>4.2641400000000003</c:v>
                </c:pt>
                <c:pt idx="6596">
                  <c:v>4.2653499999999998</c:v>
                </c:pt>
                <c:pt idx="6597">
                  <c:v>4.2662800000000001</c:v>
                </c:pt>
                <c:pt idx="6598">
                  <c:v>4.2669800000000002</c:v>
                </c:pt>
                <c:pt idx="6599">
                  <c:v>4.2680600000000002</c:v>
                </c:pt>
                <c:pt idx="6600">
                  <c:v>4.2692800000000002</c:v>
                </c:pt>
                <c:pt idx="6601">
                  <c:v>4.2701599999999997</c:v>
                </c:pt>
                <c:pt idx="6602">
                  <c:v>4.2706600000000003</c:v>
                </c:pt>
                <c:pt idx="6603">
                  <c:v>4.2711100000000002</c:v>
                </c:pt>
                <c:pt idx="6604">
                  <c:v>4.27163</c:v>
                </c:pt>
                <c:pt idx="6605">
                  <c:v>4.2725999999999997</c:v>
                </c:pt>
                <c:pt idx="6606">
                  <c:v>4.2732900000000003</c:v>
                </c:pt>
                <c:pt idx="6607">
                  <c:v>4.2735599999999998</c:v>
                </c:pt>
                <c:pt idx="6608">
                  <c:v>4.2741600000000002</c:v>
                </c:pt>
                <c:pt idx="6609">
                  <c:v>4.2748900000000001</c:v>
                </c:pt>
                <c:pt idx="6610">
                  <c:v>4.2755999999999998</c:v>
                </c:pt>
                <c:pt idx="6611">
                  <c:v>4.2769300000000001</c:v>
                </c:pt>
                <c:pt idx="6612">
                  <c:v>4.2782299999999998</c:v>
                </c:pt>
                <c:pt idx="6613">
                  <c:v>4.2788599999999999</c:v>
                </c:pt>
                <c:pt idx="6614">
                  <c:v>4.28</c:v>
                </c:pt>
                <c:pt idx="6615">
                  <c:v>4.2813100000000004</c:v>
                </c:pt>
                <c:pt idx="6616">
                  <c:v>4.2825600000000001</c:v>
                </c:pt>
                <c:pt idx="6617">
                  <c:v>4.2838099999999999</c:v>
                </c:pt>
                <c:pt idx="6618">
                  <c:v>4.2844100000000003</c:v>
                </c:pt>
                <c:pt idx="6619">
                  <c:v>4.2849300000000001</c:v>
                </c:pt>
                <c:pt idx="6620">
                  <c:v>4.2851900000000001</c:v>
                </c:pt>
                <c:pt idx="6621">
                  <c:v>4.2856500000000004</c:v>
                </c:pt>
                <c:pt idx="6622">
                  <c:v>4.2862200000000001</c:v>
                </c:pt>
                <c:pt idx="6623">
                  <c:v>4.2865900000000003</c:v>
                </c:pt>
                <c:pt idx="6624">
                  <c:v>4.2875399999999999</c:v>
                </c:pt>
                <c:pt idx="6625">
                  <c:v>4.2887199999999996</c:v>
                </c:pt>
                <c:pt idx="6626">
                  <c:v>4.2896099999999997</c:v>
                </c:pt>
                <c:pt idx="6627">
                  <c:v>4.2899700000000003</c:v>
                </c:pt>
                <c:pt idx="6628">
                  <c:v>4.2907999999999999</c:v>
                </c:pt>
                <c:pt idx="6629">
                  <c:v>4.2920100000000003</c:v>
                </c:pt>
                <c:pt idx="6630">
                  <c:v>4.2924899999999999</c:v>
                </c:pt>
                <c:pt idx="6631">
                  <c:v>4.29291</c:v>
                </c:pt>
                <c:pt idx="6632">
                  <c:v>4.29331</c:v>
                </c:pt>
                <c:pt idx="6633">
                  <c:v>4.2939499999999997</c:v>
                </c:pt>
                <c:pt idx="6634">
                  <c:v>4.2944399999999998</c:v>
                </c:pt>
                <c:pt idx="6635">
                  <c:v>4.2946999999999997</c:v>
                </c:pt>
                <c:pt idx="6636">
                  <c:v>4.2948399999999998</c:v>
                </c:pt>
                <c:pt idx="6637">
                  <c:v>4.2949400000000004</c:v>
                </c:pt>
                <c:pt idx="6638">
                  <c:v>4.2949999999999999</c:v>
                </c:pt>
                <c:pt idx="6639">
                  <c:v>4.2950799999999996</c:v>
                </c:pt>
                <c:pt idx="6640">
                  <c:v>4.29514</c:v>
                </c:pt>
                <c:pt idx="6641">
                  <c:v>4.29521</c:v>
                </c:pt>
                <c:pt idx="6642">
                  <c:v>4.2954100000000004</c:v>
                </c:pt>
                <c:pt idx="6643">
                  <c:v>4.2961600000000004</c:v>
                </c:pt>
                <c:pt idx="6644">
                  <c:v>4.2965099999999996</c:v>
                </c:pt>
                <c:pt idx="6645">
                  <c:v>4.2973299999999997</c:v>
                </c:pt>
                <c:pt idx="6646">
                  <c:v>4.2984999999999998</c:v>
                </c:pt>
                <c:pt idx="6647">
                  <c:v>4.2997399999999999</c:v>
                </c:pt>
                <c:pt idx="6648">
                  <c:v>4.30084</c:v>
                </c:pt>
                <c:pt idx="6649">
                  <c:v>4.3017099999999999</c:v>
                </c:pt>
                <c:pt idx="6650">
                  <c:v>4.3027699999999998</c:v>
                </c:pt>
                <c:pt idx="6651">
                  <c:v>4.3035699999999997</c:v>
                </c:pt>
                <c:pt idx="6652">
                  <c:v>4.3043399999999998</c:v>
                </c:pt>
                <c:pt idx="6653">
                  <c:v>4.3052599999999996</c:v>
                </c:pt>
                <c:pt idx="6654">
                  <c:v>4.3059000000000003</c:v>
                </c:pt>
                <c:pt idx="6655">
                  <c:v>4.3070500000000003</c:v>
                </c:pt>
                <c:pt idx="6656">
                  <c:v>4.3076499999999998</c:v>
                </c:pt>
                <c:pt idx="6657">
                  <c:v>4.3088300000000004</c:v>
                </c:pt>
                <c:pt idx="6658">
                  <c:v>4.3098400000000003</c:v>
                </c:pt>
                <c:pt idx="6659">
                  <c:v>4.3103600000000002</c:v>
                </c:pt>
                <c:pt idx="6660">
                  <c:v>4.3117299999999998</c:v>
                </c:pt>
                <c:pt idx="6661">
                  <c:v>4.3122999999999996</c:v>
                </c:pt>
                <c:pt idx="6662">
                  <c:v>4.3126699999999998</c:v>
                </c:pt>
                <c:pt idx="6663">
                  <c:v>4.3131500000000003</c:v>
                </c:pt>
                <c:pt idx="6664">
                  <c:v>4.3139500000000002</c:v>
                </c:pt>
                <c:pt idx="6665">
                  <c:v>4.3143900000000004</c:v>
                </c:pt>
                <c:pt idx="6666">
                  <c:v>4.31487</c:v>
                </c:pt>
                <c:pt idx="6667">
                  <c:v>4.3153300000000003</c:v>
                </c:pt>
                <c:pt idx="6668">
                  <c:v>4.3160800000000004</c:v>
                </c:pt>
                <c:pt idx="6669">
                  <c:v>4.3167</c:v>
                </c:pt>
                <c:pt idx="6670">
                  <c:v>4.3171499999999998</c:v>
                </c:pt>
                <c:pt idx="6671">
                  <c:v>4.3184100000000001</c:v>
                </c:pt>
                <c:pt idx="6672">
                  <c:v>4.3196599999999998</c:v>
                </c:pt>
                <c:pt idx="6673">
                  <c:v>4.3202499999999997</c:v>
                </c:pt>
                <c:pt idx="6674">
                  <c:v>4.3212599999999997</c:v>
                </c:pt>
                <c:pt idx="6675">
                  <c:v>4.3222800000000001</c:v>
                </c:pt>
                <c:pt idx="6676">
                  <c:v>4.3228299999999997</c:v>
                </c:pt>
                <c:pt idx="6677">
                  <c:v>4.3240600000000002</c:v>
                </c:pt>
                <c:pt idx="6678">
                  <c:v>4.3248499999999996</c:v>
                </c:pt>
                <c:pt idx="6679">
                  <c:v>4.3255600000000003</c:v>
                </c:pt>
                <c:pt idx="6680">
                  <c:v>4.3263699999999998</c:v>
                </c:pt>
                <c:pt idx="6681">
                  <c:v>4.3274400000000002</c:v>
                </c:pt>
                <c:pt idx="6682">
                  <c:v>4.32822</c:v>
                </c:pt>
                <c:pt idx="6683">
                  <c:v>4.32883</c:v>
                </c:pt>
                <c:pt idx="6684">
                  <c:v>4.3299700000000003</c:v>
                </c:pt>
                <c:pt idx="6685">
                  <c:v>4.33108</c:v>
                </c:pt>
                <c:pt idx="6686">
                  <c:v>4.3318300000000001</c:v>
                </c:pt>
                <c:pt idx="6687">
                  <c:v>4.3324499999999997</c:v>
                </c:pt>
                <c:pt idx="6688">
                  <c:v>4.3331799999999996</c:v>
                </c:pt>
                <c:pt idx="6689">
                  <c:v>4.3342599999999996</c:v>
                </c:pt>
                <c:pt idx="6690">
                  <c:v>4.3346299999999998</c:v>
                </c:pt>
                <c:pt idx="6691">
                  <c:v>4.3355899999999998</c:v>
                </c:pt>
                <c:pt idx="6692">
                  <c:v>4.3362699999999998</c:v>
                </c:pt>
                <c:pt idx="6693">
                  <c:v>4.3366899999999999</c:v>
                </c:pt>
                <c:pt idx="6694">
                  <c:v>4.3373699999999999</c:v>
                </c:pt>
                <c:pt idx="6695">
                  <c:v>4.3379399999999997</c:v>
                </c:pt>
                <c:pt idx="6696">
                  <c:v>4.3383200000000004</c:v>
                </c:pt>
                <c:pt idx="6697">
                  <c:v>4.3391400000000004</c:v>
                </c:pt>
                <c:pt idx="6698">
                  <c:v>4.3398199999999996</c:v>
                </c:pt>
                <c:pt idx="6699">
                  <c:v>4.3403700000000001</c:v>
                </c:pt>
                <c:pt idx="6700">
                  <c:v>4.3409800000000001</c:v>
                </c:pt>
                <c:pt idx="6701">
                  <c:v>4.3414299999999999</c:v>
                </c:pt>
                <c:pt idx="6702">
                  <c:v>4.34267</c:v>
                </c:pt>
                <c:pt idx="6703">
                  <c:v>4.3434499999999998</c:v>
                </c:pt>
                <c:pt idx="6704">
                  <c:v>4.3446699999999998</c:v>
                </c:pt>
                <c:pt idx="6705">
                  <c:v>4.3458800000000002</c:v>
                </c:pt>
                <c:pt idx="6706">
                  <c:v>4.3467799999999999</c:v>
                </c:pt>
                <c:pt idx="6707">
                  <c:v>4.34762</c:v>
                </c:pt>
                <c:pt idx="6708">
                  <c:v>4.3488899999999999</c:v>
                </c:pt>
                <c:pt idx="6709">
                  <c:v>4.3494400000000004</c:v>
                </c:pt>
                <c:pt idx="6710">
                  <c:v>4.35046</c:v>
                </c:pt>
                <c:pt idx="6711">
                  <c:v>4.3512500000000003</c:v>
                </c:pt>
                <c:pt idx="6712">
                  <c:v>4.3516500000000002</c:v>
                </c:pt>
                <c:pt idx="6713">
                  <c:v>4.3521799999999997</c:v>
                </c:pt>
                <c:pt idx="6714">
                  <c:v>4.3529</c:v>
                </c:pt>
                <c:pt idx="6715">
                  <c:v>4.3536200000000003</c:v>
                </c:pt>
                <c:pt idx="6716">
                  <c:v>4.3544400000000003</c:v>
                </c:pt>
                <c:pt idx="6717">
                  <c:v>4.3553800000000003</c:v>
                </c:pt>
                <c:pt idx="6718">
                  <c:v>4.3566200000000004</c:v>
                </c:pt>
                <c:pt idx="6719">
                  <c:v>4.3572300000000004</c:v>
                </c:pt>
                <c:pt idx="6720">
                  <c:v>4.3576100000000002</c:v>
                </c:pt>
                <c:pt idx="6721">
                  <c:v>4.3580699999999997</c:v>
                </c:pt>
                <c:pt idx="6722">
                  <c:v>4.3587199999999999</c:v>
                </c:pt>
                <c:pt idx="6723">
                  <c:v>4.3593000000000002</c:v>
                </c:pt>
                <c:pt idx="6724">
                  <c:v>4.3597299999999999</c:v>
                </c:pt>
                <c:pt idx="6725">
                  <c:v>4.3601400000000003</c:v>
                </c:pt>
                <c:pt idx="6726">
                  <c:v>4.3604200000000004</c:v>
                </c:pt>
                <c:pt idx="6727">
                  <c:v>4.3607800000000001</c:v>
                </c:pt>
                <c:pt idx="6728">
                  <c:v>4.3617299999999997</c:v>
                </c:pt>
                <c:pt idx="6729">
                  <c:v>4.3622500000000004</c:v>
                </c:pt>
                <c:pt idx="6730">
                  <c:v>4.3636299999999997</c:v>
                </c:pt>
                <c:pt idx="6731">
                  <c:v>4.36496</c:v>
                </c:pt>
                <c:pt idx="6732">
                  <c:v>4.3661500000000002</c:v>
                </c:pt>
                <c:pt idx="6733">
                  <c:v>4.3667699999999998</c:v>
                </c:pt>
                <c:pt idx="6734">
                  <c:v>4.3675199999999998</c:v>
                </c:pt>
                <c:pt idx="6735">
                  <c:v>4.3685700000000001</c:v>
                </c:pt>
                <c:pt idx="6736">
                  <c:v>4.3691399999999998</c:v>
                </c:pt>
                <c:pt idx="6737">
                  <c:v>4.3697999999999997</c:v>
                </c:pt>
                <c:pt idx="6738">
                  <c:v>4.3706699999999996</c:v>
                </c:pt>
                <c:pt idx="6739">
                  <c:v>4.3714000000000004</c:v>
                </c:pt>
                <c:pt idx="6740">
                  <c:v>4.37256</c:v>
                </c:pt>
                <c:pt idx="6741">
                  <c:v>4.3731499999999999</c:v>
                </c:pt>
                <c:pt idx="6742">
                  <c:v>4.37446</c:v>
                </c:pt>
                <c:pt idx="6743">
                  <c:v>4.3757000000000001</c:v>
                </c:pt>
                <c:pt idx="6744">
                  <c:v>4.37643</c:v>
                </c:pt>
                <c:pt idx="6745">
                  <c:v>4.3768500000000001</c:v>
                </c:pt>
                <c:pt idx="6746">
                  <c:v>4.3776700000000002</c:v>
                </c:pt>
                <c:pt idx="6747">
                  <c:v>4.3788</c:v>
                </c:pt>
                <c:pt idx="6748">
                  <c:v>4.3792999999999997</c:v>
                </c:pt>
                <c:pt idx="6749">
                  <c:v>4.38</c:v>
                </c:pt>
                <c:pt idx="6750">
                  <c:v>4.3804600000000002</c:v>
                </c:pt>
                <c:pt idx="6751">
                  <c:v>4.3809800000000001</c:v>
                </c:pt>
                <c:pt idx="6752">
                  <c:v>4.3814299999999999</c:v>
                </c:pt>
                <c:pt idx="6753">
                  <c:v>4.38178</c:v>
                </c:pt>
                <c:pt idx="6754">
                  <c:v>4.3826200000000002</c:v>
                </c:pt>
                <c:pt idx="6755">
                  <c:v>4.3837999999999999</c:v>
                </c:pt>
                <c:pt idx="6756">
                  <c:v>4.38462</c:v>
                </c:pt>
                <c:pt idx="6757">
                  <c:v>4.3852500000000001</c:v>
                </c:pt>
                <c:pt idx="6758">
                  <c:v>4.3865999999999996</c:v>
                </c:pt>
                <c:pt idx="6759">
                  <c:v>4.3872600000000004</c:v>
                </c:pt>
                <c:pt idx="6760">
                  <c:v>4.3879299999999999</c:v>
                </c:pt>
                <c:pt idx="6761">
                  <c:v>4.3892199999999999</c:v>
                </c:pt>
                <c:pt idx="6762">
                  <c:v>4.39018</c:v>
                </c:pt>
                <c:pt idx="6763">
                  <c:v>4.3912100000000001</c:v>
                </c:pt>
                <c:pt idx="6764">
                  <c:v>4.3920500000000002</c:v>
                </c:pt>
                <c:pt idx="6765">
                  <c:v>4.3927300000000002</c:v>
                </c:pt>
                <c:pt idx="6766">
                  <c:v>4.3936000000000002</c:v>
                </c:pt>
                <c:pt idx="6767">
                  <c:v>4.3944000000000001</c:v>
                </c:pt>
                <c:pt idx="6768">
                  <c:v>4.3951399999999996</c:v>
                </c:pt>
                <c:pt idx="6769">
                  <c:v>4.3955200000000003</c:v>
                </c:pt>
                <c:pt idx="6770">
                  <c:v>4.3967400000000003</c:v>
                </c:pt>
                <c:pt idx="6771">
                  <c:v>4.3974500000000001</c:v>
                </c:pt>
                <c:pt idx="6772">
                  <c:v>4.3982799999999997</c:v>
                </c:pt>
                <c:pt idx="6773">
                  <c:v>4.3987100000000003</c:v>
                </c:pt>
                <c:pt idx="6774">
                  <c:v>4.3991300000000004</c:v>
                </c:pt>
                <c:pt idx="6775">
                  <c:v>4.3997900000000003</c:v>
                </c:pt>
                <c:pt idx="6776">
                  <c:v>4.4005700000000001</c:v>
                </c:pt>
                <c:pt idx="6777">
                  <c:v>4.4015599999999999</c:v>
                </c:pt>
                <c:pt idx="6778">
                  <c:v>4.4027000000000003</c:v>
                </c:pt>
                <c:pt idx="6779">
                  <c:v>4.4031200000000004</c:v>
                </c:pt>
                <c:pt idx="6780">
                  <c:v>4.4040100000000004</c:v>
                </c:pt>
                <c:pt idx="6781">
                  <c:v>4.4045100000000001</c:v>
                </c:pt>
                <c:pt idx="6782">
                  <c:v>4.4054700000000002</c:v>
                </c:pt>
                <c:pt idx="6783">
                  <c:v>4.40611</c:v>
                </c:pt>
                <c:pt idx="6784">
                  <c:v>4.4064500000000004</c:v>
                </c:pt>
                <c:pt idx="6785">
                  <c:v>4.40665</c:v>
                </c:pt>
                <c:pt idx="6786">
                  <c:v>4.4071100000000003</c:v>
                </c:pt>
                <c:pt idx="6787">
                  <c:v>4.4080300000000001</c:v>
                </c:pt>
                <c:pt idx="6788">
                  <c:v>4.4082999999999997</c:v>
                </c:pt>
                <c:pt idx="6789">
                  <c:v>4.4085200000000002</c:v>
                </c:pt>
                <c:pt idx="6790">
                  <c:v>4.4092599999999997</c:v>
                </c:pt>
                <c:pt idx="6791">
                  <c:v>4.4103000000000003</c:v>
                </c:pt>
                <c:pt idx="6792">
                  <c:v>4.4113899999999999</c:v>
                </c:pt>
                <c:pt idx="6793">
                  <c:v>4.4125300000000003</c:v>
                </c:pt>
                <c:pt idx="6794">
                  <c:v>4.4133599999999999</c:v>
                </c:pt>
                <c:pt idx="6795">
                  <c:v>4.4142400000000004</c:v>
                </c:pt>
                <c:pt idx="6796">
                  <c:v>4.4151999999999996</c:v>
                </c:pt>
                <c:pt idx="6797">
                  <c:v>4.4157099999999998</c:v>
                </c:pt>
                <c:pt idx="6798">
                  <c:v>4.4165599999999996</c:v>
                </c:pt>
                <c:pt idx="6799">
                  <c:v>4.4177099999999996</c:v>
                </c:pt>
                <c:pt idx="6800">
                  <c:v>4.4188999999999998</c:v>
                </c:pt>
                <c:pt idx="6801">
                  <c:v>4.42</c:v>
                </c:pt>
                <c:pt idx="6802">
                  <c:v>4.4211900000000002</c:v>
                </c:pt>
                <c:pt idx="6803">
                  <c:v>4.4224100000000002</c:v>
                </c:pt>
                <c:pt idx="6804">
                  <c:v>4.4234600000000004</c:v>
                </c:pt>
                <c:pt idx="6805">
                  <c:v>4.4240399999999998</c:v>
                </c:pt>
                <c:pt idx="6806">
                  <c:v>4.42441</c:v>
                </c:pt>
                <c:pt idx="6807">
                  <c:v>4.4250699999999998</c:v>
                </c:pt>
                <c:pt idx="6808">
                  <c:v>4.4258499999999996</c:v>
                </c:pt>
                <c:pt idx="6809">
                  <c:v>4.4263199999999996</c:v>
                </c:pt>
                <c:pt idx="6810">
                  <c:v>4.4267000000000003</c:v>
                </c:pt>
                <c:pt idx="6811">
                  <c:v>4.4271900000000004</c:v>
                </c:pt>
                <c:pt idx="6812">
                  <c:v>4.4278599999999999</c:v>
                </c:pt>
                <c:pt idx="6813">
                  <c:v>4.42882</c:v>
                </c:pt>
                <c:pt idx="6814">
                  <c:v>4.4294000000000002</c:v>
                </c:pt>
                <c:pt idx="6815">
                  <c:v>4.4303600000000003</c:v>
                </c:pt>
                <c:pt idx="6816">
                  <c:v>4.4307999999999996</c:v>
                </c:pt>
                <c:pt idx="6817">
                  <c:v>4.4321000000000002</c:v>
                </c:pt>
                <c:pt idx="6818">
                  <c:v>4.4333400000000003</c:v>
                </c:pt>
                <c:pt idx="6819">
                  <c:v>4.4338499999999996</c:v>
                </c:pt>
                <c:pt idx="6820">
                  <c:v>4.4349600000000002</c:v>
                </c:pt>
                <c:pt idx="6821">
                  <c:v>4.4356600000000004</c:v>
                </c:pt>
                <c:pt idx="6822">
                  <c:v>4.4367900000000002</c:v>
                </c:pt>
                <c:pt idx="6823">
                  <c:v>4.4374599999999997</c:v>
                </c:pt>
                <c:pt idx="6824">
                  <c:v>4.4379999999999997</c:v>
                </c:pt>
                <c:pt idx="6825">
                  <c:v>4.4391999999999996</c:v>
                </c:pt>
                <c:pt idx="6826">
                  <c:v>4.4403199999999998</c:v>
                </c:pt>
                <c:pt idx="6827">
                  <c:v>4.4412500000000001</c:v>
                </c:pt>
                <c:pt idx="6828">
                  <c:v>4.44224</c:v>
                </c:pt>
                <c:pt idx="6829">
                  <c:v>4.4427700000000003</c:v>
                </c:pt>
                <c:pt idx="6830">
                  <c:v>4.4440400000000002</c:v>
                </c:pt>
                <c:pt idx="6831">
                  <c:v>4.4448499999999997</c:v>
                </c:pt>
                <c:pt idx="6832">
                  <c:v>4.4453899999999997</c:v>
                </c:pt>
                <c:pt idx="6833">
                  <c:v>4.4459999999999997</c:v>
                </c:pt>
                <c:pt idx="6834">
                  <c:v>4.4471299999999996</c:v>
                </c:pt>
                <c:pt idx="6835">
                  <c:v>4.4480199999999996</c:v>
                </c:pt>
                <c:pt idx="6836">
                  <c:v>4.4483600000000001</c:v>
                </c:pt>
                <c:pt idx="6837">
                  <c:v>4.4489400000000003</c:v>
                </c:pt>
                <c:pt idx="6838">
                  <c:v>4.4495199999999997</c:v>
                </c:pt>
                <c:pt idx="6839">
                  <c:v>4.45</c:v>
                </c:pt>
                <c:pt idx="6840">
                  <c:v>4.4506800000000002</c:v>
                </c:pt>
                <c:pt idx="6841">
                  <c:v>4.4514100000000001</c:v>
                </c:pt>
                <c:pt idx="6842">
                  <c:v>4.4520299999999997</c:v>
                </c:pt>
                <c:pt idx="6843">
                  <c:v>4.4526399999999997</c:v>
                </c:pt>
                <c:pt idx="6844">
                  <c:v>4.4532999999999996</c:v>
                </c:pt>
                <c:pt idx="6845">
                  <c:v>4.4544699999999997</c:v>
                </c:pt>
                <c:pt idx="6846">
                  <c:v>4.45512</c:v>
                </c:pt>
                <c:pt idx="6847">
                  <c:v>4.4559699999999998</c:v>
                </c:pt>
                <c:pt idx="6848">
                  <c:v>4.4572599999999998</c:v>
                </c:pt>
                <c:pt idx="6849">
                  <c:v>4.4580900000000003</c:v>
                </c:pt>
                <c:pt idx="6850">
                  <c:v>4.45878</c:v>
                </c:pt>
                <c:pt idx="6851">
                  <c:v>4.4597800000000003</c:v>
                </c:pt>
                <c:pt idx="6852">
                  <c:v>4.4602500000000003</c:v>
                </c:pt>
                <c:pt idx="6853">
                  <c:v>4.4611299999999998</c:v>
                </c:pt>
                <c:pt idx="6854">
                  <c:v>4.46225</c:v>
                </c:pt>
                <c:pt idx="6855">
                  <c:v>4.4628300000000003</c:v>
                </c:pt>
                <c:pt idx="6856">
                  <c:v>4.4633900000000004</c:v>
                </c:pt>
                <c:pt idx="6857">
                  <c:v>4.4645000000000001</c:v>
                </c:pt>
                <c:pt idx="6858">
                  <c:v>4.4654299999999996</c:v>
                </c:pt>
                <c:pt idx="6859">
                  <c:v>4.4659199999999997</c:v>
                </c:pt>
                <c:pt idx="6860">
                  <c:v>4.4667199999999996</c:v>
                </c:pt>
                <c:pt idx="6861">
                  <c:v>4.4679099999999998</c:v>
                </c:pt>
                <c:pt idx="6862">
                  <c:v>4.4689199999999998</c:v>
                </c:pt>
                <c:pt idx="6863">
                  <c:v>4.4697699999999996</c:v>
                </c:pt>
                <c:pt idx="6864">
                  <c:v>4.4702799999999998</c:v>
                </c:pt>
                <c:pt idx="6865">
                  <c:v>4.47105</c:v>
                </c:pt>
                <c:pt idx="6866">
                  <c:v>4.4715999999999996</c:v>
                </c:pt>
                <c:pt idx="6867">
                  <c:v>4.4724700000000004</c:v>
                </c:pt>
                <c:pt idx="6868">
                  <c:v>4.4732200000000004</c:v>
                </c:pt>
                <c:pt idx="6869">
                  <c:v>4.47403</c:v>
                </c:pt>
                <c:pt idx="6870">
                  <c:v>4.4745100000000004</c:v>
                </c:pt>
                <c:pt idx="6871">
                  <c:v>4.4749299999999996</c:v>
                </c:pt>
                <c:pt idx="6872">
                  <c:v>4.4759099999999998</c:v>
                </c:pt>
                <c:pt idx="6873">
                  <c:v>4.4765800000000002</c:v>
                </c:pt>
                <c:pt idx="6874">
                  <c:v>4.4771900000000002</c:v>
                </c:pt>
                <c:pt idx="6875">
                  <c:v>4.4776400000000001</c:v>
                </c:pt>
                <c:pt idx="6876">
                  <c:v>4.4779600000000004</c:v>
                </c:pt>
                <c:pt idx="6877">
                  <c:v>4.4781700000000004</c:v>
                </c:pt>
                <c:pt idx="6878">
                  <c:v>4.4783999999999997</c:v>
                </c:pt>
                <c:pt idx="6879">
                  <c:v>4.4790200000000002</c:v>
                </c:pt>
                <c:pt idx="6880">
                  <c:v>4.4802600000000004</c:v>
                </c:pt>
                <c:pt idx="6881">
                  <c:v>4.4815199999999997</c:v>
                </c:pt>
                <c:pt idx="6882">
                  <c:v>4.4822800000000003</c:v>
                </c:pt>
                <c:pt idx="6883">
                  <c:v>4.4835500000000001</c:v>
                </c:pt>
                <c:pt idx="6884">
                  <c:v>4.4848100000000004</c:v>
                </c:pt>
                <c:pt idx="6885">
                  <c:v>4.4855499999999999</c:v>
                </c:pt>
                <c:pt idx="6886">
                  <c:v>4.48604</c:v>
                </c:pt>
                <c:pt idx="6887">
                  <c:v>4.4868199999999998</c:v>
                </c:pt>
                <c:pt idx="6888">
                  <c:v>4.4879499999999997</c:v>
                </c:pt>
                <c:pt idx="6889">
                  <c:v>4.4891500000000004</c:v>
                </c:pt>
                <c:pt idx="6890">
                  <c:v>4.4904000000000002</c:v>
                </c:pt>
                <c:pt idx="6891">
                  <c:v>4.4915900000000004</c:v>
                </c:pt>
                <c:pt idx="6892">
                  <c:v>4.4923099999999998</c:v>
                </c:pt>
                <c:pt idx="6893">
                  <c:v>4.4927299999999999</c:v>
                </c:pt>
                <c:pt idx="6894">
                  <c:v>4.4938799999999999</c:v>
                </c:pt>
                <c:pt idx="6895">
                  <c:v>4.4950000000000001</c:v>
                </c:pt>
                <c:pt idx="6896">
                  <c:v>4.49566</c:v>
                </c:pt>
                <c:pt idx="6897">
                  <c:v>4.4962400000000002</c:v>
                </c:pt>
                <c:pt idx="6898">
                  <c:v>4.4966600000000003</c:v>
                </c:pt>
                <c:pt idx="6899">
                  <c:v>4.4970499999999998</c:v>
                </c:pt>
                <c:pt idx="6900">
                  <c:v>4.4976099999999999</c:v>
                </c:pt>
                <c:pt idx="6901">
                  <c:v>4.4981099999999996</c:v>
                </c:pt>
                <c:pt idx="6902">
                  <c:v>4.4989800000000004</c:v>
                </c:pt>
                <c:pt idx="6903">
                  <c:v>4.49946</c:v>
                </c:pt>
                <c:pt idx="6904">
                  <c:v>4.49986</c:v>
                </c:pt>
                <c:pt idx="6905">
                  <c:v>4.50047</c:v>
                </c:pt>
                <c:pt idx="6906">
                  <c:v>4.5007700000000002</c:v>
                </c:pt>
                <c:pt idx="6907">
                  <c:v>4.5012100000000004</c:v>
                </c:pt>
                <c:pt idx="6908">
                  <c:v>4.5021500000000003</c:v>
                </c:pt>
                <c:pt idx="6909">
                  <c:v>4.5032800000000002</c:v>
                </c:pt>
                <c:pt idx="6910">
                  <c:v>4.50413</c:v>
                </c:pt>
                <c:pt idx="6911">
                  <c:v>4.5050800000000004</c:v>
                </c:pt>
                <c:pt idx="6912">
                  <c:v>4.5058299999999996</c:v>
                </c:pt>
                <c:pt idx="6913">
                  <c:v>4.5061200000000001</c:v>
                </c:pt>
                <c:pt idx="6914">
                  <c:v>4.50725</c:v>
                </c:pt>
                <c:pt idx="6915">
                  <c:v>4.5079599999999997</c:v>
                </c:pt>
                <c:pt idx="6916">
                  <c:v>4.5087099999999998</c:v>
                </c:pt>
                <c:pt idx="6917">
                  <c:v>4.5097100000000001</c:v>
                </c:pt>
                <c:pt idx="6918">
                  <c:v>4.5108699999999997</c:v>
                </c:pt>
                <c:pt idx="6919">
                  <c:v>4.5120500000000003</c:v>
                </c:pt>
                <c:pt idx="6920">
                  <c:v>4.5132399999999997</c:v>
                </c:pt>
                <c:pt idx="6921">
                  <c:v>4.5141400000000003</c:v>
                </c:pt>
                <c:pt idx="6922">
                  <c:v>4.51464</c:v>
                </c:pt>
                <c:pt idx="6923">
                  <c:v>4.5152599999999996</c:v>
                </c:pt>
                <c:pt idx="6924">
                  <c:v>4.5157400000000001</c:v>
                </c:pt>
                <c:pt idx="6925">
                  <c:v>4.5161899999999999</c:v>
                </c:pt>
                <c:pt idx="6926">
                  <c:v>4.5173100000000002</c:v>
                </c:pt>
                <c:pt idx="6927">
                  <c:v>4.5185199999999996</c:v>
                </c:pt>
                <c:pt idx="6928">
                  <c:v>4.5195299999999996</c:v>
                </c:pt>
                <c:pt idx="6929">
                  <c:v>4.5198999999999998</c:v>
                </c:pt>
                <c:pt idx="6930">
                  <c:v>4.5206099999999996</c:v>
                </c:pt>
                <c:pt idx="6931">
                  <c:v>4.5216799999999999</c:v>
                </c:pt>
                <c:pt idx="6932">
                  <c:v>4.5223100000000001</c:v>
                </c:pt>
                <c:pt idx="6933">
                  <c:v>4.5231500000000002</c:v>
                </c:pt>
                <c:pt idx="6934">
                  <c:v>4.5243500000000001</c:v>
                </c:pt>
                <c:pt idx="6935">
                  <c:v>4.5255400000000003</c:v>
                </c:pt>
                <c:pt idx="6936">
                  <c:v>4.5261899999999997</c:v>
                </c:pt>
                <c:pt idx="6937">
                  <c:v>4.5273000000000003</c:v>
                </c:pt>
                <c:pt idx="6938">
                  <c:v>4.5284599999999999</c:v>
                </c:pt>
                <c:pt idx="6939">
                  <c:v>4.5292399999999997</c:v>
                </c:pt>
                <c:pt idx="6940">
                  <c:v>4.5297799999999997</c:v>
                </c:pt>
                <c:pt idx="6941">
                  <c:v>4.53043</c:v>
                </c:pt>
                <c:pt idx="6942">
                  <c:v>4.5314399999999999</c:v>
                </c:pt>
                <c:pt idx="6943">
                  <c:v>4.5321899999999999</c:v>
                </c:pt>
                <c:pt idx="6944">
                  <c:v>4.5329800000000002</c:v>
                </c:pt>
                <c:pt idx="6945">
                  <c:v>4.53416</c:v>
                </c:pt>
                <c:pt idx="6946">
                  <c:v>4.5348199999999999</c:v>
                </c:pt>
                <c:pt idx="6947">
                  <c:v>4.5357700000000003</c:v>
                </c:pt>
                <c:pt idx="6948">
                  <c:v>4.5364100000000001</c:v>
                </c:pt>
                <c:pt idx="6949">
                  <c:v>4.5376000000000003</c:v>
                </c:pt>
                <c:pt idx="6950">
                  <c:v>4.53843</c:v>
                </c:pt>
                <c:pt idx="6951">
                  <c:v>4.5392700000000001</c:v>
                </c:pt>
                <c:pt idx="6952">
                  <c:v>4.54</c:v>
                </c:pt>
                <c:pt idx="6953">
                  <c:v>4.5407500000000001</c:v>
                </c:pt>
                <c:pt idx="6954">
                  <c:v>4.5418000000000003</c:v>
                </c:pt>
                <c:pt idx="6955">
                  <c:v>4.5428899999999999</c:v>
                </c:pt>
                <c:pt idx="6956">
                  <c:v>4.5434599999999996</c:v>
                </c:pt>
                <c:pt idx="6957">
                  <c:v>4.5442499999999999</c:v>
                </c:pt>
                <c:pt idx="6958">
                  <c:v>4.5446099999999996</c:v>
                </c:pt>
                <c:pt idx="6959">
                  <c:v>4.5452399999999997</c:v>
                </c:pt>
                <c:pt idx="6960">
                  <c:v>4.5456300000000001</c:v>
                </c:pt>
                <c:pt idx="6961">
                  <c:v>4.5466699999999998</c:v>
                </c:pt>
                <c:pt idx="6962">
                  <c:v>4.54725</c:v>
                </c:pt>
                <c:pt idx="6963">
                  <c:v>4.5484499999999999</c:v>
                </c:pt>
                <c:pt idx="6964">
                  <c:v>4.5496299999999996</c:v>
                </c:pt>
                <c:pt idx="6965">
                  <c:v>4.5503600000000004</c:v>
                </c:pt>
                <c:pt idx="6966">
                  <c:v>4.5513500000000002</c:v>
                </c:pt>
                <c:pt idx="6967">
                  <c:v>4.5523499999999997</c:v>
                </c:pt>
                <c:pt idx="6968">
                  <c:v>4.55349</c:v>
                </c:pt>
                <c:pt idx="6969">
                  <c:v>4.5542999999999996</c:v>
                </c:pt>
                <c:pt idx="6970">
                  <c:v>4.5554699999999997</c:v>
                </c:pt>
                <c:pt idx="6971">
                  <c:v>4.5566199999999997</c:v>
                </c:pt>
                <c:pt idx="6972">
                  <c:v>4.5577699999999997</c:v>
                </c:pt>
                <c:pt idx="6973">
                  <c:v>4.5585199999999997</c:v>
                </c:pt>
                <c:pt idx="6974">
                  <c:v>4.5589899999999997</c:v>
                </c:pt>
                <c:pt idx="6975">
                  <c:v>4.5595499999999998</c:v>
                </c:pt>
                <c:pt idx="6976">
                  <c:v>4.5602099999999997</c:v>
                </c:pt>
                <c:pt idx="6977">
                  <c:v>4.5610900000000001</c:v>
                </c:pt>
                <c:pt idx="6978">
                  <c:v>4.5618499999999997</c:v>
                </c:pt>
                <c:pt idx="6979">
                  <c:v>4.5629299999999997</c:v>
                </c:pt>
                <c:pt idx="6980">
                  <c:v>4.5640799999999997</c:v>
                </c:pt>
                <c:pt idx="6981">
                  <c:v>4.5652299999999997</c:v>
                </c:pt>
                <c:pt idx="6982">
                  <c:v>4.5662200000000004</c:v>
                </c:pt>
                <c:pt idx="6983">
                  <c:v>4.5667499999999999</c:v>
                </c:pt>
                <c:pt idx="6984">
                  <c:v>4.5673700000000004</c:v>
                </c:pt>
                <c:pt idx="6985">
                  <c:v>4.56799</c:v>
                </c:pt>
                <c:pt idx="6986">
                  <c:v>4.5690600000000003</c:v>
                </c:pt>
                <c:pt idx="6987">
                  <c:v>4.5694299999999997</c:v>
                </c:pt>
                <c:pt idx="6988">
                  <c:v>4.5699699999999996</c:v>
                </c:pt>
                <c:pt idx="6989">
                  <c:v>4.5704900000000004</c:v>
                </c:pt>
                <c:pt idx="6990">
                  <c:v>4.5714300000000003</c:v>
                </c:pt>
                <c:pt idx="6991">
                  <c:v>4.5725800000000003</c:v>
                </c:pt>
                <c:pt idx="6992">
                  <c:v>4.5736100000000004</c:v>
                </c:pt>
                <c:pt idx="6993">
                  <c:v>4.5744800000000003</c:v>
                </c:pt>
                <c:pt idx="6994">
                  <c:v>4.5756300000000003</c:v>
                </c:pt>
                <c:pt idx="6995">
                  <c:v>4.5767699999999998</c:v>
                </c:pt>
                <c:pt idx="6996">
                  <c:v>4.5779399999999999</c:v>
                </c:pt>
                <c:pt idx="6997">
                  <c:v>4.5790199999999999</c:v>
                </c:pt>
                <c:pt idx="6998">
                  <c:v>4.5794300000000003</c:v>
                </c:pt>
                <c:pt idx="6999">
                  <c:v>4.5799799999999999</c:v>
                </c:pt>
                <c:pt idx="7000">
                  <c:v>4.5806699999999996</c:v>
                </c:pt>
                <c:pt idx="7001">
                  <c:v>4.5814599999999999</c:v>
                </c:pt>
                <c:pt idx="7002">
                  <c:v>4.5826399999999996</c:v>
                </c:pt>
                <c:pt idx="7003">
                  <c:v>4.5838900000000002</c:v>
                </c:pt>
                <c:pt idx="7004">
                  <c:v>4.5850999999999997</c:v>
                </c:pt>
                <c:pt idx="7005">
                  <c:v>4.5857799999999997</c:v>
                </c:pt>
                <c:pt idx="7006">
                  <c:v>4.5864799999999999</c:v>
                </c:pt>
                <c:pt idx="7007">
                  <c:v>4.5873999999999997</c:v>
                </c:pt>
                <c:pt idx="7008">
                  <c:v>4.5885199999999999</c:v>
                </c:pt>
                <c:pt idx="7009">
                  <c:v>4.5889499999999996</c:v>
                </c:pt>
                <c:pt idx="7010">
                  <c:v>4.5894000000000004</c:v>
                </c:pt>
                <c:pt idx="7011">
                  <c:v>4.59</c:v>
                </c:pt>
                <c:pt idx="7012">
                  <c:v>4.5908100000000003</c:v>
                </c:pt>
                <c:pt idx="7013">
                  <c:v>4.5914900000000003</c:v>
                </c:pt>
                <c:pt idx="7014">
                  <c:v>4.5921599999999998</c:v>
                </c:pt>
                <c:pt idx="7015">
                  <c:v>4.5928500000000003</c:v>
                </c:pt>
                <c:pt idx="7016">
                  <c:v>4.5935499999999996</c:v>
                </c:pt>
                <c:pt idx="7017">
                  <c:v>4.59415</c:v>
                </c:pt>
                <c:pt idx="7018">
                  <c:v>4.5948799999999999</c:v>
                </c:pt>
                <c:pt idx="7019">
                  <c:v>4.5959599999999998</c:v>
                </c:pt>
                <c:pt idx="7020">
                  <c:v>4.5970700000000004</c:v>
                </c:pt>
                <c:pt idx="7021">
                  <c:v>4.5976900000000001</c:v>
                </c:pt>
                <c:pt idx="7022">
                  <c:v>4.5986500000000001</c:v>
                </c:pt>
                <c:pt idx="7023">
                  <c:v>4.5992899999999999</c:v>
                </c:pt>
                <c:pt idx="7024">
                  <c:v>4.6003999999999996</c:v>
                </c:pt>
                <c:pt idx="7025">
                  <c:v>4.6015600000000001</c:v>
                </c:pt>
                <c:pt idx="7026">
                  <c:v>4.6026100000000003</c:v>
                </c:pt>
                <c:pt idx="7027">
                  <c:v>4.6032799999999998</c:v>
                </c:pt>
                <c:pt idx="7028">
                  <c:v>4.6036999999999999</c:v>
                </c:pt>
                <c:pt idx="7029">
                  <c:v>4.6047200000000004</c:v>
                </c:pt>
                <c:pt idx="7030">
                  <c:v>4.6058599999999998</c:v>
                </c:pt>
                <c:pt idx="7031">
                  <c:v>4.60703</c:v>
                </c:pt>
                <c:pt idx="7032">
                  <c:v>4.6077199999999996</c:v>
                </c:pt>
                <c:pt idx="7033">
                  <c:v>4.6083600000000002</c:v>
                </c:pt>
                <c:pt idx="7034">
                  <c:v>4.6085900000000004</c:v>
                </c:pt>
                <c:pt idx="7035">
                  <c:v>4.6088699999999996</c:v>
                </c:pt>
                <c:pt idx="7036">
                  <c:v>4.60914</c:v>
                </c:pt>
                <c:pt idx="7037">
                  <c:v>4.6094499999999998</c:v>
                </c:pt>
                <c:pt idx="7038">
                  <c:v>4.6101200000000002</c:v>
                </c:pt>
                <c:pt idx="7039">
                  <c:v>4.6111000000000004</c:v>
                </c:pt>
                <c:pt idx="7040">
                  <c:v>4.6116299999999999</c:v>
                </c:pt>
                <c:pt idx="7041">
                  <c:v>4.6119500000000002</c:v>
                </c:pt>
                <c:pt idx="7042">
                  <c:v>4.6127200000000004</c:v>
                </c:pt>
                <c:pt idx="7043">
                  <c:v>4.6130800000000001</c:v>
                </c:pt>
                <c:pt idx="7044">
                  <c:v>4.6133499999999996</c:v>
                </c:pt>
                <c:pt idx="7045">
                  <c:v>4.6136200000000001</c:v>
                </c:pt>
                <c:pt idx="7046">
                  <c:v>4.6143400000000003</c:v>
                </c:pt>
                <c:pt idx="7047">
                  <c:v>4.6153000000000004</c:v>
                </c:pt>
                <c:pt idx="7048">
                  <c:v>4.6164899999999998</c:v>
                </c:pt>
                <c:pt idx="7049">
                  <c:v>4.6176700000000004</c:v>
                </c:pt>
                <c:pt idx="7050">
                  <c:v>4.61876</c:v>
                </c:pt>
                <c:pt idx="7051">
                  <c:v>4.6193200000000001</c:v>
                </c:pt>
                <c:pt idx="7052">
                  <c:v>4.6202699999999997</c:v>
                </c:pt>
                <c:pt idx="7053">
                  <c:v>4.6208999999999998</c:v>
                </c:pt>
                <c:pt idx="7054">
                  <c:v>4.6214199999999996</c:v>
                </c:pt>
                <c:pt idx="7055">
                  <c:v>4.6220800000000004</c:v>
                </c:pt>
                <c:pt idx="7056">
                  <c:v>4.6231200000000001</c:v>
                </c:pt>
                <c:pt idx="7057">
                  <c:v>4.6240899999999998</c:v>
                </c:pt>
                <c:pt idx="7058">
                  <c:v>4.6248199999999997</c:v>
                </c:pt>
                <c:pt idx="7059">
                  <c:v>4.6258999999999997</c:v>
                </c:pt>
                <c:pt idx="7060">
                  <c:v>4.6269400000000003</c:v>
                </c:pt>
                <c:pt idx="7061">
                  <c:v>4.6279199999999996</c:v>
                </c:pt>
                <c:pt idx="7062">
                  <c:v>4.6284599999999996</c:v>
                </c:pt>
                <c:pt idx="7063">
                  <c:v>4.62906</c:v>
                </c:pt>
                <c:pt idx="7064">
                  <c:v>4.6302599999999998</c:v>
                </c:pt>
                <c:pt idx="7065">
                  <c:v>4.6310500000000001</c:v>
                </c:pt>
                <c:pt idx="7066">
                  <c:v>4.6319999999999997</c:v>
                </c:pt>
                <c:pt idx="7067">
                  <c:v>4.63314</c:v>
                </c:pt>
                <c:pt idx="7068">
                  <c:v>4.6337900000000003</c:v>
                </c:pt>
                <c:pt idx="7069">
                  <c:v>4.6345499999999999</c:v>
                </c:pt>
                <c:pt idx="7070">
                  <c:v>4.6357200000000001</c:v>
                </c:pt>
                <c:pt idx="7071">
                  <c:v>4.6368900000000002</c:v>
                </c:pt>
                <c:pt idx="7072">
                  <c:v>4.6376600000000003</c:v>
                </c:pt>
                <c:pt idx="7073">
                  <c:v>4.6384400000000001</c:v>
                </c:pt>
                <c:pt idx="7074">
                  <c:v>4.6391099999999996</c:v>
                </c:pt>
                <c:pt idx="7075">
                  <c:v>4.6401199999999996</c:v>
                </c:pt>
                <c:pt idx="7076">
                  <c:v>4.6405599999999998</c:v>
                </c:pt>
                <c:pt idx="7077">
                  <c:v>4.6413700000000002</c:v>
                </c:pt>
                <c:pt idx="7078">
                  <c:v>4.6418400000000002</c:v>
                </c:pt>
                <c:pt idx="7079">
                  <c:v>4.6425400000000003</c:v>
                </c:pt>
                <c:pt idx="7080">
                  <c:v>4.6428700000000003</c:v>
                </c:pt>
                <c:pt idx="7081">
                  <c:v>4.6434499999999996</c:v>
                </c:pt>
                <c:pt idx="7082">
                  <c:v>4.6442199999999998</c:v>
                </c:pt>
                <c:pt idx="7083">
                  <c:v>4.6450399999999998</c:v>
                </c:pt>
                <c:pt idx="7084">
                  <c:v>4.6460499999999998</c:v>
                </c:pt>
                <c:pt idx="7085">
                  <c:v>4.6472300000000004</c:v>
                </c:pt>
                <c:pt idx="7086">
                  <c:v>4.6482900000000003</c:v>
                </c:pt>
                <c:pt idx="7087">
                  <c:v>4.6494600000000004</c:v>
                </c:pt>
                <c:pt idx="7088">
                  <c:v>4.6505999999999998</c:v>
                </c:pt>
                <c:pt idx="7089">
                  <c:v>4.6517200000000001</c:v>
                </c:pt>
                <c:pt idx="7090">
                  <c:v>4.6528499999999999</c:v>
                </c:pt>
                <c:pt idx="7091">
                  <c:v>4.6539700000000002</c:v>
                </c:pt>
                <c:pt idx="7092">
                  <c:v>4.6545699999999997</c:v>
                </c:pt>
                <c:pt idx="7093">
                  <c:v>4.6554500000000001</c:v>
                </c:pt>
                <c:pt idx="7094">
                  <c:v>4.6559900000000001</c:v>
                </c:pt>
                <c:pt idx="7095">
                  <c:v>4.6565300000000001</c:v>
                </c:pt>
                <c:pt idx="7096">
                  <c:v>4.6572899999999997</c:v>
                </c:pt>
                <c:pt idx="7097">
                  <c:v>4.6583899999999998</c:v>
                </c:pt>
                <c:pt idx="7098">
                  <c:v>4.6594800000000003</c:v>
                </c:pt>
                <c:pt idx="7099">
                  <c:v>4.6606500000000004</c:v>
                </c:pt>
                <c:pt idx="7100">
                  <c:v>4.6617600000000001</c:v>
                </c:pt>
                <c:pt idx="7101">
                  <c:v>4.6628800000000004</c:v>
                </c:pt>
                <c:pt idx="7102">
                  <c:v>4.6639999999999997</c:v>
                </c:pt>
                <c:pt idx="7103">
                  <c:v>4.6647999999999996</c:v>
                </c:pt>
                <c:pt idx="7104">
                  <c:v>4.6653900000000004</c:v>
                </c:pt>
                <c:pt idx="7105">
                  <c:v>4.6664199999999996</c:v>
                </c:pt>
                <c:pt idx="7106">
                  <c:v>4.6670999999999996</c:v>
                </c:pt>
                <c:pt idx="7107">
                  <c:v>4.6676399999999996</c:v>
                </c:pt>
                <c:pt idx="7108">
                  <c:v>4.6685100000000004</c:v>
                </c:pt>
                <c:pt idx="7109">
                  <c:v>4.6690300000000002</c:v>
                </c:pt>
                <c:pt idx="7110">
                  <c:v>4.66927</c:v>
                </c:pt>
                <c:pt idx="7111">
                  <c:v>4.6699200000000003</c:v>
                </c:pt>
                <c:pt idx="7112">
                  <c:v>4.6702700000000004</c:v>
                </c:pt>
                <c:pt idx="7113">
                  <c:v>4.6713100000000001</c:v>
                </c:pt>
                <c:pt idx="7114">
                  <c:v>4.6724699999999997</c:v>
                </c:pt>
                <c:pt idx="7115">
                  <c:v>4.6736399999999998</c:v>
                </c:pt>
                <c:pt idx="7116">
                  <c:v>4.6748099999999999</c:v>
                </c:pt>
                <c:pt idx="7117">
                  <c:v>4.6755000000000004</c:v>
                </c:pt>
                <c:pt idx="7118">
                  <c:v>4.6767799999999999</c:v>
                </c:pt>
                <c:pt idx="7119">
                  <c:v>4.6773699999999998</c:v>
                </c:pt>
                <c:pt idx="7120">
                  <c:v>4.6786000000000003</c:v>
                </c:pt>
                <c:pt idx="7121">
                  <c:v>4.6790900000000004</c:v>
                </c:pt>
                <c:pt idx="7122">
                  <c:v>4.6798400000000004</c:v>
                </c:pt>
                <c:pt idx="7123">
                  <c:v>4.68032</c:v>
                </c:pt>
                <c:pt idx="7124">
                  <c:v>4.6809000000000003</c:v>
                </c:pt>
                <c:pt idx="7125">
                  <c:v>4.6820000000000004</c:v>
                </c:pt>
                <c:pt idx="7126">
                  <c:v>4.6831800000000001</c:v>
                </c:pt>
                <c:pt idx="7127">
                  <c:v>4.6843399999999997</c:v>
                </c:pt>
                <c:pt idx="7128">
                  <c:v>4.6854899999999997</c:v>
                </c:pt>
                <c:pt idx="7129">
                  <c:v>4.6860099999999996</c:v>
                </c:pt>
                <c:pt idx="7130">
                  <c:v>4.6866500000000002</c:v>
                </c:pt>
                <c:pt idx="7131">
                  <c:v>4.6874500000000001</c:v>
                </c:pt>
                <c:pt idx="7132">
                  <c:v>4.6880499999999996</c:v>
                </c:pt>
                <c:pt idx="7133">
                  <c:v>4.6890200000000002</c:v>
                </c:pt>
                <c:pt idx="7134">
                  <c:v>4.6900899999999996</c:v>
                </c:pt>
                <c:pt idx="7135">
                  <c:v>4.6907100000000002</c:v>
                </c:pt>
                <c:pt idx="7136">
                  <c:v>4.6915699999999996</c:v>
                </c:pt>
                <c:pt idx="7137">
                  <c:v>4.6924799999999998</c:v>
                </c:pt>
                <c:pt idx="7138">
                  <c:v>4.6935500000000001</c:v>
                </c:pt>
                <c:pt idx="7139">
                  <c:v>4.6942300000000001</c:v>
                </c:pt>
                <c:pt idx="7140">
                  <c:v>4.6945199999999998</c:v>
                </c:pt>
                <c:pt idx="7141">
                  <c:v>4.6950799999999999</c:v>
                </c:pt>
                <c:pt idx="7142">
                  <c:v>4.6955999999999998</c:v>
                </c:pt>
                <c:pt idx="7143">
                  <c:v>4.6961500000000003</c:v>
                </c:pt>
                <c:pt idx="7144">
                  <c:v>4.6972899999999997</c:v>
                </c:pt>
                <c:pt idx="7145">
                  <c:v>4.6978900000000001</c:v>
                </c:pt>
                <c:pt idx="7146">
                  <c:v>4.69902</c:v>
                </c:pt>
                <c:pt idx="7147">
                  <c:v>4.7001299999999997</c:v>
                </c:pt>
                <c:pt idx="7148">
                  <c:v>4.7012900000000002</c:v>
                </c:pt>
                <c:pt idx="7149">
                  <c:v>4.7020499999999998</c:v>
                </c:pt>
                <c:pt idx="7150">
                  <c:v>4.7032400000000001</c:v>
                </c:pt>
                <c:pt idx="7151">
                  <c:v>4.7044100000000002</c:v>
                </c:pt>
                <c:pt idx="7152">
                  <c:v>4.7054999999999998</c:v>
                </c:pt>
                <c:pt idx="7153">
                  <c:v>4.7062499999999998</c:v>
                </c:pt>
                <c:pt idx="7154">
                  <c:v>4.70709</c:v>
                </c:pt>
                <c:pt idx="7155">
                  <c:v>4.7076200000000004</c:v>
                </c:pt>
                <c:pt idx="7156">
                  <c:v>4.7081999999999997</c:v>
                </c:pt>
                <c:pt idx="7157">
                  <c:v>4.7088900000000002</c:v>
                </c:pt>
                <c:pt idx="7158">
                  <c:v>4.70946</c:v>
                </c:pt>
                <c:pt idx="7159">
                  <c:v>4.7104499999999998</c:v>
                </c:pt>
                <c:pt idx="7160">
                  <c:v>4.7115900000000002</c:v>
                </c:pt>
                <c:pt idx="7161">
                  <c:v>4.71272</c:v>
                </c:pt>
                <c:pt idx="7162">
                  <c:v>4.7133700000000003</c:v>
                </c:pt>
                <c:pt idx="7163">
                  <c:v>4.7139699999999998</c:v>
                </c:pt>
                <c:pt idx="7164">
                  <c:v>4.7151100000000001</c:v>
                </c:pt>
                <c:pt idx="7165">
                  <c:v>4.7158499999999997</c:v>
                </c:pt>
                <c:pt idx="7166">
                  <c:v>4.7164400000000004</c:v>
                </c:pt>
                <c:pt idx="7167">
                  <c:v>4.7173499999999997</c:v>
                </c:pt>
                <c:pt idx="7168">
                  <c:v>4.71774</c:v>
                </c:pt>
                <c:pt idx="7169">
                  <c:v>4.7183799999999998</c:v>
                </c:pt>
                <c:pt idx="7170">
                  <c:v>4.7193899999999998</c:v>
                </c:pt>
                <c:pt idx="7171">
                  <c:v>4.7198200000000003</c:v>
                </c:pt>
                <c:pt idx="7172">
                  <c:v>4.7205300000000001</c:v>
                </c:pt>
                <c:pt idx="7173">
                  <c:v>4.7211100000000004</c:v>
                </c:pt>
                <c:pt idx="7174">
                  <c:v>4.7212800000000001</c:v>
                </c:pt>
                <c:pt idx="7175">
                  <c:v>4.7214900000000002</c:v>
                </c:pt>
                <c:pt idx="7176">
                  <c:v>4.7216800000000001</c:v>
                </c:pt>
                <c:pt idx="7177">
                  <c:v>4.72187</c:v>
                </c:pt>
                <c:pt idx="7178">
                  <c:v>4.7228500000000002</c:v>
                </c:pt>
                <c:pt idx="7179">
                  <c:v>4.7231399999999999</c:v>
                </c:pt>
                <c:pt idx="7180">
                  <c:v>4.7237400000000003</c:v>
                </c:pt>
                <c:pt idx="7181">
                  <c:v>4.7241799999999996</c:v>
                </c:pt>
                <c:pt idx="7182">
                  <c:v>4.7245299999999997</c:v>
                </c:pt>
                <c:pt idx="7183">
                  <c:v>4.7254800000000001</c:v>
                </c:pt>
                <c:pt idx="7184">
                  <c:v>4.7263799999999998</c:v>
                </c:pt>
                <c:pt idx="7185">
                  <c:v>4.7274500000000002</c:v>
                </c:pt>
                <c:pt idx="7186">
                  <c:v>4.7282099999999998</c:v>
                </c:pt>
                <c:pt idx="7187">
                  <c:v>4.7291800000000004</c:v>
                </c:pt>
                <c:pt idx="7188">
                  <c:v>4.7301099999999998</c:v>
                </c:pt>
                <c:pt idx="7189">
                  <c:v>4.7312900000000004</c:v>
                </c:pt>
                <c:pt idx="7190">
                  <c:v>4.7320500000000001</c:v>
                </c:pt>
                <c:pt idx="7191">
                  <c:v>4.7328099999999997</c:v>
                </c:pt>
                <c:pt idx="7192">
                  <c:v>4.7331500000000002</c:v>
                </c:pt>
                <c:pt idx="7193">
                  <c:v>4.7334899999999998</c:v>
                </c:pt>
                <c:pt idx="7194">
                  <c:v>4.7341699999999998</c:v>
                </c:pt>
                <c:pt idx="7195">
                  <c:v>4.7350399999999997</c:v>
                </c:pt>
                <c:pt idx="7196">
                  <c:v>4.7362000000000002</c:v>
                </c:pt>
                <c:pt idx="7197">
                  <c:v>4.7373500000000002</c:v>
                </c:pt>
                <c:pt idx="7198">
                  <c:v>4.73855</c:v>
                </c:pt>
                <c:pt idx="7199">
                  <c:v>4.7396399999999996</c:v>
                </c:pt>
                <c:pt idx="7200">
                  <c:v>4.7401200000000001</c:v>
                </c:pt>
                <c:pt idx="7201">
                  <c:v>4.7410699999999997</c:v>
                </c:pt>
                <c:pt idx="7202">
                  <c:v>4.7419900000000004</c:v>
                </c:pt>
                <c:pt idx="7203">
                  <c:v>4.7428499999999998</c:v>
                </c:pt>
                <c:pt idx="7204">
                  <c:v>4.7435200000000002</c:v>
                </c:pt>
                <c:pt idx="7205">
                  <c:v>4.7441300000000002</c:v>
                </c:pt>
                <c:pt idx="7206">
                  <c:v>4.7447900000000001</c:v>
                </c:pt>
                <c:pt idx="7207">
                  <c:v>4.7454700000000001</c:v>
                </c:pt>
                <c:pt idx="7208">
                  <c:v>4.7460500000000003</c:v>
                </c:pt>
                <c:pt idx="7209">
                  <c:v>4.7468199999999996</c:v>
                </c:pt>
                <c:pt idx="7210">
                  <c:v>4.7476200000000004</c:v>
                </c:pt>
                <c:pt idx="7211">
                  <c:v>4.7483300000000002</c:v>
                </c:pt>
                <c:pt idx="7212">
                  <c:v>4.7487899999999996</c:v>
                </c:pt>
                <c:pt idx="7213">
                  <c:v>4.7491099999999999</c:v>
                </c:pt>
                <c:pt idx="7214">
                  <c:v>4.7495599999999998</c:v>
                </c:pt>
                <c:pt idx="7215">
                  <c:v>4.7503000000000002</c:v>
                </c:pt>
                <c:pt idx="7216">
                  <c:v>4.7513399999999999</c:v>
                </c:pt>
                <c:pt idx="7217">
                  <c:v>4.7524699999999998</c:v>
                </c:pt>
                <c:pt idx="7218">
                  <c:v>4.7535999999999996</c:v>
                </c:pt>
                <c:pt idx="7219">
                  <c:v>4.75474</c:v>
                </c:pt>
                <c:pt idx="7220">
                  <c:v>4.7556900000000004</c:v>
                </c:pt>
                <c:pt idx="7221">
                  <c:v>4.7564799999999998</c:v>
                </c:pt>
                <c:pt idx="7222">
                  <c:v>4.7572299999999998</c:v>
                </c:pt>
                <c:pt idx="7223">
                  <c:v>4.7578800000000001</c:v>
                </c:pt>
                <c:pt idx="7224">
                  <c:v>4.7583000000000002</c:v>
                </c:pt>
                <c:pt idx="7225">
                  <c:v>4.7589600000000001</c:v>
                </c:pt>
                <c:pt idx="7226">
                  <c:v>4.76</c:v>
                </c:pt>
                <c:pt idx="7227">
                  <c:v>4.7611699999999999</c:v>
                </c:pt>
                <c:pt idx="7228">
                  <c:v>4.7622900000000001</c:v>
                </c:pt>
                <c:pt idx="7229">
                  <c:v>4.7634699999999999</c:v>
                </c:pt>
                <c:pt idx="7230">
                  <c:v>4.7646300000000004</c:v>
                </c:pt>
                <c:pt idx="7231">
                  <c:v>4.7656000000000001</c:v>
                </c:pt>
                <c:pt idx="7232">
                  <c:v>4.7662300000000002</c:v>
                </c:pt>
                <c:pt idx="7233">
                  <c:v>4.7667900000000003</c:v>
                </c:pt>
                <c:pt idx="7234">
                  <c:v>4.76729</c:v>
                </c:pt>
                <c:pt idx="7235">
                  <c:v>4.7682200000000003</c:v>
                </c:pt>
                <c:pt idx="7236">
                  <c:v>4.7689700000000004</c:v>
                </c:pt>
                <c:pt idx="7237">
                  <c:v>4.7697900000000004</c:v>
                </c:pt>
                <c:pt idx="7238">
                  <c:v>4.7705799999999998</c:v>
                </c:pt>
                <c:pt idx="7239">
                  <c:v>4.77102</c:v>
                </c:pt>
                <c:pt idx="7240">
                  <c:v>4.7714499999999997</c:v>
                </c:pt>
                <c:pt idx="7241">
                  <c:v>4.7718699999999998</c:v>
                </c:pt>
                <c:pt idx="7242">
                  <c:v>4.7723399999999998</c:v>
                </c:pt>
                <c:pt idx="7243">
                  <c:v>4.7732999999999999</c:v>
                </c:pt>
                <c:pt idx="7244">
                  <c:v>4.7740600000000004</c:v>
                </c:pt>
                <c:pt idx="7245">
                  <c:v>4.7750399999999997</c:v>
                </c:pt>
                <c:pt idx="7246">
                  <c:v>4.7759499999999999</c:v>
                </c:pt>
                <c:pt idx="7247">
                  <c:v>4.7767999999999997</c:v>
                </c:pt>
                <c:pt idx="7248">
                  <c:v>4.7779800000000003</c:v>
                </c:pt>
                <c:pt idx="7249">
                  <c:v>4.7788500000000003</c:v>
                </c:pt>
                <c:pt idx="7250">
                  <c:v>4.7799800000000001</c:v>
                </c:pt>
                <c:pt idx="7251">
                  <c:v>4.7809600000000003</c:v>
                </c:pt>
                <c:pt idx="7252">
                  <c:v>4.7821100000000003</c:v>
                </c:pt>
                <c:pt idx="7253">
                  <c:v>4.7830000000000004</c:v>
                </c:pt>
                <c:pt idx="7254">
                  <c:v>4.7836999999999996</c:v>
                </c:pt>
                <c:pt idx="7255">
                  <c:v>4.7843999999999998</c:v>
                </c:pt>
                <c:pt idx="7256">
                  <c:v>4.7850400000000004</c:v>
                </c:pt>
                <c:pt idx="7257">
                  <c:v>4.7855299999999996</c:v>
                </c:pt>
                <c:pt idx="7258">
                  <c:v>4.7866</c:v>
                </c:pt>
                <c:pt idx="7259">
                  <c:v>4.7871699999999997</c:v>
                </c:pt>
                <c:pt idx="7260">
                  <c:v>4.7881999999999998</c:v>
                </c:pt>
                <c:pt idx="7261">
                  <c:v>4.7892799999999998</c:v>
                </c:pt>
                <c:pt idx="7262">
                  <c:v>4.7903599999999997</c:v>
                </c:pt>
                <c:pt idx="7263">
                  <c:v>4.7913300000000003</c:v>
                </c:pt>
                <c:pt idx="7264">
                  <c:v>4.7920699999999998</c:v>
                </c:pt>
                <c:pt idx="7265">
                  <c:v>4.7929700000000004</c:v>
                </c:pt>
                <c:pt idx="7266">
                  <c:v>4.7936800000000002</c:v>
                </c:pt>
                <c:pt idx="7267">
                  <c:v>4.7947499999999996</c:v>
                </c:pt>
                <c:pt idx="7268">
                  <c:v>4.79549</c:v>
                </c:pt>
                <c:pt idx="7269">
                  <c:v>4.7965600000000004</c:v>
                </c:pt>
                <c:pt idx="7270">
                  <c:v>4.7971199999999996</c:v>
                </c:pt>
                <c:pt idx="7271">
                  <c:v>4.7978399999999999</c:v>
                </c:pt>
                <c:pt idx="7272">
                  <c:v>4.7989499999999996</c:v>
                </c:pt>
                <c:pt idx="7273">
                  <c:v>4.8</c:v>
                </c:pt>
                <c:pt idx="7274">
                  <c:v>4.8005500000000003</c:v>
                </c:pt>
                <c:pt idx="7275">
                  <c:v>4.8015600000000003</c:v>
                </c:pt>
                <c:pt idx="7276">
                  <c:v>4.8026900000000001</c:v>
                </c:pt>
                <c:pt idx="7277">
                  <c:v>4.8038100000000004</c:v>
                </c:pt>
                <c:pt idx="7278">
                  <c:v>4.8042199999999999</c:v>
                </c:pt>
                <c:pt idx="7279">
                  <c:v>4.8046600000000002</c:v>
                </c:pt>
                <c:pt idx="7280">
                  <c:v>4.8048999999999999</c:v>
                </c:pt>
                <c:pt idx="7281">
                  <c:v>4.8056099999999997</c:v>
                </c:pt>
                <c:pt idx="7282">
                  <c:v>4.8067799999999998</c:v>
                </c:pt>
                <c:pt idx="7283">
                  <c:v>4.8079299999999998</c:v>
                </c:pt>
                <c:pt idx="7284">
                  <c:v>4.8091100000000004</c:v>
                </c:pt>
                <c:pt idx="7285">
                  <c:v>4.81027</c:v>
                </c:pt>
                <c:pt idx="7286">
                  <c:v>4.8108000000000004</c:v>
                </c:pt>
                <c:pt idx="7287">
                  <c:v>4.8117999999999999</c:v>
                </c:pt>
                <c:pt idx="7288">
                  <c:v>4.8127700000000004</c:v>
                </c:pt>
                <c:pt idx="7289">
                  <c:v>4.8133400000000002</c:v>
                </c:pt>
                <c:pt idx="7290">
                  <c:v>4.8140999999999998</c:v>
                </c:pt>
                <c:pt idx="7291">
                  <c:v>4.8144299999999998</c:v>
                </c:pt>
                <c:pt idx="7292">
                  <c:v>4.8148400000000002</c:v>
                </c:pt>
                <c:pt idx="7293">
                  <c:v>4.8151599999999997</c:v>
                </c:pt>
                <c:pt idx="7294">
                  <c:v>4.81609</c:v>
                </c:pt>
                <c:pt idx="7295">
                  <c:v>4.8167499999999999</c:v>
                </c:pt>
                <c:pt idx="7296">
                  <c:v>4.8171499999999998</c:v>
                </c:pt>
                <c:pt idx="7297">
                  <c:v>4.81813</c:v>
                </c:pt>
                <c:pt idx="7298">
                  <c:v>4.8191600000000001</c:v>
                </c:pt>
                <c:pt idx="7299">
                  <c:v>4.8196899999999996</c:v>
                </c:pt>
                <c:pt idx="7300">
                  <c:v>4.8204599999999997</c:v>
                </c:pt>
                <c:pt idx="7301">
                  <c:v>4.8209499999999998</c:v>
                </c:pt>
                <c:pt idx="7302">
                  <c:v>4.8217299999999996</c:v>
                </c:pt>
                <c:pt idx="7303">
                  <c:v>4.8225199999999999</c:v>
                </c:pt>
                <c:pt idx="7304">
                  <c:v>4.8233899999999998</c:v>
                </c:pt>
                <c:pt idx="7305">
                  <c:v>4.8238099999999999</c:v>
                </c:pt>
                <c:pt idx="7306">
                  <c:v>4.8240100000000004</c:v>
                </c:pt>
                <c:pt idx="7307">
                  <c:v>4.82416</c:v>
                </c:pt>
                <c:pt idx="7308">
                  <c:v>4.8243099999999997</c:v>
                </c:pt>
                <c:pt idx="7309">
                  <c:v>4.8245100000000001</c:v>
                </c:pt>
                <c:pt idx="7310">
                  <c:v>4.82477</c:v>
                </c:pt>
                <c:pt idx="7311">
                  <c:v>4.8255800000000004</c:v>
                </c:pt>
                <c:pt idx="7312">
                  <c:v>4.8266400000000003</c:v>
                </c:pt>
                <c:pt idx="7313">
                  <c:v>4.8275300000000003</c:v>
                </c:pt>
                <c:pt idx="7314">
                  <c:v>4.8279100000000001</c:v>
                </c:pt>
                <c:pt idx="7315">
                  <c:v>4.8287000000000004</c:v>
                </c:pt>
                <c:pt idx="7316">
                  <c:v>4.8290300000000004</c:v>
                </c:pt>
                <c:pt idx="7317">
                  <c:v>4.8294199999999998</c:v>
                </c:pt>
                <c:pt idx="7318">
                  <c:v>4.8300799999999997</c:v>
                </c:pt>
                <c:pt idx="7319">
                  <c:v>4.8311000000000002</c:v>
                </c:pt>
                <c:pt idx="7320">
                  <c:v>4.8319000000000001</c:v>
                </c:pt>
                <c:pt idx="7321">
                  <c:v>4.83284</c:v>
                </c:pt>
                <c:pt idx="7322">
                  <c:v>4.8339999999999996</c:v>
                </c:pt>
                <c:pt idx="7323">
                  <c:v>4.83514</c:v>
                </c:pt>
                <c:pt idx="7324">
                  <c:v>4.8362699999999998</c:v>
                </c:pt>
                <c:pt idx="7325">
                  <c:v>4.8368099999999998</c:v>
                </c:pt>
                <c:pt idx="7326">
                  <c:v>4.8371399999999998</c:v>
                </c:pt>
                <c:pt idx="7327">
                  <c:v>4.8374499999999996</c:v>
                </c:pt>
                <c:pt idx="7328">
                  <c:v>4.8382100000000001</c:v>
                </c:pt>
                <c:pt idx="7329">
                  <c:v>4.8392200000000001</c:v>
                </c:pt>
                <c:pt idx="7330">
                  <c:v>4.8403799999999997</c:v>
                </c:pt>
                <c:pt idx="7331">
                  <c:v>4.8415800000000004</c:v>
                </c:pt>
                <c:pt idx="7332">
                  <c:v>4.8425599999999998</c:v>
                </c:pt>
                <c:pt idx="7333">
                  <c:v>4.8433099999999998</c:v>
                </c:pt>
                <c:pt idx="7334">
                  <c:v>4.8439800000000002</c:v>
                </c:pt>
                <c:pt idx="7335">
                  <c:v>4.8446699999999998</c:v>
                </c:pt>
                <c:pt idx="7336">
                  <c:v>4.84537</c:v>
                </c:pt>
                <c:pt idx="7337">
                  <c:v>4.8464700000000001</c:v>
                </c:pt>
                <c:pt idx="7338">
                  <c:v>4.8472999999999997</c:v>
                </c:pt>
                <c:pt idx="7339">
                  <c:v>4.84802</c:v>
                </c:pt>
                <c:pt idx="7340">
                  <c:v>4.8486799999999999</c:v>
                </c:pt>
                <c:pt idx="7341">
                  <c:v>4.8495100000000004</c:v>
                </c:pt>
                <c:pt idx="7342">
                  <c:v>4.8502299999999998</c:v>
                </c:pt>
                <c:pt idx="7343">
                  <c:v>4.8506</c:v>
                </c:pt>
                <c:pt idx="7344">
                  <c:v>4.8514099999999996</c:v>
                </c:pt>
                <c:pt idx="7345">
                  <c:v>4.8524500000000002</c:v>
                </c:pt>
                <c:pt idx="7346">
                  <c:v>4.8535399999999997</c:v>
                </c:pt>
                <c:pt idx="7347">
                  <c:v>4.8546500000000004</c:v>
                </c:pt>
                <c:pt idx="7348">
                  <c:v>4.8557499999999996</c:v>
                </c:pt>
                <c:pt idx="7349">
                  <c:v>4.8563700000000001</c:v>
                </c:pt>
                <c:pt idx="7350">
                  <c:v>4.8573599999999999</c:v>
                </c:pt>
                <c:pt idx="7351">
                  <c:v>4.8583600000000002</c:v>
                </c:pt>
                <c:pt idx="7352">
                  <c:v>4.8594999999999997</c:v>
                </c:pt>
                <c:pt idx="7353">
                  <c:v>4.8605900000000002</c:v>
                </c:pt>
                <c:pt idx="7354">
                  <c:v>4.8615899999999996</c:v>
                </c:pt>
                <c:pt idx="7355">
                  <c:v>4.8620599999999996</c:v>
                </c:pt>
                <c:pt idx="7356">
                  <c:v>4.8624700000000001</c:v>
                </c:pt>
                <c:pt idx="7357">
                  <c:v>4.86313</c:v>
                </c:pt>
                <c:pt idx="7358">
                  <c:v>4.8639799999999997</c:v>
                </c:pt>
                <c:pt idx="7359">
                  <c:v>4.8650900000000004</c:v>
                </c:pt>
                <c:pt idx="7360">
                  <c:v>4.8661599999999998</c:v>
                </c:pt>
                <c:pt idx="7361">
                  <c:v>4.8669500000000001</c:v>
                </c:pt>
                <c:pt idx="7362">
                  <c:v>4.8680000000000003</c:v>
                </c:pt>
                <c:pt idx="7363">
                  <c:v>4.8688900000000004</c:v>
                </c:pt>
                <c:pt idx="7364">
                  <c:v>4.8697999999999997</c:v>
                </c:pt>
                <c:pt idx="7365">
                  <c:v>4.8706500000000004</c:v>
                </c:pt>
                <c:pt idx="7366">
                  <c:v>4.8712200000000001</c:v>
                </c:pt>
                <c:pt idx="7367">
                  <c:v>4.8720100000000004</c:v>
                </c:pt>
                <c:pt idx="7368">
                  <c:v>4.8726500000000001</c:v>
                </c:pt>
                <c:pt idx="7369">
                  <c:v>4.87378</c:v>
                </c:pt>
                <c:pt idx="7370">
                  <c:v>4.8747600000000002</c:v>
                </c:pt>
                <c:pt idx="7371">
                  <c:v>4.8754400000000002</c:v>
                </c:pt>
                <c:pt idx="7372">
                  <c:v>4.8762699999999999</c:v>
                </c:pt>
                <c:pt idx="7373">
                  <c:v>4.8773999999999997</c:v>
                </c:pt>
                <c:pt idx="7374">
                  <c:v>4.8780400000000004</c:v>
                </c:pt>
                <c:pt idx="7375">
                  <c:v>4.8785100000000003</c:v>
                </c:pt>
                <c:pt idx="7376">
                  <c:v>4.8787799999999999</c:v>
                </c:pt>
                <c:pt idx="7377">
                  <c:v>4.8789400000000001</c:v>
                </c:pt>
                <c:pt idx="7378">
                  <c:v>4.8790899999999997</c:v>
                </c:pt>
                <c:pt idx="7379">
                  <c:v>4.8792499999999999</c:v>
                </c:pt>
                <c:pt idx="7380">
                  <c:v>4.8793899999999999</c:v>
                </c:pt>
                <c:pt idx="7381">
                  <c:v>4.8795999999999999</c:v>
                </c:pt>
                <c:pt idx="7382">
                  <c:v>4.8797199999999998</c:v>
                </c:pt>
                <c:pt idx="7383">
                  <c:v>4.8803000000000001</c:v>
                </c:pt>
                <c:pt idx="7384">
                  <c:v>4.88056</c:v>
                </c:pt>
                <c:pt idx="7385">
                  <c:v>4.88089</c:v>
                </c:pt>
                <c:pt idx="7386">
                  <c:v>4.8811999999999998</c:v>
                </c:pt>
                <c:pt idx="7387">
                  <c:v>4.88218</c:v>
                </c:pt>
                <c:pt idx="7388">
                  <c:v>4.8832399999999998</c:v>
                </c:pt>
                <c:pt idx="7389">
                  <c:v>4.88436</c:v>
                </c:pt>
                <c:pt idx="7390">
                  <c:v>4.8855000000000004</c:v>
                </c:pt>
                <c:pt idx="7391">
                  <c:v>4.8866300000000003</c:v>
                </c:pt>
                <c:pt idx="7392">
                  <c:v>4.8872</c:v>
                </c:pt>
                <c:pt idx="7393">
                  <c:v>4.8878500000000003</c:v>
                </c:pt>
                <c:pt idx="7394">
                  <c:v>4.8889800000000001</c:v>
                </c:pt>
                <c:pt idx="7395">
                  <c:v>4.8899999999999997</c:v>
                </c:pt>
                <c:pt idx="7396">
                  <c:v>4.8911899999999999</c:v>
                </c:pt>
                <c:pt idx="7397">
                  <c:v>4.8918600000000003</c:v>
                </c:pt>
                <c:pt idx="7398">
                  <c:v>4.8925799999999997</c:v>
                </c:pt>
                <c:pt idx="7399">
                  <c:v>4.8929600000000004</c:v>
                </c:pt>
                <c:pt idx="7400">
                  <c:v>4.8934899999999999</c:v>
                </c:pt>
                <c:pt idx="7401">
                  <c:v>4.8941800000000004</c:v>
                </c:pt>
                <c:pt idx="7402">
                  <c:v>4.8952</c:v>
                </c:pt>
                <c:pt idx="7403">
                  <c:v>4.8964100000000004</c:v>
                </c:pt>
                <c:pt idx="7404">
                  <c:v>4.89724</c:v>
                </c:pt>
                <c:pt idx="7405">
                  <c:v>4.8977399999999998</c:v>
                </c:pt>
                <c:pt idx="7406">
                  <c:v>4.8986400000000003</c:v>
                </c:pt>
                <c:pt idx="7407">
                  <c:v>4.8996300000000002</c:v>
                </c:pt>
                <c:pt idx="7408">
                  <c:v>4.9007100000000001</c:v>
                </c:pt>
                <c:pt idx="7409">
                  <c:v>4.9013299999999997</c:v>
                </c:pt>
                <c:pt idx="7410">
                  <c:v>4.90238</c:v>
                </c:pt>
                <c:pt idx="7411">
                  <c:v>4.9033699999999998</c:v>
                </c:pt>
                <c:pt idx="7412">
                  <c:v>4.9040100000000004</c:v>
                </c:pt>
                <c:pt idx="7413">
                  <c:v>4.90435</c:v>
                </c:pt>
                <c:pt idx="7414">
                  <c:v>4.9053899999999997</c:v>
                </c:pt>
                <c:pt idx="7415">
                  <c:v>4.9064500000000004</c:v>
                </c:pt>
                <c:pt idx="7416">
                  <c:v>4.9066599999999996</c:v>
                </c:pt>
                <c:pt idx="7417">
                  <c:v>4.9071100000000003</c:v>
                </c:pt>
                <c:pt idx="7418">
                  <c:v>4.9074799999999996</c:v>
                </c:pt>
                <c:pt idx="7419">
                  <c:v>4.9083399999999999</c:v>
                </c:pt>
                <c:pt idx="7420">
                  <c:v>4.9093799999999996</c:v>
                </c:pt>
                <c:pt idx="7421">
                  <c:v>4.9104599999999996</c:v>
                </c:pt>
                <c:pt idx="7422">
                  <c:v>4.9116200000000001</c:v>
                </c:pt>
                <c:pt idx="7423">
                  <c:v>4.9127799999999997</c:v>
                </c:pt>
                <c:pt idx="7424">
                  <c:v>4.9139299999999997</c:v>
                </c:pt>
                <c:pt idx="7425">
                  <c:v>4.9150799999999997</c:v>
                </c:pt>
                <c:pt idx="7426">
                  <c:v>4.9158200000000001</c:v>
                </c:pt>
                <c:pt idx="7427">
                  <c:v>4.9165099999999997</c:v>
                </c:pt>
                <c:pt idx="7428">
                  <c:v>4.9171100000000001</c:v>
                </c:pt>
                <c:pt idx="7429">
                  <c:v>4.9175899999999997</c:v>
                </c:pt>
                <c:pt idx="7430">
                  <c:v>4.9181499999999998</c:v>
                </c:pt>
                <c:pt idx="7431">
                  <c:v>4.9191000000000003</c:v>
                </c:pt>
                <c:pt idx="7432">
                  <c:v>4.9200999999999997</c:v>
                </c:pt>
                <c:pt idx="7433">
                  <c:v>4.9210500000000001</c:v>
                </c:pt>
                <c:pt idx="7434">
                  <c:v>4.9218099999999998</c:v>
                </c:pt>
                <c:pt idx="7435">
                  <c:v>4.9229700000000003</c:v>
                </c:pt>
                <c:pt idx="7436">
                  <c:v>4.9241400000000004</c:v>
                </c:pt>
                <c:pt idx="7437">
                  <c:v>4.9246800000000004</c:v>
                </c:pt>
                <c:pt idx="7438">
                  <c:v>4.9251300000000002</c:v>
                </c:pt>
                <c:pt idx="7439">
                  <c:v>4.9262499999999996</c:v>
                </c:pt>
                <c:pt idx="7440">
                  <c:v>4.9272</c:v>
                </c:pt>
                <c:pt idx="7441">
                  <c:v>4.9278000000000004</c:v>
                </c:pt>
                <c:pt idx="7442">
                  <c:v>4.9281699999999997</c:v>
                </c:pt>
                <c:pt idx="7443">
                  <c:v>4.9283200000000003</c:v>
                </c:pt>
                <c:pt idx="7444">
                  <c:v>4.9284499999999998</c:v>
                </c:pt>
                <c:pt idx="7445">
                  <c:v>4.9285600000000001</c:v>
                </c:pt>
                <c:pt idx="7446">
                  <c:v>4.9287200000000002</c:v>
                </c:pt>
                <c:pt idx="7447">
                  <c:v>4.9288299999999996</c:v>
                </c:pt>
                <c:pt idx="7448">
                  <c:v>4.9289800000000001</c:v>
                </c:pt>
                <c:pt idx="7449">
                  <c:v>4.9291499999999999</c:v>
                </c:pt>
                <c:pt idx="7450">
                  <c:v>4.9294200000000004</c:v>
                </c:pt>
                <c:pt idx="7451">
                  <c:v>4.9296600000000002</c:v>
                </c:pt>
                <c:pt idx="7452">
                  <c:v>4.93058</c:v>
                </c:pt>
                <c:pt idx="7453">
                  <c:v>4.9315300000000004</c:v>
                </c:pt>
                <c:pt idx="7454">
                  <c:v>4.9326299999999996</c:v>
                </c:pt>
                <c:pt idx="7455">
                  <c:v>4.9336500000000001</c:v>
                </c:pt>
                <c:pt idx="7456">
                  <c:v>4.9340700000000002</c:v>
                </c:pt>
                <c:pt idx="7457">
                  <c:v>4.93438</c:v>
                </c:pt>
                <c:pt idx="7458">
                  <c:v>4.9347200000000004</c:v>
                </c:pt>
                <c:pt idx="7459">
                  <c:v>4.9353699999999998</c:v>
                </c:pt>
                <c:pt idx="7460">
                  <c:v>4.9359200000000003</c:v>
                </c:pt>
                <c:pt idx="7461">
                  <c:v>4.9369899999999998</c:v>
                </c:pt>
                <c:pt idx="7462">
                  <c:v>4.93811</c:v>
                </c:pt>
                <c:pt idx="7463">
                  <c:v>4.9393000000000002</c:v>
                </c:pt>
                <c:pt idx="7464">
                  <c:v>4.9400000000000004</c:v>
                </c:pt>
                <c:pt idx="7465">
                  <c:v>4.9411800000000001</c:v>
                </c:pt>
                <c:pt idx="7466">
                  <c:v>4.9422300000000003</c:v>
                </c:pt>
                <c:pt idx="7467">
                  <c:v>4.9426899999999998</c:v>
                </c:pt>
                <c:pt idx="7468">
                  <c:v>4.9430199999999997</c:v>
                </c:pt>
                <c:pt idx="7469">
                  <c:v>4.9435399999999996</c:v>
                </c:pt>
                <c:pt idx="7470">
                  <c:v>4.9444499999999998</c:v>
                </c:pt>
                <c:pt idx="7471">
                  <c:v>4.9450700000000003</c:v>
                </c:pt>
                <c:pt idx="7472">
                  <c:v>4.94564</c:v>
                </c:pt>
                <c:pt idx="7473">
                  <c:v>4.9464300000000003</c:v>
                </c:pt>
                <c:pt idx="7474">
                  <c:v>4.9475699999999998</c:v>
                </c:pt>
                <c:pt idx="7475">
                  <c:v>4.9483300000000003</c:v>
                </c:pt>
                <c:pt idx="7476">
                  <c:v>4.94895</c:v>
                </c:pt>
                <c:pt idx="7477">
                  <c:v>4.9498600000000001</c:v>
                </c:pt>
                <c:pt idx="7478">
                  <c:v>4.9505699999999999</c:v>
                </c:pt>
                <c:pt idx="7479">
                  <c:v>4.9515099999999999</c:v>
                </c:pt>
                <c:pt idx="7480">
                  <c:v>4.9523000000000001</c:v>
                </c:pt>
                <c:pt idx="7481">
                  <c:v>4.9533399999999999</c:v>
                </c:pt>
                <c:pt idx="7482">
                  <c:v>4.9541899999999996</c:v>
                </c:pt>
                <c:pt idx="7483">
                  <c:v>4.9552399999999999</c:v>
                </c:pt>
                <c:pt idx="7484">
                  <c:v>4.9563800000000002</c:v>
                </c:pt>
                <c:pt idx="7485">
                  <c:v>4.9572900000000004</c:v>
                </c:pt>
                <c:pt idx="7486">
                  <c:v>4.9580399999999996</c:v>
                </c:pt>
                <c:pt idx="7487">
                  <c:v>4.9583700000000004</c:v>
                </c:pt>
                <c:pt idx="7488">
                  <c:v>4.9585800000000004</c:v>
                </c:pt>
                <c:pt idx="7489">
                  <c:v>4.9587300000000001</c:v>
                </c:pt>
                <c:pt idx="7490">
                  <c:v>4.9588900000000002</c:v>
                </c:pt>
                <c:pt idx="7491">
                  <c:v>4.9590100000000001</c:v>
                </c:pt>
                <c:pt idx="7492">
                  <c:v>4.95913</c:v>
                </c:pt>
                <c:pt idx="7493">
                  <c:v>4.9592400000000003</c:v>
                </c:pt>
                <c:pt idx="7494">
                  <c:v>4.9593499999999997</c:v>
                </c:pt>
                <c:pt idx="7495">
                  <c:v>4.9594199999999997</c:v>
                </c:pt>
                <c:pt idx="7496">
                  <c:v>4.9597300000000004</c:v>
                </c:pt>
                <c:pt idx="7497">
                  <c:v>4.9599599999999997</c:v>
                </c:pt>
                <c:pt idx="7498">
                  <c:v>4.9607599999999996</c:v>
                </c:pt>
                <c:pt idx="7499">
                  <c:v>4.9615900000000002</c:v>
                </c:pt>
                <c:pt idx="7500">
                  <c:v>4.9622999999999999</c:v>
                </c:pt>
                <c:pt idx="7501">
                  <c:v>4.9631999999999996</c:v>
                </c:pt>
                <c:pt idx="7502">
                  <c:v>4.9639199999999999</c:v>
                </c:pt>
                <c:pt idx="7503">
                  <c:v>4.9649000000000001</c:v>
                </c:pt>
                <c:pt idx="7504">
                  <c:v>4.9660299999999999</c:v>
                </c:pt>
                <c:pt idx="7505">
                  <c:v>4.9670800000000002</c:v>
                </c:pt>
                <c:pt idx="7506">
                  <c:v>4.9675500000000001</c:v>
                </c:pt>
                <c:pt idx="7507">
                  <c:v>4.96868</c:v>
                </c:pt>
                <c:pt idx="7508">
                  <c:v>4.9692699999999999</c:v>
                </c:pt>
                <c:pt idx="7509">
                  <c:v>4.9697199999999997</c:v>
                </c:pt>
                <c:pt idx="7510">
                  <c:v>4.9701399999999998</c:v>
                </c:pt>
                <c:pt idx="7511">
                  <c:v>4.9711299999999996</c:v>
                </c:pt>
                <c:pt idx="7512">
                  <c:v>4.9717200000000004</c:v>
                </c:pt>
                <c:pt idx="7513">
                  <c:v>4.9725099999999998</c:v>
                </c:pt>
                <c:pt idx="7514">
                  <c:v>4.9734499999999997</c:v>
                </c:pt>
                <c:pt idx="7515">
                  <c:v>4.9743700000000004</c:v>
                </c:pt>
                <c:pt idx="7516">
                  <c:v>4.9752700000000001</c:v>
                </c:pt>
                <c:pt idx="7517">
                  <c:v>4.9763799999999998</c:v>
                </c:pt>
                <c:pt idx="7518">
                  <c:v>4.9770300000000001</c:v>
                </c:pt>
                <c:pt idx="7519">
                  <c:v>4.9778900000000004</c:v>
                </c:pt>
                <c:pt idx="7520">
                  <c:v>4.9789500000000002</c:v>
                </c:pt>
                <c:pt idx="7521">
                  <c:v>4.9794400000000003</c:v>
                </c:pt>
                <c:pt idx="7522">
                  <c:v>4.9800000000000004</c:v>
                </c:pt>
                <c:pt idx="7523">
                  <c:v>4.9808500000000002</c:v>
                </c:pt>
                <c:pt idx="7524">
                  <c:v>4.9812900000000004</c:v>
                </c:pt>
                <c:pt idx="7525">
                  <c:v>4.9819300000000002</c:v>
                </c:pt>
                <c:pt idx="7526">
                  <c:v>4.9828700000000001</c:v>
                </c:pt>
                <c:pt idx="7527">
                  <c:v>4.9834800000000001</c:v>
                </c:pt>
                <c:pt idx="7528">
                  <c:v>4.9838899999999997</c:v>
                </c:pt>
                <c:pt idx="7529">
                  <c:v>4.9849399999999999</c:v>
                </c:pt>
                <c:pt idx="7530">
                  <c:v>4.9855</c:v>
                </c:pt>
                <c:pt idx="7531">
                  <c:v>4.9858399999999996</c:v>
                </c:pt>
                <c:pt idx="7532">
                  <c:v>4.9863999999999997</c:v>
                </c:pt>
                <c:pt idx="7533">
                  <c:v>4.9872399999999999</c:v>
                </c:pt>
                <c:pt idx="7534">
                  <c:v>4.9880300000000002</c:v>
                </c:pt>
                <c:pt idx="7535">
                  <c:v>4.9891199999999998</c:v>
                </c:pt>
                <c:pt idx="7536">
                  <c:v>4.99024</c:v>
                </c:pt>
                <c:pt idx="7537">
                  <c:v>4.9913499999999997</c:v>
                </c:pt>
                <c:pt idx="7538">
                  <c:v>4.9924600000000003</c:v>
                </c:pt>
                <c:pt idx="7539">
                  <c:v>4.9935600000000004</c:v>
                </c:pt>
                <c:pt idx="7540">
                  <c:v>4.9945599999999999</c:v>
                </c:pt>
                <c:pt idx="7541">
                  <c:v>4.9956500000000004</c:v>
                </c:pt>
                <c:pt idx="7542">
                  <c:v>4.9961000000000002</c:v>
                </c:pt>
                <c:pt idx="7543">
                  <c:v>4.9966799999999996</c:v>
                </c:pt>
                <c:pt idx="7544">
                  <c:v>4.9974400000000001</c:v>
                </c:pt>
                <c:pt idx="7545">
                  <c:v>4.9978999999999996</c:v>
                </c:pt>
                <c:pt idx="7546">
                  <c:v>4.9983000000000004</c:v>
                </c:pt>
                <c:pt idx="7547">
                  <c:v>4.99885</c:v>
                </c:pt>
                <c:pt idx="7548">
                  <c:v>4.9996999999999998</c:v>
                </c:pt>
                <c:pt idx="7549">
                  <c:v>5.0007999999999999</c:v>
                </c:pt>
                <c:pt idx="7550">
                  <c:v>5.0019600000000004</c:v>
                </c:pt>
                <c:pt idx="7551">
                  <c:v>5.0025199999999996</c:v>
                </c:pt>
                <c:pt idx="7552">
                  <c:v>5.0033399999999997</c:v>
                </c:pt>
                <c:pt idx="7553">
                  <c:v>5.0042</c:v>
                </c:pt>
                <c:pt idx="7554">
                  <c:v>5.00502</c:v>
                </c:pt>
                <c:pt idx="7555">
                  <c:v>5.0060399999999996</c:v>
                </c:pt>
                <c:pt idx="7556">
                  <c:v>5.0066300000000004</c:v>
                </c:pt>
                <c:pt idx="7557">
                  <c:v>5.00718</c:v>
                </c:pt>
                <c:pt idx="7558">
                  <c:v>5.0082800000000001</c:v>
                </c:pt>
                <c:pt idx="7559">
                  <c:v>5.0088800000000004</c:v>
                </c:pt>
                <c:pt idx="7560">
                  <c:v>5.0093699999999997</c:v>
                </c:pt>
                <c:pt idx="7561">
                  <c:v>5.0095900000000002</c:v>
                </c:pt>
                <c:pt idx="7562">
                  <c:v>5.0097300000000002</c:v>
                </c:pt>
                <c:pt idx="7563">
                  <c:v>5.0098500000000001</c:v>
                </c:pt>
                <c:pt idx="7564">
                  <c:v>5.00997</c:v>
                </c:pt>
                <c:pt idx="7565">
                  <c:v>5.0100800000000003</c:v>
                </c:pt>
                <c:pt idx="7566">
                  <c:v>5.0102000000000002</c:v>
                </c:pt>
                <c:pt idx="7567">
                  <c:v>5.0103</c:v>
                </c:pt>
                <c:pt idx="7568">
                  <c:v>5.0103900000000001</c:v>
                </c:pt>
                <c:pt idx="7569">
                  <c:v>5.0104800000000003</c:v>
                </c:pt>
                <c:pt idx="7570">
                  <c:v>5.01058</c:v>
                </c:pt>
                <c:pt idx="7571">
                  <c:v>5.0106900000000003</c:v>
                </c:pt>
                <c:pt idx="7572">
                  <c:v>5.0107600000000003</c:v>
                </c:pt>
                <c:pt idx="7573">
                  <c:v>5.01084</c:v>
                </c:pt>
                <c:pt idx="7574">
                  <c:v>5.0109199999999996</c:v>
                </c:pt>
                <c:pt idx="7575">
                  <c:v>5.0110400000000004</c:v>
                </c:pt>
                <c:pt idx="7576">
                  <c:v>5.0111400000000001</c:v>
                </c:pt>
                <c:pt idx="7577">
                  <c:v>5.0112500000000004</c:v>
                </c:pt>
                <c:pt idx="7578">
                  <c:v>5.0113500000000002</c:v>
                </c:pt>
                <c:pt idx="7579">
                  <c:v>5.0114599999999996</c:v>
                </c:pt>
                <c:pt idx="7580">
                  <c:v>5.0115699999999999</c:v>
                </c:pt>
                <c:pt idx="7581">
                  <c:v>5.0116500000000004</c:v>
                </c:pt>
                <c:pt idx="7582">
                  <c:v>5.0117399999999996</c:v>
                </c:pt>
                <c:pt idx="7583">
                  <c:v>5.0117900000000004</c:v>
                </c:pt>
                <c:pt idx="7584">
                  <c:v>5.0118600000000004</c:v>
                </c:pt>
                <c:pt idx="7585">
                  <c:v>5.0119400000000001</c:v>
                </c:pt>
                <c:pt idx="7586">
                  <c:v>5.0120300000000002</c:v>
                </c:pt>
                <c:pt idx="7587">
                  <c:v>5.0121399999999996</c:v>
                </c:pt>
                <c:pt idx="7588">
                  <c:v>5.0123199999999999</c:v>
                </c:pt>
                <c:pt idx="7589">
                  <c:v>5.0124700000000004</c:v>
                </c:pt>
                <c:pt idx="7590">
                  <c:v>5.0126299999999997</c:v>
                </c:pt>
                <c:pt idx="7591">
                  <c:v>5.0127699999999997</c:v>
                </c:pt>
                <c:pt idx="7592">
                  <c:v>5.0128599999999999</c:v>
                </c:pt>
                <c:pt idx="7593">
                  <c:v>5.0131800000000002</c:v>
                </c:pt>
                <c:pt idx="7594">
                  <c:v>5.0135399999999999</c:v>
                </c:pt>
                <c:pt idx="7595">
                  <c:v>5.0138800000000003</c:v>
                </c:pt>
                <c:pt idx="7596">
                  <c:v>5.0144099999999998</c:v>
                </c:pt>
                <c:pt idx="7597">
                  <c:v>5.0153400000000001</c:v>
                </c:pt>
                <c:pt idx="7598">
                  <c:v>5.0163399999999996</c:v>
                </c:pt>
                <c:pt idx="7599">
                  <c:v>5.0174700000000003</c:v>
                </c:pt>
                <c:pt idx="7600">
                  <c:v>5.0186400000000004</c:v>
                </c:pt>
                <c:pt idx="7601">
                  <c:v>5.01973</c:v>
                </c:pt>
                <c:pt idx="7602">
                  <c:v>5.0205599999999997</c:v>
                </c:pt>
                <c:pt idx="7603">
                  <c:v>5.02102</c:v>
                </c:pt>
                <c:pt idx="7604">
                  <c:v>5.0218499999999997</c:v>
                </c:pt>
                <c:pt idx="7605">
                  <c:v>5.0230100000000002</c:v>
                </c:pt>
                <c:pt idx="7606">
                  <c:v>5.0239700000000003</c:v>
                </c:pt>
                <c:pt idx="7607">
                  <c:v>5.0244499999999999</c:v>
                </c:pt>
                <c:pt idx="7608">
                  <c:v>5.0251599999999996</c:v>
                </c:pt>
                <c:pt idx="7609">
                  <c:v>5.02569</c:v>
                </c:pt>
                <c:pt idx="7610">
                  <c:v>5.0263200000000001</c:v>
                </c:pt>
                <c:pt idx="7611">
                  <c:v>5.0270999999999999</c:v>
                </c:pt>
                <c:pt idx="7612">
                  <c:v>5.0281500000000001</c:v>
                </c:pt>
                <c:pt idx="7613">
                  <c:v>5.0291899999999998</c:v>
                </c:pt>
                <c:pt idx="7614">
                  <c:v>5.0298600000000002</c:v>
                </c:pt>
                <c:pt idx="7615">
                  <c:v>5.0308599999999997</c:v>
                </c:pt>
                <c:pt idx="7616">
                  <c:v>5.0319500000000001</c:v>
                </c:pt>
                <c:pt idx="7617">
                  <c:v>5.0329300000000003</c:v>
                </c:pt>
                <c:pt idx="7618">
                  <c:v>5.0333100000000002</c:v>
                </c:pt>
                <c:pt idx="7619">
                  <c:v>5.0338399999999996</c:v>
                </c:pt>
                <c:pt idx="7620">
                  <c:v>5.0345800000000001</c:v>
                </c:pt>
                <c:pt idx="7621">
                  <c:v>5.0354299999999999</c:v>
                </c:pt>
                <c:pt idx="7622">
                  <c:v>5.0362200000000001</c:v>
                </c:pt>
                <c:pt idx="7623">
                  <c:v>5.0369299999999999</c:v>
                </c:pt>
                <c:pt idx="7624">
                  <c:v>5.0372700000000004</c:v>
                </c:pt>
                <c:pt idx="7625">
                  <c:v>5.0377299999999998</c:v>
                </c:pt>
                <c:pt idx="7626">
                  <c:v>5.0381999999999998</c:v>
                </c:pt>
                <c:pt idx="7627">
                  <c:v>5.0391899999999996</c:v>
                </c:pt>
                <c:pt idx="7628">
                  <c:v>5.0400999999999998</c:v>
                </c:pt>
                <c:pt idx="7629">
                  <c:v>5.0412299999999997</c:v>
                </c:pt>
                <c:pt idx="7630">
                  <c:v>5.04244</c:v>
                </c:pt>
                <c:pt idx="7631">
                  <c:v>5.0432100000000002</c:v>
                </c:pt>
                <c:pt idx="7632">
                  <c:v>5.0442400000000003</c:v>
                </c:pt>
                <c:pt idx="7633">
                  <c:v>5.04535</c:v>
                </c:pt>
                <c:pt idx="7634">
                  <c:v>5.0462100000000003</c:v>
                </c:pt>
                <c:pt idx="7635">
                  <c:v>5.0468500000000001</c:v>
                </c:pt>
                <c:pt idx="7636">
                  <c:v>5.0472299999999999</c:v>
                </c:pt>
                <c:pt idx="7637">
                  <c:v>5.0475700000000003</c:v>
                </c:pt>
                <c:pt idx="7638">
                  <c:v>5.0481999999999996</c:v>
                </c:pt>
                <c:pt idx="7639">
                  <c:v>5.0485699999999998</c:v>
                </c:pt>
                <c:pt idx="7640">
                  <c:v>5.0491299999999999</c:v>
                </c:pt>
                <c:pt idx="7641">
                  <c:v>5.0493800000000002</c:v>
                </c:pt>
                <c:pt idx="7642">
                  <c:v>5.05009</c:v>
                </c:pt>
                <c:pt idx="7643">
                  <c:v>5.0508800000000003</c:v>
                </c:pt>
                <c:pt idx="7644">
                  <c:v>5.0516199999999998</c:v>
                </c:pt>
                <c:pt idx="7645">
                  <c:v>5.0521900000000004</c:v>
                </c:pt>
                <c:pt idx="7646">
                  <c:v>5.0524199999999997</c:v>
                </c:pt>
                <c:pt idx="7647">
                  <c:v>5.05281</c:v>
                </c:pt>
                <c:pt idx="7648">
                  <c:v>5.0532199999999996</c:v>
                </c:pt>
                <c:pt idx="7649">
                  <c:v>5.0540700000000003</c:v>
                </c:pt>
                <c:pt idx="7650">
                  <c:v>5.0551599999999999</c:v>
                </c:pt>
                <c:pt idx="7651">
                  <c:v>5.0562800000000001</c:v>
                </c:pt>
                <c:pt idx="7652">
                  <c:v>5.05701</c:v>
                </c:pt>
                <c:pt idx="7653">
                  <c:v>5.0574500000000002</c:v>
                </c:pt>
                <c:pt idx="7654">
                  <c:v>5.0585000000000004</c:v>
                </c:pt>
                <c:pt idx="7655">
                  <c:v>5.0595299999999996</c:v>
                </c:pt>
                <c:pt idx="7656">
                  <c:v>5.06027</c:v>
                </c:pt>
                <c:pt idx="7657">
                  <c:v>5.0610799999999996</c:v>
                </c:pt>
                <c:pt idx="7658">
                  <c:v>5.0617799999999997</c:v>
                </c:pt>
                <c:pt idx="7659">
                  <c:v>5.0627899999999997</c:v>
                </c:pt>
                <c:pt idx="7660">
                  <c:v>5.0633100000000004</c:v>
                </c:pt>
                <c:pt idx="7661">
                  <c:v>5.0642500000000004</c:v>
                </c:pt>
                <c:pt idx="7662">
                  <c:v>5.0651299999999999</c:v>
                </c:pt>
                <c:pt idx="7663">
                  <c:v>5.0663099999999996</c:v>
                </c:pt>
                <c:pt idx="7664">
                  <c:v>5.0675100000000004</c:v>
                </c:pt>
                <c:pt idx="7665">
                  <c:v>5.0687199999999999</c:v>
                </c:pt>
                <c:pt idx="7666">
                  <c:v>5.0695600000000001</c:v>
                </c:pt>
                <c:pt idx="7667">
                  <c:v>5.06989</c:v>
                </c:pt>
                <c:pt idx="7668">
                  <c:v>5.0701999999999998</c:v>
                </c:pt>
                <c:pt idx="7669">
                  <c:v>5.0708099999999998</c:v>
                </c:pt>
                <c:pt idx="7670">
                  <c:v>5.0717699999999999</c:v>
                </c:pt>
                <c:pt idx="7671">
                  <c:v>5.0729499999999996</c:v>
                </c:pt>
                <c:pt idx="7672">
                  <c:v>5.0741500000000004</c:v>
                </c:pt>
                <c:pt idx="7673">
                  <c:v>5.0753500000000003</c:v>
                </c:pt>
                <c:pt idx="7674">
                  <c:v>5.0765399999999996</c:v>
                </c:pt>
                <c:pt idx="7675">
                  <c:v>5.0776399999999997</c:v>
                </c:pt>
                <c:pt idx="7676">
                  <c:v>5.0780399999999997</c:v>
                </c:pt>
                <c:pt idx="7677">
                  <c:v>5.0787899999999997</c:v>
                </c:pt>
                <c:pt idx="7678">
                  <c:v>5.0790899999999999</c:v>
                </c:pt>
                <c:pt idx="7679">
                  <c:v>5.0793400000000002</c:v>
                </c:pt>
                <c:pt idx="7680">
                  <c:v>5.0797100000000004</c:v>
                </c:pt>
                <c:pt idx="7681">
                  <c:v>5.08</c:v>
                </c:pt>
                <c:pt idx="7682">
                  <c:v>5.0805899999999999</c:v>
                </c:pt>
                <c:pt idx="7683">
                  <c:v>5.0812499999999998</c:v>
                </c:pt>
                <c:pt idx="7684">
                  <c:v>5.0821800000000001</c:v>
                </c:pt>
                <c:pt idx="7685">
                  <c:v>5.0829000000000004</c:v>
                </c:pt>
                <c:pt idx="7686">
                  <c:v>5.0837500000000002</c:v>
                </c:pt>
                <c:pt idx="7687">
                  <c:v>5.0841399999999997</c:v>
                </c:pt>
                <c:pt idx="7688">
                  <c:v>5.08507</c:v>
                </c:pt>
                <c:pt idx="7689">
                  <c:v>5.0862299999999996</c:v>
                </c:pt>
                <c:pt idx="7690">
                  <c:v>5.0873699999999999</c:v>
                </c:pt>
                <c:pt idx="7691">
                  <c:v>5.0878899999999998</c:v>
                </c:pt>
                <c:pt idx="7692">
                  <c:v>5.0887200000000004</c:v>
                </c:pt>
                <c:pt idx="7693">
                  <c:v>5.0890199999999997</c:v>
                </c:pt>
                <c:pt idx="7694">
                  <c:v>5.0892499999999998</c:v>
                </c:pt>
                <c:pt idx="7695">
                  <c:v>5.0893699999999997</c:v>
                </c:pt>
                <c:pt idx="7696">
                  <c:v>5.08948</c:v>
                </c:pt>
                <c:pt idx="7697">
                  <c:v>5.0896100000000004</c:v>
                </c:pt>
                <c:pt idx="7698">
                  <c:v>5.0897300000000003</c:v>
                </c:pt>
                <c:pt idx="7699">
                  <c:v>5.0898500000000002</c:v>
                </c:pt>
                <c:pt idx="7700">
                  <c:v>5.0899900000000002</c:v>
                </c:pt>
                <c:pt idx="7701">
                  <c:v>5.09016</c:v>
                </c:pt>
                <c:pt idx="7702">
                  <c:v>5.0903299999999998</c:v>
                </c:pt>
                <c:pt idx="7703">
                  <c:v>5.0910399999999996</c:v>
                </c:pt>
                <c:pt idx="7704">
                  <c:v>5.0921799999999999</c:v>
                </c:pt>
                <c:pt idx="7705">
                  <c:v>5.0930999999999997</c:v>
                </c:pt>
                <c:pt idx="7706">
                  <c:v>5.0935800000000002</c:v>
                </c:pt>
                <c:pt idx="7707">
                  <c:v>5.0942100000000003</c:v>
                </c:pt>
                <c:pt idx="7708">
                  <c:v>5.0947199999999997</c:v>
                </c:pt>
                <c:pt idx="7709">
                  <c:v>5.0950699999999998</c:v>
                </c:pt>
                <c:pt idx="7710">
                  <c:v>5.0952900000000003</c:v>
                </c:pt>
                <c:pt idx="7711">
                  <c:v>5.09605</c:v>
                </c:pt>
                <c:pt idx="7712">
                  <c:v>5.0971799999999998</c:v>
                </c:pt>
                <c:pt idx="7713">
                  <c:v>5.0983299999999998</c:v>
                </c:pt>
                <c:pt idx="7714">
                  <c:v>5.0994700000000002</c:v>
                </c:pt>
                <c:pt idx="7715">
                  <c:v>5.1006200000000002</c:v>
                </c:pt>
                <c:pt idx="7716">
                  <c:v>5.1017700000000001</c:v>
                </c:pt>
                <c:pt idx="7717">
                  <c:v>5.1029299999999997</c:v>
                </c:pt>
                <c:pt idx="7718">
                  <c:v>5.1039199999999996</c:v>
                </c:pt>
                <c:pt idx="7719">
                  <c:v>5.1042699999999996</c:v>
                </c:pt>
                <c:pt idx="7720">
                  <c:v>5.10466</c:v>
                </c:pt>
                <c:pt idx="7721">
                  <c:v>5.10541</c:v>
                </c:pt>
                <c:pt idx="7722">
                  <c:v>5.1064299999999996</c:v>
                </c:pt>
                <c:pt idx="7723">
                  <c:v>5.1070200000000003</c:v>
                </c:pt>
                <c:pt idx="7724">
                  <c:v>5.1077899999999996</c:v>
                </c:pt>
                <c:pt idx="7725">
                  <c:v>5.1087899999999999</c:v>
                </c:pt>
                <c:pt idx="7726">
                  <c:v>5.10968</c:v>
                </c:pt>
                <c:pt idx="7727">
                  <c:v>5.1107399999999998</c:v>
                </c:pt>
                <c:pt idx="7728">
                  <c:v>5.1114800000000002</c:v>
                </c:pt>
                <c:pt idx="7729">
                  <c:v>5.1126100000000001</c:v>
                </c:pt>
                <c:pt idx="7730">
                  <c:v>5.1134899999999996</c:v>
                </c:pt>
                <c:pt idx="7731">
                  <c:v>5.1145500000000004</c:v>
                </c:pt>
                <c:pt idx="7732">
                  <c:v>5.1149199999999997</c:v>
                </c:pt>
                <c:pt idx="7733">
                  <c:v>5.1153399999999998</c:v>
                </c:pt>
                <c:pt idx="7734">
                  <c:v>5.1162000000000001</c:v>
                </c:pt>
                <c:pt idx="7735">
                  <c:v>5.1172199999999997</c:v>
                </c:pt>
                <c:pt idx="7736">
                  <c:v>5.1183100000000001</c:v>
                </c:pt>
                <c:pt idx="7737">
                  <c:v>5.1194100000000002</c:v>
                </c:pt>
                <c:pt idx="7738">
                  <c:v>5.12</c:v>
                </c:pt>
                <c:pt idx="7739">
                  <c:v>5.1208499999999999</c:v>
                </c:pt>
                <c:pt idx="7740">
                  <c:v>5.1215900000000003</c:v>
                </c:pt>
                <c:pt idx="7741">
                  <c:v>5.1225800000000001</c:v>
                </c:pt>
                <c:pt idx="7742">
                  <c:v>5.1233899999999997</c:v>
                </c:pt>
                <c:pt idx="7743">
                  <c:v>5.1244899999999998</c:v>
                </c:pt>
                <c:pt idx="7744">
                  <c:v>5.12561</c:v>
                </c:pt>
                <c:pt idx="7745">
                  <c:v>5.1266400000000001</c:v>
                </c:pt>
                <c:pt idx="7746">
                  <c:v>5.12704</c:v>
                </c:pt>
                <c:pt idx="7747">
                  <c:v>5.1275399999999998</c:v>
                </c:pt>
                <c:pt idx="7748">
                  <c:v>5.1283700000000003</c:v>
                </c:pt>
                <c:pt idx="7749">
                  <c:v>5.1289899999999999</c:v>
                </c:pt>
                <c:pt idx="7750">
                  <c:v>5.1295999999999999</c:v>
                </c:pt>
                <c:pt idx="7751">
                  <c:v>5.1302500000000002</c:v>
                </c:pt>
                <c:pt idx="7752">
                  <c:v>5.13117</c:v>
                </c:pt>
                <c:pt idx="7753">
                  <c:v>5.1318000000000001</c:v>
                </c:pt>
                <c:pt idx="7754">
                  <c:v>5.13286</c:v>
                </c:pt>
                <c:pt idx="7755">
                  <c:v>5.1339800000000002</c:v>
                </c:pt>
                <c:pt idx="7756">
                  <c:v>5.1349499999999999</c:v>
                </c:pt>
                <c:pt idx="7757">
                  <c:v>5.1357900000000001</c:v>
                </c:pt>
                <c:pt idx="7758">
                  <c:v>5.13659</c:v>
                </c:pt>
                <c:pt idx="7759">
                  <c:v>5.1375999999999999</c:v>
                </c:pt>
                <c:pt idx="7760">
                  <c:v>5.1382899999999996</c:v>
                </c:pt>
                <c:pt idx="7761">
                  <c:v>5.1387499999999999</c:v>
                </c:pt>
                <c:pt idx="7762">
                  <c:v>5.1398700000000002</c:v>
                </c:pt>
                <c:pt idx="7763">
                  <c:v>5.1405000000000003</c:v>
                </c:pt>
                <c:pt idx="7764">
                  <c:v>5.1411899999999999</c:v>
                </c:pt>
                <c:pt idx="7765">
                  <c:v>5.1417299999999999</c:v>
                </c:pt>
                <c:pt idx="7766">
                  <c:v>5.1421200000000002</c:v>
                </c:pt>
                <c:pt idx="7767">
                  <c:v>5.1422999999999996</c:v>
                </c:pt>
                <c:pt idx="7768">
                  <c:v>5.1424300000000001</c:v>
                </c:pt>
                <c:pt idx="7769">
                  <c:v>5.1425799999999997</c:v>
                </c:pt>
                <c:pt idx="7770">
                  <c:v>5.1427199999999997</c:v>
                </c:pt>
                <c:pt idx="7771">
                  <c:v>5.1428799999999999</c:v>
                </c:pt>
                <c:pt idx="7772">
                  <c:v>5.1430199999999999</c:v>
                </c:pt>
                <c:pt idx="7773">
                  <c:v>5.1431500000000003</c:v>
                </c:pt>
                <c:pt idx="7774">
                  <c:v>5.1432799999999999</c:v>
                </c:pt>
                <c:pt idx="7775">
                  <c:v>5.1434699999999998</c:v>
                </c:pt>
                <c:pt idx="7776">
                  <c:v>5.1443399999999997</c:v>
                </c:pt>
                <c:pt idx="7777">
                  <c:v>5.1449400000000001</c:v>
                </c:pt>
                <c:pt idx="7778">
                  <c:v>5.1452799999999996</c:v>
                </c:pt>
                <c:pt idx="7779">
                  <c:v>5.1456299999999997</c:v>
                </c:pt>
                <c:pt idx="7780">
                  <c:v>5.1463900000000002</c:v>
                </c:pt>
                <c:pt idx="7781">
                  <c:v>5.1473800000000001</c:v>
                </c:pt>
                <c:pt idx="7782">
                  <c:v>5.1484699999999997</c:v>
                </c:pt>
                <c:pt idx="7783">
                  <c:v>5.1495899999999999</c:v>
                </c:pt>
                <c:pt idx="7784">
                  <c:v>5.15069</c:v>
                </c:pt>
                <c:pt idx="7785">
                  <c:v>5.1517999999999997</c:v>
                </c:pt>
                <c:pt idx="7786">
                  <c:v>5.1529100000000003</c:v>
                </c:pt>
                <c:pt idx="7787">
                  <c:v>5.15402</c:v>
                </c:pt>
                <c:pt idx="7788">
                  <c:v>5.1548699999999998</c:v>
                </c:pt>
                <c:pt idx="7789">
                  <c:v>5.1554200000000003</c:v>
                </c:pt>
                <c:pt idx="7790">
                  <c:v>5.1564800000000002</c:v>
                </c:pt>
                <c:pt idx="7791">
                  <c:v>5.1575100000000003</c:v>
                </c:pt>
                <c:pt idx="7792">
                  <c:v>5.1579699999999997</c:v>
                </c:pt>
                <c:pt idx="7793">
                  <c:v>5.1583899999999998</c:v>
                </c:pt>
                <c:pt idx="7794">
                  <c:v>5.1590600000000002</c:v>
                </c:pt>
                <c:pt idx="7795">
                  <c:v>5.1597600000000003</c:v>
                </c:pt>
                <c:pt idx="7796">
                  <c:v>5.1603399999999997</c:v>
                </c:pt>
                <c:pt idx="7797">
                  <c:v>5.1613600000000002</c:v>
                </c:pt>
                <c:pt idx="7798">
                  <c:v>5.1620999999999997</c:v>
                </c:pt>
                <c:pt idx="7799">
                  <c:v>5.1626500000000002</c:v>
                </c:pt>
                <c:pt idx="7800">
                  <c:v>5.1637700000000004</c:v>
                </c:pt>
                <c:pt idx="7801">
                  <c:v>5.1647499999999997</c:v>
                </c:pt>
                <c:pt idx="7802">
                  <c:v>5.1654</c:v>
                </c:pt>
                <c:pt idx="7803">
                  <c:v>5.1660899999999996</c:v>
                </c:pt>
                <c:pt idx="7804">
                  <c:v>5.1667800000000002</c:v>
                </c:pt>
                <c:pt idx="7805">
                  <c:v>5.1675800000000001</c:v>
                </c:pt>
                <c:pt idx="7806">
                  <c:v>5.1683700000000004</c:v>
                </c:pt>
                <c:pt idx="7807">
                  <c:v>5.1689699999999998</c:v>
                </c:pt>
                <c:pt idx="7808">
                  <c:v>5.1692200000000001</c:v>
                </c:pt>
                <c:pt idx="7809">
                  <c:v>5.1693600000000002</c:v>
                </c:pt>
                <c:pt idx="7810">
                  <c:v>5.1694800000000001</c:v>
                </c:pt>
                <c:pt idx="7811">
                  <c:v>5.1696099999999996</c:v>
                </c:pt>
                <c:pt idx="7812">
                  <c:v>5.1696799999999996</c:v>
                </c:pt>
                <c:pt idx="7813">
                  <c:v>5.1697499999999996</c:v>
                </c:pt>
                <c:pt idx="7814">
                  <c:v>5.1698300000000001</c:v>
                </c:pt>
                <c:pt idx="7815">
                  <c:v>5.1698899999999997</c:v>
                </c:pt>
                <c:pt idx="7816">
                  <c:v>5.17</c:v>
                </c:pt>
                <c:pt idx="7817">
                  <c:v>5.1700799999999996</c:v>
                </c:pt>
                <c:pt idx="7818">
                  <c:v>5.1702000000000004</c:v>
                </c:pt>
                <c:pt idx="7819">
                  <c:v>5.1703200000000002</c:v>
                </c:pt>
                <c:pt idx="7820">
                  <c:v>5.1704400000000001</c:v>
                </c:pt>
                <c:pt idx="7821">
                  <c:v>5.1705800000000002</c:v>
                </c:pt>
                <c:pt idx="7822">
                  <c:v>5.1707200000000002</c:v>
                </c:pt>
                <c:pt idx="7823">
                  <c:v>5.17082</c:v>
                </c:pt>
                <c:pt idx="7824">
                  <c:v>5.17089</c:v>
                </c:pt>
                <c:pt idx="7825">
                  <c:v>5.17096</c:v>
                </c:pt>
                <c:pt idx="7826">
                  <c:v>5.1710500000000001</c:v>
                </c:pt>
                <c:pt idx="7827">
                  <c:v>5.1711600000000004</c:v>
                </c:pt>
                <c:pt idx="7828">
                  <c:v>5.1712699999999998</c:v>
                </c:pt>
                <c:pt idx="7829">
                  <c:v>5.1713899999999997</c:v>
                </c:pt>
                <c:pt idx="7830">
                  <c:v>5.1719600000000003</c:v>
                </c:pt>
                <c:pt idx="7831">
                  <c:v>5.1724199999999998</c:v>
                </c:pt>
                <c:pt idx="7832">
                  <c:v>5.1728800000000001</c:v>
                </c:pt>
                <c:pt idx="7833">
                  <c:v>5.1736800000000001</c:v>
                </c:pt>
                <c:pt idx="7834">
                  <c:v>5.1744599999999998</c:v>
                </c:pt>
                <c:pt idx="7835">
                  <c:v>5.1754300000000004</c:v>
                </c:pt>
                <c:pt idx="7836">
                  <c:v>5.1765499999999998</c:v>
                </c:pt>
                <c:pt idx="7837">
                  <c:v>5.1777100000000003</c:v>
                </c:pt>
                <c:pt idx="7838">
                  <c:v>5.1787900000000002</c:v>
                </c:pt>
                <c:pt idx="7839">
                  <c:v>5.1793899999999997</c:v>
                </c:pt>
                <c:pt idx="7840">
                  <c:v>5.1798599999999997</c:v>
                </c:pt>
                <c:pt idx="7841">
                  <c:v>5.1808100000000001</c:v>
                </c:pt>
                <c:pt idx="7842">
                  <c:v>5.1812399999999998</c:v>
                </c:pt>
                <c:pt idx="7843">
                  <c:v>5.1818400000000002</c:v>
                </c:pt>
                <c:pt idx="7844">
                  <c:v>5.1821999999999999</c:v>
                </c:pt>
                <c:pt idx="7845">
                  <c:v>5.18309</c:v>
                </c:pt>
                <c:pt idx="7846">
                  <c:v>5.1836799999999998</c:v>
                </c:pt>
                <c:pt idx="7847">
                  <c:v>5.1844099999999997</c:v>
                </c:pt>
                <c:pt idx="7848">
                  <c:v>5.1853100000000003</c:v>
                </c:pt>
                <c:pt idx="7849">
                  <c:v>5.18614</c:v>
                </c:pt>
                <c:pt idx="7850">
                  <c:v>5.1871999999999998</c:v>
                </c:pt>
                <c:pt idx="7851">
                  <c:v>5.18825</c:v>
                </c:pt>
                <c:pt idx="7852">
                  <c:v>5.1890200000000002</c:v>
                </c:pt>
                <c:pt idx="7853">
                  <c:v>5.19</c:v>
                </c:pt>
                <c:pt idx="7854">
                  <c:v>5.19069</c:v>
                </c:pt>
                <c:pt idx="7855">
                  <c:v>5.1913499999999999</c:v>
                </c:pt>
                <c:pt idx="7856">
                  <c:v>5.1921600000000003</c:v>
                </c:pt>
                <c:pt idx="7857">
                  <c:v>5.1929499999999997</c:v>
                </c:pt>
                <c:pt idx="7858">
                  <c:v>5.1933199999999999</c:v>
                </c:pt>
                <c:pt idx="7859">
                  <c:v>5.1941199999999998</c:v>
                </c:pt>
                <c:pt idx="7860">
                  <c:v>5.1945499999999996</c:v>
                </c:pt>
                <c:pt idx="7861">
                  <c:v>5.1950900000000004</c:v>
                </c:pt>
                <c:pt idx="7862">
                  <c:v>5.1954799999999999</c:v>
                </c:pt>
                <c:pt idx="7863">
                  <c:v>5.1962799999999998</c:v>
                </c:pt>
                <c:pt idx="7864">
                  <c:v>5.19712</c:v>
                </c:pt>
                <c:pt idx="7865">
                  <c:v>5.1981700000000002</c:v>
                </c:pt>
                <c:pt idx="7866">
                  <c:v>5.1992799999999999</c:v>
                </c:pt>
                <c:pt idx="7867">
                  <c:v>5.2003700000000004</c:v>
                </c:pt>
                <c:pt idx="7868">
                  <c:v>5.2010699999999996</c:v>
                </c:pt>
                <c:pt idx="7869">
                  <c:v>5.2022500000000003</c:v>
                </c:pt>
                <c:pt idx="7870">
                  <c:v>5.2033300000000002</c:v>
                </c:pt>
                <c:pt idx="7871">
                  <c:v>5.2044600000000001</c:v>
                </c:pt>
                <c:pt idx="7872">
                  <c:v>5.2055999999999996</c:v>
                </c:pt>
                <c:pt idx="7873">
                  <c:v>5.2067600000000001</c:v>
                </c:pt>
                <c:pt idx="7874">
                  <c:v>5.2075100000000001</c:v>
                </c:pt>
                <c:pt idx="7875">
                  <c:v>5.2082499999999996</c:v>
                </c:pt>
                <c:pt idx="7876">
                  <c:v>5.2086100000000002</c:v>
                </c:pt>
                <c:pt idx="7877">
                  <c:v>5.2090899999999998</c:v>
                </c:pt>
                <c:pt idx="7878">
                  <c:v>5.2096400000000003</c:v>
                </c:pt>
                <c:pt idx="7879">
                  <c:v>5.2102000000000004</c:v>
                </c:pt>
                <c:pt idx="7880">
                  <c:v>5.2109500000000004</c:v>
                </c:pt>
                <c:pt idx="7881">
                  <c:v>5.2120300000000004</c:v>
                </c:pt>
                <c:pt idx="7882">
                  <c:v>5.2128899999999998</c:v>
                </c:pt>
                <c:pt idx="7883">
                  <c:v>5.2140500000000003</c:v>
                </c:pt>
                <c:pt idx="7884">
                  <c:v>5.2151500000000004</c:v>
                </c:pt>
                <c:pt idx="7885">
                  <c:v>5.21556</c:v>
                </c:pt>
                <c:pt idx="7886">
                  <c:v>5.2160700000000002</c:v>
                </c:pt>
                <c:pt idx="7887">
                  <c:v>5.2171399999999997</c:v>
                </c:pt>
                <c:pt idx="7888">
                  <c:v>5.21821</c:v>
                </c:pt>
                <c:pt idx="7889">
                  <c:v>5.2192600000000002</c:v>
                </c:pt>
                <c:pt idx="7890">
                  <c:v>5.21976</c:v>
                </c:pt>
                <c:pt idx="7891">
                  <c:v>5.2206000000000001</c:v>
                </c:pt>
                <c:pt idx="7892">
                  <c:v>5.2213000000000003</c:v>
                </c:pt>
                <c:pt idx="7893">
                  <c:v>5.2221099999999998</c:v>
                </c:pt>
                <c:pt idx="7894">
                  <c:v>5.2229700000000001</c:v>
                </c:pt>
                <c:pt idx="7895">
                  <c:v>5.2237</c:v>
                </c:pt>
                <c:pt idx="7896">
                  <c:v>5.2248000000000001</c:v>
                </c:pt>
                <c:pt idx="7897">
                  <c:v>5.22593</c:v>
                </c:pt>
                <c:pt idx="7898">
                  <c:v>5.2262700000000004</c:v>
                </c:pt>
                <c:pt idx="7899">
                  <c:v>5.2267200000000003</c:v>
                </c:pt>
                <c:pt idx="7900">
                  <c:v>5.2271599999999996</c:v>
                </c:pt>
                <c:pt idx="7901">
                  <c:v>5.2278799999999999</c:v>
                </c:pt>
                <c:pt idx="7902">
                  <c:v>5.22905</c:v>
                </c:pt>
                <c:pt idx="7903">
                  <c:v>5.2300399999999998</c:v>
                </c:pt>
                <c:pt idx="7904">
                  <c:v>5.2312099999999999</c:v>
                </c:pt>
                <c:pt idx="7905">
                  <c:v>5.23238</c:v>
                </c:pt>
                <c:pt idx="7906">
                  <c:v>5.2331399999999997</c:v>
                </c:pt>
                <c:pt idx="7907">
                  <c:v>5.2343599999999997</c:v>
                </c:pt>
                <c:pt idx="7908">
                  <c:v>5.2355499999999999</c:v>
                </c:pt>
                <c:pt idx="7909">
                  <c:v>5.2364499999999996</c:v>
                </c:pt>
                <c:pt idx="7910">
                  <c:v>5.2367400000000002</c:v>
                </c:pt>
                <c:pt idx="7911">
                  <c:v>5.2375499999999997</c:v>
                </c:pt>
                <c:pt idx="7912">
                  <c:v>5.2381099999999998</c:v>
                </c:pt>
                <c:pt idx="7913">
                  <c:v>5.2387199999999998</c:v>
                </c:pt>
                <c:pt idx="7914">
                  <c:v>5.2396200000000004</c:v>
                </c:pt>
                <c:pt idx="7915">
                  <c:v>5.2406699999999997</c:v>
                </c:pt>
                <c:pt idx="7916">
                  <c:v>5.2417199999999999</c:v>
                </c:pt>
                <c:pt idx="7917">
                  <c:v>5.2425100000000002</c:v>
                </c:pt>
                <c:pt idx="7918">
                  <c:v>5.24336</c:v>
                </c:pt>
                <c:pt idx="7919">
                  <c:v>5.2443400000000002</c:v>
                </c:pt>
                <c:pt idx="7920">
                  <c:v>5.2452699999999997</c:v>
                </c:pt>
                <c:pt idx="7921">
                  <c:v>5.2463899999999999</c:v>
                </c:pt>
                <c:pt idx="7922">
                  <c:v>5.2474499999999997</c:v>
                </c:pt>
                <c:pt idx="7923">
                  <c:v>5.2484000000000002</c:v>
                </c:pt>
                <c:pt idx="7924">
                  <c:v>5.2489100000000004</c:v>
                </c:pt>
                <c:pt idx="7925">
                  <c:v>5.2491000000000003</c:v>
                </c:pt>
                <c:pt idx="7926">
                  <c:v>5.2492200000000002</c:v>
                </c:pt>
                <c:pt idx="7927">
                  <c:v>5.2493499999999997</c:v>
                </c:pt>
                <c:pt idx="7928">
                  <c:v>5.2494800000000001</c:v>
                </c:pt>
                <c:pt idx="7929">
                  <c:v>5.2496</c:v>
                </c:pt>
                <c:pt idx="7930">
                  <c:v>5.2497100000000003</c:v>
                </c:pt>
                <c:pt idx="7931">
                  <c:v>5.2498899999999997</c:v>
                </c:pt>
                <c:pt idx="7932">
                  <c:v>5.2500499999999999</c:v>
                </c:pt>
                <c:pt idx="7933">
                  <c:v>5.2502000000000004</c:v>
                </c:pt>
                <c:pt idx="7934">
                  <c:v>5.2503099999999998</c:v>
                </c:pt>
                <c:pt idx="7935">
                  <c:v>5.2504400000000002</c:v>
                </c:pt>
                <c:pt idx="7936">
                  <c:v>5.2505300000000004</c:v>
                </c:pt>
                <c:pt idx="7937">
                  <c:v>5.2506399999999998</c:v>
                </c:pt>
                <c:pt idx="7938">
                  <c:v>5.2507400000000004</c:v>
                </c:pt>
                <c:pt idx="7939">
                  <c:v>5.2508299999999997</c:v>
                </c:pt>
                <c:pt idx="7940">
                  <c:v>5.2508699999999999</c:v>
                </c:pt>
                <c:pt idx="7941">
                  <c:v>5.2509300000000003</c:v>
                </c:pt>
                <c:pt idx="7942">
                  <c:v>5.2510000000000003</c:v>
                </c:pt>
                <c:pt idx="7943">
                  <c:v>5.2510700000000003</c:v>
                </c:pt>
                <c:pt idx="7944">
                  <c:v>5.2511700000000001</c:v>
                </c:pt>
                <c:pt idx="7945">
                  <c:v>5.2512600000000003</c:v>
                </c:pt>
                <c:pt idx="7946">
                  <c:v>5.2516299999999996</c:v>
                </c:pt>
                <c:pt idx="7947">
                  <c:v>5.2523200000000001</c:v>
                </c:pt>
                <c:pt idx="7948">
                  <c:v>5.2526299999999999</c:v>
                </c:pt>
                <c:pt idx="7949">
                  <c:v>5.2533399999999997</c:v>
                </c:pt>
                <c:pt idx="7950">
                  <c:v>5.2541200000000003</c:v>
                </c:pt>
                <c:pt idx="7951">
                  <c:v>5.2551199999999998</c:v>
                </c:pt>
                <c:pt idx="7952">
                  <c:v>5.2561999999999998</c:v>
                </c:pt>
                <c:pt idx="7953">
                  <c:v>5.2573299999999996</c:v>
                </c:pt>
                <c:pt idx="7954">
                  <c:v>5.2579000000000002</c:v>
                </c:pt>
                <c:pt idx="7955">
                  <c:v>5.2589300000000003</c:v>
                </c:pt>
                <c:pt idx="7956">
                  <c:v>5.26</c:v>
                </c:pt>
                <c:pt idx="7957">
                  <c:v>5.2610900000000003</c:v>
                </c:pt>
                <c:pt idx="7958">
                  <c:v>5.2620500000000003</c:v>
                </c:pt>
                <c:pt idx="7959">
                  <c:v>5.2625299999999999</c:v>
                </c:pt>
                <c:pt idx="7960">
                  <c:v>5.26335</c:v>
                </c:pt>
                <c:pt idx="7961">
                  <c:v>5.2638800000000003</c:v>
                </c:pt>
                <c:pt idx="7962">
                  <c:v>5.2646300000000004</c:v>
                </c:pt>
                <c:pt idx="7963">
                  <c:v>5.2657299999999996</c:v>
                </c:pt>
                <c:pt idx="7964">
                  <c:v>5.26661</c:v>
                </c:pt>
                <c:pt idx="7965">
                  <c:v>5.2672699999999999</c:v>
                </c:pt>
                <c:pt idx="7966">
                  <c:v>5.2678399999999996</c:v>
                </c:pt>
                <c:pt idx="7967">
                  <c:v>5.2683200000000001</c:v>
                </c:pt>
                <c:pt idx="7968">
                  <c:v>5.2694200000000002</c:v>
                </c:pt>
                <c:pt idx="7969">
                  <c:v>5.2701900000000004</c:v>
                </c:pt>
                <c:pt idx="7970">
                  <c:v>5.2712899999999996</c:v>
                </c:pt>
                <c:pt idx="7971">
                  <c:v>5.2721</c:v>
                </c:pt>
                <c:pt idx="7972">
                  <c:v>5.2724200000000003</c:v>
                </c:pt>
                <c:pt idx="7973">
                  <c:v>5.27325</c:v>
                </c:pt>
                <c:pt idx="7974">
                  <c:v>5.2738100000000001</c:v>
                </c:pt>
                <c:pt idx="7975">
                  <c:v>5.2742300000000002</c:v>
                </c:pt>
                <c:pt idx="7976">
                  <c:v>5.2752699999999999</c:v>
                </c:pt>
                <c:pt idx="7977">
                  <c:v>5.2761199999999997</c:v>
                </c:pt>
                <c:pt idx="7978">
                  <c:v>5.2764899999999999</c:v>
                </c:pt>
                <c:pt idx="7979">
                  <c:v>5.2774599999999996</c:v>
                </c:pt>
                <c:pt idx="7980">
                  <c:v>5.2785799999999998</c:v>
                </c:pt>
                <c:pt idx="7981">
                  <c:v>5.2796900000000004</c:v>
                </c:pt>
                <c:pt idx="7982">
                  <c:v>5.2808000000000002</c:v>
                </c:pt>
                <c:pt idx="7983">
                  <c:v>5.2816700000000001</c:v>
                </c:pt>
                <c:pt idx="7984">
                  <c:v>5.2825300000000004</c:v>
                </c:pt>
                <c:pt idx="7985">
                  <c:v>5.2831400000000004</c:v>
                </c:pt>
                <c:pt idx="7986">
                  <c:v>5.2840199999999999</c:v>
                </c:pt>
                <c:pt idx="7987">
                  <c:v>5.2851499999999998</c:v>
                </c:pt>
                <c:pt idx="7988">
                  <c:v>5.2857900000000004</c:v>
                </c:pt>
                <c:pt idx="7989">
                  <c:v>5.2861500000000001</c:v>
                </c:pt>
                <c:pt idx="7990">
                  <c:v>5.28674</c:v>
                </c:pt>
                <c:pt idx="7991">
                  <c:v>5.2874100000000004</c:v>
                </c:pt>
                <c:pt idx="7992">
                  <c:v>5.2881200000000002</c:v>
                </c:pt>
                <c:pt idx="7993">
                  <c:v>5.2892099999999997</c:v>
                </c:pt>
                <c:pt idx="7994">
                  <c:v>5.29</c:v>
                </c:pt>
                <c:pt idx="7995">
                  <c:v>5.2907200000000003</c:v>
                </c:pt>
                <c:pt idx="7996">
                  <c:v>5.29183</c:v>
                </c:pt>
                <c:pt idx="7997">
                  <c:v>5.2929599999999999</c:v>
                </c:pt>
                <c:pt idx="7998">
                  <c:v>5.29352</c:v>
                </c:pt>
                <c:pt idx="7999">
                  <c:v>5.2945799999999998</c:v>
                </c:pt>
                <c:pt idx="8000">
                  <c:v>5.2950499999999998</c:v>
                </c:pt>
                <c:pt idx="8001">
                  <c:v>5.2961600000000004</c:v>
                </c:pt>
                <c:pt idx="8002">
                  <c:v>5.2971199999999996</c:v>
                </c:pt>
                <c:pt idx="8003">
                  <c:v>5.2976299999999998</c:v>
                </c:pt>
                <c:pt idx="8004">
                  <c:v>5.2986500000000003</c:v>
                </c:pt>
                <c:pt idx="8005">
                  <c:v>5.29948</c:v>
                </c:pt>
                <c:pt idx="8006">
                  <c:v>5.3005800000000001</c:v>
                </c:pt>
                <c:pt idx="8007">
                  <c:v>5.3015100000000004</c:v>
                </c:pt>
                <c:pt idx="8008">
                  <c:v>5.3018999999999998</c:v>
                </c:pt>
                <c:pt idx="8009">
                  <c:v>5.3025200000000003</c:v>
                </c:pt>
                <c:pt idx="8010">
                  <c:v>5.3027100000000003</c:v>
                </c:pt>
                <c:pt idx="8011">
                  <c:v>5.3028700000000004</c:v>
                </c:pt>
                <c:pt idx="8012">
                  <c:v>5.3029999999999999</c:v>
                </c:pt>
                <c:pt idx="8013">
                  <c:v>5.3031199999999998</c:v>
                </c:pt>
                <c:pt idx="8014">
                  <c:v>5.3032399999999997</c:v>
                </c:pt>
                <c:pt idx="8015">
                  <c:v>5.30342</c:v>
                </c:pt>
                <c:pt idx="8016">
                  <c:v>5.3035800000000002</c:v>
                </c:pt>
                <c:pt idx="8017">
                  <c:v>5.3036799999999999</c:v>
                </c:pt>
                <c:pt idx="8018">
                  <c:v>5.3037900000000002</c:v>
                </c:pt>
                <c:pt idx="8019">
                  <c:v>5.3038999999999996</c:v>
                </c:pt>
                <c:pt idx="8020">
                  <c:v>5.3039699999999996</c:v>
                </c:pt>
                <c:pt idx="8021">
                  <c:v>5.3040500000000002</c:v>
                </c:pt>
                <c:pt idx="8022">
                  <c:v>5.3041299999999998</c:v>
                </c:pt>
                <c:pt idx="8023">
                  <c:v>5.3041700000000001</c:v>
                </c:pt>
                <c:pt idx="8024">
                  <c:v>5.3042199999999999</c:v>
                </c:pt>
                <c:pt idx="8025">
                  <c:v>5.3042800000000003</c:v>
                </c:pt>
                <c:pt idx="8026">
                  <c:v>5.3043899999999997</c:v>
                </c:pt>
                <c:pt idx="8027">
                  <c:v>5.3045099999999996</c:v>
                </c:pt>
                <c:pt idx="8028">
                  <c:v>5.3049400000000002</c:v>
                </c:pt>
                <c:pt idx="8029">
                  <c:v>5.3052200000000003</c:v>
                </c:pt>
                <c:pt idx="8030">
                  <c:v>5.3055099999999999</c:v>
                </c:pt>
                <c:pt idx="8031">
                  <c:v>5.3063200000000004</c:v>
                </c:pt>
                <c:pt idx="8032">
                  <c:v>5.3073300000000003</c:v>
                </c:pt>
                <c:pt idx="8033">
                  <c:v>5.3084499999999997</c:v>
                </c:pt>
                <c:pt idx="8034">
                  <c:v>5.3093899999999996</c:v>
                </c:pt>
                <c:pt idx="8035">
                  <c:v>5.3104399999999998</c:v>
                </c:pt>
                <c:pt idx="8036">
                  <c:v>5.3115800000000002</c:v>
                </c:pt>
                <c:pt idx="8037">
                  <c:v>5.3125499999999999</c:v>
                </c:pt>
                <c:pt idx="8038">
                  <c:v>5.3130499999999996</c:v>
                </c:pt>
                <c:pt idx="8039">
                  <c:v>5.3138800000000002</c:v>
                </c:pt>
                <c:pt idx="8040">
                  <c:v>5.3149800000000003</c:v>
                </c:pt>
                <c:pt idx="8041">
                  <c:v>5.3160999999999996</c:v>
                </c:pt>
                <c:pt idx="8042">
                  <c:v>5.3167600000000004</c:v>
                </c:pt>
                <c:pt idx="8043">
                  <c:v>5.3171299999999997</c:v>
                </c:pt>
                <c:pt idx="8044">
                  <c:v>5.3176899999999998</c:v>
                </c:pt>
                <c:pt idx="8045">
                  <c:v>5.3184199999999997</c:v>
                </c:pt>
                <c:pt idx="8046">
                  <c:v>5.3189399999999996</c:v>
                </c:pt>
                <c:pt idx="8047">
                  <c:v>5.32</c:v>
                </c:pt>
                <c:pt idx="8048">
                  <c:v>5.3210499999999996</c:v>
                </c:pt>
                <c:pt idx="8049">
                  <c:v>5.3216999999999999</c:v>
                </c:pt>
                <c:pt idx="8050">
                  <c:v>5.3228</c:v>
                </c:pt>
                <c:pt idx="8051">
                  <c:v>5.3237699999999997</c:v>
                </c:pt>
                <c:pt idx="8052">
                  <c:v>5.32437</c:v>
                </c:pt>
                <c:pt idx="8053">
                  <c:v>5.3249199999999997</c:v>
                </c:pt>
                <c:pt idx="8054">
                  <c:v>5.3252499999999996</c:v>
                </c:pt>
                <c:pt idx="8055">
                  <c:v>5.3262299999999998</c:v>
                </c:pt>
                <c:pt idx="8056">
                  <c:v>5.3273200000000003</c:v>
                </c:pt>
                <c:pt idx="8057">
                  <c:v>5.3281799999999997</c:v>
                </c:pt>
                <c:pt idx="8058">
                  <c:v>5.3288900000000003</c:v>
                </c:pt>
                <c:pt idx="8059">
                  <c:v>5.3291500000000003</c:v>
                </c:pt>
                <c:pt idx="8060">
                  <c:v>5.3293200000000001</c:v>
                </c:pt>
                <c:pt idx="8061">
                  <c:v>5.3294499999999996</c:v>
                </c:pt>
                <c:pt idx="8062">
                  <c:v>5.3295300000000001</c:v>
                </c:pt>
                <c:pt idx="8063">
                  <c:v>5.3296000000000001</c:v>
                </c:pt>
                <c:pt idx="8064">
                  <c:v>5.3296799999999998</c:v>
                </c:pt>
                <c:pt idx="8065">
                  <c:v>5.3297600000000003</c:v>
                </c:pt>
                <c:pt idx="8066">
                  <c:v>5.3299399999999997</c:v>
                </c:pt>
                <c:pt idx="8067">
                  <c:v>5.33066</c:v>
                </c:pt>
                <c:pt idx="8068">
                  <c:v>5.3311700000000002</c:v>
                </c:pt>
                <c:pt idx="8069">
                  <c:v>5.3314899999999996</c:v>
                </c:pt>
                <c:pt idx="8070">
                  <c:v>5.3318399999999997</c:v>
                </c:pt>
                <c:pt idx="8071">
                  <c:v>5.3327900000000001</c:v>
                </c:pt>
                <c:pt idx="8072">
                  <c:v>5.3334799999999998</c:v>
                </c:pt>
                <c:pt idx="8073">
                  <c:v>5.3343299999999996</c:v>
                </c:pt>
                <c:pt idx="8074">
                  <c:v>5.3353599999999997</c:v>
                </c:pt>
                <c:pt idx="8075">
                  <c:v>5.3365</c:v>
                </c:pt>
                <c:pt idx="8076">
                  <c:v>5.3373400000000002</c:v>
                </c:pt>
                <c:pt idx="8077">
                  <c:v>5.33786</c:v>
                </c:pt>
                <c:pt idx="8078">
                  <c:v>5.3386699999999996</c:v>
                </c:pt>
                <c:pt idx="8079">
                  <c:v>5.3391099999999998</c:v>
                </c:pt>
                <c:pt idx="8080">
                  <c:v>5.3394899999999996</c:v>
                </c:pt>
                <c:pt idx="8081">
                  <c:v>5.34009</c:v>
                </c:pt>
                <c:pt idx="8082">
                  <c:v>5.34117</c:v>
                </c:pt>
                <c:pt idx="8083">
                  <c:v>5.3422900000000002</c:v>
                </c:pt>
                <c:pt idx="8084">
                  <c:v>5.3434400000000002</c:v>
                </c:pt>
                <c:pt idx="8085">
                  <c:v>5.3441799999999997</c:v>
                </c:pt>
                <c:pt idx="8086">
                  <c:v>5.3451599999999999</c:v>
                </c:pt>
                <c:pt idx="8087">
                  <c:v>5.3462199999999998</c:v>
                </c:pt>
                <c:pt idx="8088">
                  <c:v>5.3472400000000002</c:v>
                </c:pt>
                <c:pt idx="8089">
                  <c:v>5.3481399999999999</c:v>
                </c:pt>
                <c:pt idx="8090">
                  <c:v>5.3491999999999997</c:v>
                </c:pt>
                <c:pt idx="8091">
                  <c:v>5.3498099999999997</c:v>
                </c:pt>
                <c:pt idx="8092">
                  <c:v>5.3503499999999997</c:v>
                </c:pt>
                <c:pt idx="8093">
                  <c:v>5.35093</c:v>
                </c:pt>
                <c:pt idx="8094">
                  <c:v>5.3515899999999998</c:v>
                </c:pt>
                <c:pt idx="8095">
                  <c:v>5.3520200000000004</c:v>
                </c:pt>
                <c:pt idx="8096">
                  <c:v>5.3525900000000002</c:v>
                </c:pt>
                <c:pt idx="8097">
                  <c:v>5.35304</c:v>
                </c:pt>
                <c:pt idx="8098">
                  <c:v>5.3540599999999996</c:v>
                </c:pt>
                <c:pt idx="8099">
                  <c:v>5.3551700000000002</c:v>
                </c:pt>
                <c:pt idx="8100">
                  <c:v>5.3563000000000001</c:v>
                </c:pt>
                <c:pt idx="8101">
                  <c:v>5.3569599999999999</c:v>
                </c:pt>
                <c:pt idx="8102">
                  <c:v>5.3580899999999998</c:v>
                </c:pt>
                <c:pt idx="8103">
                  <c:v>5.3591899999999999</c:v>
                </c:pt>
                <c:pt idx="8104">
                  <c:v>5.3601999999999999</c:v>
                </c:pt>
                <c:pt idx="8105">
                  <c:v>5.3609099999999996</c:v>
                </c:pt>
                <c:pt idx="8106">
                  <c:v>5.3620900000000002</c:v>
                </c:pt>
                <c:pt idx="8107">
                  <c:v>5.3631599999999997</c:v>
                </c:pt>
                <c:pt idx="8108">
                  <c:v>5.3643000000000001</c:v>
                </c:pt>
                <c:pt idx="8109">
                  <c:v>5.3654400000000004</c:v>
                </c:pt>
                <c:pt idx="8110">
                  <c:v>5.3666</c:v>
                </c:pt>
                <c:pt idx="8111">
                  <c:v>5.3677700000000002</c:v>
                </c:pt>
                <c:pt idx="8112">
                  <c:v>5.3683800000000002</c:v>
                </c:pt>
                <c:pt idx="8113">
                  <c:v>5.36883</c:v>
                </c:pt>
                <c:pt idx="8114">
                  <c:v>5.36958</c:v>
                </c:pt>
                <c:pt idx="8115">
                  <c:v>5.3698800000000002</c:v>
                </c:pt>
                <c:pt idx="8116">
                  <c:v>5.3701999999999996</c:v>
                </c:pt>
                <c:pt idx="8117">
                  <c:v>5.3704999999999998</c:v>
                </c:pt>
                <c:pt idx="8118">
                  <c:v>5.3711599999999997</c:v>
                </c:pt>
                <c:pt idx="8119">
                  <c:v>5.3718500000000002</c:v>
                </c:pt>
                <c:pt idx="8120">
                  <c:v>5.3724600000000002</c:v>
                </c:pt>
                <c:pt idx="8121">
                  <c:v>5.3732199999999999</c:v>
                </c:pt>
                <c:pt idx="8122">
                  <c:v>5.37432</c:v>
                </c:pt>
                <c:pt idx="8123">
                  <c:v>5.3749900000000004</c:v>
                </c:pt>
                <c:pt idx="8124">
                  <c:v>5.3755800000000002</c:v>
                </c:pt>
                <c:pt idx="8125">
                  <c:v>5.3768200000000004</c:v>
                </c:pt>
                <c:pt idx="8126">
                  <c:v>5.3779700000000004</c:v>
                </c:pt>
                <c:pt idx="8127">
                  <c:v>5.3788200000000002</c:v>
                </c:pt>
                <c:pt idx="8128">
                  <c:v>5.3797499999999996</c:v>
                </c:pt>
                <c:pt idx="8129">
                  <c:v>5.3805899999999998</c:v>
                </c:pt>
                <c:pt idx="8130">
                  <c:v>5.38124</c:v>
                </c:pt>
                <c:pt idx="8131">
                  <c:v>5.3820300000000003</c:v>
                </c:pt>
                <c:pt idx="8132">
                  <c:v>5.3830999999999998</c:v>
                </c:pt>
                <c:pt idx="8133">
                  <c:v>5.3835499999999996</c:v>
                </c:pt>
                <c:pt idx="8134">
                  <c:v>5.3846699999999998</c:v>
                </c:pt>
                <c:pt idx="8135">
                  <c:v>5.3854300000000004</c:v>
                </c:pt>
                <c:pt idx="8136">
                  <c:v>5.3859199999999996</c:v>
                </c:pt>
                <c:pt idx="8137">
                  <c:v>5.38626</c:v>
                </c:pt>
                <c:pt idx="8138">
                  <c:v>5.3869999999999996</c:v>
                </c:pt>
                <c:pt idx="8139">
                  <c:v>5.38795</c:v>
                </c:pt>
                <c:pt idx="8140">
                  <c:v>5.3891</c:v>
                </c:pt>
                <c:pt idx="8141">
                  <c:v>5.39011</c:v>
                </c:pt>
                <c:pt idx="8142">
                  <c:v>5.3912899999999997</c:v>
                </c:pt>
                <c:pt idx="8143">
                  <c:v>5.3924500000000002</c:v>
                </c:pt>
                <c:pt idx="8144">
                  <c:v>5.3936200000000003</c:v>
                </c:pt>
                <c:pt idx="8145">
                  <c:v>5.3948</c:v>
                </c:pt>
                <c:pt idx="8146">
                  <c:v>5.3955900000000003</c:v>
                </c:pt>
                <c:pt idx="8147">
                  <c:v>5.3961300000000003</c:v>
                </c:pt>
                <c:pt idx="8148">
                  <c:v>5.3967499999999999</c:v>
                </c:pt>
                <c:pt idx="8149">
                  <c:v>5.3975799999999996</c:v>
                </c:pt>
                <c:pt idx="8150">
                  <c:v>5.3982799999999997</c:v>
                </c:pt>
                <c:pt idx="8151">
                  <c:v>5.3987600000000002</c:v>
                </c:pt>
                <c:pt idx="8152">
                  <c:v>5.3995499999999996</c:v>
                </c:pt>
                <c:pt idx="8153">
                  <c:v>5.4006699999999999</c:v>
                </c:pt>
                <c:pt idx="8154">
                  <c:v>5.4016400000000004</c:v>
                </c:pt>
                <c:pt idx="8155">
                  <c:v>5.4023000000000003</c:v>
                </c:pt>
                <c:pt idx="8156">
                  <c:v>5.4033899999999999</c:v>
                </c:pt>
                <c:pt idx="8157">
                  <c:v>5.4041499999999996</c:v>
                </c:pt>
                <c:pt idx="8158">
                  <c:v>5.40524</c:v>
                </c:pt>
                <c:pt idx="8159">
                  <c:v>5.40625</c:v>
                </c:pt>
                <c:pt idx="8160">
                  <c:v>5.4073900000000004</c:v>
                </c:pt>
                <c:pt idx="8161">
                  <c:v>5.4082699999999999</c:v>
                </c:pt>
                <c:pt idx="8162">
                  <c:v>5.4088399999999996</c:v>
                </c:pt>
                <c:pt idx="8163">
                  <c:v>5.4090199999999999</c:v>
                </c:pt>
                <c:pt idx="8164">
                  <c:v>5.40916</c:v>
                </c:pt>
                <c:pt idx="8165">
                  <c:v>5.4092900000000004</c:v>
                </c:pt>
                <c:pt idx="8166">
                  <c:v>5.4094300000000004</c:v>
                </c:pt>
                <c:pt idx="8167">
                  <c:v>5.4095800000000001</c:v>
                </c:pt>
                <c:pt idx="8168">
                  <c:v>5.4097</c:v>
                </c:pt>
                <c:pt idx="8169">
                  <c:v>5.4097900000000001</c:v>
                </c:pt>
                <c:pt idx="8170">
                  <c:v>5.4098800000000002</c:v>
                </c:pt>
                <c:pt idx="8171">
                  <c:v>5.41</c:v>
                </c:pt>
                <c:pt idx="8172">
                  <c:v>5.4100599999999996</c:v>
                </c:pt>
                <c:pt idx="8173">
                  <c:v>5.4102499999999996</c:v>
                </c:pt>
                <c:pt idx="8174">
                  <c:v>5.4105800000000004</c:v>
                </c:pt>
                <c:pt idx="8175">
                  <c:v>5.4115500000000001</c:v>
                </c:pt>
                <c:pt idx="8176">
                  <c:v>5.4120100000000004</c:v>
                </c:pt>
                <c:pt idx="8177">
                  <c:v>5.4125100000000002</c:v>
                </c:pt>
                <c:pt idx="8178">
                  <c:v>5.4132800000000003</c:v>
                </c:pt>
                <c:pt idx="8179">
                  <c:v>5.4139999999999997</c:v>
                </c:pt>
                <c:pt idx="8180">
                  <c:v>5.4149900000000004</c:v>
                </c:pt>
                <c:pt idx="8181">
                  <c:v>5.4160199999999996</c:v>
                </c:pt>
                <c:pt idx="8182">
                  <c:v>5.4171399999999998</c:v>
                </c:pt>
                <c:pt idx="8183">
                  <c:v>5.4176299999999999</c:v>
                </c:pt>
                <c:pt idx="8184">
                  <c:v>5.4187099999999999</c:v>
                </c:pt>
                <c:pt idx="8185">
                  <c:v>5.4194899999999997</c:v>
                </c:pt>
                <c:pt idx="8186">
                  <c:v>5.4199000000000002</c:v>
                </c:pt>
                <c:pt idx="8187">
                  <c:v>5.4202500000000002</c:v>
                </c:pt>
                <c:pt idx="8188">
                  <c:v>5.4210700000000003</c:v>
                </c:pt>
                <c:pt idx="8189">
                  <c:v>5.4215999999999998</c:v>
                </c:pt>
                <c:pt idx="8190">
                  <c:v>5.4222200000000003</c:v>
                </c:pt>
                <c:pt idx="8191">
                  <c:v>5.4233000000000002</c:v>
                </c:pt>
                <c:pt idx="8192">
                  <c:v>5.4241200000000003</c:v>
                </c:pt>
                <c:pt idx="8193">
                  <c:v>5.4246999999999996</c:v>
                </c:pt>
                <c:pt idx="8194">
                  <c:v>5.4255599999999999</c:v>
                </c:pt>
                <c:pt idx="8195">
                  <c:v>5.4266199999999998</c:v>
                </c:pt>
                <c:pt idx="8196">
                  <c:v>5.4274800000000001</c:v>
                </c:pt>
                <c:pt idx="8197">
                  <c:v>5.4282000000000004</c:v>
                </c:pt>
                <c:pt idx="8198">
                  <c:v>5.4292400000000001</c:v>
                </c:pt>
                <c:pt idx="8199">
                  <c:v>5.4298200000000003</c:v>
                </c:pt>
                <c:pt idx="8200">
                  <c:v>5.4303100000000004</c:v>
                </c:pt>
                <c:pt idx="8201">
                  <c:v>5.4311499999999997</c:v>
                </c:pt>
                <c:pt idx="8202">
                  <c:v>5.4316199999999997</c:v>
                </c:pt>
                <c:pt idx="8203">
                  <c:v>5.4322600000000003</c:v>
                </c:pt>
                <c:pt idx="8204">
                  <c:v>5.43276</c:v>
                </c:pt>
                <c:pt idx="8205">
                  <c:v>5.4333999999999998</c:v>
                </c:pt>
                <c:pt idx="8206">
                  <c:v>5.4339899999999997</c:v>
                </c:pt>
                <c:pt idx="8207">
                  <c:v>5.4347799999999999</c:v>
                </c:pt>
                <c:pt idx="8208">
                  <c:v>5.4354300000000002</c:v>
                </c:pt>
                <c:pt idx="8209">
                  <c:v>5.4358300000000002</c:v>
                </c:pt>
                <c:pt idx="8210">
                  <c:v>5.4361800000000002</c:v>
                </c:pt>
                <c:pt idx="8211">
                  <c:v>5.4367599999999996</c:v>
                </c:pt>
                <c:pt idx="8212">
                  <c:v>5.4373899999999997</c:v>
                </c:pt>
                <c:pt idx="8213">
                  <c:v>5.4383900000000001</c:v>
                </c:pt>
                <c:pt idx="8214">
                  <c:v>5.4394900000000002</c:v>
                </c:pt>
                <c:pt idx="8215">
                  <c:v>5.4405900000000003</c:v>
                </c:pt>
                <c:pt idx="8216">
                  <c:v>5.4417</c:v>
                </c:pt>
                <c:pt idx="8217">
                  <c:v>5.4428000000000001</c:v>
                </c:pt>
                <c:pt idx="8218">
                  <c:v>5.4438599999999999</c:v>
                </c:pt>
                <c:pt idx="8219">
                  <c:v>5.4446599999999998</c:v>
                </c:pt>
                <c:pt idx="8220">
                  <c:v>5.4451400000000003</c:v>
                </c:pt>
                <c:pt idx="8221">
                  <c:v>5.4460199999999999</c:v>
                </c:pt>
                <c:pt idx="8222">
                  <c:v>5.44658</c:v>
                </c:pt>
                <c:pt idx="8223">
                  <c:v>5.4470400000000003</c:v>
                </c:pt>
                <c:pt idx="8224">
                  <c:v>5.4474400000000003</c:v>
                </c:pt>
                <c:pt idx="8225">
                  <c:v>5.4483800000000002</c:v>
                </c:pt>
                <c:pt idx="8226">
                  <c:v>5.4494699999999998</c:v>
                </c:pt>
                <c:pt idx="8227">
                  <c:v>5.4505499999999998</c:v>
                </c:pt>
                <c:pt idx="8228">
                  <c:v>5.4517499999999997</c:v>
                </c:pt>
                <c:pt idx="8229">
                  <c:v>5.4525199999999998</c:v>
                </c:pt>
                <c:pt idx="8230">
                  <c:v>5.4534700000000003</c:v>
                </c:pt>
                <c:pt idx="8231">
                  <c:v>5.4542099999999998</c:v>
                </c:pt>
                <c:pt idx="8232">
                  <c:v>5.4551100000000003</c:v>
                </c:pt>
                <c:pt idx="8233">
                  <c:v>5.4561299999999999</c:v>
                </c:pt>
                <c:pt idx="8234">
                  <c:v>5.4566499999999998</c:v>
                </c:pt>
                <c:pt idx="8235">
                  <c:v>5.4573799999999997</c:v>
                </c:pt>
                <c:pt idx="8236">
                  <c:v>5.4581400000000002</c:v>
                </c:pt>
                <c:pt idx="8237">
                  <c:v>5.45913</c:v>
                </c:pt>
                <c:pt idx="8238">
                  <c:v>5.4597100000000003</c:v>
                </c:pt>
                <c:pt idx="8239">
                  <c:v>5.4599099999999998</c:v>
                </c:pt>
                <c:pt idx="8240">
                  <c:v>5.46035</c:v>
                </c:pt>
                <c:pt idx="8241">
                  <c:v>5.4604999999999997</c:v>
                </c:pt>
                <c:pt idx="8242">
                  <c:v>5.4606500000000002</c:v>
                </c:pt>
                <c:pt idx="8243">
                  <c:v>5.4607799999999997</c:v>
                </c:pt>
                <c:pt idx="8244">
                  <c:v>5.4608699999999999</c:v>
                </c:pt>
                <c:pt idx="8245">
                  <c:v>5.4609500000000004</c:v>
                </c:pt>
                <c:pt idx="8246">
                  <c:v>5.4610500000000002</c:v>
                </c:pt>
                <c:pt idx="8247">
                  <c:v>5.4611400000000003</c:v>
                </c:pt>
                <c:pt idx="8248">
                  <c:v>5.46122</c:v>
                </c:pt>
                <c:pt idx="8249">
                  <c:v>5.4612699999999998</c:v>
                </c:pt>
                <c:pt idx="8250">
                  <c:v>5.4613199999999997</c:v>
                </c:pt>
                <c:pt idx="8251">
                  <c:v>5.4614000000000003</c:v>
                </c:pt>
                <c:pt idx="8252">
                  <c:v>5.4614900000000004</c:v>
                </c:pt>
                <c:pt idx="8253">
                  <c:v>5.4615900000000002</c:v>
                </c:pt>
                <c:pt idx="8254">
                  <c:v>5.4616899999999999</c:v>
                </c:pt>
                <c:pt idx="8255">
                  <c:v>5.4617699999999996</c:v>
                </c:pt>
                <c:pt idx="8256">
                  <c:v>5.4618700000000002</c:v>
                </c:pt>
                <c:pt idx="8257">
                  <c:v>5.4619900000000001</c:v>
                </c:pt>
                <c:pt idx="8258">
                  <c:v>5.46211</c:v>
                </c:pt>
                <c:pt idx="8259">
                  <c:v>5.4622200000000003</c:v>
                </c:pt>
                <c:pt idx="8260">
                  <c:v>5.4622999999999999</c:v>
                </c:pt>
                <c:pt idx="8261">
                  <c:v>5.4623999999999997</c:v>
                </c:pt>
                <c:pt idx="8262">
                  <c:v>5.4625500000000002</c:v>
                </c:pt>
                <c:pt idx="8263">
                  <c:v>5.46272</c:v>
                </c:pt>
                <c:pt idx="8264">
                  <c:v>5.4628699999999997</c:v>
                </c:pt>
                <c:pt idx="8265">
                  <c:v>5.4629799999999999</c:v>
                </c:pt>
                <c:pt idx="8266">
                  <c:v>5.4630900000000002</c:v>
                </c:pt>
                <c:pt idx="8267">
                  <c:v>5.46319</c:v>
                </c:pt>
                <c:pt idx="8268">
                  <c:v>5.4633000000000003</c:v>
                </c:pt>
                <c:pt idx="8269">
                  <c:v>5.4635600000000002</c:v>
                </c:pt>
                <c:pt idx="8270">
                  <c:v>5.4641799999999998</c:v>
                </c:pt>
                <c:pt idx="8271">
                  <c:v>5.4645000000000001</c:v>
                </c:pt>
                <c:pt idx="8272">
                  <c:v>5.46495</c:v>
                </c:pt>
                <c:pt idx="8273">
                  <c:v>5.4653999999999998</c:v>
                </c:pt>
                <c:pt idx="8274">
                  <c:v>5.46638</c:v>
                </c:pt>
                <c:pt idx="8275">
                  <c:v>5.4674500000000004</c:v>
                </c:pt>
                <c:pt idx="8276">
                  <c:v>5.4685800000000002</c:v>
                </c:pt>
                <c:pt idx="8277">
                  <c:v>5.4691900000000002</c:v>
                </c:pt>
                <c:pt idx="8278">
                  <c:v>5.4701599999999999</c:v>
                </c:pt>
                <c:pt idx="8279">
                  <c:v>5.4710700000000001</c:v>
                </c:pt>
                <c:pt idx="8280">
                  <c:v>5.4716100000000001</c:v>
                </c:pt>
                <c:pt idx="8281">
                  <c:v>5.4725799999999998</c:v>
                </c:pt>
                <c:pt idx="8282">
                  <c:v>5.4736799999999999</c:v>
                </c:pt>
                <c:pt idx="8283">
                  <c:v>5.4744900000000003</c:v>
                </c:pt>
                <c:pt idx="8284">
                  <c:v>5.47506</c:v>
                </c:pt>
                <c:pt idx="8285">
                  <c:v>5.4755599999999998</c:v>
                </c:pt>
                <c:pt idx="8286">
                  <c:v>5.4760299999999997</c:v>
                </c:pt>
                <c:pt idx="8287">
                  <c:v>5.4765300000000003</c:v>
                </c:pt>
                <c:pt idx="8288">
                  <c:v>5.4770700000000003</c:v>
                </c:pt>
                <c:pt idx="8289">
                  <c:v>5.4780699999999998</c:v>
                </c:pt>
                <c:pt idx="8290">
                  <c:v>5.4792300000000003</c:v>
                </c:pt>
                <c:pt idx="8291">
                  <c:v>5.4800300000000002</c:v>
                </c:pt>
                <c:pt idx="8292">
                  <c:v>5.48055</c:v>
                </c:pt>
                <c:pt idx="8293">
                  <c:v>5.4815800000000001</c:v>
                </c:pt>
                <c:pt idx="8294">
                  <c:v>5.4823599999999999</c:v>
                </c:pt>
                <c:pt idx="8295">
                  <c:v>5.4831500000000002</c:v>
                </c:pt>
                <c:pt idx="8296">
                  <c:v>5.4836200000000002</c:v>
                </c:pt>
                <c:pt idx="8297">
                  <c:v>5.4842199999999997</c:v>
                </c:pt>
                <c:pt idx="8298">
                  <c:v>5.4847700000000001</c:v>
                </c:pt>
                <c:pt idx="8299">
                  <c:v>5.4855900000000002</c:v>
                </c:pt>
                <c:pt idx="8300">
                  <c:v>5.4865599999999999</c:v>
                </c:pt>
                <c:pt idx="8301">
                  <c:v>5.4869000000000003</c:v>
                </c:pt>
                <c:pt idx="8302">
                  <c:v>5.4874499999999999</c:v>
                </c:pt>
                <c:pt idx="8303">
                  <c:v>5.4879699999999998</c:v>
                </c:pt>
                <c:pt idx="8304">
                  <c:v>5.4889099999999997</c:v>
                </c:pt>
                <c:pt idx="8305">
                  <c:v>5.4899699999999996</c:v>
                </c:pt>
                <c:pt idx="8306">
                  <c:v>5.4910100000000002</c:v>
                </c:pt>
                <c:pt idx="8307">
                  <c:v>5.4918100000000001</c:v>
                </c:pt>
                <c:pt idx="8308">
                  <c:v>5.4925699999999997</c:v>
                </c:pt>
                <c:pt idx="8309">
                  <c:v>5.4935499999999999</c:v>
                </c:pt>
                <c:pt idx="8310">
                  <c:v>5.4946799999999998</c:v>
                </c:pt>
                <c:pt idx="8311">
                  <c:v>5.4954400000000003</c:v>
                </c:pt>
                <c:pt idx="8312">
                  <c:v>5.4962999999999997</c:v>
                </c:pt>
                <c:pt idx="8313">
                  <c:v>5.4971399999999999</c:v>
                </c:pt>
                <c:pt idx="8314">
                  <c:v>5.4974999999999996</c:v>
                </c:pt>
                <c:pt idx="8315">
                  <c:v>5.4979899999999997</c:v>
                </c:pt>
                <c:pt idx="8316">
                  <c:v>5.4984599999999997</c:v>
                </c:pt>
                <c:pt idx="8317">
                  <c:v>5.4987700000000004</c:v>
                </c:pt>
                <c:pt idx="8318">
                  <c:v>5.49925</c:v>
                </c:pt>
                <c:pt idx="8319">
                  <c:v>5.5001600000000002</c:v>
                </c:pt>
                <c:pt idx="8320">
                  <c:v>5.5010500000000002</c:v>
                </c:pt>
                <c:pt idx="8321">
                  <c:v>5.5014900000000004</c:v>
                </c:pt>
                <c:pt idx="8322">
                  <c:v>5.5019499999999999</c:v>
                </c:pt>
                <c:pt idx="8323">
                  <c:v>5.5029000000000003</c:v>
                </c:pt>
                <c:pt idx="8324">
                  <c:v>5.5040500000000003</c:v>
                </c:pt>
                <c:pt idx="8325">
                  <c:v>5.5050800000000004</c:v>
                </c:pt>
                <c:pt idx="8326">
                  <c:v>5.5058199999999999</c:v>
                </c:pt>
                <c:pt idx="8327">
                  <c:v>5.5064700000000002</c:v>
                </c:pt>
                <c:pt idx="8328">
                  <c:v>5.5070800000000002</c:v>
                </c:pt>
                <c:pt idx="8329">
                  <c:v>5.5080900000000002</c:v>
                </c:pt>
                <c:pt idx="8330">
                  <c:v>5.5090899999999996</c:v>
                </c:pt>
                <c:pt idx="8331">
                  <c:v>5.5096800000000004</c:v>
                </c:pt>
                <c:pt idx="8332">
                  <c:v>5.5103</c:v>
                </c:pt>
                <c:pt idx="8333">
                  <c:v>5.5106599999999997</c:v>
                </c:pt>
                <c:pt idx="8334">
                  <c:v>5.5110400000000004</c:v>
                </c:pt>
                <c:pt idx="8335">
                  <c:v>5.5115999999999996</c:v>
                </c:pt>
                <c:pt idx="8336">
                  <c:v>5.5122299999999997</c:v>
                </c:pt>
                <c:pt idx="8337">
                  <c:v>5.51295</c:v>
                </c:pt>
                <c:pt idx="8338">
                  <c:v>5.5134800000000004</c:v>
                </c:pt>
                <c:pt idx="8339">
                  <c:v>5.5145900000000001</c:v>
                </c:pt>
                <c:pt idx="8340">
                  <c:v>5.5156000000000001</c:v>
                </c:pt>
                <c:pt idx="8341">
                  <c:v>5.5157499999999997</c:v>
                </c:pt>
                <c:pt idx="8342">
                  <c:v>5.5165800000000003</c:v>
                </c:pt>
                <c:pt idx="8343">
                  <c:v>5.5177199999999997</c:v>
                </c:pt>
                <c:pt idx="8344">
                  <c:v>5.5184800000000003</c:v>
                </c:pt>
                <c:pt idx="8345">
                  <c:v>5.5191999999999997</c:v>
                </c:pt>
                <c:pt idx="8346">
                  <c:v>5.52</c:v>
                </c:pt>
                <c:pt idx="8347">
                  <c:v>5.5209599999999996</c:v>
                </c:pt>
                <c:pt idx="8348">
                  <c:v>5.5221200000000001</c:v>
                </c:pt>
                <c:pt idx="8349">
                  <c:v>5.5232700000000001</c:v>
                </c:pt>
                <c:pt idx="8350">
                  <c:v>5.5244200000000001</c:v>
                </c:pt>
                <c:pt idx="8351">
                  <c:v>5.5255799999999997</c:v>
                </c:pt>
                <c:pt idx="8352">
                  <c:v>5.5267400000000002</c:v>
                </c:pt>
                <c:pt idx="8353">
                  <c:v>5.5279199999999999</c:v>
                </c:pt>
                <c:pt idx="8354">
                  <c:v>5.5284800000000001</c:v>
                </c:pt>
                <c:pt idx="8355">
                  <c:v>5.5292399999999997</c:v>
                </c:pt>
                <c:pt idx="8356">
                  <c:v>5.5295300000000003</c:v>
                </c:pt>
                <c:pt idx="8357">
                  <c:v>5.5300399999999996</c:v>
                </c:pt>
                <c:pt idx="8358">
                  <c:v>5.53043</c:v>
                </c:pt>
                <c:pt idx="8359">
                  <c:v>5.5307199999999996</c:v>
                </c:pt>
                <c:pt idx="8360">
                  <c:v>5.5311500000000002</c:v>
                </c:pt>
                <c:pt idx="8361">
                  <c:v>5.5317699999999999</c:v>
                </c:pt>
                <c:pt idx="8362">
                  <c:v>5.5326300000000002</c:v>
                </c:pt>
                <c:pt idx="8363">
                  <c:v>5.5334700000000003</c:v>
                </c:pt>
                <c:pt idx="8364">
                  <c:v>5.5339900000000002</c:v>
                </c:pt>
                <c:pt idx="8365">
                  <c:v>5.5344800000000003</c:v>
                </c:pt>
                <c:pt idx="8366">
                  <c:v>5.5352699999999997</c:v>
                </c:pt>
                <c:pt idx="8367">
                  <c:v>5.5364599999999999</c:v>
                </c:pt>
                <c:pt idx="8368">
                  <c:v>5.5376000000000003</c:v>
                </c:pt>
                <c:pt idx="8369">
                  <c:v>5.53817</c:v>
                </c:pt>
                <c:pt idx="8370">
                  <c:v>5.5385999999999997</c:v>
                </c:pt>
                <c:pt idx="8371">
                  <c:v>5.53918</c:v>
                </c:pt>
                <c:pt idx="8372">
                  <c:v>5.5394600000000001</c:v>
                </c:pt>
                <c:pt idx="8373">
                  <c:v>5.5396299999999998</c:v>
                </c:pt>
                <c:pt idx="8374">
                  <c:v>5.5397400000000001</c:v>
                </c:pt>
                <c:pt idx="8375">
                  <c:v>5.53986</c:v>
                </c:pt>
                <c:pt idx="8376">
                  <c:v>5.5399399999999996</c:v>
                </c:pt>
                <c:pt idx="8377">
                  <c:v>5.5400299999999998</c:v>
                </c:pt>
                <c:pt idx="8378">
                  <c:v>5.5402500000000003</c:v>
                </c:pt>
                <c:pt idx="8379">
                  <c:v>5.5407599999999997</c:v>
                </c:pt>
                <c:pt idx="8380">
                  <c:v>5.5417199999999998</c:v>
                </c:pt>
                <c:pt idx="8381">
                  <c:v>5.54284</c:v>
                </c:pt>
                <c:pt idx="8382">
                  <c:v>5.5435100000000004</c:v>
                </c:pt>
                <c:pt idx="8383">
                  <c:v>5.5440399999999999</c:v>
                </c:pt>
                <c:pt idx="8384">
                  <c:v>5.54481</c:v>
                </c:pt>
                <c:pt idx="8385">
                  <c:v>5.5452700000000004</c:v>
                </c:pt>
                <c:pt idx="8386">
                  <c:v>5.5456700000000003</c:v>
                </c:pt>
                <c:pt idx="8387">
                  <c:v>5.5458600000000002</c:v>
                </c:pt>
                <c:pt idx="8388">
                  <c:v>5.5466899999999999</c:v>
                </c:pt>
                <c:pt idx="8389">
                  <c:v>5.54786</c:v>
                </c:pt>
                <c:pt idx="8390">
                  <c:v>5.54901</c:v>
                </c:pt>
                <c:pt idx="8391">
                  <c:v>5.5501300000000002</c:v>
                </c:pt>
                <c:pt idx="8392">
                  <c:v>5.5513000000000003</c:v>
                </c:pt>
                <c:pt idx="8393">
                  <c:v>5.5520699999999996</c:v>
                </c:pt>
                <c:pt idx="8394">
                  <c:v>5.5529400000000004</c:v>
                </c:pt>
                <c:pt idx="8395">
                  <c:v>5.5536199999999996</c:v>
                </c:pt>
                <c:pt idx="8396">
                  <c:v>5.5546699999999998</c:v>
                </c:pt>
                <c:pt idx="8397">
                  <c:v>5.5555000000000003</c:v>
                </c:pt>
                <c:pt idx="8398">
                  <c:v>5.5558100000000001</c:v>
                </c:pt>
                <c:pt idx="8399">
                  <c:v>5.5561299999999996</c:v>
                </c:pt>
                <c:pt idx="8400">
                  <c:v>5.5564200000000001</c:v>
                </c:pt>
                <c:pt idx="8401">
                  <c:v>5.5573899999999998</c:v>
                </c:pt>
                <c:pt idx="8402">
                  <c:v>5.5581100000000001</c:v>
                </c:pt>
                <c:pt idx="8403">
                  <c:v>5.5585800000000001</c:v>
                </c:pt>
                <c:pt idx="8404">
                  <c:v>5.5591799999999996</c:v>
                </c:pt>
                <c:pt idx="8405">
                  <c:v>5.5601099999999999</c:v>
                </c:pt>
                <c:pt idx="8406">
                  <c:v>5.5612000000000004</c:v>
                </c:pt>
                <c:pt idx="8407">
                  <c:v>5.56168</c:v>
                </c:pt>
                <c:pt idx="8408">
                  <c:v>5.5628500000000001</c:v>
                </c:pt>
                <c:pt idx="8409">
                  <c:v>5.5636900000000002</c:v>
                </c:pt>
                <c:pt idx="8410">
                  <c:v>5.5646199999999997</c:v>
                </c:pt>
                <c:pt idx="8411">
                  <c:v>5.56541</c:v>
                </c:pt>
                <c:pt idx="8412">
                  <c:v>5.5657500000000004</c:v>
                </c:pt>
                <c:pt idx="8413">
                  <c:v>5.5666200000000003</c:v>
                </c:pt>
                <c:pt idx="8414">
                  <c:v>5.56724</c:v>
                </c:pt>
                <c:pt idx="8415">
                  <c:v>5.5682799999999997</c:v>
                </c:pt>
                <c:pt idx="8416">
                  <c:v>5.5691300000000004</c:v>
                </c:pt>
                <c:pt idx="8417">
                  <c:v>5.5697999999999999</c:v>
                </c:pt>
                <c:pt idx="8418">
                  <c:v>5.5705900000000002</c:v>
                </c:pt>
                <c:pt idx="8419">
                  <c:v>5.5715399999999997</c:v>
                </c:pt>
                <c:pt idx="8420">
                  <c:v>5.5725100000000003</c:v>
                </c:pt>
                <c:pt idx="8421">
                  <c:v>5.57334</c:v>
                </c:pt>
                <c:pt idx="8422">
                  <c:v>5.57437</c:v>
                </c:pt>
                <c:pt idx="8423">
                  <c:v>5.5754799999999998</c:v>
                </c:pt>
                <c:pt idx="8424">
                  <c:v>5.5765900000000004</c:v>
                </c:pt>
                <c:pt idx="8425">
                  <c:v>5.5772599999999999</c:v>
                </c:pt>
                <c:pt idx="8426">
                  <c:v>5.5775499999999996</c:v>
                </c:pt>
                <c:pt idx="8427">
                  <c:v>5.5781499999999999</c:v>
                </c:pt>
                <c:pt idx="8428">
                  <c:v>5.5789900000000001</c:v>
                </c:pt>
                <c:pt idx="8429">
                  <c:v>5.5794899999999998</c:v>
                </c:pt>
                <c:pt idx="8430">
                  <c:v>5.5802399999999999</c:v>
                </c:pt>
                <c:pt idx="8431">
                  <c:v>5.5808099999999996</c:v>
                </c:pt>
                <c:pt idx="8432">
                  <c:v>5.5816400000000002</c:v>
                </c:pt>
                <c:pt idx="8433">
                  <c:v>5.5823600000000004</c:v>
                </c:pt>
                <c:pt idx="8434">
                  <c:v>5.58331</c:v>
                </c:pt>
                <c:pt idx="8435">
                  <c:v>5.5841500000000002</c:v>
                </c:pt>
                <c:pt idx="8436">
                  <c:v>5.5847899999999999</c:v>
                </c:pt>
                <c:pt idx="8437">
                  <c:v>5.5858400000000001</c:v>
                </c:pt>
                <c:pt idx="8438">
                  <c:v>5.5864399999999996</c:v>
                </c:pt>
                <c:pt idx="8439">
                  <c:v>5.5874100000000002</c:v>
                </c:pt>
                <c:pt idx="8440">
                  <c:v>5.5880099999999997</c:v>
                </c:pt>
                <c:pt idx="8441">
                  <c:v>5.5888499999999999</c:v>
                </c:pt>
                <c:pt idx="8442">
                  <c:v>5.5893300000000004</c:v>
                </c:pt>
                <c:pt idx="8443">
                  <c:v>5.5903400000000003</c:v>
                </c:pt>
                <c:pt idx="8444">
                  <c:v>5.5908699999999998</c:v>
                </c:pt>
                <c:pt idx="8445">
                  <c:v>5.59152</c:v>
                </c:pt>
                <c:pt idx="8446">
                  <c:v>5.5920699999999997</c:v>
                </c:pt>
                <c:pt idx="8447">
                  <c:v>5.5923999999999996</c:v>
                </c:pt>
                <c:pt idx="8448">
                  <c:v>5.5926299999999998</c:v>
                </c:pt>
                <c:pt idx="8449">
                  <c:v>5.5927699999999998</c:v>
                </c:pt>
                <c:pt idx="8450">
                  <c:v>5.5928899999999997</c:v>
                </c:pt>
                <c:pt idx="8451">
                  <c:v>5.5930200000000001</c:v>
                </c:pt>
                <c:pt idx="8452">
                  <c:v>5.59314</c:v>
                </c:pt>
                <c:pt idx="8453">
                  <c:v>5.5932899999999997</c:v>
                </c:pt>
                <c:pt idx="8454">
                  <c:v>5.5934699999999999</c:v>
                </c:pt>
                <c:pt idx="8455">
                  <c:v>5.5936000000000003</c:v>
                </c:pt>
                <c:pt idx="8456">
                  <c:v>5.5937200000000002</c:v>
                </c:pt>
                <c:pt idx="8457">
                  <c:v>5.5939500000000004</c:v>
                </c:pt>
                <c:pt idx="8458">
                  <c:v>5.5943800000000001</c:v>
                </c:pt>
                <c:pt idx="8459">
                  <c:v>5.5949999999999998</c:v>
                </c:pt>
                <c:pt idx="8460">
                  <c:v>5.5954199999999998</c:v>
                </c:pt>
                <c:pt idx="8461">
                  <c:v>5.5957100000000004</c:v>
                </c:pt>
                <c:pt idx="8462">
                  <c:v>5.5961999999999996</c:v>
                </c:pt>
                <c:pt idx="8463">
                  <c:v>5.5967599999999997</c:v>
                </c:pt>
                <c:pt idx="8464">
                  <c:v>5.5974399999999997</c:v>
                </c:pt>
                <c:pt idx="8465">
                  <c:v>5.5977899999999998</c:v>
                </c:pt>
                <c:pt idx="8466">
                  <c:v>5.5987200000000001</c:v>
                </c:pt>
                <c:pt idx="8467">
                  <c:v>5.5998400000000004</c:v>
                </c:pt>
                <c:pt idx="8468">
                  <c:v>5.6008199999999997</c:v>
                </c:pt>
                <c:pt idx="8469">
                  <c:v>5.6019300000000003</c:v>
                </c:pt>
                <c:pt idx="8470">
                  <c:v>5.60304</c:v>
                </c:pt>
                <c:pt idx="8471">
                  <c:v>5.6041600000000003</c:v>
                </c:pt>
                <c:pt idx="8472">
                  <c:v>5.6050800000000001</c:v>
                </c:pt>
                <c:pt idx="8473">
                  <c:v>5.60562</c:v>
                </c:pt>
                <c:pt idx="8474">
                  <c:v>5.60663</c:v>
                </c:pt>
                <c:pt idx="8475">
                  <c:v>5.60731</c:v>
                </c:pt>
                <c:pt idx="8476">
                  <c:v>5.6076300000000003</c:v>
                </c:pt>
                <c:pt idx="8477">
                  <c:v>5.6082799999999997</c:v>
                </c:pt>
                <c:pt idx="8478">
                  <c:v>5.6088399999999998</c:v>
                </c:pt>
                <c:pt idx="8479">
                  <c:v>5.6095600000000001</c:v>
                </c:pt>
                <c:pt idx="8480">
                  <c:v>5.6105400000000003</c:v>
                </c:pt>
                <c:pt idx="8481">
                  <c:v>5.6112799999999998</c:v>
                </c:pt>
                <c:pt idx="8482">
                  <c:v>5.6120099999999997</c:v>
                </c:pt>
                <c:pt idx="8483">
                  <c:v>5.6129300000000004</c:v>
                </c:pt>
                <c:pt idx="8484">
                  <c:v>5.6136799999999996</c:v>
                </c:pt>
                <c:pt idx="8485">
                  <c:v>5.6145699999999996</c:v>
                </c:pt>
                <c:pt idx="8486">
                  <c:v>5.6157500000000002</c:v>
                </c:pt>
                <c:pt idx="8487">
                  <c:v>5.6161700000000003</c:v>
                </c:pt>
                <c:pt idx="8488">
                  <c:v>5.6168399999999998</c:v>
                </c:pt>
                <c:pt idx="8489">
                  <c:v>5.6173799999999998</c:v>
                </c:pt>
                <c:pt idx="8490">
                  <c:v>5.6184099999999999</c:v>
                </c:pt>
                <c:pt idx="8491">
                  <c:v>5.6190600000000002</c:v>
                </c:pt>
                <c:pt idx="8492">
                  <c:v>5.6196299999999999</c:v>
                </c:pt>
                <c:pt idx="8493">
                  <c:v>5.6198800000000002</c:v>
                </c:pt>
                <c:pt idx="8494">
                  <c:v>5.62</c:v>
                </c:pt>
                <c:pt idx="8495">
                  <c:v>5.6200799999999997</c:v>
                </c:pt>
                <c:pt idx="8496">
                  <c:v>5.6201600000000003</c:v>
                </c:pt>
                <c:pt idx="8497">
                  <c:v>5.6202699999999997</c:v>
                </c:pt>
                <c:pt idx="8498">
                  <c:v>5.6203500000000002</c:v>
                </c:pt>
                <c:pt idx="8499">
                  <c:v>5.6204599999999996</c:v>
                </c:pt>
                <c:pt idx="8500">
                  <c:v>5.62059</c:v>
                </c:pt>
                <c:pt idx="8501">
                  <c:v>5.6207099999999999</c:v>
                </c:pt>
                <c:pt idx="8502">
                  <c:v>5.6208200000000001</c:v>
                </c:pt>
                <c:pt idx="8503">
                  <c:v>5.6209100000000003</c:v>
                </c:pt>
                <c:pt idx="8504">
                  <c:v>5.6210100000000001</c:v>
                </c:pt>
                <c:pt idx="8505">
                  <c:v>5.6211000000000002</c:v>
                </c:pt>
                <c:pt idx="8506">
                  <c:v>5.6212099999999996</c:v>
                </c:pt>
                <c:pt idx="8507">
                  <c:v>5.6213300000000004</c:v>
                </c:pt>
                <c:pt idx="8508">
                  <c:v>5.6214599999999999</c:v>
                </c:pt>
                <c:pt idx="8509">
                  <c:v>5.6215900000000003</c:v>
                </c:pt>
                <c:pt idx="8510">
                  <c:v>5.6217100000000002</c:v>
                </c:pt>
                <c:pt idx="8511">
                  <c:v>5.6223799999999997</c:v>
                </c:pt>
                <c:pt idx="8512">
                  <c:v>5.6228699999999998</c:v>
                </c:pt>
                <c:pt idx="8513">
                  <c:v>5.6231099999999996</c:v>
                </c:pt>
                <c:pt idx="8514">
                  <c:v>5.6236899999999999</c:v>
                </c:pt>
                <c:pt idx="8515">
                  <c:v>5.6244699999999996</c:v>
                </c:pt>
                <c:pt idx="8516">
                  <c:v>5.6253900000000003</c:v>
                </c:pt>
                <c:pt idx="8517">
                  <c:v>5.6259199999999998</c:v>
                </c:pt>
                <c:pt idx="8518">
                  <c:v>5.6268000000000002</c:v>
                </c:pt>
                <c:pt idx="8519">
                  <c:v>5.6276900000000003</c:v>
                </c:pt>
                <c:pt idx="8520">
                  <c:v>5.6285400000000001</c:v>
                </c:pt>
                <c:pt idx="8521">
                  <c:v>5.6294199999999996</c:v>
                </c:pt>
                <c:pt idx="8522">
                  <c:v>5.6299299999999999</c:v>
                </c:pt>
                <c:pt idx="8523">
                  <c:v>5.6308100000000003</c:v>
                </c:pt>
                <c:pt idx="8524">
                  <c:v>5.6317000000000004</c:v>
                </c:pt>
                <c:pt idx="8525">
                  <c:v>5.6321500000000002</c:v>
                </c:pt>
                <c:pt idx="8526">
                  <c:v>5.6328300000000002</c:v>
                </c:pt>
                <c:pt idx="8527">
                  <c:v>5.6332899999999997</c:v>
                </c:pt>
                <c:pt idx="8528">
                  <c:v>5.6339100000000002</c:v>
                </c:pt>
                <c:pt idx="8529">
                  <c:v>5.6344900000000004</c:v>
                </c:pt>
                <c:pt idx="8530">
                  <c:v>5.6349400000000003</c:v>
                </c:pt>
                <c:pt idx="8531">
                  <c:v>5.6354699999999998</c:v>
                </c:pt>
                <c:pt idx="8532">
                  <c:v>5.6362800000000002</c:v>
                </c:pt>
                <c:pt idx="8533">
                  <c:v>5.6370199999999997</c:v>
                </c:pt>
                <c:pt idx="8534">
                  <c:v>5.6376999999999997</c:v>
                </c:pt>
                <c:pt idx="8535">
                  <c:v>5.6386799999999999</c:v>
                </c:pt>
                <c:pt idx="8536">
                  <c:v>5.6393599999999999</c:v>
                </c:pt>
                <c:pt idx="8537">
                  <c:v>5.6404500000000004</c:v>
                </c:pt>
                <c:pt idx="8538">
                  <c:v>5.6415499999999996</c:v>
                </c:pt>
                <c:pt idx="8539">
                  <c:v>5.6422800000000004</c:v>
                </c:pt>
                <c:pt idx="8540">
                  <c:v>5.6431300000000002</c:v>
                </c:pt>
                <c:pt idx="8541">
                  <c:v>5.6437900000000001</c:v>
                </c:pt>
                <c:pt idx="8542">
                  <c:v>5.6444099999999997</c:v>
                </c:pt>
                <c:pt idx="8543">
                  <c:v>5.6449600000000002</c:v>
                </c:pt>
                <c:pt idx="8544">
                  <c:v>5.6453699999999998</c:v>
                </c:pt>
                <c:pt idx="8545">
                  <c:v>5.6463000000000001</c:v>
                </c:pt>
                <c:pt idx="8546">
                  <c:v>5.6466599999999998</c:v>
                </c:pt>
                <c:pt idx="8547">
                  <c:v>5.6473300000000002</c:v>
                </c:pt>
                <c:pt idx="8548">
                  <c:v>5.6478900000000003</c:v>
                </c:pt>
                <c:pt idx="8549">
                  <c:v>5.6485599999999998</c:v>
                </c:pt>
                <c:pt idx="8550">
                  <c:v>5.6489099999999999</c:v>
                </c:pt>
                <c:pt idx="8551">
                  <c:v>5.6499600000000001</c:v>
                </c:pt>
                <c:pt idx="8552">
                  <c:v>5.6506600000000002</c:v>
                </c:pt>
                <c:pt idx="8553">
                  <c:v>5.6517999999999997</c:v>
                </c:pt>
                <c:pt idx="8554">
                  <c:v>5.6523199999999996</c:v>
                </c:pt>
                <c:pt idx="8555">
                  <c:v>5.65299</c:v>
                </c:pt>
                <c:pt idx="8556">
                  <c:v>5.6540600000000003</c:v>
                </c:pt>
                <c:pt idx="8557">
                  <c:v>5.6551999999999998</c:v>
                </c:pt>
                <c:pt idx="8558">
                  <c:v>5.6559799999999996</c:v>
                </c:pt>
                <c:pt idx="8559">
                  <c:v>5.6563999999999997</c:v>
                </c:pt>
                <c:pt idx="8560">
                  <c:v>5.6566400000000003</c:v>
                </c:pt>
                <c:pt idx="8561">
                  <c:v>5.6571199999999999</c:v>
                </c:pt>
                <c:pt idx="8562">
                  <c:v>5.6574499999999999</c:v>
                </c:pt>
                <c:pt idx="8563">
                  <c:v>5.6576599999999999</c:v>
                </c:pt>
                <c:pt idx="8564">
                  <c:v>5.6578400000000002</c:v>
                </c:pt>
                <c:pt idx="8565">
                  <c:v>5.6580199999999996</c:v>
                </c:pt>
                <c:pt idx="8566">
                  <c:v>5.6582400000000002</c:v>
                </c:pt>
                <c:pt idx="8567">
                  <c:v>5.6588200000000004</c:v>
                </c:pt>
                <c:pt idx="8568">
                  <c:v>5.6591699999999996</c:v>
                </c:pt>
                <c:pt idx="8569">
                  <c:v>5.6602600000000001</c:v>
                </c:pt>
                <c:pt idx="8570">
                  <c:v>5.6608700000000001</c:v>
                </c:pt>
                <c:pt idx="8571">
                  <c:v>5.6610399999999998</c:v>
                </c:pt>
                <c:pt idx="8572">
                  <c:v>5.6611700000000003</c:v>
                </c:pt>
                <c:pt idx="8573">
                  <c:v>5.6612600000000004</c:v>
                </c:pt>
                <c:pt idx="8574">
                  <c:v>5.6613300000000004</c:v>
                </c:pt>
                <c:pt idx="8575">
                  <c:v>5.6614899999999997</c:v>
                </c:pt>
                <c:pt idx="8576">
                  <c:v>5.6620100000000004</c:v>
                </c:pt>
                <c:pt idx="8577">
                  <c:v>5.6623000000000001</c:v>
                </c:pt>
                <c:pt idx="8578">
                  <c:v>5.6626000000000003</c:v>
                </c:pt>
                <c:pt idx="8579">
                  <c:v>5.6630000000000003</c:v>
                </c:pt>
                <c:pt idx="8580">
                  <c:v>5.66343</c:v>
                </c:pt>
                <c:pt idx="8581">
                  <c:v>5.6639600000000003</c:v>
                </c:pt>
                <c:pt idx="8582">
                  <c:v>5.6648699999999996</c:v>
                </c:pt>
                <c:pt idx="8583">
                  <c:v>5.6659699999999997</c:v>
                </c:pt>
                <c:pt idx="8584">
                  <c:v>5.6665700000000001</c:v>
                </c:pt>
                <c:pt idx="8585">
                  <c:v>5.6672000000000002</c:v>
                </c:pt>
                <c:pt idx="8586">
                  <c:v>5.6681499999999998</c:v>
                </c:pt>
                <c:pt idx="8587">
                  <c:v>5.6690100000000001</c:v>
                </c:pt>
                <c:pt idx="8588">
                  <c:v>5.66967</c:v>
                </c:pt>
                <c:pt idx="8589">
                  <c:v>5.6701600000000001</c:v>
                </c:pt>
                <c:pt idx="8590">
                  <c:v>5.6708800000000004</c:v>
                </c:pt>
                <c:pt idx="8591">
                  <c:v>5.67171</c:v>
                </c:pt>
                <c:pt idx="8592">
                  <c:v>5.6727299999999996</c:v>
                </c:pt>
                <c:pt idx="8593">
                  <c:v>5.6733200000000004</c:v>
                </c:pt>
                <c:pt idx="8594">
                  <c:v>5.6743300000000003</c:v>
                </c:pt>
                <c:pt idx="8595">
                  <c:v>5.6754499999999997</c:v>
                </c:pt>
                <c:pt idx="8596">
                  <c:v>5.6766100000000002</c:v>
                </c:pt>
                <c:pt idx="8597">
                  <c:v>5.67685</c:v>
                </c:pt>
                <c:pt idx="8598">
                  <c:v>5.6773400000000001</c:v>
                </c:pt>
                <c:pt idx="8599">
                  <c:v>5.6777300000000004</c:v>
                </c:pt>
                <c:pt idx="8600">
                  <c:v>5.6782700000000004</c:v>
                </c:pt>
                <c:pt idx="8601">
                  <c:v>5.6790099999999999</c:v>
                </c:pt>
                <c:pt idx="8602">
                  <c:v>5.6801399999999997</c:v>
                </c:pt>
                <c:pt idx="8603">
                  <c:v>5.6813099999999999</c:v>
                </c:pt>
                <c:pt idx="8604">
                  <c:v>5.6824899999999996</c:v>
                </c:pt>
                <c:pt idx="8605">
                  <c:v>5.6836000000000002</c:v>
                </c:pt>
                <c:pt idx="8606">
                  <c:v>5.68398</c:v>
                </c:pt>
                <c:pt idx="8607">
                  <c:v>5.6846899999999998</c:v>
                </c:pt>
                <c:pt idx="8608">
                  <c:v>5.6850399999999999</c:v>
                </c:pt>
                <c:pt idx="8609">
                  <c:v>5.6852</c:v>
                </c:pt>
                <c:pt idx="8610">
                  <c:v>5.6853800000000003</c:v>
                </c:pt>
                <c:pt idx="8611">
                  <c:v>5.6855099999999998</c:v>
                </c:pt>
                <c:pt idx="8612">
                  <c:v>5.6855799999999999</c:v>
                </c:pt>
                <c:pt idx="8613">
                  <c:v>5.6856499999999999</c:v>
                </c:pt>
                <c:pt idx="8614">
                  <c:v>5.6857199999999999</c:v>
                </c:pt>
                <c:pt idx="8615">
                  <c:v>5.6857800000000003</c:v>
                </c:pt>
                <c:pt idx="8616">
                  <c:v>5.6858599999999999</c:v>
                </c:pt>
                <c:pt idx="8617">
                  <c:v>5.6859000000000002</c:v>
                </c:pt>
                <c:pt idx="8618">
                  <c:v>5.6859400000000004</c:v>
                </c:pt>
                <c:pt idx="8619">
                  <c:v>5.6859799999999998</c:v>
                </c:pt>
                <c:pt idx="8620">
                  <c:v>5.6860400000000002</c:v>
                </c:pt>
                <c:pt idx="8621">
                  <c:v>5.6860900000000001</c:v>
                </c:pt>
                <c:pt idx="8622">
                  <c:v>5.6861199999999998</c:v>
                </c:pt>
                <c:pt idx="8623">
                  <c:v>5.6861699999999997</c:v>
                </c:pt>
                <c:pt idx="8624">
                  <c:v>5.6862300000000001</c:v>
                </c:pt>
                <c:pt idx="8625">
                  <c:v>5.68628</c:v>
                </c:pt>
                <c:pt idx="8626">
                  <c:v>5.6863700000000001</c:v>
                </c:pt>
                <c:pt idx="8627">
                  <c:v>5.6864299999999997</c:v>
                </c:pt>
                <c:pt idx="8628">
                  <c:v>5.6865100000000002</c:v>
                </c:pt>
                <c:pt idx="8629">
                  <c:v>5.6866099999999999</c:v>
                </c:pt>
                <c:pt idx="8630">
                  <c:v>5.6867200000000002</c:v>
                </c:pt>
                <c:pt idx="8631">
                  <c:v>5.6868400000000001</c:v>
                </c:pt>
                <c:pt idx="8632">
                  <c:v>5.6869699999999996</c:v>
                </c:pt>
                <c:pt idx="8633">
                  <c:v>5.6870900000000004</c:v>
                </c:pt>
                <c:pt idx="8634">
                  <c:v>5.6873100000000001</c:v>
                </c:pt>
                <c:pt idx="8635">
                  <c:v>5.6883699999999999</c:v>
                </c:pt>
                <c:pt idx="8636">
                  <c:v>5.6895300000000004</c:v>
                </c:pt>
                <c:pt idx="8637">
                  <c:v>5.6905599999999996</c:v>
                </c:pt>
                <c:pt idx="8638">
                  <c:v>5.6913799999999997</c:v>
                </c:pt>
                <c:pt idx="8639">
                  <c:v>5.6919500000000003</c:v>
                </c:pt>
                <c:pt idx="8640">
                  <c:v>5.6924900000000003</c:v>
                </c:pt>
                <c:pt idx="8641">
                  <c:v>5.6934100000000001</c:v>
                </c:pt>
                <c:pt idx="8642">
                  <c:v>5.69414</c:v>
                </c:pt>
                <c:pt idx="8643">
                  <c:v>5.69489</c:v>
                </c:pt>
                <c:pt idx="8644">
                  <c:v>5.6957000000000004</c:v>
                </c:pt>
                <c:pt idx="8645">
                  <c:v>5.6965599999999998</c:v>
                </c:pt>
                <c:pt idx="8646">
                  <c:v>5.6973399999999996</c:v>
                </c:pt>
                <c:pt idx="8647">
                  <c:v>5.6981700000000002</c:v>
                </c:pt>
                <c:pt idx="8648">
                  <c:v>5.6991699999999996</c:v>
                </c:pt>
                <c:pt idx="8649">
                  <c:v>5.6994800000000003</c:v>
                </c:pt>
                <c:pt idx="8650">
                  <c:v>5.6996900000000004</c:v>
                </c:pt>
                <c:pt idx="8651">
                  <c:v>5.6998199999999999</c:v>
                </c:pt>
                <c:pt idx="8652">
                  <c:v>5.6999700000000004</c:v>
                </c:pt>
                <c:pt idx="8653">
                  <c:v>5.7001400000000002</c:v>
                </c:pt>
                <c:pt idx="8654">
                  <c:v>5.7002600000000001</c:v>
                </c:pt>
                <c:pt idx="8655">
                  <c:v>5.7003899999999996</c:v>
                </c:pt>
                <c:pt idx="8656">
                  <c:v>5.7005600000000003</c:v>
                </c:pt>
                <c:pt idx="8657">
                  <c:v>5.70085</c:v>
                </c:pt>
                <c:pt idx="8658">
                  <c:v>5.7012400000000003</c:v>
                </c:pt>
                <c:pt idx="8659">
                  <c:v>5.7015399999999996</c:v>
                </c:pt>
                <c:pt idx="8660">
                  <c:v>5.7026700000000003</c:v>
                </c:pt>
                <c:pt idx="8661">
                  <c:v>5.7033199999999997</c:v>
                </c:pt>
                <c:pt idx="8662">
                  <c:v>5.7039999999999997</c:v>
                </c:pt>
                <c:pt idx="8663">
                  <c:v>5.7043200000000001</c:v>
                </c:pt>
                <c:pt idx="8664">
                  <c:v>5.7047499999999998</c:v>
                </c:pt>
                <c:pt idx="8665">
                  <c:v>5.7051999999999996</c:v>
                </c:pt>
                <c:pt idx="8666">
                  <c:v>5.7056800000000001</c:v>
                </c:pt>
                <c:pt idx="8667">
                  <c:v>5.70627</c:v>
                </c:pt>
                <c:pt idx="8668">
                  <c:v>5.70695</c:v>
                </c:pt>
                <c:pt idx="8669">
                  <c:v>5.7079300000000002</c:v>
                </c:pt>
                <c:pt idx="8670">
                  <c:v>5.7085999999999997</c:v>
                </c:pt>
                <c:pt idx="8671">
                  <c:v>5.7094199999999997</c:v>
                </c:pt>
                <c:pt idx="8672">
                  <c:v>5.7105800000000002</c:v>
                </c:pt>
                <c:pt idx="8673">
                  <c:v>5.7117399999999998</c:v>
                </c:pt>
                <c:pt idx="8674">
                  <c:v>5.7124199999999998</c:v>
                </c:pt>
                <c:pt idx="8675">
                  <c:v>5.7131499999999997</c:v>
                </c:pt>
                <c:pt idx="8676">
                  <c:v>5.7134400000000003</c:v>
                </c:pt>
                <c:pt idx="8677">
                  <c:v>5.7136100000000001</c:v>
                </c:pt>
                <c:pt idx="8678">
                  <c:v>5.7137599999999997</c:v>
                </c:pt>
                <c:pt idx="8679">
                  <c:v>5.7138999999999998</c:v>
                </c:pt>
                <c:pt idx="8680">
                  <c:v>5.7140500000000003</c:v>
                </c:pt>
                <c:pt idx="8681">
                  <c:v>5.7141599999999997</c:v>
                </c:pt>
                <c:pt idx="8682">
                  <c:v>5.7143199999999998</c:v>
                </c:pt>
                <c:pt idx="8683">
                  <c:v>5.71448</c:v>
                </c:pt>
                <c:pt idx="8684">
                  <c:v>5.7148399999999997</c:v>
                </c:pt>
                <c:pt idx="8685">
                  <c:v>5.7151399999999999</c:v>
                </c:pt>
                <c:pt idx="8686">
                  <c:v>5.7153900000000002</c:v>
                </c:pt>
                <c:pt idx="8687">
                  <c:v>5.7157900000000001</c:v>
                </c:pt>
                <c:pt idx="8688">
                  <c:v>5.71638</c:v>
                </c:pt>
                <c:pt idx="8689">
                  <c:v>5.7170500000000004</c:v>
                </c:pt>
                <c:pt idx="8690">
                  <c:v>5.7176</c:v>
                </c:pt>
                <c:pt idx="8691">
                  <c:v>5.7186199999999996</c:v>
                </c:pt>
                <c:pt idx="8692">
                  <c:v>5.7197100000000001</c:v>
                </c:pt>
                <c:pt idx="8693">
                  <c:v>5.7204899999999999</c:v>
                </c:pt>
                <c:pt idx="8694">
                  <c:v>5.7212500000000004</c:v>
                </c:pt>
                <c:pt idx="8695">
                  <c:v>5.7217799999999999</c:v>
                </c:pt>
                <c:pt idx="8696">
                  <c:v>5.7224300000000001</c:v>
                </c:pt>
                <c:pt idx="8697">
                  <c:v>5.7234499999999997</c:v>
                </c:pt>
                <c:pt idx="8698">
                  <c:v>5.7245499999999998</c:v>
                </c:pt>
                <c:pt idx="8699">
                  <c:v>5.72539</c:v>
                </c:pt>
                <c:pt idx="8700">
                  <c:v>5.7261300000000004</c:v>
                </c:pt>
                <c:pt idx="8701">
                  <c:v>5.7264699999999999</c:v>
                </c:pt>
                <c:pt idx="8702">
                  <c:v>5.7272699999999999</c:v>
                </c:pt>
                <c:pt idx="8703">
                  <c:v>5.7279299999999997</c:v>
                </c:pt>
                <c:pt idx="8704">
                  <c:v>5.72898</c:v>
                </c:pt>
                <c:pt idx="8705">
                  <c:v>5.73</c:v>
                </c:pt>
                <c:pt idx="8706">
                  <c:v>5.7310600000000003</c:v>
                </c:pt>
                <c:pt idx="8707">
                  <c:v>5.7321600000000004</c:v>
                </c:pt>
                <c:pt idx="8708">
                  <c:v>5.7330500000000004</c:v>
                </c:pt>
                <c:pt idx="8709">
                  <c:v>5.73414</c:v>
                </c:pt>
                <c:pt idx="8710">
                  <c:v>5.7351000000000001</c:v>
                </c:pt>
                <c:pt idx="8711">
                  <c:v>5.7356299999999996</c:v>
                </c:pt>
                <c:pt idx="8712">
                  <c:v>5.7361700000000004</c:v>
                </c:pt>
                <c:pt idx="8713">
                  <c:v>5.7373099999999999</c:v>
                </c:pt>
                <c:pt idx="8714">
                  <c:v>5.7379300000000004</c:v>
                </c:pt>
                <c:pt idx="8715">
                  <c:v>5.7385299999999999</c:v>
                </c:pt>
                <c:pt idx="8716">
                  <c:v>5.7395399999999999</c:v>
                </c:pt>
                <c:pt idx="8717">
                  <c:v>5.7398899999999999</c:v>
                </c:pt>
                <c:pt idx="8718">
                  <c:v>5.7400900000000004</c:v>
                </c:pt>
                <c:pt idx="8719">
                  <c:v>5.7402300000000004</c:v>
                </c:pt>
                <c:pt idx="8720">
                  <c:v>5.7403599999999999</c:v>
                </c:pt>
                <c:pt idx="8721">
                  <c:v>5.7404700000000002</c:v>
                </c:pt>
                <c:pt idx="8722">
                  <c:v>5.7405900000000001</c:v>
                </c:pt>
                <c:pt idx="8723">
                  <c:v>5.74071</c:v>
                </c:pt>
                <c:pt idx="8724">
                  <c:v>5.7410399999999999</c:v>
                </c:pt>
                <c:pt idx="8725">
                  <c:v>5.7414100000000001</c:v>
                </c:pt>
                <c:pt idx="8726">
                  <c:v>5.7417600000000002</c:v>
                </c:pt>
                <c:pt idx="8727">
                  <c:v>5.7423500000000001</c:v>
                </c:pt>
                <c:pt idx="8728">
                  <c:v>5.7433300000000003</c:v>
                </c:pt>
                <c:pt idx="8729">
                  <c:v>5.7441500000000003</c:v>
                </c:pt>
                <c:pt idx="8730">
                  <c:v>5.7447499999999998</c:v>
                </c:pt>
                <c:pt idx="8731">
                  <c:v>5.7457900000000004</c:v>
                </c:pt>
                <c:pt idx="8732">
                  <c:v>5.7463199999999999</c:v>
                </c:pt>
                <c:pt idx="8733">
                  <c:v>5.7470499999999998</c:v>
                </c:pt>
                <c:pt idx="8734">
                  <c:v>5.7475100000000001</c:v>
                </c:pt>
                <c:pt idx="8735">
                  <c:v>5.7481299999999997</c:v>
                </c:pt>
                <c:pt idx="8736">
                  <c:v>5.7487300000000001</c:v>
                </c:pt>
                <c:pt idx="8737">
                  <c:v>5.7496900000000002</c:v>
                </c:pt>
                <c:pt idx="8738">
                  <c:v>5.7503099999999998</c:v>
                </c:pt>
                <c:pt idx="8739">
                  <c:v>5.7507099999999998</c:v>
                </c:pt>
                <c:pt idx="8740">
                  <c:v>5.7514700000000003</c:v>
                </c:pt>
                <c:pt idx="8741">
                  <c:v>5.7522200000000003</c:v>
                </c:pt>
                <c:pt idx="8742">
                  <c:v>5.75319</c:v>
                </c:pt>
                <c:pt idx="8743">
                  <c:v>5.7543100000000003</c:v>
                </c:pt>
                <c:pt idx="8744">
                  <c:v>5.7550999999999997</c:v>
                </c:pt>
                <c:pt idx="8745">
                  <c:v>5.7562300000000004</c:v>
                </c:pt>
                <c:pt idx="8746">
                  <c:v>5.7568299999999999</c:v>
                </c:pt>
                <c:pt idx="8747">
                  <c:v>5.7575799999999999</c:v>
                </c:pt>
                <c:pt idx="8748">
                  <c:v>5.7586700000000004</c:v>
                </c:pt>
                <c:pt idx="8749">
                  <c:v>5.7597399999999999</c:v>
                </c:pt>
                <c:pt idx="8750">
                  <c:v>5.7607799999999996</c:v>
                </c:pt>
                <c:pt idx="8751">
                  <c:v>5.7613300000000001</c:v>
                </c:pt>
                <c:pt idx="8752">
                  <c:v>5.7616100000000001</c:v>
                </c:pt>
                <c:pt idx="8753">
                  <c:v>5.7627100000000002</c:v>
                </c:pt>
                <c:pt idx="8754">
                  <c:v>5.7637900000000002</c:v>
                </c:pt>
                <c:pt idx="8755">
                  <c:v>5.7641499999999999</c:v>
                </c:pt>
                <c:pt idx="8756">
                  <c:v>5.7648700000000002</c:v>
                </c:pt>
                <c:pt idx="8757">
                  <c:v>5.7654699999999997</c:v>
                </c:pt>
                <c:pt idx="8758">
                  <c:v>5.7662500000000003</c:v>
                </c:pt>
                <c:pt idx="8759">
                  <c:v>5.7667900000000003</c:v>
                </c:pt>
                <c:pt idx="8760">
                  <c:v>5.7675099999999997</c:v>
                </c:pt>
                <c:pt idx="8761">
                  <c:v>5.7682599999999997</c:v>
                </c:pt>
                <c:pt idx="8762">
                  <c:v>5.7694000000000001</c:v>
                </c:pt>
                <c:pt idx="8763">
                  <c:v>5.7703800000000003</c:v>
                </c:pt>
                <c:pt idx="8764">
                  <c:v>5.7712300000000001</c:v>
                </c:pt>
                <c:pt idx="8765">
                  <c:v>5.7716599999999998</c:v>
                </c:pt>
                <c:pt idx="8766">
                  <c:v>5.7723399999999998</c:v>
                </c:pt>
                <c:pt idx="8767">
                  <c:v>5.7731500000000002</c:v>
                </c:pt>
                <c:pt idx="8768">
                  <c:v>5.7739200000000004</c:v>
                </c:pt>
                <c:pt idx="8769">
                  <c:v>5.7743500000000001</c:v>
                </c:pt>
                <c:pt idx="8770">
                  <c:v>5.7747999999999999</c:v>
                </c:pt>
                <c:pt idx="8771">
                  <c:v>5.7754700000000003</c:v>
                </c:pt>
                <c:pt idx="8772">
                  <c:v>5.7762700000000002</c:v>
                </c:pt>
                <c:pt idx="8773">
                  <c:v>5.7773099999999999</c:v>
                </c:pt>
                <c:pt idx="8774">
                  <c:v>5.77806</c:v>
                </c:pt>
                <c:pt idx="8775">
                  <c:v>5.7787899999999999</c:v>
                </c:pt>
                <c:pt idx="8776">
                  <c:v>5.77902</c:v>
                </c:pt>
                <c:pt idx="8777">
                  <c:v>5.7796900000000004</c:v>
                </c:pt>
                <c:pt idx="8778">
                  <c:v>5.78017</c:v>
                </c:pt>
                <c:pt idx="8779">
                  <c:v>5.7808299999999999</c:v>
                </c:pt>
                <c:pt idx="8780">
                  <c:v>5.78186</c:v>
                </c:pt>
                <c:pt idx="8781">
                  <c:v>5.7825300000000004</c:v>
                </c:pt>
                <c:pt idx="8782">
                  <c:v>5.7831400000000004</c:v>
                </c:pt>
                <c:pt idx="8783">
                  <c:v>5.7837199999999998</c:v>
                </c:pt>
                <c:pt idx="8784">
                  <c:v>5.7843099999999996</c:v>
                </c:pt>
                <c:pt idx="8785">
                  <c:v>5.7846200000000003</c:v>
                </c:pt>
                <c:pt idx="8786">
                  <c:v>5.7857700000000003</c:v>
                </c:pt>
                <c:pt idx="8787">
                  <c:v>5.7862999999999998</c:v>
                </c:pt>
                <c:pt idx="8788">
                  <c:v>5.78688</c:v>
                </c:pt>
                <c:pt idx="8789">
                  <c:v>5.7877799999999997</c:v>
                </c:pt>
                <c:pt idx="8790">
                  <c:v>5.7888900000000003</c:v>
                </c:pt>
                <c:pt idx="8791">
                  <c:v>5.7899099999999999</c:v>
                </c:pt>
                <c:pt idx="8792">
                  <c:v>5.7902399999999998</c:v>
                </c:pt>
                <c:pt idx="8793">
                  <c:v>5.7907999999999999</c:v>
                </c:pt>
                <c:pt idx="8794">
                  <c:v>5.7914899999999996</c:v>
                </c:pt>
                <c:pt idx="8795">
                  <c:v>5.7920299999999996</c:v>
                </c:pt>
                <c:pt idx="8796">
                  <c:v>5.7925899999999997</c:v>
                </c:pt>
                <c:pt idx="8797">
                  <c:v>5.7932800000000002</c:v>
                </c:pt>
                <c:pt idx="8798">
                  <c:v>5.7940300000000002</c:v>
                </c:pt>
                <c:pt idx="8799">
                  <c:v>5.7946799999999996</c:v>
                </c:pt>
                <c:pt idx="8800">
                  <c:v>5.7959199999999997</c:v>
                </c:pt>
                <c:pt idx="8801">
                  <c:v>5.7970699999999997</c:v>
                </c:pt>
                <c:pt idx="8802">
                  <c:v>5.7978100000000001</c:v>
                </c:pt>
                <c:pt idx="8803">
                  <c:v>5.7982899999999997</c:v>
                </c:pt>
                <c:pt idx="8804">
                  <c:v>5.7986000000000004</c:v>
                </c:pt>
                <c:pt idx="8805">
                  <c:v>5.7993399999999999</c:v>
                </c:pt>
                <c:pt idx="8806">
                  <c:v>5.8</c:v>
                </c:pt>
                <c:pt idx="8807">
                  <c:v>5.8005300000000002</c:v>
                </c:pt>
                <c:pt idx="8808">
                  <c:v>5.8011999999999997</c:v>
                </c:pt>
                <c:pt idx="8809">
                  <c:v>5.8018000000000001</c:v>
                </c:pt>
                <c:pt idx="8810">
                  <c:v>5.8024199999999997</c:v>
                </c:pt>
                <c:pt idx="8811">
                  <c:v>5.8032399999999997</c:v>
                </c:pt>
                <c:pt idx="8812">
                  <c:v>5.8038699999999999</c:v>
                </c:pt>
                <c:pt idx="8813">
                  <c:v>5.8049999999999997</c:v>
                </c:pt>
                <c:pt idx="8814">
                  <c:v>5.80586</c:v>
                </c:pt>
                <c:pt idx="8815">
                  <c:v>5.8067599999999997</c:v>
                </c:pt>
                <c:pt idx="8816">
                  <c:v>5.8079499999999999</c:v>
                </c:pt>
                <c:pt idx="8817">
                  <c:v>5.8090700000000002</c:v>
                </c:pt>
                <c:pt idx="8818">
                  <c:v>5.8099600000000002</c:v>
                </c:pt>
                <c:pt idx="8819">
                  <c:v>5.8110299999999997</c:v>
                </c:pt>
                <c:pt idx="8820">
                  <c:v>5.8121700000000001</c:v>
                </c:pt>
                <c:pt idx="8821">
                  <c:v>5.8132900000000003</c:v>
                </c:pt>
                <c:pt idx="8822">
                  <c:v>5.8143099999999999</c:v>
                </c:pt>
                <c:pt idx="8823">
                  <c:v>5.81487</c:v>
                </c:pt>
                <c:pt idx="8824">
                  <c:v>5.8153199999999998</c:v>
                </c:pt>
                <c:pt idx="8825">
                  <c:v>5.81616</c:v>
                </c:pt>
                <c:pt idx="8826">
                  <c:v>5.8169199999999996</c:v>
                </c:pt>
                <c:pt idx="8827">
                  <c:v>5.8175999999999997</c:v>
                </c:pt>
                <c:pt idx="8828">
                  <c:v>5.8183699999999998</c:v>
                </c:pt>
                <c:pt idx="8829">
                  <c:v>5.8191699999999997</c:v>
                </c:pt>
                <c:pt idx="8830">
                  <c:v>5.82</c:v>
                </c:pt>
                <c:pt idx="8831">
                  <c:v>5.8208599999999997</c:v>
                </c:pt>
                <c:pt idx="8832">
                  <c:v>5.8216799999999997</c:v>
                </c:pt>
                <c:pt idx="8833">
                  <c:v>5.82247</c:v>
                </c:pt>
                <c:pt idx="8834">
                  <c:v>5.8235599999999996</c:v>
                </c:pt>
                <c:pt idx="8835">
                  <c:v>5.8244699999999998</c:v>
                </c:pt>
                <c:pt idx="8836">
                  <c:v>5.8247999999999998</c:v>
                </c:pt>
                <c:pt idx="8837">
                  <c:v>5.8254999999999999</c:v>
                </c:pt>
                <c:pt idx="8838">
                  <c:v>5.8263299999999996</c:v>
                </c:pt>
                <c:pt idx="8839">
                  <c:v>5.8274999999999997</c:v>
                </c:pt>
                <c:pt idx="8840">
                  <c:v>5.8285200000000001</c:v>
                </c:pt>
                <c:pt idx="8841">
                  <c:v>5.8290800000000003</c:v>
                </c:pt>
                <c:pt idx="8842">
                  <c:v>5.83012</c:v>
                </c:pt>
                <c:pt idx="8843">
                  <c:v>5.8307799999999999</c:v>
                </c:pt>
                <c:pt idx="8844">
                  <c:v>5.8317699999999997</c:v>
                </c:pt>
                <c:pt idx="8845">
                  <c:v>5.83223</c:v>
                </c:pt>
                <c:pt idx="8846">
                  <c:v>5.8326000000000002</c:v>
                </c:pt>
                <c:pt idx="8847">
                  <c:v>5.83284</c:v>
                </c:pt>
                <c:pt idx="8848">
                  <c:v>5.8331200000000001</c:v>
                </c:pt>
                <c:pt idx="8849">
                  <c:v>5.8338599999999996</c:v>
                </c:pt>
                <c:pt idx="8850">
                  <c:v>5.8345000000000002</c:v>
                </c:pt>
                <c:pt idx="8851">
                  <c:v>5.8356599999999998</c:v>
                </c:pt>
                <c:pt idx="8852">
                  <c:v>5.8367199999999997</c:v>
                </c:pt>
                <c:pt idx="8853">
                  <c:v>5.8378300000000003</c:v>
                </c:pt>
                <c:pt idx="8854">
                  <c:v>5.8389199999999999</c:v>
                </c:pt>
                <c:pt idx="8855">
                  <c:v>5.8401199999999998</c:v>
                </c:pt>
                <c:pt idx="8856">
                  <c:v>5.8411299999999997</c:v>
                </c:pt>
                <c:pt idx="8857">
                  <c:v>5.8419400000000001</c:v>
                </c:pt>
                <c:pt idx="8858">
                  <c:v>5.8424500000000004</c:v>
                </c:pt>
                <c:pt idx="8859">
                  <c:v>5.8432199999999996</c:v>
                </c:pt>
                <c:pt idx="8860">
                  <c:v>5.8438999999999997</c:v>
                </c:pt>
                <c:pt idx="8861">
                  <c:v>5.8445</c:v>
                </c:pt>
                <c:pt idx="8862">
                  <c:v>5.8451000000000004</c:v>
                </c:pt>
                <c:pt idx="8863">
                  <c:v>5.8456099999999998</c:v>
                </c:pt>
                <c:pt idx="8864">
                  <c:v>5.8467000000000002</c:v>
                </c:pt>
                <c:pt idx="8865">
                  <c:v>5.8475799999999998</c:v>
                </c:pt>
                <c:pt idx="8866">
                  <c:v>5.8481199999999998</c:v>
                </c:pt>
                <c:pt idx="8867">
                  <c:v>5.8490200000000003</c:v>
                </c:pt>
                <c:pt idx="8868">
                  <c:v>5.84978</c:v>
                </c:pt>
                <c:pt idx="8869">
                  <c:v>5.8503699999999998</c:v>
                </c:pt>
                <c:pt idx="8870">
                  <c:v>5.8510799999999996</c:v>
                </c:pt>
                <c:pt idx="8871">
                  <c:v>5.8519100000000002</c:v>
                </c:pt>
                <c:pt idx="8872">
                  <c:v>5.8526600000000002</c:v>
                </c:pt>
                <c:pt idx="8873">
                  <c:v>5.8533499999999998</c:v>
                </c:pt>
                <c:pt idx="8874">
                  <c:v>5.85372</c:v>
                </c:pt>
                <c:pt idx="8875">
                  <c:v>5.8545499999999997</c:v>
                </c:pt>
                <c:pt idx="8876">
                  <c:v>5.8557100000000002</c:v>
                </c:pt>
                <c:pt idx="8877">
                  <c:v>5.8567999999999998</c:v>
                </c:pt>
                <c:pt idx="8878">
                  <c:v>5.8574599999999997</c:v>
                </c:pt>
                <c:pt idx="8879">
                  <c:v>5.8583100000000004</c:v>
                </c:pt>
                <c:pt idx="8880">
                  <c:v>5.8593400000000004</c:v>
                </c:pt>
                <c:pt idx="8881">
                  <c:v>5.8603199999999998</c:v>
                </c:pt>
                <c:pt idx="8882">
                  <c:v>5.8611199999999997</c:v>
                </c:pt>
                <c:pt idx="8883">
                  <c:v>5.8621800000000004</c:v>
                </c:pt>
                <c:pt idx="8884">
                  <c:v>5.8632299999999997</c:v>
                </c:pt>
                <c:pt idx="8885">
                  <c:v>5.8640800000000004</c:v>
                </c:pt>
                <c:pt idx="8886">
                  <c:v>5.8650700000000002</c:v>
                </c:pt>
                <c:pt idx="8887">
                  <c:v>5.8661399999999997</c:v>
                </c:pt>
                <c:pt idx="8888">
                  <c:v>5.8670299999999997</c:v>
                </c:pt>
                <c:pt idx="8889">
                  <c:v>5.8675499999999996</c:v>
                </c:pt>
                <c:pt idx="8890">
                  <c:v>5.8681999999999999</c:v>
                </c:pt>
                <c:pt idx="8891">
                  <c:v>5.8690699999999998</c:v>
                </c:pt>
                <c:pt idx="8892">
                  <c:v>5.8697100000000004</c:v>
                </c:pt>
                <c:pt idx="8893">
                  <c:v>5.8703099999999999</c:v>
                </c:pt>
                <c:pt idx="8894">
                  <c:v>5.8710599999999999</c:v>
                </c:pt>
                <c:pt idx="8895">
                  <c:v>5.8719700000000001</c:v>
                </c:pt>
                <c:pt idx="8896">
                  <c:v>5.8730000000000002</c:v>
                </c:pt>
                <c:pt idx="8897">
                  <c:v>5.8738999999999999</c:v>
                </c:pt>
                <c:pt idx="8898">
                  <c:v>5.8745799999999999</c:v>
                </c:pt>
                <c:pt idx="8899">
                  <c:v>5.8751100000000003</c:v>
                </c:pt>
                <c:pt idx="8900">
                  <c:v>5.8758900000000001</c:v>
                </c:pt>
                <c:pt idx="8901">
                  <c:v>5.8766299999999996</c:v>
                </c:pt>
                <c:pt idx="8902">
                  <c:v>5.8777400000000002</c:v>
                </c:pt>
                <c:pt idx="8903">
                  <c:v>5.87812</c:v>
                </c:pt>
                <c:pt idx="8904">
                  <c:v>5.8785400000000001</c:v>
                </c:pt>
                <c:pt idx="8905">
                  <c:v>5.8789899999999999</c:v>
                </c:pt>
                <c:pt idx="8906">
                  <c:v>5.8797300000000003</c:v>
                </c:pt>
                <c:pt idx="8907">
                  <c:v>5.8801500000000004</c:v>
                </c:pt>
                <c:pt idx="8908">
                  <c:v>5.8811799999999996</c:v>
                </c:pt>
                <c:pt idx="8909">
                  <c:v>5.8822900000000002</c:v>
                </c:pt>
                <c:pt idx="8910">
                  <c:v>5.8831600000000002</c:v>
                </c:pt>
                <c:pt idx="8911">
                  <c:v>5.8842999999999996</c:v>
                </c:pt>
                <c:pt idx="8912">
                  <c:v>5.8853499999999999</c:v>
                </c:pt>
                <c:pt idx="8913">
                  <c:v>5.8862100000000002</c:v>
                </c:pt>
                <c:pt idx="8914">
                  <c:v>5.8872999999999998</c:v>
                </c:pt>
                <c:pt idx="8915">
                  <c:v>5.8883599999999996</c:v>
                </c:pt>
                <c:pt idx="8916">
                  <c:v>5.8894299999999999</c:v>
                </c:pt>
                <c:pt idx="8917">
                  <c:v>5.8904500000000004</c:v>
                </c:pt>
                <c:pt idx="8918">
                  <c:v>5.8912699999999996</c:v>
                </c:pt>
                <c:pt idx="8919">
                  <c:v>5.8919199999999998</c:v>
                </c:pt>
                <c:pt idx="8920">
                  <c:v>5.8928700000000003</c:v>
                </c:pt>
                <c:pt idx="8921">
                  <c:v>5.8934800000000003</c:v>
                </c:pt>
                <c:pt idx="8922">
                  <c:v>5.8939899999999996</c:v>
                </c:pt>
                <c:pt idx="8923">
                  <c:v>5.8946800000000001</c:v>
                </c:pt>
                <c:pt idx="8924">
                  <c:v>5.8952299999999997</c:v>
                </c:pt>
                <c:pt idx="8925">
                  <c:v>5.8953699999999998</c:v>
                </c:pt>
                <c:pt idx="8926">
                  <c:v>5.8959799999999998</c:v>
                </c:pt>
                <c:pt idx="8927">
                  <c:v>5.8969100000000001</c:v>
                </c:pt>
                <c:pt idx="8928">
                  <c:v>5.8977300000000001</c:v>
                </c:pt>
                <c:pt idx="8929">
                  <c:v>5.89818</c:v>
                </c:pt>
                <c:pt idx="8930">
                  <c:v>5.8984399999999999</c:v>
                </c:pt>
                <c:pt idx="8931">
                  <c:v>5.8988100000000001</c:v>
                </c:pt>
                <c:pt idx="8932">
                  <c:v>5.8994499999999999</c:v>
                </c:pt>
                <c:pt idx="8933">
                  <c:v>5.8998600000000003</c:v>
                </c:pt>
                <c:pt idx="8934">
                  <c:v>5.9003800000000002</c:v>
                </c:pt>
                <c:pt idx="8935">
                  <c:v>5.9011500000000003</c:v>
                </c:pt>
                <c:pt idx="8936">
                  <c:v>5.9020299999999999</c:v>
                </c:pt>
                <c:pt idx="8937">
                  <c:v>5.9027599999999998</c:v>
                </c:pt>
                <c:pt idx="8938">
                  <c:v>5.9032999999999998</c:v>
                </c:pt>
                <c:pt idx="8939">
                  <c:v>5.9043599999999996</c:v>
                </c:pt>
                <c:pt idx="8940">
                  <c:v>5.9053800000000001</c:v>
                </c:pt>
                <c:pt idx="8941">
                  <c:v>5.9060800000000002</c:v>
                </c:pt>
                <c:pt idx="8942">
                  <c:v>5.90686</c:v>
                </c:pt>
                <c:pt idx="8943">
                  <c:v>5.9072699999999996</c:v>
                </c:pt>
                <c:pt idx="8944">
                  <c:v>5.9077099999999998</c:v>
                </c:pt>
                <c:pt idx="8945">
                  <c:v>5.90876</c:v>
                </c:pt>
                <c:pt idx="8946">
                  <c:v>5.9093</c:v>
                </c:pt>
                <c:pt idx="8947">
                  <c:v>5.9103599999999998</c:v>
                </c:pt>
                <c:pt idx="8948">
                  <c:v>5.9115000000000002</c:v>
                </c:pt>
                <c:pt idx="8949">
                  <c:v>5.9118899999999996</c:v>
                </c:pt>
                <c:pt idx="8950">
                  <c:v>5.9125500000000004</c:v>
                </c:pt>
                <c:pt idx="8951">
                  <c:v>5.9128499999999997</c:v>
                </c:pt>
                <c:pt idx="8952">
                  <c:v>5.9130000000000003</c:v>
                </c:pt>
                <c:pt idx="8953">
                  <c:v>5.91317</c:v>
                </c:pt>
                <c:pt idx="8954">
                  <c:v>5.9133599999999999</c:v>
                </c:pt>
                <c:pt idx="8955">
                  <c:v>5.9135</c:v>
                </c:pt>
                <c:pt idx="8956">
                  <c:v>5.9135799999999996</c:v>
                </c:pt>
                <c:pt idx="8957">
                  <c:v>5.9136800000000003</c:v>
                </c:pt>
                <c:pt idx="8958">
                  <c:v>5.91378</c:v>
                </c:pt>
                <c:pt idx="8959">
                  <c:v>5.9139099999999996</c:v>
                </c:pt>
                <c:pt idx="8960">
                  <c:v>5.9139999999999997</c:v>
                </c:pt>
                <c:pt idx="8961">
                  <c:v>5.9144100000000002</c:v>
                </c:pt>
                <c:pt idx="8962">
                  <c:v>5.91472</c:v>
                </c:pt>
                <c:pt idx="8963">
                  <c:v>5.9152100000000001</c:v>
                </c:pt>
                <c:pt idx="8964">
                  <c:v>5.9156199999999997</c:v>
                </c:pt>
                <c:pt idx="8965">
                  <c:v>5.9167199999999998</c:v>
                </c:pt>
                <c:pt idx="8966">
                  <c:v>5.9178600000000001</c:v>
                </c:pt>
                <c:pt idx="8967">
                  <c:v>5.9188499999999999</c:v>
                </c:pt>
                <c:pt idx="8968">
                  <c:v>5.9197199999999999</c:v>
                </c:pt>
                <c:pt idx="8969">
                  <c:v>5.9204800000000004</c:v>
                </c:pt>
                <c:pt idx="8970">
                  <c:v>5.9216300000000004</c:v>
                </c:pt>
                <c:pt idx="8971">
                  <c:v>5.92232</c:v>
                </c:pt>
                <c:pt idx="8972">
                  <c:v>5.923</c:v>
                </c:pt>
                <c:pt idx="8973">
                  <c:v>5.92347</c:v>
                </c:pt>
                <c:pt idx="8974">
                  <c:v>5.9242699999999999</c:v>
                </c:pt>
                <c:pt idx="8975">
                  <c:v>5.92516</c:v>
                </c:pt>
                <c:pt idx="8976">
                  <c:v>5.9260900000000003</c:v>
                </c:pt>
                <c:pt idx="8977">
                  <c:v>5.9271700000000003</c:v>
                </c:pt>
                <c:pt idx="8978">
                  <c:v>5.9280499999999998</c:v>
                </c:pt>
                <c:pt idx="8979">
                  <c:v>5.9291099999999997</c:v>
                </c:pt>
                <c:pt idx="8980">
                  <c:v>5.9297300000000002</c:v>
                </c:pt>
                <c:pt idx="8981">
                  <c:v>5.9305199999999996</c:v>
                </c:pt>
                <c:pt idx="8982">
                  <c:v>5.9315699999999998</c:v>
                </c:pt>
                <c:pt idx="8983">
                  <c:v>5.9320500000000003</c:v>
                </c:pt>
                <c:pt idx="8984">
                  <c:v>5.9326499999999998</c:v>
                </c:pt>
                <c:pt idx="8985">
                  <c:v>5.93344</c:v>
                </c:pt>
                <c:pt idx="8986">
                  <c:v>5.93424</c:v>
                </c:pt>
                <c:pt idx="8987">
                  <c:v>5.93459</c:v>
                </c:pt>
                <c:pt idx="8988">
                  <c:v>5.9353400000000001</c:v>
                </c:pt>
                <c:pt idx="8989">
                  <c:v>5.9357199999999999</c:v>
                </c:pt>
                <c:pt idx="8990">
                  <c:v>5.9363000000000001</c:v>
                </c:pt>
                <c:pt idx="8991">
                  <c:v>5.9369199999999998</c:v>
                </c:pt>
                <c:pt idx="8992">
                  <c:v>5.9374900000000004</c:v>
                </c:pt>
                <c:pt idx="8993">
                  <c:v>5.93832</c:v>
                </c:pt>
                <c:pt idx="8994">
                  <c:v>5.93919</c:v>
                </c:pt>
                <c:pt idx="8995">
                  <c:v>5.9400500000000003</c:v>
                </c:pt>
                <c:pt idx="8996">
                  <c:v>5.9407100000000002</c:v>
                </c:pt>
                <c:pt idx="8997">
                  <c:v>5.9417600000000004</c:v>
                </c:pt>
                <c:pt idx="8998">
                  <c:v>5.9428799999999997</c:v>
                </c:pt>
                <c:pt idx="8999">
                  <c:v>5.9436400000000003</c:v>
                </c:pt>
                <c:pt idx="9000">
                  <c:v>5.9444900000000001</c:v>
                </c:pt>
                <c:pt idx="9001">
                  <c:v>5.9452199999999999</c:v>
                </c:pt>
                <c:pt idx="9002">
                  <c:v>5.9458799999999998</c:v>
                </c:pt>
                <c:pt idx="9003">
                  <c:v>5.9464300000000003</c:v>
                </c:pt>
                <c:pt idx="9004">
                  <c:v>5.9467400000000001</c:v>
                </c:pt>
                <c:pt idx="9005">
                  <c:v>5.9472800000000001</c:v>
                </c:pt>
                <c:pt idx="9006">
                  <c:v>5.9477399999999996</c:v>
                </c:pt>
                <c:pt idx="9007">
                  <c:v>5.9485000000000001</c:v>
                </c:pt>
                <c:pt idx="9008">
                  <c:v>5.9491300000000003</c:v>
                </c:pt>
                <c:pt idx="9009">
                  <c:v>5.9497999999999998</c:v>
                </c:pt>
                <c:pt idx="9010">
                  <c:v>5.9504700000000001</c:v>
                </c:pt>
                <c:pt idx="9011">
                  <c:v>5.95078</c:v>
                </c:pt>
                <c:pt idx="9012">
                  <c:v>5.9512600000000004</c:v>
                </c:pt>
                <c:pt idx="9013">
                  <c:v>5.9516299999999998</c:v>
                </c:pt>
                <c:pt idx="9014">
                  <c:v>5.9523200000000003</c:v>
                </c:pt>
                <c:pt idx="9015">
                  <c:v>5.9527999999999999</c:v>
                </c:pt>
                <c:pt idx="9016">
                  <c:v>5.9532800000000003</c:v>
                </c:pt>
                <c:pt idx="9017">
                  <c:v>5.9543999999999997</c:v>
                </c:pt>
                <c:pt idx="9018">
                  <c:v>5.9555199999999999</c:v>
                </c:pt>
                <c:pt idx="9019">
                  <c:v>5.9561099999999998</c:v>
                </c:pt>
                <c:pt idx="9020">
                  <c:v>5.9567399999999999</c:v>
                </c:pt>
                <c:pt idx="9021">
                  <c:v>5.9575100000000001</c:v>
                </c:pt>
                <c:pt idx="9022">
                  <c:v>5.9585100000000004</c:v>
                </c:pt>
                <c:pt idx="9023">
                  <c:v>5.9591900000000004</c:v>
                </c:pt>
                <c:pt idx="9024">
                  <c:v>5.9598500000000003</c:v>
                </c:pt>
                <c:pt idx="9025">
                  <c:v>5.96028</c:v>
                </c:pt>
                <c:pt idx="9026">
                  <c:v>5.9607400000000004</c:v>
                </c:pt>
                <c:pt idx="9027">
                  <c:v>5.9611499999999999</c:v>
                </c:pt>
                <c:pt idx="9028">
                  <c:v>5.9615299999999998</c:v>
                </c:pt>
                <c:pt idx="9029">
                  <c:v>5.9621300000000002</c:v>
                </c:pt>
                <c:pt idx="9030">
                  <c:v>5.9630299999999998</c:v>
                </c:pt>
                <c:pt idx="9031">
                  <c:v>5.9640500000000003</c:v>
                </c:pt>
                <c:pt idx="9032">
                  <c:v>5.9649700000000001</c:v>
                </c:pt>
                <c:pt idx="9033">
                  <c:v>5.9657299999999998</c:v>
                </c:pt>
                <c:pt idx="9034">
                  <c:v>5.9668200000000002</c:v>
                </c:pt>
                <c:pt idx="9035">
                  <c:v>5.9672900000000002</c:v>
                </c:pt>
                <c:pt idx="9036">
                  <c:v>5.9680799999999996</c:v>
                </c:pt>
                <c:pt idx="9037">
                  <c:v>5.96922</c:v>
                </c:pt>
                <c:pt idx="9038">
                  <c:v>5.97037</c:v>
                </c:pt>
                <c:pt idx="9039">
                  <c:v>5.9715100000000003</c:v>
                </c:pt>
                <c:pt idx="9040">
                  <c:v>5.9723199999999999</c:v>
                </c:pt>
                <c:pt idx="9041">
                  <c:v>5.9734400000000001</c:v>
                </c:pt>
                <c:pt idx="9042">
                  <c:v>5.9743199999999996</c:v>
                </c:pt>
                <c:pt idx="9043">
                  <c:v>5.9750300000000003</c:v>
                </c:pt>
                <c:pt idx="9044">
                  <c:v>5.9755500000000001</c:v>
                </c:pt>
                <c:pt idx="9045">
                  <c:v>5.9759200000000003</c:v>
                </c:pt>
                <c:pt idx="9046">
                  <c:v>5.9766899999999996</c:v>
                </c:pt>
                <c:pt idx="9047">
                  <c:v>5.9774399999999996</c:v>
                </c:pt>
                <c:pt idx="9048">
                  <c:v>5.97818</c:v>
                </c:pt>
                <c:pt idx="9049">
                  <c:v>5.97879</c:v>
                </c:pt>
                <c:pt idx="9050">
                  <c:v>5.97926</c:v>
                </c:pt>
                <c:pt idx="9051">
                  <c:v>5.9795999999999996</c:v>
                </c:pt>
                <c:pt idx="9052">
                  <c:v>5.9805000000000001</c:v>
                </c:pt>
                <c:pt idx="9053">
                  <c:v>5.9811100000000001</c:v>
                </c:pt>
                <c:pt idx="9054">
                  <c:v>5.98184</c:v>
                </c:pt>
                <c:pt idx="9055">
                  <c:v>5.9821999999999997</c:v>
                </c:pt>
                <c:pt idx="9056">
                  <c:v>5.9826199999999998</c:v>
                </c:pt>
                <c:pt idx="9057">
                  <c:v>5.9829299999999996</c:v>
                </c:pt>
                <c:pt idx="9058">
                  <c:v>5.9836</c:v>
                </c:pt>
                <c:pt idx="9059">
                  <c:v>5.98421</c:v>
                </c:pt>
                <c:pt idx="9060">
                  <c:v>5.9849199999999998</c:v>
                </c:pt>
                <c:pt idx="9061">
                  <c:v>5.9855700000000001</c:v>
                </c:pt>
                <c:pt idx="9062">
                  <c:v>5.9866900000000003</c:v>
                </c:pt>
                <c:pt idx="9063">
                  <c:v>5.9872699999999996</c:v>
                </c:pt>
                <c:pt idx="9064">
                  <c:v>5.9879600000000002</c:v>
                </c:pt>
                <c:pt idx="9065">
                  <c:v>5.9887899999999998</c:v>
                </c:pt>
                <c:pt idx="9066">
                  <c:v>5.9898800000000003</c:v>
                </c:pt>
                <c:pt idx="9067">
                  <c:v>5.9901999999999997</c:v>
                </c:pt>
                <c:pt idx="9068">
                  <c:v>5.9904000000000002</c:v>
                </c:pt>
                <c:pt idx="9069">
                  <c:v>5.9905299999999997</c:v>
                </c:pt>
                <c:pt idx="9070">
                  <c:v>5.99064</c:v>
                </c:pt>
                <c:pt idx="9071">
                  <c:v>5.9907700000000004</c:v>
                </c:pt>
                <c:pt idx="9072">
                  <c:v>5.9908599999999996</c:v>
                </c:pt>
                <c:pt idx="9073">
                  <c:v>5.9909600000000003</c:v>
                </c:pt>
                <c:pt idx="9074">
                  <c:v>5.9910899999999998</c:v>
                </c:pt>
                <c:pt idx="9075">
                  <c:v>5.9912099999999997</c:v>
                </c:pt>
                <c:pt idx="9076">
                  <c:v>5.9913600000000002</c:v>
                </c:pt>
                <c:pt idx="9077">
                  <c:v>5.9916900000000002</c:v>
                </c:pt>
                <c:pt idx="9078">
                  <c:v>5.9927700000000002</c:v>
                </c:pt>
                <c:pt idx="9079">
                  <c:v>5.9934799999999999</c:v>
                </c:pt>
                <c:pt idx="9080">
                  <c:v>5.9939499999999999</c:v>
                </c:pt>
                <c:pt idx="9081">
                  <c:v>5.9942099999999998</c:v>
                </c:pt>
                <c:pt idx="9082">
                  <c:v>5.99444</c:v>
                </c:pt>
                <c:pt idx="9083">
                  <c:v>5.9947299999999997</c:v>
                </c:pt>
                <c:pt idx="9084">
                  <c:v>5.9954599999999996</c:v>
                </c:pt>
                <c:pt idx="9085">
                  <c:v>5.9964199999999996</c:v>
                </c:pt>
                <c:pt idx="9086">
                  <c:v>5.9971899999999998</c:v>
                </c:pt>
                <c:pt idx="9087">
                  <c:v>5.9981</c:v>
                </c:pt>
                <c:pt idx="9088">
                  <c:v>5.9992000000000001</c:v>
                </c:pt>
                <c:pt idx="9089">
                  <c:v>6.0002000000000004</c:v>
                </c:pt>
                <c:pt idx="9090">
                  <c:v>6.0013300000000003</c:v>
                </c:pt>
                <c:pt idx="9091">
                  <c:v>6.0024600000000001</c:v>
                </c:pt>
                <c:pt idx="9092">
                  <c:v>6.0029500000000002</c:v>
                </c:pt>
                <c:pt idx="9093">
                  <c:v>6.00359</c:v>
                </c:pt>
                <c:pt idx="9094">
                  <c:v>6.0039899999999999</c:v>
                </c:pt>
                <c:pt idx="9095">
                  <c:v>6.00427</c:v>
                </c:pt>
                <c:pt idx="9096">
                  <c:v>6.0048599999999999</c:v>
                </c:pt>
                <c:pt idx="9097">
                  <c:v>6.0055699999999996</c:v>
                </c:pt>
                <c:pt idx="9098">
                  <c:v>6.0061799999999996</c:v>
                </c:pt>
                <c:pt idx="9099">
                  <c:v>6.0071700000000003</c:v>
                </c:pt>
                <c:pt idx="9100">
                  <c:v>6.0080600000000004</c:v>
                </c:pt>
                <c:pt idx="9101">
                  <c:v>6.0092400000000001</c:v>
                </c:pt>
                <c:pt idx="9102">
                  <c:v>6.0101699999999996</c:v>
                </c:pt>
                <c:pt idx="9103">
                  <c:v>6.0110599999999996</c:v>
                </c:pt>
                <c:pt idx="9104">
                  <c:v>6.0117900000000004</c:v>
                </c:pt>
                <c:pt idx="9105">
                  <c:v>6.0122400000000003</c:v>
                </c:pt>
                <c:pt idx="9106">
                  <c:v>6.0129700000000001</c:v>
                </c:pt>
                <c:pt idx="9107">
                  <c:v>6.01403</c:v>
                </c:pt>
                <c:pt idx="9108">
                  <c:v>6.0146600000000001</c:v>
                </c:pt>
                <c:pt idx="9109">
                  <c:v>6.0153999999999996</c:v>
                </c:pt>
                <c:pt idx="9110">
                  <c:v>6.0157800000000003</c:v>
                </c:pt>
                <c:pt idx="9111">
                  <c:v>6.0162800000000001</c:v>
                </c:pt>
                <c:pt idx="9112">
                  <c:v>6.0169499999999996</c:v>
                </c:pt>
                <c:pt idx="9113">
                  <c:v>6.0174099999999999</c:v>
                </c:pt>
                <c:pt idx="9114">
                  <c:v>6.0178900000000004</c:v>
                </c:pt>
                <c:pt idx="9115">
                  <c:v>6.0189399999999997</c:v>
                </c:pt>
                <c:pt idx="9116">
                  <c:v>6.0197200000000004</c:v>
                </c:pt>
                <c:pt idx="9117">
                  <c:v>6.0202600000000004</c:v>
                </c:pt>
                <c:pt idx="9118">
                  <c:v>6.0205700000000002</c:v>
                </c:pt>
                <c:pt idx="9119">
                  <c:v>6.0208700000000004</c:v>
                </c:pt>
                <c:pt idx="9120">
                  <c:v>6.0214600000000003</c:v>
                </c:pt>
                <c:pt idx="9121">
                  <c:v>6.0221400000000003</c:v>
                </c:pt>
                <c:pt idx="9122">
                  <c:v>6.0231700000000004</c:v>
                </c:pt>
                <c:pt idx="9123">
                  <c:v>6.0242699999999996</c:v>
                </c:pt>
                <c:pt idx="9124">
                  <c:v>6.0253800000000002</c:v>
                </c:pt>
                <c:pt idx="9125">
                  <c:v>6.0265000000000004</c:v>
                </c:pt>
                <c:pt idx="9126">
                  <c:v>6.0273599999999998</c:v>
                </c:pt>
                <c:pt idx="9127">
                  <c:v>6.0281000000000002</c:v>
                </c:pt>
                <c:pt idx="9128">
                  <c:v>6.0291100000000002</c:v>
                </c:pt>
                <c:pt idx="9129">
                  <c:v>6.02989</c:v>
                </c:pt>
                <c:pt idx="9130">
                  <c:v>6.0303100000000001</c:v>
                </c:pt>
                <c:pt idx="9131">
                  <c:v>6.03111</c:v>
                </c:pt>
                <c:pt idx="9132">
                  <c:v>6.0320999999999998</c:v>
                </c:pt>
                <c:pt idx="9133">
                  <c:v>6.0332299999999996</c:v>
                </c:pt>
                <c:pt idx="9134">
                  <c:v>6.0342599999999997</c:v>
                </c:pt>
                <c:pt idx="9135">
                  <c:v>6.03538</c:v>
                </c:pt>
                <c:pt idx="9136">
                  <c:v>6.0364899999999997</c:v>
                </c:pt>
                <c:pt idx="9137">
                  <c:v>6.0373400000000004</c:v>
                </c:pt>
                <c:pt idx="9138">
                  <c:v>6.0380099999999999</c:v>
                </c:pt>
                <c:pt idx="9139">
                  <c:v>6.0384200000000003</c:v>
                </c:pt>
                <c:pt idx="9140">
                  <c:v>6.0390899999999998</c:v>
                </c:pt>
                <c:pt idx="9141">
                  <c:v>6.0401100000000003</c:v>
                </c:pt>
                <c:pt idx="9142">
                  <c:v>6.0410700000000004</c:v>
                </c:pt>
                <c:pt idx="9143">
                  <c:v>6.0416699999999999</c:v>
                </c:pt>
                <c:pt idx="9144">
                  <c:v>6.0420699999999998</c:v>
                </c:pt>
                <c:pt idx="9145">
                  <c:v>6.0428199999999999</c:v>
                </c:pt>
                <c:pt idx="9146">
                  <c:v>6.0439100000000003</c:v>
                </c:pt>
                <c:pt idx="9147">
                  <c:v>6.0450400000000002</c:v>
                </c:pt>
                <c:pt idx="9148">
                  <c:v>6.0458400000000001</c:v>
                </c:pt>
                <c:pt idx="9149">
                  <c:v>6.04643</c:v>
                </c:pt>
                <c:pt idx="9150">
                  <c:v>6.0468900000000003</c:v>
                </c:pt>
                <c:pt idx="9151">
                  <c:v>6.0476900000000002</c:v>
                </c:pt>
                <c:pt idx="9152">
                  <c:v>6.0481400000000001</c:v>
                </c:pt>
                <c:pt idx="9153">
                  <c:v>6.0491000000000001</c:v>
                </c:pt>
                <c:pt idx="9154">
                  <c:v>6.0499599999999996</c:v>
                </c:pt>
                <c:pt idx="9155">
                  <c:v>6.0507400000000002</c:v>
                </c:pt>
                <c:pt idx="9156">
                  <c:v>6.0514099999999997</c:v>
                </c:pt>
                <c:pt idx="9157">
                  <c:v>6.0518299999999998</c:v>
                </c:pt>
                <c:pt idx="9158">
                  <c:v>6.0523699999999998</c:v>
                </c:pt>
                <c:pt idx="9159">
                  <c:v>6.0529500000000001</c:v>
                </c:pt>
                <c:pt idx="9160">
                  <c:v>6.0534499999999998</c:v>
                </c:pt>
                <c:pt idx="9161">
                  <c:v>6.0543100000000001</c:v>
                </c:pt>
                <c:pt idx="9162">
                  <c:v>6.0555300000000001</c:v>
                </c:pt>
                <c:pt idx="9163">
                  <c:v>6.0561199999999999</c:v>
                </c:pt>
                <c:pt idx="9164">
                  <c:v>6.0565199999999999</c:v>
                </c:pt>
                <c:pt idx="9165">
                  <c:v>6.0571400000000004</c:v>
                </c:pt>
                <c:pt idx="9166">
                  <c:v>6.0582399999999996</c:v>
                </c:pt>
                <c:pt idx="9167">
                  <c:v>6.0593700000000004</c:v>
                </c:pt>
                <c:pt idx="9168">
                  <c:v>6.06013</c:v>
                </c:pt>
                <c:pt idx="9169">
                  <c:v>6.0610299999999997</c:v>
                </c:pt>
                <c:pt idx="9170">
                  <c:v>6.0620500000000002</c:v>
                </c:pt>
                <c:pt idx="9171">
                  <c:v>6.0631199999999996</c:v>
                </c:pt>
                <c:pt idx="9172">
                  <c:v>6.0640000000000001</c:v>
                </c:pt>
                <c:pt idx="9173">
                  <c:v>6.06473</c:v>
                </c:pt>
                <c:pt idx="9174">
                  <c:v>6.0654199999999996</c:v>
                </c:pt>
                <c:pt idx="9175">
                  <c:v>6.0658300000000001</c:v>
                </c:pt>
                <c:pt idx="9176">
                  <c:v>6.0665100000000001</c:v>
                </c:pt>
                <c:pt idx="9177">
                  <c:v>6.0674299999999999</c:v>
                </c:pt>
                <c:pt idx="9178">
                  <c:v>6.0681099999999999</c:v>
                </c:pt>
                <c:pt idx="9179">
                  <c:v>6.0689700000000002</c:v>
                </c:pt>
                <c:pt idx="9180">
                  <c:v>6.0693400000000004</c:v>
                </c:pt>
                <c:pt idx="9181">
                  <c:v>6.07</c:v>
                </c:pt>
                <c:pt idx="9182">
                  <c:v>6.0706699999999998</c:v>
                </c:pt>
                <c:pt idx="9183">
                  <c:v>6.0717100000000004</c:v>
                </c:pt>
                <c:pt idx="9184">
                  <c:v>6.0723500000000001</c:v>
                </c:pt>
                <c:pt idx="9185">
                  <c:v>6.0734300000000001</c:v>
                </c:pt>
                <c:pt idx="9186">
                  <c:v>6.0739599999999996</c:v>
                </c:pt>
                <c:pt idx="9187">
                  <c:v>6.0741300000000003</c:v>
                </c:pt>
                <c:pt idx="9188">
                  <c:v>6.07498</c:v>
                </c:pt>
                <c:pt idx="9189">
                  <c:v>6.0756399999999999</c:v>
                </c:pt>
                <c:pt idx="9190">
                  <c:v>6.07585</c:v>
                </c:pt>
                <c:pt idx="9191">
                  <c:v>6.0768300000000002</c:v>
                </c:pt>
                <c:pt idx="9192">
                  <c:v>6.0778499999999998</c:v>
                </c:pt>
                <c:pt idx="9193">
                  <c:v>6.0789099999999996</c:v>
                </c:pt>
                <c:pt idx="9194">
                  <c:v>6.08</c:v>
                </c:pt>
                <c:pt idx="9195">
                  <c:v>6.0812400000000002</c:v>
                </c:pt>
                <c:pt idx="9196">
                  <c:v>6.0822500000000002</c:v>
                </c:pt>
                <c:pt idx="9197">
                  <c:v>6.0826500000000001</c:v>
                </c:pt>
                <c:pt idx="9198">
                  <c:v>6.08352</c:v>
                </c:pt>
                <c:pt idx="9199">
                  <c:v>6.0838999999999999</c:v>
                </c:pt>
                <c:pt idx="9200">
                  <c:v>6.08439</c:v>
                </c:pt>
                <c:pt idx="9201">
                  <c:v>6.0847600000000002</c:v>
                </c:pt>
                <c:pt idx="9202">
                  <c:v>6.0854799999999996</c:v>
                </c:pt>
                <c:pt idx="9203">
                  <c:v>6.0861400000000003</c:v>
                </c:pt>
                <c:pt idx="9204">
                  <c:v>6.0864799999999999</c:v>
                </c:pt>
                <c:pt idx="9205">
                  <c:v>6.0874699999999997</c:v>
                </c:pt>
                <c:pt idx="9206">
                  <c:v>6.0883500000000002</c:v>
                </c:pt>
                <c:pt idx="9207">
                  <c:v>6.0889100000000003</c:v>
                </c:pt>
                <c:pt idx="9208">
                  <c:v>6.09</c:v>
                </c:pt>
                <c:pt idx="9209">
                  <c:v>6.0911</c:v>
                </c:pt>
                <c:pt idx="9210">
                  <c:v>6.0918900000000002</c:v>
                </c:pt>
                <c:pt idx="9211">
                  <c:v>6.0928100000000001</c:v>
                </c:pt>
                <c:pt idx="9212">
                  <c:v>6.0936199999999996</c:v>
                </c:pt>
                <c:pt idx="9213">
                  <c:v>6.0940300000000001</c:v>
                </c:pt>
                <c:pt idx="9214">
                  <c:v>6.0950199999999999</c:v>
                </c:pt>
                <c:pt idx="9215">
                  <c:v>6.0960599999999996</c:v>
                </c:pt>
                <c:pt idx="9216">
                  <c:v>6.0965999999999996</c:v>
                </c:pt>
                <c:pt idx="9217">
                  <c:v>6.09701</c:v>
                </c:pt>
                <c:pt idx="9218">
                  <c:v>6.0978199999999996</c:v>
                </c:pt>
                <c:pt idx="9219">
                  <c:v>6.09823</c:v>
                </c:pt>
                <c:pt idx="9220">
                  <c:v>6.0983799999999997</c:v>
                </c:pt>
                <c:pt idx="9221">
                  <c:v>6.0985899999999997</c:v>
                </c:pt>
                <c:pt idx="9222">
                  <c:v>6.0987600000000004</c:v>
                </c:pt>
                <c:pt idx="9223">
                  <c:v>6.0990599999999997</c:v>
                </c:pt>
                <c:pt idx="9224">
                  <c:v>6.0999299999999996</c:v>
                </c:pt>
                <c:pt idx="9225">
                  <c:v>6.10025</c:v>
                </c:pt>
                <c:pt idx="9226">
                  <c:v>6.1007199999999999</c:v>
                </c:pt>
                <c:pt idx="9227">
                  <c:v>6.1011100000000003</c:v>
                </c:pt>
                <c:pt idx="9228">
                  <c:v>6.1019500000000004</c:v>
                </c:pt>
                <c:pt idx="9229">
                  <c:v>6.1029099999999996</c:v>
                </c:pt>
                <c:pt idx="9230">
                  <c:v>6.1040000000000001</c:v>
                </c:pt>
                <c:pt idx="9231">
                  <c:v>6.10487</c:v>
                </c:pt>
                <c:pt idx="9232">
                  <c:v>6.1058599999999998</c:v>
                </c:pt>
                <c:pt idx="9233">
                  <c:v>6.1068199999999999</c:v>
                </c:pt>
                <c:pt idx="9234">
                  <c:v>6.1079299999999996</c:v>
                </c:pt>
                <c:pt idx="9235">
                  <c:v>6.1090999999999998</c:v>
                </c:pt>
                <c:pt idx="9236">
                  <c:v>6.1099300000000003</c:v>
                </c:pt>
                <c:pt idx="9237">
                  <c:v>6.1104099999999999</c:v>
                </c:pt>
                <c:pt idx="9238">
                  <c:v>6.1107300000000002</c:v>
                </c:pt>
                <c:pt idx="9239">
                  <c:v>6.1110199999999999</c:v>
                </c:pt>
                <c:pt idx="9240">
                  <c:v>6.1113299999999997</c:v>
                </c:pt>
                <c:pt idx="9241">
                  <c:v>6.1121800000000004</c:v>
                </c:pt>
                <c:pt idx="9242">
                  <c:v>6.1127700000000003</c:v>
                </c:pt>
                <c:pt idx="9243">
                  <c:v>6.1136100000000004</c:v>
                </c:pt>
                <c:pt idx="9244">
                  <c:v>6.1145300000000002</c:v>
                </c:pt>
                <c:pt idx="9245">
                  <c:v>6.1153199999999996</c:v>
                </c:pt>
                <c:pt idx="9246">
                  <c:v>6.1164699999999996</c:v>
                </c:pt>
                <c:pt idx="9247">
                  <c:v>6.1170600000000004</c:v>
                </c:pt>
                <c:pt idx="9248">
                  <c:v>6.11815</c:v>
                </c:pt>
                <c:pt idx="9249">
                  <c:v>6.1188200000000004</c:v>
                </c:pt>
                <c:pt idx="9250">
                  <c:v>6.1198899999999998</c:v>
                </c:pt>
                <c:pt idx="9251">
                  <c:v>6.12087</c:v>
                </c:pt>
                <c:pt idx="9252">
                  <c:v>6.1218000000000004</c:v>
                </c:pt>
                <c:pt idx="9253">
                  <c:v>6.1224299999999996</c:v>
                </c:pt>
                <c:pt idx="9254">
                  <c:v>6.1228300000000004</c:v>
                </c:pt>
                <c:pt idx="9255">
                  <c:v>6.1233199999999997</c:v>
                </c:pt>
                <c:pt idx="9256">
                  <c:v>6.1235999999999997</c:v>
                </c:pt>
                <c:pt idx="9257">
                  <c:v>6.1239999999999997</c:v>
                </c:pt>
                <c:pt idx="9258">
                  <c:v>6.1244899999999998</c:v>
                </c:pt>
                <c:pt idx="9259">
                  <c:v>6.12479</c:v>
                </c:pt>
                <c:pt idx="9260">
                  <c:v>6.1251699999999998</c:v>
                </c:pt>
                <c:pt idx="9261">
                  <c:v>6.1260399999999997</c:v>
                </c:pt>
                <c:pt idx="9262">
                  <c:v>6.1269900000000002</c:v>
                </c:pt>
                <c:pt idx="9263">
                  <c:v>6.1280299999999999</c:v>
                </c:pt>
                <c:pt idx="9264">
                  <c:v>6.1291000000000002</c:v>
                </c:pt>
                <c:pt idx="9265">
                  <c:v>6.1301199999999998</c:v>
                </c:pt>
                <c:pt idx="9266">
                  <c:v>6.1312100000000003</c:v>
                </c:pt>
                <c:pt idx="9267">
                  <c:v>6.1322999999999999</c:v>
                </c:pt>
                <c:pt idx="9268">
                  <c:v>6.1333900000000003</c:v>
                </c:pt>
                <c:pt idx="9269">
                  <c:v>6.13401</c:v>
                </c:pt>
                <c:pt idx="9270">
                  <c:v>6.1345299999999998</c:v>
                </c:pt>
                <c:pt idx="9271">
                  <c:v>6.1350800000000003</c:v>
                </c:pt>
                <c:pt idx="9272">
                  <c:v>6.1353900000000001</c:v>
                </c:pt>
                <c:pt idx="9273">
                  <c:v>6.1356400000000004</c:v>
                </c:pt>
                <c:pt idx="9274">
                  <c:v>6.1360000000000001</c:v>
                </c:pt>
                <c:pt idx="9275">
                  <c:v>6.1363000000000003</c:v>
                </c:pt>
                <c:pt idx="9276">
                  <c:v>6.1369400000000001</c:v>
                </c:pt>
                <c:pt idx="9277">
                  <c:v>6.1373300000000004</c:v>
                </c:pt>
                <c:pt idx="9278">
                  <c:v>6.1379299999999999</c:v>
                </c:pt>
                <c:pt idx="9279">
                  <c:v>6.1382399999999997</c:v>
                </c:pt>
                <c:pt idx="9280">
                  <c:v>6.1385300000000003</c:v>
                </c:pt>
                <c:pt idx="9281">
                  <c:v>6.1388100000000003</c:v>
                </c:pt>
                <c:pt idx="9282">
                  <c:v>6.1390399999999996</c:v>
                </c:pt>
                <c:pt idx="9283">
                  <c:v>6.13957</c:v>
                </c:pt>
                <c:pt idx="9284">
                  <c:v>6.14011</c:v>
                </c:pt>
                <c:pt idx="9285">
                  <c:v>6.1409099999999999</c:v>
                </c:pt>
                <c:pt idx="9286">
                  <c:v>6.1417000000000002</c:v>
                </c:pt>
                <c:pt idx="9287">
                  <c:v>6.14215</c:v>
                </c:pt>
                <c:pt idx="9288">
                  <c:v>6.1424599999999998</c:v>
                </c:pt>
                <c:pt idx="9289">
                  <c:v>6.1428200000000004</c:v>
                </c:pt>
                <c:pt idx="9290">
                  <c:v>6.1431899999999997</c:v>
                </c:pt>
                <c:pt idx="9291">
                  <c:v>6.1436299999999999</c:v>
                </c:pt>
                <c:pt idx="9292">
                  <c:v>6.1438300000000003</c:v>
                </c:pt>
                <c:pt idx="9293">
                  <c:v>6.1444400000000003</c:v>
                </c:pt>
                <c:pt idx="9294">
                  <c:v>6.1452</c:v>
                </c:pt>
                <c:pt idx="9295">
                  <c:v>6.1456900000000001</c:v>
                </c:pt>
                <c:pt idx="9296">
                  <c:v>6.14628</c:v>
                </c:pt>
                <c:pt idx="9297">
                  <c:v>6.1466599999999998</c:v>
                </c:pt>
                <c:pt idx="9298">
                  <c:v>6.1471400000000003</c:v>
                </c:pt>
                <c:pt idx="9299">
                  <c:v>6.1477700000000004</c:v>
                </c:pt>
                <c:pt idx="9300">
                  <c:v>6.1482599999999996</c:v>
                </c:pt>
                <c:pt idx="9301">
                  <c:v>6.1488800000000001</c:v>
                </c:pt>
                <c:pt idx="9302">
                  <c:v>6.1494200000000001</c:v>
                </c:pt>
                <c:pt idx="9303">
                  <c:v>6.1497299999999999</c:v>
                </c:pt>
                <c:pt idx="9304">
                  <c:v>6.1498499999999998</c:v>
                </c:pt>
                <c:pt idx="9305">
                  <c:v>6.15001</c:v>
                </c:pt>
                <c:pt idx="9306">
                  <c:v>6.1502699999999999</c:v>
                </c:pt>
                <c:pt idx="9307">
                  <c:v>6.1505400000000003</c:v>
                </c:pt>
                <c:pt idx="9308">
                  <c:v>6.1507899999999998</c:v>
                </c:pt>
                <c:pt idx="9309">
                  <c:v>6.1510400000000001</c:v>
                </c:pt>
                <c:pt idx="9310">
                  <c:v>6.1512700000000002</c:v>
                </c:pt>
                <c:pt idx="9311">
                  <c:v>6.15144</c:v>
                </c:pt>
                <c:pt idx="9312">
                  <c:v>6.1516900000000003</c:v>
                </c:pt>
                <c:pt idx="9313">
                  <c:v>6.1518300000000004</c:v>
                </c:pt>
                <c:pt idx="9314">
                  <c:v>6.1521600000000003</c:v>
                </c:pt>
                <c:pt idx="9315">
                  <c:v>6.1524599999999996</c:v>
                </c:pt>
                <c:pt idx="9316">
                  <c:v>6.1526399999999999</c:v>
                </c:pt>
                <c:pt idx="9317">
                  <c:v>6.1528700000000001</c:v>
                </c:pt>
                <c:pt idx="9318">
                  <c:v>6.1530399999999998</c:v>
                </c:pt>
                <c:pt idx="9319">
                  <c:v>6.1534199999999997</c:v>
                </c:pt>
                <c:pt idx="9320">
                  <c:v>6.1535900000000003</c:v>
                </c:pt>
                <c:pt idx="9321">
                  <c:v>6.1540299999999997</c:v>
                </c:pt>
                <c:pt idx="9322">
                  <c:v>6.1544699999999999</c:v>
                </c:pt>
                <c:pt idx="9323">
                  <c:v>6.1553800000000001</c:v>
                </c:pt>
                <c:pt idx="9324">
                  <c:v>6.1562999999999999</c:v>
                </c:pt>
                <c:pt idx="9325">
                  <c:v>6.15665</c:v>
                </c:pt>
                <c:pt idx="9326">
                  <c:v>6.1573700000000002</c:v>
                </c:pt>
                <c:pt idx="9327">
                  <c:v>6.1576300000000002</c:v>
                </c:pt>
                <c:pt idx="9328">
                  <c:v>6.1578299999999997</c:v>
                </c:pt>
                <c:pt idx="9329">
                  <c:v>6.1581299999999999</c:v>
                </c:pt>
                <c:pt idx="9330">
                  <c:v>6.1584199999999996</c:v>
                </c:pt>
                <c:pt idx="9331">
                  <c:v>6.1586299999999996</c:v>
                </c:pt>
                <c:pt idx="9332">
                  <c:v>6.1590400000000001</c:v>
                </c:pt>
                <c:pt idx="9333">
                  <c:v>6.1595500000000003</c:v>
                </c:pt>
                <c:pt idx="9334">
                  <c:v>6.1604599999999996</c:v>
                </c:pt>
                <c:pt idx="9335">
                  <c:v>6.1609699999999998</c:v>
                </c:pt>
                <c:pt idx="9336">
                  <c:v>6.1612499999999999</c:v>
                </c:pt>
                <c:pt idx="9337">
                  <c:v>6.1615399999999996</c:v>
                </c:pt>
                <c:pt idx="9338">
                  <c:v>6.1617300000000004</c:v>
                </c:pt>
                <c:pt idx="9339">
                  <c:v>6.1619299999999999</c:v>
                </c:pt>
                <c:pt idx="9340">
                  <c:v>6.1626399999999997</c:v>
                </c:pt>
                <c:pt idx="9341">
                  <c:v>6.1628800000000004</c:v>
                </c:pt>
                <c:pt idx="9342">
                  <c:v>6.1635200000000001</c:v>
                </c:pt>
                <c:pt idx="9343">
                  <c:v>6.1645099999999999</c:v>
                </c:pt>
                <c:pt idx="9344">
                  <c:v>6.1655600000000002</c:v>
                </c:pt>
                <c:pt idx="9345">
                  <c:v>6.16662</c:v>
                </c:pt>
                <c:pt idx="9346">
                  <c:v>6.1676700000000002</c:v>
                </c:pt>
                <c:pt idx="9347">
                  <c:v>6.1681699999999999</c:v>
                </c:pt>
                <c:pt idx="9348">
                  <c:v>6.1687900000000004</c:v>
                </c:pt>
                <c:pt idx="9349">
                  <c:v>6.1691900000000004</c:v>
                </c:pt>
                <c:pt idx="9350">
                  <c:v>6.1697499999999996</c:v>
                </c:pt>
                <c:pt idx="9351">
                  <c:v>6.1700900000000001</c:v>
                </c:pt>
                <c:pt idx="9352">
                  <c:v>6.1705500000000004</c:v>
                </c:pt>
                <c:pt idx="9353">
                  <c:v>6.1707599999999996</c:v>
                </c:pt>
                <c:pt idx="9354">
                  <c:v>6.1711099999999997</c:v>
                </c:pt>
                <c:pt idx="9355">
                  <c:v>6.1713300000000002</c:v>
                </c:pt>
                <c:pt idx="9356">
                  <c:v>6.1715200000000001</c:v>
                </c:pt>
                <c:pt idx="9357">
                  <c:v>6.1717700000000004</c:v>
                </c:pt>
                <c:pt idx="9358">
                  <c:v>6.1720100000000002</c:v>
                </c:pt>
                <c:pt idx="9359">
                  <c:v>6.1722700000000001</c:v>
                </c:pt>
                <c:pt idx="9360">
                  <c:v>6.17265</c:v>
                </c:pt>
                <c:pt idx="9361">
                  <c:v>6.1734499999999999</c:v>
                </c:pt>
                <c:pt idx="9362">
                  <c:v>6.1738200000000001</c:v>
                </c:pt>
                <c:pt idx="9363">
                  <c:v>6.1743499999999996</c:v>
                </c:pt>
                <c:pt idx="9364">
                  <c:v>6.1745799999999997</c:v>
                </c:pt>
                <c:pt idx="9365">
                  <c:v>6.17483</c:v>
                </c:pt>
                <c:pt idx="9366">
                  <c:v>6.17509</c:v>
                </c:pt>
                <c:pt idx="9367">
                  <c:v>6.1753099999999996</c:v>
                </c:pt>
                <c:pt idx="9368">
                  <c:v>6.1755100000000001</c:v>
                </c:pt>
                <c:pt idx="9369">
                  <c:v>6.1757</c:v>
                </c:pt>
                <c:pt idx="9370">
                  <c:v>6.1758600000000001</c:v>
                </c:pt>
                <c:pt idx="9371">
                  <c:v>6.1760799999999998</c:v>
                </c:pt>
                <c:pt idx="9372">
                  <c:v>6.17631</c:v>
                </c:pt>
                <c:pt idx="9373">
                  <c:v>6.1765499999999998</c:v>
                </c:pt>
                <c:pt idx="9374">
                  <c:v>6.1767500000000002</c:v>
                </c:pt>
                <c:pt idx="9375">
                  <c:v>6.1769600000000002</c:v>
                </c:pt>
                <c:pt idx="9376">
                  <c:v>6.1772999999999998</c:v>
                </c:pt>
                <c:pt idx="9377">
                  <c:v>6.1780099999999996</c:v>
                </c:pt>
                <c:pt idx="9378">
                  <c:v>6.1785600000000001</c:v>
                </c:pt>
                <c:pt idx="9379">
                  <c:v>6.1793899999999997</c:v>
                </c:pt>
                <c:pt idx="9380">
                  <c:v>6.1798400000000004</c:v>
                </c:pt>
                <c:pt idx="9381">
                  <c:v>6.1803800000000004</c:v>
                </c:pt>
                <c:pt idx="9382">
                  <c:v>6.1806299999999998</c:v>
                </c:pt>
                <c:pt idx="9383">
                  <c:v>6.1809700000000003</c:v>
                </c:pt>
                <c:pt idx="9384">
                  <c:v>6.1811299999999996</c:v>
                </c:pt>
                <c:pt idx="9385">
                  <c:v>6.18126</c:v>
                </c:pt>
                <c:pt idx="9386">
                  <c:v>6.1814200000000001</c:v>
                </c:pt>
                <c:pt idx="9387">
                  <c:v>6.1815800000000003</c:v>
                </c:pt>
                <c:pt idx="9388">
                  <c:v>6.1818099999999996</c:v>
                </c:pt>
                <c:pt idx="9389">
                  <c:v>6.1820599999999999</c:v>
                </c:pt>
                <c:pt idx="9390">
                  <c:v>6.1828900000000004</c:v>
                </c:pt>
                <c:pt idx="9391">
                  <c:v>6.1839000000000004</c:v>
                </c:pt>
                <c:pt idx="9392">
                  <c:v>6.1848400000000003</c:v>
                </c:pt>
                <c:pt idx="9393">
                  <c:v>6.1853999999999996</c:v>
                </c:pt>
                <c:pt idx="9394">
                  <c:v>6.1859400000000004</c:v>
                </c:pt>
                <c:pt idx="9395">
                  <c:v>6.1861199999999998</c:v>
                </c:pt>
                <c:pt idx="9396">
                  <c:v>6.1868999999999996</c:v>
                </c:pt>
                <c:pt idx="9397">
                  <c:v>6.1878399999999996</c:v>
                </c:pt>
                <c:pt idx="9398">
                  <c:v>6.18797</c:v>
                </c:pt>
                <c:pt idx="9399">
                  <c:v>6.1880499999999996</c:v>
                </c:pt>
                <c:pt idx="9400">
                  <c:v>6.1881300000000001</c:v>
                </c:pt>
                <c:pt idx="9401">
                  <c:v>6.1882000000000001</c:v>
                </c:pt>
                <c:pt idx="9402">
                  <c:v>6.18825</c:v>
                </c:pt>
                <c:pt idx="9403">
                  <c:v>6.1882999999999999</c:v>
                </c:pt>
                <c:pt idx="9404">
                  <c:v>6.1883600000000003</c:v>
                </c:pt>
                <c:pt idx="9405">
                  <c:v>6.1883999999999997</c:v>
                </c:pt>
                <c:pt idx="9406">
                  <c:v>6.1884499999999996</c:v>
                </c:pt>
                <c:pt idx="9407">
                  <c:v>6.1885000000000003</c:v>
                </c:pt>
                <c:pt idx="9408">
                  <c:v>6.1885500000000002</c:v>
                </c:pt>
                <c:pt idx="9409">
                  <c:v>6.1886000000000001</c:v>
                </c:pt>
                <c:pt idx="9410">
                  <c:v>6.1886400000000004</c:v>
                </c:pt>
                <c:pt idx="9411">
                  <c:v>6.1886900000000002</c:v>
                </c:pt>
                <c:pt idx="9412">
                  <c:v>6.1887499999999998</c:v>
                </c:pt>
                <c:pt idx="9413">
                  <c:v>6.1888199999999998</c:v>
                </c:pt>
                <c:pt idx="9414">
                  <c:v>6.1888800000000002</c:v>
                </c:pt>
                <c:pt idx="9415">
                  <c:v>6.18893</c:v>
                </c:pt>
                <c:pt idx="9416">
                  <c:v>6.1889799999999999</c:v>
                </c:pt>
                <c:pt idx="9417">
                  <c:v>6.18933</c:v>
                </c:pt>
                <c:pt idx="9418">
                  <c:v>6.1904199999999996</c:v>
                </c:pt>
                <c:pt idx="9419">
                  <c:v>6.1910299999999996</c:v>
                </c:pt>
                <c:pt idx="9420">
                  <c:v>6.1912200000000004</c:v>
                </c:pt>
                <c:pt idx="9421">
                  <c:v>6.1915300000000002</c:v>
                </c:pt>
                <c:pt idx="9422">
                  <c:v>6.1920700000000002</c:v>
                </c:pt>
                <c:pt idx="9423">
                  <c:v>6.1923000000000004</c:v>
                </c:pt>
                <c:pt idx="9424">
                  <c:v>6.1925800000000004</c:v>
                </c:pt>
                <c:pt idx="9425">
                  <c:v>6.1934399999999998</c:v>
                </c:pt>
                <c:pt idx="9426">
                  <c:v>6.1938800000000001</c:v>
                </c:pt>
                <c:pt idx="9427">
                  <c:v>6.1942500000000003</c:v>
                </c:pt>
                <c:pt idx="9428">
                  <c:v>6.1947999999999999</c:v>
                </c:pt>
                <c:pt idx="9429">
                  <c:v>6.1953899999999997</c:v>
                </c:pt>
                <c:pt idx="9430">
                  <c:v>6.1957500000000003</c:v>
                </c:pt>
                <c:pt idx="9431">
                  <c:v>6.1960600000000001</c:v>
                </c:pt>
                <c:pt idx="9432">
                  <c:v>6.1964399999999999</c:v>
                </c:pt>
                <c:pt idx="9433">
                  <c:v>6.1968300000000003</c:v>
                </c:pt>
                <c:pt idx="9434">
                  <c:v>6.1979499999999996</c:v>
                </c:pt>
                <c:pt idx="9435">
                  <c:v>6.19841</c:v>
                </c:pt>
                <c:pt idx="9436">
                  <c:v>6.19909</c:v>
                </c:pt>
                <c:pt idx="9437">
                  <c:v>6.1994199999999999</c:v>
                </c:pt>
                <c:pt idx="9438">
                  <c:v>6.2</c:v>
                </c:pt>
                <c:pt idx="9439">
                  <c:v>6.2004200000000003</c:v>
                </c:pt>
                <c:pt idx="9440">
                  <c:v>6.2014899999999997</c:v>
                </c:pt>
                <c:pt idx="9441">
                  <c:v>6.2024499999999998</c:v>
                </c:pt>
                <c:pt idx="9442">
                  <c:v>6.2032299999999996</c:v>
                </c:pt>
                <c:pt idx="9443">
                  <c:v>6.2040899999999999</c:v>
                </c:pt>
                <c:pt idx="9444">
                  <c:v>6.2046200000000002</c:v>
                </c:pt>
                <c:pt idx="9445">
                  <c:v>6.2056399999999998</c:v>
                </c:pt>
                <c:pt idx="9446">
                  <c:v>6.2067199999999998</c:v>
                </c:pt>
                <c:pt idx="9447">
                  <c:v>6.2077600000000004</c:v>
                </c:pt>
                <c:pt idx="9448">
                  <c:v>6.2080299999999999</c:v>
                </c:pt>
                <c:pt idx="9449">
                  <c:v>6.2087300000000001</c:v>
                </c:pt>
                <c:pt idx="9450">
                  <c:v>6.20967</c:v>
                </c:pt>
                <c:pt idx="9451">
                  <c:v>6.2103400000000004</c:v>
                </c:pt>
                <c:pt idx="9452">
                  <c:v>6.2109699999999997</c:v>
                </c:pt>
                <c:pt idx="9453">
                  <c:v>6.2112499999999997</c:v>
                </c:pt>
                <c:pt idx="9454">
                  <c:v>6.21244</c:v>
                </c:pt>
                <c:pt idx="9455">
                  <c:v>6.21312</c:v>
                </c:pt>
                <c:pt idx="9456">
                  <c:v>6.2135300000000004</c:v>
                </c:pt>
                <c:pt idx="9457">
                  <c:v>6.2145400000000004</c:v>
                </c:pt>
                <c:pt idx="9458">
                  <c:v>6.2147600000000001</c:v>
                </c:pt>
                <c:pt idx="9459">
                  <c:v>6.2151500000000004</c:v>
                </c:pt>
                <c:pt idx="9460">
                  <c:v>6.21549</c:v>
                </c:pt>
                <c:pt idx="9461">
                  <c:v>6.2163500000000003</c:v>
                </c:pt>
                <c:pt idx="9462">
                  <c:v>6.2173400000000001</c:v>
                </c:pt>
                <c:pt idx="9463">
                  <c:v>6.2177499999999997</c:v>
                </c:pt>
                <c:pt idx="9464">
                  <c:v>6.2186199999999996</c:v>
                </c:pt>
                <c:pt idx="9465">
                  <c:v>6.2190799999999999</c:v>
                </c:pt>
                <c:pt idx="9466">
                  <c:v>6.2194599999999998</c:v>
                </c:pt>
                <c:pt idx="9467">
                  <c:v>6.2197199999999997</c:v>
                </c:pt>
                <c:pt idx="9468">
                  <c:v>6.22</c:v>
                </c:pt>
                <c:pt idx="9469">
                  <c:v>6.2210200000000002</c:v>
                </c:pt>
                <c:pt idx="9470">
                  <c:v>6.2217900000000004</c:v>
                </c:pt>
                <c:pt idx="9471">
                  <c:v>6.2224700000000004</c:v>
                </c:pt>
                <c:pt idx="9472">
                  <c:v>6.2232399999999997</c:v>
                </c:pt>
                <c:pt idx="9473">
                  <c:v>6.2238699999999998</c:v>
                </c:pt>
                <c:pt idx="9474">
                  <c:v>6.2246300000000003</c:v>
                </c:pt>
                <c:pt idx="9475">
                  <c:v>6.2248900000000003</c:v>
                </c:pt>
                <c:pt idx="9476">
                  <c:v>6.2250199999999998</c:v>
                </c:pt>
                <c:pt idx="9477">
                  <c:v>6.2250899999999998</c:v>
                </c:pt>
                <c:pt idx="9478">
                  <c:v>6.2251599999999998</c:v>
                </c:pt>
                <c:pt idx="9479">
                  <c:v>6.2252099999999997</c:v>
                </c:pt>
                <c:pt idx="9480">
                  <c:v>6.2252599999999996</c:v>
                </c:pt>
                <c:pt idx="9481">
                  <c:v>6.22532</c:v>
                </c:pt>
                <c:pt idx="9482">
                  <c:v>6.2253800000000004</c:v>
                </c:pt>
                <c:pt idx="9483">
                  <c:v>6.2254399999999999</c:v>
                </c:pt>
                <c:pt idx="9484">
                  <c:v>6.2255099999999999</c:v>
                </c:pt>
                <c:pt idx="9485">
                  <c:v>6.2255700000000003</c:v>
                </c:pt>
                <c:pt idx="9486">
                  <c:v>6.2256299999999998</c:v>
                </c:pt>
                <c:pt idx="9487">
                  <c:v>6.2256999999999998</c:v>
                </c:pt>
                <c:pt idx="9488">
                  <c:v>6.2257699999999998</c:v>
                </c:pt>
                <c:pt idx="9489">
                  <c:v>6.2258199999999997</c:v>
                </c:pt>
                <c:pt idx="9490">
                  <c:v>6.2259000000000002</c:v>
                </c:pt>
                <c:pt idx="9491">
                  <c:v>6.2259900000000004</c:v>
                </c:pt>
                <c:pt idx="9492">
                  <c:v>6.2260499999999999</c:v>
                </c:pt>
                <c:pt idx="9493">
                  <c:v>6.2261199999999999</c:v>
                </c:pt>
                <c:pt idx="9494">
                  <c:v>6.2262000000000004</c:v>
                </c:pt>
                <c:pt idx="9495">
                  <c:v>6.22628</c:v>
                </c:pt>
                <c:pt idx="9496">
                  <c:v>6.2263599999999997</c:v>
                </c:pt>
                <c:pt idx="9497">
                  <c:v>6.2264200000000001</c:v>
                </c:pt>
                <c:pt idx="9498">
                  <c:v>6.2265199999999998</c:v>
                </c:pt>
                <c:pt idx="9499">
                  <c:v>6.22661</c:v>
                </c:pt>
                <c:pt idx="9500">
                  <c:v>6.2267099999999997</c:v>
                </c:pt>
                <c:pt idx="9501">
                  <c:v>6.22682</c:v>
                </c:pt>
                <c:pt idx="9502">
                  <c:v>6.2269500000000004</c:v>
                </c:pt>
                <c:pt idx="9503">
                  <c:v>6.2269800000000002</c:v>
                </c:pt>
                <c:pt idx="9504">
                  <c:v>6.2270300000000001</c:v>
                </c:pt>
                <c:pt idx="9505">
                  <c:v>6.2270599999999998</c:v>
                </c:pt>
                <c:pt idx="9506">
                  <c:v>6.2271000000000001</c:v>
                </c:pt>
                <c:pt idx="9507">
                  <c:v>6.22715</c:v>
                </c:pt>
                <c:pt idx="9508">
                  <c:v>6.2271999999999998</c:v>
                </c:pt>
                <c:pt idx="9509">
                  <c:v>6.2272600000000002</c:v>
                </c:pt>
                <c:pt idx="9510">
                  <c:v>6.2273199999999997</c:v>
                </c:pt>
                <c:pt idx="9511">
                  <c:v>6.2273699999999996</c:v>
                </c:pt>
                <c:pt idx="9512">
                  <c:v>6.2274200000000004</c:v>
                </c:pt>
                <c:pt idx="9513">
                  <c:v>6.2274700000000003</c:v>
                </c:pt>
                <c:pt idx="9514">
                  <c:v>6.2275</c:v>
                </c:pt>
                <c:pt idx="9515">
                  <c:v>6.2275299999999998</c:v>
                </c:pt>
                <c:pt idx="9516">
                  <c:v>6.2275799999999997</c:v>
                </c:pt>
                <c:pt idx="9517">
                  <c:v>6.2276199999999999</c:v>
                </c:pt>
                <c:pt idx="9518">
                  <c:v>6.2276800000000003</c:v>
                </c:pt>
                <c:pt idx="9519">
                  <c:v>6.2277399999999998</c:v>
                </c:pt>
                <c:pt idx="9520">
                  <c:v>6.2277899999999997</c:v>
                </c:pt>
                <c:pt idx="9521">
                  <c:v>6.2278500000000001</c:v>
                </c:pt>
                <c:pt idx="9522">
                  <c:v>6.2279099999999996</c:v>
                </c:pt>
                <c:pt idx="9523">
                  <c:v>6.2279499999999999</c:v>
                </c:pt>
                <c:pt idx="9524">
                  <c:v>6.2280199999999999</c:v>
                </c:pt>
                <c:pt idx="9525">
                  <c:v>6.2282599999999997</c:v>
                </c:pt>
                <c:pt idx="9526">
                  <c:v>6.2285700000000004</c:v>
                </c:pt>
                <c:pt idx="9527">
                  <c:v>6.2288199999999998</c:v>
                </c:pt>
                <c:pt idx="9528">
                  <c:v>6.2290999999999999</c:v>
                </c:pt>
                <c:pt idx="9529">
                  <c:v>6.23</c:v>
                </c:pt>
                <c:pt idx="9530">
                  <c:v>6.2309999999999999</c:v>
                </c:pt>
                <c:pt idx="9531">
                  <c:v>6.2320099999999998</c:v>
                </c:pt>
                <c:pt idx="9532">
                  <c:v>6.2330100000000002</c:v>
                </c:pt>
                <c:pt idx="9533">
                  <c:v>6.2336299999999998</c:v>
                </c:pt>
                <c:pt idx="9534">
                  <c:v>6.2339799999999999</c:v>
                </c:pt>
                <c:pt idx="9535">
                  <c:v>6.2346000000000004</c:v>
                </c:pt>
                <c:pt idx="9536">
                  <c:v>6.2355700000000001</c:v>
                </c:pt>
                <c:pt idx="9537">
                  <c:v>6.2361700000000004</c:v>
                </c:pt>
                <c:pt idx="9538">
                  <c:v>6.2371299999999996</c:v>
                </c:pt>
                <c:pt idx="9539">
                  <c:v>6.2375800000000003</c:v>
                </c:pt>
                <c:pt idx="9540">
                  <c:v>6.2382400000000002</c:v>
                </c:pt>
                <c:pt idx="9541">
                  <c:v>6.2386900000000001</c:v>
                </c:pt>
                <c:pt idx="9542">
                  <c:v>6.2391899999999998</c:v>
                </c:pt>
                <c:pt idx="9543">
                  <c:v>6.2398600000000002</c:v>
                </c:pt>
                <c:pt idx="9544">
                  <c:v>6.2401900000000001</c:v>
                </c:pt>
                <c:pt idx="9545">
                  <c:v>6.2410500000000004</c:v>
                </c:pt>
                <c:pt idx="9546">
                  <c:v>6.2411599999999998</c:v>
                </c:pt>
                <c:pt idx="9547">
                  <c:v>6.24125</c:v>
                </c:pt>
                <c:pt idx="9548">
                  <c:v>6.2413600000000002</c:v>
                </c:pt>
                <c:pt idx="9549">
                  <c:v>6.2414399999999999</c:v>
                </c:pt>
                <c:pt idx="9550">
                  <c:v>6.2415099999999999</c:v>
                </c:pt>
                <c:pt idx="9551">
                  <c:v>6.2415900000000004</c:v>
                </c:pt>
                <c:pt idx="9552">
                  <c:v>6.2416400000000003</c:v>
                </c:pt>
                <c:pt idx="9553">
                  <c:v>6.2416900000000002</c:v>
                </c:pt>
                <c:pt idx="9554">
                  <c:v>6.2417400000000001</c:v>
                </c:pt>
                <c:pt idx="9555">
                  <c:v>6.2417999999999996</c:v>
                </c:pt>
                <c:pt idx="9556">
                  <c:v>6.2418500000000003</c:v>
                </c:pt>
                <c:pt idx="9557">
                  <c:v>6.2418899999999997</c:v>
                </c:pt>
                <c:pt idx="9558">
                  <c:v>6.24193</c:v>
                </c:pt>
                <c:pt idx="9559">
                  <c:v>6.2419599999999997</c:v>
                </c:pt>
                <c:pt idx="9560">
                  <c:v>6.2420099999999996</c:v>
                </c:pt>
                <c:pt idx="9561">
                  <c:v>6.2420600000000004</c:v>
                </c:pt>
                <c:pt idx="9562">
                  <c:v>6.2421199999999999</c:v>
                </c:pt>
                <c:pt idx="9563">
                  <c:v>6.2421699999999998</c:v>
                </c:pt>
                <c:pt idx="9564">
                  <c:v>6.2422000000000004</c:v>
                </c:pt>
                <c:pt idx="9565">
                  <c:v>6.2422599999999999</c:v>
                </c:pt>
                <c:pt idx="9566">
                  <c:v>6.2423099999999998</c:v>
                </c:pt>
                <c:pt idx="9567">
                  <c:v>6.2423700000000002</c:v>
                </c:pt>
                <c:pt idx="9568">
                  <c:v>6.2424299999999997</c:v>
                </c:pt>
                <c:pt idx="9569">
                  <c:v>6.2424999999999997</c:v>
                </c:pt>
                <c:pt idx="9570">
                  <c:v>6.2425600000000001</c:v>
                </c:pt>
                <c:pt idx="9571">
                  <c:v>6.2426300000000001</c:v>
                </c:pt>
                <c:pt idx="9572">
                  <c:v>6.2426899999999996</c:v>
                </c:pt>
                <c:pt idx="9573">
                  <c:v>6.2427299999999999</c:v>
                </c:pt>
                <c:pt idx="9574">
                  <c:v>6.2427599999999996</c:v>
                </c:pt>
                <c:pt idx="9575">
                  <c:v>6.24282</c:v>
                </c:pt>
                <c:pt idx="9576">
                  <c:v>6.2428800000000004</c:v>
                </c:pt>
                <c:pt idx="9577">
                  <c:v>6.2429300000000003</c:v>
                </c:pt>
                <c:pt idx="9578">
                  <c:v>6.2429699999999997</c:v>
                </c:pt>
                <c:pt idx="9579">
                  <c:v>6.2430300000000001</c:v>
                </c:pt>
                <c:pt idx="9580">
                  <c:v>6.2431099999999997</c:v>
                </c:pt>
                <c:pt idx="9581">
                  <c:v>6.2431700000000001</c:v>
                </c:pt>
                <c:pt idx="9582">
                  <c:v>6.2432499999999997</c:v>
                </c:pt>
                <c:pt idx="9583">
                  <c:v>6.2433500000000004</c:v>
                </c:pt>
                <c:pt idx="9584">
                  <c:v>6.2434700000000003</c:v>
                </c:pt>
                <c:pt idx="9585">
                  <c:v>6.2435700000000001</c:v>
                </c:pt>
                <c:pt idx="9586">
                  <c:v>6.2436600000000002</c:v>
                </c:pt>
                <c:pt idx="9587">
                  <c:v>6.2437899999999997</c:v>
                </c:pt>
                <c:pt idx="9588">
                  <c:v>6.2442500000000001</c:v>
                </c:pt>
                <c:pt idx="9589">
                  <c:v>6.2445500000000003</c:v>
                </c:pt>
                <c:pt idx="9590">
                  <c:v>6.2450299999999999</c:v>
                </c:pt>
                <c:pt idx="9591">
                  <c:v>6.2455600000000002</c:v>
                </c:pt>
                <c:pt idx="9592">
                  <c:v>6.2465200000000003</c:v>
                </c:pt>
                <c:pt idx="9593">
                  <c:v>6.2473599999999996</c:v>
                </c:pt>
                <c:pt idx="9594">
                  <c:v>6.2478499999999997</c:v>
                </c:pt>
                <c:pt idx="9595">
                  <c:v>6.2489699999999999</c:v>
                </c:pt>
                <c:pt idx="9596">
                  <c:v>6.2501100000000003</c:v>
                </c:pt>
                <c:pt idx="9597">
                  <c:v>6.2511999999999999</c:v>
                </c:pt>
                <c:pt idx="9598">
                  <c:v>6.25223</c:v>
                </c:pt>
                <c:pt idx="9599">
                  <c:v>6.2532300000000003</c:v>
                </c:pt>
                <c:pt idx="9600">
                  <c:v>6.2542</c:v>
                </c:pt>
                <c:pt idx="9601">
                  <c:v>6.25481</c:v>
                </c:pt>
                <c:pt idx="9602">
                  <c:v>6.2553799999999997</c:v>
                </c:pt>
                <c:pt idx="9603">
                  <c:v>6.2562800000000003</c:v>
                </c:pt>
                <c:pt idx="9604">
                  <c:v>6.2568099999999998</c:v>
                </c:pt>
                <c:pt idx="9605">
                  <c:v>6.25725</c:v>
                </c:pt>
                <c:pt idx="9606">
                  <c:v>6.2582199999999997</c:v>
                </c:pt>
                <c:pt idx="9607">
                  <c:v>6.2591999999999999</c:v>
                </c:pt>
                <c:pt idx="9608">
                  <c:v>6.2600899999999999</c:v>
                </c:pt>
                <c:pt idx="9609">
                  <c:v>6.2610700000000001</c:v>
                </c:pt>
                <c:pt idx="9610">
                  <c:v>6.2617200000000004</c:v>
                </c:pt>
                <c:pt idx="9611">
                  <c:v>6.2621399999999996</c:v>
                </c:pt>
                <c:pt idx="9612">
                  <c:v>6.2626999999999997</c:v>
                </c:pt>
                <c:pt idx="9613">
                  <c:v>6.2636399999999997</c:v>
                </c:pt>
                <c:pt idx="9614">
                  <c:v>6.2643500000000003</c:v>
                </c:pt>
                <c:pt idx="9615">
                  <c:v>6.2644700000000002</c:v>
                </c:pt>
                <c:pt idx="9616">
                  <c:v>6.2645600000000004</c:v>
                </c:pt>
                <c:pt idx="9617">
                  <c:v>6.26464</c:v>
                </c:pt>
                <c:pt idx="9618">
                  <c:v>6.26471</c:v>
                </c:pt>
                <c:pt idx="9619">
                  <c:v>6.2647599999999999</c:v>
                </c:pt>
                <c:pt idx="9620">
                  <c:v>6.2648299999999999</c:v>
                </c:pt>
                <c:pt idx="9621">
                  <c:v>6.2648799999999998</c:v>
                </c:pt>
                <c:pt idx="9622">
                  <c:v>6.2649299999999997</c:v>
                </c:pt>
                <c:pt idx="9623">
                  <c:v>6.2649900000000001</c:v>
                </c:pt>
                <c:pt idx="9624">
                  <c:v>6.2650499999999996</c:v>
                </c:pt>
                <c:pt idx="9625">
                  <c:v>6.2651199999999996</c:v>
                </c:pt>
                <c:pt idx="9626">
                  <c:v>6.2651899999999996</c:v>
                </c:pt>
                <c:pt idx="9627">
                  <c:v>6.2652400000000004</c:v>
                </c:pt>
                <c:pt idx="9628">
                  <c:v>6.2652999999999999</c:v>
                </c:pt>
                <c:pt idx="9629">
                  <c:v>6.2653499999999998</c:v>
                </c:pt>
                <c:pt idx="9630">
                  <c:v>6.2654100000000001</c:v>
                </c:pt>
                <c:pt idx="9631">
                  <c:v>6.2654500000000004</c:v>
                </c:pt>
                <c:pt idx="9632">
                  <c:v>6.2655099999999999</c:v>
                </c:pt>
                <c:pt idx="9633">
                  <c:v>6.2655799999999999</c:v>
                </c:pt>
                <c:pt idx="9634">
                  <c:v>6.2656400000000003</c:v>
                </c:pt>
                <c:pt idx="9635">
                  <c:v>6.2656900000000002</c:v>
                </c:pt>
                <c:pt idx="9636">
                  <c:v>6.2657499999999997</c:v>
                </c:pt>
                <c:pt idx="9637">
                  <c:v>6.2658100000000001</c:v>
                </c:pt>
                <c:pt idx="9638">
                  <c:v>6.2658699999999996</c:v>
                </c:pt>
                <c:pt idx="9639">
                  <c:v>6.26593</c:v>
                </c:pt>
                <c:pt idx="9640">
                  <c:v>6.2660099999999996</c:v>
                </c:pt>
                <c:pt idx="9641">
                  <c:v>6.2660799999999997</c:v>
                </c:pt>
                <c:pt idx="9642">
                  <c:v>6.26614</c:v>
                </c:pt>
                <c:pt idx="9643">
                  <c:v>6.2662000000000004</c:v>
                </c:pt>
                <c:pt idx="9644">
                  <c:v>6.2662699999999996</c:v>
                </c:pt>
                <c:pt idx="9645">
                  <c:v>6.26633</c:v>
                </c:pt>
                <c:pt idx="9646">
                  <c:v>6.2664099999999996</c:v>
                </c:pt>
                <c:pt idx="9647">
                  <c:v>6.2664999999999997</c:v>
                </c:pt>
                <c:pt idx="9648">
                  <c:v>6.2666000000000004</c:v>
                </c:pt>
                <c:pt idx="9649">
                  <c:v>6.2667099999999998</c:v>
                </c:pt>
                <c:pt idx="9650">
                  <c:v>6.2667900000000003</c:v>
                </c:pt>
                <c:pt idx="9651">
                  <c:v>6.2668900000000001</c:v>
                </c:pt>
                <c:pt idx="9652">
                  <c:v>6.2669699999999997</c:v>
                </c:pt>
                <c:pt idx="9653">
                  <c:v>6.2670500000000002</c:v>
                </c:pt>
                <c:pt idx="9654">
                  <c:v>6.2671400000000004</c:v>
                </c:pt>
                <c:pt idx="9655">
                  <c:v>6.26722</c:v>
                </c:pt>
                <c:pt idx="9656">
                  <c:v>6.2673300000000003</c:v>
                </c:pt>
                <c:pt idx="9657">
                  <c:v>6.2674200000000004</c:v>
                </c:pt>
                <c:pt idx="9658">
                  <c:v>6.2675200000000002</c:v>
                </c:pt>
                <c:pt idx="9659">
                  <c:v>6.2675900000000002</c:v>
                </c:pt>
                <c:pt idx="9660">
                  <c:v>6.2678900000000004</c:v>
                </c:pt>
                <c:pt idx="9661">
                  <c:v>6.2683200000000001</c:v>
                </c:pt>
                <c:pt idx="9662">
                  <c:v>6.2685300000000002</c:v>
                </c:pt>
                <c:pt idx="9663">
                  <c:v>6.2691800000000004</c:v>
                </c:pt>
                <c:pt idx="9664">
                  <c:v>6.2701099999999999</c:v>
                </c:pt>
                <c:pt idx="9665">
                  <c:v>6.2711300000000003</c:v>
                </c:pt>
                <c:pt idx="9666">
                  <c:v>6.2717599999999996</c:v>
                </c:pt>
                <c:pt idx="9667">
                  <c:v>6.27224</c:v>
                </c:pt>
                <c:pt idx="9668">
                  <c:v>6.2729499999999998</c:v>
                </c:pt>
                <c:pt idx="9669">
                  <c:v>6.2736999999999998</c:v>
                </c:pt>
                <c:pt idx="9670">
                  <c:v>6.27468</c:v>
                </c:pt>
                <c:pt idx="9671">
                  <c:v>6.2756699999999999</c:v>
                </c:pt>
                <c:pt idx="9672">
                  <c:v>6.2760199999999999</c:v>
                </c:pt>
                <c:pt idx="9673">
                  <c:v>6.2770299999999999</c:v>
                </c:pt>
                <c:pt idx="9674">
                  <c:v>6.2776899999999998</c:v>
                </c:pt>
                <c:pt idx="9675">
                  <c:v>6.2786099999999996</c:v>
                </c:pt>
                <c:pt idx="9676">
                  <c:v>6.2795199999999998</c:v>
                </c:pt>
                <c:pt idx="9677">
                  <c:v>6.2802300000000004</c:v>
                </c:pt>
                <c:pt idx="9678">
                  <c:v>6.2809299999999997</c:v>
                </c:pt>
                <c:pt idx="9679">
                  <c:v>6.2813100000000004</c:v>
                </c:pt>
                <c:pt idx="9680">
                  <c:v>6.2820999999999998</c:v>
                </c:pt>
                <c:pt idx="9681">
                  <c:v>6.2829499999999996</c:v>
                </c:pt>
                <c:pt idx="9682">
                  <c:v>6.2839</c:v>
                </c:pt>
                <c:pt idx="9683">
                  <c:v>6.2848499999999996</c:v>
                </c:pt>
                <c:pt idx="9684">
                  <c:v>6.2858000000000001</c:v>
                </c:pt>
                <c:pt idx="9685">
                  <c:v>6.2862499999999999</c:v>
                </c:pt>
                <c:pt idx="9686">
                  <c:v>6.2869299999999999</c:v>
                </c:pt>
                <c:pt idx="9687">
                  <c:v>6.2877799999999997</c:v>
                </c:pt>
                <c:pt idx="9688">
                  <c:v>6.2885999999999997</c:v>
                </c:pt>
                <c:pt idx="9689">
                  <c:v>6.2893100000000004</c:v>
                </c:pt>
                <c:pt idx="9690">
                  <c:v>6.2900799999999997</c:v>
                </c:pt>
                <c:pt idx="9691">
                  <c:v>6.29101</c:v>
                </c:pt>
                <c:pt idx="9692">
                  <c:v>6.29148</c:v>
                </c:pt>
                <c:pt idx="9693">
                  <c:v>6.2919700000000001</c:v>
                </c:pt>
                <c:pt idx="9694">
                  <c:v>6.2925599999999999</c:v>
                </c:pt>
                <c:pt idx="9695">
                  <c:v>6.29345</c:v>
                </c:pt>
                <c:pt idx="9696">
                  <c:v>6.2939100000000003</c:v>
                </c:pt>
                <c:pt idx="9697">
                  <c:v>6.2944899999999997</c:v>
                </c:pt>
                <c:pt idx="9698">
                  <c:v>6.29514</c:v>
                </c:pt>
                <c:pt idx="9699">
                  <c:v>6.2960799999999999</c:v>
                </c:pt>
                <c:pt idx="9700">
                  <c:v>6.2965999999999998</c:v>
                </c:pt>
                <c:pt idx="9701">
                  <c:v>6.2975500000000002</c:v>
                </c:pt>
                <c:pt idx="9702">
                  <c:v>6.2986500000000003</c:v>
                </c:pt>
                <c:pt idx="9703">
                  <c:v>6.2997199999999998</c:v>
                </c:pt>
                <c:pt idx="9704">
                  <c:v>6.3007400000000002</c:v>
                </c:pt>
                <c:pt idx="9705">
                  <c:v>6.3017300000000001</c:v>
                </c:pt>
                <c:pt idx="9706">
                  <c:v>6.3025399999999996</c:v>
                </c:pt>
                <c:pt idx="9707">
                  <c:v>6.3033299999999999</c:v>
                </c:pt>
                <c:pt idx="9708">
                  <c:v>6.3042699999999998</c:v>
                </c:pt>
                <c:pt idx="9709">
                  <c:v>6.3052200000000003</c:v>
                </c:pt>
                <c:pt idx="9710">
                  <c:v>6.3061600000000002</c:v>
                </c:pt>
                <c:pt idx="9711">
                  <c:v>6.3070899999999996</c:v>
                </c:pt>
                <c:pt idx="9712">
                  <c:v>6.30802</c:v>
                </c:pt>
                <c:pt idx="9713">
                  <c:v>6.3089300000000001</c:v>
                </c:pt>
                <c:pt idx="9714">
                  <c:v>6.30985</c:v>
                </c:pt>
                <c:pt idx="9715">
                  <c:v>6.3107600000000001</c:v>
                </c:pt>
                <c:pt idx="9716">
                  <c:v>6.3115600000000001</c:v>
                </c:pt>
                <c:pt idx="9717">
                  <c:v>6.31236</c:v>
                </c:pt>
                <c:pt idx="9718">
                  <c:v>6.3129499999999998</c:v>
                </c:pt>
                <c:pt idx="9719">
                  <c:v>6.3139200000000004</c:v>
                </c:pt>
                <c:pt idx="9720">
                  <c:v>6.3144099999999996</c:v>
                </c:pt>
                <c:pt idx="9721">
                  <c:v>6.3150199999999996</c:v>
                </c:pt>
                <c:pt idx="9722">
                  <c:v>6.31548</c:v>
                </c:pt>
                <c:pt idx="9723">
                  <c:v>6.3163499999999999</c:v>
                </c:pt>
                <c:pt idx="9724">
                  <c:v>6.3171900000000001</c:v>
                </c:pt>
                <c:pt idx="9725">
                  <c:v>6.3174900000000003</c:v>
                </c:pt>
                <c:pt idx="9726">
                  <c:v>6.3182700000000001</c:v>
                </c:pt>
                <c:pt idx="9727">
                  <c:v>6.3191600000000001</c:v>
                </c:pt>
                <c:pt idx="9728">
                  <c:v>6.3194999999999997</c:v>
                </c:pt>
                <c:pt idx="9729">
                  <c:v>6.3198699999999999</c:v>
                </c:pt>
                <c:pt idx="9730">
                  <c:v>6.3201900000000002</c:v>
                </c:pt>
                <c:pt idx="9731">
                  <c:v>6.3211399999999998</c:v>
                </c:pt>
                <c:pt idx="9732">
                  <c:v>6.3218800000000002</c:v>
                </c:pt>
                <c:pt idx="9733">
                  <c:v>6.3227900000000004</c:v>
                </c:pt>
                <c:pt idx="9734">
                  <c:v>6.3237199999999998</c:v>
                </c:pt>
                <c:pt idx="9735">
                  <c:v>6.3246500000000001</c:v>
                </c:pt>
                <c:pt idx="9736">
                  <c:v>6.3252199999999998</c:v>
                </c:pt>
                <c:pt idx="9737">
                  <c:v>6.3261200000000004</c:v>
                </c:pt>
                <c:pt idx="9738">
                  <c:v>6.3267100000000003</c:v>
                </c:pt>
                <c:pt idx="9739">
                  <c:v>6.3271800000000002</c:v>
                </c:pt>
                <c:pt idx="9740">
                  <c:v>6.3281099999999997</c:v>
                </c:pt>
                <c:pt idx="9741">
                  <c:v>6.3286100000000003</c:v>
                </c:pt>
                <c:pt idx="9742">
                  <c:v>6.3295199999999996</c:v>
                </c:pt>
                <c:pt idx="9743">
                  <c:v>6.33005</c:v>
                </c:pt>
                <c:pt idx="9744">
                  <c:v>6.3308900000000001</c:v>
                </c:pt>
                <c:pt idx="9745">
                  <c:v>6.33169</c:v>
                </c:pt>
                <c:pt idx="9746">
                  <c:v>6.3322900000000004</c:v>
                </c:pt>
                <c:pt idx="9747">
                  <c:v>6.3331900000000001</c:v>
                </c:pt>
                <c:pt idx="9748">
                  <c:v>6.3341599999999998</c:v>
                </c:pt>
                <c:pt idx="9749">
                  <c:v>6.3351199999999999</c:v>
                </c:pt>
                <c:pt idx="9750">
                  <c:v>6.3360799999999999</c:v>
                </c:pt>
                <c:pt idx="9751">
                  <c:v>6.3370300000000004</c:v>
                </c:pt>
                <c:pt idx="9752">
                  <c:v>6.3376099999999997</c:v>
                </c:pt>
                <c:pt idx="9753">
                  <c:v>6.3385499999999997</c:v>
                </c:pt>
                <c:pt idx="9754">
                  <c:v>6.3392999999999997</c:v>
                </c:pt>
                <c:pt idx="9755">
                  <c:v>6.33969</c:v>
                </c:pt>
                <c:pt idx="9756">
                  <c:v>6.3405199999999997</c:v>
                </c:pt>
                <c:pt idx="9757">
                  <c:v>6.3414799999999998</c:v>
                </c:pt>
                <c:pt idx="9758">
                  <c:v>6.3424500000000004</c:v>
                </c:pt>
                <c:pt idx="9759">
                  <c:v>6.3434100000000004</c:v>
                </c:pt>
                <c:pt idx="9760">
                  <c:v>6.3438600000000003</c:v>
                </c:pt>
                <c:pt idx="9761">
                  <c:v>6.3444399999999996</c:v>
                </c:pt>
                <c:pt idx="9762">
                  <c:v>6.3451199999999996</c:v>
                </c:pt>
                <c:pt idx="9763">
                  <c:v>6.3460999999999999</c:v>
                </c:pt>
                <c:pt idx="9764">
                  <c:v>6.3470500000000003</c:v>
                </c:pt>
                <c:pt idx="9765">
                  <c:v>6.3479999999999999</c:v>
                </c:pt>
                <c:pt idx="9766">
                  <c:v>6.3483999999999998</c:v>
                </c:pt>
                <c:pt idx="9767">
                  <c:v>6.3494599999999997</c:v>
                </c:pt>
                <c:pt idx="9768">
                  <c:v>6.3505900000000004</c:v>
                </c:pt>
                <c:pt idx="9769">
                  <c:v>6.3516500000000002</c:v>
                </c:pt>
                <c:pt idx="9770">
                  <c:v>6.3526600000000002</c:v>
                </c:pt>
                <c:pt idx="9771">
                  <c:v>6.3536400000000004</c:v>
                </c:pt>
                <c:pt idx="9772">
                  <c:v>6.35459</c:v>
                </c:pt>
                <c:pt idx="9773">
                  <c:v>6.3555400000000004</c:v>
                </c:pt>
                <c:pt idx="9774">
                  <c:v>6.3564600000000002</c:v>
                </c:pt>
                <c:pt idx="9775">
                  <c:v>6.3571299999999997</c:v>
                </c:pt>
                <c:pt idx="9776">
                  <c:v>6.3580100000000002</c:v>
                </c:pt>
                <c:pt idx="9777">
                  <c:v>6.35893</c:v>
                </c:pt>
                <c:pt idx="9778">
                  <c:v>6.3598499999999998</c:v>
                </c:pt>
                <c:pt idx="9779">
                  <c:v>6.36076</c:v>
                </c:pt>
                <c:pt idx="9780">
                  <c:v>6.3616700000000002</c:v>
                </c:pt>
                <c:pt idx="9781">
                  <c:v>6.36259</c:v>
                </c:pt>
                <c:pt idx="9782">
                  <c:v>6.3632499999999999</c:v>
                </c:pt>
                <c:pt idx="9783">
                  <c:v>6.3641100000000002</c:v>
                </c:pt>
                <c:pt idx="9784">
                  <c:v>6.3650500000000001</c:v>
                </c:pt>
                <c:pt idx="9785">
                  <c:v>6.3659800000000004</c:v>
                </c:pt>
                <c:pt idx="9786">
                  <c:v>6.3669099999999998</c:v>
                </c:pt>
                <c:pt idx="9787">
                  <c:v>6.36782</c:v>
                </c:pt>
                <c:pt idx="9788">
                  <c:v>6.3687300000000002</c:v>
                </c:pt>
                <c:pt idx="9789">
                  <c:v>6.36965</c:v>
                </c:pt>
                <c:pt idx="9790">
                  <c:v>6.3702500000000004</c:v>
                </c:pt>
                <c:pt idx="9791">
                  <c:v>6.3710899999999997</c:v>
                </c:pt>
                <c:pt idx="9792">
                  <c:v>6.3719900000000003</c:v>
                </c:pt>
                <c:pt idx="9793">
                  <c:v>6.3729100000000001</c:v>
                </c:pt>
                <c:pt idx="9794">
                  <c:v>6.3738400000000004</c:v>
                </c:pt>
                <c:pt idx="9795">
                  <c:v>6.3744100000000001</c:v>
                </c:pt>
                <c:pt idx="9796">
                  <c:v>6.3753700000000002</c:v>
                </c:pt>
                <c:pt idx="9797">
                  <c:v>6.3762800000000004</c:v>
                </c:pt>
                <c:pt idx="9798">
                  <c:v>6.3772000000000002</c:v>
                </c:pt>
                <c:pt idx="9799">
                  <c:v>6.3780000000000001</c:v>
                </c:pt>
                <c:pt idx="9800">
                  <c:v>6.3784200000000002</c:v>
                </c:pt>
                <c:pt idx="9801">
                  <c:v>6.3792600000000004</c:v>
                </c:pt>
                <c:pt idx="9802">
                  <c:v>6.3799700000000001</c:v>
                </c:pt>
                <c:pt idx="9803">
                  <c:v>6.3808699999999998</c:v>
                </c:pt>
                <c:pt idx="9804">
                  <c:v>6.38178</c:v>
                </c:pt>
                <c:pt idx="9805">
                  <c:v>6.38239</c:v>
                </c:pt>
                <c:pt idx="9806">
                  <c:v>6.3833000000000002</c:v>
                </c:pt>
                <c:pt idx="9807">
                  <c:v>6.38422</c:v>
                </c:pt>
                <c:pt idx="9808">
                  <c:v>6.3848799999999999</c:v>
                </c:pt>
                <c:pt idx="9809">
                  <c:v>6.38565</c:v>
                </c:pt>
                <c:pt idx="9810">
                  <c:v>6.3863700000000003</c:v>
                </c:pt>
                <c:pt idx="9811">
                  <c:v>6.38727</c:v>
                </c:pt>
                <c:pt idx="9812">
                  <c:v>6.3877199999999998</c:v>
                </c:pt>
                <c:pt idx="9813">
                  <c:v>6.3887099999999997</c:v>
                </c:pt>
                <c:pt idx="9814">
                  <c:v>6.3893700000000004</c:v>
                </c:pt>
                <c:pt idx="9815">
                  <c:v>6.3901899999999996</c:v>
                </c:pt>
                <c:pt idx="9816">
                  <c:v>6.39114</c:v>
                </c:pt>
                <c:pt idx="9817">
                  <c:v>6.3919300000000003</c:v>
                </c:pt>
                <c:pt idx="9818">
                  <c:v>6.3928200000000004</c:v>
                </c:pt>
                <c:pt idx="9819">
                  <c:v>6.3934199999999999</c:v>
                </c:pt>
                <c:pt idx="9820">
                  <c:v>6.3943000000000003</c:v>
                </c:pt>
                <c:pt idx="9821">
                  <c:v>6.3952600000000004</c:v>
                </c:pt>
                <c:pt idx="9822">
                  <c:v>6.3959799999999998</c:v>
                </c:pt>
                <c:pt idx="9823">
                  <c:v>6.3969199999999997</c:v>
                </c:pt>
                <c:pt idx="9824">
                  <c:v>6.3978599999999997</c:v>
                </c:pt>
                <c:pt idx="9825">
                  <c:v>6.3988399999999999</c:v>
                </c:pt>
                <c:pt idx="9826">
                  <c:v>6.3994099999999996</c:v>
                </c:pt>
                <c:pt idx="9827">
                  <c:v>6.4001700000000001</c:v>
                </c:pt>
                <c:pt idx="9828">
                  <c:v>6.4006400000000001</c:v>
                </c:pt>
                <c:pt idx="9829">
                  <c:v>6.4017400000000002</c:v>
                </c:pt>
                <c:pt idx="9830">
                  <c:v>6.4028299999999998</c:v>
                </c:pt>
                <c:pt idx="9831">
                  <c:v>6.40388</c:v>
                </c:pt>
                <c:pt idx="9832">
                  <c:v>6.40489</c:v>
                </c:pt>
                <c:pt idx="9833">
                  <c:v>6.4058599999999997</c:v>
                </c:pt>
                <c:pt idx="9834">
                  <c:v>6.4068199999999997</c:v>
                </c:pt>
                <c:pt idx="9835">
                  <c:v>6.4077500000000001</c:v>
                </c:pt>
                <c:pt idx="9836">
                  <c:v>6.4086800000000004</c:v>
                </c:pt>
                <c:pt idx="9837">
                  <c:v>6.4095899999999997</c:v>
                </c:pt>
                <c:pt idx="9838">
                  <c:v>6.4104799999999997</c:v>
                </c:pt>
                <c:pt idx="9839">
                  <c:v>6.4113800000000003</c:v>
                </c:pt>
                <c:pt idx="9840">
                  <c:v>6.41221</c:v>
                </c:pt>
                <c:pt idx="9841">
                  <c:v>6.4129399999999999</c:v>
                </c:pt>
                <c:pt idx="9842">
                  <c:v>6.4138299999999999</c:v>
                </c:pt>
                <c:pt idx="9843">
                  <c:v>6.4147400000000001</c:v>
                </c:pt>
                <c:pt idx="9844">
                  <c:v>6.4153200000000004</c:v>
                </c:pt>
                <c:pt idx="9845">
                  <c:v>6.4159499999999996</c:v>
                </c:pt>
                <c:pt idx="9846">
                  <c:v>6.4164000000000003</c:v>
                </c:pt>
                <c:pt idx="9847">
                  <c:v>6.4166999999999996</c:v>
                </c:pt>
                <c:pt idx="9848">
                  <c:v>6.4170199999999999</c:v>
                </c:pt>
                <c:pt idx="9849">
                  <c:v>6.4173600000000004</c:v>
                </c:pt>
                <c:pt idx="9850">
                  <c:v>6.4181999999999997</c:v>
                </c:pt>
                <c:pt idx="9851">
                  <c:v>6.4186199999999998</c:v>
                </c:pt>
                <c:pt idx="9852">
                  <c:v>6.4194899999999997</c:v>
                </c:pt>
                <c:pt idx="9853">
                  <c:v>6.4203599999999996</c:v>
                </c:pt>
                <c:pt idx="9854">
                  <c:v>6.4204600000000003</c:v>
                </c:pt>
                <c:pt idx="9855">
                  <c:v>6.4205500000000004</c:v>
                </c:pt>
                <c:pt idx="9856">
                  <c:v>6.4206200000000004</c:v>
                </c:pt>
                <c:pt idx="9857">
                  <c:v>6.4211400000000003</c:v>
                </c:pt>
                <c:pt idx="9858">
                  <c:v>6.4221899999999996</c:v>
                </c:pt>
                <c:pt idx="9859">
                  <c:v>6.4231999999999996</c:v>
                </c:pt>
                <c:pt idx="9860">
                  <c:v>6.4237900000000003</c:v>
                </c:pt>
                <c:pt idx="9861">
                  <c:v>6.4242400000000002</c:v>
                </c:pt>
                <c:pt idx="9862">
                  <c:v>6.4244300000000001</c:v>
                </c:pt>
                <c:pt idx="9863">
                  <c:v>6.4249000000000001</c:v>
                </c:pt>
                <c:pt idx="9864">
                  <c:v>6.4252599999999997</c:v>
                </c:pt>
                <c:pt idx="9865">
                  <c:v>6.4262600000000001</c:v>
                </c:pt>
                <c:pt idx="9866">
                  <c:v>6.4271099999999999</c:v>
                </c:pt>
                <c:pt idx="9867">
                  <c:v>6.4278500000000003</c:v>
                </c:pt>
                <c:pt idx="9868">
                  <c:v>6.4283700000000001</c:v>
                </c:pt>
                <c:pt idx="9869">
                  <c:v>6.4290599999999998</c:v>
                </c:pt>
                <c:pt idx="9870">
                  <c:v>6.4296699999999998</c:v>
                </c:pt>
                <c:pt idx="9871">
                  <c:v>6.43</c:v>
                </c:pt>
                <c:pt idx="9872">
                  <c:v>6.4306000000000001</c:v>
                </c:pt>
                <c:pt idx="9873">
                  <c:v>6.4309900000000004</c:v>
                </c:pt>
                <c:pt idx="9874">
                  <c:v>6.4311400000000001</c:v>
                </c:pt>
                <c:pt idx="9875">
                  <c:v>6.4312399999999998</c:v>
                </c:pt>
                <c:pt idx="9876">
                  <c:v>6.43133</c:v>
                </c:pt>
                <c:pt idx="9877">
                  <c:v>6.4314099999999996</c:v>
                </c:pt>
                <c:pt idx="9878">
                  <c:v>6.4314799999999996</c:v>
                </c:pt>
                <c:pt idx="9879">
                  <c:v>6.43154</c:v>
                </c:pt>
                <c:pt idx="9880">
                  <c:v>6.4316000000000004</c:v>
                </c:pt>
                <c:pt idx="9881">
                  <c:v>6.4316599999999999</c:v>
                </c:pt>
                <c:pt idx="9882">
                  <c:v>6.4317299999999999</c:v>
                </c:pt>
                <c:pt idx="9883">
                  <c:v>6.4318600000000004</c:v>
                </c:pt>
                <c:pt idx="9884">
                  <c:v>6.43215</c:v>
                </c:pt>
                <c:pt idx="9885">
                  <c:v>6.4330600000000002</c:v>
                </c:pt>
                <c:pt idx="9886">
                  <c:v>6.4336900000000004</c:v>
                </c:pt>
                <c:pt idx="9887">
                  <c:v>6.4342699999999997</c:v>
                </c:pt>
                <c:pt idx="9888">
                  <c:v>6.4346899999999998</c:v>
                </c:pt>
                <c:pt idx="9889">
                  <c:v>6.4348599999999996</c:v>
                </c:pt>
                <c:pt idx="9890">
                  <c:v>6.4349600000000002</c:v>
                </c:pt>
                <c:pt idx="9891">
                  <c:v>6.4350399999999999</c:v>
                </c:pt>
                <c:pt idx="9892">
                  <c:v>6.4350899999999998</c:v>
                </c:pt>
                <c:pt idx="9893">
                  <c:v>6.43553</c:v>
                </c:pt>
                <c:pt idx="9894">
                  <c:v>6.4358199999999997</c:v>
                </c:pt>
                <c:pt idx="9895">
                  <c:v>6.4360600000000003</c:v>
                </c:pt>
                <c:pt idx="9896">
                  <c:v>6.4363400000000004</c:v>
                </c:pt>
                <c:pt idx="9897">
                  <c:v>6.4369300000000003</c:v>
                </c:pt>
                <c:pt idx="9898">
                  <c:v>6.4373800000000001</c:v>
                </c:pt>
                <c:pt idx="9899">
                  <c:v>6.4384199999999998</c:v>
                </c:pt>
                <c:pt idx="9900">
                  <c:v>6.4394499999999999</c:v>
                </c:pt>
                <c:pt idx="9901">
                  <c:v>6.4400700000000004</c:v>
                </c:pt>
                <c:pt idx="9902">
                  <c:v>6.4404199999999996</c:v>
                </c:pt>
                <c:pt idx="9903">
                  <c:v>6.4407300000000003</c:v>
                </c:pt>
                <c:pt idx="9904">
                  <c:v>6.4414199999999999</c:v>
                </c:pt>
                <c:pt idx="9905">
                  <c:v>6.4422199999999998</c:v>
                </c:pt>
                <c:pt idx="9906">
                  <c:v>6.4431700000000003</c:v>
                </c:pt>
                <c:pt idx="9907">
                  <c:v>6.4436</c:v>
                </c:pt>
                <c:pt idx="9908">
                  <c:v>6.4440400000000002</c:v>
                </c:pt>
                <c:pt idx="9909">
                  <c:v>6.44468</c:v>
                </c:pt>
                <c:pt idx="9910">
                  <c:v>6.4449699999999996</c:v>
                </c:pt>
                <c:pt idx="9911">
                  <c:v>6.4455799999999996</c:v>
                </c:pt>
                <c:pt idx="9912">
                  <c:v>6.4465700000000004</c:v>
                </c:pt>
                <c:pt idx="9913">
                  <c:v>6.44754</c:v>
                </c:pt>
                <c:pt idx="9914">
                  <c:v>6.4484199999999996</c:v>
                </c:pt>
                <c:pt idx="9915">
                  <c:v>6.4487399999999999</c:v>
                </c:pt>
                <c:pt idx="9916">
                  <c:v>6.4493299999999998</c:v>
                </c:pt>
                <c:pt idx="9917">
                  <c:v>6.4497</c:v>
                </c:pt>
                <c:pt idx="9918">
                  <c:v>6.4505699999999999</c:v>
                </c:pt>
                <c:pt idx="9919">
                  <c:v>6.4511399999999997</c:v>
                </c:pt>
                <c:pt idx="9920">
                  <c:v>6.4519000000000002</c:v>
                </c:pt>
                <c:pt idx="9921">
                  <c:v>6.4525300000000003</c:v>
                </c:pt>
                <c:pt idx="9922">
                  <c:v>6.4535299999999998</c:v>
                </c:pt>
                <c:pt idx="9923">
                  <c:v>6.4541599999999999</c:v>
                </c:pt>
                <c:pt idx="9924">
                  <c:v>6.4552800000000001</c:v>
                </c:pt>
                <c:pt idx="9925">
                  <c:v>6.4563199999999998</c:v>
                </c:pt>
                <c:pt idx="9926">
                  <c:v>6.4573299999999998</c:v>
                </c:pt>
                <c:pt idx="9927">
                  <c:v>6.4583000000000004</c:v>
                </c:pt>
                <c:pt idx="9928">
                  <c:v>6.4592599999999996</c:v>
                </c:pt>
                <c:pt idx="9929">
                  <c:v>6.4601899999999999</c:v>
                </c:pt>
                <c:pt idx="9930">
                  <c:v>6.4611099999999997</c:v>
                </c:pt>
                <c:pt idx="9931">
                  <c:v>6.4620199999999999</c:v>
                </c:pt>
                <c:pt idx="9932">
                  <c:v>6.4629200000000004</c:v>
                </c:pt>
                <c:pt idx="9933">
                  <c:v>6.4638200000000001</c:v>
                </c:pt>
                <c:pt idx="9934">
                  <c:v>6.4647100000000002</c:v>
                </c:pt>
                <c:pt idx="9935">
                  <c:v>6.4656099999999999</c:v>
                </c:pt>
                <c:pt idx="9936">
                  <c:v>6.4664999999999999</c:v>
                </c:pt>
                <c:pt idx="9937">
                  <c:v>6.4673999999999996</c:v>
                </c:pt>
                <c:pt idx="9938">
                  <c:v>6.4678800000000001</c:v>
                </c:pt>
                <c:pt idx="9939">
                  <c:v>6.46854</c:v>
                </c:pt>
                <c:pt idx="9940">
                  <c:v>6.4691999999999998</c:v>
                </c:pt>
                <c:pt idx="9941">
                  <c:v>6.47</c:v>
                </c:pt>
                <c:pt idx="9942">
                  <c:v>6.4702500000000001</c:v>
                </c:pt>
                <c:pt idx="9943">
                  <c:v>6.4707600000000003</c:v>
                </c:pt>
                <c:pt idx="9944">
                  <c:v>6.4710000000000001</c:v>
                </c:pt>
                <c:pt idx="9945">
                  <c:v>6.4713099999999999</c:v>
                </c:pt>
                <c:pt idx="9946">
                  <c:v>6.4716500000000003</c:v>
                </c:pt>
                <c:pt idx="9947">
                  <c:v>6.4724399999999997</c:v>
                </c:pt>
                <c:pt idx="9948">
                  <c:v>6.47295</c:v>
                </c:pt>
                <c:pt idx="9949">
                  <c:v>6.4738899999999999</c:v>
                </c:pt>
                <c:pt idx="9950">
                  <c:v>6.4748200000000002</c:v>
                </c:pt>
                <c:pt idx="9951">
                  <c:v>6.47499</c:v>
                </c:pt>
                <c:pt idx="9952">
                  <c:v>6.4750899999999998</c:v>
                </c:pt>
                <c:pt idx="9953">
                  <c:v>6.4751799999999999</c:v>
                </c:pt>
                <c:pt idx="9954">
                  <c:v>6.4752599999999996</c:v>
                </c:pt>
                <c:pt idx="9955">
                  <c:v>6.4753400000000001</c:v>
                </c:pt>
                <c:pt idx="9956">
                  <c:v>6.4754300000000002</c:v>
                </c:pt>
                <c:pt idx="9957">
                  <c:v>6.4755099999999999</c:v>
                </c:pt>
                <c:pt idx="9958">
                  <c:v>6.4756900000000002</c:v>
                </c:pt>
                <c:pt idx="9959">
                  <c:v>6.4761499999999996</c:v>
                </c:pt>
                <c:pt idx="9960">
                  <c:v>6.4764600000000003</c:v>
                </c:pt>
                <c:pt idx="9961">
                  <c:v>6.4770700000000003</c:v>
                </c:pt>
                <c:pt idx="9962">
                  <c:v>6.4776499999999997</c:v>
                </c:pt>
                <c:pt idx="9963">
                  <c:v>6.4783200000000001</c:v>
                </c:pt>
                <c:pt idx="9964">
                  <c:v>6.4785700000000004</c:v>
                </c:pt>
                <c:pt idx="9965">
                  <c:v>6.4792199999999998</c:v>
                </c:pt>
                <c:pt idx="9966">
                  <c:v>6.4802200000000001</c:v>
                </c:pt>
                <c:pt idx="9967">
                  <c:v>6.4807699999999997</c:v>
                </c:pt>
                <c:pt idx="9968">
                  <c:v>6.4813799999999997</c:v>
                </c:pt>
                <c:pt idx="9969">
                  <c:v>6.4819100000000001</c:v>
                </c:pt>
                <c:pt idx="9970">
                  <c:v>6.4824700000000002</c:v>
                </c:pt>
                <c:pt idx="9971">
                  <c:v>6.4826499999999996</c:v>
                </c:pt>
                <c:pt idx="9972">
                  <c:v>6.4828799999999998</c:v>
                </c:pt>
                <c:pt idx="9973">
                  <c:v>6.4830399999999999</c:v>
                </c:pt>
                <c:pt idx="9974">
                  <c:v>6.4831200000000004</c:v>
                </c:pt>
                <c:pt idx="9975">
                  <c:v>6.4832099999999997</c:v>
                </c:pt>
                <c:pt idx="9976">
                  <c:v>6.4832700000000001</c:v>
                </c:pt>
                <c:pt idx="9977">
                  <c:v>6.4833299999999996</c:v>
                </c:pt>
                <c:pt idx="9978">
                  <c:v>6.4833800000000004</c:v>
                </c:pt>
                <c:pt idx="9979">
                  <c:v>6.4834199999999997</c:v>
                </c:pt>
                <c:pt idx="9980">
                  <c:v>6.4834699999999996</c:v>
                </c:pt>
                <c:pt idx="9981">
                  <c:v>6.4835200000000004</c:v>
                </c:pt>
                <c:pt idx="9982">
                  <c:v>6.4835799999999999</c:v>
                </c:pt>
                <c:pt idx="9983">
                  <c:v>6.4836600000000004</c:v>
                </c:pt>
                <c:pt idx="9984">
                  <c:v>6.4837100000000003</c:v>
                </c:pt>
                <c:pt idx="9985">
                  <c:v>6.4837400000000001</c:v>
                </c:pt>
                <c:pt idx="9986">
                  <c:v>6.4837899999999999</c:v>
                </c:pt>
                <c:pt idx="9987">
                  <c:v>6.4838399999999998</c:v>
                </c:pt>
                <c:pt idx="9988">
                  <c:v>6.4838899999999997</c:v>
                </c:pt>
                <c:pt idx="9989">
                  <c:v>6.48393</c:v>
                </c:pt>
                <c:pt idx="9990">
                  <c:v>6.4839900000000004</c:v>
                </c:pt>
                <c:pt idx="9991">
                  <c:v>6.4840299999999997</c:v>
                </c:pt>
                <c:pt idx="9992">
                  <c:v>6.4840799999999996</c:v>
                </c:pt>
                <c:pt idx="9993">
                  <c:v>6.4841300000000004</c:v>
                </c:pt>
                <c:pt idx="9994">
                  <c:v>6.4841800000000003</c:v>
                </c:pt>
                <c:pt idx="9995">
                  <c:v>6.4842199999999997</c:v>
                </c:pt>
                <c:pt idx="9996">
                  <c:v>6.4842599999999999</c:v>
                </c:pt>
                <c:pt idx="9997">
                  <c:v>6.4843099999999998</c:v>
                </c:pt>
                <c:pt idx="9998">
                  <c:v>6.4843400000000004</c:v>
                </c:pt>
                <c:pt idx="9999">
                  <c:v>6.4843700000000002</c:v>
                </c:pt>
                <c:pt idx="10000">
                  <c:v>6.4844200000000001</c:v>
                </c:pt>
                <c:pt idx="10001">
                  <c:v>6.48447</c:v>
                </c:pt>
                <c:pt idx="10002">
                  <c:v>6.4845300000000003</c:v>
                </c:pt>
                <c:pt idx="10003">
                  <c:v>6.4845800000000002</c:v>
                </c:pt>
                <c:pt idx="10004">
                  <c:v>6.4846399999999997</c:v>
                </c:pt>
                <c:pt idx="10005">
                  <c:v>6.48468</c:v>
                </c:pt>
                <c:pt idx="10006">
                  <c:v>6.4847200000000003</c:v>
                </c:pt>
                <c:pt idx="10007">
                  <c:v>6.4847799999999998</c:v>
                </c:pt>
                <c:pt idx="10008">
                  <c:v>6.4848400000000002</c:v>
                </c:pt>
                <c:pt idx="10009">
                  <c:v>6.48489</c:v>
                </c:pt>
                <c:pt idx="10010">
                  <c:v>6.4849500000000004</c:v>
                </c:pt>
                <c:pt idx="10011">
                  <c:v>6.4850199999999996</c:v>
                </c:pt>
                <c:pt idx="10012">
                  <c:v>6.4851000000000001</c:v>
                </c:pt>
                <c:pt idx="10013">
                  <c:v>6.4851700000000001</c:v>
                </c:pt>
                <c:pt idx="10014">
                  <c:v>6.4852100000000004</c:v>
                </c:pt>
                <c:pt idx="10015">
                  <c:v>6.48529</c:v>
                </c:pt>
                <c:pt idx="10016">
                  <c:v>6.4854399999999996</c:v>
                </c:pt>
                <c:pt idx="10017">
                  <c:v>6.4855099999999997</c:v>
                </c:pt>
                <c:pt idx="10018">
                  <c:v>6.4856199999999999</c:v>
                </c:pt>
                <c:pt idx="10019">
                  <c:v>6.4857199999999997</c:v>
                </c:pt>
                <c:pt idx="10020">
                  <c:v>6.4858700000000002</c:v>
                </c:pt>
                <c:pt idx="10021">
                  <c:v>6.4860199999999999</c:v>
                </c:pt>
                <c:pt idx="10022">
                  <c:v>6.4862000000000002</c:v>
                </c:pt>
                <c:pt idx="10023">
                  <c:v>6.4864699999999997</c:v>
                </c:pt>
                <c:pt idx="10024">
                  <c:v>6.4867900000000001</c:v>
                </c:pt>
                <c:pt idx="10025">
                  <c:v>6.4872300000000003</c:v>
                </c:pt>
                <c:pt idx="10026">
                  <c:v>6.4874000000000001</c:v>
                </c:pt>
                <c:pt idx="10027">
                  <c:v>6.48752</c:v>
                </c:pt>
                <c:pt idx="10028">
                  <c:v>6.4875999999999996</c:v>
                </c:pt>
                <c:pt idx="10029">
                  <c:v>6.4877000000000002</c:v>
                </c:pt>
                <c:pt idx="10030">
                  <c:v>6.4877799999999999</c:v>
                </c:pt>
                <c:pt idx="10031">
                  <c:v>6.4878600000000004</c:v>
                </c:pt>
                <c:pt idx="10032">
                  <c:v>6.4879600000000002</c:v>
                </c:pt>
                <c:pt idx="10033">
                  <c:v>6.4880500000000003</c:v>
                </c:pt>
                <c:pt idx="10034">
                  <c:v>6.4881399999999996</c:v>
                </c:pt>
                <c:pt idx="10035">
                  <c:v>6.4882400000000002</c:v>
                </c:pt>
                <c:pt idx="10036">
                  <c:v>6.48841</c:v>
                </c:pt>
                <c:pt idx="10037">
                  <c:v>6.4890400000000001</c:v>
                </c:pt>
                <c:pt idx="10038">
                  <c:v>6.4894499999999997</c:v>
                </c:pt>
                <c:pt idx="10039">
                  <c:v>6.4899699999999996</c:v>
                </c:pt>
                <c:pt idx="10040">
                  <c:v>6.4904799999999998</c:v>
                </c:pt>
                <c:pt idx="10041">
                  <c:v>6.4911099999999999</c:v>
                </c:pt>
                <c:pt idx="10042">
                  <c:v>6.4915099999999999</c:v>
                </c:pt>
                <c:pt idx="10043">
                  <c:v>6.4919099999999998</c:v>
                </c:pt>
                <c:pt idx="10044">
                  <c:v>6.4924400000000002</c:v>
                </c:pt>
                <c:pt idx="10045">
                  <c:v>6.4934500000000002</c:v>
                </c:pt>
                <c:pt idx="10046">
                  <c:v>6.4944199999999999</c:v>
                </c:pt>
                <c:pt idx="10047">
                  <c:v>6.4952100000000002</c:v>
                </c:pt>
                <c:pt idx="10048">
                  <c:v>6.49559</c:v>
                </c:pt>
                <c:pt idx="10049">
                  <c:v>6.4958900000000002</c:v>
                </c:pt>
                <c:pt idx="10050">
                  <c:v>6.4962900000000001</c:v>
                </c:pt>
                <c:pt idx="10051">
                  <c:v>6.4969900000000003</c:v>
                </c:pt>
                <c:pt idx="10052">
                  <c:v>6.4973299999999998</c:v>
                </c:pt>
                <c:pt idx="10053">
                  <c:v>6.49838</c:v>
                </c:pt>
                <c:pt idx="10054">
                  <c:v>6.4989299999999997</c:v>
                </c:pt>
                <c:pt idx="10055">
                  <c:v>6.4996400000000003</c:v>
                </c:pt>
                <c:pt idx="10056">
                  <c:v>6.5006000000000004</c:v>
                </c:pt>
                <c:pt idx="10057">
                  <c:v>6.5014200000000004</c:v>
                </c:pt>
                <c:pt idx="10058">
                  <c:v>6.5022500000000001</c:v>
                </c:pt>
                <c:pt idx="10059">
                  <c:v>6.50312</c:v>
                </c:pt>
                <c:pt idx="10060">
                  <c:v>6.5036100000000001</c:v>
                </c:pt>
                <c:pt idx="10061">
                  <c:v>6.5042200000000001</c:v>
                </c:pt>
                <c:pt idx="10062">
                  <c:v>6.5052700000000003</c:v>
                </c:pt>
                <c:pt idx="10063">
                  <c:v>6.5064000000000002</c:v>
                </c:pt>
                <c:pt idx="10064">
                  <c:v>6.50739</c:v>
                </c:pt>
                <c:pt idx="10065">
                  <c:v>6.5080799999999996</c:v>
                </c:pt>
                <c:pt idx="10066">
                  <c:v>6.5084499999999998</c:v>
                </c:pt>
                <c:pt idx="10067">
                  <c:v>6.5087299999999999</c:v>
                </c:pt>
                <c:pt idx="10068">
                  <c:v>6.5091599999999996</c:v>
                </c:pt>
                <c:pt idx="10069">
                  <c:v>6.51</c:v>
                </c:pt>
                <c:pt idx="10070">
                  <c:v>6.51098</c:v>
                </c:pt>
                <c:pt idx="10071">
                  <c:v>6.5119400000000001</c:v>
                </c:pt>
                <c:pt idx="10072">
                  <c:v>6.5129000000000001</c:v>
                </c:pt>
                <c:pt idx="10073">
                  <c:v>6.5138499999999997</c:v>
                </c:pt>
                <c:pt idx="10074">
                  <c:v>6.5148099999999998</c:v>
                </c:pt>
                <c:pt idx="10075">
                  <c:v>6.5157600000000002</c:v>
                </c:pt>
                <c:pt idx="10076">
                  <c:v>6.5167099999999998</c:v>
                </c:pt>
                <c:pt idx="10077">
                  <c:v>6.5173199999999998</c:v>
                </c:pt>
                <c:pt idx="10078">
                  <c:v>6.5182799999999999</c:v>
                </c:pt>
                <c:pt idx="10079">
                  <c:v>6.5192300000000003</c:v>
                </c:pt>
                <c:pt idx="10080">
                  <c:v>6.5200899999999997</c:v>
                </c:pt>
                <c:pt idx="10081">
                  <c:v>6.5210600000000003</c:v>
                </c:pt>
                <c:pt idx="10082">
                  <c:v>6.5217499999999999</c:v>
                </c:pt>
                <c:pt idx="10083">
                  <c:v>6.5224599999999997</c:v>
                </c:pt>
                <c:pt idx="10084">
                  <c:v>6.5231700000000004</c:v>
                </c:pt>
                <c:pt idx="10085">
                  <c:v>6.5237999999999996</c:v>
                </c:pt>
                <c:pt idx="10086">
                  <c:v>6.5239500000000001</c:v>
                </c:pt>
                <c:pt idx="10087">
                  <c:v>6.5242699999999996</c:v>
                </c:pt>
                <c:pt idx="10088">
                  <c:v>6.5248100000000004</c:v>
                </c:pt>
                <c:pt idx="10089">
                  <c:v>6.5250399999999997</c:v>
                </c:pt>
                <c:pt idx="10090">
                  <c:v>6.5252699999999999</c:v>
                </c:pt>
                <c:pt idx="10091">
                  <c:v>6.5258399999999996</c:v>
                </c:pt>
                <c:pt idx="10092">
                  <c:v>6.5262200000000004</c:v>
                </c:pt>
                <c:pt idx="10093">
                  <c:v>6.5271600000000003</c:v>
                </c:pt>
                <c:pt idx="10094">
                  <c:v>6.5281099999999999</c:v>
                </c:pt>
                <c:pt idx="10095">
                  <c:v>6.5288000000000004</c:v>
                </c:pt>
                <c:pt idx="10096">
                  <c:v>6.5291300000000003</c:v>
                </c:pt>
                <c:pt idx="10097">
                  <c:v>6.52956</c:v>
                </c:pt>
                <c:pt idx="10098">
                  <c:v>6.5301499999999999</c:v>
                </c:pt>
                <c:pt idx="10099">
                  <c:v>6.5304399999999996</c:v>
                </c:pt>
                <c:pt idx="10100">
                  <c:v>6.5310699999999997</c:v>
                </c:pt>
                <c:pt idx="10101">
                  <c:v>6.5318199999999997</c:v>
                </c:pt>
                <c:pt idx="10102">
                  <c:v>6.5325699999999998</c:v>
                </c:pt>
                <c:pt idx="10103">
                  <c:v>6.5328799999999996</c:v>
                </c:pt>
                <c:pt idx="10104">
                  <c:v>6.5338900000000004</c:v>
                </c:pt>
                <c:pt idx="10105">
                  <c:v>6.5349000000000004</c:v>
                </c:pt>
                <c:pt idx="10106">
                  <c:v>6.5354799999999997</c:v>
                </c:pt>
                <c:pt idx="10107">
                  <c:v>6.5355699999999999</c:v>
                </c:pt>
                <c:pt idx="10108">
                  <c:v>6.5356500000000004</c:v>
                </c:pt>
                <c:pt idx="10109">
                  <c:v>6.5357200000000004</c:v>
                </c:pt>
                <c:pt idx="10110">
                  <c:v>6.5357900000000004</c:v>
                </c:pt>
                <c:pt idx="10111">
                  <c:v>6.5358499999999999</c:v>
                </c:pt>
                <c:pt idx="10112">
                  <c:v>6.5358999999999998</c:v>
                </c:pt>
                <c:pt idx="10113">
                  <c:v>6.5359600000000002</c:v>
                </c:pt>
                <c:pt idx="10114">
                  <c:v>6.5360100000000001</c:v>
                </c:pt>
                <c:pt idx="10115">
                  <c:v>6.5360500000000004</c:v>
                </c:pt>
                <c:pt idx="10116">
                  <c:v>6.5360800000000001</c:v>
                </c:pt>
                <c:pt idx="10117">
                  <c:v>6.5361200000000004</c:v>
                </c:pt>
                <c:pt idx="10118">
                  <c:v>6.5361399999999996</c:v>
                </c:pt>
                <c:pt idx="10119">
                  <c:v>6.5361599999999997</c:v>
                </c:pt>
                <c:pt idx="10120">
                  <c:v>6.5362</c:v>
                </c:pt>
                <c:pt idx="10121">
                  <c:v>6.5362400000000003</c:v>
                </c:pt>
                <c:pt idx="10122">
                  <c:v>6.5362900000000002</c:v>
                </c:pt>
                <c:pt idx="10123">
                  <c:v>6.5363300000000004</c:v>
                </c:pt>
                <c:pt idx="10124">
                  <c:v>6.5363800000000003</c:v>
                </c:pt>
                <c:pt idx="10125">
                  <c:v>6.5364399999999998</c:v>
                </c:pt>
                <c:pt idx="10126">
                  <c:v>6.5365000000000002</c:v>
                </c:pt>
                <c:pt idx="10127">
                  <c:v>6.5365500000000001</c:v>
                </c:pt>
                <c:pt idx="10128">
                  <c:v>6.5366</c:v>
                </c:pt>
                <c:pt idx="10129">
                  <c:v>6.5366499999999998</c:v>
                </c:pt>
                <c:pt idx="10130">
                  <c:v>6.5366999999999997</c:v>
                </c:pt>
                <c:pt idx="10131">
                  <c:v>6.53674</c:v>
                </c:pt>
                <c:pt idx="10132">
                  <c:v>6.5367800000000003</c:v>
                </c:pt>
                <c:pt idx="10133">
                  <c:v>6.53681</c:v>
                </c:pt>
                <c:pt idx="10134">
                  <c:v>6.5368300000000001</c:v>
                </c:pt>
                <c:pt idx="10135">
                  <c:v>6.5368700000000004</c:v>
                </c:pt>
                <c:pt idx="10136">
                  <c:v>6.5368899999999996</c:v>
                </c:pt>
                <c:pt idx="10137">
                  <c:v>6.5369299999999999</c:v>
                </c:pt>
                <c:pt idx="10138">
                  <c:v>6.5369700000000002</c:v>
                </c:pt>
                <c:pt idx="10139">
                  <c:v>6.5369999999999999</c:v>
                </c:pt>
                <c:pt idx="10140">
                  <c:v>6.5370200000000001</c:v>
                </c:pt>
                <c:pt idx="10141">
                  <c:v>6.5370499999999998</c:v>
                </c:pt>
                <c:pt idx="10142">
                  <c:v>6.5370999999999997</c:v>
                </c:pt>
                <c:pt idx="10143">
                  <c:v>6.5371300000000003</c:v>
                </c:pt>
                <c:pt idx="10144">
                  <c:v>6.5371800000000002</c:v>
                </c:pt>
                <c:pt idx="10145">
                  <c:v>6.5372300000000001</c:v>
                </c:pt>
                <c:pt idx="10146">
                  <c:v>6.5372700000000004</c:v>
                </c:pt>
                <c:pt idx="10147">
                  <c:v>6.5373000000000001</c:v>
                </c:pt>
                <c:pt idx="10148">
                  <c:v>6.5373400000000004</c:v>
                </c:pt>
                <c:pt idx="10149">
                  <c:v>6.5373700000000001</c:v>
                </c:pt>
                <c:pt idx="10150">
                  <c:v>6.5374100000000004</c:v>
                </c:pt>
                <c:pt idx="10151">
                  <c:v>6.5374600000000003</c:v>
                </c:pt>
                <c:pt idx="10152">
                  <c:v>6.53749</c:v>
                </c:pt>
                <c:pt idx="10153">
                  <c:v>6.5375399999999999</c:v>
                </c:pt>
                <c:pt idx="10154">
                  <c:v>6.5375899999999998</c:v>
                </c:pt>
                <c:pt idx="10155">
                  <c:v>6.5376599999999998</c:v>
                </c:pt>
                <c:pt idx="10156">
                  <c:v>6.5377000000000001</c:v>
                </c:pt>
                <c:pt idx="10157">
                  <c:v>6.5377599999999996</c:v>
                </c:pt>
                <c:pt idx="10158">
                  <c:v>6.53782</c:v>
                </c:pt>
                <c:pt idx="10159">
                  <c:v>6.5378699999999998</c:v>
                </c:pt>
                <c:pt idx="10160">
                  <c:v>6.5379300000000002</c:v>
                </c:pt>
                <c:pt idx="10161">
                  <c:v>6.5380099999999999</c:v>
                </c:pt>
                <c:pt idx="10162">
                  <c:v>6.5380799999999999</c:v>
                </c:pt>
                <c:pt idx="10163">
                  <c:v>6.5381600000000004</c:v>
                </c:pt>
                <c:pt idx="10164">
                  <c:v>6.5382999999999996</c:v>
                </c:pt>
                <c:pt idx="10165">
                  <c:v>6.5392000000000001</c:v>
                </c:pt>
                <c:pt idx="10166">
                  <c:v>6.5400999999999998</c:v>
                </c:pt>
                <c:pt idx="10167">
                  <c:v>6.5407200000000003</c:v>
                </c:pt>
                <c:pt idx="10168">
                  <c:v>6.5412699999999999</c:v>
                </c:pt>
                <c:pt idx="10169">
                  <c:v>6.5416299999999996</c:v>
                </c:pt>
                <c:pt idx="10170">
                  <c:v>6.54237</c:v>
                </c:pt>
                <c:pt idx="10171">
                  <c:v>6.54331</c:v>
                </c:pt>
                <c:pt idx="10172">
                  <c:v>6.54373</c:v>
                </c:pt>
                <c:pt idx="10173">
                  <c:v>6.5439400000000001</c:v>
                </c:pt>
                <c:pt idx="10174">
                  <c:v>6.5448599999999999</c:v>
                </c:pt>
                <c:pt idx="10175">
                  <c:v>6.5450699999999999</c:v>
                </c:pt>
                <c:pt idx="10176">
                  <c:v>6.5454600000000003</c:v>
                </c:pt>
                <c:pt idx="10177">
                  <c:v>6.5464399999999996</c:v>
                </c:pt>
                <c:pt idx="10178">
                  <c:v>6.5474399999999999</c:v>
                </c:pt>
                <c:pt idx="10179">
                  <c:v>6.5483700000000002</c:v>
                </c:pt>
                <c:pt idx="10180">
                  <c:v>6.5490199999999996</c:v>
                </c:pt>
                <c:pt idx="10181">
                  <c:v>6.5494000000000003</c:v>
                </c:pt>
                <c:pt idx="10182">
                  <c:v>6.5496299999999996</c:v>
                </c:pt>
                <c:pt idx="10183">
                  <c:v>6.5499000000000001</c:v>
                </c:pt>
                <c:pt idx="10184">
                  <c:v>6.5505000000000004</c:v>
                </c:pt>
                <c:pt idx="10185">
                  <c:v>6.5514000000000001</c:v>
                </c:pt>
                <c:pt idx="10186">
                  <c:v>6.5520899999999997</c:v>
                </c:pt>
                <c:pt idx="10187">
                  <c:v>6.5529999999999999</c:v>
                </c:pt>
                <c:pt idx="10188">
                  <c:v>6.5540200000000004</c:v>
                </c:pt>
                <c:pt idx="10189">
                  <c:v>6.5550300000000004</c:v>
                </c:pt>
                <c:pt idx="10190">
                  <c:v>6.5554600000000001</c:v>
                </c:pt>
                <c:pt idx="10191">
                  <c:v>6.5563599999999997</c:v>
                </c:pt>
                <c:pt idx="10192">
                  <c:v>6.5569600000000001</c:v>
                </c:pt>
                <c:pt idx="10193">
                  <c:v>6.5575099999999997</c:v>
                </c:pt>
                <c:pt idx="10194">
                  <c:v>6.5586399999999996</c:v>
                </c:pt>
                <c:pt idx="10195">
                  <c:v>6.5597399999999997</c:v>
                </c:pt>
                <c:pt idx="10196">
                  <c:v>6.5607600000000001</c:v>
                </c:pt>
                <c:pt idx="10197">
                  <c:v>6.5614499999999998</c:v>
                </c:pt>
                <c:pt idx="10198">
                  <c:v>6.5620399999999997</c:v>
                </c:pt>
                <c:pt idx="10199">
                  <c:v>6.5625299999999998</c:v>
                </c:pt>
                <c:pt idx="10200">
                  <c:v>6.5629099999999996</c:v>
                </c:pt>
                <c:pt idx="10201">
                  <c:v>6.5636000000000001</c:v>
                </c:pt>
                <c:pt idx="10202">
                  <c:v>6.5645499999999997</c:v>
                </c:pt>
                <c:pt idx="10203">
                  <c:v>6.5655000000000001</c:v>
                </c:pt>
                <c:pt idx="10204">
                  <c:v>6.5664499999999997</c:v>
                </c:pt>
                <c:pt idx="10205">
                  <c:v>6.5674099999999997</c:v>
                </c:pt>
                <c:pt idx="10206">
                  <c:v>6.5683600000000002</c:v>
                </c:pt>
                <c:pt idx="10207">
                  <c:v>6.5693099999999998</c:v>
                </c:pt>
                <c:pt idx="10208">
                  <c:v>6.5701799999999997</c:v>
                </c:pt>
                <c:pt idx="10209">
                  <c:v>6.5710199999999999</c:v>
                </c:pt>
                <c:pt idx="10210">
                  <c:v>6.5718899999999998</c:v>
                </c:pt>
                <c:pt idx="10211">
                  <c:v>6.57287</c:v>
                </c:pt>
                <c:pt idx="10212">
                  <c:v>6.5738300000000001</c:v>
                </c:pt>
                <c:pt idx="10213">
                  <c:v>6.5747900000000001</c:v>
                </c:pt>
                <c:pt idx="10214">
                  <c:v>6.5757300000000001</c:v>
                </c:pt>
                <c:pt idx="10215">
                  <c:v>6.5763800000000003</c:v>
                </c:pt>
                <c:pt idx="10216">
                  <c:v>6.5768899999999997</c:v>
                </c:pt>
                <c:pt idx="10217">
                  <c:v>6.5771600000000001</c:v>
                </c:pt>
                <c:pt idx="10218">
                  <c:v>6.5776599999999998</c:v>
                </c:pt>
                <c:pt idx="10219">
                  <c:v>6.5778699999999999</c:v>
                </c:pt>
                <c:pt idx="10220">
                  <c:v>6.5781099999999997</c:v>
                </c:pt>
                <c:pt idx="10221">
                  <c:v>6.5783899999999997</c:v>
                </c:pt>
                <c:pt idx="10222">
                  <c:v>6.57911</c:v>
                </c:pt>
                <c:pt idx="10223">
                  <c:v>6.58</c:v>
                </c:pt>
                <c:pt idx="10224">
                  <c:v>6.5809800000000003</c:v>
                </c:pt>
                <c:pt idx="10225">
                  <c:v>6.5815299999999999</c:v>
                </c:pt>
                <c:pt idx="10226">
                  <c:v>6.5823799999999997</c:v>
                </c:pt>
                <c:pt idx="10227">
                  <c:v>6.5833899999999996</c:v>
                </c:pt>
                <c:pt idx="10228">
                  <c:v>6.5842900000000002</c:v>
                </c:pt>
                <c:pt idx="10229">
                  <c:v>6.5848699999999996</c:v>
                </c:pt>
                <c:pt idx="10230">
                  <c:v>6.5853599999999997</c:v>
                </c:pt>
                <c:pt idx="10231">
                  <c:v>6.5859300000000003</c:v>
                </c:pt>
                <c:pt idx="10232">
                  <c:v>6.5869</c:v>
                </c:pt>
                <c:pt idx="10233">
                  <c:v>6.5878899999999998</c:v>
                </c:pt>
                <c:pt idx="10234">
                  <c:v>6.5881100000000004</c:v>
                </c:pt>
                <c:pt idx="10235">
                  <c:v>6.5881999999999996</c:v>
                </c:pt>
                <c:pt idx="10236">
                  <c:v>6.58826</c:v>
                </c:pt>
                <c:pt idx="10237">
                  <c:v>6.5883200000000004</c:v>
                </c:pt>
                <c:pt idx="10238">
                  <c:v>6.5883799999999999</c:v>
                </c:pt>
                <c:pt idx="10239">
                  <c:v>6.5884299999999998</c:v>
                </c:pt>
                <c:pt idx="10240">
                  <c:v>6.5884799999999997</c:v>
                </c:pt>
                <c:pt idx="10241">
                  <c:v>6.5885199999999999</c:v>
                </c:pt>
                <c:pt idx="10242">
                  <c:v>6.5885699999999998</c:v>
                </c:pt>
                <c:pt idx="10243">
                  <c:v>6.5885999999999996</c:v>
                </c:pt>
                <c:pt idx="10244">
                  <c:v>6.5886399999999998</c:v>
                </c:pt>
                <c:pt idx="10245">
                  <c:v>6.5886899999999997</c:v>
                </c:pt>
                <c:pt idx="10246">
                  <c:v>6.58873</c:v>
                </c:pt>
                <c:pt idx="10247">
                  <c:v>6.5887700000000002</c:v>
                </c:pt>
                <c:pt idx="10248">
                  <c:v>6.5888099999999996</c:v>
                </c:pt>
                <c:pt idx="10249">
                  <c:v>6.5888600000000004</c:v>
                </c:pt>
                <c:pt idx="10250">
                  <c:v>6.5888799999999996</c:v>
                </c:pt>
                <c:pt idx="10251">
                  <c:v>6.5889199999999999</c:v>
                </c:pt>
                <c:pt idx="10252">
                  <c:v>6.58894</c:v>
                </c:pt>
                <c:pt idx="10253">
                  <c:v>6.5889600000000002</c:v>
                </c:pt>
                <c:pt idx="10254">
                  <c:v>6.5889899999999999</c:v>
                </c:pt>
                <c:pt idx="10255">
                  <c:v>6.5890199999999997</c:v>
                </c:pt>
                <c:pt idx="10256">
                  <c:v>6.5890599999999999</c:v>
                </c:pt>
                <c:pt idx="10257">
                  <c:v>6.5890899999999997</c:v>
                </c:pt>
                <c:pt idx="10258">
                  <c:v>6.5891099999999998</c:v>
                </c:pt>
                <c:pt idx="10259">
                  <c:v>6.5891299999999999</c:v>
                </c:pt>
                <c:pt idx="10260">
                  <c:v>6.5891599999999997</c:v>
                </c:pt>
                <c:pt idx="10261">
                  <c:v>6.5892099999999996</c:v>
                </c:pt>
                <c:pt idx="10262">
                  <c:v>6.5892600000000003</c:v>
                </c:pt>
                <c:pt idx="10263">
                  <c:v>6.5893100000000002</c:v>
                </c:pt>
                <c:pt idx="10264">
                  <c:v>6.5893600000000001</c:v>
                </c:pt>
                <c:pt idx="10265">
                  <c:v>6.5893800000000002</c:v>
                </c:pt>
                <c:pt idx="10266">
                  <c:v>6.5894000000000004</c:v>
                </c:pt>
                <c:pt idx="10267">
                  <c:v>6.5894300000000001</c:v>
                </c:pt>
                <c:pt idx="10268">
                  <c:v>6.5894599999999999</c:v>
                </c:pt>
                <c:pt idx="10269">
                  <c:v>6.58948</c:v>
                </c:pt>
                <c:pt idx="10270">
                  <c:v>6.5895099999999998</c:v>
                </c:pt>
                <c:pt idx="10271">
                  <c:v>6.5895299999999999</c:v>
                </c:pt>
                <c:pt idx="10272">
                  <c:v>6.5895599999999996</c:v>
                </c:pt>
                <c:pt idx="10273">
                  <c:v>6.5895900000000003</c:v>
                </c:pt>
                <c:pt idx="10274">
                  <c:v>6.58962</c:v>
                </c:pt>
                <c:pt idx="10275">
                  <c:v>6.5896600000000003</c:v>
                </c:pt>
                <c:pt idx="10276">
                  <c:v>6.5896999999999997</c:v>
                </c:pt>
                <c:pt idx="10277">
                  <c:v>6.5897300000000003</c:v>
                </c:pt>
                <c:pt idx="10278">
                  <c:v>6.5897600000000001</c:v>
                </c:pt>
                <c:pt idx="10279">
                  <c:v>6.5898000000000003</c:v>
                </c:pt>
                <c:pt idx="10280">
                  <c:v>6.5898399999999997</c:v>
                </c:pt>
                <c:pt idx="10281">
                  <c:v>6.58988</c:v>
                </c:pt>
                <c:pt idx="10282">
                  <c:v>6.5899400000000004</c:v>
                </c:pt>
                <c:pt idx="10283">
                  <c:v>6.5899799999999997</c:v>
                </c:pt>
                <c:pt idx="10284">
                  <c:v>6.59002</c:v>
                </c:pt>
                <c:pt idx="10285">
                  <c:v>6.5900600000000003</c:v>
                </c:pt>
                <c:pt idx="10286">
                  <c:v>6.5901100000000001</c:v>
                </c:pt>
                <c:pt idx="10287">
                  <c:v>6.59016</c:v>
                </c:pt>
                <c:pt idx="10288">
                  <c:v>6.5902000000000003</c:v>
                </c:pt>
                <c:pt idx="10289">
                  <c:v>6.5902500000000002</c:v>
                </c:pt>
                <c:pt idx="10290">
                  <c:v>6.5903099999999997</c:v>
                </c:pt>
                <c:pt idx="10291">
                  <c:v>6.5903600000000004</c:v>
                </c:pt>
                <c:pt idx="10292">
                  <c:v>6.5904199999999999</c:v>
                </c:pt>
                <c:pt idx="10293">
                  <c:v>6.59049</c:v>
                </c:pt>
                <c:pt idx="10294">
                  <c:v>6.5906200000000004</c:v>
                </c:pt>
                <c:pt idx="10295">
                  <c:v>6.5909000000000004</c:v>
                </c:pt>
                <c:pt idx="10296">
                  <c:v>6.59152</c:v>
                </c:pt>
                <c:pt idx="10297">
                  <c:v>6.5921700000000003</c:v>
                </c:pt>
                <c:pt idx="10298">
                  <c:v>6.5931600000000001</c:v>
                </c:pt>
                <c:pt idx="10299">
                  <c:v>6.5933900000000003</c:v>
                </c:pt>
                <c:pt idx="10300">
                  <c:v>6.5934900000000001</c:v>
                </c:pt>
                <c:pt idx="10301">
                  <c:v>6.5935699999999997</c:v>
                </c:pt>
                <c:pt idx="10302">
                  <c:v>6.5936599999999999</c:v>
                </c:pt>
                <c:pt idx="10303">
                  <c:v>6.59375</c:v>
                </c:pt>
                <c:pt idx="10304">
                  <c:v>6.5938100000000004</c:v>
                </c:pt>
                <c:pt idx="10305">
                  <c:v>6.59389</c:v>
                </c:pt>
                <c:pt idx="10306">
                  <c:v>6.5939500000000004</c:v>
                </c:pt>
                <c:pt idx="10307">
                  <c:v>6.5940099999999999</c:v>
                </c:pt>
                <c:pt idx="10308">
                  <c:v>6.5940500000000002</c:v>
                </c:pt>
                <c:pt idx="10309">
                  <c:v>6.5940799999999999</c:v>
                </c:pt>
                <c:pt idx="10310">
                  <c:v>6.5941099999999997</c:v>
                </c:pt>
                <c:pt idx="10311">
                  <c:v>6.5941599999999996</c:v>
                </c:pt>
                <c:pt idx="10312">
                  <c:v>6.5942100000000003</c:v>
                </c:pt>
                <c:pt idx="10313">
                  <c:v>6.5942800000000004</c:v>
                </c:pt>
                <c:pt idx="10314">
                  <c:v>6.59436</c:v>
                </c:pt>
                <c:pt idx="10315">
                  <c:v>6.5944599999999998</c:v>
                </c:pt>
                <c:pt idx="10316">
                  <c:v>6.5945400000000003</c:v>
                </c:pt>
                <c:pt idx="10317">
                  <c:v>6.5946199999999999</c:v>
                </c:pt>
                <c:pt idx="10318">
                  <c:v>6.5946899999999999</c:v>
                </c:pt>
                <c:pt idx="10319">
                  <c:v>6.5947500000000003</c:v>
                </c:pt>
                <c:pt idx="10320">
                  <c:v>6.59483</c:v>
                </c:pt>
                <c:pt idx="10321">
                  <c:v>6.5954800000000002</c:v>
                </c:pt>
                <c:pt idx="10322">
                  <c:v>6.59619</c:v>
                </c:pt>
                <c:pt idx="10323">
                  <c:v>6.5968</c:v>
                </c:pt>
                <c:pt idx="10324">
                  <c:v>6.5974199999999996</c:v>
                </c:pt>
                <c:pt idx="10325">
                  <c:v>6.5977499999999996</c:v>
                </c:pt>
                <c:pt idx="10326">
                  <c:v>6.5987999999999998</c:v>
                </c:pt>
                <c:pt idx="10327">
                  <c:v>6.5997500000000002</c:v>
                </c:pt>
                <c:pt idx="10328">
                  <c:v>6.6007100000000003</c:v>
                </c:pt>
                <c:pt idx="10329">
                  <c:v>6.6008899999999997</c:v>
                </c:pt>
                <c:pt idx="10330">
                  <c:v>6.6017299999999999</c:v>
                </c:pt>
                <c:pt idx="10331">
                  <c:v>6.6028000000000002</c:v>
                </c:pt>
                <c:pt idx="10332">
                  <c:v>6.6032500000000001</c:v>
                </c:pt>
                <c:pt idx="10333">
                  <c:v>6.6036200000000003</c:v>
                </c:pt>
                <c:pt idx="10334">
                  <c:v>6.6042899999999998</c:v>
                </c:pt>
                <c:pt idx="10335">
                  <c:v>6.6049800000000003</c:v>
                </c:pt>
                <c:pt idx="10336">
                  <c:v>6.6060400000000001</c:v>
                </c:pt>
                <c:pt idx="10337">
                  <c:v>6.6065100000000001</c:v>
                </c:pt>
                <c:pt idx="10338">
                  <c:v>6.6073500000000003</c:v>
                </c:pt>
                <c:pt idx="10339">
                  <c:v>6.6080699999999997</c:v>
                </c:pt>
                <c:pt idx="10340">
                  <c:v>6.6089399999999996</c:v>
                </c:pt>
                <c:pt idx="10341">
                  <c:v>6.60975</c:v>
                </c:pt>
                <c:pt idx="10342">
                  <c:v>6.61069</c:v>
                </c:pt>
                <c:pt idx="10343">
                  <c:v>6.6117600000000003</c:v>
                </c:pt>
                <c:pt idx="10344">
                  <c:v>6.61219</c:v>
                </c:pt>
                <c:pt idx="10345">
                  <c:v>6.6123799999999999</c:v>
                </c:pt>
                <c:pt idx="10346">
                  <c:v>6.6132099999999996</c:v>
                </c:pt>
                <c:pt idx="10347">
                  <c:v>6.61395</c:v>
                </c:pt>
                <c:pt idx="10348">
                  <c:v>6.6146099999999999</c:v>
                </c:pt>
                <c:pt idx="10349">
                  <c:v>6.61503</c:v>
                </c:pt>
                <c:pt idx="10350">
                  <c:v>6.6158400000000004</c:v>
                </c:pt>
                <c:pt idx="10351">
                  <c:v>6.6161599999999998</c:v>
                </c:pt>
                <c:pt idx="10352">
                  <c:v>6.6167199999999999</c:v>
                </c:pt>
                <c:pt idx="10353">
                  <c:v>6.6176300000000001</c:v>
                </c:pt>
                <c:pt idx="10354">
                  <c:v>6.6185700000000001</c:v>
                </c:pt>
                <c:pt idx="10355">
                  <c:v>6.61951</c:v>
                </c:pt>
                <c:pt idx="10356">
                  <c:v>6.6203799999999999</c:v>
                </c:pt>
                <c:pt idx="10357">
                  <c:v>6.6211099999999998</c:v>
                </c:pt>
                <c:pt idx="10358">
                  <c:v>6.6217899999999998</c:v>
                </c:pt>
                <c:pt idx="10359">
                  <c:v>6.6219900000000003</c:v>
                </c:pt>
                <c:pt idx="10360">
                  <c:v>6.6228300000000004</c:v>
                </c:pt>
                <c:pt idx="10361">
                  <c:v>6.6238000000000001</c:v>
                </c:pt>
                <c:pt idx="10362">
                  <c:v>6.6247499999999997</c:v>
                </c:pt>
                <c:pt idx="10363">
                  <c:v>6.6257099999999998</c:v>
                </c:pt>
                <c:pt idx="10364">
                  <c:v>6.62629</c:v>
                </c:pt>
                <c:pt idx="10365">
                  <c:v>6.6273</c:v>
                </c:pt>
                <c:pt idx="10366">
                  <c:v>6.6278300000000003</c:v>
                </c:pt>
                <c:pt idx="10367">
                  <c:v>6.6280200000000002</c:v>
                </c:pt>
                <c:pt idx="10368">
                  <c:v>6.62859</c:v>
                </c:pt>
                <c:pt idx="10369">
                  <c:v>6.6290699999999996</c:v>
                </c:pt>
                <c:pt idx="10370">
                  <c:v>6.6297699999999997</c:v>
                </c:pt>
                <c:pt idx="10371">
                  <c:v>6.6306200000000004</c:v>
                </c:pt>
                <c:pt idx="10372">
                  <c:v>6.6311099999999996</c:v>
                </c:pt>
                <c:pt idx="10373">
                  <c:v>6.6319699999999999</c:v>
                </c:pt>
                <c:pt idx="10374">
                  <c:v>6.6327400000000001</c:v>
                </c:pt>
                <c:pt idx="10375">
                  <c:v>6.6336500000000003</c:v>
                </c:pt>
                <c:pt idx="10376">
                  <c:v>6.6345700000000001</c:v>
                </c:pt>
                <c:pt idx="10377">
                  <c:v>6.6355399999999998</c:v>
                </c:pt>
                <c:pt idx="10378">
                  <c:v>6.63652</c:v>
                </c:pt>
                <c:pt idx="10379">
                  <c:v>6.6374599999999999</c:v>
                </c:pt>
                <c:pt idx="10380">
                  <c:v>6.6381899999999998</c:v>
                </c:pt>
                <c:pt idx="10381">
                  <c:v>6.6390599999999997</c:v>
                </c:pt>
                <c:pt idx="10382">
                  <c:v>6.6399900000000001</c:v>
                </c:pt>
                <c:pt idx="10383">
                  <c:v>6.6408699999999996</c:v>
                </c:pt>
                <c:pt idx="10384">
                  <c:v>6.6418699999999999</c:v>
                </c:pt>
                <c:pt idx="10385">
                  <c:v>6.64236</c:v>
                </c:pt>
                <c:pt idx="10386">
                  <c:v>6.6433499999999999</c:v>
                </c:pt>
                <c:pt idx="10387">
                  <c:v>6.6443300000000001</c:v>
                </c:pt>
                <c:pt idx="10388">
                  <c:v>6.6450899999999997</c:v>
                </c:pt>
                <c:pt idx="10389">
                  <c:v>6.6458500000000003</c:v>
                </c:pt>
                <c:pt idx="10390">
                  <c:v>6.6467900000000002</c:v>
                </c:pt>
                <c:pt idx="10391">
                  <c:v>6.6477599999999999</c:v>
                </c:pt>
                <c:pt idx="10392">
                  <c:v>6.6487400000000001</c:v>
                </c:pt>
                <c:pt idx="10393">
                  <c:v>6.6497299999999999</c:v>
                </c:pt>
                <c:pt idx="10394">
                  <c:v>6.6502299999999996</c:v>
                </c:pt>
                <c:pt idx="10395">
                  <c:v>6.6506999999999996</c:v>
                </c:pt>
                <c:pt idx="10396">
                  <c:v>6.6516500000000001</c:v>
                </c:pt>
                <c:pt idx="10397">
                  <c:v>6.6524299999999998</c:v>
                </c:pt>
                <c:pt idx="10398">
                  <c:v>6.65266</c:v>
                </c:pt>
                <c:pt idx="10399">
                  <c:v>6.6535900000000003</c:v>
                </c:pt>
                <c:pt idx="10400">
                  <c:v>6.65449</c:v>
                </c:pt>
                <c:pt idx="10401">
                  <c:v>6.6548499999999997</c:v>
                </c:pt>
                <c:pt idx="10402">
                  <c:v>6.6552600000000002</c:v>
                </c:pt>
                <c:pt idx="10403">
                  <c:v>6.6559699999999999</c:v>
                </c:pt>
                <c:pt idx="10404">
                  <c:v>6.6565000000000003</c:v>
                </c:pt>
                <c:pt idx="10405">
                  <c:v>6.6570600000000004</c:v>
                </c:pt>
                <c:pt idx="10406">
                  <c:v>6.6573900000000004</c:v>
                </c:pt>
                <c:pt idx="10407">
                  <c:v>6.6583899999999998</c:v>
                </c:pt>
                <c:pt idx="10408">
                  <c:v>6.6590199999999999</c:v>
                </c:pt>
                <c:pt idx="10409">
                  <c:v>6.66</c:v>
                </c:pt>
                <c:pt idx="10410">
                  <c:v>6.6611200000000004</c:v>
                </c:pt>
                <c:pt idx="10411">
                  <c:v>6.6620900000000001</c:v>
                </c:pt>
                <c:pt idx="10412">
                  <c:v>6.66256</c:v>
                </c:pt>
                <c:pt idx="10413">
                  <c:v>6.6634099999999998</c:v>
                </c:pt>
                <c:pt idx="10414">
                  <c:v>6.6640699999999997</c:v>
                </c:pt>
                <c:pt idx="10415">
                  <c:v>6.6650400000000003</c:v>
                </c:pt>
                <c:pt idx="10416">
                  <c:v>6.6660899999999996</c:v>
                </c:pt>
                <c:pt idx="10417">
                  <c:v>6.6667399999999999</c:v>
                </c:pt>
                <c:pt idx="10418">
                  <c:v>6.6674899999999999</c:v>
                </c:pt>
                <c:pt idx="10419">
                  <c:v>6.6684000000000001</c:v>
                </c:pt>
                <c:pt idx="10420">
                  <c:v>6.6689800000000004</c:v>
                </c:pt>
                <c:pt idx="10421">
                  <c:v>6.6699400000000004</c:v>
                </c:pt>
                <c:pt idx="10422">
                  <c:v>6.6706099999999999</c:v>
                </c:pt>
                <c:pt idx="10423">
                  <c:v>6.6712899999999999</c:v>
                </c:pt>
                <c:pt idx="10424">
                  <c:v>6.6719900000000001</c:v>
                </c:pt>
                <c:pt idx="10425">
                  <c:v>6.6726299999999998</c:v>
                </c:pt>
                <c:pt idx="10426">
                  <c:v>6.6733399999999996</c:v>
                </c:pt>
                <c:pt idx="10427">
                  <c:v>6.6736599999999999</c:v>
                </c:pt>
                <c:pt idx="10428">
                  <c:v>6.6742600000000003</c:v>
                </c:pt>
                <c:pt idx="10429">
                  <c:v>6.6747399999999999</c:v>
                </c:pt>
                <c:pt idx="10430">
                  <c:v>6.6752000000000002</c:v>
                </c:pt>
                <c:pt idx="10431">
                  <c:v>6.6761400000000002</c:v>
                </c:pt>
                <c:pt idx="10432">
                  <c:v>6.6771000000000003</c:v>
                </c:pt>
                <c:pt idx="10433">
                  <c:v>6.6779200000000003</c:v>
                </c:pt>
                <c:pt idx="10434">
                  <c:v>6.6787000000000001</c:v>
                </c:pt>
                <c:pt idx="10435">
                  <c:v>6.6792499999999997</c:v>
                </c:pt>
                <c:pt idx="10436">
                  <c:v>6.6797899999999997</c:v>
                </c:pt>
                <c:pt idx="10437">
                  <c:v>6.6799900000000001</c:v>
                </c:pt>
                <c:pt idx="10438">
                  <c:v>6.6803299999999997</c:v>
                </c:pt>
                <c:pt idx="10439">
                  <c:v>6.6807400000000001</c:v>
                </c:pt>
                <c:pt idx="10440">
                  <c:v>6.6814099999999996</c:v>
                </c:pt>
                <c:pt idx="10441">
                  <c:v>6.6820000000000004</c:v>
                </c:pt>
                <c:pt idx="10442">
                  <c:v>6.6829900000000002</c:v>
                </c:pt>
                <c:pt idx="10443">
                  <c:v>6.6836200000000003</c:v>
                </c:pt>
                <c:pt idx="10444">
                  <c:v>6.6843700000000004</c:v>
                </c:pt>
                <c:pt idx="10445">
                  <c:v>6.6846899999999998</c:v>
                </c:pt>
                <c:pt idx="10446">
                  <c:v>6.6850800000000001</c:v>
                </c:pt>
                <c:pt idx="10447">
                  <c:v>6.6859299999999999</c:v>
                </c:pt>
                <c:pt idx="10448">
                  <c:v>6.6863999999999999</c:v>
                </c:pt>
                <c:pt idx="10449">
                  <c:v>6.6871900000000002</c:v>
                </c:pt>
                <c:pt idx="10450">
                  <c:v>6.6880199999999999</c:v>
                </c:pt>
                <c:pt idx="10451">
                  <c:v>6.6889799999999999</c:v>
                </c:pt>
                <c:pt idx="10452">
                  <c:v>6.6893599999999998</c:v>
                </c:pt>
                <c:pt idx="10453">
                  <c:v>6.6901799999999998</c:v>
                </c:pt>
                <c:pt idx="10454">
                  <c:v>6.6905700000000001</c:v>
                </c:pt>
                <c:pt idx="10455">
                  <c:v>6.6910699999999999</c:v>
                </c:pt>
                <c:pt idx="10456">
                  <c:v>6.6922199999999998</c:v>
                </c:pt>
                <c:pt idx="10457">
                  <c:v>6.6931799999999999</c:v>
                </c:pt>
                <c:pt idx="10458">
                  <c:v>6.6933600000000002</c:v>
                </c:pt>
                <c:pt idx="10459">
                  <c:v>6.6938700000000004</c:v>
                </c:pt>
                <c:pt idx="10460">
                  <c:v>6.6947400000000004</c:v>
                </c:pt>
                <c:pt idx="10461">
                  <c:v>6.69564</c:v>
                </c:pt>
                <c:pt idx="10462">
                  <c:v>6.6965700000000004</c:v>
                </c:pt>
                <c:pt idx="10463">
                  <c:v>6.69719</c:v>
                </c:pt>
                <c:pt idx="10464">
                  <c:v>6.6982299999999997</c:v>
                </c:pt>
                <c:pt idx="10465">
                  <c:v>6.6989299999999998</c:v>
                </c:pt>
                <c:pt idx="10466">
                  <c:v>6.69963</c:v>
                </c:pt>
                <c:pt idx="10467">
                  <c:v>6.7005800000000004</c:v>
                </c:pt>
                <c:pt idx="10468">
                  <c:v>6.7015799999999999</c:v>
                </c:pt>
                <c:pt idx="10469">
                  <c:v>6.70261</c:v>
                </c:pt>
                <c:pt idx="10470">
                  <c:v>6.7036499999999997</c:v>
                </c:pt>
                <c:pt idx="10471">
                  <c:v>6.7044499999999996</c:v>
                </c:pt>
                <c:pt idx="10472">
                  <c:v>6.7054299999999998</c:v>
                </c:pt>
                <c:pt idx="10473">
                  <c:v>6.70601</c:v>
                </c:pt>
                <c:pt idx="10474">
                  <c:v>6.7067300000000003</c:v>
                </c:pt>
                <c:pt idx="10475">
                  <c:v>6.7077499999999999</c:v>
                </c:pt>
                <c:pt idx="10476">
                  <c:v>6.7081799999999996</c:v>
                </c:pt>
                <c:pt idx="10477">
                  <c:v>6.7091099999999999</c:v>
                </c:pt>
                <c:pt idx="10478">
                  <c:v>6.7101100000000002</c:v>
                </c:pt>
                <c:pt idx="10479">
                  <c:v>6.7106899999999996</c:v>
                </c:pt>
                <c:pt idx="10480">
                  <c:v>6.7114799999999999</c:v>
                </c:pt>
                <c:pt idx="10481">
                  <c:v>6.7120699999999998</c:v>
                </c:pt>
                <c:pt idx="10482">
                  <c:v>6.7129300000000001</c:v>
                </c:pt>
                <c:pt idx="10483">
                  <c:v>6.7139100000000003</c:v>
                </c:pt>
                <c:pt idx="10484">
                  <c:v>6.7146299999999997</c:v>
                </c:pt>
                <c:pt idx="10485">
                  <c:v>6.7152000000000003</c:v>
                </c:pt>
                <c:pt idx="10486">
                  <c:v>6.7155500000000004</c:v>
                </c:pt>
                <c:pt idx="10487">
                  <c:v>6.7164000000000001</c:v>
                </c:pt>
                <c:pt idx="10488">
                  <c:v>6.7172999999999998</c:v>
                </c:pt>
                <c:pt idx="10489">
                  <c:v>6.7175200000000004</c:v>
                </c:pt>
                <c:pt idx="10490">
                  <c:v>6.7178300000000002</c:v>
                </c:pt>
                <c:pt idx="10491">
                  <c:v>6.7181899999999999</c:v>
                </c:pt>
                <c:pt idx="10492">
                  <c:v>6.7191999999999998</c:v>
                </c:pt>
                <c:pt idx="10493">
                  <c:v>6.71997</c:v>
                </c:pt>
                <c:pt idx="10494">
                  <c:v>6.7210000000000001</c:v>
                </c:pt>
                <c:pt idx="10495">
                  <c:v>6.7220599999999999</c:v>
                </c:pt>
                <c:pt idx="10496">
                  <c:v>6.7229400000000004</c:v>
                </c:pt>
                <c:pt idx="10497">
                  <c:v>6.7235800000000001</c:v>
                </c:pt>
                <c:pt idx="10498">
                  <c:v>6.7245600000000003</c:v>
                </c:pt>
                <c:pt idx="10499">
                  <c:v>6.7254699999999996</c:v>
                </c:pt>
                <c:pt idx="10500">
                  <c:v>6.7263099999999998</c:v>
                </c:pt>
                <c:pt idx="10501">
                  <c:v>6.72729</c:v>
                </c:pt>
                <c:pt idx="10502">
                  <c:v>6.7283099999999996</c:v>
                </c:pt>
                <c:pt idx="10503">
                  <c:v>6.7293700000000003</c:v>
                </c:pt>
                <c:pt idx="10504">
                  <c:v>6.7302400000000002</c:v>
                </c:pt>
                <c:pt idx="10505">
                  <c:v>6.7313099999999997</c:v>
                </c:pt>
                <c:pt idx="10506">
                  <c:v>6.7323599999999999</c:v>
                </c:pt>
                <c:pt idx="10507">
                  <c:v>6.7334300000000002</c:v>
                </c:pt>
                <c:pt idx="10508">
                  <c:v>6.7341699999999998</c:v>
                </c:pt>
                <c:pt idx="10509">
                  <c:v>6.7346300000000001</c:v>
                </c:pt>
                <c:pt idx="10510">
                  <c:v>6.7350300000000001</c:v>
                </c:pt>
                <c:pt idx="10511">
                  <c:v>6.7357100000000001</c:v>
                </c:pt>
                <c:pt idx="10512">
                  <c:v>6.7362799999999998</c:v>
                </c:pt>
                <c:pt idx="10513">
                  <c:v>6.7369500000000002</c:v>
                </c:pt>
                <c:pt idx="10514">
                  <c:v>6.7374999999999998</c:v>
                </c:pt>
                <c:pt idx="10515">
                  <c:v>6.73848</c:v>
                </c:pt>
                <c:pt idx="10516">
                  <c:v>6.73949</c:v>
                </c:pt>
                <c:pt idx="10517">
                  <c:v>6.7402899999999999</c:v>
                </c:pt>
                <c:pt idx="10518">
                  <c:v>6.7406699999999997</c:v>
                </c:pt>
                <c:pt idx="10519">
                  <c:v>6.7413400000000001</c:v>
                </c:pt>
                <c:pt idx="10520">
                  <c:v>6.7423200000000003</c:v>
                </c:pt>
                <c:pt idx="10521">
                  <c:v>6.74282</c:v>
                </c:pt>
                <c:pt idx="10522">
                  <c:v>6.74322</c:v>
                </c:pt>
                <c:pt idx="10523">
                  <c:v>6.7440199999999999</c:v>
                </c:pt>
                <c:pt idx="10524">
                  <c:v>6.7449399999999997</c:v>
                </c:pt>
                <c:pt idx="10525">
                  <c:v>6.7456699999999996</c:v>
                </c:pt>
                <c:pt idx="10526">
                  <c:v>6.7465099999999998</c:v>
                </c:pt>
                <c:pt idx="10527">
                  <c:v>6.74716</c:v>
                </c:pt>
                <c:pt idx="10528">
                  <c:v>6.7476399999999996</c:v>
                </c:pt>
                <c:pt idx="10529">
                  <c:v>6.7486499999999996</c:v>
                </c:pt>
                <c:pt idx="10530">
                  <c:v>6.7497499999999997</c:v>
                </c:pt>
                <c:pt idx="10531">
                  <c:v>6.7502399999999998</c:v>
                </c:pt>
                <c:pt idx="10532">
                  <c:v>6.7512499999999998</c:v>
                </c:pt>
                <c:pt idx="10533">
                  <c:v>6.7517399999999999</c:v>
                </c:pt>
                <c:pt idx="10534">
                  <c:v>6.75265</c:v>
                </c:pt>
                <c:pt idx="10535">
                  <c:v>6.7536500000000004</c:v>
                </c:pt>
                <c:pt idx="10536">
                  <c:v>6.7546900000000001</c:v>
                </c:pt>
                <c:pt idx="10537">
                  <c:v>6.7557299999999998</c:v>
                </c:pt>
                <c:pt idx="10538">
                  <c:v>6.7568000000000001</c:v>
                </c:pt>
                <c:pt idx="10539">
                  <c:v>6.7578500000000004</c:v>
                </c:pt>
                <c:pt idx="10540">
                  <c:v>6.7586500000000003</c:v>
                </c:pt>
                <c:pt idx="10541">
                  <c:v>6.7592800000000004</c:v>
                </c:pt>
                <c:pt idx="10542">
                  <c:v>6.7601699999999996</c:v>
                </c:pt>
                <c:pt idx="10543">
                  <c:v>6.7607499999999998</c:v>
                </c:pt>
                <c:pt idx="10544">
                  <c:v>6.7615299999999996</c:v>
                </c:pt>
                <c:pt idx="10545">
                  <c:v>6.7620199999999997</c:v>
                </c:pt>
                <c:pt idx="10546">
                  <c:v>6.76241</c:v>
                </c:pt>
                <c:pt idx="10547">
                  <c:v>6.7630999999999997</c:v>
                </c:pt>
                <c:pt idx="10548">
                  <c:v>6.7636099999999999</c:v>
                </c:pt>
                <c:pt idx="10549">
                  <c:v>6.7644099999999998</c:v>
                </c:pt>
                <c:pt idx="10550">
                  <c:v>6.76518</c:v>
                </c:pt>
                <c:pt idx="10551">
                  <c:v>6.76607</c:v>
                </c:pt>
                <c:pt idx="10552">
                  <c:v>6.7667299999999999</c:v>
                </c:pt>
                <c:pt idx="10553">
                  <c:v>6.7671099999999997</c:v>
                </c:pt>
                <c:pt idx="10554">
                  <c:v>6.7679200000000002</c:v>
                </c:pt>
                <c:pt idx="10555">
                  <c:v>6.7686700000000002</c:v>
                </c:pt>
                <c:pt idx="10556">
                  <c:v>6.7689199999999996</c:v>
                </c:pt>
                <c:pt idx="10557">
                  <c:v>6.7694299999999998</c:v>
                </c:pt>
                <c:pt idx="10558">
                  <c:v>6.7701000000000002</c:v>
                </c:pt>
                <c:pt idx="10559">
                  <c:v>6.7710100000000004</c:v>
                </c:pt>
                <c:pt idx="10560">
                  <c:v>6.77196</c:v>
                </c:pt>
                <c:pt idx="10561">
                  <c:v>6.7729400000000002</c:v>
                </c:pt>
                <c:pt idx="10562">
                  <c:v>6.77393</c:v>
                </c:pt>
                <c:pt idx="10563">
                  <c:v>6.7749199999999998</c:v>
                </c:pt>
                <c:pt idx="10564">
                  <c:v>6.7755599999999996</c:v>
                </c:pt>
                <c:pt idx="10565">
                  <c:v>6.7759200000000002</c:v>
                </c:pt>
                <c:pt idx="10566">
                  <c:v>6.7763200000000001</c:v>
                </c:pt>
                <c:pt idx="10567">
                  <c:v>6.77698</c:v>
                </c:pt>
                <c:pt idx="10568">
                  <c:v>6.7774599999999996</c:v>
                </c:pt>
                <c:pt idx="10569">
                  <c:v>6.7782799999999996</c:v>
                </c:pt>
                <c:pt idx="10570">
                  <c:v>6.7793400000000004</c:v>
                </c:pt>
                <c:pt idx="10571">
                  <c:v>6.7803199999999997</c:v>
                </c:pt>
                <c:pt idx="10572">
                  <c:v>6.7813999999999997</c:v>
                </c:pt>
                <c:pt idx="10573">
                  <c:v>6.7824600000000004</c:v>
                </c:pt>
                <c:pt idx="10574">
                  <c:v>6.7835200000000002</c:v>
                </c:pt>
                <c:pt idx="10575">
                  <c:v>6.7838200000000004</c:v>
                </c:pt>
                <c:pt idx="10576">
                  <c:v>6.7846200000000003</c:v>
                </c:pt>
                <c:pt idx="10577">
                  <c:v>6.78559</c:v>
                </c:pt>
                <c:pt idx="10578">
                  <c:v>6.7861099999999999</c:v>
                </c:pt>
                <c:pt idx="10579">
                  <c:v>6.7871300000000003</c:v>
                </c:pt>
                <c:pt idx="10580">
                  <c:v>6.7877799999999997</c:v>
                </c:pt>
                <c:pt idx="10581">
                  <c:v>6.7884700000000002</c:v>
                </c:pt>
                <c:pt idx="10582">
                  <c:v>6.7890899999999998</c:v>
                </c:pt>
                <c:pt idx="10583">
                  <c:v>6.7895500000000002</c:v>
                </c:pt>
                <c:pt idx="10584">
                  <c:v>6.7902300000000002</c:v>
                </c:pt>
                <c:pt idx="10585">
                  <c:v>6.7907099999999998</c:v>
                </c:pt>
                <c:pt idx="10586">
                  <c:v>6.7916400000000001</c:v>
                </c:pt>
                <c:pt idx="10587">
                  <c:v>6.7925300000000002</c:v>
                </c:pt>
                <c:pt idx="10588">
                  <c:v>6.7931999999999997</c:v>
                </c:pt>
                <c:pt idx="10589">
                  <c:v>6.7933899999999996</c:v>
                </c:pt>
                <c:pt idx="10590">
                  <c:v>6.7938700000000001</c:v>
                </c:pt>
                <c:pt idx="10591">
                  <c:v>6.7941900000000004</c:v>
                </c:pt>
                <c:pt idx="10592">
                  <c:v>6.7945000000000002</c:v>
                </c:pt>
                <c:pt idx="10593">
                  <c:v>6.7949700000000002</c:v>
                </c:pt>
                <c:pt idx="10594">
                  <c:v>6.79535</c:v>
                </c:pt>
                <c:pt idx="10595">
                  <c:v>6.7956899999999996</c:v>
                </c:pt>
                <c:pt idx="10596">
                  <c:v>6.7964900000000004</c:v>
                </c:pt>
                <c:pt idx="10597">
                  <c:v>6.7974399999999999</c:v>
                </c:pt>
                <c:pt idx="10598">
                  <c:v>6.7984099999999996</c:v>
                </c:pt>
                <c:pt idx="10599">
                  <c:v>6.7994000000000003</c:v>
                </c:pt>
                <c:pt idx="10600">
                  <c:v>6.8003999999999998</c:v>
                </c:pt>
                <c:pt idx="10601">
                  <c:v>6.8014099999999997</c:v>
                </c:pt>
                <c:pt idx="10602">
                  <c:v>6.8021399999999996</c:v>
                </c:pt>
                <c:pt idx="10603">
                  <c:v>6.8029000000000002</c:v>
                </c:pt>
                <c:pt idx="10604">
                  <c:v>6.8033599999999996</c:v>
                </c:pt>
                <c:pt idx="10605">
                  <c:v>6.80375</c:v>
                </c:pt>
                <c:pt idx="10606">
                  <c:v>6.8041099999999997</c:v>
                </c:pt>
                <c:pt idx="10607">
                  <c:v>6.8047700000000004</c:v>
                </c:pt>
                <c:pt idx="10608">
                  <c:v>6.8058300000000003</c:v>
                </c:pt>
                <c:pt idx="10609">
                  <c:v>6.8069699999999997</c:v>
                </c:pt>
                <c:pt idx="10610">
                  <c:v>6.8080800000000004</c:v>
                </c:pt>
                <c:pt idx="10611">
                  <c:v>6.8091799999999996</c:v>
                </c:pt>
                <c:pt idx="10612">
                  <c:v>6.8094900000000003</c:v>
                </c:pt>
                <c:pt idx="10613">
                  <c:v>6.8104100000000001</c:v>
                </c:pt>
                <c:pt idx="10614">
                  <c:v>6.81107</c:v>
                </c:pt>
                <c:pt idx="10615">
                  <c:v>6.8115600000000001</c:v>
                </c:pt>
                <c:pt idx="10616">
                  <c:v>6.8124200000000004</c:v>
                </c:pt>
                <c:pt idx="10617">
                  <c:v>6.8130499999999996</c:v>
                </c:pt>
                <c:pt idx="10618">
                  <c:v>6.81372</c:v>
                </c:pt>
                <c:pt idx="10619">
                  <c:v>6.8141699999999998</c:v>
                </c:pt>
                <c:pt idx="10620">
                  <c:v>6.8148400000000002</c:v>
                </c:pt>
                <c:pt idx="10621">
                  <c:v>6.8155099999999997</c:v>
                </c:pt>
                <c:pt idx="10622">
                  <c:v>6.8159599999999996</c:v>
                </c:pt>
                <c:pt idx="10623">
                  <c:v>6.8167499999999999</c:v>
                </c:pt>
                <c:pt idx="10624">
                  <c:v>6.8172600000000001</c:v>
                </c:pt>
                <c:pt idx="10625">
                  <c:v>6.8179699999999999</c:v>
                </c:pt>
                <c:pt idx="10626">
                  <c:v>6.8188700000000004</c:v>
                </c:pt>
                <c:pt idx="10627">
                  <c:v>6.8190900000000001</c:v>
                </c:pt>
                <c:pt idx="10628">
                  <c:v>6.8195100000000002</c:v>
                </c:pt>
                <c:pt idx="10629">
                  <c:v>6.8197200000000002</c:v>
                </c:pt>
                <c:pt idx="10630">
                  <c:v>6.8200099999999999</c:v>
                </c:pt>
                <c:pt idx="10631">
                  <c:v>6.8202299999999996</c:v>
                </c:pt>
                <c:pt idx="10632">
                  <c:v>6.8206300000000004</c:v>
                </c:pt>
                <c:pt idx="10633">
                  <c:v>6.8210699999999997</c:v>
                </c:pt>
                <c:pt idx="10634">
                  <c:v>6.8215399999999997</c:v>
                </c:pt>
                <c:pt idx="10635">
                  <c:v>6.8221999999999996</c:v>
                </c:pt>
                <c:pt idx="10636">
                  <c:v>6.8231599999999997</c:v>
                </c:pt>
                <c:pt idx="10637">
                  <c:v>6.8241199999999997</c:v>
                </c:pt>
                <c:pt idx="10638">
                  <c:v>6.8251099999999996</c:v>
                </c:pt>
                <c:pt idx="10639">
                  <c:v>6.8261099999999999</c:v>
                </c:pt>
                <c:pt idx="10640">
                  <c:v>6.8268000000000004</c:v>
                </c:pt>
                <c:pt idx="10641">
                  <c:v>6.8275699999999997</c:v>
                </c:pt>
                <c:pt idx="10642">
                  <c:v>6.8285400000000003</c:v>
                </c:pt>
                <c:pt idx="10643">
                  <c:v>6.8292700000000002</c:v>
                </c:pt>
                <c:pt idx="10644">
                  <c:v>6.8297600000000003</c:v>
                </c:pt>
                <c:pt idx="10645">
                  <c:v>6.8303000000000003</c:v>
                </c:pt>
                <c:pt idx="10646">
                  <c:v>6.8311599999999997</c:v>
                </c:pt>
                <c:pt idx="10647">
                  <c:v>6.8319000000000001</c:v>
                </c:pt>
                <c:pt idx="10648">
                  <c:v>6.8325100000000001</c:v>
                </c:pt>
                <c:pt idx="10649">
                  <c:v>6.8336199999999998</c:v>
                </c:pt>
                <c:pt idx="10650">
                  <c:v>6.8347899999999999</c:v>
                </c:pt>
                <c:pt idx="10651">
                  <c:v>6.8351800000000003</c:v>
                </c:pt>
                <c:pt idx="10652">
                  <c:v>6.8358699999999999</c:v>
                </c:pt>
                <c:pt idx="10653">
                  <c:v>6.83657</c:v>
                </c:pt>
                <c:pt idx="10654">
                  <c:v>6.8371199999999996</c:v>
                </c:pt>
                <c:pt idx="10655">
                  <c:v>6.8377299999999996</c:v>
                </c:pt>
                <c:pt idx="10656">
                  <c:v>6.8383099999999999</c:v>
                </c:pt>
                <c:pt idx="10657">
                  <c:v>6.8389499999999996</c:v>
                </c:pt>
                <c:pt idx="10658">
                  <c:v>6.8397199999999998</c:v>
                </c:pt>
                <c:pt idx="10659">
                  <c:v>6.8407200000000001</c:v>
                </c:pt>
                <c:pt idx="10660">
                  <c:v>6.8417300000000001</c:v>
                </c:pt>
                <c:pt idx="10661">
                  <c:v>6.8427600000000002</c:v>
                </c:pt>
                <c:pt idx="10662">
                  <c:v>6.8434799999999996</c:v>
                </c:pt>
                <c:pt idx="10663">
                  <c:v>6.8440500000000002</c:v>
                </c:pt>
                <c:pt idx="10664">
                  <c:v>6.8444099999999999</c:v>
                </c:pt>
                <c:pt idx="10665">
                  <c:v>6.84537</c:v>
                </c:pt>
                <c:pt idx="10666">
                  <c:v>6.8458399999999999</c:v>
                </c:pt>
                <c:pt idx="10667">
                  <c:v>6.8464099999999997</c:v>
                </c:pt>
                <c:pt idx="10668">
                  <c:v>6.8467000000000002</c:v>
                </c:pt>
                <c:pt idx="10669">
                  <c:v>6.8472200000000001</c:v>
                </c:pt>
                <c:pt idx="10670">
                  <c:v>6.8480100000000004</c:v>
                </c:pt>
                <c:pt idx="10671">
                  <c:v>6.8488800000000003</c:v>
                </c:pt>
                <c:pt idx="10672">
                  <c:v>6.8498400000000004</c:v>
                </c:pt>
                <c:pt idx="10673">
                  <c:v>6.8508100000000001</c:v>
                </c:pt>
                <c:pt idx="10674">
                  <c:v>6.8514200000000001</c:v>
                </c:pt>
                <c:pt idx="10675">
                  <c:v>6.8520599999999998</c:v>
                </c:pt>
                <c:pt idx="10676">
                  <c:v>6.85297</c:v>
                </c:pt>
                <c:pt idx="10677">
                  <c:v>6.8533799999999996</c:v>
                </c:pt>
                <c:pt idx="10678">
                  <c:v>6.8540599999999996</c:v>
                </c:pt>
                <c:pt idx="10679">
                  <c:v>6.8550300000000002</c:v>
                </c:pt>
                <c:pt idx="10680">
                  <c:v>6.8560499999999998</c:v>
                </c:pt>
                <c:pt idx="10681">
                  <c:v>6.8569899999999997</c:v>
                </c:pt>
                <c:pt idx="10682">
                  <c:v>6.8574700000000002</c:v>
                </c:pt>
                <c:pt idx="10683">
                  <c:v>6.85799</c:v>
                </c:pt>
                <c:pt idx="10684">
                  <c:v>6.8588899999999997</c:v>
                </c:pt>
                <c:pt idx="10685">
                  <c:v>6.8596700000000004</c:v>
                </c:pt>
                <c:pt idx="10686">
                  <c:v>6.8601099999999997</c:v>
                </c:pt>
                <c:pt idx="10687">
                  <c:v>6.8608700000000002</c:v>
                </c:pt>
                <c:pt idx="10688">
                  <c:v>6.8614699999999997</c:v>
                </c:pt>
                <c:pt idx="10689">
                  <c:v>6.8620400000000004</c:v>
                </c:pt>
                <c:pt idx="10690">
                  <c:v>6.8627000000000002</c:v>
                </c:pt>
                <c:pt idx="10691">
                  <c:v>6.8634599999999999</c:v>
                </c:pt>
                <c:pt idx="10692">
                  <c:v>6.8638500000000002</c:v>
                </c:pt>
                <c:pt idx="10693">
                  <c:v>6.8643700000000001</c:v>
                </c:pt>
                <c:pt idx="10694">
                  <c:v>6.8653700000000004</c:v>
                </c:pt>
                <c:pt idx="10695">
                  <c:v>6.8663800000000004</c:v>
                </c:pt>
                <c:pt idx="10696">
                  <c:v>6.8673999999999999</c:v>
                </c:pt>
                <c:pt idx="10697">
                  <c:v>6.8684099999999999</c:v>
                </c:pt>
                <c:pt idx="10698">
                  <c:v>6.8693999999999997</c:v>
                </c:pt>
                <c:pt idx="10699">
                  <c:v>6.8701299999999996</c:v>
                </c:pt>
                <c:pt idx="10700">
                  <c:v>6.8705800000000004</c:v>
                </c:pt>
                <c:pt idx="10701">
                  <c:v>6.8709300000000004</c:v>
                </c:pt>
                <c:pt idx="10702">
                  <c:v>6.87174</c:v>
                </c:pt>
                <c:pt idx="10703">
                  <c:v>6.8721399999999999</c:v>
                </c:pt>
                <c:pt idx="10704">
                  <c:v>6.8731400000000002</c:v>
                </c:pt>
                <c:pt idx="10705">
                  <c:v>6.87392</c:v>
                </c:pt>
                <c:pt idx="10706">
                  <c:v>6.8749099999999999</c:v>
                </c:pt>
                <c:pt idx="10707">
                  <c:v>6.8759399999999999</c:v>
                </c:pt>
                <c:pt idx="10708">
                  <c:v>6.8764900000000004</c:v>
                </c:pt>
                <c:pt idx="10709">
                  <c:v>6.8771800000000001</c:v>
                </c:pt>
                <c:pt idx="10710">
                  <c:v>6.8776599999999997</c:v>
                </c:pt>
                <c:pt idx="10711">
                  <c:v>6.8784999999999998</c:v>
                </c:pt>
                <c:pt idx="10712">
                  <c:v>6.8794300000000002</c:v>
                </c:pt>
                <c:pt idx="10713">
                  <c:v>6.8804299999999996</c:v>
                </c:pt>
                <c:pt idx="10714">
                  <c:v>6.8814500000000001</c:v>
                </c:pt>
                <c:pt idx="10715">
                  <c:v>6.8824800000000002</c:v>
                </c:pt>
                <c:pt idx="10716">
                  <c:v>6.8835199999999999</c:v>
                </c:pt>
                <c:pt idx="10717">
                  <c:v>6.8845599999999996</c:v>
                </c:pt>
                <c:pt idx="10718">
                  <c:v>6.88544</c:v>
                </c:pt>
                <c:pt idx="10719">
                  <c:v>6.8861100000000004</c:v>
                </c:pt>
                <c:pt idx="10720">
                  <c:v>6.8868200000000002</c:v>
                </c:pt>
                <c:pt idx="10721">
                  <c:v>6.8872200000000001</c:v>
                </c:pt>
                <c:pt idx="10722">
                  <c:v>6.88748</c:v>
                </c:pt>
                <c:pt idx="10723">
                  <c:v>6.8883200000000002</c:v>
                </c:pt>
                <c:pt idx="10724">
                  <c:v>6.8888199999999999</c:v>
                </c:pt>
                <c:pt idx="10725">
                  <c:v>6.8894299999999999</c:v>
                </c:pt>
                <c:pt idx="10726">
                  <c:v>6.8902999999999999</c:v>
                </c:pt>
                <c:pt idx="10727">
                  <c:v>6.8913500000000001</c:v>
                </c:pt>
                <c:pt idx="10728">
                  <c:v>6.8920199999999996</c:v>
                </c:pt>
                <c:pt idx="10729">
                  <c:v>6.8930699999999998</c:v>
                </c:pt>
                <c:pt idx="10730">
                  <c:v>6.8937499999999998</c:v>
                </c:pt>
                <c:pt idx="10731">
                  <c:v>6.8947599999999998</c:v>
                </c:pt>
                <c:pt idx="10732">
                  <c:v>6.8955299999999999</c:v>
                </c:pt>
                <c:pt idx="10733">
                  <c:v>6.8959099999999998</c:v>
                </c:pt>
                <c:pt idx="10734">
                  <c:v>6.8962500000000002</c:v>
                </c:pt>
                <c:pt idx="10735">
                  <c:v>6.89696</c:v>
                </c:pt>
                <c:pt idx="10736">
                  <c:v>6.8973500000000003</c:v>
                </c:pt>
                <c:pt idx="10737">
                  <c:v>6.8980300000000003</c:v>
                </c:pt>
                <c:pt idx="10738">
                  <c:v>6.8989799999999999</c:v>
                </c:pt>
                <c:pt idx="10739">
                  <c:v>6.8999800000000002</c:v>
                </c:pt>
                <c:pt idx="10740">
                  <c:v>6.9008900000000004</c:v>
                </c:pt>
                <c:pt idx="10741">
                  <c:v>6.9019199999999996</c:v>
                </c:pt>
                <c:pt idx="10742">
                  <c:v>6.9025499999999997</c:v>
                </c:pt>
                <c:pt idx="10743">
                  <c:v>6.90299</c:v>
                </c:pt>
                <c:pt idx="10744">
                  <c:v>6.9034399999999998</c:v>
                </c:pt>
                <c:pt idx="10745">
                  <c:v>6.9041100000000002</c:v>
                </c:pt>
                <c:pt idx="10746">
                  <c:v>6.9048800000000004</c:v>
                </c:pt>
                <c:pt idx="10747">
                  <c:v>6.9058799999999998</c:v>
                </c:pt>
                <c:pt idx="10748">
                  <c:v>6.9068300000000002</c:v>
                </c:pt>
                <c:pt idx="10749">
                  <c:v>6.90787</c:v>
                </c:pt>
                <c:pt idx="10750">
                  <c:v>6.9089099999999997</c:v>
                </c:pt>
                <c:pt idx="10751">
                  <c:v>6.9099500000000003</c:v>
                </c:pt>
                <c:pt idx="10752">
                  <c:v>6.9109699999999998</c:v>
                </c:pt>
                <c:pt idx="10753">
                  <c:v>6.9114000000000004</c:v>
                </c:pt>
                <c:pt idx="10754">
                  <c:v>6.9123200000000002</c:v>
                </c:pt>
                <c:pt idx="10755">
                  <c:v>6.9132499999999997</c:v>
                </c:pt>
                <c:pt idx="10756">
                  <c:v>6.9137300000000002</c:v>
                </c:pt>
                <c:pt idx="10757">
                  <c:v>6.9141199999999996</c:v>
                </c:pt>
                <c:pt idx="10758">
                  <c:v>6.9145000000000003</c:v>
                </c:pt>
                <c:pt idx="10759">
                  <c:v>6.9150099999999997</c:v>
                </c:pt>
                <c:pt idx="10760">
                  <c:v>6.9155699999999998</c:v>
                </c:pt>
                <c:pt idx="10761">
                  <c:v>6.9163100000000002</c:v>
                </c:pt>
                <c:pt idx="10762">
                  <c:v>6.9168500000000002</c:v>
                </c:pt>
                <c:pt idx="10763">
                  <c:v>6.9174899999999999</c:v>
                </c:pt>
                <c:pt idx="10764">
                  <c:v>6.91784</c:v>
                </c:pt>
                <c:pt idx="10765">
                  <c:v>6.9187399999999997</c:v>
                </c:pt>
                <c:pt idx="10766">
                  <c:v>6.9199000000000002</c:v>
                </c:pt>
                <c:pt idx="10767">
                  <c:v>6.9204400000000001</c:v>
                </c:pt>
                <c:pt idx="10768">
                  <c:v>6.9207700000000001</c:v>
                </c:pt>
                <c:pt idx="10769">
                  <c:v>6.9214700000000002</c:v>
                </c:pt>
                <c:pt idx="10770">
                  <c:v>6.9220100000000002</c:v>
                </c:pt>
                <c:pt idx="10771">
                  <c:v>6.9222799999999998</c:v>
                </c:pt>
                <c:pt idx="10772">
                  <c:v>6.9232100000000001</c:v>
                </c:pt>
                <c:pt idx="10773">
                  <c:v>6.92422</c:v>
                </c:pt>
                <c:pt idx="10774">
                  <c:v>6.9252500000000001</c:v>
                </c:pt>
                <c:pt idx="10775">
                  <c:v>6.9258899999999999</c:v>
                </c:pt>
                <c:pt idx="10776">
                  <c:v>6.92685</c:v>
                </c:pt>
                <c:pt idx="10777">
                  <c:v>6.9275900000000004</c:v>
                </c:pt>
                <c:pt idx="10778">
                  <c:v>6.9281899999999998</c:v>
                </c:pt>
                <c:pt idx="10779">
                  <c:v>6.9291299999999998</c:v>
                </c:pt>
                <c:pt idx="10780">
                  <c:v>6.9301199999999996</c:v>
                </c:pt>
                <c:pt idx="10781">
                  <c:v>6.9311499999999997</c:v>
                </c:pt>
                <c:pt idx="10782">
                  <c:v>6.9319600000000001</c:v>
                </c:pt>
                <c:pt idx="10783">
                  <c:v>6.9328799999999999</c:v>
                </c:pt>
                <c:pt idx="10784">
                  <c:v>6.9339000000000004</c:v>
                </c:pt>
                <c:pt idx="10785">
                  <c:v>6.9349400000000001</c:v>
                </c:pt>
                <c:pt idx="10786">
                  <c:v>6.9354800000000001</c:v>
                </c:pt>
                <c:pt idx="10787">
                  <c:v>6.9361800000000002</c:v>
                </c:pt>
                <c:pt idx="10788">
                  <c:v>6.9366399999999997</c:v>
                </c:pt>
                <c:pt idx="10789">
                  <c:v>6.9376499999999997</c:v>
                </c:pt>
                <c:pt idx="10790">
                  <c:v>6.93825</c:v>
                </c:pt>
                <c:pt idx="10791">
                  <c:v>6.9389599999999998</c:v>
                </c:pt>
                <c:pt idx="10792">
                  <c:v>6.9394499999999999</c:v>
                </c:pt>
                <c:pt idx="10793">
                  <c:v>6.9404199999999996</c:v>
                </c:pt>
                <c:pt idx="10794">
                  <c:v>6.9410699999999999</c:v>
                </c:pt>
                <c:pt idx="10795">
                  <c:v>6.9417299999999997</c:v>
                </c:pt>
                <c:pt idx="10796">
                  <c:v>6.9422499999999996</c:v>
                </c:pt>
                <c:pt idx="10797">
                  <c:v>6.9430500000000004</c:v>
                </c:pt>
                <c:pt idx="10798">
                  <c:v>6.9439599999999997</c:v>
                </c:pt>
                <c:pt idx="10799">
                  <c:v>6.9441199999999998</c:v>
                </c:pt>
                <c:pt idx="10800">
                  <c:v>6.9449100000000001</c:v>
                </c:pt>
                <c:pt idx="10801">
                  <c:v>6.9453199999999997</c:v>
                </c:pt>
                <c:pt idx="10802">
                  <c:v>6.9459200000000001</c:v>
                </c:pt>
                <c:pt idx="10803">
                  <c:v>6.9463699999999999</c:v>
                </c:pt>
                <c:pt idx="10804">
                  <c:v>6.9472800000000001</c:v>
                </c:pt>
                <c:pt idx="10805">
                  <c:v>6.9481400000000004</c:v>
                </c:pt>
                <c:pt idx="10806">
                  <c:v>6.9490999999999996</c:v>
                </c:pt>
                <c:pt idx="10807">
                  <c:v>6.9495899999999997</c:v>
                </c:pt>
                <c:pt idx="10808">
                  <c:v>6.9504999999999999</c:v>
                </c:pt>
                <c:pt idx="10809">
                  <c:v>6.9512400000000003</c:v>
                </c:pt>
                <c:pt idx="10810">
                  <c:v>6.9521600000000001</c:v>
                </c:pt>
                <c:pt idx="10811">
                  <c:v>6.9525800000000002</c:v>
                </c:pt>
                <c:pt idx="10812">
                  <c:v>6.9534900000000004</c:v>
                </c:pt>
                <c:pt idx="10813">
                  <c:v>6.95451</c:v>
                </c:pt>
                <c:pt idx="10814">
                  <c:v>6.9555400000000001</c:v>
                </c:pt>
                <c:pt idx="10815">
                  <c:v>6.9565799999999998</c:v>
                </c:pt>
                <c:pt idx="10816">
                  <c:v>6.95763</c:v>
                </c:pt>
                <c:pt idx="10817">
                  <c:v>6.95871</c:v>
                </c:pt>
                <c:pt idx="10818">
                  <c:v>6.9597600000000002</c:v>
                </c:pt>
                <c:pt idx="10819">
                  <c:v>6.9607599999999996</c:v>
                </c:pt>
                <c:pt idx="10820">
                  <c:v>6.9611999999999998</c:v>
                </c:pt>
                <c:pt idx="10821">
                  <c:v>6.9617500000000003</c:v>
                </c:pt>
                <c:pt idx="10822">
                  <c:v>6.9625399999999997</c:v>
                </c:pt>
                <c:pt idx="10823">
                  <c:v>6.96312</c:v>
                </c:pt>
                <c:pt idx="10824">
                  <c:v>6.9638</c:v>
                </c:pt>
                <c:pt idx="10825">
                  <c:v>6.9642200000000001</c:v>
                </c:pt>
                <c:pt idx="10826">
                  <c:v>6.9646100000000004</c:v>
                </c:pt>
                <c:pt idx="10827">
                  <c:v>6.9652799999999999</c:v>
                </c:pt>
                <c:pt idx="10828">
                  <c:v>6.9659000000000004</c:v>
                </c:pt>
                <c:pt idx="10829">
                  <c:v>6.9663500000000003</c:v>
                </c:pt>
                <c:pt idx="10830">
                  <c:v>6.9668700000000001</c:v>
                </c:pt>
                <c:pt idx="10831">
                  <c:v>6.9675700000000003</c:v>
                </c:pt>
                <c:pt idx="10832">
                  <c:v>6.9679900000000004</c:v>
                </c:pt>
                <c:pt idx="10833">
                  <c:v>6.9684799999999996</c:v>
                </c:pt>
                <c:pt idx="10834">
                  <c:v>6.9688999999999997</c:v>
                </c:pt>
                <c:pt idx="10835">
                  <c:v>6.9693100000000001</c:v>
                </c:pt>
                <c:pt idx="10836">
                  <c:v>6.9699</c:v>
                </c:pt>
                <c:pt idx="10837">
                  <c:v>6.9707400000000002</c:v>
                </c:pt>
                <c:pt idx="10838">
                  <c:v>6.9715699999999998</c:v>
                </c:pt>
                <c:pt idx="10839">
                  <c:v>6.9720899999999997</c:v>
                </c:pt>
                <c:pt idx="10840">
                  <c:v>6.9726600000000003</c:v>
                </c:pt>
                <c:pt idx="10841">
                  <c:v>6.9736599999999997</c:v>
                </c:pt>
                <c:pt idx="10842">
                  <c:v>6.9746699999999997</c:v>
                </c:pt>
                <c:pt idx="10843">
                  <c:v>6.9756799999999997</c:v>
                </c:pt>
                <c:pt idx="10844">
                  <c:v>6.9762399999999998</c:v>
                </c:pt>
                <c:pt idx="10845">
                  <c:v>6.9767099999999997</c:v>
                </c:pt>
                <c:pt idx="10846">
                  <c:v>6.9771799999999997</c:v>
                </c:pt>
                <c:pt idx="10847">
                  <c:v>6.9776199999999999</c:v>
                </c:pt>
                <c:pt idx="10848">
                  <c:v>6.9784499999999996</c:v>
                </c:pt>
                <c:pt idx="10849">
                  <c:v>6.9793900000000004</c:v>
                </c:pt>
                <c:pt idx="10850">
                  <c:v>6.9802</c:v>
                </c:pt>
                <c:pt idx="10851">
                  <c:v>6.9805799999999998</c:v>
                </c:pt>
                <c:pt idx="10852">
                  <c:v>6.9814100000000003</c:v>
                </c:pt>
                <c:pt idx="10853">
                  <c:v>6.9825999999999997</c:v>
                </c:pt>
                <c:pt idx="10854">
                  <c:v>6.98367</c:v>
                </c:pt>
                <c:pt idx="10855">
                  <c:v>6.9845800000000002</c:v>
                </c:pt>
                <c:pt idx="10856">
                  <c:v>6.9850000000000003</c:v>
                </c:pt>
                <c:pt idx="10857">
                  <c:v>6.9855299999999998</c:v>
                </c:pt>
                <c:pt idx="10858">
                  <c:v>6.9862799999999998</c:v>
                </c:pt>
                <c:pt idx="10859">
                  <c:v>6.9869599999999998</c:v>
                </c:pt>
                <c:pt idx="10860">
                  <c:v>6.9875100000000003</c:v>
                </c:pt>
                <c:pt idx="10861">
                  <c:v>6.9882499999999999</c:v>
                </c:pt>
                <c:pt idx="10862">
                  <c:v>6.9892099999999999</c:v>
                </c:pt>
                <c:pt idx="10863">
                  <c:v>6.9902100000000003</c:v>
                </c:pt>
                <c:pt idx="10864">
                  <c:v>6.9911399999999997</c:v>
                </c:pt>
                <c:pt idx="10865">
                  <c:v>6.9916499999999999</c:v>
                </c:pt>
                <c:pt idx="10866">
                  <c:v>6.9919900000000004</c:v>
                </c:pt>
                <c:pt idx="10867">
                  <c:v>6.9926899999999996</c:v>
                </c:pt>
                <c:pt idx="10868">
                  <c:v>6.9931799999999997</c:v>
                </c:pt>
                <c:pt idx="10869">
                  <c:v>6.9937199999999997</c:v>
                </c:pt>
                <c:pt idx="10870">
                  <c:v>6.99404</c:v>
                </c:pt>
                <c:pt idx="10871">
                  <c:v>6.9947100000000004</c:v>
                </c:pt>
                <c:pt idx="10872">
                  <c:v>6.9950599999999996</c:v>
                </c:pt>
                <c:pt idx="10873">
                  <c:v>6.9961900000000004</c:v>
                </c:pt>
                <c:pt idx="10874">
                  <c:v>6.9969099999999997</c:v>
                </c:pt>
                <c:pt idx="10875">
                  <c:v>6.9977999999999998</c:v>
                </c:pt>
                <c:pt idx="10876">
                  <c:v>6.99885</c:v>
                </c:pt>
                <c:pt idx="10877">
                  <c:v>6.9994399999999999</c:v>
                </c:pt>
                <c:pt idx="10878">
                  <c:v>7.0001100000000003</c:v>
                </c:pt>
                <c:pt idx="10879">
                  <c:v>7.0008400000000002</c:v>
                </c:pt>
                <c:pt idx="10880">
                  <c:v>7.0015999999999998</c:v>
                </c:pt>
                <c:pt idx="10881">
                  <c:v>7.0024100000000002</c:v>
                </c:pt>
                <c:pt idx="10882">
                  <c:v>7.0033099999999999</c:v>
                </c:pt>
                <c:pt idx="10883">
                  <c:v>7.0044000000000004</c:v>
                </c:pt>
                <c:pt idx="10884">
                  <c:v>7.0054299999999996</c:v>
                </c:pt>
                <c:pt idx="10885">
                  <c:v>7.0065</c:v>
                </c:pt>
                <c:pt idx="10886">
                  <c:v>7.0075500000000002</c:v>
                </c:pt>
                <c:pt idx="10887">
                  <c:v>7.0083700000000002</c:v>
                </c:pt>
                <c:pt idx="10888">
                  <c:v>7.0092400000000001</c:v>
                </c:pt>
                <c:pt idx="10889">
                  <c:v>7.0098399999999996</c:v>
                </c:pt>
                <c:pt idx="10890">
                  <c:v>7.0102399999999996</c:v>
                </c:pt>
                <c:pt idx="10891">
                  <c:v>7.0105199999999996</c:v>
                </c:pt>
                <c:pt idx="10892">
                  <c:v>7.0112300000000003</c:v>
                </c:pt>
                <c:pt idx="10893">
                  <c:v>7.0114299999999998</c:v>
                </c:pt>
                <c:pt idx="10894">
                  <c:v>7.01206</c:v>
                </c:pt>
                <c:pt idx="10895">
                  <c:v>7.0129900000000003</c:v>
                </c:pt>
                <c:pt idx="10896">
                  <c:v>7.0133400000000004</c:v>
                </c:pt>
                <c:pt idx="10897">
                  <c:v>7.01431</c:v>
                </c:pt>
                <c:pt idx="10898">
                  <c:v>7.0152099999999997</c:v>
                </c:pt>
                <c:pt idx="10899">
                  <c:v>7.0158800000000001</c:v>
                </c:pt>
                <c:pt idx="10900">
                  <c:v>7.0167299999999999</c:v>
                </c:pt>
                <c:pt idx="10901">
                  <c:v>7.0174399999999997</c:v>
                </c:pt>
                <c:pt idx="10902">
                  <c:v>7.0177899999999998</c:v>
                </c:pt>
                <c:pt idx="10903">
                  <c:v>7.0180999999999996</c:v>
                </c:pt>
                <c:pt idx="10904">
                  <c:v>7.0187600000000003</c:v>
                </c:pt>
                <c:pt idx="10905">
                  <c:v>7.0191100000000004</c:v>
                </c:pt>
                <c:pt idx="10906">
                  <c:v>7.0198</c:v>
                </c:pt>
                <c:pt idx="10907">
                  <c:v>7.0206600000000003</c:v>
                </c:pt>
                <c:pt idx="10908">
                  <c:v>7.0216099999999999</c:v>
                </c:pt>
                <c:pt idx="10909">
                  <c:v>7.0225900000000001</c:v>
                </c:pt>
                <c:pt idx="10910">
                  <c:v>7.02346</c:v>
                </c:pt>
                <c:pt idx="10911">
                  <c:v>7.0240999999999998</c:v>
                </c:pt>
                <c:pt idx="10912">
                  <c:v>7.0250599999999999</c:v>
                </c:pt>
                <c:pt idx="10913">
                  <c:v>7.0254799999999999</c:v>
                </c:pt>
                <c:pt idx="10914">
                  <c:v>7.0258900000000004</c:v>
                </c:pt>
                <c:pt idx="10915">
                  <c:v>7.0262700000000002</c:v>
                </c:pt>
                <c:pt idx="10916">
                  <c:v>7.02684</c:v>
                </c:pt>
                <c:pt idx="10917">
                  <c:v>7.0278799999999997</c:v>
                </c:pt>
                <c:pt idx="10918">
                  <c:v>7.0289799999999998</c:v>
                </c:pt>
                <c:pt idx="10919">
                  <c:v>7.03</c:v>
                </c:pt>
                <c:pt idx="10920">
                  <c:v>7.03111</c:v>
                </c:pt>
                <c:pt idx="10921">
                  <c:v>7.0319900000000004</c:v>
                </c:pt>
                <c:pt idx="10922">
                  <c:v>7.0328900000000001</c:v>
                </c:pt>
                <c:pt idx="10923">
                  <c:v>7.0333699999999997</c:v>
                </c:pt>
                <c:pt idx="10924">
                  <c:v>7.0337699999999996</c:v>
                </c:pt>
                <c:pt idx="10925">
                  <c:v>7.03444</c:v>
                </c:pt>
                <c:pt idx="10926">
                  <c:v>7.0351100000000004</c:v>
                </c:pt>
                <c:pt idx="10927">
                  <c:v>7.03559</c:v>
                </c:pt>
                <c:pt idx="10928">
                  <c:v>7.0362999999999998</c:v>
                </c:pt>
                <c:pt idx="10929">
                  <c:v>7.0370499999999998</c:v>
                </c:pt>
                <c:pt idx="10930">
                  <c:v>7.0376300000000001</c:v>
                </c:pt>
                <c:pt idx="10931">
                  <c:v>7.0382600000000002</c:v>
                </c:pt>
                <c:pt idx="10932">
                  <c:v>7.0389699999999999</c:v>
                </c:pt>
                <c:pt idx="10933">
                  <c:v>7.0399200000000004</c:v>
                </c:pt>
                <c:pt idx="10934">
                  <c:v>7.0402399999999998</c:v>
                </c:pt>
                <c:pt idx="10935">
                  <c:v>7.0406700000000004</c:v>
                </c:pt>
                <c:pt idx="10936">
                  <c:v>7.0410899999999996</c:v>
                </c:pt>
                <c:pt idx="10937">
                  <c:v>7.0413899999999998</c:v>
                </c:pt>
                <c:pt idx="10938">
                  <c:v>7.0416699999999999</c:v>
                </c:pt>
                <c:pt idx="10939">
                  <c:v>7.0420800000000003</c:v>
                </c:pt>
                <c:pt idx="10940">
                  <c:v>7.0425500000000003</c:v>
                </c:pt>
                <c:pt idx="10941">
                  <c:v>7.0429399999999998</c:v>
                </c:pt>
                <c:pt idx="10942">
                  <c:v>7.0437099999999999</c:v>
                </c:pt>
                <c:pt idx="10943">
                  <c:v>7.0444100000000001</c:v>
                </c:pt>
                <c:pt idx="10944">
                  <c:v>7.0453599999999996</c:v>
                </c:pt>
                <c:pt idx="10945">
                  <c:v>7.0463300000000002</c:v>
                </c:pt>
                <c:pt idx="10946">
                  <c:v>7.0469799999999996</c:v>
                </c:pt>
                <c:pt idx="10947">
                  <c:v>7.0476299999999998</c:v>
                </c:pt>
                <c:pt idx="10948">
                  <c:v>7.0483799999999999</c:v>
                </c:pt>
                <c:pt idx="10949">
                  <c:v>7.0490000000000004</c:v>
                </c:pt>
                <c:pt idx="10950">
                  <c:v>7.0499099999999997</c:v>
                </c:pt>
                <c:pt idx="10951">
                  <c:v>7.0508800000000003</c:v>
                </c:pt>
                <c:pt idx="10952">
                  <c:v>7.0518799999999997</c:v>
                </c:pt>
                <c:pt idx="10953">
                  <c:v>7.0529000000000002</c:v>
                </c:pt>
                <c:pt idx="10954">
                  <c:v>7.0540399999999996</c:v>
                </c:pt>
                <c:pt idx="10955">
                  <c:v>7.0545600000000004</c:v>
                </c:pt>
                <c:pt idx="10956">
                  <c:v>7.0554300000000003</c:v>
                </c:pt>
                <c:pt idx="10957">
                  <c:v>7.0563099999999999</c:v>
                </c:pt>
                <c:pt idx="10958">
                  <c:v>7.0572800000000004</c:v>
                </c:pt>
                <c:pt idx="10959">
                  <c:v>7.0576699999999999</c:v>
                </c:pt>
                <c:pt idx="10960">
                  <c:v>7.05809</c:v>
                </c:pt>
                <c:pt idx="10961">
                  <c:v>7.0590099999999998</c:v>
                </c:pt>
                <c:pt idx="10962">
                  <c:v>7.0593700000000004</c:v>
                </c:pt>
                <c:pt idx="10963">
                  <c:v>7.0598299999999998</c:v>
                </c:pt>
                <c:pt idx="10964">
                  <c:v>7.0605399999999996</c:v>
                </c:pt>
                <c:pt idx="10965">
                  <c:v>7.06114</c:v>
                </c:pt>
                <c:pt idx="10966">
                  <c:v>7.06203</c:v>
                </c:pt>
                <c:pt idx="10967">
                  <c:v>7.0627700000000004</c:v>
                </c:pt>
                <c:pt idx="10968">
                  <c:v>7.0635300000000001</c:v>
                </c:pt>
                <c:pt idx="10969">
                  <c:v>7.0642300000000002</c:v>
                </c:pt>
                <c:pt idx="10970">
                  <c:v>7.0647099999999998</c:v>
                </c:pt>
                <c:pt idx="10971">
                  <c:v>7.0654199999999996</c:v>
                </c:pt>
                <c:pt idx="10972">
                  <c:v>7.06562</c:v>
                </c:pt>
                <c:pt idx="10973">
                  <c:v>7.0662000000000003</c:v>
                </c:pt>
                <c:pt idx="10974">
                  <c:v>7.0666200000000003</c:v>
                </c:pt>
                <c:pt idx="10975">
                  <c:v>7.0672899999999998</c:v>
                </c:pt>
                <c:pt idx="10976">
                  <c:v>7.0682200000000002</c:v>
                </c:pt>
                <c:pt idx="10977">
                  <c:v>7.0691800000000002</c:v>
                </c:pt>
                <c:pt idx="10978">
                  <c:v>7.0701099999999997</c:v>
                </c:pt>
                <c:pt idx="10979">
                  <c:v>7.0708500000000001</c:v>
                </c:pt>
                <c:pt idx="10980">
                  <c:v>7.0713699999999999</c:v>
                </c:pt>
                <c:pt idx="10981">
                  <c:v>7.0718399999999999</c:v>
                </c:pt>
                <c:pt idx="10982">
                  <c:v>7.0723399999999996</c:v>
                </c:pt>
                <c:pt idx="10983">
                  <c:v>7.07294</c:v>
                </c:pt>
                <c:pt idx="10984">
                  <c:v>7.0735400000000004</c:v>
                </c:pt>
                <c:pt idx="10985">
                  <c:v>7.0745300000000002</c:v>
                </c:pt>
                <c:pt idx="10986">
                  <c:v>7.0755699999999999</c:v>
                </c:pt>
                <c:pt idx="10987">
                  <c:v>7.0766099999999996</c:v>
                </c:pt>
                <c:pt idx="10988">
                  <c:v>7.0774900000000001</c:v>
                </c:pt>
                <c:pt idx="10989">
                  <c:v>7.07843</c:v>
                </c:pt>
                <c:pt idx="10990">
                  <c:v>7.07944</c:v>
                </c:pt>
                <c:pt idx="10991">
                  <c:v>7.0804499999999999</c:v>
                </c:pt>
                <c:pt idx="10992">
                  <c:v>7.0815000000000001</c:v>
                </c:pt>
                <c:pt idx="10993">
                  <c:v>7.0818599999999998</c:v>
                </c:pt>
                <c:pt idx="10994">
                  <c:v>7.0822000000000003</c:v>
                </c:pt>
                <c:pt idx="10995">
                  <c:v>7.0829199999999997</c:v>
                </c:pt>
                <c:pt idx="10996">
                  <c:v>7.0834200000000003</c:v>
                </c:pt>
                <c:pt idx="10997">
                  <c:v>7.0838700000000001</c:v>
                </c:pt>
                <c:pt idx="10998">
                  <c:v>7.0843499999999997</c:v>
                </c:pt>
                <c:pt idx="10999">
                  <c:v>7.0846900000000002</c:v>
                </c:pt>
                <c:pt idx="11000">
                  <c:v>7.0851899999999999</c:v>
                </c:pt>
                <c:pt idx="11001">
                  <c:v>7.0855600000000001</c:v>
                </c:pt>
                <c:pt idx="11002">
                  <c:v>7.0866100000000003</c:v>
                </c:pt>
                <c:pt idx="11003">
                  <c:v>7.0877299999999996</c:v>
                </c:pt>
                <c:pt idx="11004">
                  <c:v>7.0887900000000004</c:v>
                </c:pt>
                <c:pt idx="11005">
                  <c:v>7.0894300000000001</c:v>
                </c:pt>
                <c:pt idx="11006">
                  <c:v>7.0899900000000002</c:v>
                </c:pt>
                <c:pt idx="11007">
                  <c:v>7.0903200000000002</c:v>
                </c:pt>
                <c:pt idx="11008">
                  <c:v>7.0907600000000004</c:v>
                </c:pt>
                <c:pt idx="11009">
                  <c:v>7.0916199999999998</c:v>
                </c:pt>
                <c:pt idx="11010">
                  <c:v>7.0925099999999999</c:v>
                </c:pt>
                <c:pt idx="11011">
                  <c:v>7.0934299999999997</c:v>
                </c:pt>
                <c:pt idx="11012">
                  <c:v>7.0942699999999999</c:v>
                </c:pt>
                <c:pt idx="11013">
                  <c:v>7.0947899999999997</c:v>
                </c:pt>
                <c:pt idx="11014">
                  <c:v>7.0957299999999996</c:v>
                </c:pt>
                <c:pt idx="11015">
                  <c:v>7.0964499999999999</c:v>
                </c:pt>
                <c:pt idx="11016">
                  <c:v>7.0971099999999998</c:v>
                </c:pt>
                <c:pt idx="11017">
                  <c:v>7.0977699999999997</c:v>
                </c:pt>
                <c:pt idx="11018">
                  <c:v>7.0986799999999999</c:v>
                </c:pt>
                <c:pt idx="11019">
                  <c:v>7.0994099999999998</c:v>
                </c:pt>
                <c:pt idx="11020">
                  <c:v>7.1002900000000002</c:v>
                </c:pt>
                <c:pt idx="11021">
                  <c:v>7.1010999999999997</c:v>
                </c:pt>
                <c:pt idx="11022">
                  <c:v>7.1015699999999997</c:v>
                </c:pt>
                <c:pt idx="11023">
                  <c:v>7.1026600000000002</c:v>
                </c:pt>
                <c:pt idx="11024">
                  <c:v>7.1038100000000002</c:v>
                </c:pt>
                <c:pt idx="11025">
                  <c:v>7.1049199999999999</c:v>
                </c:pt>
                <c:pt idx="11026">
                  <c:v>7.1053499999999996</c:v>
                </c:pt>
                <c:pt idx="11027">
                  <c:v>7.1057499999999996</c:v>
                </c:pt>
                <c:pt idx="11028">
                  <c:v>7.1063299999999998</c:v>
                </c:pt>
                <c:pt idx="11029">
                  <c:v>7.1069699999999996</c:v>
                </c:pt>
                <c:pt idx="11030">
                  <c:v>7.1074900000000003</c:v>
                </c:pt>
                <c:pt idx="11031">
                  <c:v>7.1081700000000003</c:v>
                </c:pt>
                <c:pt idx="11032">
                  <c:v>7.10907</c:v>
                </c:pt>
                <c:pt idx="11033">
                  <c:v>7.11</c:v>
                </c:pt>
                <c:pt idx="11034">
                  <c:v>7.1110100000000003</c:v>
                </c:pt>
                <c:pt idx="11035">
                  <c:v>7.1120000000000001</c:v>
                </c:pt>
                <c:pt idx="11036">
                  <c:v>7.1125100000000003</c:v>
                </c:pt>
                <c:pt idx="11037">
                  <c:v>7.1127500000000001</c:v>
                </c:pt>
                <c:pt idx="11038">
                  <c:v>7.1132099999999996</c:v>
                </c:pt>
                <c:pt idx="11039">
                  <c:v>7.1137100000000002</c:v>
                </c:pt>
                <c:pt idx="11040">
                  <c:v>7.1144800000000004</c:v>
                </c:pt>
                <c:pt idx="11041">
                  <c:v>7.1154200000000003</c:v>
                </c:pt>
                <c:pt idx="11042">
                  <c:v>7.1158799999999998</c:v>
                </c:pt>
                <c:pt idx="11043">
                  <c:v>7.1169000000000002</c:v>
                </c:pt>
                <c:pt idx="11044">
                  <c:v>7.1177799999999998</c:v>
                </c:pt>
                <c:pt idx="11045">
                  <c:v>7.1186299999999996</c:v>
                </c:pt>
                <c:pt idx="11046">
                  <c:v>7.1191599999999999</c:v>
                </c:pt>
                <c:pt idx="11047">
                  <c:v>7.1198399999999999</c:v>
                </c:pt>
                <c:pt idx="11048">
                  <c:v>7.1204099999999997</c:v>
                </c:pt>
                <c:pt idx="11049">
                  <c:v>7.1211599999999997</c:v>
                </c:pt>
                <c:pt idx="11050">
                  <c:v>7.1221199999999998</c:v>
                </c:pt>
                <c:pt idx="11051">
                  <c:v>7.1228300000000004</c:v>
                </c:pt>
                <c:pt idx="11052">
                  <c:v>7.1238099999999998</c:v>
                </c:pt>
                <c:pt idx="11053">
                  <c:v>7.1248699999999996</c:v>
                </c:pt>
                <c:pt idx="11054">
                  <c:v>7.1258900000000001</c:v>
                </c:pt>
                <c:pt idx="11055">
                  <c:v>7.1269400000000003</c:v>
                </c:pt>
                <c:pt idx="11056">
                  <c:v>7.1279899999999996</c:v>
                </c:pt>
                <c:pt idx="11057">
                  <c:v>7.1287700000000003</c:v>
                </c:pt>
                <c:pt idx="11058">
                  <c:v>7.12927</c:v>
                </c:pt>
                <c:pt idx="11059">
                  <c:v>7.1301300000000003</c:v>
                </c:pt>
                <c:pt idx="11060">
                  <c:v>7.13063</c:v>
                </c:pt>
                <c:pt idx="11061">
                  <c:v>7.1311299999999997</c:v>
                </c:pt>
                <c:pt idx="11062">
                  <c:v>7.1314099999999998</c:v>
                </c:pt>
                <c:pt idx="11063">
                  <c:v>7.1319999999999997</c:v>
                </c:pt>
                <c:pt idx="11064">
                  <c:v>7.1327699999999998</c:v>
                </c:pt>
                <c:pt idx="11065">
                  <c:v>7.1338299999999997</c:v>
                </c:pt>
                <c:pt idx="11066">
                  <c:v>7.1348900000000004</c:v>
                </c:pt>
                <c:pt idx="11067">
                  <c:v>7.1358300000000003</c:v>
                </c:pt>
                <c:pt idx="11068">
                  <c:v>7.1364000000000001</c:v>
                </c:pt>
                <c:pt idx="11069">
                  <c:v>7.1370100000000001</c:v>
                </c:pt>
                <c:pt idx="11070">
                  <c:v>7.13734</c:v>
                </c:pt>
                <c:pt idx="11071">
                  <c:v>7.1380800000000004</c:v>
                </c:pt>
                <c:pt idx="11072">
                  <c:v>7.1389300000000002</c:v>
                </c:pt>
                <c:pt idx="11073">
                  <c:v>7.1398200000000003</c:v>
                </c:pt>
                <c:pt idx="11074">
                  <c:v>7.1407400000000001</c:v>
                </c:pt>
                <c:pt idx="11075">
                  <c:v>7.1416899999999996</c:v>
                </c:pt>
                <c:pt idx="11076">
                  <c:v>7.1422800000000004</c:v>
                </c:pt>
                <c:pt idx="11077">
                  <c:v>7.1432200000000003</c:v>
                </c:pt>
                <c:pt idx="11078">
                  <c:v>7.1439500000000002</c:v>
                </c:pt>
                <c:pt idx="11079">
                  <c:v>7.1445999999999996</c:v>
                </c:pt>
                <c:pt idx="11080">
                  <c:v>7.1449600000000002</c:v>
                </c:pt>
                <c:pt idx="11081">
                  <c:v>7.1457199999999998</c:v>
                </c:pt>
                <c:pt idx="11082">
                  <c:v>7.1460299999999997</c:v>
                </c:pt>
                <c:pt idx="11083">
                  <c:v>7.1470000000000002</c:v>
                </c:pt>
                <c:pt idx="11084">
                  <c:v>7.1481500000000002</c:v>
                </c:pt>
                <c:pt idx="11085">
                  <c:v>7.1492500000000003</c:v>
                </c:pt>
                <c:pt idx="11086">
                  <c:v>7.1503399999999999</c:v>
                </c:pt>
                <c:pt idx="11087">
                  <c:v>7.1513200000000001</c:v>
                </c:pt>
                <c:pt idx="11088">
                  <c:v>7.15212</c:v>
                </c:pt>
                <c:pt idx="11089">
                  <c:v>7.1525800000000004</c:v>
                </c:pt>
                <c:pt idx="11090">
                  <c:v>7.1528799999999997</c:v>
                </c:pt>
                <c:pt idx="11091">
                  <c:v>7.1535500000000001</c:v>
                </c:pt>
                <c:pt idx="11092">
                  <c:v>7.1540800000000004</c:v>
                </c:pt>
                <c:pt idx="11093">
                  <c:v>7.1546000000000003</c:v>
                </c:pt>
                <c:pt idx="11094">
                  <c:v>7.1551499999999999</c:v>
                </c:pt>
                <c:pt idx="11095">
                  <c:v>7.1560699999999997</c:v>
                </c:pt>
                <c:pt idx="11096">
                  <c:v>7.1567699999999999</c:v>
                </c:pt>
                <c:pt idx="11097">
                  <c:v>7.1573599999999997</c:v>
                </c:pt>
                <c:pt idx="11098">
                  <c:v>7.1578799999999996</c:v>
                </c:pt>
                <c:pt idx="11099">
                  <c:v>7.1586100000000004</c:v>
                </c:pt>
                <c:pt idx="11100">
                  <c:v>7.1592000000000002</c:v>
                </c:pt>
                <c:pt idx="11101">
                  <c:v>7.1595899999999997</c:v>
                </c:pt>
                <c:pt idx="11102">
                  <c:v>7.1599199999999996</c:v>
                </c:pt>
                <c:pt idx="11103">
                  <c:v>7.1602199999999998</c:v>
                </c:pt>
                <c:pt idx="11104">
                  <c:v>7.16045</c:v>
                </c:pt>
                <c:pt idx="11105">
                  <c:v>7.1609800000000003</c:v>
                </c:pt>
                <c:pt idx="11106">
                  <c:v>7.16195</c:v>
                </c:pt>
                <c:pt idx="11107">
                  <c:v>7.1623999999999999</c:v>
                </c:pt>
                <c:pt idx="11108">
                  <c:v>7.16343</c:v>
                </c:pt>
                <c:pt idx="11109">
                  <c:v>7.1644399999999999</c:v>
                </c:pt>
                <c:pt idx="11110">
                  <c:v>7.1652800000000001</c:v>
                </c:pt>
                <c:pt idx="11111">
                  <c:v>7.1657599999999997</c:v>
                </c:pt>
                <c:pt idx="11112">
                  <c:v>7.1666499999999997</c:v>
                </c:pt>
                <c:pt idx="11113">
                  <c:v>7.16716</c:v>
                </c:pt>
                <c:pt idx="11114">
                  <c:v>7.1680099999999998</c:v>
                </c:pt>
                <c:pt idx="11115">
                  <c:v>7.1689800000000004</c:v>
                </c:pt>
                <c:pt idx="11116">
                  <c:v>7.1699799999999998</c:v>
                </c:pt>
                <c:pt idx="11117">
                  <c:v>7.1709199999999997</c:v>
                </c:pt>
                <c:pt idx="11118">
                  <c:v>7.1719799999999996</c:v>
                </c:pt>
                <c:pt idx="11119">
                  <c:v>7.1730200000000002</c:v>
                </c:pt>
                <c:pt idx="11120">
                  <c:v>7.1736599999999999</c:v>
                </c:pt>
                <c:pt idx="11121">
                  <c:v>7.1743800000000002</c:v>
                </c:pt>
                <c:pt idx="11122">
                  <c:v>7.1752599999999997</c:v>
                </c:pt>
                <c:pt idx="11123">
                  <c:v>7.1759300000000001</c:v>
                </c:pt>
                <c:pt idx="11124">
                  <c:v>7.1760999999999999</c:v>
                </c:pt>
                <c:pt idx="11125">
                  <c:v>7.17666</c:v>
                </c:pt>
                <c:pt idx="11126">
                  <c:v>7.17727</c:v>
                </c:pt>
                <c:pt idx="11127">
                  <c:v>7.1776200000000001</c:v>
                </c:pt>
                <c:pt idx="11128">
                  <c:v>7.1782700000000004</c:v>
                </c:pt>
                <c:pt idx="11129">
                  <c:v>7.1791</c:v>
                </c:pt>
                <c:pt idx="11130">
                  <c:v>7.1798700000000002</c:v>
                </c:pt>
                <c:pt idx="11131">
                  <c:v>7.1800499999999996</c:v>
                </c:pt>
                <c:pt idx="11132">
                  <c:v>7.1801500000000003</c:v>
                </c:pt>
                <c:pt idx="11133">
                  <c:v>7.1805500000000002</c:v>
                </c:pt>
                <c:pt idx="11134">
                  <c:v>7.1816000000000004</c:v>
                </c:pt>
                <c:pt idx="11135">
                  <c:v>7.1822100000000004</c:v>
                </c:pt>
                <c:pt idx="11136">
                  <c:v>7.1829499999999999</c:v>
                </c:pt>
                <c:pt idx="11137">
                  <c:v>7.18337</c:v>
                </c:pt>
                <c:pt idx="11138">
                  <c:v>7.1836200000000003</c:v>
                </c:pt>
                <c:pt idx="11139">
                  <c:v>7.1842300000000003</c:v>
                </c:pt>
                <c:pt idx="11140">
                  <c:v>7.1846500000000004</c:v>
                </c:pt>
                <c:pt idx="11141">
                  <c:v>7.1855599999999997</c:v>
                </c:pt>
                <c:pt idx="11142">
                  <c:v>7.18649</c:v>
                </c:pt>
                <c:pt idx="11143">
                  <c:v>7.1874500000000001</c:v>
                </c:pt>
                <c:pt idx="11144">
                  <c:v>7.1884300000000003</c:v>
                </c:pt>
                <c:pt idx="11145">
                  <c:v>7.1894099999999996</c:v>
                </c:pt>
                <c:pt idx="11146">
                  <c:v>7.1899100000000002</c:v>
                </c:pt>
                <c:pt idx="11147">
                  <c:v>7.1903699999999997</c:v>
                </c:pt>
                <c:pt idx="11148">
                  <c:v>7.19076</c:v>
                </c:pt>
                <c:pt idx="11149">
                  <c:v>7.19116</c:v>
                </c:pt>
                <c:pt idx="11150">
                  <c:v>7.1919199999999996</c:v>
                </c:pt>
                <c:pt idx="11151">
                  <c:v>7.1929600000000002</c:v>
                </c:pt>
                <c:pt idx="11152">
                  <c:v>7.1940299999999997</c:v>
                </c:pt>
                <c:pt idx="11153">
                  <c:v>7.1950900000000004</c:v>
                </c:pt>
                <c:pt idx="11154">
                  <c:v>7.1958500000000001</c:v>
                </c:pt>
                <c:pt idx="11155">
                  <c:v>7.1969900000000004</c:v>
                </c:pt>
                <c:pt idx="11156">
                  <c:v>7.19808</c:v>
                </c:pt>
                <c:pt idx="11157">
                  <c:v>7.1989400000000003</c:v>
                </c:pt>
                <c:pt idx="11158">
                  <c:v>7.1995100000000001</c:v>
                </c:pt>
                <c:pt idx="11159">
                  <c:v>7.1997799999999996</c:v>
                </c:pt>
                <c:pt idx="11160">
                  <c:v>7.2003399999999997</c:v>
                </c:pt>
                <c:pt idx="11161">
                  <c:v>7.20106</c:v>
                </c:pt>
                <c:pt idx="11162">
                  <c:v>7.20153</c:v>
                </c:pt>
                <c:pt idx="11163">
                  <c:v>7.2020900000000001</c:v>
                </c:pt>
                <c:pt idx="11164">
                  <c:v>7.20275</c:v>
                </c:pt>
                <c:pt idx="11165">
                  <c:v>7.2032600000000002</c:v>
                </c:pt>
                <c:pt idx="11166">
                  <c:v>7.2037300000000002</c:v>
                </c:pt>
                <c:pt idx="11167">
                  <c:v>7.2040899999999999</c:v>
                </c:pt>
                <c:pt idx="11168">
                  <c:v>7.2045399999999997</c:v>
                </c:pt>
                <c:pt idx="11169">
                  <c:v>7.2051299999999996</c:v>
                </c:pt>
                <c:pt idx="11170">
                  <c:v>7.2058099999999996</c:v>
                </c:pt>
                <c:pt idx="11171">
                  <c:v>7.2061900000000003</c:v>
                </c:pt>
                <c:pt idx="11172">
                  <c:v>7.20662</c:v>
                </c:pt>
                <c:pt idx="11173">
                  <c:v>7.2069599999999996</c:v>
                </c:pt>
                <c:pt idx="11174">
                  <c:v>7.2074800000000003</c:v>
                </c:pt>
                <c:pt idx="11175">
                  <c:v>7.20817</c:v>
                </c:pt>
                <c:pt idx="11176">
                  <c:v>7.2090399999999999</c:v>
                </c:pt>
                <c:pt idx="11177">
                  <c:v>7.2099700000000002</c:v>
                </c:pt>
                <c:pt idx="11178">
                  <c:v>7.2108699999999999</c:v>
                </c:pt>
                <c:pt idx="11179">
                  <c:v>7.2115</c:v>
                </c:pt>
                <c:pt idx="11180">
                  <c:v>7.2120699999999998</c:v>
                </c:pt>
                <c:pt idx="11181">
                  <c:v>7.2130599999999996</c:v>
                </c:pt>
                <c:pt idx="11182">
                  <c:v>7.2136899999999997</c:v>
                </c:pt>
                <c:pt idx="11183">
                  <c:v>7.21441</c:v>
                </c:pt>
                <c:pt idx="11184">
                  <c:v>7.2149400000000004</c:v>
                </c:pt>
                <c:pt idx="11185">
                  <c:v>7.2159199999999997</c:v>
                </c:pt>
                <c:pt idx="11186">
                  <c:v>7.2169299999999996</c:v>
                </c:pt>
                <c:pt idx="11187">
                  <c:v>7.2172999999999998</c:v>
                </c:pt>
                <c:pt idx="11188">
                  <c:v>7.2180400000000002</c:v>
                </c:pt>
                <c:pt idx="11189">
                  <c:v>7.2190300000000001</c:v>
                </c:pt>
                <c:pt idx="11190">
                  <c:v>7.21957</c:v>
                </c:pt>
                <c:pt idx="11191">
                  <c:v>7.2199</c:v>
                </c:pt>
                <c:pt idx="11192">
                  <c:v>7.2202700000000002</c:v>
                </c:pt>
                <c:pt idx="11193">
                  <c:v>7.2205700000000004</c:v>
                </c:pt>
                <c:pt idx="11194">
                  <c:v>7.2211699999999999</c:v>
                </c:pt>
                <c:pt idx="11195">
                  <c:v>7.22173</c:v>
                </c:pt>
                <c:pt idx="11196">
                  <c:v>7.22255</c:v>
                </c:pt>
                <c:pt idx="11197">
                  <c:v>7.22302</c:v>
                </c:pt>
                <c:pt idx="11198">
                  <c:v>7.22363</c:v>
                </c:pt>
                <c:pt idx="11199">
                  <c:v>7.2243500000000003</c:v>
                </c:pt>
                <c:pt idx="11200">
                  <c:v>7.22506</c:v>
                </c:pt>
                <c:pt idx="11201">
                  <c:v>7.2258500000000003</c:v>
                </c:pt>
                <c:pt idx="11202">
                  <c:v>7.2268400000000002</c:v>
                </c:pt>
                <c:pt idx="11203">
                  <c:v>7.2276300000000004</c:v>
                </c:pt>
                <c:pt idx="11204">
                  <c:v>7.2282099999999998</c:v>
                </c:pt>
                <c:pt idx="11205">
                  <c:v>7.2289899999999996</c:v>
                </c:pt>
                <c:pt idx="11206">
                  <c:v>7.2293900000000004</c:v>
                </c:pt>
                <c:pt idx="11207">
                  <c:v>7.2298200000000001</c:v>
                </c:pt>
                <c:pt idx="11208">
                  <c:v>7.23034</c:v>
                </c:pt>
                <c:pt idx="11209">
                  <c:v>7.2309200000000002</c:v>
                </c:pt>
                <c:pt idx="11210">
                  <c:v>7.23149</c:v>
                </c:pt>
                <c:pt idx="11211">
                  <c:v>7.2319699999999996</c:v>
                </c:pt>
                <c:pt idx="11212">
                  <c:v>7.2323300000000001</c:v>
                </c:pt>
                <c:pt idx="11213">
                  <c:v>7.2327399999999997</c:v>
                </c:pt>
                <c:pt idx="11214">
                  <c:v>7.2329699999999999</c:v>
                </c:pt>
                <c:pt idx="11215">
                  <c:v>7.2332000000000001</c:v>
                </c:pt>
                <c:pt idx="11216">
                  <c:v>7.2334699999999996</c:v>
                </c:pt>
                <c:pt idx="11217">
                  <c:v>7.2338899999999997</c:v>
                </c:pt>
                <c:pt idx="11218">
                  <c:v>7.2342500000000003</c:v>
                </c:pt>
                <c:pt idx="11219">
                  <c:v>7.2345199999999998</c:v>
                </c:pt>
                <c:pt idx="11220">
                  <c:v>7.2347299999999999</c:v>
                </c:pt>
                <c:pt idx="11221">
                  <c:v>7.2349800000000002</c:v>
                </c:pt>
                <c:pt idx="11222">
                  <c:v>7.2352600000000002</c:v>
                </c:pt>
                <c:pt idx="11223">
                  <c:v>7.2354900000000004</c:v>
                </c:pt>
                <c:pt idx="11224">
                  <c:v>7.2358599999999997</c:v>
                </c:pt>
                <c:pt idx="11225">
                  <c:v>7.2366000000000001</c:v>
                </c:pt>
                <c:pt idx="11226">
                  <c:v>7.2375999999999996</c:v>
                </c:pt>
                <c:pt idx="11227">
                  <c:v>7.2382200000000001</c:v>
                </c:pt>
                <c:pt idx="11228">
                  <c:v>7.2384599999999999</c:v>
                </c:pt>
                <c:pt idx="11229">
                  <c:v>7.2386999999999997</c:v>
                </c:pt>
                <c:pt idx="11230">
                  <c:v>7.2389000000000001</c:v>
                </c:pt>
                <c:pt idx="11231">
                  <c:v>7.2391100000000002</c:v>
                </c:pt>
                <c:pt idx="11232">
                  <c:v>7.2393299999999998</c:v>
                </c:pt>
                <c:pt idx="11233">
                  <c:v>7.2395800000000001</c:v>
                </c:pt>
                <c:pt idx="11234">
                  <c:v>7.2398600000000002</c:v>
                </c:pt>
                <c:pt idx="11235">
                  <c:v>7.2401600000000004</c:v>
                </c:pt>
                <c:pt idx="11236">
                  <c:v>7.2411599999999998</c:v>
                </c:pt>
                <c:pt idx="11237">
                  <c:v>7.2420099999999996</c:v>
                </c:pt>
                <c:pt idx="11238">
                  <c:v>7.2430300000000001</c:v>
                </c:pt>
                <c:pt idx="11239">
                  <c:v>7.2439999999999998</c:v>
                </c:pt>
                <c:pt idx="11240">
                  <c:v>7.2446400000000004</c:v>
                </c:pt>
                <c:pt idx="11241">
                  <c:v>7.2453799999999999</c:v>
                </c:pt>
                <c:pt idx="11242">
                  <c:v>7.2463199999999999</c:v>
                </c:pt>
                <c:pt idx="11243">
                  <c:v>7.2467100000000002</c:v>
                </c:pt>
                <c:pt idx="11244">
                  <c:v>7.2470299999999996</c:v>
                </c:pt>
                <c:pt idx="11245">
                  <c:v>7.2475899999999998</c:v>
                </c:pt>
                <c:pt idx="11246">
                  <c:v>7.2478800000000003</c:v>
                </c:pt>
                <c:pt idx="11247">
                  <c:v>7.24878</c:v>
                </c:pt>
                <c:pt idx="11248">
                  <c:v>7.2498800000000001</c:v>
                </c:pt>
                <c:pt idx="11249">
                  <c:v>7.2508600000000003</c:v>
                </c:pt>
                <c:pt idx="11250">
                  <c:v>7.2513100000000001</c:v>
                </c:pt>
                <c:pt idx="11251">
                  <c:v>7.2518599999999998</c:v>
                </c:pt>
                <c:pt idx="11252">
                  <c:v>7.2525199999999996</c:v>
                </c:pt>
                <c:pt idx="11253">
                  <c:v>7.2530400000000004</c:v>
                </c:pt>
                <c:pt idx="11254">
                  <c:v>7.2533300000000001</c:v>
                </c:pt>
                <c:pt idx="11255">
                  <c:v>7.2537799999999999</c:v>
                </c:pt>
                <c:pt idx="11256">
                  <c:v>7.2542400000000002</c:v>
                </c:pt>
                <c:pt idx="11257">
                  <c:v>7.2551500000000004</c:v>
                </c:pt>
                <c:pt idx="11258">
                  <c:v>7.2561099999999996</c:v>
                </c:pt>
                <c:pt idx="11259">
                  <c:v>7.25664</c:v>
                </c:pt>
                <c:pt idx="11260">
                  <c:v>7.2572299999999998</c:v>
                </c:pt>
                <c:pt idx="11261">
                  <c:v>7.2578899999999997</c:v>
                </c:pt>
                <c:pt idx="11262">
                  <c:v>7.2585800000000003</c:v>
                </c:pt>
                <c:pt idx="11263">
                  <c:v>7.25929</c:v>
                </c:pt>
                <c:pt idx="11264">
                  <c:v>7.2595900000000002</c:v>
                </c:pt>
                <c:pt idx="11265">
                  <c:v>7.25983</c:v>
                </c:pt>
                <c:pt idx="11266">
                  <c:v>7.2600600000000002</c:v>
                </c:pt>
                <c:pt idx="11267">
                  <c:v>7.2603600000000004</c:v>
                </c:pt>
                <c:pt idx="11268">
                  <c:v>7.2606400000000004</c:v>
                </c:pt>
                <c:pt idx="11269">
                  <c:v>7.2609700000000004</c:v>
                </c:pt>
                <c:pt idx="11270">
                  <c:v>7.2617799999999999</c:v>
                </c:pt>
                <c:pt idx="11271">
                  <c:v>7.2626400000000002</c:v>
                </c:pt>
                <c:pt idx="11272">
                  <c:v>7.2630299999999997</c:v>
                </c:pt>
                <c:pt idx="11273">
                  <c:v>7.2632199999999996</c:v>
                </c:pt>
                <c:pt idx="11274">
                  <c:v>7.2633999999999999</c:v>
                </c:pt>
                <c:pt idx="11275">
                  <c:v>7.2636000000000003</c:v>
                </c:pt>
                <c:pt idx="11276">
                  <c:v>7.2638100000000003</c:v>
                </c:pt>
                <c:pt idx="11277">
                  <c:v>7.2640099999999999</c:v>
                </c:pt>
                <c:pt idx="11278">
                  <c:v>7.2641900000000001</c:v>
                </c:pt>
                <c:pt idx="11279">
                  <c:v>7.26431</c:v>
                </c:pt>
                <c:pt idx="11280">
                  <c:v>7.2646100000000002</c:v>
                </c:pt>
                <c:pt idx="11281">
                  <c:v>7.2649999999999997</c:v>
                </c:pt>
                <c:pt idx="11282">
                  <c:v>7.2656900000000002</c:v>
                </c:pt>
                <c:pt idx="11283">
                  <c:v>7.2661800000000003</c:v>
                </c:pt>
                <c:pt idx="11284">
                  <c:v>7.2664900000000001</c:v>
                </c:pt>
                <c:pt idx="11285">
                  <c:v>7.26708</c:v>
                </c:pt>
                <c:pt idx="11286">
                  <c:v>7.2681199999999997</c:v>
                </c:pt>
                <c:pt idx="11287">
                  <c:v>7.2686900000000003</c:v>
                </c:pt>
                <c:pt idx="11288">
                  <c:v>7.2687999999999997</c:v>
                </c:pt>
                <c:pt idx="11289">
                  <c:v>7.2689199999999996</c:v>
                </c:pt>
                <c:pt idx="11290">
                  <c:v>7.2692100000000002</c:v>
                </c:pt>
                <c:pt idx="11291">
                  <c:v>7.2700300000000002</c:v>
                </c:pt>
                <c:pt idx="11292">
                  <c:v>7.2705299999999999</c:v>
                </c:pt>
                <c:pt idx="11293">
                  <c:v>7.2707800000000002</c:v>
                </c:pt>
                <c:pt idx="11294">
                  <c:v>7.2714499999999997</c:v>
                </c:pt>
                <c:pt idx="11295">
                  <c:v>7.2718999999999996</c:v>
                </c:pt>
                <c:pt idx="11296">
                  <c:v>7.2723100000000001</c:v>
                </c:pt>
                <c:pt idx="11297">
                  <c:v>7.2731399999999997</c:v>
                </c:pt>
                <c:pt idx="11298">
                  <c:v>7.2741499999999997</c:v>
                </c:pt>
                <c:pt idx="11299">
                  <c:v>7.2751400000000004</c:v>
                </c:pt>
                <c:pt idx="11300">
                  <c:v>7.2761199999999997</c:v>
                </c:pt>
                <c:pt idx="11301">
                  <c:v>7.2766700000000002</c:v>
                </c:pt>
                <c:pt idx="11302">
                  <c:v>7.2772199999999998</c:v>
                </c:pt>
                <c:pt idx="11303">
                  <c:v>7.2775100000000004</c:v>
                </c:pt>
                <c:pt idx="11304">
                  <c:v>7.2780100000000001</c:v>
                </c:pt>
                <c:pt idx="11305">
                  <c:v>7.2781700000000003</c:v>
                </c:pt>
                <c:pt idx="11306">
                  <c:v>7.2787199999999999</c:v>
                </c:pt>
                <c:pt idx="11307">
                  <c:v>7.2795300000000003</c:v>
                </c:pt>
                <c:pt idx="11308">
                  <c:v>7.2797999999999998</c:v>
                </c:pt>
                <c:pt idx="11309">
                  <c:v>7.2807000000000004</c:v>
                </c:pt>
                <c:pt idx="11310">
                  <c:v>7.2809999999999997</c:v>
                </c:pt>
                <c:pt idx="11311">
                  <c:v>7.2812099999999997</c:v>
                </c:pt>
                <c:pt idx="11312">
                  <c:v>7.28132</c:v>
                </c:pt>
                <c:pt idx="11313">
                  <c:v>7.2814100000000002</c:v>
                </c:pt>
                <c:pt idx="11314">
                  <c:v>7.2814899999999998</c:v>
                </c:pt>
                <c:pt idx="11315">
                  <c:v>7.2815599999999998</c:v>
                </c:pt>
                <c:pt idx="11316">
                  <c:v>7.2816299999999998</c:v>
                </c:pt>
                <c:pt idx="11317">
                  <c:v>7.2816900000000002</c:v>
                </c:pt>
                <c:pt idx="11318">
                  <c:v>7.2817800000000004</c:v>
                </c:pt>
                <c:pt idx="11319">
                  <c:v>7.28186</c:v>
                </c:pt>
                <c:pt idx="11320">
                  <c:v>7.2819200000000004</c:v>
                </c:pt>
                <c:pt idx="11321">
                  <c:v>7.282</c:v>
                </c:pt>
                <c:pt idx="11322">
                  <c:v>7.2820600000000004</c:v>
                </c:pt>
                <c:pt idx="11323">
                  <c:v>7.2821400000000001</c:v>
                </c:pt>
                <c:pt idx="11324">
                  <c:v>7.2822100000000001</c:v>
                </c:pt>
                <c:pt idx="11325">
                  <c:v>7.2822500000000003</c:v>
                </c:pt>
                <c:pt idx="11326">
                  <c:v>7.2823200000000003</c:v>
                </c:pt>
                <c:pt idx="11327">
                  <c:v>7.2824</c:v>
                </c:pt>
                <c:pt idx="11328">
                  <c:v>7.28247</c:v>
                </c:pt>
                <c:pt idx="11329">
                  <c:v>7.2825300000000004</c:v>
                </c:pt>
                <c:pt idx="11330">
                  <c:v>7.28261</c:v>
                </c:pt>
                <c:pt idx="11331">
                  <c:v>7.2826700000000004</c:v>
                </c:pt>
                <c:pt idx="11332">
                  <c:v>7.2827099999999998</c:v>
                </c:pt>
                <c:pt idx="11333">
                  <c:v>7.2827700000000002</c:v>
                </c:pt>
                <c:pt idx="11334">
                  <c:v>7.2828299999999997</c:v>
                </c:pt>
                <c:pt idx="11335">
                  <c:v>7.2828900000000001</c:v>
                </c:pt>
                <c:pt idx="11336">
                  <c:v>7.28294</c:v>
                </c:pt>
                <c:pt idx="11337">
                  <c:v>7.2829899999999999</c:v>
                </c:pt>
                <c:pt idx="11338">
                  <c:v>7.2830500000000002</c:v>
                </c:pt>
                <c:pt idx="11339">
                  <c:v>7.2831200000000003</c:v>
                </c:pt>
                <c:pt idx="11340">
                  <c:v>7.2831599999999996</c:v>
                </c:pt>
                <c:pt idx="11341">
                  <c:v>7.2832299999999996</c:v>
                </c:pt>
                <c:pt idx="11342">
                  <c:v>7.2832999999999997</c:v>
                </c:pt>
                <c:pt idx="11343">
                  <c:v>7.2833699999999997</c:v>
                </c:pt>
                <c:pt idx="11344">
                  <c:v>7.2834300000000001</c:v>
                </c:pt>
                <c:pt idx="11345">
                  <c:v>7.2835000000000001</c:v>
                </c:pt>
                <c:pt idx="11346">
                  <c:v>7.2835799999999997</c:v>
                </c:pt>
                <c:pt idx="11347">
                  <c:v>7.2836400000000001</c:v>
                </c:pt>
                <c:pt idx="11348">
                  <c:v>7.2839700000000001</c:v>
                </c:pt>
                <c:pt idx="11349">
                  <c:v>7.2841699999999996</c:v>
                </c:pt>
                <c:pt idx="11350">
                  <c:v>7.2843</c:v>
                </c:pt>
                <c:pt idx="11351">
                  <c:v>7.2844199999999999</c:v>
                </c:pt>
                <c:pt idx="11352">
                  <c:v>7.2845199999999997</c:v>
                </c:pt>
                <c:pt idx="11353">
                  <c:v>7.2847099999999996</c:v>
                </c:pt>
                <c:pt idx="11354">
                  <c:v>7.2853199999999996</c:v>
                </c:pt>
                <c:pt idx="11355">
                  <c:v>7.2863300000000004</c:v>
                </c:pt>
                <c:pt idx="11356">
                  <c:v>7.2866600000000004</c:v>
                </c:pt>
                <c:pt idx="11357">
                  <c:v>7.2870699999999999</c:v>
                </c:pt>
                <c:pt idx="11358">
                  <c:v>7.2876200000000004</c:v>
                </c:pt>
                <c:pt idx="11359">
                  <c:v>7.2880700000000003</c:v>
                </c:pt>
                <c:pt idx="11360">
                  <c:v>7.2888599999999997</c:v>
                </c:pt>
                <c:pt idx="11361">
                  <c:v>7.2899500000000002</c:v>
                </c:pt>
                <c:pt idx="11362">
                  <c:v>7.2909699999999997</c:v>
                </c:pt>
                <c:pt idx="11363">
                  <c:v>7.2914399999999997</c:v>
                </c:pt>
                <c:pt idx="11364">
                  <c:v>7.2921199999999997</c:v>
                </c:pt>
                <c:pt idx="11365">
                  <c:v>7.2926599999999997</c:v>
                </c:pt>
                <c:pt idx="11366">
                  <c:v>7.2932499999999996</c:v>
                </c:pt>
                <c:pt idx="11367">
                  <c:v>7.2938000000000001</c:v>
                </c:pt>
                <c:pt idx="11368">
                  <c:v>7.2943800000000003</c:v>
                </c:pt>
                <c:pt idx="11369">
                  <c:v>7.2949599999999997</c:v>
                </c:pt>
                <c:pt idx="11370">
                  <c:v>7.2956799999999999</c:v>
                </c:pt>
                <c:pt idx="11371">
                  <c:v>7.2968500000000001</c:v>
                </c:pt>
                <c:pt idx="11372">
                  <c:v>7.2978399999999999</c:v>
                </c:pt>
                <c:pt idx="11373">
                  <c:v>7.2982199999999997</c:v>
                </c:pt>
                <c:pt idx="11374">
                  <c:v>7.2985300000000004</c:v>
                </c:pt>
                <c:pt idx="11375">
                  <c:v>7.2991799999999998</c:v>
                </c:pt>
                <c:pt idx="11376">
                  <c:v>7.2994899999999996</c:v>
                </c:pt>
                <c:pt idx="11377">
                  <c:v>7.29976</c:v>
                </c:pt>
                <c:pt idx="11378">
                  <c:v>7.3004100000000003</c:v>
                </c:pt>
                <c:pt idx="11379">
                  <c:v>7.3011200000000001</c:v>
                </c:pt>
                <c:pt idx="11380">
                  <c:v>7.3021000000000003</c:v>
                </c:pt>
                <c:pt idx="11381">
                  <c:v>7.3027699999999998</c:v>
                </c:pt>
                <c:pt idx="11382">
                  <c:v>7.3035899999999998</c:v>
                </c:pt>
                <c:pt idx="11383">
                  <c:v>7.30403</c:v>
                </c:pt>
                <c:pt idx="11384">
                  <c:v>7.30443</c:v>
                </c:pt>
                <c:pt idx="11385">
                  <c:v>7.3048099999999998</c:v>
                </c:pt>
                <c:pt idx="11386">
                  <c:v>7.3051599999999999</c:v>
                </c:pt>
                <c:pt idx="11387">
                  <c:v>7.3053999999999997</c:v>
                </c:pt>
                <c:pt idx="11388">
                  <c:v>7.3056299999999998</c:v>
                </c:pt>
                <c:pt idx="11389">
                  <c:v>7.3060999999999998</c:v>
                </c:pt>
                <c:pt idx="11390">
                  <c:v>7.3063799999999999</c:v>
                </c:pt>
                <c:pt idx="11391">
                  <c:v>7.3071299999999999</c:v>
                </c:pt>
                <c:pt idx="11392">
                  <c:v>7.3075000000000001</c:v>
                </c:pt>
                <c:pt idx="11393">
                  <c:v>7.3084199999999999</c:v>
                </c:pt>
                <c:pt idx="11394">
                  <c:v>7.3086599999999997</c:v>
                </c:pt>
                <c:pt idx="11395">
                  <c:v>7.3091799999999996</c:v>
                </c:pt>
                <c:pt idx="11396">
                  <c:v>7.3098700000000001</c:v>
                </c:pt>
                <c:pt idx="11397">
                  <c:v>7.31006</c:v>
                </c:pt>
                <c:pt idx="11398">
                  <c:v>7.3106200000000001</c:v>
                </c:pt>
                <c:pt idx="11399">
                  <c:v>7.3111100000000002</c:v>
                </c:pt>
                <c:pt idx="11400">
                  <c:v>7.3119399999999999</c:v>
                </c:pt>
                <c:pt idx="11401">
                  <c:v>7.3124700000000002</c:v>
                </c:pt>
                <c:pt idx="11402">
                  <c:v>7.3126800000000003</c:v>
                </c:pt>
                <c:pt idx="11403">
                  <c:v>7.3134800000000002</c:v>
                </c:pt>
                <c:pt idx="11404">
                  <c:v>7.3144</c:v>
                </c:pt>
                <c:pt idx="11405">
                  <c:v>7.3149800000000003</c:v>
                </c:pt>
                <c:pt idx="11406">
                  <c:v>7.3158099999999999</c:v>
                </c:pt>
                <c:pt idx="11407">
                  <c:v>7.3160999999999996</c:v>
                </c:pt>
                <c:pt idx="11408">
                  <c:v>7.3166500000000001</c:v>
                </c:pt>
                <c:pt idx="11409">
                  <c:v>7.3174099999999997</c:v>
                </c:pt>
                <c:pt idx="11410">
                  <c:v>7.3180800000000001</c:v>
                </c:pt>
                <c:pt idx="11411">
                  <c:v>7.3184800000000001</c:v>
                </c:pt>
                <c:pt idx="11412">
                  <c:v>7.3194699999999999</c:v>
                </c:pt>
                <c:pt idx="11413">
                  <c:v>7.3204000000000002</c:v>
                </c:pt>
                <c:pt idx="11414">
                  <c:v>7.3207599999999999</c:v>
                </c:pt>
                <c:pt idx="11415">
                  <c:v>7.3216299999999999</c:v>
                </c:pt>
                <c:pt idx="11416">
                  <c:v>7.3220000000000001</c:v>
                </c:pt>
                <c:pt idx="11417">
                  <c:v>7.3225199999999999</c:v>
                </c:pt>
                <c:pt idx="11418">
                  <c:v>7.3228</c:v>
                </c:pt>
                <c:pt idx="11419">
                  <c:v>7.3235900000000003</c:v>
                </c:pt>
                <c:pt idx="11420">
                  <c:v>7.3242799999999999</c:v>
                </c:pt>
                <c:pt idx="11421">
                  <c:v>7.3248699999999998</c:v>
                </c:pt>
                <c:pt idx="11422">
                  <c:v>7.3258200000000002</c:v>
                </c:pt>
                <c:pt idx="11423">
                  <c:v>7.3262400000000003</c:v>
                </c:pt>
                <c:pt idx="11424">
                  <c:v>7.3267499999999997</c:v>
                </c:pt>
                <c:pt idx="11425">
                  <c:v>7.3269500000000001</c:v>
                </c:pt>
                <c:pt idx="11426">
                  <c:v>7.3274900000000001</c:v>
                </c:pt>
                <c:pt idx="11427">
                  <c:v>7.32761</c:v>
                </c:pt>
                <c:pt idx="11428">
                  <c:v>7.32796</c:v>
                </c:pt>
                <c:pt idx="11429">
                  <c:v>7.3281999999999998</c:v>
                </c:pt>
                <c:pt idx="11430">
                  <c:v>7.3289</c:v>
                </c:pt>
                <c:pt idx="11431">
                  <c:v>7.3294600000000001</c:v>
                </c:pt>
                <c:pt idx="11432">
                  <c:v>7.33</c:v>
                </c:pt>
                <c:pt idx="11433">
                  <c:v>7.3306100000000001</c:v>
                </c:pt>
                <c:pt idx="11434">
                  <c:v>7.3311400000000004</c:v>
                </c:pt>
                <c:pt idx="11435">
                  <c:v>7.3317500000000004</c:v>
                </c:pt>
                <c:pt idx="11436">
                  <c:v>7.3322900000000004</c:v>
                </c:pt>
                <c:pt idx="11437">
                  <c:v>7.3329500000000003</c:v>
                </c:pt>
                <c:pt idx="11438">
                  <c:v>7.33352</c:v>
                </c:pt>
                <c:pt idx="11439">
                  <c:v>7.33399</c:v>
                </c:pt>
                <c:pt idx="11440">
                  <c:v>7.3349700000000002</c:v>
                </c:pt>
                <c:pt idx="11441">
                  <c:v>7.3358999999999996</c:v>
                </c:pt>
                <c:pt idx="11442">
                  <c:v>7.3366899999999999</c:v>
                </c:pt>
                <c:pt idx="11443">
                  <c:v>7.3369200000000001</c:v>
                </c:pt>
                <c:pt idx="11444">
                  <c:v>7.3375899999999996</c:v>
                </c:pt>
                <c:pt idx="11445">
                  <c:v>7.3384900000000002</c:v>
                </c:pt>
                <c:pt idx="11446">
                  <c:v>7.3393300000000004</c:v>
                </c:pt>
                <c:pt idx="11447">
                  <c:v>7.3395700000000001</c:v>
                </c:pt>
                <c:pt idx="11448">
                  <c:v>7.3397399999999999</c:v>
                </c:pt>
                <c:pt idx="11449">
                  <c:v>7.3402700000000003</c:v>
                </c:pt>
                <c:pt idx="11450">
                  <c:v>7.34084</c:v>
                </c:pt>
                <c:pt idx="11451">
                  <c:v>7.34178</c:v>
                </c:pt>
                <c:pt idx="11452">
                  <c:v>7.3428899999999997</c:v>
                </c:pt>
                <c:pt idx="11453">
                  <c:v>7.3434100000000004</c:v>
                </c:pt>
                <c:pt idx="11454">
                  <c:v>7.3437799999999998</c:v>
                </c:pt>
                <c:pt idx="11455">
                  <c:v>7.3442800000000004</c:v>
                </c:pt>
                <c:pt idx="11456">
                  <c:v>7.3445600000000004</c:v>
                </c:pt>
                <c:pt idx="11457">
                  <c:v>7.3449200000000001</c:v>
                </c:pt>
                <c:pt idx="11458">
                  <c:v>7.3458199999999998</c:v>
                </c:pt>
                <c:pt idx="11459">
                  <c:v>7.3466699999999996</c:v>
                </c:pt>
                <c:pt idx="11460">
                  <c:v>7.3473800000000002</c:v>
                </c:pt>
                <c:pt idx="11461">
                  <c:v>7.3477899999999998</c:v>
                </c:pt>
                <c:pt idx="11462">
                  <c:v>7.3483200000000002</c:v>
                </c:pt>
                <c:pt idx="11463">
                  <c:v>7.3488300000000004</c:v>
                </c:pt>
                <c:pt idx="11464">
                  <c:v>7.3492699999999997</c:v>
                </c:pt>
                <c:pt idx="11465">
                  <c:v>7.3495400000000002</c:v>
                </c:pt>
                <c:pt idx="11466">
                  <c:v>7.3498999999999999</c:v>
                </c:pt>
                <c:pt idx="11467">
                  <c:v>7.3501599999999998</c:v>
                </c:pt>
                <c:pt idx="11468">
                  <c:v>7.3504699999999996</c:v>
                </c:pt>
                <c:pt idx="11469">
                  <c:v>7.3513099999999998</c:v>
                </c:pt>
                <c:pt idx="11470">
                  <c:v>7.3522800000000004</c:v>
                </c:pt>
                <c:pt idx="11471">
                  <c:v>7.3529600000000004</c:v>
                </c:pt>
                <c:pt idx="11472">
                  <c:v>7.3534499999999996</c:v>
                </c:pt>
                <c:pt idx="11473">
                  <c:v>7.35405</c:v>
                </c:pt>
                <c:pt idx="11474">
                  <c:v>7.3549499999999997</c:v>
                </c:pt>
                <c:pt idx="11475">
                  <c:v>7.3551700000000002</c:v>
                </c:pt>
                <c:pt idx="11476">
                  <c:v>7.3555400000000004</c:v>
                </c:pt>
                <c:pt idx="11477">
                  <c:v>7.3558300000000001</c:v>
                </c:pt>
                <c:pt idx="11478">
                  <c:v>7.3560999999999996</c:v>
                </c:pt>
                <c:pt idx="11479">
                  <c:v>7.3567600000000004</c:v>
                </c:pt>
                <c:pt idx="11480">
                  <c:v>7.3577700000000004</c:v>
                </c:pt>
                <c:pt idx="11481">
                  <c:v>7.3587999999999996</c:v>
                </c:pt>
                <c:pt idx="11482">
                  <c:v>7.3593799999999998</c:v>
                </c:pt>
                <c:pt idx="11483">
                  <c:v>7.36</c:v>
                </c:pt>
                <c:pt idx="11484">
                  <c:v>7.3608900000000004</c:v>
                </c:pt>
                <c:pt idx="11485">
                  <c:v>7.3613299999999997</c:v>
                </c:pt>
                <c:pt idx="11486">
                  <c:v>7.3616599999999996</c:v>
                </c:pt>
                <c:pt idx="11487">
                  <c:v>7.3625299999999996</c:v>
                </c:pt>
                <c:pt idx="11488">
                  <c:v>7.3631500000000001</c:v>
                </c:pt>
                <c:pt idx="11489">
                  <c:v>7.3634599999999999</c:v>
                </c:pt>
                <c:pt idx="11490">
                  <c:v>7.3638399999999997</c:v>
                </c:pt>
                <c:pt idx="11491">
                  <c:v>7.3648400000000001</c:v>
                </c:pt>
                <c:pt idx="11492">
                  <c:v>7.3658900000000003</c:v>
                </c:pt>
                <c:pt idx="11493">
                  <c:v>7.3662099999999997</c:v>
                </c:pt>
                <c:pt idx="11494">
                  <c:v>7.3668500000000003</c:v>
                </c:pt>
                <c:pt idx="11495">
                  <c:v>7.3673099999999998</c:v>
                </c:pt>
                <c:pt idx="11496">
                  <c:v>7.3677799999999998</c:v>
                </c:pt>
                <c:pt idx="11497">
                  <c:v>7.3687699999999996</c:v>
                </c:pt>
                <c:pt idx="11498">
                  <c:v>7.3693099999999996</c:v>
                </c:pt>
                <c:pt idx="11499">
                  <c:v>7.37</c:v>
                </c:pt>
                <c:pt idx="11500">
                  <c:v>7.3708</c:v>
                </c:pt>
                <c:pt idx="11501">
                  <c:v>7.3712900000000001</c:v>
                </c:pt>
                <c:pt idx="11502">
                  <c:v>7.3719400000000004</c:v>
                </c:pt>
                <c:pt idx="11503">
                  <c:v>7.3723200000000002</c:v>
                </c:pt>
                <c:pt idx="11504">
                  <c:v>7.3724600000000002</c:v>
                </c:pt>
                <c:pt idx="11505">
                  <c:v>7.3730900000000004</c:v>
                </c:pt>
                <c:pt idx="11506">
                  <c:v>7.3732800000000003</c:v>
                </c:pt>
                <c:pt idx="11507">
                  <c:v>7.3735600000000003</c:v>
                </c:pt>
                <c:pt idx="11508">
                  <c:v>7.3739800000000004</c:v>
                </c:pt>
                <c:pt idx="11509">
                  <c:v>7.37479</c:v>
                </c:pt>
                <c:pt idx="11510">
                  <c:v>7.3757099999999998</c:v>
                </c:pt>
                <c:pt idx="11511">
                  <c:v>7.3762499999999998</c:v>
                </c:pt>
                <c:pt idx="11512">
                  <c:v>7.37704</c:v>
                </c:pt>
                <c:pt idx="11513">
                  <c:v>7.3774199999999999</c:v>
                </c:pt>
                <c:pt idx="11514">
                  <c:v>7.3779199999999996</c:v>
                </c:pt>
                <c:pt idx="11515">
                  <c:v>7.3780599999999996</c:v>
                </c:pt>
                <c:pt idx="11516">
                  <c:v>7.3781800000000004</c:v>
                </c:pt>
                <c:pt idx="11517">
                  <c:v>7.3786699999999996</c:v>
                </c:pt>
                <c:pt idx="11518">
                  <c:v>7.3792999999999997</c:v>
                </c:pt>
                <c:pt idx="11519">
                  <c:v>7.3801600000000001</c:v>
                </c:pt>
                <c:pt idx="11520">
                  <c:v>7.38131</c:v>
                </c:pt>
                <c:pt idx="11521">
                  <c:v>7.3821199999999996</c:v>
                </c:pt>
                <c:pt idx="11522">
                  <c:v>7.3824199999999998</c:v>
                </c:pt>
                <c:pt idx="11523">
                  <c:v>7.3827199999999999</c:v>
                </c:pt>
                <c:pt idx="11524">
                  <c:v>7.3830200000000001</c:v>
                </c:pt>
                <c:pt idx="11525">
                  <c:v>7.3834200000000001</c:v>
                </c:pt>
                <c:pt idx="11526">
                  <c:v>7.3836899999999996</c:v>
                </c:pt>
                <c:pt idx="11527">
                  <c:v>7.3842400000000001</c:v>
                </c:pt>
                <c:pt idx="11528">
                  <c:v>7.3847800000000001</c:v>
                </c:pt>
                <c:pt idx="11529">
                  <c:v>7.3850600000000002</c:v>
                </c:pt>
                <c:pt idx="11530">
                  <c:v>7.3858300000000003</c:v>
                </c:pt>
                <c:pt idx="11531">
                  <c:v>7.3862300000000003</c:v>
                </c:pt>
                <c:pt idx="11532">
                  <c:v>7.3872299999999997</c:v>
                </c:pt>
                <c:pt idx="11533">
                  <c:v>7.3882000000000003</c:v>
                </c:pt>
                <c:pt idx="11534">
                  <c:v>7.3887</c:v>
                </c:pt>
                <c:pt idx="11535">
                  <c:v>7.3894900000000003</c:v>
                </c:pt>
                <c:pt idx="11536">
                  <c:v>7.3899299999999997</c:v>
                </c:pt>
                <c:pt idx="11537">
                  <c:v>7.39018</c:v>
                </c:pt>
                <c:pt idx="11538">
                  <c:v>7.3910600000000004</c:v>
                </c:pt>
                <c:pt idx="11539">
                  <c:v>7.3920300000000001</c:v>
                </c:pt>
                <c:pt idx="11540">
                  <c:v>7.3925099999999997</c:v>
                </c:pt>
                <c:pt idx="11541">
                  <c:v>7.3933799999999996</c:v>
                </c:pt>
                <c:pt idx="11542">
                  <c:v>7.3945400000000001</c:v>
                </c:pt>
                <c:pt idx="11543">
                  <c:v>7.3956099999999996</c:v>
                </c:pt>
                <c:pt idx="11544">
                  <c:v>7.3958399999999997</c:v>
                </c:pt>
                <c:pt idx="11545">
                  <c:v>7.3959599999999996</c:v>
                </c:pt>
                <c:pt idx="11546">
                  <c:v>7.3960400000000002</c:v>
                </c:pt>
                <c:pt idx="11547">
                  <c:v>7.3961199999999998</c:v>
                </c:pt>
                <c:pt idx="11548">
                  <c:v>7.3961899999999998</c:v>
                </c:pt>
                <c:pt idx="11549">
                  <c:v>7.3962399999999997</c:v>
                </c:pt>
                <c:pt idx="11550">
                  <c:v>7.3963099999999997</c:v>
                </c:pt>
                <c:pt idx="11551">
                  <c:v>7.3963700000000001</c:v>
                </c:pt>
                <c:pt idx="11552">
                  <c:v>7.3964299999999996</c:v>
                </c:pt>
                <c:pt idx="11553">
                  <c:v>7.39649</c:v>
                </c:pt>
                <c:pt idx="11554">
                  <c:v>7.3965399999999999</c:v>
                </c:pt>
                <c:pt idx="11555">
                  <c:v>7.3966099999999999</c:v>
                </c:pt>
                <c:pt idx="11556">
                  <c:v>7.3966700000000003</c:v>
                </c:pt>
                <c:pt idx="11557">
                  <c:v>7.3967499999999999</c:v>
                </c:pt>
                <c:pt idx="11558">
                  <c:v>7.3968299999999996</c:v>
                </c:pt>
                <c:pt idx="11559">
                  <c:v>7.3968800000000003</c:v>
                </c:pt>
                <c:pt idx="11560">
                  <c:v>7.3969399999999998</c:v>
                </c:pt>
                <c:pt idx="11561">
                  <c:v>7.3969899999999997</c:v>
                </c:pt>
                <c:pt idx="11562">
                  <c:v>7.3970599999999997</c:v>
                </c:pt>
                <c:pt idx="11563">
                  <c:v>7.3971999999999998</c:v>
                </c:pt>
                <c:pt idx="11564">
                  <c:v>7.3975499999999998</c:v>
                </c:pt>
                <c:pt idx="11565">
                  <c:v>7.3976300000000004</c:v>
                </c:pt>
                <c:pt idx="11566">
                  <c:v>7.3979699999999999</c:v>
                </c:pt>
                <c:pt idx="11567">
                  <c:v>7.3988100000000001</c:v>
                </c:pt>
                <c:pt idx="11568">
                  <c:v>7.3994299999999997</c:v>
                </c:pt>
                <c:pt idx="11569">
                  <c:v>7.39968</c:v>
                </c:pt>
                <c:pt idx="11570">
                  <c:v>7.3999800000000002</c:v>
                </c:pt>
                <c:pt idx="11571">
                  <c:v>7.40069</c:v>
                </c:pt>
                <c:pt idx="11572">
                  <c:v>7.4016700000000002</c:v>
                </c:pt>
                <c:pt idx="11573">
                  <c:v>7.4023700000000003</c:v>
                </c:pt>
                <c:pt idx="11574">
                  <c:v>7.4029999999999996</c:v>
                </c:pt>
                <c:pt idx="11575">
                  <c:v>7.4040400000000002</c:v>
                </c:pt>
                <c:pt idx="11576">
                  <c:v>7.4046399999999997</c:v>
                </c:pt>
                <c:pt idx="11577">
                  <c:v>7.4052199999999999</c:v>
                </c:pt>
                <c:pt idx="11578">
                  <c:v>7.4057700000000004</c:v>
                </c:pt>
                <c:pt idx="11579">
                  <c:v>7.4065099999999999</c:v>
                </c:pt>
                <c:pt idx="11580">
                  <c:v>7.40672</c:v>
                </c:pt>
                <c:pt idx="11581">
                  <c:v>7.4074299999999997</c:v>
                </c:pt>
                <c:pt idx="11582">
                  <c:v>7.40794</c:v>
                </c:pt>
                <c:pt idx="11583">
                  <c:v>7.4086699999999999</c:v>
                </c:pt>
                <c:pt idx="11584">
                  <c:v>7.4094800000000003</c:v>
                </c:pt>
                <c:pt idx="11585">
                  <c:v>7.4105299999999996</c:v>
                </c:pt>
                <c:pt idx="11586">
                  <c:v>7.4109299999999996</c:v>
                </c:pt>
                <c:pt idx="11587">
                  <c:v>7.4114800000000001</c:v>
                </c:pt>
                <c:pt idx="11588">
                  <c:v>7.4120400000000002</c:v>
                </c:pt>
                <c:pt idx="11589">
                  <c:v>7.4126899999999996</c:v>
                </c:pt>
                <c:pt idx="11590">
                  <c:v>7.4130500000000001</c:v>
                </c:pt>
                <c:pt idx="11591">
                  <c:v>7.4135099999999996</c:v>
                </c:pt>
                <c:pt idx="11592">
                  <c:v>7.4139799999999996</c:v>
                </c:pt>
                <c:pt idx="11593">
                  <c:v>7.4146999999999998</c:v>
                </c:pt>
                <c:pt idx="11594">
                  <c:v>7.4149700000000003</c:v>
                </c:pt>
                <c:pt idx="11595">
                  <c:v>7.4154999999999998</c:v>
                </c:pt>
                <c:pt idx="11596">
                  <c:v>7.4164000000000003</c:v>
                </c:pt>
                <c:pt idx="11597">
                  <c:v>7.4166299999999996</c:v>
                </c:pt>
                <c:pt idx="11598">
                  <c:v>7.4169</c:v>
                </c:pt>
                <c:pt idx="11599">
                  <c:v>7.4171899999999997</c:v>
                </c:pt>
                <c:pt idx="11600">
                  <c:v>7.41751</c:v>
                </c:pt>
                <c:pt idx="11601">
                  <c:v>7.4176700000000002</c:v>
                </c:pt>
                <c:pt idx="11602">
                  <c:v>7.4184000000000001</c:v>
                </c:pt>
                <c:pt idx="11603">
                  <c:v>7.4192400000000003</c:v>
                </c:pt>
                <c:pt idx="11604">
                  <c:v>7.4201100000000002</c:v>
                </c:pt>
                <c:pt idx="11605">
                  <c:v>7.4206500000000002</c:v>
                </c:pt>
                <c:pt idx="11606">
                  <c:v>7.4209399999999999</c:v>
                </c:pt>
                <c:pt idx="11607">
                  <c:v>7.4214900000000004</c:v>
                </c:pt>
                <c:pt idx="11608">
                  <c:v>7.42178</c:v>
                </c:pt>
                <c:pt idx="11609">
                  <c:v>7.4225399999999997</c:v>
                </c:pt>
                <c:pt idx="11610">
                  <c:v>7.4229200000000004</c:v>
                </c:pt>
                <c:pt idx="11611">
                  <c:v>7.4236700000000004</c:v>
                </c:pt>
                <c:pt idx="11612">
                  <c:v>7.42422</c:v>
                </c:pt>
                <c:pt idx="11613">
                  <c:v>7.4248700000000003</c:v>
                </c:pt>
                <c:pt idx="11614">
                  <c:v>7.4252099999999999</c:v>
                </c:pt>
                <c:pt idx="11615">
                  <c:v>7.4260700000000002</c:v>
                </c:pt>
                <c:pt idx="11616">
                  <c:v>7.4269400000000001</c:v>
                </c:pt>
                <c:pt idx="11617">
                  <c:v>7.4273800000000003</c:v>
                </c:pt>
                <c:pt idx="11618">
                  <c:v>7.4279599999999997</c:v>
                </c:pt>
                <c:pt idx="11619">
                  <c:v>7.4282599999999999</c:v>
                </c:pt>
                <c:pt idx="11620">
                  <c:v>7.4285600000000001</c:v>
                </c:pt>
                <c:pt idx="11621">
                  <c:v>7.4287400000000003</c:v>
                </c:pt>
                <c:pt idx="11622">
                  <c:v>7.4290500000000002</c:v>
                </c:pt>
                <c:pt idx="11623">
                  <c:v>7.43</c:v>
                </c:pt>
                <c:pt idx="11624">
                  <c:v>7.43072</c:v>
                </c:pt>
                <c:pt idx="11625">
                  <c:v>7.4314799999999996</c:v>
                </c:pt>
                <c:pt idx="11626">
                  <c:v>7.4320300000000001</c:v>
                </c:pt>
                <c:pt idx="11627">
                  <c:v>7.4329499999999999</c:v>
                </c:pt>
                <c:pt idx="11628">
                  <c:v>7.4336399999999996</c:v>
                </c:pt>
                <c:pt idx="11629">
                  <c:v>7.4341999999999997</c:v>
                </c:pt>
                <c:pt idx="11630">
                  <c:v>7.4347000000000003</c:v>
                </c:pt>
                <c:pt idx="11631">
                  <c:v>7.4358199999999997</c:v>
                </c:pt>
                <c:pt idx="11632">
                  <c:v>7.4359999999999999</c:v>
                </c:pt>
                <c:pt idx="11633">
                  <c:v>7.4363599999999996</c:v>
                </c:pt>
                <c:pt idx="11634">
                  <c:v>7.4368699999999999</c:v>
                </c:pt>
                <c:pt idx="11635">
                  <c:v>7.4377899999999997</c:v>
                </c:pt>
                <c:pt idx="11636">
                  <c:v>7.43865</c:v>
                </c:pt>
                <c:pt idx="11637">
                  <c:v>7.4390299999999998</c:v>
                </c:pt>
                <c:pt idx="11638">
                  <c:v>7.4396199999999997</c:v>
                </c:pt>
                <c:pt idx="11639">
                  <c:v>7.4396899999999997</c:v>
                </c:pt>
                <c:pt idx="11640">
                  <c:v>7.4397599999999997</c:v>
                </c:pt>
                <c:pt idx="11641">
                  <c:v>7.4400599999999999</c:v>
                </c:pt>
                <c:pt idx="11642">
                  <c:v>7.4409700000000001</c:v>
                </c:pt>
                <c:pt idx="11643">
                  <c:v>7.4415100000000001</c:v>
                </c:pt>
                <c:pt idx="11644">
                  <c:v>7.44217</c:v>
                </c:pt>
                <c:pt idx="11645">
                  <c:v>7.4423300000000001</c:v>
                </c:pt>
                <c:pt idx="11646">
                  <c:v>7.4428799999999997</c:v>
                </c:pt>
                <c:pt idx="11647">
                  <c:v>7.4437699999999998</c:v>
                </c:pt>
                <c:pt idx="11648">
                  <c:v>7.4440200000000001</c:v>
                </c:pt>
                <c:pt idx="11649">
                  <c:v>7.4444499999999998</c:v>
                </c:pt>
                <c:pt idx="11650">
                  <c:v>7.4454000000000002</c:v>
                </c:pt>
                <c:pt idx="11651">
                  <c:v>7.4464600000000001</c:v>
                </c:pt>
                <c:pt idx="11652">
                  <c:v>7.4475499999999997</c:v>
                </c:pt>
                <c:pt idx="11653">
                  <c:v>7.4486499999999998</c:v>
                </c:pt>
                <c:pt idx="11654">
                  <c:v>7.4490299999999996</c:v>
                </c:pt>
                <c:pt idx="11655">
                  <c:v>7.4495699999999996</c:v>
                </c:pt>
                <c:pt idx="11656">
                  <c:v>7.4503300000000001</c:v>
                </c:pt>
                <c:pt idx="11657">
                  <c:v>7.4509499999999997</c:v>
                </c:pt>
                <c:pt idx="11658">
                  <c:v>7.4513199999999999</c:v>
                </c:pt>
                <c:pt idx="11659">
                  <c:v>7.4516400000000003</c:v>
                </c:pt>
                <c:pt idx="11660">
                  <c:v>7.4519099999999998</c:v>
                </c:pt>
                <c:pt idx="11661">
                  <c:v>7.4526000000000003</c:v>
                </c:pt>
                <c:pt idx="11662">
                  <c:v>7.4530000000000003</c:v>
                </c:pt>
                <c:pt idx="11663">
                  <c:v>7.4533500000000004</c:v>
                </c:pt>
                <c:pt idx="11664">
                  <c:v>7.4535900000000002</c:v>
                </c:pt>
                <c:pt idx="11665">
                  <c:v>7.4537899999999997</c:v>
                </c:pt>
                <c:pt idx="11666">
                  <c:v>7.4539900000000001</c:v>
                </c:pt>
                <c:pt idx="11667">
                  <c:v>7.4542099999999998</c:v>
                </c:pt>
                <c:pt idx="11668">
                  <c:v>7.4544100000000002</c:v>
                </c:pt>
                <c:pt idx="11669">
                  <c:v>7.4546099999999997</c:v>
                </c:pt>
                <c:pt idx="11670">
                  <c:v>7.4548100000000002</c:v>
                </c:pt>
                <c:pt idx="11671">
                  <c:v>7.4551100000000003</c:v>
                </c:pt>
                <c:pt idx="11672">
                  <c:v>7.45533</c:v>
                </c:pt>
                <c:pt idx="11673">
                  <c:v>7.4555699999999998</c:v>
                </c:pt>
                <c:pt idx="11674">
                  <c:v>7.4561999999999999</c:v>
                </c:pt>
                <c:pt idx="11675">
                  <c:v>7.4568000000000003</c:v>
                </c:pt>
                <c:pt idx="11676">
                  <c:v>7.4573700000000001</c:v>
                </c:pt>
                <c:pt idx="11677">
                  <c:v>7.4576599999999997</c:v>
                </c:pt>
                <c:pt idx="11678">
                  <c:v>7.4579500000000003</c:v>
                </c:pt>
                <c:pt idx="11679">
                  <c:v>7.4584299999999999</c:v>
                </c:pt>
                <c:pt idx="11680">
                  <c:v>7.4592299999999998</c:v>
                </c:pt>
                <c:pt idx="11681">
                  <c:v>7.4601100000000002</c:v>
                </c:pt>
                <c:pt idx="11682">
                  <c:v>7.4610700000000003</c:v>
                </c:pt>
                <c:pt idx="11683">
                  <c:v>7.4618599999999997</c:v>
                </c:pt>
                <c:pt idx="11684">
                  <c:v>7.4627299999999996</c:v>
                </c:pt>
                <c:pt idx="11685">
                  <c:v>7.4631100000000004</c:v>
                </c:pt>
                <c:pt idx="11686">
                  <c:v>7.4637599999999997</c:v>
                </c:pt>
                <c:pt idx="11687">
                  <c:v>7.4641799999999998</c:v>
                </c:pt>
                <c:pt idx="11688">
                  <c:v>7.4645400000000004</c:v>
                </c:pt>
                <c:pt idx="11689">
                  <c:v>7.4649599999999996</c:v>
                </c:pt>
                <c:pt idx="11690">
                  <c:v>7.4657099999999996</c:v>
                </c:pt>
                <c:pt idx="11691">
                  <c:v>7.46584</c:v>
                </c:pt>
                <c:pt idx="11692">
                  <c:v>7.4659300000000002</c:v>
                </c:pt>
                <c:pt idx="11693">
                  <c:v>7.4659800000000001</c:v>
                </c:pt>
                <c:pt idx="11694">
                  <c:v>7.4660299999999999</c:v>
                </c:pt>
                <c:pt idx="11695">
                  <c:v>7.4660700000000002</c:v>
                </c:pt>
                <c:pt idx="11696">
                  <c:v>7.4661200000000001</c:v>
                </c:pt>
                <c:pt idx="11697">
                  <c:v>7.46617</c:v>
                </c:pt>
                <c:pt idx="11698">
                  <c:v>7.4662100000000002</c:v>
                </c:pt>
                <c:pt idx="11699">
                  <c:v>7.46624</c:v>
                </c:pt>
                <c:pt idx="11700">
                  <c:v>7.4662800000000002</c:v>
                </c:pt>
                <c:pt idx="11701">
                  <c:v>7.46631</c:v>
                </c:pt>
                <c:pt idx="11702">
                  <c:v>7.4663599999999999</c:v>
                </c:pt>
                <c:pt idx="11703">
                  <c:v>7.4667700000000004</c:v>
                </c:pt>
                <c:pt idx="11704">
                  <c:v>7.4672599999999996</c:v>
                </c:pt>
                <c:pt idx="11705">
                  <c:v>7.4675500000000001</c:v>
                </c:pt>
                <c:pt idx="11706">
                  <c:v>7.4678500000000003</c:v>
                </c:pt>
                <c:pt idx="11707">
                  <c:v>7.4685899999999998</c:v>
                </c:pt>
                <c:pt idx="11708">
                  <c:v>7.4696199999999999</c:v>
                </c:pt>
                <c:pt idx="11709">
                  <c:v>7.4706400000000004</c:v>
                </c:pt>
                <c:pt idx="11710">
                  <c:v>7.4713099999999999</c:v>
                </c:pt>
                <c:pt idx="11711">
                  <c:v>7.4718999999999998</c:v>
                </c:pt>
                <c:pt idx="11712">
                  <c:v>7.4720800000000001</c:v>
                </c:pt>
                <c:pt idx="11713">
                  <c:v>7.4728500000000002</c:v>
                </c:pt>
                <c:pt idx="11714">
                  <c:v>7.4732000000000003</c:v>
                </c:pt>
                <c:pt idx="11715">
                  <c:v>7.47363</c:v>
                </c:pt>
                <c:pt idx="11716">
                  <c:v>7.4745600000000003</c:v>
                </c:pt>
                <c:pt idx="11717">
                  <c:v>7.4748999999999999</c:v>
                </c:pt>
                <c:pt idx="11718">
                  <c:v>7.4751099999999999</c:v>
                </c:pt>
                <c:pt idx="11719">
                  <c:v>7.4754699999999996</c:v>
                </c:pt>
                <c:pt idx="11720">
                  <c:v>7.4757699999999998</c:v>
                </c:pt>
                <c:pt idx="11721">
                  <c:v>7.4760900000000001</c:v>
                </c:pt>
                <c:pt idx="11722">
                  <c:v>7.4762899999999997</c:v>
                </c:pt>
                <c:pt idx="11723">
                  <c:v>7.4764999999999997</c:v>
                </c:pt>
                <c:pt idx="11724">
                  <c:v>7.4768699999999999</c:v>
                </c:pt>
                <c:pt idx="11725">
                  <c:v>7.4775</c:v>
                </c:pt>
                <c:pt idx="11726">
                  <c:v>7.4783600000000003</c:v>
                </c:pt>
                <c:pt idx="11727">
                  <c:v>7.4788399999999999</c:v>
                </c:pt>
                <c:pt idx="11728">
                  <c:v>7.4791299999999996</c:v>
                </c:pt>
                <c:pt idx="11729">
                  <c:v>7.47966</c:v>
                </c:pt>
                <c:pt idx="11730">
                  <c:v>7.48048</c:v>
                </c:pt>
                <c:pt idx="11731">
                  <c:v>7.4809799999999997</c:v>
                </c:pt>
                <c:pt idx="11732">
                  <c:v>7.4811399999999999</c:v>
                </c:pt>
                <c:pt idx="11733">
                  <c:v>7.4814699999999998</c:v>
                </c:pt>
                <c:pt idx="11734">
                  <c:v>7.4820099999999998</c:v>
                </c:pt>
                <c:pt idx="11735">
                  <c:v>7.48271</c:v>
                </c:pt>
                <c:pt idx="11736">
                  <c:v>7.4836099999999997</c:v>
                </c:pt>
                <c:pt idx="11737">
                  <c:v>7.48428</c:v>
                </c:pt>
                <c:pt idx="11738">
                  <c:v>7.4847700000000001</c:v>
                </c:pt>
                <c:pt idx="11739">
                  <c:v>7.48515</c:v>
                </c:pt>
                <c:pt idx="11740">
                  <c:v>7.48583</c:v>
                </c:pt>
                <c:pt idx="11741">
                  <c:v>7.4865899999999996</c:v>
                </c:pt>
                <c:pt idx="11742">
                  <c:v>7.4874999999999998</c:v>
                </c:pt>
                <c:pt idx="11743">
                  <c:v>7.4880800000000001</c:v>
                </c:pt>
                <c:pt idx="11744">
                  <c:v>7.4886799999999996</c:v>
                </c:pt>
                <c:pt idx="11745">
                  <c:v>7.4891899999999998</c:v>
                </c:pt>
                <c:pt idx="11746">
                  <c:v>7.4897900000000002</c:v>
                </c:pt>
                <c:pt idx="11747">
                  <c:v>7.4906199999999998</c:v>
                </c:pt>
                <c:pt idx="11748">
                  <c:v>7.4911099999999999</c:v>
                </c:pt>
                <c:pt idx="11749">
                  <c:v>7.4918899999999997</c:v>
                </c:pt>
                <c:pt idx="11750">
                  <c:v>7.4923299999999999</c:v>
                </c:pt>
                <c:pt idx="11751">
                  <c:v>7.4932800000000004</c:v>
                </c:pt>
                <c:pt idx="11752">
                  <c:v>7.4940300000000004</c:v>
                </c:pt>
                <c:pt idx="11753">
                  <c:v>7.4945300000000001</c:v>
                </c:pt>
                <c:pt idx="11754">
                  <c:v>7.4947800000000004</c:v>
                </c:pt>
                <c:pt idx="11755">
                  <c:v>7.4952899999999998</c:v>
                </c:pt>
                <c:pt idx="11756">
                  <c:v>7.4956699999999996</c:v>
                </c:pt>
                <c:pt idx="11757">
                  <c:v>7.4958600000000004</c:v>
                </c:pt>
                <c:pt idx="11758">
                  <c:v>7.4961099999999998</c:v>
                </c:pt>
                <c:pt idx="11759">
                  <c:v>7.4962900000000001</c:v>
                </c:pt>
                <c:pt idx="11760">
                  <c:v>7.4965299999999999</c:v>
                </c:pt>
                <c:pt idx="11761">
                  <c:v>7.4966799999999996</c:v>
                </c:pt>
                <c:pt idx="11762">
                  <c:v>7.4969099999999997</c:v>
                </c:pt>
                <c:pt idx="11763">
                  <c:v>7.4971800000000002</c:v>
                </c:pt>
                <c:pt idx="11764">
                  <c:v>7.4973099999999997</c:v>
                </c:pt>
                <c:pt idx="11765">
                  <c:v>7.4975199999999997</c:v>
                </c:pt>
                <c:pt idx="11766">
                  <c:v>7.4977200000000002</c:v>
                </c:pt>
                <c:pt idx="11767">
                  <c:v>7.4984299999999999</c:v>
                </c:pt>
                <c:pt idx="11768">
                  <c:v>7.49892</c:v>
                </c:pt>
                <c:pt idx="11769">
                  <c:v>7.49925</c:v>
                </c:pt>
                <c:pt idx="11770">
                  <c:v>7.4994300000000003</c:v>
                </c:pt>
                <c:pt idx="11771">
                  <c:v>7.4995700000000003</c:v>
                </c:pt>
                <c:pt idx="11772">
                  <c:v>7.4996600000000004</c:v>
                </c:pt>
                <c:pt idx="11773">
                  <c:v>7.4997299999999996</c:v>
                </c:pt>
                <c:pt idx="11774">
                  <c:v>7.4997999999999996</c:v>
                </c:pt>
                <c:pt idx="11775">
                  <c:v>7.4999000000000002</c:v>
                </c:pt>
                <c:pt idx="11776">
                  <c:v>7.4999700000000002</c:v>
                </c:pt>
                <c:pt idx="11777">
                  <c:v>7.5000299999999998</c:v>
                </c:pt>
                <c:pt idx="11778">
                  <c:v>7.5000999999999998</c:v>
                </c:pt>
                <c:pt idx="11779">
                  <c:v>7.50014</c:v>
                </c:pt>
                <c:pt idx="11780">
                  <c:v>7.5002000000000004</c:v>
                </c:pt>
                <c:pt idx="11781">
                  <c:v>7.5002800000000001</c:v>
                </c:pt>
                <c:pt idx="11782">
                  <c:v>7.5004499999999998</c:v>
                </c:pt>
                <c:pt idx="11783">
                  <c:v>7.50108</c:v>
                </c:pt>
                <c:pt idx="11784">
                  <c:v>7.5016999999999996</c:v>
                </c:pt>
                <c:pt idx="11785">
                  <c:v>7.5023400000000002</c:v>
                </c:pt>
                <c:pt idx="11786">
                  <c:v>7.5032399999999999</c:v>
                </c:pt>
                <c:pt idx="11787">
                  <c:v>7.5038900000000002</c:v>
                </c:pt>
                <c:pt idx="11788">
                  <c:v>7.5046299999999997</c:v>
                </c:pt>
                <c:pt idx="11789">
                  <c:v>7.5049999999999999</c:v>
                </c:pt>
                <c:pt idx="11790">
                  <c:v>7.5061799999999996</c:v>
                </c:pt>
                <c:pt idx="11791">
                  <c:v>7.5066499999999996</c:v>
                </c:pt>
                <c:pt idx="11792">
                  <c:v>7.5068400000000004</c:v>
                </c:pt>
                <c:pt idx="11793">
                  <c:v>7.5069400000000002</c:v>
                </c:pt>
                <c:pt idx="11794">
                  <c:v>7.5069999999999997</c:v>
                </c:pt>
                <c:pt idx="11795">
                  <c:v>7.5070600000000001</c:v>
                </c:pt>
                <c:pt idx="11796">
                  <c:v>7.5071099999999999</c:v>
                </c:pt>
                <c:pt idx="11797">
                  <c:v>7.5071500000000002</c:v>
                </c:pt>
                <c:pt idx="11798">
                  <c:v>7.5071899999999996</c:v>
                </c:pt>
                <c:pt idx="11799">
                  <c:v>7.5072299999999998</c:v>
                </c:pt>
                <c:pt idx="11800">
                  <c:v>7.5072599999999996</c:v>
                </c:pt>
                <c:pt idx="11801">
                  <c:v>7.5072999999999999</c:v>
                </c:pt>
                <c:pt idx="11802">
                  <c:v>7.5073299999999996</c:v>
                </c:pt>
                <c:pt idx="11803">
                  <c:v>7.5073499999999997</c:v>
                </c:pt>
                <c:pt idx="11804">
                  <c:v>7.5073800000000004</c:v>
                </c:pt>
                <c:pt idx="11805">
                  <c:v>7.5074199999999998</c:v>
                </c:pt>
                <c:pt idx="11806">
                  <c:v>7.50746</c:v>
                </c:pt>
                <c:pt idx="11807">
                  <c:v>7.5080200000000001</c:v>
                </c:pt>
                <c:pt idx="11808">
                  <c:v>7.5087299999999999</c:v>
                </c:pt>
                <c:pt idx="11809">
                  <c:v>7.5096499999999997</c:v>
                </c:pt>
                <c:pt idx="11810">
                  <c:v>7.5103</c:v>
                </c:pt>
                <c:pt idx="11811">
                  <c:v>7.5106900000000003</c:v>
                </c:pt>
                <c:pt idx="11812">
                  <c:v>7.5109399999999997</c:v>
                </c:pt>
                <c:pt idx="11813">
                  <c:v>7.5112100000000002</c:v>
                </c:pt>
                <c:pt idx="11814">
                  <c:v>7.51187</c:v>
                </c:pt>
                <c:pt idx="11815">
                  <c:v>7.5128599999999999</c:v>
                </c:pt>
                <c:pt idx="11816">
                  <c:v>7.5138800000000003</c:v>
                </c:pt>
                <c:pt idx="11817">
                  <c:v>7.5143800000000001</c:v>
                </c:pt>
                <c:pt idx="11818">
                  <c:v>7.5153499999999998</c:v>
                </c:pt>
                <c:pt idx="11819">
                  <c:v>7.51579</c:v>
                </c:pt>
                <c:pt idx="11820">
                  <c:v>7.5162399999999998</c:v>
                </c:pt>
                <c:pt idx="11821">
                  <c:v>7.5164499999999999</c:v>
                </c:pt>
                <c:pt idx="11822">
                  <c:v>7.5167099999999998</c:v>
                </c:pt>
                <c:pt idx="11823">
                  <c:v>7.5169100000000002</c:v>
                </c:pt>
                <c:pt idx="11824">
                  <c:v>7.5171400000000004</c:v>
                </c:pt>
                <c:pt idx="11825">
                  <c:v>7.5173500000000004</c:v>
                </c:pt>
                <c:pt idx="11826">
                  <c:v>7.51762</c:v>
                </c:pt>
                <c:pt idx="11827">
                  <c:v>7.5180899999999999</c:v>
                </c:pt>
                <c:pt idx="11828">
                  <c:v>7.5184899999999999</c:v>
                </c:pt>
                <c:pt idx="11829">
                  <c:v>7.5189500000000002</c:v>
                </c:pt>
                <c:pt idx="11830">
                  <c:v>7.5192199999999998</c:v>
                </c:pt>
                <c:pt idx="11831">
                  <c:v>7.5195800000000004</c:v>
                </c:pt>
                <c:pt idx="11832">
                  <c:v>7.5199100000000003</c:v>
                </c:pt>
                <c:pt idx="11833">
                  <c:v>7.5202799999999996</c:v>
                </c:pt>
                <c:pt idx="11834">
                  <c:v>7.5207100000000002</c:v>
                </c:pt>
                <c:pt idx="11835">
                  <c:v>7.52088</c:v>
                </c:pt>
                <c:pt idx="11836">
                  <c:v>7.5209799999999998</c:v>
                </c:pt>
                <c:pt idx="11837">
                  <c:v>7.5210600000000003</c:v>
                </c:pt>
                <c:pt idx="11838">
                  <c:v>7.5211199999999998</c:v>
                </c:pt>
                <c:pt idx="11839">
                  <c:v>7.5211699999999997</c:v>
                </c:pt>
                <c:pt idx="11840">
                  <c:v>7.52121</c:v>
                </c:pt>
                <c:pt idx="11841">
                  <c:v>7.5212599999999998</c:v>
                </c:pt>
                <c:pt idx="11842">
                  <c:v>7.5213900000000002</c:v>
                </c:pt>
                <c:pt idx="11843">
                  <c:v>7.5215199999999998</c:v>
                </c:pt>
                <c:pt idx="11844">
                  <c:v>7.5216599999999998</c:v>
                </c:pt>
                <c:pt idx="11845">
                  <c:v>7.5217299999999998</c:v>
                </c:pt>
                <c:pt idx="11846">
                  <c:v>7.5220700000000003</c:v>
                </c:pt>
                <c:pt idx="11847">
                  <c:v>7.5224799999999998</c:v>
                </c:pt>
                <c:pt idx="11848">
                  <c:v>7.52264</c:v>
                </c:pt>
                <c:pt idx="11849">
                  <c:v>7.5229499999999998</c:v>
                </c:pt>
                <c:pt idx="11850">
                  <c:v>7.5232700000000001</c:v>
                </c:pt>
                <c:pt idx="11851">
                  <c:v>7.5238300000000002</c:v>
                </c:pt>
                <c:pt idx="11852">
                  <c:v>7.5247599999999997</c:v>
                </c:pt>
                <c:pt idx="11853">
                  <c:v>7.5256699999999999</c:v>
                </c:pt>
                <c:pt idx="11854">
                  <c:v>7.5265899999999997</c:v>
                </c:pt>
                <c:pt idx="11855">
                  <c:v>7.52719</c:v>
                </c:pt>
                <c:pt idx="11856">
                  <c:v>7.5276100000000001</c:v>
                </c:pt>
                <c:pt idx="11857">
                  <c:v>7.5282299999999998</c:v>
                </c:pt>
                <c:pt idx="11858">
                  <c:v>7.52867</c:v>
                </c:pt>
                <c:pt idx="11859">
                  <c:v>7.5292000000000003</c:v>
                </c:pt>
                <c:pt idx="11860">
                  <c:v>7.5299800000000001</c:v>
                </c:pt>
                <c:pt idx="11861">
                  <c:v>7.5303699999999996</c:v>
                </c:pt>
                <c:pt idx="11862">
                  <c:v>7.5305999999999997</c:v>
                </c:pt>
                <c:pt idx="11863">
                  <c:v>7.5308200000000003</c:v>
                </c:pt>
                <c:pt idx="11864">
                  <c:v>7.5310899999999998</c:v>
                </c:pt>
                <c:pt idx="11865">
                  <c:v>7.5313100000000004</c:v>
                </c:pt>
                <c:pt idx="11866">
                  <c:v>7.5315399999999997</c:v>
                </c:pt>
                <c:pt idx="11867">
                  <c:v>7.5318399999999999</c:v>
                </c:pt>
                <c:pt idx="11868">
                  <c:v>7.5322399999999998</c:v>
                </c:pt>
                <c:pt idx="11869">
                  <c:v>7.5325899999999999</c:v>
                </c:pt>
                <c:pt idx="11870">
                  <c:v>7.5338500000000002</c:v>
                </c:pt>
                <c:pt idx="11871">
                  <c:v>7.5350200000000003</c:v>
                </c:pt>
                <c:pt idx="11872">
                  <c:v>7.5357900000000004</c:v>
                </c:pt>
                <c:pt idx="11873">
                  <c:v>7.5364800000000001</c:v>
                </c:pt>
                <c:pt idx="11874">
                  <c:v>7.53721</c:v>
                </c:pt>
                <c:pt idx="11875">
                  <c:v>7.5376399999999997</c:v>
                </c:pt>
                <c:pt idx="11876">
                  <c:v>7.5383199999999997</c:v>
                </c:pt>
                <c:pt idx="11877">
                  <c:v>7.5387599999999999</c:v>
                </c:pt>
                <c:pt idx="11878">
                  <c:v>7.53911</c:v>
                </c:pt>
                <c:pt idx="11879">
                  <c:v>7.5393299999999996</c:v>
                </c:pt>
                <c:pt idx="11880">
                  <c:v>7.54</c:v>
                </c:pt>
                <c:pt idx="11881">
                  <c:v>7.5401999999999996</c:v>
                </c:pt>
                <c:pt idx="11882">
                  <c:v>7.5408600000000003</c:v>
                </c:pt>
                <c:pt idx="11883">
                  <c:v>7.5414399999999997</c:v>
                </c:pt>
                <c:pt idx="11884">
                  <c:v>7.5418799999999999</c:v>
                </c:pt>
                <c:pt idx="11885">
                  <c:v>7.5424499999999997</c:v>
                </c:pt>
                <c:pt idx="11886">
                  <c:v>7.5429599999999999</c:v>
                </c:pt>
                <c:pt idx="11887">
                  <c:v>7.5431800000000004</c:v>
                </c:pt>
                <c:pt idx="11888">
                  <c:v>7.5434799999999997</c:v>
                </c:pt>
                <c:pt idx="11889">
                  <c:v>7.5436699999999997</c:v>
                </c:pt>
                <c:pt idx="11890">
                  <c:v>7.5438400000000003</c:v>
                </c:pt>
                <c:pt idx="11891">
                  <c:v>7.54413</c:v>
                </c:pt>
                <c:pt idx="11892">
                  <c:v>7.54434</c:v>
                </c:pt>
                <c:pt idx="11893">
                  <c:v>7.5444699999999996</c:v>
                </c:pt>
                <c:pt idx="11894">
                  <c:v>7.5447199999999999</c:v>
                </c:pt>
                <c:pt idx="11895">
                  <c:v>7.5453999999999999</c:v>
                </c:pt>
                <c:pt idx="11896">
                  <c:v>7.5456599999999998</c:v>
                </c:pt>
                <c:pt idx="11897">
                  <c:v>7.5458699999999999</c:v>
                </c:pt>
                <c:pt idx="11898">
                  <c:v>7.54603</c:v>
                </c:pt>
                <c:pt idx="11899">
                  <c:v>7.5462400000000001</c:v>
                </c:pt>
                <c:pt idx="11900">
                  <c:v>7.5470100000000002</c:v>
                </c:pt>
                <c:pt idx="11901">
                  <c:v>7.5479000000000003</c:v>
                </c:pt>
                <c:pt idx="11902">
                  <c:v>7.5487900000000003</c:v>
                </c:pt>
                <c:pt idx="11903">
                  <c:v>7.5492900000000001</c:v>
                </c:pt>
                <c:pt idx="11904">
                  <c:v>7.5495200000000002</c:v>
                </c:pt>
                <c:pt idx="11905">
                  <c:v>7.5498099999999999</c:v>
                </c:pt>
                <c:pt idx="11906">
                  <c:v>7.5499700000000001</c:v>
                </c:pt>
                <c:pt idx="11907">
                  <c:v>7.55016</c:v>
                </c:pt>
                <c:pt idx="11908">
                  <c:v>7.5505500000000003</c:v>
                </c:pt>
                <c:pt idx="11909">
                  <c:v>7.5511600000000003</c:v>
                </c:pt>
                <c:pt idx="11910">
                  <c:v>7.5514400000000004</c:v>
                </c:pt>
                <c:pt idx="11911">
                  <c:v>7.5516399999999999</c:v>
                </c:pt>
                <c:pt idx="11912">
                  <c:v>7.5519100000000003</c:v>
                </c:pt>
                <c:pt idx="11913">
                  <c:v>7.5521700000000003</c:v>
                </c:pt>
                <c:pt idx="11914">
                  <c:v>7.5525200000000003</c:v>
                </c:pt>
                <c:pt idx="11915">
                  <c:v>7.5528199999999996</c:v>
                </c:pt>
                <c:pt idx="11916">
                  <c:v>7.5531199999999998</c:v>
                </c:pt>
                <c:pt idx="11917">
                  <c:v>7.55342</c:v>
                </c:pt>
                <c:pt idx="11918">
                  <c:v>7.5541999999999998</c:v>
                </c:pt>
                <c:pt idx="11919">
                  <c:v>7.55443</c:v>
                </c:pt>
                <c:pt idx="11920">
                  <c:v>7.5547000000000004</c:v>
                </c:pt>
                <c:pt idx="11921">
                  <c:v>7.5549499999999998</c:v>
                </c:pt>
                <c:pt idx="11922">
                  <c:v>7.5557699999999999</c:v>
                </c:pt>
                <c:pt idx="11923">
                  <c:v>7.5566599999999999</c:v>
                </c:pt>
                <c:pt idx="11924">
                  <c:v>7.55762</c:v>
                </c:pt>
                <c:pt idx="11925">
                  <c:v>7.5577899999999998</c:v>
                </c:pt>
                <c:pt idx="11926">
                  <c:v>7.5580800000000004</c:v>
                </c:pt>
                <c:pt idx="11927">
                  <c:v>7.5583099999999996</c:v>
                </c:pt>
                <c:pt idx="11928">
                  <c:v>7.5585599999999999</c:v>
                </c:pt>
                <c:pt idx="11929">
                  <c:v>7.5588300000000004</c:v>
                </c:pt>
                <c:pt idx="11930">
                  <c:v>7.5590700000000002</c:v>
                </c:pt>
                <c:pt idx="11931">
                  <c:v>7.5593599999999999</c:v>
                </c:pt>
                <c:pt idx="11932">
                  <c:v>7.5596199999999998</c:v>
                </c:pt>
                <c:pt idx="11933">
                  <c:v>7.5598200000000002</c:v>
                </c:pt>
                <c:pt idx="11934">
                  <c:v>7.5600399999999999</c:v>
                </c:pt>
                <c:pt idx="11935">
                  <c:v>7.5602499999999999</c:v>
                </c:pt>
                <c:pt idx="11936">
                  <c:v>7.5604199999999997</c:v>
                </c:pt>
                <c:pt idx="11937">
                  <c:v>7.5606499999999999</c:v>
                </c:pt>
                <c:pt idx="11938">
                  <c:v>7.5612599999999999</c:v>
                </c:pt>
                <c:pt idx="11939">
                  <c:v>7.56203</c:v>
                </c:pt>
                <c:pt idx="11940">
                  <c:v>7.5622299999999996</c:v>
                </c:pt>
                <c:pt idx="11941">
                  <c:v>7.5630300000000004</c:v>
                </c:pt>
                <c:pt idx="11942">
                  <c:v>7.56358</c:v>
                </c:pt>
                <c:pt idx="11943">
                  <c:v>7.5641600000000002</c:v>
                </c:pt>
                <c:pt idx="11944">
                  <c:v>7.5644200000000001</c:v>
                </c:pt>
                <c:pt idx="11945">
                  <c:v>7.5646199999999997</c:v>
                </c:pt>
                <c:pt idx="11946">
                  <c:v>7.5648499999999999</c:v>
                </c:pt>
                <c:pt idx="11947">
                  <c:v>7.5653499999999996</c:v>
                </c:pt>
                <c:pt idx="11948">
                  <c:v>7.5659400000000003</c:v>
                </c:pt>
                <c:pt idx="11949">
                  <c:v>7.5662599999999998</c:v>
                </c:pt>
                <c:pt idx="11950">
                  <c:v>7.5666200000000003</c:v>
                </c:pt>
                <c:pt idx="11951">
                  <c:v>7.56738</c:v>
                </c:pt>
                <c:pt idx="11952">
                  <c:v>7.5678799999999997</c:v>
                </c:pt>
                <c:pt idx="11953">
                  <c:v>7.5684100000000001</c:v>
                </c:pt>
                <c:pt idx="11954">
                  <c:v>7.5690099999999996</c:v>
                </c:pt>
                <c:pt idx="11955">
                  <c:v>7.5697099999999997</c:v>
                </c:pt>
                <c:pt idx="11956">
                  <c:v>7.5703100000000001</c:v>
                </c:pt>
                <c:pt idx="11957">
                  <c:v>7.5706899999999999</c:v>
                </c:pt>
                <c:pt idx="11958">
                  <c:v>7.5709299999999997</c:v>
                </c:pt>
                <c:pt idx="11959">
                  <c:v>7.5710699999999997</c:v>
                </c:pt>
                <c:pt idx="11960">
                  <c:v>7.5712400000000004</c:v>
                </c:pt>
                <c:pt idx="11961">
                  <c:v>7.57158</c:v>
                </c:pt>
                <c:pt idx="11962">
                  <c:v>7.57219</c:v>
                </c:pt>
                <c:pt idx="11963">
                  <c:v>7.5724299999999998</c:v>
                </c:pt>
                <c:pt idx="11964">
                  <c:v>7.5727799999999998</c:v>
                </c:pt>
                <c:pt idx="11965">
                  <c:v>7.5731200000000003</c:v>
                </c:pt>
                <c:pt idx="11966">
                  <c:v>7.5735299999999999</c:v>
                </c:pt>
                <c:pt idx="11967">
                  <c:v>7.5738000000000003</c:v>
                </c:pt>
                <c:pt idx="11968">
                  <c:v>7.5741199999999997</c:v>
                </c:pt>
                <c:pt idx="11969">
                  <c:v>7.5742599999999998</c:v>
                </c:pt>
                <c:pt idx="11970">
                  <c:v>7.5745899999999997</c:v>
                </c:pt>
                <c:pt idx="11971">
                  <c:v>7.5748100000000003</c:v>
                </c:pt>
                <c:pt idx="11972">
                  <c:v>7.5750099999999998</c:v>
                </c:pt>
                <c:pt idx="11973">
                  <c:v>7.5752100000000002</c:v>
                </c:pt>
                <c:pt idx="11974">
                  <c:v>7.5754799999999998</c:v>
                </c:pt>
                <c:pt idx="11975">
                  <c:v>7.5756899999999998</c:v>
                </c:pt>
                <c:pt idx="11976">
                  <c:v>7.57613</c:v>
                </c:pt>
                <c:pt idx="11977">
                  <c:v>7.5764800000000001</c:v>
                </c:pt>
                <c:pt idx="11978">
                  <c:v>7.5766799999999996</c:v>
                </c:pt>
                <c:pt idx="11979">
                  <c:v>7.5770299999999997</c:v>
                </c:pt>
                <c:pt idx="11980">
                  <c:v>7.57735</c:v>
                </c:pt>
                <c:pt idx="11981">
                  <c:v>7.57775</c:v>
                </c:pt>
                <c:pt idx="11982">
                  <c:v>7.5780000000000003</c:v>
                </c:pt>
                <c:pt idx="11983">
                  <c:v>7.5784900000000004</c:v>
                </c:pt>
                <c:pt idx="11984">
                  <c:v>7.5788900000000003</c:v>
                </c:pt>
                <c:pt idx="11985">
                  <c:v>7.5791500000000003</c:v>
                </c:pt>
                <c:pt idx="11986">
                  <c:v>7.5793499999999998</c:v>
                </c:pt>
                <c:pt idx="11987">
                  <c:v>7.5797600000000003</c:v>
                </c:pt>
                <c:pt idx="11988">
                  <c:v>7.5804900000000002</c:v>
                </c:pt>
                <c:pt idx="11989">
                  <c:v>7.5810199999999996</c:v>
                </c:pt>
                <c:pt idx="11990">
                  <c:v>7.5813499999999996</c:v>
                </c:pt>
                <c:pt idx="11991">
                  <c:v>7.5815799999999998</c:v>
                </c:pt>
                <c:pt idx="11992">
                  <c:v>7.5817500000000004</c:v>
                </c:pt>
                <c:pt idx="11993">
                  <c:v>7.58202</c:v>
                </c:pt>
                <c:pt idx="11994">
                  <c:v>7.5826099999999999</c:v>
                </c:pt>
                <c:pt idx="11995">
                  <c:v>7.5831999999999997</c:v>
                </c:pt>
                <c:pt idx="11996">
                  <c:v>7.5837399999999997</c:v>
                </c:pt>
                <c:pt idx="11997">
                  <c:v>7.5842799999999997</c:v>
                </c:pt>
                <c:pt idx="11998">
                  <c:v>7.5846799999999996</c:v>
                </c:pt>
                <c:pt idx="11999">
                  <c:v>7.5848699999999996</c:v>
                </c:pt>
                <c:pt idx="12000">
                  <c:v>7.58528</c:v>
                </c:pt>
                <c:pt idx="12001">
                  <c:v>7.5859500000000004</c:v>
                </c:pt>
                <c:pt idx="12002">
                  <c:v>7.58657</c:v>
                </c:pt>
                <c:pt idx="12003">
                  <c:v>7.5871300000000002</c:v>
                </c:pt>
                <c:pt idx="12004">
                  <c:v>7.5880799999999997</c:v>
                </c:pt>
                <c:pt idx="12005">
                  <c:v>7.5890199999999997</c:v>
                </c:pt>
                <c:pt idx="12006">
                  <c:v>7.5895200000000003</c:v>
                </c:pt>
                <c:pt idx="12007">
                  <c:v>7.5901199999999998</c:v>
                </c:pt>
                <c:pt idx="12008">
                  <c:v>7.5903400000000003</c:v>
                </c:pt>
                <c:pt idx="12009">
                  <c:v>7.5911900000000001</c:v>
                </c:pt>
                <c:pt idx="12010">
                  <c:v>7.5921900000000004</c:v>
                </c:pt>
                <c:pt idx="12011">
                  <c:v>7.5925200000000004</c:v>
                </c:pt>
                <c:pt idx="12012">
                  <c:v>7.59274</c:v>
                </c:pt>
                <c:pt idx="12013">
                  <c:v>7.5929399999999996</c:v>
                </c:pt>
                <c:pt idx="12014">
                  <c:v>7.59375</c:v>
                </c:pt>
                <c:pt idx="12015">
                  <c:v>7.5946100000000003</c:v>
                </c:pt>
                <c:pt idx="12016">
                  <c:v>7.5951700000000004</c:v>
                </c:pt>
                <c:pt idx="12017">
                  <c:v>7.5956999999999999</c:v>
                </c:pt>
                <c:pt idx="12018">
                  <c:v>7.5966500000000003</c:v>
                </c:pt>
                <c:pt idx="12019">
                  <c:v>7.5970899999999997</c:v>
                </c:pt>
                <c:pt idx="12020">
                  <c:v>7.59816</c:v>
                </c:pt>
                <c:pt idx="12021">
                  <c:v>7.5990599999999997</c:v>
                </c:pt>
                <c:pt idx="12022">
                  <c:v>7.5995600000000003</c:v>
                </c:pt>
                <c:pt idx="12023">
                  <c:v>7.6005099999999999</c:v>
                </c:pt>
                <c:pt idx="12024">
                  <c:v>7.6015899999999998</c:v>
                </c:pt>
                <c:pt idx="12025">
                  <c:v>7.6024599999999998</c:v>
                </c:pt>
                <c:pt idx="12026">
                  <c:v>7.6032900000000003</c:v>
                </c:pt>
                <c:pt idx="12027">
                  <c:v>7.6040700000000001</c:v>
                </c:pt>
                <c:pt idx="12028">
                  <c:v>7.6050700000000004</c:v>
                </c:pt>
                <c:pt idx="12029">
                  <c:v>7.6061500000000004</c:v>
                </c:pt>
                <c:pt idx="12030">
                  <c:v>7.6065800000000001</c:v>
                </c:pt>
                <c:pt idx="12031">
                  <c:v>7.6075799999999996</c:v>
                </c:pt>
                <c:pt idx="12032">
                  <c:v>7.6084500000000004</c:v>
                </c:pt>
                <c:pt idx="12033">
                  <c:v>7.6087999999999996</c:v>
                </c:pt>
                <c:pt idx="12034">
                  <c:v>7.6094900000000001</c:v>
                </c:pt>
                <c:pt idx="12035">
                  <c:v>7.6097799999999998</c:v>
                </c:pt>
                <c:pt idx="12036">
                  <c:v>7.6105999999999998</c:v>
                </c:pt>
                <c:pt idx="12037">
                  <c:v>7.6110499999999996</c:v>
                </c:pt>
                <c:pt idx="12038">
                  <c:v>7.6117999999999997</c:v>
                </c:pt>
                <c:pt idx="12039">
                  <c:v>7.6120799999999997</c:v>
                </c:pt>
                <c:pt idx="12040">
                  <c:v>7.6128</c:v>
                </c:pt>
                <c:pt idx="12041">
                  <c:v>7.6136400000000002</c:v>
                </c:pt>
                <c:pt idx="12042">
                  <c:v>7.6146900000000004</c:v>
                </c:pt>
                <c:pt idx="12043">
                  <c:v>7.6157399999999997</c:v>
                </c:pt>
                <c:pt idx="12044">
                  <c:v>7.6167800000000003</c:v>
                </c:pt>
                <c:pt idx="12045">
                  <c:v>7.6171699999999998</c:v>
                </c:pt>
                <c:pt idx="12046">
                  <c:v>7.6175800000000002</c:v>
                </c:pt>
                <c:pt idx="12047">
                  <c:v>7.6183699999999996</c:v>
                </c:pt>
                <c:pt idx="12048">
                  <c:v>7.6192900000000003</c:v>
                </c:pt>
                <c:pt idx="12049">
                  <c:v>7.6203599999999998</c:v>
                </c:pt>
                <c:pt idx="12050">
                  <c:v>7.6211799999999998</c:v>
                </c:pt>
                <c:pt idx="12051">
                  <c:v>7.6215999999999999</c:v>
                </c:pt>
                <c:pt idx="12052">
                  <c:v>7.6222399999999997</c:v>
                </c:pt>
                <c:pt idx="12053">
                  <c:v>7.6232499999999996</c:v>
                </c:pt>
                <c:pt idx="12054">
                  <c:v>7.62432</c:v>
                </c:pt>
                <c:pt idx="12055">
                  <c:v>7.6254400000000002</c:v>
                </c:pt>
                <c:pt idx="12056">
                  <c:v>7.6263800000000002</c:v>
                </c:pt>
                <c:pt idx="12057">
                  <c:v>7.6274199999999999</c:v>
                </c:pt>
                <c:pt idx="12058">
                  <c:v>7.6284299999999998</c:v>
                </c:pt>
                <c:pt idx="12059">
                  <c:v>7.62887</c:v>
                </c:pt>
                <c:pt idx="12060">
                  <c:v>7.6295500000000001</c:v>
                </c:pt>
                <c:pt idx="12061">
                  <c:v>7.6303099999999997</c:v>
                </c:pt>
                <c:pt idx="12062">
                  <c:v>7.6309500000000003</c:v>
                </c:pt>
                <c:pt idx="12063">
                  <c:v>7.6320100000000002</c:v>
                </c:pt>
                <c:pt idx="12064">
                  <c:v>7.63246</c:v>
                </c:pt>
                <c:pt idx="12065">
                  <c:v>7.6329799999999999</c:v>
                </c:pt>
                <c:pt idx="12066">
                  <c:v>7.63401</c:v>
                </c:pt>
                <c:pt idx="12067">
                  <c:v>7.6349</c:v>
                </c:pt>
                <c:pt idx="12068">
                  <c:v>7.6352500000000001</c:v>
                </c:pt>
                <c:pt idx="12069">
                  <c:v>7.6356700000000002</c:v>
                </c:pt>
                <c:pt idx="12070">
                  <c:v>7.6359899999999996</c:v>
                </c:pt>
                <c:pt idx="12071">
                  <c:v>7.6369400000000001</c:v>
                </c:pt>
                <c:pt idx="12072">
                  <c:v>7.6379999999999999</c:v>
                </c:pt>
                <c:pt idx="12073">
                  <c:v>7.6384400000000001</c:v>
                </c:pt>
                <c:pt idx="12074">
                  <c:v>7.6394900000000003</c:v>
                </c:pt>
                <c:pt idx="12075">
                  <c:v>7.6402599999999996</c:v>
                </c:pt>
                <c:pt idx="12076">
                  <c:v>7.6410600000000004</c:v>
                </c:pt>
                <c:pt idx="12077">
                  <c:v>7.6415499999999996</c:v>
                </c:pt>
                <c:pt idx="12078">
                  <c:v>7.6422699999999999</c:v>
                </c:pt>
                <c:pt idx="12079">
                  <c:v>7.6430100000000003</c:v>
                </c:pt>
                <c:pt idx="12080">
                  <c:v>7.6434899999999999</c:v>
                </c:pt>
                <c:pt idx="12081">
                  <c:v>7.64419</c:v>
                </c:pt>
                <c:pt idx="12082">
                  <c:v>7.6451799999999999</c:v>
                </c:pt>
                <c:pt idx="12083">
                  <c:v>7.6460600000000003</c:v>
                </c:pt>
                <c:pt idx="12084">
                  <c:v>7.6470900000000004</c:v>
                </c:pt>
                <c:pt idx="12085">
                  <c:v>7.6479799999999996</c:v>
                </c:pt>
                <c:pt idx="12086">
                  <c:v>7.6485500000000002</c:v>
                </c:pt>
                <c:pt idx="12087">
                  <c:v>7.6494400000000002</c:v>
                </c:pt>
                <c:pt idx="12088">
                  <c:v>7.65</c:v>
                </c:pt>
                <c:pt idx="12089">
                  <c:v>7.6508500000000002</c:v>
                </c:pt>
                <c:pt idx="12090">
                  <c:v>7.6514100000000003</c:v>
                </c:pt>
                <c:pt idx="12091">
                  <c:v>7.6519000000000004</c:v>
                </c:pt>
                <c:pt idx="12092">
                  <c:v>7.6524099999999997</c:v>
                </c:pt>
                <c:pt idx="12093">
                  <c:v>7.6530199999999997</c:v>
                </c:pt>
                <c:pt idx="12094">
                  <c:v>7.6538599999999999</c:v>
                </c:pt>
                <c:pt idx="12095">
                  <c:v>7.6546500000000002</c:v>
                </c:pt>
                <c:pt idx="12096">
                  <c:v>7.65524</c:v>
                </c:pt>
                <c:pt idx="12097">
                  <c:v>7.6559400000000002</c:v>
                </c:pt>
                <c:pt idx="12098">
                  <c:v>7.6570200000000002</c:v>
                </c:pt>
                <c:pt idx="12099">
                  <c:v>7.6576300000000002</c:v>
                </c:pt>
                <c:pt idx="12100">
                  <c:v>7.6585400000000003</c:v>
                </c:pt>
                <c:pt idx="12101">
                  <c:v>7.6594100000000003</c:v>
                </c:pt>
                <c:pt idx="12102">
                  <c:v>7.66</c:v>
                </c:pt>
                <c:pt idx="12103">
                  <c:v>7.6608499999999999</c:v>
                </c:pt>
                <c:pt idx="12104">
                  <c:v>7.6615700000000002</c:v>
                </c:pt>
                <c:pt idx="12105">
                  <c:v>7.6625699999999997</c:v>
                </c:pt>
                <c:pt idx="12106">
                  <c:v>7.6635799999999996</c:v>
                </c:pt>
                <c:pt idx="12107">
                  <c:v>7.6642700000000001</c:v>
                </c:pt>
                <c:pt idx="12108">
                  <c:v>7.6651100000000003</c:v>
                </c:pt>
                <c:pt idx="12109">
                  <c:v>7.6656700000000004</c:v>
                </c:pt>
                <c:pt idx="12110">
                  <c:v>7.6663199999999998</c:v>
                </c:pt>
                <c:pt idx="12111">
                  <c:v>7.6670600000000002</c:v>
                </c:pt>
                <c:pt idx="12112">
                  <c:v>7.6678899999999999</c:v>
                </c:pt>
                <c:pt idx="12113">
                  <c:v>7.6687399999999997</c:v>
                </c:pt>
                <c:pt idx="12114">
                  <c:v>7.6698199999999996</c:v>
                </c:pt>
                <c:pt idx="12115">
                  <c:v>7.6708400000000001</c:v>
                </c:pt>
                <c:pt idx="12116">
                  <c:v>7.6713399999999998</c:v>
                </c:pt>
                <c:pt idx="12117">
                  <c:v>7.67232</c:v>
                </c:pt>
                <c:pt idx="12118">
                  <c:v>7.6730400000000003</c:v>
                </c:pt>
                <c:pt idx="12119">
                  <c:v>7.6735100000000003</c:v>
                </c:pt>
                <c:pt idx="12120">
                  <c:v>7.67408</c:v>
                </c:pt>
                <c:pt idx="12121">
                  <c:v>7.6748599999999998</c:v>
                </c:pt>
                <c:pt idx="12122">
                  <c:v>7.6753999999999998</c:v>
                </c:pt>
                <c:pt idx="12123">
                  <c:v>7.6757099999999996</c:v>
                </c:pt>
                <c:pt idx="12124">
                  <c:v>7.6761999999999997</c:v>
                </c:pt>
                <c:pt idx="12125">
                  <c:v>7.6768299999999998</c:v>
                </c:pt>
                <c:pt idx="12126">
                  <c:v>7.6778599999999999</c:v>
                </c:pt>
                <c:pt idx="12127">
                  <c:v>7.6789199999999997</c:v>
                </c:pt>
                <c:pt idx="12128">
                  <c:v>7.6798400000000004</c:v>
                </c:pt>
                <c:pt idx="12129">
                  <c:v>7.6805300000000001</c:v>
                </c:pt>
                <c:pt idx="12130">
                  <c:v>7.6812300000000002</c:v>
                </c:pt>
                <c:pt idx="12131">
                  <c:v>7.6818900000000001</c:v>
                </c:pt>
                <c:pt idx="12132">
                  <c:v>7.6829799999999997</c:v>
                </c:pt>
                <c:pt idx="12133">
                  <c:v>7.6840299999999999</c:v>
                </c:pt>
                <c:pt idx="12134">
                  <c:v>7.6848700000000001</c:v>
                </c:pt>
                <c:pt idx="12135">
                  <c:v>7.6854899999999997</c:v>
                </c:pt>
                <c:pt idx="12136">
                  <c:v>7.6864600000000003</c:v>
                </c:pt>
                <c:pt idx="12137">
                  <c:v>7.6875299999999998</c:v>
                </c:pt>
                <c:pt idx="12138">
                  <c:v>7.6880800000000002</c:v>
                </c:pt>
                <c:pt idx="12139">
                  <c:v>7.6883999999999997</c:v>
                </c:pt>
                <c:pt idx="12140">
                  <c:v>7.6890799999999997</c:v>
                </c:pt>
                <c:pt idx="12141">
                  <c:v>7.6901099999999998</c:v>
                </c:pt>
                <c:pt idx="12142">
                  <c:v>7.6909900000000002</c:v>
                </c:pt>
                <c:pt idx="12143">
                  <c:v>7.6919899999999997</c:v>
                </c:pt>
                <c:pt idx="12144">
                  <c:v>7.6924700000000001</c:v>
                </c:pt>
                <c:pt idx="12145">
                  <c:v>7.6930300000000003</c:v>
                </c:pt>
                <c:pt idx="12146">
                  <c:v>7.6935000000000002</c:v>
                </c:pt>
                <c:pt idx="12147">
                  <c:v>7.6939599999999997</c:v>
                </c:pt>
                <c:pt idx="12148">
                  <c:v>7.6950500000000002</c:v>
                </c:pt>
                <c:pt idx="12149">
                  <c:v>7.6959</c:v>
                </c:pt>
                <c:pt idx="12150">
                  <c:v>7.6963900000000001</c:v>
                </c:pt>
                <c:pt idx="12151">
                  <c:v>7.6967999999999996</c:v>
                </c:pt>
                <c:pt idx="12152">
                  <c:v>7.6973000000000003</c:v>
                </c:pt>
                <c:pt idx="12153">
                  <c:v>7.6983199999999998</c:v>
                </c:pt>
                <c:pt idx="12154">
                  <c:v>7.6993</c:v>
                </c:pt>
                <c:pt idx="12155">
                  <c:v>7.6997799999999996</c:v>
                </c:pt>
                <c:pt idx="12156">
                  <c:v>7.7002699999999997</c:v>
                </c:pt>
                <c:pt idx="12157">
                  <c:v>7.7012400000000003</c:v>
                </c:pt>
                <c:pt idx="12158">
                  <c:v>7.70221</c:v>
                </c:pt>
                <c:pt idx="12159">
                  <c:v>7.7028999999999996</c:v>
                </c:pt>
                <c:pt idx="12160">
                  <c:v>7.7033300000000002</c:v>
                </c:pt>
                <c:pt idx="12161">
                  <c:v>7.7038099999999998</c:v>
                </c:pt>
                <c:pt idx="12162">
                  <c:v>7.70458</c:v>
                </c:pt>
                <c:pt idx="12163">
                  <c:v>7.7055899999999999</c:v>
                </c:pt>
                <c:pt idx="12164">
                  <c:v>7.7063600000000001</c:v>
                </c:pt>
                <c:pt idx="12165">
                  <c:v>7.7068500000000002</c:v>
                </c:pt>
                <c:pt idx="12166">
                  <c:v>7.7076900000000004</c:v>
                </c:pt>
                <c:pt idx="12167">
                  <c:v>7.7087700000000003</c:v>
                </c:pt>
                <c:pt idx="12168">
                  <c:v>7.7096</c:v>
                </c:pt>
                <c:pt idx="12169">
                  <c:v>7.7107299999999999</c:v>
                </c:pt>
                <c:pt idx="12170">
                  <c:v>7.7118599999999997</c:v>
                </c:pt>
                <c:pt idx="12171">
                  <c:v>7.7125199999999996</c:v>
                </c:pt>
                <c:pt idx="12172">
                  <c:v>7.7133000000000003</c:v>
                </c:pt>
                <c:pt idx="12173">
                  <c:v>7.7143100000000002</c:v>
                </c:pt>
                <c:pt idx="12174">
                  <c:v>7.7151699999999996</c:v>
                </c:pt>
                <c:pt idx="12175">
                  <c:v>7.71556</c:v>
                </c:pt>
                <c:pt idx="12176">
                  <c:v>7.7161999999999997</c:v>
                </c:pt>
                <c:pt idx="12177">
                  <c:v>7.7166699999999997</c:v>
                </c:pt>
                <c:pt idx="12178">
                  <c:v>7.7170800000000002</c:v>
                </c:pt>
                <c:pt idx="12179">
                  <c:v>7.7179700000000002</c:v>
                </c:pt>
                <c:pt idx="12180">
                  <c:v>7.7184699999999999</c:v>
                </c:pt>
                <c:pt idx="12181">
                  <c:v>7.7193100000000001</c:v>
                </c:pt>
                <c:pt idx="12182">
                  <c:v>7.72</c:v>
                </c:pt>
                <c:pt idx="12183">
                  <c:v>7.7209000000000003</c:v>
                </c:pt>
                <c:pt idx="12184">
                  <c:v>7.7216399999999998</c:v>
                </c:pt>
                <c:pt idx="12185">
                  <c:v>7.72255</c:v>
                </c:pt>
                <c:pt idx="12186">
                  <c:v>7.7235699999999996</c:v>
                </c:pt>
                <c:pt idx="12187">
                  <c:v>7.72438</c:v>
                </c:pt>
                <c:pt idx="12188">
                  <c:v>7.7249600000000003</c:v>
                </c:pt>
                <c:pt idx="12189">
                  <c:v>7.7255599999999998</c:v>
                </c:pt>
                <c:pt idx="12190">
                  <c:v>7.7265600000000001</c:v>
                </c:pt>
                <c:pt idx="12191">
                  <c:v>7.7275900000000002</c:v>
                </c:pt>
                <c:pt idx="12192">
                  <c:v>7.7285500000000003</c:v>
                </c:pt>
                <c:pt idx="12193">
                  <c:v>7.7291800000000004</c:v>
                </c:pt>
                <c:pt idx="12194">
                  <c:v>7.7296899999999997</c:v>
                </c:pt>
                <c:pt idx="12195">
                  <c:v>7.7301599999999997</c:v>
                </c:pt>
                <c:pt idx="12196">
                  <c:v>7.7307899999999998</c:v>
                </c:pt>
                <c:pt idx="12197">
                  <c:v>7.7318600000000002</c:v>
                </c:pt>
                <c:pt idx="12198">
                  <c:v>7.7326899999999998</c:v>
                </c:pt>
                <c:pt idx="12199">
                  <c:v>7.7337199999999999</c:v>
                </c:pt>
                <c:pt idx="12200">
                  <c:v>7.7347799999999998</c:v>
                </c:pt>
                <c:pt idx="12201">
                  <c:v>7.7354799999999999</c:v>
                </c:pt>
                <c:pt idx="12202">
                  <c:v>7.73658</c:v>
                </c:pt>
                <c:pt idx="12203">
                  <c:v>7.7373599999999998</c:v>
                </c:pt>
                <c:pt idx="12204">
                  <c:v>7.7380000000000004</c:v>
                </c:pt>
                <c:pt idx="12205">
                  <c:v>7.7387800000000002</c:v>
                </c:pt>
                <c:pt idx="12206">
                  <c:v>7.7392500000000002</c:v>
                </c:pt>
                <c:pt idx="12207">
                  <c:v>7.7399699999999996</c:v>
                </c:pt>
                <c:pt idx="12208">
                  <c:v>7.7403899999999997</c:v>
                </c:pt>
                <c:pt idx="12209">
                  <c:v>7.7408999999999999</c:v>
                </c:pt>
                <c:pt idx="12210">
                  <c:v>7.7412000000000001</c:v>
                </c:pt>
                <c:pt idx="12211">
                  <c:v>7.7417600000000002</c:v>
                </c:pt>
                <c:pt idx="12212">
                  <c:v>7.7424900000000001</c:v>
                </c:pt>
                <c:pt idx="12213">
                  <c:v>7.7435200000000002</c:v>
                </c:pt>
                <c:pt idx="12214">
                  <c:v>7.7444600000000001</c:v>
                </c:pt>
                <c:pt idx="12215">
                  <c:v>7.7455400000000001</c:v>
                </c:pt>
                <c:pt idx="12216">
                  <c:v>7.7465999999999999</c:v>
                </c:pt>
                <c:pt idx="12217">
                  <c:v>7.7474100000000004</c:v>
                </c:pt>
                <c:pt idx="12218">
                  <c:v>7.7483300000000002</c:v>
                </c:pt>
                <c:pt idx="12219">
                  <c:v>7.7488200000000003</c:v>
                </c:pt>
                <c:pt idx="12220">
                  <c:v>7.7495700000000003</c:v>
                </c:pt>
                <c:pt idx="12221">
                  <c:v>7.75</c:v>
                </c:pt>
                <c:pt idx="12222">
                  <c:v>7.7504600000000003</c:v>
                </c:pt>
                <c:pt idx="12223">
                  <c:v>7.7509499999999996</c:v>
                </c:pt>
                <c:pt idx="12224">
                  <c:v>7.7515599999999996</c:v>
                </c:pt>
                <c:pt idx="12225">
                  <c:v>7.7524100000000002</c:v>
                </c:pt>
                <c:pt idx="12226">
                  <c:v>7.7529700000000004</c:v>
                </c:pt>
                <c:pt idx="12227">
                  <c:v>7.7539499999999997</c:v>
                </c:pt>
                <c:pt idx="12228">
                  <c:v>7.7547199999999998</c:v>
                </c:pt>
                <c:pt idx="12229">
                  <c:v>7.7554600000000002</c:v>
                </c:pt>
                <c:pt idx="12230">
                  <c:v>7.7563800000000001</c:v>
                </c:pt>
                <c:pt idx="12231">
                  <c:v>7.7573800000000004</c:v>
                </c:pt>
                <c:pt idx="12232">
                  <c:v>7.7581300000000004</c:v>
                </c:pt>
                <c:pt idx="12233">
                  <c:v>7.7587999999999999</c:v>
                </c:pt>
                <c:pt idx="12234">
                  <c:v>7.7596100000000003</c:v>
                </c:pt>
                <c:pt idx="12235">
                  <c:v>7.7601399999999998</c:v>
                </c:pt>
                <c:pt idx="12236">
                  <c:v>7.7604100000000003</c:v>
                </c:pt>
                <c:pt idx="12237">
                  <c:v>7.7609199999999996</c:v>
                </c:pt>
                <c:pt idx="12238">
                  <c:v>7.76159</c:v>
                </c:pt>
                <c:pt idx="12239">
                  <c:v>7.7625900000000003</c:v>
                </c:pt>
                <c:pt idx="12240">
                  <c:v>7.76356</c:v>
                </c:pt>
                <c:pt idx="12241">
                  <c:v>7.7640900000000004</c:v>
                </c:pt>
                <c:pt idx="12242">
                  <c:v>7.7651899999999996</c:v>
                </c:pt>
                <c:pt idx="12243">
                  <c:v>7.7662699999999996</c:v>
                </c:pt>
                <c:pt idx="12244">
                  <c:v>7.7673399999999999</c:v>
                </c:pt>
                <c:pt idx="12245">
                  <c:v>7.7678599999999998</c:v>
                </c:pt>
                <c:pt idx="12246">
                  <c:v>7.7684499999999996</c:v>
                </c:pt>
                <c:pt idx="12247">
                  <c:v>7.7691699999999999</c:v>
                </c:pt>
                <c:pt idx="12248">
                  <c:v>7.7699100000000003</c:v>
                </c:pt>
                <c:pt idx="12249">
                  <c:v>7.7706099999999996</c:v>
                </c:pt>
                <c:pt idx="12250">
                  <c:v>7.7715899999999998</c:v>
                </c:pt>
                <c:pt idx="12251">
                  <c:v>7.7721799999999996</c:v>
                </c:pt>
                <c:pt idx="12252">
                  <c:v>7.7729999999999997</c:v>
                </c:pt>
                <c:pt idx="12253">
                  <c:v>7.7740400000000003</c:v>
                </c:pt>
                <c:pt idx="12254">
                  <c:v>7.7751200000000003</c:v>
                </c:pt>
                <c:pt idx="12255">
                  <c:v>7.7757300000000003</c:v>
                </c:pt>
                <c:pt idx="12256">
                  <c:v>7.7761300000000002</c:v>
                </c:pt>
                <c:pt idx="12257">
                  <c:v>7.77677</c:v>
                </c:pt>
                <c:pt idx="12258">
                  <c:v>7.7776800000000001</c:v>
                </c:pt>
                <c:pt idx="12259">
                  <c:v>7.77867</c:v>
                </c:pt>
                <c:pt idx="12260">
                  <c:v>7.7793799999999997</c:v>
                </c:pt>
                <c:pt idx="12261">
                  <c:v>7.7802499999999997</c:v>
                </c:pt>
                <c:pt idx="12262">
                  <c:v>7.7807000000000004</c:v>
                </c:pt>
                <c:pt idx="12263">
                  <c:v>7.7815300000000001</c:v>
                </c:pt>
                <c:pt idx="12264">
                  <c:v>7.7820499999999999</c:v>
                </c:pt>
                <c:pt idx="12265">
                  <c:v>7.7825100000000003</c:v>
                </c:pt>
                <c:pt idx="12266">
                  <c:v>7.7833899999999998</c:v>
                </c:pt>
                <c:pt idx="12267">
                  <c:v>7.7839400000000003</c:v>
                </c:pt>
                <c:pt idx="12268">
                  <c:v>7.78437</c:v>
                </c:pt>
                <c:pt idx="12269">
                  <c:v>7.7851999999999997</c:v>
                </c:pt>
                <c:pt idx="12270">
                  <c:v>7.7862200000000001</c:v>
                </c:pt>
                <c:pt idx="12271">
                  <c:v>7.7872700000000004</c:v>
                </c:pt>
                <c:pt idx="12272">
                  <c:v>7.7883300000000002</c:v>
                </c:pt>
                <c:pt idx="12273">
                  <c:v>7.7889200000000001</c:v>
                </c:pt>
                <c:pt idx="12274">
                  <c:v>7.7895300000000001</c:v>
                </c:pt>
                <c:pt idx="12275">
                  <c:v>7.7903399999999996</c:v>
                </c:pt>
                <c:pt idx="12276">
                  <c:v>7.7914000000000003</c:v>
                </c:pt>
                <c:pt idx="12277">
                  <c:v>7.7925199999999997</c:v>
                </c:pt>
                <c:pt idx="12278">
                  <c:v>7.7934400000000004</c:v>
                </c:pt>
                <c:pt idx="12279">
                  <c:v>7.7941799999999999</c:v>
                </c:pt>
                <c:pt idx="12280">
                  <c:v>7.7949000000000002</c:v>
                </c:pt>
                <c:pt idx="12281">
                  <c:v>7.7957900000000002</c:v>
                </c:pt>
                <c:pt idx="12282">
                  <c:v>7.7962199999999999</c:v>
                </c:pt>
                <c:pt idx="12283">
                  <c:v>7.7969400000000002</c:v>
                </c:pt>
                <c:pt idx="12284">
                  <c:v>7.7977800000000004</c:v>
                </c:pt>
                <c:pt idx="12285">
                  <c:v>7.7983500000000001</c:v>
                </c:pt>
                <c:pt idx="12286">
                  <c:v>7.7991099999999998</c:v>
                </c:pt>
                <c:pt idx="12287">
                  <c:v>7.8001100000000001</c:v>
                </c:pt>
                <c:pt idx="12288">
                  <c:v>7.8011400000000002</c:v>
                </c:pt>
                <c:pt idx="12289">
                  <c:v>7.8016800000000002</c:v>
                </c:pt>
                <c:pt idx="12290">
                  <c:v>7.8020199999999997</c:v>
                </c:pt>
                <c:pt idx="12291">
                  <c:v>7.8025700000000002</c:v>
                </c:pt>
                <c:pt idx="12292">
                  <c:v>7.8036000000000003</c:v>
                </c:pt>
                <c:pt idx="12293">
                  <c:v>7.8043699999999996</c:v>
                </c:pt>
                <c:pt idx="12294">
                  <c:v>7.80497</c:v>
                </c:pt>
                <c:pt idx="12295">
                  <c:v>7.8052799999999998</c:v>
                </c:pt>
                <c:pt idx="12296">
                  <c:v>7.8057499999999997</c:v>
                </c:pt>
                <c:pt idx="12297">
                  <c:v>7.8067500000000001</c:v>
                </c:pt>
                <c:pt idx="12298">
                  <c:v>7.8077100000000002</c:v>
                </c:pt>
                <c:pt idx="12299">
                  <c:v>7.8087299999999997</c:v>
                </c:pt>
                <c:pt idx="12300">
                  <c:v>7.8090599999999997</c:v>
                </c:pt>
                <c:pt idx="12301">
                  <c:v>7.8093599999999999</c:v>
                </c:pt>
                <c:pt idx="12302">
                  <c:v>7.8102099999999997</c:v>
                </c:pt>
                <c:pt idx="12303">
                  <c:v>7.8112500000000002</c:v>
                </c:pt>
                <c:pt idx="12304">
                  <c:v>7.8120399999999997</c:v>
                </c:pt>
                <c:pt idx="12305">
                  <c:v>7.81257</c:v>
                </c:pt>
                <c:pt idx="12306">
                  <c:v>7.8129999999999997</c:v>
                </c:pt>
                <c:pt idx="12307">
                  <c:v>7.8139500000000002</c:v>
                </c:pt>
                <c:pt idx="12308">
                  <c:v>7.8148099999999996</c:v>
                </c:pt>
                <c:pt idx="12309">
                  <c:v>7.8154000000000003</c:v>
                </c:pt>
                <c:pt idx="12310">
                  <c:v>7.8160600000000002</c:v>
                </c:pt>
                <c:pt idx="12311">
                  <c:v>7.8171299999999997</c:v>
                </c:pt>
                <c:pt idx="12312">
                  <c:v>7.8179600000000002</c:v>
                </c:pt>
                <c:pt idx="12313">
                  <c:v>7.8190299999999997</c:v>
                </c:pt>
                <c:pt idx="12314">
                  <c:v>7.8201099999999997</c:v>
                </c:pt>
                <c:pt idx="12315">
                  <c:v>7.8211500000000003</c:v>
                </c:pt>
                <c:pt idx="12316">
                  <c:v>7.8218100000000002</c:v>
                </c:pt>
                <c:pt idx="12317">
                  <c:v>7.8222699999999996</c:v>
                </c:pt>
                <c:pt idx="12318">
                  <c:v>7.8231599999999997</c:v>
                </c:pt>
                <c:pt idx="12319">
                  <c:v>7.8239000000000001</c:v>
                </c:pt>
                <c:pt idx="12320">
                  <c:v>7.8244100000000003</c:v>
                </c:pt>
                <c:pt idx="12321">
                  <c:v>7.8248100000000003</c:v>
                </c:pt>
                <c:pt idx="12322">
                  <c:v>7.8251999999999997</c:v>
                </c:pt>
                <c:pt idx="12323">
                  <c:v>7.8259100000000004</c:v>
                </c:pt>
                <c:pt idx="12324">
                  <c:v>7.8268000000000004</c:v>
                </c:pt>
                <c:pt idx="12325">
                  <c:v>7.8276399999999997</c:v>
                </c:pt>
                <c:pt idx="12326">
                  <c:v>7.8285499999999999</c:v>
                </c:pt>
                <c:pt idx="12327">
                  <c:v>7.8295899999999996</c:v>
                </c:pt>
                <c:pt idx="12328">
                  <c:v>7.8305400000000001</c:v>
                </c:pt>
                <c:pt idx="12329">
                  <c:v>7.8310700000000004</c:v>
                </c:pt>
                <c:pt idx="12330">
                  <c:v>7.8319599999999996</c:v>
                </c:pt>
                <c:pt idx="12331">
                  <c:v>7.8327299999999997</c:v>
                </c:pt>
                <c:pt idx="12332">
                  <c:v>7.8333300000000001</c:v>
                </c:pt>
                <c:pt idx="12333">
                  <c:v>7.8338400000000004</c:v>
                </c:pt>
                <c:pt idx="12334">
                  <c:v>7.8347800000000003</c:v>
                </c:pt>
                <c:pt idx="12335">
                  <c:v>7.8358299999999996</c:v>
                </c:pt>
                <c:pt idx="12336">
                  <c:v>7.8367800000000001</c:v>
                </c:pt>
                <c:pt idx="12337">
                  <c:v>7.8373299999999997</c:v>
                </c:pt>
                <c:pt idx="12338">
                  <c:v>7.8382500000000004</c:v>
                </c:pt>
                <c:pt idx="12339">
                  <c:v>7.8386300000000002</c:v>
                </c:pt>
                <c:pt idx="12340">
                  <c:v>7.8391999999999999</c:v>
                </c:pt>
                <c:pt idx="12341">
                  <c:v>7.84</c:v>
                </c:pt>
                <c:pt idx="12342">
                  <c:v>7.8408800000000003</c:v>
                </c:pt>
                <c:pt idx="12343">
                  <c:v>7.8416100000000002</c:v>
                </c:pt>
                <c:pt idx="12344">
                  <c:v>7.8425799999999999</c:v>
                </c:pt>
                <c:pt idx="12345">
                  <c:v>7.8432700000000004</c:v>
                </c:pt>
                <c:pt idx="12346">
                  <c:v>7.8441799999999997</c:v>
                </c:pt>
                <c:pt idx="12347">
                  <c:v>7.8452700000000002</c:v>
                </c:pt>
                <c:pt idx="12348">
                  <c:v>7.84598</c:v>
                </c:pt>
                <c:pt idx="12349">
                  <c:v>7.8465199999999999</c:v>
                </c:pt>
                <c:pt idx="12350">
                  <c:v>7.8471900000000003</c:v>
                </c:pt>
                <c:pt idx="12351">
                  <c:v>7.8478399999999997</c:v>
                </c:pt>
                <c:pt idx="12352">
                  <c:v>7.8486099999999999</c:v>
                </c:pt>
                <c:pt idx="12353">
                  <c:v>7.8491400000000002</c:v>
                </c:pt>
                <c:pt idx="12354">
                  <c:v>7.8495900000000001</c:v>
                </c:pt>
                <c:pt idx="12355">
                  <c:v>7.8499800000000004</c:v>
                </c:pt>
                <c:pt idx="12356">
                  <c:v>7.85067</c:v>
                </c:pt>
                <c:pt idx="12357">
                  <c:v>7.8517099999999997</c:v>
                </c:pt>
                <c:pt idx="12358">
                  <c:v>7.8525299999999998</c:v>
                </c:pt>
                <c:pt idx="12359">
                  <c:v>7.8536000000000001</c:v>
                </c:pt>
                <c:pt idx="12360">
                  <c:v>7.8546500000000004</c:v>
                </c:pt>
                <c:pt idx="12361">
                  <c:v>7.8552999999999997</c:v>
                </c:pt>
                <c:pt idx="12362">
                  <c:v>7.8563299999999998</c:v>
                </c:pt>
                <c:pt idx="12363">
                  <c:v>7.8570799999999998</c:v>
                </c:pt>
                <c:pt idx="12364">
                  <c:v>7.8580199999999998</c:v>
                </c:pt>
                <c:pt idx="12365">
                  <c:v>7.8585399999999996</c:v>
                </c:pt>
                <c:pt idx="12366">
                  <c:v>7.8591199999999999</c:v>
                </c:pt>
                <c:pt idx="12367">
                  <c:v>7.8596700000000004</c:v>
                </c:pt>
                <c:pt idx="12368">
                  <c:v>7.8601900000000002</c:v>
                </c:pt>
                <c:pt idx="12369">
                  <c:v>7.8606400000000001</c:v>
                </c:pt>
                <c:pt idx="12370">
                  <c:v>7.8614699999999997</c:v>
                </c:pt>
                <c:pt idx="12371">
                  <c:v>7.8624200000000002</c:v>
                </c:pt>
                <c:pt idx="12372">
                  <c:v>7.8633300000000004</c:v>
                </c:pt>
                <c:pt idx="12373">
                  <c:v>7.8639099999999997</c:v>
                </c:pt>
                <c:pt idx="12374">
                  <c:v>7.8648600000000002</c:v>
                </c:pt>
                <c:pt idx="12375">
                  <c:v>7.8658000000000001</c:v>
                </c:pt>
                <c:pt idx="12376">
                  <c:v>7.8665200000000004</c:v>
                </c:pt>
                <c:pt idx="12377">
                  <c:v>7.8673000000000002</c:v>
                </c:pt>
                <c:pt idx="12378">
                  <c:v>7.8679100000000002</c:v>
                </c:pt>
                <c:pt idx="12379">
                  <c:v>7.8684399999999997</c:v>
                </c:pt>
                <c:pt idx="12380">
                  <c:v>7.8688099999999999</c:v>
                </c:pt>
                <c:pt idx="12381">
                  <c:v>7.8693499999999998</c:v>
                </c:pt>
                <c:pt idx="12382">
                  <c:v>7.8698300000000003</c:v>
                </c:pt>
                <c:pt idx="12383">
                  <c:v>7.8703500000000002</c:v>
                </c:pt>
                <c:pt idx="12384">
                  <c:v>7.8711000000000002</c:v>
                </c:pt>
                <c:pt idx="12385">
                  <c:v>7.8718700000000004</c:v>
                </c:pt>
                <c:pt idx="12386">
                  <c:v>7.8726500000000001</c:v>
                </c:pt>
                <c:pt idx="12387">
                  <c:v>7.8737300000000001</c:v>
                </c:pt>
                <c:pt idx="12388">
                  <c:v>7.8748100000000001</c:v>
                </c:pt>
                <c:pt idx="12389">
                  <c:v>7.8758900000000001</c:v>
                </c:pt>
                <c:pt idx="12390">
                  <c:v>7.8768900000000004</c:v>
                </c:pt>
                <c:pt idx="12391">
                  <c:v>7.8772599999999997</c:v>
                </c:pt>
                <c:pt idx="12392">
                  <c:v>7.8777400000000002</c:v>
                </c:pt>
                <c:pt idx="12393">
                  <c:v>7.8784200000000002</c:v>
                </c:pt>
                <c:pt idx="12394">
                  <c:v>7.8791599999999997</c:v>
                </c:pt>
                <c:pt idx="12395">
                  <c:v>7.8799700000000001</c:v>
                </c:pt>
                <c:pt idx="12396">
                  <c:v>7.8804299999999996</c:v>
                </c:pt>
                <c:pt idx="12397">
                  <c:v>7.8812899999999999</c:v>
                </c:pt>
                <c:pt idx="12398">
                  <c:v>7.88232</c:v>
                </c:pt>
                <c:pt idx="12399">
                  <c:v>7.8834099999999996</c:v>
                </c:pt>
                <c:pt idx="12400">
                  <c:v>7.8844900000000004</c:v>
                </c:pt>
                <c:pt idx="12401">
                  <c:v>7.8851399999999998</c:v>
                </c:pt>
                <c:pt idx="12402">
                  <c:v>7.8856799999999998</c:v>
                </c:pt>
                <c:pt idx="12403">
                  <c:v>7.88626</c:v>
                </c:pt>
                <c:pt idx="12404">
                  <c:v>7.8869300000000004</c:v>
                </c:pt>
                <c:pt idx="12405">
                  <c:v>7.8878000000000004</c:v>
                </c:pt>
                <c:pt idx="12406">
                  <c:v>7.8887700000000001</c:v>
                </c:pt>
                <c:pt idx="12407">
                  <c:v>7.8895099999999996</c:v>
                </c:pt>
                <c:pt idx="12408">
                  <c:v>7.89</c:v>
                </c:pt>
                <c:pt idx="12409">
                  <c:v>7.8904899999999998</c:v>
                </c:pt>
                <c:pt idx="12410">
                  <c:v>7.8909399999999996</c:v>
                </c:pt>
                <c:pt idx="12411">
                  <c:v>7.8916700000000004</c:v>
                </c:pt>
                <c:pt idx="12412">
                  <c:v>7.8919600000000001</c:v>
                </c:pt>
                <c:pt idx="12413">
                  <c:v>7.8929200000000002</c:v>
                </c:pt>
                <c:pt idx="12414">
                  <c:v>7.8933600000000004</c:v>
                </c:pt>
                <c:pt idx="12415">
                  <c:v>7.8943399999999997</c:v>
                </c:pt>
                <c:pt idx="12416">
                  <c:v>7.8954199999999997</c:v>
                </c:pt>
                <c:pt idx="12417">
                  <c:v>7.8964699999999999</c:v>
                </c:pt>
                <c:pt idx="12418">
                  <c:v>7.8973100000000001</c:v>
                </c:pt>
                <c:pt idx="12419">
                  <c:v>7.8978200000000003</c:v>
                </c:pt>
                <c:pt idx="12420">
                  <c:v>7.8988399999999999</c:v>
                </c:pt>
                <c:pt idx="12421">
                  <c:v>7.8998900000000001</c:v>
                </c:pt>
                <c:pt idx="12422">
                  <c:v>7.9004399999999997</c:v>
                </c:pt>
                <c:pt idx="12423">
                  <c:v>7.90151</c:v>
                </c:pt>
                <c:pt idx="12424">
                  <c:v>7.9025400000000001</c:v>
                </c:pt>
                <c:pt idx="12425">
                  <c:v>7.9030899999999997</c:v>
                </c:pt>
                <c:pt idx="12426">
                  <c:v>7.9038500000000003</c:v>
                </c:pt>
                <c:pt idx="12427">
                  <c:v>7.90442</c:v>
                </c:pt>
                <c:pt idx="12428">
                  <c:v>7.9054000000000002</c:v>
                </c:pt>
                <c:pt idx="12429">
                  <c:v>7.9059699999999999</c:v>
                </c:pt>
                <c:pt idx="12430">
                  <c:v>7.9065300000000001</c:v>
                </c:pt>
                <c:pt idx="12431">
                  <c:v>7.9076000000000004</c:v>
                </c:pt>
                <c:pt idx="12432">
                  <c:v>7.9086400000000001</c:v>
                </c:pt>
                <c:pt idx="12433">
                  <c:v>7.9096799999999998</c:v>
                </c:pt>
                <c:pt idx="12434">
                  <c:v>7.9103300000000001</c:v>
                </c:pt>
                <c:pt idx="12435">
                  <c:v>7.9108499999999999</c:v>
                </c:pt>
                <c:pt idx="12436">
                  <c:v>7.9118899999999996</c:v>
                </c:pt>
                <c:pt idx="12437">
                  <c:v>7.91282</c:v>
                </c:pt>
                <c:pt idx="12438">
                  <c:v>7.9134700000000002</c:v>
                </c:pt>
                <c:pt idx="12439">
                  <c:v>7.9138099999999998</c:v>
                </c:pt>
                <c:pt idx="12440">
                  <c:v>7.91432</c:v>
                </c:pt>
                <c:pt idx="12441">
                  <c:v>7.9150499999999999</c:v>
                </c:pt>
                <c:pt idx="12442">
                  <c:v>7.91568</c:v>
                </c:pt>
                <c:pt idx="12443">
                  <c:v>7.9162999999999997</c:v>
                </c:pt>
                <c:pt idx="12444">
                  <c:v>7.9167500000000004</c:v>
                </c:pt>
                <c:pt idx="12445">
                  <c:v>7.9173099999999996</c:v>
                </c:pt>
                <c:pt idx="12446">
                  <c:v>7.9176299999999999</c:v>
                </c:pt>
                <c:pt idx="12447">
                  <c:v>7.9178800000000003</c:v>
                </c:pt>
                <c:pt idx="12448">
                  <c:v>7.9187500000000002</c:v>
                </c:pt>
                <c:pt idx="12449">
                  <c:v>7.9197100000000002</c:v>
                </c:pt>
                <c:pt idx="12450">
                  <c:v>7.9207700000000001</c:v>
                </c:pt>
                <c:pt idx="12451">
                  <c:v>7.9212899999999999</c:v>
                </c:pt>
                <c:pt idx="12452">
                  <c:v>7.9220199999999998</c:v>
                </c:pt>
                <c:pt idx="12453">
                  <c:v>7.9225300000000001</c:v>
                </c:pt>
                <c:pt idx="12454">
                  <c:v>7.9235100000000003</c:v>
                </c:pt>
                <c:pt idx="12455">
                  <c:v>7.9240399999999998</c:v>
                </c:pt>
                <c:pt idx="12456">
                  <c:v>7.9248700000000003</c:v>
                </c:pt>
                <c:pt idx="12457">
                  <c:v>7.9257799999999996</c:v>
                </c:pt>
                <c:pt idx="12458">
                  <c:v>7.9266500000000004</c:v>
                </c:pt>
                <c:pt idx="12459">
                  <c:v>7.9276999999999997</c:v>
                </c:pt>
                <c:pt idx="12460">
                  <c:v>7.9289300000000003</c:v>
                </c:pt>
                <c:pt idx="12461">
                  <c:v>7.9294900000000004</c:v>
                </c:pt>
                <c:pt idx="12462">
                  <c:v>7.9304300000000003</c:v>
                </c:pt>
                <c:pt idx="12463">
                  <c:v>7.9314600000000004</c:v>
                </c:pt>
                <c:pt idx="12464">
                  <c:v>7.9321299999999999</c:v>
                </c:pt>
                <c:pt idx="12465">
                  <c:v>7.9324599999999998</c:v>
                </c:pt>
                <c:pt idx="12466">
                  <c:v>7.9328900000000004</c:v>
                </c:pt>
                <c:pt idx="12467">
                  <c:v>7.9335599999999999</c:v>
                </c:pt>
                <c:pt idx="12468">
                  <c:v>7.9340599999999997</c:v>
                </c:pt>
                <c:pt idx="12469">
                  <c:v>7.9346800000000002</c:v>
                </c:pt>
                <c:pt idx="12470">
                  <c:v>7.9353600000000002</c:v>
                </c:pt>
                <c:pt idx="12471">
                  <c:v>7.9358700000000004</c:v>
                </c:pt>
                <c:pt idx="12472">
                  <c:v>7.9368299999999996</c:v>
                </c:pt>
                <c:pt idx="12473">
                  <c:v>7.9378599999999997</c:v>
                </c:pt>
                <c:pt idx="12474">
                  <c:v>7.9389099999999999</c:v>
                </c:pt>
                <c:pt idx="12475">
                  <c:v>7.9399499999999996</c:v>
                </c:pt>
                <c:pt idx="12476">
                  <c:v>7.94062</c:v>
                </c:pt>
                <c:pt idx="12477">
                  <c:v>7.9414699999999998</c:v>
                </c:pt>
                <c:pt idx="12478">
                  <c:v>7.9420200000000003</c:v>
                </c:pt>
                <c:pt idx="12479">
                  <c:v>7.9425999999999997</c:v>
                </c:pt>
                <c:pt idx="12480">
                  <c:v>7.9432999999999998</c:v>
                </c:pt>
                <c:pt idx="12481">
                  <c:v>7.9443200000000003</c:v>
                </c:pt>
                <c:pt idx="12482">
                  <c:v>7.9452999999999996</c:v>
                </c:pt>
                <c:pt idx="12483">
                  <c:v>7.9458799999999998</c:v>
                </c:pt>
                <c:pt idx="12484">
                  <c:v>7.9466700000000001</c:v>
                </c:pt>
                <c:pt idx="12485">
                  <c:v>7.9476199999999997</c:v>
                </c:pt>
                <c:pt idx="12486">
                  <c:v>7.9480700000000004</c:v>
                </c:pt>
                <c:pt idx="12487">
                  <c:v>7.9490800000000004</c:v>
                </c:pt>
                <c:pt idx="12488">
                  <c:v>7.9498600000000001</c:v>
                </c:pt>
                <c:pt idx="12489">
                  <c:v>7.9507000000000003</c:v>
                </c:pt>
                <c:pt idx="12490">
                  <c:v>7.9516400000000003</c:v>
                </c:pt>
                <c:pt idx="12491">
                  <c:v>7.9522199999999996</c:v>
                </c:pt>
                <c:pt idx="12492">
                  <c:v>7.9533100000000001</c:v>
                </c:pt>
                <c:pt idx="12493">
                  <c:v>7.9543799999999996</c:v>
                </c:pt>
                <c:pt idx="12494">
                  <c:v>7.9548399999999999</c:v>
                </c:pt>
                <c:pt idx="12495">
                  <c:v>7.9554600000000004</c:v>
                </c:pt>
                <c:pt idx="12496">
                  <c:v>7.9559800000000003</c:v>
                </c:pt>
                <c:pt idx="12497">
                  <c:v>7.9568199999999996</c:v>
                </c:pt>
                <c:pt idx="12498">
                  <c:v>7.9577999999999998</c:v>
                </c:pt>
                <c:pt idx="12499">
                  <c:v>7.9581499999999998</c:v>
                </c:pt>
                <c:pt idx="12500">
                  <c:v>7.9586399999999999</c:v>
                </c:pt>
                <c:pt idx="12501">
                  <c:v>7.9592200000000002</c:v>
                </c:pt>
                <c:pt idx="12502">
                  <c:v>7.9602000000000004</c:v>
                </c:pt>
                <c:pt idx="12503">
                  <c:v>7.9611200000000002</c:v>
                </c:pt>
                <c:pt idx="12504">
                  <c:v>7.9622099999999998</c:v>
                </c:pt>
                <c:pt idx="12505">
                  <c:v>7.9631800000000004</c:v>
                </c:pt>
                <c:pt idx="12506">
                  <c:v>7.96387</c:v>
                </c:pt>
                <c:pt idx="12507">
                  <c:v>7.9648099999999999</c:v>
                </c:pt>
                <c:pt idx="12508">
                  <c:v>7.9657200000000001</c:v>
                </c:pt>
                <c:pt idx="12509">
                  <c:v>7.9665499999999998</c:v>
                </c:pt>
                <c:pt idx="12510">
                  <c:v>7.9675700000000003</c:v>
                </c:pt>
                <c:pt idx="12511">
                  <c:v>7.9683400000000004</c:v>
                </c:pt>
                <c:pt idx="12512">
                  <c:v>7.9693800000000001</c:v>
                </c:pt>
                <c:pt idx="12513">
                  <c:v>7.97</c:v>
                </c:pt>
                <c:pt idx="12514">
                  <c:v>7.9704600000000001</c:v>
                </c:pt>
                <c:pt idx="12515">
                  <c:v>7.9712800000000001</c:v>
                </c:pt>
                <c:pt idx="12516">
                  <c:v>7.9719600000000002</c:v>
                </c:pt>
                <c:pt idx="12517">
                  <c:v>7.9726699999999999</c:v>
                </c:pt>
                <c:pt idx="12518">
                  <c:v>7.97349</c:v>
                </c:pt>
                <c:pt idx="12519">
                  <c:v>7.9744200000000003</c:v>
                </c:pt>
                <c:pt idx="12520">
                  <c:v>7.9749800000000004</c:v>
                </c:pt>
                <c:pt idx="12521">
                  <c:v>7.9759200000000003</c:v>
                </c:pt>
                <c:pt idx="12522">
                  <c:v>7.9766599999999999</c:v>
                </c:pt>
                <c:pt idx="12523">
                  <c:v>7.9772100000000004</c:v>
                </c:pt>
                <c:pt idx="12524">
                  <c:v>7.9776499999999997</c:v>
                </c:pt>
                <c:pt idx="12525">
                  <c:v>7.97851</c:v>
                </c:pt>
                <c:pt idx="12526">
                  <c:v>7.9795299999999996</c:v>
                </c:pt>
                <c:pt idx="12527">
                  <c:v>7.9802600000000004</c:v>
                </c:pt>
                <c:pt idx="12528">
                  <c:v>7.98081</c:v>
                </c:pt>
                <c:pt idx="12529">
                  <c:v>7.9815800000000001</c:v>
                </c:pt>
                <c:pt idx="12530">
                  <c:v>7.9824999999999999</c:v>
                </c:pt>
                <c:pt idx="12531">
                  <c:v>7.9828900000000003</c:v>
                </c:pt>
                <c:pt idx="12532">
                  <c:v>7.9832099999999997</c:v>
                </c:pt>
                <c:pt idx="12533">
                  <c:v>7.9838899999999997</c:v>
                </c:pt>
                <c:pt idx="12534">
                  <c:v>7.9849500000000004</c:v>
                </c:pt>
                <c:pt idx="12535">
                  <c:v>7.9860199999999999</c:v>
                </c:pt>
                <c:pt idx="12536">
                  <c:v>7.98651</c:v>
                </c:pt>
                <c:pt idx="12537">
                  <c:v>7.9871699999999999</c:v>
                </c:pt>
                <c:pt idx="12538">
                  <c:v>7.9878400000000003</c:v>
                </c:pt>
                <c:pt idx="12539">
                  <c:v>7.9884500000000003</c:v>
                </c:pt>
                <c:pt idx="12540">
                  <c:v>7.9889700000000001</c:v>
                </c:pt>
                <c:pt idx="12541">
                  <c:v>7.99</c:v>
                </c:pt>
                <c:pt idx="12542">
                  <c:v>7.9908700000000001</c:v>
                </c:pt>
                <c:pt idx="12543">
                  <c:v>7.9919500000000001</c:v>
                </c:pt>
                <c:pt idx="12544">
                  <c:v>7.9929800000000002</c:v>
                </c:pt>
                <c:pt idx="12545">
                  <c:v>7.9938500000000001</c:v>
                </c:pt>
                <c:pt idx="12546">
                  <c:v>7.9945899999999996</c:v>
                </c:pt>
                <c:pt idx="12547">
                  <c:v>7.9954599999999996</c:v>
                </c:pt>
                <c:pt idx="12548">
                  <c:v>7.9961900000000004</c:v>
                </c:pt>
                <c:pt idx="12549">
                  <c:v>7.9968399999999997</c:v>
                </c:pt>
                <c:pt idx="12550">
                  <c:v>7.9976599999999998</c:v>
                </c:pt>
                <c:pt idx="12551">
                  <c:v>7.9981900000000001</c:v>
                </c:pt>
                <c:pt idx="12552">
                  <c:v>7.9988099999999998</c:v>
                </c:pt>
                <c:pt idx="12553">
                  <c:v>7.9993299999999996</c:v>
                </c:pt>
                <c:pt idx="12554">
                  <c:v>8.0000900000000001</c:v>
                </c:pt>
                <c:pt idx="12555">
                  <c:v>8.0006400000000006</c:v>
                </c:pt>
                <c:pt idx="12556">
                  <c:v>8.0015800000000006</c:v>
                </c:pt>
                <c:pt idx="12557">
                  <c:v>8.00258</c:v>
                </c:pt>
                <c:pt idx="12558">
                  <c:v>8.0030000000000001</c:v>
                </c:pt>
                <c:pt idx="12559">
                  <c:v>8.0040499999999994</c:v>
                </c:pt>
                <c:pt idx="12560">
                  <c:v>8.0051199999999998</c:v>
                </c:pt>
                <c:pt idx="12561">
                  <c:v>8.0059100000000001</c:v>
                </c:pt>
                <c:pt idx="12562">
                  <c:v>8.0064299999999999</c:v>
                </c:pt>
                <c:pt idx="12563">
                  <c:v>8.00746</c:v>
                </c:pt>
                <c:pt idx="12564">
                  <c:v>8.0085099999999994</c:v>
                </c:pt>
                <c:pt idx="12565">
                  <c:v>8.0091999999999999</c:v>
                </c:pt>
                <c:pt idx="12566">
                  <c:v>8.0102899999999995</c:v>
                </c:pt>
                <c:pt idx="12567">
                  <c:v>8.0107700000000008</c:v>
                </c:pt>
                <c:pt idx="12568">
                  <c:v>8.0116899999999998</c:v>
                </c:pt>
                <c:pt idx="12569">
                  <c:v>8.01234</c:v>
                </c:pt>
                <c:pt idx="12570">
                  <c:v>8.0129199999999994</c:v>
                </c:pt>
                <c:pt idx="12571">
                  <c:v>8.0138400000000001</c:v>
                </c:pt>
                <c:pt idx="12572">
                  <c:v>8.01417</c:v>
                </c:pt>
                <c:pt idx="12573">
                  <c:v>8.01478</c:v>
                </c:pt>
                <c:pt idx="12574">
                  <c:v>8.0156500000000008</c:v>
                </c:pt>
                <c:pt idx="12575">
                  <c:v>8.0160800000000005</c:v>
                </c:pt>
                <c:pt idx="12576">
                  <c:v>8.0170300000000001</c:v>
                </c:pt>
                <c:pt idx="12577">
                  <c:v>8.0180500000000006</c:v>
                </c:pt>
                <c:pt idx="12578">
                  <c:v>8.0188199999999998</c:v>
                </c:pt>
                <c:pt idx="12579">
                  <c:v>8.0192399999999999</c:v>
                </c:pt>
                <c:pt idx="12580">
                  <c:v>8.0202399999999994</c:v>
                </c:pt>
                <c:pt idx="12581">
                  <c:v>8.0211500000000004</c:v>
                </c:pt>
                <c:pt idx="12582">
                  <c:v>8.0213900000000002</c:v>
                </c:pt>
                <c:pt idx="12583">
                  <c:v>8.0221199999999993</c:v>
                </c:pt>
                <c:pt idx="12584">
                  <c:v>8.0226199999999999</c:v>
                </c:pt>
                <c:pt idx="12585">
                  <c:v>8.0232100000000006</c:v>
                </c:pt>
                <c:pt idx="12586">
                  <c:v>8.0236599999999996</c:v>
                </c:pt>
                <c:pt idx="12587">
                  <c:v>8.0239999999999991</c:v>
                </c:pt>
                <c:pt idx="12588">
                  <c:v>8.0248899999999992</c:v>
                </c:pt>
                <c:pt idx="12589">
                  <c:v>8.0258900000000004</c:v>
                </c:pt>
                <c:pt idx="12590">
                  <c:v>8.0269300000000001</c:v>
                </c:pt>
                <c:pt idx="12591">
                  <c:v>8.0279799999999994</c:v>
                </c:pt>
                <c:pt idx="12592">
                  <c:v>8.0287799999999994</c:v>
                </c:pt>
                <c:pt idx="12593">
                  <c:v>8.0292499999999993</c:v>
                </c:pt>
                <c:pt idx="12594">
                  <c:v>8.0299999999999994</c:v>
                </c:pt>
                <c:pt idx="12595">
                  <c:v>8.0306300000000004</c:v>
                </c:pt>
                <c:pt idx="12596">
                  <c:v>8.0311000000000003</c:v>
                </c:pt>
                <c:pt idx="12597">
                  <c:v>8.0319800000000008</c:v>
                </c:pt>
                <c:pt idx="12598">
                  <c:v>8.03247</c:v>
                </c:pt>
                <c:pt idx="12599">
                  <c:v>8.0331700000000001</c:v>
                </c:pt>
                <c:pt idx="12600">
                  <c:v>8.0342199999999995</c:v>
                </c:pt>
                <c:pt idx="12601">
                  <c:v>8.0353100000000008</c:v>
                </c:pt>
                <c:pt idx="12602">
                  <c:v>8.0360499999999995</c:v>
                </c:pt>
                <c:pt idx="12603">
                  <c:v>8.0369399999999995</c:v>
                </c:pt>
                <c:pt idx="12604">
                  <c:v>8.0375399999999999</c:v>
                </c:pt>
                <c:pt idx="12605">
                  <c:v>8.0385899999999992</c:v>
                </c:pt>
                <c:pt idx="12606">
                  <c:v>8.0394900000000007</c:v>
                </c:pt>
                <c:pt idx="12607">
                  <c:v>8.0404499999999999</c:v>
                </c:pt>
                <c:pt idx="12608">
                  <c:v>8.0412199999999991</c:v>
                </c:pt>
                <c:pt idx="12609">
                  <c:v>8.0418000000000003</c:v>
                </c:pt>
                <c:pt idx="12610">
                  <c:v>8.0424100000000003</c:v>
                </c:pt>
                <c:pt idx="12611">
                  <c:v>8.0427300000000006</c:v>
                </c:pt>
                <c:pt idx="12612">
                  <c:v>8.0430899999999994</c:v>
                </c:pt>
                <c:pt idx="12613">
                  <c:v>8.0437600000000007</c:v>
                </c:pt>
                <c:pt idx="12614">
                  <c:v>8.0441400000000005</c:v>
                </c:pt>
                <c:pt idx="12615">
                  <c:v>8.0447799999999994</c:v>
                </c:pt>
                <c:pt idx="12616">
                  <c:v>8.0455299999999994</c:v>
                </c:pt>
                <c:pt idx="12617">
                  <c:v>8.0465699999999991</c:v>
                </c:pt>
                <c:pt idx="12618">
                  <c:v>8.0476200000000002</c:v>
                </c:pt>
                <c:pt idx="12619">
                  <c:v>8.0486400000000007</c:v>
                </c:pt>
                <c:pt idx="12620">
                  <c:v>8.0495800000000006</c:v>
                </c:pt>
                <c:pt idx="12621">
                  <c:v>8.0503099999999996</c:v>
                </c:pt>
                <c:pt idx="12622">
                  <c:v>8.05091</c:v>
                </c:pt>
                <c:pt idx="12623">
                  <c:v>8.0514500000000009</c:v>
                </c:pt>
                <c:pt idx="12624">
                  <c:v>8.0520800000000001</c:v>
                </c:pt>
                <c:pt idx="12625">
                  <c:v>8.0530600000000003</c:v>
                </c:pt>
                <c:pt idx="12626">
                  <c:v>8.0537100000000006</c:v>
                </c:pt>
                <c:pt idx="12627">
                  <c:v>8.0541199999999993</c:v>
                </c:pt>
                <c:pt idx="12628">
                  <c:v>8.0548000000000002</c:v>
                </c:pt>
                <c:pt idx="12629">
                  <c:v>8.0558399999999999</c:v>
                </c:pt>
                <c:pt idx="12630">
                  <c:v>8.0563500000000001</c:v>
                </c:pt>
                <c:pt idx="12631">
                  <c:v>8.0571099999999998</c:v>
                </c:pt>
                <c:pt idx="12632">
                  <c:v>8.0576899999999991</c:v>
                </c:pt>
                <c:pt idx="12633">
                  <c:v>8.0584500000000006</c:v>
                </c:pt>
                <c:pt idx="12634">
                  <c:v>8.0593299999999992</c:v>
                </c:pt>
                <c:pt idx="12635">
                  <c:v>8.0602900000000002</c:v>
                </c:pt>
                <c:pt idx="12636">
                  <c:v>8.0610099999999996</c:v>
                </c:pt>
                <c:pt idx="12637">
                  <c:v>8.0621100000000006</c:v>
                </c:pt>
                <c:pt idx="12638">
                  <c:v>8.0628600000000006</c:v>
                </c:pt>
                <c:pt idx="12639">
                  <c:v>8.0634800000000002</c:v>
                </c:pt>
                <c:pt idx="12640">
                  <c:v>8.0639900000000004</c:v>
                </c:pt>
                <c:pt idx="12641">
                  <c:v>8.0646599999999999</c:v>
                </c:pt>
                <c:pt idx="12642">
                  <c:v>8.0654299999999992</c:v>
                </c:pt>
                <c:pt idx="12643">
                  <c:v>8.0662299999999991</c:v>
                </c:pt>
                <c:pt idx="12644">
                  <c:v>8.0668699999999998</c:v>
                </c:pt>
                <c:pt idx="12645">
                  <c:v>8.0672800000000002</c:v>
                </c:pt>
                <c:pt idx="12646">
                  <c:v>8.06799</c:v>
                </c:pt>
                <c:pt idx="12647">
                  <c:v>8.0689499999999992</c:v>
                </c:pt>
                <c:pt idx="12648">
                  <c:v>8.0697700000000001</c:v>
                </c:pt>
                <c:pt idx="12649">
                  <c:v>8.0707799999999992</c:v>
                </c:pt>
                <c:pt idx="12650">
                  <c:v>8.0714000000000006</c:v>
                </c:pt>
                <c:pt idx="12651">
                  <c:v>8.0722400000000007</c:v>
                </c:pt>
                <c:pt idx="12652">
                  <c:v>8.0729600000000001</c:v>
                </c:pt>
                <c:pt idx="12653">
                  <c:v>8.0738099999999999</c:v>
                </c:pt>
                <c:pt idx="12654">
                  <c:v>8.0746400000000005</c:v>
                </c:pt>
                <c:pt idx="12655">
                  <c:v>8.0757200000000005</c:v>
                </c:pt>
                <c:pt idx="12656">
                  <c:v>8.0766100000000005</c:v>
                </c:pt>
                <c:pt idx="12657">
                  <c:v>8.0773100000000007</c:v>
                </c:pt>
                <c:pt idx="12658">
                  <c:v>8.0777599999999996</c:v>
                </c:pt>
                <c:pt idx="12659">
                  <c:v>8.0782399999999992</c:v>
                </c:pt>
                <c:pt idx="12660">
                  <c:v>8.0787700000000005</c:v>
                </c:pt>
                <c:pt idx="12661">
                  <c:v>8.07972</c:v>
                </c:pt>
                <c:pt idx="12662">
                  <c:v>8.0804799999999997</c:v>
                </c:pt>
                <c:pt idx="12663">
                  <c:v>8.0815699999999993</c:v>
                </c:pt>
                <c:pt idx="12664">
                  <c:v>8.0822699999999994</c:v>
                </c:pt>
                <c:pt idx="12665">
                  <c:v>8.0828799999999994</c:v>
                </c:pt>
                <c:pt idx="12666">
                  <c:v>8.0837400000000006</c:v>
                </c:pt>
                <c:pt idx="12667">
                  <c:v>8.0844100000000001</c:v>
                </c:pt>
                <c:pt idx="12668">
                  <c:v>8.0852199999999996</c:v>
                </c:pt>
                <c:pt idx="12669">
                  <c:v>8.0857500000000009</c:v>
                </c:pt>
                <c:pt idx="12670">
                  <c:v>8.0861800000000006</c:v>
                </c:pt>
                <c:pt idx="12671">
                  <c:v>8.0865899999999993</c:v>
                </c:pt>
                <c:pt idx="12672">
                  <c:v>8.0870099999999994</c:v>
                </c:pt>
                <c:pt idx="12673">
                  <c:v>8.0874500000000005</c:v>
                </c:pt>
                <c:pt idx="12674">
                  <c:v>8.08812</c:v>
                </c:pt>
                <c:pt idx="12675">
                  <c:v>8.0891400000000004</c:v>
                </c:pt>
                <c:pt idx="12676">
                  <c:v>8.0900999999999996</c:v>
                </c:pt>
                <c:pt idx="12677">
                  <c:v>8.0911799999999996</c:v>
                </c:pt>
                <c:pt idx="12678">
                  <c:v>8.0922000000000001</c:v>
                </c:pt>
                <c:pt idx="12679">
                  <c:v>8.0928699999999996</c:v>
                </c:pt>
                <c:pt idx="12680">
                  <c:v>8.0936699999999995</c:v>
                </c:pt>
                <c:pt idx="12681">
                  <c:v>8.0943699999999996</c:v>
                </c:pt>
                <c:pt idx="12682">
                  <c:v>8.0954899999999999</c:v>
                </c:pt>
                <c:pt idx="12683">
                  <c:v>8.0960300000000007</c:v>
                </c:pt>
                <c:pt idx="12684">
                  <c:v>8.0965900000000008</c:v>
                </c:pt>
                <c:pt idx="12685">
                  <c:v>8.0970999999999993</c:v>
                </c:pt>
                <c:pt idx="12686">
                  <c:v>8.0979299999999999</c:v>
                </c:pt>
                <c:pt idx="12687">
                  <c:v>8.0982500000000002</c:v>
                </c:pt>
                <c:pt idx="12688">
                  <c:v>8.0985899999999997</c:v>
                </c:pt>
                <c:pt idx="12689">
                  <c:v>8.0996699999999997</c:v>
                </c:pt>
                <c:pt idx="12690">
                  <c:v>8.1001200000000004</c:v>
                </c:pt>
                <c:pt idx="12691">
                  <c:v>8.1005000000000003</c:v>
                </c:pt>
                <c:pt idx="12692">
                  <c:v>8.1010600000000004</c:v>
                </c:pt>
                <c:pt idx="12693">
                  <c:v>8.1018799999999995</c:v>
                </c:pt>
                <c:pt idx="12694">
                  <c:v>8.1029099999999996</c:v>
                </c:pt>
                <c:pt idx="12695">
                  <c:v>8.1035199999999996</c:v>
                </c:pt>
                <c:pt idx="12696">
                  <c:v>8.1044900000000002</c:v>
                </c:pt>
                <c:pt idx="12697">
                  <c:v>8.1050599999999999</c:v>
                </c:pt>
                <c:pt idx="12698">
                  <c:v>8.1054700000000004</c:v>
                </c:pt>
                <c:pt idx="12699">
                  <c:v>8.1059199999999993</c:v>
                </c:pt>
                <c:pt idx="12700">
                  <c:v>8.1068800000000003</c:v>
                </c:pt>
                <c:pt idx="12701">
                  <c:v>8.1072799999999994</c:v>
                </c:pt>
                <c:pt idx="12702">
                  <c:v>8.1078200000000002</c:v>
                </c:pt>
                <c:pt idx="12703">
                  <c:v>8.1085799999999999</c:v>
                </c:pt>
                <c:pt idx="12704">
                  <c:v>8.1093100000000007</c:v>
                </c:pt>
                <c:pt idx="12705">
                  <c:v>8.1103199999999998</c:v>
                </c:pt>
                <c:pt idx="12706">
                  <c:v>8.1113300000000006</c:v>
                </c:pt>
                <c:pt idx="12707">
                  <c:v>8.11233</c:v>
                </c:pt>
                <c:pt idx="12708">
                  <c:v>8.1127300000000009</c:v>
                </c:pt>
                <c:pt idx="12709">
                  <c:v>8.1136599999999994</c:v>
                </c:pt>
                <c:pt idx="12710">
                  <c:v>8.1146600000000007</c:v>
                </c:pt>
                <c:pt idx="12711">
                  <c:v>8.1151400000000002</c:v>
                </c:pt>
                <c:pt idx="12712">
                  <c:v>8.1161100000000008</c:v>
                </c:pt>
                <c:pt idx="12713">
                  <c:v>8.1171500000000005</c:v>
                </c:pt>
                <c:pt idx="12714">
                  <c:v>8.1179699999999997</c:v>
                </c:pt>
                <c:pt idx="12715">
                  <c:v>8.1186199999999999</c:v>
                </c:pt>
                <c:pt idx="12716">
                  <c:v>8.1192200000000003</c:v>
                </c:pt>
                <c:pt idx="12717">
                  <c:v>8.1201100000000004</c:v>
                </c:pt>
                <c:pt idx="12718">
                  <c:v>8.1209299999999995</c:v>
                </c:pt>
                <c:pt idx="12719">
                  <c:v>8.1215200000000003</c:v>
                </c:pt>
                <c:pt idx="12720">
                  <c:v>8.1220999999999997</c:v>
                </c:pt>
                <c:pt idx="12721">
                  <c:v>8.1227499999999999</c:v>
                </c:pt>
                <c:pt idx="12722">
                  <c:v>8.12317</c:v>
                </c:pt>
                <c:pt idx="12723">
                  <c:v>8.1236800000000002</c:v>
                </c:pt>
                <c:pt idx="12724">
                  <c:v>8.1246100000000006</c:v>
                </c:pt>
                <c:pt idx="12725">
                  <c:v>8.1249000000000002</c:v>
                </c:pt>
                <c:pt idx="12726">
                  <c:v>8.1258599999999994</c:v>
                </c:pt>
                <c:pt idx="12727">
                  <c:v>8.1269500000000008</c:v>
                </c:pt>
                <c:pt idx="12728">
                  <c:v>8.1277399999999993</c:v>
                </c:pt>
                <c:pt idx="12729">
                  <c:v>8.1286000000000005</c:v>
                </c:pt>
                <c:pt idx="12730">
                  <c:v>8.1292899999999992</c:v>
                </c:pt>
                <c:pt idx="12731">
                  <c:v>8.1296900000000001</c:v>
                </c:pt>
                <c:pt idx="12732">
                  <c:v>8.1302800000000008</c:v>
                </c:pt>
                <c:pt idx="12733">
                  <c:v>8.1309000000000005</c:v>
                </c:pt>
                <c:pt idx="12734">
                  <c:v>8.1317699999999995</c:v>
                </c:pt>
                <c:pt idx="12735">
                  <c:v>8.1322399999999995</c:v>
                </c:pt>
                <c:pt idx="12736">
                  <c:v>8.1328600000000009</c:v>
                </c:pt>
                <c:pt idx="12737">
                  <c:v>8.1338000000000008</c:v>
                </c:pt>
                <c:pt idx="12738">
                  <c:v>8.1348199999999995</c:v>
                </c:pt>
                <c:pt idx="12739">
                  <c:v>8.1358599999999992</c:v>
                </c:pt>
                <c:pt idx="12740">
                  <c:v>8.1369000000000007</c:v>
                </c:pt>
                <c:pt idx="12741">
                  <c:v>8.1374999999999993</c:v>
                </c:pt>
                <c:pt idx="12742">
                  <c:v>8.1381700000000006</c:v>
                </c:pt>
                <c:pt idx="12743">
                  <c:v>8.1390899999999995</c:v>
                </c:pt>
                <c:pt idx="12744">
                  <c:v>8.1399600000000003</c:v>
                </c:pt>
                <c:pt idx="12745">
                  <c:v>8.1408799999999992</c:v>
                </c:pt>
                <c:pt idx="12746">
                  <c:v>8.14133</c:v>
                </c:pt>
                <c:pt idx="12747">
                  <c:v>8.1417900000000003</c:v>
                </c:pt>
                <c:pt idx="12748">
                  <c:v>8.1426400000000001</c:v>
                </c:pt>
                <c:pt idx="12749">
                  <c:v>8.1432599999999997</c:v>
                </c:pt>
                <c:pt idx="12750">
                  <c:v>8.1438900000000007</c:v>
                </c:pt>
                <c:pt idx="12751">
                  <c:v>8.1449999999999996</c:v>
                </c:pt>
                <c:pt idx="12752">
                  <c:v>8.1458700000000004</c:v>
                </c:pt>
                <c:pt idx="12753">
                  <c:v>8.1469000000000005</c:v>
                </c:pt>
                <c:pt idx="12754">
                  <c:v>8.1478099999999998</c:v>
                </c:pt>
                <c:pt idx="12755">
                  <c:v>8.1488999999999994</c:v>
                </c:pt>
                <c:pt idx="12756">
                  <c:v>8.1496700000000004</c:v>
                </c:pt>
                <c:pt idx="12757">
                  <c:v>8.1502300000000005</c:v>
                </c:pt>
                <c:pt idx="12758">
                  <c:v>8.1510700000000007</c:v>
                </c:pt>
                <c:pt idx="12759">
                  <c:v>8.1516699999999993</c:v>
                </c:pt>
                <c:pt idx="12760">
                  <c:v>8.1525800000000004</c:v>
                </c:pt>
                <c:pt idx="12761">
                  <c:v>8.1532800000000005</c:v>
                </c:pt>
                <c:pt idx="12762">
                  <c:v>8.1538400000000006</c:v>
                </c:pt>
                <c:pt idx="12763">
                  <c:v>8.1548800000000004</c:v>
                </c:pt>
                <c:pt idx="12764">
                  <c:v>8.1558399999999995</c:v>
                </c:pt>
                <c:pt idx="12765">
                  <c:v>8.1562099999999997</c:v>
                </c:pt>
                <c:pt idx="12766">
                  <c:v>8.1566200000000002</c:v>
                </c:pt>
                <c:pt idx="12767">
                  <c:v>8.1573200000000003</c:v>
                </c:pt>
                <c:pt idx="12768">
                  <c:v>8.1583699999999997</c:v>
                </c:pt>
                <c:pt idx="12769">
                  <c:v>8.1594200000000008</c:v>
                </c:pt>
                <c:pt idx="12770">
                  <c:v>8.1598000000000006</c:v>
                </c:pt>
                <c:pt idx="12771">
                  <c:v>8.1604299999999999</c:v>
                </c:pt>
                <c:pt idx="12772">
                  <c:v>8.1608900000000002</c:v>
                </c:pt>
                <c:pt idx="12773">
                  <c:v>8.1614000000000004</c:v>
                </c:pt>
                <c:pt idx="12774">
                  <c:v>8.1622699999999995</c:v>
                </c:pt>
                <c:pt idx="12775">
                  <c:v>8.1627299999999998</c:v>
                </c:pt>
                <c:pt idx="12776">
                  <c:v>8.1633200000000006</c:v>
                </c:pt>
                <c:pt idx="12777">
                  <c:v>8.16432</c:v>
                </c:pt>
                <c:pt idx="12778">
                  <c:v>8.1650500000000008</c:v>
                </c:pt>
                <c:pt idx="12779">
                  <c:v>8.1658399999999993</c:v>
                </c:pt>
                <c:pt idx="12780">
                  <c:v>8.1667900000000007</c:v>
                </c:pt>
                <c:pt idx="12781">
                  <c:v>8.1674500000000005</c:v>
                </c:pt>
                <c:pt idx="12782">
                  <c:v>8.1681299999999997</c:v>
                </c:pt>
                <c:pt idx="12783">
                  <c:v>8.1691400000000005</c:v>
                </c:pt>
                <c:pt idx="12784">
                  <c:v>8.1697600000000001</c:v>
                </c:pt>
                <c:pt idx="12785">
                  <c:v>8.1708800000000004</c:v>
                </c:pt>
                <c:pt idx="12786">
                  <c:v>8.1714500000000001</c:v>
                </c:pt>
                <c:pt idx="12787">
                  <c:v>8.17197</c:v>
                </c:pt>
                <c:pt idx="12788">
                  <c:v>8.1725100000000008</c:v>
                </c:pt>
                <c:pt idx="12789">
                  <c:v>8.1734600000000004</c:v>
                </c:pt>
                <c:pt idx="12790">
                  <c:v>8.1743299999999994</c:v>
                </c:pt>
                <c:pt idx="12791">
                  <c:v>8.1750799999999995</c:v>
                </c:pt>
                <c:pt idx="12792">
                  <c:v>8.1758299999999995</c:v>
                </c:pt>
                <c:pt idx="12793">
                  <c:v>8.1763600000000007</c:v>
                </c:pt>
                <c:pt idx="12794">
                  <c:v>8.1767800000000008</c:v>
                </c:pt>
                <c:pt idx="12795">
                  <c:v>8.1777899999999999</c:v>
                </c:pt>
                <c:pt idx="12796">
                  <c:v>8.1786600000000007</c:v>
                </c:pt>
                <c:pt idx="12797">
                  <c:v>8.1794499999999992</c:v>
                </c:pt>
                <c:pt idx="12798">
                  <c:v>8.18</c:v>
                </c:pt>
                <c:pt idx="12799">
                  <c:v>8.1808499999999995</c:v>
                </c:pt>
                <c:pt idx="12800">
                  <c:v>8.1817200000000003</c:v>
                </c:pt>
                <c:pt idx="12801">
                  <c:v>8.1827199999999998</c:v>
                </c:pt>
                <c:pt idx="12802">
                  <c:v>8.1834000000000007</c:v>
                </c:pt>
                <c:pt idx="12803">
                  <c:v>8.1844099999999997</c:v>
                </c:pt>
                <c:pt idx="12804">
                  <c:v>8.1851299999999991</c:v>
                </c:pt>
                <c:pt idx="12805">
                  <c:v>8.1858500000000003</c:v>
                </c:pt>
                <c:pt idx="12806">
                  <c:v>8.1863200000000003</c:v>
                </c:pt>
                <c:pt idx="12807">
                  <c:v>8.1870399999999997</c:v>
                </c:pt>
                <c:pt idx="12808">
                  <c:v>8.1879299999999997</c:v>
                </c:pt>
                <c:pt idx="12809">
                  <c:v>8.1887500000000006</c:v>
                </c:pt>
                <c:pt idx="12810">
                  <c:v>8.1898400000000002</c:v>
                </c:pt>
                <c:pt idx="12811">
                  <c:v>8.1908300000000001</c:v>
                </c:pt>
                <c:pt idx="12812">
                  <c:v>8.1913599999999995</c:v>
                </c:pt>
                <c:pt idx="12813">
                  <c:v>8.1920599999999997</c:v>
                </c:pt>
                <c:pt idx="12814">
                  <c:v>8.1928099999999997</c:v>
                </c:pt>
                <c:pt idx="12815">
                  <c:v>8.1936199999999992</c:v>
                </c:pt>
                <c:pt idx="12816">
                  <c:v>8.1941799999999994</c:v>
                </c:pt>
                <c:pt idx="12817">
                  <c:v>8.1945999999999994</c:v>
                </c:pt>
                <c:pt idx="12818">
                  <c:v>8.1951999999999998</c:v>
                </c:pt>
                <c:pt idx="12819">
                  <c:v>8.1956799999999994</c:v>
                </c:pt>
                <c:pt idx="12820">
                  <c:v>8.1961600000000008</c:v>
                </c:pt>
                <c:pt idx="12821">
                  <c:v>8.1971799999999995</c:v>
                </c:pt>
                <c:pt idx="12822">
                  <c:v>8.1982199999999992</c:v>
                </c:pt>
                <c:pt idx="12823">
                  <c:v>8.1992799999999999</c:v>
                </c:pt>
                <c:pt idx="12824">
                  <c:v>8.2003400000000006</c:v>
                </c:pt>
                <c:pt idx="12825">
                  <c:v>8.2012</c:v>
                </c:pt>
                <c:pt idx="12826">
                  <c:v>8.2020199999999992</c:v>
                </c:pt>
                <c:pt idx="12827">
                  <c:v>8.2026299999999992</c:v>
                </c:pt>
                <c:pt idx="12828">
                  <c:v>8.2037200000000006</c:v>
                </c:pt>
                <c:pt idx="12829">
                  <c:v>8.20486</c:v>
                </c:pt>
                <c:pt idx="12830">
                  <c:v>8.2053999999999991</c:v>
                </c:pt>
                <c:pt idx="12831">
                  <c:v>8.20594</c:v>
                </c:pt>
                <c:pt idx="12832">
                  <c:v>8.2064900000000005</c:v>
                </c:pt>
                <c:pt idx="12833">
                  <c:v>8.2071900000000007</c:v>
                </c:pt>
                <c:pt idx="12834">
                  <c:v>8.2076200000000004</c:v>
                </c:pt>
                <c:pt idx="12835">
                  <c:v>8.2082300000000004</c:v>
                </c:pt>
                <c:pt idx="12836">
                  <c:v>8.2089099999999995</c:v>
                </c:pt>
                <c:pt idx="12837">
                  <c:v>8.2093100000000003</c:v>
                </c:pt>
                <c:pt idx="12838">
                  <c:v>8.2100299999999997</c:v>
                </c:pt>
                <c:pt idx="12839">
                  <c:v>8.2107700000000001</c:v>
                </c:pt>
                <c:pt idx="12840">
                  <c:v>8.2116199999999999</c:v>
                </c:pt>
                <c:pt idx="12841">
                  <c:v>8.2125900000000005</c:v>
                </c:pt>
                <c:pt idx="12842">
                  <c:v>8.2132900000000006</c:v>
                </c:pt>
                <c:pt idx="12843">
                  <c:v>8.2138500000000008</c:v>
                </c:pt>
                <c:pt idx="12844">
                  <c:v>8.2142499999999998</c:v>
                </c:pt>
                <c:pt idx="12845">
                  <c:v>8.2148000000000003</c:v>
                </c:pt>
                <c:pt idx="12846">
                  <c:v>8.2155500000000004</c:v>
                </c:pt>
                <c:pt idx="12847">
                  <c:v>8.2163299999999992</c:v>
                </c:pt>
                <c:pt idx="12848">
                  <c:v>8.2165900000000001</c:v>
                </c:pt>
                <c:pt idx="12849">
                  <c:v>8.2170199999999998</c:v>
                </c:pt>
                <c:pt idx="12850">
                  <c:v>8.2178699999999996</c:v>
                </c:pt>
                <c:pt idx="12851">
                  <c:v>8.2182499999999994</c:v>
                </c:pt>
                <c:pt idx="12852">
                  <c:v>8.2192299999999996</c:v>
                </c:pt>
                <c:pt idx="12853">
                  <c:v>8.2202099999999998</c:v>
                </c:pt>
                <c:pt idx="12854">
                  <c:v>8.22119</c:v>
                </c:pt>
                <c:pt idx="12855">
                  <c:v>8.2222000000000008</c:v>
                </c:pt>
                <c:pt idx="12856">
                  <c:v>8.2227599999999992</c:v>
                </c:pt>
                <c:pt idx="12857">
                  <c:v>8.2237299999999998</c:v>
                </c:pt>
                <c:pt idx="12858">
                  <c:v>8.2242099999999994</c:v>
                </c:pt>
                <c:pt idx="12859">
                  <c:v>8.22485</c:v>
                </c:pt>
                <c:pt idx="12860">
                  <c:v>8.2258600000000008</c:v>
                </c:pt>
                <c:pt idx="12861">
                  <c:v>8.2266700000000004</c:v>
                </c:pt>
                <c:pt idx="12862">
                  <c:v>8.2271199999999993</c:v>
                </c:pt>
                <c:pt idx="12863">
                  <c:v>8.22818</c:v>
                </c:pt>
                <c:pt idx="12864">
                  <c:v>8.22926</c:v>
                </c:pt>
                <c:pt idx="12865">
                  <c:v>8.2302</c:v>
                </c:pt>
                <c:pt idx="12866">
                  <c:v>8.2311499999999995</c:v>
                </c:pt>
                <c:pt idx="12867">
                  <c:v>8.2317</c:v>
                </c:pt>
                <c:pt idx="12868">
                  <c:v>8.2322500000000005</c:v>
                </c:pt>
                <c:pt idx="12869">
                  <c:v>8.2331599999999998</c:v>
                </c:pt>
                <c:pt idx="12870">
                  <c:v>8.2341700000000007</c:v>
                </c:pt>
                <c:pt idx="12871">
                  <c:v>8.2352299999999996</c:v>
                </c:pt>
                <c:pt idx="12872">
                  <c:v>8.2361400000000007</c:v>
                </c:pt>
                <c:pt idx="12873">
                  <c:v>8.2367799999999995</c:v>
                </c:pt>
                <c:pt idx="12874">
                  <c:v>8.2372399999999999</c:v>
                </c:pt>
                <c:pt idx="12875">
                  <c:v>8.2378999999999998</c:v>
                </c:pt>
                <c:pt idx="12876">
                  <c:v>8.2385999999999999</c:v>
                </c:pt>
                <c:pt idx="12877">
                  <c:v>8.2392599999999998</c:v>
                </c:pt>
                <c:pt idx="12878">
                  <c:v>8.2396399999999996</c:v>
                </c:pt>
                <c:pt idx="12879">
                  <c:v>8.2405500000000007</c:v>
                </c:pt>
                <c:pt idx="12880">
                  <c:v>8.2410800000000002</c:v>
                </c:pt>
                <c:pt idx="12881">
                  <c:v>8.2419600000000006</c:v>
                </c:pt>
                <c:pt idx="12882">
                  <c:v>8.2428299999999997</c:v>
                </c:pt>
                <c:pt idx="12883">
                  <c:v>8.2438000000000002</c:v>
                </c:pt>
                <c:pt idx="12884">
                  <c:v>8.2448499999999996</c:v>
                </c:pt>
                <c:pt idx="12885">
                  <c:v>8.2454499999999999</c:v>
                </c:pt>
                <c:pt idx="12886">
                  <c:v>8.2461599999999997</c:v>
                </c:pt>
                <c:pt idx="12887">
                  <c:v>8.2469699999999992</c:v>
                </c:pt>
                <c:pt idx="12888">
                  <c:v>8.2478899999999999</c:v>
                </c:pt>
                <c:pt idx="12889">
                  <c:v>8.2489299999999997</c:v>
                </c:pt>
                <c:pt idx="12890">
                  <c:v>8.2495899999999995</c:v>
                </c:pt>
                <c:pt idx="12891">
                  <c:v>8.2500199999999992</c:v>
                </c:pt>
                <c:pt idx="12892">
                  <c:v>8.2506000000000004</c:v>
                </c:pt>
                <c:pt idx="12893">
                  <c:v>8.2513299999999994</c:v>
                </c:pt>
                <c:pt idx="12894">
                  <c:v>8.2522599999999997</c:v>
                </c:pt>
                <c:pt idx="12895">
                  <c:v>8.2532700000000006</c:v>
                </c:pt>
                <c:pt idx="12896">
                  <c:v>8.2541499999999992</c:v>
                </c:pt>
                <c:pt idx="12897">
                  <c:v>8.2551000000000005</c:v>
                </c:pt>
                <c:pt idx="12898">
                  <c:v>8.2558000000000007</c:v>
                </c:pt>
                <c:pt idx="12899">
                  <c:v>8.2566400000000009</c:v>
                </c:pt>
                <c:pt idx="12900">
                  <c:v>8.2577400000000001</c:v>
                </c:pt>
                <c:pt idx="12901">
                  <c:v>8.2584300000000006</c:v>
                </c:pt>
                <c:pt idx="12902">
                  <c:v>8.2592300000000005</c:v>
                </c:pt>
                <c:pt idx="12903">
                  <c:v>8.2599699999999991</c:v>
                </c:pt>
                <c:pt idx="12904">
                  <c:v>8.2606099999999998</c:v>
                </c:pt>
                <c:pt idx="12905">
                  <c:v>8.2608999999999995</c:v>
                </c:pt>
                <c:pt idx="12906">
                  <c:v>8.26126</c:v>
                </c:pt>
                <c:pt idx="12907">
                  <c:v>8.2617899999999995</c:v>
                </c:pt>
                <c:pt idx="12908">
                  <c:v>8.2621400000000005</c:v>
                </c:pt>
                <c:pt idx="12909">
                  <c:v>8.2626500000000007</c:v>
                </c:pt>
                <c:pt idx="12910">
                  <c:v>8.2636099999999999</c:v>
                </c:pt>
                <c:pt idx="12911">
                  <c:v>8.2646499999999996</c:v>
                </c:pt>
                <c:pt idx="12912">
                  <c:v>8.2656200000000002</c:v>
                </c:pt>
                <c:pt idx="12913">
                  <c:v>8.2666799999999991</c:v>
                </c:pt>
                <c:pt idx="12914">
                  <c:v>8.2677300000000002</c:v>
                </c:pt>
                <c:pt idx="12915">
                  <c:v>8.2684700000000007</c:v>
                </c:pt>
                <c:pt idx="12916">
                  <c:v>8.2693399999999997</c:v>
                </c:pt>
                <c:pt idx="12917">
                  <c:v>8.2697400000000005</c:v>
                </c:pt>
                <c:pt idx="12918">
                  <c:v>8.2705000000000002</c:v>
                </c:pt>
                <c:pt idx="12919">
                  <c:v>8.2710699999999999</c:v>
                </c:pt>
                <c:pt idx="12920">
                  <c:v>8.2715200000000006</c:v>
                </c:pt>
                <c:pt idx="12921">
                  <c:v>8.2723899999999997</c:v>
                </c:pt>
                <c:pt idx="12922">
                  <c:v>8.2731300000000001</c:v>
                </c:pt>
                <c:pt idx="12923">
                  <c:v>8.2740600000000004</c:v>
                </c:pt>
                <c:pt idx="12924">
                  <c:v>8.2748799999999996</c:v>
                </c:pt>
                <c:pt idx="12925">
                  <c:v>8.2758000000000003</c:v>
                </c:pt>
                <c:pt idx="12926">
                  <c:v>8.2765900000000006</c:v>
                </c:pt>
                <c:pt idx="12927">
                  <c:v>8.2773000000000003</c:v>
                </c:pt>
                <c:pt idx="12928">
                  <c:v>8.2781599999999997</c:v>
                </c:pt>
                <c:pt idx="12929">
                  <c:v>8.2786299999999997</c:v>
                </c:pt>
                <c:pt idx="12930">
                  <c:v>8.2797699999999992</c:v>
                </c:pt>
                <c:pt idx="12931">
                  <c:v>8.2802299999999995</c:v>
                </c:pt>
                <c:pt idx="12932">
                  <c:v>8.2806099999999994</c:v>
                </c:pt>
                <c:pt idx="12933">
                  <c:v>8.2812699999999992</c:v>
                </c:pt>
                <c:pt idx="12934">
                  <c:v>8.2821899999999999</c:v>
                </c:pt>
                <c:pt idx="12935">
                  <c:v>8.2831499999999991</c:v>
                </c:pt>
                <c:pt idx="12936">
                  <c:v>8.2841000000000005</c:v>
                </c:pt>
                <c:pt idx="12937">
                  <c:v>8.2845600000000008</c:v>
                </c:pt>
                <c:pt idx="12938">
                  <c:v>8.2856299999999994</c:v>
                </c:pt>
                <c:pt idx="12939">
                  <c:v>8.2865699999999993</c:v>
                </c:pt>
                <c:pt idx="12940">
                  <c:v>8.2872500000000002</c:v>
                </c:pt>
                <c:pt idx="12941">
                  <c:v>8.2879799999999992</c:v>
                </c:pt>
                <c:pt idx="12942">
                  <c:v>8.2885799999999996</c:v>
                </c:pt>
                <c:pt idx="12943">
                  <c:v>8.2892600000000005</c:v>
                </c:pt>
                <c:pt idx="12944">
                  <c:v>8.2900899999999993</c:v>
                </c:pt>
                <c:pt idx="12945">
                  <c:v>8.29101</c:v>
                </c:pt>
                <c:pt idx="12946">
                  <c:v>8.2920700000000007</c:v>
                </c:pt>
                <c:pt idx="12947">
                  <c:v>8.2925199999999997</c:v>
                </c:pt>
                <c:pt idx="12948">
                  <c:v>8.2935400000000001</c:v>
                </c:pt>
                <c:pt idx="12949">
                  <c:v>8.2945700000000002</c:v>
                </c:pt>
                <c:pt idx="12950">
                  <c:v>8.2952200000000005</c:v>
                </c:pt>
                <c:pt idx="12951">
                  <c:v>8.2958999999999996</c:v>
                </c:pt>
                <c:pt idx="12952">
                  <c:v>8.2966599999999993</c:v>
                </c:pt>
                <c:pt idx="12953">
                  <c:v>8.29711</c:v>
                </c:pt>
                <c:pt idx="12954">
                  <c:v>8.2975100000000008</c:v>
                </c:pt>
                <c:pt idx="12955">
                  <c:v>8.2978799999999993</c:v>
                </c:pt>
                <c:pt idx="12956">
                  <c:v>8.2988099999999996</c:v>
                </c:pt>
                <c:pt idx="12957">
                  <c:v>8.2994699999999995</c:v>
                </c:pt>
                <c:pt idx="12958">
                  <c:v>8.3003499999999999</c:v>
                </c:pt>
                <c:pt idx="12959">
                  <c:v>8.3010800000000007</c:v>
                </c:pt>
                <c:pt idx="12960">
                  <c:v>8.3017500000000002</c:v>
                </c:pt>
                <c:pt idx="12961">
                  <c:v>8.3024100000000001</c:v>
                </c:pt>
                <c:pt idx="12962">
                  <c:v>8.3030299999999997</c:v>
                </c:pt>
                <c:pt idx="12963">
                  <c:v>8.3036600000000007</c:v>
                </c:pt>
                <c:pt idx="12964">
                  <c:v>8.3042499999999997</c:v>
                </c:pt>
                <c:pt idx="12965">
                  <c:v>8.3046500000000005</c:v>
                </c:pt>
                <c:pt idx="12966">
                  <c:v>8.30565</c:v>
                </c:pt>
                <c:pt idx="12967">
                  <c:v>8.3066800000000001</c:v>
                </c:pt>
                <c:pt idx="12968">
                  <c:v>8.3077299999999994</c:v>
                </c:pt>
                <c:pt idx="12969">
                  <c:v>8.3087900000000001</c:v>
                </c:pt>
                <c:pt idx="12970">
                  <c:v>8.3095999999999997</c:v>
                </c:pt>
                <c:pt idx="12971">
                  <c:v>8.3102400000000003</c:v>
                </c:pt>
                <c:pt idx="12972">
                  <c:v>8.3106100000000005</c:v>
                </c:pt>
                <c:pt idx="12973">
                  <c:v>8.3116199999999996</c:v>
                </c:pt>
                <c:pt idx="12974">
                  <c:v>8.3122500000000006</c:v>
                </c:pt>
                <c:pt idx="12975">
                  <c:v>8.3133400000000002</c:v>
                </c:pt>
                <c:pt idx="12976">
                  <c:v>8.3142499999999995</c:v>
                </c:pt>
                <c:pt idx="12977">
                  <c:v>8.3150399999999998</c:v>
                </c:pt>
                <c:pt idx="12978">
                  <c:v>8.3156099999999995</c:v>
                </c:pt>
                <c:pt idx="12979">
                  <c:v>8.3160000000000007</c:v>
                </c:pt>
                <c:pt idx="12980">
                  <c:v>8.3164999999999996</c:v>
                </c:pt>
                <c:pt idx="12981">
                  <c:v>8.3174200000000003</c:v>
                </c:pt>
                <c:pt idx="12982">
                  <c:v>8.3183399999999992</c:v>
                </c:pt>
                <c:pt idx="12983">
                  <c:v>8.3189299999999999</c:v>
                </c:pt>
                <c:pt idx="12984">
                  <c:v>8.3199000000000005</c:v>
                </c:pt>
                <c:pt idx="12985">
                  <c:v>8.3209400000000002</c:v>
                </c:pt>
                <c:pt idx="12986">
                  <c:v>8.3218999999999994</c:v>
                </c:pt>
                <c:pt idx="12987">
                  <c:v>8.3223800000000008</c:v>
                </c:pt>
                <c:pt idx="12988">
                  <c:v>8.3228299999999997</c:v>
                </c:pt>
                <c:pt idx="12989">
                  <c:v>8.3232400000000002</c:v>
                </c:pt>
                <c:pt idx="12990">
                  <c:v>8.3242200000000004</c:v>
                </c:pt>
                <c:pt idx="12991">
                  <c:v>8.3252500000000005</c:v>
                </c:pt>
                <c:pt idx="12992">
                  <c:v>8.3257999999999992</c:v>
                </c:pt>
                <c:pt idx="12993">
                  <c:v>8.3262099999999997</c:v>
                </c:pt>
                <c:pt idx="12994">
                  <c:v>8.3267000000000007</c:v>
                </c:pt>
                <c:pt idx="12995">
                  <c:v>8.3276900000000005</c:v>
                </c:pt>
                <c:pt idx="12996">
                  <c:v>8.3281100000000006</c:v>
                </c:pt>
                <c:pt idx="12997">
                  <c:v>8.32864</c:v>
                </c:pt>
                <c:pt idx="12998">
                  <c:v>8.3293499999999998</c:v>
                </c:pt>
                <c:pt idx="12999">
                  <c:v>8.3299400000000006</c:v>
                </c:pt>
                <c:pt idx="13000">
                  <c:v>8.3300900000000002</c:v>
                </c:pt>
                <c:pt idx="13001">
                  <c:v>8.3308999999999997</c:v>
                </c:pt>
                <c:pt idx="13002">
                  <c:v>8.3317099999999993</c:v>
                </c:pt>
                <c:pt idx="13003">
                  <c:v>8.3327899999999993</c:v>
                </c:pt>
                <c:pt idx="13004">
                  <c:v>8.3334399999999995</c:v>
                </c:pt>
                <c:pt idx="13005">
                  <c:v>8.3338400000000004</c:v>
                </c:pt>
                <c:pt idx="13006">
                  <c:v>8.3346699999999991</c:v>
                </c:pt>
                <c:pt idx="13007">
                  <c:v>8.33568</c:v>
                </c:pt>
                <c:pt idx="13008">
                  <c:v>8.3362099999999995</c:v>
                </c:pt>
                <c:pt idx="13009">
                  <c:v>8.3368599999999997</c:v>
                </c:pt>
                <c:pt idx="13010">
                  <c:v>8.3378999999999994</c:v>
                </c:pt>
                <c:pt idx="13011">
                  <c:v>8.3389000000000006</c:v>
                </c:pt>
                <c:pt idx="13012">
                  <c:v>8.3398199999999996</c:v>
                </c:pt>
                <c:pt idx="13013">
                  <c:v>8.3409099999999992</c:v>
                </c:pt>
                <c:pt idx="13014">
                  <c:v>8.3416499999999996</c:v>
                </c:pt>
                <c:pt idx="13015">
                  <c:v>8.3424300000000002</c:v>
                </c:pt>
                <c:pt idx="13016">
                  <c:v>8.3434100000000004</c:v>
                </c:pt>
                <c:pt idx="13017">
                  <c:v>8.3444599999999998</c:v>
                </c:pt>
                <c:pt idx="13018">
                  <c:v>8.3450699999999998</c:v>
                </c:pt>
                <c:pt idx="13019">
                  <c:v>8.3455200000000005</c:v>
                </c:pt>
                <c:pt idx="13020">
                  <c:v>8.3459400000000006</c:v>
                </c:pt>
                <c:pt idx="13021">
                  <c:v>8.3465900000000008</c:v>
                </c:pt>
                <c:pt idx="13022">
                  <c:v>8.3476300000000005</c:v>
                </c:pt>
                <c:pt idx="13023">
                  <c:v>8.3482900000000004</c:v>
                </c:pt>
                <c:pt idx="13024">
                  <c:v>8.3491199999999992</c:v>
                </c:pt>
                <c:pt idx="13025">
                  <c:v>8.3501200000000004</c:v>
                </c:pt>
                <c:pt idx="13026">
                  <c:v>8.3506499999999999</c:v>
                </c:pt>
                <c:pt idx="13027">
                  <c:v>8.3515700000000006</c:v>
                </c:pt>
                <c:pt idx="13028">
                  <c:v>8.3525799999999997</c:v>
                </c:pt>
                <c:pt idx="13029">
                  <c:v>8.3534400000000009</c:v>
                </c:pt>
                <c:pt idx="13030">
                  <c:v>8.3541000000000007</c:v>
                </c:pt>
                <c:pt idx="13031">
                  <c:v>8.3548100000000005</c:v>
                </c:pt>
                <c:pt idx="13032">
                  <c:v>8.3558400000000006</c:v>
                </c:pt>
                <c:pt idx="13033">
                  <c:v>8.3568200000000008</c:v>
                </c:pt>
                <c:pt idx="13034">
                  <c:v>8.3577300000000001</c:v>
                </c:pt>
                <c:pt idx="13035">
                  <c:v>8.3583499999999997</c:v>
                </c:pt>
                <c:pt idx="13036">
                  <c:v>8.3588699999999996</c:v>
                </c:pt>
                <c:pt idx="13037">
                  <c:v>8.3594500000000007</c:v>
                </c:pt>
                <c:pt idx="13038">
                  <c:v>8.35989</c:v>
                </c:pt>
                <c:pt idx="13039">
                  <c:v>8.3608700000000002</c:v>
                </c:pt>
                <c:pt idx="13040">
                  <c:v>8.3617399999999993</c:v>
                </c:pt>
                <c:pt idx="13041">
                  <c:v>8.3626400000000007</c:v>
                </c:pt>
                <c:pt idx="13042">
                  <c:v>8.3636099999999995</c:v>
                </c:pt>
                <c:pt idx="13043">
                  <c:v>8.3642000000000003</c:v>
                </c:pt>
                <c:pt idx="13044">
                  <c:v>8.3651999999999997</c:v>
                </c:pt>
                <c:pt idx="13045">
                  <c:v>8.3663000000000007</c:v>
                </c:pt>
                <c:pt idx="13046">
                  <c:v>8.3671100000000003</c:v>
                </c:pt>
                <c:pt idx="13047">
                  <c:v>8.3678500000000007</c:v>
                </c:pt>
                <c:pt idx="13048">
                  <c:v>8.3683599999999991</c:v>
                </c:pt>
                <c:pt idx="13049">
                  <c:v>8.3687100000000001</c:v>
                </c:pt>
                <c:pt idx="13050">
                  <c:v>8.3692100000000007</c:v>
                </c:pt>
                <c:pt idx="13051">
                  <c:v>8.3698599999999992</c:v>
                </c:pt>
                <c:pt idx="13052">
                  <c:v>8.3703599999999998</c:v>
                </c:pt>
                <c:pt idx="13053">
                  <c:v>8.3709900000000008</c:v>
                </c:pt>
                <c:pt idx="13054">
                  <c:v>8.3720300000000005</c:v>
                </c:pt>
                <c:pt idx="13055">
                  <c:v>8.3730600000000006</c:v>
                </c:pt>
                <c:pt idx="13056">
                  <c:v>8.3739100000000004</c:v>
                </c:pt>
                <c:pt idx="13057">
                  <c:v>8.3749699999999994</c:v>
                </c:pt>
                <c:pt idx="13058">
                  <c:v>8.3760200000000005</c:v>
                </c:pt>
                <c:pt idx="13059">
                  <c:v>8.3766700000000007</c:v>
                </c:pt>
                <c:pt idx="13060">
                  <c:v>8.3777699999999999</c:v>
                </c:pt>
                <c:pt idx="13061">
                  <c:v>8.3785600000000002</c:v>
                </c:pt>
                <c:pt idx="13062">
                  <c:v>8.3789800000000003</c:v>
                </c:pt>
                <c:pt idx="13063">
                  <c:v>8.3796999999999997</c:v>
                </c:pt>
                <c:pt idx="13064">
                  <c:v>8.3801699999999997</c:v>
                </c:pt>
                <c:pt idx="13065">
                  <c:v>8.3808500000000006</c:v>
                </c:pt>
                <c:pt idx="13066">
                  <c:v>8.3817000000000004</c:v>
                </c:pt>
                <c:pt idx="13067">
                  <c:v>8.3825199999999995</c:v>
                </c:pt>
                <c:pt idx="13068">
                  <c:v>8.3835999999999995</c:v>
                </c:pt>
                <c:pt idx="13069">
                  <c:v>8.3844399999999997</c:v>
                </c:pt>
                <c:pt idx="13070">
                  <c:v>8.3851800000000001</c:v>
                </c:pt>
                <c:pt idx="13071">
                  <c:v>8.3861699999999999</c:v>
                </c:pt>
                <c:pt idx="13072">
                  <c:v>8.3869100000000003</c:v>
                </c:pt>
                <c:pt idx="13073">
                  <c:v>8.3874300000000002</c:v>
                </c:pt>
                <c:pt idx="13074">
                  <c:v>8.38795</c:v>
                </c:pt>
                <c:pt idx="13075">
                  <c:v>8.3888200000000008</c:v>
                </c:pt>
                <c:pt idx="13076">
                  <c:v>8.38917</c:v>
                </c:pt>
                <c:pt idx="13077">
                  <c:v>8.3895900000000001</c:v>
                </c:pt>
                <c:pt idx="13078">
                  <c:v>8.39</c:v>
                </c:pt>
                <c:pt idx="13079">
                  <c:v>8.3906700000000001</c:v>
                </c:pt>
                <c:pt idx="13080">
                  <c:v>8.3913399999999996</c:v>
                </c:pt>
                <c:pt idx="13081">
                  <c:v>8.3923299999999994</c:v>
                </c:pt>
                <c:pt idx="13082">
                  <c:v>8.3928899999999995</c:v>
                </c:pt>
                <c:pt idx="13083">
                  <c:v>8.3939000000000004</c:v>
                </c:pt>
                <c:pt idx="13084">
                  <c:v>8.3949800000000003</c:v>
                </c:pt>
                <c:pt idx="13085">
                  <c:v>8.3960500000000007</c:v>
                </c:pt>
                <c:pt idx="13086">
                  <c:v>8.3967500000000008</c:v>
                </c:pt>
                <c:pt idx="13087">
                  <c:v>8.3973999999999993</c:v>
                </c:pt>
                <c:pt idx="13088">
                  <c:v>8.3978999999999999</c:v>
                </c:pt>
                <c:pt idx="13089">
                  <c:v>8.3986900000000002</c:v>
                </c:pt>
                <c:pt idx="13090">
                  <c:v>8.3993400000000005</c:v>
                </c:pt>
                <c:pt idx="13091">
                  <c:v>8.4003200000000007</c:v>
                </c:pt>
                <c:pt idx="13092">
                  <c:v>8.4009300000000007</c:v>
                </c:pt>
                <c:pt idx="13093">
                  <c:v>8.4018800000000002</c:v>
                </c:pt>
                <c:pt idx="13094">
                  <c:v>8.4029100000000003</c:v>
                </c:pt>
                <c:pt idx="13095">
                  <c:v>8.4039900000000003</c:v>
                </c:pt>
                <c:pt idx="13096">
                  <c:v>8.4049800000000001</c:v>
                </c:pt>
                <c:pt idx="13097">
                  <c:v>8.4054699999999993</c:v>
                </c:pt>
                <c:pt idx="13098">
                  <c:v>8.4062099999999997</c:v>
                </c:pt>
                <c:pt idx="13099">
                  <c:v>8.4072300000000002</c:v>
                </c:pt>
                <c:pt idx="13100">
                  <c:v>8.4081100000000006</c:v>
                </c:pt>
                <c:pt idx="13101">
                  <c:v>8.4086700000000008</c:v>
                </c:pt>
                <c:pt idx="13102">
                  <c:v>8.4095800000000001</c:v>
                </c:pt>
                <c:pt idx="13103">
                  <c:v>8.4103200000000005</c:v>
                </c:pt>
                <c:pt idx="13104">
                  <c:v>8.4106500000000004</c:v>
                </c:pt>
                <c:pt idx="13105">
                  <c:v>8.4114500000000003</c:v>
                </c:pt>
                <c:pt idx="13106">
                  <c:v>8.4118899999999996</c:v>
                </c:pt>
                <c:pt idx="13107">
                  <c:v>8.4126700000000003</c:v>
                </c:pt>
                <c:pt idx="13108">
                  <c:v>8.4132400000000001</c:v>
                </c:pt>
                <c:pt idx="13109">
                  <c:v>8.4137400000000007</c:v>
                </c:pt>
                <c:pt idx="13110">
                  <c:v>8.4147999999999996</c:v>
                </c:pt>
                <c:pt idx="13111">
                  <c:v>8.4158399999999993</c:v>
                </c:pt>
                <c:pt idx="13112">
                  <c:v>8.4168900000000004</c:v>
                </c:pt>
                <c:pt idx="13113">
                  <c:v>8.4179399999999998</c:v>
                </c:pt>
                <c:pt idx="13114">
                  <c:v>8.4185700000000008</c:v>
                </c:pt>
                <c:pt idx="13115">
                  <c:v>8.4192199999999993</c:v>
                </c:pt>
                <c:pt idx="13116">
                  <c:v>8.4201800000000002</c:v>
                </c:pt>
                <c:pt idx="13117">
                  <c:v>8.4211200000000002</c:v>
                </c:pt>
                <c:pt idx="13118">
                  <c:v>8.4217499999999994</c:v>
                </c:pt>
                <c:pt idx="13119">
                  <c:v>8.4228299999999994</c:v>
                </c:pt>
                <c:pt idx="13120">
                  <c:v>8.4237000000000002</c:v>
                </c:pt>
                <c:pt idx="13121">
                  <c:v>8.4242600000000003</c:v>
                </c:pt>
                <c:pt idx="13122">
                  <c:v>8.4247300000000003</c:v>
                </c:pt>
                <c:pt idx="13123">
                  <c:v>8.4255099999999992</c:v>
                </c:pt>
                <c:pt idx="13124">
                  <c:v>8.4262700000000006</c:v>
                </c:pt>
                <c:pt idx="13125">
                  <c:v>8.4268599999999996</c:v>
                </c:pt>
                <c:pt idx="13126">
                  <c:v>8.4275099999999998</c:v>
                </c:pt>
                <c:pt idx="13127">
                  <c:v>8.4284599999999994</c:v>
                </c:pt>
                <c:pt idx="13128">
                  <c:v>8.4295100000000005</c:v>
                </c:pt>
                <c:pt idx="13129">
                  <c:v>8.4305400000000006</c:v>
                </c:pt>
                <c:pt idx="13130">
                  <c:v>8.43126</c:v>
                </c:pt>
                <c:pt idx="13131">
                  <c:v>8.4315599999999993</c:v>
                </c:pt>
                <c:pt idx="13132">
                  <c:v>8.4321999999999999</c:v>
                </c:pt>
                <c:pt idx="13133">
                  <c:v>8.4332100000000008</c:v>
                </c:pt>
                <c:pt idx="13134">
                  <c:v>8.4339899999999997</c:v>
                </c:pt>
                <c:pt idx="13135">
                  <c:v>8.4346499999999995</c:v>
                </c:pt>
                <c:pt idx="13136">
                  <c:v>8.4350000000000005</c:v>
                </c:pt>
                <c:pt idx="13137">
                  <c:v>8.4354099999999992</c:v>
                </c:pt>
                <c:pt idx="13138">
                  <c:v>8.4363499999999991</c:v>
                </c:pt>
                <c:pt idx="13139">
                  <c:v>8.4369399999999999</c:v>
                </c:pt>
                <c:pt idx="13140">
                  <c:v>8.4373199999999997</c:v>
                </c:pt>
                <c:pt idx="13141">
                  <c:v>8.4380900000000008</c:v>
                </c:pt>
                <c:pt idx="13142">
                  <c:v>8.4385100000000008</c:v>
                </c:pt>
                <c:pt idx="13143">
                  <c:v>8.4388199999999998</c:v>
                </c:pt>
                <c:pt idx="13144">
                  <c:v>8.4391499999999997</c:v>
                </c:pt>
                <c:pt idx="13145">
                  <c:v>8.4401399999999995</c:v>
                </c:pt>
                <c:pt idx="13146">
                  <c:v>8.4411400000000008</c:v>
                </c:pt>
                <c:pt idx="13147">
                  <c:v>8.4421800000000005</c:v>
                </c:pt>
                <c:pt idx="13148">
                  <c:v>8.4425899999999992</c:v>
                </c:pt>
                <c:pt idx="13149">
                  <c:v>8.4429800000000004</c:v>
                </c:pt>
                <c:pt idx="13150">
                  <c:v>8.4438600000000008</c:v>
                </c:pt>
                <c:pt idx="13151">
                  <c:v>8.4445700000000006</c:v>
                </c:pt>
                <c:pt idx="13152">
                  <c:v>8.4451300000000007</c:v>
                </c:pt>
                <c:pt idx="13153">
                  <c:v>8.4457199999999997</c:v>
                </c:pt>
                <c:pt idx="13154">
                  <c:v>8.4467800000000004</c:v>
                </c:pt>
                <c:pt idx="13155">
                  <c:v>8.4478000000000009</c:v>
                </c:pt>
                <c:pt idx="13156">
                  <c:v>8.4485899999999994</c:v>
                </c:pt>
                <c:pt idx="13157">
                  <c:v>8.4497</c:v>
                </c:pt>
                <c:pt idx="13158">
                  <c:v>8.4505400000000002</c:v>
                </c:pt>
                <c:pt idx="13159">
                  <c:v>8.4514099999999992</c:v>
                </c:pt>
                <c:pt idx="13160">
                  <c:v>8.4519699999999993</c:v>
                </c:pt>
                <c:pt idx="13161">
                  <c:v>8.4528999999999996</c:v>
                </c:pt>
                <c:pt idx="13162">
                  <c:v>8.4536300000000004</c:v>
                </c:pt>
                <c:pt idx="13163">
                  <c:v>8.4539799999999996</c:v>
                </c:pt>
                <c:pt idx="13164">
                  <c:v>8.4544899999999998</c:v>
                </c:pt>
                <c:pt idx="13165">
                  <c:v>8.4552200000000006</c:v>
                </c:pt>
                <c:pt idx="13166">
                  <c:v>8.4561899999999994</c:v>
                </c:pt>
                <c:pt idx="13167">
                  <c:v>8.4568700000000003</c:v>
                </c:pt>
                <c:pt idx="13168">
                  <c:v>8.45791</c:v>
                </c:pt>
                <c:pt idx="13169">
                  <c:v>8.4589599999999994</c:v>
                </c:pt>
                <c:pt idx="13170">
                  <c:v>8.4600000000000009</c:v>
                </c:pt>
                <c:pt idx="13171">
                  <c:v>8.4603999999999999</c:v>
                </c:pt>
                <c:pt idx="13172">
                  <c:v>8.46129</c:v>
                </c:pt>
                <c:pt idx="13173">
                  <c:v>8.4621200000000005</c:v>
                </c:pt>
                <c:pt idx="13174">
                  <c:v>8.4627199999999991</c:v>
                </c:pt>
                <c:pt idx="13175">
                  <c:v>8.4633099999999999</c:v>
                </c:pt>
                <c:pt idx="13176">
                  <c:v>8.4642700000000008</c:v>
                </c:pt>
                <c:pt idx="13177">
                  <c:v>8.4649900000000002</c:v>
                </c:pt>
                <c:pt idx="13178">
                  <c:v>8.4660200000000003</c:v>
                </c:pt>
                <c:pt idx="13179">
                  <c:v>8.4666499999999996</c:v>
                </c:pt>
                <c:pt idx="13180">
                  <c:v>8.4673700000000007</c:v>
                </c:pt>
                <c:pt idx="13181">
                  <c:v>8.4679199999999994</c:v>
                </c:pt>
                <c:pt idx="13182">
                  <c:v>8.4682600000000008</c:v>
                </c:pt>
                <c:pt idx="13183">
                  <c:v>8.4688999999999997</c:v>
                </c:pt>
                <c:pt idx="13184">
                  <c:v>8.46997</c:v>
                </c:pt>
                <c:pt idx="13185">
                  <c:v>8.4706399999999995</c:v>
                </c:pt>
                <c:pt idx="13186">
                  <c:v>8.4716799999999992</c:v>
                </c:pt>
                <c:pt idx="13187">
                  <c:v>8.4723400000000009</c:v>
                </c:pt>
                <c:pt idx="13188">
                  <c:v>8.4729500000000009</c:v>
                </c:pt>
                <c:pt idx="13189">
                  <c:v>8.4740099999999998</c:v>
                </c:pt>
                <c:pt idx="13190">
                  <c:v>8.4750899999999998</c:v>
                </c:pt>
                <c:pt idx="13191">
                  <c:v>8.4757200000000008</c:v>
                </c:pt>
                <c:pt idx="13192">
                  <c:v>8.4761799999999994</c:v>
                </c:pt>
                <c:pt idx="13193">
                  <c:v>8.4767299999999999</c:v>
                </c:pt>
                <c:pt idx="13194">
                  <c:v>8.4771199999999993</c:v>
                </c:pt>
                <c:pt idx="13195">
                  <c:v>8.4779</c:v>
                </c:pt>
                <c:pt idx="13196">
                  <c:v>8.4783299999999997</c:v>
                </c:pt>
                <c:pt idx="13197">
                  <c:v>8.4787999999999997</c:v>
                </c:pt>
                <c:pt idx="13198">
                  <c:v>8.4794599999999996</c:v>
                </c:pt>
                <c:pt idx="13199">
                  <c:v>8.4805200000000003</c:v>
                </c:pt>
                <c:pt idx="13200">
                  <c:v>8.4814799999999995</c:v>
                </c:pt>
                <c:pt idx="13201">
                  <c:v>8.4822100000000002</c:v>
                </c:pt>
                <c:pt idx="13202">
                  <c:v>8.4832599999999996</c:v>
                </c:pt>
                <c:pt idx="13203">
                  <c:v>8.4843100000000007</c:v>
                </c:pt>
                <c:pt idx="13204">
                  <c:v>8.4849099999999993</c:v>
                </c:pt>
                <c:pt idx="13205">
                  <c:v>8.4860000000000007</c:v>
                </c:pt>
                <c:pt idx="13206">
                  <c:v>8.4869299999999992</c:v>
                </c:pt>
                <c:pt idx="13207">
                  <c:v>8.4876799999999992</c:v>
                </c:pt>
                <c:pt idx="13208">
                  <c:v>8.4884500000000003</c:v>
                </c:pt>
                <c:pt idx="13209">
                  <c:v>8.4890000000000008</c:v>
                </c:pt>
                <c:pt idx="13210">
                  <c:v>8.4895200000000006</c:v>
                </c:pt>
                <c:pt idx="13211">
                  <c:v>8.4900400000000005</c:v>
                </c:pt>
                <c:pt idx="13212">
                  <c:v>8.4907400000000006</c:v>
                </c:pt>
                <c:pt idx="13213">
                  <c:v>8.4916499999999999</c:v>
                </c:pt>
                <c:pt idx="13214">
                  <c:v>8.4927399999999995</c:v>
                </c:pt>
                <c:pt idx="13215">
                  <c:v>8.4932599999999994</c:v>
                </c:pt>
                <c:pt idx="13216">
                  <c:v>8.4942200000000003</c:v>
                </c:pt>
                <c:pt idx="13217">
                  <c:v>8.4951299999999996</c:v>
                </c:pt>
                <c:pt idx="13218">
                  <c:v>8.4957999999999991</c:v>
                </c:pt>
                <c:pt idx="13219">
                  <c:v>8.4965899999999994</c:v>
                </c:pt>
                <c:pt idx="13220">
                  <c:v>8.4972100000000008</c:v>
                </c:pt>
                <c:pt idx="13221">
                  <c:v>8.4977900000000002</c:v>
                </c:pt>
                <c:pt idx="13222">
                  <c:v>8.49817</c:v>
                </c:pt>
                <c:pt idx="13223">
                  <c:v>8.4987100000000009</c:v>
                </c:pt>
                <c:pt idx="13224">
                  <c:v>8.4992199999999993</c:v>
                </c:pt>
                <c:pt idx="13225">
                  <c:v>8.4997100000000003</c:v>
                </c:pt>
                <c:pt idx="13226">
                  <c:v>8.5003200000000003</c:v>
                </c:pt>
                <c:pt idx="13227">
                  <c:v>8.5012000000000008</c:v>
                </c:pt>
                <c:pt idx="13228">
                  <c:v>8.5020500000000006</c:v>
                </c:pt>
                <c:pt idx="13229">
                  <c:v>8.5031199999999991</c:v>
                </c:pt>
                <c:pt idx="13230">
                  <c:v>8.5042000000000009</c:v>
                </c:pt>
                <c:pt idx="13231">
                  <c:v>8.5052699999999994</c:v>
                </c:pt>
                <c:pt idx="13232">
                  <c:v>8.5062300000000004</c:v>
                </c:pt>
                <c:pt idx="13233">
                  <c:v>8.5068199999999994</c:v>
                </c:pt>
                <c:pt idx="13234">
                  <c:v>8.5072600000000005</c:v>
                </c:pt>
                <c:pt idx="13235">
                  <c:v>8.5080899999999993</c:v>
                </c:pt>
                <c:pt idx="13236">
                  <c:v>8.5086600000000008</c:v>
                </c:pt>
                <c:pt idx="13237">
                  <c:v>8.5093300000000003</c:v>
                </c:pt>
                <c:pt idx="13238">
                  <c:v>8.5100899999999999</c:v>
                </c:pt>
                <c:pt idx="13239">
                  <c:v>8.5106999999999999</c:v>
                </c:pt>
                <c:pt idx="13240">
                  <c:v>8.5114000000000001</c:v>
                </c:pt>
                <c:pt idx="13241">
                  <c:v>8.5118100000000005</c:v>
                </c:pt>
                <c:pt idx="13242">
                  <c:v>8.5129400000000004</c:v>
                </c:pt>
                <c:pt idx="13243">
                  <c:v>8.5140399999999996</c:v>
                </c:pt>
                <c:pt idx="13244">
                  <c:v>8.5146200000000007</c:v>
                </c:pt>
                <c:pt idx="13245">
                  <c:v>8.5151599999999998</c:v>
                </c:pt>
                <c:pt idx="13246">
                  <c:v>8.5156799999999997</c:v>
                </c:pt>
                <c:pt idx="13247">
                  <c:v>8.5166299999999993</c:v>
                </c:pt>
                <c:pt idx="13248">
                  <c:v>8.5172399999999993</c:v>
                </c:pt>
                <c:pt idx="13249">
                  <c:v>8.5182300000000009</c:v>
                </c:pt>
                <c:pt idx="13250">
                  <c:v>8.5189500000000002</c:v>
                </c:pt>
                <c:pt idx="13251">
                  <c:v>8.5194500000000009</c:v>
                </c:pt>
                <c:pt idx="13252">
                  <c:v>8.5200499999999995</c:v>
                </c:pt>
                <c:pt idx="13253">
                  <c:v>8.5206300000000006</c:v>
                </c:pt>
                <c:pt idx="13254">
                  <c:v>8.5212599999999998</c:v>
                </c:pt>
                <c:pt idx="13255">
                  <c:v>8.5218900000000009</c:v>
                </c:pt>
                <c:pt idx="13256">
                  <c:v>8.52271</c:v>
                </c:pt>
                <c:pt idx="13257">
                  <c:v>8.5232399999999995</c:v>
                </c:pt>
                <c:pt idx="13258">
                  <c:v>8.5243500000000001</c:v>
                </c:pt>
                <c:pt idx="13259">
                  <c:v>8.5253999999999994</c:v>
                </c:pt>
                <c:pt idx="13260">
                  <c:v>8.5264500000000005</c:v>
                </c:pt>
                <c:pt idx="13261">
                  <c:v>8.5269300000000001</c:v>
                </c:pt>
                <c:pt idx="13262">
                  <c:v>8.5276700000000005</c:v>
                </c:pt>
                <c:pt idx="13263">
                  <c:v>8.5287100000000002</c:v>
                </c:pt>
                <c:pt idx="13264">
                  <c:v>8.5296500000000002</c:v>
                </c:pt>
                <c:pt idx="13265">
                  <c:v>8.5303799999999992</c:v>
                </c:pt>
                <c:pt idx="13266">
                  <c:v>8.5315799999999999</c:v>
                </c:pt>
                <c:pt idx="13267">
                  <c:v>8.5321899999999999</c:v>
                </c:pt>
                <c:pt idx="13268">
                  <c:v>8.5329999999999995</c:v>
                </c:pt>
                <c:pt idx="13269">
                  <c:v>8.5335199999999993</c:v>
                </c:pt>
                <c:pt idx="13270">
                  <c:v>8.5342699999999994</c:v>
                </c:pt>
                <c:pt idx="13271">
                  <c:v>8.5349900000000005</c:v>
                </c:pt>
                <c:pt idx="13272">
                  <c:v>8.5354100000000006</c:v>
                </c:pt>
                <c:pt idx="13273">
                  <c:v>8.5361999999999991</c:v>
                </c:pt>
                <c:pt idx="13274">
                  <c:v>8.5367200000000008</c:v>
                </c:pt>
                <c:pt idx="13275">
                  <c:v>8.5374499999999998</c:v>
                </c:pt>
                <c:pt idx="13276">
                  <c:v>8.5384499999999992</c:v>
                </c:pt>
                <c:pt idx="13277">
                  <c:v>8.5395099999999999</c:v>
                </c:pt>
                <c:pt idx="13278">
                  <c:v>8.5400799999999997</c:v>
                </c:pt>
                <c:pt idx="13279">
                  <c:v>8.54054</c:v>
                </c:pt>
                <c:pt idx="13280">
                  <c:v>8.5415799999999997</c:v>
                </c:pt>
                <c:pt idx="13281">
                  <c:v>8.5424600000000002</c:v>
                </c:pt>
                <c:pt idx="13282">
                  <c:v>8.5431500000000007</c:v>
                </c:pt>
                <c:pt idx="13283">
                  <c:v>8.5435099999999995</c:v>
                </c:pt>
                <c:pt idx="13284">
                  <c:v>8.5440799999999992</c:v>
                </c:pt>
                <c:pt idx="13285">
                  <c:v>8.5447299999999995</c:v>
                </c:pt>
                <c:pt idx="13286">
                  <c:v>8.5450700000000008</c:v>
                </c:pt>
                <c:pt idx="13287">
                  <c:v>8.5456299999999992</c:v>
                </c:pt>
                <c:pt idx="13288">
                  <c:v>8.5461299999999998</c:v>
                </c:pt>
                <c:pt idx="13289">
                  <c:v>8.5466499999999996</c:v>
                </c:pt>
                <c:pt idx="13290">
                  <c:v>8.5470199999999998</c:v>
                </c:pt>
                <c:pt idx="13291">
                  <c:v>8.5478500000000004</c:v>
                </c:pt>
                <c:pt idx="13292">
                  <c:v>8.5486500000000003</c:v>
                </c:pt>
                <c:pt idx="13293">
                  <c:v>8.5496099999999995</c:v>
                </c:pt>
                <c:pt idx="13294">
                  <c:v>8.5504599999999993</c:v>
                </c:pt>
                <c:pt idx="13295">
                  <c:v>8.5508199999999999</c:v>
                </c:pt>
                <c:pt idx="13296">
                  <c:v>8.5515699999999999</c:v>
                </c:pt>
                <c:pt idx="13297">
                  <c:v>8.5520899999999997</c:v>
                </c:pt>
                <c:pt idx="13298">
                  <c:v>8.5530200000000001</c:v>
                </c:pt>
                <c:pt idx="13299">
                  <c:v>8.5535099999999993</c:v>
                </c:pt>
                <c:pt idx="13300">
                  <c:v>8.5541699999999992</c:v>
                </c:pt>
                <c:pt idx="13301">
                  <c:v>8.5552200000000003</c:v>
                </c:pt>
                <c:pt idx="13302">
                  <c:v>8.5563199999999995</c:v>
                </c:pt>
                <c:pt idx="13303">
                  <c:v>8.5570799999999991</c:v>
                </c:pt>
                <c:pt idx="13304">
                  <c:v>8.5582700000000003</c:v>
                </c:pt>
                <c:pt idx="13305">
                  <c:v>8.5587700000000009</c:v>
                </c:pt>
                <c:pt idx="13306">
                  <c:v>8.5597700000000003</c:v>
                </c:pt>
                <c:pt idx="13307">
                  <c:v>8.5606899999999992</c:v>
                </c:pt>
                <c:pt idx="13308">
                  <c:v>8.5616500000000002</c:v>
                </c:pt>
                <c:pt idx="13309">
                  <c:v>8.5621899999999993</c:v>
                </c:pt>
                <c:pt idx="13310">
                  <c:v>8.5629299999999997</c:v>
                </c:pt>
                <c:pt idx="13311">
                  <c:v>8.5633300000000006</c:v>
                </c:pt>
                <c:pt idx="13312">
                  <c:v>8.5638299999999994</c:v>
                </c:pt>
                <c:pt idx="13313">
                  <c:v>8.5647099999999998</c:v>
                </c:pt>
                <c:pt idx="13314">
                  <c:v>8.5653199999999998</c:v>
                </c:pt>
                <c:pt idx="13315">
                  <c:v>8.5663199999999993</c:v>
                </c:pt>
                <c:pt idx="13316">
                  <c:v>8.5673600000000008</c:v>
                </c:pt>
                <c:pt idx="13317">
                  <c:v>8.5684100000000001</c:v>
                </c:pt>
                <c:pt idx="13318">
                  <c:v>8.5694400000000002</c:v>
                </c:pt>
                <c:pt idx="13319">
                  <c:v>8.5700699999999994</c:v>
                </c:pt>
                <c:pt idx="13320">
                  <c:v>8.5708099999999998</c:v>
                </c:pt>
                <c:pt idx="13321">
                  <c:v>8.5713799999999996</c:v>
                </c:pt>
                <c:pt idx="13322">
                  <c:v>8.5718899999999998</c:v>
                </c:pt>
                <c:pt idx="13323">
                  <c:v>8.5724999999999998</c:v>
                </c:pt>
                <c:pt idx="13324">
                  <c:v>8.5731800000000007</c:v>
                </c:pt>
                <c:pt idx="13325">
                  <c:v>8.5738900000000005</c:v>
                </c:pt>
                <c:pt idx="13326">
                  <c:v>8.5744900000000008</c:v>
                </c:pt>
                <c:pt idx="13327">
                  <c:v>8.5751100000000005</c:v>
                </c:pt>
                <c:pt idx="13328">
                  <c:v>8.5761199999999995</c:v>
                </c:pt>
                <c:pt idx="13329">
                  <c:v>8.5770400000000002</c:v>
                </c:pt>
                <c:pt idx="13330">
                  <c:v>8.5773600000000005</c:v>
                </c:pt>
                <c:pt idx="13331">
                  <c:v>8.5779200000000007</c:v>
                </c:pt>
                <c:pt idx="13332">
                  <c:v>8.5788399999999996</c:v>
                </c:pt>
                <c:pt idx="13333">
                  <c:v>8.5797699999999999</c:v>
                </c:pt>
                <c:pt idx="13334">
                  <c:v>8.5806000000000004</c:v>
                </c:pt>
                <c:pt idx="13335">
                  <c:v>8.5812399999999993</c:v>
                </c:pt>
                <c:pt idx="13336">
                  <c:v>8.5821199999999997</c:v>
                </c:pt>
                <c:pt idx="13337">
                  <c:v>8.5831900000000001</c:v>
                </c:pt>
                <c:pt idx="13338">
                  <c:v>8.5840899999999998</c:v>
                </c:pt>
                <c:pt idx="13339">
                  <c:v>8.5845300000000009</c:v>
                </c:pt>
                <c:pt idx="13340">
                  <c:v>8.5851699999999997</c:v>
                </c:pt>
                <c:pt idx="13341">
                  <c:v>8.5857799999999997</c:v>
                </c:pt>
                <c:pt idx="13342">
                  <c:v>8.5867000000000004</c:v>
                </c:pt>
                <c:pt idx="13343">
                  <c:v>8.5873899999999992</c:v>
                </c:pt>
                <c:pt idx="13344">
                  <c:v>8.5878399999999999</c:v>
                </c:pt>
                <c:pt idx="13345">
                  <c:v>8.5882400000000008</c:v>
                </c:pt>
                <c:pt idx="13346">
                  <c:v>8.5891999999999999</c:v>
                </c:pt>
                <c:pt idx="13347">
                  <c:v>8.5901300000000003</c:v>
                </c:pt>
                <c:pt idx="13348">
                  <c:v>8.5909999999999993</c:v>
                </c:pt>
                <c:pt idx="13349">
                  <c:v>8.5920400000000008</c:v>
                </c:pt>
                <c:pt idx="13350">
                  <c:v>8.5926799999999997</c:v>
                </c:pt>
                <c:pt idx="13351">
                  <c:v>8.5937400000000004</c:v>
                </c:pt>
                <c:pt idx="13352">
                  <c:v>8.5945199999999993</c:v>
                </c:pt>
                <c:pt idx="13353">
                  <c:v>8.5953700000000008</c:v>
                </c:pt>
                <c:pt idx="13354">
                  <c:v>8.5962599999999991</c:v>
                </c:pt>
                <c:pt idx="13355">
                  <c:v>8.5970700000000004</c:v>
                </c:pt>
                <c:pt idx="13356">
                  <c:v>8.5976800000000004</c:v>
                </c:pt>
                <c:pt idx="13357">
                  <c:v>8.5984200000000008</c:v>
                </c:pt>
                <c:pt idx="13358">
                  <c:v>8.5988900000000008</c:v>
                </c:pt>
                <c:pt idx="13359">
                  <c:v>8.59938</c:v>
                </c:pt>
                <c:pt idx="13360">
                  <c:v>8.5999800000000004</c:v>
                </c:pt>
                <c:pt idx="13361">
                  <c:v>8.6008300000000002</c:v>
                </c:pt>
                <c:pt idx="13362">
                  <c:v>8.6016499999999994</c:v>
                </c:pt>
                <c:pt idx="13363">
                  <c:v>8.6025700000000001</c:v>
                </c:pt>
                <c:pt idx="13364">
                  <c:v>8.6034100000000002</c:v>
                </c:pt>
                <c:pt idx="13365">
                  <c:v>8.6041399999999992</c:v>
                </c:pt>
                <c:pt idx="13366">
                  <c:v>8.6051400000000005</c:v>
                </c:pt>
                <c:pt idx="13367">
                  <c:v>8.6057699999999997</c:v>
                </c:pt>
                <c:pt idx="13368">
                  <c:v>8.6066800000000008</c:v>
                </c:pt>
                <c:pt idx="13369">
                  <c:v>8.6070200000000003</c:v>
                </c:pt>
                <c:pt idx="13370">
                  <c:v>8.6073299999999993</c:v>
                </c:pt>
                <c:pt idx="13371">
                  <c:v>8.6079399999999993</c:v>
                </c:pt>
                <c:pt idx="13372">
                  <c:v>8.6084300000000002</c:v>
                </c:pt>
                <c:pt idx="13373">
                  <c:v>8.6088900000000006</c:v>
                </c:pt>
                <c:pt idx="13374">
                  <c:v>8.6095699999999997</c:v>
                </c:pt>
                <c:pt idx="13375">
                  <c:v>8.6103299999999994</c:v>
                </c:pt>
                <c:pt idx="13376">
                  <c:v>8.6110600000000002</c:v>
                </c:pt>
                <c:pt idx="13377">
                  <c:v>8.6116700000000002</c:v>
                </c:pt>
                <c:pt idx="13378">
                  <c:v>8.6125600000000002</c:v>
                </c:pt>
                <c:pt idx="13379">
                  <c:v>8.6136599999999994</c:v>
                </c:pt>
                <c:pt idx="13380">
                  <c:v>8.6145899999999997</c:v>
                </c:pt>
                <c:pt idx="13381">
                  <c:v>8.6156000000000006</c:v>
                </c:pt>
                <c:pt idx="13382">
                  <c:v>8.6161399999999997</c:v>
                </c:pt>
                <c:pt idx="13383">
                  <c:v>8.6165199999999995</c:v>
                </c:pt>
                <c:pt idx="13384">
                  <c:v>8.6172000000000004</c:v>
                </c:pt>
                <c:pt idx="13385">
                  <c:v>8.6177600000000005</c:v>
                </c:pt>
                <c:pt idx="13386">
                  <c:v>8.6182800000000004</c:v>
                </c:pt>
                <c:pt idx="13387">
                  <c:v>8.6187900000000006</c:v>
                </c:pt>
                <c:pt idx="13388">
                  <c:v>8.6197900000000001</c:v>
                </c:pt>
                <c:pt idx="13389">
                  <c:v>8.6206899999999997</c:v>
                </c:pt>
                <c:pt idx="13390">
                  <c:v>8.6217900000000007</c:v>
                </c:pt>
                <c:pt idx="13391">
                  <c:v>8.6225500000000004</c:v>
                </c:pt>
                <c:pt idx="13392">
                  <c:v>8.6231799999999996</c:v>
                </c:pt>
                <c:pt idx="13393">
                  <c:v>8.6238399999999995</c:v>
                </c:pt>
                <c:pt idx="13394">
                  <c:v>8.6248900000000006</c:v>
                </c:pt>
                <c:pt idx="13395">
                  <c:v>8.62547</c:v>
                </c:pt>
                <c:pt idx="13396">
                  <c:v>8.6261700000000001</c:v>
                </c:pt>
                <c:pt idx="13397">
                  <c:v>8.62669</c:v>
                </c:pt>
                <c:pt idx="13398">
                  <c:v>8.6273700000000009</c:v>
                </c:pt>
                <c:pt idx="13399">
                  <c:v>8.62791</c:v>
                </c:pt>
                <c:pt idx="13400">
                  <c:v>8.6286799999999992</c:v>
                </c:pt>
                <c:pt idx="13401">
                  <c:v>8.6293399999999991</c:v>
                </c:pt>
                <c:pt idx="13402">
                  <c:v>8.6298300000000001</c:v>
                </c:pt>
                <c:pt idx="13403">
                  <c:v>8.6307500000000008</c:v>
                </c:pt>
                <c:pt idx="13404">
                  <c:v>8.6316199999999998</c:v>
                </c:pt>
                <c:pt idx="13405">
                  <c:v>8.6324299999999994</c:v>
                </c:pt>
                <c:pt idx="13406">
                  <c:v>8.6329399999999996</c:v>
                </c:pt>
                <c:pt idx="13407">
                  <c:v>8.6340500000000002</c:v>
                </c:pt>
                <c:pt idx="13408">
                  <c:v>8.6350999999999996</c:v>
                </c:pt>
                <c:pt idx="13409">
                  <c:v>8.6356199999999994</c:v>
                </c:pt>
                <c:pt idx="13410">
                  <c:v>8.6366200000000006</c:v>
                </c:pt>
                <c:pt idx="13411">
                  <c:v>8.6376500000000007</c:v>
                </c:pt>
                <c:pt idx="13412">
                  <c:v>8.6387400000000003</c:v>
                </c:pt>
                <c:pt idx="13413">
                  <c:v>8.6393900000000006</c:v>
                </c:pt>
                <c:pt idx="13414">
                  <c:v>8.6400699999999997</c:v>
                </c:pt>
                <c:pt idx="13415">
                  <c:v>8.6410400000000003</c:v>
                </c:pt>
                <c:pt idx="13416">
                  <c:v>8.6418099999999995</c:v>
                </c:pt>
                <c:pt idx="13417">
                  <c:v>8.6422600000000003</c:v>
                </c:pt>
                <c:pt idx="13418">
                  <c:v>8.6429500000000008</c:v>
                </c:pt>
                <c:pt idx="13419">
                  <c:v>8.6433400000000002</c:v>
                </c:pt>
                <c:pt idx="13420">
                  <c:v>8.6438000000000006</c:v>
                </c:pt>
                <c:pt idx="13421">
                  <c:v>8.6448099999999997</c:v>
                </c:pt>
                <c:pt idx="13422">
                  <c:v>8.6454900000000006</c:v>
                </c:pt>
                <c:pt idx="13423">
                  <c:v>8.6458899999999996</c:v>
                </c:pt>
                <c:pt idx="13424">
                  <c:v>8.6466100000000008</c:v>
                </c:pt>
                <c:pt idx="13425">
                  <c:v>8.6476299999999995</c:v>
                </c:pt>
                <c:pt idx="13426">
                  <c:v>8.6484500000000004</c:v>
                </c:pt>
                <c:pt idx="13427">
                  <c:v>8.6489200000000004</c:v>
                </c:pt>
                <c:pt idx="13428">
                  <c:v>8.6499500000000005</c:v>
                </c:pt>
                <c:pt idx="13429">
                  <c:v>8.6507000000000005</c:v>
                </c:pt>
                <c:pt idx="13430">
                  <c:v>8.6512200000000004</c:v>
                </c:pt>
                <c:pt idx="13431">
                  <c:v>8.6518700000000006</c:v>
                </c:pt>
                <c:pt idx="13432">
                  <c:v>8.6523400000000006</c:v>
                </c:pt>
                <c:pt idx="13433">
                  <c:v>8.6528299999999998</c:v>
                </c:pt>
                <c:pt idx="13434">
                  <c:v>8.6533800000000003</c:v>
                </c:pt>
                <c:pt idx="13435">
                  <c:v>8.6538599999999999</c:v>
                </c:pt>
                <c:pt idx="13436">
                  <c:v>8.6548499999999997</c:v>
                </c:pt>
                <c:pt idx="13437">
                  <c:v>8.6558799999999998</c:v>
                </c:pt>
                <c:pt idx="13438">
                  <c:v>8.6569199999999995</c:v>
                </c:pt>
                <c:pt idx="13439">
                  <c:v>8.6579599999999992</c:v>
                </c:pt>
                <c:pt idx="13440">
                  <c:v>8.6585800000000006</c:v>
                </c:pt>
                <c:pt idx="13441">
                  <c:v>8.6590900000000008</c:v>
                </c:pt>
                <c:pt idx="13442">
                  <c:v>8.6601400000000002</c:v>
                </c:pt>
                <c:pt idx="13443">
                  <c:v>8.6605000000000008</c:v>
                </c:pt>
                <c:pt idx="13444">
                  <c:v>8.6612799999999996</c:v>
                </c:pt>
                <c:pt idx="13445">
                  <c:v>8.6617700000000006</c:v>
                </c:pt>
                <c:pt idx="13446">
                  <c:v>8.6622599999999998</c:v>
                </c:pt>
                <c:pt idx="13447">
                  <c:v>8.6632700000000007</c:v>
                </c:pt>
                <c:pt idx="13448">
                  <c:v>8.6643399999999993</c:v>
                </c:pt>
                <c:pt idx="13449">
                  <c:v>8.6654400000000003</c:v>
                </c:pt>
                <c:pt idx="13450">
                  <c:v>8.6662800000000004</c:v>
                </c:pt>
                <c:pt idx="13451">
                  <c:v>8.6668400000000005</c:v>
                </c:pt>
                <c:pt idx="13452">
                  <c:v>8.6676599999999997</c:v>
                </c:pt>
                <c:pt idx="13453">
                  <c:v>8.6687499999999993</c:v>
                </c:pt>
                <c:pt idx="13454">
                  <c:v>8.6695799999999998</c:v>
                </c:pt>
                <c:pt idx="13455">
                  <c:v>8.6706699999999994</c:v>
                </c:pt>
                <c:pt idx="13456">
                  <c:v>8.67117</c:v>
                </c:pt>
                <c:pt idx="13457">
                  <c:v>8.6716999999999995</c:v>
                </c:pt>
                <c:pt idx="13458">
                  <c:v>8.6722800000000007</c:v>
                </c:pt>
                <c:pt idx="13459">
                  <c:v>8.6726399999999995</c:v>
                </c:pt>
                <c:pt idx="13460">
                  <c:v>8.6730199999999993</c:v>
                </c:pt>
                <c:pt idx="13461">
                  <c:v>8.6737699999999993</c:v>
                </c:pt>
                <c:pt idx="13462">
                  <c:v>8.6744699999999995</c:v>
                </c:pt>
                <c:pt idx="13463">
                  <c:v>8.6753</c:v>
                </c:pt>
                <c:pt idx="13464">
                  <c:v>8.6763399999999997</c:v>
                </c:pt>
                <c:pt idx="13465">
                  <c:v>8.6773799999999994</c:v>
                </c:pt>
                <c:pt idx="13466">
                  <c:v>8.6783400000000004</c:v>
                </c:pt>
                <c:pt idx="13467">
                  <c:v>8.6794100000000007</c:v>
                </c:pt>
                <c:pt idx="13468">
                  <c:v>8.6800999999999995</c:v>
                </c:pt>
                <c:pt idx="13469">
                  <c:v>8.6806300000000007</c:v>
                </c:pt>
                <c:pt idx="13470">
                  <c:v>8.6811900000000009</c:v>
                </c:pt>
                <c:pt idx="13471">
                  <c:v>8.6817899999999995</c:v>
                </c:pt>
                <c:pt idx="13472">
                  <c:v>8.6827699999999997</c:v>
                </c:pt>
                <c:pt idx="13473">
                  <c:v>8.6834000000000007</c:v>
                </c:pt>
                <c:pt idx="13474">
                  <c:v>8.6838499999999996</c:v>
                </c:pt>
                <c:pt idx="13475">
                  <c:v>8.6848100000000006</c:v>
                </c:pt>
                <c:pt idx="13476">
                  <c:v>8.6856799999999996</c:v>
                </c:pt>
                <c:pt idx="13477">
                  <c:v>8.6864899999999992</c:v>
                </c:pt>
                <c:pt idx="13478">
                  <c:v>8.6872100000000003</c:v>
                </c:pt>
                <c:pt idx="13479">
                  <c:v>8.6877899999999997</c:v>
                </c:pt>
                <c:pt idx="13480">
                  <c:v>8.68858</c:v>
                </c:pt>
                <c:pt idx="13481">
                  <c:v>8.6897000000000002</c:v>
                </c:pt>
                <c:pt idx="13482">
                  <c:v>8.6901799999999998</c:v>
                </c:pt>
                <c:pt idx="13483">
                  <c:v>8.6912199999999995</c:v>
                </c:pt>
                <c:pt idx="13484">
                  <c:v>8.6922899999999998</c:v>
                </c:pt>
                <c:pt idx="13485">
                  <c:v>8.6927699999999994</c:v>
                </c:pt>
                <c:pt idx="13486">
                  <c:v>8.6933000000000007</c:v>
                </c:pt>
                <c:pt idx="13487">
                  <c:v>8.6936999999999998</c:v>
                </c:pt>
                <c:pt idx="13488">
                  <c:v>8.6946700000000003</c:v>
                </c:pt>
                <c:pt idx="13489">
                  <c:v>8.6957799999999992</c:v>
                </c:pt>
                <c:pt idx="13490">
                  <c:v>8.6963600000000003</c:v>
                </c:pt>
                <c:pt idx="13491">
                  <c:v>8.6970100000000006</c:v>
                </c:pt>
                <c:pt idx="13492">
                  <c:v>8.6974199999999993</c:v>
                </c:pt>
                <c:pt idx="13493">
                  <c:v>8.6979299999999995</c:v>
                </c:pt>
                <c:pt idx="13494">
                  <c:v>8.6989599999999996</c:v>
                </c:pt>
                <c:pt idx="13495">
                  <c:v>8.6998200000000008</c:v>
                </c:pt>
                <c:pt idx="13496">
                  <c:v>8.7006999999999994</c:v>
                </c:pt>
                <c:pt idx="13497">
                  <c:v>8.7013700000000007</c:v>
                </c:pt>
                <c:pt idx="13498">
                  <c:v>8.7020999999999997</c:v>
                </c:pt>
                <c:pt idx="13499">
                  <c:v>8.7028700000000008</c:v>
                </c:pt>
                <c:pt idx="13500">
                  <c:v>8.7035400000000003</c:v>
                </c:pt>
                <c:pt idx="13501">
                  <c:v>8.7046200000000002</c:v>
                </c:pt>
                <c:pt idx="13502">
                  <c:v>8.7057000000000002</c:v>
                </c:pt>
                <c:pt idx="13503">
                  <c:v>8.7064199999999996</c:v>
                </c:pt>
                <c:pt idx="13504">
                  <c:v>8.7070399999999992</c:v>
                </c:pt>
                <c:pt idx="13505">
                  <c:v>8.70749</c:v>
                </c:pt>
                <c:pt idx="13506">
                  <c:v>8.7081099999999996</c:v>
                </c:pt>
                <c:pt idx="13507">
                  <c:v>8.7085899999999992</c:v>
                </c:pt>
                <c:pt idx="13508">
                  <c:v>8.7095500000000001</c:v>
                </c:pt>
                <c:pt idx="13509">
                  <c:v>8.7104599999999994</c:v>
                </c:pt>
                <c:pt idx="13510">
                  <c:v>8.7115299999999998</c:v>
                </c:pt>
                <c:pt idx="13511">
                  <c:v>8.7121700000000004</c:v>
                </c:pt>
                <c:pt idx="13512">
                  <c:v>8.7128200000000007</c:v>
                </c:pt>
                <c:pt idx="13513">
                  <c:v>8.7136999999999993</c:v>
                </c:pt>
                <c:pt idx="13514">
                  <c:v>8.7143800000000002</c:v>
                </c:pt>
                <c:pt idx="13515">
                  <c:v>8.7152899999999995</c:v>
                </c:pt>
                <c:pt idx="13516">
                  <c:v>8.7156300000000009</c:v>
                </c:pt>
                <c:pt idx="13517">
                  <c:v>8.7159600000000008</c:v>
                </c:pt>
                <c:pt idx="13518">
                  <c:v>8.7164699999999993</c:v>
                </c:pt>
                <c:pt idx="13519">
                  <c:v>8.7169100000000004</c:v>
                </c:pt>
                <c:pt idx="13520">
                  <c:v>8.7176899999999993</c:v>
                </c:pt>
                <c:pt idx="13521">
                  <c:v>8.7184600000000003</c:v>
                </c:pt>
                <c:pt idx="13522">
                  <c:v>8.7194900000000004</c:v>
                </c:pt>
                <c:pt idx="13523">
                  <c:v>8.7205399999999997</c:v>
                </c:pt>
                <c:pt idx="13524">
                  <c:v>8.7216000000000005</c:v>
                </c:pt>
                <c:pt idx="13525">
                  <c:v>8.7222600000000003</c:v>
                </c:pt>
                <c:pt idx="13526">
                  <c:v>8.7231699999999996</c:v>
                </c:pt>
                <c:pt idx="13527">
                  <c:v>8.7238699999999998</c:v>
                </c:pt>
                <c:pt idx="13528">
                  <c:v>8.7249400000000001</c:v>
                </c:pt>
                <c:pt idx="13529">
                  <c:v>8.7255299999999991</c:v>
                </c:pt>
                <c:pt idx="13530">
                  <c:v>8.7261199999999999</c:v>
                </c:pt>
                <c:pt idx="13531">
                  <c:v>8.7265700000000006</c:v>
                </c:pt>
                <c:pt idx="13532">
                  <c:v>8.7273300000000003</c:v>
                </c:pt>
                <c:pt idx="13533">
                  <c:v>8.7276500000000006</c:v>
                </c:pt>
                <c:pt idx="13534">
                  <c:v>8.7285400000000006</c:v>
                </c:pt>
                <c:pt idx="13535">
                  <c:v>8.72959</c:v>
                </c:pt>
                <c:pt idx="13536">
                  <c:v>8.7301300000000008</c:v>
                </c:pt>
                <c:pt idx="13537">
                  <c:v>8.7304200000000005</c:v>
                </c:pt>
                <c:pt idx="13538">
                  <c:v>8.7311999999999994</c:v>
                </c:pt>
                <c:pt idx="13539">
                  <c:v>8.73217</c:v>
                </c:pt>
                <c:pt idx="13540">
                  <c:v>8.7331500000000002</c:v>
                </c:pt>
                <c:pt idx="13541">
                  <c:v>8.7336799999999997</c:v>
                </c:pt>
                <c:pt idx="13542">
                  <c:v>8.73447</c:v>
                </c:pt>
                <c:pt idx="13543">
                  <c:v>8.7349399999999999</c:v>
                </c:pt>
                <c:pt idx="13544">
                  <c:v>8.7356700000000007</c:v>
                </c:pt>
                <c:pt idx="13545">
                  <c:v>8.7363099999999996</c:v>
                </c:pt>
                <c:pt idx="13546">
                  <c:v>8.7367399999999993</c:v>
                </c:pt>
                <c:pt idx="13547">
                  <c:v>8.7373899999999995</c:v>
                </c:pt>
                <c:pt idx="13548">
                  <c:v>8.7382100000000005</c:v>
                </c:pt>
                <c:pt idx="13549">
                  <c:v>8.7390799999999995</c:v>
                </c:pt>
                <c:pt idx="13550">
                  <c:v>8.74</c:v>
                </c:pt>
                <c:pt idx="13551">
                  <c:v>8.7409300000000005</c:v>
                </c:pt>
                <c:pt idx="13552">
                  <c:v>8.7418800000000001</c:v>
                </c:pt>
                <c:pt idx="13553">
                  <c:v>8.7427399999999995</c:v>
                </c:pt>
                <c:pt idx="13554">
                  <c:v>8.74315</c:v>
                </c:pt>
                <c:pt idx="13555">
                  <c:v>8.7439099999999996</c:v>
                </c:pt>
                <c:pt idx="13556">
                  <c:v>8.7446599999999997</c:v>
                </c:pt>
                <c:pt idx="13557">
                  <c:v>8.7451000000000008</c:v>
                </c:pt>
                <c:pt idx="13558">
                  <c:v>8.7457799999999999</c:v>
                </c:pt>
                <c:pt idx="13559">
                  <c:v>8.7464099999999991</c:v>
                </c:pt>
                <c:pt idx="13560">
                  <c:v>8.7474500000000006</c:v>
                </c:pt>
                <c:pt idx="13561">
                  <c:v>8.7481399999999994</c:v>
                </c:pt>
                <c:pt idx="13562">
                  <c:v>8.7488100000000006</c:v>
                </c:pt>
                <c:pt idx="13563">
                  <c:v>8.7494800000000001</c:v>
                </c:pt>
                <c:pt idx="13564">
                  <c:v>8.7505400000000009</c:v>
                </c:pt>
                <c:pt idx="13565">
                  <c:v>8.7511899999999994</c:v>
                </c:pt>
                <c:pt idx="13566">
                  <c:v>8.7517399999999999</c:v>
                </c:pt>
                <c:pt idx="13567">
                  <c:v>8.7524599999999992</c:v>
                </c:pt>
                <c:pt idx="13568">
                  <c:v>8.7529199999999996</c:v>
                </c:pt>
                <c:pt idx="13569">
                  <c:v>8.7534600000000005</c:v>
                </c:pt>
                <c:pt idx="13570">
                  <c:v>8.7543799999999994</c:v>
                </c:pt>
                <c:pt idx="13571">
                  <c:v>8.7547599999999992</c:v>
                </c:pt>
                <c:pt idx="13572">
                  <c:v>8.7556799999999999</c:v>
                </c:pt>
                <c:pt idx="13573">
                  <c:v>8.7567599999999999</c:v>
                </c:pt>
                <c:pt idx="13574">
                  <c:v>8.7574400000000008</c:v>
                </c:pt>
                <c:pt idx="13575">
                  <c:v>8.7581399999999991</c:v>
                </c:pt>
                <c:pt idx="13576">
                  <c:v>8.7587600000000005</c:v>
                </c:pt>
                <c:pt idx="13577">
                  <c:v>8.7593200000000007</c:v>
                </c:pt>
                <c:pt idx="13578">
                  <c:v>8.7596600000000002</c:v>
                </c:pt>
                <c:pt idx="13579">
                  <c:v>8.76037</c:v>
                </c:pt>
                <c:pt idx="13580">
                  <c:v>8.7612199999999998</c:v>
                </c:pt>
                <c:pt idx="13581">
                  <c:v>8.7617899999999995</c:v>
                </c:pt>
                <c:pt idx="13582">
                  <c:v>8.76234</c:v>
                </c:pt>
                <c:pt idx="13583">
                  <c:v>8.7629400000000004</c:v>
                </c:pt>
                <c:pt idx="13584">
                  <c:v>8.7636699999999994</c:v>
                </c:pt>
                <c:pt idx="13585">
                  <c:v>8.7645499999999998</c:v>
                </c:pt>
                <c:pt idx="13586">
                  <c:v>8.7656100000000006</c:v>
                </c:pt>
                <c:pt idx="13587">
                  <c:v>8.7666599999999999</c:v>
                </c:pt>
                <c:pt idx="13588">
                  <c:v>8.7670300000000001</c:v>
                </c:pt>
                <c:pt idx="13589">
                  <c:v>8.7676099999999995</c:v>
                </c:pt>
                <c:pt idx="13590">
                  <c:v>8.7682699999999993</c:v>
                </c:pt>
                <c:pt idx="13591">
                  <c:v>8.7693300000000001</c:v>
                </c:pt>
                <c:pt idx="13592">
                  <c:v>8.7700999999999993</c:v>
                </c:pt>
                <c:pt idx="13593">
                  <c:v>8.7707700000000006</c:v>
                </c:pt>
                <c:pt idx="13594">
                  <c:v>8.7711600000000001</c:v>
                </c:pt>
                <c:pt idx="13595">
                  <c:v>8.7716799999999999</c:v>
                </c:pt>
                <c:pt idx="13596">
                  <c:v>8.7723499999999994</c:v>
                </c:pt>
                <c:pt idx="13597">
                  <c:v>8.7732100000000006</c:v>
                </c:pt>
                <c:pt idx="13598">
                  <c:v>8.7741100000000003</c:v>
                </c:pt>
                <c:pt idx="13599">
                  <c:v>8.7747700000000002</c:v>
                </c:pt>
                <c:pt idx="13600">
                  <c:v>8.7756799999999995</c:v>
                </c:pt>
                <c:pt idx="13601">
                  <c:v>8.7767700000000008</c:v>
                </c:pt>
                <c:pt idx="13602">
                  <c:v>8.7773099999999999</c:v>
                </c:pt>
                <c:pt idx="13603">
                  <c:v>8.7783200000000008</c:v>
                </c:pt>
                <c:pt idx="13604">
                  <c:v>8.7794100000000004</c:v>
                </c:pt>
                <c:pt idx="13605">
                  <c:v>8.7798300000000005</c:v>
                </c:pt>
                <c:pt idx="13606">
                  <c:v>8.7805400000000002</c:v>
                </c:pt>
                <c:pt idx="13607">
                  <c:v>8.7813700000000008</c:v>
                </c:pt>
                <c:pt idx="13608">
                  <c:v>8.7821400000000001</c:v>
                </c:pt>
                <c:pt idx="13609">
                  <c:v>8.7829800000000002</c:v>
                </c:pt>
                <c:pt idx="13610">
                  <c:v>8.7833799999999993</c:v>
                </c:pt>
                <c:pt idx="13611">
                  <c:v>8.7839899999999993</c:v>
                </c:pt>
                <c:pt idx="13612">
                  <c:v>8.7849500000000003</c:v>
                </c:pt>
                <c:pt idx="13613">
                  <c:v>8.7856500000000004</c:v>
                </c:pt>
                <c:pt idx="13614">
                  <c:v>8.7860800000000001</c:v>
                </c:pt>
                <c:pt idx="13615">
                  <c:v>8.7864400000000007</c:v>
                </c:pt>
                <c:pt idx="13616">
                  <c:v>8.7867800000000003</c:v>
                </c:pt>
                <c:pt idx="13617">
                  <c:v>8.7873199999999994</c:v>
                </c:pt>
                <c:pt idx="13618">
                  <c:v>8.7881199999999993</c:v>
                </c:pt>
                <c:pt idx="13619">
                  <c:v>8.7888300000000008</c:v>
                </c:pt>
                <c:pt idx="13620">
                  <c:v>8.7898800000000001</c:v>
                </c:pt>
                <c:pt idx="13621">
                  <c:v>8.7907799999999998</c:v>
                </c:pt>
                <c:pt idx="13622">
                  <c:v>8.7912700000000008</c:v>
                </c:pt>
                <c:pt idx="13623">
                  <c:v>8.7918500000000002</c:v>
                </c:pt>
                <c:pt idx="13624">
                  <c:v>8.7924699999999998</c:v>
                </c:pt>
                <c:pt idx="13625">
                  <c:v>8.7928599999999992</c:v>
                </c:pt>
                <c:pt idx="13626">
                  <c:v>8.7936099999999993</c:v>
                </c:pt>
                <c:pt idx="13627">
                  <c:v>8.7942</c:v>
                </c:pt>
                <c:pt idx="13628">
                  <c:v>8.7952999999999992</c:v>
                </c:pt>
                <c:pt idx="13629">
                  <c:v>8.7957000000000001</c:v>
                </c:pt>
                <c:pt idx="13630">
                  <c:v>8.7963100000000001</c:v>
                </c:pt>
                <c:pt idx="13631">
                  <c:v>8.7968399999999995</c:v>
                </c:pt>
                <c:pt idx="13632">
                  <c:v>8.7973800000000004</c:v>
                </c:pt>
                <c:pt idx="13633">
                  <c:v>8.7979199999999995</c:v>
                </c:pt>
                <c:pt idx="13634">
                  <c:v>8.7989999999999995</c:v>
                </c:pt>
                <c:pt idx="13635">
                  <c:v>8.7997399999999999</c:v>
                </c:pt>
                <c:pt idx="13636">
                  <c:v>8.8000799999999995</c:v>
                </c:pt>
                <c:pt idx="13637">
                  <c:v>8.8005300000000002</c:v>
                </c:pt>
                <c:pt idx="13638">
                  <c:v>8.8010800000000007</c:v>
                </c:pt>
                <c:pt idx="13639">
                  <c:v>8.8017800000000008</c:v>
                </c:pt>
                <c:pt idx="13640">
                  <c:v>8.8021499999999993</c:v>
                </c:pt>
                <c:pt idx="13641">
                  <c:v>8.8026800000000005</c:v>
                </c:pt>
                <c:pt idx="13642">
                  <c:v>8.8031699999999997</c:v>
                </c:pt>
                <c:pt idx="13643">
                  <c:v>8.8038699999999999</c:v>
                </c:pt>
                <c:pt idx="13644">
                  <c:v>8.8047699999999995</c:v>
                </c:pt>
                <c:pt idx="13645">
                  <c:v>8.8055599999999998</c:v>
                </c:pt>
                <c:pt idx="13646">
                  <c:v>8.8062500000000004</c:v>
                </c:pt>
                <c:pt idx="13647">
                  <c:v>8.8068899999999992</c:v>
                </c:pt>
                <c:pt idx="13648">
                  <c:v>8.8075100000000006</c:v>
                </c:pt>
                <c:pt idx="13649">
                  <c:v>8.8084699999999998</c:v>
                </c:pt>
                <c:pt idx="13650">
                  <c:v>8.8092400000000008</c:v>
                </c:pt>
                <c:pt idx="13651">
                  <c:v>8.8099600000000002</c:v>
                </c:pt>
                <c:pt idx="13652">
                  <c:v>8.8105700000000002</c:v>
                </c:pt>
                <c:pt idx="13653">
                  <c:v>8.8110900000000001</c:v>
                </c:pt>
                <c:pt idx="13654">
                  <c:v>8.8116900000000005</c:v>
                </c:pt>
                <c:pt idx="13655">
                  <c:v>8.8122799999999994</c:v>
                </c:pt>
                <c:pt idx="13656">
                  <c:v>8.8130199999999999</c:v>
                </c:pt>
                <c:pt idx="13657">
                  <c:v>8.8138799999999993</c:v>
                </c:pt>
                <c:pt idx="13658">
                  <c:v>8.8146199999999997</c:v>
                </c:pt>
                <c:pt idx="13659">
                  <c:v>8.8154000000000003</c:v>
                </c:pt>
                <c:pt idx="13660">
                  <c:v>8.8163400000000003</c:v>
                </c:pt>
                <c:pt idx="13661">
                  <c:v>8.8167100000000005</c:v>
                </c:pt>
                <c:pt idx="13662">
                  <c:v>8.8172099999999993</c:v>
                </c:pt>
                <c:pt idx="13663">
                  <c:v>8.8177599999999998</c:v>
                </c:pt>
                <c:pt idx="13664">
                  <c:v>8.8184500000000003</c:v>
                </c:pt>
                <c:pt idx="13665">
                  <c:v>8.8193099999999998</c:v>
                </c:pt>
                <c:pt idx="13666">
                  <c:v>8.8201099999999997</c:v>
                </c:pt>
                <c:pt idx="13667">
                  <c:v>8.8208300000000008</c:v>
                </c:pt>
                <c:pt idx="13668">
                  <c:v>8.8214400000000008</c:v>
                </c:pt>
                <c:pt idx="13669">
                  <c:v>8.8222500000000004</c:v>
                </c:pt>
                <c:pt idx="13670">
                  <c:v>8.8229100000000003</c:v>
                </c:pt>
                <c:pt idx="13671">
                  <c:v>8.8235700000000001</c:v>
                </c:pt>
                <c:pt idx="13672">
                  <c:v>8.8239999999999998</c:v>
                </c:pt>
                <c:pt idx="13673">
                  <c:v>8.8246599999999997</c:v>
                </c:pt>
                <c:pt idx="13674">
                  <c:v>8.8250799999999998</c:v>
                </c:pt>
                <c:pt idx="13675">
                  <c:v>8.8255800000000004</c:v>
                </c:pt>
                <c:pt idx="13676">
                  <c:v>8.8263700000000007</c:v>
                </c:pt>
                <c:pt idx="13677">
                  <c:v>8.8272600000000008</c:v>
                </c:pt>
                <c:pt idx="13678">
                  <c:v>8.8283299999999993</c:v>
                </c:pt>
                <c:pt idx="13679">
                  <c:v>8.8292900000000003</c:v>
                </c:pt>
                <c:pt idx="13680">
                  <c:v>8.83033</c:v>
                </c:pt>
                <c:pt idx="13681">
                  <c:v>8.8310300000000002</c:v>
                </c:pt>
                <c:pt idx="13682">
                  <c:v>8.8316599999999994</c:v>
                </c:pt>
                <c:pt idx="13683">
                  <c:v>8.83263</c:v>
                </c:pt>
                <c:pt idx="13684">
                  <c:v>8.8332899999999999</c:v>
                </c:pt>
                <c:pt idx="13685">
                  <c:v>8.8340899999999998</c:v>
                </c:pt>
                <c:pt idx="13686">
                  <c:v>8.8348300000000002</c:v>
                </c:pt>
                <c:pt idx="13687">
                  <c:v>8.8355899999999998</c:v>
                </c:pt>
                <c:pt idx="13688">
                  <c:v>8.8363099999999992</c:v>
                </c:pt>
                <c:pt idx="13689">
                  <c:v>8.8370300000000004</c:v>
                </c:pt>
                <c:pt idx="13690">
                  <c:v>8.8374900000000007</c:v>
                </c:pt>
                <c:pt idx="13691">
                  <c:v>8.8377499999999998</c:v>
                </c:pt>
                <c:pt idx="13692">
                  <c:v>8.8386099999999992</c:v>
                </c:pt>
                <c:pt idx="13693">
                  <c:v>8.8391000000000002</c:v>
                </c:pt>
                <c:pt idx="13694">
                  <c:v>8.8395600000000005</c:v>
                </c:pt>
                <c:pt idx="13695">
                  <c:v>8.8399300000000007</c:v>
                </c:pt>
                <c:pt idx="13696">
                  <c:v>8.8401499999999995</c:v>
                </c:pt>
                <c:pt idx="13697">
                  <c:v>8.8409899999999997</c:v>
                </c:pt>
                <c:pt idx="13698">
                  <c:v>8.8416200000000007</c:v>
                </c:pt>
                <c:pt idx="13699">
                  <c:v>8.8421400000000006</c:v>
                </c:pt>
                <c:pt idx="13700">
                  <c:v>8.8431700000000006</c:v>
                </c:pt>
                <c:pt idx="13701">
                  <c:v>8.8435699999999997</c:v>
                </c:pt>
                <c:pt idx="13702">
                  <c:v>8.8442299999999996</c:v>
                </c:pt>
                <c:pt idx="13703">
                  <c:v>8.8450900000000008</c:v>
                </c:pt>
                <c:pt idx="13704">
                  <c:v>8.8457699999999999</c:v>
                </c:pt>
                <c:pt idx="13705">
                  <c:v>8.8463499999999993</c:v>
                </c:pt>
                <c:pt idx="13706">
                  <c:v>8.8468699999999991</c:v>
                </c:pt>
                <c:pt idx="13707">
                  <c:v>8.8476499999999998</c:v>
                </c:pt>
                <c:pt idx="13708">
                  <c:v>8.84863</c:v>
                </c:pt>
                <c:pt idx="13709">
                  <c:v>8.8493200000000005</c:v>
                </c:pt>
                <c:pt idx="13710">
                  <c:v>8.8502200000000002</c:v>
                </c:pt>
                <c:pt idx="13711">
                  <c:v>8.8505400000000005</c:v>
                </c:pt>
                <c:pt idx="13712">
                  <c:v>8.85121</c:v>
                </c:pt>
                <c:pt idx="13713">
                  <c:v>8.8522200000000009</c:v>
                </c:pt>
                <c:pt idx="13714">
                  <c:v>8.8528800000000007</c:v>
                </c:pt>
                <c:pt idx="13715">
                  <c:v>8.8531700000000004</c:v>
                </c:pt>
                <c:pt idx="13716">
                  <c:v>8.8536199999999994</c:v>
                </c:pt>
                <c:pt idx="13717">
                  <c:v>8.8543800000000008</c:v>
                </c:pt>
                <c:pt idx="13718">
                  <c:v>8.8552300000000006</c:v>
                </c:pt>
                <c:pt idx="13719">
                  <c:v>8.8557600000000001</c:v>
                </c:pt>
                <c:pt idx="13720">
                  <c:v>8.8563399999999994</c:v>
                </c:pt>
                <c:pt idx="13721">
                  <c:v>8.8566900000000004</c:v>
                </c:pt>
                <c:pt idx="13722">
                  <c:v>8.8570600000000006</c:v>
                </c:pt>
                <c:pt idx="13723">
                  <c:v>8.8576499999999996</c:v>
                </c:pt>
                <c:pt idx="13724">
                  <c:v>8.8582800000000006</c:v>
                </c:pt>
                <c:pt idx="13725">
                  <c:v>8.8593700000000002</c:v>
                </c:pt>
                <c:pt idx="13726">
                  <c:v>8.86</c:v>
                </c:pt>
                <c:pt idx="13727">
                  <c:v>8.8607999999999993</c:v>
                </c:pt>
                <c:pt idx="13728">
                  <c:v>8.8610100000000003</c:v>
                </c:pt>
                <c:pt idx="13729">
                  <c:v>8.8614999999999995</c:v>
                </c:pt>
                <c:pt idx="13730">
                  <c:v>8.8619400000000006</c:v>
                </c:pt>
                <c:pt idx="13731">
                  <c:v>8.8629899999999999</c:v>
                </c:pt>
                <c:pt idx="13732">
                  <c:v>8.8640299999999996</c:v>
                </c:pt>
                <c:pt idx="13733">
                  <c:v>8.8647500000000008</c:v>
                </c:pt>
                <c:pt idx="13734">
                  <c:v>8.8650500000000001</c:v>
                </c:pt>
                <c:pt idx="13735">
                  <c:v>8.8657500000000002</c:v>
                </c:pt>
                <c:pt idx="13736">
                  <c:v>8.8663500000000006</c:v>
                </c:pt>
                <c:pt idx="13737">
                  <c:v>8.8672299999999993</c:v>
                </c:pt>
                <c:pt idx="13738">
                  <c:v>8.8681999999999999</c:v>
                </c:pt>
                <c:pt idx="13739">
                  <c:v>8.8692299999999999</c:v>
                </c:pt>
                <c:pt idx="13740">
                  <c:v>8.8695400000000006</c:v>
                </c:pt>
                <c:pt idx="13741">
                  <c:v>8.8698399999999999</c:v>
                </c:pt>
                <c:pt idx="13742">
                  <c:v>8.8702400000000008</c:v>
                </c:pt>
                <c:pt idx="13743">
                  <c:v>8.8711099999999998</c:v>
                </c:pt>
                <c:pt idx="13744">
                  <c:v>8.8720499999999998</c:v>
                </c:pt>
                <c:pt idx="13745">
                  <c:v>8.8728599999999993</c:v>
                </c:pt>
                <c:pt idx="13746">
                  <c:v>8.8732100000000003</c:v>
                </c:pt>
                <c:pt idx="13747">
                  <c:v>8.8738100000000006</c:v>
                </c:pt>
                <c:pt idx="13748">
                  <c:v>8.8742400000000004</c:v>
                </c:pt>
                <c:pt idx="13749">
                  <c:v>8.8748900000000006</c:v>
                </c:pt>
                <c:pt idx="13750">
                  <c:v>8.8759200000000007</c:v>
                </c:pt>
                <c:pt idx="13751">
                  <c:v>8.8765599999999996</c:v>
                </c:pt>
                <c:pt idx="13752">
                  <c:v>8.8772599999999997</c:v>
                </c:pt>
                <c:pt idx="13753">
                  <c:v>8.8779199999999996</c:v>
                </c:pt>
                <c:pt idx="13754">
                  <c:v>8.8788199999999993</c:v>
                </c:pt>
                <c:pt idx="13755">
                  <c:v>8.87988</c:v>
                </c:pt>
                <c:pt idx="13756">
                  <c:v>8.8803900000000002</c:v>
                </c:pt>
                <c:pt idx="13757">
                  <c:v>8.8812300000000004</c:v>
                </c:pt>
                <c:pt idx="13758">
                  <c:v>8.8819599999999994</c:v>
                </c:pt>
                <c:pt idx="13759">
                  <c:v>8.8824400000000008</c:v>
                </c:pt>
                <c:pt idx="13760">
                  <c:v>8.8827300000000005</c:v>
                </c:pt>
                <c:pt idx="13761">
                  <c:v>8.8830899999999993</c:v>
                </c:pt>
                <c:pt idx="13762">
                  <c:v>8.8835499999999996</c:v>
                </c:pt>
                <c:pt idx="13763">
                  <c:v>8.8846100000000003</c:v>
                </c:pt>
                <c:pt idx="13764">
                  <c:v>8.8854699999999998</c:v>
                </c:pt>
                <c:pt idx="13765">
                  <c:v>8.8865400000000001</c:v>
                </c:pt>
                <c:pt idx="13766">
                  <c:v>8.8873099999999994</c:v>
                </c:pt>
                <c:pt idx="13767">
                  <c:v>8.88781</c:v>
                </c:pt>
                <c:pt idx="13768">
                  <c:v>8.8882499999999993</c:v>
                </c:pt>
                <c:pt idx="13769">
                  <c:v>8.8889899999999997</c:v>
                </c:pt>
                <c:pt idx="13770">
                  <c:v>8.8895599999999995</c:v>
                </c:pt>
                <c:pt idx="13771">
                  <c:v>8.89</c:v>
                </c:pt>
                <c:pt idx="13772">
                  <c:v>8.8903999999999996</c:v>
                </c:pt>
                <c:pt idx="13773">
                  <c:v>8.8912200000000006</c:v>
                </c:pt>
                <c:pt idx="13774">
                  <c:v>8.8917999999999999</c:v>
                </c:pt>
                <c:pt idx="13775">
                  <c:v>8.8921799999999998</c:v>
                </c:pt>
                <c:pt idx="13776">
                  <c:v>8.8932400000000005</c:v>
                </c:pt>
                <c:pt idx="13777">
                  <c:v>8.8937799999999996</c:v>
                </c:pt>
                <c:pt idx="13778">
                  <c:v>8.8944299999999998</c:v>
                </c:pt>
                <c:pt idx="13779">
                  <c:v>8.8947599999999998</c:v>
                </c:pt>
                <c:pt idx="13780">
                  <c:v>8.8951499999999992</c:v>
                </c:pt>
                <c:pt idx="13781">
                  <c:v>8.8955000000000002</c:v>
                </c:pt>
                <c:pt idx="13782">
                  <c:v>8.8965899999999998</c:v>
                </c:pt>
                <c:pt idx="13783">
                  <c:v>8.8976100000000002</c:v>
                </c:pt>
                <c:pt idx="13784">
                  <c:v>8.8985199999999995</c:v>
                </c:pt>
                <c:pt idx="13785">
                  <c:v>8.8992799999999992</c:v>
                </c:pt>
                <c:pt idx="13786">
                  <c:v>8.9000699999999995</c:v>
                </c:pt>
                <c:pt idx="13787">
                  <c:v>8.90062</c:v>
                </c:pt>
                <c:pt idx="13788">
                  <c:v>8.9011700000000005</c:v>
                </c:pt>
                <c:pt idx="13789">
                  <c:v>8.9016500000000001</c:v>
                </c:pt>
                <c:pt idx="13790">
                  <c:v>8.9022699999999997</c:v>
                </c:pt>
                <c:pt idx="13791">
                  <c:v>8.9032900000000001</c:v>
                </c:pt>
                <c:pt idx="13792">
                  <c:v>8.9039599999999997</c:v>
                </c:pt>
                <c:pt idx="13793">
                  <c:v>8.9047400000000003</c:v>
                </c:pt>
                <c:pt idx="13794">
                  <c:v>8.9055499999999999</c:v>
                </c:pt>
                <c:pt idx="13795">
                  <c:v>8.9065300000000001</c:v>
                </c:pt>
                <c:pt idx="13796">
                  <c:v>8.9076000000000004</c:v>
                </c:pt>
                <c:pt idx="13797">
                  <c:v>8.9083400000000008</c:v>
                </c:pt>
                <c:pt idx="13798">
                  <c:v>8.9091400000000007</c:v>
                </c:pt>
                <c:pt idx="13799">
                  <c:v>8.90977</c:v>
                </c:pt>
                <c:pt idx="13800">
                  <c:v>8.9102300000000003</c:v>
                </c:pt>
                <c:pt idx="13801">
                  <c:v>8.9108000000000001</c:v>
                </c:pt>
                <c:pt idx="13802">
                  <c:v>8.9112500000000008</c:v>
                </c:pt>
                <c:pt idx="13803">
                  <c:v>8.9120899999999992</c:v>
                </c:pt>
                <c:pt idx="13804">
                  <c:v>8.9126899999999996</c:v>
                </c:pt>
                <c:pt idx="13805">
                  <c:v>8.9132099999999994</c:v>
                </c:pt>
                <c:pt idx="13806">
                  <c:v>8.9136199999999999</c:v>
                </c:pt>
                <c:pt idx="13807">
                  <c:v>8.9141600000000007</c:v>
                </c:pt>
                <c:pt idx="13808">
                  <c:v>8.9148800000000001</c:v>
                </c:pt>
                <c:pt idx="13809">
                  <c:v>8.9153000000000002</c:v>
                </c:pt>
                <c:pt idx="13810">
                  <c:v>8.9161900000000003</c:v>
                </c:pt>
                <c:pt idx="13811">
                  <c:v>8.9167000000000005</c:v>
                </c:pt>
                <c:pt idx="13812">
                  <c:v>8.9173799999999996</c:v>
                </c:pt>
                <c:pt idx="13813">
                  <c:v>8.9183800000000009</c:v>
                </c:pt>
                <c:pt idx="13814">
                  <c:v>8.9192499999999999</c:v>
                </c:pt>
                <c:pt idx="13815">
                  <c:v>8.92</c:v>
                </c:pt>
                <c:pt idx="13816">
                  <c:v>8.9206500000000002</c:v>
                </c:pt>
                <c:pt idx="13817">
                  <c:v>8.9216999999999995</c:v>
                </c:pt>
                <c:pt idx="13818">
                  <c:v>8.9222000000000001</c:v>
                </c:pt>
                <c:pt idx="13819">
                  <c:v>8.9228799999999993</c:v>
                </c:pt>
                <c:pt idx="13820">
                  <c:v>8.9237599999999997</c:v>
                </c:pt>
                <c:pt idx="13821">
                  <c:v>8.9245300000000007</c:v>
                </c:pt>
                <c:pt idx="13822">
                  <c:v>8.92516</c:v>
                </c:pt>
                <c:pt idx="13823">
                  <c:v>8.9257500000000007</c:v>
                </c:pt>
                <c:pt idx="13824">
                  <c:v>8.9260000000000002</c:v>
                </c:pt>
                <c:pt idx="13825">
                  <c:v>8.9268900000000002</c:v>
                </c:pt>
                <c:pt idx="13826">
                  <c:v>8.92774</c:v>
                </c:pt>
                <c:pt idx="13827">
                  <c:v>8.9282000000000004</c:v>
                </c:pt>
                <c:pt idx="13828">
                  <c:v>8.9288600000000002</c:v>
                </c:pt>
                <c:pt idx="13829">
                  <c:v>8.9293999999999993</c:v>
                </c:pt>
                <c:pt idx="13830">
                  <c:v>8.9303299999999997</c:v>
                </c:pt>
                <c:pt idx="13831">
                  <c:v>8.9308599999999991</c:v>
                </c:pt>
                <c:pt idx="13832">
                  <c:v>8.9317200000000003</c:v>
                </c:pt>
                <c:pt idx="13833">
                  <c:v>8.9325700000000001</c:v>
                </c:pt>
                <c:pt idx="13834">
                  <c:v>8.9329999999999998</c:v>
                </c:pt>
                <c:pt idx="13835">
                  <c:v>8.9336199999999995</c:v>
                </c:pt>
                <c:pt idx="13836">
                  <c:v>8.9346399999999999</c:v>
                </c:pt>
                <c:pt idx="13837">
                  <c:v>8.9351400000000005</c:v>
                </c:pt>
                <c:pt idx="13838">
                  <c:v>8.9358900000000006</c:v>
                </c:pt>
                <c:pt idx="13839">
                  <c:v>8.9362600000000008</c:v>
                </c:pt>
                <c:pt idx="13840">
                  <c:v>8.9366000000000003</c:v>
                </c:pt>
                <c:pt idx="13841">
                  <c:v>8.9375199999999992</c:v>
                </c:pt>
                <c:pt idx="13842">
                  <c:v>8.9386799999999997</c:v>
                </c:pt>
                <c:pt idx="13843">
                  <c:v>8.9393999999999991</c:v>
                </c:pt>
                <c:pt idx="13844">
                  <c:v>8.94055</c:v>
                </c:pt>
                <c:pt idx="13845">
                  <c:v>8.9416399999999996</c:v>
                </c:pt>
                <c:pt idx="13846">
                  <c:v>8.9427500000000002</c:v>
                </c:pt>
                <c:pt idx="13847">
                  <c:v>8.9437099999999994</c:v>
                </c:pt>
                <c:pt idx="13848">
                  <c:v>8.9447799999999997</c:v>
                </c:pt>
                <c:pt idx="13849">
                  <c:v>8.9451300000000007</c:v>
                </c:pt>
                <c:pt idx="13850">
                  <c:v>8.9453300000000002</c:v>
                </c:pt>
                <c:pt idx="13851">
                  <c:v>8.9456100000000003</c:v>
                </c:pt>
                <c:pt idx="13852">
                  <c:v>8.9463000000000008</c:v>
                </c:pt>
                <c:pt idx="13853">
                  <c:v>8.9472199999999997</c:v>
                </c:pt>
                <c:pt idx="13854">
                  <c:v>8.9478100000000005</c:v>
                </c:pt>
                <c:pt idx="13855">
                  <c:v>8.9486600000000003</c:v>
                </c:pt>
                <c:pt idx="13856">
                  <c:v>8.9497</c:v>
                </c:pt>
                <c:pt idx="13857">
                  <c:v>8.9506700000000006</c:v>
                </c:pt>
                <c:pt idx="13858">
                  <c:v>8.9512699999999992</c:v>
                </c:pt>
                <c:pt idx="13859">
                  <c:v>8.9518400000000007</c:v>
                </c:pt>
                <c:pt idx="13860">
                  <c:v>8.9521999999999995</c:v>
                </c:pt>
                <c:pt idx="13861">
                  <c:v>8.9525299999999994</c:v>
                </c:pt>
                <c:pt idx="13862">
                  <c:v>8.9533100000000001</c:v>
                </c:pt>
                <c:pt idx="13863">
                  <c:v>8.9543800000000005</c:v>
                </c:pt>
                <c:pt idx="13864">
                  <c:v>8.9548900000000007</c:v>
                </c:pt>
                <c:pt idx="13865">
                  <c:v>8.9553399999999996</c:v>
                </c:pt>
                <c:pt idx="13866">
                  <c:v>8.9556699999999996</c:v>
                </c:pt>
                <c:pt idx="13867">
                  <c:v>8.9566300000000005</c:v>
                </c:pt>
                <c:pt idx="13868">
                  <c:v>8.9570399999999992</c:v>
                </c:pt>
                <c:pt idx="13869">
                  <c:v>8.9578000000000007</c:v>
                </c:pt>
                <c:pt idx="13870">
                  <c:v>8.9585299999999997</c:v>
                </c:pt>
                <c:pt idx="13871">
                  <c:v>8.9588999999999999</c:v>
                </c:pt>
                <c:pt idx="13872">
                  <c:v>8.9591200000000004</c:v>
                </c:pt>
                <c:pt idx="13873">
                  <c:v>8.9600000000000009</c:v>
                </c:pt>
                <c:pt idx="13874">
                  <c:v>8.9609699999999997</c:v>
                </c:pt>
                <c:pt idx="13875">
                  <c:v>8.9619499999999999</c:v>
                </c:pt>
                <c:pt idx="13876">
                  <c:v>8.9624199999999998</c:v>
                </c:pt>
                <c:pt idx="13877">
                  <c:v>8.9631500000000006</c:v>
                </c:pt>
                <c:pt idx="13878">
                  <c:v>8.9641800000000007</c:v>
                </c:pt>
                <c:pt idx="13879">
                  <c:v>8.9649699999999992</c:v>
                </c:pt>
                <c:pt idx="13880">
                  <c:v>8.9652899999999995</c:v>
                </c:pt>
                <c:pt idx="13881">
                  <c:v>8.9659899999999997</c:v>
                </c:pt>
                <c:pt idx="13882">
                  <c:v>8.96706</c:v>
                </c:pt>
                <c:pt idx="13883">
                  <c:v>8.9681200000000008</c:v>
                </c:pt>
                <c:pt idx="13884">
                  <c:v>8.9687400000000004</c:v>
                </c:pt>
                <c:pt idx="13885">
                  <c:v>8.96983</c:v>
                </c:pt>
                <c:pt idx="13886">
                  <c:v>8.9706700000000001</c:v>
                </c:pt>
                <c:pt idx="13887">
                  <c:v>8.9711200000000009</c:v>
                </c:pt>
                <c:pt idx="13888">
                  <c:v>8.9720600000000008</c:v>
                </c:pt>
                <c:pt idx="13889">
                  <c:v>8.9732400000000005</c:v>
                </c:pt>
                <c:pt idx="13890">
                  <c:v>8.9740500000000001</c:v>
                </c:pt>
                <c:pt idx="13891">
                  <c:v>8.9745600000000003</c:v>
                </c:pt>
                <c:pt idx="13892">
                  <c:v>8.9750300000000003</c:v>
                </c:pt>
                <c:pt idx="13893">
                  <c:v>8.9755199999999995</c:v>
                </c:pt>
                <c:pt idx="13894">
                  <c:v>8.9761199999999999</c:v>
                </c:pt>
                <c:pt idx="13895">
                  <c:v>8.97654</c:v>
                </c:pt>
                <c:pt idx="13896">
                  <c:v>8.9772599999999994</c:v>
                </c:pt>
                <c:pt idx="13897">
                  <c:v>8.9777199999999997</c:v>
                </c:pt>
                <c:pt idx="13898">
                  <c:v>8.9785299999999992</c:v>
                </c:pt>
                <c:pt idx="13899">
                  <c:v>8.9794099999999997</c:v>
                </c:pt>
                <c:pt idx="13900">
                  <c:v>8.9799699999999998</c:v>
                </c:pt>
                <c:pt idx="13901">
                  <c:v>8.9807500000000005</c:v>
                </c:pt>
                <c:pt idx="13902">
                  <c:v>8.9817800000000005</c:v>
                </c:pt>
                <c:pt idx="13903">
                  <c:v>8.9827300000000001</c:v>
                </c:pt>
                <c:pt idx="13904">
                  <c:v>8.9834599999999991</c:v>
                </c:pt>
                <c:pt idx="13905">
                  <c:v>8.9842700000000004</c:v>
                </c:pt>
                <c:pt idx="13906">
                  <c:v>8.9853199999999998</c:v>
                </c:pt>
                <c:pt idx="13907">
                  <c:v>8.9863599999999995</c:v>
                </c:pt>
                <c:pt idx="13908">
                  <c:v>8.9872899999999998</c:v>
                </c:pt>
                <c:pt idx="13909">
                  <c:v>8.9878400000000003</c:v>
                </c:pt>
                <c:pt idx="13910">
                  <c:v>8.9884000000000004</c:v>
                </c:pt>
                <c:pt idx="13911">
                  <c:v>8.9890299999999996</c:v>
                </c:pt>
                <c:pt idx="13912">
                  <c:v>8.9894200000000009</c:v>
                </c:pt>
                <c:pt idx="13913">
                  <c:v>8.9903300000000002</c:v>
                </c:pt>
                <c:pt idx="13914">
                  <c:v>8.9913299999999996</c:v>
                </c:pt>
                <c:pt idx="13915">
                  <c:v>8.9923400000000004</c:v>
                </c:pt>
                <c:pt idx="13916">
                  <c:v>8.9931800000000006</c:v>
                </c:pt>
                <c:pt idx="13917">
                  <c:v>8.9936100000000003</c:v>
                </c:pt>
                <c:pt idx="13918">
                  <c:v>8.9945799999999991</c:v>
                </c:pt>
                <c:pt idx="13919">
                  <c:v>8.9955400000000001</c:v>
                </c:pt>
                <c:pt idx="13920">
                  <c:v>8.9963999999999995</c:v>
                </c:pt>
                <c:pt idx="13921">
                  <c:v>8.9968900000000005</c:v>
                </c:pt>
                <c:pt idx="13922">
                  <c:v>8.9978300000000004</c:v>
                </c:pt>
                <c:pt idx="13923">
                  <c:v>8.9982799999999994</c:v>
                </c:pt>
                <c:pt idx="13924">
                  <c:v>8.9993599999999994</c:v>
                </c:pt>
                <c:pt idx="13925">
                  <c:v>9</c:v>
                </c:pt>
                <c:pt idx="13926">
                  <c:v>9.0002600000000008</c:v>
                </c:pt>
                <c:pt idx="13927">
                  <c:v>9.0006900000000005</c:v>
                </c:pt>
                <c:pt idx="13928">
                  <c:v>9.0010399999999997</c:v>
                </c:pt>
                <c:pt idx="13929">
                  <c:v>9.0012899999999991</c:v>
                </c:pt>
                <c:pt idx="13930">
                  <c:v>9.0015499999999999</c:v>
                </c:pt>
                <c:pt idx="13931">
                  <c:v>9.0021100000000001</c:v>
                </c:pt>
                <c:pt idx="13932">
                  <c:v>9.0026799999999998</c:v>
                </c:pt>
                <c:pt idx="13933">
                  <c:v>9.0035299999999996</c:v>
                </c:pt>
                <c:pt idx="13934">
                  <c:v>9.0045900000000003</c:v>
                </c:pt>
                <c:pt idx="13935">
                  <c:v>9.0057100000000005</c:v>
                </c:pt>
                <c:pt idx="13936">
                  <c:v>9.0067900000000005</c:v>
                </c:pt>
                <c:pt idx="13937">
                  <c:v>9.0076000000000001</c:v>
                </c:pt>
                <c:pt idx="13938">
                  <c:v>9.0083400000000005</c:v>
                </c:pt>
                <c:pt idx="13939">
                  <c:v>9.0089799999999993</c:v>
                </c:pt>
                <c:pt idx="13940">
                  <c:v>9.0095200000000002</c:v>
                </c:pt>
                <c:pt idx="13941">
                  <c:v>9.0100499999999997</c:v>
                </c:pt>
                <c:pt idx="13942">
                  <c:v>9.0109399999999997</c:v>
                </c:pt>
                <c:pt idx="13943">
                  <c:v>9.0114400000000003</c:v>
                </c:pt>
                <c:pt idx="13944">
                  <c:v>9.0124700000000004</c:v>
                </c:pt>
                <c:pt idx="13945">
                  <c:v>9.0134000000000007</c:v>
                </c:pt>
                <c:pt idx="13946">
                  <c:v>9.0142000000000007</c:v>
                </c:pt>
                <c:pt idx="13947">
                  <c:v>9.0150199999999998</c:v>
                </c:pt>
                <c:pt idx="13948">
                  <c:v>9.0160199999999993</c:v>
                </c:pt>
                <c:pt idx="13949">
                  <c:v>9.0167999999999999</c:v>
                </c:pt>
                <c:pt idx="13950">
                  <c:v>9.0171200000000002</c:v>
                </c:pt>
                <c:pt idx="13951">
                  <c:v>9.0175400000000003</c:v>
                </c:pt>
                <c:pt idx="13952">
                  <c:v>9.01858</c:v>
                </c:pt>
                <c:pt idx="13953">
                  <c:v>9.0190000000000001</c:v>
                </c:pt>
                <c:pt idx="13954">
                  <c:v>9.0196199999999997</c:v>
                </c:pt>
                <c:pt idx="13955">
                  <c:v>9.0199700000000007</c:v>
                </c:pt>
                <c:pt idx="13956">
                  <c:v>9.0205000000000002</c:v>
                </c:pt>
                <c:pt idx="13957">
                  <c:v>9.02102</c:v>
                </c:pt>
                <c:pt idx="13958">
                  <c:v>9.0216799999999999</c:v>
                </c:pt>
                <c:pt idx="13959">
                  <c:v>9.0224600000000006</c:v>
                </c:pt>
                <c:pt idx="13960">
                  <c:v>9.0233000000000008</c:v>
                </c:pt>
                <c:pt idx="13961">
                  <c:v>9.0244199999999992</c:v>
                </c:pt>
                <c:pt idx="13962">
                  <c:v>9.0252400000000002</c:v>
                </c:pt>
                <c:pt idx="13963">
                  <c:v>9.0256799999999995</c:v>
                </c:pt>
                <c:pt idx="13964">
                  <c:v>9.0266199999999994</c:v>
                </c:pt>
                <c:pt idx="13965">
                  <c:v>9.0273800000000008</c:v>
                </c:pt>
                <c:pt idx="13966">
                  <c:v>9.0282099999999996</c:v>
                </c:pt>
                <c:pt idx="13967">
                  <c:v>9.0289300000000008</c:v>
                </c:pt>
                <c:pt idx="13968">
                  <c:v>9.0296800000000008</c:v>
                </c:pt>
                <c:pt idx="13969">
                  <c:v>9.0305199999999992</c:v>
                </c:pt>
                <c:pt idx="13970">
                  <c:v>9.0314200000000007</c:v>
                </c:pt>
                <c:pt idx="13971">
                  <c:v>9.0324500000000008</c:v>
                </c:pt>
                <c:pt idx="13972">
                  <c:v>9.0334699999999994</c:v>
                </c:pt>
                <c:pt idx="13973">
                  <c:v>9.0342699999999994</c:v>
                </c:pt>
                <c:pt idx="13974">
                  <c:v>9.0346100000000007</c:v>
                </c:pt>
                <c:pt idx="13975">
                  <c:v>9.0355899999999991</c:v>
                </c:pt>
                <c:pt idx="13976">
                  <c:v>9.0366</c:v>
                </c:pt>
                <c:pt idx="13977">
                  <c:v>9.0375200000000007</c:v>
                </c:pt>
                <c:pt idx="13978">
                  <c:v>9.0382300000000004</c:v>
                </c:pt>
                <c:pt idx="13979">
                  <c:v>9.0390200000000007</c:v>
                </c:pt>
                <c:pt idx="13980">
                  <c:v>9.0399399999999996</c:v>
                </c:pt>
                <c:pt idx="13981">
                  <c:v>9.0402299999999993</c:v>
                </c:pt>
                <c:pt idx="13982">
                  <c:v>9.0409799999999994</c:v>
                </c:pt>
                <c:pt idx="13983">
                  <c:v>9.0416299999999996</c:v>
                </c:pt>
                <c:pt idx="13984">
                  <c:v>9.0422499999999992</c:v>
                </c:pt>
                <c:pt idx="13985">
                  <c:v>9.0427499999999998</c:v>
                </c:pt>
                <c:pt idx="13986">
                  <c:v>9.0432500000000005</c:v>
                </c:pt>
                <c:pt idx="13987">
                  <c:v>9.0436399999999999</c:v>
                </c:pt>
                <c:pt idx="13988">
                  <c:v>9.0446600000000004</c:v>
                </c:pt>
                <c:pt idx="13989">
                  <c:v>9.0458099999999995</c:v>
                </c:pt>
                <c:pt idx="13990">
                  <c:v>9.0466099999999994</c:v>
                </c:pt>
                <c:pt idx="13991">
                  <c:v>9.04772</c:v>
                </c:pt>
                <c:pt idx="13992">
                  <c:v>9.0488099999999996</c:v>
                </c:pt>
                <c:pt idx="13993">
                  <c:v>9.0498799999999999</c:v>
                </c:pt>
                <c:pt idx="13994">
                  <c:v>9.0503099999999996</c:v>
                </c:pt>
                <c:pt idx="13995">
                  <c:v>9.0512700000000006</c:v>
                </c:pt>
                <c:pt idx="13996">
                  <c:v>9.05227</c:v>
                </c:pt>
                <c:pt idx="13997">
                  <c:v>9.0530600000000003</c:v>
                </c:pt>
                <c:pt idx="13998">
                  <c:v>9.0537399999999995</c:v>
                </c:pt>
                <c:pt idx="13999">
                  <c:v>9.0542099999999994</c:v>
                </c:pt>
                <c:pt idx="14000">
                  <c:v>9.05504</c:v>
                </c:pt>
                <c:pt idx="14001">
                  <c:v>9.0557099999999995</c:v>
                </c:pt>
                <c:pt idx="14002">
                  <c:v>9.0562699999999996</c:v>
                </c:pt>
                <c:pt idx="14003">
                  <c:v>9.0572199999999992</c:v>
                </c:pt>
                <c:pt idx="14004">
                  <c:v>9.0581999999999994</c:v>
                </c:pt>
                <c:pt idx="14005">
                  <c:v>9.0592199999999998</c:v>
                </c:pt>
                <c:pt idx="14006">
                  <c:v>9.0602300000000007</c:v>
                </c:pt>
                <c:pt idx="14007">
                  <c:v>9.0609000000000002</c:v>
                </c:pt>
                <c:pt idx="14008">
                  <c:v>9.0613100000000006</c:v>
                </c:pt>
                <c:pt idx="14009">
                  <c:v>9.0622199999999999</c:v>
                </c:pt>
                <c:pt idx="14010">
                  <c:v>9.0627200000000006</c:v>
                </c:pt>
                <c:pt idx="14011">
                  <c:v>9.0637399999999992</c:v>
                </c:pt>
                <c:pt idx="14012">
                  <c:v>9.0643100000000008</c:v>
                </c:pt>
                <c:pt idx="14013">
                  <c:v>9.0647099999999998</c:v>
                </c:pt>
                <c:pt idx="14014">
                  <c:v>9.0652100000000004</c:v>
                </c:pt>
                <c:pt idx="14015">
                  <c:v>9.0662199999999995</c:v>
                </c:pt>
                <c:pt idx="14016">
                  <c:v>9.0667899999999992</c:v>
                </c:pt>
                <c:pt idx="14017">
                  <c:v>9.0671800000000005</c:v>
                </c:pt>
                <c:pt idx="14018">
                  <c:v>9.06799</c:v>
                </c:pt>
                <c:pt idx="14019">
                  <c:v>9.0683000000000007</c:v>
                </c:pt>
                <c:pt idx="14020">
                  <c:v>9.0685800000000008</c:v>
                </c:pt>
                <c:pt idx="14021">
                  <c:v>9.0688899999999997</c:v>
                </c:pt>
                <c:pt idx="14022">
                  <c:v>9.06996</c:v>
                </c:pt>
                <c:pt idx="14023">
                  <c:v>9.0705399999999994</c:v>
                </c:pt>
                <c:pt idx="14024">
                  <c:v>9.0711999999999993</c:v>
                </c:pt>
                <c:pt idx="14025">
                  <c:v>9.0720700000000001</c:v>
                </c:pt>
                <c:pt idx="14026">
                  <c:v>9.0724599999999995</c:v>
                </c:pt>
                <c:pt idx="14027">
                  <c:v>9.07348</c:v>
                </c:pt>
                <c:pt idx="14028">
                  <c:v>9.0741700000000005</c:v>
                </c:pt>
                <c:pt idx="14029">
                  <c:v>9.0746500000000001</c:v>
                </c:pt>
                <c:pt idx="14030">
                  <c:v>9.0753299999999992</c:v>
                </c:pt>
                <c:pt idx="14031">
                  <c:v>9.0764099999999992</c:v>
                </c:pt>
                <c:pt idx="14032">
                  <c:v>9.07742</c:v>
                </c:pt>
                <c:pt idx="14033">
                  <c:v>9.0781299999999998</c:v>
                </c:pt>
                <c:pt idx="14034">
                  <c:v>9.0792000000000002</c:v>
                </c:pt>
                <c:pt idx="14035">
                  <c:v>9.0798100000000002</c:v>
                </c:pt>
                <c:pt idx="14036">
                  <c:v>9.0808900000000001</c:v>
                </c:pt>
                <c:pt idx="14037">
                  <c:v>9.0814299999999992</c:v>
                </c:pt>
                <c:pt idx="14038">
                  <c:v>9.0822699999999994</c:v>
                </c:pt>
                <c:pt idx="14039">
                  <c:v>9.0831</c:v>
                </c:pt>
                <c:pt idx="14040">
                  <c:v>9.0834600000000005</c:v>
                </c:pt>
                <c:pt idx="14041">
                  <c:v>9.0839700000000008</c:v>
                </c:pt>
                <c:pt idx="14042">
                  <c:v>9.0846699999999991</c:v>
                </c:pt>
                <c:pt idx="14043">
                  <c:v>9.0857399999999995</c:v>
                </c:pt>
                <c:pt idx="14044">
                  <c:v>9.0866299999999995</c:v>
                </c:pt>
                <c:pt idx="14045">
                  <c:v>9.0876199999999994</c:v>
                </c:pt>
                <c:pt idx="14046">
                  <c:v>9.0886700000000005</c:v>
                </c:pt>
                <c:pt idx="14047">
                  <c:v>9.0897100000000002</c:v>
                </c:pt>
                <c:pt idx="14048">
                  <c:v>9.0902200000000004</c:v>
                </c:pt>
                <c:pt idx="14049">
                  <c:v>9.0910499999999992</c:v>
                </c:pt>
                <c:pt idx="14050">
                  <c:v>9.09178</c:v>
                </c:pt>
                <c:pt idx="14051">
                  <c:v>9.0923800000000004</c:v>
                </c:pt>
                <c:pt idx="14052">
                  <c:v>9.0930199999999992</c:v>
                </c:pt>
                <c:pt idx="14053">
                  <c:v>9.0938400000000001</c:v>
                </c:pt>
                <c:pt idx="14054">
                  <c:v>9.0949200000000001</c:v>
                </c:pt>
                <c:pt idx="14055">
                  <c:v>9.0957600000000003</c:v>
                </c:pt>
                <c:pt idx="14056">
                  <c:v>9.0963399999999996</c:v>
                </c:pt>
                <c:pt idx="14057">
                  <c:v>9.0972299999999997</c:v>
                </c:pt>
                <c:pt idx="14058">
                  <c:v>9.0977999999999994</c:v>
                </c:pt>
                <c:pt idx="14059">
                  <c:v>9.0982000000000003</c:v>
                </c:pt>
                <c:pt idx="14060">
                  <c:v>9.09924</c:v>
                </c:pt>
                <c:pt idx="14061">
                  <c:v>9.1001999999999992</c:v>
                </c:pt>
                <c:pt idx="14062">
                  <c:v>9.1010500000000008</c:v>
                </c:pt>
                <c:pt idx="14063">
                  <c:v>9.1017399999999995</c:v>
                </c:pt>
                <c:pt idx="14064">
                  <c:v>9.1022599999999994</c:v>
                </c:pt>
                <c:pt idx="14065">
                  <c:v>9.1033299999999997</c:v>
                </c:pt>
                <c:pt idx="14066">
                  <c:v>9.1043900000000004</c:v>
                </c:pt>
                <c:pt idx="14067">
                  <c:v>9.1052800000000005</c:v>
                </c:pt>
                <c:pt idx="14068">
                  <c:v>9.1057500000000005</c:v>
                </c:pt>
                <c:pt idx="14069">
                  <c:v>9.1061899999999998</c:v>
                </c:pt>
                <c:pt idx="14070">
                  <c:v>9.1066599999999998</c:v>
                </c:pt>
                <c:pt idx="14071">
                  <c:v>9.1074999999999999</c:v>
                </c:pt>
                <c:pt idx="14072">
                  <c:v>9.1079500000000007</c:v>
                </c:pt>
                <c:pt idx="14073">
                  <c:v>9.1084499999999995</c:v>
                </c:pt>
                <c:pt idx="14074">
                  <c:v>9.1090300000000006</c:v>
                </c:pt>
                <c:pt idx="14075">
                  <c:v>9.1101299999999998</c:v>
                </c:pt>
                <c:pt idx="14076">
                  <c:v>9.1110900000000008</c:v>
                </c:pt>
                <c:pt idx="14077">
                  <c:v>9.1118900000000007</c:v>
                </c:pt>
                <c:pt idx="14078">
                  <c:v>9.11294</c:v>
                </c:pt>
                <c:pt idx="14079">
                  <c:v>9.1138999999999992</c:v>
                </c:pt>
                <c:pt idx="14080">
                  <c:v>9.1145999999999994</c:v>
                </c:pt>
                <c:pt idx="14081">
                  <c:v>9.1154399999999995</c:v>
                </c:pt>
                <c:pt idx="14082">
                  <c:v>9.1163000000000007</c:v>
                </c:pt>
                <c:pt idx="14083">
                  <c:v>9.1171900000000008</c:v>
                </c:pt>
                <c:pt idx="14084">
                  <c:v>9.1182400000000001</c:v>
                </c:pt>
                <c:pt idx="14085">
                  <c:v>9.1188000000000002</c:v>
                </c:pt>
                <c:pt idx="14086">
                  <c:v>9.1192600000000006</c:v>
                </c:pt>
                <c:pt idx="14087">
                  <c:v>9.1198200000000007</c:v>
                </c:pt>
                <c:pt idx="14088">
                  <c:v>9.1204599999999996</c:v>
                </c:pt>
                <c:pt idx="14089">
                  <c:v>9.1212</c:v>
                </c:pt>
                <c:pt idx="14090">
                  <c:v>9.1222399999999997</c:v>
                </c:pt>
                <c:pt idx="14091">
                  <c:v>9.1230499999999992</c:v>
                </c:pt>
                <c:pt idx="14092">
                  <c:v>9.1240199999999998</c:v>
                </c:pt>
                <c:pt idx="14093">
                  <c:v>9.1248299999999993</c:v>
                </c:pt>
                <c:pt idx="14094">
                  <c:v>9.1255900000000008</c:v>
                </c:pt>
                <c:pt idx="14095">
                  <c:v>9.1264900000000004</c:v>
                </c:pt>
                <c:pt idx="14096">
                  <c:v>9.1270699999999998</c:v>
                </c:pt>
                <c:pt idx="14097">
                  <c:v>9.1276100000000007</c:v>
                </c:pt>
                <c:pt idx="14098">
                  <c:v>9.1279599999999999</c:v>
                </c:pt>
                <c:pt idx="14099">
                  <c:v>9.1284600000000005</c:v>
                </c:pt>
                <c:pt idx="14100">
                  <c:v>9.1290200000000006</c:v>
                </c:pt>
                <c:pt idx="14101">
                  <c:v>9.1296400000000002</c:v>
                </c:pt>
                <c:pt idx="14102">
                  <c:v>9.1305099999999992</c:v>
                </c:pt>
                <c:pt idx="14103">
                  <c:v>9.1311300000000006</c:v>
                </c:pt>
                <c:pt idx="14104">
                  <c:v>9.1321200000000005</c:v>
                </c:pt>
                <c:pt idx="14105">
                  <c:v>9.1331900000000008</c:v>
                </c:pt>
                <c:pt idx="14106">
                  <c:v>9.1342599999999994</c:v>
                </c:pt>
                <c:pt idx="14107">
                  <c:v>9.1353399999999993</c:v>
                </c:pt>
                <c:pt idx="14108">
                  <c:v>9.13612</c:v>
                </c:pt>
                <c:pt idx="14109">
                  <c:v>9.1367600000000007</c:v>
                </c:pt>
                <c:pt idx="14110">
                  <c:v>9.1372499999999999</c:v>
                </c:pt>
                <c:pt idx="14111">
                  <c:v>9.1379199999999994</c:v>
                </c:pt>
                <c:pt idx="14112">
                  <c:v>9.1383299999999998</c:v>
                </c:pt>
                <c:pt idx="14113">
                  <c:v>9.1390499999999992</c:v>
                </c:pt>
                <c:pt idx="14114">
                  <c:v>9.1398399999999995</c:v>
                </c:pt>
                <c:pt idx="14115">
                  <c:v>9.1407100000000003</c:v>
                </c:pt>
                <c:pt idx="14116">
                  <c:v>9.1417599999999997</c:v>
                </c:pt>
                <c:pt idx="14117">
                  <c:v>9.1428200000000004</c:v>
                </c:pt>
                <c:pt idx="14118">
                  <c:v>9.1435600000000008</c:v>
                </c:pt>
                <c:pt idx="14119">
                  <c:v>9.1444600000000005</c:v>
                </c:pt>
                <c:pt idx="14120">
                  <c:v>9.1450099999999992</c:v>
                </c:pt>
                <c:pt idx="14121">
                  <c:v>9.1460100000000004</c:v>
                </c:pt>
                <c:pt idx="14122">
                  <c:v>9.1467100000000006</c:v>
                </c:pt>
                <c:pt idx="14123">
                  <c:v>9.1476199999999999</c:v>
                </c:pt>
                <c:pt idx="14124">
                  <c:v>9.1483399999999993</c:v>
                </c:pt>
                <c:pt idx="14125">
                  <c:v>9.1489200000000004</c:v>
                </c:pt>
                <c:pt idx="14126">
                  <c:v>9.1495999999999995</c:v>
                </c:pt>
                <c:pt idx="14127">
                  <c:v>9.1502300000000005</c:v>
                </c:pt>
                <c:pt idx="14128">
                  <c:v>9.1509800000000006</c:v>
                </c:pt>
                <c:pt idx="14129">
                  <c:v>9.1518099999999993</c:v>
                </c:pt>
                <c:pt idx="14130">
                  <c:v>9.1524000000000001</c:v>
                </c:pt>
                <c:pt idx="14131">
                  <c:v>9.1533499999999997</c:v>
                </c:pt>
                <c:pt idx="14132">
                  <c:v>9.1544100000000004</c:v>
                </c:pt>
                <c:pt idx="14133">
                  <c:v>9.1554500000000001</c:v>
                </c:pt>
                <c:pt idx="14134">
                  <c:v>9.1562300000000008</c:v>
                </c:pt>
                <c:pt idx="14135">
                  <c:v>9.15672</c:v>
                </c:pt>
                <c:pt idx="14136">
                  <c:v>9.1577500000000001</c:v>
                </c:pt>
                <c:pt idx="14137">
                  <c:v>9.1587800000000001</c:v>
                </c:pt>
                <c:pt idx="14138">
                  <c:v>9.1597000000000008</c:v>
                </c:pt>
                <c:pt idx="14139">
                  <c:v>9.1601300000000005</c:v>
                </c:pt>
                <c:pt idx="14140">
                  <c:v>9.1612799999999996</c:v>
                </c:pt>
                <c:pt idx="14141">
                  <c:v>9.1617999999999995</c:v>
                </c:pt>
                <c:pt idx="14142">
                  <c:v>9.1625899999999998</c:v>
                </c:pt>
                <c:pt idx="14143">
                  <c:v>9.1631199999999993</c:v>
                </c:pt>
                <c:pt idx="14144">
                  <c:v>9.1638400000000004</c:v>
                </c:pt>
                <c:pt idx="14145">
                  <c:v>9.1645400000000006</c:v>
                </c:pt>
                <c:pt idx="14146">
                  <c:v>9.1650100000000005</c:v>
                </c:pt>
                <c:pt idx="14147">
                  <c:v>9.1659299999999995</c:v>
                </c:pt>
                <c:pt idx="14148">
                  <c:v>9.1663200000000007</c:v>
                </c:pt>
                <c:pt idx="14149">
                  <c:v>9.1671899999999997</c:v>
                </c:pt>
                <c:pt idx="14150">
                  <c:v>9.1682100000000002</c:v>
                </c:pt>
                <c:pt idx="14151">
                  <c:v>9.1692499999999999</c:v>
                </c:pt>
                <c:pt idx="14152">
                  <c:v>9.1698400000000007</c:v>
                </c:pt>
                <c:pt idx="14153">
                  <c:v>9.1706099999999999</c:v>
                </c:pt>
                <c:pt idx="14154">
                  <c:v>9.1716099999999994</c:v>
                </c:pt>
                <c:pt idx="14155">
                  <c:v>9.1721900000000005</c:v>
                </c:pt>
                <c:pt idx="14156">
                  <c:v>9.1727900000000009</c:v>
                </c:pt>
                <c:pt idx="14157">
                  <c:v>9.1732800000000001</c:v>
                </c:pt>
                <c:pt idx="14158">
                  <c:v>9.1737199999999994</c:v>
                </c:pt>
                <c:pt idx="14159">
                  <c:v>9.1742600000000003</c:v>
                </c:pt>
                <c:pt idx="14160">
                  <c:v>9.1748999999999992</c:v>
                </c:pt>
                <c:pt idx="14161">
                  <c:v>9.1758600000000001</c:v>
                </c:pt>
                <c:pt idx="14162">
                  <c:v>9.1768900000000002</c:v>
                </c:pt>
                <c:pt idx="14163">
                  <c:v>9.1779299999999999</c:v>
                </c:pt>
                <c:pt idx="14164">
                  <c:v>9.1788600000000002</c:v>
                </c:pt>
                <c:pt idx="14165">
                  <c:v>9.1796000000000006</c:v>
                </c:pt>
                <c:pt idx="14166">
                  <c:v>9.1801100000000009</c:v>
                </c:pt>
                <c:pt idx="14167">
                  <c:v>9.1807099999999995</c:v>
                </c:pt>
                <c:pt idx="14168">
                  <c:v>9.1811000000000007</c:v>
                </c:pt>
                <c:pt idx="14169">
                  <c:v>9.1820599999999999</c:v>
                </c:pt>
                <c:pt idx="14170">
                  <c:v>9.1824499999999993</c:v>
                </c:pt>
                <c:pt idx="14171">
                  <c:v>9.1828900000000004</c:v>
                </c:pt>
                <c:pt idx="14172">
                  <c:v>9.1839899999999997</c:v>
                </c:pt>
                <c:pt idx="14173">
                  <c:v>9.1845300000000005</c:v>
                </c:pt>
                <c:pt idx="14174">
                  <c:v>9.1855200000000004</c:v>
                </c:pt>
                <c:pt idx="14175">
                  <c:v>9.1859800000000007</c:v>
                </c:pt>
                <c:pt idx="14176">
                  <c:v>9.18689</c:v>
                </c:pt>
                <c:pt idx="14177">
                  <c:v>9.1874699999999994</c:v>
                </c:pt>
                <c:pt idx="14178">
                  <c:v>9.1881799999999991</c:v>
                </c:pt>
                <c:pt idx="14179">
                  <c:v>9.1892300000000002</c:v>
                </c:pt>
                <c:pt idx="14180">
                  <c:v>9.1901899999999994</c:v>
                </c:pt>
                <c:pt idx="14181">
                  <c:v>9.1910600000000002</c:v>
                </c:pt>
                <c:pt idx="14182">
                  <c:v>9.1916700000000002</c:v>
                </c:pt>
                <c:pt idx="14183">
                  <c:v>9.1922300000000003</c:v>
                </c:pt>
                <c:pt idx="14184">
                  <c:v>9.1926900000000007</c:v>
                </c:pt>
                <c:pt idx="14185">
                  <c:v>9.1930399999999999</c:v>
                </c:pt>
                <c:pt idx="14186">
                  <c:v>9.1933799999999994</c:v>
                </c:pt>
                <c:pt idx="14187">
                  <c:v>9.1941799999999994</c:v>
                </c:pt>
                <c:pt idx="14188">
                  <c:v>9.1949000000000005</c:v>
                </c:pt>
                <c:pt idx="14189">
                  <c:v>9.1959300000000006</c:v>
                </c:pt>
                <c:pt idx="14190">
                  <c:v>9.1969700000000003</c:v>
                </c:pt>
                <c:pt idx="14191">
                  <c:v>9.19801</c:v>
                </c:pt>
                <c:pt idx="14192">
                  <c:v>9.1990499999999997</c:v>
                </c:pt>
                <c:pt idx="14193">
                  <c:v>9.1997800000000005</c:v>
                </c:pt>
                <c:pt idx="14194">
                  <c:v>9.2004199999999994</c:v>
                </c:pt>
                <c:pt idx="14195">
                  <c:v>9.2010100000000001</c:v>
                </c:pt>
                <c:pt idx="14196">
                  <c:v>9.2016399999999994</c:v>
                </c:pt>
                <c:pt idx="14197">
                  <c:v>9.2023399999999995</c:v>
                </c:pt>
                <c:pt idx="14198">
                  <c:v>9.2033500000000004</c:v>
                </c:pt>
                <c:pt idx="14199">
                  <c:v>9.20397</c:v>
                </c:pt>
                <c:pt idx="14200">
                  <c:v>9.2044300000000003</c:v>
                </c:pt>
                <c:pt idx="14201">
                  <c:v>9.2051700000000007</c:v>
                </c:pt>
                <c:pt idx="14202">
                  <c:v>9.2061799999999998</c:v>
                </c:pt>
                <c:pt idx="14203">
                  <c:v>9.2066599999999994</c:v>
                </c:pt>
                <c:pt idx="14204">
                  <c:v>9.2071299999999994</c:v>
                </c:pt>
                <c:pt idx="14205">
                  <c:v>9.2082200000000007</c:v>
                </c:pt>
                <c:pt idx="14206">
                  <c:v>9.2092100000000006</c:v>
                </c:pt>
                <c:pt idx="14207">
                  <c:v>9.2101400000000009</c:v>
                </c:pt>
                <c:pt idx="14208">
                  <c:v>9.21068</c:v>
                </c:pt>
                <c:pt idx="14209">
                  <c:v>9.2117199999999997</c:v>
                </c:pt>
                <c:pt idx="14210">
                  <c:v>9.2127800000000004</c:v>
                </c:pt>
                <c:pt idx="14211">
                  <c:v>9.2135800000000003</c:v>
                </c:pt>
                <c:pt idx="14212">
                  <c:v>9.2140799999999992</c:v>
                </c:pt>
                <c:pt idx="14213">
                  <c:v>9.2146100000000004</c:v>
                </c:pt>
                <c:pt idx="14214">
                  <c:v>9.2150599999999994</c:v>
                </c:pt>
                <c:pt idx="14215">
                  <c:v>9.2160399999999996</c:v>
                </c:pt>
                <c:pt idx="14216">
                  <c:v>9.2166099999999993</c:v>
                </c:pt>
                <c:pt idx="14217">
                  <c:v>9.2169799999999995</c:v>
                </c:pt>
                <c:pt idx="14218">
                  <c:v>9.2174600000000009</c:v>
                </c:pt>
                <c:pt idx="14219">
                  <c:v>9.2184000000000008</c:v>
                </c:pt>
                <c:pt idx="14220">
                  <c:v>9.2189999999999994</c:v>
                </c:pt>
                <c:pt idx="14221">
                  <c:v>9.2196700000000007</c:v>
                </c:pt>
                <c:pt idx="14222">
                  <c:v>9.2202800000000007</c:v>
                </c:pt>
                <c:pt idx="14223">
                  <c:v>9.2211800000000004</c:v>
                </c:pt>
                <c:pt idx="14224">
                  <c:v>9.2219599999999993</c:v>
                </c:pt>
                <c:pt idx="14225">
                  <c:v>9.2226700000000008</c:v>
                </c:pt>
                <c:pt idx="14226">
                  <c:v>9.2235499999999995</c:v>
                </c:pt>
                <c:pt idx="14227">
                  <c:v>9.2244600000000005</c:v>
                </c:pt>
                <c:pt idx="14228">
                  <c:v>9.2251799999999999</c:v>
                </c:pt>
                <c:pt idx="14229">
                  <c:v>9.2262799999999991</c:v>
                </c:pt>
                <c:pt idx="14230">
                  <c:v>9.22729</c:v>
                </c:pt>
                <c:pt idx="14231">
                  <c:v>9.2277400000000007</c:v>
                </c:pt>
                <c:pt idx="14232">
                  <c:v>9.2281300000000002</c:v>
                </c:pt>
                <c:pt idx="14233">
                  <c:v>9.2285900000000005</c:v>
                </c:pt>
                <c:pt idx="14234">
                  <c:v>9.2289499999999993</c:v>
                </c:pt>
                <c:pt idx="14235">
                  <c:v>9.2294999999999998</c:v>
                </c:pt>
                <c:pt idx="14236">
                  <c:v>9.2303099999999993</c:v>
                </c:pt>
                <c:pt idx="14237">
                  <c:v>9.2313700000000001</c:v>
                </c:pt>
                <c:pt idx="14238">
                  <c:v>9.2322900000000008</c:v>
                </c:pt>
                <c:pt idx="14239">
                  <c:v>9.2331299999999992</c:v>
                </c:pt>
                <c:pt idx="14240">
                  <c:v>9.2336799999999997</c:v>
                </c:pt>
                <c:pt idx="14241">
                  <c:v>9.2346199999999996</c:v>
                </c:pt>
                <c:pt idx="14242">
                  <c:v>9.2352299999999996</c:v>
                </c:pt>
                <c:pt idx="14243">
                  <c:v>9.2362300000000008</c:v>
                </c:pt>
                <c:pt idx="14244">
                  <c:v>9.2366200000000003</c:v>
                </c:pt>
                <c:pt idx="14245">
                  <c:v>9.2368699999999997</c:v>
                </c:pt>
                <c:pt idx="14246">
                  <c:v>9.2375000000000007</c:v>
                </c:pt>
                <c:pt idx="14247">
                  <c:v>9.2379300000000004</c:v>
                </c:pt>
                <c:pt idx="14248">
                  <c:v>9.2384299999999993</c:v>
                </c:pt>
                <c:pt idx="14249">
                  <c:v>9.2392199999999995</c:v>
                </c:pt>
                <c:pt idx="14250">
                  <c:v>9.2399299999999993</c:v>
                </c:pt>
                <c:pt idx="14251">
                  <c:v>9.2408099999999997</c:v>
                </c:pt>
                <c:pt idx="14252">
                  <c:v>9.2418800000000001</c:v>
                </c:pt>
                <c:pt idx="14253">
                  <c:v>9.2429500000000004</c:v>
                </c:pt>
                <c:pt idx="14254">
                  <c:v>9.2440300000000004</c:v>
                </c:pt>
                <c:pt idx="14255">
                  <c:v>9.2448300000000003</c:v>
                </c:pt>
                <c:pt idx="14256">
                  <c:v>9.2456700000000005</c:v>
                </c:pt>
                <c:pt idx="14257">
                  <c:v>9.2461400000000005</c:v>
                </c:pt>
                <c:pt idx="14258">
                  <c:v>9.2468900000000005</c:v>
                </c:pt>
                <c:pt idx="14259">
                  <c:v>9.2473399999999994</c:v>
                </c:pt>
                <c:pt idx="14260">
                  <c:v>9.2478700000000007</c:v>
                </c:pt>
                <c:pt idx="14261">
                  <c:v>9.24864</c:v>
                </c:pt>
                <c:pt idx="14262">
                  <c:v>9.2488700000000001</c:v>
                </c:pt>
                <c:pt idx="14263">
                  <c:v>9.2493599999999994</c:v>
                </c:pt>
                <c:pt idx="14264">
                  <c:v>9.2501499999999997</c:v>
                </c:pt>
                <c:pt idx="14265">
                  <c:v>9.2509700000000006</c:v>
                </c:pt>
                <c:pt idx="14266">
                  <c:v>9.2511799999999997</c:v>
                </c:pt>
                <c:pt idx="14267">
                  <c:v>9.2516200000000008</c:v>
                </c:pt>
                <c:pt idx="14268">
                  <c:v>9.2526100000000007</c:v>
                </c:pt>
                <c:pt idx="14269">
                  <c:v>9.2536799999999992</c:v>
                </c:pt>
                <c:pt idx="14270">
                  <c:v>9.2543100000000003</c:v>
                </c:pt>
                <c:pt idx="14271">
                  <c:v>9.2549799999999998</c:v>
                </c:pt>
                <c:pt idx="14272">
                  <c:v>9.2556399999999996</c:v>
                </c:pt>
                <c:pt idx="14273">
                  <c:v>9.2562999999999995</c:v>
                </c:pt>
                <c:pt idx="14274">
                  <c:v>9.2570099999999993</c:v>
                </c:pt>
                <c:pt idx="14275">
                  <c:v>9.2574900000000007</c:v>
                </c:pt>
                <c:pt idx="14276">
                  <c:v>9.2582400000000007</c:v>
                </c:pt>
                <c:pt idx="14277">
                  <c:v>9.2588299999999997</c:v>
                </c:pt>
                <c:pt idx="14278">
                  <c:v>9.2594399999999997</c:v>
                </c:pt>
                <c:pt idx="14279">
                  <c:v>9.2604500000000005</c:v>
                </c:pt>
                <c:pt idx="14280">
                  <c:v>9.2613199999999996</c:v>
                </c:pt>
                <c:pt idx="14281">
                  <c:v>9.2621400000000005</c:v>
                </c:pt>
                <c:pt idx="14282">
                  <c:v>9.2626899999999992</c:v>
                </c:pt>
                <c:pt idx="14283">
                  <c:v>9.2637999999999998</c:v>
                </c:pt>
                <c:pt idx="14284">
                  <c:v>9.2648499999999991</c:v>
                </c:pt>
                <c:pt idx="14285">
                  <c:v>9.2653400000000001</c:v>
                </c:pt>
                <c:pt idx="14286">
                  <c:v>9.2661300000000004</c:v>
                </c:pt>
                <c:pt idx="14287">
                  <c:v>9.2671500000000009</c:v>
                </c:pt>
                <c:pt idx="14288">
                  <c:v>9.2682699999999993</c:v>
                </c:pt>
                <c:pt idx="14289">
                  <c:v>9.2689599999999999</c:v>
                </c:pt>
                <c:pt idx="14290">
                  <c:v>9.2695000000000007</c:v>
                </c:pt>
                <c:pt idx="14291">
                  <c:v>9.2702399999999994</c:v>
                </c:pt>
                <c:pt idx="14292">
                  <c:v>9.2710500000000007</c:v>
                </c:pt>
                <c:pt idx="14293">
                  <c:v>9.2714200000000009</c:v>
                </c:pt>
                <c:pt idx="14294">
                  <c:v>9.2720000000000002</c:v>
                </c:pt>
                <c:pt idx="14295">
                  <c:v>9.2723200000000006</c:v>
                </c:pt>
                <c:pt idx="14296">
                  <c:v>9.2728900000000003</c:v>
                </c:pt>
                <c:pt idx="14297">
                  <c:v>9.2732500000000009</c:v>
                </c:pt>
                <c:pt idx="14298">
                  <c:v>9.2740799999999997</c:v>
                </c:pt>
                <c:pt idx="14299">
                  <c:v>9.2743599999999997</c:v>
                </c:pt>
                <c:pt idx="14300">
                  <c:v>9.2752599999999994</c:v>
                </c:pt>
                <c:pt idx="14301">
                  <c:v>9.2757500000000004</c:v>
                </c:pt>
                <c:pt idx="14302">
                  <c:v>9.2761499999999995</c:v>
                </c:pt>
                <c:pt idx="14303">
                  <c:v>9.2764900000000008</c:v>
                </c:pt>
                <c:pt idx="14304">
                  <c:v>9.2766900000000003</c:v>
                </c:pt>
                <c:pt idx="14305">
                  <c:v>9.2773400000000006</c:v>
                </c:pt>
                <c:pt idx="14306">
                  <c:v>9.2782999999999998</c:v>
                </c:pt>
                <c:pt idx="14307">
                  <c:v>9.27881</c:v>
                </c:pt>
                <c:pt idx="14308">
                  <c:v>9.2793299999999999</c:v>
                </c:pt>
                <c:pt idx="14309">
                  <c:v>9.2802199999999999</c:v>
                </c:pt>
                <c:pt idx="14310">
                  <c:v>9.2809299999999997</c:v>
                </c:pt>
                <c:pt idx="14311">
                  <c:v>9.2817000000000007</c:v>
                </c:pt>
                <c:pt idx="14312">
                  <c:v>9.2820099999999996</c:v>
                </c:pt>
                <c:pt idx="14313">
                  <c:v>9.2825900000000008</c:v>
                </c:pt>
                <c:pt idx="14314">
                  <c:v>9.2829700000000006</c:v>
                </c:pt>
                <c:pt idx="14315">
                  <c:v>9.2833799999999993</c:v>
                </c:pt>
                <c:pt idx="14316">
                  <c:v>9.2838499999999993</c:v>
                </c:pt>
                <c:pt idx="14317">
                  <c:v>9.2845700000000004</c:v>
                </c:pt>
                <c:pt idx="14318">
                  <c:v>9.2852599999999992</c:v>
                </c:pt>
                <c:pt idx="14319">
                  <c:v>9.2857099999999999</c:v>
                </c:pt>
                <c:pt idx="14320">
                  <c:v>9.2859499999999997</c:v>
                </c:pt>
                <c:pt idx="14321">
                  <c:v>9.2865300000000008</c:v>
                </c:pt>
                <c:pt idx="14322">
                  <c:v>9.2874999999999996</c:v>
                </c:pt>
                <c:pt idx="14323">
                  <c:v>9.2885000000000009</c:v>
                </c:pt>
                <c:pt idx="14324">
                  <c:v>9.2891499999999994</c:v>
                </c:pt>
                <c:pt idx="14325">
                  <c:v>9.2897099999999995</c:v>
                </c:pt>
                <c:pt idx="14326">
                  <c:v>9.2904400000000003</c:v>
                </c:pt>
                <c:pt idx="14327">
                  <c:v>9.2911400000000004</c:v>
                </c:pt>
                <c:pt idx="14328">
                  <c:v>9.2917400000000008</c:v>
                </c:pt>
                <c:pt idx="14329">
                  <c:v>9.2921399999999998</c:v>
                </c:pt>
                <c:pt idx="14330">
                  <c:v>9.2927999999999997</c:v>
                </c:pt>
                <c:pt idx="14331">
                  <c:v>9.2935599999999994</c:v>
                </c:pt>
                <c:pt idx="14332">
                  <c:v>9.2946299999999997</c:v>
                </c:pt>
                <c:pt idx="14333">
                  <c:v>9.2956000000000003</c:v>
                </c:pt>
                <c:pt idx="14334">
                  <c:v>9.2967099999999991</c:v>
                </c:pt>
                <c:pt idx="14335">
                  <c:v>9.2971800000000009</c:v>
                </c:pt>
                <c:pt idx="14336">
                  <c:v>9.2981999999999996</c:v>
                </c:pt>
                <c:pt idx="14337">
                  <c:v>9.2989700000000006</c:v>
                </c:pt>
                <c:pt idx="14338">
                  <c:v>9.3000000000000007</c:v>
                </c:pt>
                <c:pt idx="14339">
                  <c:v>9.3005999999999993</c:v>
                </c:pt>
                <c:pt idx="14340">
                  <c:v>9.3013899999999996</c:v>
                </c:pt>
                <c:pt idx="14341">
                  <c:v>9.3019800000000004</c:v>
                </c:pt>
                <c:pt idx="14342">
                  <c:v>9.30227</c:v>
                </c:pt>
                <c:pt idx="14343">
                  <c:v>9.3026400000000002</c:v>
                </c:pt>
                <c:pt idx="14344">
                  <c:v>9.3033400000000004</c:v>
                </c:pt>
                <c:pt idx="14345">
                  <c:v>9.3038500000000006</c:v>
                </c:pt>
                <c:pt idx="14346">
                  <c:v>9.3046299999999995</c:v>
                </c:pt>
                <c:pt idx="14347">
                  <c:v>9.3056599999999996</c:v>
                </c:pt>
                <c:pt idx="14348">
                  <c:v>9.3066999999999993</c:v>
                </c:pt>
                <c:pt idx="14349">
                  <c:v>9.3077500000000004</c:v>
                </c:pt>
                <c:pt idx="14350">
                  <c:v>9.3087199999999992</c:v>
                </c:pt>
                <c:pt idx="14351">
                  <c:v>9.3097399999999997</c:v>
                </c:pt>
                <c:pt idx="14352">
                  <c:v>9.31006</c:v>
                </c:pt>
                <c:pt idx="14353">
                  <c:v>9.3104499999999994</c:v>
                </c:pt>
                <c:pt idx="14354">
                  <c:v>9.31081</c:v>
                </c:pt>
                <c:pt idx="14355">
                  <c:v>9.3114699999999999</c:v>
                </c:pt>
                <c:pt idx="14356">
                  <c:v>9.3123400000000007</c:v>
                </c:pt>
                <c:pt idx="14357">
                  <c:v>9.31297</c:v>
                </c:pt>
                <c:pt idx="14358">
                  <c:v>9.3134700000000006</c:v>
                </c:pt>
                <c:pt idx="14359">
                  <c:v>9.3144299999999998</c:v>
                </c:pt>
                <c:pt idx="14360">
                  <c:v>9.3150099999999991</c:v>
                </c:pt>
                <c:pt idx="14361">
                  <c:v>9.3157599999999992</c:v>
                </c:pt>
                <c:pt idx="14362">
                  <c:v>9.3164899999999999</c:v>
                </c:pt>
                <c:pt idx="14363">
                  <c:v>9.3171800000000005</c:v>
                </c:pt>
                <c:pt idx="14364">
                  <c:v>9.3182299999999998</c:v>
                </c:pt>
                <c:pt idx="14365">
                  <c:v>9.3189399999999996</c:v>
                </c:pt>
                <c:pt idx="14366">
                  <c:v>9.3197600000000005</c:v>
                </c:pt>
                <c:pt idx="14367">
                  <c:v>9.3206000000000007</c:v>
                </c:pt>
                <c:pt idx="14368">
                  <c:v>9.3216300000000007</c:v>
                </c:pt>
                <c:pt idx="14369">
                  <c:v>9.3222699999999996</c:v>
                </c:pt>
                <c:pt idx="14370">
                  <c:v>9.3228100000000005</c:v>
                </c:pt>
                <c:pt idx="14371">
                  <c:v>9.3232300000000006</c:v>
                </c:pt>
                <c:pt idx="14372">
                  <c:v>9.3240800000000004</c:v>
                </c:pt>
                <c:pt idx="14373">
                  <c:v>9.3247099999999996</c:v>
                </c:pt>
                <c:pt idx="14374">
                  <c:v>9.3256599999999992</c:v>
                </c:pt>
                <c:pt idx="14375">
                  <c:v>9.3263999999999996</c:v>
                </c:pt>
                <c:pt idx="14376">
                  <c:v>9.3269099999999998</c:v>
                </c:pt>
                <c:pt idx="14377">
                  <c:v>9.3279899999999998</c:v>
                </c:pt>
                <c:pt idx="14378">
                  <c:v>9.3288799999999998</c:v>
                </c:pt>
                <c:pt idx="14379">
                  <c:v>9.3299099999999999</c:v>
                </c:pt>
                <c:pt idx="14380">
                  <c:v>9.3305699999999998</c:v>
                </c:pt>
                <c:pt idx="14381">
                  <c:v>9.3311200000000003</c:v>
                </c:pt>
                <c:pt idx="14382">
                  <c:v>9.3319700000000001</c:v>
                </c:pt>
                <c:pt idx="14383">
                  <c:v>9.3326899999999995</c:v>
                </c:pt>
                <c:pt idx="14384">
                  <c:v>9.3331099999999996</c:v>
                </c:pt>
                <c:pt idx="14385">
                  <c:v>9.33399</c:v>
                </c:pt>
                <c:pt idx="14386">
                  <c:v>9.3350600000000004</c:v>
                </c:pt>
                <c:pt idx="14387">
                  <c:v>9.3358000000000008</c:v>
                </c:pt>
                <c:pt idx="14388">
                  <c:v>9.3365200000000002</c:v>
                </c:pt>
                <c:pt idx="14389">
                  <c:v>9.3369400000000002</c:v>
                </c:pt>
                <c:pt idx="14390">
                  <c:v>9.3374500000000005</c:v>
                </c:pt>
                <c:pt idx="14391">
                  <c:v>9.3380600000000005</c:v>
                </c:pt>
                <c:pt idx="14392">
                  <c:v>9.3390799999999992</c:v>
                </c:pt>
                <c:pt idx="14393">
                  <c:v>9.3401399999999999</c:v>
                </c:pt>
                <c:pt idx="14394">
                  <c:v>9.3412799999999994</c:v>
                </c:pt>
                <c:pt idx="14395">
                  <c:v>9.3419000000000008</c:v>
                </c:pt>
                <c:pt idx="14396">
                  <c:v>9.3427299999999995</c:v>
                </c:pt>
                <c:pt idx="14397">
                  <c:v>9.3433899999999994</c:v>
                </c:pt>
                <c:pt idx="14398">
                  <c:v>9.3439899999999998</c:v>
                </c:pt>
                <c:pt idx="14399">
                  <c:v>9.3447800000000001</c:v>
                </c:pt>
                <c:pt idx="14400">
                  <c:v>9.3451400000000007</c:v>
                </c:pt>
                <c:pt idx="14401">
                  <c:v>9.3456799999999998</c:v>
                </c:pt>
                <c:pt idx="14402">
                  <c:v>9.3459699999999994</c:v>
                </c:pt>
                <c:pt idx="14403">
                  <c:v>9.3463899999999995</c:v>
                </c:pt>
                <c:pt idx="14404">
                  <c:v>9.3467400000000005</c:v>
                </c:pt>
                <c:pt idx="14405">
                  <c:v>9.3476599999999994</c:v>
                </c:pt>
                <c:pt idx="14406">
                  <c:v>9.3486799999999999</c:v>
                </c:pt>
                <c:pt idx="14407">
                  <c:v>9.3497400000000006</c:v>
                </c:pt>
                <c:pt idx="14408">
                  <c:v>9.3507700000000007</c:v>
                </c:pt>
                <c:pt idx="14409">
                  <c:v>9.3517700000000001</c:v>
                </c:pt>
                <c:pt idx="14410">
                  <c:v>9.3525600000000004</c:v>
                </c:pt>
                <c:pt idx="14411">
                  <c:v>9.3533799999999996</c:v>
                </c:pt>
                <c:pt idx="14412">
                  <c:v>9.3541399999999992</c:v>
                </c:pt>
                <c:pt idx="14413">
                  <c:v>9.3552099999999996</c:v>
                </c:pt>
                <c:pt idx="14414">
                  <c:v>9.3557199999999998</c:v>
                </c:pt>
                <c:pt idx="14415">
                  <c:v>9.3561999999999994</c:v>
                </c:pt>
                <c:pt idx="14416">
                  <c:v>9.3566900000000004</c:v>
                </c:pt>
                <c:pt idx="14417">
                  <c:v>9.3574800000000007</c:v>
                </c:pt>
                <c:pt idx="14418">
                  <c:v>9.3577499999999993</c:v>
                </c:pt>
                <c:pt idx="14419">
                  <c:v>9.3582199999999993</c:v>
                </c:pt>
                <c:pt idx="14420">
                  <c:v>9.3591999999999995</c:v>
                </c:pt>
                <c:pt idx="14421">
                  <c:v>9.3598199999999991</c:v>
                </c:pt>
                <c:pt idx="14422">
                  <c:v>9.3600999999999992</c:v>
                </c:pt>
                <c:pt idx="14423">
                  <c:v>9.3606599999999993</c:v>
                </c:pt>
                <c:pt idx="14424">
                  <c:v>9.3613700000000009</c:v>
                </c:pt>
                <c:pt idx="14425">
                  <c:v>9.3623999999999992</c:v>
                </c:pt>
                <c:pt idx="14426">
                  <c:v>9.3630499999999994</c:v>
                </c:pt>
                <c:pt idx="14427">
                  <c:v>9.3639200000000002</c:v>
                </c:pt>
                <c:pt idx="14428">
                  <c:v>9.3644099999999995</c:v>
                </c:pt>
                <c:pt idx="14429">
                  <c:v>9.3646700000000003</c:v>
                </c:pt>
                <c:pt idx="14430">
                  <c:v>9.3652200000000008</c:v>
                </c:pt>
                <c:pt idx="14431">
                  <c:v>9.3660800000000002</c:v>
                </c:pt>
                <c:pt idx="14432">
                  <c:v>9.3666199999999993</c:v>
                </c:pt>
                <c:pt idx="14433">
                  <c:v>9.3669899999999995</c:v>
                </c:pt>
                <c:pt idx="14434">
                  <c:v>9.3675800000000002</c:v>
                </c:pt>
                <c:pt idx="14435">
                  <c:v>9.3681099999999997</c:v>
                </c:pt>
                <c:pt idx="14436">
                  <c:v>9.3688800000000008</c:v>
                </c:pt>
                <c:pt idx="14437">
                  <c:v>9.3698499999999996</c:v>
                </c:pt>
                <c:pt idx="14438">
                  <c:v>9.3707100000000008</c:v>
                </c:pt>
                <c:pt idx="14439">
                  <c:v>9.3715299999999999</c:v>
                </c:pt>
                <c:pt idx="14440">
                  <c:v>9.3723299999999998</c:v>
                </c:pt>
                <c:pt idx="14441">
                  <c:v>9.3731899999999992</c:v>
                </c:pt>
                <c:pt idx="14442">
                  <c:v>9.3742900000000002</c:v>
                </c:pt>
                <c:pt idx="14443">
                  <c:v>9.3748000000000005</c:v>
                </c:pt>
                <c:pt idx="14444">
                  <c:v>9.3757999999999999</c:v>
                </c:pt>
                <c:pt idx="14445">
                  <c:v>9.3768499999999992</c:v>
                </c:pt>
                <c:pt idx="14446">
                  <c:v>9.3774599999999992</c:v>
                </c:pt>
                <c:pt idx="14447">
                  <c:v>9.3782200000000007</c:v>
                </c:pt>
                <c:pt idx="14448">
                  <c:v>9.3792600000000004</c:v>
                </c:pt>
                <c:pt idx="14449">
                  <c:v>9.38035</c:v>
                </c:pt>
                <c:pt idx="14450">
                  <c:v>9.3808000000000007</c:v>
                </c:pt>
                <c:pt idx="14451">
                  <c:v>9.3814799999999998</c:v>
                </c:pt>
                <c:pt idx="14452">
                  <c:v>9.3818800000000007</c:v>
                </c:pt>
                <c:pt idx="14453">
                  <c:v>9.3822899999999994</c:v>
                </c:pt>
                <c:pt idx="14454">
                  <c:v>9.3833400000000005</c:v>
                </c:pt>
                <c:pt idx="14455">
                  <c:v>9.3839000000000006</c:v>
                </c:pt>
                <c:pt idx="14456">
                  <c:v>9.3844399999999997</c:v>
                </c:pt>
                <c:pt idx="14457">
                  <c:v>9.3852899999999995</c:v>
                </c:pt>
                <c:pt idx="14458">
                  <c:v>9.3862900000000007</c:v>
                </c:pt>
                <c:pt idx="14459">
                  <c:v>9.3866499999999995</c:v>
                </c:pt>
                <c:pt idx="14460">
                  <c:v>9.3876000000000008</c:v>
                </c:pt>
                <c:pt idx="14461">
                  <c:v>9.3883799999999997</c:v>
                </c:pt>
                <c:pt idx="14462">
                  <c:v>9.3887</c:v>
                </c:pt>
                <c:pt idx="14463">
                  <c:v>9.3895</c:v>
                </c:pt>
                <c:pt idx="14464">
                  <c:v>9.3902400000000004</c:v>
                </c:pt>
                <c:pt idx="14465">
                  <c:v>9.3907900000000009</c:v>
                </c:pt>
                <c:pt idx="14466">
                  <c:v>9.39114</c:v>
                </c:pt>
                <c:pt idx="14467">
                  <c:v>9.3919200000000007</c:v>
                </c:pt>
                <c:pt idx="14468">
                  <c:v>9.3927200000000006</c:v>
                </c:pt>
                <c:pt idx="14469">
                  <c:v>9.3937600000000003</c:v>
                </c:pt>
                <c:pt idx="14470">
                  <c:v>9.3947800000000008</c:v>
                </c:pt>
                <c:pt idx="14471">
                  <c:v>9.3958300000000001</c:v>
                </c:pt>
                <c:pt idx="14472">
                  <c:v>9.39663</c:v>
                </c:pt>
                <c:pt idx="14473">
                  <c:v>9.3972200000000008</c:v>
                </c:pt>
                <c:pt idx="14474">
                  <c:v>9.3979300000000006</c:v>
                </c:pt>
                <c:pt idx="14475">
                  <c:v>9.3988399999999999</c:v>
                </c:pt>
                <c:pt idx="14476">
                  <c:v>9.3995800000000003</c:v>
                </c:pt>
                <c:pt idx="14477">
                  <c:v>9.4002800000000004</c:v>
                </c:pt>
                <c:pt idx="14478">
                  <c:v>9.4006000000000007</c:v>
                </c:pt>
                <c:pt idx="14479">
                  <c:v>9.40137</c:v>
                </c:pt>
                <c:pt idx="14480">
                  <c:v>9.4019100000000009</c:v>
                </c:pt>
                <c:pt idx="14481">
                  <c:v>9.4026099999999992</c:v>
                </c:pt>
                <c:pt idx="14482">
                  <c:v>9.4037199999999999</c:v>
                </c:pt>
                <c:pt idx="14483">
                  <c:v>9.4046000000000003</c:v>
                </c:pt>
                <c:pt idx="14484">
                  <c:v>9.4056499999999996</c:v>
                </c:pt>
                <c:pt idx="14485">
                  <c:v>9.4064099999999993</c:v>
                </c:pt>
                <c:pt idx="14486">
                  <c:v>9.4070099999999996</c:v>
                </c:pt>
                <c:pt idx="14487">
                  <c:v>9.4079599999999992</c:v>
                </c:pt>
                <c:pt idx="14488">
                  <c:v>9.40855</c:v>
                </c:pt>
                <c:pt idx="14489">
                  <c:v>9.4090100000000003</c:v>
                </c:pt>
                <c:pt idx="14490">
                  <c:v>9.41</c:v>
                </c:pt>
                <c:pt idx="14491">
                  <c:v>9.4103600000000007</c:v>
                </c:pt>
                <c:pt idx="14492">
                  <c:v>9.4108999999999998</c:v>
                </c:pt>
                <c:pt idx="14493">
                  <c:v>9.4117099999999994</c:v>
                </c:pt>
                <c:pt idx="14494">
                  <c:v>9.4122400000000006</c:v>
                </c:pt>
                <c:pt idx="14495">
                  <c:v>9.4129400000000008</c:v>
                </c:pt>
                <c:pt idx="14496">
                  <c:v>9.4134100000000007</c:v>
                </c:pt>
                <c:pt idx="14497">
                  <c:v>9.4144600000000001</c:v>
                </c:pt>
                <c:pt idx="14498">
                  <c:v>9.4154900000000001</c:v>
                </c:pt>
                <c:pt idx="14499">
                  <c:v>9.4159600000000001</c:v>
                </c:pt>
                <c:pt idx="14500">
                  <c:v>9.4162499999999998</c:v>
                </c:pt>
                <c:pt idx="14501">
                  <c:v>9.4169499999999999</c:v>
                </c:pt>
                <c:pt idx="14502">
                  <c:v>9.41784</c:v>
                </c:pt>
                <c:pt idx="14503">
                  <c:v>9.4184800000000006</c:v>
                </c:pt>
                <c:pt idx="14504">
                  <c:v>9.4194899999999997</c:v>
                </c:pt>
                <c:pt idx="14505">
                  <c:v>9.4202100000000009</c:v>
                </c:pt>
                <c:pt idx="14506">
                  <c:v>9.4206500000000002</c:v>
                </c:pt>
                <c:pt idx="14507">
                  <c:v>9.4212199999999999</c:v>
                </c:pt>
                <c:pt idx="14508">
                  <c:v>9.4220900000000007</c:v>
                </c:pt>
                <c:pt idx="14509">
                  <c:v>9.42286</c:v>
                </c:pt>
                <c:pt idx="14510">
                  <c:v>9.4233100000000007</c:v>
                </c:pt>
                <c:pt idx="14511">
                  <c:v>9.4238099999999996</c:v>
                </c:pt>
                <c:pt idx="14512">
                  <c:v>9.4243799999999993</c:v>
                </c:pt>
                <c:pt idx="14513">
                  <c:v>9.4247300000000003</c:v>
                </c:pt>
                <c:pt idx="14514">
                  <c:v>9.4252900000000004</c:v>
                </c:pt>
                <c:pt idx="14515">
                  <c:v>9.4262599999999992</c:v>
                </c:pt>
                <c:pt idx="14516">
                  <c:v>9.4272299999999998</c:v>
                </c:pt>
                <c:pt idx="14517">
                  <c:v>9.4279700000000002</c:v>
                </c:pt>
                <c:pt idx="14518">
                  <c:v>9.4290500000000002</c:v>
                </c:pt>
                <c:pt idx="14519">
                  <c:v>9.4298800000000007</c:v>
                </c:pt>
                <c:pt idx="14520">
                  <c:v>9.4309200000000004</c:v>
                </c:pt>
                <c:pt idx="14521">
                  <c:v>9.4317200000000003</c:v>
                </c:pt>
                <c:pt idx="14522">
                  <c:v>9.4325500000000009</c:v>
                </c:pt>
                <c:pt idx="14523">
                  <c:v>9.4332999999999991</c:v>
                </c:pt>
                <c:pt idx="14524">
                  <c:v>9.4337099999999996</c:v>
                </c:pt>
                <c:pt idx="14525">
                  <c:v>9.4341000000000008</c:v>
                </c:pt>
                <c:pt idx="14526">
                  <c:v>9.4344099999999997</c:v>
                </c:pt>
                <c:pt idx="14527">
                  <c:v>9.4347300000000001</c:v>
                </c:pt>
                <c:pt idx="14528">
                  <c:v>9.4352099999999997</c:v>
                </c:pt>
                <c:pt idx="14529">
                  <c:v>9.43567</c:v>
                </c:pt>
                <c:pt idx="14530">
                  <c:v>9.4361999999999995</c:v>
                </c:pt>
                <c:pt idx="14531">
                  <c:v>9.4367099999999997</c:v>
                </c:pt>
                <c:pt idx="14532">
                  <c:v>9.4370499999999993</c:v>
                </c:pt>
                <c:pt idx="14533">
                  <c:v>9.4375499999999999</c:v>
                </c:pt>
                <c:pt idx="14534">
                  <c:v>9.4378499999999992</c:v>
                </c:pt>
                <c:pt idx="14535">
                  <c:v>9.4382999999999999</c:v>
                </c:pt>
                <c:pt idx="14536">
                  <c:v>9.4389199999999995</c:v>
                </c:pt>
                <c:pt idx="14537">
                  <c:v>9.4396100000000001</c:v>
                </c:pt>
                <c:pt idx="14538">
                  <c:v>9.4401600000000006</c:v>
                </c:pt>
                <c:pt idx="14539">
                  <c:v>9.4409600000000005</c:v>
                </c:pt>
                <c:pt idx="14540">
                  <c:v>9.4414700000000007</c:v>
                </c:pt>
                <c:pt idx="14541">
                  <c:v>9.4422499999999996</c:v>
                </c:pt>
                <c:pt idx="14542">
                  <c:v>9.4429400000000001</c:v>
                </c:pt>
                <c:pt idx="14543">
                  <c:v>9.4436</c:v>
                </c:pt>
                <c:pt idx="14544">
                  <c:v>9.4444700000000008</c:v>
                </c:pt>
                <c:pt idx="14545">
                  <c:v>9.4452400000000001</c:v>
                </c:pt>
                <c:pt idx="14546">
                  <c:v>9.4458599999999997</c:v>
                </c:pt>
                <c:pt idx="14547">
                  <c:v>9.4462600000000005</c:v>
                </c:pt>
                <c:pt idx="14548">
                  <c:v>9.4469499999999993</c:v>
                </c:pt>
                <c:pt idx="14549">
                  <c:v>9.4475700000000007</c:v>
                </c:pt>
                <c:pt idx="14550">
                  <c:v>9.4486500000000007</c:v>
                </c:pt>
                <c:pt idx="14551">
                  <c:v>9.4494299999999996</c:v>
                </c:pt>
                <c:pt idx="14552">
                  <c:v>9.4500399999999996</c:v>
                </c:pt>
                <c:pt idx="14553">
                  <c:v>9.4507700000000003</c:v>
                </c:pt>
                <c:pt idx="14554">
                  <c:v>9.4514899999999997</c:v>
                </c:pt>
                <c:pt idx="14555">
                  <c:v>9.4521800000000002</c:v>
                </c:pt>
                <c:pt idx="14556">
                  <c:v>9.4527300000000007</c:v>
                </c:pt>
                <c:pt idx="14557">
                  <c:v>9.4534099999999999</c:v>
                </c:pt>
                <c:pt idx="14558">
                  <c:v>9.4538100000000007</c:v>
                </c:pt>
                <c:pt idx="14559">
                  <c:v>9.4542699999999993</c:v>
                </c:pt>
                <c:pt idx="14560">
                  <c:v>9.4547399999999993</c:v>
                </c:pt>
                <c:pt idx="14561">
                  <c:v>9.45519</c:v>
                </c:pt>
                <c:pt idx="14562">
                  <c:v>9.4560499999999994</c:v>
                </c:pt>
                <c:pt idx="14563">
                  <c:v>9.4571100000000001</c:v>
                </c:pt>
                <c:pt idx="14564">
                  <c:v>9.4581099999999996</c:v>
                </c:pt>
                <c:pt idx="14565">
                  <c:v>9.4592600000000004</c:v>
                </c:pt>
                <c:pt idx="14566">
                  <c:v>9.4599899999999995</c:v>
                </c:pt>
                <c:pt idx="14567">
                  <c:v>9.4608399999999993</c:v>
                </c:pt>
                <c:pt idx="14568">
                  <c:v>9.4612800000000004</c:v>
                </c:pt>
                <c:pt idx="14569">
                  <c:v>9.4618400000000005</c:v>
                </c:pt>
                <c:pt idx="14570">
                  <c:v>9.4626199999999994</c:v>
                </c:pt>
                <c:pt idx="14571">
                  <c:v>9.4634499999999999</c:v>
                </c:pt>
                <c:pt idx="14572">
                  <c:v>9.46448</c:v>
                </c:pt>
                <c:pt idx="14573">
                  <c:v>9.4649800000000006</c:v>
                </c:pt>
                <c:pt idx="14574">
                  <c:v>9.4656000000000002</c:v>
                </c:pt>
                <c:pt idx="14575">
                  <c:v>9.4660700000000002</c:v>
                </c:pt>
                <c:pt idx="14576">
                  <c:v>9.4667200000000005</c:v>
                </c:pt>
                <c:pt idx="14577">
                  <c:v>9.4674999999999994</c:v>
                </c:pt>
                <c:pt idx="14578">
                  <c:v>9.4681099999999994</c:v>
                </c:pt>
                <c:pt idx="14579">
                  <c:v>9.4687400000000004</c:v>
                </c:pt>
                <c:pt idx="14580">
                  <c:v>9.4694199999999995</c:v>
                </c:pt>
                <c:pt idx="14581">
                  <c:v>9.4699899999999992</c:v>
                </c:pt>
                <c:pt idx="14582">
                  <c:v>9.4709500000000002</c:v>
                </c:pt>
                <c:pt idx="14583">
                  <c:v>9.4717300000000009</c:v>
                </c:pt>
                <c:pt idx="14584">
                  <c:v>9.4727300000000003</c:v>
                </c:pt>
                <c:pt idx="14585">
                  <c:v>9.4738500000000005</c:v>
                </c:pt>
                <c:pt idx="14586">
                  <c:v>9.4744899999999994</c:v>
                </c:pt>
                <c:pt idx="14587">
                  <c:v>9.4751700000000003</c:v>
                </c:pt>
                <c:pt idx="14588">
                  <c:v>9.4756900000000002</c:v>
                </c:pt>
                <c:pt idx="14589">
                  <c:v>9.4761399999999991</c:v>
                </c:pt>
                <c:pt idx="14590">
                  <c:v>9.4767299999999999</c:v>
                </c:pt>
                <c:pt idx="14591">
                  <c:v>9.47743</c:v>
                </c:pt>
                <c:pt idx="14592">
                  <c:v>9.4778099999999998</c:v>
                </c:pt>
                <c:pt idx="14593">
                  <c:v>9.47818</c:v>
                </c:pt>
                <c:pt idx="14594">
                  <c:v>9.4787099999999995</c:v>
                </c:pt>
                <c:pt idx="14595">
                  <c:v>9.4793000000000003</c:v>
                </c:pt>
                <c:pt idx="14596">
                  <c:v>9.4800500000000003</c:v>
                </c:pt>
                <c:pt idx="14597">
                  <c:v>9.4809800000000006</c:v>
                </c:pt>
                <c:pt idx="14598">
                  <c:v>9.4817999999999998</c:v>
                </c:pt>
                <c:pt idx="14599">
                  <c:v>9.4821799999999996</c:v>
                </c:pt>
                <c:pt idx="14600">
                  <c:v>9.4826899999999998</c:v>
                </c:pt>
                <c:pt idx="14601">
                  <c:v>9.4831599999999998</c:v>
                </c:pt>
                <c:pt idx="14602">
                  <c:v>9.4841499999999996</c:v>
                </c:pt>
                <c:pt idx="14603">
                  <c:v>9.4848300000000005</c:v>
                </c:pt>
                <c:pt idx="14604">
                  <c:v>9.4854699999999994</c:v>
                </c:pt>
                <c:pt idx="14605">
                  <c:v>9.4866299999999999</c:v>
                </c:pt>
                <c:pt idx="14606">
                  <c:v>9.4877900000000004</c:v>
                </c:pt>
                <c:pt idx="14607">
                  <c:v>9.4889200000000002</c:v>
                </c:pt>
                <c:pt idx="14608">
                  <c:v>9.4894599999999993</c:v>
                </c:pt>
                <c:pt idx="14609">
                  <c:v>9.4900800000000007</c:v>
                </c:pt>
                <c:pt idx="14610">
                  <c:v>9.4909599999999994</c:v>
                </c:pt>
                <c:pt idx="14611">
                  <c:v>9.4914699999999996</c:v>
                </c:pt>
                <c:pt idx="14612">
                  <c:v>9.4920200000000001</c:v>
                </c:pt>
                <c:pt idx="14613">
                  <c:v>9.4930400000000006</c:v>
                </c:pt>
                <c:pt idx="14614">
                  <c:v>9.4940499999999997</c:v>
                </c:pt>
                <c:pt idx="14615">
                  <c:v>9.4948899999999998</c:v>
                </c:pt>
                <c:pt idx="14616">
                  <c:v>9.4953000000000003</c:v>
                </c:pt>
                <c:pt idx="14617">
                  <c:v>9.4959699999999998</c:v>
                </c:pt>
                <c:pt idx="14618">
                  <c:v>9.4966100000000004</c:v>
                </c:pt>
                <c:pt idx="14619">
                  <c:v>9.4969900000000003</c:v>
                </c:pt>
                <c:pt idx="14620">
                  <c:v>9.4974399999999992</c:v>
                </c:pt>
                <c:pt idx="14621">
                  <c:v>9.4979800000000001</c:v>
                </c:pt>
                <c:pt idx="14622">
                  <c:v>9.4984199999999994</c:v>
                </c:pt>
                <c:pt idx="14623">
                  <c:v>9.4989600000000003</c:v>
                </c:pt>
                <c:pt idx="14624">
                  <c:v>9.4997199999999999</c:v>
                </c:pt>
                <c:pt idx="14625">
                  <c:v>9.5004200000000001</c:v>
                </c:pt>
                <c:pt idx="14626">
                  <c:v>9.5013500000000004</c:v>
                </c:pt>
                <c:pt idx="14627">
                  <c:v>9.5022699999999993</c:v>
                </c:pt>
                <c:pt idx="14628">
                  <c:v>9.5033100000000008</c:v>
                </c:pt>
                <c:pt idx="14629">
                  <c:v>9.5044400000000007</c:v>
                </c:pt>
                <c:pt idx="14630">
                  <c:v>9.5049700000000001</c:v>
                </c:pt>
                <c:pt idx="14631">
                  <c:v>9.5056600000000007</c:v>
                </c:pt>
                <c:pt idx="14632">
                  <c:v>9.5063999999999993</c:v>
                </c:pt>
                <c:pt idx="14633">
                  <c:v>9.5070999999999994</c:v>
                </c:pt>
                <c:pt idx="14634">
                  <c:v>9.5079499999999992</c:v>
                </c:pt>
                <c:pt idx="14635">
                  <c:v>9.5085099999999994</c:v>
                </c:pt>
                <c:pt idx="14636">
                  <c:v>9.5089799999999993</c:v>
                </c:pt>
                <c:pt idx="14637">
                  <c:v>9.5093599999999991</c:v>
                </c:pt>
                <c:pt idx="14638">
                  <c:v>9.5098099999999999</c:v>
                </c:pt>
                <c:pt idx="14639">
                  <c:v>9.5105500000000003</c:v>
                </c:pt>
                <c:pt idx="14640">
                  <c:v>9.5111000000000008</c:v>
                </c:pt>
                <c:pt idx="14641">
                  <c:v>9.5120699999999996</c:v>
                </c:pt>
                <c:pt idx="14642">
                  <c:v>9.5129999999999999</c:v>
                </c:pt>
                <c:pt idx="14643">
                  <c:v>9.5137099999999997</c:v>
                </c:pt>
                <c:pt idx="14644">
                  <c:v>9.5143699999999995</c:v>
                </c:pt>
                <c:pt idx="14645">
                  <c:v>9.5152900000000002</c:v>
                </c:pt>
                <c:pt idx="14646">
                  <c:v>9.5163600000000006</c:v>
                </c:pt>
                <c:pt idx="14647">
                  <c:v>9.5169899999999998</c:v>
                </c:pt>
                <c:pt idx="14648">
                  <c:v>9.5178200000000004</c:v>
                </c:pt>
                <c:pt idx="14649">
                  <c:v>9.5181699999999996</c:v>
                </c:pt>
                <c:pt idx="14650">
                  <c:v>9.5186499999999992</c:v>
                </c:pt>
                <c:pt idx="14651">
                  <c:v>9.5191800000000004</c:v>
                </c:pt>
                <c:pt idx="14652">
                  <c:v>9.52</c:v>
                </c:pt>
                <c:pt idx="14653">
                  <c:v>9.5205000000000002</c:v>
                </c:pt>
                <c:pt idx="14654">
                  <c:v>9.52102</c:v>
                </c:pt>
                <c:pt idx="14655">
                  <c:v>9.5218600000000002</c:v>
                </c:pt>
                <c:pt idx="14656">
                  <c:v>9.5224299999999999</c:v>
                </c:pt>
                <c:pt idx="14657">
                  <c:v>9.5230200000000007</c:v>
                </c:pt>
                <c:pt idx="14658">
                  <c:v>9.5233899999999991</c:v>
                </c:pt>
                <c:pt idx="14659">
                  <c:v>9.5238700000000005</c:v>
                </c:pt>
                <c:pt idx="14660">
                  <c:v>9.5241500000000006</c:v>
                </c:pt>
                <c:pt idx="14661">
                  <c:v>9.5245499999999996</c:v>
                </c:pt>
                <c:pt idx="14662">
                  <c:v>9.5248399999999993</c:v>
                </c:pt>
                <c:pt idx="14663">
                  <c:v>9.5253700000000006</c:v>
                </c:pt>
                <c:pt idx="14664">
                  <c:v>9.5260999999999996</c:v>
                </c:pt>
                <c:pt idx="14665">
                  <c:v>9.5266699999999993</c:v>
                </c:pt>
                <c:pt idx="14666">
                  <c:v>9.5274999999999999</c:v>
                </c:pt>
                <c:pt idx="14667">
                  <c:v>9.5281699999999994</c:v>
                </c:pt>
                <c:pt idx="14668">
                  <c:v>9.5294799999999995</c:v>
                </c:pt>
                <c:pt idx="14669">
                  <c:v>9.53003</c:v>
                </c:pt>
                <c:pt idx="14670">
                  <c:v>9.5308899999999994</c:v>
                </c:pt>
                <c:pt idx="14671">
                  <c:v>9.5314899999999998</c:v>
                </c:pt>
                <c:pt idx="14672">
                  <c:v>9.5322099999999992</c:v>
                </c:pt>
                <c:pt idx="14673">
                  <c:v>9.5326900000000006</c:v>
                </c:pt>
                <c:pt idx="14674">
                  <c:v>9.5333900000000007</c:v>
                </c:pt>
                <c:pt idx="14675">
                  <c:v>9.5343499999999999</c:v>
                </c:pt>
                <c:pt idx="14676">
                  <c:v>9.53538</c:v>
                </c:pt>
                <c:pt idx="14677">
                  <c:v>9.5363199999999999</c:v>
                </c:pt>
                <c:pt idx="14678">
                  <c:v>9.5368899999999996</c:v>
                </c:pt>
                <c:pt idx="14679">
                  <c:v>9.5378900000000009</c:v>
                </c:pt>
                <c:pt idx="14680">
                  <c:v>9.5389199999999992</c:v>
                </c:pt>
                <c:pt idx="14681">
                  <c:v>9.5394199999999998</c:v>
                </c:pt>
                <c:pt idx="14682">
                  <c:v>9.5397099999999995</c:v>
                </c:pt>
                <c:pt idx="14683">
                  <c:v>9.5403699999999994</c:v>
                </c:pt>
                <c:pt idx="14684">
                  <c:v>9.5407499999999992</c:v>
                </c:pt>
                <c:pt idx="14685">
                  <c:v>9.5411900000000003</c:v>
                </c:pt>
                <c:pt idx="14686">
                  <c:v>9.5417799999999993</c:v>
                </c:pt>
                <c:pt idx="14687">
                  <c:v>9.5427400000000002</c:v>
                </c:pt>
                <c:pt idx="14688">
                  <c:v>9.5436399999999999</c:v>
                </c:pt>
                <c:pt idx="14689">
                  <c:v>9.5445600000000006</c:v>
                </c:pt>
                <c:pt idx="14690">
                  <c:v>9.5452999999999992</c:v>
                </c:pt>
                <c:pt idx="14691">
                  <c:v>9.5459800000000001</c:v>
                </c:pt>
                <c:pt idx="14692">
                  <c:v>9.5467899999999997</c:v>
                </c:pt>
                <c:pt idx="14693">
                  <c:v>9.5474899999999998</c:v>
                </c:pt>
                <c:pt idx="14694">
                  <c:v>9.5481599999999993</c:v>
                </c:pt>
                <c:pt idx="14695">
                  <c:v>9.5489599999999992</c:v>
                </c:pt>
                <c:pt idx="14696">
                  <c:v>9.5496400000000001</c:v>
                </c:pt>
                <c:pt idx="14697">
                  <c:v>9.5500600000000002</c:v>
                </c:pt>
                <c:pt idx="14698">
                  <c:v>9.5507000000000009</c:v>
                </c:pt>
                <c:pt idx="14699">
                  <c:v>9.5511700000000008</c:v>
                </c:pt>
                <c:pt idx="14700">
                  <c:v>9.5518699999999992</c:v>
                </c:pt>
                <c:pt idx="14701">
                  <c:v>9.5529100000000007</c:v>
                </c:pt>
                <c:pt idx="14702">
                  <c:v>9.55349</c:v>
                </c:pt>
                <c:pt idx="14703">
                  <c:v>9.5538000000000007</c:v>
                </c:pt>
                <c:pt idx="14704">
                  <c:v>9.5541800000000006</c:v>
                </c:pt>
                <c:pt idx="14705">
                  <c:v>9.55457</c:v>
                </c:pt>
                <c:pt idx="14706">
                  <c:v>9.5552799999999998</c:v>
                </c:pt>
                <c:pt idx="14707">
                  <c:v>9.5556800000000006</c:v>
                </c:pt>
                <c:pt idx="14708">
                  <c:v>9.5561000000000007</c:v>
                </c:pt>
                <c:pt idx="14709">
                  <c:v>9.5564999999999998</c:v>
                </c:pt>
                <c:pt idx="14710">
                  <c:v>9.55687</c:v>
                </c:pt>
                <c:pt idx="14711">
                  <c:v>9.5574399999999997</c:v>
                </c:pt>
                <c:pt idx="14712">
                  <c:v>9.5580200000000008</c:v>
                </c:pt>
                <c:pt idx="14713">
                  <c:v>9.5582999999999991</c:v>
                </c:pt>
                <c:pt idx="14714">
                  <c:v>9.55898</c:v>
                </c:pt>
                <c:pt idx="14715">
                  <c:v>9.5598200000000002</c:v>
                </c:pt>
                <c:pt idx="14716">
                  <c:v>9.5603200000000008</c:v>
                </c:pt>
                <c:pt idx="14717">
                  <c:v>9.5612600000000008</c:v>
                </c:pt>
                <c:pt idx="14718">
                  <c:v>9.5616900000000005</c:v>
                </c:pt>
                <c:pt idx="14719">
                  <c:v>9.5624800000000008</c:v>
                </c:pt>
                <c:pt idx="14720">
                  <c:v>9.5629299999999997</c:v>
                </c:pt>
                <c:pt idx="14721">
                  <c:v>9.5633199999999992</c:v>
                </c:pt>
                <c:pt idx="14722">
                  <c:v>9.5639400000000006</c:v>
                </c:pt>
                <c:pt idx="14723">
                  <c:v>9.5644100000000005</c:v>
                </c:pt>
                <c:pt idx="14724">
                  <c:v>9.5647300000000008</c:v>
                </c:pt>
                <c:pt idx="14725">
                  <c:v>9.5651100000000007</c:v>
                </c:pt>
                <c:pt idx="14726">
                  <c:v>9.5657999999999994</c:v>
                </c:pt>
                <c:pt idx="14727">
                  <c:v>9.5668199999999999</c:v>
                </c:pt>
                <c:pt idx="14728">
                  <c:v>9.5679300000000005</c:v>
                </c:pt>
                <c:pt idx="14729">
                  <c:v>9.56907</c:v>
                </c:pt>
                <c:pt idx="14730">
                  <c:v>9.56968</c:v>
                </c:pt>
                <c:pt idx="14731">
                  <c:v>9.5700099999999999</c:v>
                </c:pt>
                <c:pt idx="14732">
                  <c:v>9.5707400000000007</c:v>
                </c:pt>
                <c:pt idx="14733">
                  <c:v>9.5711899999999996</c:v>
                </c:pt>
                <c:pt idx="14734">
                  <c:v>9.5721600000000002</c:v>
                </c:pt>
                <c:pt idx="14735">
                  <c:v>9.5729100000000003</c:v>
                </c:pt>
                <c:pt idx="14736">
                  <c:v>9.5740200000000009</c:v>
                </c:pt>
                <c:pt idx="14737">
                  <c:v>9.5751200000000001</c:v>
                </c:pt>
                <c:pt idx="14738">
                  <c:v>9.5755999999999997</c:v>
                </c:pt>
                <c:pt idx="14739">
                  <c:v>9.5760299999999994</c:v>
                </c:pt>
                <c:pt idx="14740">
                  <c:v>9.5768199999999997</c:v>
                </c:pt>
                <c:pt idx="14741">
                  <c:v>9.5775699999999997</c:v>
                </c:pt>
                <c:pt idx="14742">
                  <c:v>9.5779499999999995</c:v>
                </c:pt>
                <c:pt idx="14743">
                  <c:v>9.5790199999999999</c:v>
                </c:pt>
                <c:pt idx="14744">
                  <c:v>9.5801300000000005</c:v>
                </c:pt>
                <c:pt idx="14745">
                  <c:v>9.5810700000000004</c:v>
                </c:pt>
                <c:pt idx="14746">
                  <c:v>9.5815400000000004</c:v>
                </c:pt>
                <c:pt idx="14747">
                  <c:v>9.5823099999999997</c:v>
                </c:pt>
                <c:pt idx="14748">
                  <c:v>9.5829500000000003</c:v>
                </c:pt>
                <c:pt idx="14749">
                  <c:v>9.5833499999999994</c:v>
                </c:pt>
                <c:pt idx="14750">
                  <c:v>9.5837500000000002</c:v>
                </c:pt>
                <c:pt idx="14751">
                  <c:v>9.5843600000000002</c:v>
                </c:pt>
                <c:pt idx="14752">
                  <c:v>9.5851100000000002</c:v>
                </c:pt>
                <c:pt idx="14753">
                  <c:v>9.5860500000000002</c:v>
                </c:pt>
                <c:pt idx="14754">
                  <c:v>9.5867900000000006</c:v>
                </c:pt>
                <c:pt idx="14755">
                  <c:v>9.5872299999999999</c:v>
                </c:pt>
                <c:pt idx="14756">
                  <c:v>9.5876900000000003</c:v>
                </c:pt>
                <c:pt idx="14757">
                  <c:v>9.5880100000000006</c:v>
                </c:pt>
                <c:pt idx="14758">
                  <c:v>9.5890400000000007</c:v>
                </c:pt>
                <c:pt idx="14759">
                  <c:v>9.5896000000000008</c:v>
                </c:pt>
                <c:pt idx="14760">
                  <c:v>9.5898699999999995</c:v>
                </c:pt>
                <c:pt idx="14761">
                  <c:v>9.5902700000000003</c:v>
                </c:pt>
                <c:pt idx="14762">
                  <c:v>9.5908300000000004</c:v>
                </c:pt>
                <c:pt idx="14763">
                  <c:v>9.5912600000000001</c:v>
                </c:pt>
                <c:pt idx="14764">
                  <c:v>9.5917100000000008</c:v>
                </c:pt>
                <c:pt idx="14765">
                  <c:v>9.5920500000000004</c:v>
                </c:pt>
                <c:pt idx="14766">
                  <c:v>9.5927100000000003</c:v>
                </c:pt>
                <c:pt idx="14767">
                  <c:v>9.5932200000000005</c:v>
                </c:pt>
                <c:pt idx="14768">
                  <c:v>9.59422</c:v>
                </c:pt>
                <c:pt idx="14769">
                  <c:v>9.5949100000000005</c:v>
                </c:pt>
                <c:pt idx="14770">
                  <c:v>9.5959900000000005</c:v>
                </c:pt>
                <c:pt idx="14771">
                  <c:v>9.5965600000000002</c:v>
                </c:pt>
                <c:pt idx="14772">
                  <c:v>9.5970499999999994</c:v>
                </c:pt>
                <c:pt idx="14773">
                  <c:v>9.5980100000000004</c:v>
                </c:pt>
                <c:pt idx="14774">
                  <c:v>9.5985600000000009</c:v>
                </c:pt>
                <c:pt idx="14775">
                  <c:v>9.5993399999999998</c:v>
                </c:pt>
                <c:pt idx="14776">
                  <c:v>9.5998199999999994</c:v>
                </c:pt>
                <c:pt idx="14777">
                  <c:v>9.6005800000000008</c:v>
                </c:pt>
                <c:pt idx="14778">
                  <c:v>9.6012799999999991</c:v>
                </c:pt>
                <c:pt idx="14779">
                  <c:v>9.6019500000000004</c:v>
                </c:pt>
                <c:pt idx="14780">
                  <c:v>9.6027100000000001</c:v>
                </c:pt>
                <c:pt idx="14781">
                  <c:v>9.6034299999999995</c:v>
                </c:pt>
                <c:pt idx="14782">
                  <c:v>9.6037599999999994</c:v>
                </c:pt>
                <c:pt idx="14783">
                  <c:v>9.6041000000000007</c:v>
                </c:pt>
                <c:pt idx="14784">
                  <c:v>9.6045599999999993</c:v>
                </c:pt>
                <c:pt idx="14785">
                  <c:v>9.60501</c:v>
                </c:pt>
                <c:pt idx="14786">
                  <c:v>9.6057100000000002</c:v>
                </c:pt>
                <c:pt idx="14787">
                  <c:v>9.6067900000000002</c:v>
                </c:pt>
                <c:pt idx="14788">
                  <c:v>9.6076700000000006</c:v>
                </c:pt>
                <c:pt idx="14789">
                  <c:v>9.6084999999999994</c:v>
                </c:pt>
                <c:pt idx="14790">
                  <c:v>9.6095299999999995</c:v>
                </c:pt>
                <c:pt idx="14791">
                  <c:v>9.6105900000000002</c:v>
                </c:pt>
                <c:pt idx="14792">
                  <c:v>9.6110900000000008</c:v>
                </c:pt>
                <c:pt idx="14793">
                  <c:v>9.6118500000000004</c:v>
                </c:pt>
                <c:pt idx="14794">
                  <c:v>9.6129200000000008</c:v>
                </c:pt>
                <c:pt idx="14795">
                  <c:v>9.6134400000000007</c:v>
                </c:pt>
                <c:pt idx="14796">
                  <c:v>9.6142099999999999</c:v>
                </c:pt>
                <c:pt idx="14797">
                  <c:v>9.6150500000000001</c:v>
                </c:pt>
                <c:pt idx="14798">
                  <c:v>9.6157400000000006</c:v>
                </c:pt>
                <c:pt idx="14799">
                  <c:v>9.6162600000000005</c:v>
                </c:pt>
                <c:pt idx="14800">
                  <c:v>9.6168999999999993</c:v>
                </c:pt>
                <c:pt idx="14801">
                  <c:v>9.6172199999999997</c:v>
                </c:pt>
                <c:pt idx="14802">
                  <c:v>9.6178399999999993</c:v>
                </c:pt>
                <c:pt idx="14803">
                  <c:v>9.6188900000000004</c:v>
                </c:pt>
                <c:pt idx="14804">
                  <c:v>9.6199499999999993</c:v>
                </c:pt>
                <c:pt idx="14805">
                  <c:v>9.6207399999999996</c:v>
                </c:pt>
                <c:pt idx="14806">
                  <c:v>9.6216000000000008</c:v>
                </c:pt>
                <c:pt idx="14807">
                  <c:v>9.6226400000000005</c:v>
                </c:pt>
                <c:pt idx="14808">
                  <c:v>9.6232799999999994</c:v>
                </c:pt>
                <c:pt idx="14809">
                  <c:v>9.6238799999999998</c:v>
                </c:pt>
                <c:pt idx="14810">
                  <c:v>9.6247500000000006</c:v>
                </c:pt>
                <c:pt idx="14811">
                  <c:v>9.6250900000000001</c:v>
                </c:pt>
                <c:pt idx="14812">
                  <c:v>9.6253499999999992</c:v>
                </c:pt>
                <c:pt idx="14813">
                  <c:v>9.6259700000000006</c:v>
                </c:pt>
                <c:pt idx="14814">
                  <c:v>9.6265999999999998</c:v>
                </c:pt>
                <c:pt idx="14815">
                  <c:v>9.6269899999999993</c:v>
                </c:pt>
                <c:pt idx="14816">
                  <c:v>9.6273199999999992</c:v>
                </c:pt>
                <c:pt idx="14817">
                  <c:v>9.6278299999999994</c:v>
                </c:pt>
                <c:pt idx="14818">
                  <c:v>9.6288300000000007</c:v>
                </c:pt>
                <c:pt idx="14819">
                  <c:v>9.62988</c:v>
                </c:pt>
                <c:pt idx="14820">
                  <c:v>9.6305599999999991</c:v>
                </c:pt>
                <c:pt idx="14821">
                  <c:v>9.6315600000000003</c:v>
                </c:pt>
                <c:pt idx="14822">
                  <c:v>9.6322799999999997</c:v>
                </c:pt>
                <c:pt idx="14823">
                  <c:v>9.6331600000000002</c:v>
                </c:pt>
                <c:pt idx="14824">
                  <c:v>9.6336999999999993</c:v>
                </c:pt>
                <c:pt idx="14825">
                  <c:v>9.6345399999999994</c:v>
                </c:pt>
                <c:pt idx="14826">
                  <c:v>9.6357300000000006</c:v>
                </c:pt>
                <c:pt idx="14827">
                  <c:v>9.6367499999999993</c:v>
                </c:pt>
                <c:pt idx="14828">
                  <c:v>9.6373800000000003</c:v>
                </c:pt>
                <c:pt idx="14829">
                  <c:v>9.6381800000000002</c:v>
                </c:pt>
                <c:pt idx="14830">
                  <c:v>9.6384100000000004</c:v>
                </c:pt>
                <c:pt idx="14831">
                  <c:v>9.6391600000000004</c:v>
                </c:pt>
                <c:pt idx="14832">
                  <c:v>9.6398200000000003</c:v>
                </c:pt>
                <c:pt idx="14833">
                  <c:v>9.6406100000000006</c:v>
                </c:pt>
                <c:pt idx="14834">
                  <c:v>9.6415100000000002</c:v>
                </c:pt>
                <c:pt idx="14835">
                  <c:v>9.6424199999999995</c:v>
                </c:pt>
                <c:pt idx="14836">
                  <c:v>9.6432199999999995</c:v>
                </c:pt>
                <c:pt idx="14837">
                  <c:v>9.6441300000000005</c:v>
                </c:pt>
                <c:pt idx="14838">
                  <c:v>9.6447500000000002</c:v>
                </c:pt>
                <c:pt idx="14839">
                  <c:v>9.6454900000000006</c:v>
                </c:pt>
                <c:pt idx="14840">
                  <c:v>9.6459899999999994</c:v>
                </c:pt>
                <c:pt idx="14841">
                  <c:v>9.6463999999999999</c:v>
                </c:pt>
                <c:pt idx="14842">
                  <c:v>9.6469500000000004</c:v>
                </c:pt>
                <c:pt idx="14843">
                  <c:v>9.6474600000000006</c:v>
                </c:pt>
                <c:pt idx="14844">
                  <c:v>9.6479300000000006</c:v>
                </c:pt>
                <c:pt idx="14845">
                  <c:v>9.6483799999999995</c:v>
                </c:pt>
                <c:pt idx="14846">
                  <c:v>9.6493300000000009</c:v>
                </c:pt>
                <c:pt idx="14847">
                  <c:v>9.6503099999999993</c:v>
                </c:pt>
                <c:pt idx="14848">
                  <c:v>9.6514199999999999</c:v>
                </c:pt>
                <c:pt idx="14849">
                  <c:v>9.65259</c:v>
                </c:pt>
                <c:pt idx="14850">
                  <c:v>9.6531400000000005</c:v>
                </c:pt>
                <c:pt idx="14851">
                  <c:v>9.6535899999999994</c:v>
                </c:pt>
                <c:pt idx="14852">
                  <c:v>9.6541599999999992</c:v>
                </c:pt>
                <c:pt idx="14853">
                  <c:v>9.6545799999999993</c:v>
                </c:pt>
                <c:pt idx="14854">
                  <c:v>9.6557499999999994</c:v>
                </c:pt>
                <c:pt idx="14855">
                  <c:v>9.65625</c:v>
                </c:pt>
                <c:pt idx="14856">
                  <c:v>9.6572399999999998</c:v>
                </c:pt>
                <c:pt idx="14857">
                  <c:v>9.6578499999999998</c:v>
                </c:pt>
                <c:pt idx="14858">
                  <c:v>9.6583000000000006</c:v>
                </c:pt>
                <c:pt idx="14859">
                  <c:v>9.65916</c:v>
                </c:pt>
                <c:pt idx="14860">
                  <c:v>9.66</c:v>
                </c:pt>
                <c:pt idx="14861">
                  <c:v>9.6608599999999996</c:v>
                </c:pt>
                <c:pt idx="14862">
                  <c:v>9.6614699999999996</c:v>
                </c:pt>
                <c:pt idx="14863">
                  <c:v>9.6622400000000006</c:v>
                </c:pt>
                <c:pt idx="14864">
                  <c:v>9.6629900000000006</c:v>
                </c:pt>
                <c:pt idx="14865">
                  <c:v>9.6638199999999994</c:v>
                </c:pt>
                <c:pt idx="14866">
                  <c:v>9.6648300000000003</c:v>
                </c:pt>
                <c:pt idx="14867">
                  <c:v>9.6655499999999996</c:v>
                </c:pt>
                <c:pt idx="14868">
                  <c:v>9.6659100000000002</c:v>
                </c:pt>
                <c:pt idx="14869">
                  <c:v>9.6668000000000003</c:v>
                </c:pt>
                <c:pt idx="14870">
                  <c:v>9.6674600000000002</c:v>
                </c:pt>
                <c:pt idx="14871">
                  <c:v>9.6681000000000008</c:v>
                </c:pt>
                <c:pt idx="14872">
                  <c:v>9.6688399999999994</c:v>
                </c:pt>
                <c:pt idx="14873">
                  <c:v>9.6691900000000004</c:v>
                </c:pt>
                <c:pt idx="14874">
                  <c:v>9.6699300000000008</c:v>
                </c:pt>
                <c:pt idx="14875">
                  <c:v>9.6707800000000006</c:v>
                </c:pt>
                <c:pt idx="14876">
                  <c:v>9.6718399999999995</c:v>
                </c:pt>
                <c:pt idx="14877">
                  <c:v>9.6723499999999998</c:v>
                </c:pt>
                <c:pt idx="14878">
                  <c:v>9.6727600000000002</c:v>
                </c:pt>
                <c:pt idx="14879">
                  <c:v>9.67333</c:v>
                </c:pt>
                <c:pt idx="14880">
                  <c:v>9.6740499999999994</c:v>
                </c:pt>
                <c:pt idx="14881">
                  <c:v>9.6748899999999995</c:v>
                </c:pt>
                <c:pt idx="14882">
                  <c:v>9.6757399999999993</c:v>
                </c:pt>
                <c:pt idx="14883">
                  <c:v>9.67605</c:v>
                </c:pt>
                <c:pt idx="14884">
                  <c:v>9.6767900000000004</c:v>
                </c:pt>
                <c:pt idx="14885">
                  <c:v>9.6777200000000008</c:v>
                </c:pt>
                <c:pt idx="14886">
                  <c:v>9.6784099999999995</c:v>
                </c:pt>
                <c:pt idx="14887">
                  <c:v>9.6789900000000006</c:v>
                </c:pt>
                <c:pt idx="14888">
                  <c:v>9.6795399999999994</c:v>
                </c:pt>
                <c:pt idx="14889">
                  <c:v>9.6799800000000005</c:v>
                </c:pt>
                <c:pt idx="14890">
                  <c:v>9.6802899999999994</c:v>
                </c:pt>
                <c:pt idx="14891">
                  <c:v>9.6810200000000002</c:v>
                </c:pt>
                <c:pt idx="14892">
                  <c:v>9.6819799999999994</c:v>
                </c:pt>
                <c:pt idx="14893">
                  <c:v>9.6828599999999998</c:v>
                </c:pt>
                <c:pt idx="14894">
                  <c:v>9.6833299999999998</c:v>
                </c:pt>
                <c:pt idx="14895">
                  <c:v>9.6844400000000004</c:v>
                </c:pt>
                <c:pt idx="14896">
                  <c:v>9.6856100000000005</c:v>
                </c:pt>
                <c:pt idx="14897">
                  <c:v>9.6864799999999995</c:v>
                </c:pt>
                <c:pt idx="14898">
                  <c:v>9.6874500000000001</c:v>
                </c:pt>
                <c:pt idx="14899">
                  <c:v>9.6882800000000007</c:v>
                </c:pt>
                <c:pt idx="14900">
                  <c:v>9.6889500000000002</c:v>
                </c:pt>
                <c:pt idx="14901">
                  <c:v>9.6894200000000001</c:v>
                </c:pt>
                <c:pt idx="14902">
                  <c:v>9.6900999999999993</c:v>
                </c:pt>
                <c:pt idx="14903">
                  <c:v>9.6912000000000003</c:v>
                </c:pt>
                <c:pt idx="14904">
                  <c:v>9.6919299999999993</c:v>
                </c:pt>
                <c:pt idx="14905">
                  <c:v>9.6922800000000002</c:v>
                </c:pt>
                <c:pt idx="14906">
                  <c:v>9.6925799999999995</c:v>
                </c:pt>
                <c:pt idx="14907">
                  <c:v>9.6928599999999996</c:v>
                </c:pt>
                <c:pt idx="14908">
                  <c:v>9.6933500000000006</c:v>
                </c:pt>
                <c:pt idx="14909">
                  <c:v>9.6936900000000001</c:v>
                </c:pt>
                <c:pt idx="14910">
                  <c:v>9.6939899999999994</c:v>
                </c:pt>
                <c:pt idx="14911">
                  <c:v>9.6946200000000005</c:v>
                </c:pt>
                <c:pt idx="14912">
                  <c:v>9.6955299999999998</c:v>
                </c:pt>
                <c:pt idx="14913">
                  <c:v>9.6960899999999999</c:v>
                </c:pt>
                <c:pt idx="14914">
                  <c:v>9.69679</c:v>
                </c:pt>
                <c:pt idx="14915">
                  <c:v>9.6974099999999996</c:v>
                </c:pt>
                <c:pt idx="14916">
                  <c:v>9.6980799999999991</c:v>
                </c:pt>
                <c:pt idx="14917">
                  <c:v>9.6987400000000008</c:v>
                </c:pt>
                <c:pt idx="14918">
                  <c:v>9.6995100000000001</c:v>
                </c:pt>
                <c:pt idx="14919">
                  <c:v>9.6999099999999991</c:v>
                </c:pt>
                <c:pt idx="14920">
                  <c:v>9.7005099999999995</c:v>
                </c:pt>
                <c:pt idx="14921">
                  <c:v>9.7009699999999999</c:v>
                </c:pt>
                <c:pt idx="14922">
                  <c:v>9.7016899999999993</c:v>
                </c:pt>
                <c:pt idx="14923">
                  <c:v>9.7022399999999998</c:v>
                </c:pt>
                <c:pt idx="14924">
                  <c:v>9.7028499999999998</c:v>
                </c:pt>
                <c:pt idx="14925">
                  <c:v>9.7030999999999992</c:v>
                </c:pt>
                <c:pt idx="14926">
                  <c:v>9.7036999999999995</c:v>
                </c:pt>
                <c:pt idx="14927">
                  <c:v>9.7045899999999996</c:v>
                </c:pt>
                <c:pt idx="14928">
                  <c:v>9.7054200000000002</c:v>
                </c:pt>
                <c:pt idx="14929">
                  <c:v>9.7058499999999999</c:v>
                </c:pt>
                <c:pt idx="14930">
                  <c:v>9.7063900000000007</c:v>
                </c:pt>
                <c:pt idx="14931">
                  <c:v>9.7073599999999995</c:v>
                </c:pt>
                <c:pt idx="14932">
                  <c:v>9.7077100000000005</c:v>
                </c:pt>
                <c:pt idx="14933">
                  <c:v>9.7084200000000003</c:v>
                </c:pt>
                <c:pt idx="14934">
                  <c:v>9.7088699999999992</c:v>
                </c:pt>
                <c:pt idx="14935">
                  <c:v>9.7094100000000001</c:v>
                </c:pt>
                <c:pt idx="14936">
                  <c:v>9.7099799999999998</c:v>
                </c:pt>
                <c:pt idx="14937">
                  <c:v>9.7108399999999993</c:v>
                </c:pt>
                <c:pt idx="14938">
                  <c:v>9.7119700000000009</c:v>
                </c:pt>
                <c:pt idx="14939">
                  <c:v>9.7125400000000006</c:v>
                </c:pt>
                <c:pt idx="14940">
                  <c:v>9.7137100000000007</c:v>
                </c:pt>
                <c:pt idx="14941">
                  <c:v>9.7143700000000006</c:v>
                </c:pt>
                <c:pt idx="14942">
                  <c:v>9.7154399999999992</c:v>
                </c:pt>
                <c:pt idx="14943">
                  <c:v>9.7162900000000008</c:v>
                </c:pt>
                <c:pt idx="14944">
                  <c:v>9.7174300000000002</c:v>
                </c:pt>
                <c:pt idx="14945">
                  <c:v>9.7181899999999999</c:v>
                </c:pt>
                <c:pt idx="14946">
                  <c:v>9.7188400000000001</c:v>
                </c:pt>
                <c:pt idx="14947">
                  <c:v>9.7191299999999998</c:v>
                </c:pt>
                <c:pt idx="14948">
                  <c:v>9.7194800000000008</c:v>
                </c:pt>
                <c:pt idx="14949">
                  <c:v>9.7198799999999999</c:v>
                </c:pt>
                <c:pt idx="14950">
                  <c:v>9.7203599999999994</c:v>
                </c:pt>
                <c:pt idx="14951">
                  <c:v>9.7211999999999996</c:v>
                </c:pt>
                <c:pt idx="14952">
                  <c:v>9.7216400000000007</c:v>
                </c:pt>
                <c:pt idx="14953">
                  <c:v>9.7220399999999998</c:v>
                </c:pt>
                <c:pt idx="14954">
                  <c:v>9.72241</c:v>
                </c:pt>
                <c:pt idx="14955">
                  <c:v>9.7230299999999996</c:v>
                </c:pt>
                <c:pt idx="14956">
                  <c:v>9.7238600000000002</c:v>
                </c:pt>
                <c:pt idx="14957">
                  <c:v>9.7247299999999992</c:v>
                </c:pt>
                <c:pt idx="14958">
                  <c:v>9.7251499999999993</c:v>
                </c:pt>
                <c:pt idx="14959">
                  <c:v>9.7255400000000005</c:v>
                </c:pt>
                <c:pt idx="14960">
                  <c:v>9.7257599999999993</c:v>
                </c:pt>
                <c:pt idx="14961">
                  <c:v>9.7262599999999999</c:v>
                </c:pt>
                <c:pt idx="14962">
                  <c:v>9.7265700000000006</c:v>
                </c:pt>
                <c:pt idx="14963">
                  <c:v>9.7269699999999997</c:v>
                </c:pt>
                <c:pt idx="14964">
                  <c:v>9.7277699999999996</c:v>
                </c:pt>
                <c:pt idx="14965">
                  <c:v>9.7288700000000006</c:v>
                </c:pt>
                <c:pt idx="14966">
                  <c:v>9.7295400000000001</c:v>
                </c:pt>
                <c:pt idx="14967">
                  <c:v>9.7303499999999996</c:v>
                </c:pt>
                <c:pt idx="14968">
                  <c:v>9.7307699999999997</c:v>
                </c:pt>
                <c:pt idx="14969">
                  <c:v>9.7310599999999994</c:v>
                </c:pt>
                <c:pt idx="14970">
                  <c:v>9.7316800000000008</c:v>
                </c:pt>
                <c:pt idx="14971">
                  <c:v>9.7322100000000002</c:v>
                </c:pt>
                <c:pt idx="14972">
                  <c:v>9.7328299999999999</c:v>
                </c:pt>
                <c:pt idx="14973">
                  <c:v>9.7334399999999999</c:v>
                </c:pt>
                <c:pt idx="14974">
                  <c:v>9.7339000000000002</c:v>
                </c:pt>
                <c:pt idx="14975">
                  <c:v>9.7347199999999994</c:v>
                </c:pt>
                <c:pt idx="14976">
                  <c:v>9.73583</c:v>
                </c:pt>
                <c:pt idx="14977">
                  <c:v>9.7368000000000006</c:v>
                </c:pt>
                <c:pt idx="14978">
                  <c:v>9.7376199999999997</c:v>
                </c:pt>
                <c:pt idx="14979">
                  <c:v>9.7384299999999993</c:v>
                </c:pt>
                <c:pt idx="14980">
                  <c:v>9.7389500000000009</c:v>
                </c:pt>
                <c:pt idx="14981">
                  <c:v>9.73935</c:v>
                </c:pt>
                <c:pt idx="14982">
                  <c:v>9.7395999999999994</c:v>
                </c:pt>
                <c:pt idx="14983">
                  <c:v>9.7401199999999992</c:v>
                </c:pt>
                <c:pt idx="14984">
                  <c:v>9.7408000000000001</c:v>
                </c:pt>
                <c:pt idx="14985">
                  <c:v>9.7419899999999995</c:v>
                </c:pt>
                <c:pt idx="14986">
                  <c:v>9.7432300000000005</c:v>
                </c:pt>
                <c:pt idx="14987">
                  <c:v>9.7436900000000009</c:v>
                </c:pt>
                <c:pt idx="14988">
                  <c:v>9.7444000000000006</c:v>
                </c:pt>
                <c:pt idx="14989">
                  <c:v>9.7454099999999997</c:v>
                </c:pt>
                <c:pt idx="14990">
                  <c:v>9.7459699999999998</c:v>
                </c:pt>
                <c:pt idx="14991">
                  <c:v>9.7465700000000002</c:v>
                </c:pt>
                <c:pt idx="14992">
                  <c:v>9.7474399999999992</c:v>
                </c:pt>
                <c:pt idx="14993">
                  <c:v>9.7484699999999993</c:v>
                </c:pt>
                <c:pt idx="14994">
                  <c:v>9.7491500000000002</c:v>
                </c:pt>
                <c:pt idx="14995">
                  <c:v>9.7496200000000002</c:v>
                </c:pt>
                <c:pt idx="14996">
                  <c:v>9.7505799999999994</c:v>
                </c:pt>
                <c:pt idx="14997">
                  <c:v>9.7509999999999994</c:v>
                </c:pt>
                <c:pt idx="14998">
                  <c:v>9.7513000000000005</c:v>
                </c:pt>
                <c:pt idx="14999">
                  <c:v>9.7519399999999994</c:v>
                </c:pt>
                <c:pt idx="15000">
                  <c:v>9.7523499999999999</c:v>
                </c:pt>
                <c:pt idx="15001">
                  <c:v>9.7531700000000008</c:v>
                </c:pt>
                <c:pt idx="15002">
                  <c:v>9.7537099999999999</c:v>
                </c:pt>
                <c:pt idx="15003">
                  <c:v>9.7544900000000005</c:v>
                </c:pt>
                <c:pt idx="15004">
                  <c:v>9.7555800000000001</c:v>
                </c:pt>
                <c:pt idx="15005">
                  <c:v>9.7567400000000006</c:v>
                </c:pt>
                <c:pt idx="15006">
                  <c:v>9.7577200000000008</c:v>
                </c:pt>
                <c:pt idx="15007">
                  <c:v>9.7583099999999998</c:v>
                </c:pt>
                <c:pt idx="15008">
                  <c:v>9.7588299999999997</c:v>
                </c:pt>
                <c:pt idx="15009">
                  <c:v>9.7595700000000001</c:v>
                </c:pt>
                <c:pt idx="15010">
                  <c:v>9.7605400000000007</c:v>
                </c:pt>
                <c:pt idx="15011">
                  <c:v>9.7613900000000005</c:v>
                </c:pt>
                <c:pt idx="15012">
                  <c:v>9.7617999999999991</c:v>
                </c:pt>
                <c:pt idx="15013">
                  <c:v>9.7623899999999999</c:v>
                </c:pt>
                <c:pt idx="15014">
                  <c:v>9.7629900000000003</c:v>
                </c:pt>
                <c:pt idx="15015">
                  <c:v>9.7637</c:v>
                </c:pt>
                <c:pt idx="15016">
                  <c:v>9.7646200000000007</c:v>
                </c:pt>
                <c:pt idx="15017">
                  <c:v>9.7650600000000001</c:v>
                </c:pt>
                <c:pt idx="15018">
                  <c:v>9.76586</c:v>
                </c:pt>
                <c:pt idx="15019">
                  <c:v>9.7670100000000009</c:v>
                </c:pt>
                <c:pt idx="15020">
                  <c:v>9.7676400000000001</c:v>
                </c:pt>
                <c:pt idx="15021">
                  <c:v>9.7683099999999996</c:v>
                </c:pt>
                <c:pt idx="15022">
                  <c:v>9.7694299999999998</c:v>
                </c:pt>
                <c:pt idx="15023">
                  <c:v>9.7705699999999993</c:v>
                </c:pt>
                <c:pt idx="15024">
                  <c:v>9.7712400000000006</c:v>
                </c:pt>
                <c:pt idx="15025">
                  <c:v>9.7716399999999997</c:v>
                </c:pt>
                <c:pt idx="15026">
                  <c:v>9.7723399999999998</c:v>
                </c:pt>
                <c:pt idx="15027">
                  <c:v>9.7729800000000004</c:v>
                </c:pt>
                <c:pt idx="15028">
                  <c:v>9.7737700000000007</c:v>
                </c:pt>
                <c:pt idx="15029">
                  <c:v>9.7741900000000008</c:v>
                </c:pt>
                <c:pt idx="15030">
                  <c:v>9.7745899999999999</c:v>
                </c:pt>
                <c:pt idx="15031">
                  <c:v>9.7752599999999994</c:v>
                </c:pt>
                <c:pt idx="15032">
                  <c:v>9.7758000000000003</c:v>
                </c:pt>
                <c:pt idx="15033">
                  <c:v>9.7765500000000003</c:v>
                </c:pt>
                <c:pt idx="15034">
                  <c:v>9.7770100000000006</c:v>
                </c:pt>
                <c:pt idx="15035">
                  <c:v>9.7776999999999994</c:v>
                </c:pt>
                <c:pt idx="15036">
                  <c:v>9.7781500000000001</c:v>
                </c:pt>
                <c:pt idx="15037">
                  <c:v>9.7784499999999994</c:v>
                </c:pt>
                <c:pt idx="15038">
                  <c:v>9.7787100000000002</c:v>
                </c:pt>
                <c:pt idx="15039">
                  <c:v>9.7789599999999997</c:v>
                </c:pt>
                <c:pt idx="15040">
                  <c:v>9.7792300000000001</c:v>
                </c:pt>
                <c:pt idx="15041">
                  <c:v>9.7798800000000004</c:v>
                </c:pt>
                <c:pt idx="15042">
                  <c:v>9.7805</c:v>
                </c:pt>
                <c:pt idx="15043">
                  <c:v>9.7814999999999994</c:v>
                </c:pt>
                <c:pt idx="15044">
                  <c:v>9.7821099999999994</c:v>
                </c:pt>
                <c:pt idx="15045">
                  <c:v>9.7828400000000002</c:v>
                </c:pt>
                <c:pt idx="15046">
                  <c:v>9.7838700000000003</c:v>
                </c:pt>
                <c:pt idx="15047">
                  <c:v>9.7843999999999998</c:v>
                </c:pt>
                <c:pt idx="15048">
                  <c:v>9.7850199999999994</c:v>
                </c:pt>
                <c:pt idx="15049">
                  <c:v>9.7853999999999992</c:v>
                </c:pt>
                <c:pt idx="15050">
                  <c:v>9.7861999999999991</c:v>
                </c:pt>
                <c:pt idx="15051">
                  <c:v>9.7872299999999992</c:v>
                </c:pt>
                <c:pt idx="15052">
                  <c:v>9.7880599999999998</c:v>
                </c:pt>
                <c:pt idx="15053">
                  <c:v>9.78904</c:v>
                </c:pt>
                <c:pt idx="15054">
                  <c:v>9.7898099999999992</c:v>
                </c:pt>
                <c:pt idx="15055">
                  <c:v>9.7904599999999995</c:v>
                </c:pt>
                <c:pt idx="15056">
                  <c:v>9.7916500000000006</c:v>
                </c:pt>
                <c:pt idx="15057">
                  <c:v>9.7922200000000004</c:v>
                </c:pt>
                <c:pt idx="15058">
                  <c:v>9.7928499999999996</c:v>
                </c:pt>
                <c:pt idx="15059">
                  <c:v>9.7934999999999999</c:v>
                </c:pt>
                <c:pt idx="15060">
                  <c:v>9.7938399999999994</c:v>
                </c:pt>
                <c:pt idx="15061">
                  <c:v>9.7941199999999995</c:v>
                </c:pt>
                <c:pt idx="15062">
                  <c:v>9.7945799999999998</c:v>
                </c:pt>
                <c:pt idx="15063">
                  <c:v>9.7954100000000004</c:v>
                </c:pt>
                <c:pt idx="15064">
                  <c:v>9.7965900000000001</c:v>
                </c:pt>
                <c:pt idx="15065">
                  <c:v>9.7972400000000004</c:v>
                </c:pt>
                <c:pt idx="15066">
                  <c:v>9.7979400000000005</c:v>
                </c:pt>
                <c:pt idx="15067">
                  <c:v>9.7989499999999996</c:v>
                </c:pt>
                <c:pt idx="15068">
                  <c:v>9.7997999999999994</c:v>
                </c:pt>
                <c:pt idx="15069">
                  <c:v>9.8007600000000004</c:v>
                </c:pt>
                <c:pt idx="15070">
                  <c:v>9.8014399999999995</c:v>
                </c:pt>
                <c:pt idx="15071">
                  <c:v>9.8020600000000009</c:v>
                </c:pt>
                <c:pt idx="15072">
                  <c:v>9.8030000000000008</c:v>
                </c:pt>
                <c:pt idx="15073">
                  <c:v>9.8033599999999996</c:v>
                </c:pt>
                <c:pt idx="15074">
                  <c:v>9.8041599999999995</c:v>
                </c:pt>
                <c:pt idx="15075">
                  <c:v>9.8052499999999991</c:v>
                </c:pt>
                <c:pt idx="15076">
                  <c:v>9.80579</c:v>
                </c:pt>
                <c:pt idx="15077">
                  <c:v>9.8063900000000004</c:v>
                </c:pt>
                <c:pt idx="15078">
                  <c:v>9.8069000000000006</c:v>
                </c:pt>
                <c:pt idx="15079">
                  <c:v>9.8079000000000001</c:v>
                </c:pt>
                <c:pt idx="15080">
                  <c:v>9.8084600000000002</c:v>
                </c:pt>
                <c:pt idx="15081">
                  <c:v>9.8094199999999994</c:v>
                </c:pt>
                <c:pt idx="15082">
                  <c:v>9.8104600000000008</c:v>
                </c:pt>
                <c:pt idx="15083">
                  <c:v>9.8110499999999998</c:v>
                </c:pt>
                <c:pt idx="15084">
                  <c:v>9.8118300000000005</c:v>
                </c:pt>
                <c:pt idx="15085">
                  <c:v>9.8123299999999993</c:v>
                </c:pt>
                <c:pt idx="15086">
                  <c:v>9.8128899999999994</c:v>
                </c:pt>
                <c:pt idx="15087">
                  <c:v>9.8134700000000006</c:v>
                </c:pt>
                <c:pt idx="15088">
                  <c:v>9.8138000000000005</c:v>
                </c:pt>
                <c:pt idx="15089">
                  <c:v>9.8143799999999999</c:v>
                </c:pt>
                <c:pt idx="15090">
                  <c:v>9.8147400000000005</c:v>
                </c:pt>
                <c:pt idx="15091">
                  <c:v>9.8152299999999997</c:v>
                </c:pt>
                <c:pt idx="15092">
                  <c:v>9.8158499999999993</c:v>
                </c:pt>
                <c:pt idx="15093">
                  <c:v>9.8170400000000004</c:v>
                </c:pt>
                <c:pt idx="15094">
                  <c:v>9.8182500000000008</c:v>
                </c:pt>
                <c:pt idx="15095">
                  <c:v>9.8191699999999997</c:v>
                </c:pt>
                <c:pt idx="15096">
                  <c:v>9.82</c:v>
                </c:pt>
                <c:pt idx="15097">
                  <c:v>9.8207500000000003</c:v>
                </c:pt>
                <c:pt idx="15098">
                  <c:v>9.8216199999999994</c:v>
                </c:pt>
                <c:pt idx="15099">
                  <c:v>9.8227200000000003</c:v>
                </c:pt>
                <c:pt idx="15100">
                  <c:v>9.8239000000000001</c:v>
                </c:pt>
                <c:pt idx="15101">
                  <c:v>9.8245799999999992</c:v>
                </c:pt>
                <c:pt idx="15102">
                  <c:v>9.8248999999999995</c:v>
                </c:pt>
                <c:pt idx="15103">
                  <c:v>9.8251600000000003</c:v>
                </c:pt>
                <c:pt idx="15104">
                  <c:v>9.8254699999999993</c:v>
                </c:pt>
                <c:pt idx="15105">
                  <c:v>9.8261699999999994</c:v>
                </c:pt>
                <c:pt idx="15106">
                  <c:v>9.8272099999999991</c:v>
                </c:pt>
                <c:pt idx="15107">
                  <c:v>9.8278300000000005</c:v>
                </c:pt>
                <c:pt idx="15108">
                  <c:v>9.8285999999999998</c:v>
                </c:pt>
                <c:pt idx="15109">
                  <c:v>9.8296600000000005</c:v>
                </c:pt>
                <c:pt idx="15110">
                  <c:v>9.8306400000000007</c:v>
                </c:pt>
                <c:pt idx="15111">
                  <c:v>9.8317999999999994</c:v>
                </c:pt>
                <c:pt idx="15112">
                  <c:v>9.8327399999999994</c:v>
                </c:pt>
                <c:pt idx="15113">
                  <c:v>9.8334700000000002</c:v>
                </c:pt>
                <c:pt idx="15114">
                  <c:v>9.8342399999999994</c:v>
                </c:pt>
                <c:pt idx="15115">
                  <c:v>9.8347999999999995</c:v>
                </c:pt>
                <c:pt idx="15116">
                  <c:v>9.8353199999999994</c:v>
                </c:pt>
                <c:pt idx="15117">
                  <c:v>9.8358500000000006</c:v>
                </c:pt>
                <c:pt idx="15118">
                  <c:v>9.8363700000000005</c:v>
                </c:pt>
                <c:pt idx="15119">
                  <c:v>9.8366600000000002</c:v>
                </c:pt>
                <c:pt idx="15120">
                  <c:v>9.8370599999999992</c:v>
                </c:pt>
                <c:pt idx="15121">
                  <c:v>9.8374400000000009</c:v>
                </c:pt>
                <c:pt idx="15122">
                  <c:v>9.8379100000000008</c:v>
                </c:pt>
                <c:pt idx="15123">
                  <c:v>9.8389500000000005</c:v>
                </c:pt>
                <c:pt idx="15124">
                  <c:v>9.8399400000000004</c:v>
                </c:pt>
                <c:pt idx="15125">
                  <c:v>9.8407599999999995</c:v>
                </c:pt>
                <c:pt idx="15126">
                  <c:v>9.8414099999999998</c:v>
                </c:pt>
                <c:pt idx="15127">
                  <c:v>9.8422900000000002</c:v>
                </c:pt>
                <c:pt idx="15128">
                  <c:v>9.8431700000000006</c:v>
                </c:pt>
                <c:pt idx="15129">
                  <c:v>9.8439499999999995</c:v>
                </c:pt>
                <c:pt idx="15130">
                  <c:v>9.8451500000000003</c:v>
                </c:pt>
                <c:pt idx="15131">
                  <c:v>9.8459199999999996</c:v>
                </c:pt>
                <c:pt idx="15132">
                  <c:v>9.8463200000000004</c:v>
                </c:pt>
                <c:pt idx="15133">
                  <c:v>9.8467599999999997</c:v>
                </c:pt>
                <c:pt idx="15134">
                  <c:v>9.8475699999999993</c:v>
                </c:pt>
                <c:pt idx="15135">
                  <c:v>9.8483900000000002</c:v>
                </c:pt>
                <c:pt idx="15136">
                  <c:v>9.8492300000000004</c:v>
                </c:pt>
                <c:pt idx="15137">
                  <c:v>9.8498300000000008</c:v>
                </c:pt>
                <c:pt idx="15138">
                  <c:v>9.8503799999999995</c:v>
                </c:pt>
                <c:pt idx="15139">
                  <c:v>9.8511600000000001</c:v>
                </c:pt>
                <c:pt idx="15140">
                  <c:v>9.8521199999999993</c:v>
                </c:pt>
                <c:pt idx="15141">
                  <c:v>9.8528900000000004</c:v>
                </c:pt>
                <c:pt idx="15142">
                  <c:v>9.8534000000000006</c:v>
                </c:pt>
                <c:pt idx="15143">
                  <c:v>9.8542100000000001</c:v>
                </c:pt>
                <c:pt idx="15144">
                  <c:v>9.85473</c:v>
                </c:pt>
                <c:pt idx="15145">
                  <c:v>9.8550900000000006</c:v>
                </c:pt>
                <c:pt idx="15146">
                  <c:v>9.8556600000000003</c:v>
                </c:pt>
                <c:pt idx="15147">
                  <c:v>9.8560300000000005</c:v>
                </c:pt>
                <c:pt idx="15148">
                  <c:v>9.8567400000000003</c:v>
                </c:pt>
                <c:pt idx="15149">
                  <c:v>9.8578600000000005</c:v>
                </c:pt>
                <c:pt idx="15150">
                  <c:v>9.8585200000000004</c:v>
                </c:pt>
                <c:pt idx="15151">
                  <c:v>9.85961</c:v>
                </c:pt>
                <c:pt idx="15152">
                  <c:v>9.8607099999999992</c:v>
                </c:pt>
                <c:pt idx="15153">
                  <c:v>9.8617600000000003</c:v>
                </c:pt>
                <c:pt idx="15154">
                  <c:v>9.8627400000000005</c:v>
                </c:pt>
                <c:pt idx="15155">
                  <c:v>9.8633600000000001</c:v>
                </c:pt>
                <c:pt idx="15156">
                  <c:v>9.8642400000000006</c:v>
                </c:pt>
                <c:pt idx="15157">
                  <c:v>9.8649799999999992</c:v>
                </c:pt>
                <c:pt idx="15158">
                  <c:v>9.8657000000000004</c:v>
                </c:pt>
                <c:pt idx="15159">
                  <c:v>9.8663000000000007</c:v>
                </c:pt>
                <c:pt idx="15160">
                  <c:v>9.8666699999999992</c:v>
                </c:pt>
                <c:pt idx="15161">
                  <c:v>9.8673000000000002</c:v>
                </c:pt>
                <c:pt idx="15162">
                  <c:v>9.8683300000000003</c:v>
                </c:pt>
                <c:pt idx="15163">
                  <c:v>9.8692100000000007</c:v>
                </c:pt>
                <c:pt idx="15164">
                  <c:v>9.8696300000000008</c:v>
                </c:pt>
                <c:pt idx="15165">
                  <c:v>9.8703299999999992</c:v>
                </c:pt>
                <c:pt idx="15166">
                  <c:v>9.8713800000000003</c:v>
                </c:pt>
                <c:pt idx="15167">
                  <c:v>9.8725500000000004</c:v>
                </c:pt>
                <c:pt idx="15168">
                  <c:v>9.8731600000000004</c:v>
                </c:pt>
                <c:pt idx="15169">
                  <c:v>9.8741800000000008</c:v>
                </c:pt>
                <c:pt idx="15170">
                  <c:v>9.8747799999999994</c:v>
                </c:pt>
                <c:pt idx="15171">
                  <c:v>9.8754500000000007</c:v>
                </c:pt>
                <c:pt idx="15172">
                  <c:v>9.8759800000000002</c:v>
                </c:pt>
                <c:pt idx="15173">
                  <c:v>9.8763900000000007</c:v>
                </c:pt>
                <c:pt idx="15174">
                  <c:v>9.8767999999999994</c:v>
                </c:pt>
                <c:pt idx="15175">
                  <c:v>9.8771400000000007</c:v>
                </c:pt>
                <c:pt idx="15176">
                  <c:v>9.8778000000000006</c:v>
                </c:pt>
                <c:pt idx="15177">
                  <c:v>9.8786500000000004</c:v>
                </c:pt>
                <c:pt idx="15178">
                  <c:v>9.8795900000000003</c:v>
                </c:pt>
                <c:pt idx="15179">
                  <c:v>9.8805399999999999</c:v>
                </c:pt>
                <c:pt idx="15180">
                  <c:v>9.8816600000000001</c:v>
                </c:pt>
                <c:pt idx="15181">
                  <c:v>9.8825599999999998</c:v>
                </c:pt>
                <c:pt idx="15182">
                  <c:v>9.8837399999999995</c:v>
                </c:pt>
                <c:pt idx="15183">
                  <c:v>9.8849599999999995</c:v>
                </c:pt>
                <c:pt idx="15184">
                  <c:v>9.8856900000000003</c:v>
                </c:pt>
                <c:pt idx="15185">
                  <c:v>9.8865200000000009</c:v>
                </c:pt>
                <c:pt idx="15186">
                  <c:v>9.8871000000000002</c:v>
                </c:pt>
                <c:pt idx="15187">
                  <c:v>9.8879599999999996</c:v>
                </c:pt>
                <c:pt idx="15188">
                  <c:v>9.8884100000000004</c:v>
                </c:pt>
                <c:pt idx="15189">
                  <c:v>9.8888800000000003</c:v>
                </c:pt>
                <c:pt idx="15190">
                  <c:v>9.8894099999999998</c:v>
                </c:pt>
                <c:pt idx="15191">
                  <c:v>9.8902300000000007</c:v>
                </c:pt>
                <c:pt idx="15192">
                  <c:v>9.8908500000000004</c:v>
                </c:pt>
                <c:pt idx="15193">
                  <c:v>9.8917800000000007</c:v>
                </c:pt>
                <c:pt idx="15194">
                  <c:v>9.89255</c:v>
                </c:pt>
                <c:pt idx="15195">
                  <c:v>9.8937100000000004</c:v>
                </c:pt>
                <c:pt idx="15196">
                  <c:v>9.8942999999999994</c:v>
                </c:pt>
                <c:pt idx="15197">
                  <c:v>9.8950999999999993</c:v>
                </c:pt>
                <c:pt idx="15198">
                  <c:v>9.8957700000000006</c:v>
                </c:pt>
                <c:pt idx="15199">
                  <c:v>9.8963800000000006</c:v>
                </c:pt>
                <c:pt idx="15200">
                  <c:v>9.8969000000000005</c:v>
                </c:pt>
                <c:pt idx="15201">
                  <c:v>9.8972800000000003</c:v>
                </c:pt>
                <c:pt idx="15202">
                  <c:v>9.8978099999999998</c:v>
                </c:pt>
                <c:pt idx="15203">
                  <c:v>9.8982899999999994</c:v>
                </c:pt>
                <c:pt idx="15204">
                  <c:v>9.8993099999999998</c:v>
                </c:pt>
                <c:pt idx="15205">
                  <c:v>9.9004999999999992</c:v>
                </c:pt>
                <c:pt idx="15206">
                  <c:v>9.9013200000000001</c:v>
                </c:pt>
                <c:pt idx="15207">
                  <c:v>9.9019600000000008</c:v>
                </c:pt>
                <c:pt idx="15208">
                  <c:v>9.9024800000000006</c:v>
                </c:pt>
                <c:pt idx="15209">
                  <c:v>9.9031900000000004</c:v>
                </c:pt>
                <c:pt idx="15210">
                  <c:v>9.9040900000000001</c:v>
                </c:pt>
                <c:pt idx="15211">
                  <c:v>9.9051399999999994</c:v>
                </c:pt>
                <c:pt idx="15212">
                  <c:v>9.9057200000000005</c:v>
                </c:pt>
                <c:pt idx="15213">
                  <c:v>9.9065300000000001</c:v>
                </c:pt>
                <c:pt idx="15214">
                  <c:v>9.9070699999999992</c:v>
                </c:pt>
                <c:pt idx="15215">
                  <c:v>9.9075699999999998</c:v>
                </c:pt>
                <c:pt idx="15216">
                  <c:v>9.9085900000000002</c:v>
                </c:pt>
                <c:pt idx="15217">
                  <c:v>9.9096899999999994</c:v>
                </c:pt>
                <c:pt idx="15218">
                  <c:v>9.9101800000000004</c:v>
                </c:pt>
                <c:pt idx="15219">
                  <c:v>9.9108699999999992</c:v>
                </c:pt>
                <c:pt idx="15220">
                  <c:v>9.9118999999999993</c:v>
                </c:pt>
                <c:pt idx="15221">
                  <c:v>9.9128100000000003</c:v>
                </c:pt>
                <c:pt idx="15222">
                  <c:v>9.9134799999999998</c:v>
                </c:pt>
                <c:pt idx="15223">
                  <c:v>9.9143399999999993</c:v>
                </c:pt>
                <c:pt idx="15224">
                  <c:v>9.9151600000000002</c:v>
                </c:pt>
                <c:pt idx="15225">
                  <c:v>9.9157299999999999</c:v>
                </c:pt>
                <c:pt idx="15226">
                  <c:v>9.9163800000000002</c:v>
                </c:pt>
                <c:pt idx="15227">
                  <c:v>9.9171999999999993</c:v>
                </c:pt>
                <c:pt idx="15228">
                  <c:v>9.9177300000000006</c:v>
                </c:pt>
                <c:pt idx="15229">
                  <c:v>9.9185199999999991</c:v>
                </c:pt>
                <c:pt idx="15230">
                  <c:v>9.91934</c:v>
                </c:pt>
                <c:pt idx="15231">
                  <c:v>9.9197799999999994</c:v>
                </c:pt>
                <c:pt idx="15232">
                  <c:v>9.9204100000000004</c:v>
                </c:pt>
                <c:pt idx="15233">
                  <c:v>9.9209700000000005</c:v>
                </c:pt>
                <c:pt idx="15234">
                  <c:v>9.9215699999999991</c:v>
                </c:pt>
                <c:pt idx="15235">
                  <c:v>9.9219799999999996</c:v>
                </c:pt>
                <c:pt idx="15236">
                  <c:v>9.92225</c:v>
                </c:pt>
                <c:pt idx="15237">
                  <c:v>9.9225499999999993</c:v>
                </c:pt>
                <c:pt idx="15238">
                  <c:v>9.9228400000000008</c:v>
                </c:pt>
                <c:pt idx="15239">
                  <c:v>9.9237500000000001</c:v>
                </c:pt>
                <c:pt idx="15240">
                  <c:v>9.9249200000000002</c:v>
                </c:pt>
                <c:pt idx="15241">
                  <c:v>9.92605</c:v>
                </c:pt>
                <c:pt idx="15242">
                  <c:v>9.9263200000000005</c:v>
                </c:pt>
                <c:pt idx="15243">
                  <c:v>9.9268800000000006</c:v>
                </c:pt>
                <c:pt idx="15244">
                  <c:v>9.9279899999999994</c:v>
                </c:pt>
                <c:pt idx="15245">
                  <c:v>9.9285300000000003</c:v>
                </c:pt>
                <c:pt idx="15246">
                  <c:v>9.9295799999999996</c:v>
                </c:pt>
                <c:pt idx="15247">
                  <c:v>9.9300300000000004</c:v>
                </c:pt>
                <c:pt idx="15248">
                  <c:v>9.93065</c:v>
                </c:pt>
                <c:pt idx="15249">
                  <c:v>9.93154</c:v>
                </c:pt>
                <c:pt idx="15250">
                  <c:v>9.9320799999999991</c:v>
                </c:pt>
                <c:pt idx="15251">
                  <c:v>9.9327900000000007</c:v>
                </c:pt>
                <c:pt idx="15252">
                  <c:v>9.9339600000000008</c:v>
                </c:pt>
                <c:pt idx="15253">
                  <c:v>9.9343800000000009</c:v>
                </c:pt>
                <c:pt idx="15254">
                  <c:v>9.9350000000000005</c:v>
                </c:pt>
                <c:pt idx="15255">
                  <c:v>9.9358299999999993</c:v>
                </c:pt>
                <c:pt idx="15256">
                  <c:v>9.9368599999999994</c:v>
                </c:pt>
                <c:pt idx="15257">
                  <c:v>9.9376099999999994</c:v>
                </c:pt>
                <c:pt idx="15258">
                  <c:v>9.9381400000000006</c:v>
                </c:pt>
                <c:pt idx="15259">
                  <c:v>9.9393100000000008</c:v>
                </c:pt>
                <c:pt idx="15260">
                  <c:v>9.9396699999999996</c:v>
                </c:pt>
                <c:pt idx="15261">
                  <c:v>9.9401200000000003</c:v>
                </c:pt>
                <c:pt idx="15262">
                  <c:v>9.94055</c:v>
                </c:pt>
                <c:pt idx="15263">
                  <c:v>9.9412900000000004</c:v>
                </c:pt>
                <c:pt idx="15264">
                  <c:v>9.9418900000000008</c:v>
                </c:pt>
                <c:pt idx="15265">
                  <c:v>9.9425799999999995</c:v>
                </c:pt>
                <c:pt idx="15266">
                  <c:v>9.9430200000000006</c:v>
                </c:pt>
                <c:pt idx="15267">
                  <c:v>9.9433500000000006</c:v>
                </c:pt>
                <c:pt idx="15268">
                  <c:v>9.9437800000000003</c:v>
                </c:pt>
                <c:pt idx="15269">
                  <c:v>9.9443699999999993</c:v>
                </c:pt>
                <c:pt idx="15270">
                  <c:v>9.94529</c:v>
                </c:pt>
                <c:pt idx="15271">
                  <c:v>9.9464900000000007</c:v>
                </c:pt>
                <c:pt idx="15272">
                  <c:v>9.9471600000000002</c:v>
                </c:pt>
                <c:pt idx="15273">
                  <c:v>9.9481699999999993</c:v>
                </c:pt>
                <c:pt idx="15274">
                  <c:v>9.94923</c:v>
                </c:pt>
                <c:pt idx="15275">
                  <c:v>9.94998</c:v>
                </c:pt>
                <c:pt idx="15276">
                  <c:v>9.9505700000000008</c:v>
                </c:pt>
                <c:pt idx="15277">
                  <c:v>9.9512999999999998</c:v>
                </c:pt>
                <c:pt idx="15278">
                  <c:v>9.9517399999999991</c:v>
                </c:pt>
                <c:pt idx="15279">
                  <c:v>9.9527999999999999</c:v>
                </c:pt>
                <c:pt idx="15280">
                  <c:v>9.9533799999999992</c:v>
                </c:pt>
                <c:pt idx="15281">
                  <c:v>9.9544700000000006</c:v>
                </c:pt>
                <c:pt idx="15282">
                  <c:v>9.9550800000000006</c:v>
                </c:pt>
                <c:pt idx="15283">
                  <c:v>9.95608</c:v>
                </c:pt>
                <c:pt idx="15284">
                  <c:v>9.9568700000000003</c:v>
                </c:pt>
                <c:pt idx="15285">
                  <c:v>9.95716</c:v>
                </c:pt>
                <c:pt idx="15286">
                  <c:v>9.9575399999999998</c:v>
                </c:pt>
                <c:pt idx="15287">
                  <c:v>9.9580300000000008</c:v>
                </c:pt>
                <c:pt idx="15288">
                  <c:v>9.9590599999999991</c:v>
                </c:pt>
                <c:pt idx="15289">
                  <c:v>9.9596300000000006</c:v>
                </c:pt>
                <c:pt idx="15290">
                  <c:v>9.9600799999999996</c:v>
                </c:pt>
                <c:pt idx="15291">
                  <c:v>9.9603400000000004</c:v>
                </c:pt>
                <c:pt idx="15292">
                  <c:v>9.9612099999999995</c:v>
                </c:pt>
                <c:pt idx="15293">
                  <c:v>9.9627400000000002</c:v>
                </c:pt>
                <c:pt idx="15294">
                  <c:v>9.9639600000000002</c:v>
                </c:pt>
                <c:pt idx="15295">
                  <c:v>9.9651599999999991</c:v>
                </c:pt>
                <c:pt idx="15296">
                  <c:v>9.9660200000000003</c:v>
                </c:pt>
                <c:pt idx="15297">
                  <c:v>9.9672800000000006</c:v>
                </c:pt>
                <c:pt idx="15298">
                  <c:v>9.9684899999999992</c:v>
                </c:pt>
                <c:pt idx="15299">
                  <c:v>9.9689700000000006</c:v>
                </c:pt>
                <c:pt idx="15300">
                  <c:v>9.9692299999999996</c:v>
                </c:pt>
                <c:pt idx="15301">
                  <c:v>9.9696599999999993</c:v>
                </c:pt>
                <c:pt idx="15302">
                  <c:v>9.9700000000000006</c:v>
                </c:pt>
                <c:pt idx="15303">
                  <c:v>9.9703300000000006</c:v>
                </c:pt>
                <c:pt idx="15304">
                  <c:v>9.9707399999999993</c:v>
                </c:pt>
                <c:pt idx="15305">
                  <c:v>9.9713600000000007</c:v>
                </c:pt>
                <c:pt idx="15306">
                  <c:v>9.9718699999999991</c:v>
                </c:pt>
                <c:pt idx="15307">
                  <c:v>9.9730100000000004</c:v>
                </c:pt>
                <c:pt idx="15308">
                  <c:v>9.9739599999999999</c:v>
                </c:pt>
                <c:pt idx="15309">
                  <c:v>9.9746699999999997</c:v>
                </c:pt>
                <c:pt idx="15310">
                  <c:v>9.9752500000000008</c:v>
                </c:pt>
                <c:pt idx="15311">
                  <c:v>9.9756999999999998</c:v>
                </c:pt>
                <c:pt idx="15312">
                  <c:v>9.9763400000000004</c:v>
                </c:pt>
                <c:pt idx="15313">
                  <c:v>9.9773099999999992</c:v>
                </c:pt>
                <c:pt idx="15314">
                  <c:v>9.9781200000000005</c:v>
                </c:pt>
                <c:pt idx="15315">
                  <c:v>9.9783899999999992</c:v>
                </c:pt>
                <c:pt idx="15316">
                  <c:v>9.9788200000000007</c:v>
                </c:pt>
                <c:pt idx="15317">
                  <c:v>9.9794999999999998</c:v>
                </c:pt>
                <c:pt idx="15318">
                  <c:v>9.9799100000000003</c:v>
                </c:pt>
                <c:pt idx="15319">
                  <c:v>9.9808500000000002</c:v>
                </c:pt>
                <c:pt idx="15320">
                  <c:v>9.9815299999999993</c:v>
                </c:pt>
                <c:pt idx="15321">
                  <c:v>9.9821200000000001</c:v>
                </c:pt>
                <c:pt idx="15322">
                  <c:v>9.9834300000000002</c:v>
                </c:pt>
                <c:pt idx="15323">
                  <c:v>9.9842999999999993</c:v>
                </c:pt>
                <c:pt idx="15324">
                  <c:v>9.9849800000000002</c:v>
                </c:pt>
                <c:pt idx="15325">
                  <c:v>9.9860500000000005</c:v>
                </c:pt>
                <c:pt idx="15326">
                  <c:v>9.9866200000000003</c:v>
                </c:pt>
                <c:pt idx="15327">
                  <c:v>9.9878099999999996</c:v>
                </c:pt>
                <c:pt idx="15328">
                  <c:v>9.9889700000000001</c:v>
                </c:pt>
                <c:pt idx="15329">
                  <c:v>9.9897899999999993</c:v>
                </c:pt>
                <c:pt idx="15330">
                  <c:v>9.9903300000000002</c:v>
                </c:pt>
                <c:pt idx="15331">
                  <c:v>9.9914799999999993</c:v>
                </c:pt>
                <c:pt idx="15332">
                  <c:v>9.9926499999999994</c:v>
                </c:pt>
                <c:pt idx="15333">
                  <c:v>9.9931099999999997</c:v>
                </c:pt>
                <c:pt idx="15334">
                  <c:v>9.9940800000000003</c:v>
                </c:pt>
                <c:pt idx="15335">
                  <c:v>9.9945900000000005</c:v>
                </c:pt>
                <c:pt idx="15336">
                  <c:v>9.99512</c:v>
                </c:pt>
                <c:pt idx="15337">
                  <c:v>9.9961599999999997</c:v>
                </c:pt>
                <c:pt idx="15338">
                  <c:v>9.9967400000000008</c:v>
                </c:pt>
                <c:pt idx="15339">
                  <c:v>9.9977699999999992</c:v>
                </c:pt>
                <c:pt idx="15340">
                  <c:v>9.99864</c:v>
                </c:pt>
                <c:pt idx="15341">
                  <c:v>9.9991000000000003</c:v>
                </c:pt>
                <c:pt idx="15342">
                  <c:v>9.9994200000000006</c:v>
                </c:pt>
                <c:pt idx="15343">
                  <c:v>9.9999000000000002</c:v>
                </c:pt>
                <c:pt idx="15344">
                  <c:v>10.001200000000001</c:v>
                </c:pt>
                <c:pt idx="15345">
                  <c:v>10.002000000000001</c:v>
                </c:pt>
                <c:pt idx="15346">
                  <c:v>10.002700000000001</c:v>
                </c:pt>
                <c:pt idx="15347">
                  <c:v>10.0031</c:v>
                </c:pt>
                <c:pt idx="15348">
                  <c:v>10.004300000000001</c:v>
                </c:pt>
                <c:pt idx="15349">
                  <c:v>10.0055</c:v>
                </c:pt>
                <c:pt idx="15350">
                  <c:v>10.006600000000001</c:v>
                </c:pt>
                <c:pt idx="15351">
                  <c:v>10.0075</c:v>
                </c:pt>
                <c:pt idx="15352">
                  <c:v>10.0083</c:v>
                </c:pt>
                <c:pt idx="15353">
                  <c:v>10.009499999999999</c:v>
                </c:pt>
                <c:pt idx="15354">
                  <c:v>10.0107</c:v>
                </c:pt>
                <c:pt idx="15355">
                  <c:v>10.0116</c:v>
                </c:pt>
                <c:pt idx="15356">
                  <c:v>10.0123</c:v>
                </c:pt>
                <c:pt idx="15357">
                  <c:v>10.01271</c:v>
                </c:pt>
                <c:pt idx="15358">
                  <c:v>10.013199999999999</c:v>
                </c:pt>
                <c:pt idx="15359">
                  <c:v>10.014200000000001</c:v>
                </c:pt>
                <c:pt idx="15360">
                  <c:v>10.0151</c:v>
                </c:pt>
                <c:pt idx="15361">
                  <c:v>10.016299999999999</c:v>
                </c:pt>
                <c:pt idx="15362">
                  <c:v>10.017099999999999</c:v>
                </c:pt>
                <c:pt idx="15363">
                  <c:v>10.017530000000001</c:v>
                </c:pt>
                <c:pt idx="15364">
                  <c:v>10.018000000000001</c:v>
                </c:pt>
                <c:pt idx="15365">
                  <c:v>10.018800000000001</c:v>
                </c:pt>
                <c:pt idx="15366">
                  <c:v>10.019399999999999</c:v>
                </c:pt>
                <c:pt idx="15367">
                  <c:v>10.0204</c:v>
                </c:pt>
                <c:pt idx="15368">
                  <c:v>10.0207</c:v>
                </c:pt>
                <c:pt idx="15369">
                  <c:v>10.021100000000001</c:v>
                </c:pt>
                <c:pt idx="15370">
                  <c:v>10.0215</c:v>
                </c:pt>
                <c:pt idx="15371">
                  <c:v>10.021800000000001</c:v>
                </c:pt>
                <c:pt idx="15372">
                  <c:v>10.0221</c:v>
                </c:pt>
                <c:pt idx="15373">
                  <c:v>10.0227</c:v>
                </c:pt>
                <c:pt idx="15374">
                  <c:v>10.0235</c:v>
                </c:pt>
                <c:pt idx="15375">
                  <c:v>10.0242</c:v>
                </c:pt>
                <c:pt idx="15376">
                  <c:v>10.025399999999999</c:v>
                </c:pt>
                <c:pt idx="15377">
                  <c:v>10.0265</c:v>
                </c:pt>
                <c:pt idx="15378">
                  <c:v>10.027699999999999</c:v>
                </c:pt>
                <c:pt idx="15379">
                  <c:v>10.0289</c:v>
                </c:pt>
                <c:pt idx="15380">
                  <c:v>10.0296</c:v>
                </c:pt>
                <c:pt idx="15381">
                  <c:v>10.0303</c:v>
                </c:pt>
                <c:pt idx="15382">
                  <c:v>10.0313</c:v>
                </c:pt>
                <c:pt idx="15383">
                  <c:v>10.0319</c:v>
                </c:pt>
                <c:pt idx="15384">
                  <c:v>10.032500000000001</c:v>
                </c:pt>
                <c:pt idx="15385">
                  <c:v>10.0336</c:v>
                </c:pt>
                <c:pt idx="15386">
                  <c:v>10.0345</c:v>
                </c:pt>
                <c:pt idx="15387">
                  <c:v>10.035399999999999</c:v>
                </c:pt>
                <c:pt idx="15388">
                  <c:v>10.03626</c:v>
                </c:pt>
                <c:pt idx="15389">
                  <c:v>10.036899999999999</c:v>
                </c:pt>
                <c:pt idx="15390">
                  <c:v>10.037800000000001</c:v>
                </c:pt>
                <c:pt idx="15391">
                  <c:v>10.0381</c:v>
                </c:pt>
                <c:pt idx="15392">
                  <c:v>10.038500000000001</c:v>
                </c:pt>
                <c:pt idx="15393">
                  <c:v>10.039300000000001</c:v>
                </c:pt>
                <c:pt idx="15394">
                  <c:v>10.039809999999999</c:v>
                </c:pt>
                <c:pt idx="15395">
                  <c:v>10.0406</c:v>
                </c:pt>
                <c:pt idx="15396">
                  <c:v>10.040900000000001</c:v>
                </c:pt>
                <c:pt idx="15397">
                  <c:v>10.041499999999999</c:v>
                </c:pt>
                <c:pt idx="15398">
                  <c:v>10.04213</c:v>
                </c:pt>
                <c:pt idx="15399">
                  <c:v>10.042999999999999</c:v>
                </c:pt>
                <c:pt idx="15400">
                  <c:v>10.043749999999999</c:v>
                </c:pt>
                <c:pt idx="15401">
                  <c:v>10.044460000000001</c:v>
                </c:pt>
                <c:pt idx="15402">
                  <c:v>10.045199999999999</c:v>
                </c:pt>
                <c:pt idx="15403">
                  <c:v>10.04608</c:v>
                </c:pt>
                <c:pt idx="15404">
                  <c:v>10.046799999999999</c:v>
                </c:pt>
                <c:pt idx="15405">
                  <c:v>10.0482</c:v>
                </c:pt>
                <c:pt idx="15406">
                  <c:v>10.0494</c:v>
                </c:pt>
                <c:pt idx="15407">
                  <c:v>10.050000000000001</c:v>
                </c:pt>
                <c:pt idx="15408">
                  <c:v>10.0511</c:v>
                </c:pt>
                <c:pt idx="15409">
                  <c:v>10.0519</c:v>
                </c:pt>
                <c:pt idx="15410">
                  <c:v>10.0528</c:v>
                </c:pt>
                <c:pt idx="15411">
                  <c:v>10.053699999999999</c:v>
                </c:pt>
                <c:pt idx="15412">
                  <c:v>10.0543</c:v>
                </c:pt>
                <c:pt idx="15413">
                  <c:v>10.055099999999999</c:v>
                </c:pt>
                <c:pt idx="15414">
                  <c:v>10.055899999999999</c:v>
                </c:pt>
                <c:pt idx="15415">
                  <c:v>10.0571</c:v>
                </c:pt>
                <c:pt idx="15416">
                  <c:v>10.057700000000001</c:v>
                </c:pt>
                <c:pt idx="15417">
                  <c:v>10.0588</c:v>
                </c:pt>
                <c:pt idx="15418">
                  <c:v>10.0595</c:v>
                </c:pt>
                <c:pt idx="15419">
                  <c:v>10.06</c:v>
                </c:pt>
                <c:pt idx="15420">
                  <c:v>10.0603</c:v>
                </c:pt>
                <c:pt idx="15421">
                  <c:v>10.0608</c:v>
                </c:pt>
                <c:pt idx="15422">
                  <c:v>10.06198</c:v>
                </c:pt>
                <c:pt idx="15423">
                  <c:v>10.0625</c:v>
                </c:pt>
                <c:pt idx="15424">
                  <c:v>10.063000000000001</c:v>
                </c:pt>
                <c:pt idx="15425">
                  <c:v>10.0633</c:v>
                </c:pt>
                <c:pt idx="15426">
                  <c:v>10.063700000000001</c:v>
                </c:pt>
                <c:pt idx="15427">
                  <c:v>10.065</c:v>
                </c:pt>
                <c:pt idx="15428">
                  <c:v>10.0663</c:v>
                </c:pt>
                <c:pt idx="15429">
                  <c:v>10.067399999999999</c:v>
                </c:pt>
                <c:pt idx="15430">
                  <c:v>10.068199999999999</c:v>
                </c:pt>
                <c:pt idx="15431">
                  <c:v>10.0693</c:v>
                </c:pt>
                <c:pt idx="15432">
                  <c:v>10.070600000000001</c:v>
                </c:pt>
                <c:pt idx="15433">
                  <c:v>10.0718</c:v>
                </c:pt>
                <c:pt idx="15434">
                  <c:v>10.0726</c:v>
                </c:pt>
                <c:pt idx="15435">
                  <c:v>10.073</c:v>
                </c:pt>
                <c:pt idx="15436">
                  <c:v>10.0733</c:v>
                </c:pt>
                <c:pt idx="15437">
                  <c:v>10.073600000000001</c:v>
                </c:pt>
                <c:pt idx="15438">
                  <c:v>10.0738</c:v>
                </c:pt>
                <c:pt idx="15439">
                  <c:v>10.074</c:v>
                </c:pt>
                <c:pt idx="15440">
                  <c:v>10.07436</c:v>
                </c:pt>
                <c:pt idx="15441">
                  <c:v>10.0747</c:v>
                </c:pt>
                <c:pt idx="15442">
                  <c:v>10.075100000000001</c:v>
                </c:pt>
                <c:pt idx="15443">
                  <c:v>10.0754</c:v>
                </c:pt>
                <c:pt idx="15444">
                  <c:v>10.0762</c:v>
                </c:pt>
                <c:pt idx="15445">
                  <c:v>10.077400000000001</c:v>
                </c:pt>
                <c:pt idx="15446">
                  <c:v>10.077999999999999</c:v>
                </c:pt>
                <c:pt idx="15447">
                  <c:v>10.078440000000001</c:v>
                </c:pt>
                <c:pt idx="15448">
                  <c:v>10.079029999999999</c:v>
                </c:pt>
                <c:pt idx="15449">
                  <c:v>10.079499999999999</c:v>
                </c:pt>
                <c:pt idx="15450">
                  <c:v>10.0807</c:v>
                </c:pt>
                <c:pt idx="15451">
                  <c:v>10.0814</c:v>
                </c:pt>
                <c:pt idx="15452">
                  <c:v>10.081799999999999</c:v>
                </c:pt>
                <c:pt idx="15453">
                  <c:v>10.0823</c:v>
                </c:pt>
                <c:pt idx="15454">
                  <c:v>10.082800000000001</c:v>
                </c:pt>
                <c:pt idx="15455">
                  <c:v>10.0832</c:v>
                </c:pt>
                <c:pt idx="15456">
                  <c:v>10.0839</c:v>
                </c:pt>
                <c:pt idx="15457">
                  <c:v>10.0847</c:v>
                </c:pt>
                <c:pt idx="15458">
                  <c:v>10.085000000000001</c:v>
                </c:pt>
                <c:pt idx="15459">
                  <c:v>10.0861</c:v>
                </c:pt>
                <c:pt idx="15460">
                  <c:v>10.087400000000001</c:v>
                </c:pt>
                <c:pt idx="15461">
                  <c:v>10.0884</c:v>
                </c:pt>
                <c:pt idx="15462">
                  <c:v>10.0892</c:v>
                </c:pt>
                <c:pt idx="15463">
                  <c:v>10.09</c:v>
                </c:pt>
                <c:pt idx="15464">
                  <c:v>10.0906</c:v>
                </c:pt>
                <c:pt idx="15465">
                  <c:v>10.091799999999999</c:v>
                </c:pt>
                <c:pt idx="15466">
                  <c:v>10.093</c:v>
                </c:pt>
                <c:pt idx="15467">
                  <c:v>10.0936</c:v>
                </c:pt>
                <c:pt idx="15468">
                  <c:v>10.09479</c:v>
                </c:pt>
                <c:pt idx="15469">
                  <c:v>10.096</c:v>
                </c:pt>
                <c:pt idx="15470">
                  <c:v>10.097099999999999</c:v>
                </c:pt>
                <c:pt idx="15471">
                  <c:v>10.0976</c:v>
                </c:pt>
                <c:pt idx="15472">
                  <c:v>10.09831</c:v>
                </c:pt>
                <c:pt idx="15473">
                  <c:v>10.098699999999999</c:v>
                </c:pt>
                <c:pt idx="15474">
                  <c:v>10.099600000000001</c:v>
                </c:pt>
                <c:pt idx="15475">
                  <c:v>10.1</c:v>
                </c:pt>
                <c:pt idx="15476">
                  <c:v>10.101000000000001</c:v>
                </c:pt>
                <c:pt idx="15477">
                  <c:v>10.101900000000001</c:v>
                </c:pt>
                <c:pt idx="15478">
                  <c:v>10.102349999999999</c:v>
                </c:pt>
                <c:pt idx="15479">
                  <c:v>10.1028</c:v>
                </c:pt>
                <c:pt idx="15480">
                  <c:v>10.1036</c:v>
                </c:pt>
                <c:pt idx="15481">
                  <c:v>10.1046</c:v>
                </c:pt>
                <c:pt idx="15482">
                  <c:v>10.105399999999999</c:v>
                </c:pt>
                <c:pt idx="15483">
                  <c:v>10.106400000000001</c:v>
                </c:pt>
                <c:pt idx="15484">
                  <c:v>10.106999999999999</c:v>
                </c:pt>
                <c:pt idx="15485">
                  <c:v>10.1081</c:v>
                </c:pt>
                <c:pt idx="15486">
                  <c:v>10.109299999999999</c:v>
                </c:pt>
                <c:pt idx="15487">
                  <c:v>10.110300000000001</c:v>
                </c:pt>
                <c:pt idx="15488">
                  <c:v>10.110900000000001</c:v>
                </c:pt>
                <c:pt idx="15489">
                  <c:v>10.112</c:v>
                </c:pt>
                <c:pt idx="15490">
                  <c:v>10.113300000000001</c:v>
                </c:pt>
                <c:pt idx="15491">
                  <c:v>10.1145</c:v>
                </c:pt>
                <c:pt idx="15492">
                  <c:v>10.1152</c:v>
                </c:pt>
                <c:pt idx="15493">
                  <c:v>10.115600000000001</c:v>
                </c:pt>
                <c:pt idx="15494">
                  <c:v>10.116099999999999</c:v>
                </c:pt>
                <c:pt idx="15495">
                  <c:v>10.117000000000001</c:v>
                </c:pt>
                <c:pt idx="15496">
                  <c:v>10.117699999999999</c:v>
                </c:pt>
                <c:pt idx="15497">
                  <c:v>10.1189</c:v>
                </c:pt>
                <c:pt idx="15498">
                  <c:v>10.119899999999999</c:v>
                </c:pt>
                <c:pt idx="15499">
                  <c:v>10.1204</c:v>
                </c:pt>
                <c:pt idx="15500">
                  <c:v>10.120900000000001</c:v>
                </c:pt>
                <c:pt idx="15501">
                  <c:v>10.1213</c:v>
                </c:pt>
                <c:pt idx="15502">
                  <c:v>10.1219</c:v>
                </c:pt>
                <c:pt idx="15503">
                  <c:v>10.1226</c:v>
                </c:pt>
                <c:pt idx="15504">
                  <c:v>10.123699999999999</c:v>
                </c:pt>
                <c:pt idx="15505">
                  <c:v>10.1242</c:v>
                </c:pt>
                <c:pt idx="15506">
                  <c:v>10.124499999999999</c:v>
                </c:pt>
                <c:pt idx="15507">
                  <c:v>10.1252</c:v>
                </c:pt>
                <c:pt idx="15508">
                  <c:v>10.1256</c:v>
                </c:pt>
                <c:pt idx="15509">
                  <c:v>10.126099999999999</c:v>
                </c:pt>
                <c:pt idx="15510">
                  <c:v>10.1265</c:v>
                </c:pt>
                <c:pt idx="15511">
                  <c:v>10.1273</c:v>
                </c:pt>
                <c:pt idx="15512">
                  <c:v>10.128399999999999</c:v>
                </c:pt>
                <c:pt idx="15513">
                  <c:v>10.1296</c:v>
                </c:pt>
                <c:pt idx="15514">
                  <c:v>10.1305</c:v>
                </c:pt>
                <c:pt idx="15515">
                  <c:v>10.1317</c:v>
                </c:pt>
                <c:pt idx="15516">
                  <c:v>10.132899999999999</c:v>
                </c:pt>
                <c:pt idx="15517">
                  <c:v>10.133699999999999</c:v>
                </c:pt>
                <c:pt idx="15518">
                  <c:v>10.1347</c:v>
                </c:pt>
                <c:pt idx="15519">
                  <c:v>10.13496</c:v>
                </c:pt>
                <c:pt idx="15520">
                  <c:v>10.13569</c:v>
                </c:pt>
                <c:pt idx="15521">
                  <c:v>10.1364</c:v>
                </c:pt>
                <c:pt idx="15522">
                  <c:v>10.136979999999999</c:v>
                </c:pt>
                <c:pt idx="15523">
                  <c:v>10.138</c:v>
                </c:pt>
                <c:pt idx="15524">
                  <c:v>10.138999999999999</c:v>
                </c:pt>
                <c:pt idx="15525">
                  <c:v>10.139900000000001</c:v>
                </c:pt>
                <c:pt idx="15526">
                  <c:v>10.1409</c:v>
                </c:pt>
                <c:pt idx="15527">
                  <c:v>10.1417</c:v>
                </c:pt>
                <c:pt idx="15528">
                  <c:v>10.1424</c:v>
                </c:pt>
                <c:pt idx="15529">
                  <c:v>10.142799999999999</c:v>
                </c:pt>
                <c:pt idx="15530">
                  <c:v>10.1432</c:v>
                </c:pt>
                <c:pt idx="15531">
                  <c:v>10.143800000000001</c:v>
                </c:pt>
                <c:pt idx="15532">
                  <c:v>10.144600000000001</c:v>
                </c:pt>
                <c:pt idx="15533">
                  <c:v>10.1449</c:v>
                </c:pt>
                <c:pt idx="15534">
                  <c:v>10.1454</c:v>
                </c:pt>
                <c:pt idx="15535">
                  <c:v>10.1464</c:v>
                </c:pt>
                <c:pt idx="15536">
                  <c:v>10.1471</c:v>
                </c:pt>
                <c:pt idx="15537">
                  <c:v>10.1477</c:v>
                </c:pt>
                <c:pt idx="15538">
                  <c:v>10.148999999999999</c:v>
                </c:pt>
                <c:pt idx="15539">
                  <c:v>10.15</c:v>
                </c:pt>
                <c:pt idx="15540">
                  <c:v>10.150700000000001</c:v>
                </c:pt>
                <c:pt idx="15541">
                  <c:v>10.151400000000001</c:v>
                </c:pt>
                <c:pt idx="15542">
                  <c:v>10.152799999999999</c:v>
                </c:pt>
                <c:pt idx="15543">
                  <c:v>10.1538</c:v>
                </c:pt>
                <c:pt idx="15544">
                  <c:v>10.1547</c:v>
                </c:pt>
                <c:pt idx="15545">
                  <c:v>10.1555</c:v>
                </c:pt>
                <c:pt idx="15546">
                  <c:v>10.156599999999999</c:v>
                </c:pt>
                <c:pt idx="15547">
                  <c:v>10.157500000000001</c:v>
                </c:pt>
                <c:pt idx="15548">
                  <c:v>10.158530000000001</c:v>
                </c:pt>
                <c:pt idx="15549">
                  <c:v>10.1594</c:v>
                </c:pt>
                <c:pt idx="15550">
                  <c:v>10.159700000000001</c:v>
                </c:pt>
                <c:pt idx="15551">
                  <c:v>10.1607</c:v>
                </c:pt>
                <c:pt idx="15552">
                  <c:v>10.161899999999999</c:v>
                </c:pt>
                <c:pt idx="15553">
                  <c:v>10.162599999999999</c:v>
                </c:pt>
                <c:pt idx="15554">
                  <c:v>10.163399999999999</c:v>
                </c:pt>
                <c:pt idx="15555">
                  <c:v>10.164</c:v>
                </c:pt>
                <c:pt idx="15556">
                  <c:v>10.164400000000001</c:v>
                </c:pt>
                <c:pt idx="15557">
                  <c:v>10.1652</c:v>
                </c:pt>
                <c:pt idx="15558">
                  <c:v>10.165900000000001</c:v>
                </c:pt>
                <c:pt idx="15559">
                  <c:v>10.166600000000001</c:v>
                </c:pt>
                <c:pt idx="15560">
                  <c:v>10.16704</c:v>
                </c:pt>
                <c:pt idx="15561">
                  <c:v>10.167400000000001</c:v>
                </c:pt>
                <c:pt idx="15562">
                  <c:v>10.167999999999999</c:v>
                </c:pt>
                <c:pt idx="15563">
                  <c:v>10.169</c:v>
                </c:pt>
                <c:pt idx="15564">
                  <c:v>10.170400000000001</c:v>
                </c:pt>
                <c:pt idx="15565">
                  <c:v>10.1715</c:v>
                </c:pt>
                <c:pt idx="15566">
                  <c:v>10.1721</c:v>
                </c:pt>
                <c:pt idx="15567">
                  <c:v>10.173069999999999</c:v>
                </c:pt>
                <c:pt idx="15568">
                  <c:v>10.174300000000001</c:v>
                </c:pt>
                <c:pt idx="15569">
                  <c:v>10.175599999999999</c:v>
                </c:pt>
                <c:pt idx="15570">
                  <c:v>10.1768</c:v>
                </c:pt>
                <c:pt idx="15571">
                  <c:v>10.17736</c:v>
                </c:pt>
                <c:pt idx="15572">
                  <c:v>10.177899999999999</c:v>
                </c:pt>
                <c:pt idx="15573">
                  <c:v>10.1782</c:v>
                </c:pt>
                <c:pt idx="15574">
                  <c:v>10.1785</c:v>
                </c:pt>
                <c:pt idx="15575">
                  <c:v>10.178699999999999</c:v>
                </c:pt>
                <c:pt idx="15576">
                  <c:v>10.178800000000001</c:v>
                </c:pt>
                <c:pt idx="15577">
                  <c:v>10.178900000000001</c:v>
                </c:pt>
                <c:pt idx="15578">
                  <c:v>10.1791</c:v>
                </c:pt>
                <c:pt idx="15579">
                  <c:v>10.1793</c:v>
                </c:pt>
                <c:pt idx="15580">
                  <c:v>10.179500000000001</c:v>
                </c:pt>
                <c:pt idx="15581">
                  <c:v>10.1798</c:v>
                </c:pt>
                <c:pt idx="15582">
                  <c:v>10.180099999999999</c:v>
                </c:pt>
                <c:pt idx="15583">
                  <c:v>10.1808</c:v>
                </c:pt>
                <c:pt idx="15584">
                  <c:v>10.181900000000001</c:v>
                </c:pt>
                <c:pt idx="15585">
                  <c:v>10.1828</c:v>
                </c:pt>
                <c:pt idx="15586">
                  <c:v>10.183400000000001</c:v>
                </c:pt>
                <c:pt idx="15587">
                  <c:v>10.184200000000001</c:v>
                </c:pt>
                <c:pt idx="15588">
                  <c:v>10.1854</c:v>
                </c:pt>
                <c:pt idx="15589">
                  <c:v>10.1859</c:v>
                </c:pt>
                <c:pt idx="15590">
                  <c:v>10.186199999999999</c:v>
                </c:pt>
                <c:pt idx="15591">
                  <c:v>10.1868</c:v>
                </c:pt>
                <c:pt idx="15592">
                  <c:v>10.187200000000001</c:v>
                </c:pt>
                <c:pt idx="15593">
                  <c:v>10.1876</c:v>
                </c:pt>
                <c:pt idx="15594">
                  <c:v>10.188000000000001</c:v>
                </c:pt>
                <c:pt idx="15595">
                  <c:v>10.189</c:v>
                </c:pt>
                <c:pt idx="15596">
                  <c:v>10.189299999999999</c:v>
                </c:pt>
                <c:pt idx="15597">
                  <c:v>10.1898</c:v>
                </c:pt>
                <c:pt idx="15598">
                  <c:v>10.19098</c:v>
                </c:pt>
                <c:pt idx="15599">
                  <c:v>10.19228</c:v>
                </c:pt>
                <c:pt idx="15600">
                  <c:v>10.19351</c:v>
                </c:pt>
                <c:pt idx="15601">
                  <c:v>10.19431</c:v>
                </c:pt>
                <c:pt idx="15602">
                  <c:v>10.195</c:v>
                </c:pt>
                <c:pt idx="15603">
                  <c:v>10.196</c:v>
                </c:pt>
                <c:pt idx="15604">
                  <c:v>10.1972</c:v>
                </c:pt>
                <c:pt idx="15605">
                  <c:v>10.197699999999999</c:v>
                </c:pt>
                <c:pt idx="15606">
                  <c:v>10.198700000000001</c:v>
                </c:pt>
                <c:pt idx="15607">
                  <c:v>10.1999</c:v>
                </c:pt>
                <c:pt idx="15608">
                  <c:v>10.2011</c:v>
                </c:pt>
                <c:pt idx="15609">
                  <c:v>10.202299999999999</c:v>
                </c:pt>
                <c:pt idx="15610">
                  <c:v>10.2035</c:v>
                </c:pt>
                <c:pt idx="15611">
                  <c:v>10.2041</c:v>
                </c:pt>
                <c:pt idx="15612">
                  <c:v>10.2044</c:v>
                </c:pt>
                <c:pt idx="15613">
                  <c:v>10.205</c:v>
                </c:pt>
                <c:pt idx="15614">
                  <c:v>10.206099999999999</c:v>
                </c:pt>
                <c:pt idx="15615">
                  <c:v>10.2067</c:v>
                </c:pt>
                <c:pt idx="15616">
                  <c:v>10.207100000000001</c:v>
                </c:pt>
                <c:pt idx="15617">
                  <c:v>10.2075</c:v>
                </c:pt>
                <c:pt idx="15618">
                  <c:v>10.2081</c:v>
                </c:pt>
                <c:pt idx="15619">
                  <c:v>10.2089</c:v>
                </c:pt>
                <c:pt idx="15620">
                  <c:v>10.2098</c:v>
                </c:pt>
                <c:pt idx="15621">
                  <c:v>10.21081</c:v>
                </c:pt>
                <c:pt idx="15622">
                  <c:v>10.212070000000001</c:v>
                </c:pt>
                <c:pt idx="15623">
                  <c:v>10.2127</c:v>
                </c:pt>
                <c:pt idx="15624">
                  <c:v>10.213699999999999</c:v>
                </c:pt>
                <c:pt idx="15625">
                  <c:v>10.2149</c:v>
                </c:pt>
                <c:pt idx="15626">
                  <c:v>10.215630000000001</c:v>
                </c:pt>
                <c:pt idx="15627">
                  <c:v>10.2164</c:v>
                </c:pt>
                <c:pt idx="15628">
                  <c:v>10.2174</c:v>
                </c:pt>
                <c:pt idx="15629">
                  <c:v>10.2186</c:v>
                </c:pt>
                <c:pt idx="15630">
                  <c:v>10.21936</c:v>
                </c:pt>
                <c:pt idx="15631">
                  <c:v>10.220000000000001</c:v>
                </c:pt>
                <c:pt idx="15632">
                  <c:v>10.220800000000001</c:v>
                </c:pt>
                <c:pt idx="15633">
                  <c:v>10.221399999999999</c:v>
                </c:pt>
                <c:pt idx="15634">
                  <c:v>10.222</c:v>
                </c:pt>
                <c:pt idx="15635">
                  <c:v>10.223100000000001</c:v>
                </c:pt>
                <c:pt idx="15636">
                  <c:v>10.224399999999999</c:v>
                </c:pt>
                <c:pt idx="15637">
                  <c:v>10.225099999999999</c:v>
                </c:pt>
                <c:pt idx="15638">
                  <c:v>10.2257</c:v>
                </c:pt>
                <c:pt idx="15639">
                  <c:v>10.2263</c:v>
                </c:pt>
                <c:pt idx="15640">
                  <c:v>10.2273</c:v>
                </c:pt>
                <c:pt idx="15641">
                  <c:v>10.2278</c:v>
                </c:pt>
                <c:pt idx="15642">
                  <c:v>10.228899999999999</c:v>
                </c:pt>
                <c:pt idx="15643">
                  <c:v>10.2293</c:v>
                </c:pt>
                <c:pt idx="15644">
                  <c:v>10.229799999999999</c:v>
                </c:pt>
                <c:pt idx="15645">
                  <c:v>10.230399999999999</c:v>
                </c:pt>
                <c:pt idx="15646">
                  <c:v>10.2311</c:v>
                </c:pt>
                <c:pt idx="15647">
                  <c:v>10.2315</c:v>
                </c:pt>
                <c:pt idx="15648">
                  <c:v>10.2323</c:v>
                </c:pt>
                <c:pt idx="15649">
                  <c:v>10.232799999999999</c:v>
                </c:pt>
                <c:pt idx="15650">
                  <c:v>10.2341</c:v>
                </c:pt>
                <c:pt idx="15651">
                  <c:v>10.23512</c:v>
                </c:pt>
                <c:pt idx="15652">
                  <c:v>10.2363</c:v>
                </c:pt>
                <c:pt idx="15653">
                  <c:v>10.23747</c:v>
                </c:pt>
                <c:pt idx="15654">
                  <c:v>10.2387</c:v>
                </c:pt>
                <c:pt idx="15655">
                  <c:v>10.239699999999999</c:v>
                </c:pt>
                <c:pt idx="15656">
                  <c:v>10.240600000000001</c:v>
                </c:pt>
                <c:pt idx="15657">
                  <c:v>10.2409</c:v>
                </c:pt>
                <c:pt idx="15658">
                  <c:v>10.24119</c:v>
                </c:pt>
                <c:pt idx="15659">
                  <c:v>10.241300000000001</c:v>
                </c:pt>
                <c:pt idx="15660">
                  <c:v>10.2415</c:v>
                </c:pt>
                <c:pt idx="15661">
                  <c:v>10.2422</c:v>
                </c:pt>
                <c:pt idx="15662">
                  <c:v>10.242800000000001</c:v>
                </c:pt>
                <c:pt idx="15663">
                  <c:v>10.243600000000001</c:v>
                </c:pt>
                <c:pt idx="15664">
                  <c:v>10.2448</c:v>
                </c:pt>
                <c:pt idx="15665">
                  <c:v>10.2453</c:v>
                </c:pt>
                <c:pt idx="15666">
                  <c:v>10.246600000000001</c:v>
                </c:pt>
                <c:pt idx="15667">
                  <c:v>10.2478</c:v>
                </c:pt>
                <c:pt idx="15668">
                  <c:v>10.2483</c:v>
                </c:pt>
                <c:pt idx="15669">
                  <c:v>10.248799999999999</c:v>
                </c:pt>
                <c:pt idx="15670">
                  <c:v>10.2494</c:v>
                </c:pt>
                <c:pt idx="15671">
                  <c:v>10.2498</c:v>
                </c:pt>
                <c:pt idx="15672">
                  <c:v>10.250500000000001</c:v>
                </c:pt>
                <c:pt idx="15673">
                  <c:v>10.2509</c:v>
                </c:pt>
                <c:pt idx="15674">
                  <c:v>10.25137</c:v>
                </c:pt>
                <c:pt idx="15675">
                  <c:v>10.251899999999999</c:v>
                </c:pt>
                <c:pt idx="15676">
                  <c:v>10.253</c:v>
                </c:pt>
                <c:pt idx="15677">
                  <c:v>10.253399999999999</c:v>
                </c:pt>
                <c:pt idx="15678">
                  <c:v>10.2544</c:v>
                </c:pt>
                <c:pt idx="15679">
                  <c:v>10.255699999999999</c:v>
                </c:pt>
                <c:pt idx="15680">
                  <c:v>10.257099999999999</c:v>
                </c:pt>
                <c:pt idx="15681">
                  <c:v>10.2578</c:v>
                </c:pt>
                <c:pt idx="15682">
                  <c:v>10.2584</c:v>
                </c:pt>
                <c:pt idx="15683">
                  <c:v>10.2598</c:v>
                </c:pt>
                <c:pt idx="15684">
                  <c:v>10.2606</c:v>
                </c:pt>
                <c:pt idx="15685">
                  <c:v>10.2616</c:v>
                </c:pt>
                <c:pt idx="15686">
                  <c:v>10.262280000000001</c:v>
                </c:pt>
                <c:pt idx="15687">
                  <c:v>10.263400000000001</c:v>
                </c:pt>
                <c:pt idx="15688">
                  <c:v>10.2646</c:v>
                </c:pt>
                <c:pt idx="15689">
                  <c:v>10.2658</c:v>
                </c:pt>
                <c:pt idx="15690">
                  <c:v>10.266529999999999</c:v>
                </c:pt>
                <c:pt idx="15691">
                  <c:v>10.2674</c:v>
                </c:pt>
                <c:pt idx="15692">
                  <c:v>10.2685</c:v>
                </c:pt>
                <c:pt idx="15693">
                  <c:v>10.2697</c:v>
                </c:pt>
                <c:pt idx="15694">
                  <c:v>10.270300000000001</c:v>
                </c:pt>
                <c:pt idx="15695">
                  <c:v>10.270899999999999</c:v>
                </c:pt>
                <c:pt idx="15696">
                  <c:v>10.2713</c:v>
                </c:pt>
                <c:pt idx="15697">
                  <c:v>10.2722</c:v>
                </c:pt>
                <c:pt idx="15698">
                  <c:v>10.2729</c:v>
                </c:pt>
                <c:pt idx="15699">
                  <c:v>10.273400000000001</c:v>
                </c:pt>
                <c:pt idx="15700">
                  <c:v>10.27399</c:v>
                </c:pt>
                <c:pt idx="15701">
                  <c:v>10.2745</c:v>
                </c:pt>
                <c:pt idx="15702">
                  <c:v>10.2753</c:v>
                </c:pt>
                <c:pt idx="15703">
                  <c:v>10.276400000000001</c:v>
                </c:pt>
                <c:pt idx="15704">
                  <c:v>10.277799999999999</c:v>
                </c:pt>
                <c:pt idx="15705">
                  <c:v>10.278600000000001</c:v>
                </c:pt>
                <c:pt idx="15706">
                  <c:v>10.2796</c:v>
                </c:pt>
                <c:pt idx="15707">
                  <c:v>10.280799999999999</c:v>
                </c:pt>
                <c:pt idx="15708">
                  <c:v>10.2821</c:v>
                </c:pt>
                <c:pt idx="15709">
                  <c:v>10.283300000000001</c:v>
                </c:pt>
                <c:pt idx="15710">
                  <c:v>10.2843</c:v>
                </c:pt>
                <c:pt idx="15711">
                  <c:v>10.284700000000001</c:v>
                </c:pt>
                <c:pt idx="15712">
                  <c:v>10.28518</c:v>
                </c:pt>
                <c:pt idx="15713">
                  <c:v>10.28572</c:v>
                </c:pt>
                <c:pt idx="15714">
                  <c:v>10.286</c:v>
                </c:pt>
                <c:pt idx="15715">
                  <c:v>10.2865</c:v>
                </c:pt>
                <c:pt idx="15716">
                  <c:v>10.286799999999999</c:v>
                </c:pt>
                <c:pt idx="15717">
                  <c:v>10.2875</c:v>
                </c:pt>
                <c:pt idx="15718">
                  <c:v>10.2887</c:v>
                </c:pt>
                <c:pt idx="15719">
                  <c:v>10.2895</c:v>
                </c:pt>
                <c:pt idx="15720">
                  <c:v>10.29</c:v>
                </c:pt>
                <c:pt idx="15721">
                  <c:v>10.291</c:v>
                </c:pt>
                <c:pt idx="15722">
                  <c:v>10.292199999999999</c:v>
                </c:pt>
                <c:pt idx="15723">
                  <c:v>10.2927</c:v>
                </c:pt>
                <c:pt idx="15724">
                  <c:v>10.292999999999999</c:v>
                </c:pt>
                <c:pt idx="15725">
                  <c:v>10.2936</c:v>
                </c:pt>
                <c:pt idx="15726">
                  <c:v>10.2943</c:v>
                </c:pt>
                <c:pt idx="15727">
                  <c:v>10.294600000000001</c:v>
                </c:pt>
                <c:pt idx="15728">
                  <c:v>10.294700000000001</c:v>
                </c:pt>
                <c:pt idx="15729">
                  <c:v>10.2948</c:v>
                </c:pt>
                <c:pt idx="15730">
                  <c:v>10.2949</c:v>
                </c:pt>
                <c:pt idx="15731">
                  <c:v>10.295</c:v>
                </c:pt>
                <c:pt idx="15732">
                  <c:v>10.2951</c:v>
                </c:pt>
                <c:pt idx="15733">
                  <c:v>10.295199999999999</c:v>
                </c:pt>
                <c:pt idx="15734">
                  <c:v>10.295199999999999</c:v>
                </c:pt>
                <c:pt idx="15735">
                  <c:v>10.295400000000001</c:v>
                </c:pt>
                <c:pt idx="15736">
                  <c:v>10.296200000000001</c:v>
                </c:pt>
                <c:pt idx="15737">
                  <c:v>10.2965</c:v>
                </c:pt>
                <c:pt idx="15738">
                  <c:v>10.2973</c:v>
                </c:pt>
                <c:pt idx="15739">
                  <c:v>10.298500000000001</c:v>
                </c:pt>
                <c:pt idx="15740">
                  <c:v>10.2997</c:v>
                </c:pt>
                <c:pt idx="15741">
                  <c:v>10.300800000000001</c:v>
                </c:pt>
                <c:pt idx="15742">
                  <c:v>10.3018</c:v>
                </c:pt>
                <c:pt idx="15743">
                  <c:v>10.302670000000001</c:v>
                </c:pt>
                <c:pt idx="15744">
                  <c:v>10.303430000000001</c:v>
                </c:pt>
                <c:pt idx="15745">
                  <c:v>10.3041</c:v>
                </c:pt>
                <c:pt idx="15746">
                  <c:v>10.30523</c:v>
                </c:pt>
                <c:pt idx="15747">
                  <c:v>10.3057</c:v>
                </c:pt>
                <c:pt idx="15748">
                  <c:v>10.306800000000001</c:v>
                </c:pt>
                <c:pt idx="15749">
                  <c:v>10.307499999999999</c:v>
                </c:pt>
                <c:pt idx="15750">
                  <c:v>10.3087</c:v>
                </c:pt>
                <c:pt idx="15751">
                  <c:v>10.309799999999999</c:v>
                </c:pt>
                <c:pt idx="15752">
                  <c:v>10.310700000000001</c:v>
                </c:pt>
                <c:pt idx="15753">
                  <c:v>10.3117</c:v>
                </c:pt>
                <c:pt idx="15754">
                  <c:v>10.31223</c:v>
                </c:pt>
                <c:pt idx="15755">
                  <c:v>10.3125</c:v>
                </c:pt>
                <c:pt idx="15756">
                  <c:v>10.3131</c:v>
                </c:pt>
                <c:pt idx="15757">
                  <c:v>10.314</c:v>
                </c:pt>
                <c:pt idx="15758">
                  <c:v>10.314399999999999</c:v>
                </c:pt>
                <c:pt idx="15759">
                  <c:v>10.3148</c:v>
                </c:pt>
                <c:pt idx="15760">
                  <c:v>10.315300000000001</c:v>
                </c:pt>
                <c:pt idx="15761">
                  <c:v>10.315899999999999</c:v>
                </c:pt>
                <c:pt idx="15762">
                  <c:v>10.316599999999999</c:v>
                </c:pt>
                <c:pt idx="15763">
                  <c:v>10.317500000000001</c:v>
                </c:pt>
                <c:pt idx="15764">
                  <c:v>10.3188</c:v>
                </c:pt>
                <c:pt idx="15765">
                  <c:v>10.319900000000001</c:v>
                </c:pt>
                <c:pt idx="15766">
                  <c:v>10.320399999999999</c:v>
                </c:pt>
                <c:pt idx="15767">
                  <c:v>10.321400000000001</c:v>
                </c:pt>
                <c:pt idx="15768">
                  <c:v>10.3223</c:v>
                </c:pt>
                <c:pt idx="15769">
                  <c:v>10.322800000000001</c:v>
                </c:pt>
                <c:pt idx="15770">
                  <c:v>10.3241</c:v>
                </c:pt>
                <c:pt idx="15771">
                  <c:v>10.3248</c:v>
                </c:pt>
                <c:pt idx="15772">
                  <c:v>10.32565</c:v>
                </c:pt>
                <c:pt idx="15773">
                  <c:v>10.326499999999999</c:v>
                </c:pt>
                <c:pt idx="15774">
                  <c:v>10.3277</c:v>
                </c:pt>
                <c:pt idx="15775">
                  <c:v>10.3283</c:v>
                </c:pt>
                <c:pt idx="15776">
                  <c:v>10.3287</c:v>
                </c:pt>
                <c:pt idx="15777">
                  <c:v>10.3299</c:v>
                </c:pt>
                <c:pt idx="15778">
                  <c:v>10.33107</c:v>
                </c:pt>
                <c:pt idx="15779">
                  <c:v>10.331799999999999</c:v>
                </c:pt>
                <c:pt idx="15780">
                  <c:v>10.3324</c:v>
                </c:pt>
                <c:pt idx="15781">
                  <c:v>10.333299999999999</c:v>
                </c:pt>
                <c:pt idx="15782">
                  <c:v>10.3344</c:v>
                </c:pt>
                <c:pt idx="15783">
                  <c:v>10.3352</c:v>
                </c:pt>
                <c:pt idx="15784">
                  <c:v>10.335800000000001</c:v>
                </c:pt>
                <c:pt idx="15785">
                  <c:v>10.336399999999999</c:v>
                </c:pt>
                <c:pt idx="15786">
                  <c:v>10.3369</c:v>
                </c:pt>
                <c:pt idx="15787">
                  <c:v>10.3375</c:v>
                </c:pt>
                <c:pt idx="15788">
                  <c:v>10.337999999999999</c:v>
                </c:pt>
                <c:pt idx="15789">
                  <c:v>10.3386</c:v>
                </c:pt>
                <c:pt idx="15790">
                  <c:v>10.33916</c:v>
                </c:pt>
                <c:pt idx="15791">
                  <c:v>10.3406</c:v>
                </c:pt>
                <c:pt idx="15792">
                  <c:v>10.3414</c:v>
                </c:pt>
                <c:pt idx="15793">
                  <c:v>10.3423</c:v>
                </c:pt>
                <c:pt idx="15794">
                  <c:v>10.343400000000001</c:v>
                </c:pt>
                <c:pt idx="15795">
                  <c:v>10.3438</c:v>
                </c:pt>
                <c:pt idx="15796">
                  <c:v>10.3446</c:v>
                </c:pt>
                <c:pt idx="15797">
                  <c:v>10.3453</c:v>
                </c:pt>
                <c:pt idx="15798">
                  <c:v>10.346399999999999</c:v>
                </c:pt>
                <c:pt idx="15799">
                  <c:v>10.3474</c:v>
                </c:pt>
                <c:pt idx="15800">
                  <c:v>10.348610000000001</c:v>
                </c:pt>
                <c:pt idx="15801">
                  <c:v>10.349399999999999</c:v>
                </c:pt>
                <c:pt idx="15802">
                  <c:v>10.3505</c:v>
                </c:pt>
                <c:pt idx="15803">
                  <c:v>10.3512</c:v>
                </c:pt>
                <c:pt idx="15804">
                  <c:v>10.3515</c:v>
                </c:pt>
                <c:pt idx="15805">
                  <c:v>10.351900000000001</c:v>
                </c:pt>
                <c:pt idx="15806">
                  <c:v>10.352499999999999</c:v>
                </c:pt>
                <c:pt idx="15807">
                  <c:v>10.353199999999999</c:v>
                </c:pt>
                <c:pt idx="15808">
                  <c:v>10.354200000000001</c:v>
                </c:pt>
                <c:pt idx="15809">
                  <c:v>10.355</c:v>
                </c:pt>
                <c:pt idx="15810">
                  <c:v>10.356199999999999</c:v>
                </c:pt>
                <c:pt idx="15811">
                  <c:v>10.356999999999999</c:v>
                </c:pt>
                <c:pt idx="15812">
                  <c:v>10.3575</c:v>
                </c:pt>
                <c:pt idx="15813">
                  <c:v>10.358000000000001</c:v>
                </c:pt>
                <c:pt idx="15814">
                  <c:v>10.3584</c:v>
                </c:pt>
                <c:pt idx="15815">
                  <c:v>10.3592</c:v>
                </c:pt>
                <c:pt idx="15816">
                  <c:v>10.35966</c:v>
                </c:pt>
                <c:pt idx="15817">
                  <c:v>10.359959999999999</c:v>
                </c:pt>
                <c:pt idx="15818">
                  <c:v>10.3604</c:v>
                </c:pt>
                <c:pt idx="15819">
                  <c:v>10.3607</c:v>
                </c:pt>
                <c:pt idx="15820">
                  <c:v>10.361700000000001</c:v>
                </c:pt>
                <c:pt idx="15821">
                  <c:v>10.3621</c:v>
                </c:pt>
                <c:pt idx="15822">
                  <c:v>10.3635</c:v>
                </c:pt>
                <c:pt idx="15823">
                  <c:v>10.364800000000001</c:v>
                </c:pt>
                <c:pt idx="15824">
                  <c:v>10.366099999999999</c:v>
                </c:pt>
                <c:pt idx="15825">
                  <c:v>10.3667</c:v>
                </c:pt>
                <c:pt idx="15826">
                  <c:v>10.3674</c:v>
                </c:pt>
                <c:pt idx="15827">
                  <c:v>10.368499999999999</c:v>
                </c:pt>
                <c:pt idx="15828">
                  <c:v>10.3691</c:v>
                </c:pt>
                <c:pt idx="15829">
                  <c:v>10.3697</c:v>
                </c:pt>
                <c:pt idx="15830">
                  <c:v>10.3706</c:v>
                </c:pt>
                <c:pt idx="15831">
                  <c:v>10.3712</c:v>
                </c:pt>
                <c:pt idx="15832">
                  <c:v>10.372400000000001</c:v>
                </c:pt>
                <c:pt idx="15833">
                  <c:v>10.372999999999999</c:v>
                </c:pt>
                <c:pt idx="15834">
                  <c:v>10.3743</c:v>
                </c:pt>
                <c:pt idx="15835">
                  <c:v>10.375500000000001</c:v>
                </c:pt>
                <c:pt idx="15836">
                  <c:v>10.376200000000001</c:v>
                </c:pt>
                <c:pt idx="15837">
                  <c:v>10.376799999999999</c:v>
                </c:pt>
                <c:pt idx="15838">
                  <c:v>10.3775</c:v>
                </c:pt>
                <c:pt idx="15839">
                  <c:v>10.3786</c:v>
                </c:pt>
                <c:pt idx="15840">
                  <c:v>10.3794</c:v>
                </c:pt>
                <c:pt idx="15841">
                  <c:v>10.380089999999999</c:v>
                </c:pt>
                <c:pt idx="15842">
                  <c:v>10.3805</c:v>
                </c:pt>
                <c:pt idx="15843">
                  <c:v>10.3812</c:v>
                </c:pt>
                <c:pt idx="15844">
                  <c:v>10.381600000000001</c:v>
                </c:pt>
                <c:pt idx="15845">
                  <c:v>10.3819</c:v>
                </c:pt>
                <c:pt idx="15846">
                  <c:v>10.382999999999999</c:v>
                </c:pt>
                <c:pt idx="15847">
                  <c:v>10.384</c:v>
                </c:pt>
                <c:pt idx="15848">
                  <c:v>10.3848</c:v>
                </c:pt>
                <c:pt idx="15849">
                  <c:v>10.385899999999999</c:v>
                </c:pt>
                <c:pt idx="15850">
                  <c:v>10.386900000000001</c:v>
                </c:pt>
                <c:pt idx="15851">
                  <c:v>10.387499999999999</c:v>
                </c:pt>
                <c:pt idx="15852">
                  <c:v>10.3887</c:v>
                </c:pt>
                <c:pt idx="15853">
                  <c:v>10.389900000000001</c:v>
                </c:pt>
                <c:pt idx="15854">
                  <c:v>10.39053</c:v>
                </c:pt>
                <c:pt idx="15855">
                  <c:v>10.391500000000001</c:v>
                </c:pt>
                <c:pt idx="15856">
                  <c:v>10.39227</c:v>
                </c:pt>
                <c:pt idx="15857">
                  <c:v>10.3934</c:v>
                </c:pt>
                <c:pt idx="15858">
                  <c:v>10.394</c:v>
                </c:pt>
                <c:pt idx="15859">
                  <c:v>10.3947</c:v>
                </c:pt>
                <c:pt idx="15860">
                  <c:v>10.395300000000001</c:v>
                </c:pt>
                <c:pt idx="15861">
                  <c:v>10.395899999999999</c:v>
                </c:pt>
                <c:pt idx="15862">
                  <c:v>10.3972</c:v>
                </c:pt>
                <c:pt idx="15863">
                  <c:v>10.3977</c:v>
                </c:pt>
                <c:pt idx="15864">
                  <c:v>10.398300000000001</c:v>
                </c:pt>
                <c:pt idx="15865">
                  <c:v>10.3988</c:v>
                </c:pt>
                <c:pt idx="15866">
                  <c:v>10.3993</c:v>
                </c:pt>
                <c:pt idx="15867">
                  <c:v>10.399800000000001</c:v>
                </c:pt>
                <c:pt idx="15868">
                  <c:v>10.400600000000001</c:v>
                </c:pt>
                <c:pt idx="15869">
                  <c:v>10.4017</c:v>
                </c:pt>
                <c:pt idx="15870">
                  <c:v>10.402799999999999</c:v>
                </c:pt>
                <c:pt idx="15871">
                  <c:v>10.4031</c:v>
                </c:pt>
                <c:pt idx="15872">
                  <c:v>10.403980000000001</c:v>
                </c:pt>
                <c:pt idx="15873">
                  <c:v>10.404400000000001</c:v>
                </c:pt>
                <c:pt idx="15874">
                  <c:v>10.4054</c:v>
                </c:pt>
                <c:pt idx="15875">
                  <c:v>10.4061</c:v>
                </c:pt>
                <c:pt idx="15876">
                  <c:v>10.4064</c:v>
                </c:pt>
                <c:pt idx="15877">
                  <c:v>10.406599999999999</c:v>
                </c:pt>
                <c:pt idx="15878">
                  <c:v>10.4069</c:v>
                </c:pt>
                <c:pt idx="15879">
                  <c:v>10.407999999999999</c:v>
                </c:pt>
                <c:pt idx="15880">
                  <c:v>10.408300000000001</c:v>
                </c:pt>
                <c:pt idx="15881">
                  <c:v>10.4085</c:v>
                </c:pt>
                <c:pt idx="15882">
                  <c:v>10.4094</c:v>
                </c:pt>
                <c:pt idx="15883">
                  <c:v>10.410399999999999</c:v>
                </c:pt>
                <c:pt idx="15884">
                  <c:v>10.4114</c:v>
                </c:pt>
                <c:pt idx="15885">
                  <c:v>10.412599999999999</c:v>
                </c:pt>
                <c:pt idx="15886">
                  <c:v>10.413399999999999</c:v>
                </c:pt>
                <c:pt idx="15887">
                  <c:v>10.414400000000001</c:v>
                </c:pt>
                <c:pt idx="15888">
                  <c:v>10.4152</c:v>
                </c:pt>
                <c:pt idx="15889">
                  <c:v>10.41572</c:v>
                </c:pt>
                <c:pt idx="15890">
                  <c:v>10.416510000000001</c:v>
                </c:pt>
                <c:pt idx="15891">
                  <c:v>10.4177</c:v>
                </c:pt>
                <c:pt idx="15892">
                  <c:v>10.418900000000001</c:v>
                </c:pt>
                <c:pt idx="15893">
                  <c:v>10.42</c:v>
                </c:pt>
                <c:pt idx="15894">
                  <c:v>10.421200000000001</c:v>
                </c:pt>
                <c:pt idx="15895">
                  <c:v>10.422499999999999</c:v>
                </c:pt>
                <c:pt idx="15896">
                  <c:v>10.423500000000001</c:v>
                </c:pt>
                <c:pt idx="15897">
                  <c:v>10.4239</c:v>
                </c:pt>
                <c:pt idx="15898">
                  <c:v>10.424200000000001</c:v>
                </c:pt>
                <c:pt idx="15899">
                  <c:v>10.4253</c:v>
                </c:pt>
                <c:pt idx="15900">
                  <c:v>10.425800000000001</c:v>
                </c:pt>
                <c:pt idx="15901">
                  <c:v>10.4262</c:v>
                </c:pt>
                <c:pt idx="15902">
                  <c:v>10.4267</c:v>
                </c:pt>
                <c:pt idx="15903">
                  <c:v>10.42719</c:v>
                </c:pt>
                <c:pt idx="15904">
                  <c:v>10.427899999999999</c:v>
                </c:pt>
                <c:pt idx="15905">
                  <c:v>10.4293</c:v>
                </c:pt>
                <c:pt idx="15906">
                  <c:v>10.42967</c:v>
                </c:pt>
                <c:pt idx="15907">
                  <c:v>10.430300000000001</c:v>
                </c:pt>
                <c:pt idx="15908">
                  <c:v>10.430899999999999</c:v>
                </c:pt>
                <c:pt idx="15909">
                  <c:v>10.431800000000001</c:v>
                </c:pt>
                <c:pt idx="15910">
                  <c:v>10.4331</c:v>
                </c:pt>
                <c:pt idx="15911">
                  <c:v>10.4336</c:v>
                </c:pt>
                <c:pt idx="15912">
                  <c:v>10.434799999999999</c:v>
                </c:pt>
                <c:pt idx="15913">
                  <c:v>10.435499999999999</c:v>
                </c:pt>
                <c:pt idx="15914">
                  <c:v>10.436400000000001</c:v>
                </c:pt>
                <c:pt idx="15915">
                  <c:v>10.437200000000001</c:v>
                </c:pt>
                <c:pt idx="15916">
                  <c:v>10.437799999999999</c:v>
                </c:pt>
                <c:pt idx="15917">
                  <c:v>10.4389</c:v>
                </c:pt>
                <c:pt idx="15918">
                  <c:v>10.44</c:v>
                </c:pt>
                <c:pt idx="15919">
                  <c:v>10.4411</c:v>
                </c:pt>
                <c:pt idx="15920">
                  <c:v>10.442</c:v>
                </c:pt>
                <c:pt idx="15921">
                  <c:v>10.442500000000001</c:v>
                </c:pt>
                <c:pt idx="15922">
                  <c:v>10.4436</c:v>
                </c:pt>
                <c:pt idx="15923">
                  <c:v>10.444599999999999</c:v>
                </c:pt>
                <c:pt idx="15924">
                  <c:v>10.445410000000001</c:v>
                </c:pt>
                <c:pt idx="15925">
                  <c:v>10.446099999999999</c:v>
                </c:pt>
                <c:pt idx="15926">
                  <c:v>10.447100000000001</c:v>
                </c:pt>
                <c:pt idx="15927">
                  <c:v>10.447900000000001</c:v>
                </c:pt>
                <c:pt idx="15928">
                  <c:v>10.4483</c:v>
                </c:pt>
                <c:pt idx="15929">
                  <c:v>10.4489</c:v>
                </c:pt>
                <c:pt idx="15930">
                  <c:v>10.449400000000001</c:v>
                </c:pt>
                <c:pt idx="15931">
                  <c:v>10.4499</c:v>
                </c:pt>
                <c:pt idx="15932">
                  <c:v>10.4505</c:v>
                </c:pt>
                <c:pt idx="15933">
                  <c:v>10.4514</c:v>
                </c:pt>
                <c:pt idx="15934">
                  <c:v>10.4521</c:v>
                </c:pt>
                <c:pt idx="15935">
                  <c:v>10.4527</c:v>
                </c:pt>
                <c:pt idx="15936">
                  <c:v>10.4535</c:v>
                </c:pt>
                <c:pt idx="15937">
                  <c:v>10.454599999999999</c:v>
                </c:pt>
                <c:pt idx="15938">
                  <c:v>10.4551</c:v>
                </c:pt>
                <c:pt idx="15939">
                  <c:v>10.456200000000001</c:v>
                </c:pt>
                <c:pt idx="15940">
                  <c:v>10.4575</c:v>
                </c:pt>
                <c:pt idx="15941">
                  <c:v>10.458080000000001</c:v>
                </c:pt>
                <c:pt idx="15942">
                  <c:v>10.459099999999999</c:v>
                </c:pt>
                <c:pt idx="15943">
                  <c:v>10.4597</c:v>
                </c:pt>
                <c:pt idx="15944">
                  <c:v>10.460100000000001</c:v>
                </c:pt>
                <c:pt idx="15945">
                  <c:v>10.4611</c:v>
                </c:pt>
                <c:pt idx="15946">
                  <c:v>10.4618</c:v>
                </c:pt>
                <c:pt idx="15947">
                  <c:v>10.462899999999999</c:v>
                </c:pt>
                <c:pt idx="15948">
                  <c:v>10.46341</c:v>
                </c:pt>
                <c:pt idx="15949">
                  <c:v>10.464499999999999</c:v>
                </c:pt>
                <c:pt idx="15950">
                  <c:v>10.4655</c:v>
                </c:pt>
                <c:pt idx="15951">
                  <c:v>10.466100000000001</c:v>
                </c:pt>
                <c:pt idx="15952">
                  <c:v>10.4673</c:v>
                </c:pt>
                <c:pt idx="15953">
                  <c:v>10.468500000000001</c:v>
                </c:pt>
                <c:pt idx="15954">
                  <c:v>10.469200000000001</c:v>
                </c:pt>
                <c:pt idx="15955">
                  <c:v>10.4701</c:v>
                </c:pt>
                <c:pt idx="15956">
                  <c:v>10.470800000000001</c:v>
                </c:pt>
                <c:pt idx="15957">
                  <c:v>10.471299999999999</c:v>
                </c:pt>
                <c:pt idx="15958">
                  <c:v>10.471819999999999</c:v>
                </c:pt>
                <c:pt idx="15959">
                  <c:v>10.4727</c:v>
                </c:pt>
                <c:pt idx="15960">
                  <c:v>10.473599999999999</c:v>
                </c:pt>
                <c:pt idx="15961">
                  <c:v>10.474299999999999</c:v>
                </c:pt>
                <c:pt idx="15962">
                  <c:v>10.4747</c:v>
                </c:pt>
                <c:pt idx="15963">
                  <c:v>10.475300000000001</c:v>
                </c:pt>
                <c:pt idx="15964">
                  <c:v>10.4762</c:v>
                </c:pt>
                <c:pt idx="15965">
                  <c:v>10.476900000000001</c:v>
                </c:pt>
                <c:pt idx="15966">
                  <c:v>10.477399999999999</c:v>
                </c:pt>
                <c:pt idx="15967">
                  <c:v>10.4778</c:v>
                </c:pt>
                <c:pt idx="15968">
                  <c:v>10.4781</c:v>
                </c:pt>
                <c:pt idx="15969">
                  <c:v>10.478300000000001</c:v>
                </c:pt>
                <c:pt idx="15970">
                  <c:v>10.4785</c:v>
                </c:pt>
                <c:pt idx="15971">
                  <c:v>10.4793</c:v>
                </c:pt>
                <c:pt idx="15972">
                  <c:v>10.480499999999999</c:v>
                </c:pt>
                <c:pt idx="15973">
                  <c:v>10.4818</c:v>
                </c:pt>
                <c:pt idx="15974">
                  <c:v>10.482799999999999</c:v>
                </c:pt>
                <c:pt idx="15975">
                  <c:v>10.4841</c:v>
                </c:pt>
                <c:pt idx="15976">
                  <c:v>10.485200000000001</c:v>
                </c:pt>
                <c:pt idx="15977">
                  <c:v>10.485900000000001</c:v>
                </c:pt>
                <c:pt idx="15978">
                  <c:v>10.4863</c:v>
                </c:pt>
                <c:pt idx="15979">
                  <c:v>10.487299999999999</c:v>
                </c:pt>
                <c:pt idx="15980">
                  <c:v>10.4885</c:v>
                </c:pt>
                <c:pt idx="15981">
                  <c:v>10.489699999999999</c:v>
                </c:pt>
                <c:pt idx="15982">
                  <c:v>10.4909</c:v>
                </c:pt>
                <c:pt idx="15983">
                  <c:v>10.492100000000001</c:v>
                </c:pt>
                <c:pt idx="15984">
                  <c:v>10.4924</c:v>
                </c:pt>
                <c:pt idx="15985">
                  <c:v>10.4933</c:v>
                </c:pt>
                <c:pt idx="15986">
                  <c:v>10.4945</c:v>
                </c:pt>
                <c:pt idx="15987">
                  <c:v>10.4955</c:v>
                </c:pt>
                <c:pt idx="15988">
                  <c:v>10.4961</c:v>
                </c:pt>
                <c:pt idx="15989">
                  <c:v>10.496499999999999</c:v>
                </c:pt>
                <c:pt idx="15990">
                  <c:v>10.4969</c:v>
                </c:pt>
                <c:pt idx="15991">
                  <c:v>10.497299999999999</c:v>
                </c:pt>
                <c:pt idx="15992">
                  <c:v>10.4978</c:v>
                </c:pt>
                <c:pt idx="15993">
                  <c:v>10.4986</c:v>
                </c:pt>
                <c:pt idx="15994">
                  <c:v>10.4992</c:v>
                </c:pt>
                <c:pt idx="15995">
                  <c:v>10.499700000000001</c:v>
                </c:pt>
                <c:pt idx="15996">
                  <c:v>10.499980000000001</c:v>
                </c:pt>
                <c:pt idx="15997">
                  <c:v>10.500500000000001</c:v>
                </c:pt>
                <c:pt idx="15998">
                  <c:v>10.5008</c:v>
                </c:pt>
                <c:pt idx="15999">
                  <c:v>10.5015</c:v>
                </c:pt>
                <c:pt idx="16000">
                  <c:v>10.5022</c:v>
                </c:pt>
                <c:pt idx="16001">
                  <c:v>10.503399999999999</c:v>
                </c:pt>
                <c:pt idx="16002">
                  <c:v>10.504099999999999</c:v>
                </c:pt>
                <c:pt idx="16003">
                  <c:v>10.505100000000001</c:v>
                </c:pt>
                <c:pt idx="16004">
                  <c:v>10.50583</c:v>
                </c:pt>
                <c:pt idx="16005">
                  <c:v>10.5061</c:v>
                </c:pt>
                <c:pt idx="16006">
                  <c:v>10.50728</c:v>
                </c:pt>
                <c:pt idx="16007">
                  <c:v>10.507999999999999</c:v>
                </c:pt>
                <c:pt idx="16008">
                  <c:v>10.508699999999999</c:v>
                </c:pt>
                <c:pt idx="16009">
                  <c:v>10.5098</c:v>
                </c:pt>
                <c:pt idx="16010">
                  <c:v>10.5108</c:v>
                </c:pt>
                <c:pt idx="16011">
                  <c:v>10.512</c:v>
                </c:pt>
                <c:pt idx="16012">
                  <c:v>10.513199999999999</c:v>
                </c:pt>
                <c:pt idx="16013">
                  <c:v>10.5139</c:v>
                </c:pt>
                <c:pt idx="16014">
                  <c:v>10.514699999999999</c:v>
                </c:pt>
                <c:pt idx="16015">
                  <c:v>10.5152</c:v>
                </c:pt>
                <c:pt idx="16016">
                  <c:v>10.515700000000001</c:v>
                </c:pt>
                <c:pt idx="16017">
                  <c:v>10.516299999999999</c:v>
                </c:pt>
                <c:pt idx="16018">
                  <c:v>10.5175</c:v>
                </c:pt>
                <c:pt idx="16019">
                  <c:v>10.518700000000001</c:v>
                </c:pt>
                <c:pt idx="16020">
                  <c:v>10.519600000000001</c:v>
                </c:pt>
                <c:pt idx="16021">
                  <c:v>10.52</c:v>
                </c:pt>
                <c:pt idx="16022">
                  <c:v>10.52106</c:v>
                </c:pt>
                <c:pt idx="16023">
                  <c:v>10.521800000000001</c:v>
                </c:pt>
                <c:pt idx="16024">
                  <c:v>10.522399999999999</c:v>
                </c:pt>
                <c:pt idx="16025">
                  <c:v>10.523400000000001</c:v>
                </c:pt>
                <c:pt idx="16026">
                  <c:v>10.5246</c:v>
                </c:pt>
                <c:pt idx="16027">
                  <c:v>10.525600000000001</c:v>
                </c:pt>
                <c:pt idx="16028">
                  <c:v>10.526400000000001</c:v>
                </c:pt>
                <c:pt idx="16029">
                  <c:v>10.52754</c:v>
                </c:pt>
                <c:pt idx="16030">
                  <c:v>10.528700000000001</c:v>
                </c:pt>
                <c:pt idx="16031">
                  <c:v>10.529299999999999</c:v>
                </c:pt>
                <c:pt idx="16032">
                  <c:v>10.53</c:v>
                </c:pt>
                <c:pt idx="16033">
                  <c:v>10.5311</c:v>
                </c:pt>
                <c:pt idx="16034">
                  <c:v>10.532</c:v>
                </c:pt>
                <c:pt idx="16035">
                  <c:v>10.5327</c:v>
                </c:pt>
                <c:pt idx="16036">
                  <c:v>10.533899999999999</c:v>
                </c:pt>
                <c:pt idx="16037">
                  <c:v>10.534700000000001</c:v>
                </c:pt>
                <c:pt idx="16038">
                  <c:v>10.5357</c:v>
                </c:pt>
                <c:pt idx="16039">
                  <c:v>10.536099999999999</c:v>
                </c:pt>
                <c:pt idx="16040">
                  <c:v>10.5373</c:v>
                </c:pt>
                <c:pt idx="16041">
                  <c:v>10.538399999999999</c:v>
                </c:pt>
                <c:pt idx="16042">
                  <c:v>10.539199999999999</c:v>
                </c:pt>
                <c:pt idx="16043">
                  <c:v>10.539899999999999</c:v>
                </c:pt>
                <c:pt idx="16044">
                  <c:v>10.540699999999999</c:v>
                </c:pt>
                <c:pt idx="16045">
                  <c:v>10.541700000000001</c:v>
                </c:pt>
                <c:pt idx="16046">
                  <c:v>10.542899999999999</c:v>
                </c:pt>
                <c:pt idx="16047">
                  <c:v>10.5434</c:v>
                </c:pt>
                <c:pt idx="16048">
                  <c:v>10.5442</c:v>
                </c:pt>
                <c:pt idx="16049">
                  <c:v>10.544600000000001</c:v>
                </c:pt>
                <c:pt idx="16050">
                  <c:v>10.545</c:v>
                </c:pt>
                <c:pt idx="16051">
                  <c:v>10.545400000000001</c:v>
                </c:pt>
                <c:pt idx="16052">
                  <c:v>10.54635</c:v>
                </c:pt>
                <c:pt idx="16053">
                  <c:v>10.547000000000001</c:v>
                </c:pt>
                <c:pt idx="16054">
                  <c:v>10.548</c:v>
                </c:pt>
                <c:pt idx="16055">
                  <c:v>10.549200000000001</c:v>
                </c:pt>
                <c:pt idx="16056">
                  <c:v>10.5501</c:v>
                </c:pt>
                <c:pt idx="16057">
                  <c:v>10.5512</c:v>
                </c:pt>
                <c:pt idx="16058">
                  <c:v>10.552</c:v>
                </c:pt>
                <c:pt idx="16059">
                  <c:v>10.5532</c:v>
                </c:pt>
                <c:pt idx="16060">
                  <c:v>10.554040000000001</c:v>
                </c:pt>
                <c:pt idx="16061">
                  <c:v>10.555099999999999</c:v>
                </c:pt>
                <c:pt idx="16062">
                  <c:v>10.5563</c:v>
                </c:pt>
                <c:pt idx="16063">
                  <c:v>10.557399999999999</c:v>
                </c:pt>
                <c:pt idx="16064">
                  <c:v>10.558400000000001</c:v>
                </c:pt>
                <c:pt idx="16065">
                  <c:v>10.5588</c:v>
                </c:pt>
                <c:pt idx="16066">
                  <c:v>10.5593</c:v>
                </c:pt>
                <c:pt idx="16067">
                  <c:v>10.5602</c:v>
                </c:pt>
                <c:pt idx="16068">
                  <c:v>10.5608</c:v>
                </c:pt>
                <c:pt idx="16069">
                  <c:v>10.561500000000001</c:v>
                </c:pt>
                <c:pt idx="16070">
                  <c:v>10.5627</c:v>
                </c:pt>
                <c:pt idx="16071">
                  <c:v>10.563800000000001</c:v>
                </c:pt>
                <c:pt idx="16072">
                  <c:v>10.5649</c:v>
                </c:pt>
                <c:pt idx="16073">
                  <c:v>10.5661</c:v>
                </c:pt>
                <c:pt idx="16074">
                  <c:v>10.5665</c:v>
                </c:pt>
                <c:pt idx="16075">
                  <c:v>10.5671</c:v>
                </c:pt>
                <c:pt idx="16076">
                  <c:v>10.567600000000001</c:v>
                </c:pt>
                <c:pt idx="16077">
                  <c:v>10.5685</c:v>
                </c:pt>
                <c:pt idx="16078">
                  <c:v>10.5692</c:v>
                </c:pt>
                <c:pt idx="16079">
                  <c:v>10.569800000000001</c:v>
                </c:pt>
                <c:pt idx="16080">
                  <c:v>10.5702</c:v>
                </c:pt>
                <c:pt idx="16081">
                  <c:v>10.5709</c:v>
                </c:pt>
                <c:pt idx="16082">
                  <c:v>10.572100000000001</c:v>
                </c:pt>
                <c:pt idx="16083">
                  <c:v>10.5733</c:v>
                </c:pt>
                <c:pt idx="16084">
                  <c:v>10.5739</c:v>
                </c:pt>
                <c:pt idx="16085">
                  <c:v>10.575200000000001</c:v>
                </c:pt>
                <c:pt idx="16086">
                  <c:v>10.5763</c:v>
                </c:pt>
                <c:pt idx="16087">
                  <c:v>10.577500000000001</c:v>
                </c:pt>
                <c:pt idx="16088">
                  <c:v>10.5787</c:v>
                </c:pt>
                <c:pt idx="16089">
                  <c:v>10.5793</c:v>
                </c:pt>
                <c:pt idx="16090">
                  <c:v>10.579800000000001</c:v>
                </c:pt>
                <c:pt idx="16091">
                  <c:v>10.5806</c:v>
                </c:pt>
                <c:pt idx="16092">
                  <c:v>10.5815</c:v>
                </c:pt>
                <c:pt idx="16093">
                  <c:v>10.582700000000001</c:v>
                </c:pt>
                <c:pt idx="16094">
                  <c:v>10.5839</c:v>
                </c:pt>
                <c:pt idx="16095">
                  <c:v>10.585100000000001</c:v>
                </c:pt>
                <c:pt idx="16096">
                  <c:v>10.585699999999999</c:v>
                </c:pt>
                <c:pt idx="16097">
                  <c:v>10.586499999999999</c:v>
                </c:pt>
                <c:pt idx="16098">
                  <c:v>10.587300000000001</c:v>
                </c:pt>
                <c:pt idx="16099">
                  <c:v>10.588419999999999</c:v>
                </c:pt>
                <c:pt idx="16100">
                  <c:v>10.588699999999999</c:v>
                </c:pt>
                <c:pt idx="16101">
                  <c:v>10.5891</c:v>
                </c:pt>
                <c:pt idx="16102">
                  <c:v>10.589600000000001</c:v>
                </c:pt>
                <c:pt idx="16103">
                  <c:v>10.590299999999999</c:v>
                </c:pt>
                <c:pt idx="16104">
                  <c:v>10.591200000000001</c:v>
                </c:pt>
                <c:pt idx="16105">
                  <c:v>10.5916</c:v>
                </c:pt>
                <c:pt idx="16106">
                  <c:v>10.592499999999999</c:v>
                </c:pt>
                <c:pt idx="16107">
                  <c:v>10.593400000000001</c:v>
                </c:pt>
                <c:pt idx="16108">
                  <c:v>10.593999999999999</c:v>
                </c:pt>
                <c:pt idx="16109">
                  <c:v>10.5944</c:v>
                </c:pt>
                <c:pt idx="16110">
                  <c:v>10.595499999999999</c:v>
                </c:pt>
                <c:pt idx="16111">
                  <c:v>10.596579999999999</c:v>
                </c:pt>
                <c:pt idx="16112">
                  <c:v>10.5975</c:v>
                </c:pt>
                <c:pt idx="16113">
                  <c:v>10.5982</c:v>
                </c:pt>
                <c:pt idx="16114">
                  <c:v>10.5991</c:v>
                </c:pt>
                <c:pt idx="16115">
                  <c:v>10.6</c:v>
                </c:pt>
                <c:pt idx="16116">
                  <c:v>10.60107</c:v>
                </c:pt>
                <c:pt idx="16117">
                  <c:v>10.6022</c:v>
                </c:pt>
                <c:pt idx="16118">
                  <c:v>10.6029</c:v>
                </c:pt>
                <c:pt idx="16119">
                  <c:v>10.60346</c:v>
                </c:pt>
                <c:pt idx="16120">
                  <c:v>10.6043</c:v>
                </c:pt>
                <c:pt idx="16121">
                  <c:v>10.605399999999999</c:v>
                </c:pt>
                <c:pt idx="16122">
                  <c:v>10.606540000000001</c:v>
                </c:pt>
                <c:pt idx="16123">
                  <c:v>10.6073</c:v>
                </c:pt>
                <c:pt idx="16124">
                  <c:v>10.6082</c:v>
                </c:pt>
                <c:pt idx="16125">
                  <c:v>10.608499999999999</c:v>
                </c:pt>
                <c:pt idx="16126">
                  <c:v>10.6088</c:v>
                </c:pt>
                <c:pt idx="16127">
                  <c:v>10.609</c:v>
                </c:pt>
                <c:pt idx="16128">
                  <c:v>10.6092</c:v>
                </c:pt>
                <c:pt idx="16129">
                  <c:v>10.6097</c:v>
                </c:pt>
                <c:pt idx="16130">
                  <c:v>10.6107</c:v>
                </c:pt>
                <c:pt idx="16131">
                  <c:v>10.611499999999999</c:v>
                </c:pt>
                <c:pt idx="16132">
                  <c:v>10.6119</c:v>
                </c:pt>
                <c:pt idx="16133">
                  <c:v>10.6126</c:v>
                </c:pt>
                <c:pt idx="16134">
                  <c:v>10.6129</c:v>
                </c:pt>
                <c:pt idx="16135">
                  <c:v>10.613300000000001</c:v>
                </c:pt>
                <c:pt idx="16136">
                  <c:v>10.6135</c:v>
                </c:pt>
                <c:pt idx="16137">
                  <c:v>10.613899999999999</c:v>
                </c:pt>
                <c:pt idx="16138">
                  <c:v>10.615</c:v>
                </c:pt>
                <c:pt idx="16139">
                  <c:v>10.6158</c:v>
                </c:pt>
                <c:pt idx="16140">
                  <c:v>10.617000000000001</c:v>
                </c:pt>
                <c:pt idx="16141">
                  <c:v>10.6181</c:v>
                </c:pt>
                <c:pt idx="16142">
                  <c:v>10.618919999999999</c:v>
                </c:pt>
                <c:pt idx="16143">
                  <c:v>10.6198</c:v>
                </c:pt>
                <c:pt idx="16144">
                  <c:v>10.6204</c:v>
                </c:pt>
                <c:pt idx="16145">
                  <c:v>10.6211</c:v>
                </c:pt>
                <c:pt idx="16146">
                  <c:v>10.621499999999999</c:v>
                </c:pt>
                <c:pt idx="16147">
                  <c:v>10.62247</c:v>
                </c:pt>
                <c:pt idx="16148">
                  <c:v>10.6236</c:v>
                </c:pt>
                <c:pt idx="16149">
                  <c:v>10.624499999999999</c:v>
                </c:pt>
                <c:pt idx="16150">
                  <c:v>10.625</c:v>
                </c:pt>
                <c:pt idx="16151">
                  <c:v>10.62618</c:v>
                </c:pt>
                <c:pt idx="16152">
                  <c:v>10.62725</c:v>
                </c:pt>
                <c:pt idx="16153">
                  <c:v>10.628</c:v>
                </c:pt>
                <c:pt idx="16154">
                  <c:v>10.6286</c:v>
                </c:pt>
                <c:pt idx="16155">
                  <c:v>10.629289999999999</c:v>
                </c:pt>
                <c:pt idx="16156">
                  <c:v>10.6305</c:v>
                </c:pt>
                <c:pt idx="16157">
                  <c:v>10.6312</c:v>
                </c:pt>
                <c:pt idx="16158">
                  <c:v>10.632199999999999</c:v>
                </c:pt>
                <c:pt idx="16159">
                  <c:v>10.6334</c:v>
                </c:pt>
                <c:pt idx="16160">
                  <c:v>10.633900000000001</c:v>
                </c:pt>
                <c:pt idx="16161">
                  <c:v>10.635</c:v>
                </c:pt>
                <c:pt idx="16162">
                  <c:v>10.636100000000001</c:v>
                </c:pt>
                <c:pt idx="16163">
                  <c:v>10.637280000000001</c:v>
                </c:pt>
                <c:pt idx="16164">
                  <c:v>10.6381</c:v>
                </c:pt>
                <c:pt idx="16165">
                  <c:v>10.6388</c:v>
                </c:pt>
                <c:pt idx="16166">
                  <c:v>10.6394</c:v>
                </c:pt>
                <c:pt idx="16167">
                  <c:v>10.6402</c:v>
                </c:pt>
                <c:pt idx="16168">
                  <c:v>10.6408</c:v>
                </c:pt>
                <c:pt idx="16169">
                  <c:v>10.641500000000001</c:v>
                </c:pt>
                <c:pt idx="16170">
                  <c:v>10.64198</c:v>
                </c:pt>
                <c:pt idx="16171">
                  <c:v>10.6427</c:v>
                </c:pt>
                <c:pt idx="16172">
                  <c:v>10.642899999999999</c:v>
                </c:pt>
                <c:pt idx="16173">
                  <c:v>10.6434</c:v>
                </c:pt>
                <c:pt idx="16174">
                  <c:v>10.644</c:v>
                </c:pt>
                <c:pt idx="16175">
                  <c:v>10.6448</c:v>
                </c:pt>
                <c:pt idx="16176">
                  <c:v>10.6454</c:v>
                </c:pt>
                <c:pt idx="16177">
                  <c:v>10.646599999999999</c:v>
                </c:pt>
                <c:pt idx="16178">
                  <c:v>10.6477</c:v>
                </c:pt>
                <c:pt idx="16179">
                  <c:v>10.6488</c:v>
                </c:pt>
                <c:pt idx="16180">
                  <c:v>10.649900000000001</c:v>
                </c:pt>
                <c:pt idx="16181">
                  <c:v>10.6511</c:v>
                </c:pt>
                <c:pt idx="16182">
                  <c:v>10.652200000000001</c:v>
                </c:pt>
                <c:pt idx="16183">
                  <c:v>10.6533</c:v>
                </c:pt>
                <c:pt idx="16184">
                  <c:v>10.654159999999999</c:v>
                </c:pt>
                <c:pt idx="16185">
                  <c:v>10.6548</c:v>
                </c:pt>
                <c:pt idx="16186">
                  <c:v>10.6556</c:v>
                </c:pt>
                <c:pt idx="16187">
                  <c:v>10.656140000000001</c:v>
                </c:pt>
                <c:pt idx="16188">
                  <c:v>10.656700000000001</c:v>
                </c:pt>
                <c:pt idx="16189">
                  <c:v>10.6578</c:v>
                </c:pt>
                <c:pt idx="16190">
                  <c:v>10.658899999999999</c:v>
                </c:pt>
                <c:pt idx="16191">
                  <c:v>10.6599</c:v>
                </c:pt>
                <c:pt idx="16192">
                  <c:v>10.661</c:v>
                </c:pt>
                <c:pt idx="16193">
                  <c:v>10.6622</c:v>
                </c:pt>
                <c:pt idx="16194">
                  <c:v>10.6633</c:v>
                </c:pt>
                <c:pt idx="16195">
                  <c:v>10.664300000000001</c:v>
                </c:pt>
                <c:pt idx="16196">
                  <c:v>10.664899999999999</c:v>
                </c:pt>
                <c:pt idx="16197">
                  <c:v>10.66549</c:v>
                </c:pt>
                <c:pt idx="16198">
                  <c:v>10.666499999999999</c:v>
                </c:pt>
                <c:pt idx="16199">
                  <c:v>10.667199999999999</c:v>
                </c:pt>
                <c:pt idx="16200">
                  <c:v>10.667999999999999</c:v>
                </c:pt>
                <c:pt idx="16201">
                  <c:v>10.6686</c:v>
                </c:pt>
                <c:pt idx="16202">
                  <c:v>10.6691</c:v>
                </c:pt>
                <c:pt idx="16203">
                  <c:v>10.6694</c:v>
                </c:pt>
                <c:pt idx="16204">
                  <c:v>10.67</c:v>
                </c:pt>
                <c:pt idx="16205">
                  <c:v>10.670500000000001</c:v>
                </c:pt>
                <c:pt idx="16206">
                  <c:v>10.6716</c:v>
                </c:pt>
                <c:pt idx="16207">
                  <c:v>10.672800000000001</c:v>
                </c:pt>
                <c:pt idx="16208">
                  <c:v>10.6739</c:v>
                </c:pt>
                <c:pt idx="16209">
                  <c:v>10.675000000000001</c:v>
                </c:pt>
                <c:pt idx="16210">
                  <c:v>10.675800000000001</c:v>
                </c:pt>
                <c:pt idx="16211">
                  <c:v>10.6769</c:v>
                </c:pt>
                <c:pt idx="16212">
                  <c:v>10.677899999999999</c:v>
                </c:pt>
                <c:pt idx="16213">
                  <c:v>10.678800000000001</c:v>
                </c:pt>
                <c:pt idx="16214">
                  <c:v>10.679399999999999</c:v>
                </c:pt>
                <c:pt idx="16215">
                  <c:v>10.68</c:v>
                </c:pt>
                <c:pt idx="16216">
                  <c:v>10.680400000000001</c:v>
                </c:pt>
                <c:pt idx="16217">
                  <c:v>10.6812</c:v>
                </c:pt>
                <c:pt idx="16218">
                  <c:v>10.682399999999999</c:v>
                </c:pt>
                <c:pt idx="16219">
                  <c:v>10.6836</c:v>
                </c:pt>
                <c:pt idx="16220">
                  <c:v>10.684699999999999</c:v>
                </c:pt>
                <c:pt idx="16221">
                  <c:v>10.6858</c:v>
                </c:pt>
                <c:pt idx="16222">
                  <c:v>10.686400000000001</c:v>
                </c:pt>
                <c:pt idx="16223">
                  <c:v>10.68675</c:v>
                </c:pt>
                <c:pt idx="16224">
                  <c:v>10.68755</c:v>
                </c:pt>
                <c:pt idx="16225">
                  <c:v>10.6882</c:v>
                </c:pt>
                <c:pt idx="16226">
                  <c:v>10.6892</c:v>
                </c:pt>
                <c:pt idx="16227">
                  <c:v>10.690200000000001</c:v>
                </c:pt>
                <c:pt idx="16228">
                  <c:v>10.690799999999999</c:v>
                </c:pt>
                <c:pt idx="16229">
                  <c:v>10.691599999999999</c:v>
                </c:pt>
                <c:pt idx="16230">
                  <c:v>10.692299999999999</c:v>
                </c:pt>
                <c:pt idx="16231">
                  <c:v>10.693300000000001</c:v>
                </c:pt>
                <c:pt idx="16232">
                  <c:v>10.694100000000001</c:v>
                </c:pt>
                <c:pt idx="16233">
                  <c:v>10.6945</c:v>
                </c:pt>
                <c:pt idx="16234">
                  <c:v>10.6951</c:v>
                </c:pt>
                <c:pt idx="16235">
                  <c:v>10.695399999999999</c:v>
                </c:pt>
                <c:pt idx="16236">
                  <c:v>10.696099999999999</c:v>
                </c:pt>
                <c:pt idx="16237">
                  <c:v>10.6972</c:v>
                </c:pt>
                <c:pt idx="16238">
                  <c:v>10.697800000000001</c:v>
                </c:pt>
                <c:pt idx="16239">
                  <c:v>10.699</c:v>
                </c:pt>
                <c:pt idx="16240">
                  <c:v>10.7</c:v>
                </c:pt>
                <c:pt idx="16241">
                  <c:v>10.70116</c:v>
                </c:pt>
                <c:pt idx="16242">
                  <c:v>10.702</c:v>
                </c:pt>
                <c:pt idx="16243">
                  <c:v>10.703099999999999</c:v>
                </c:pt>
                <c:pt idx="16244">
                  <c:v>10.7043</c:v>
                </c:pt>
                <c:pt idx="16245">
                  <c:v>10.705399999999999</c:v>
                </c:pt>
                <c:pt idx="16246">
                  <c:v>10.706200000000001</c:v>
                </c:pt>
                <c:pt idx="16247">
                  <c:v>10.707100000000001</c:v>
                </c:pt>
                <c:pt idx="16248">
                  <c:v>10.7075</c:v>
                </c:pt>
                <c:pt idx="16249">
                  <c:v>10.7082</c:v>
                </c:pt>
                <c:pt idx="16250">
                  <c:v>10.7088</c:v>
                </c:pt>
                <c:pt idx="16251">
                  <c:v>10.7094</c:v>
                </c:pt>
                <c:pt idx="16252">
                  <c:v>10.7103</c:v>
                </c:pt>
                <c:pt idx="16253">
                  <c:v>10.711499999999999</c:v>
                </c:pt>
                <c:pt idx="16254">
                  <c:v>10.7126</c:v>
                </c:pt>
                <c:pt idx="16255">
                  <c:v>10.7133</c:v>
                </c:pt>
                <c:pt idx="16256">
                  <c:v>10.713900000000001</c:v>
                </c:pt>
                <c:pt idx="16257">
                  <c:v>10.715</c:v>
                </c:pt>
                <c:pt idx="16258">
                  <c:v>10.7157</c:v>
                </c:pt>
                <c:pt idx="16259">
                  <c:v>10.71635</c:v>
                </c:pt>
                <c:pt idx="16260">
                  <c:v>10.7173</c:v>
                </c:pt>
                <c:pt idx="16261">
                  <c:v>10.7178</c:v>
                </c:pt>
                <c:pt idx="16262">
                  <c:v>10.7186</c:v>
                </c:pt>
                <c:pt idx="16263">
                  <c:v>10.7195</c:v>
                </c:pt>
                <c:pt idx="16264">
                  <c:v>10.72</c:v>
                </c:pt>
                <c:pt idx="16265">
                  <c:v>10.72073</c:v>
                </c:pt>
                <c:pt idx="16266">
                  <c:v>10.7211</c:v>
                </c:pt>
                <c:pt idx="16267">
                  <c:v>10.721299999999999</c:v>
                </c:pt>
                <c:pt idx="16268">
                  <c:v>10.721539999999999</c:v>
                </c:pt>
                <c:pt idx="16269">
                  <c:v>10.7217</c:v>
                </c:pt>
                <c:pt idx="16270">
                  <c:v>10.7219</c:v>
                </c:pt>
                <c:pt idx="16271">
                  <c:v>10.722799999999999</c:v>
                </c:pt>
                <c:pt idx="16272">
                  <c:v>10.7232</c:v>
                </c:pt>
                <c:pt idx="16273">
                  <c:v>10.723699999999999</c:v>
                </c:pt>
                <c:pt idx="16274">
                  <c:v>10.7242</c:v>
                </c:pt>
                <c:pt idx="16275">
                  <c:v>10.724500000000001</c:v>
                </c:pt>
                <c:pt idx="16276">
                  <c:v>10.7255</c:v>
                </c:pt>
                <c:pt idx="16277">
                  <c:v>10.7265</c:v>
                </c:pt>
                <c:pt idx="16278">
                  <c:v>10.727499999999999</c:v>
                </c:pt>
                <c:pt idx="16279">
                  <c:v>10.7285</c:v>
                </c:pt>
                <c:pt idx="16280">
                  <c:v>10.7295</c:v>
                </c:pt>
                <c:pt idx="16281">
                  <c:v>10.730600000000001</c:v>
                </c:pt>
                <c:pt idx="16282">
                  <c:v>10.7317</c:v>
                </c:pt>
                <c:pt idx="16283">
                  <c:v>10.7323</c:v>
                </c:pt>
                <c:pt idx="16284">
                  <c:v>10.732900000000001</c:v>
                </c:pt>
                <c:pt idx="16285">
                  <c:v>10.7334</c:v>
                </c:pt>
                <c:pt idx="16286">
                  <c:v>10.733599999999999</c:v>
                </c:pt>
                <c:pt idx="16287">
                  <c:v>10.7346</c:v>
                </c:pt>
                <c:pt idx="16288">
                  <c:v>10.7355</c:v>
                </c:pt>
                <c:pt idx="16289">
                  <c:v>10.736599999999999</c:v>
                </c:pt>
                <c:pt idx="16290">
                  <c:v>10.7378</c:v>
                </c:pt>
                <c:pt idx="16291">
                  <c:v>10.739000000000001</c:v>
                </c:pt>
                <c:pt idx="16292">
                  <c:v>10.739800000000001</c:v>
                </c:pt>
                <c:pt idx="16293">
                  <c:v>10.740320000000001</c:v>
                </c:pt>
                <c:pt idx="16294">
                  <c:v>10.7415</c:v>
                </c:pt>
                <c:pt idx="16295">
                  <c:v>10.7423</c:v>
                </c:pt>
                <c:pt idx="16296">
                  <c:v>10.7433</c:v>
                </c:pt>
                <c:pt idx="16297">
                  <c:v>10.7439</c:v>
                </c:pt>
                <c:pt idx="16298">
                  <c:v>10.744300000000001</c:v>
                </c:pt>
                <c:pt idx="16299">
                  <c:v>10.744899999999999</c:v>
                </c:pt>
                <c:pt idx="16300">
                  <c:v>10.7455</c:v>
                </c:pt>
                <c:pt idx="16301">
                  <c:v>10.7463</c:v>
                </c:pt>
                <c:pt idx="16302">
                  <c:v>10.7469</c:v>
                </c:pt>
                <c:pt idx="16303">
                  <c:v>10.7477</c:v>
                </c:pt>
                <c:pt idx="16304">
                  <c:v>10.7484</c:v>
                </c:pt>
                <c:pt idx="16305">
                  <c:v>10.748799999999999</c:v>
                </c:pt>
                <c:pt idx="16306">
                  <c:v>10.7492</c:v>
                </c:pt>
                <c:pt idx="16307">
                  <c:v>10.749599999999999</c:v>
                </c:pt>
                <c:pt idx="16308">
                  <c:v>10.750500000000001</c:v>
                </c:pt>
                <c:pt idx="16309">
                  <c:v>10.751580000000001</c:v>
                </c:pt>
                <c:pt idx="16310">
                  <c:v>10.75272</c:v>
                </c:pt>
                <c:pt idx="16311">
                  <c:v>10.75386</c:v>
                </c:pt>
                <c:pt idx="16312">
                  <c:v>10.755000000000001</c:v>
                </c:pt>
                <c:pt idx="16313">
                  <c:v>10.755800000000001</c:v>
                </c:pt>
                <c:pt idx="16314">
                  <c:v>10.756500000000001</c:v>
                </c:pt>
                <c:pt idx="16315">
                  <c:v>10.757199999999999</c:v>
                </c:pt>
                <c:pt idx="16316">
                  <c:v>10.757899999999999</c:v>
                </c:pt>
                <c:pt idx="16317">
                  <c:v>10.7584</c:v>
                </c:pt>
                <c:pt idx="16318">
                  <c:v>10.759399999999999</c:v>
                </c:pt>
                <c:pt idx="16319">
                  <c:v>10.76047</c:v>
                </c:pt>
                <c:pt idx="16320">
                  <c:v>10.7616</c:v>
                </c:pt>
                <c:pt idx="16321">
                  <c:v>10.76277</c:v>
                </c:pt>
                <c:pt idx="16322">
                  <c:v>10.7639</c:v>
                </c:pt>
                <c:pt idx="16323">
                  <c:v>10.7651</c:v>
                </c:pt>
                <c:pt idx="16324">
                  <c:v>10.7658</c:v>
                </c:pt>
                <c:pt idx="16325">
                  <c:v>10.766400000000001</c:v>
                </c:pt>
                <c:pt idx="16326">
                  <c:v>10.767099999999999</c:v>
                </c:pt>
                <c:pt idx="16327">
                  <c:v>10.7677</c:v>
                </c:pt>
                <c:pt idx="16328">
                  <c:v>10.768800000000001</c:v>
                </c:pt>
                <c:pt idx="16329">
                  <c:v>10.769299999999999</c:v>
                </c:pt>
                <c:pt idx="16330">
                  <c:v>10.770300000000001</c:v>
                </c:pt>
                <c:pt idx="16331">
                  <c:v>10.770899999999999</c:v>
                </c:pt>
                <c:pt idx="16332">
                  <c:v>10.7713</c:v>
                </c:pt>
                <c:pt idx="16333">
                  <c:v>10.771699999999999</c:v>
                </c:pt>
                <c:pt idx="16334">
                  <c:v>10.7722</c:v>
                </c:pt>
                <c:pt idx="16335">
                  <c:v>10.773</c:v>
                </c:pt>
                <c:pt idx="16336">
                  <c:v>10.773899999999999</c:v>
                </c:pt>
                <c:pt idx="16337">
                  <c:v>10.774800000000001</c:v>
                </c:pt>
                <c:pt idx="16338">
                  <c:v>10.775700000000001</c:v>
                </c:pt>
                <c:pt idx="16339">
                  <c:v>10.7765</c:v>
                </c:pt>
                <c:pt idx="16340">
                  <c:v>10.777699999999999</c:v>
                </c:pt>
                <c:pt idx="16341">
                  <c:v>10.778700000000001</c:v>
                </c:pt>
                <c:pt idx="16342">
                  <c:v>10.7798</c:v>
                </c:pt>
                <c:pt idx="16343">
                  <c:v>10.780799999999999</c:v>
                </c:pt>
                <c:pt idx="16344">
                  <c:v>10.78191</c:v>
                </c:pt>
                <c:pt idx="16345">
                  <c:v>10.7828</c:v>
                </c:pt>
                <c:pt idx="16346">
                  <c:v>10.7836</c:v>
                </c:pt>
                <c:pt idx="16347">
                  <c:v>10.7843</c:v>
                </c:pt>
                <c:pt idx="16348">
                  <c:v>10.785</c:v>
                </c:pt>
                <c:pt idx="16349">
                  <c:v>10.785600000000001</c:v>
                </c:pt>
                <c:pt idx="16350">
                  <c:v>10.78656</c:v>
                </c:pt>
                <c:pt idx="16351">
                  <c:v>10.7872</c:v>
                </c:pt>
                <c:pt idx="16352">
                  <c:v>10.7882</c:v>
                </c:pt>
                <c:pt idx="16353">
                  <c:v>10.7888</c:v>
                </c:pt>
                <c:pt idx="16354">
                  <c:v>10.7897</c:v>
                </c:pt>
                <c:pt idx="16355">
                  <c:v>10.790800000000001</c:v>
                </c:pt>
                <c:pt idx="16356">
                  <c:v>10.79149</c:v>
                </c:pt>
                <c:pt idx="16357">
                  <c:v>10.792400000000001</c:v>
                </c:pt>
                <c:pt idx="16358">
                  <c:v>10.793200000000001</c:v>
                </c:pt>
                <c:pt idx="16359">
                  <c:v>10.7942</c:v>
                </c:pt>
                <c:pt idx="16360">
                  <c:v>10.795199999999999</c:v>
                </c:pt>
                <c:pt idx="16361">
                  <c:v>10.79593</c:v>
                </c:pt>
                <c:pt idx="16362">
                  <c:v>10.796799999999999</c:v>
                </c:pt>
                <c:pt idx="16363">
                  <c:v>10.79744</c:v>
                </c:pt>
                <c:pt idx="16364">
                  <c:v>10.7981</c:v>
                </c:pt>
                <c:pt idx="16365">
                  <c:v>10.799300000000001</c:v>
                </c:pt>
                <c:pt idx="16366">
                  <c:v>10.8004</c:v>
                </c:pt>
                <c:pt idx="16367">
                  <c:v>10.8009</c:v>
                </c:pt>
                <c:pt idx="16368">
                  <c:v>10.802</c:v>
                </c:pt>
                <c:pt idx="16369">
                  <c:v>10.8032</c:v>
                </c:pt>
                <c:pt idx="16370">
                  <c:v>10.8041</c:v>
                </c:pt>
                <c:pt idx="16371">
                  <c:v>10.804399999999999</c:v>
                </c:pt>
                <c:pt idx="16372">
                  <c:v>10.8048</c:v>
                </c:pt>
                <c:pt idx="16373">
                  <c:v>10.805400000000001</c:v>
                </c:pt>
                <c:pt idx="16374">
                  <c:v>10.8064</c:v>
                </c:pt>
                <c:pt idx="16375">
                  <c:v>10.807539999999999</c:v>
                </c:pt>
                <c:pt idx="16376">
                  <c:v>10.8087</c:v>
                </c:pt>
                <c:pt idx="16377">
                  <c:v>10.809900000000001</c:v>
                </c:pt>
                <c:pt idx="16378">
                  <c:v>10.81071</c:v>
                </c:pt>
                <c:pt idx="16379">
                  <c:v>10.811500000000001</c:v>
                </c:pt>
                <c:pt idx="16380">
                  <c:v>10.8124</c:v>
                </c:pt>
                <c:pt idx="16381">
                  <c:v>10.813140000000001</c:v>
                </c:pt>
                <c:pt idx="16382">
                  <c:v>10.813700000000001</c:v>
                </c:pt>
                <c:pt idx="16383">
                  <c:v>10.814299999999999</c:v>
                </c:pt>
                <c:pt idx="16384">
                  <c:v>10.8146</c:v>
                </c:pt>
                <c:pt idx="16385">
                  <c:v>10.8149</c:v>
                </c:pt>
                <c:pt idx="16386">
                  <c:v>10.815200000000001</c:v>
                </c:pt>
                <c:pt idx="16387">
                  <c:v>10.8157</c:v>
                </c:pt>
                <c:pt idx="16388">
                  <c:v>10.816599999999999</c:v>
                </c:pt>
                <c:pt idx="16389">
                  <c:v>10.8171</c:v>
                </c:pt>
                <c:pt idx="16390">
                  <c:v>10.81799</c:v>
                </c:pt>
                <c:pt idx="16391">
                  <c:v>10.8192</c:v>
                </c:pt>
                <c:pt idx="16392">
                  <c:v>10.819699999999999</c:v>
                </c:pt>
                <c:pt idx="16393">
                  <c:v>10.8202</c:v>
                </c:pt>
                <c:pt idx="16394">
                  <c:v>10.8207</c:v>
                </c:pt>
                <c:pt idx="16395">
                  <c:v>10.8215</c:v>
                </c:pt>
                <c:pt idx="16396">
                  <c:v>10.8224</c:v>
                </c:pt>
                <c:pt idx="16397">
                  <c:v>10.8232</c:v>
                </c:pt>
                <c:pt idx="16398">
                  <c:v>10.823700000000001</c:v>
                </c:pt>
                <c:pt idx="16399">
                  <c:v>10.824</c:v>
                </c:pt>
                <c:pt idx="16400">
                  <c:v>10.8241</c:v>
                </c:pt>
                <c:pt idx="16401">
                  <c:v>10.824299999999999</c:v>
                </c:pt>
                <c:pt idx="16402">
                  <c:v>10.824400000000001</c:v>
                </c:pt>
                <c:pt idx="16403">
                  <c:v>10.8246</c:v>
                </c:pt>
                <c:pt idx="16404">
                  <c:v>10.8248</c:v>
                </c:pt>
                <c:pt idx="16405">
                  <c:v>10.825900000000001</c:v>
                </c:pt>
                <c:pt idx="16406">
                  <c:v>10.827</c:v>
                </c:pt>
                <c:pt idx="16407">
                  <c:v>10.8276</c:v>
                </c:pt>
                <c:pt idx="16408">
                  <c:v>10.8285</c:v>
                </c:pt>
                <c:pt idx="16409">
                  <c:v>10.828900000000001</c:v>
                </c:pt>
                <c:pt idx="16410">
                  <c:v>10.8292</c:v>
                </c:pt>
                <c:pt idx="16411">
                  <c:v>10.829800000000001</c:v>
                </c:pt>
                <c:pt idx="16412">
                  <c:v>10.8306</c:v>
                </c:pt>
                <c:pt idx="16413">
                  <c:v>10.831300000000001</c:v>
                </c:pt>
                <c:pt idx="16414">
                  <c:v>10.83244</c:v>
                </c:pt>
                <c:pt idx="16415">
                  <c:v>10.833399999999999</c:v>
                </c:pt>
                <c:pt idx="16416">
                  <c:v>10.8346</c:v>
                </c:pt>
                <c:pt idx="16417">
                  <c:v>10.835699999999999</c:v>
                </c:pt>
                <c:pt idx="16418">
                  <c:v>10.836600000000001</c:v>
                </c:pt>
                <c:pt idx="16419">
                  <c:v>10.8369</c:v>
                </c:pt>
                <c:pt idx="16420">
                  <c:v>10.837300000000001</c:v>
                </c:pt>
                <c:pt idx="16421">
                  <c:v>10.8377</c:v>
                </c:pt>
                <c:pt idx="16422">
                  <c:v>10.838699999999999</c:v>
                </c:pt>
                <c:pt idx="16423">
                  <c:v>10.8398</c:v>
                </c:pt>
                <c:pt idx="16424">
                  <c:v>10.84099</c:v>
                </c:pt>
                <c:pt idx="16425">
                  <c:v>10.8422</c:v>
                </c:pt>
                <c:pt idx="16426">
                  <c:v>10.8429</c:v>
                </c:pt>
                <c:pt idx="16427">
                  <c:v>10.8436</c:v>
                </c:pt>
                <c:pt idx="16428">
                  <c:v>10.8444</c:v>
                </c:pt>
                <c:pt idx="16429">
                  <c:v>10.8452</c:v>
                </c:pt>
                <c:pt idx="16430">
                  <c:v>10.8461</c:v>
                </c:pt>
                <c:pt idx="16431">
                  <c:v>10.847099999999999</c:v>
                </c:pt>
                <c:pt idx="16432">
                  <c:v>10.8476</c:v>
                </c:pt>
                <c:pt idx="16433">
                  <c:v>10.8483</c:v>
                </c:pt>
                <c:pt idx="16434">
                  <c:v>10.849</c:v>
                </c:pt>
                <c:pt idx="16435">
                  <c:v>10.8499</c:v>
                </c:pt>
                <c:pt idx="16436">
                  <c:v>10.850300000000001</c:v>
                </c:pt>
                <c:pt idx="16437">
                  <c:v>10.851000000000001</c:v>
                </c:pt>
                <c:pt idx="16438">
                  <c:v>10.852</c:v>
                </c:pt>
                <c:pt idx="16439">
                  <c:v>10.853</c:v>
                </c:pt>
                <c:pt idx="16440">
                  <c:v>10.854100000000001</c:v>
                </c:pt>
                <c:pt idx="16441">
                  <c:v>10.85524</c:v>
                </c:pt>
                <c:pt idx="16442">
                  <c:v>10.856</c:v>
                </c:pt>
                <c:pt idx="16443">
                  <c:v>10.8569</c:v>
                </c:pt>
                <c:pt idx="16444">
                  <c:v>10.857900000000001</c:v>
                </c:pt>
                <c:pt idx="16445">
                  <c:v>10.859</c:v>
                </c:pt>
                <c:pt idx="16446">
                  <c:v>10.86</c:v>
                </c:pt>
                <c:pt idx="16447">
                  <c:v>10.861039999999999</c:v>
                </c:pt>
                <c:pt idx="16448">
                  <c:v>10.861800000000001</c:v>
                </c:pt>
                <c:pt idx="16449">
                  <c:v>10.8622</c:v>
                </c:pt>
                <c:pt idx="16450">
                  <c:v>10.8627</c:v>
                </c:pt>
                <c:pt idx="16451">
                  <c:v>10.8635</c:v>
                </c:pt>
                <c:pt idx="16452">
                  <c:v>10.864599999999999</c:v>
                </c:pt>
                <c:pt idx="16453">
                  <c:v>10.8658</c:v>
                </c:pt>
                <c:pt idx="16454">
                  <c:v>10.8668</c:v>
                </c:pt>
                <c:pt idx="16455">
                  <c:v>10.867559999999999</c:v>
                </c:pt>
                <c:pt idx="16456">
                  <c:v>10.8687</c:v>
                </c:pt>
                <c:pt idx="16457">
                  <c:v>10.869199999999999</c:v>
                </c:pt>
                <c:pt idx="16458">
                  <c:v>10.8703</c:v>
                </c:pt>
                <c:pt idx="16459">
                  <c:v>10.871</c:v>
                </c:pt>
                <c:pt idx="16460">
                  <c:v>10.87182</c:v>
                </c:pt>
                <c:pt idx="16461">
                  <c:v>10.872400000000001</c:v>
                </c:pt>
                <c:pt idx="16462">
                  <c:v>10.8735</c:v>
                </c:pt>
                <c:pt idx="16463">
                  <c:v>10.8744</c:v>
                </c:pt>
                <c:pt idx="16464">
                  <c:v>10.8752</c:v>
                </c:pt>
                <c:pt idx="16465">
                  <c:v>10.875999999999999</c:v>
                </c:pt>
                <c:pt idx="16466">
                  <c:v>10.8771</c:v>
                </c:pt>
                <c:pt idx="16467">
                  <c:v>10.8779</c:v>
                </c:pt>
                <c:pt idx="16468">
                  <c:v>10.878399999999999</c:v>
                </c:pt>
                <c:pt idx="16469">
                  <c:v>10.8788</c:v>
                </c:pt>
                <c:pt idx="16470">
                  <c:v>10.878970000000001</c:v>
                </c:pt>
                <c:pt idx="16471">
                  <c:v>10.879099999999999</c:v>
                </c:pt>
                <c:pt idx="16472">
                  <c:v>10.879200000000001</c:v>
                </c:pt>
                <c:pt idx="16473">
                  <c:v>10.8794</c:v>
                </c:pt>
                <c:pt idx="16474">
                  <c:v>10.8795</c:v>
                </c:pt>
                <c:pt idx="16475">
                  <c:v>10.8797</c:v>
                </c:pt>
                <c:pt idx="16476">
                  <c:v>10.880100000000001</c:v>
                </c:pt>
                <c:pt idx="16477">
                  <c:v>10.8804</c:v>
                </c:pt>
                <c:pt idx="16478">
                  <c:v>10.880800000000001</c:v>
                </c:pt>
                <c:pt idx="16479">
                  <c:v>10.88109</c:v>
                </c:pt>
                <c:pt idx="16480">
                  <c:v>10.882</c:v>
                </c:pt>
                <c:pt idx="16481">
                  <c:v>10.883100000000001</c:v>
                </c:pt>
                <c:pt idx="16482">
                  <c:v>10.8841</c:v>
                </c:pt>
                <c:pt idx="16483">
                  <c:v>10.885300000000001</c:v>
                </c:pt>
                <c:pt idx="16484">
                  <c:v>10.8864</c:v>
                </c:pt>
                <c:pt idx="16485">
                  <c:v>10.8871</c:v>
                </c:pt>
                <c:pt idx="16486">
                  <c:v>10.887700000000001</c:v>
                </c:pt>
                <c:pt idx="16487">
                  <c:v>10.8887</c:v>
                </c:pt>
                <c:pt idx="16488">
                  <c:v>10.889799999999999</c:v>
                </c:pt>
                <c:pt idx="16489">
                  <c:v>10.891</c:v>
                </c:pt>
                <c:pt idx="16490">
                  <c:v>10.8918</c:v>
                </c:pt>
                <c:pt idx="16491">
                  <c:v>10.8924</c:v>
                </c:pt>
                <c:pt idx="16492">
                  <c:v>10.89287</c:v>
                </c:pt>
                <c:pt idx="16493">
                  <c:v>10.8935</c:v>
                </c:pt>
                <c:pt idx="16494">
                  <c:v>10.8941</c:v>
                </c:pt>
                <c:pt idx="16495">
                  <c:v>10.895</c:v>
                </c:pt>
                <c:pt idx="16496">
                  <c:v>10.8962</c:v>
                </c:pt>
                <c:pt idx="16497">
                  <c:v>10.897</c:v>
                </c:pt>
                <c:pt idx="16498">
                  <c:v>10.897500000000001</c:v>
                </c:pt>
                <c:pt idx="16499">
                  <c:v>10.898400000000001</c:v>
                </c:pt>
                <c:pt idx="16500">
                  <c:v>10.899100000000001</c:v>
                </c:pt>
                <c:pt idx="16501">
                  <c:v>10.9002</c:v>
                </c:pt>
                <c:pt idx="16502">
                  <c:v>10.901199999999999</c:v>
                </c:pt>
                <c:pt idx="16503">
                  <c:v>10.9018</c:v>
                </c:pt>
                <c:pt idx="16504">
                  <c:v>10.90291</c:v>
                </c:pt>
                <c:pt idx="16505">
                  <c:v>10.9038</c:v>
                </c:pt>
                <c:pt idx="16506">
                  <c:v>10.904199999999999</c:v>
                </c:pt>
                <c:pt idx="16507">
                  <c:v>10.9048</c:v>
                </c:pt>
                <c:pt idx="16508">
                  <c:v>10.905900000000001</c:v>
                </c:pt>
                <c:pt idx="16509">
                  <c:v>10.906599999999999</c:v>
                </c:pt>
                <c:pt idx="16510">
                  <c:v>10.907</c:v>
                </c:pt>
                <c:pt idx="16511">
                  <c:v>10.907400000000001</c:v>
                </c:pt>
                <c:pt idx="16512">
                  <c:v>10.9078</c:v>
                </c:pt>
                <c:pt idx="16513">
                  <c:v>10.908810000000001</c:v>
                </c:pt>
                <c:pt idx="16514">
                  <c:v>10.9099</c:v>
                </c:pt>
                <c:pt idx="16515">
                  <c:v>10.910830000000001</c:v>
                </c:pt>
                <c:pt idx="16516">
                  <c:v>10.912100000000001</c:v>
                </c:pt>
                <c:pt idx="16517">
                  <c:v>10.9132</c:v>
                </c:pt>
                <c:pt idx="16518">
                  <c:v>10.914400000000001</c:v>
                </c:pt>
                <c:pt idx="16519">
                  <c:v>10.9153</c:v>
                </c:pt>
                <c:pt idx="16520">
                  <c:v>10.9162</c:v>
                </c:pt>
                <c:pt idx="16521">
                  <c:v>10.916600000000001</c:v>
                </c:pt>
                <c:pt idx="16522">
                  <c:v>10.917199999999999</c:v>
                </c:pt>
                <c:pt idx="16523">
                  <c:v>10.917899999999999</c:v>
                </c:pt>
                <c:pt idx="16524">
                  <c:v>10.918699999999999</c:v>
                </c:pt>
                <c:pt idx="16525">
                  <c:v>10.91971</c:v>
                </c:pt>
                <c:pt idx="16526">
                  <c:v>10.9209</c:v>
                </c:pt>
                <c:pt idx="16527">
                  <c:v>10.9213</c:v>
                </c:pt>
                <c:pt idx="16528">
                  <c:v>10.92252</c:v>
                </c:pt>
                <c:pt idx="16529">
                  <c:v>10.923590000000001</c:v>
                </c:pt>
                <c:pt idx="16530">
                  <c:v>10.924300000000001</c:v>
                </c:pt>
                <c:pt idx="16531">
                  <c:v>10.924899999999999</c:v>
                </c:pt>
                <c:pt idx="16532">
                  <c:v>10.925700000000001</c:v>
                </c:pt>
                <c:pt idx="16533">
                  <c:v>10.9268</c:v>
                </c:pt>
                <c:pt idx="16534">
                  <c:v>10.9277</c:v>
                </c:pt>
                <c:pt idx="16535">
                  <c:v>10.928100000000001</c:v>
                </c:pt>
                <c:pt idx="16536">
                  <c:v>10.9283</c:v>
                </c:pt>
                <c:pt idx="16537">
                  <c:v>10.9284</c:v>
                </c:pt>
                <c:pt idx="16538">
                  <c:v>10.9285</c:v>
                </c:pt>
                <c:pt idx="16539">
                  <c:v>10.928699999999999</c:v>
                </c:pt>
                <c:pt idx="16540">
                  <c:v>10.928900000000001</c:v>
                </c:pt>
                <c:pt idx="16541">
                  <c:v>10.929</c:v>
                </c:pt>
                <c:pt idx="16542">
                  <c:v>10.9292</c:v>
                </c:pt>
                <c:pt idx="16543">
                  <c:v>10.9293</c:v>
                </c:pt>
                <c:pt idx="16544">
                  <c:v>10.9297</c:v>
                </c:pt>
                <c:pt idx="16545">
                  <c:v>10.9306</c:v>
                </c:pt>
                <c:pt idx="16546">
                  <c:v>10.9316</c:v>
                </c:pt>
                <c:pt idx="16547">
                  <c:v>10.932700000000001</c:v>
                </c:pt>
                <c:pt idx="16548">
                  <c:v>10.9336</c:v>
                </c:pt>
                <c:pt idx="16549">
                  <c:v>10.933999999999999</c:v>
                </c:pt>
                <c:pt idx="16550">
                  <c:v>10.9343</c:v>
                </c:pt>
                <c:pt idx="16551">
                  <c:v>10.9346</c:v>
                </c:pt>
                <c:pt idx="16552">
                  <c:v>10.9352</c:v>
                </c:pt>
                <c:pt idx="16553">
                  <c:v>10.935600000000001</c:v>
                </c:pt>
                <c:pt idx="16554">
                  <c:v>10.936500000000001</c:v>
                </c:pt>
                <c:pt idx="16555">
                  <c:v>10.9376</c:v>
                </c:pt>
                <c:pt idx="16556">
                  <c:v>10.938700000000001</c:v>
                </c:pt>
                <c:pt idx="16557">
                  <c:v>10.939500000000001</c:v>
                </c:pt>
                <c:pt idx="16558">
                  <c:v>10.94059</c:v>
                </c:pt>
                <c:pt idx="16559">
                  <c:v>10.941700000000001</c:v>
                </c:pt>
                <c:pt idx="16560">
                  <c:v>10.942299999999999</c:v>
                </c:pt>
                <c:pt idx="16561">
                  <c:v>10.9428</c:v>
                </c:pt>
                <c:pt idx="16562">
                  <c:v>10.9434</c:v>
                </c:pt>
                <c:pt idx="16563">
                  <c:v>10.943899999999999</c:v>
                </c:pt>
                <c:pt idx="16564">
                  <c:v>10.944699999999999</c:v>
                </c:pt>
                <c:pt idx="16565">
                  <c:v>10.945499999999999</c:v>
                </c:pt>
                <c:pt idx="16566">
                  <c:v>10.946</c:v>
                </c:pt>
                <c:pt idx="16567">
                  <c:v>10.947100000000001</c:v>
                </c:pt>
                <c:pt idx="16568">
                  <c:v>10.947900000000001</c:v>
                </c:pt>
                <c:pt idx="16569">
                  <c:v>10.948499999999999</c:v>
                </c:pt>
                <c:pt idx="16570">
                  <c:v>10.9496</c:v>
                </c:pt>
                <c:pt idx="16571">
                  <c:v>10.9503</c:v>
                </c:pt>
                <c:pt idx="16572">
                  <c:v>10.9514</c:v>
                </c:pt>
                <c:pt idx="16573">
                  <c:v>10.9519</c:v>
                </c:pt>
                <c:pt idx="16574">
                  <c:v>10.952999999999999</c:v>
                </c:pt>
                <c:pt idx="16575">
                  <c:v>10.95406</c:v>
                </c:pt>
                <c:pt idx="16576">
                  <c:v>10.9549</c:v>
                </c:pt>
                <c:pt idx="16577">
                  <c:v>10.956049999999999</c:v>
                </c:pt>
                <c:pt idx="16578">
                  <c:v>10.957000000000001</c:v>
                </c:pt>
                <c:pt idx="16579">
                  <c:v>10.958</c:v>
                </c:pt>
                <c:pt idx="16580">
                  <c:v>10.958399999999999</c:v>
                </c:pt>
                <c:pt idx="16581">
                  <c:v>10.958500000000001</c:v>
                </c:pt>
                <c:pt idx="16582">
                  <c:v>10.9587</c:v>
                </c:pt>
                <c:pt idx="16583">
                  <c:v>10.9588</c:v>
                </c:pt>
                <c:pt idx="16584">
                  <c:v>10.9589</c:v>
                </c:pt>
                <c:pt idx="16585">
                  <c:v>10.959</c:v>
                </c:pt>
                <c:pt idx="16586">
                  <c:v>10.959199999999999</c:v>
                </c:pt>
                <c:pt idx="16587">
                  <c:v>10.959300000000001</c:v>
                </c:pt>
                <c:pt idx="16588">
                  <c:v>10.959300000000001</c:v>
                </c:pt>
                <c:pt idx="16589">
                  <c:v>10.9595</c:v>
                </c:pt>
                <c:pt idx="16590">
                  <c:v>10.95975</c:v>
                </c:pt>
                <c:pt idx="16591">
                  <c:v>10.959989999999999</c:v>
                </c:pt>
                <c:pt idx="16592">
                  <c:v>10.960599999999999</c:v>
                </c:pt>
                <c:pt idx="16593">
                  <c:v>10.961600000000001</c:v>
                </c:pt>
                <c:pt idx="16594">
                  <c:v>10.962120000000001</c:v>
                </c:pt>
                <c:pt idx="16595">
                  <c:v>10.962999999999999</c:v>
                </c:pt>
                <c:pt idx="16596">
                  <c:v>10.963900000000001</c:v>
                </c:pt>
                <c:pt idx="16597">
                  <c:v>10.96485</c:v>
                </c:pt>
                <c:pt idx="16598">
                  <c:v>10.96599</c:v>
                </c:pt>
                <c:pt idx="16599">
                  <c:v>10.9671</c:v>
                </c:pt>
                <c:pt idx="16600">
                  <c:v>10.967700000000001</c:v>
                </c:pt>
                <c:pt idx="16601">
                  <c:v>10.9688</c:v>
                </c:pt>
                <c:pt idx="16602">
                  <c:v>10.9693</c:v>
                </c:pt>
                <c:pt idx="16603">
                  <c:v>10.969799999999999</c:v>
                </c:pt>
                <c:pt idx="16604">
                  <c:v>10.9703</c:v>
                </c:pt>
                <c:pt idx="16605">
                  <c:v>10.9712</c:v>
                </c:pt>
                <c:pt idx="16606">
                  <c:v>10.9719</c:v>
                </c:pt>
                <c:pt idx="16607">
                  <c:v>10.9725</c:v>
                </c:pt>
                <c:pt idx="16608">
                  <c:v>10.9735</c:v>
                </c:pt>
                <c:pt idx="16609">
                  <c:v>10.9742</c:v>
                </c:pt>
                <c:pt idx="16610">
                  <c:v>10.97513</c:v>
                </c:pt>
                <c:pt idx="16611">
                  <c:v>10.9762</c:v>
                </c:pt>
                <c:pt idx="16612">
                  <c:v>10.977</c:v>
                </c:pt>
                <c:pt idx="16613">
                  <c:v>10.9778</c:v>
                </c:pt>
                <c:pt idx="16614">
                  <c:v>10.978899999999999</c:v>
                </c:pt>
                <c:pt idx="16615">
                  <c:v>10.979200000000001</c:v>
                </c:pt>
                <c:pt idx="16616">
                  <c:v>10.979760000000001</c:v>
                </c:pt>
                <c:pt idx="16617">
                  <c:v>10.980700000000001</c:v>
                </c:pt>
                <c:pt idx="16618">
                  <c:v>10.981299999999999</c:v>
                </c:pt>
                <c:pt idx="16619">
                  <c:v>10.9819</c:v>
                </c:pt>
                <c:pt idx="16620">
                  <c:v>10.982900000000001</c:v>
                </c:pt>
                <c:pt idx="16621">
                  <c:v>10.983499999999999</c:v>
                </c:pt>
                <c:pt idx="16622">
                  <c:v>10.98395</c:v>
                </c:pt>
                <c:pt idx="16623">
                  <c:v>10.9849</c:v>
                </c:pt>
                <c:pt idx="16624">
                  <c:v>10.9855</c:v>
                </c:pt>
                <c:pt idx="16625">
                  <c:v>10.985799999999999</c:v>
                </c:pt>
                <c:pt idx="16626">
                  <c:v>10.9862</c:v>
                </c:pt>
                <c:pt idx="16627">
                  <c:v>10.9871</c:v>
                </c:pt>
                <c:pt idx="16628">
                  <c:v>10.987740000000001</c:v>
                </c:pt>
                <c:pt idx="16629">
                  <c:v>10.988799999999999</c:v>
                </c:pt>
                <c:pt idx="16630">
                  <c:v>10.9899</c:v>
                </c:pt>
                <c:pt idx="16631">
                  <c:v>10.991</c:v>
                </c:pt>
                <c:pt idx="16632">
                  <c:v>10.992100000000001</c:v>
                </c:pt>
                <c:pt idx="16633">
                  <c:v>10.9932</c:v>
                </c:pt>
                <c:pt idx="16634">
                  <c:v>10.994300000000001</c:v>
                </c:pt>
                <c:pt idx="16635">
                  <c:v>10.99544</c:v>
                </c:pt>
                <c:pt idx="16636">
                  <c:v>10.996</c:v>
                </c:pt>
                <c:pt idx="16637">
                  <c:v>10.9963</c:v>
                </c:pt>
                <c:pt idx="16638">
                  <c:v>10.997299999999999</c:v>
                </c:pt>
                <c:pt idx="16639">
                  <c:v>10.9976</c:v>
                </c:pt>
                <c:pt idx="16640">
                  <c:v>10.998100000000001</c:v>
                </c:pt>
                <c:pt idx="16641">
                  <c:v>10.9986</c:v>
                </c:pt>
                <c:pt idx="16642">
                  <c:v>10.9993</c:v>
                </c:pt>
                <c:pt idx="16643">
                  <c:v>11.00034</c:v>
                </c:pt>
                <c:pt idx="16644">
                  <c:v>11.0015</c:v>
                </c:pt>
                <c:pt idx="16645">
                  <c:v>11.0022</c:v>
                </c:pt>
                <c:pt idx="16646">
                  <c:v>11.0032</c:v>
                </c:pt>
                <c:pt idx="16647">
                  <c:v>11.0037</c:v>
                </c:pt>
                <c:pt idx="16648">
                  <c:v>11.0047</c:v>
                </c:pt>
                <c:pt idx="16649">
                  <c:v>11.0059</c:v>
                </c:pt>
                <c:pt idx="16650">
                  <c:v>11.0062</c:v>
                </c:pt>
                <c:pt idx="16651">
                  <c:v>11.0069</c:v>
                </c:pt>
                <c:pt idx="16652">
                  <c:v>11.0075</c:v>
                </c:pt>
                <c:pt idx="16653">
                  <c:v>11.008599999999999</c:v>
                </c:pt>
                <c:pt idx="16654">
                  <c:v>11.0091</c:v>
                </c:pt>
                <c:pt idx="16655">
                  <c:v>11.009399999999999</c:v>
                </c:pt>
                <c:pt idx="16656">
                  <c:v>11.009600000000001</c:v>
                </c:pt>
                <c:pt idx="16657">
                  <c:v>11.0098</c:v>
                </c:pt>
                <c:pt idx="16658">
                  <c:v>11.0099</c:v>
                </c:pt>
                <c:pt idx="16659">
                  <c:v>11.01</c:v>
                </c:pt>
                <c:pt idx="16660">
                  <c:v>11.0101</c:v>
                </c:pt>
                <c:pt idx="16661">
                  <c:v>11.010210000000001</c:v>
                </c:pt>
                <c:pt idx="16662">
                  <c:v>11.010300000000001</c:v>
                </c:pt>
                <c:pt idx="16663">
                  <c:v>11.010400000000001</c:v>
                </c:pt>
                <c:pt idx="16664">
                  <c:v>11.0105</c:v>
                </c:pt>
                <c:pt idx="16665">
                  <c:v>11.0106</c:v>
                </c:pt>
                <c:pt idx="16666">
                  <c:v>11.0107</c:v>
                </c:pt>
                <c:pt idx="16667">
                  <c:v>11.0108</c:v>
                </c:pt>
                <c:pt idx="16668">
                  <c:v>11.0108</c:v>
                </c:pt>
                <c:pt idx="16669">
                  <c:v>11.010899999999999</c:v>
                </c:pt>
                <c:pt idx="16670">
                  <c:v>11.010999999999999</c:v>
                </c:pt>
                <c:pt idx="16671">
                  <c:v>11.011100000000001</c:v>
                </c:pt>
                <c:pt idx="16672">
                  <c:v>11.011200000000001</c:v>
                </c:pt>
                <c:pt idx="16673">
                  <c:v>11.0113</c:v>
                </c:pt>
                <c:pt idx="16674">
                  <c:v>11.0114</c:v>
                </c:pt>
                <c:pt idx="16675">
                  <c:v>11.01154</c:v>
                </c:pt>
                <c:pt idx="16676">
                  <c:v>11.011699999999999</c:v>
                </c:pt>
                <c:pt idx="16677">
                  <c:v>11.011799999999999</c:v>
                </c:pt>
                <c:pt idx="16678">
                  <c:v>11.011900000000001</c:v>
                </c:pt>
                <c:pt idx="16679">
                  <c:v>11.012</c:v>
                </c:pt>
                <c:pt idx="16680">
                  <c:v>11.0122</c:v>
                </c:pt>
                <c:pt idx="16681">
                  <c:v>11.0124</c:v>
                </c:pt>
                <c:pt idx="16682">
                  <c:v>11.012499999999999</c:v>
                </c:pt>
                <c:pt idx="16683">
                  <c:v>11.012600000000001</c:v>
                </c:pt>
                <c:pt idx="16684">
                  <c:v>11.012700000000001</c:v>
                </c:pt>
                <c:pt idx="16685">
                  <c:v>11.0128</c:v>
                </c:pt>
                <c:pt idx="16686">
                  <c:v>11.0129</c:v>
                </c:pt>
                <c:pt idx="16687">
                  <c:v>11.013400000000001</c:v>
                </c:pt>
                <c:pt idx="16688">
                  <c:v>11.01369</c:v>
                </c:pt>
                <c:pt idx="16689">
                  <c:v>11.014200000000001</c:v>
                </c:pt>
                <c:pt idx="16690">
                  <c:v>11.014799999999999</c:v>
                </c:pt>
                <c:pt idx="16691">
                  <c:v>11.015700000000001</c:v>
                </c:pt>
                <c:pt idx="16692">
                  <c:v>11.0168</c:v>
                </c:pt>
                <c:pt idx="16693">
                  <c:v>11.017899999999999</c:v>
                </c:pt>
                <c:pt idx="16694">
                  <c:v>11.0191</c:v>
                </c:pt>
                <c:pt idx="16695">
                  <c:v>11.020099999999999</c:v>
                </c:pt>
                <c:pt idx="16696">
                  <c:v>11.020899999999999</c:v>
                </c:pt>
                <c:pt idx="16697">
                  <c:v>11.0214</c:v>
                </c:pt>
                <c:pt idx="16698">
                  <c:v>11.0223</c:v>
                </c:pt>
                <c:pt idx="16699">
                  <c:v>11.023400000000001</c:v>
                </c:pt>
                <c:pt idx="16700">
                  <c:v>11.0242</c:v>
                </c:pt>
                <c:pt idx="16701">
                  <c:v>11.024800000000001</c:v>
                </c:pt>
                <c:pt idx="16702">
                  <c:v>11.0253</c:v>
                </c:pt>
                <c:pt idx="16703">
                  <c:v>11.0258</c:v>
                </c:pt>
                <c:pt idx="16704">
                  <c:v>11.026300000000001</c:v>
                </c:pt>
                <c:pt idx="16705">
                  <c:v>11.027100000000001</c:v>
                </c:pt>
                <c:pt idx="16706">
                  <c:v>11.02824</c:v>
                </c:pt>
                <c:pt idx="16707">
                  <c:v>11.02915</c:v>
                </c:pt>
                <c:pt idx="16708">
                  <c:v>11.0299</c:v>
                </c:pt>
                <c:pt idx="16709">
                  <c:v>11.031000000000001</c:v>
                </c:pt>
                <c:pt idx="16710">
                  <c:v>11.0321</c:v>
                </c:pt>
                <c:pt idx="16711">
                  <c:v>11.0329</c:v>
                </c:pt>
                <c:pt idx="16712">
                  <c:v>11.0334</c:v>
                </c:pt>
                <c:pt idx="16713">
                  <c:v>11.033899999999999</c:v>
                </c:pt>
                <c:pt idx="16714">
                  <c:v>11.034800000000001</c:v>
                </c:pt>
                <c:pt idx="16715">
                  <c:v>11.035600000000001</c:v>
                </c:pt>
                <c:pt idx="16716">
                  <c:v>11.0364</c:v>
                </c:pt>
                <c:pt idx="16717">
                  <c:v>11.0372</c:v>
                </c:pt>
                <c:pt idx="16718">
                  <c:v>11.037599999999999</c:v>
                </c:pt>
                <c:pt idx="16719">
                  <c:v>11.038</c:v>
                </c:pt>
                <c:pt idx="16720">
                  <c:v>11.038600000000001</c:v>
                </c:pt>
                <c:pt idx="16721">
                  <c:v>11.0395</c:v>
                </c:pt>
                <c:pt idx="16722">
                  <c:v>11.0405</c:v>
                </c:pt>
                <c:pt idx="16723">
                  <c:v>11.041700000000001</c:v>
                </c:pt>
                <c:pt idx="16724">
                  <c:v>11.0428</c:v>
                </c:pt>
                <c:pt idx="16725">
                  <c:v>11.043469999999999</c:v>
                </c:pt>
                <c:pt idx="16726">
                  <c:v>11.044600000000001</c:v>
                </c:pt>
                <c:pt idx="16727">
                  <c:v>11.0456</c:v>
                </c:pt>
                <c:pt idx="16728">
                  <c:v>11.0465</c:v>
                </c:pt>
                <c:pt idx="16729">
                  <c:v>11.046900000000001</c:v>
                </c:pt>
                <c:pt idx="16730">
                  <c:v>11.0473</c:v>
                </c:pt>
                <c:pt idx="16731">
                  <c:v>11.047800000000001</c:v>
                </c:pt>
                <c:pt idx="16732">
                  <c:v>11.048400000000001</c:v>
                </c:pt>
                <c:pt idx="16733">
                  <c:v>11.0488</c:v>
                </c:pt>
                <c:pt idx="16734">
                  <c:v>11.049200000000001</c:v>
                </c:pt>
                <c:pt idx="16735">
                  <c:v>11.0497</c:v>
                </c:pt>
                <c:pt idx="16736">
                  <c:v>11.050700000000001</c:v>
                </c:pt>
                <c:pt idx="16737">
                  <c:v>11.051299999999999</c:v>
                </c:pt>
                <c:pt idx="16738">
                  <c:v>11.0519</c:v>
                </c:pt>
                <c:pt idx="16739">
                  <c:v>11.05236</c:v>
                </c:pt>
                <c:pt idx="16740">
                  <c:v>11.0527</c:v>
                </c:pt>
                <c:pt idx="16741">
                  <c:v>11.05302</c:v>
                </c:pt>
                <c:pt idx="16742">
                  <c:v>11.053699999999999</c:v>
                </c:pt>
                <c:pt idx="16743">
                  <c:v>11.0547</c:v>
                </c:pt>
                <c:pt idx="16744">
                  <c:v>11.055899999999999</c:v>
                </c:pt>
                <c:pt idx="16745">
                  <c:v>11.056900000000001</c:v>
                </c:pt>
                <c:pt idx="16746">
                  <c:v>11.057399999999999</c:v>
                </c:pt>
                <c:pt idx="16747">
                  <c:v>11.0585</c:v>
                </c:pt>
                <c:pt idx="16748">
                  <c:v>11.0596</c:v>
                </c:pt>
                <c:pt idx="16749">
                  <c:v>11.0604</c:v>
                </c:pt>
                <c:pt idx="16750">
                  <c:v>11.061400000000001</c:v>
                </c:pt>
                <c:pt idx="16751">
                  <c:v>11.06226</c:v>
                </c:pt>
                <c:pt idx="16752">
                  <c:v>11.062900000000001</c:v>
                </c:pt>
                <c:pt idx="16753">
                  <c:v>11.06376</c:v>
                </c:pt>
                <c:pt idx="16754">
                  <c:v>11.064500000000001</c:v>
                </c:pt>
                <c:pt idx="16755">
                  <c:v>11.0656</c:v>
                </c:pt>
                <c:pt idx="16756">
                  <c:v>11.066800000000001</c:v>
                </c:pt>
                <c:pt idx="16757">
                  <c:v>11.068</c:v>
                </c:pt>
                <c:pt idx="16758">
                  <c:v>11.0692</c:v>
                </c:pt>
                <c:pt idx="16759">
                  <c:v>11.069599999999999</c:v>
                </c:pt>
                <c:pt idx="16760">
                  <c:v>11.0701</c:v>
                </c:pt>
                <c:pt idx="16761">
                  <c:v>11.070399999999999</c:v>
                </c:pt>
                <c:pt idx="16762">
                  <c:v>11.071</c:v>
                </c:pt>
                <c:pt idx="16763">
                  <c:v>11.0722</c:v>
                </c:pt>
                <c:pt idx="16764">
                  <c:v>11.073399999999999</c:v>
                </c:pt>
                <c:pt idx="16765">
                  <c:v>11.074630000000001</c:v>
                </c:pt>
                <c:pt idx="16766">
                  <c:v>11.075799999999999</c:v>
                </c:pt>
                <c:pt idx="16767">
                  <c:v>11.077</c:v>
                </c:pt>
                <c:pt idx="16768">
                  <c:v>11.0778</c:v>
                </c:pt>
                <c:pt idx="16769">
                  <c:v>11.0783</c:v>
                </c:pt>
                <c:pt idx="16770">
                  <c:v>11.078900000000001</c:v>
                </c:pt>
                <c:pt idx="16771">
                  <c:v>11.0792</c:v>
                </c:pt>
                <c:pt idx="16772">
                  <c:v>11.079499999999999</c:v>
                </c:pt>
                <c:pt idx="16773">
                  <c:v>11.079829999999999</c:v>
                </c:pt>
                <c:pt idx="16774">
                  <c:v>11.080500000000001</c:v>
                </c:pt>
                <c:pt idx="16775">
                  <c:v>11.081</c:v>
                </c:pt>
                <c:pt idx="16776">
                  <c:v>11.0816</c:v>
                </c:pt>
                <c:pt idx="16777">
                  <c:v>11.0824</c:v>
                </c:pt>
                <c:pt idx="16778">
                  <c:v>11.0832</c:v>
                </c:pt>
                <c:pt idx="16779">
                  <c:v>11.08394</c:v>
                </c:pt>
                <c:pt idx="16780">
                  <c:v>11.0846</c:v>
                </c:pt>
                <c:pt idx="16781">
                  <c:v>11.08568</c:v>
                </c:pt>
                <c:pt idx="16782">
                  <c:v>11.0868</c:v>
                </c:pt>
                <c:pt idx="16783">
                  <c:v>11.0876</c:v>
                </c:pt>
                <c:pt idx="16784">
                  <c:v>11.0885</c:v>
                </c:pt>
                <c:pt idx="16785">
                  <c:v>11.089</c:v>
                </c:pt>
                <c:pt idx="16786">
                  <c:v>11.08919</c:v>
                </c:pt>
                <c:pt idx="16787">
                  <c:v>11.0893</c:v>
                </c:pt>
                <c:pt idx="16788">
                  <c:v>11.089399999999999</c:v>
                </c:pt>
                <c:pt idx="16789">
                  <c:v>11.089499999999999</c:v>
                </c:pt>
                <c:pt idx="16790">
                  <c:v>11.089600000000001</c:v>
                </c:pt>
                <c:pt idx="16791">
                  <c:v>11.0898</c:v>
                </c:pt>
                <c:pt idx="16792">
                  <c:v>11.0899</c:v>
                </c:pt>
                <c:pt idx="16793">
                  <c:v>11.0901</c:v>
                </c:pt>
                <c:pt idx="16794">
                  <c:v>11.090450000000001</c:v>
                </c:pt>
                <c:pt idx="16795">
                  <c:v>11.0914</c:v>
                </c:pt>
                <c:pt idx="16796">
                  <c:v>11.09258</c:v>
                </c:pt>
                <c:pt idx="16797">
                  <c:v>11.093400000000001</c:v>
                </c:pt>
                <c:pt idx="16798">
                  <c:v>11.093999999999999</c:v>
                </c:pt>
                <c:pt idx="16799">
                  <c:v>11.0944</c:v>
                </c:pt>
                <c:pt idx="16800">
                  <c:v>11.094900000000001</c:v>
                </c:pt>
                <c:pt idx="16801">
                  <c:v>11.0951</c:v>
                </c:pt>
                <c:pt idx="16802">
                  <c:v>11.095499999999999</c:v>
                </c:pt>
                <c:pt idx="16803">
                  <c:v>11.096299999999999</c:v>
                </c:pt>
                <c:pt idx="16804">
                  <c:v>11.0975</c:v>
                </c:pt>
                <c:pt idx="16805">
                  <c:v>11.098699999999999</c:v>
                </c:pt>
                <c:pt idx="16806">
                  <c:v>11.0998</c:v>
                </c:pt>
                <c:pt idx="16807">
                  <c:v>11.101000000000001</c:v>
                </c:pt>
                <c:pt idx="16808">
                  <c:v>11.1021</c:v>
                </c:pt>
                <c:pt idx="16809">
                  <c:v>11.103300000000001</c:v>
                </c:pt>
                <c:pt idx="16810">
                  <c:v>11.104100000000001</c:v>
                </c:pt>
                <c:pt idx="16811">
                  <c:v>11.1045</c:v>
                </c:pt>
                <c:pt idx="16812">
                  <c:v>11.105</c:v>
                </c:pt>
                <c:pt idx="16813">
                  <c:v>11.105969999999999</c:v>
                </c:pt>
                <c:pt idx="16814">
                  <c:v>11.1068</c:v>
                </c:pt>
                <c:pt idx="16815">
                  <c:v>11.1075</c:v>
                </c:pt>
                <c:pt idx="16816">
                  <c:v>11.1083</c:v>
                </c:pt>
                <c:pt idx="16817">
                  <c:v>11.109299999999999</c:v>
                </c:pt>
                <c:pt idx="16818">
                  <c:v>11.110300000000001</c:v>
                </c:pt>
                <c:pt idx="16819">
                  <c:v>11.111000000000001</c:v>
                </c:pt>
                <c:pt idx="16820">
                  <c:v>11.1121</c:v>
                </c:pt>
                <c:pt idx="16821">
                  <c:v>11.11293</c:v>
                </c:pt>
                <c:pt idx="16822">
                  <c:v>11.113899999999999</c:v>
                </c:pt>
                <c:pt idx="16823">
                  <c:v>11.114800000000001</c:v>
                </c:pt>
                <c:pt idx="16824">
                  <c:v>11.115</c:v>
                </c:pt>
                <c:pt idx="16825">
                  <c:v>11.1157</c:v>
                </c:pt>
                <c:pt idx="16826">
                  <c:v>11.1166</c:v>
                </c:pt>
                <c:pt idx="16827">
                  <c:v>11.117699999999999</c:v>
                </c:pt>
                <c:pt idx="16828">
                  <c:v>11.1188</c:v>
                </c:pt>
                <c:pt idx="16829">
                  <c:v>11.1196</c:v>
                </c:pt>
                <c:pt idx="16830">
                  <c:v>11.1204</c:v>
                </c:pt>
                <c:pt idx="16831">
                  <c:v>11.1211</c:v>
                </c:pt>
                <c:pt idx="16832">
                  <c:v>11.122</c:v>
                </c:pt>
                <c:pt idx="16833">
                  <c:v>11.1229</c:v>
                </c:pt>
                <c:pt idx="16834">
                  <c:v>11.1235</c:v>
                </c:pt>
                <c:pt idx="16835">
                  <c:v>11.124599999999999</c:v>
                </c:pt>
                <c:pt idx="16836">
                  <c:v>11.1257</c:v>
                </c:pt>
                <c:pt idx="16837">
                  <c:v>11.1266</c:v>
                </c:pt>
                <c:pt idx="16838">
                  <c:v>11.1271</c:v>
                </c:pt>
                <c:pt idx="16839">
                  <c:v>11.12762</c:v>
                </c:pt>
                <c:pt idx="16840">
                  <c:v>11.128500000000001</c:v>
                </c:pt>
                <c:pt idx="16841">
                  <c:v>11.129</c:v>
                </c:pt>
                <c:pt idx="16842">
                  <c:v>11.1297</c:v>
                </c:pt>
                <c:pt idx="16843">
                  <c:v>11.1303</c:v>
                </c:pt>
                <c:pt idx="16844">
                  <c:v>11.131399999999999</c:v>
                </c:pt>
                <c:pt idx="16845">
                  <c:v>11.132</c:v>
                </c:pt>
                <c:pt idx="16846">
                  <c:v>11.133150000000001</c:v>
                </c:pt>
                <c:pt idx="16847">
                  <c:v>11.1342</c:v>
                </c:pt>
                <c:pt idx="16848">
                  <c:v>11.135300000000001</c:v>
                </c:pt>
                <c:pt idx="16849">
                  <c:v>11.135999999999999</c:v>
                </c:pt>
                <c:pt idx="16850">
                  <c:v>11.136699999999999</c:v>
                </c:pt>
                <c:pt idx="16851">
                  <c:v>11.137700000000001</c:v>
                </c:pt>
                <c:pt idx="16852">
                  <c:v>11.138500000000001</c:v>
                </c:pt>
                <c:pt idx="16853">
                  <c:v>11.1393</c:v>
                </c:pt>
                <c:pt idx="16854">
                  <c:v>11.14</c:v>
                </c:pt>
                <c:pt idx="16855">
                  <c:v>11.1408</c:v>
                </c:pt>
                <c:pt idx="16856">
                  <c:v>11.1412</c:v>
                </c:pt>
                <c:pt idx="16857">
                  <c:v>11.1418</c:v>
                </c:pt>
                <c:pt idx="16858">
                  <c:v>11.142099999999999</c:v>
                </c:pt>
                <c:pt idx="16859">
                  <c:v>11.14228</c:v>
                </c:pt>
                <c:pt idx="16860">
                  <c:v>11.1424</c:v>
                </c:pt>
                <c:pt idx="16861">
                  <c:v>11.1425</c:v>
                </c:pt>
                <c:pt idx="16862">
                  <c:v>11.1427</c:v>
                </c:pt>
                <c:pt idx="16863">
                  <c:v>11.142799999999999</c:v>
                </c:pt>
                <c:pt idx="16864">
                  <c:v>11.143000000000001</c:v>
                </c:pt>
                <c:pt idx="16865">
                  <c:v>11.1431</c:v>
                </c:pt>
                <c:pt idx="16866">
                  <c:v>11.1433</c:v>
                </c:pt>
                <c:pt idx="16867">
                  <c:v>11.1434</c:v>
                </c:pt>
                <c:pt idx="16868">
                  <c:v>11.143599999999999</c:v>
                </c:pt>
                <c:pt idx="16869">
                  <c:v>11.144500000000001</c:v>
                </c:pt>
                <c:pt idx="16870">
                  <c:v>11.145</c:v>
                </c:pt>
                <c:pt idx="16871">
                  <c:v>11.1454</c:v>
                </c:pt>
                <c:pt idx="16872">
                  <c:v>11.1456</c:v>
                </c:pt>
                <c:pt idx="16873">
                  <c:v>11.1464</c:v>
                </c:pt>
                <c:pt idx="16874">
                  <c:v>11.1473</c:v>
                </c:pt>
                <c:pt idx="16875">
                  <c:v>11.148300000000001</c:v>
                </c:pt>
                <c:pt idx="16876">
                  <c:v>11.1494</c:v>
                </c:pt>
                <c:pt idx="16877">
                  <c:v>11.15058</c:v>
                </c:pt>
                <c:pt idx="16878">
                  <c:v>11.15171</c:v>
                </c:pt>
                <c:pt idx="16879">
                  <c:v>11.152799999999999</c:v>
                </c:pt>
                <c:pt idx="16880">
                  <c:v>11.154</c:v>
                </c:pt>
                <c:pt idx="16881">
                  <c:v>11.1547</c:v>
                </c:pt>
                <c:pt idx="16882">
                  <c:v>11.155200000000001</c:v>
                </c:pt>
                <c:pt idx="16883">
                  <c:v>11.1561</c:v>
                </c:pt>
                <c:pt idx="16884">
                  <c:v>11.157299999999999</c:v>
                </c:pt>
                <c:pt idx="16885">
                  <c:v>11.1579</c:v>
                </c:pt>
                <c:pt idx="16886">
                  <c:v>11.158200000000001</c:v>
                </c:pt>
                <c:pt idx="16887">
                  <c:v>11.158899999999999</c:v>
                </c:pt>
                <c:pt idx="16888">
                  <c:v>11.159470000000001</c:v>
                </c:pt>
                <c:pt idx="16889">
                  <c:v>11.1601</c:v>
                </c:pt>
                <c:pt idx="16890">
                  <c:v>11.161099999999999</c:v>
                </c:pt>
                <c:pt idx="16891">
                  <c:v>11.1622</c:v>
                </c:pt>
                <c:pt idx="16892">
                  <c:v>11.1629</c:v>
                </c:pt>
                <c:pt idx="16893">
                  <c:v>11.164</c:v>
                </c:pt>
                <c:pt idx="16894">
                  <c:v>11.164999999999999</c:v>
                </c:pt>
                <c:pt idx="16895">
                  <c:v>11.1655</c:v>
                </c:pt>
                <c:pt idx="16896">
                  <c:v>11.1661</c:v>
                </c:pt>
                <c:pt idx="16897">
                  <c:v>11.167</c:v>
                </c:pt>
                <c:pt idx="16898">
                  <c:v>11.1678</c:v>
                </c:pt>
                <c:pt idx="16899">
                  <c:v>11.1685</c:v>
                </c:pt>
                <c:pt idx="16900">
                  <c:v>11.169</c:v>
                </c:pt>
                <c:pt idx="16901">
                  <c:v>11.1693</c:v>
                </c:pt>
                <c:pt idx="16902">
                  <c:v>11.1694</c:v>
                </c:pt>
                <c:pt idx="16903">
                  <c:v>11.169499999999999</c:v>
                </c:pt>
                <c:pt idx="16904">
                  <c:v>11.16958</c:v>
                </c:pt>
                <c:pt idx="16905">
                  <c:v>11.169700000000001</c:v>
                </c:pt>
                <c:pt idx="16906">
                  <c:v>11.1698</c:v>
                </c:pt>
                <c:pt idx="16907">
                  <c:v>11.16991</c:v>
                </c:pt>
                <c:pt idx="16908">
                  <c:v>11.17</c:v>
                </c:pt>
                <c:pt idx="16909">
                  <c:v>11.1701</c:v>
                </c:pt>
                <c:pt idx="16910">
                  <c:v>11.170199999999999</c:v>
                </c:pt>
                <c:pt idx="16911">
                  <c:v>11.17028</c:v>
                </c:pt>
                <c:pt idx="16912">
                  <c:v>11.17038</c:v>
                </c:pt>
                <c:pt idx="16913">
                  <c:v>11.170500000000001</c:v>
                </c:pt>
                <c:pt idx="16914">
                  <c:v>11.170500000000001</c:v>
                </c:pt>
                <c:pt idx="16915">
                  <c:v>11.17061</c:v>
                </c:pt>
                <c:pt idx="16916">
                  <c:v>11.1707</c:v>
                </c:pt>
                <c:pt idx="16917">
                  <c:v>11.1708</c:v>
                </c:pt>
                <c:pt idx="16918">
                  <c:v>11.1709</c:v>
                </c:pt>
                <c:pt idx="16919">
                  <c:v>11.170999999999999</c:v>
                </c:pt>
                <c:pt idx="16920">
                  <c:v>11.171099999999999</c:v>
                </c:pt>
                <c:pt idx="16921">
                  <c:v>11.171200000000001</c:v>
                </c:pt>
                <c:pt idx="16922">
                  <c:v>11.1713</c:v>
                </c:pt>
                <c:pt idx="16923">
                  <c:v>11.171799999999999</c:v>
                </c:pt>
                <c:pt idx="16924">
                  <c:v>11.1723</c:v>
                </c:pt>
                <c:pt idx="16925">
                  <c:v>11.172599999999999</c:v>
                </c:pt>
                <c:pt idx="16926">
                  <c:v>11.173299999999999</c:v>
                </c:pt>
                <c:pt idx="16927">
                  <c:v>11.1739</c:v>
                </c:pt>
                <c:pt idx="16928">
                  <c:v>11.174899999999999</c:v>
                </c:pt>
                <c:pt idx="16929">
                  <c:v>11.176</c:v>
                </c:pt>
                <c:pt idx="16930">
                  <c:v>11.177099999999999</c:v>
                </c:pt>
                <c:pt idx="16931">
                  <c:v>11.1783</c:v>
                </c:pt>
                <c:pt idx="16932">
                  <c:v>11.1791</c:v>
                </c:pt>
                <c:pt idx="16933">
                  <c:v>11.179600000000001</c:v>
                </c:pt>
                <c:pt idx="16934">
                  <c:v>11.180300000000001</c:v>
                </c:pt>
                <c:pt idx="16935">
                  <c:v>11.1812</c:v>
                </c:pt>
                <c:pt idx="16936">
                  <c:v>11.181699999999999</c:v>
                </c:pt>
                <c:pt idx="16937">
                  <c:v>11.1823</c:v>
                </c:pt>
                <c:pt idx="16938">
                  <c:v>11.1828</c:v>
                </c:pt>
                <c:pt idx="16939">
                  <c:v>11.1835</c:v>
                </c:pt>
                <c:pt idx="16940">
                  <c:v>11.1844</c:v>
                </c:pt>
                <c:pt idx="16941">
                  <c:v>11.185</c:v>
                </c:pt>
                <c:pt idx="16942">
                  <c:v>11.1859</c:v>
                </c:pt>
                <c:pt idx="16943">
                  <c:v>11.1869</c:v>
                </c:pt>
                <c:pt idx="16944">
                  <c:v>11.188000000000001</c:v>
                </c:pt>
                <c:pt idx="16945">
                  <c:v>11.188800000000001</c:v>
                </c:pt>
                <c:pt idx="16946">
                  <c:v>11.1899</c:v>
                </c:pt>
                <c:pt idx="16947">
                  <c:v>11.1907</c:v>
                </c:pt>
                <c:pt idx="16948">
                  <c:v>11.1913</c:v>
                </c:pt>
                <c:pt idx="16949">
                  <c:v>11.192</c:v>
                </c:pt>
                <c:pt idx="16950">
                  <c:v>11.1929</c:v>
                </c:pt>
                <c:pt idx="16951">
                  <c:v>11.193300000000001</c:v>
                </c:pt>
                <c:pt idx="16952">
                  <c:v>11.194100000000001</c:v>
                </c:pt>
                <c:pt idx="16953">
                  <c:v>11.19459</c:v>
                </c:pt>
                <c:pt idx="16954">
                  <c:v>11.1952</c:v>
                </c:pt>
                <c:pt idx="16955">
                  <c:v>11.1957</c:v>
                </c:pt>
                <c:pt idx="16956">
                  <c:v>11.196400000000001</c:v>
                </c:pt>
                <c:pt idx="16957">
                  <c:v>11.1974</c:v>
                </c:pt>
                <c:pt idx="16958">
                  <c:v>11.198499999999999</c:v>
                </c:pt>
                <c:pt idx="16959">
                  <c:v>11.1996</c:v>
                </c:pt>
                <c:pt idx="16960">
                  <c:v>11.2005</c:v>
                </c:pt>
                <c:pt idx="16961">
                  <c:v>11.20158</c:v>
                </c:pt>
                <c:pt idx="16962">
                  <c:v>11.2027</c:v>
                </c:pt>
                <c:pt idx="16963">
                  <c:v>11.203799999999999</c:v>
                </c:pt>
                <c:pt idx="16964">
                  <c:v>11.205</c:v>
                </c:pt>
                <c:pt idx="16965">
                  <c:v>11.206099999999999</c:v>
                </c:pt>
                <c:pt idx="16966">
                  <c:v>11.207000000000001</c:v>
                </c:pt>
                <c:pt idx="16967">
                  <c:v>11.208</c:v>
                </c:pt>
                <c:pt idx="16968">
                  <c:v>11.208399999999999</c:v>
                </c:pt>
                <c:pt idx="16969">
                  <c:v>11.2088</c:v>
                </c:pt>
                <c:pt idx="16970">
                  <c:v>11.2094</c:v>
                </c:pt>
                <c:pt idx="16971">
                  <c:v>11.209899999999999</c:v>
                </c:pt>
                <c:pt idx="16972">
                  <c:v>11.210800000000001</c:v>
                </c:pt>
                <c:pt idx="16973">
                  <c:v>11.211600000000001</c:v>
                </c:pt>
                <c:pt idx="16974">
                  <c:v>11.212400000000001</c:v>
                </c:pt>
                <c:pt idx="16975">
                  <c:v>11.213469999999999</c:v>
                </c:pt>
                <c:pt idx="16976">
                  <c:v>11.214600000000001</c:v>
                </c:pt>
                <c:pt idx="16977">
                  <c:v>11.215400000000001</c:v>
                </c:pt>
                <c:pt idx="16978">
                  <c:v>11.2158</c:v>
                </c:pt>
                <c:pt idx="16979">
                  <c:v>11.2165</c:v>
                </c:pt>
                <c:pt idx="16980">
                  <c:v>11.217599999999999</c:v>
                </c:pt>
                <c:pt idx="16981">
                  <c:v>11.21848</c:v>
                </c:pt>
                <c:pt idx="16982">
                  <c:v>11.2195</c:v>
                </c:pt>
                <c:pt idx="16983">
                  <c:v>11.22</c:v>
                </c:pt>
                <c:pt idx="16984">
                  <c:v>11.220800000000001</c:v>
                </c:pt>
                <c:pt idx="16985">
                  <c:v>11.221399999999999</c:v>
                </c:pt>
                <c:pt idx="16986">
                  <c:v>11.2224</c:v>
                </c:pt>
                <c:pt idx="16987">
                  <c:v>11.223100000000001</c:v>
                </c:pt>
                <c:pt idx="16988">
                  <c:v>11.224</c:v>
                </c:pt>
                <c:pt idx="16989">
                  <c:v>11.225099999999999</c:v>
                </c:pt>
                <c:pt idx="16990">
                  <c:v>11.226000000000001</c:v>
                </c:pt>
                <c:pt idx="16991">
                  <c:v>11.2264</c:v>
                </c:pt>
                <c:pt idx="16992">
                  <c:v>11.226699999999999</c:v>
                </c:pt>
                <c:pt idx="16993">
                  <c:v>11.2272</c:v>
                </c:pt>
                <c:pt idx="16994">
                  <c:v>11.228199999999999</c:v>
                </c:pt>
                <c:pt idx="16995">
                  <c:v>11.2294</c:v>
                </c:pt>
                <c:pt idx="16996">
                  <c:v>11.230499999999999</c:v>
                </c:pt>
                <c:pt idx="16997">
                  <c:v>11.2316</c:v>
                </c:pt>
                <c:pt idx="16998">
                  <c:v>11.2325</c:v>
                </c:pt>
                <c:pt idx="16999">
                  <c:v>11.233599999999999</c:v>
                </c:pt>
                <c:pt idx="17000">
                  <c:v>11.2348</c:v>
                </c:pt>
                <c:pt idx="17001">
                  <c:v>11.236000000000001</c:v>
                </c:pt>
                <c:pt idx="17002">
                  <c:v>11.236499999999999</c:v>
                </c:pt>
                <c:pt idx="17003">
                  <c:v>11.2369</c:v>
                </c:pt>
                <c:pt idx="17004">
                  <c:v>11.2376</c:v>
                </c:pt>
                <c:pt idx="17005">
                  <c:v>11.238300000000001</c:v>
                </c:pt>
                <c:pt idx="17006">
                  <c:v>11.238899999999999</c:v>
                </c:pt>
                <c:pt idx="17007">
                  <c:v>11.2399</c:v>
                </c:pt>
                <c:pt idx="17008">
                  <c:v>11.241</c:v>
                </c:pt>
                <c:pt idx="17009">
                  <c:v>11.2418</c:v>
                </c:pt>
                <c:pt idx="17010">
                  <c:v>11.242800000000001</c:v>
                </c:pt>
                <c:pt idx="17011">
                  <c:v>11.243399999999999</c:v>
                </c:pt>
                <c:pt idx="17012">
                  <c:v>11.244300000000001</c:v>
                </c:pt>
                <c:pt idx="17013">
                  <c:v>11.2453</c:v>
                </c:pt>
                <c:pt idx="17014">
                  <c:v>11.2464</c:v>
                </c:pt>
                <c:pt idx="17015">
                  <c:v>11.2475</c:v>
                </c:pt>
                <c:pt idx="17016">
                  <c:v>11.2485</c:v>
                </c:pt>
                <c:pt idx="17017">
                  <c:v>11.248900000000001</c:v>
                </c:pt>
                <c:pt idx="17018">
                  <c:v>11.24915</c:v>
                </c:pt>
                <c:pt idx="17019">
                  <c:v>11.2493</c:v>
                </c:pt>
                <c:pt idx="17020">
                  <c:v>11.2494</c:v>
                </c:pt>
                <c:pt idx="17021">
                  <c:v>11.249499999999999</c:v>
                </c:pt>
                <c:pt idx="17022">
                  <c:v>11.249599999999999</c:v>
                </c:pt>
                <c:pt idx="17023">
                  <c:v>11.249700000000001</c:v>
                </c:pt>
                <c:pt idx="17024">
                  <c:v>11.2499</c:v>
                </c:pt>
                <c:pt idx="17025">
                  <c:v>11.25</c:v>
                </c:pt>
                <c:pt idx="17026">
                  <c:v>11.2502</c:v>
                </c:pt>
                <c:pt idx="17027">
                  <c:v>11.250400000000001</c:v>
                </c:pt>
                <c:pt idx="17028">
                  <c:v>11.250500000000001</c:v>
                </c:pt>
                <c:pt idx="17029">
                  <c:v>11.250500000000001</c:v>
                </c:pt>
                <c:pt idx="17030">
                  <c:v>11.2506</c:v>
                </c:pt>
                <c:pt idx="17031">
                  <c:v>11.2507</c:v>
                </c:pt>
                <c:pt idx="17032">
                  <c:v>11.2508</c:v>
                </c:pt>
                <c:pt idx="17033">
                  <c:v>11.2509</c:v>
                </c:pt>
                <c:pt idx="17034">
                  <c:v>11.250999999999999</c:v>
                </c:pt>
                <c:pt idx="17035">
                  <c:v>11.251099999999999</c:v>
                </c:pt>
                <c:pt idx="17036">
                  <c:v>11.251200000000001</c:v>
                </c:pt>
                <c:pt idx="17037">
                  <c:v>11.2515</c:v>
                </c:pt>
                <c:pt idx="17038">
                  <c:v>11.2522</c:v>
                </c:pt>
                <c:pt idx="17039">
                  <c:v>11.252599999999999</c:v>
                </c:pt>
                <c:pt idx="17040">
                  <c:v>11.253</c:v>
                </c:pt>
                <c:pt idx="17041">
                  <c:v>11.254</c:v>
                </c:pt>
                <c:pt idx="17042">
                  <c:v>11.254799999999999</c:v>
                </c:pt>
                <c:pt idx="17043">
                  <c:v>11.255800000000001</c:v>
                </c:pt>
                <c:pt idx="17044">
                  <c:v>11.257</c:v>
                </c:pt>
                <c:pt idx="17045">
                  <c:v>11.2578</c:v>
                </c:pt>
                <c:pt idx="17046">
                  <c:v>11.258599999999999</c:v>
                </c:pt>
                <c:pt idx="17047">
                  <c:v>11.259729999999999</c:v>
                </c:pt>
                <c:pt idx="17048">
                  <c:v>11.2607</c:v>
                </c:pt>
                <c:pt idx="17049">
                  <c:v>11.261900000000001</c:v>
                </c:pt>
                <c:pt idx="17050">
                  <c:v>11.2624</c:v>
                </c:pt>
                <c:pt idx="17051">
                  <c:v>11.26314</c:v>
                </c:pt>
                <c:pt idx="17052">
                  <c:v>11.263719999999999</c:v>
                </c:pt>
                <c:pt idx="17053">
                  <c:v>11.2643</c:v>
                </c:pt>
                <c:pt idx="17054">
                  <c:v>11.2654</c:v>
                </c:pt>
                <c:pt idx="17055">
                  <c:v>11.266500000000001</c:v>
                </c:pt>
                <c:pt idx="17056">
                  <c:v>11.267099999999999</c:v>
                </c:pt>
                <c:pt idx="17057">
                  <c:v>11.2677</c:v>
                </c:pt>
                <c:pt idx="17058">
                  <c:v>11.2681</c:v>
                </c:pt>
                <c:pt idx="17059">
                  <c:v>11.2691</c:v>
                </c:pt>
                <c:pt idx="17060">
                  <c:v>11.27</c:v>
                </c:pt>
                <c:pt idx="17061">
                  <c:v>11.270899999999999</c:v>
                </c:pt>
                <c:pt idx="17062">
                  <c:v>11.272</c:v>
                </c:pt>
                <c:pt idx="17063">
                  <c:v>11.2723</c:v>
                </c:pt>
                <c:pt idx="17064">
                  <c:v>11.2729</c:v>
                </c:pt>
                <c:pt idx="17065">
                  <c:v>11.273619999999999</c:v>
                </c:pt>
                <c:pt idx="17066">
                  <c:v>11.273999999999999</c:v>
                </c:pt>
                <c:pt idx="17067">
                  <c:v>11.274699999999999</c:v>
                </c:pt>
                <c:pt idx="17068">
                  <c:v>11.2758</c:v>
                </c:pt>
                <c:pt idx="17069">
                  <c:v>11.27622</c:v>
                </c:pt>
                <c:pt idx="17070">
                  <c:v>11.276999999999999</c:v>
                </c:pt>
                <c:pt idx="17071">
                  <c:v>11.277900000000001</c:v>
                </c:pt>
                <c:pt idx="17072">
                  <c:v>11.279</c:v>
                </c:pt>
                <c:pt idx="17073">
                  <c:v>11.280099999999999</c:v>
                </c:pt>
                <c:pt idx="17074">
                  <c:v>11.2812</c:v>
                </c:pt>
                <c:pt idx="17075">
                  <c:v>11.2819</c:v>
                </c:pt>
                <c:pt idx="17076">
                  <c:v>11.2827</c:v>
                </c:pt>
                <c:pt idx="17077">
                  <c:v>11.2835</c:v>
                </c:pt>
                <c:pt idx="17078">
                  <c:v>11.2845</c:v>
                </c:pt>
                <c:pt idx="17079">
                  <c:v>11.285600000000001</c:v>
                </c:pt>
                <c:pt idx="17080">
                  <c:v>11.286</c:v>
                </c:pt>
                <c:pt idx="17081">
                  <c:v>11.286300000000001</c:v>
                </c:pt>
                <c:pt idx="17082">
                  <c:v>11.287000000000001</c:v>
                </c:pt>
                <c:pt idx="17083">
                  <c:v>11.287599999999999</c:v>
                </c:pt>
                <c:pt idx="17084">
                  <c:v>11.288500000000001</c:v>
                </c:pt>
                <c:pt idx="17085">
                  <c:v>11.2896</c:v>
                </c:pt>
                <c:pt idx="17086">
                  <c:v>11.2902</c:v>
                </c:pt>
                <c:pt idx="17087">
                  <c:v>11.291</c:v>
                </c:pt>
                <c:pt idx="17088">
                  <c:v>11.292199999999999</c:v>
                </c:pt>
                <c:pt idx="17089">
                  <c:v>11.2933</c:v>
                </c:pt>
                <c:pt idx="17090">
                  <c:v>11.2936</c:v>
                </c:pt>
                <c:pt idx="17091">
                  <c:v>11.294600000000001</c:v>
                </c:pt>
                <c:pt idx="17092">
                  <c:v>11.2951</c:v>
                </c:pt>
                <c:pt idx="17093">
                  <c:v>11.295999999999999</c:v>
                </c:pt>
                <c:pt idx="17094">
                  <c:v>11.29711</c:v>
                </c:pt>
                <c:pt idx="17095">
                  <c:v>11.297700000000001</c:v>
                </c:pt>
                <c:pt idx="17096">
                  <c:v>11.2987</c:v>
                </c:pt>
                <c:pt idx="17097">
                  <c:v>11.2996</c:v>
                </c:pt>
                <c:pt idx="17098">
                  <c:v>11.300700000000001</c:v>
                </c:pt>
                <c:pt idx="17099">
                  <c:v>11.301500000000001</c:v>
                </c:pt>
                <c:pt idx="17100">
                  <c:v>11.302199999999999</c:v>
                </c:pt>
                <c:pt idx="17101">
                  <c:v>11.3026</c:v>
                </c:pt>
                <c:pt idx="17102">
                  <c:v>11.3028</c:v>
                </c:pt>
                <c:pt idx="17103">
                  <c:v>11.302899999999999</c:v>
                </c:pt>
                <c:pt idx="17104">
                  <c:v>11.303000000000001</c:v>
                </c:pt>
                <c:pt idx="17105">
                  <c:v>11.303100000000001</c:v>
                </c:pt>
                <c:pt idx="17106">
                  <c:v>11.3033</c:v>
                </c:pt>
                <c:pt idx="17107">
                  <c:v>11.3034</c:v>
                </c:pt>
                <c:pt idx="17108">
                  <c:v>11.303599999999999</c:v>
                </c:pt>
                <c:pt idx="17109">
                  <c:v>11.303699999999999</c:v>
                </c:pt>
                <c:pt idx="17110">
                  <c:v>11.303800000000001</c:v>
                </c:pt>
                <c:pt idx="17111">
                  <c:v>11.303900000000001</c:v>
                </c:pt>
                <c:pt idx="17112">
                  <c:v>11.304</c:v>
                </c:pt>
                <c:pt idx="17113">
                  <c:v>11.3041</c:v>
                </c:pt>
                <c:pt idx="17114">
                  <c:v>11.3042</c:v>
                </c:pt>
                <c:pt idx="17115">
                  <c:v>11.3042</c:v>
                </c:pt>
                <c:pt idx="17116">
                  <c:v>11.3043</c:v>
                </c:pt>
                <c:pt idx="17117">
                  <c:v>11.30437</c:v>
                </c:pt>
                <c:pt idx="17118">
                  <c:v>11.304500000000001</c:v>
                </c:pt>
                <c:pt idx="17119">
                  <c:v>11.3048</c:v>
                </c:pt>
                <c:pt idx="17120">
                  <c:v>11.305199999999999</c:v>
                </c:pt>
                <c:pt idx="17121">
                  <c:v>11.3055</c:v>
                </c:pt>
                <c:pt idx="17122">
                  <c:v>11.305999999999999</c:v>
                </c:pt>
                <c:pt idx="17123">
                  <c:v>11.307</c:v>
                </c:pt>
                <c:pt idx="17124">
                  <c:v>11.308</c:v>
                </c:pt>
                <c:pt idx="17125">
                  <c:v>11.308999999999999</c:v>
                </c:pt>
                <c:pt idx="17126">
                  <c:v>11.31</c:v>
                </c:pt>
                <c:pt idx="17127">
                  <c:v>11.311199999999999</c:v>
                </c:pt>
                <c:pt idx="17128">
                  <c:v>11.3123</c:v>
                </c:pt>
                <c:pt idx="17129">
                  <c:v>11.313000000000001</c:v>
                </c:pt>
                <c:pt idx="17130">
                  <c:v>11.31357</c:v>
                </c:pt>
                <c:pt idx="17131">
                  <c:v>11.314629999999999</c:v>
                </c:pt>
                <c:pt idx="17132">
                  <c:v>11.315799999999999</c:v>
                </c:pt>
                <c:pt idx="17133">
                  <c:v>11.3169</c:v>
                </c:pt>
                <c:pt idx="17134">
                  <c:v>11.317299999999999</c:v>
                </c:pt>
                <c:pt idx="17135">
                  <c:v>11.3177</c:v>
                </c:pt>
                <c:pt idx="17136">
                  <c:v>11.3185</c:v>
                </c:pt>
                <c:pt idx="17137">
                  <c:v>11.319100000000001</c:v>
                </c:pt>
                <c:pt idx="17138">
                  <c:v>11.319800000000001</c:v>
                </c:pt>
                <c:pt idx="17139">
                  <c:v>11.3207</c:v>
                </c:pt>
                <c:pt idx="17140">
                  <c:v>11.3215</c:v>
                </c:pt>
                <c:pt idx="17141">
                  <c:v>11.3226</c:v>
                </c:pt>
                <c:pt idx="17142">
                  <c:v>11.323700000000001</c:v>
                </c:pt>
                <c:pt idx="17143">
                  <c:v>11.324400000000001</c:v>
                </c:pt>
                <c:pt idx="17144">
                  <c:v>11.3248</c:v>
                </c:pt>
                <c:pt idx="17145">
                  <c:v>11.3253</c:v>
                </c:pt>
                <c:pt idx="17146">
                  <c:v>11.3262</c:v>
                </c:pt>
                <c:pt idx="17147">
                  <c:v>11.327299999999999</c:v>
                </c:pt>
                <c:pt idx="17148">
                  <c:v>11.328200000000001</c:v>
                </c:pt>
                <c:pt idx="17149">
                  <c:v>11.328900000000001</c:v>
                </c:pt>
                <c:pt idx="17150">
                  <c:v>11.329140000000001</c:v>
                </c:pt>
                <c:pt idx="17151">
                  <c:v>11.3293</c:v>
                </c:pt>
                <c:pt idx="17152">
                  <c:v>11.329459999999999</c:v>
                </c:pt>
                <c:pt idx="17153">
                  <c:v>11.329599999999999</c:v>
                </c:pt>
                <c:pt idx="17154">
                  <c:v>11.329700000000001</c:v>
                </c:pt>
                <c:pt idx="17155">
                  <c:v>11.329800000000001</c:v>
                </c:pt>
                <c:pt idx="17156">
                  <c:v>11.3299</c:v>
                </c:pt>
                <c:pt idx="17157">
                  <c:v>11.3306</c:v>
                </c:pt>
                <c:pt idx="17158">
                  <c:v>11.331200000000001</c:v>
                </c:pt>
                <c:pt idx="17159">
                  <c:v>11.3315</c:v>
                </c:pt>
                <c:pt idx="17160">
                  <c:v>11.331799999999999</c:v>
                </c:pt>
                <c:pt idx="17161">
                  <c:v>11.3324</c:v>
                </c:pt>
                <c:pt idx="17162">
                  <c:v>11.333399999999999</c:v>
                </c:pt>
                <c:pt idx="17163">
                  <c:v>11.334</c:v>
                </c:pt>
                <c:pt idx="17164">
                  <c:v>11.335000000000001</c:v>
                </c:pt>
                <c:pt idx="17165">
                  <c:v>11.33614</c:v>
                </c:pt>
                <c:pt idx="17166">
                  <c:v>11.337289999999999</c:v>
                </c:pt>
                <c:pt idx="17167">
                  <c:v>11.3377</c:v>
                </c:pt>
                <c:pt idx="17168">
                  <c:v>11.3383</c:v>
                </c:pt>
                <c:pt idx="17169">
                  <c:v>11.339</c:v>
                </c:pt>
                <c:pt idx="17170">
                  <c:v>11.339399999999999</c:v>
                </c:pt>
                <c:pt idx="17171">
                  <c:v>11.3399</c:v>
                </c:pt>
                <c:pt idx="17172">
                  <c:v>11.3408</c:v>
                </c:pt>
                <c:pt idx="17173">
                  <c:v>11.341900000000001</c:v>
                </c:pt>
                <c:pt idx="17174">
                  <c:v>11.3431</c:v>
                </c:pt>
                <c:pt idx="17175">
                  <c:v>11.343999999999999</c:v>
                </c:pt>
                <c:pt idx="17176">
                  <c:v>11.344799999999999</c:v>
                </c:pt>
                <c:pt idx="17177">
                  <c:v>11.3459</c:v>
                </c:pt>
                <c:pt idx="17178">
                  <c:v>11.347</c:v>
                </c:pt>
                <c:pt idx="17179">
                  <c:v>11.3477</c:v>
                </c:pt>
                <c:pt idx="17180">
                  <c:v>11.348699999999999</c:v>
                </c:pt>
                <c:pt idx="17181">
                  <c:v>11.349500000000001</c:v>
                </c:pt>
                <c:pt idx="17182">
                  <c:v>11.350099999999999</c:v>
                </c:pt>
                <c:pt idx="17183">
                  <c:v>11.35061</c:v>
                </c:pt>
                <c:pt idx="17184">
                  <c:v>11.3512</c:v>
                </c:pt>
                <c:pt idx="17185">
                  <c:v>11.351800000000001</c:v>
                </c:pt>
                <c:pt idx="17186">
                  <c:v>11.3522</c:v>
                </c:pt>
                <c:pt idx="17187">
                  <c:v>11.3527</c:v>
                </c:pt>
                <c:pt idx="17188">
                  <c:v>11.353400000000001</c:v>
                </c:pt>
                <c:pt idx="17189">
                  <c:v>11.3545</c:v>
                </c:pt>
                <c:pt idx="17190">
                  <c:v>11.355600000000001</c:v>
                </c:pt>
                <c:pt idx="17191">
                  <c:v>11.3565</c:v>
                </c:pt>
                <c:pt idx="17192">
                  <c:v>11.3574</c:v>
                </c:pt>
                <c:pt idx="17193">
                  <c:v>11.358499999999999</c:v>
                </c:pt>
                <c:pt idx="17194">
                  <c:v>11.3596</c:v>
                </c:pt>
                <c:pt idx="17195">
                  <c:v>11.3604</c:v>
                </c:pt>
                <c:pt idx="17196">
                  <c:v>11.361499999999999</c:v>
                </c:pt>
                <c:pt idx="17197">
                  <c:v>11.3626</c:v>
                </c:pt>
                <c:pt idx="17198">
                  <c:v>11.363799999999999</c:v>
                </c:pt>
                <c:pt idx="17199">
                  <c:v>11.364929999999999</c:v>
                </c:pt>
                <c:pt idx="17200">
                  <c:v>11.366099999999999</c:v>
                </c:pt>
                <c:pt idx="17201">
                  <c:v>11.3672</c:v>
                </c:pt>
                <c:pt idx="17202">
                  <c:v>11.3682</c:v>
                </c:pt>
                <c:pt idx="17203">
                  <c:v>11.3687</c:v>
                </c:pt>
                <c:pt idx="17204">
                  <c:v>11.3695</c:v>
                </c:pt>
                <c:pt idx="17205">
                  <c:v>11.37</c:v>
                </c:pt>
                <c:pt idx="17206">
                  <c:v>11.370200000000001</c:v>
                </c:pt>
                <c:pt idx="17207">
                  <c:v>11.3706</c:v>
                </c:pt>
                <c:pt idx="17208">
                  <c:v>11.371499999999999</c:v>
                </c:pt>
                <c:pt idx="17209">
                  <c:v>11.372199999999999</c:v>
                </c:pt>
                <c:pt idx="17210">
                  <c:v>11.3726</c:v>
                </c:pt>
                <c:pt idx="17211">
                  <c:v>11.3734</c:v>
                </c:pt>
                <c:pt idx="17212">
                  <c:v>11.374599999999999</c:v>
                </c:pt>
                <c:pt idx="17213">
                  <c:v>11.3751</c:v>
                </c:pt>
                <c:pt idx="17214">
                  <c:v>11.3757</c:v>
                </c:pt>
                <c:pt idx="17215">
                  <c:v>11.376799999999999</c:v>
                </c:pt>
                <c:pt idx="17216">
                  <c:v>11.3779</c:v>
                </c:pt>
                <c:pt idx="17217">
                  <c:v>11.3788</c:v>
                </c:pt>
                <c:pt idx="17218">
                  <c:v>11.3796</c:v>
                </c:pt>
                <c:pt idx="17219">
                  <c:v>11.380520000000001</c:v>
                </c:pt>
                <c:pt idx="17220">
                  <c:v>11.3811</c:v>
                </c:pt>
                <c:pt idx="17221">
                  <c:v>11.3819</c:v>
                </c:pt>
                <c:pt idx="17222">
                  <c:v>11.382899999999999</c:v>
                </c:pt>
                <c:pt idx="17223">
                  <c:v>11.3834</c:v>
                </c:pt>
                <c:pt idx="17224">
                  <c:v>11.384499999999999</c:v>
                </c:pt>
                <c:pt idx="17225">
                  <c:v>11.385400000000001</c:v>
                </c:pt>
                <c:pt idx="17226">
                  <c:v>11.3858</c:v>
                </c:pt>
                <c:pt idx="17227">
                  <c:v>11.386200000000001</c:v>
                </c:pt>
                <c:pt idx="17228">
                  <c:v>11.3865</c:v>
                </c:pt>
                <c:pt idx="17229">
                  <c:v>11.3873</c:v>
                </c:pt>
                <c:pt idx="17230">
                  <c:v>11.388400000000001</c:v>
                </c:pt>
                <c:pt idx="17231">
                  <c:v>11.3896</c:v>
                </c:pt>
                <c:pt idx="17232">
                  <c:v>11.3904</c:v>
                </c:pt>
                <c:pt idx="17233">
                  <c:v>11.3916</c:v>
                </c:pt>
                <c:pt idx="17234">
                  <c:v>11.3927</c:v>
                </c:pt>
                <c:pt idx="17235">
                  <c:v>11.3939</c:v>
                </c:pt>
                <c:pt idx="17236">
                  <c:v>11.395099999999999</c:v>
                </c:pt>
                <c:pt idx="17237">
                  <c:v>11.395899999999999</c:v>
                </c:pt>
                <c:pt idx="17238">
                  <c:v>11.39615</c:v>
                </c:pt>
                <c:pt idx="17239">
                  <c:v>11.396800000000001</c:v>
                </c:pt>
                <c:pt idx="17240">
                  <c:v>11.397600000000001</c:v>
                </c:pt>
                <c:pt idx="17241">
                  <c:v>11.398300000000001</c:v>
                </c:pt>
                <c:pt idx="17242">
                  <c:v>11.398860000000001</c:v>
                </c:pt>
                <c:pt idx="17243">
                  <c:v>11.399699999999999</c:v>
                </c:pt>
                <c:pt idx="17244">
                  <c:v>11.400600000000001</c:v>
                </c:pt>
                <c:pt idx="17245">
                  <c:v>11.401400000000001</c:v>
                </c:pt>
                <c:pt idx="17246">
                  <c:v>11.402200000000001</c:v>
                </c:pt>
                <c:pt idx="17247">
                  <c:v>11.4031</c:v>
                </c:pt>
                <c:pt idx="17248">
                  <c:v>11.4041</c:v>
                </c:pt>
                <c:pt idx="17249">
                  <c:v>11.405200000000001</c:v>
                </c:pt>
                <c:pt idx="17250">
                  <c:v>11.4064</c:v>
                </c:pt>
                <c:pt idx="17251">
                  <c:v>11.407500000000001</c:v>
                </c:pt>
                <c:pt idx="17252">
                  <c:v>11.408390000000001</c:v>
                </c:pt>
                <c:pt idx="17253">
                  <c:v>11.408799999999999</c:v>
                </c:pt>
                <c:pt idx="17254">
                  <c:v>11.40906</c:v>
                </c:pt>
                <c:pt idx="17255">
                  <c:v>11.4092</c:v>
                </c:pt>
                <c:pt idx="17256">
                  <c:v>11.4093</c:v>
                </c:pt>
                <c:pt idx="17257">
                  <c:v>11.4095</c:v>
                </c:pt>
                <c:pt idx="17258">
                  <c:v>11.409599999999999</c:v>
                </c:pt>
                <c:pt idx="17259">
                  <c:v>11.40976</c:v>
                </c:pt>
                <c:pt idx="17260">
                  <c:v>11.4099</c:v>
                </c:pt>
                <c:pt idx="17261">
                  <c:v>11.41</c:v>
                </c:pt>
                <c:pt idx="17262">
                  <c:v>11.4101</c:v>
                </c:pt>
                <c:pt idx="17263">
                  <c:v>11.410299999999999</c:v>
                </c:pt>
                <c:pt idx="17264">
                  <c:v>11.410600000000001</c:v>
                </c:pt>
                <c:pt idx="17265">
                  <c:v>11.4116</c:v>
                </c:pt>
                <c:pt idx="17266">
                  <c:v>11.41194</c:v>
                </c:pt>
                <c:pt idx="17267">
                  <c:v>11.4124</c:v>
                </c:pt>
                <c:pt idx="17268">
                  <c:v>11.4133</c:v>
                </c:pt>
                <c:pt idx="17269">
                  <c:v>11.414300000000001</c:v>
                </c:pt>
                <c:pt idx="17270">
                  <c:v>11.41506</c:v>
                </c:pt>
                <c:pt idx="17271">
                  <c:v>11.4162</c:v>
                </c:pt>
                <c:pt idx="17272">
                  <c:v>11.417299999999999</c:v>
                </c:pt>
                <c:pt idx="17273">
                  <c:v>11.417999999999999</c:v>
                </c:pt>
                <c:pt idx="17274">
                  <c:v>11.418900000000001</c:v>
                </c:pt>
                <c:pt idx="17275">
                  <c:v>11.4193</c:v>
                </c:pt>
                <c:pt idx="17276">
                  <c:v>11.419700000000001</c:v>
                </c:pt>
                <c:pt idx="17277">
                  <c:v>11.420199999999999</c:v>
                </c:pt>
                <c:pt idx="17278">
                  <c:v>11.420999999999999</c:v>
                </c:pt>
                <c:pt idx="17279">
                  <c:v>11.4215</c:v>
                </c:pt>
                <c:pt idx="17280">
                  <c:v>11.4223</c:v>
                </c:pt>
                <c:pt idx="17281">
                  <c:v>11.422499999999999</c:v>
                </c:pt>
                <c:pt idx="17282">
                  <c:v>11.423299999999999</c:v>
                </c:pt>
                <c:pt idx="17283">
                  <c:v>11.4236</c:v>
                </c:pt>
                <c:pt idx="17284">
                  <c:v>11.4244</c:v>
                </c:pt>
                <c:pt idx="17285">
                  <c:v>11.424899999999999</c:v>
                </c:pt>
                <c:pt idx="17286">
                  <c:v>11.4253</c:v>
                </c:pt>
                <c:pt idx="17287">
                  <c:v>11.425700000000001</c:v>
                </c:pt>
                <c:pt idx="17288">
                  <c:v>11.4262</c:v>
                </c:pt>
                <c:pt idx="17289">
                  <c:v>11.426600000000001</c:v>
                </c:pt>
                <c:pt idx="17290">
                  <c:v>11.4277</c:v>
                </c:pt>
                <c:pt idx="17291">
                  <c:v>11.4282</c:v>
                </c:pt>
                <c:pt idx="17292">
                  <c:v>11.429399999999999</c:v>
                </c:pt>
                <c:pt idx="17293">
                  <c:v>11.4299</c:v>
                </c:pt>
                <c:pt idx="17294">
                  <c:v>11.4305</c:v>
                </c:pt>
                <c:pt idx="17295">
                  <c:v>11.4315</c:v>
                </c:pt>
                <c:pt idx="17296">
                  <c:v>11.4322</c:v>
                </c:pt>
                <c:pt idx="17297">
                  <c:v>11.4329</c:v>
                </c:pt>
                <c:pt idx="17298">
                  <c:v>11.43356</c:v>
                </c:pt>
                <c:pt idx="17299">
                  <c:v>11.433999999999999</c:v>
                </c:pt>
                <c:pt idx="17300">
                  <c:v>11.4351</c:v>
                </c:pt>
                <c:pt idx="17301">
                  <c:v>11.43567</c:v>
                </c:pt>
                <c:pt idx="17302">
                  <c:v>11.436</c:v>
                </c:pt>
                <c:pt idx="17303">
                  <c:v>11.436500000000001</c:v>
                </c:pt>
                <c:pt idx="17304">
                  <c:v>11.43713</c:v>
                </c:pt>
                <c:pt idx="17305">
                  <c:v>11.4377</c:v>
                </c:pt>
                <c:pt idx="17306">
                  <c:v>11.438700000000001</c:v>
                </c:pt>
                <c:pt idx="17307">
                  <c:v>11.439819999999999</c:v>
                </c:pt>
                <c:pt idx="17308">
                  <c:v>11.440899999999999</c:v>
                </c:pt>
                <c:pt idx="17309">
                  <c:v>11.442</c:v>
                </c:pt>
                <c:pt idx="17310">
                  <c:v>11.443099999999999</c:v>
                </c:pt>
                <c:pt idx="17311">
                  <c:v>11.4442</c:v>
                </c:pt>
                <c:pt idx="17312">
                  <c:v>11.444900000000001</c:v>
                </c:pt>
                <c:pt idx="17313">
                  <c:v>11.44539</c:v>
                </c:pt>
                <c:pt idx="17314">
                  <c:v>11.446400000000001</c:v>
                </c:pt>
                <c:pt idx="17315">
                  <c:v>11.44684</c:v>
                </c:pt>
                <c:pt idx="17316">
                  <c:v>11.4473</c:v>
                </c:pt>
                <c:pt idx="17317">
                  <c:v>11.447699999999999</c:v>
                </c:pt>
                <c:pt idx="17318">
                  <c:v>11.44853</c:v>
                </c:pt>
                <c:pt idx="17319">
                  <c:v>11.4496</c:v>
                </c:pt>
                <c:pt idx="17320">
                  <c:v>11.45073</c:v>
                </c:pt>
                <c:pt idx="17321">
                  <c:v>11.4519</c:v>
                </c:pt>
                <c:pt idx="17322">
                  <c:v>11.4526</c:v>
                </c:pt>
                <c:pt idx="17323">
                  <c:v>11.4536</c:v>
                </c:pt>
                <c:pt idx="17324">
                  <c:v>11.4542</c:v>
                </c:pt>
                <c:pt idx="17325">
                  <c:v>11.4551</c:v>
                </c:pt>
                <c:pt idx="17326">
                  <c:v>11.456300000000001</c:v>
                </c:pt>
                <c:pt idx="17327">
                  <c:v>11.456899999999999</c:v>
                </c:pt>
                <c:pt idx="17328">
                  <c:v>11.45743</c:v>
                </c:pt>
                <c:pt idx="17329">
                  <c:v>11.4582</c:v>
                </c:pt>
                <c:pt idx="17330">
                  <c:v>11.459099999999999</c:v>
                </c:pt>
                <c:pt idx="17331">
                  <c:v>11.4598</c:v>
                </c:pt>
                <c:pt idx="17332">
                  <c:v>11.460900000000001</c:v>
                </c:pt>
                <c:pt idx="17333">
                  <c:v>11.4613</c:v>
                </c:pt>
                <c:pt idx="17334">
                  <c:v>11.462</c:v>
                </c:pt>
                <c:pt idx="17335">
                  <c:v>11.462300000000001</c:v>
                </c:pt>
                <c:pt idx="17336">
                  <c:v>11.4626</c:v>
                </c:pt>
                <c:pt idx="17337">
                  <c:v>11.462899999999999</c:v>
                </c:pt>
                <c:pt idx="17338">
                  <c:v>11.462999999999999</c:v>
                </c:pt>
                <c:pt idx="17339">
                  <c:v>11.463100000000001</c:v>
                </c:pt>
                <c:pt idx="17340">
                  <c:v>11.463200000000001</c:v>
                </c:pt>
                <c:pt idx="17341">
                  <c:v>11.4635</c:v>
                </c:pt>
                <c:pt idx="17342">
                  <c:v>11.4642</c:v>
                </c:pt>
                <c:pt idx="17343">
                  <c:v>11.464600000000001</c:v>
                </c:pt>
                <c:pt idx="17344">
                  <c:v>11.465170000000001</c:v>
                </c:pt>
                <c:pt idx="17345">
                  <c:v>11.4659</c:v>
                </c:pt>
                <c:pt idx="17346">
                  <c:v>11.466900000000001</c:v>
                </c:pt>
                <c:pt idx="17347">
                  <c:v>11.4681</c:v>
                </c:pt>
                <c:pt idx="17348">
                  <c:v>11.46918</c:v>
                </c:pt>
                <c:pt idx="17349">
                  <c:v>11.4703</c:v>
                </c:pt>
                <c:pt idx="17350">
                  <c:v>11.4711</c:v>
                </c:pt>
                <c:pt idx="17351">
                  <c:v>11.4717</c:v>
                </c:pt>
                <c:pt idx="17352">
                  <c:v>11.4727</c:v>
                </c:pt>
                <c:pt idx="17353">
                  <c:v>11.473800000000001</c:v>
                </c:pt>
                <c:pt idx="17354">
                  <c:v>11.47465</c:v>
                </c:pt>
                <c:pt idx="17355">
                  <c:v>11.47522</c:v>
                </c:pt>
                <c:pt idx="17356">
                  <c:v>11.475899999999999</c:v>
                </c:pt>
                <c:pt idx="17357">
                  <c:v>11.4764</c:v>
                </c:pt>
                <c:pt idx="17358">
                  <c:v>11.477</c:v>
                </c:pt>
                <c:pt idx="17359">
                  <c:v>11.477600000000001</c:v>
                </c:pt>
                <c:pt idx="17360">
                  <c:v>11.4787</c:v>
                </c:pt>
                <c:pt idx="17361">
                  <c:v>11.47972</c:v>
                </c:pt>
                <c:pt idx="17362">
                  <c:v>11.480399999999999</c:v>
                </c:pt>
                <c:pt idx="17363">
                  <c:v>11.481400000000001</c:v>
                </c:pt>
                <c:pt idx="17364">
                  <c:v>11.4823</c:v>
                </c:pt>
                <c:pt idx="17365">
                  <c:v>11.4831</c:v>
                </c:pt>
                <c:pt idx="17366">
                  <c:v>11.483599999999999</c:v>
                </c:pt>
                <c:pt idx="17367">
                  <c:v>11.4842</c:v>
                </c:pt>
                <c:pt idx="17368">
                  <c:v>11.4849</c:v>
                </c:pt>
                <c:pt idx="17369">
                  <c:v>11.485799999999999</c:v>
                </c:pt>
                <c:pt idx="17370">
                  <c:v>11.486700000000001</c:v>
                </c:pt>
                <c:pt idx="17371">
                  <c:v>11.487500000000001</c:v>
                </c:pt>
                <c:pt idx="17372">
                  <c:v>11.488099999999999</c:v>
                </c:pt>
                <c:pt idx="17373">
                  <c:v>11.488490000000001</c:v>
                </c:pt>
                <c:pt idx="17374">
                  <c:v>11.488899999999999</c:v>
                </c:pt>
                <c:pt idx="17375">
                  <c:v>11.4894</c:v>
                </c:pt>
                <c:pt idx="17376">
                  <c:v>11.490399999999999</c:v>
                </c:pt>
                <c:pt idx="17377">
                  <c:v>11.4915</c:v>
                </c:pt>
                <c:pt idx="17378">
                  <c:v>11.49226</c:v>
                </c:pt>
                <c:pt idx="17379">
                  <c:v>11.493270000000001</c:v>
                </c:pt>
                <c:pt idx="17380">
                  <c:v>11.494199999999999</c:v>
                </c:pt>
                <c:pt idx="17381">
                  <c:v>11.495200000000001</c:v>
                </c:pt>
                <c:pt idx="17382">
                  <c:v>11.496</c:v>
                </c:pt>
                <c:pt idx="17383">
                  <c:v>11.4969</c:v>
                </c:pt>
                <c:pt idx="17384">
                  <c:v>11.4975</c:v>
                </c:pt>
                <c:pt idx="17385">
                  <c:v>11.497999999999999</c:v>
                </c:pt>
                <c:pt idx="17386">
                  <c:v>11.4985</c:v>
                </c:pt>
                <c:pt idx="17387">
                  <c:v>11.498900000000001</c:v>
                </c:pt>
                <c:pt idx="17388">
                  <c:v>11.499499999999999</c:v>
                </c:pt>
                <c:pt idx="17389">
                  <c:v>11.5006</c:v>
                </c:pt>
                <c:pt idx="17390">
                  <c:v>11.501200000000001</c:v>
                </c:pt>
                <c:pt idx="17391">
                  <c:v>11.5016</c:v>
                </c:pt>
                <c:pt idx="17392">
                  <c:v>11.502700000000001</c:v>
                </c:pt>
                <c:pt idx="17393">
                  <c:v>11.5038</c:v>
                </c:pt>
                <c:pt idx="17394">
                  <c:v>11.505000000000001</c:v>
                </c:pt>
                <c:pt idx="17395">
                  <c:v>11.505599999999999</c:v>
                </c:pt>
                <c:pt idx="17396">
                  <c:v>11.5063</c:v>
                </c:pt>
                <c:pt idx="17397">
                  <c:v>11.5069</c:v>
                </c:pt>
                <c:pt idx="17398">
                  <c:v>11.5077</c:v>
                </c:pt>
                <c:pt idx="17399">
                  <c:v>11.508800000000001</c:v>
                </c:pt>
                <c:pt idx="17400">
                  <c:v>11.509499999999999</c:v>
                </c:pt>
                <c:pt idx="17401">
                  <c:v>11.51</c:v>
                </c:pt>
                <c:pt idx="17402">
                  <c:v>11.5105</c:v>
                </c:pt>
                <c:pt idx="17403">
                  <c:v>11.510999999999999</c:v>
                </c:pt>
                <c:pt idx="17404">
                  <c:v>11.51146</c:v>
                </c:pt>
                <c:pt idx="17405">
                  <c:v>11.512</c:v>
                </c:pt>
                <c:pt idx="17406">
                  <c:v>11.5129</c:v>
                </c:pt>
                <c:pt idx="17407">
                  <c:v>11.513999999999999</c:v>
                </c:pt>
                <c:pt idx="17408">
                  <c:v>11.5151</c:v>
                </c:pt>
                <c:pt idx="17409">
                  <c:v>11.51619</c:v>
                </c:pt>
                <c:pt idx="17410">
                  <c:v>11.517300000000001</c:v>
                </c:pt>
                <c:pt idx="17411">
                  <c:v>11.518000000000001</c:v>
                </c:pt>
                <c:pt idx="17412">
                  <c:v>11.5189</c:v>
                </c:pt>
                <c:pt idx="17413">
                  <c:v>11.5198</c:v>
                </c:pt>
                <c:pt idx="17414">
                  <c:v>11.520899999999999</c:v>
                </c:pt>
                <c:pt idx="17415">
                  <c:v>11.5221</c:v>
                </c:pt>
                <c:pt idx="17416">
                  <c:v>11.523199999999999</c:v>
                </c:pt>
                <c:pt idx="17417">
                  <c:v>11.5244</c:v>
                </c:pt>
                <c:pt idx="17418">
                  <c:v>11.525499999999999</c:v>
                </c:pt>
                <c:pt idx="17419">
                  <c:v>11.5267</c:v>
                </c:pt>
                <c:pt idx="17420">
                  <c:v>11.527900000000001</c:v>
                </c:pt>
                <c:pt idx="17421">
                  <c:v>11.5284</c:v>
                </c:pt>
                <c:pt idx="17422">
                  <c:v>11.529</c:v>
                </c:pt>
                <c:pt idx="17423">
                  <c:v>11.529299999999999</c:v>
                </c:pt>
                <c:pt idx="17424">
                  <c:v>11.5298</c:v>
                </c:pt>
                <c:pt idx="17425">
                  <c:v>11.53021</c:v>
                </c:pt>
                <c:pt idx="17426">
                  <c:v>11.5305</c:v>
                </c:pt>
                <c:pt idx="17427">
                  <c:v>11.530900000000001</c:v>
                </c:pt>
                <c:pt idx="17428">
                  <c:v>11.531599999999999</c:v>
                </c:pt>
                <c:pt idx="17429">
                  <c:v>11.5321</c:v>
                </c:pt>
                <c:pt idx="17430">
                  <c:v>11.533200000000001</c:v>
                </c:pt>
                <c:pt idx="17431">
                  <c:v>11.533799999999999</c:v>
                </c:pt>
                <c:pt idx="17432">
                  <c:v>11.5342</c:v>
                </c:pt>
                <c:pt idx="17433">
                  <c:v>11.5349</c:v>
                </c:pt>
                <c:pt idx="17434">
                  <c:v>11.536099999999999</c:v>
                </c:pt>
                <c:pt idx="17435">
                  <c:v>11.5372</c:v>
                </c:pt>
                <c:pt idx="17436">
                  <c:v>11.538</c:v>
                </c:pt>
                <c:pt idx="17437">
                  <c:v>11.53848</c:v>
                </c:pt>
                <c:pt idx="17438">
                  <c:v>11.539099999999999</c:v>
                </c:pt>
                <c:pt idx="17439">
                  <c:v>11.539400000000001</c:v>
                </c:pt>
                <c:pt idx="17440">
                  <c:v>11.5396</c:v>
                </c:pt>
                <c:pt idx="17441">
                  <c:v>11.5397</c:v>
                </c:pt>
                <c:pt idx="17442">
                  <c:v>11.5398</c:v>
                </c:pt>
                <c:pt idx="17443">
                  <c:v>11.539899999999999</c:v>
                </c:pt>
                <c:pt idx="17444">
                  <c:v>11.54</c:v>
                </c:pt>
                <c:pt idx="17445">
                  <c:v>11.54026</c:v>
                </c:pt>
                <c:pt idx="17446">
                  <c:v>11.540800000000001</c:v>
                </c:pt>
                <c:pt idx="17447">
                  <c:v>11.5418</c:v>
                </c:pt>
                <c:pt idx="17448">
                  <c:v>11.542899999999999</c:v>
                </c:pt>
                <c:pt idx="17449">
                  <c:v>11.5436</c:v>
                </c:pt>
                <c:pt idx="17450">
                  <c:v>11.5444</c:v>
                </c:pt>
                <c:pt idx="17451">
                  <c:v>11.5448</c:v>
                </c:pt>
                <c:pt idx="17452">
                  <c:v>11.545299999999999</c:v>
                </c:pt>
                <c:pt idx="17453">
                  <c:v>11.5456</c:v>
                </c:pt>
                <c:pt idx="17454">
                  <c:v>11.545999999999999</c:v>
                </c:pt>
                <c:pt idx="17455">
                  <c:v>11.5467</c:v>
                </c:pt>
                <c:pt idx="17456">
                  <c:v>11.5479</c:v>
                </c:pt>
                <c:pt idx="17457">
                  <c:v>11.548999999999999</c:v>
                </c:pt>
                <c:pt idx="17458">
                  <c:v>11.5501</c:v>
                </c:pt>
                <c:pt idx="17459">
                  <c:v>11.551299999999999</c:v>
                </c:pt>
                <c:pt idx="17460">
                  <c:v>11.552099999999999</c:v>
                </c:pt>
                <c:pt idx="17461">
                  <c:v>11.552899999999999</c:v>
                </c:pt>
                <c:pt idx="17462">
                  <c:v>11.553599999999999</c:v>
                </c:pt>
                <c:pt idx="17463">
                  <c:v>11.5547</c:v>
                </c:pt>
                <c:pt idx="17464">
                  <c:v>11.555400000000001</c:v>
                </c:pt>
                <c:pt idx="17465">
                  <c:v>11.5558</c:v>
                </c:pt>
                <c:pt idx="17466">
                  <c:v>11.555999999999999</c:v>
                </c:pt>
                <c:pt idx="17467">
                  <c:v>11.5563</c:v>
                </c:pt>
                <c:pt idx="17468">
                  <c:v>11.5572</c:v>
                </c:pt>
                <c:pt idx="17469">
                  <c:v>11.558</c:v>
                </c:pt>
                <c:pt idx="17470">
                  <c:v>11.55846</c:v>
                </c:pt>
                <c:pt idx="17471">
                  <c:v>11.5588</c:v>
                </c:pt>
                <c:pt idx="17472">
                  <c:v>11.5596</c:v>
                </c:pt>
                <c:pt idx="17473">
                  <c:v>11.5603</c:v>
                </c:pt>
                <c:pt idx="17474">
                  <c:v>11.561299999999999</c:v>
                </c:pt>
                <c:pt idx="17475">
                  <c:v>11.561999999999999</c:v>
                </c:pt>
                <c:pt idx="17476">
                  <c:v>11.5632</c:v>
                </c:pt>
                <c:pt idx="17477">
                  <c:v>11.564</c:v>
                </c:pt>
                <c:pt idx="17478">
                  <c:v>11.565200000000001</c:v>
                </c:pt>
                <c:pt idx="17479">
                  <c:v>11.565799999999999</c:v>
                </c:pt>
                <c:pt idx="17480">
                  <c:v>11.5662</c:v>
                </c:pt>
                <c:pt idx="17481">
                  <c:v>11.567</c:v>
                </c:pt>
                <c:pt idx="17482">
                  <c:v>11.5678</c:v>
                </c:pt>
                <c:pt idx="17483">
                  <c:v>11.568899999999999</c:v>
                </c:pt>
                <c:pt idx="17484">
                  <c:v>11.5694</c:v>
                </c:pt>
                <c:pt idx="17485">
                  <c:v>11.5702</c:v>
                </c:pt>
                <c:pt idx="17486">
                  <c:v>11.571300000000001</c:v>
                </c:pt>
                <c:pt idx="17487">
                  <c:v>11.5722</c:v>
                </c:pt>
                <c:pt idx="17488">
                  <c:v>11.573</c:v>
                </c:pt>
                <c:pt idx="17489">
                  <c:v>11.57391</c:v>
                </c:pt>
                <c:pt idx="17490">
                  <c:v>11.57502</c:v>
                </c:pt>
                <c:pt idx="17491">
                  <c:v>11.5761</c:v>
                </c:pt>
                <c:pt idx="17492">
                  <c:v>11.5771</c:v>
                </c:pt>
                <c:pt idx="17493">
                  <c:v>11.577500000000001</c:v>
                </c:pt>
                <c:pt idx="17494">
                  <c:v>11.577999999999999</c:v>
                </c:pt>
                <c:pt idx="17495">
                  <c:v>11.578799999999999</c:v>
                </c:pt>
                <c:pt idx="17496">
                  <c:v>11.5794</c:v>
                </c:pt>
                <c:pt idx="17497">
                  <c:v>11.58018</c:v>
                </c:pt>
                <c:pt idx="17498">
                  <c:v>11.5806</c:v>
                </c:pt>
                <c:pt idx="17499">
                  <c:v>11.581200000000001</c:v>
                </c:pt>
                <c:pt idx="17500">
                  <c:v>11.582000000000001</c:v>
                </c:pt>
                <c:pt idx="17501">
                  <c:v>11.5829</c:v>
                </c:pt>
                <c:pt idx="17502">
                  <c:v>11.5837</c:v>
                </c:pt>
                <c:pt idx="17503">
                  <c:v>11.584300000000001</c:v>
                </c:pt>
                <c:pt idx="17504">
                  <c:v>11.585000000000001</c:v>
                </c:pt>
                <c:pt idx="17505">
                  <c:v>11.5861</c:v>
                </c:pt>
                <c:pt idx="17506">
                  <c:v>11.5868</c:v>
                </c:pt>
                <c:pt idx="17507">
                  <c:v>11.587899999999999</c:v>
                </c:pt>
                <c:pt idx="17508">
                  <c:v>11.5885</c:v>
                </c:pt>
                <c:pt idx="17509">
                  <c:v>11.5891</c:v>
                </c:pt>
                <c:pt idx="17510">
                  <c:v>11.59</c:v>
                </c:pt>
                <c:pt idx="17511">
                  <c:v>11.5907</c:v>
                </c:pt>
                <c:pt idx="17512">
                  <c:v>11.5913</c:v>
                </c:pt>
                <c:pt idx="17513">
                  <c:v>11.591900000000001</c:v>
                </c:pt>
                <c:pt idx="17514">
                  <c:v>11.5922</c:v>
                </c:pt>
                <c:pt idx="17515">
                  <c:v>11.592499999999999</c:v>
                </c:pt>
                <c:pt idx="17516">
                  <c:v>11.592700000000001</c:v>
                </c:pt>
                <c:pt idx="17517">
                  <c:v>11.5928</c:v>
                </c:pt>
                <c:pt idx="17518">
                  <c:v>11.5929</c:v>
                </c:pt>
                <c:pt idx="17519">
                  <c:v>11.593</c:v>
                </c:pt>
                <c:pt idx="17520">
                  <c:v>11.5931</c:v>
                </c:pt>
                <c:pt idx="17521">
                  <c:v>11.593299999999999</c:v>
                </c:pt>
                <c:pt idx="17522">
                  <c:v>11.593500000000001</c:v>
                </c:pt>
                <c:pt idx="17523">
                  <c:v>11.5937</c:v>
                </c:pt>
                <c:pt idx="17524">
                  <c:v>11.5938</c:v>
                </c:pt>
                <c:pt idx="17525">
                  <c:v>11.5943</c:v>
                </c:pt>
                <c:pt idx="17526">
                  <c:v>11.594799999999999</c:v>
                </c:pt>
                <c:pt idx="17527">
                  <c:v>11.5953</c:v>
                </c:pt>
                <c:pt idx="17528">
                  <c:v>11.595599999999999</c:v>
                </c:pt>
                <c:pt idx="17529">
                  <c:v>11.596</c:v>
                </c:pt>
                <c:pt idx="17530">
                  <c:v>11.596500000000001</c:v>
                </c:pt>
                <c:pt idx="17531">
                  <c:v>11.5974</c:v>
                </c:pt>
                <c:pt idx="17532">
                  <c:v>11.5977</c:v>
                </c:pt>
                <c:pt idx="17533">
                  <c:v>11.5982</c:v>
                </c:pt>
                <c:pt idx="17534">
                  <c:v>11.599299999999999</c:v>
                </c:pt>
                <c:pt idx="17535">
                  <c:v>11.6004</c:v>
                </c:pt>
                <c:pt idx="17536">
                  <c:v>11.6015</c:v>
                </c:pt>
                <c:pt idx="17537">
                  <c:v>11.602600000000001</c:v>
                </c:pt>
                <c:pt idx="17538">
                  <c:v>11.6037</c:v>
                </c:pt>
                <c:pt idx="17539">
                  <c:v>11.604760000000001</c:v>
                </c:pt>
                <c:pt idx="17540">
                  <c:v>11.605600000000001</c:v>
                </c:pt>
                <c:pt idx="17541">
                  <c:v>11.6061</c:v>
                </c:pt>
                <c:pt idx="17542">
                  <c:v>11.6067</c:v>
                </c:pt>
                <c:pt idx="17543">
                  <c:v>11.6074</c:v>
                </c:pt>
                <c:pt idx="17544">
                  <c:v>11.607799999999999</c:v>
                </c:pt>
                <c:pt idx="17545">
                  <c:v>11.6084</c:v>
                </c:pt>
                <c:pt idx="17546">
                  <c:v>11.609</c:v>
                </c:pt>
                <c:pt idx="17547">
                  <c:v>11.6097</c:v>
                </c:pt>
                <c:pt idx="17548">
                  <c:v>11.6106</c:v>
                </c:pt>
                <c:pt idx="17549">
                  <c:v>11.6114</c:v>
                </c:pt>
                <c:pt idx="17550">
                  <c:v>11.612299999999999</c:v>
                </c:pt>
                <c:pt idx="17551">
                  <c:v>11.613099999999999</c:v>
                </c:pt>
                <c:pt idx="17552">
                  <c:v>11.614100000000001</c:v>
                </c:pt>
                <c:pt idx="17553">
                  <c:v>11.614800000000001</c:v>
                </c:pt>
                <c:pt idx="17554">
                  <c:v>11.6158</c:v>
                </c:pt>
                <c:pt idx="17555">
                  <c:v>11.616400000000001</c:v>
                </c:pt>
                <c:pt idx="17556">
                  <c:v>11.616989999999999</c:v>
                </c:pt>
                <c:pt idx="17557">
                  <c:v>11.617699999999999</c:v>
                </c:pt>
                <c:pt idx="17558">
                  <c:v>11.618499999999999</c:v>
                </c:pt>
                <c:pt idx="17559">
                  <c:v>11.6191</c:v>
                </c:pt>
                <c:pt idx="17560">
                  <c:v>11.6196</c:v>
                </c:pt>
                <c:pt idx="17561">
                  <c:v>11.619899999999999</c:v>
                </c:pt>
                <c:pt idx="17562">
                  <c:v>11.620100000000001</c:v>
                </c:pt>
                <c:pt idx="17563">
                  <c:v>11.620200000000001</c:v>
                </c:pt>
                <c:pt idx="17564">
                  <c:v>11.6203</c:v>
                </c:pt>
                <c:pt idx="17565">
                  <c:v>11.62046</c:v>
                </c:pt>
                <c:pt idx="17566">
                  <c:v>11.6206</c:v>
                </c:pt>
                <c:pt idx="17567">
                  <c:v>11.620699999999999</c:v>
                </c:pt>
                <c:pt idx="17568">
                  <c:v>11.62079</c:v>
                </c:pt>
                <c:pt idx="17569">
                  <c:v>11.620900000000001</c:v>
                </c:pt>
                <c:pt idx="17570">
                  <c:v>11.620900000000001</c:v>
                </c:pt>
                <c:pt idx="17571">
                  <c:v>11.621</c:v>
                </c:pt>
                <c:pt idx="17572">
                  <c:v>11.6211</c:v>
                </c:pt>
                <c:pt idx="17573">
                  <c:v>11.6212</c:v>
                </c:pt>
                <c:pt idx="17574">
                  <c:v>11.6213</c:v>
                </c:pt>
                <c:pt idx="17575">
                  <c:v>11.6214</c:v>
                </c:pt>
                <c:pt idx="17576">
                  <c:v>11.621499999999999</c:v>
                </c:pt>
                <c:pt idx="17577">
                  <c:v>11.621600000000001</c:v>
                </c:pt>
                <c:pt idx="17578">
                  <c:v>11.621600000000001</c:v>
                </c:pt>
                <c:pt idx="17579">
                  <c:v>11.62175</c:v>
                </c:pt>
                <c:pt idx="17580">
                  <c:v>11.622400000000001</c:v>
                </c:pt>
                <c:pt idx="17581">
                  <c:v>11.6229</c:v>
                </c:pt>
                <c:pt idx="17582">
                  <c:v>11.6233</c:v>
                </c:pt>
                <c:pt idx="17583">
                  <c:v>11.6242</c:v>
                </c:pt>
                <c:pt idx="17584">
                  <c:v>11.62481</c:v>
                </c:pt>
                <c:pt idx="17585">
                  <c:v>11.6256</c:v>
                </c:pt>
                <c:pt idx="17586">
                  <c:v>11.62609</c:v>
                </c:pt>
                <c:pt idx="17587">
                  <c:v>11.627000000000001</c:v>
                </c:pt>
                <c:pt idx="17588">
                  <c:v>11.627940000000001</c:v>
                </c:pt>
                <c:pt idx="17589">
                  <c:v>11.6288</c:v>
                </c:pt>
                <c:pt idx="17590">
                  <c:v>11.6295</c:v>
                </c:pt>
                <c:pt idx="17591">
                  <c:v>11.63</c:v>
                </c:pt>
                <c:pt idx="17592">
                  <c:v>11.630599999999999</c:v>
                </c:pt>
                <c:pt idx="17593">
                  <c:v>11.6317</c:v>
                </c:pt>
                <c:pt idx="17594">
                  <c:v>11.632199999999999</c:v>
                </c:pt>
                <c:pt idx="17595">
                  <c:v>11.632899999999999</c:v>
                </c:pt>
                <c:pt idx="17596">
                  <c:v>11.6334</c:v>
                </c:pt>
                <c:pt idx="17597">
                  <c:v>11.633800000000001</c:v>
                </c:pt>
                <c:pt idx="17598">
                  <c:v>11.634399999999999</c:v>
                </c:pt>
                <c:pt idx="17599">
                  <c:v>11.635</c:v>
                </c:pt>
                <c:pt idx="17600">
                  <c:v>11.6356</c:v>
                </c:pt>
                <c:pt idx="17601">
                  <c:v>11.6363</c:v>
                </c:pt>
                <c:pt idx="17602">
                  <c:v>11.636799999999999</c:v>
                </c:pt>
                <c:pt idx="17603">
                  <c:v>11.638</c:v>
                </c:pt>
                <c:pt idx="17604">
                  <c:v>11.638999999999999</c:v>
                </c:pt>
                <c:pt idx="17605">
                  <c:v>11.64</c:v>
                </c:pt>
                <c:pt idx="17606">
                  <c:v>11.641</c:v>
                </c:pt>
                <c:pt idx="17607">
                  <c:v>11.64179</c:v>
                </c:pt>
                <c:pt idx="17608">
                  <c:v>11.6427</c:v>
                </c:pt>
                <c:pt idx="17609">
                  <c:v>11.6433</c:v>
                </c:pt>
                <c:pt idx="17610">
                  <c:v>11.643700000000001</c:v>
                </c:pt>
                <c:pt idx="17611">
                  <c:v>11.644500000000001</c:v>
                </c:pt>
                <c:pt idx="17612">
                  <c:v>11.6448</c:v>
                </c:pt>
                <c:pt idx="17613">
                  <c:v>11.645200000000001</c:v>
                </c:pt>
                <c:pt idx="17614">
                  <c:v>11.645899999999999</c:v>
                </c:pt>
                <c:pt idx="17615">
                  <c:v>11.646599999999999</c:v>
                </c:pt>
                <c:pt idx="17616">
                  <c:v>11.6471</c:v>
                </c:pt>
                <c:pt idx="17617">
                  <c:v>11.648099999999999</c:v>
                </c:pt>
                <c:pt idx="17618">
                  <c:v>11.6492</c:v>
                </c:pt>
                <c:pt idx="17619">
                  <c:v>11.65</c:v>
                </c:pt>
                <c:pt idx="17620">
                  <c:v>11.6511</c:v>
                </c:pt>
                <c:pt idx="17621">
                  <c:v>11.651999999999999</c:v>
                </c:pt>
                <c:pt idx="17622">
                  <c:v>11.6525</c:v>
                </c:pt>
                <c:pt idx="17623">
                  <c:v>11.653180000000001</c:v>
                </c:pt>
                <c:pt idx="17624">
                  <c:v>11.654299999999999</c:v>
                </c:pt>
                <c:pt idx="17625">
                  <c:v>11.6555</c:v>
                </c:pt>
                <c:pt idx="17626">
                  <c:v>11.6561</c:v>
                </c:pt>
                <c:pt idx="17627">
                  <c:v>11.656499999999999</c:v>
                </c:pt>
                <c:pt idx="17628">
                  <c:v>11.657</c:v>
                </c:pt>
                <c:pt idx="17629">
                  <c:v>11.657299999999999</c:v>
                </c:pt>
                <c:pt idx="17630">
                  <c:v>11.6576</c:v>
                </c:pt>
                <c:pt idx="17631">
                  <c:v>11.6578</c:v>
                </c:pt>
                <c:pt idx="17632">
                  <c:v>11.6579</c:v>
                </c:pt>
                <c:pt idx="17633">
                  <c:v>11.657999999999999</c:v>
                </c:pt>
                <c:pt idx="17634">
                  <c:v>11.658160000000001</c:v>
                </c:pt>
                <c:pt idx="17635">
                  <c:v>11.658899999999999</c:v>
                </c:pt>
                <c:pt idx="17636">
                  <c:v>11.6592</c:v>
                </c:pt>
                <c:pt idx="17637">
                  <c:v>11.660399999999999</c:v>
                </c:pt>
                <c:pt idx="17638">
                  <c:v>11.6609</c:v>
                </c:pt>
                <c:pt idx="17639">
                  <c:v>11.661</c:v>
                </c:pt>
                <c:pt idx="17640">
                  <c:v>11.661099999999999</c:v>
                </c:pt>
                <c:pt idx="17641">
                  <c:v>11.661199999999999</c:v>
                </c:pt>
                <c:pt idx="17642">
                  <c:v>11.66131</c:v>
                </c:pt>
                <c:pt idx="17643">
                  <c:v>11.6614</c:v>
                </c:pt>
                <c:pt idx="17644">
                  <c:v>11.661899999999999</c:v>
                </c:pt>
                <c:pt idx="17645">
                  <c:v>11.6622</c:v>
                </c:pt>
                <c:pt idx="17646">
                  <c:v>11.6624</c:v>
                </c:pt>
                <c:pt idx="17647">
                  <c:v>11.662599999999999</c:v>
                </c:pt>
                <c:pt idx="17648">
                  <c:v>11.66297</c:v>
                </c:pt>
                <c:pt idx="17649">
                  <c:v>11.663600000000001</c:v>
                </c:pt>
                <c:pt idx="17650">
                  <c:v>11.664</c:v>
                </c:pt>
                <c:pt idx="17651">
                  <c:v>11.6646</c:v>
                </c:pt>
                <c:pt idx="17652">
                  <c:v>11.6656</c:v>
                </c:pt>
                <c:pt idx="17653">
                  <c:v>11.66643</c:v>
                </c:pt>
                <c:pt idx="17654">
                  <c:v>11.667</c:v>
                </c:pt>
                <c:pt idx="17655">
                  <c:v>11.667899999999999</c:v>
                </c:pt>
                <c:pt idx="17656">
                  <c:v>11.668699999999999</c:v>
                </c:pt>
                <c:pt idx="17657">
                  <c:v>11.6693</c:v>
                </c:pt>
                <c:pt idx="17658">
                  <c:v>11.67</c:v>
                </c:pt>
                <c:pt idx="17659">
                  <c:v>11.6708</c:v>
                </c:pt>
                <c:pt idx="17660">
                  <c:v>11.6716</c:v>
                </c:pt>
                <c:pt idx="17661">
                  <c:v>11.672499999999999</c:v>
                </c:pt>
                <c:pt idx="17662">
                  <c:v>11.673299999999999</c:v>
                </c:pt>
                <c:pt idx="17663">
                  <c:v>11.674200000000001</c:v>
                </c:pt>
                <c:pt idx="17664">
                  <c:v>11.6754</c:v>
                </c:pt>
                <c:pt idx="17665">
                  <c:v>11.676500000000001</c:v>
                </c:pt>
                <c:pt idx="17666">
                  <c:v>11.6769</c:v>
                </c:pt>
                <c:pt idx="17667">
                  <c:v>11.67731</c:v>
                </c:pt>
                <c:pt idx="17668">
                  <c:v>11.677860000000001</c:v>
                </c:pt>
                <c:pt idx="17669">
                  <c:v>11.6783</c:v>
                </c:pt>
                <c:pt idx="17670">
                  <c:v>11.6791</c:v>
                </c:pt>
                <c:pt idx="17671">
                  <c:v>11.680099999999999</c:v>
                </c:pt>
                <c:pt idx="17672">
                  <c:v>11.6813</c:v>
                </c:pt>
                <c:pt idx="17673">
                  <c:v>11.682499999999999</c:v>
                </c:pt>
                <c:pt idx="17674">
                  <c:v>11.6836</c:v>
                </c:pt>
                <c:pt idx="17675">
                  <c:v>11.6839</c:v>
                </c:pt>
                <c:pt idx="17676">
                  <c:v>11.6846</c:v>
                </c:pt>
                <c:pt idx="17677">
                  <c:v>11.685</c:v>
                </c:pt>
                <c:pt idx="17678">
                  <c:v>11.6851</c:v>
                </c:pt>
                <c:pt idx="17679">
                  <c:v>11.6853</c:v>
                </c:pt>
                <c:pt idx="17680">
                  <c:v>11.685420000000001</c:v>
                </c:pt>
                <c:pt idx="17681">
                  <c:v>11.685499999999999</c:v>
                </c:pt>
                <c:pt idx="17682">
                  <c:v>11.685600000000001</c:v>
                </c:pt>
                <c:pt idx="17683">
                  <c:v>11.685600000000001</c:v>
                </c:pt>
                <c:pt idx="17684">
                  <c:v>11.685700000000001</c:v>
                </c:pt>
                <c:pt idx="17685">
                  <c:v>11.685700000000001</c:v>
                </c:pt>
                <c:pt idx="17686">
                  <c:v>11.6858</c:v>
                </c:pt>
                <c:pt idx="17687">
                  <c:v>11.6858</c:v>
                </c:pt>
                <c:pt idx="17688">
                  <c:v>11.6859</c:v>
                </c:pt>
                <c:pt idx="17689">
                  <c:v>11.6859</c:v>
                </c:pt>
                <c:pt idx="17690">
                  <c:v>11.6859</c:v>
                </c:pt>
                <c:pt idx="17691">
                  <c:v>11.686</c:v>
                </c:pt>
                <c:pt idx="17692">
                  <c:v>11.686</c:v>
                </c:pt>
                <c:pt idx="17693">
                  <c:v>11.6861</c:v>
                </c:pt>
                <c:pt idx="17694">
                  <c:v>11.6861</c:v>
                </c:pt>
                <c:pt idx="17695">
                  <c:v>11.686199999999999</c:v>
                </c:pt>
                <c:pt idx="17696">
                  <c:v>11.686299999999999</c:v>
                </c:pt>
                <c:pt idx="17697">
                  <c:v>11.686400000000001</c:v>
                </c:pt>
                <c:pt idx="17698">
                  <c:v>11.686400000000001</c:v>
                </c:pt>
                <c:pt idx="17699">
                  <c:v>11.686500000000001</c:v>
                </c:pt>
                <c:pt idx="17700">
                  <c:v>11.6866</c:v>
                </c:pt>
                <c:pt idx="17701">
                  <c:v>11.6867</c:v>
                </c:pt>
                <c:pt idx="17702">
                  <c:v>11.6868</c:v>
                </c:pt>
                <c:pt idx="17703">
                  <c:v>11.6869</c:v>
                </c:pt>
                <c:pt idx="17704">
                  <c:v>11.686999999999999</c:v>
                </c:pt>
                <c:pt idx="17705">
                  <c:v>11.687200000000001</c:v>
                </c:pt>
                <c:pt idx="17706">
                  <c:v>11.68812</c:v>
                </c:pt>
                <c:pt idx="17707">
                  <c:v>11.689299999999999</c:v>
                </c:pt>
                <c:pt idx="17708">
                  <c:v>11.690200000000001</c:v>
                </c:pt>
                <c:pt idx="17709">
                  <c:v>11.6911</c:v>
                </c:pt>
                <c:pt idx="17710">
                  <c:v>11.691800000000001</c:v>
                </c:pt>
                <c:pt idx="17711">
                  <c:v>11.692360000000001</c:v>
                </c:pt>
                <c:pt idx="17712">
                  <c:v>11.693199999999999</c:v>
                </c:pt>
                <c:pt idx="17713">
                  <c:v>11.694100000000001</c:v>
                </c:pt>
                <c:pt idx="17714">
                  <c:v>11.694800000000001</c:v>
                </c:pt>
                <c:pt idx="17715">
                  <c:v>11.6957</c:v>
                </c:pt>
                <c:pt idx="17716">
                  <c:v>11.6965</c:v>
                </c:pt>
                <c:pt idx="17717">
                  <c:v>11.6974</c:v>
                </c:pt>
                <c:pt idx="17718">
                  <c:v>11.6981</c:v>
                </c:pt>
                <c:pt idx="17719">
                  <c:v>11.6991</c:v>
                </c:pt>
                <c:pt idx="17720">
                  <c:v>11.6995</c:v>
                </c:pt>
                <c:pt idx="17721">
                  <c:v>11.6996</c:v>
                </c:pt>
                <c:pt idx="17722">
                  <c:v>11.6998</c:v>
                </c:pt>
                <c:pt idx="17723">
                  <c:v>11.6999</c:v>
                </c:pt>
                <c:pt idx="17724">
                  <c:v>11.70002</c:v>
                </c:pt>
                <c:pt idx="17725">
                  <c:v>11.700200000000001</c:v>
                </c:pt>
                <c:pt idx="17726">
                  <c:v>11.70031</c:v>
                </c:pt>
                <c:pt idx="17727">
                  <c:v>11.7005</c:v>
                </c:pt>
                <c:pt idx="17728">
                  <c:v>11.701000000000001</c:v>
                </c:pt>
                <c:pt idx="17729">
                  <c:v>11.7012</c:v>
                </c:pt>
                <c:pt idx="17730">
                  <c:v>11.701499999999999</c:v>
                </c:pt>
                <c:pt idx="17731">
                  <c:v>11.7026</c:v>
                </c:pt>
                <c:pt idx="17732">
                  <c:v>11.7034</c:v>
                </c:pt>
                <c:pt idx="17733">
                  <c:v>11.703799999999999</c:v>
                </c:pt>
                <c:pt idx="17734">
                  <c:v>11.7043</c:v>
                </c:pt>
                <c:pt idx="17735">
                  <c:v>11.704700000000001</c:v>
                </c:pt>
                <c:pt idx="17736">
                  <c:v>11.705</c:v>
                </c:pt>
                <c:pt idx="17737">
                  <c:v>11.7056</c:v>
                </c:pt>
                <c:pt idx="17738">
                  <c:v>11.706300000000001</c:v>
                </c:pt>
                <c:pt idx="17739">
                  <c:v>11.707100000000001</c:v>
                </c:pt>
                <c:pt idx="17740">
                  <c:v>11.7079</c:v>
                </c:pt>
                <c:pt idx="17741">
                  <c:v>11.7089</c:v>
                </c:pt>
                <c:pt idx="17742">
                  <c:v>11.7098</c:v>
                </c:pt>
                <c:pt idx="17743">
                  <c:v>11.710900000000001</c:v>
                </c:pt>
                <c:pt idx="17744">
                  <c:v>11.712</c:v>
                </c:pt>
                <c:pt idx="17745">
                  <c:v>11.7126</c:v>
                </c:pt>
                <c:pt idx="17746">
                  <c:v>11.713200000000001</c:v>
                </c:pt>
                <c:pt idx="17747">
                  <c:v>11.7135</c:v>
                </c:pt>
                <c:pt idx="17748">
                  <c:v>11.713699999999999</c:v>
                </c:pt>
                <c:pt idx="17749">
                  <c:v>11.713800000000001</c:v>
                </c:pt>
                <c:pt idx="17750">
                  <c:v>11.713939999999999</c:v>
                </c:pt>
                <c:pt idx="17751">
                  <c:v>11.714130000000001</c:v>
                </c:pt>
                <c:pt idx="17752">
                  <c:v>11.7143</c:v>
                </c:pt>
                <c:pt idx="17753">
                  <c:v>11.714499999999999</c:v>
                </c:pt>
                <c:pt idx="17754">
                  <c:v>11.7149</c:v>
                </c:pt>
                <c:pt idx="17755">
                  <c:v>11.715199999999999</c:v>
                </c:pt>
                <c:pt idx="17756">
                  <c:v>11.7155</c:v>
                </c:pt>
                <c:pt idx="17757">
                  <c:v>11.715999999999999</c:v>
                </c:pt>
                <c:pt idx="17758">
                  <c:v>11.716659999999999</c:v>
                </c:pt>
                <c:pt idx="17759">
                  <c:v>11.7173</c:v>
                </c:pt>
                <c:pt idx="17760">
                  <c:v>11.7182</c:v>
                </c:pt>
                <c:pt idx="17761">
                  <c:v>11.7193</c:v>
                </c:pt>
                <c:pt idx="17762">
                  <c:v>11.7202</c:v>
                </c:pt>
                <c:pt idx="17763">
                  <c:v>11.7211</c:v>
                </c:pt>
                <c:pt idx="17764">
                  <c:v>11.7217</c:v>
                </c:pt>
                <c:pt idx="17765">
                  <c:v>11.722300000000001</c:v>
                </c:pt>
                <c:pt idx="17766">
                  <c:v>11.7232</c:v>
                </c:pt>
                <c:pt idx="17767">
                  <c:v>11.724</c:v>
                </c:pt>
                <c:pt idx="17768">
                  <c:v>11.725199999999999</c:v>
                </c:pt>
                <c:pt idx="17769">
                  <c:v>11.72601</c:v>
                </c:pt>
                <c:pt idx="17770">
                  <c:v>11.7264</c:v>
                </c:pt>
                <c:pt idx="17771">
                  <c:v>11.726800000000001</c:v>
                </c:pt>
                <c:pt idx="17772">
                  <c:v>11.72752</c:v>
                </c:pt>
                <c:pt idx="17773">
                  <c:v>11.7285</c:v>
                </c:pt>
                <c:pt idx="17774">
                  <c:v>11.7296</c:v>
                </c:pt>
                <c:pt idx="17775">
                  <c:v>11.730700000000001</c:v>
                </c:pt>
                <c:pt idx="17776">
                  <c:v>11.7318</c:v>
                </c:pt>
                <c:pt idx="17777">
                  <c:v>11.7326</c:v>
                </c:pt>
                <c:pt idx="17778">
                  <c:v>11.733499999999999</c:v>
                </c:pt>
                <c:pt idx="17779">
                  <c:v>11.7346</c:v>
                </c:pt>
                <c:pt idx="17780">
                  <c:v>11.7355</c:v>
                </c:pt>
                <c:pt idx="17781">
                  <c:v>11.735799999999999</c:v>
                </c:pt>
                <c:pt idx="17782">
                  <c:v>11.736800000000001</c:v>
                </c:pt>
                <c:pt idx="17783">
                  <c:v>11.7377</c:v>
                </c:pt>
                <c:pt idx="17784">
                  <c:v>11.738099999999999</c:v>
                </c:pt>
                <c:pt idx="17785">
                  <c:v>11.7393</c:v>
                </c:pt>
                <c:pt idx="17786">
                  <c:v>11.739800000000001</c:v>
                </c:pt>
                <c:pt idx="17787">
                  <c:v>11.74</c:v>
                </c:pt>
                <c:pt idx="17788">
                  <c:v>11.7401</c:v>
                </c:pt>
                <c:pt idx="17789">
                  <c:v>11.7402</c:v>
                </c:pt>
                <c:pt idx="17790">
                  <c:v>11.740399999999999</c:v>
                </c:pt>
                <c:pt idx="17791">
                  <c:v>11.740500000000001</c:v>
                </c:pt>
                <c:pt idx="17792">
                  <c:v>11.7407</c:v>
                </c:pt>
                <c:pt idx="17793">
                  <c:v>11.7408</c:v>
                </c:pt>
                <c:pt idx="17794">
                  <c:v>11.741099999999999</c:v>
                </c:pt>
                <c:pt idx="17795">
                  <c:v>11.741199999999999</c:v>
                </c:pt>
                <c:pt idx="17796">
                  <c:v>11.741400000000001</c:v>
                </c:pt>
                <c:pt idx="17797">
                  <c:v>11.7418</c:v>
                </c:pt>
                <c:pt idx="17798">
                  <c:v>11.742699999999999</c:v>
                </c:pt>
                <c:pt idx="17799">
                  <c:v>11.7437</c:v>
                </c:pt>
                <c:pt idx="17800">
                  <c:v>11.744400000000001</c:v>
                </c:pt>
                <c:pt idx="17801">
                  <c:v>11.7454</c:v>
                </c:pt>
                <c:pt idx="17802">
                  <c:v>11.745900000000001</c:v>
                </c:pt>
                <c:pt idx="17803">
                  <c:v>11.746600000000001</c:v>
                </c:pt>
                <c:pt idx="17804">
                  <c:v>11.747199999999999</c:v>
                </c:pt>
                <c:pt idx="17805">
                  <c:v>11.7477</c:v>
                </c:pt>
                <c:pt idx="17806">
                  <c:v>11.7483</c:v>
                </c:pt>
                <c:pt idx="17807">
                  <c:v>11.749000000000001</c:v>
                </c:pt>
                <c:pt idx="17808">
                  <c:v>11.75</c:v>
                </c:pt>
                <c:pt idx="17809">
                  <c:v>11.750400000000001</c:v>
                </c:pt>
                <c:pt idx="17810">
                  <c:v>11.75066</c:v>
                </c:pt>
                <c:pt idx="17811">
                  <c:v>11.7514</c:v>
                </c:pt>
                <c:pt idx="17812">
                  <c:v>11.7521</c:v>
                </c:pt>
                <c:pt idx="17813">
                  <c:v>11.7529</c:v>
                </c:pt>
                <c:pt idx="17814">
                  <c:v>11.754099999999999</c:v>
                </c:pt>
                <c:pt idx="17815">
                  <c:v>11.754899999999999</c:v>
                </c:pt>
                <c:pt idx="17816">
                  <c:v>11.7561</c:v>
                </c:pt>
                <c:pt idx="17817">
                  <c:v>11.7568</c:v>
                </c:pt>
                <c:pt idx="17818">
                  <c:v>11.7576</c:v>
                </c:pt>
                <c:pt idx="17819">
                  <c:v>11.75864</c:v>
                </c:pt>
                <c:pt idx="17820">
                  <c:v>11.7597</c:v>
                </c:pt>
                <c:pt idx="17821">
                  <c:v>11.7608</c:v>
                </c:pt>
                <c:pt idx="17822">
                  <c:v>11.7613</c:v>
                </c:pt>
                <c:pt idx="17823">
                  <c:v>11.761799999999999</c:v>
                </c:pt>
                <c:pt idx="17824">
                  <c:v>11.7628</c:v>
                </c:pt>
                <c:pt idx="17825">
                  <c:v>11.7638</c:v>
                </c:pt>
                <c:pt idx="17826">
                  <c:v>11.764200000000001</c:v>
                </c:pt>
                <c:pt idx="17827">
                  <c:v>11.764900000000001</c:v>
                </c:pt>
                <c:pt idx="17828">
                  <c:v>11.765499999999999</c:v>
                </c:pt>
                <c:pt idx="17829">
                  <c:v>11.7662</c:v>
                </c:pt>
                <c:pt idx="17830">
                  <c:v>11.7667</c:v>
                </c:pt>
                <c:pt idx="17831">
                  <c:v>11.7674</c:v>
                </c:pt>
                <c:pt idx="17832">
                  <c:v>11.7681</c:v>
                </c:pt>
                <c:pt idx="17833">
                  <c:v>11.769299999999999</c:v>
                </c:pt>
                <c:pt idx="17834">
                  <c:v>11.770300000000001</c:v>
                </c:pt>
                <c:pt idx="17835">
                  <c:v>11.771100000000001</c:v>
                </c:pt>
                <c:pt idx="17836">
                  <c:v>11.771599999999999</c:v>
                </c:pt>
                <c:pt idx="17837">
                  <c:v>11.7721</c:v>
                </c:pt>
                <c:pt idx="17838">
                  <c:v>11.7728</c:v>
                </c:pt>
                <c:pt idx="17839">
                  <c:v>11.7737</c:v>
                </c:pt>
                <c:pt idx="17840">
                  <c:v>11.7742</c:v>
                </c:pt>
                <c:pt idx="17841">
                  <c:v>11.774800000000001</c:v>
                </c:pt>
                <c:pt idx="17842">
                  <c:v>11.775700000000001</c:v>
                </c:pt>
                <c:pt idx="17843">
                  <c:v>11.776400000000001</c:v>
                </c:pt>
                <c:pt idx="17844">
                  <c:v>11.7776</c:v>
                </c:pt>
                <c:pt idx="17845">
                  <c:v>11.7782</c:v>
                </c:pt>
                <c:pt idx="17846">
                  <c:v>11.778779999999999</c:v>
                </c:pt>
                <c:pt idx="17847">
                  <c:v>11.7791</c:v>
                </c:pt>
                <c:pt idx="17848">
                  <c:v>11.7798</c:v>
                </c:pt>
                <c:pt idx="17849">
                  <c:v>11.780099999999999</c:v>
                </c:pt>
                <c:pt idx="17850">
                  <c:v>11.7811</c:v>
                </c:pt>
                <c:pt idx="17851">
                  <c:v>11.782</c:v>
                </c:pt>
                <c:pt idx="17852">
                  <c:v>11.7829</c:v>
                </c:pt>
                <c:pt idx="17853">
                  <c:v>11.7835</c:v>
                </c:pt>
                <c:pt idx="17854">
                  <c:v>11.784000000000001</c:v>
                </c:pt>
                <c:pt idx="17855">
                  <c:v>11.7843</c:v>
                </c:pt>
                <c:pt idx="17856">
                  <c:v>11.785</c:v>
                </c:pt>
                <c:pt idx="17857">
                  <c:v>11.786</c:v>
                </c:pt>
                <c:pt idx="17858">
                  <c:v>11.786300000000001</c:v>
                </c:pt>
                <c:pt idx="17859">
                  <c:v>11.787000000000001</c:v>
                </c:pt>
                <c:pt idx="17860">
                  <c:v>11.7879</c:v>
                </c:pt>
                <c:pt idx="17861">
                  <c:v>11.789</c:v>
                </c:pt>
                <c:pt idx="17862">
                  <c:v>11.789899999999999</c:v>
                </c:pt>
                <c:pt idx="17863">
                  <c:v>11.7904</c:v>
                </c:pt>
                <c:pt idx="17864">
                  <c:v>11.790800000000001</c:v>
                </c:pt>
                <c:pt idx="17865">
                  <c:v>11.791499999999999</c:v>
                </c:pt>
                <c:pt idx="17866">
                  <c:v>11.792</c:v>
                </c:pt>
                <c:pt idx="17867">
                  <c:v>11.7925</c:v>
                </c:pt>
                <c:pt idx="17868">
                  <c:v>11.7933</c:v>
                </c:pt>
                <c:pt idx="17869">
                  <c:v>11.794</c:v>
                </c:pt>
                <c:pt idx="17870">
                  <c:v>11.794700000000001</c:v>
                </c:pt>
                <c:pt idx="17871">
                  <c:v>11.7959</c:v>
                </c:pt>
                <c:pt idx="17872">
                  <c:v>11.797000000000001</c:v>
                </c:pt>
                <c:pt idx="17873">
                  <c:v>11.797800000000001</c:v>
                </c:pt>
                <c:pt idx="17874">
                  <c:v>11.798299999999999</c:v>
                </c:pt>
                <c:pt idx="17875">
                  <c:v>11.7987</c:v>
                </c:pt>
                <c:pt idx="17876">
                  <c:v>11.7994</c:v>
                </c:pt>
                <c:pt idx="17877">
                  <c:v>11.8001</c:v>
                </c:pt>
                <c:pt idx="17878">
                  <c:v>11.8005</c:v>
                </c:pt>
                <c:pt idx="17879">
                  <c:v>11.800800000000001</c:v>
                </c:pt>
                <c:pt idx="17880">
                  <c:v>11.8018</c:v>
                </c:pt>
                <c:pt idx="17881">
                  <c:v>11.802199999999999</c:v>
                </c:pt>
                <c:pt idx="17882">
                  <c:v>11.8027</c:v>
                </c:pt>
                <c:pt idx="17883">
                  <c:v>11.8035</c:v>
                </c:pt>
                <c:pt idx="17884">
                  <c:v>11.804500000000001</c:v>
                </c:pt>
                <c:pt idx="17885">
                  <c:v>11.8056</c:v>
                </c:pt>
                <c:pt idx="17886">
                  <c:v>11.8062</c:v>
                </c:pt>
                <c:pt idx="17887">
                  <c:v>11.807399999999999</c:v>
                </c:pt>
                <c:pt idx="17888">
                  <c:v>11.8085</c:v>
                </c:pt>
                <c:pt idx="17889">
                  <c:v>11.809699999999999</c:v>
                </c:pt>
                <c:pt idx="17890">
                  <c:v>11.8104</c:v>
                </c:pt>
                <c:pt idx="17891">
                  <c:v>11.811500000000001</c:v>
                </c:pt>
                <c:pt idx="17892">
                  <c:v>11.8126</c:v>
                </c:pt>
                <c:pt idx="17893">
                  <c:v>11.813700000000001</c:v>
                </c:pt>
                <c:pt idx="17894">
                  <c:v>11.814500000000001</c:v>
                </c:pt>
                <c:pt idx="17895">
                  <c:v>11.815</c:v>
                </c:pt>
                <c:pt idx="17896">
                  <c:v>11.8155</c:v>
                </c:pt>
                <c:pt idx="17897">
                  <c:v>11.8163</c:v>
                </c:pt>
                <c:pt idx="17898">
                  <c:v>11.8169</c:v>
                </c:pt>
                <c:pt idx="17899">
                  <c:v>11.817299999999999</c:v>
                </c:pt>
                <c:pt idx="17900">
                  <c:v>11.818199999999999</c:v>
                </c:pt>
                <c:pt idx="17901">
                  <c:v>11.8192</c:v>
                </c:pt>
                <c:pt idx="17902">
                  <c:v>11.8202</c:v>
                </c:pt>
                <c:pt idx="17903">
                  <c:v>11.8209</c:v>
                </c:pt>
                <c:pt idx="17904">
                  <c:v>11.8218</c:v>
                </c:pt>
                <c:pt idx="17905">
                  <c:v>11.822699999999999</c:v>
                </c:pt>
                <c:pt idx="17906">
                  <c:v>11.8238</c:v>
                </c:pt>
                <c:pt idx="17907">
                  <c:v>11.8245</c:v>
                </c:pt>
                <c:pt idx="17908">
                  <c:v>11.824999999999999</c:v>
                </c:pt>
                <c:pt idx="17909">
                  <c:v>11.8256</c:v>
                </c:pt>
                <c:pt idx="17910">
                  <c:v>11.826700000000001</c:v>
                </c:pt>
                <c:pt idx="17911">
                  <c:v>11.8278</c:v>
                </c:pt>
                <c:pt idx="17912">
                  <c:v>11.828900000000001</c:v>
                </c:pt>
                <c:pt idx="17913">
                  <c:v>11.829800000000001</c:v>
                </c:pt>
                <c:pt idx="17914">
                  <c:v>11.8306</c:v>
                </c:pt>
                <c:pt idx="17915">
                  <c:v>11.831300000000001</c:v>
                </c:pt>
                <c:pt idx="17916">
                  <c:v>11.832100000000001</c:v>
                </c:pt>
                <c:pt idx="17917">
                  <c:v>11.8325</c:v>
                </c:pt>
                <c:pt idx="17918">
                  <c:v>11.832800000000001</c:v>
                </c:pt>
                <c:pt idx="17919">
                  <c:v>11.8331</c:v>
                </c:pt>
                <c:pt idx="17920">
                  <c:v>11.8337</c:v>
                </c:pt>
                <c:pt idx="17921">
                  <c:v>11.834199999999999</c:v>
                </c:pt>
                <c:pt idx="17922">
                  <c:v>11.8353</c:v>
                </c:pt>
                <c:pt idx="17923">
                  <c:v>11.836399999999999</c:v>
                </c:pt>
                <c:pt idx="17924">
                  <c:v>11.8375</c:v>
                </c:pt>
                <c:pt idx="17925">
                  <c:v>11.8386</c:v>
                </c:pt>
                <c:pt idx="17926">
                  <c:v>11.839700000000001</c:v>
                </c:pt>
                <c:pt idx="17927">
                  <c:v>11.8408</c:v>
                </c:pt>
                <c:pt idx="17928">
                  <c:v>11.8415</c:v>
                </c:pt>
                <c:pt idx="17929">
                  <c:v>11.8422</c:v>
                </c:pt>
                <c:pt idx="17930">
                  <c:v>11.8428</c:v>
                </c:pt>
                <c:pt idx="17931">
                  <c:v>11.8437</c:v>
                </c:pt>
                <c:pt idx="17932">
                  <c:v>11.8443</c:v>
                </c:pt>
                <c:pt idx="17933">
                  <c:v>11.8447</c:v>
                </c:pt>
                <c:pt idx="17934">
                  <c:v>11.8453</c:v>
                </c:pt>
                <c:pt idx="17935">
                  <c:v>11.846299999999999</c:v>
                </c:pt>
                <c:pt idx="17936">
                  <c:v>11.8469</c:v>
                </c:pt>
                <c:pt idx="17937">
                  <c:v>11.847899999999999</c:v>
                </c:pt>
                <c:pt idx="17938">
                  <c:v>11.8485</c:v>
                </c:pt>
                <c:pt idx="17939">
                  <c:v>11.8492</c:v>
                </c:pt>
                <c:pt idx="17940">
                  <c:v>11.8499</c:v>
                </c:pt>
                <c:pt idx="17941">
                  <c:v>11.8507</c:v>
                </c:pt>
                <c:pt idx="17942">
                  <c:v>11.8512</c:v>
                </c:pt>
                <c:pt idx="17943">
                  <c:v>11.8523</c:v>
                </c:pt>
                <c:pt idx="17944">
                  <c:v>11.8529</c:v>
                </c:pt>
                <c:pt idx="17945">
                  <c:v>11.8535</c:v>
                </c:pt>
                <c:pt idx="17946">
                  <c:v>11.8538</c:v>
                </c:pt>
                <c:pt idx="17947">
                  <c:v>11.854799999999999</c:v>
                </c:pt>
                <c:pt idx="17948">
                  <c:v>11.8559</c:v>
                </c:pt>
                <c:pt idx="17949">
                  <c:v>11.856999999999999</c:v>
                </c:pt>
                <c:pt idx="17950">
                  <c:v>11.8576</c:v>
                </c:pt>
                <c:pt idx="17951">
                  <c:v>11.858499999999999</c:v>
                </c:pt>
                <c:pt idx="17952">
                  <c:v>11.8596</c:v>
                </c:pt>
                <c:pt idx="17953">
                  <c:v>11.8606</c:v>
                </c:pt>
                <c:pt idx="17954">
                  <c:v>11.861599999999999</c:v>
                </c:pt>
                <c:pt idx="17955">
                  <c:v>11.8626</c:v>
                </c:pt>
                <c:pt idx="17956">
                  <c:v>11.8637</c:v>
                </c:pt>
                <c:pt idx="17957">
                  <c:v>11.8644</c:v>
                </c:pt>
                <c:pt idx="17958">
                  <c:v>11.865500000000001</c:v>
                </c:pt>
                <c:pt idx="17959">
                  <c:v>11.8665</c:v>
                </c:pt>
                <c:pt idx="17960">
                  <c:v>11.8672</c:v>
                </c:pt>
                <c:pt idx="17961">
                  <c:v>11.867599999999999</c:v>
                </c:pt>
                <c:pt idx="17962">
                  <c:v>11.868600000000001</c:v>
                </c:pt>
                <c:pt idx="17963">
                  <c:v>11.869400000000001</c:v>
                </c:pt>
                <c:pt idx="17964">
                  <c:v>11.869899999999999</c:v>
                </c:pt>
                <c:pt idx="17965">
                  <c:v>11.8705</c:v>
                </c:pt>
                <c:pt idx="17966">
                  <c:v>11.8713</c:v>
                </c:pt>
                <c:pt idx="17967">
                  <c:v>11.872299999999999</c:v>
                </c:pt>
                <c:pt idx="17968">
                  <c:v>11.8734</c:v>
                </c:pt>
                <c:pt idx="17969">
                  <c:v>11.8742</c:v>
                </c:pt>
                <c:pt idx="17970">
                  <c:v>11.87485</c:v>
                </c:pt>
                <c:pt idx="17971">
                  <c:v>11.875590000000001</c:v>
                </c:pt>
                <c:pt idx="17972">
                  <c:v>11.876099999999999</c:v>
                </c:pt>
                <c:pt idx="17973">
                  <c:v>11.8772</c:v>
                </c:pt>
                <c:pt idx="17974">
                  <c:v>11.8779</c:v>
                </c:pt>
                <c:pt idx="17975">
                  <c:v>11.8787</c:v>
                </c:pt>
                <c:pt idx="17976">
                  <c:v>11.879099999999999</c:v>
                </c:pt>
                <c:pt idx="17977">
                  <c:v>11.879799999999999</c:v>
                </c:pt>
                <c:pt idx="17978">
                  <c:v>11.880100000000001</c:v>
                </c:pt>
                <c:pt idx="17979">
                  <c:v>11.880800000000001</c:v>
                </c:pt>
                <c:pt idx="17980">
                  <c:v>11.8818</c:v>
                </c:pt>
                <c:pt idx="17981">
                  <c:v>11.8828</c:v>
                </c:pt>
                <c:pt idx="17982">
                  <c:v>11.883699999999999</c:v>
                </c:pt>
                <c:pt idx="17983">
                  <c:v>11.8848</c:v>
                </c:pt>
                <c:pt idx="17984">
                  <c:v>11.8857</c:v>
                </c:pt>
                <c:pt idx="17985">
                  <c:v>11.886799999999999</c:v>
                </c:pt>
                <c:pt idx="17986">
                  <c:v>11.8879</c:v>
                </c:pt>
                <c:pt idx="17987">
                  <c:v>11.888999999999999</c:v>
                </c:pt>
                <c:pt idx="17988">
                  <c:v>11.89</c:v>
                </c:pt>
                <c:pt idx="17989">
                  <c:v>11.8911</c:v>
                </c:pt>
                <c:pt idx="17990">
                  <c:v>11.8917</c:v>
                </c:pt>
                <c:pt idx="17991">
                  <c:v>11.892200000000001</c:v>
                </c:pt>
                <c:pt idx="17992">
                  <c:v>11.8932</c:v>
                </c:pt>
                <c:pt idx="17993">
                  <c:v>11.893700000000001</c:v>
                </c:pt>
                <c:pt idx="17994">
                  <c:v>11.8942</c:v>
                </c:pt>
                <c:pt idx="17995">
                  <c:v>11.8949</c:v>
                </c:pt>
                <c:pt idx="17996">
                  <c:v>11.8954</c:v>
                </c:pt>
                <c:pt idx="17997">
                  <c:v>11.895799999999999</c:v>
                </c:pt>
                <c:pt idx="17998">
                  <c:v>11.896699999999999</c:v>
                </c:pt>
                <c:pt idx="17999">
                  <c:v>11.8977</c:v>
                </c:pt>
                <c:pt idx="18000">
                  <c:v>11.898</c:v>
                </c:pt>
                <c:pt idx="18001">
                  <c:v>11.8985</c:v>
                </c:pt>
                <c:pt idx="18002">
                  <c:v>11.898899999999999</c:v>
                </c:pt>
                <c:pt idx="18003">
                  <c:v>11.8995</c:v>
                </c:pt>
                <c:pt idx="18004">
                  <c:v>11.899900000000001</c:v>
                </c:pt>
                <c:pt idx="18005">
                  <c:v>11.9002</c:v>
                </c:pt>
                <c:pt idx="18006">
                  <c:v>11.901199999999999</c:v>
                </c:pt>
                <c:pt idx="18007">
                  <c:v>11.901899999999999</c:v>
                </c:pt>
                <c:pt idx="18008">
                  <c:v>11.9025</c:v>
                </c:pt>
                <c:pt idx="18009">
                  <c:v>11.9032</c:v>
                </c:pt>
                <c:pt idx="18010">
                  <c:v>11.904299999999999</c:v>
                </c:pt>
                <c:pt idx="18011">
                  <c:v>11.9054</c:v>
                </c:pt>
                <c:pt idx="18012">
                  <c:v>11.9062</c:v>
                </c:pt>
                <c:pt idx="18013">
                  <c:v>11.9069</c:v>
                </c:pt>
                <c:pt idx="18014">
                  <c:v>11.907400000000001</c:v>
                </c:pt>
                <c:pt idx="18015">
                  <c:v>11.9078</c:v>
                </c:pt>
                <c:pt idx="18016">
                  <c:v>11.908799999999999</c:v>
                </c:pt>
                <c:pt idx="18017">
                  <c:v>11.9094</c:v>
                </c:pt>
                <c:pt idx="18018">
                  <c:v>11.910500000000001</c:v>
                </c:pt>
                <c:pt idx="18019">
                  <c:v>11.9115</c:v>
                </c:pt>
                <c:pt idx="18020">
                  <c:v>11.911899999999999</c:v>
                </c:pt>
                <c:pt idx="18021">
                  <c:v>11.9125</c:v>
                </c:pt>
                <c:pt idx="18022">
                  <c:v>11.912789999999999</c:v>
                </c:pt>
                <c:pt idx="18023">
                  <c:v>11.913</c:v>
                </c:pt>
                <c:pt idx="18024">
                  <c:v>11.9131</c:v>
                </c:pt>
                <c:pt idx="18025">
                  <c:v>11.9133</c:v>
                </c:pt>
                <c:pt idx="18026">
                  <c:v>11.913399999999999</c:v>
                </c:pt>
                <c:pt idx="18027">
                  <c:v>11.913500000000001</c:v>
                </c:pt>
                <c:pt idx="18028">
                  <c:v>11.913600000000001</c:v>
                </c:pt>
                <c:pt idx="18029">
                  <c:v>11.91372</c:v>
                </c:pt>
                <c:pt idx="18030">
                  <c:v>11.9138</c:v>
                </c:pt>
                <c:pt idx="18031">
                  <c:v>11.9139</c:v>
                </c:pt>
                <c:pt idx="18032">
                  <c:v>11.914099999999999</c:v>
                </c:pt>
                <c:pt idx="18033">
                  <c:v>11.914569999999999</c:v>
                </c:pt>
                <c:pt idx="18034">
                  <c:v>11.91489</c:v>
                </c:pt>
                <c:pt idx="18035">
                  <c:v>11.9154</c:v>
                </c:pt>
                <c:pt idx="18036">
                  <c:v>11.9162</c:v>
                </c:pt>
                <c:pt idx="18037">
                  <c:v>11.917389999999999</c:v>
                </c:pt>
                <c:pt idx="18038">
                  <c:v>11.918200000000001</c:v>
                </c:pt>
                <c:pt idx="18039">
                  <c:v>11.9193</c:v>
                </c:pt>
                <c:pt idx="18040">
                  <c:v>11.920199999999999</c:v>
                </c:pt>
                <c:pt idx="18041">
                  <c:v>11.921099999999999</c:v>
                </c:pt>
                <c:pt idx="18042">
                  <c:v>11.9221</c:v>
                </c:pt>
                <c:pt idx="18043">
                  <c:v>11.9229</c:v>
                </c:pt>
                <c:pt idx="18044">
                  <c:v>11.923299999999999</c:v>
                </c:pt>
                <c:pt idx="18045">
                  <c:v>11.923999999999999</c:v>
                </c:pt>
                <c:pt idx="18046">
                  <c:v>11.925000000000001</c:v>
                </c:pt>
                <c:pt idx="18047">
                  <c:v>11.925800000000001</c:v>
                </c:pt>
                <c:pt idx="18048">
                  <c:v>11.9269</c:v>
                </c:pt>
                <c:pt idx="18049">
                  <c:v>11.9278</c:v>
                </c:pt>
                <c:pt idx="18050">
                  <c:v>11.928900000000001</c:v>
                </c:pt>
                <c:pt idx="18051">
                  <c:v>11.929500000000001</c:v>
                </c:pt>
                <c:pt idx="18052">
                  <c:v>11.930300000000001</c:v>
                </c:pt>
                <c:pt idx="18053">
                  <c:v>11.9313</c:v>
                </c:pt>
                <c:pt idx="18054">
                  <c:v>11.931900000000001</c:v>
                </c:pt>
                <c:pt idx="18055">
                  <c:v>11.932399999999999</c:v>
                </c:pt>
                <c:pt idx="18056">
                  <c:v>11.93304</c:v>
                </c:pt>
                <c:pt idx="18057">
                  <c:v>11.934100000000001</c:v>
                </c:pt>
                <c:pt idx="18058">
                  <c:v>11.9346</c:v>
                </c:pt>
                <c:pt idx="18059">
                  <c:v>11.9351</c:v>
                </c:pt>
                <c:pt idx="18060">
                  <c:v>11.935700000000001</c:v>
                </c:pt>
                <c:pt idx="18061">
                  <c:v>11.936299999999999</c:v>
                </c:pt>
                <c:pt idx="18062">
                  <c:v>11.9368</c:v>
                </c:pt>
                <c:pt idx="18063">
                  <c:v>11.9375</c:v>
                </c:pt>
                <c:pt idx="18064">
                  <c:v>11.9381</c:v>
                </c:pt>
                <c:pt idx="18065">
                  <c:v>11.9392</c:v>
                </c:pt>
                <c:pt idx="18066">
                  <c:v>11.940099999999999</c:v>
                </c:pt>
                <c:pt idx="18067">
                  <c:v>11.940799999999999</c:v>
                </c:pt>
                <c:pt idx="18068">
                  <c:v>11.941940000000001</c:v>
                </c:pt>
                <c:pt idx="18069">
                  <c:v>11.943059999999999</c:v>
                </c:pt>
                <c:pt idx="18070">
                  <c:v>11.9438</c:v>
                </c:pt>
                <c:pt idx="18071">
                  <c:v>11.94458</c:v>
                </c:pt>
                <c:pt idx="18072">
                  <c:v>11.9453</c:v>
                </c:pt>
                <c:pt idx="18073">
                  <c:v>11.946</c:v>
                </c:pt>
                <c:pt idx="18074">
                  <c:v>11.946400000000001</c:v>
                </c:pt>
                <c:pt idx="18075">
                  <c:v>11.946719999999999</c:v>
                </c:pt>
                <c:pt idx="18076">
                  <c:v>11.9473</c:v>
                </c:pt>
                <c:pt idx="18077">
                  <c:v>11.947800000000001</c:v>
                </c:pt>
                <c:pt idx="18078">
                  <c:v>11.94852</c:v>
                </c:pt>
                <c:pt idx="18079">
                  <c:v>11.949199999999999</c:v>
                </c:pt>
                <c:pt idx="18080">
                  <c:v>11.949780000000001</c:v>
                </c:pt>
                <c:pt idx="18081">
                  <c:v>11.9505</c:v>
                </c:pt>
                <c:pt idx="18082">
                  <c:v>11.950900000000001</c:v>
                </c:pt>
                <c:pt idx="18083">
                  <c:v>11.9514</c:v>
                </c:pt>
                <c:pt idx="18084">
                  <c:v>11.9518</c:v>
                </c:pt>
                <c:pt idx="18085">
                  <c:v>11.952400000000001</c:v>
                </c:pt>
                <c:pt idx="18086">
                  <c:v>11.952999999999999</c:v>
                </c:pt>
                <c:pt idx="18087">
                  <c:v>11.953799999999999</c:v>
                </c:pt>
                <c:pt idx="18088">
                  <c:v>11.9549</c:v>
                </c:pt>
                <c:pt idx="18089">
                  <c:v>11.9558</c:v>
                </c:pt>
                <c:pt idx="18090">
                  <c:v>11.9564</c:v>
                </c:pt>
                <c:pt idx="18091">
                  <c:v>11.957100000000001</c:v>
                </c:pt>
                <c:pt idx="18092">
                  <c:v>11.9581</c:v>
                </c:pt>
                <c:pt idx="18093">
                  <c:v>11.9588</c:v>
                </c:pt>
                <c:pt idx="18094">
                  <c:v>11.9595</c:v>
                </c:pt>
                <c:pt idx="18095">
                  <c:v>11.96</c:v>
                </c:pt>
                <c:pt idx="18096">
                  <c:v>11.9605</c:v>
                </c:pt>
                <c:pt idx="18097">
                  <c:v>11.961</c:v>
                </c:pt>
                <c:pt idx="18098">
                  <c:v>11.961399999999999</c:v>
                </c:pt>
                <c:pt idx="18099">
                  <c:v>11.962</c:v>
                </c:pt>
                <c:pt idx="18100">
                  <c:v>11.9626</c:v>
                </c:pt>
                <c:pt idx="18101">
                  <c:v>11.9635</c:v>
                </c:pt>
                <c:pt idx="18102">
                  <c:v>11.9641</c:v>
                </c:pt>
                <c:pt idx="18103">
                  <c:v>11.965199999999999</c:v>
                </c:pt>
                <c:pt idx="18104">
                  <c:v>11.9663</c:v>
                </c:pt>
                <c:pt idx="18105">
                  <c:v>11.9672</c:v>
                </c:pt>
                <c:pt idx="18106">
                  <c:v>11.967700000000001</c:v>
                </c:pt>
                <c:pt idx="18107">
                  <c:v>11.9686</c:v>
                </c:pt>
                <c:pt idx="18108">
                  <c:v>11.9697</c:v>
                </c:pt>
                <c:pt idx="18109">
                  <c:v>11.970800000000001</c:v>
                </c:pt>
                <c:pt idx="18110">
                  <c:v>11.972</c:v>
                </c:pt>
                <c:pt idx="18111">
                  <c:v>11.9726</c:v>
                </c:pt>
                <c:pt idx="18112">
                  <c:v>11.973699999999999</c:v>
                </c:pt>
                <c:pt idx="18113">
                  <c:v>11.974600000000001</c:v>
                </c:pt>
                <c:pt idx="18114">
                  <c:v>11.975300000000001</c:v>
                </c:pt>
                <c:pt idx="18115">
                  <c:v>11.9758</c:v>
                </c:pt>
                <c:pt idx="18116">
                  <c:v>11.9762</c:v>
                </c:pt>
                <c:pt idx="18117">
                  <c:v>11.976900000000001</c:v>
                </c:pt>
                <c:pt idx="18118">
                  <c:v>11.97758</c:v>
                </c:pt>
                <c:pt idx="18119">
                  <c:v>11.9786</c:v>
                </c:pt>
                <c:pt idx="18120">
                  <c:v>11.9794</c:v>
                </c:pt>
                <c:pt idx="18121">
                  <c:v>11.980499999999999</c:v>
                </c:pt>
                <c:pt idx="18122">
                  <c:v>11.981199999999999</c:v>
                </c:pt>
                <c:pt idx="18123">
                  <c:v>11.982100000000001</c:v>
                </c:pt>
                <c:pt idx="18124">
                  <c:v>11.9832</c:v>
                </c:pt>
                <c:pt idx="18125">
                  <c:v>11.98423</c:v>
                </c:pt>
                <c:pt idx="18126">
                  <c:v>11.9848</c:v>
                </c:pt>
                <c:pt idx="18127">
                  <c:v>11.985900000000001</c:v>
                </c:pt>
                <c:pt idx="18128">
                  <c:v>11.986599999999999</c:v>
                </c:pt>
                <c:pt idx="18129">
                  <c:v>11.987</c:v>
                </c:pt>
                <c:pt idx="18130">
                  <c:v>11.9878</c:v>
                </c:pt>
                <c:pt idx="18131">
                  <c:v>11.988799999999999</c:v>
                </c:pt>
                <c:pt idx="18132">
                  <c:v>11.989599999999999</c:v>
                </c:pt>
                <c:pt idx="18133">
                  <c:v>11.9901</c:v>
                </c:pt>
                <c:pt idx="18134">
                  <c:v>11.990399999999999</c:v>
                </c:pt>
                <c:pt idx="18135">
                  <c:v>11.99061</c:v>
                </c:pt>
                <c:pt idx="18136">
                  <c:v>11.9907</c:v>
                </c:pt>
                <c:pt idx="18137">
                  <c:v>11.9909</c:v>
                </c:pt>
                <c:pt idx="18138">
                  <c:v>11.991</c:v>
                </c:pt>
                <c:pt idx="18139">
                  <c:v>11.991099999999999</c:v>
                </c:pt>
                <c:pt idx="18140">
                  <c:v>11.991300000000001</c:v>
                </c:pt>
                <c:pt idx="18141">
                  <c:v>11.991400000000001</c:v>
                </c:pt>
                <c:pt idx="18142">
                  <c:v>11.9917</c:v>
                </c:pt>
                <c:pt idx="18143">
                  <c:v>11.992800000000001</c:v>
                </c:pt>
                <c:pt idx="18144">
                  <c:v>11.9933</c:v>
                </c:pt>
                <c:pt idx="18145">
                  <c:v>11.9937</c:v>
                </c:pt>
                <c:pt idx="18146">
                  <c:v>11.994</c:v>
                </c:pt>
                <c:pt idx="18147">
                  <c:v>11.994300000000001</c:v>
                </c:pt>
                <c:pt idx="18148">
                  <c:v>11.9946</c:v>
                </c:pt>
                <c:pt idx="18149">
                  <c:v>11.9953</c:v>
                </c:pt>
                <c:pt idx="18150">
                  <c:v>11.9962</c:v>
                </c:pt>
                <c:pt idx="18151">
                  <c:v>11.997</c:v>
                </c:pt>
                <c:pt idx="18152">
                  <c:v>11.9979</c:v>
                </c:pt>
                <c:pt idx="18153">
                  <c:v>11.998900000000001</c:v>
                </c:pt>
                <c:pt idx="18154">
                  <c:v>12</c:v>
                </c:pt>
              </c:numCache>
            </c:numRef>
          </c:xVal>
          <c:yVal>
            <c:numRef>
              <c:f>資料!$E$2:$E$18156</c:f>
              <c:numCache>
                <c:formatCode>0.00000</c:formatCode>
                <c:ptCount val="18155"/>
                <c:pt idx="0">
                  <c:v>1014860</c:v>
                </c:pt>
                <c:pt idx="1">
                  <c:v>-397842</c:v>
                </c:pt>
                <c:pt idx="2">
                  <c:v>-610110</c:v>
                </c:pt>
                <c:pt idx="3">
                  <c:v>-21051.599999999999</c:v>
                </c:pt>
                <c:pt idx="4">
                  <c:v>-6716.25</c:v>
                </c:pt>
                <c:pt idx="5">
                  <c:v>-2650.26</c:v>
                </c:pt>
                <c:pt idx="6">
                  <c:v>-1529.87</c:v>
                </c:pt>
                <c:pt idx="7">
                  <c:v>-5939.74</c:v>
                </c:pt>
                <c:pt idx="8">
                  <c:v>-42101.9</c:v>
                </c:pt>
                <c:pt idx="9">
                  <c:v>-21961.7</c:v>
                </c:pt>
                <c:pt idx="10">
                  <c:v>44556.6</c:v>
                </c:pt>
                <c:pt idx="11">
                  <c:v>47220.9</c:v>
                </c:pt>
                <c:pt idx="12">
                  <c:v>13287.1</c:v>
                </c:pt>
                <c:pt idx="13">
                  <c:v>-43885.7</c:v>
                </c:pt>
                <c:pt idx="14">
                  <c:v>12971.7</c:v>
                </c:pt>
                <c:pt idx="15">
                  <c:v>6918.32</c:v>
                </c:pt>
                <c:pt idx="16">
                  <c:v>13426.6</c:v>
                </c:pt>
                <c:pt idx="17">
                  <c:v>-43573.599999999999</c:v>
                </c:pt>
                <c:pt idx="18">
                  <c:v>18494.099999999999</c:v>
                </c:pt>
                <c:pt idx="19">
                  <c:v>-45809.9</c:v>
                </c:pt>
                <c:pt idx="20">
                  <c:v>-37494</c:v>
                </c:pt>
                <c:pt idx="21">
                  <c:v>-39336.9</c:v>
                </c:pt>
                <c:pt idx="22">
                  <c:v>18891.099999999999</c:v>
                </c:pt>
                <c:pt idx="23">
                  <c:v>-36151.199999999997</c:v>
                </c:pt>
                <c:pt idx="24">
                  <c:v>-35932.1</c:v>
                </c:pt>
                <c:pt idx="25">
                  <c:v>-35819.800000000003</c:v>
                </c:pt>
                <c:pt idx="26">
                  <c:v>22135.200000000001</c:v>
                </c:pt>
                <c:pt idx="27">
                  <c:v>-34860.300000000003</c:v>
                </c:pt>
                <c:pt idx="28">
                  <c:v>21830.6</c:v>
                </c:pt>
                <c:pt idx="29">
                  <c:v>24473.599999999999</c:v>
                </c:pt>
                <c:pt idx="30">
                  <c:v>-31020.5</c:v>
                </c:pt>
                <c:pt idx="31">
                  <c:v>-32196.400000000001</c:v>
                </c:pt>
                <c:pt idx="32">
                  <c:v>-32020.2</c:v>
                </c:pt>
                <c:pt idx="33">
                  <c:v>25887.8</c:v>
                </c:pt>
                <c:pt idx="34">
                  <c:v>-30211.3</c:v>
                </c:pt>
                <c:pt idx="35">
                  <c:v>27051.8</c:v>
                </c:pt>
                <c:pt idx="36">
                  <c:v>28367.599999999999</c:v>
                </c:pt>
                <c:pt idx="37">
                  <c:v>27775.7</c:v>
                </c:pt>
                <c:pt idx="38">
                  <c:v>28133.3</c:v>
                </c:pt>
                <c:pt idx="39">
                  <c:v>-28181.200000000001</c:v>
                </c:pt>
                <c:pt idx="40">
                  <c:v>-25960.3</c:v>
                </c:pt>
                <c:pt idx="41">
                  <c:v>-25911.3</c:v>
                </c:pt>
                <c:pt idx="42">
                  <c:v>30309.7</c:v>
                </c:pt>
                <c:pt idx="43">
                  <c:v>-25934</c:v>
                </c:pt>
                <c:pt idx="44">
                  <c:v>-24703</c:v>
                </c:pt>
                <c:pt idx="45">
                  <c:v>33625.9</c:v>
                </c:pt>
                <c:pt idx="46">
                  <c:v>30687.599999999999</c:v>
                </c:pt>
                <c:pt idx="47">
                  <c:v>-18685.3</c:v>
                </c:pt>
                <c:pt idx="48">
                  <c:v>-15637.9</c:v>
                </c:pt>
                <c:pt idx="49">
                  <c:v>-18204.900000000001</c:v>
                </c:pt>
                <c:pt idx="50">
                  <c:v>38003.199999999997</c:v>
                </c:pt>
                <c:pt idx="51">
                  <c:v>38645.599999999999</c:v>
                </c:pt>
                <c:pt idx="52">
                  <c:v>-12479.1</c:v>
                </c:pt>
                <c:pt idx="53">
                  <c:v>43240.7</c:v>
                </c:pt>
                <c:pt idx="54">
                  <c:v>-12355.3</c:v>
                </c:pt>
                <c:pt idx="55">
                  <c:v>-10992.7</c:v>
                </c:pt>
                <c:pt idx="56">
                  <c:v>-12282.8</c:v>
                </c:pt>
                <c:pt idx="57">
                  <c:v>4203.1000000000004</c:v>
                </c:pt>
                <c:pt idx="58">
                  <c:v>-33824.1</c:v>
                </c:pt>
                <c:pt idx="59">
                  <c:v>-36191.800000000003</c:v>
                </c:pt>
                <c:pt idx="60">
                  <c:v>26022.9</c:v>
                </c:pt>
                <c:pt idx="61">
                  <c:v>-38259.4</c:v>
                </c:pt>
                <c:pt idx="62">
                  <c:v>-33869.4</c:v>
                </c:pt>
                <c:pt idx="63">
                  <c:v>-35166.300000000003</c:v>
                </c:pt>
                <c:pt idx="64">
                  <c:v>-27241.599999999999</c:v>
                </c:pt>
                <c:pt idx="65">
                  <c:v>20529.3</c:v>
                </c:pt>
                <c:pt idx="66">
                  <c:v>29917.3</c:v>
                </c:pt>
                <c:pt idx="67">
                  <c:v>27349.7</c:v>
                </c:pt>
                <c:pt idx="68">
                  <c:v>-28077.4</c:v>
                </c:pt>
                <c:pt idx="69">
                  <c:v>28026.3</c:v>
                </c:pt>
                <c:pt idx="70">
                  <c:v>9259.17</c:v>
                </c:pt>
                <c:pt idx="71">
                  <c:v>-1096.52</c:v>
                </c:pt>
                <c:pt idx="72">
                  <c:v>-1283.19</c:v>
                </c:pt>
                <c:pt idx="73">
                  <c:v>-453.47876000000002</c:v>
                </c:pt>
                <c:pt idx="74">
                  <c:v>1208.1099999999999</c:v>
                </c:pt>
                <c:pt idx="75">
                  <c:v>-356.71300000000002</c:v>
                </c:pt>
                <c:pt idx="76">
                  <c:v>-576.45899999999995</c:v>
                </c:pt>
                <c:pt idx="77">
                  <c:v>-879.14700000000005</c:v>
                </c:pt>
                <c:pt idx="78">
                  <c:v>-986.851</c:v>
                </c:pt>
                <c:pt idx="79">
                  <c:v>-3256.82</c:v>
                </c:pt>
                <c:pt idx="80">
                  <c:v>-1781.93</c:v>
                </c:pt>
                <c:pt idx="81">
                  <c:v>176.97</c:v>
                </c:pt>
                <c:pt idx="82">
                  <c:v>-25.8066</c:v>
                </c:pt>
                <c:pt idx="83">
                  <c:v>100.89100000000001</c:v>
                </c:pt>
                <c:pt idx="84">
                  <c:v>1698.51</c:v>
                </c:pt>
                <c:pt idx="85">
                  <c:v>18417.5</c:v>
                </c:pt>
                <c:pt idx="86">
                  <c:v>-370.24353000000002</c:v>
                </c:pt>
                <c:pt idx="87">
                  <c:v>-664.66499999999996</c:v>
                </c:pt>
                <c:pt idx="88">
                  <c:v>-536.98400000000004</c:v>
                </c:pt>
                <c:pt idx="89">
                  <c:v>-363.55700000000002</c:v>
                </c:pt>
                <c:pt idx="90">
                  <c:v>-200.62200000000001</c:v>
                </c:pt>
                <c:pt idx="91">
                  <c:v>-117.006</c:v>
                </c:pt>
                <c:pt idx="92">
                  <c:v>-31.505299999999998</c:v>
                </c:pt>
                <c:pt idx="93">
                  <c:v>38.0045</c:v>
                </c:pt>
                <c:pt idx="94">
                  <c:v>90.531300000000002</c:v>
                </c:pt>
                <c:pt idx="95">
                  <c:v>135.773</c:v>
                </c:pt>
                <c:pt idx="96">
                  <c:v>78.75103</c:v>
                </c:pt>
                <c:pt idx="97">
                  <c:v>266.93299999999999</c:v>
                </c:pt>
                <c:pt idx="98">
                  <c:v>-10136.9</c:v>
                </c:pt>
                <c:pt idx="99">
                  <c:v>-12240.8</c:v>
                </c:pt>
                <c:pt idx="100">
                  <c:v>-12355.8</c:v>
                </c:pt>
                <c:pt idx="101">
                  <c:v>44931.199999999997</c:v>
                </c:pt>
                <c:pt idx="102">
                  <c:v>-19656.5</c:v>
                </c:pt>
                <c:pt idx="103">
                  <c:v>-7885.94</c:v>
                </c:pt>
                <c:pt idx="104">
                  <c:v>-5289.03</c:v>
                </c:pt>
                <c:pt idx="105">
                  <c:v>-5634.14</c:v>
                </c:pt>
                <c:pt idx="106">
                  <c:v>-2243.0500000000002</c:v>
                </c:pt>
                <c:pt idx="107">
                  <c:v>14464.4</c:v>
                </c:pt>
                <c:pt idx="108">
                  <c:v>-740.34199999999998</c:v>
                </c:pt>
                <c:pt idx="109">
                  <c:v>-336.14400000000001</c:v>
                </c:pt>
                <c:pt idx="110">
                  <c:v>-28664.9</c:v>
                </c:pt>
                <c:pt idx="111">
                  <c:v>1018.99</c:v>
                </c:pt>
                <c:pt idx="112">
                  <c:v>948.66600000000005</c:v>
                </c:pt>
                <c:pt idx="113">
                  <c:v>50381.1</c:v>
                </c:pt>
                <c:pt idx="114">
                  <c:v>-133.39099999999999</c:v>
                </c:pt>
                <c:pt idx="115">
                  <c:v>-2783.56</c:v>
                </c:pt>
                <c:pt idx="116">
                  <c:v>-1273.92</c:v>
                </c:pt>
                <c:pt idx="117">
                  <c:v>-62.676900000000003</c:v>
                </c:pt>
                <c:pt idx="118">
                  <c:v>-23.188300000000002</c:v>
                </c:pt>
                <c:pt idx="119">
                  <c:v>-11933.6</c:v>
                </c:pt>
                <c:pt idx="120">
                  <c:v>35.046799999999998</c:v>
                </c:pt>
                <c:pt idx="121">
                  <c:v>756.47299999999996</c:v>
                </c:pt>
                <c:pt idx="122">
                  <c:v>-1022.98</c:v>
                </c:pt>
                <c:pt idx="123">
                  <c:v>-618.10968000000003</c:v>
                </c:pt>
                <c:pt idx="124">
                  <c:v>-252.62200000000001</c:v>
                </c:pt>
                <c:pt idx="125">
                  <c:v>-2409.88</c:v>
                </c:pt>
                <c:pt idx="126">
                  <c:v>188.333</c:v>
                </c:pt>
                <c:pt idx="127">
                  <c:v>281.875</c:v>
                </c:pt>
                <c:pt idx="128">
                  <c:v>386.77300000000002</c:v>
                </c:pt>
                <c:pt idx="129">
                  <c:v>47.666400000000003</c:v>
                </c:pt>
                <c:pt idx="130">
                  <c:v>5385.11</c:v>
                </c:pt>
                <c:pt idx="131">
                  <c:v>-231.976</c:v>
                </c:pt>
                <c:pt idx="132">
                  <c:v>-359.41449</c:v>
                </c:pt>
                <c:pt idx="133">
                  <c:v>-767.57500000000005</c:v>
                </c:pt>
                <c:pt idx="134">
                  <c:v>-493.85899999999998</c:v>
                </c:pt>
                <c:pt idx="135">
                  <c:v>-271.46582000000001</c:v>
                </c:pt>
                <c:pt idx="136">
                  <c:v>-111.074</c:v>
                </c:pt>
                <c:pt idx="137">
                  <c:v>-278.73399999999998</c:v>
                </c:pt>
                <c:pt idx="138">
                  <c:v>-171.93299999999999</c:v>
                </c:pt>
                <c:pt idx="139">
                  <c:v>-85.605000000000004</c:v>
                </c:pt>
                <c:pt idx="140">
                  <c:v>-19.2484</c:v>
                </c:pt>
                <c:pt idx="141">
                  <c:v>39.940910000000002</c:v>
                </c:pt>
                <c:pt idx="142">
                  <c:v>-33406.800000000003</c:v>
                </c:pt>
                <c:pt idx="143">
                  <c:v>990.74699999999996</c:v>
                </c:pt>
                <c:pt idx="144">
                  <c:v>-2913.38</c:v>
                </c:pt>
                <c:pt idx="145">
                  <c:v>-51555.6</c:v>
                </c:pt>
                <c:pt idx="146">
                  <c:v>-16179.4</c:v>
                </c:pt>
                <c:pt idx="147">
                  <c:v>47843.7</c:v>
                </c:pt>
                <c:pt idx="148">
                  <c:v>53107.1</c:v>
                </c:pt>
                <c:pt idx="149">
                  <c:v>-29761</c:v>
                </c:pt>
                <c:pt idx="150">
                  <c:v>-31722.5</c:v>
                </c:pt>
                <c:pt idx="151">
                  <c:v>47213.1</c:v>
                </c:pt>
                <c:pt idx="152">
                  <c:v>47349.5</c:v>
                </c:pt>
                <c:pt idx="153">
                  <c:v>-34035</c:v>
                </c:pt>
                <c:pt idx="154">
                  <c:v>44283.1</c:v>
                </c:pt>
                <c:pt idx="155">
                  <c:v>49974.6</c:v>
                </c:pt>
                <c:pt idx="156">
                  <c:v>60213.4</c:v>
                </c:pt>
                <c:pt idx="157">
                  <c:v>-18865.900000000001</c:v>
                </c:pt>
                <c:pt idx="158">
                  <c:v>-23204.2</c:v>
                </c:pt>
                <c:pt idx="159">
                  <c:v>-21500.3</c:v>
                </c:pt>
                <c:pt idx="160">
                  <c:v>-18739.2</c:v>
                </c:pt>
                <c:pt idx="161">
                  <c:v>-17218.900000000001</c:v>
                </c:pt>
                <c:pt idx="162">
                  <c:v>-6686.19</c:v>
                </c:pt>
                <c:pt idx="163">
                  <c:v>-1808.09</c:v>
                </c:pt>
                <c:pt idx="164">
                  <c:v>55702.1</c:v>
                </c:pt>
                <c:pt idx="165">
                  <c:v>-1741.3</c:v>
                </c:pt>
                <c:pt idx="166">
                  <c:v>4890.8500000000004</c:v>
                </c:pt>
                <c:pt idx="167">
                  <c:v>-956.74599999999998</c:v>
                </c:pt>
                <c:pt idx="168">
                  <c:v>2371.96</c:v>
                </c:pt>
                <c:pt idx="169">
                  <c:v>-362.25119000000001</c:v>
                </c:pt>
                <c:pt idx="170">
                  <c:v>-156.50299999999999</c:v>
                </c:pt>
                <c:pt idx="171">
                  <c:v>50652.4</c:v>
                </c:pt>
                <c:pt idx="172">
                  <c:v>56270.1</c:v>
                </c:pt>
                <c:pt idx="173">
                  <c:v>-1927.01</c:v>
                </c:pt>
                <c:pt idx="174">
                  <c:v>-1532.96</c:v>
                </c:pt>
                <c:pt idx="175">
                  <c:v>5507.96</c:v>
                </c:pt>
                <c:pt idx="176">
                  <c:v>28379.3</c:v>
                </c:pt>
                <c:pt idx="177">
                  <c:v>-28369.8</c:v>
                </c:pt>
                <c:pt idx="178">
                  <c:v>-35191.599999999999</c:v>
                </c:pt>
                <c:pt idx="179">
                  <c:v>28301.7</c:v>
                </c:pt>
                <c:pt idx="180">
                  <c:v>19428.7</c:v>
                </c:pt>
                <c:pt idx="181">
                  <c:v>-355.46</c:v>
                </c:pt>
                <c:pt idx="182">
                  <c:v>-796.74352999999996</c:v>
                </c:pt>
                <c:pt idx="183">
                  <c:v>-587.73099999999999</c:v>
                </c:pt>
                <c:pt idx="184">
                  <c:v>-593.22</c:v>
                </c:pt>
                <c:pt idx="185">
                  <c:v>-293.04899999999998</c:v>
                </c:pt>
                <c:pt idx="186">
                  <c:v>437.13499999999999</c:v>
                </c:pt>
                <c:pt idx="187">
                  <c:v>-17137</c:v>
                </c:pt>
                <c:pt idx="188">
                  <c:v>4169.4799999999996</c:v>
                </c:pt>
                <c:pt idx="189">
                  <c:v>-14282.4</c:v>
                </c:pt>
                <c:pt idx="190">
                  <c:v>-1097.52</c:v>
                </c:pt>
                <c:pt idx="191">
                  <c:v>-977.63099999999997</c:v>
                </c:pt>
                <c:pt idx="192">
                  <c:v>-349.31133999999997</c:v>
                </c:pt>
                <c:pt idx="193">
                  <c:v>-234.40100000000001</c:v>
                </c:pt>
                <c:pt idx="194">
                  <c:v>-272.51600000000002</c:v>
                </c:pt>
                <c:pt idx="195">
                  <c:v>-254.684</c:v>
                </c:pt>
                <c:pt idx="196">
                  <c:v>-130.10599999999999</c:v>
                </c:pt>
                <c:pt idx="197">
                  <c:v>-57.005200000000002</c:v>
                </c:pt>
                <c:pt idx="198">
                  <c:v>10.685919999999999</c:v>
                </c:pt>
                <c:pt idx="199">
                  <c:v>-97.727900000000005</c:v>
                </c:pt>
                <c:pt idx="200">
                  <c:v>276.29300000000001</c:v>
                </c:pt>
                <c:pt idx="201">
                  <c:v>47985.7</c:v>
                </c:pt>
                <c:pt idx="202">
                  <c:v>-19372.2</c:v>
                </c:pt>
                <c:pt idx="203">
                  <c:v>39787.5</c:v>
                </c:pt>
                <c:pt idx="204">
                  <c:v>-4093.95</c:v>
                </c:pt>
                <c:pt idx="205">
                  <c:v>-3349.29</c:v>
                </c:pt>
                <c:pt idx="206">
                  <c:v>-1306.4100000000001</c:v>
                </c:pt>
                <c:pt idx="207">
                  <c:v>-1084.02</c:v>
                </c:pt>
                <c:pt idx="208">
                  <c:v>-4922</c:v>
                </c:pt>
                <c:pt idx="209">
                  <c:v>1242.0899999999999</c:v>
                </c:pt>
                <c:pt idx="210">
                  <c:v>497.83199999999999</c:v>
                </c:pt>
                <c:pt idx="211">
                  <c:v>-1323.16</c:v>
                </c:pt>
                <c:pt idx="212">
                  <c:v>-1608.13</c:v>
                </c:pt>
                <c:pt idx="213">
                  <c:v>12738.8</c:v>
                </c:pt>
                <c:pt idx="214">
                  <c:v>-24499.599999999999</c:v>
                </c:pt>
                <c:pt idx="215">
                  <c:v>902.54</c:v>
                </c:pt>
                <c:pt idx="216">
                  <c:v>-995.46520999999996</c:v>
                </c:pt>
                <c:pt idx="217">
                  <c:v>33295</c:v>
                </c:pt>
                <c:pt idx="218">
                  <c:v>-1131.1500000000001</c:v>
                </c:pt>
                <c:pt idx="219">
                  <c:v>-5914.13</c:v>
                </c:pt>
                <c:pt idx="220">
                  <c:v>-502.38099999999997</c:v>
                </c:pt>
                <c:pt idx="221">
                  <c:v>-1144.26</c:v>
                </c:pt>
                <c:pt idx="222">
                  <c:v>127.343</c:v>
                </c:pt>
                <c:pt idx="223">
                  <c:v>327.03699999999998</c:v>
                </c:pt>
                <c:pt idx="224">
                  <c:v>604.245</c:v>
                </c:pt>
                <c:pt idx="225">
                  <c:v>928.85599999999999</c:v>
                </c:pt>
                <c:pt idx="226">
                  <c:v>700.32299999999998</c:v>
                </c:pt>
                <c:pt idx="227">
                  <c:v>-4864.57</c:v>
                </c:pt>
                <c:pt idx="228">
                  <c:v>-1504.36</c:v>
                </c:pt>
                <c:pt idx="229">
                  <c:v>-1831.77</c:v>
                </c:pt>
                <c:pt idx="230">
                  <c:v>-661.29300000000001</c:v>
                </c:pt>
                <c:pt idx="231">
                  <c:v>-325.03399999999999</c:v>
                </c:pt>
                <c:pt idx="232">
                  <c:v>-251.11799999999999</c:v>
                </c:pt>
                <c:pt idx="233">
                  <c:v>-950.42700000000002</c:v>
                </c:pt>
                <c:pt idx="234">
                  <c:v>-221.53800000000001</c:v>
                </c:pt>
                <c:pt idx="235">
                  <c:v>-191.16</c:v>
                </c:pt>
                <c:pt idx="236">
                  <c:v>-120.318</c:v>
                </c:pt>
                <c:pt idx="237">
                  <c:v>-85.302099999999996</c:v>
                </c:pt>
                <c:pt idx="238">
                  <c:v>6.9835399999999996</c:v>
                </c:pt>
                <c:pt idx="239">
                  <c:v>37150.699999999997</c:v>
                </c:pt>
                <c:pt idx="240">
                  <c:v>44172</c:v>
                </c:pt>
                <c:pt idx="241">
                  <c:v>-19273.900000000001</c:v>
                </c:pt>
                <c:pt idx="242">
                  <c:v>-11458.5</c:v>
                </c:pt>
                <c:pt idx="243">
                  <c:v>-8027.22</c:v>
                </c:pt>
                <c:pt idx="244">
                  <c:v>-3755.49</c:v>
                </c:pt>
                <c:pt idx="245">
                  <c:v>-8831.0499999999993</c:v>
                </c:pt>
                <c:pt idx="246">
                  <c:v>546.31899999999996</c:v>
                </c:pt>
                <c:pt idx="247">
                  <c:v>4194.18</c:v>
                </c:pt>
                <c:pt idx="248">
                  <c:v>326.61500000000001</c:v>
                </c:pt>
                <c:pt idx="249">
                  <c:v>25558.6</c:v>
                </c:pt>
                <c:pt idx="250">
                  <c:v>1876.42</c:v>
                </c:pt>
                <c:pt idx="251">
                  <c:v>5777.71</c:v>
                </c:pt>
                <c:pt idx="252">
                  <c:v>-2168.5100000000002</c:v>
                </c:pt>
                <c:pt idx="253">
                  <c:v>-914.00099999999998</c:v>
                </c:pt>
                <c:pt idx="254">
                  <c:v>-17764.2</c:v>
                </c:pt>
                <c:pt idx="255">
                  <c:v>4274.8</c:v>
                </c:pt>
                <c:pt idx="256">
                  <c:v>-721.81366000000003</c:v>
                </c:pt>
                <c:pt idx="257">
                  <c:v>1545.99</c:v>
                </c:pt>
                <c:pt idx="258">
                  <c:v>-1007.92</c:v>
                </c:pt>
                <c:pt idx="259">
                  <c:v>-1608.63</c:v>
                </c:pt>
                <c:pt idx="260">
                  <c:v>-3292.26</c:v>
                </c:pt>
                <c:pt idx="261">
                  <c:v>608.35299999999995</c:v>
                </c:pt>
                <c:pt idx="262">
                  <c:v>703.76900000000001</c:v>
                </c:pt>
                <c:pt idx="263">
                  <c:v>209.096</c:v>
                </c:pt>
                <c:pt idx="264">
                  <c:v>284.98200000000003</c:v>
                </c:pt>
                <c:pt idx="265">
                  <c:v>-457.36399999999998</c:v>
                </c:pt>
                <c:pt idx="266">
                  <c:v>-796.18700000000001</c:v>
                </c:pt>
                <c:pt idx="267">
                  <c:v>-368.745</c:v>
                </c:pt>
                <c:pt idx="268">
                  <c:v>-185.96799999999999</c:v>
                </c:pt>
                <c:pt idx="269">
                  <c:v>-70.101200000000006</c:v>
                </c:pt>
                <c:pt idx="270">
                  <c:v>-30.308900000000001</c:v>
                </c:pt>
                <c:pt idx="271">
                  <c:v>-4.2852899999999998</c:v>
                </c:pt>
                <c:pt idx="272">
                  <c:v>1803.61</c:v>
                </c:pt>
                <c:pt idx="273">
                  <c:v>24356.799999999999</c:v>
                </c:pt>
                <c:pt idx="274">
                  <c:v>56760</c:v>
                </c:pt>
                <c:pt idx="275">
                  <c:v>55143.199999999997</c:v>
                </c:pt>
                <c:pt idx="276">
                  <c:v>22370.3</c:v>
                </c:pt>
                <c:pt idx="277">
                  <c:v>-65110.1</c:v>
                </c:pt>
                <c:pt idx="278">
                  <c:v>44641.8</c:v>
                </c:pt>
                <c:pt idx="279">
                  <c:v>21116.3</c:v>
                </c:pt>
                <c:pt idx="280">
                  <c:v>71518.7</c:v>
                </c:pt>
                <c:pt idx="281">
                  <c:v>-762.91600000000005</c:v>
                </c:pt>
                <c:pt idx="282">
                  <c:v>-646.86900000000003</c:v>
                </c:pt>
                <c:pt idx="283">
                  <c:v>4171.5200000000004</c:v>
                </c:pt>
                <c:pt idx="284">
                  <c:v>104199</c:v>
                </c:pt>
                <c:pt idx="285">
                  <c:v>60935.7</c:v>
                </c:pt>
                <c:pt idx="286">
                  <c:v>-57267.6</c:v>
                </c:pt>
                <c:pt idx="287">
                  <c:v>-127.361</c:v>
                </c:pt>
                <c:pt idx="288">
                  <c:v>270.97500000000002</c:v>
                </c:pt>
                <c:pt idx="289">
                  <c:v>334.36500000000001</c:v>
                </c:pt>
                <c:pt idx="290">
                  <c:v>-2180.25</c:v>
                </c:pt>
                <c:pt idx="291">
                  <c:v>-2057.21</c:v>
                </c:pt>
                <c:pt idx="292">
                  <c:v>-1333.75</c:v>
                </c:pt>
                <c:pt idx="293">
                  <c:v>-823.37099999999998</c:v>
                </c:pt>
                <c:pt idx="294">
                  <c:v>-613.35599999999999</c:v>
                </c:pt>
                <c:pt idx="295">
                  <c:v>-1509</c:v>
                </c:pt>
                <c:pt idx="296">
                  <c:v>-1220.5999999999999</c:v>
                </c:pt>
                <c:pt idx="297">
                  <c:v>-791.94200000000001</c:v>
                </c:pt>
                <c:pt idx="298">
                  <c:v>5159.37</c:v>
                </c:pt>
                <c:pt idx="299">
                  <c:v>1535.35</c:v>
                </c:pt>
                <c:pt idx="300">
                  <c:v>-123108</c:v>
                </c:pt>
                <c:pt idx="301">
                  <c:v>35287.1</c:v>
                </c:pt>
                <c:pt idx="302">
                  <c:v>-2678.28</c:v>
                </c:pt>
                <c:pt idx="303">
                  <c:v>3434.03</c:v>
                </c:pt>
                <c:pt idx="304">
                  <c:v>142012</c:v>
                </c:pt>
                <c:pt idx="305">
                  <c:v>3583.99</c:v>
                </c:pt>
                <c:pt idx="306">
                  <c:v>-340.88799999999998</c:v>
                </c:pt>
                <c:pt idx="307">
                  <c:v>-16571.8</c:v>
                </c:pt>
                <c:pt idx="308">
                  <c:v>125.986</c:v>
                </c:pt>
                <c:pt idx="309">
                  <c:v>-141.255</c:v>
                </c:pt>
                <c:pt idx="310">
                  <c:v>-234.761</c:v>
                </c:pt>
                <c:pt idx="311">
                  <c:v>-278.74</c:v>
                </c:pt>
                <c:pt idx="312">
                  <c:v>-257.39999999999998</c:v>
                </c:pt>
                <c:pt idx="313">
                  <c:v>-190.77</c:v>
                </c:pt>
                <c:pt idx="314">
                  <c:v>77144.7</c:v>
                </c:pt>
                <c:pt idx="315">
                  <c:v>-95383.9</c:v>
                </c:pt>
                <c:pt idx="316">
                  <c:v>24726</c:v>
                </c:pt>
                <c:pt idx="317">
                  <c:v>-23137</c:v>
                </c:pt>
                <c:pt idx="318">
                  <c:v>553.62699999999995</c:v>
                </c:pt>
                <c:pt idx="319">
                  <c:v>234.08199999999999</c:v>
                </c:pt>
                <c:pt idx="320">
                  <c:v>7509.93</c:v>
                </c:pt>
                <c:pt idx="321">
                  <c:v>1126.57</c:v>
                </c:pt>
                <c:pt idx="322">
                  <c:v>-128748</c:v>
                </c:pt>
                <c:pt idx="323">
                  <c:v>63308.800000000003</c:v>
                </c:pt>
                <c:pt idx="324">
                  <c:v>-42228.3</c:v>
                </c:pt>
                <c:pt idx="325">
                  <c:v>-112076</c:v>
                </c:pt>
                <c:pt idx="326">
                  <c:v>186.273</c:v>
                </c:pt>
                <c:pt idx="327">
                  <c:v>921.05499999999995</c:v>
                </c:pt>
                <c:pt idx="328">
                  <c:v>-1132.46</c:v>
                </c:pt>
                <c:pt idx="329">
                  <c:v>317.43299999999999</c:v>
                </c:pt>
                <c:pt idx="330">
                  <c:v>-158.33139</c:v>
                </c:pt>
                <c:pt idx="331">
                  <c:v>-3179.86</c:v>
                </c:pt>
                <c:pt idx="332">
                  <c:v>17.005600000000001</c:v>
                </c:pt>
                <c:pt idx="333">
                  <c:v>18.898199999999999</c:v>
                </c:pt>
                <c:pt idx="334">
                  <c:v>-669.48900000000003</c:v>
                </c:pt>
                <c:pt idx="335">
                  <c:v>-407.02</c:v>
                </c:pt>
                <c:pt idx="336">
                  <c:v>28292</c:v>
                </c:pt>
                <c:pt idx="337">
                  <c:v>1138.46</c:v>
                </c:pt>
                <c:pt idx="338">
                  <c:v>-37521.199999999997</c:v>
                </c:pt>
                <c:pt idx="339">
                  <c:v>968.24900000000002</c:v>
                </c:pt>
                <c:pt idx="340">
                  <c:v>64297</c:v>
                </c:pt>
                <c:pt idx="341">
                  <c:v>-2245.02</c:v>
                </c:pt>
                <c:pt idx="342">
                  <c:v>25553.599999999999</c:v>
                </c:pt>
                <c:pt idx="343">
                  <c:v>-374.30399999999997</c:v>
                </c:pt>
                <c:pt idx="344">
                  <c:v>3361.4</c:v>
                </c:pt>
                <c:pt idx="345">
                  <c:v>-295.21199999999999</c:v>
                </c:pt>
                <c:pt idx="346">
                  <c:v>31412.3</c:v>
                </c:pt>
                <c:pt idx="347">
                  <c:v>1058.97</c:v>
                </c:pt>
                <c:pt idx="348">
                  <c:v>-16484.7</c:v>
                </c:pt>
                <c:pt idx="349">
                  <c:v>-118503</c:v>
                </c:pt>
                <c:pt idx="350">
                  <c:v>14085.2</c:v>
                </c:pt>
                <c:pt idx="351">
                  <c:v>-3951.47</c:v>
                </c:pt>
                <c:pt idx="352">
                  <c:v>-961.44</c:v>
                </c:pt>
                <c:pt idx="353">
                  <c:v>25062.9</c:v>
                </c:pt>
                <c:pt idx="354">
                  <c:v>-35761.199999999997</c:v>
                </c:pt>
                <c:pt idx="355">
                  <c:v>-1346.32</c:v>
                </c:pt>
                <c:pt idx="356">
                  <c:v>13248.9</c:v>
                </c:pt>
                <c:pt idx="357">
                  <c:v>-1520.2</c:v>
                </c:pt>
                <c:pt idx="358">
                  <c:v>3640.63</c:v>
                </c:pt>
                <c:pt idx="359">
                  <c:v>-3332.12</c:v>
                </c:pt>
                <c:pt idx="360">
                  <c:v>-1796.89</c:v>
                </c:pt>
                <c:pt idx="361">
                  <c:v>2635.45</c:v>
                </c:pt>
                <c:pt idx="362">
                  <c:v>-765.08600000000001</c:v>
                </c:pt>
                <c:pt idx="363">
                  <c:v>-589.79399999999998</c:v>
                </c:pt>
                <c:pt idx="364">
                  <c:v>-456.84699999999998</c:v>
                </c:pt>
                <c:pt idx="365">
                  <c:v>-345.97300000000001</c:v>
                </c:pt>
                <c:pt idx="366">
                  <c:v>-242.97800000000001</c:v>
                </c:pt>
                <c:pt idx="367">
                  <c:v>-146.79900000000001</c:v>
                </c:pt>
                <c:pt idx="368">
                  <c:v>-61.620199999999997</c:v>
                </c:pt>
                <c:pt idx="369">
                  <c:v>10.07</c:v>
                </c:pt>
                <c:pt idx="370">
                  <c:v>82.367199999999997</c:v>
                </c:pt>
                <c:pt idx="371">
                  <c:v>10760.1</c:v>
                </c:pt>
                <c:pt idx="372">
                  <c:v>-66285.100000000006</c:v>
                </c:pt>
                <c:pt idx="373">
                  <c:v>3436.7</c:v>
                </c:pt>
                <c:pt idx="374">
                  <c:v>-1527.38</c:v>
                </c:pt>
                <c:pt idx="375">
                  <c:v>25859.9</c:v>
                </c:pt>
                <c:pt idx="376">
                  <c:v>972.24199999999996</c:v>
                </c:pt>
                <c:pt idx="377">
                  <c:v>10.6967</c:v>
                </c:pt>
                <c:pt idx="378">
                  <c:v>-1383.54</c:v>
                </c:pt>
                <c:pt idx="379">
                  <c:v>546.27499999999998</c:v>
                </c:pt>
                <c:pt idx="380">
                  <c:v>-17.2364</c:v>
                </c:pt>
                <c:pt idx="381">
                  <c:v>-274.39699999999999</c:v>
                </c:pt>
                <c:pt idx="382">
                  <c:v>-101.04300000000001</c:v>
                </c:pt>
                <c:pt idx="383">
                  <c:v>2090.06</c:v>
                </c:pt>
                <c:pt idx="384">
                  <c:v>10.2315</c:v>
                </c:pt>
                <c:pt idx="385">
                  <c:v>-259.80700000000002</c:v>
                </c:pt>
                <c:pt idx="386">
                  <c:v>-363.53717</c:v>
                </c:pt>
                <c:pt idx="387">
                  <c:v>-391.262</c:v>
                </c:pt>
                <c:pt idx="388">
                  <c:v>-387.00900000000001</c:v>
                </c:pt>
                <c:pt idx="389">
                  <c:v>-309.43799999999999</c:v>
                </c:pt>
                <c:pt idx="390">
                  <c:v>3735.57</c:v>
                </c:pt>
                <c:pt idx="391">
                  <c:v>-17309.5</c:v>
                </c:pt>
                <c:pt idx="392">
                  <c:v>44493.2</c:v>
                </c:pt>
                <c:pt idx="393">
                  <c:v>315.96800000000002</c:v>
                </c:pt>
                <c:pt idx="394">
                  <c:v>-243.34299999999999</c:v>
                </c:pt>
                <c:pt idx="395">
                  <c:v>-373.80072000000001</c:v>
                </c:pt>
                <c:pt idx="396">
                  <c:v>9579.93</c:v>
                </c:pt>
                <c:pt idx="397">
                  <c:v>507.57100000000003</c:v>
                </c:pt>
                <c:pt idx="398">
                  <c:v>-226.96</c:v>
                </c:pt>
                <c:pt idx="399">
                  <c:v>-215.23</c:v>
                </c:pt>
                <c:pt idx="400">
                  <c:v>22807</c:v>
                </c:pt>
                <c:pt idx="401">
                  <c:v>-401.60300000000001</c:v>
                </c:pt>
                <c:pt idx="402">
                  <c:v>-572.476</c:v>
                </c:pt>
                <c:pt idx="403">
                  <c:v>44625</c:v>
                </c:pt>
                <c:pt idx="404">
                  <c:v>-3124.9</c:v>
                </c:pt>
                <c:pt idx="405">
                  <c:v>-1834.11</c:v>
                </c:pt>
                <c:pt idx="406">
                  <c:v>-1435.17</c:v>
                </c:pt>
                <c:pt idx="407">
                  <c:v>-17559.2</c:v>
                </c:pt>
                <c:pt idx="408">
                  <c:v>12831.7</c:v>
                </c:pt>
                <c:pt idx="409">
                  <c:v>424.33499999999998</c:v>
                </c:pt>
                <c:pt idx="410">
                  <c:v>-467.55200000000002</c:v>
                </c:pt>
                <c:pt idx="411">
                  <c:v>-582.85599999999999</c:v>
                </c:pt>
                <c:pt idx="412">
                  <c:v>-763.43499999999995</c:v>
                </c:pt>
                <c:pt idx="413">
                  <c:v>82.289299999999997</c:v>
                </c:pt>
                <c:pt idx="414">
                  <c:v>815.18799999999999</c:v>
                </c:pt>
                <c:pt idx="415">
                  <c:v>2129.86</c:v>
                </c:pt>
                <c:pt idx="416">
                  <c:v>5850.49</c:v>
                </c:pt>
                <c:pt idx="417">
                  <c:v>1909.06</c:v>
                </c:pt>
                <c:pt idx="418">
                  <c:v>108.111</c:v>
                </c:pt>
                <c:pt idx="419">
                  <c:v>57964.5</c:v>
                </c:pt>
                <c:pt idx="420">
                  <c:v>-13767.2</c:v>
                </c:pt>
                <c:pt idx="421">
                  <c:v>-545.21299999999997</c:v>
                </c:pt>
                <c:pt idx="422">
                  <c:v>3258.48</c:v>
                </c:pt>
                <c:pt idx="423">
                  <c:v>-1897.34</c:v>
                </c:pt>
                <c:pt idx="424">
                  <c:v>8.7240099999999998</c:v>
                </c:pt>
                <c:pt idx="425">
                  <c:v>147.76400000000001</c:v>
                </c:pt>
                <c:pt idx="426">
                  <c:v>100.876</c:v>
                </c:pt>
                <c:pt idx="427">
                  <c:v>845.77700000000004</c:v>
                </c:pt>
                <c:pt idx="428">
                  <c:v>989.69799999999998</c:v>
                </c:pt>
                <c:pt idx="429">
                  <c:v>457.66570999999999</c:v>
                </c:pt>
                <c:pt idx="430">
                  <c:v>547.09613000000002</c:v>
                </c:pt>
                <c:pt idx="431">
                  <c:v>605.97500000000002</c:v>
                </c:pt>
                <c:pt idx="432">
                  <c:v>-189.91900000000001</c:v>
                </c:pt>
                <c:pt idx="433">
                  <c:v>-10850.6</c:v>
                </c:pt>
                <c:pt idx="434">
                  <c:v>-65552.2</c:v>
                </c:pt>
                <c:pt idx="435">
                  <c:v>11650.7</c:v>
                </c:pt>
                <c:pt idx="436">
                  <c:v>48478.6</c:v>
                </c:pt>
                <c:pt idx="437">
                  <c:v>466.49299999999999</c:v>
                </c:pt>
                <c:pt idx="438">
                  <c:v>-91697.2</c:v>
                </c:pt>
                <c:pt idx="439">
                  <c:v>21823.3</c:v>
                </c:pt>
                <c:pt idx="440">
                  <c:v>940.09900000000005</c:v>
                </c:pt>
                <c:pt idx="441">
                  <c:v>-24384.6</c:v>
                </c:pt>
                <c:pt idx="442">
                  <c:v>-84468</c:v>
                </c:pt>
                <c:pt idx="443">
                  <c:v>111.806</c:v>
                </c:pt>
                <c:pt idx="444">
                  <c:v>16834.7</c:v>
                </c:pt>
                <c:pt idx="445">
                  <c:v>-52277.2</c:v>
                </c:pt>
                <c:pt idx="446">
                  <c:v>-784.822</c:v>
                </c:pt>
                <c:pt idx="447">
                  <c:v>84.663600000000002</c:v>
                </c:pt>
                <c:pt idx="448">
                  <c:v>-8945.4</c:v>
                </c:pt>
                <c:pt idx="449">
                  <c:v>-103.44499999999999</c:v>
                </c:pt>
                <c:pt idx="450">
                  <c:v>-351.38099999999997</c:v>
                </c:pt>
                <c:pt idx="451">
                  <c:v>-245.08600000000001</c:v>
                </c:pt>
                <c:pt idx="452">
                  <c:v>-225.18199999999999</c:v>
                </c:pt>
                <c:pt idx="453">
                  <c:v>-159.642</c:v>
                </c:pt>
                <c:pt idx="454">
                  <c:v>-118.16291</c:v>
                </c:pt>
                <c:pt idx="455">
                  <c:v>-52.487299999999998</c:v>
                </c:pt>
                <c:pt idx="456">
                  <c:v>1.3495900000000001</c:v>
                </c:pt>
                <c:pt idx="457">
                  <c:v>-10505.9</c:v>
                </c:pt>
                <c:pt idx="458">
                  <c:v>-339.464</c:v>
                </c:pt>
                <c:pt idx="459">
                  <c:v>-4429.95</c:v>
                </c:pt>
                <c:pt idx="460">
                  <c:v>-1392.68</c:v>
                </c:pt>
                <c:pt idx="461">
                  <c:v>878.15499999999997</c:v>
                </c:pt>
                <c:pt idx="462">
                  <c:v>899.16600000000005</c:v>
                </c:pt>
                <c:pt idx="463">
                  <c:v>-38073.199999999997</c:v>
                </c:pt>
                <c:pt idx="464">
                  <c:v>-7753.26</c:v>
                </c:pt>
                <c:pt idx="465">
                  <c:v>-21209.9</c:v>
                </c:pt>
                <c:pt idx="466">
                  <c:v>68603.7</c:v>
                </c:pt>
                <c:pt idx="467">
                  <c:v>-8533.6299999999992</c:v>
                </c:pt>
                <c:pt idx="468">
                  <c:v>-6626.53</c:v>
                </c:pt>
                <c:pt idx="469">
                  <c:v>348.21699999999998</c:v>
                </c:pt>
                <c:pt idx="470">
                  <c:v>503.81</c:v>
                </c:pt>
                <c:pt idx="471">
                  <c:v>66499.5</c:v>
                </c:pt>
                <c:pt idx="472">
                  <c:v>30686.400000000001</c:v>
                </c:pt>
                <c:pt idx="473">
                  <c:v>-17799</c:v>
                </c:pt>
                <c:pt idx="474">
                  <c:v>219.17</c:v>
                </c:pt>
                <c:pt idx="475">
                  <c:v>-678.36699999999996</c:v>
                </c:pt>
                <c:pt idx="476">
                  <c:v>-494.06599999999997</c:v>
                </c:pt>
                <c:pt idx="477">
                  <c:v>-3764.03</c:v>
                </c:pt>
                <c:pt idx="478">
                  <c:v>-3068.65</c:v>
                </c:pt>
                <c:pt idx="479">
                  <c:v>-1603.33</c:v>
                </c:pt>
                <c:pt idx="480">
                  <c:v>-1085.6300000000001</c:v>
                </c:pt>
                <c:pt idx="481">
                  <c:v>-1087.21</c:v>
                </c:pt>
                <c:pt idx="482">
                  <c:v>-460.92500000000001</c:v>
                </c:pt>
                <c:pt idx="483">
                  <c:v>2468.7600000000002</c:v>
                </c:pt>
                <c:pt idx="484">
                  <c:v>-131.09</c:v>
                </c:pt>
                <c:pt idx="485">
                  <c:v>-1339.3</c:v>
                </c:pt>
                <c:pt idx="486">
                  <c:v>-576.27599999999995</c:v>
                </c:pt>
                <c:pt idx="487">
                  <c:v>-538.92399999999998</c:v>
                </c:pt>
                <c:pt idx="488">
                  <c:v>-484.06099999999998</c:v>
                </c:pt>
                <c:pt idx="489">
                  <c:v>-398.63855000000001</c:v>
                </c:pt>
                <c:pt idx="490">
                  <c:v>-368.339</c:v>
                </c:pt>
                <c:pt idx="491">
                  <c:v>-350.69400000000002</c:v>
                </c:pt>
                <c:pt idx="492">
                  <c:v>-312.66899999999998</c:v>
                </c:pt>
                <c:pt idx="493">
                  <c:v>-256.03699999999998</c:v>
                </c:pt>
                <c:pt idx="494">
                  <c:v>-191.49700000000001</c:v>
                </c:pt>
                <c:pt idx="495">
                  <c:v>-137.70400000000001</c:v>
                </c:pt>
                <c:pt idx="496">
                  <c:v>80.111500000000007</c:v>
                </c:pt>
                <c:pt idx="497">
                  <c:v>-4842.57</c:v>
                </c:pt>
                <c:pt idx="498">
                  <c:v>509.53899999999999</c:v>
                </c:pt>
                <c:pt idx="499">
                  <c:v>54928.1</c:v>
                </c:pt>
                <c:pt idx="500">
                  <c:v>-1925.96</c:v>
                </c:pt>
                <c:pt idx="501">
                  <c:v>38587.599999999999</c:v>
                </c:pt>
                <c:pt idx="502">
                  <c:v>-3757.28</c:v>
                </c:pt>
                <c:pt idx="503">
                  <c:v>-12719.9</c:v>
                </c:pt>
                <c:pt idx="504">
                  <c:v>-11979.1</c:v>
                </c:pt>
                <c:pt idx="505">
                  <c:v>-6941.36</c:v>
                </c:pt>
                <c:pt idx="506">
                  <c:v>-8759.8700000000008</c:v>
                </c:pt>
                <c:pt idx="507">
                  <c:v>-829.13400000000001</c:v>
                </c:pt>
                <c:pt idx="508">
                  <c:v>27616.1</c:v>
                </c:pt>
                <c:pt idx="509">
                  <c:v>-419.31799999999998</c:v>
                </c:pt>
                <c:pt idx="510">
                  <c:v>670.71900000000005</c:v>
                </c:pt>
                <c:pt idx="511">
                  <c:v>-159.14099999999999</c:v>
                </c:pt>
                <c:pt idx="512">
                  <c:v>-333.89386000000002</c:v>
                </c:pt>
                <c:pt idx="513">
                  <c:v>1889.63</c:v>
                </c:pt>
                <c:pt idx="514">
                  <c:v>391.858</c:v>
                </c:pt>
                <c:pt idx="515">
                  <c:v>-589.33500000000004</c:v>
                </c:pt>
                <c:pt idx="516">
                  <c:v>-234.69399999999999</c:v>
                </c:pt>
                <c:pt idx="517">
                  <c:v>25405.599999999999</c:v>
                </c:pt>
                <c:pt idx="518">
                  <c:v>-995.553</c:v>
                </c:pt>
                <c:pt idx="519">
                  <c:v>-666.18499999999995</c:v>
                </c:pt>
                <c:pt idx="520">
                  <c:v>-2928.07</c:v>
                </c:pt>
                <c:pt idx="521">
                  <c:v>445.86900000000003</c:v>
                </c:pt>
                <c:pt idx="522">
                  <c:v>524.39300000000003</c:v>
                </c:pt>
                <c:pt idx="523">
                  <c:v>500.63</c:v>
                </c:pt>
                <c:pt idx="524">
                  <c:v>198.185</c:v>
                </c:pt>
                <c:pt idx="525">
                  <c:v>622.04399999999998</c:v>
                </c:pt>
                <c:pt idx="526">
                  <c:v>730.41800000000001</c:v>
                </c:pt>
                <c:pt idx="527">
                  <c:v>-7251.3</c:v>
                </c:pt>
                <c:pt idx="528">
                  <c:v>-919.94899999999996</c:v>
                </c:pt>
                <c:pt idx="529">
                  <c:v>-598.505</c:v>
                </c:pt>
                <c:pt idx="530">
                  <c:v>-259.54007000000001</c:v>
                </c:pt>
                <c:pt idx="531">
                  <c:v>-711.89599999999996</c:v>
                </c:pt>
                <c:pt idx="532">
                  <c:v>-225.97200000000001</c:v>
                </c:pt>
                <c:pt idx="533">
                  <c:v>-209.87</c:v>
                </c:pt>
                <c:pt idx="534">
                  <c:v>-384.92453</c:v>
                </c:pt>
                <c:pt idx="535">
                  <c:v>41.726999999999997</c:v>
                </c:pt>
                <c:pt idx="536">
                  <c:v>4875.68</c:v>
                </c:pt>
                <c:pt idx="537">
                  <c:v>354.74799999999999</c:v>
                </c:pt>
                <c:pt idx="538">
                  <c:v>-17420</c:v>
                </c:pt>
                <c:pt idx="539">
                  <c:v>-330.92399999999998</c:v>
                </c:pt>
                <c:pt idx="540">
                  <c:v>6612.24</c:v>
                </c:pt>
                <c:pt idx="541">
                  <c:v>-335.62799999999999</c:v>
                </c:pt>
                <c:pt idx="542">
                  <c:v>-60.149099999999997</c:v>
                </c:pt>
                <c:pt idx="543">
                  <c:v>40.901499999999999</c:v>
                </c:pt>
                <c:pt idx="544">
                  <c:v>377.27600000000001</c:v>
                </c:pt>
                <c:pt idx="545">
                  <c:v>134.69</c:v>
                </c:pt>
                <c:pt idx="546">
                  <c:v>-98.146299999999997</c:v>
                </c:pt>
                <c:pt idx="547">
                  <c:v>-950.66099999999994</c:v>
                </c:pt>
                <c:pt idx="548">
                  <c:v>-700.11500000000001</c:v>
                </c:pt>
                <c:pt idx="549">
                  <c:v>-6774.81</c:v>
                </c:pt>
                <c:pt idx="550">
                  <c:v>-1069.77</c:v>
                </c:pt>
                <c:pt idx="551">
                  <c:v>16990.3</c:v>
                </c:pt>
                <c:pt idx="552">
                  <c:v>692.15099999999995</c:v>
                </c:pt>
                <c:pt idx="553">
                  <c:v>1385.41</c:v>
                </c:pt>
                <c:pt idx="554">
                  <c:v>-5167.8</c:v>
                </c:pt>
                <c:pt idx="555">
                  <c:v>-425.02800000000002</c:v>
                </c:pt>
                <c:pt idx="556">
                  <c:v>5210.8500000000004</c:v>
                </c:pt>
                <c:pt idx="557">
                  <c:v>-152.399</c:v>
                </c:pt>
                <c:pt idx="558">
                  <c:v>-143.62299999999999</c:v>
                </c:pt>
                <c:pt idx="559">
                  <c:v>-120.26371</c:v>
                </c:pt>
                <c:pt idx="560">
                  <c:v>-81.594200000000001</c:v>
                </c:pt>
                <c:pt idx="561">
                  <c:v>-822.70299999999997</c:v>
                </c:pt>
                <c:pt idx="562">
                  <c:v>-140.23599999999999</c:v>
                </c:pt>
                <c:pt idx="563">
                  <c:v>72.287999999999997</c:v>
                </c:pt>
                <c:pt idx="564">
                  <c:v>102.47799999999999</c:v>
                </c:pt>
                <c:pt idx="565">
                  <c:v>49.026899999999998</c:v>
                </c:pt>
                <c:pt idx="566">
                  <c:v>-157.61699999999999</c:v>
                </c:pt>
                <c:pt idx="567">
                  <c:v>-166.03100000000001</c:v>
                </c:pt>
                <c:pt idx="568">
                  <c:v>-156.459</c:v>
                </c:pt>
                <c:pt idx="569">
                  <c:v>-166.28800000000001</c:v>
                </c:pt>
                <c:pt idx="570">
                  <c:v>-106.824</c:v>
                </c:pt>
                <c:pt idx="571">
                  <c:v>-106.73099999999999</c:v>
                </c:pt>
                <c:pt idx="572">
                  <c:v>41117.800000000003</c:v>
                </c:pt>
                <c:pt idx="573">
                  <c:v>-25559.1</c:v>
                </c:pt>
                <c:pt idx="574">
                  <c:v>413.38600000000002</c:v>
                </c:pt>
                <c:pt idx="575">
                  <c:v>-22179</c:v>
                </c:pt>
                <c:pt idx="576">
                  <c:v>17407.400000000001</c:v>
                </c:pt>
                <c:pt idx="577">
                  <c:v>-16315.3</c:v>
                </c:pt>
                <c:pt idx="578">
                  <c:v>59807.9</c:v>
                </c:pt>
                <c:pt idx="579">
                  <c:v>-1015.13</c:v>
                </c:pt>
                <c:pt idx="580">
                  <c:v>10115.5</c:v>
                </c:pt>
                <c:pt idx="581">
                  <c:v>-1779.74</c:v>
                </c:pt>
                <c:pt idx="582">
                  <c:v>3203.26</c:v>
                </c:pt>
                <c:pt idx="583">
                  <c:v>-141.35936000000001</c:v>
                </c:pt>
                <c:pt idx="584">
                  <c:v>-270.66899999999998</c:v>
                </c:pt>
                <c:pt idx="585">
                  <c:v>-835.19899999999996</c:v>
                </c:pt>
                <c:pt idx="586">
                  <c:v>-502.327</c:v>
                </c:pt>
                <c:pt idx="587">
                  <c:v>-6950.13</c:v>
                </c:pt>
                <c:pt idx="588">
                  <c:v>1862.11</c:v>
                </c:pt>
                <c:pt idx="589">
                  <c:v>1079.0899999999999</c:v>
                </c:pt>
                <c:pt idx="590">
                  <c:v>-610.68799999999999</c:v>
                </c:pt>
                <c:pt idx="591">
                  <c:v>-331.71100000000001</c:v>
                </c:pt>
                <c:pt idx="592">
                  <c:v>-17.336500000000001</c:v>
                </c:pt>
                <c:pt idx="593">
                  <c:v>38217.4</c:v>
                </c:pt>
                <c:pt idx="594">
                  <c:v>-1742.44</c:v>
                </c:pt>
                <c:pt idx="595">
                  <c:v>-2251.3200000000002</c:v>
                </c:pt>
                <c:pt idx="596">
                  <c:v>-2931.08</c:v>
                </c:pt>
                <c:pt idx="597">
                  <c:v>-776.17899999999997</c:v>
                </c:pt>
                <c:pt idx="598">
                  <c:v>-1601.11</c:v>
                </c:pt>
                <c:pt idx="599">
                  <c:v>-203.34100000000001</c:v>
                </c:pt>
                <c:pt idx="600">
                  <c:v>-8618.7199999999993</c:v>
                </c:pt>
                <c:pt idx="601">
                  <c:v>-56654.5</c:v>
                </c:pt>
                <c:pt idx="602">
                  <c:v>-48084.7</c:v>
                </c:pt>
                <c:pt idx="603">
                  <c:v>38711.599999999999</c:v>
                </c:pt>
                <c:pt idx="604">
                  <c:v>35212.5</c:v>
                </c:pt>
                <c:pt idx="605">
                  <c:v>35916.9</c:v>
                </c:pt>
                <c:pt idx="606">
                  <c:v>35653.300000000003</c:v>
                </c:pt>
                <c:pt idx="607">
                  <c:v>-27758.400000000001</c:v>
                </c:pt>
                <c:pt idx="608">
                  <c:v>-30118.1</c:v>
                </c:pt>
                <c:pt idx="609">
                  <c:v>-31029.4</c:v>
                </c:pt>
                <c:pt idx="610">
                  <c:v>35281.800000000003</c:v>
                </c:pt>
                <c:pt idx="611">
                  <c:v>37533.300000000003</c:v>
                </c:pt>
                <c:pt idx="612">
                  <c:v>34287.800000000003</c:v>
                </c:pt>
                <c:pt idx="613">
                  <c:v>34767</c:v>
                </c:pt>
                <c:pt idx="614">
                  <c:v>-15989.8</c:v>
                </c:pt>
                <c:pt idx="615">
                  <c:v>32721.1</c:v>
                </c:pt>
                <c:pt idx="616">
                  <c:v>-16088.8</c:v>
                </c:pt>
                <c:pt idx="617">
                  <c:v>13428.9</c:v>
                </c:pt>
                <c:pt idx="618">
                  <c:v>-277.399</c:v>
                </c:pt>
                <c:pt idx="619">
                  <c:v>7060.9</c:v>
                </c:pt>
                <c:pt idx="620">
                  <c:v>-57170.6</c:v>
                </c:pt>
                <c:pt idx="621">
                  <c:v>273.03100000000001</c:v>
                </c:pt>
                <c:pt idx="622">
                  <c:v>161.43899999999999</c:v>
                </c:pt>
                <c:pt idx="623">
                  <c:v>266.27</c:v>
                </c:pt>
                <c:pt idx="624">
                  <c:v>136.82695000000001</c:v>
                </c:pt>
                <c:pt idx="625">
                  <c:v>14969.7</c:v>
                </c:pt>
                <c:pt idx="626">
                  <c:v>-457.27600000000001</c:v>
                </c:pt>
                <c:pt idx="627">
                  <c:v>-233.31299999999999</c:v>
                </c:pt>
                <c:pt idx="628">
                  <c:v>-198.56399999999999</c:v>
                </c:pt>
                <c:pt idx="629">
                  <c:v>-138.21312</c:v>
                </c:pt>
                <c:pt idx="630">
                  <c:v>-93.921000000000006</c:v>
                </c:pt>
                <c:pt idx="631">
                  <c:v>-61.1999</c:v>
                </c:pt>
                <c:pt idx="632">
                  <c:v>-35.525700000000001</c:v>
                </c:pt>
                <c:pt idx="633">
                  <c:v>13107.4</c:v>
                </c:pt>
                <c:pt idx="634">
                  <c:v>-913.41300000000001</c:v>
                </c:pt>
                <c:pt idx="635">
                  <c:v>-1565.85</c:v>
                </c:pt>
                <c:pt idx="636">
                  <c:v>-956.12699999999995</c:v>
                </c:pt>
                <c:pt idx="637">
                  <c:v>-631.31500000000005</c:v>
                </c:pt>
                <c:pt idx="638">
                  <c:v>-227.08</c:v>
                </c:pt>
                <c:pt idx="639">
                  <c:v>-85.928700000000006</c:v>
                </c:pt>
                <c:pt idx="640">
                  <c:v>8.0109300000000001</c:v>
                </c:pt>
                <c:pt idx="641">
                  <c:v>14.8771</c:v>
                </c:pt>
                <c:pt idx="642">
                  <c:v>-24.0411</c:v>
                </c:pt>
                <c:pt idx="643">
                  <c:v>-44.941400000000002</c:v>
                </c:pt>
                <c:pt idx="644">
                  <c:v>-157.73599999999999</c:v>
                </c:pt>
                <c:pt idx="645">
                  <c:v>-163.136</c:v>
                </c:pt>
                <c:pt idx="646">
                  <c:v>-147.40299999999999</c:v>
                </c:pt>
                <c:pt idx="647">
                  <c:v>-132.583</c:v>
                </c:pt>
                <c:pt idx="648">
                  <c:v>717.78099999999995</c:v>
                </c:pt>
                <c:pt idx="649">
                  <c:v>424.25200000000001</c:v>
                </c:pt>
                <c:pt idx="650">
                  <c:v>-357.08904999999999</c:v>
                </c:pt>
                <c:pt idx="651">
                  <c:v>-313.19799999999998</c:v>
                </c:pt>
                <c:pt idx="652">
                  <c:v>-328.88</c:v>
                </c:pt>
                <c:pt idx="653">
                  <c:v>-328.16699999999997</c:v>
                </c:pt>
                <c:pt idx="654">
                  <c:v>-326.55599999999998</c:v>
                </c:pt>
                <c:pt idx="655">
                  <c:v>2320.88</c:v>
                </c:pt>
                <c:pt idx="656">
                  <c:v>6336.58</c:v>
                </c:pt>
                <c:pt idx="657">
                  <c:v>-8996.64</c:v>
                </c:pt>
                <c:pt idx="658">
                  <c:v>1051.27</c:v>
                </c:pt>
                <c:pt idx="659">
                  <c:v>-8040.75</c:v>
                </c:pt>
                <c:pt idx="660">
                  <c:v>11025.4</c:v>
                </c:pt>
                <c:pt idx="661">
                  <c:v>49961.1</c:v>
                </c:pt>
                <c:pt idx="662">
                  <c:v>28883.9</c:v>
                </c:pt>
                <c:pt idx="663">
                  <c:v>-38638.6</c:v>
                </c:pt>
                <c:pt idx="664">
                  <c:v>-40725.1</c:v>
                </c:pt>
                <c:pt idx="665">
                  <c:v>-39050.300000000003</c:v>
                </c:pt>
                <c:pt idx="666">
                  <c:v>42733.8</c:v>
                </c:pt>
                <c:pt idx="667">
                  <c:v>-37345.1</c:v>
                </c:pt>
                <c:pt idx="668">
                  <c:v>-34397.9</c:v>
                </c:pt>
                <c:pt idx="669">
                  <c:v>-31006.6</c:v>
                </c:pt>
                <c:pt idx="670">
                  <c:v>66911.8</c:v>
                </c:pt>
                <c:pt idx="671">
                  <c:v>-87825</c:v>
                </c:pt>
                <c:pt idx="672">
                  <c:v>840.50300000000004</c:v>
                </c:pt>
                <c:pt idx="673">
                  <c:v>-8894.34</c:v>
                </c:pt>
                <c:pt idx="674">
                  <c:v>-51037.5</c:v>
                </c:pt>
                <c:pt idx="675">
                  <c:v>2779.77</c:v>
                </c:pt>
                <c:pt idx="676">
                  <c:v>42802.3</c:v>
                </c:pt>
                <c:pt idx="677">
                  <c:v>-958.92200000000003</c:v>
                </c:pt>
                <c:pt idx="678">
                  <c:v>1768.5</c:v>
                </c:pt>
                <c:pt idx="679">
                  <c:v>-1309.5999999999999</c:v>
                </c:pt>
                <c:pt idx="680">
                  <c:v>-386.02199999999999</c:v>
                </c:pt>
                <c:pt idx="681">
                  <c:v>-128.39400000000001</c:v>
                </c:pt>
                <c:pt idx="682">
                  <c:v>-919.50599999999997</c:v>
                </c:pt>
                <c:pt idx="683">
                  <c:v>-967.15033000000005</c:v>
                </c:pt>
                <c:pt idx="684">
                  <c:v>-61342.3</c:v>
                </c:pt>
                <c:pt idx="685">
                  <c:v>269.51900000000001</c:v>
                </c:pt>
                <c:pt idx="686">
                  <c:v>-22771</c:v>
                </c:pt>
                <c:pt idx="687">
                  <c:v>49464.7</c:v>
                </c:pt>
                <c:pt idx="688">
                  <c:v>-43130.8</c:v>
                </c:pt>
                <c:pt idx="689">
                  <c:v>1961.2</c:v>
                </c:pt>
                <c:pt idx="690">
                  <c:v>38656.300000000003</c:v>
                </c:pt>
                <c:pt idx="691">
                  <c:v>-5332.77</c:v>
                </c:pt>
                <c:pt idx="692">
                  <c:v>12489.7</c:v>
                </c:pt>
                <c:pt idx="693">
                  <c:v>-199.59700000000001</c:v>
                </c:pt>
                <c:pt idx="694">
                  <c:v>11367.1</c:v>
                </c:pt>
                <c:pt idx="695">
                  <c:v>-912.86400000000003</c:v>
                </c:pt>
                <c:pt idx="696">
                  <c:v>4679.68</c:v>
                </c:pt>
                <c:pt idx="697">
                  <c:v>-9142.11</c:v>
                </c:pt>
                <c:pt idx="698">
                  <c:v>-1744.51</c:v>
                </c:pt>
                <c:pt idx="699">
                  <c:v>4236.01</c:v>
                </c:pt>
                <c:pt idx="700">
                  <c:v>-5418.11</c:v>
                </c:pt>
                <c:pt idx="701">
                  <c:v>-1933.07</c:v>
                </c:pt>
                <c:pt idx="702">
                  <c:v>30729.3</c:v>
                </c:pt>
                <c:pt idx="703">
                  <c:v>-717.39499999999998</c:v>
                </c:pt>
                <c:pt idx="704">
                  <c:v>44801.2</c:v>
                </c:pt>
                <c:pt idx="705">
                  <c:v>18540.2</c:v>
                </c:pt>
                <c:pt idx="706">
                  <c:v>25167.9</c:v>
                </c:pt>
                <c:pt idx="707">
                  <c:v>-33244.199999999997</c:v>
                </c:pt>
                <c:pt idx="708">
                  <c:v>37964.300000000003</c:v>
                </c:pt>
                <c:pt idx="709">
                  <c:v>-36132.6</c:v>
                </c:pt>
                <c:pt idx="710">
                  <c:v>28814.3</c:v>
                </c:pt>
                <c:pt idx="711">
                  <c:v>-25047.9</c:v>
                </c:pt>
                <c:pt idx="712">
                  <c:v>38093.199999999997</c:v>
                </c:pt>
                <c:pt idx="713">
                  <c:v>-25804.400000000001</c:v>
                </c:pt>
                <c:pt idx="714">
                  <c:v>-20956.599999999999</c:v>
                </c:pt>
                <c:pt idx="715">
                  <c:v>-22117.599999999999</c:v>
                </c:pt>
                <c:pt idx="716">
                  <c:v>31676.5</c:v>
                </c:pt>
                <c:pt idx="717">
                  <c:v>-15218.7</c:v>
                </c:pt>
                <c:pt idx="718">
                  <c:v>-25615.3</c:v>
                </c:pt>
                <c:pt idx="719">
                  <c:v>36403.599999999999</c:v>
                </c:pt>
                <c:pt idx="720">
                  <c:v>-10259.700000000001</c:v>
                </c:pt>
                <c:pt idx="721">
                  <c:v>-26078.400000000001</c:v>
                </c:pt>
                <c:pt idx="722">
                  <c:v>45718.1</c:v>
                </c:pt>
                <c:pt idx="723">
                  <c:v>47615.8</c:v>
                </c:pt>
                <c:pt idx="724">
                  <c:v>51118.3</c:v>
                </c:pt>
                <c:pt idx="725">
                  <c:v>-11281.5</c:v>
                </c:pt>
                <c:pt idx="726">
                  <c:v>-13693.2</c:v>
                </c:pt>
                <c:pt idx="727">
                  <c:v>50019.4</c:v>
                </c:pt>
                <c:pt idx="728">
                  <c:v>-14900.1</c:v>
                </c:pt>
                <c:pt idx="729">
                  <c:v>-8414.2999999999993</c:v>
                </c:pt>
                <c:pt idx="730">
                  <c:v>-9290.0400000000009</c:v>
                </c:pt>
                <c:pt idx="731">
                  <c:v>54096.7</c:v>
                </c:pt>
                <c:pt idx="732">
                  <c:v>-12407.1</c:v>
                </c:pt>
                <c:pt idx="733">
                  <c:v>-7160.89</c:v>
                </c:pt>
                <c:pt idx="734">
                  <c:v>-5242.94</c:v>
                </c:pt>
                <c:pt idx="735">
                  <c:v>-5128.37</c:v>
                </c:pt>
                <c:pt idx="736">
                  <c:v>57989.9</c:v>
                </c:pt>
                <c:pt idx="737">
                  <c:v>-7032.68</c:v>
                </c:pt>
                <c:pt idx="738">
                  <c:v>-6371.7</c:v>
                </c:pt>
                <c:pt idx="739">
                  <c:v>36047.199999999997</c:v>
                </c:pt>
                <c:pt idx="740">
                  <c:v>-43494.2</c:v>
                </c:pt>
                <c:pt idx="741">
                  <c:v>24064.400000000001</c:v>
                </c:pt>
                <c:pt idx="742">
                  <c:v>22487.7</c:v>
                </c:pt>
                <c:pt idx="743">
                  <c:v>-45175.7</c:v>
                </c:pt>
                <c:pt idx="744">
                  <c:v>19065.2</c:v>
                </c:pt>
                <c:pt idx="745">
                  <c:v>18336.599999999999</c:v>
                </c:pt>
                <c:pt idx="746">
                  <c:v>21648.3</c:v>
                </c:pt>
                <c:pt idx="747">
                  <c:v>342.10700000000003</c:v>
                </c:pt>
                <c:pt idx="748">
                  <c:v>188.85900000000001</c:v>
                </c:pt>
                <c:pt idx="749">
                  <c:v>3856.78</c:v>
                </c:pt>
                <c:pt idx="750">
                  <c:v>-513.66600000000005</c:v>
                </c:pt>
                <c:pt idx="751">
                  <c:v>10310.299999999999</c:v>
                </c:pt>
                <c:pt idx="752">
                  <c:v>-461.08255000000003</c:v>
                </c:pt>
                <c:pt idx="753">
                  <c:v>-281.66300000000001</c:v>
                </c:pt>
                <c:pt idx="754">
                  <c:v>772.81600000000003</c:v>
                </c:pt>
                <c:pt idx="755">
                  <c:v>-287.62700000000001</c:v>
                </c:pt>
                <c:pt idx="756">
                  <c:v>-193.78299999999999</c:v>
                </c:pt>
                <c:pt idx="757">
                  <c:v>-140.56700000000001</c:v>
                </c:pt>
                <c:pt idx="758">
                  <c:v>-98.502499999999998</c:v>
                </c:pt>
                <c:pt idx="759">
                  <c:v>7948.37</c:v>
                </c:pt>
                <c:pt idx="760">
                  <c:v>-902.95299999999997</c:v>
                </c:pt>
                <c:pt idx="761">
                  <c:v>-630.33000000000004</c:v>
                </c:pt>
                <c:pt idx="762">
                  <c:v>4311.7</c:v>
                </c:pt>
                <c:pt idx="763">
                  <c:v>-1154.5899999999999</c:v>
                </c:pt>
                <c:pt idx="764">
                  <c:v>-880.37</c:v>
                </c:pt>
                <c:pt idx="765">
                  <c:v>-571.45899999999995</c:v>
                </c:pt>
                <c:pt idx="766">
                  <c:v>-168.46199999999999</c:v>
                </c:pt>
                <c:pt idx="767">
                  <c:v>34.317700000000002</c:v>
                </c:pt>
                <c:pt idx="768">
                  <c:v>85.480199999999996</c:v>
                </c:pt>
                <c:pt idx="769">
                  <c:v>65.402500000000003</c:v>
                </c:pt>
                <c:pt idx="770">
                  <c:v>10.673299999999999</c:v>
                </c:pt>
                <c:pt idx="771">
                  <c:v>-97.150899999999993</c:v>
                </c:pt>
                <c:pt idx="772">
                  <c:v>-196.69200000000001</c:v>
                </c:pt>
                <c:pt idx="773">
                  <c:v>-204.59399999999999</c:v>
                </c:pt>
                <c:pt idx="774">
                  <c:v>-177.50800000000001</c:v>
                </c:pt>
                <c:pt idx="775">
                  <c:v>-218.06200000000001</c:v>
                </c:pt>
                <c:pt idx="776">
                  <c:v>7269.14</c:v>
                </c:pt>
                <c:pt idx="777">
                  <c:v>-5353.43</c:v>
                </c:pt>
                <c:pt idx="778">
                  <c:v>951.37</c:v>
                </c:pt>
                <c:pt idx="779">
                  <c:v>794.971</c:v>
                </c:pt>
                <c:pt idx="780">
                  <c:v>471.46499999999997</c:v>
                </c:pt>
                <c:pt idx="781">
                  <c:v>-29522.6</c:v>
                </c:pt>
                <c:pt idx="782">
                  <c:v>1144.6300000000001</c:v>
                </c:pt>
                <c:pt idx="783">
                  <c:v>825.41300000000001</c:v>
                </c:pt>
                <c:pt idx="784">
                  <c:v>525.59</c:v>
                </c:pt>
                <c:pt idx="785">
                  <c:v>-193.35599999999999</c:v>
                </c:pt>
                <c:pt idx="786">
                  <c:v>-27731.3</c:v>
                </c:pt>
                <c:pt idx="787">
                  <c:v>-159.40600000000001</c:v>
                </c:pt>
                <c:pt idx="788">
                  <c:v>72.687209999999993</c:v>
                </c:pt>
                <c:pt idx="789">
                  <c:v>210.17400000000001</c:v>
                </c:pt>
                <c:pt idx="790">
                  <c:v>20053.8</c:v>
                </c:pt>
                <c:pt idx="791">
                  <c:v>-1944.19</c:v>
                </c:pt>
                <c:pt idx="792">
                  <c:v>-980.47199999999998</c:v>
                </c:pt>
                <c:pt idx="793">
                  <c:v>-215.37799999999999</c:v>
                </c:pt>
                <c:pt idx="794">
                  <c:v>134.261</c:v>
                </c:pt>
                <c:pt idx="795">
                  <c:v>8869.83</c:v>
                </c:pt>
                <c:pt idx="796">
                  <c:v>-1337.81</c:v>
                </c:pt>
                <c:pt idx="797">
                  <c:v>-980.73406999999997</c:v>
                </c:pt>
                <c:pt idx="798">
                  <c:v>-789.51300000000003</c:v>
                </c:pt>
                <c:pt idx="799">
                  <c:v>1898.59</c:v>
                </c:pt>
                <c:pt idx="800">
                  <c:v>4204.8900000000003</c:v>
                </c:pt>
                <c:pt idx="801">
                  <c:v>42436.7</c:v>
                </c:pt>
                <c:pt idx="802">
                  <c:v>-21850.400000000001</c:v>
                </c:pt>
                <c:pt idx="803">
                  <c:v>-11676.6</c:v>
                </c:pt>
                <c:pt idx="804">
                  <c:v>-2038.83</c:v>
                </c:pt>
                <c:pt idx="805">
                  <c:v>-743.46400000000006</c:v>
                </c:pt>
                <c:pt idx="806">
                  <c:v>34648.400000000001</c:v>
                </c:pt>
                <c:pt idx="807">
                  <c:v>-1194.6500000000001</c:v>
                </c:pt>
                <c:pt idx="808">
                  <c:v>-3065.67</c:v>
                </c:pt>
                <c:pt idx="809">
                  <c:v>38904</c:v>
                </c:pt>
                <c:pt idx="810">
                  <c:v>31354.3</c:v>
                </c:pt>
                <c:pt idx="811">
                  <c:v>-50725.3</c:v>
                </c:pt>
                <c:pt idx="812">
                  <c:v>45250.400000000001</c:v>
                </c:pt>
                <c:pt idx="813">
                  <c:v>26278.799999999999</c:v>
                </c:pt>
                <c:pt idx="814">
                  <c:v>43781.7</c:v>
                </c:pt>
                <c:pt idx="815">
                  <c:v>-21875.7</c:v>
                </c:pt>
                <c:pt idx="816">
                  <c:v>-14505.3</c:v>
                </c:pt>
                <c:pt idx="817">
                  <c:v>-24702.5</c:v>
                </c:pt>
                <c:pt idx="818">
                  <c:v>47806.6</c:v>
                </c:pt>
                <c:pt idx="819">
                  <c:v>-15918.4</c:v>
                </c:pt>
                <c:pt idx="820">
                  <c:v>-10373.5</c:v>
                </c:pt>
                <c:pt idx="821">
                  <c:v>49570.2</c:v>
                </c:pt>
                <c:pt idx="822">
                  <c:v>-9387.24</c:v>
                </c:pt>
                <c:pt idx="823">
                  <c:v>48711.5</c:v>
                </c:pt>
                <c:pt idx="824">
                  <c:v>50592.6</c:v>
                </c:pt>
                <c:pt idx="825">
                  <c:v>-14927.1</c:v>
                </c:pt>
                <c:pt idx="826">
                  <c:v>-8160.39</c:v>
                </c:pt>
                <c:pt idx="827">
                  <c:v>-10096.700000000001</c:v>
                </c:pt>
                <c:pt idx="828">
                  <c:v>-5885.95</c:v>
                </c:pt>
                <c:pt idx="829">
                  <c:v>-3302.33</c:v>
                </c:pt>
                <c:pt idx="830">
                  <c:v>-2695.17</c:v>
                </c:pt>
                <c:pt idx="831">
                  <c:v>-2776.14</c:v>
                </c:pt>
                <c:pt idx="832">
                  <c:v>-983.37561000000005</c:v>
                </c:pt>
                <c:pt idx="833">
                  <c:v>-2508.67</c:v>
                </c:pt>
                <c:pt idx="834">
                  <c:v>-971.49800000000005</c:v>
                </c:pt>
                <c:pt idx="835">
                  <c:v>-134.4888</c:v>
                </c:pt>
                <c:pt idx="836">
                  <c:v>1293.97</c:v>
                </c:pt>
                <c:pt idx="837">
                  <c:v>2221.8200000000002</c:v>
                </c:pt>
                <c:pt idx="838">
                  <c:v>-839.41700000000003</c:v>
                </c:pt>
                <c:pt idx="839">
                  <c:v>7912.02</c:v>
                </c:pt>
                <c:pt idx="840">
                  <c:v>-6492.53</c:v>
                </c:pt>
                <c:pt idx="841">
                  <c:v>494.27800000000002</c:v>
                </c:pt>
                <c:pt idx="842">
                  <c:v>233.364</c:v>
                </c:pt>
                <c:pt idx="843">
                  <c:v>372.54599999999999</c:v>
                </c:pt>
                <c:pt idx="844">
                  <c:v>-412.916</c:v>
                </c:pt>
                <c:pt idx="845">
                  <c:v>-493.80700000000002</c:v>
                </c:pt>
                <c:pt idx="846">
                  <c:v>181.751</c:v>
                </c:pt>
                <c:pt idx="847">
                  <c:v>-414.86399999999998</c:v>
                </c:pt>
                <c:pt idx="848">
                  <c:v>-329.04399999999998</c:v>
                </c:pt>
                <c:pt idx="849">
                  <c:v>36232.400000000001</c:v>
                </c:pt>
                <c:pt idx="850">
                  <c:v>6790.48</c:v>
                </c:pt>
                <c:pt idx="851">
                  <c:v>5402.65</c:v>
                </c:pt>
                <c:pt idx="852">
                  <c:v>-1075.1199999999999</c:v>
                </c:pt>
                <c:pt idx="853">
                  <c:v>-724.59699999999998</c:v>
                </c:pt>
                <c:pt idx="854">
                  <c:v>-517.04399999999998</c:v>
                </c:pt>
                <c:pt idx="855">
                  <c:v>-503.21300000000002</c:v>
                </c:pt>
                <c:pt idx="856">
                  <c:v>946.55187999999998</c:v>
                </c:pt>
                <c:pt idx="857">
                  <c:v>-1917.82</c:v>
                </c:pt>
                <c:pt idx="858">
                  <c:v>9404.6200000000008</c:v>
                </c:pt>
                <c:pt idx="859">
                  <c:v>-4725.07</c:v>
                </c:pt>
                <c:pt idx="860">
                  <c:v>-179.56100000000001</c:v>
                </c:pt>
                <c:pt idx="861">
                  <c:v>-10916.5</c:v>
                </c:pt>
                <c:pt idx="862">
                  <c:v>-324.66500000000002</c:v>
                </c:pt>
                <c:pt idx="863">
                  <c:v>3.1246900000000002</c:v>
                </c:pt>
                <c:pt idx="864">
                  <c:v>71.6267</c:v>
                </c:pt>
                <c:pt idx="865">
                  <c:v>56.369599999999998</c:v>
                </c:pt>
                <c:pt idx="866">
                  <c:v>-173.18012999999999</c:v>
                </c:pt>
                <c:pt idx="867">
                  <c:v>-212.749</c:v>
                </c:pt>
                <c:pt idx="868">
                  <c:v>-232.99199999999999</c:v>
                </c:pt>
                <c:pt idx="869">
                  <c:v>-248.142</c:v>
                </c:pt>
                <c:pt idx="870">
                  <c:v>-340.53100000000001</c:v>
                </c:pt>
                <c:pt idx="871">
                  <c:v>448.16</c:v>
                </c:pt>
                <c:pt idx="872">
                  <c:v>-95.006</c:v>
                </c:pt>
                <c:pt idx="873">
                  <c:v>1218.8599999999999</c:v>
                </c:pt>
                <c:pt idx="874">
                  <c:v>937.83252000000005</c:v>
                </c:pt>
                <c:pt idx="875">
                  <c:v>557.47299999999996</c:v>
                </c:pt>
                <c:pt idx="876">
                  <c:v>135.827</c:v>
                </c:pt>
                <c:pt idx="877">
                  <c:v>-41948</c:v>
                </c:pt>
                <c:pt idx="878">
                  <c:v>1093.9000000000001</c:v>
                </c:pt>
                <c:pt idx="879">
                  <c:v>773.69200000000001</c:v>
                </c:pt>
                <c:pt idx="880">
                  <c:v>467.08300000000003</c:v>
                </c:pt>
                <c:pt idx="881">
                  <c:v>304.67200000000003</c:v>
                </c:pt>
                <c:pt idx="882">
                  <c:v>7301.6</c:v>
                </c:pt>
                <c:pt idx="883">
                  <c:v>116475</c:v>
                </c:pt>
                <c:pt idx="884">
                  <c:v>35070.800000000003</c:v>
                </c:pt>
                <c:pt idx="885">
                  <c:v>-4960.4799999999996</c:v>
                </c:pt>
                <c:pt idx="886">
                  <c:v>-4307.63</c:v>
                </c:pt>
                <c:pt idx="887">
                  <c:v>-1908.59</c:v>
                </c:pt>
                <c:pt idx="888">
                  <c:v>-897.625</c:v>
                </c:pt>
                <c:pt idx="889">
                  <c:v>-548.03186000000005</c:v>
                </c:pt>
                <c:pt idx="890">
                  <c:v>-353.86908</c:v>
                </c:pt>
                <c:pt idx="891">
                  <c:v>-222.334</c:v>
                </c:pt>
                <c:pt idx="892">
                  <c:v>50761.599999999999</c:v>
                </c:pt>
                <c:pt idx="893">
                  <c:v>43116.9</c:v>
                </c:pt>
                <c:pt idx="894">
                  <c:v>-36531.800000000003</c:v>
                </c:pt>
                <c:pt idx="895">
                  <c:v>-22036.7</c:v>
                </c:pt>
                <c:pt idx="896">
                  <c:v>-24654.400000000001</c:v>
                </c:pt>
                <c:pt idx="897">
                  <c:v>-24983.7</c:v>
                </c:pt>
                <c:pt idx="898">
                  <c:v>-21799.599999999999</c:v>
                </c:pt>
                <c:pt idx="899">
                  <c:v>-22391.9</c:v>
                </c:pt>
                <c:pt idx="900">
                  <c:v>-15629</c:v>
                </c:pt>
                <c:pt idx="901">
                  <c:v>6933.84</c:v>
                </c:pt>
                <c:pt idx="902">
                  <c:v>189.9</c:v>
                </c:pt>
                <c:pt idx="903">
                  <c:v>2502.59</c:v>
                </c:pt>
                <c:pt idx="904">
                  <c:v>5581.9</c:v>
                </c:pt>
                <c:pt idx="905">
                  <c:v>-49166</c:v>
                </c:pt>
                <c:pt idx="906">
                  <c:v>7773.5</c:v>
                </c:pt>
                <c:pt idx="907">
                  <c:v>15903</c:v>
                </c:pt>
                <c:pt idx="908">
                  <c:v>-49368.4</c:v>
                </c:pt>
                <c:pt idx="909">
                  <c:v>22590.3</c:v>
                </c:pt>
                <c:pt idx="910">
                  <c:v>1795.78</c:v>
                </c:pt>
                <c:pt idx="911">
                  <c:v>-13954.7</c:v>
                </c:pt>
                <c:pt idx="912">
                  <c:v>-1163.33</c:v>
                </c:pt>
                <c:pt idx="913">
                  <c:v>554.56200000000001</c:v>
                </c:pt>
                <c:pt idx="914">
                  <c:v>351.81599999999997</c:v>
                </c:pt>
                <c:pt idx="915">
                  <c:v>-261.85399999999998</c:v>
                </c:pt>
                <c:pt idx="916">
                  <c:v>-139.19999999999999</c:v>
                </c:pt>
                <c:pt idx="917">
                  <c:v>-107.3013</c:v>
                </c:pt>
                <c:pt idx="918">
                  <c:v>-71.293499999999995</c:v>
                </c:pt>
                <c:pt idx="919">
                  <c:v>37520.699999999997</c:v>
                </c:pt>
                <c:pt idx="920">
                  <c:v>-495.24646000000001</c:v>
                </c:pt>
                <c:pt idx="921">
                  <c:v>675.16</c:v>
                </c:pt>
                <c:pt idx="922">
                  <c:v>-1582.69</c:v>
                </c:pt>
                <c:pt idx="923">
                  <c:v>12855.6</c:v>
                </c:pt>
                <c:pt idx="924">
                  <c:v>-1009.08</c:v>
                </c:pt>
                <c:pt idx="925">
                  <c:v>-30649.1</c:v>
                </c:pt>
                <c:pt idx="926">
                  <c:v>-7369.48</c:v>
                </c:pt>
                <c:pt idx="927">
                  <c:v>-6049.37</c:v>
                </c:pt>
                <c:pt idx="928">
                  <c:v>-9445.49</c:v>
                </c:pt>
                <c:pt idx="929">
                  <c:v>-1845.32</c:v>
                </c:pt>
                <c:pt idx="930">
                  <c:v>-9538.84</c:v>
                </c:pt>
                <c:pt idx="931">
                  <c:v>-10121.1</c:v>
                </c:pt>
                <c:pt idx="932">
                  <c:v>-12584.7</c:v>
                </c:pt>
                <c:pt idx="933">
                  <c:v>-9831.2900000000009</c:v>
                </c:pt>
                <c:pt idx="934">
                  <c:v>-3212.82</c:v>
                </c:pt>
                <c:pt idx="935">
                  <c:v>-8387.11</c:v>
                </c:pt>
                <c:pt idx="936">
                  <c:v>23164.2</c:v>
                </c:pt>
                <c:pt idx="937">
                  <c:v>169.87468000000001</c:v>
                </c:pt>
                <c:pt idx="938">
                  <c:v>24275.8</c:v>
                </c:pt>
                <c:pt idx="939">
                  <c:v>-51251.5</c:v>
                </c:pt>
                <c:pt idx="940">
                  <c:v>-47050.7</c:v>
                </c:pt>
                <c:pt idx="941">
                  <c:v>18570</c:v>
                </c:pt>
                <c:pt idx="942">
                  <c:v>18693.3</c:v>
                </c:pt>
                <c:pt idx="943">
                  <c:v>10900.8</c:v>
                </c:pt>
                <c:pt idx="944">
                  <c:v>16117.6</c:v>
                </c:pt>
                <c:pt idx="945">
                  <c:v>24855.5</c:v>
                </c:pt>
                <c:pt idx="946">
                  <c:v>18987.2</c:v>
                </c:pt>
                <c:pt idx="947">
                  <c:v>-47424.800000000003</c:v>
                </c:pt>
                <c:pt idx="948">
                  <c:v>-42825</c:v>
                </c:pt>
                <c:pt idx="949">
                  <c:v>22762.799999999999</c:v>
                </c:pt>
                <c:pt idx="950">
                  <c:v>27384.1</c:v>
                </c:pt>
                <c:pt idx="951">
                  <c:v>31763.1</c:v>
                </c:pt>
                <c:pt idx="952">
                  <c:v>31634.5</c:v>
                </c:pt>
                <c:pt idx="953">
                  <c:v>33291.4</c:v>
                </c:pt>
                <c:pt idx="954">
                  <c:v>-38028.6</c:v>
                </c:pt>
                <c:pt idx="955">
                  <c:v>-38511.800000000003</c:v>
                </c:pt>
                <c:pt idx="956">
                  <c:v>-34122.6</c:v>
                </c:pt>
                <c:pt idx="957">
                  <c:v>27109.599999999999</c:v>
                </c:pt>
                <c:pt idx="958">
                  <c:v>-33709</c:v>
                </c:pt>
                <c:pt idx="959">
                  <c:v>27689.200000000001</c:v>
                </c:pt>
                <c:pt idx="960">
                  <c:v>32097.9</c:v>
                </c:pt>
                <c:pt idx="961">
                  <c:v>-44176.2</c:v>
                </c:pt>
                <c:pt idx="962">
                  <c:v>24404.3</c:v>
                </c:pt>
                <c:pt idx="963">
                  <c:v>-37829.5</c:v>
                </c:pt>
                <c:pt idx="964">
                  <c:v>-31335.200000000001</c:v>
                </c:pt>
                <c:pt idx="965">
                  <c:v>-37423</c:v>
                </c:pt>
                <c:pt idx="966">
                  <c:v>29653.200000000001</c:v>
                </c:pt>
                <c:pt idx="967">
                  <c:v>-34313.9</c:v>
                </c:pt>
                <c:pt idx="968">
                  <c:v>35690.400000000001</c:v>
                </c:pt>
                <c:pt idx="969">
                  <c:v>34137.199999999997</c:v>
                </c:pt>
                <c:pt idx="970">
                  <c:v>33983.699999999997</c:v>
                </c:pt>
                <c:pt idx="971">
                  <c:v>33057.4</c:v>
                </c:pt>
                <c:pt idx="972">
                  <c:v>34358.5</c:v>
                </c:pt>
                <c:pt idx="973">
                  <c:v>34566.800000000003</c:v>
                </c:pt>
                <c:pt idx="974">
                  <c:v>-32065.8</c:v>
                </c:pt>
                <c:pt idx="975">
                  <c:v>32862.6</c:v>
                </c:pt>
                <c:pt idx="976">
                  <c:v>-30916.2</c:v>
                </c:pt>
                <c:pt idx="977">
                  <c:v>34429.199999999997</c:v>
                </c:pt>
                <c:pt idx="978">
                  <c:v>-31887.200000000001</c:v>
                </c:pt>
                <c:pt idx="979">
                  <c:v>-28783.7</c:v>
                </c:pt>
                <c:pt idx="980">
                  <c:v>-33580.400000000001</c:v>
                </c:pt>
                <c:pt idx="981">
                  <c:v>-30784.5</c:v>
                </c:pt>
                <c:pt idx="982">
                  <c:v>35122.199999999997</c:v>
                </c:pt>
                <c:pt idx="983">
                  <c:v>-26576.7</c:v>
                </c:pt>
                <c:pt idx="984">
                  <c:v>39589.800000000003</c:v>
                </c:pt>
                <c:pt idx="985">
                  <c:v>-26843.4</c:v>
                </c:pt>
                <c:pt idx="986">
                  <c:v>609.08299999999997</c:v>
                </c:pt>
                <c:pt idx="987">
                  <c:v>980.399</c:v>
                </c:pt>
                <c:pt idx="988">
                  <c:v>177.328</c:v>
                </c:pt>
                <c:pt idx="989">
                  <c:v>-174.661</c:v>
                </c:pt>
                <c:pt idx="990">
                  <c:v>1311.53</c:v>
                </c:pt>
                <c:pt idx="991">
                  <c:v>-160.44200000000001</c:v>
                </c:pt>
                <c:pt idx="992">
                  <c:v>-1296.3499999999999</c:v>
                </c:pt>
                <c:pt idx="993">
                  <c:v>-879.524</c:v>
                </c:pt>
                <c:pt idx="994">
                  <c:v>-638.69500000000005</c:v>
                </c:pt>
                <c:pt idx="995">
                  <c:v>-394.63799999999998</c:v>
                </c:pt>
                <c:pt idx="996">
                  <c:v>-326.77800000000002</c:v>
                </c:pt>
                <c:pt idx="997">
                  <c:v>-318.56799999999998</c:v>
                </c:pt>
                <c:pt idx="998">
                  <c:v>-85.899039999999999</c:v>
                </c:pt>
                <c:pt idx="999">
                  <c:v>19.6494</c:v>
                </c:pt>
                <c:pt idx="1000">
                  <c:v>-69.795000000000002</c:v>
                </c:pt>
                <c:pt idx="1001">
                  <c:v>4320.5600000000004</c:v>
                </c:pt>
                <c:pt idx="1002">
                  <c:v>-1454.36</c:v>
                </c:pt>
                <c:pt idx="1003">
                  <c:v>-401.35500000000002</c:v>
                </c:pt>
                <c:pt idx="1004">
                  <c:v>107.249</c:v>
                </c:pt>
                <c:pt idx="1005">
                  <c:v>191.93100000000001</c:v>
                </c:pt>
                <c:pt idx="1006">
                  <c:v>112.64100000000001</c:v>
                </c:pt>
                <c:pt idx="1007">
                  <c:v>-163.20599999999999</c:v>
                </c:pt>
                <c:pt idx="1008">
                  <c:v>-243.12799999999999</c:v>
                </c:pt>
                <c:pt idx="1009">
                  <c:v>-224.023</c:v>
                </c:pt>
                <c:pt idx="1010">
                  <c:v>-45590.9</c:v>
                </c:pt>
                <c:pt idx="1011">
                  <c:v>-326.38099999999997</c:v>
                </c:pt>
                <c:pt idx="1012">
                  <c:v>-41465</c:v>
                </c:pt>
                <c:pt idx="1013">
                  <c:v>1251.3499999999999</c:v>
                </c:pt>
                <c:pt idx="1014">
                  <c:v>820.09500000000003</c:v>
                </c:pt>
                <c:pt idx="1015">
                  <c:v>272.57100000000003</c:v>
                </c:pt>
                <c:pt idx="1016">
                  <c:v>52.953299999999999</c:v>
                </c:pt>
                <c:pt idx="1017">
                  <c:v>-41980.9</c:v>
                </c:pt>
                <c:pt idx="1018">
                  <c:v>1067.1099999999999</c:v>
                </c:pt>
                <c:pt idx="1019">
                  <c:v>715.02599999999995</c:v>
                </c:pt>
                <c:pt idx="1020">
                  <c:v>397.654</c:v>
                </c:pt>
                <c:pt idx="1021">
                  <c:v>-2775.16</c:v>
                </c:pt>
                <c:pt idx="1022">
                  <c:v>3112.94</c:v>
                </c:pt>
                <c:pt idx="1023">
                  <c:v>18945.2</c:v>
                </c:pt>
                <c:pt idx="1024">
                  <c:v>-1241.77</c:v>
                </c:pt>
                <c:pt idx="1025">
                  <c:v>-7901.73</c:v>
                </c:pt>
                <c:pt idx="1026">
                  <c:v>-12681.3</c:v>
                </c:pt>
                <c:pt idx="1027">
                  <c:v>-1915.09</c:v>
                </c:pt>
                <c:pt idx="1028">
                  <c:v>-543.22820999999999</c:v>
                </c:pt>
                <c:pt idx="1029">
                  <c:v>-110.96</c:v>
                </c:pt>
                <c:pt idx="1030">
                  <c:v>976.93899999999996</c:v>
                </c:pt>
                <c:pt idx="1031">
                  <c:v>909.76099999999997</c:v>
                </c:pt>
                <c:pt idx="1032">
                  <c:v>1279.6600000000001</c:v>
                </c:pt>
                <c:pt idx="1033">
                  <c:v>1752.63</c:v>
                </c:pt>
                <c:pt idx="1034">
                  <c:v>1290.6400000000001</c:v>
                </c:pt>
                <c:pt idx="1035">
                  <c:v>809.79700000000003</c:v>
                </c:pt>
                <c:pt idx="1036">
                  <c:v>390.58017000000001</c:v>
                </c:pt>
                <c:pt idx="1037">
                  <c:v>-158.47499999999999</c:v>
                </c:pt>
                <c:pt idx="1038">
                  <c:v>10105</c:v>
                </c:pt>
                <c:pt idx="1039">
                  <c:v>1921.95</c:v>
                </c:pt>
                <c:pt idx="1040">
                  <c:v>-3215.33</c:v>
                </c:pt>
                <c:pt idx="1041">
                  <c:v>-3393.42</c:v>
                </c:pt>
                <c:pt idx="1042">
                  <c:v>-521.45500000000004</c:v>
                </c:pt>
                <c:pt idx="1043">
                  <c:v>-291.32799999999997</c:v>
                </c:pt>
                <c:pt idx="1044">
                  <c:v>-25.643999999999998</c:v>
                </c:pt>
                <c:pt idx="1045">
                  <c:v>-686.56799999999998</c:v>
                </c:pt>
                <c:pt idx="1046">
                  <c:v>-1198.1199999999999</c:v>
                </c:pt>
                <c:pt idx="1047">
                  <c:v>-1318.54</c:v>
                </c:pt>
                <c:pt idx="1048">
                  <c:v>-703.61800000000005</c:v>
                </c:pt>
                <c:pt idx="1049">
                  <c:v>-1256.51</c:v>
                </c:pt>
                <c:pt idx="1050">
                  <c:v>-971.50699999999995</c:v>
                </c:pt>
                <c:pt idx="1051">
                  <c:v>-1029.06</c:v>
                </c:pt>
                <c:pt idx="1052">
                  <c:v>-799.18395999999996</c:v>
                </c:pt>
                <c:pt idx="1053">
                  <c:v>-567.89</c:v>
                </c:pt>
                <c:pt idx="1054">
                  <c:v>-2941.82</c:v>
                </c:pt>
                <c:pt idx="1055">
                  <c:v>-61.680900000000001</c:v>
                </c:pt>
                <c:pt idx="1056">
                  <c:v>-1154.6600000000001</c:v>
                </c:pt>
                <c:pt idx="1057">
                  <c:v>-806.70600000000002</c:v>
                </c:pt>
                <c:pt idx="1058">
                  <c:v>-572.80700000000002</c:v>
                </c:pt>
                <c:pt idx="1059">
                  <c:v>-470.48</c:v>
                </c:pt>
                <c:pt idx="1060">
                  <c:v>-316.26600000000002</c:v>
                </c:pt>
                <c:pt idx="1061">
                  <c:v>-145.89599999999999</c:v>
                </c:pt>
                <c:pt idx="1062">
                  <c:v>-146.49100000000001</c:v>
                </c:pt>
                <c:pt idx="1063">
                  <c:v>-17.127199999999998</c:v>
                </c:pt>
                <c:pt idx="1064">
                  <c:v>37.7059</c:v>
                </c:pt>
                <c:pt idx="1065">
                  <c:v>-13.5967</c:v>
                </c:pt>
                <c:pt idx="1066">
                  <c:v>-119.73099999999999</c:v>
                </c:pt>
                <c:pt idx="1067">
                  <c:v>-172.12700000000001</c:v>
                </c:pt>
                <c:pt idx="1068">
                  <c:v>4812.8</c:v>
                </c:pt>
                <c:pt idx="1069">
                  <c:v>-1400.36</c:v>
                </c:pt>
                <c:pt idx="1070">
                  <c:v>-263.673</c:v>
                </c:pt>
                <c:pt idx="1071">
                  <c:v>200.83699999999999</c:v>
                </c:pt>
                <c:pt idx="1072">
                  <c:v>196.12</c:v>
                </c:pt>
                <c:pt idx="1073">
                  <c:v>-167.30661000000001</c:v>
                </c:pt>
                <c:pt idx="1074">
                  <c:v>-542.98699999999997</c:v>
                </c:pt>
                <c:pt idx="1075">
                  <c:v>-391.65300000000002</c:v>
                </c:pt>
                <c:pt idx="1076">
                  <c:v>125.682</c:v>
                </c:pt>
                <c:pt idx="1077">
                  <c:v>1282.17</c:v>
                </c:pt>
                <c:pt idx="1078">
                  <c:v>6615.35</c:v>
                </c:pt>
                <c:pt idx="1079">
                  <c:v>-3989.43</c:v>
                </c:pt>
                <c:pt idx="1080">
                  <c:v>1422.37</c:v>
                </c:pt>
                <c:pt idx="1081">
                  <c:v>859.97900000000004</c:v>
                </c:pt>
                <c:pt idx="1082">
                  <c:v>315.834</c:v>
                </c:pt>
                <c:pt idx="1083">
                  <c:v>-19.92643</c:v>
                </c:pt>
                <c:pt idx="1084">
                  <c:v>-29.820799999999998</c:v>
                </c:pt>
                <c:pt idx="1085">
                  <c:v>181.482</c:v>
                </c:pt>
                <c:pt idx="1086">
                  <c:v>883.71699999999998</c:v>
                </c:pt>
                <c:pt idx="1087">
                  <c:v>510.82100000000003</c:v>
                </c:pt>
                <c:pt idx="1088">
                  <c:v>3300.05</c:v>
                </c:pt>
                <c:pt idx="1089">
                  <c:v>4433.8999999999996</c:v>
                </c:pt>
                <c:pt idx="1090">
                  <c:v>47407.9</c:v>
                </c:pt>
                <c:pt idx="1091">
                  <c:v>-953.30700000000002</c:v>
                </c:pt>
                <c:pt idx="1092">
                  <c:v>-159.733</c:v>
                </c:pt>
                <c:pt idx="1093">
                  <c:v>-1449.75</c:v>
                </c:pt>
                <c:pt idx="1094">
                  <c:v>-2488.27</c:v>
                </c:pt>
                <c:pt idx="1095">
                  <c:v>-567.42980999999997</c:v>
                </c:pt>
                <c:pt idx="1096">
                  <c:v>322.16626000000002</c:v>
                </c:pt>
                <c:pt idx="1097">
                  <c:v>650.24599999999998</c:v>
                </c:pt>
                <c:pt idx="1098">
                  <c:v>668.77599999999995</c:v>
                </c:pt>
                <c:pt idx="1099">
                  <c:v>504.089</c:v>
                </c:pt>
                <c:pt idx="1100">
                  <c:v>-1864.69</c:v>
                </c:pt>
                <c:pt idx="1101">
                  <c:v>-937.57</c:v>
                </c:pt>
                <c:pt idx="1102">
                  <c:v>-1599.51</c:v>
                </c:pt>
                <c:pt idx="1103">
                  <c:v>9004.25</c:v>
                </c:pt>
                <c:pt idx="1104">
                  <c:v>1175.95</c:v>
                </c:pt>
                <c:pt idx="1105">
                  <c:v>955.27</c:v>
                </c:pt>
                <c:pt idx="1106">
                  <c:v>29.529800000000002</c:v>
                </c:pt>
                <c:pt idx="1107">
                  <c:v>-144.80600000000001</c:v>
                </c:pt>
                <c:pt idx="1108">
                  <c:v>7792.03</c:v>
                </c:pt>
                <c:pt idx="1109">
                  <c:v>-36337.4</c:v>
                </c:pt>
                <c:pt idx="1110">
                  <c:v>6234.99</c:v>
                </c:pt>
                <c:pt idx="1111">
                  <c:v>37990.699999999997</c:v>
                </c:pt>
                <c:pt idx="1112">
                  <c:v>-17104.2</c:v>
                </c:pt>
                <c:pt idx="1113">
                  <c:v>-183.03</c:v>
                </c:pt>
                <c:pt idx="1114">
                  <c:v>-554.82399999999996</c:v>
                </c:pt>
                <c:pt idx="1115">
                  <c:v>51254.9</c:v>
                </c:pt>
                <c:pt idx="1116">
                  <c:v>22982.5</c:v>
                </c:pt>
                <c:pt idx="1117">
                  <c:v>26299</c:v>
                </c:pt>
                <c:pt idx="1118">
                  <c:v>31662.6</c:v>
                </c:pt>
                <c:pt idx="1119">
                  <c:v>-36592.400000000001</c:v>
                </c:pt>
                <c:pt idx="1120">
                  <c:v>-50082.8</c:v>
                </c:pt>
                <c:pt idx="1121">
                  <c:v>15890.2</c:v>
                </c:pt>
                <c:pt idx="1122">
                  <c:v>-47642.8</c:v>
                </c:pt>
                <c:pt idx="1123">
                  <c:v>-45810</c:v>
                </c:pt>
                <c:pt idx="1124">
                  <c:v>25683.599999999999</c:v>
                </c:pt>
                <c:pt idx="1125">
                  <c:v>-38257</c:v>
                </c:pt>
                <c:pt idx="1126">
                  <c:v>26976.1</c:v>
                </c:pt>
                <c:pt idx="1127">
                  <c:v>-42772.800000000003</c:v>
                </c:pt>
                <c:pt idx="1128">
                  <c:v>23908.5</c:v>
                </c:pt>
                <c:pt idx="1129">
                  <c:v>26050.6</c:v>
                </c:pt>
                <c:pt idx="1130">
                  <c:v>-53375.9</c:v>
                </c:pt>
                <c:pt idx="1131">
                  <c:v>16589.8</c:v>
                </c:pt>
                <c:pt idx="1132">
                  <c:v>-43614.8</c:v>
                </c:pt>
                <c:pt idx="1133">
                  <c:v>29159.599999999999</c:v>
                </c:pt>
                <c:pt idx="1134">
                  <c:v>25958.799999999999</c:v>
                </c:pt>
                <c:pt idx="1135">
                  <c:v>-42324.9</c:v>
                </c:pt>
                <c:pt idx="1136">
                  <c:v>-44831.1</c:v>
                </c:pt>
                <c:pt idx="1137">
                  <c:v>-43923.3</c:v>
                </c:pt>
                <c:pt idx="1138">
                  <c:v>33522.300000000003</c:v>
                </c:pt>
                <c:pt idx="1139">
                  <c:v>-50028.3</c:v>
                </c:pt>
                <c:pt idx="1140">
                  <c:v>-39.236199999999997</c:v>
                </c:pt>
                <c:pt idx="1141">
                  <c:v>-2957.31</c:v>
                </c:pt>
                <c:pt idx="1142">
                  <c:v>-1259.6400000000001</c:v>
                </c:pt>
                <c:pt idx="1143">
                  <c:v>-890.74</c:v>
                </c:pt>
                <c:pt idx="1144">
                  <c:v>-672.93200000000002</c:v>
                </c:pt>
                <c:pt idx="1145">
                  <c:v>-431.91899999999998</c:v>
                </c:pt>
                <c:pt idx="1146">
                  <c:v>20737.5</c:v>
                </c:pt>
                <c:pt idx="1147">
                  <c:v>-143.45400000000001</c:v>
                </c:pt>
                <c:pt idx="1148">
                  <c:v>-154.45500000000001</c:v>
                </c:pt>
                <c:pt idx="1149">
                  <c:v>1105.98</c:v>
                </c:pt>
                <c:pt idx="1150">
                  <c:v>2300.35</c:v>
                </c:pt>
                <c:pt idx="1151">
                  <c:v>-1245.81</c:v>
                </c:pt>
                <c:pt idx="1152">
                  <c:v>-3796.22</c:v>
                </c:pt>
                <c:pt idx="1153">
                  <c:v>19292.2</c:v>
                </c:pt>
                <c:pt idx="1154">
                  <c:v>276.50234999999998</c:v>
                </c:pt>
                <c:pt idx="1155">
                  <c:v>63.239400000000003</c:v>
                </c:pt>
                <c:pt idx="1156">
                  <c:v>-23.983000000000001</c:v>
                </c:pt>
                <c:pt idx="1157">
                  <c:v>-133.01499999999999</c:v>
                </c:pt>
                <c:pt idx="1158">
                  <c:v>-220.07499999999999</c:v>
                </c:pt>
                <c:pt idx="1159">
                  <c:v>2224.81</c:v>
                </c:pt>
                <c:pt idx="1160">
                  <c:v>4228.74</c:v>
                </c:pt>
                <c:pt idx="1161">
                  <c:v>-4012.91</c:v>
                </c:pt>
                <c:pt idx="1162">
                  <c:v>1251.6199999999999</c:v>
                </c:pt>
                <c:pt idx="1163">
                  <c:v>763.46582000000001</c:v>
                </c:pt>
                <c:pt idx="1164">
                  <c:v>24.619399999999999</c:v>
                </c:pt>
                <c:pt idx="1165">
                  <c:v>38.279499999999999</c:v>
                </c:pt>
                <c:pt idx="1166">
                  <c:v>69.217399999999998</c:v>
                </c:pt>
                <c:pt idx="1167">
                  <c:v>82.677099999999996</c:v>
                </c:pt>
                <c:pt idx="1168">
                  <c:v>67.171279999999996</c:v>
                </c:pt>
                <c:pt idx="1169">
                  <c:v>-18471.900000000001</c:v>
                </c:pt>
                <c:pt idx="1170">
                  <c:v>3300.54</c:v>
                </c:pt>
                <c:pt idx="1171">
                  <c:v>4925.9799999999996</c:v>
                </c:pt>
                <c:pt idx="1172">
                  <c:v>-5251.91</c:v>
                </c:pt>
                <c:pt idx="1173">
                  <c:v>-5413.11</c:v>
                </c:pt>
                <c:pt idx="1174">
                  <c:v>-4281.55</c:v>
                </c:pt>
                <c:pt idx="1175">
                  <c:v>341.03100000000001</c:v>
                </c:pt>
                <c:pt idx="1176">
                  <c:v>-48607</c:v>
                </c:pt>
                <c:pt idx="1177">
                  <c:v>-3365.02</c:v>
                </c:pt>
                <c:pt idx="1178">
                  <c:v>12111.5</c:v>
                </c:pt>
                <c:pt idx="1179">
                  <c:v>-57216</c:v>
                </c:pt>
                <c:pt idx="1180">
                  <c:v>1374.68</c:v>
                </c:pt>
                <c:pt idx="1181">
                  <c:v>762.41300000000001</c:v>
                </c:pt>
                <c:pt idx="1182">
                  <c:v>356.11910999999998</c:v>
                </c:pt>
                <c:pt idx="1183">
                  <c:v>-24735</c:v>
                </c:pt>
                <c:pt idx="1184">
                  <c:v>964.50099999999998</c:v>
                </c:pt>
                <c:pt idx="1185">
                  <c:v>801.29303000000004</c:v>
                </c:pt>
                <c:pt idx="1186">
                  <c:v>-727.61900000000003</c:v>
                </c:pt>
                <c:pt idx="1187">
                  <c:v>-1699.09</c:v>
                </c:pt>
                <c:pt idx="1188">
                  <c:v>-158.62299999999999</c:v>
                </c:pt>
                <c:pt idx="1189">
                  <c:v>572.56700000000001</c:v>
                </c:pt>
                <c:pt idx="1190">
                  <c:v>14348.2</c:v>
                </c:pt>
                <c:pt idx="1191">
                  <c:v>-2054.56</c:v>
                </c:pt>
                <c:pt idx="1192">
                  <c:v>-220.624</c:v>
                </c:pt>
                <c:pt idx="1193">
                  <c:v>654.18100000000004</c:v>
                </c:pt>
                <c:pt idx="1194">
                  <c:v>742.81500000000005</c:v>
                </c:pt>
                <c:pt idx="1195">
                  <c:v>-1277.67</c:v>
                </c:pt>
                <c:pt idx="1196">
                  <c:v>101348</c:v>
                </c:pt>
                <c:pt idx="1197">
                  <c:v>-86855</c:v>
                </c:pt>
                <c:pt idx="1198">
                  <c:v>1434.39</c:v>
                </c:pt>
                <c:pt idx="1199">
                  <c:v>939.08900000000006</c:v>
                </c:pt>
                <c:pt idx="1200">
                  <c:v>-298.48</c:v>
                </c:pt>
                <c:pt idx="1201">
                  <c:v>1081.8599999999999</c:v>
                </c:pt>
                <c:pt idx="1202">
                  <c:v>2245.9499999999998</c:v>
                </c:pt>
                <c:pt idx="1203">
                  <c:v>587.39800000000002</c:v>
                </c:pt>
                <c:pt idx="1204">
                  <c:v>3497.64</c:v>
                </c:pt>
                <c:pt idx="1205">
                  <c:v>-798.85699999999997</c:v>
                </c:pt>
                <c:pt idx="1206">
                  <c:v>-210.547</c:v>
                </c:pt>
                <c:pt idx="1207">
                  <c:v>-1528.84</c:v>
                </c:pt>
                <c:pt idx="1208">
                  <c:v>-69763.199999999997</c:v>
                </c:pt>
                <c:pt idx="1209">
                  <c:v>5575.85</c:v>
                </c:pt>
                <c:pt idx="1210">
                  <c:v>8276.81</c:v>
                </c:pt>
                <c:pt idx="1211">
                  <c:v>-2576.77</c:v>
                </c:pt>
                <c:pt idx="1212">
                  <c:v>-1996.82</c:v>
                </c:pt>
                <c:pt idx="1213">
                  <c:v>-1378.72</c:v>
                </c:pt>
                <c:pt idx="1214">
                  <c:v>-6556.65</c:v>
                </c:pt>
                <c:pt idx="1215">
                  <c:v>-701.74599999999998</c:v>
                </c:pt>
                <c:pt idx="1216">
                  <c:v>-77.252219999999994</c:v>
                </c:pt>
                <c:pt idx="1217">
                  <c:v>-54.851599999999998</c:v>
                </c:pt>
                <c:pt idx="1218">
                  <c:v>880.01099999999997</c:v>
                </c:pt>
                <c:pt idx="1219">
                  <c:v>10810</c:v>
                </c:pt>
                <c:pt idx="1220">
                  <c:v>-480.65</c:v>
                </c:pt>
                <c:pt idx="1221">
                  <c:v>-529.53099999999995</c:v>
                </c:pt>
                <c:pt idx="1222">
                  <c:v>8739.43</c:v>
                </c:pt>
                <c:pt idx="1223">
                  <c:v>52906.7</c:v>
                </c:pt>
                <c:pt idx="1224">
                  <c:v>4.0636099999999997</c:v>
                </c:pt>
                <c:pt idx="1225">
                  <c:v>17.774899999999999</c:v>
                </c:pt>
                <c:pt idx="1226">
                  <c:v>20.793500000000002</c:v>
                </c:pt>
                <c:pt idx="1227">
                  <c:v>10.4922</c:v>
                </c:pt>
                <c:pt idx="1228">
                  <c:v>-3.5648599999999999</c:v>
                </c:pt>
                <c:pt idx="1229">
                  <c:v>-29.4285</c:v>
                </c:pt>
                <c:pt idx="1230">
                  <c:v>-24.127800000000001</c:v>
                </c:pt>
                <c:pt idx="1231">
                  <c:v>-9811.4599999999991</c:v>
                </c:pt>
                <c:pt idx="1232">
                  <c:v>-6624.17</c:v>
                </c:pt>
                <c:pt idx="1233">
                  <c:v>-4247.17</c:v>
                </c:pt>
                <c:pt idx="1234">
                  <c:v>801.48406999999997</c:v>
                </c:pt>
                <c:pt idx="1235">
                  <c:v>-22945.5</c:v>
                </c:pt>
                <c:pt idx="1236">
                  <c:v>1238.8399999999999</c:v>
                </c:pt>
                <c:pt idx="1237">
                  <c:v>1168.23</c:v>
                </c:pt>
                <c:pt idx="1238">
                  <c:v>1035.06</c:v>
                </c:pt>
                <c:pt idx="1239">
                  <c:v>850.34799999999996</c:v>
                </c:pt>
                <c:pt idx="1240">
                  <c:v>-347.37700000000001</c:v>
                </c:pt>
                <c:pt idx="1241">
                  <c:v>-529.298</c:v>
                </c:pt>
                <c:pt idx="1242">
                  <c:v>-2160.08</c:v>
                </c:pt>
                <c:pt idx="1243">
                  <c:v>469.82499999999999</c:v>
                </c:pt>
                <c:pt idx="1244">
                  <c:v>2620.37</c:v>
                </c:pt>
                <c:pt idx="1245">
                  <c:v>-912.20299999999997</c:v>
                </c:pt>
                <c:pt idx="1246">
                  <c:v>-264.72899999999998</c:v>
                </c:pt>
                <c:pt idx="1247">
                  <c:v>-939.47900000000004</c:v>
                </c:pt>
                <c:pt idx="1248">
                  <c:v>846.46299999999997</c:v>
                </c:pt>
                <c:pt idx="1249">
                  <c:v>1998.4</c:v>
                </c:pt>
                <c:pt idx="1250">
                  <c:v>148.245</c:v>
                </c:pt>
                <c:pt idx="1251">
                  <c:v>264.15600000000001</c:v>
                </c:pt>
                <c:pt idx="1252">
                  <c:v>-367.04361</c:v>
                </c:pt>
                <c:pt idx="1253">
                  <c:v>-87.240799999999993</c:v>
                </c:pt>
                <c:pt idx="1254">
                  <c:v>61851.3</c:v>
                </c:pt>
                <c:pt idx="1255">
                  <c:v>-5335.07</c:v>
                </c:pt>
                <c:pt idx="1256">
                  <c:v>-2822.03</c:v>
                </c:pt>
                <c:pt idx="1257">
                  <c:v>-1373.13</c:v>
                </c:pt>
                <c:pt idx="1258">
                  <c:v>-867.62199999999996</c:v>
                </c:pt>
                <c:pt idx="1259">
                  <c:v>-582.85</c:v>
                </c:pt>
                <c:pt idx="1260">
                  <c:v>-418.92399999999998</c:v>
                </c:pt>
                <c:pt idx="1261">
                  <c:v>-352.78800000000001</c:v>
                </c:pt>
                <c:pt idx="1262">
                  <c:v>-132.11799999999999</c:v>
                </c:pt>
                <c:pt idx="1263">
                  <c:v>-157.149</c:v>
                </c:pt>
                <c:pt idx="1264">
                  <c:v>-154.745</c:v>
                </c:pt>
                <c:pt idx="1265">
                  <c:v>-90.572999999999993</c:v>
                </c:pt>
                <c:pt idx="1266">
                  <c:v>-19.773199999999999</c:v>
                </c:pt>
                <c:pt idx="1267">
                  <c:v>-58.132100000000001</c:v>
                </c:pt>
                <c:pt idx="1268">
                  <c:v>2218.08</c:v>
                </c:pt>
                <c:pt idx="1269">
                  <c:v>-490.17099999999999</c:v>
                </c:pt>
                <c:pt idx="1270">
                  <c:v>-265.51100000000002</c:v>
                </c:pt>
                <c:pt idx="1271">
                  <c:v>-302.52300000000002</c:v>
                </c:pt>
                <c:pt idx="1272">
                  <c:v>545.27499999999998</c:v>
                </c:pt>
                <c:pt idx="1273">
                  <c:v>519.74</c:v>
                </c:pt>
                <c:pt idx="1274">
                  <c:v>-15521.3</c:v>
                </c:pt>
                <c:pt idx="1275">
                  <c:v>-559.62199999999996</c:v>
                </c:pt>
                <c:pt idx="1276">
                  <c:v>-571.70100000000002</c:v>
                </c:pt>
                <c:pt idx="1277">
                  <c:v>-368.483</c:v>
                </c:pt>
                <c:pt idx="1278">
                  <c:v>-7867.02</c:v>
                </c:pt>
                <c:pt idx="1279">
                  <c:v>139.99199999999999</c:v>
                </c:pt>
                <c:pt idx="1280">
                  <c:v>-4734.75</c:v>
                </c:pt>
                <c:pt idx="1281">
                  <c:v>2037.74</c:v>
                </c:pt>
                <c:pt idx="1282">
                  <c:v>-6917.77</c:v>
                </c:pt>
                <c:pt idx="1283">
                  <c:v>-15.791</c:v>
                </c:pt>
                <c:pt idx="1284">
                  <c:v>94.959900000000005</c:v>
                </c:pt>
                <c:pt idx="1285">
                  <c:v>823.83699999999999</c:v>
                </c:pt>
                <c:pt idx="1286">
                  <c:v>-2611.12</c:v>
                </c:pt>
                <c:pt idx="1287">
                  <c:v>853.58900000000006</c:v>
                </c:pt>
                <c:pt idx="1288">
                  <c:v>723.65499999999997</c:v>
                </c:pt>
                <c:pt idx="1289">
                  <c:v>-26872.9</c:v>
                </c:pt>
                <c:pt idx="1290">
                  <c:v>196.55699999999999</c:v>
                </c:pt>
                <c:pt idx="1291">
                  <c:v>-523.10500000000002</c:v>
                </c:pt>
                <c:pt idx="1292">
                  <c:v>-5436</c:v>
                </c:pt>
                <c:pt idx="1293">
                  <c:v>-2628.14</c:v>
                </c:pt>
                <c:pt idx="1294">
                  <c:v>-1524.18</c:v>
                </c:pt>
                <c:pt idx="1295">
                  <c:v>-971.13300000000004</c:v>
                </c:pt>
                <c:pt idx="1296">
                  <c:v>-471.01</c:v>
                </c:pt>
                <c:pt idx="1297">
                  <c:v>-699.52599999999995</c:v>
                </c:pt>
                <c:pt idx="1298">
                  <c:v>-258.91699999999997</c:v>
                </c:pt>
                <c:pt idx="1299">
                  <c:v>87.222200000000001</c:v>
                </c:pt>
                <c:pt idx="1300">
                  <c:v>-381.25599999999997</c:v>
                </c:pt>
                <c:pt idx="1301">
                  <c:v>18760.3</c:v>
                </c:pt>
                <c:pt idx="1302">
                  <c:v>-922.60437000000002</c:v>
                </c:pt>
                <c:pt idx="1303">
                  <c:v>-822.66200000000003</c:v>
                </c:pt>
                <c:pt idx="1304">
                  <c:v>-225.828</c:v>
                </c:pt>
                <c:pt idx="1305">
                  <c:v>-159.26900000000001</c:v>
                </c:pt>
                <c:pt idx="1306">
                  <c:v>-155.61699999999999</c:v>
                </c:pt>
                <c:pt idx="1307">
                  <c:v>-875.73400000000004</c:v>
                </c:pt>
                <c:pt idx="1308">
                  <c:v>-174.00899999999999</c:v>
                </c:pt>
                <c:pt idx="1309">
                  <c:v>-14060.1</c:v>
                </c:pt>
                <c:pt idx="1310">
                  <c:v>2246.02</c:v>
                </c:pt>
                <c:pt idx="1311">
                  <c:v>1209.95</c:v>
                </c:pt>
                <c:pt idx="1312">
                  <c:v>486.17</c:v>
                </c:pt>
                <c:pt idx="1313">
                  <c:v>2462.5100000000002</c:v>
                </c:pt>
                <c:pt idx="1314">
                  <c:v>-203.52</c:v>
                </c:pt>
                <c:pt idx="1315">
                  <c:v>3386.28</c:v>
                </c:pt>
                <c:pt idx="1316">
                  <c:v>-4597.88</c:v>
                </c:pt>
                <c:pt idx="1317">
                  <c:v>742.20799999999997</c:v>
                </c:pt>
                <c:pt idx="1318">
                  <c:v>383.33100000000002</c:v>
                </c:pt>
                <c:pt idx="1319">
                  <c:v>-888.27599999999995</c:v>
                </c:pt>
                <c:pt idx="1320">
                  <c:v>-616.75199999999995</c:v>
                </c:pt>
                <c:pt idx="1321">
                  <c:v>-364.72300000000001</c:v>
                </c:pt>
                <c:pt idx="1322">
                  <c:v>-449.40699999999998</c:v>
                </c:pt>
                <c:pt idx="1323">
                  <c:v>-195.01599999999999</c:v>
                </c:pt>
                <c:pt idx="1324">
                  <c:v>2146.17</c:v>
                </c:pt>
                <c:pt idx="1325">
                  <c:v>257.90499999999997</c:v>
                </c:pt>
                <c:pt idx="1326">
                  <c:v>487.08699999999999</c:v>
                </c:pt>
                <c:pt idx="1327">
                  <c:v>45171.6</c:v>
                </c:pt>
                <c:pt idx="1328">
                  <c:v>-2305.67</c:v>
                </c:pt>
                <c:pt idx="1329">
                  <c:v>-1270.75</c:v>
                </c:pt>
                <c:pt idx="1330">
                  <c:v>-277.00200000000001</c:v>
                </c:pt>
                <c:pt idx="1331">
                  <c:v>-59951.6</c:v>
                </c:pt>
                <c:pt idx="1332">
                  <c:v>-33919.5</c:v>
                </c:pt>
                <c:pt idx="1333">
                  <c:v>38195.699999999997</c:v>
                </c:pt>
                <c:pt idx="1334">
                  <c:v>45966.3</c:v>
                </c:pt>
                <c:pt idx="1335">
                  <c:v>41665.199999999997</c:v>
                </c:pt>
                <c:pt idx="1336">
                  <c:v>-24430</c:v>
                </c:pt>
                <c:pt idx="1337">
                  <c:v>-20497.900000000001</c:v>
                </c:pt>
                <c:pt idx="1338">
                  <c:v>-19883.900000000001</c:v>
                </c:pt>
                <c:pt idx="1339">
                  <c:v>-16788</c:v>
                </c:pt>
                <c:pt idx="1340">
                  <c:v>-14735.7</c:v>
                </c:pt>
                <c:pt idx="1341">
                  <c:v>-17471.599999999999</c:v>
                </c:pt>
                <c:pt idx="1342">
                  <c:v>-12933.8</c:v>
                </c:pt>
                <c:pt idx="1343">
                  <c:v>-12475.8</c:v>
                </c:pt>
                <c:pt idx="1344">
                  <c:v>49885.4</c:v>
                </c:pt>
                <c:pt idx="1345">
                  <c:v>-5456.18</c:v>
                </c:pt>
                <c:pt idx="1346">
                  <c:v>-14426.7</c:v>
                </c:pt>
                <c:pt idx="1347">
                  <c:v>-3459.53</c:v>
                </c:pt>
                <c:pt idx="1348">
                  <c:v>-1908.29</c:v>
                </c:pt>
                <c:pt idx="1349">
                  <c:v>43898.5</c:v>
                </c:pt>
                <c:pt idx="1350">
                  <c:v>-29610.2</c:v>
                </c:pt>
                <c:pt idx="1351">
                  <c:v>-44620.6</c:v>
                </c:pt>
                <c:pt idx="1352">
                  <c:v>22412.6</c:v>
                </c:pt>
                <c:pt idx="1353">
                  <c:v>24572.5</c:v>
                </c:pt>
                <c:pt idx="1354">
                  <c:v>-45524.7</c:v>
                </c:pt>
                <c:pt idx="1355">
                  <c:v>-46330.6</c:v>
                </c:pt>
                <c:pt idx="1356">
                  <c:v>-47548.2</c:v>
                </c:pt>
                <c:pt idx="1357">
                  <c:v>-43397.4</c:v>
                </c:pt>
                <c:pt idx="1358">
                  <c:v>-29963.4</c:v>
                </c:pt>
                <c:pt idx="1359">
                  <c:v>31626.6</c:v>
                </c:pt>
                <c:pt idx="1360">
                  <c:v>28187</c:v>
                </c:pt>
                <c:pt idx="1361">
                  <c:v>30006.7</c:v>
                </c:pt>
                <c:pt idx="1362">
                  <c:v>30798.6</c:v>
                </c:pt>
                <c:pt idx="1363">
                  <c:v>-30438.9</c:v>
                </c:pt>
                <c:pt idx="1364">
                  <c:v>-31276.9</c:v>
                </c:pt>
                <c:pt idx="1365">
                  <c:v>-29005.8</c:v>
                </c:pt>
                <c:pt idx="1366">
                  <c:v>-30713.1</c:v>
                </c:pt>
                <c:pt idx="1367">
                  <c:v>-28087.200000000001</c:v>
                </c:pt>
                <c:pt idx="1368">
                  <c:v>-26737.5</c:v>
                </c:pt>
                <c:pt idx="1369">
                  <c:v>-25461.599999999999</c:v>
                </c:pt>
                <c:pt idx="1370">
                  <c:v>-27039.3</c:v>
                </c:pt>
                <c:pt idx="1371">
                  <c:v>-30313</c:v>
                </c:pt>
                <c:pt idx="1372">
                  <c:v>9302.81</c:v>
                </c:pt>
                <c:pt idx="1373">
                  <c:v>-384.04248000000001</c:v>
                </c:pt>
                <c:pt idx="1374">
                  <c:v>-946.74699999999996</c:v>
                </c:pt>
                <c:pt idx="1375">
                  <c:v>2031.04</c:v>
                </c:pt>
                <c:pt idx="1376">
                  <c:v>-1937.11</c:v>
                </c:pt>
                <c:pt idx="1377">
                  <c:v>-1080.1400000000001</c:v>
                </c:pt>
                <c:pt idx="1378">
                  <c:v>-469.41199999999998</c:v>
                </c:pt>
                <c:pt idx="1379">
                  <c:v>-285.77199999999999</c:v>
                </c:pt>
                <c:pt idx="1380">
                  <c:v>1938.79</c:v>
                </c:pt>
                <c:pt idx="1381">
                  <c:v>24125</c:v>
                </c:pt>
                <c:pt idx="1382">
                  <c:v>646.44872999999995</c:v>
                </c:pt>
                <c:pt idx="1383">
                  <c:v>508.56599999999997</c:v>
                </c:pt>
                <c:pt idx="1384">
                  <c:v>2886.52</c:v>
                </c:pt>
                <c:pt idx="1385">
                  <c:v>36952.800000000003</c:v>
                </c:pt>
                <c:pt idx="1386">
                  <c:v>-1494.2</c:v>
                </c:pt>
                <c:pt idx="1387">
                  <c:v>-4398.01</c:v>
                </c:pt>
                <c:pt idx="1388">
                  <c:v>-416.52</c:v>
                </c:pt>
                <c:pt idx="1389">
                  <c:v>753.50300000000004</c:v>
                </c:pt>
                <c:pt idx="1390">
                  <c:v>-8130.68</c:v>
                </c:pt>
                <c:pt idx="1391">
                  <c:v>-248.249</c:v>
                </c:pt>
                <c:pt idx="1392">
                  <c:v>-787.74199999999996</c:v>
                </c:pt>
                <c:pt idx="1393">
                  <c:v>-478.58373999999998</c:v>
                </c:pt>
                <c:pt idx="1394">
                  <c:v>-299.45</c:v>
                </c:pt>
                <c:pt idx="1395">
                  <c:v>-128.68799999999999</c:v>
                </c:pt>
                <c:pt idx="1396">
                  <c:v>-180.18897999999999</c:v>
                </c:pt>
                <c:pt idx="1397">
                  <c:v>1491.88</c:v>
                </c:pt>
                <c:pt idx="1398">
                  <c:v>279.37200000000001</c:v>
                </c:pt>
                <c:pt idx="1399">
                  <c:v>510.31781000000001</c:v>
                </c:pt>
                <c:pt idx="1400">
                  <c:v>463.822</c:v>
                </c:pt>
                <c:pt idx="1401">
                  <c:v>342.28066999999999</c:v>
                </c:pt>
                <c:pt idx="1402">
                  <c:v>171056</c:v>
                </c:pt>
                <c:pt idx="1403">
                  <c:v>-3053.55</c:v>
                </c:pt>
                <c:pt idx="1404">
                  <c:v>-46483.6</c:v>
                </c:pt>
                <c:pt idx="1405">
                  <c:v>-773.57500000000005</c:v>
                </c:pt>
                <c:pt idx="1406">
                  <c:v>17867.900000000001</c:v>
                </c:pt>
                <c:pt idx="1407">
                  <c:v>-1748.59</c:v>
                </c:pt>
                <c:pt idx="1408">
                  <c:v>-2155.64</c:v>
                </c:pt>
                <c:pt idx="1409">
                  <c:v>-1726.61</c:v>
                </c:pt>
                <c:pt idx="1410">
                  <c:v>9968.24</c:v>
                </c:pt>
                <c:pt idx="1411">
                  <c:v>-35518.300000000003</c:v>
                </c:pt>
                <c:pt idx="1412">
                  <c:v>-47173.4</c:v>
                </c:pt>
                <c:pt idx="1413">
                  <c:v>-41977</c:v>
                </c:pt>
                <c:pt idx="1414">
                  <c:v>13.1372</c:v>
                </c:pt>
                <c:pt idx="1415">
                  <c:v>2258.41</c:v>
                </c:pt>
                <c:pt idx="1416">
                  <c:v>-2005.44</c:v>
                </c:pt>
                <c:pt idx="1417">
                  <c:v>-1384.97</c:v>
                </c:pt>
                <c:pt idx="1418">
                  <c:v>-603.79700000000003</c:v>
                </c:pt>
                <c:pt idx="1419">
                  <c:v>-427.77300000000002</c:v>
                </c:pt>
                <c:pt idx="1420">
                  <c:v>2022.39</c:v>
                </c:pt>
                <c:pt idx="1421">
                  <c:v>-74.407899999999998</c:v>
                </c:pt>
                <c:pt idx="1422">
                  <c:v>-120.035</c:v>
                </c:pt>
                <c:pt idx="1423">
                  <c:v>38443.9</c:v>
                </c:pt>
                <c:pt idx="1424">
                  <c:v>969.71699999999998</c:v>
                </c:pt>
                <c:pt idx="1425">
                  <c:v>253.035</c:v>
                </c:pt>
                <c:pt idx="1426">
                  <c:v>603.69299999999998</c:v>
                </c:pt>
                <c:pt idx="1427">
                  <c:v>-298.07799999999997</c:v>
                </c:pt>
                <c:pt idx="1428">
                  <c:v>-3803.4</c:v>
                </c:pt>
                <c:pt idx="1429">
                  <c:v>1538.59</c:v>
                </c:pt>
                <c:pt idx="1430">
                  <c:v>841.45500000000004</c:v>
                </c:pt>
                <c:pt idx="1431">
                  <c:v>838.44500000000005</c:v>
                </c:pt>
                <c:pt idx="1432">
                  <c:v>531.77099999999996</c:v>
                </c:pt>
                <c:pt idx="1433">
                  <c:v>3202.84</c:v>
                </c:pt>
                <c:pt idx="1434">
                  <c:v>3954.72</c:v>
                </c:pt>
                <c:pt idx="1435">
                  <c:v>-570.31899999999996</c:v>
                </c:pt>
                <c:pt idx="1436">
                  <c:v>-395.11500000000001</c:v>
                </c:pt>
                <c:pt idx="1437">
                  <c:v>-255.19</c:v>
                </c:pt>
                <c:pt idx="1438">
                  <c:v>-123.489</c:v>
                </c:pt>
                <c:pt idx="1439">
                  <c:v>-173.511</c:v>
                </c:pt>
                <c:pt idx="1440">
                  <c:v>2167.0300000000002</c:v>
                </c:pt>
                <c:pt idx="1441">
                  <c:v>218.01599999999999</c:v>
                </c:pt>
                <c:pt idx="1442">
                  <c:v>511.649</c:v>
                </c:pt>
                <c:pt idx="1443">
                  <c:v>423.21899999999999</c:v>
                </c:pt>
                <c:pt idx="1444">
                  <c:v>371.79899999999998</c:v>
                </c:pt>
                <c:pt idx="1445">
                  <c:v>-4287.04</c:v>
                </c:pt>
                <c:pt idx="1446">
                  <c:v>-32858.800000000003</c:v>
                </c:pt>
                <c:pt idx="1447">
                  <c:v>-24389.8</c:v>
                </c:pt>
                <c:pt idx="1448">
                  <c:v>-15495.2</c:v>
                </c:pt>
                <c:pt idx="1449">
                  <c:v>42503.3</c:v>
                </c:pt>
                <c:pt idx="1450">
                  <c:v>-8541.33</c:v>
                </c:pt>
                <c:pt idx="1451">
                  <c:v>-12852.3</c:v>
                </c:pt>
                <c:pt idx="1452">
                  <c:v>48871.1</c:v>
                </c:pt>
                <c:pt idx="1453">
                  <c:v>-8042.92</c:v>
                </c:pt>
                <c:pt idx="1454">
                  <c:v>131559</c:v>
                </c:pt>
                <c:pt idx="1455">
                  <c:v>-4813.3</c:v>
                </c:pt>
                <c:pt idx="1456">
                  <c:v>-4104.6899999999996</c:v>
                </c:pt>
                <c:pt idx="1457">
                  <c:v>1520.1</c:v>
                </c:pt>
                <c:pt idx="1458">
                  <c:v>27359.5</c:v>
                </c:pt>
                <c:pt idx="1459">
                  <c:v>2452.9499999999998</c:v>
                </c:pt>
                <c:pt idx="1460">
                  <c:v>-3656.02</c:v>
                </c:pt>
                <c:pt idx="1461">
                  <c:v>5411.12</c:v>
                </c:pt>
                <c:pt idx="1462">
                  <c:v>-1269.57</c:v>
                </c:pt>
                <c:pt idx="1463">
                  <c:v>-989.07</c:v>
                </c:pt>
                <c:pt idx="1464">
                  <c:v>-538.58199999999999</c:v>
                </c:pt>
                <c:pt idx="1465">
                  <c:v>81.160300000000007</c:v>
                </c:pt>
                <c:pt idx="1466">
                  <c:v>-346.66800000000001</c:v>
                </c:pt>
                <c:pt idx="1467">
                  <c:v>-610.02099999999996</c:v>
                </c:pt>
                <c:pt idx="1468">
                  <c:v>56806.2</c:v>
                </c:pt>
                <c:pt idx="1469">
                  <c:v>-11761.4</c:v>
                </c:pt>
                <c:pt idx="1470">
                  <c:v>1124.57</c:v>
                </c:pt>
                <c:pt idx="1471">
                  <c:v>1087.4000000000001</c:v>
                </c:pt>
                <c:pt idx="1472">
                  <c:v>-2702.88</c:v>
                </c:pt>
                <c:pt idx="1473">
                  <c:v>1478.34</c:v>
                </c:pt>
                <c:pt idx="1474">
                  <c:v>-137.18600000000001</c:v>
                </c:pt>
                <c:pt idx="1475">
                  <c:v>894.50400000000002</c:v>
                </c:pt>
                <c:pt idx="1476">
                  <c:v>727.33799999999997</c:v>
                </c:pt>
                <c:pt idx="1477">
                  <c:v>431.29</c:v>
                </c:pt>
                <c:pt idx="1478">
                  <c:v>5075.43</c:v>
                </c:pt>
                <c:pt idx="1479">
                  <c:v>8513.8700000000008</c:v>
                </c:pt>
                <c:pt idx="1480">
                  <c:v>-1335.31</c:v>
                </c:pt>
                <c:pt idx="1481">
                  <c:v>-419.952</c:v>
                </c:pt>
                <c:pt idx="1482">
                  <c:v>-288.75700000000001</c:v>
                </c:pt>
                <c:pt idx="1483">
                  <c:v>-159.67699999999999</c:v>
                </c:pt>
                <c:pt idx="1484">
                  <c:v>-1272.3499999999999</c:v>
                </c:pt>
                <c:pt idx="1485">
                  <c:v>-97.218999999999994</c:v>
                </c:pt>
                <c:pt idx="1486">
                  <c:v>-120.845</c:v>
                </c:pt>
                <c:pt idx="1487">
                  <c:v>91.459299999999999</c:v>
                </c:pt>
                <c:pt idx="1488">
                  <c:v>106.23399999999999</c:v>
                </c:pt>
                <c:pt idx="1489">
                  <c:v>-21.507829999999998</c:v>
                </c:pt>
                <c:pt idx="1490">
                  <c:v>105.738</c:v>
                </c:pt>
                <c:pt idx="1491">
                  <c:v>122.37542000000001</c:v>
                </c:pt>
                <c:pt idx="1492">
                  <c:v>154.565</c:v>
                </c:pt>
                <c:pt idx="1493">
                  <c:v>2070.14</c:v>
                </c:pt>
                <c:pt idx="1494">
                  <c:v>-4274.21</c:v>
                </c:pt>
                <c:pt idx="1495">
                  <c:v>-2234.92</c:v>
                </c:pt>
                <c:pt idx="1496">
                  <c:v>-1494.69</c:v>
                </c:pt>
                <c:pt idx="1497">
                  <c:v>-920.29200000000003</c:v>
                </c:pt>
                <c:pt idx="1498">
                  <c:v>1667.73</c:v>
                </c:pt>
                <c:pt idx="1499">
                  <c:v>-150.14500000000001</c:v>
                </c:pt>
                <c:pt idx="1500">
                  <c:v>-767.65210000000002</c:v>
                </c:pt>
                <c:pt idx="1501">
                  <c:v>-33592.6</c:v>
                </c:pt>
                <c:pt idx="1502">
                  <c:v>12738.3</c:v>
                </c:pt>
                <c:pt idx="1503">
                  <c:v>-73432.100000000006</c:v>
                </c:pt>
                <c:pt idx="1504">
                  <c:v>684.64099999999996</c:v>
                </c:pt>
                <c:pt idx="1505">
                  <c:v>-277.60700000000003</c:v>
                </c:pt>
                <c:pt idx="1506">
                  <c:v>-2189.5</c:v>
                </c:pt>
                <c:pt idx="1507">
                  <c:v>579.14599999999996</c:v>
                </c:pt>
                <c:pt idx="1508">
                  <c:v>-8476.6299999999992</c:v>
                </c:pt>
                <c:pt idx="1509">
                  <c:v>931.68</c:v>
                </c:pt>
                <c:pt idx="1510">
                  <c:v>863.17</c:v>
                </c:pt>
                <c:pt idx="1511">
                  <c:v>648.74400000000003</c:v>
                </c:pt>
                <c:pt idx="1512">
                  <c:v>301.42980999999997</c:v>
                </c:pt>
                <c:pt idx="1513">
                  <c:v>6033.75</c:v>
                </c:pt>
                <c:pt idx="1514">
                  <c:v>-5060.75</c:v>
                </c:pt>
                <c:pt idx="1515">
                  <c:v>-613.99</c:v>
                </c:pt>
                <c:pt idx="1516">
                  <c:v>-451.62299999999999</c:v>
                </c:pt>
                <c:pt idx="1517">
                  <c:v>-169.53331</c:v>
                </c:pt>
                <c:pt idx="1518">
                  <c:v>4.2049700000000003</c:v>
                </c:pt>
                <c:pt idx="1519">
                  <c:v>-12.269600000000001</c:v>
                </c:pt>
                <c:pt idx="1520">
                  <c:v>149.554</c:v>
                </c:pt>
                <c:pt idx="1521">
                  <c:v>25.188300000000002</c:v>
                </c:pt>
                <c:pt idx="1522">
                  <c:v>-39.547400000000003</c:v>
                </c:pt>
                <c:pt idx="1523">
                  <c:v>3251.24</c:v>
                </c:pt>
                <c:pt idx="1524">
                  <c:v>1095.58</c:v>
                </c:pt>
                <c:pt idx="1525">
                  <c:v>-209.642</c:v>
                </c:pt>
                <c:pt idx="1526">
                  <c:v>11.3079</c:v>
                </c:pt>
                <c:pt idx="1527">
                  <c:v>201.15899999999999</c:v>
                </c:pt>
                <c:pt idx="1528">
                  <c:v>-1314.64</c:v>
                </c:pt>
                <c:pt idx="1529">
                  <c:v>-1024.3800000000001</c:v>
                </c:pt>
                <c:pt idx="1530">
                  <c:v>-4448.1400000000003</c:v>
                </c:pt>
                <c:pt idx="1531">
                  <c:v>-2340.62</c:v>
                </c:pt>
                <c:pt idx="1532">
                  <c:v>-1411.12</c:v>
                </c:pt>
                <c:pt idx="1533">
                  <c:v>1186.3499999999999</c:v>
                </c:pt>
                <c:pt idx="1534">
                  <c:v>21922</c:v>
                </c:pt>
                <c:pt idx="1535">
                  <c:v>-1170.57</c:v>
                </c:pt>
                <c:pt idx="1536">
                  <c:v>-64094</c:v>
                </c:pt>
                <c:pt idx="1537">
                  <c:v>593.26499999999999</c:v>
                </c:pt>
                <c:pt idx="1538">
                  <c:v>-464.089</c:v>
                </c:pt>
                <c:pt idx="1539">
                  <c:v>1967.39</c:v>
                </c:pt>
                <c:pt idx="1540">
                  <c:v>65263.6</c:v>
                </c:pt>
                <c:pt idx="1541">
                  <c:v>-2440.04</c:v>
                </c:pt>
                <c:pt idx="1542">
                  <c:v>7595.55</c:v>
                </c:pt>
                <c:pt idx="1543">
                  <c:v>-34712.9</c:v>
                </c:pt>
                <c:pt idx="1544">
                  <c:v>973.52200000000005</c:v>
                </c:pt>
                <c:pt idx="1545">
                  <c:v>927.92571999999996</c:v>
                </c:pt>
                <c:pt idx="1546">
                  <c:v>542.16200000000003</c:v>
                </c:pt>
                <c:pt idx="1547">
                  <c:v>618.91499999999996</c:v>
                </c:pt>
                <c:pt idx="1548">
                  <c:v>-1216.49</c:v>
                </c:pt>
                <c:pt idx="1549">
                  <c:v>-734.15200000000004</c:v>
                </c:pt>
                <c:pt idx="1550">
                  <c:v>-27.11</c:v>
                </c:pt>
                <c:pt idx="1551">
                  <c:v>-17247</c:v>
                </c:pt>
                <c:pt idx="1552">
                  <c:v>-913.096</c:v>
                </c:pt>
                <c:pt idx="1553">
                  <c:v>-63.078499999999998</c:v>
                </c:pt>
                <c:pt idx="1554">
                  <c:v>574.09551999999996</c:v>
                </c:pt>
                <c:pt idx="1555">
                  <c:v>18374.7</c:v>
                </c:pt>
                <c:pt idx="1556">
                  <c:v>-37481.1</c:v>
                </c:pt>
                <c:pt idx="1557">
                  <c:v>17793.400000000001</c:v>
                </c:pt>
                <c:pt idx="1558">
                  <c:v>21579.200000000001</c:v>
                </c:pt>
                <c:pt idx="1559">
                  <c:v>29308.400000000001</c:v>
                </c:pt>
                <c:pt idx="1560">
                  <c:v>38644.5</c:v>
                </c:pt>
                <c:pt idx="1561">
                  <c:v>37145.9</c:v>
                </c:pt>
                <c:pt idx="1562">
                  <c:v>-35941.9</c:v>
                </c:pt>
                <c:pt idx="1563">
                  <c:v>42755.3</c:v>
                </c:pt>
                <c:pt idx="1564">
                  <c:v>-34618.400000000001</c:v>
                </c:pt>
                <c:pt idx="1565">
                  <c:v>-22283.3</c:v>
                </c:pt>
                <c:pt idx="1566">
                  <c:v>-18695.400000000001</c:v>
                </c:pt>
                <c:pt idx="1567">
                  <c:v>-17091.5</c:v>
                </c:pt>
                <c:pt idx="1568">
                  <c:v>-26177.200000000001</c:v>
                </c:pt>
                <c:pt idx="1569">
                  <c:v>-24650.400000000001</c:v>
                </c:pt>
                <c:pt idx="1570">
                  <c:v>-11242.6</c:v>
                </c:pt>
                <c:pt idx="1571">
                  <c:v>55070.8</c:v>
                </c:pt>
                <c:pt idx="1572">
                  <c:v>-7891.57</c:v>
                </c:pt>
                <c:pt idx="1573">
                  <c:v>-4991.04</c:v>
                </c:pt>
                <c:pt idx="1574">
                  <c:v>-1878.97</c:v>
                </c:pt>
                <c:pt idx="1575">
                  <c:v>35052.400000000001</c:v>
                </c:pt>
                <c:pt idx="1576">
                  <c:v>-866.86800000000005</c:v>
                </c:pt>
                <c:pt idx="1577">
                  <c:v>26201.3</c:v>
                </c:pt>
                <c:pt idx="1578">
                  <c:v>6829.65</c:v>
                </c:pt>
                <c:pt idx="1579">
                  <c:v>4581.8</c:v>
                </c:pt>
                <c:pt idx="1580">
                  <c:v>22512.400000000001</c:v>
                </c:pt>
                <c:pt idx="1581">
                  <c:v>-2512.0500000000002</c:v>
                </c:pt>
                <c:pt idx="1582">
                  <c:v>-1311.06</c:v>
                </c:pt>
                <c:pt idx="1583">
                  <c:v>-432.65100000000001</c:v>
                </c:pt>
                <c:pt idx="1584">
                  <c:v>-284.58</c:v>
                </c:pt>
                <c:pt idx="1585">
                  <c:v>-152.93</c:v>
                </c:pt>
                <c:pt idx="1586">
                  <c:v>-46679.199999999997</c:v>
                </c:pt>
                <c:pt idx="1587">
                  <c:v>164.86500000000001</c:v>
                </c:pt>
                <c:pt idx="1588">
                  <c:v>3105.65</c:v>
                </c:pt>
                <c:pt idx="1589">
                  <c:v>154.029</c:v>
                </c:pt>
                <c:pt idx="1590">
                  <c:v>49060.6</c:v>
                </c:pt>
                <c:pt idx="1591">
                  <c:v>-4193.63</c:v>
                </c:pt>
                <c:pt idx="1592">
                  <c:v>-2006.04</c:v>
                </c:pt>
                <c:pt idx="1593">
                  <c:v>-13718.3</c:v>
                </c:pt>
                <c:pt idx="1594">
                  <c:v>40.417000000000002</c:v>
                </c:pt>
                <c:pt idx="1595">
                  <c:v>3207.92</c:v>
                </c:pt>
                <c:pt idx="1596">
                  <c:v>15613</c:v>
                </c:pt>
                <c:pt idx="1597">
                  <c:v>-1476.72</c:v>
                </c:pt>
                <c:pt idx="1598">
                  <c:v>-998.33199999999999</c:v>
                </c:pt>
                <c:pt idx="1599">
                  <c:v>-12123.7</c:v>
                </c:pt>
                <c:pt idx="1600">
                  <c:v>-145.863</c:v>
                </c:pt>
                <c:pt idx="1601">
                  <c:v>-163.03800000000001</c:v>
                </c:pt>
                <c:pt idx="1602">
                  <c:v>-165.864</c:v>
                </c:pt>
                <c:pt idx="1603">
                  <c:v>-9079.18</c:v>
                </c:pt>
                <c:pt idx="1604">
                  <c:v>-183.708</c:v>
                </c:pt>
                <c:pt idx="1605">
                  <c:v>230.19200000000001</c:v>
                </c:pt>
                <c:pt idx="1606">
                  <c:v>401.73200000000003</c:v>
                </c:pt>
                <c:pt idx="1607">
                  <c:v>1244.71</c:v>
                </c:pt>
                <c:pt idx="1608">
                  <c:v>937.36</c:v>
                </c:pt>
                <c:pt idx="1609">
                  <c:v>-2991.86</c:v>
                </c:pt>
                <c:pt idx="1610">
                  <c:v>-37297.1</c:v>
                </c:pt>
                <c:pt idx="1611">
                  <c:v>49511.8</c:v>
                </c:pt>
                <c:pt idx="1612">
                  <c:v>44420.7</c:v>
                </c:pt>
                <c:pt idx="1613">
                  <c:v>-16286.1</c:v>
                </c:pt>
                <c:pt idx="1614">
                  <c:v>-7955.92</c:v>
                </c:pt>
                <c:pt idx="1615">
                  <c:v>-7618.13</c:v>
                </c:pt>
                <c:pt idx="1616">
                  <c:v>-2490.7399999999998</c:v>
                </c:pt>
                <c:pt idx="1617">
                  <c:v>-578.87900000000002</c:v>
                </c:pt>
                <c:pt idx="1618">
                  <c:v>-6169.82</c:v>
                </c:pt>
                <c:pt idx="1619">
                  <c:v>980.65</c:v>
                </c:pt>
                <c:pt idx="1620">
                  <c:v>-160.874</c:v>
                </c:pt>
                <c:pt idx="1621">
                  <c:v>-3103.99</c:v>
                </c:pt>
                <c:pt idx="1622">
                  <c:v>36487.5</c:v>
                </c:pt>
                <c:pt idx="1623">
                  <c:v>-35050</c:v>
                </c:pt>
                <c:pt idx="1624">
                  <c:v>-2921.94</c:v>
                </c:pt>
                <c:pt idx="1625">
                  <c:v>-1190.98</c:v>
                </c:pt>
                <c:pt idx="1626">
                  <c:v>-805.00800000000004</c:v>
                </c:pt>
                <c:pt idx="1627">
                  <c:v>1429.29</c:v>
                </c:pt>
                <c:pt idx="1628">
                  <c:v>-907.66300000000001</c:v>
                </c:pt>
                <c:pt idx="1629">
                  <c:v>-23740.1</c:v>
                </c:pt>
                <c:pt idx="1630">
                  <c:v>-157.298</c:v>
                </c:pt>
                <c:pt idx="1631">
                  <c:v>191.55199999999999</c:v>
                </c:pt>
                <c:pt idx="1632">
                  <c:v>3815.7</c:v>
                </c:pt>
                <c:pt idx="1633">
                  <c:v>1596.27</c:v>
                </c:pt>
                <c:pt idx="1634">
                  <c:v>-12133.3</c:v>
                </c:pt>
                <c:pt idx="1635">
                  <c:v>511.46875</c:v>
                </c:pt>
                <c:pt idx="1636">
                  <c:v>543.28</c:v>
                </c:pt>
                <c:pt idx="1637">
                  <c:v>102874</c:v>
                </c:pt>
                <c:pt idx="1638">
                  <c:v>-3504.85</c:v>
                </c:pt>
                <c:pt idx="1639">
                  <c:v>-3363.57</c:v>
                </c:pt>
                <c:pt idx="1640">
                  <c:v>-1954.12</c:v>
                </c:pt>
                <c:pt idx="1641">
                  <c:v>-3395.95</c:v>
                </c:pt>
                <c:pt idx="1642">
                  <c:v>-701.63400000000001</c:v>
                </c:pt>
                <c:pt idx="1643">
                  <c:v>-485.40798999999998</c:v>
                </c:pt>
                <c:pt idx="1644">
                  <c:v>-355.31599999999997</c:v>
                </c:pt>
                <c:pt idx="1645">
                  <c:v>-207.65299999999999</c:v>
                </c:pt>
                <c:pt idx="1646">
                  <c:v>-165.88800000000001</c:v>
                </c:pt>
                <c:pt idx="1647">
                  <c:v>2961.31</c:v>
                </c:pt>
                <c:pt idx="1648">
                  <c:v>-488.81700000000001</c:v>
                </c:pt>
                <c:pt idx="1649">
                  <c:v>17922</c:v>
                </c:pt>
                <c:pt idx="1650">
                  <c:v>-1757.79</c:v>
                </c:pt>
                <c:pt idx="1651">
                  <c:v>-690.70699999999999</c:v>
                </c:pt>
                <c:pt idx="1652">
                  <c:v>-75.750900000000001</c:v>
                </c:pt>
                <c:pt idx="1653">
                  <c:v>4758.66</c:v>
                </c:pt>
                <c:pt idx="1654">
                  <c:v>-796.11599999999999</c:v>
                </c:pt>
                <c:pt idx="1655">
                  <c:v>7.6908200000000004</c:v>
                </c:pt>
                <c:pt idx="1656">
                  <c:v>5.4379400000000002</c:v>
                </c:pt>
                <c:pt idx="1657">
                  <c:v>-3.8242799999999999</c:v>
                </c:pt>
                <c:pt idx="1658">
                  <c:v>48.619199999999999</c:v>
                </c:pt>
                <c:pt idx="1659">
                  <c:v>-43.109000000000002</c:v>
                </c:pt>
                <c:pt idx="1660">
                  <c:v>-26.973199999999999</c:v>
                </c:pt>
                <c:pt idx="1661">
                  <c:v>-40.151760000000003</c:v>
                </c:pt>
                <c:pt idx="1662">
                  <c:v>-36.493400000000001</c:v>
                </c:pt>
                <c:pt idx="1663">
                  <c:v>-2895.09</c:v>
                </c:pt>
                <c:pt idx="1664">
                  <c:v>3103.4</c:v>
                </c:pt>
                <c:pt idx="1665">
                  <c:v>338.31</c:v>
                </c:pt>
                <c:pt idx="1666">
                  <c:v>256.27100000000002</c:v>
                </c:pt>
                <c:pt idx="1667">
                  <c:v>838.19799999999998</c:v>
                </c:pt>
                <c:pt idx="1668">
                  <c:v>859.48900000000003</c:v>
                </c:pt>
                <c:pt idx="1669">
                  <c:v>926.50354000000004</c:v>
                </c:pt>
                <c:pt idx="1670">
                  <c:v>886.24</c:v>
                </c:pt>
                <c:pt idx="1671">
                  <c:v>-56705.5</c:v>
                </c:pt>
                <c:pt idx="1672">
                  <c:v>651.41300000000001</c:v>
                </c:pt>
                <c:pt idx="1673">
                  <c:v>152.876</c:v>
                </c:pt>
                <c:pt idx="1674">
                  <c:v>-907.08799999999997</c:v>
                </c:pt>
                <c:pt idx="1675">
                  <c:v>-540.40899999999999</c:v>
                </c:pt>
                <c:pt idx="1676">
                  <c:v>40663.199999999997</c:v>
                </c:pt>
                <c:pt idx="1677">
                  <c:v>-3135.15</c:v>
                </c:pt>
                <c:pt idx="1678">
                  <c:v>-2148.88</c:v>
                </c:pt>
                <c:pt idx="1679">
                  <c:v>8537.0300000000007</c:v>
                </c:pt>
                <c:pt idx="1680">
                  <c:v>1867.32</c:v>
                </c:pt>
                <c:pt idx="1681">
                  <c:v>-505.13900000000001</c:v>
                </c:pt>
                <c:pt idx="1682">
                  <c:v>1146.24</c:v>
                </c:pt>
                <c:pt idx="1683">
                  <c:v>-3669.43</c:v>
                </c:pt>
                <c:pt idx="1684">
                  <c:v>-1302.74</c:v>
                </c:pt>
                <c:pt idx="1685">
                  <c:v>-396.28800000000001</c:v>
                </c:pt>
                <c:pt idx="1686">
                  <c:v>-199.62117000000001</c:v>
                </c:pt>
                <c:pt idx="1687">
                  <c:v>-179.29</c:v>
                </c:pt>
                <c:pt idx="1688">
                  <c:v>-148.58000000000001</c:v>
                </c:pt>
                <c:pt idx="1689">
                  <c:v>-140.733</c:v>
                </c:pt>
                <c:pt idx="1690">
                  <c:v>1817.71</c:v>
                </c:pt>
                <c:pt idx="1691">
                  <c:v>582.47</c:v>
                </c:pt>
                <c:pt idx="1692">
                  <c:v>22995.5</c:v>
                </c:pt>
                <c:pt idx="1693">
                  <c:v>-20759.5</c:v>
                </c:pt>
                <c:pt idx="1694">
                  <c:v>420.38</c:v>
                </c:pt>
                <c:pt idx="1695">
                  <c:v>15508.4</c:v>
                </c:pt>
                <c:pt idx="1696">
                  <c:v>-759.23099999999999</c:v>
                </c:pt>
                <c:pt idx="1697">
                  <c:v>-107.667</c:v>
                </c:pt>
                <c:pt idx="1698">
                  <c:v>-2528.88</c:v>
                </c:pt>
                <c:pt idx="1699">
                  <c:v>1099.1500000000001</c:v>
                </c:pt>
                <c:pt idx="1700">
                  <c:v>1023.93</c:v>
                </c:pt>
                <c:pt idx="1701">
                  <c:v>781.45929000000001</c:v>
                </c:pt>
                <c:pt idx="1702">
                  <c:v>3772.12</c:v>
                </c:pt>
                <c:pt idx="1703">
                  <c:v>-3959.62</c:v>
                </c:pt>
                <c:pt idx="1704">
                  <c:v>2864.51</c:v>
                </c:pt>
                <c:pt idx="1705">
                  <c:v>-636.601</c:v>
                </c:pt>
                <c:pt idx="1706">
                  <c:v>-359.92599999999999</c:v>
                </c:pt>
                <c:pt idx="1707">
                  <c:v>-38148.9</c:v>
                </c:pt>
                <c:pt idx="1708">
                  <c:v>-210.73599999999999</c:v>
                </c:pt>
                <c:pt idx="1709">
                  <c:v>229.01535000000001</c:v>
                </c:pt>
                <c:pt idx="1710">
                  <c:v>420.245</c:v>
                </c:pt>
                <c:pt idx="1711">
                  <c:v>427.51499999999999</c:v>
                </c:pt>
                <c:pt idx="1712">
                  <c:v>1666.1</c:v>
                </c:pt>
                <c:pt idx="1713">
                  <c:v>413.053</c:v>
                </c:pt>
                <c:pt idx="1714">
                  <c:v>-39886.699999999997</c:v>
                </c:pt>
                <c:pt idx="1715">
                  <c:v>22869.4</c:v>
                </c:pt>
                <c:pt idx="1716">
                  <c:v>-41752.9</c:v>
                </c:pt>
                <c:pt idx="1717">
                  <c:v>47442.5</c:v>
                </c:pt>
                <c:pt idx="1718">
                  <c:v>48727</c:v>
                </c:pt>
                <c:pt idx="1719">
                  <c:v>-22608</c:v>
                </c:pt>
                <c:pt idx="1720">
                  <c:v>45593.7</c:v>
                </c:pt>
                <c:pt idx="1721">
                  <c:v>-17318.900000000001</c:v>
                </c:pt>
                <c:pt idx="1722">
                  <c:v>52566.2</c:v>
                </c:pt>
                <c:pt idx="1723">
                  <c:v>-18344.599999999999</c:v>
                </c:pt>
                <c:pt idx="1724">
                  <c:v>-15904.5</c:v>
                </c:pt>
                <c:pt idx="1725">
                  <c:v>-14707.3</c:v>
                </c:pt>
                <c:pt idx="1726">
                  <c:v>-10566.5</c:v>
                </c:pt>
                <c:pt idx="1727">
                  <c:v>493.90505999999999</c:v>
                </c:pt>
                <c:pt idx="1728">
                  <c:v>16452.7</c:v>
                </c:pt>
                <c:pt idx="1729">
                  <c:v>7004.52</c:v>
                </c:pt>
                <c:pt idx="1730">
                  <c:v>-2455.8200000000002</c:v>
                </c:pt>
                <c:pt idx="1731">
                  <c:v>17103.599999999999</c:v>
                </c:pt>
                <c:pt idx="1732">
                  <c:v>-6601.61</c:v>
                </c:pt>
                <c:pt idx="1733">
                  <c:v>-3385.64</c:v>
                </c:pt>
                <c:pt idx="1734">
                  <c:v>-2089.7199999999998</c:v>
                </c:pt>
                <c:pt idx="1735">
                  <c:v>-1429.48</c:v>
                </c:pt>
                <c:pt idx="1736">
                  <c:v>-826.26199999999994</c:v>
                </c:pt>
                <c:pt idx="1737">
                  <c:v>-449.17700000000002</c:v>
                </c:pt>
                <c:pt idx="1738">
                  <c:v>17237.8</c:v>
                </c:pt>
                <c:pt idx="1739">
                  <c:v>-890.375</c:v>
                </c:pt>
                <c:pt idx="1740">
                  <c:v>-362.51400000000001</c:v>
                </c:pt>
                <c:pt idx="1741">
                  <c:v>-661.00800000000004</c:v>
                </c:pt>
                <c:pt idx="1742">
                  <c:v>-715.18499999999995</c:v>
                </c:pt>
                <c:pt idx="1743">
                  <c:v>-733.84</c:v>
                </c:pt>
                <c:pt idx="1744">
                  <c:v>-225.22900000000001</c:v>
                </c:pt>
                <c:pt idx="1745">
                  <c:v>-894.83399999999995</c:v>
                </c:pt>
                <c:pt idx="1746">
                  <c:v>-158.00299999999999</c:v>
                </c:pt>
                <c:pt idx="1747">
                  <c:v>-61.655099999999997</c:v>
                </c:pt>
                <c:pt idx="1748">
                  <c:v>351.60599999999999</c:v>
                </c:pt>
                <c:pt idx="1749">
                  <c:v>-190.52858000000001</c:v>
                </c:pt>
                <c:pt idx="1750">
                  <c:v>1952.55</c:v>
                </c:pt>
                <c:pt idx="1751">
                  <c:v>-2452.89</c:v>
                </c:pt>
                <c:pt idx="1752">
                  <c:v>-1419.45</c:v>
                </c:pt>
                <c:pt idx="1753">
                  <c:v>-1079.78</c:v>
                </c:pt>
                <c:pt idx="1754">
                  <c:v>-343.80599999999998</c:v>
                </c:pt>
                <c:pt idx="1755">
                  <c:v>-286.71499999999997</c:v>
                </c:pt>
                <c:pt idx="1756">
                  <c:v>-945.61699999999996</c:v>
                </c:pt>
                <c:pt idx="1757">
                  <c:v>10063.4</c:v>
                </c:pt>
                <c:pt idx="1758">
                  <c:v>-3285.42</c:v>
                </c:pt>
                <c:pt idx="1759">
                  <c:v>-725.61699999999996</c:v>
                </c:pt>
                <c:pt idx="1760">
                  <c:v>-248.37299999999999</c:v>
                </c:pt>
                <c:pt idx="1761">
                  <c:v>7.5532599999999999</c:v>
                </c:pt>
                <c:pt idx="1762">
                  <c:v>-38.105699999999999</c:v>
                </c:pt>
                <c:pt idx="1763">
                  <c:v>-22.322800000000001</c:v>
                </c:pt>
                <c:pt idx="1764">
                  <c:v>-70.955200000000005</c:v>
                </c:pt>
                <c:pt idx="1765">
                  <c:v>592.86300000000006</c:v>
                </c:pt>
                <c:pt idx="1766">
                  <c:v>249.42186000000001</c:v>
                </c:pt>
                <c:pt idx="1767">
                  <c:v>1280.01</c:v>
                </c:pt>
                <c:pt idx="1768">
                  <c:v>1487.15</c:v>
                </c:pt>
                <c:pt idx="1769">
                  <c:v>-39424</c:v>
                </c:pt>
                <c:pt idx="1770">
                  <c:v>1649.33</c:v>
                </c:pt>
                <c:pt idx="1771">
                  <c:v>13104.2</c:v>
                </c:pt>
                <c:pt idx="1772">
                  <c:v>170.52799999999999</c:v>
                </c:pt>
                <c:pt idx="1773">
                  <c:v>-431.94499999999999</c:v>
                </c:pt>
                <c:pt idx="1774">
                  <c:v>-6798.11</c:v>
                </c:pt>
                <c:pt idx="1775">
                  <c:v>-2999.64</c:v>
                </c:pt>
                <c:pt idx="1776">
                  <c:v>-1467.33</c:v>
                </c:pt>
                <c:pt idx="1777">
                  <c:v>-276.33</c:v>
                </c:pt>
                <c:pt idx="1778">
                  <c:v>-50.102800000000002</c:v>
                </c:pt>
                <c:pt idx="1779">
                  <c:v>-92.372200000000007</c:v>
                </c:pt>
                <c:pt idx="1780">
                  <c:v>1553.19</c:v>
                </c:pt>
                <c:pt idx="1781">
                  <c:v>1888.29</c:v>
                </c:pt>
                <c:pt idx="1782">
                  <c:v>-939.23099999999999</c:v>
                </c:pt>
                <c:pt idx="1783">
                  <c:v>-580.90700000000004</c:v>
                </c:pt>
                <c:pt idx="1784">
                  <c:v>-387.98899999999998</c:v>
                </c:pt>
                <c:pt idx="1785">
                  <c:v>-244.209</c:v>
                </c:pt>
                <c:pt idx="1786">
                  <c:v>3474.37</c:v>
                </c:pt>
                <c:pt idx="1787">
                  <c:v>130.97200000000001</c:v>
                </c:pt>
                <c:pt idx="1788">
                  <c:v>-2115.91</c:v>
                </c:pt>
                <c:pt idx="1789">
                  <c:v>851.79</c:v>
                </c:pt>
                <c:pt idx="1790">
                  <c:v>1537.85</c:v>
                </c:pt>
                <c:pt idx="1791">
                  <c:v>2687.12</c:v>
                </c:pt>
                <c:pt idx="1792">
                  <c:v>506.58699999999999</c:v>
                </c:pt>
                <c:pt idx="1793">
                  <c:v>-2975.96</c:v>
                </c:pt>
                <c:pt idx="1794">
                  <c:v>-53983.8</c:v>
                </c:pt>
                <c:pt idx="1795">
                  <c:v>43464.2</c:v>
                </c:pt>
                <c:pt idx="1796">
                  <c:v>-432.41399999999999</c:v>
                </c:pt>
                <c:pt idx="1797">
                  <c:v>-1993.62</c:v>
                </c:pt>
                <c:pt idx="1798">
                  <c:v>32273.1</c:v>
                </c:pt>
                <c:pt idx="1799">
                  <c:v>-15205</c:v>
                </c:pt>
                <c:pt idx="1800">
                  <c:v>-3727.04</c:v>
                </c:pt>
                <c:pt idx="1801">
                  <c:v>-2153.4299999999998</c:v>
                </c:pt>
                <c:pt idx="1802">
                  <c:v>-1682.75</c:v>
                </c:pt>
                <c:pt idx="1803">
                  <c:v>-845.25699999999995</c:v>
                </c:pt>
                <c:pt idx="1804">
                  <c:v>-6212.69</c:v>
                </c:pt>
                <c:pt idx="1805">
                  <c:v>-221.11600000000001</c:v>
                </c:pt>
                <c:pt idx="1806">
                  <c:v>18666.400000000001</c:v>
                </c:pt>
                <c:pt idx="1807">
                  <c:v>-5241.8999999999996</c:v>
                </c:pt>
                <c:pt idx="1808">
                  <c:v>-252.09100000000001</c:v>
                </c:pt>
                <c:pt idx="1809">
                  <c:v>-24196</c:v>
                </c:pt>
                <c:pt idx="1810">
                  <c:v>870.76599999999996</c:v>
                </c:pt>
                <c:pt idx="1811">
                  <c:v>443.19600000000003</c:v>
                </c:pt>
                <c:pt idx="1812">
                  <c:v>6132.69</c:v>
                </c:pt>
                <c:pt idx="1813">
                  <c:v>704.93499999999995</c:v>
                </c:pt>
                <c:pt idx="1814">
                  <c:v>563.93899999999996</c:v>
                </c:pt>
                <c:pt idx="1815">
                  <c:v>461.53300000000002</c:v>
                </c:pt>
                <c:pt idx="1816">
                  <c:v>768.34799999999996</c:v>
                </c:pt>
                <c:pt idx="1817">
                  <c:v>866.55399999999997</c:v>
                </c:pt>
                <c:pt idx="1818">
                  <c:v>-1881.28</c:v>
                </c:pt>
                <c:pt idx="1819">
                  <c:v>-2106.4299999999998</c:v>
                </c:pt>
                <c:pt idx="1820">
                  <c:v>-118.21492000000001</c:v>
                </c:pt>
                <c:pt idx="1821">
                  <c:v>-1833.88</c:v>
                </c:pt>
                <c:pt idx="1822">
                  <c:v>-1740.04</c:v>
                </c:pt>
                <c:pt idx="1823">
                  <c:v>-901.98</c:v>
                </c:pt>
                <c:pt idx="1824">
                  <c:v>-555.41200000000003</c:v>
                </c:pt>
                <c:pt idx="1825">
                  <c:v>-434.22</c:v>
                </c:pt>
                <c:pt idx="1826">
                  <c:v>6874.67</c:v>
                </c:pt>
                <c:pt idx="1827">
                  <c:v>1393.2</c:v>
                </c:pt>
                <c:pt idx="1828">
                  <c:v>-679.49699999999996</c:v>
                </c:pt>
                <c:pt idx="1829">
                  <c:v>142.54400000000001</c:v>
                </c:pt>
                <c:pt idx="1830">
                  <c:v>-1436.9</c:v>
                </c:pt>
                <c:pt idx="1831">
                  <c:v>-404.161</c:v>
                </c:pt>
                <c:pt idx="1832">
                  <c:v>-7.12751</c:v>
                </c:pt>
                <c:pt idx="1833">
                  <c:v>132.36799999999999</c:v>
                </c:pt>
                <c:pt idx="1834">
                  <c:v>34.711399999999998</c:v>
                </c:pt>
                <c:pt idx="1835">
                  <c:v>-693.64200000000005</c:v>
                </c:pt>
                <c:pt idx="1836">
                  <c:v>-225.273</c:v>
                </c:pt>
                <c:pt idx="1837">
                  <c:v>-130.99600000000001</c:v>
                </c:pt>
                <c:pt idx="1838">
                  <c:v>225.38900000000001</c:v>
                </c:pt>
                <c:pt idx="1839">
                  <c:v>-131.541</c:v>
                </c:pt>
                <c:pt idx="1840">
                  <c:v>-138.69999999999999</c:v>
                </c:pt>
                <c:pt idx="1841">
                  <c:v>-412.31799999999998</c:v>
                </c:pt>
                <c:pt idx="1842">
                  <c:v>-3582.1</c:v>
                </c:pt>
                <c:pt idx="1843">
                  <c:v>3233.48</c:v>
                </c:pt>
                <c:pt idx="1844">
                  <c:v>-755.05499999999995</c:v>
                </c:pt>
                <c:pt idx="1845">
                  <c:v>-4311.5600000000004</c:v>
                </c:pt>
                <c:pt idx="1846">
                  <c:v>-1695.43</c:v>
                </c:pt>
                <c:pt idx="1847">
                  <c:v>-768.23113999999998</c:v>
                </c:pt>
                <c:pt idx="1848">
                  <c:v>-439.64499999999998</c:v>
                </c:pt>
                <c:pt idx="1849">
                  <c:v>-286.91500000000002</c:v>
                </c:pt>
                <c:pt idx="1850">
                  <c:v>-205.642</c:v>
                </c:pt>
                <c:pt idx="1851">
                  <c:v>-181.88</c:v>
                </c:pt>
                <c:pt idx="1852">
                  <c:v>-121.938</c:v>
                </c:pt>
                <c:pt idx="1853">
                  <c:v>1467</c:v>
                </c:pt>
                <c:pt idx="1854">
                  <c:v>242.54900000000001</c:v>
                </c:pt>
                <c:pt idx="1855">
                  <c:v>-1331.93</c:v>
                </c:pt>
                <c:pt idx="1856">
                  <c:v>696.31</c:v>
                </c:pt>
                <c:pt idx="1857">
                  <c:v>-2464.87</c:v>
                </c:pt>
                <c:pt idx="1858">
                  <c:v>-1468.71</c:v>
                </c:pt>
                <c:pt idx="1859">
                  <c:v>-843.71100000000001</c:v>
                </c:pt>
                <c:pt idx="1860">
                  <c:v>52918.9</c:v>
                </c:pt>
                <c:pt idx="1861">
                  <c:v>38997.699999999997</c:v>
                </c:pt>
                <c:pt idx="1862">
                  <c:v>40379.800000000003</c:v>
                </c:pt>
                <c:pt idx="1863">
                  <c:v>32880.9</c:v>
                </c:pt>
                <c:pt idx="1864">
                  <c:v>-30962.799999999999</c:v>
                </c:pt>
                <c:pt idx="1865">
                  <c:v>35072.9</c:v>
                </c:pt>
                <c:pt idx="1866">
                  <c:v>-35207.4</c:v>
                </c:pt>
                <c:pt idx="1867">
                  <c:v>-33634.300000000003</c:v>
                </c:pt>
                <c:pt idx="1868">
                  <c:v>38936.9</c:v>
                </c:pt>
                <c:pt idx="1869">
                  <c:v>-46799.199999999997</c:v>
                </c:pt>
                <c:pt idx="1870">
                  <c:v>-2018.33</c:v>
                </c:pt>
                <c:pt idx="1871">
                  <c:v>2046.77</c:v>
                </c:pt>
                <c:pt idx="1872">
                  <c:v>10219.6</c:v>
                </c:pt>
                <c:pt idx="1873">
                  <c:v>-73850</c:v>
                </c:pt>
                <c:pt idx="1874">
                  <c:v>-30384.6</c:v>
                </c:pt>
                <c:pt idx="1875">
                  <c:v>-2993.55</c:v>
                </c:pt>
                <c:pt idx="1876">
                  <c:v>-1487.01</c:v>
                </c:pt>
                <c:pt idx="1877">
                  <c:v>-757.94200000000001</c:v>
                </c:pt>
                <c:pt idx="1878">
                  <c:v>-414.887</c:v>
                </c:pt>
                <c:pt idx="1879">
                  <c:v>-339.63499999999999</c:v>
                </c:pt>
                <c:pt idx="1880">
                  <c:v>26694.5</c:v>
                </c:pt>
                <c:pt idx="1881">
                  <c:v>-4990.24</c:v>
                </c:pt>
                <c:pt idx="1882">
                  <c:v>-12310.8</c:v>
                </c:pt>
                <c:pt idx="1883">
                  <c:v>7210.38</c:v>
                </c:pt>
                <c:pt idx="1884">
                  <c:v>-13.047599999999999</c:v>
                </c:pt>
                <c:pt idx="1885">
                  <c:v>-2273.75</c:v>
                </c:pt>
                <c:pt idx="1886">
                  <c:v>238.52121</c:v>
                </c:pt>
                <c:pt idx="1887">
                  <c:v>-2574.7800000000002</c:v>
                </c:pt>
                <c:pt idx="1888">
                  <c:v>524.17700000000002</c:v>
                </c:pt>
                <c:pt idx="1889">
                  <c:v>-2126.37</c:v>
                </c:pt>
                <c:pt idx="1890">
                  <c:v>-1776.61</c:v>
                </c:pt>
                <c:pt idx="1891">
                  <c:v>-916.73599999999999</c:v>
                </c:pt>
                <c:pt idx="1892">
                  <c:v>-735.08199999999999</c:v>
                </c:pt>
                <c:pt idx="1893">
                  <c:v>5417.07</c:v>
                </c:pt>
                <c:pt idx="1894">
                  <c:v>273.84699999999998</c:v>
                </c:pt>
                <c:pt idx="1895">
                  <c:v>-1000.86</c:v>
                </c:pt>
                <c:pt idx="1896">
                  <c:v>-937.10500000000002</c:v>
                </c:pt>
                <c:pt idx="1897">
                  <c:v>-613.90800000000002</c:v>
                </c:pt>
                <c:pt idx="1898">
                  <c:v>-354.61599999999999</c:v>
                </c:pt>
                <c:pt idx="1899">
                  <c:v>-185.74799999999999</c:v>
                </c:pt>
                <c:pt idx="1900">
                  <c:v>-281.87900000000002</c:v>
                </c:pt>
                <c:pt idx="1901">
                  <c:v>2093.73</c:v>
                </c:pt>
                <c:pt idx="1902">
                  <c:v>-436.97</c:v>
                </c:pt>
                <c:pt idx="1903">
                  <c:v>22208.1</c:v>
                </c:pt>
                <c:pt idx="1904">
                  <c:v>-2709.62</c:v>
                </c:pt>
                <c:pt idx="1905">
                  <c:v>-1389.34</c:v>
                </c:pt>
                <c:pt idx="1906">
                  <c:v>-599.85082999999997</c:v>
                </c:pt>
                <c:pt idx="1907">
                  <c:v>-2259.98</c:v>
                </c:pt>
                <c:pt idx="1908">
                  <c:v>-1113.2</c:v>
                </c:pt>
                <c:pt idx="1909">
                  <c:v>-5686.55</c:v>
                </c:pt>
                <c:pt idx="1910">
                  <c:v>320.39499999999998</c:v>
                </c:pt>
                <c:pt idx="1911">
                  <c:v>1096.74</c:v>
                </c:pt>
                <c:pt idx="1912">
                  <c:v>50421.1</c:v>
                </c:pt>
                <c:pt idx="1913">
                  <c:v>-885.774</c:v>
                </c:pt>
                <c:pt idx="1914">
                  <c:v>-860.91800000000001</c:v>
                </c:pt>
                <c:pt idx="1915">
                  <c:v>-1852.69</c:v>
                </c:pt>
                <c:pt idx="1916">
                  <c:v>-7459.98</c:v>
                </c:pt>
                <c:pt idx="1917">
                  <c:v>-4313.7</c:v>
                </c:pt>
                <c:pt idx="1918">
                  <c:v>19486.400000000001</c:v>
                </c:pt>
                <c:pt idx="1919">
                  <c:v>-2017.43</c:v>
                </c:pt>
                <c:pt idx="1920">
                  <c:v>-1812.77</c:v>
                </c:pt>
                <c:pt idx="1921">
                  <c:v>-1002.16</c:v>
                </c:pt>
                <c:pt idx="1922">
                  <c:v>2666.55</c:v>
                </c:pt>
                <c:pt idx="1923">
                  <c:v>10036.200000000001</c:v>
                </c:pt>
                <c:pt idx="1924">
                  <c:v>17925.599999999999</c:v>
                </c:pt>
                <c:pt idx="1925">
                  <c:v>3577.49</c:v>
                </c:pt>
                <c:pt idx="1926">
                  <c:v>-6961.51</c:v>
                </c:pt>
                <c:pt idx="1927">
                  <c:v>-669.05499999999995</c:v>
                </c:pt>
                <c:pt idx="1928">
                  <c:v>-354.50099999999998</c:v>
                </c:pt>
                <c:pt idx="1929">
                  <c:v>-14605</c:v>
                </c:pt>
                <c:pt idx="1930">
                  <c:v>76.890799999999999</c:v>
                </c:pt>
                <c:pt idx="1931">
                  <c:v>94.251499999999993</c:v>
                </c:pt>
                <c:pt idx="1932">
                  <c:v>343.93799999999999</c:v>
                </c:pt>
                <c:pt idx="1933">
                  <c:v>-332.50700000000001</c:v>
                </c:pt>
                <c:pt idx="1934">
                  <c:v>-2124.0300000000002</c:v>
                </c:pt>
                <c:pt idx="1935">
                  <c:v>-8896.0499999999993</c:v>
                </c:pt>
                <c:pt idx="1936">
                  <c:v>28117.200000000001</c:v>
                </c:pt>
                <c:pt idx="1937">
                  <c:v>-665.048</c:v>
                </c:pt>
                <c:pt idx="1938">
                  <c:v>253.30500000000001</c:v>
                </c:pt>
                <c:pt idx="1939">
                  <c:v>-1857.51</c:v>
                </c:pt>
                <c:pt idx="1940">
                  <c:v>-2185.58</c:v>
                </c:pt>
                <c:pt idx="1941">
                  <c:v>-1182.28</c:v>
                </c:pt>
                <c:pt idx="1942">
                  <c:v>-683.80899999999997</c:v>
                </c:pt>
                <c:pt idx="1943">
                  <c:v>-388.30700000000002</c:v>
                </c:pt>
                <c:pt idx="1944">
                  <c:v>37339.1</c:v>
                </c:pt>
                <c:pt idx="1945">
                  <c:v>33622.300000000003</c:v>
                </c:pt>
                <c:pt idx="1946">
                  <c:v>27607.5</c:v>
                </c:pt>
                <c:pt idx="1947">
                  <c:v>-35946.1</c:v>
                </c:pt>
                <c:pt idx="1948">
                  <c:v>27798.1</c:v>
                </c:pt>
                <c:pt idx="1949">
                  <c:v>-34928.1</c:v>
                </c:pt>
                <c:pt idx="1950">
                  <c:v>-32926.9</c:v>
                </c:pt>
                <c:pt idx="1951">
                  <c:v>-29121.5</c:v>
                </c:pt>
                <c:pt idx="1952">
                  <c:v>35936.5</c:v>
                </c:pt>
                <c:pt idx="1953">
                  <c:v>-18657.099999999999</c:v>
                </c:pt>
                <c:pt idx="1954">
                  <c:v>-14738.6</c:v>
                </c:pt>
                <c:pt idx="1955">
                  <c:v>-10624.9</c:v>
                </c:pt>
                <c:pt idx="1956">
                  <c:v>30509.200000000001</c:v>
                </c:pt>
                <c:pt idx="1957">
                  <c:v>6316.5</c:v>
                </c:pt>
                <c:pt idx="1958">
                  <c:v>-1132.5</c:v>
                </c:pt>
                <c:pt idx="1959">
                  <c:v>-1901.2</c:v>
                </c:pt>
                <c:pt idx="1960">
                  <c:v>26901.7</c:v>
                </c:pt>
                <c:pt idx="1961">
                  <c:v>-32332.5</c:v>
                </c:pt>
                <c:pt idx="1962">
                  <c:v>-3604.92</c:v>
                </c:pt>
                <c:pt idx="1963">
                  <c:v>-1562.46</c:v>
                </c:pt>
                <c:pt idx="1964">
                  <c:v>-802.73699999999997</c:v>
                </c:pt>
                <c:pt idx="1965">
                  <c:v>-555.577</c:v>
                </c:pt>
                <c:pt idx="1966">
                  <c:v>704.83489999999995</c:v>
                </c:pt>
                <c:pt idx="1967">
                  <c:v>1865.72</c:v>
                </c:pt>
                <c:pt idx="1968">
                  <c:v>396.68599999999998</c:v>
                </c:pt>
                <c:pt idx="1969">
                  <c:v>1868.46</c:v>
                </c:pt>
                <c:pt idx="1970">
                  <c:v>190.02799999999999</c:v>
                </c:pt>
                <c:pt idx="1971">
                  <c:v>5438.26</c:v>
                </c:pt>
                <c:pt idx="1972">
                  <c:v>-2975.92</c:v>
                </c:pt>
                <c:pt idx="1973">
                  <c:v>-6332.02</c:v>
                </c:pt>
                <c:pt idx="1974">
                  <c:v>-1521.6</c:v>
                </c:pt>
                <c:pt idx="1975">
                  <c:v>-748.21299999999997</c:v>
                </c:pt>
                <c:pt idx="1976">
                  <c:v>-339.66924999999998</c:v>
                </c:pt>
                <c:pt idx="1977">
                  <c:v>-159.22800000000001</c:v>
                </c:pt>
                <c:pt idx="1978">
                  <c:v>6741.89</c:v>
                </c:pt>
                <c:pt idx="1979">
                  <c:v>814.07899999999995</c:v>
                </c:pt>
                <c:pt idx="1980">
                  <c:v>-555.07899999999995</c:v>
                </c:pt>
                <c:pt idx="1981">
                  <c:v>-671.25300000000004</c:v>
                </c:pt>
                <c:pt idx="1982">
                  <c:v>-477.39699999999999</c:v>
                </c:pt>
                <c:pt idx="1983">
                  <c:v>-146.63999999999999</c:v>
                </c:pt>
                <c:pt idx="1984">
                  <c:v>-55894.2</c:v>
                </c:pt>
                <c:pt idx="1985">
                  <c:v>-15.2326</c:v>
                </c:pt>
                <c:pt idx="1986">
                  <c:v>293.91000000000003</c:v>
                </c:pt>
                <c:pt idx="1987">
                  <c:v>1069.3499999999999</c:v>
                </c:pt>
                <c:pt idx="1988">
                  <c:v>960.67</c:v>
                </c:pt>
                <c:pt idx="1989">
                  <c:v>-1496.44</c:v>
                </c:pt>
                <c:pt idx="1990">
                  <c:v>4651.33</c:v>
                </c:pt>
                <c:pt idx="1991">
                  <c:v>314.95999999999998</c:v>
                </c:pt>
                <c:pt idx="1992">
                  <c:v>27939</c:v>
                </c:pt>
                <c:pt idx="1993">
                  <c:v>2040.94</c:v>
                </c:pt>
                <c:pt idx="1994">
                  <c:v>35767.1</c:v>
                </c:pt>
                <c:pt idx="1995">
                  <c:v>-1595.09</c:v>
                </c:pt>
                <c:pt idx="1996">
                  <c:v>53724.800000000003</c:v>
                </c:pt>
                <c:pt idx="1997">
                  <c:v>-1300.73</c:v>
                </c:pt>
                <c:pt idx="1998">
                  <c:v>3465.42</c:v>
                </c:pt>
                <c:pt idx="1999">
                  <c:v>6122.26</c:v>
                </c:pt>
                <c:pt idx="2000">
                  <c:v>-1765.57</c:v>
                </c:pt>
                <c:pt idx="2001">
                  <c:v>-1057.95</c:v>
                </c:pt>
                <c:pt idx="2002">
                  <c:v>-828.19899999999996</c:v>
                </c:pt>
                <c:pt idx="2003">
                  <c:v>-522.99699999999996</c:v>
                </c:pt>
                <c:pt idx="2004">
                  <c:v>-500.73899999999998</c:v>
                </c:pt>
                <c:pt idx="2005">
                  <c:v>-65.9221</c:v>
                </c:pt>
                <c:pt idx="2006">
                  <c:v>-796.37199999999996</c:v>
                </c:pt>
                <c:pt idx="2007">
                  <c:v>-18132.900000000001</c:v>
                </c:pt>
                <c:pt idx="2008">
                  <c:v>-328</c:v>
                </c:pt>
                <c:pt idx="2009">
                  <c:v>-14653.6</c:v>
                </c:pt>
                <c:pt idx="2010">
                  <c:v>25.063500000000001</c:v>
                </c:pt>
                <c:pt idx="2011">
                  <c:v>87.703999999999994</c:v>
                </c:pt>
                <c:pt idx="2012">
                  <c:v>191.29</c:v>
                </c:pt>
                <c:pt idx="2013">
                  <c:v>647.16300000000001</c:v>
                </c:pt>
                <c:pt idx="2014">
                  <c:v>717.33699999999999</c:v>
                </c:pt>
                <c:pt idx="2015">
                  <c:v>895.71900000000005</c:v>
                </c:pt>
                <c:pt idx="2016">
                  <c:v>4300.54</c:v>
                </c:pt>
                <c:pt idx="2017">
                  <c:v>2223.12</c:v>
                </c:pt>
                <c:pt idx="2018">
                  <c:v>-3172.9</c:v>
                </c:pt>
                <c:pt idx="2019">
                  <c:v>-116373</c:v>
                </c:pt>
                <c:pt idx="2020">
                  <c:v>-2883.27</c:v>
                </c:pt>
                <c:pt idx="2021">
                  <c:v>-1240.5999999999999</c:v>
                </c:pt>
                <c:pt idx="2022">
                  <c:v>-399.37400000000002</c:v>
                </c:pt>
                <c:pt idx="2023">
                  <c:v>-85.197000000000003</c:v>
                </c:pt>
                <c:pt idx="2024">
                  <c:v>2293.25</c:v>
                </c:pt>
                <c:pt idx="2025">
                  <c:v>47.424300000000002</c:v>
                </c:pt>
                <c:pt idx="2026">
                  <c:v>157.75399999999999</c:v>
                </c:pt>
                <c:pt idx="2027">
                  <c:v>195.56</c:v>
                </c:pt>
                <c:pt idx="2028">
                  <c:v>402.63400000000001</c:v>
                </c:pt>
                <c:pt idx="2029">
                  <c:v>-17625.7</c:v>
                </c:pt>
                <c:pt idx="2030">
                  <c:v>4084.75</c:v>
                </c:pt>
                <c:pt idx="2031">
                  <c:v>2368.19</c:v>
                </c:pt>
                <c:pt idx="2032">
                  <c:v>-1240.77</c:v>
                </c:pt>
                <c:pt idx="2033">
                  <c:v>46505</c:v>
                </c:pt>
                <c:pt idx="2034">
                  <c:v>-412.435</c:v>
                </c:pt>
                <c:pt idx="2035">
                  <c:v>-285.55</c:v>
                </c:pt>
                <c:pt idx="2036">
                  <c:v>-49.373699999999999</c:v>
                </c:pt>
                <c:pt idx="2037">
                  <c:v>6663.3</c:v>
                </c:pt>
                <c:pt idx="2038">
                  <c:v>722.52499999999998</c:v>
                </c:pt>
                <c:pt idx="2039">
                  <c:v>2797.97</c:v>
                </c:pt>
                <c:pt idx="2040">
                  <c:v>1337.01</c:v>
                </c:pt>
                <c:pt idx="2041">
                  <c:v>58236.800000000003</c:v>
                </c:pt>
                <c:pt idx="2042">
                  <c:v>-153.45400000000001</c:v>
                </c:pt>
                <c:pt idx="2043">
                  <c:v>-212.53700000000001</c:v>
                </c:pt>
                <c:pt idx="2044">
                  <c:v>-1085.06</c:v>
                </c:pt>
                <c:pt idx="2045">
                  <c:v>-14998.6</c:v>
                </c:pt>
                <c:pt idx="2046">
                  <c:v>-6940.5</c:v>
                </c:pt>
                <c:pt idx="2047">
                  <c:v>-1698</c:v>
                </c:pt>
                <c:pt idx="2048">
                  <c:v>-431.29</c:v>
                </c:pt>
                <c:pt idx="2049">
                  <c:v>13.2254</c:v>
                </c:pt>
                <c:pt idx="2050">
                  <c:v>130.203</c:v>
                </c:pt>
                <c:pt idx="2051">
                  <c:v>5788.83</c:v>
                </c:pt>
                <c:pt idx="2052">
                  <c:v>1327.4</c:v>
                </c:pt>
                <c:pt idx="2053">
                  <c:v>-886.77800000000002</c:v>
                </c:pt>
                <c:pt idx="2054">
                  <c:v>-665.96051</c:v>
                </c:pt>
                <c:pt idx="2055">
                  <c:v>-408.64100000000002</c:v>
                </c:pt>
                <c:pt idx="2056">
                  <c:v>313.72199999999998</c:v>
                </c:pt>
                <c:pt idx="2057">
                  <c:v>186.25325000000001</c:v>
                </c:pt>
                <c:pt idx="2058">
                  <c:v>428.34800000000001</c:v>
                </c:pt>
                <c:pt idx="2059">
                  <c:v>689.44500000000005</c:v>
                </c:pt>
                <c:pt idx="2060">
                  <c:v>558.43100000000004</c:v>
                </c:pt>
                <c:pt idx="2061">
                  <c:v>799.65700000000004</c:v>
                </c:pt>
                <c:pt idx="2062">
                  <c:v>-1957.1</c:v>
                </c:pt>
                <c:pt idx="2063">
                  <c:v>-1029.96</c:v>
                </c:pt>
                <c:pt idx="2064">
                  <c:v>-18224</c:v>
                </c:pt>
                <c:pt idx="2065">
                  <c:v>41130.1</c:v>
                </c:pt>
                <c:pt idx="2066">
                  <c:v>-38177.599999999999</c:v>
                </c:pt>
                <c:pt idx="2067">
                  <c:v>-26037</c:v>
                </c:pt>
                <c:pt idx="2068">
                  <c:v>39317.800000000003</c:v>
                </c:pt>
                <c:pt idx="2069">
                  <c:v>-31077.200000000001</c:v>
                </c:pt>
                <c:pt idx="2070">
                  <c:v>35507.9</c:v>
                </c:pt>
                <c:pt idx="2071">
                  <c:v>24680.6</c:v>
                </c:pt>
                <c:pt idx="2072">
                  <c:v>-45866.7</c:v>
                </c:pt>
                <c:pt idx="2073">
                  <c:v>55237.8</c:v>
                </c:pt>
                <c:pt idx="2074">
                  <c:v>-2414.71</c:v>
                </c:pt>
                <c:pt idx="2075">
                  <c:v>-1945.55</c:v>
                </c:pt>
                <c:pt idx="2076">
                  <c:v>-3148.68</c:v>
                </c:pt>
                <c:pt idx="2077">
                  <c:v>5836.94</c:v>
                </c:pt>
                <c:pt idx="2078">
                  <c:v>-2334.4</c:v>
                </c:pt>
                <c:pt idx="2079">
                  <c:v>-1970.95</c:v>
                </c:pt>
                <c:pt idx="2080">
                  <c:v>-1276.01</c:v>
                </c:pt>
                <c:pt idx="2081">
                  <c:v>-685.97997999999995</c:v>
                </c:pt>
                <c:pt idx="2082">
                  <c:v>1515.02</c:v>
                </c:pt>
                <c:pt idx="2083">
                  <c:v>-21896.3</c:v>
                </c:pt>
                <c:pt idx="2084">
                  <c:v>-154.898</c:v>
                </c:pt>
                <c:pt idx="2085">
                  <c:v>-1112.69</c:v>
                </c:pt>
                <c:pt idx="2086">
                  <c:v>-174.66399999999999</c:v>
                </c:pt>
                <c:pt idx="2087">
                  <c:v>284.30200000000002</c:v>
                </c:pt>
                <c:pt idx="2088">
                  <c:v>670.58600000000001</c:v>
                </c:pt>
                <c:pt idx="2089">
                  <c:v>500.80099999999999</c:v>
                </c:pt>
                <c:pt idx="2090">
                  <c:v>-1988.17</c:v>
                </c:pt>
                <c:pt idx="2091">
                  <c:v>357.55799999999999</c:v>
                </c:pt>
                <c:pt idx="2092">
                  <c:v>455.26400000000001</c:v>
                </c:pt>
                <c:pt idx="2093">
                  <c:v>5704.37</c:v>
                </c:pt>
                <c:pt idx="2094">
                  <c:v>-1293.0899999999999</c:v>
                </c:pt>
                <c:pt idx="2095">
                  <c:v>-1190.23</c:v>
                </c:pt>
                <c:pt idx="2096">
                  <c:v>7928.02</c:v>
                </c:pt>
                <c:pt idx="2097">
                  <c:v>347.666</c:v>
                </c:pt>
                <c:pt idx="2098">
                  <c:v>437.428</c:v>
                </c:pt>
                <c:pt idx="2099">
                  <c:v>-1405.69</c:v>
                </c:pt>
                <c:pt idx="2100">
                  <c:v>-958.26000999999997</c:v>
                </c:pt>
                <c:pt idx="2101">
                  <c:v>-597.71100000000001</c:v>
                </c:pt>
                <c:pt idx="2102">
                  <c:v>13417.5</c:v>
                </c:pt>
                <c:pt idx="2103">
                  <c:v>-860.69</c:v>
                </c:pt>
                <c:pt idx="2104">
                  <c:v>-506.065</c:v>
                </c:pt>
                <c:pt idx="2105">
                  <c:v>2918.31</c:v>
                </c:pt>
                <c:pt idx="2106">
                  <c:v>-2548.83</c:v>
                </c:pt>
                <c:pt idx="2107">
                  <c:v>-694.88099999999997</c:v>
                </c:pt>
                <c:pt idx="2108">
                  <c:v>874.74300000000005</c:v>
                </c:pt>
                <c:pt idx="2109">
                  <c:v>-35166.199999999997</c:v>
                </c:pt>
                <c:pt idx="2110">
                  <c:v>-40759.199999999997</c:v>
                </c:pt>
                <c:pt idx="2111">
                  <c:v>-1648.39</c:v>
                </c:pt>
                <c:pt idx="2112">
                  <c:v>430.82299999999998</c:v>
                </c:pt>
                <c:pt idx="2113">
                  <c:v>854.48199999999997</c:v>
                </c:pt>
                <c:pt idx="2114">
                  <c:v>4207</c:v>
                </c:pt>
                <c:pt idx="2115">
                  <c:v>32250.5</c:v>
                </c:pt>
                <c:pt idx="2116">
                  <c:v>-77969.8</c:v>
                </c:pt>
                <c:pt idx="2117">
                  <c:v>46961.599999999999</c:v>
                </c:pt>
                <c:pt idx="2118">
                  <c:v>-878.38499999999999</c:v>
                </c:pt>
                <c:pt idx="2119">
                  <c:v>12030.5</c:v>
                </c:pt>
                <c:pt idx="2120">
                  <c:v>-4720.03</c:v>
                </c:pt>
                <c:pt idx="2121">
                  <c:v>16424</c:v>
                </c:pt>
                <c:pt idx="2122">
                  <c:v>-5316.54</c:v>
                </c:pt>
                <c:pt idx="2123">
                  <c:v>-2637.97</c:v>
                </c:pt>
                <c:pt idx="2124">
                  <c:v>-1178.56</c:v>
                </c:pt>
                <c:pt idx="2125">
                  <c:v>-18375.099999999999</c:v>
                </c:pt>
                <c:pt idx="2126">
                  <c:v>635.66399999999999</c:v>
                </c:pt>
                <c:pt idx="2127">
                  <c:v>53514.6</c:v>
                </c:pt>
                <c:pt idx="2128">
                  <c:v>-1326.56</c:v>
                </c:pt>
                <c:pt idx="2129">
                  <c:v>16170.9</c:v>
                </c:pt>
                <c:pt idx="2130">
                  <c:v>47092</c:v>
                </c:pt>
                <c:pt idx="2131">
                  <c:v>-467.67599999999999</c:v>
                </c:pt>
                <c:pt idx="2132">
                  <c:v>-304.22699999999998</c:v>
                </c:pt>
                <c:pt idx="2133">
                  <c:v>1714.31</c:v>
                </c:pt>
                <c:pt idx="2134">
                  <c:v>1309.26</c:v>
                </c:pt>
                <c:pt idx="2135">
                  <c:v>70.128399999999999</c:v>
                </c:pt>
                <c:pt idx="2136">
                  <c:v>-287.26600000000002</c:v>
                </c:pt>
                <c:pt idx="2137">
                  <c:v>25086.5</c:v>
                </c:pt>
                <c:pt idx="2138">
                  <c:v>849.85500000000002</c:v>
                </c:pt>
                <c:pt idx="2139">
                  <c:v>-2393.81</c:v>
                </c:pt>
                <c:pt idx="2140">
                  <c:v>1667.55</c:v>
                </c:pt>
                <c:pt idx="2141">
                  <c:v>-596.74099999999999</c:v>
                </c:pt>
                <c:pt idx="2142">
                  <c:v>239.32</c:v>
                </c:pt>
                <c:pt idx="2143">
                  <c:v>519.08299999999997</c:v>
                </c:pt>
                <c:pt idx="2144">
                  <c:v>646.399</c:v>
                </c:pt>
                <c:pt idx="2145">
                  <c:v>74.609399999999994</c:v>
                </c:pt>
                <c:pt idx="2146">
                  <c:v>-2928.84</c:v>
                </c:pt>
                <c:pt idx="2147">
                  <c:v>-2524.79</c:v>
                </c:pt>
                <c:pt idx="2148">
                  <c:v>-1300.9000000000001</c:v>
                </c:pt>
                <c:pt idx="2149">
                  <c:v>-717.08900000000006</c:v>
                </c:pt>
                <c:pt idx="2150">
                  <c:v>18052</c:v>
                </c:pt>
                <c:pt idx="2151">
                  <c:v>36841.699999999997</c:v>
                </c:pt>
                <c:pt idx="2152">
                  <c:v>35883.1</c:v>
                </c:pt>
                <c:pt idx="2153">
                  <c:v>-34510.400000000001</c:v>
                </c:pt>
                <c:pt idx="2154">
                  <c:v>34975.9</c:v>
                </c:pt>
                <c:pt idx="2155">
                  <c:v>39975.4</c:v>
                </c:pt>
                <c:pt idx="2156">
                  <c:v>41966.9</c:v>
                </c:pt>
                <c:pt idx="2157">
                  <c:v>48344.4</c:v>
                </c:pt>
                <c:pt idx="2158">
                  <c:v>21581.599999999999</c:v>
                </c:pt>
                <c:pt idx="2159">
                  <c:v>25651.200000000001</c:v>
                </c:pt>
                <c:pt idx="2160">
                  <c:v>31535.200000000001</c:v>
                </c:pt>
                <c:pt idx="2161">
                  <c:v>3138.11</c:v>
                </c:pt>
                <c:pt idx="2162">
                  <c:v>-1619.74</c:v>
                </c:pt>
                <c:pt idx="2163">
                  <c:v>-1768.8</c:v>
                </c:pt>
                <c:pt idx="2164">
                  <c:v>-98726.3</c:v>
                </c:pt>
                <c:pt idx="2165">
                  <c:v>-17156.900000000001</c:v>
                </c:pt>
                <c:pt idx="2166">
                  <c:v>-3608.73</c:v>
                </c:pt>
                <c:pt idx="2167">
                  <c:v>-2102.0100000000002</c:v>
                </c:pt>
                <c:pt idx="2168">
                  <c:v>-983.30499999999995</c:v>
                </c:pt>
                <c:pt idx="2169">
                  <c:v>-622.48599999999999</c:v>
                </c:pt>
                <c:pt idx="2170">
                  <c:v>94.241500000000002</c:v>
                </c:pt>
                <c:pt idx="2171">
                  <c:v>-25626.9</c:v>
                </c:pt>
                <c:pt idx="2172">
                  <c:v>11928.4</c:v>
                </c:pt>
                <c:pt idx="2173">
                  <c:v>246.22300000000001</c:v>
                </c:pt>
                <c:pt idx="2174">
                  <c:v>6783.85</c:v>
                </c:pt>
                <c:pt idx="2175">
                  <c:v>-778.69</c:v>
                </c:pt>
                <c:pt idx="2176">
                  <c:v>123843</c:v>
                </c:pt>
                <c:pt idx="2177">
                  <c:v>-8314.92</c:v>
                </c:pt>
                <c:pt idx="2178">
                  <c:v>-3089.69</c:v>
                </c:pt>
                <c:pt idx="2179">
                  <c:v>-2788.44</c:v>
                </c:pt>
                <c:pt idx="2180">
                  <c:v>-1409.98</c:v>
                </c:pt>
                <c:pt idx="2181">
                  <c:v>-640.952</c:v>
                </c:pt>
                <c:pt idx="2182">
                  <c:v>559.27300000000002</c:v>
                </c:pt>
                <c:pt idx="2183">
                  <c:v>13462.1</c:v>
                </c:pt>
                <c:pt idx="2184">
                  <c:v>-1860.53</c:v>
                </c:pt>
                <c:pt idx="2185">
                  <c:v>2040.15</c:v>
                </c:pt>
                <c:pt idx="2186">
                  <c:v>-371.55700000000002</c:v>
                </c:pt>
                <c:pt idx="2187">
                  <c:v>111.09099999999999</c:v>
                </c:pt>
                <c:pt idx="2188">
                  <c:v>-3188.61</c:v>
                </c:pt>
                <c:pt idx="2189">
                  <c:v>-4549.8599999999997</c:v>
                </c:pt>
                <c:pt idx="2190">
                  <c:v>-6149.11</c:v>
                </c:pt>
                <c:pt idx="2191">
                  <c:v>1716.27</c:v>
                </c:pt>
                <c:pt idx="2192">
                  <c:v>1617.54</c:v>
                </c:pt>
                <c:pt idx="2193">
                  <c:v>-30390.799999999999</c:v>
                </c:pt>
                <c:pt idx="2194">
                  <c:v>4084.48</c:v>
                </c:pt>
                <c:pt idx="2195">
                  <c:v>6354.03</c:v>
                </c:pt>
                <c:pt idx="2196">
                  <c:v>12854.8</c:v>
                </c:pt>
                <c:pt idx="2197">
                  <c:v>30011.8</c:v>
                </c:pt>
                <c:pt idx="2198">
                  <c:v>-737.58699999999999</c:v>
                </c:pt>
                <c:pt idx="2199">
                  <c:v>183.85499999999999</c:v>
                </c:pt>
                <c:pt idx="2200">
                  <c:v>405.12029999999999</c:v>
                </c:pt>
                <c:pt idx="2201">
                  <c:v>-13.7334</c:v>
                </c:pt>
                <c:pt idx="2202">
                  <c:v>25282.9</c:v>
                </c:pt>
                <c:pt idx="2203">
                  <c:v>20841.5</c:v>
                </c:pt>
                <c:pt idx="2204">
                  <c:v>-7199.25</c:v>
                </c:pt>
                <c:pt idx="2205">
                  <c:v>-3522.03</c:v>
                </c:pt>
                <c:pt idx="2206">
                  <c:v>-2151.29</c:v>
                </c:pt>
                <c:pt idx="2207">
                  <c:v>-1205.56</c:v>
                </c:pt>
                <c:pt idx="2208">
                  <c:v>-729.28899999999999</c:v>
                </c:pt>
                <c:pt idx="2209">
                  <c:v>-389.714</c:v>
                </c:pt>
                <c:pt idx="2210">
                  <c:v>245.08799999999999</c:v>
                </c:pt>
                <c:pt idx="2211">
                  <c:v>-5034.1499999999996</c:v>
                </c:pt>
                <c:pt idx="2212">
                  <c:v>15327</c:v>
                </c:pt>
                <c:pt idx="2213">
                  <c:v>4820.08</c:v>
                </c:pt>
                <c:pt idx="2214">
                  <c:v>301.48200000000003</c:v>
                </c:pt>
                <c:pt idx="2215">
                  <c:v>229.93100000000001</c:v>
                </c:pt>
                <c:pt idx="2216">
                  <c:v>-3455.88</c:v>
                </c:pt>
                <c:pt idx="2217">
                  <c:v>548.49400000000003</c:v>
                </c:pt>
                <c:pt idx="2218">
                  <c:v>402.27</c:v>
                </c:pt>
                <c:pt idx="2219">
                  <c:v>279.40100000000001</c:v>
                </c:pt>
                <c:pt idx="2220">
                  <c:v>-295.44600000000003</c:v>
                </c:pt>
                <c:pt idx="2221">
                  <c:v>195.423</c:v>
                </c:pt>
                <c:pt idx="2222">
                  <c:v>-2360.79</c:v>
                </c:pt>
                <c:pt idx="2223">
                  <c:v>-2384.8200000000002</c:v>
                </c:pt>
                <c:pt idx="2224">
                  <c:v>-27113.9</c:v>
                </c:pt>
                <c:pt idx="2225">
                  <c:v>-83201.7</c:v>
                </c:pt>
                <c:pt idx="2226">
                  <c:v>1301.18</c:v>
                </c:pt>
                <c:pt idx="2227">
                  <c:v>-82386.600000000006</c:v>
                </c:pt>
                <c:pt idx="2228">
                  <c:v>-1497.26</c:v>
                </c:pt>
                <c:pt idx="2229">
                  <c:v>17415.599999999999</c:v>
                </c:pt>
                <c:pt idx="2230">
                  <c:v>-1597.39</c:v>
                </c:pt>
                <c:pt idx="2231">
                  <c:v>-84156.1</c:v>
                </c:pt>
                <c:pt idx="2232">
                  <c:v>1644.37</c:v>
                </c:pt>
                <c:pt idx="2233">
                  <c:v>-429.79500000000002</c:v>
                </c:pt>
                <c:pt idx="2234">
                  <c:v>663.30499999999995</c:v>
                </c:pt>
                <c:pt idx="2235">
                  <c:v>-813.80700000000002</c:v>
                </c:pt>
                <c:pt idx="2236">
                  <c:v>19586.8</c:v>
                </c:pt>
                <c:pt idx="2237">
                  <c:v>-2553.2199999999998</c:v>
                </c:pt>
                <c:pt idx="2238">
                  <c:v>-2309.0100000000002</c:v>
                </c:pt>
                <c:pt idx="2239">
                  <c:v>-662.74</c:v>
                </c:pt>
                <c:pt idx="2240">
                  <c:v>-328.29599999999999</c:v>
                </c:pt>
                <c:pt idx="2241">
                  <c:v>-308.42700000000002</c:v>
                </c:pt>
                <c:pt idx="2242">
                  <c:v>-7800.67</c:v>
                </c:pt>
                <c:pt idx="2243">
                  <c:v>-7419.9</c:v>
                </c:pt>
                <c:pt idx="2244">
                  <c:v>11040</c:v>
                </c:pt>
                <c:pt idx="2245">
                  <c:v>4316.3</c:v>
                </c:pt>
                <c:pt idx="2246">
                  <c:v>2920.98</c:v>
                </c:pt>
                <c:pt idx="2247">
                  <c:v>-93926.3</c:v>
                </c:pt>
                <c:pt idx="2248">
                  <c:v>58673.2</c:v>
                </c:pt>
                <c:pt idx="2249">
                  <c:v>309.3</c:v>
                </c:pt>
                <c:pt idx="2250">
                  <c:v>20967.2</c:v>
                </c:pt>
                <c:pt idx="2251">
                  <c:v>5601.91</c:v>
                </c:pt>
                <c:pt idx="2252">
                  <c:v>-6090.12</c:v>
                </c:pt>
                <c:pt idx="2253">
                  <c:v>-3027.78</c:v>
                </c:pt>
                <c:pt idx="2254">
                  <c:v>-1601.6</c:v>
                </c:pt>
                <c:pt idx="2255">
                  <c:v>-947.34500000000003</c:v>
                </c:pt>
                <c:pt idx="2256">
                  <c:v>-880.16399999999999</c:v>
                </c:pt>
                <c:pt idx="2257">
                  <c:v>1672.04</c:v>
                </c:pt>
                <c:pt idx="2258">
                  <c:v>7185.53</c:v>
                </c:pt>
                <c:pt idx="2259">
                  <c:v>15712.3</c:v>
                </c:pt>
                <c:pt idx="2260">
                  <c:v>-2261.36</c:v>
                </c:pt>
                <c:pt idx="2261">
                  <c:v>11656.6</c:v>
                </c:pt>
                <c:pt idx="2262">
                  <c:v>34390.199999999997</c:v>
                </c:pt>
                <c:pt idx="2263">
                  <c:v>-1268.01</c:v>
                </c:pt>
                <c:pt idx="2264">
                  <c:v>2111.19</c:v>
                </c:pt>
                <c:pt idx="2265">
                  <c:v>-220.73</c:v>
                </c:pt>
                <c:pt idx="2266">
                  <c:v>24320.3</c:v>
                </c:pt>
                <c:pt idx="2267">
                  <c:v>-9070.94</c:v>
                </c:pt>
                <c:pt idx="2268">
                  <c:v>-491.67700000000002</c:v>
                </c:pt>
                <c:pt idx="2269">
                  <c:v>-158.20099999999999</c:v>
                </c:pt>
                <c:pt idx="2270">
                  <c:v>-46.422710000000002</c:v>
                </c:pt>
                <c:pt idx="2271">
                  <c:v>510.76799999999997</c:v>
                </c:pt>
                <c:pt idx="2272">
                  <c:v>277.58</c:v>
                </c:pt>
                <c:pt idx="2273">
                  <c:v>-28.9162</c:v>
                </c:pt>
                <c:pt idx="2274">
                  <c:v>-1958.81</c:v>
                </c:pt>
                <c:pt idx="2275">
                  <c:v>-3029.76</c:v>
                </c:pt>
                <c:pt idx="2276">
                  <c:v>12829.5</c:v>
                </c:pt>
                <c:pt idx="2277">
                  <c:v>-4692.84</c:v>
                </c:pt>
                <c:pt idx="2278">
                  <c:v>-3006.93</c:v>
                </c:pt>
                <c:pt idx="2279">
                  <c:v>-1411.86</c:v>
                </c:pt>
                <c:pt idx="2280">
                  <c:v>-788.31799999999998</c:v>
                </c:pt>
                <c:pt idx="2281">
                  <c:v>-526.42399999999998</c:v>
                </c:pt>
                <c:pt idx="2282">
                  <c:v>-405.35</c:v>
                </c:pt>
                <c:pt idx="2283">
                  <c:v>97.869299999999996</c:v>
                </c:pt>
                <c:pt idx="2284">
                  <c:v>-210.41625999999999</c:v>
                </c:pt>
                <c:pt idx="2285">
                  <c:v>-338.56599999999997</c:v>
                </c:pt>
                <c:pt idx="2286">
                  <c:v>-62241.1</c:v>
                </c:pt>
                <c:pt idx="2287">
                  <c:v>3724.2</c:v>
                </c:pt>
                <c:pt idx="2288">
                  <c:v>-5084.3100000000004</c:v>
                </c:pt>
                <c:pt idx="2289">
                  <c:v>504.29599999999999</c:v>
                </c:pt>
                <c:pt idx="2290">
                  <c:v>-6487.59</c:v>
                </c:pt>
                <c:pt idx="2291">
                  <c:v>261.84079000000003</c:v>
                </c:pt>
                <c:pt idx="2292">
                  <c:v>-18147.599999999999</c:v>
                </c:pt>
                <c:pt idx="2293">
                  <c:v>10178.299999999999</c:v>
                </c:pt>
                <c:pt idx="2294">
                  <c:v>1631.86</c:v>
                </c:pt>
                <c:pt idx="2295">
                  <c:v>35104.800000000003</c:v>
                </c:pt>
                <c:pt idx="2296">
                  <c:v>-39296.400000000001</c:v>
                </c:pt>
                <c:pt idx="2297">
                  <c:v>-3760.82</c:v>
                </c:pt>
                <c:pt idx="2298">
                  <c:v>-2970.59</c:v>
                </c:pt>
                <c:pt idx="2299">
                  <c:v>-459.25592</c:v>
                </c:pt>
                <c:pt idx="2300">
                  <c:v>-787.505</c:v>
                </c:pt>
                <c:pt idx="2301">
                  <c:v>-544.17700000000002</c:v>
                </c:pt>
                <c:pt idx="2302">
                  <c:v>-360.03064000000001</c:v>
                </c:pt>
                <c:pt idx="2303">
                  <c:v>-1050.8699999999999</c:v>
                </c:pt>
                <c:pt idx="2304">
                  <c:v>-1207.19</c:v>
                </c:pt>
                <c:pt idx="2305">
                  <c:v>25109.8</c:v>
                </c:pt>
                <c:pt idx="2306">
                  <c:v>-3243.22</c:v>
                </c:pt>
                <c:pt idx="2307">
                  <c:v>-1695.55</c:v>
                </c:pt>
                <c:pt idx="2308">
                  <c:v>735.85199999999998</c:v>
                </c:pt>
                <c:pt idx="2309">
                  <c:v>-1191.98</c:v>
                </c:pt>
                <c:pt idx="2310">
                  <c:v>93.776899999999998</c:v>
                </c:pt>
                <c:pt idx="2311">
                  <c:v>-430.81299999999999</c:v>
                </c:pt>
                <c:pt idx="2312">
                  <c:v>-7607.39</c:v>
                </c:pt>
                <c:pt idx="2313">
                  <c:v>-413.233</c:v>
                </c:pt>
                <c:pt idx="2314">
                  <c:v>-2638.41</c:v>
                </c:pt>
                <c:pt idx="2315">
                  <c:v>280.61700000000002</c:v>
                </c:pt>
                <c:pt idx="2316">
                  <c:v>35949.300000000003</c:v>
                </c:pt>
                <c:pt idx="2317">
                  <c:v>-532.30499999999995</c:v>
                </c:pt>
                <c:pt idx="2318">
                  <c:v>6701.9</c:v>
                </c:pt>
                <c:pt idx="2319">
                  <c:v>-4673.46</c:v>
                </c:pt>
                <c:pt idx="2320">
                  <c:v>-2772.62</c:v>
                </c:pt>
                <c:pt idx="2321">
                  <c:v>-385.85399999999998</c:v>
                </c:pt>
                <c:pt idx="2322">
                  <c:v>12273.2</c:v>
                </c:pt>
                <c:pt idx="2323">
                  <c:v>78641.2</c:v>
                </c:pt>
                <c:pt idx="2324">
                  <c:v>-2091.58</c:v>
                </c:pt>
                <c:pt idx="2325">
                  <c:v>647.17999999999995</c:v>
                </c:pt>
                <c:pt idx="2326">
                  <c:v>4713.58</c:v>
                </c:pt>
                <c:pt idx="2327">
                  <c:v>-4815.6099999999997</c:v>
                </c:pt>
                <c:pt idx="2328">
                  <c:v>-1638.69</c:v>
                </c:pt>
                <c:pt idx="2329">
                  <c:v>-2694.39</c:v>
                </c:pt>
                <c:pt idx="2330">
                  <c:v>13415.4</c:v>
                </c:pt>
                <c:pt idx="2331">
                  <c:v>-4255.04</c:v>
                </c:pt>
                <c:pt idx="2332">
                  <c:v>-1519.81</c:v>
                </c:pt>
                <c:pt idx="2333">
                  <c:v>-1725.93</c:v>
                </c:pt>
                <c:pt idx="2334">
                  <c:v>-891.06600000000003</c:v>
                </c:pt>
                <c:pt idx="2335">
                  <c:v>-533.23500000000001</c:v>
                </c:pt>
                <c:pt idx="2336">
                  <c:v>-380.298</c:v>
                </c:pt>
                <c:pt idx="2337">
                  <c:v>-245.286</c:v>
                </c:pt>
                <c:pt idx="2338">
                  <c:v>-114.589</c:v>
                </c:pt>
                <c:pt idx="2339">
                  <c:v>157.12899999999999</c:v>
                </c:pt>
                <c:pt idx="2340">
                  <c:v>138662</c:v>
                </c:pt>
                <c:pt idx="2341">
                  <c:v>-3232.46</c:v>
                </c:pt>
                <c:pt idx="2342">
                  <c:v>-814.48900000000003</c:v>
                </c:pt>
                <c:pt idx="2343">
                  <c:v>-2263.27</c:v>
                </c:pt>
                <c:pt idx="2344">
                  <c:v>-1893.2</c:v>
                </c:pt>
                <c:pt idx="2345">
                  <c:v>6072.69</c:v>
                </c:pt>
                <c:pt idx="2346">
                  <c:v>-2537.73</c:v>
                </c:pt>
                <c:pt idx="2347">
                  <c:v>-1867.14</c:v>
                </c:pt>
                <c:pt idx="2348">
                  <c:v>-657.54399999999998</c:v>
                </c:pt>
                <c:pt idx="2349">
                  <c:v>-378.22500000000002</c:v>
                </c:pt>
                <c:pt idx="2350">
                  <c:v>-558.17499999999995</c:v>
                </c:pt>
                <c:pt idx="2351">
                  <c:v>-421.26</c:v>
                </c:pt>
                <c:pt idx="2352">
                  <c:v>-226.43199999999999</c:v>
                </c:pt>
                <c:pt idx="2353">
                  <c:v>1302.8399999999999</c:v>
                </c:pt>
                <c:pt idx="2354">
                  <c:v>-169.45</c:v>
                </c:pt>
                <c:pt idx="2355">
                  <c:v>368.572</c:v>
                </c:pt>
                <c:pt idx="2356">
                  <c:v>1397.54</c:v>
                </c:pt>
                <c:pt idx="2357">
                  <c:v>-107.876</c:v>
                </c:pt>
                <c:pt idx="2358">
                  <c:v>-70.684799999999996</c:v>
                </c:pt>
                <c:pt idx="2359">
                  <c:v>8038.16</c:v>
                </c:pt>
                <c:pt idx="2360">
                  <c:v>-3580.89</c:v>
                </c:pt>
                <c:pt idx="2361">
                  <c:v>-2157.1799999999998</c:v>
                </c:pt>
                <c:pt idx="2362">
                  <c:v>-1575.42</c:v>
                </c:pt>
                <c:pt idx="2363">
                  <c:v>-1495.73</c:v>
                </c:pt>
                <c:pt idx="2364">
                  <c:v>-2896.5</c:v>
                </c:pt>
                <c:pt idx="2365">
                  <c:v>-3781.78</c:v>
                </c:pt>
                <c:pt idx="2366">
                  <c:v>-2265.3000000000002</c:v>
                </c:pt>
                <c:pt idx="2367">
                  <c:v>-3048.71</c:v>
                </c:pt>
                <c:pt idx="2368">
                  <c:v>17685</c:v>
                </c:pt>
                <c:pt idx="2369">
                  <c:v>41222.6</c:v>
                </c:pt>
                <c:pt idx="2370">
                  <c:v>-816.05100000000004</c:v>
                </c:pt>
                <c:pt idx="2371">
                  <c:v>-474.27121</c:v>
                </c:pt>
                <c:pt idx="2372">
                  <c:v>-307.834</c:v>
                </c:pt>
                <c:pt idx="2373">
                  <c:v>-433.96899999999999</c:v>
                </c:pt>
                <c:pt idx="2374">
                  <c:v>-923.02099999999996</c:v>
                </c:pt>
                <c:pt idx="2375">
                  <c:v>1330.65</c:v>
                </c:pt>
                <c:pt idx="2376">
                  <c:v>-312.214</c:v>
                </c:pt>
                <c:pt idx="2377">
                  <c:v>4011.84</c:v>
                </c:pt>
                <c:pt idx="2378">
                  <c:v>-1733.06</c:v>
                </c:pt>
                <c:pt idx="2379">
                  <c:v>11308.3</c:v>
                </c:pt>
                <c:pt idx="2380">
                  <c:v>-9920.34</c:v>
                </c:pt>
                <c:pt idx="2381">
                  <c:v>-16483.599999999999</c:v>
                </c:pt>
                <c:pt idx="2382">
                  <c:v>-3198.18</c:v>
                </c:pt>
                <c:pt idx="2383">
                  <c:v>841.41</c:v>
                </c:pt>
                <c:pt idx="2384">
                  <c:v>1946.38</c:v>
                </c:pt>
                <c:pt idx="2385">
                  <c:v>1020.97</c:v>
                </c:pt>
                <c:pt idx="2386">
                  <c:v>10616.3</c:v>
                </c:pt>
                <c:pt idx="2387">
                  <c:v>27109.8</c:v>
                </c:pt>
                <c:pt idx="2388">
                  <c:v>-3864.04</c:v>
                </c:pt>
                <c:pt idx="2389">
                  <c:v>-8804.59</c:v>
                </c:pt>
                <c:pt idx="2390">
                  <c:v>-841.66800000000001</c:v>
                </c:pt>
                <c:pt idx="2391">
                  <c:v>-3325.04</c:v>
                </c:pt>
                <c:pt idx="2392">
                  <c:v>-441.90199999999999</c:v>
                </c:pt>
                <c:pt idx="2393">
                  <c:v>-105.285</c:v>
                </c:pt>
                <c:pt idx="2394">
                  <c:v>1410.19</c:v>
                </c:pt>
                <c:pt idx="2395">
                  <c:v>-1439.95</c:v>
                </c:pt>
                <c:pt idx="2396">
                  <c:v>-2004.66</c:v>
                </c:pt>
                <c:pt idx="2397">
                  <c:v>120.64100000000001</c:v>
                </c:pt>
                <c:pt idx="2398">
                  <c:v>-1260.58</c:v>
                </c:pt>
                <c:pt idx="2399">
                  <c:v>-23.520499999999998</c:v>
                </c:pt>
                <c:pt idx="2400">
                  <c:v>9346.24</c:v>
                </c:pt>
                <c:pt idx="2401">
                  <c:v>-3026.91</c:v>
                </c:pt>
                <c:pt idx="2402">
                  <c:v>1131.9000000000001</c:v>
                </c:pt>
                <c:pt idx="2403">
                  <c:v>-1450.33</c:v>
                </c:pt>
                <c:pt idx="2404">
                  <c:v>-541.27700000000004</c:v>
                </c:pt>
                <c:pt idx="2405">
                  <c:v>-259.85899999999998</c:v>
                </c:pt>
                <c:pt idx="2406">
                  <c:v>-411.77300000000002</c:v>
                </c:pt>
                <c:pt idx="2407">
                  <c:v>-143.96</c:v>
                </c:pt>
                <c:pt idx="2408">
                  <c:v>1959.95</c:v>
                </c:pt>
                <c:pt idx="2409">
                  <c:v>-2882.49</c:v>
                </c:pt>
                <c:pt idx="2410">
                  <c:v>11908.2</c:v>
                </c:pt>
                <c:pt idx="2411">
                  <c:v>-559.62699999999995</c:v>
                </c:pt>
                <c:pt idx="2412">
                  <c:v>-1632.81</c:v>
                </c:pt>
                <c:pt idx="2413">
                  <c:v>7709.52</c:v>
                </c:pt>
                <c:pt idx="2414">
                  <c:v>-931.55700000000002</c:v>
                </c:pt>
                <c:pt idx="2415">
                  <c:v>707.99800000000005</c:v>
                </c:pt>
                <c:pt idx="2416">
                  <c:v>-14754.3</c:v>
                </c:pt>
                <c:pt idx="2417">
                  <c:v>-2504.9699999999998</c:v>
                </c:pt>
                <c:pt idx="2418">
                  <c:v>-10826.1</c:v>
                </c:pt>
                <c:pt idx="2419">
                  <c:v>-307.62700000000001</c:v>
                </c:pt>
                <c:pt idx="2420">
                  <c:v>7.9286000000000003</c:v>
                </c:pt>
                <c:pt idx="2421">
                  <c:v>13342.5</c:v>
                </c:pt>
                <c:pt idx="2422">
                  <c:v>1094.48</c:v>
                </c:pt>
                <c:pt idx="2423">
                  <c:v>62291.7</c:v>
                </c:pt>
                <c:pt idx="2424">
                  <c:v>299.72300000000001</c:v>
                </c:pt>
                <c:pt idx="2425">
                  <c:v>-2839.59</c:v>
                </c:pt>
                <c:pt idx="2426">
                  <c:v>878.32600000000002</c:v>
                </c:pt>
                <c:pt idx="2427">
                  <c:v>-1415.95</c:v>
                </c:pt>
                <c:pt idx="2428">
                  <c:v>-587.03499999999997</c:v>
                </c:pt>
                <c:pt idx="2429">
                  <c:v>38.729289999999999</c:v>
                </c:pt>
                <c:pt idx="2430">
                  <c:v>1075.6500000000001</c:v>
                </c:pt>
                <c:pt idx="2431">
                  <c:v>870.53200000000004</c:v>
                </c:pt>
                <c:pt idx="2432">
                  <c:v>1577.63</c:v>
                </c:pt>
                <c:pt idx="2433">
                  <c:v>-7.4890999999999996</c:v>
                </c:pt>
                <c:pt idx="2434">
                  <c:v>-384.40100000000001</c:v>
                </c:pt>
                <c:pt idx="2435">
                  <c:v>-4175.9399999999996</c:v>
                </c:pt>
                <c:pt idx="2436">
                  <c:v>-6455.41</c:v>
                </c:pt>
                <c:pt idx="2437">
                  <c:v>-2805.94</c:v>
                </c:pt>
                <c:pt idx="2438">
                  <c:v>-1649.24</c:v>
                </c:pt>
                <c:pt idx="2439">
                  <c:v>52632.5</c:v>
                </c:pt>
                <c:pt idx="2440">
                  <c:v>-21058</c:v>
                </c:pt>
                <c:pt idx="2441">
                  <c:v>7150.31</c:v>
                </c:pt>
                <c:pt idx="2442">
                  <c:v>-3177.02</c:v>
                </c:pt>
                <c:pt idx="2443">
                  <c:v>-3154.05</c:v>
                </c:pt>
                <c:pt idx="2444">
                  <c:v>18739.099999999999</c:v>
                </c:pt>
                <c:pt idx="2445">
                  <c:v>-1595.47</c:v>
                </c:pt>
                <c:pt idx="2446">
                  <c:v>-2038.69</c:v>
                </c:pt>
                <c:pt idx="2447">
                  <c:v>1787.73</c:v>
                </c:pt>
                <c:pt idx="2448">
                  <c:v>-778.19100000000003</c:v>
                </c:pt>
                <c:pt idx="2449">
                  <c:v>-352.91</c:v>
                </c:pt>
                <c:pt idx="2450">
                  <c:v>-220.583</c:v>
                </c:pt>
                <c:pt idx="2451">
                  <c:v>784.73</c:v>
                </c:pt>
                <c:pt idx="2452">
                  <c:v>7674.18</c:v>
                </c:pt>
                <c:pt idx="2453">
                  <c:v>-210.61</c:v>
                </c:pt>
                <c:pt idx="2454">
                  <c:v>-120.114</c:v>
                </c:pt>
                <c:pt idx="2455">
                  <c:v>234.62204</c:v>
                </c:pt>
                <c:pt idx="2456">
                  <c:v>58.065750000000001</c:v>
                </c:pt>
                <c:pt idx="2457">
                  <c:v>33017.5</c:v>
                </c:pt>
                <c:pt idx="2458">
                  <c:v>4467.1000000000004</c:v>
                </c:pt>
                <c:pt idx="2459">
                  <c:v>-4787.57</c:v>
                </c:pt>
                <c:pt idx="2460">
                  <c:v>-2222.89</c:v>
                </c:pt>
                <c:pt idx="2461">
                  <c:v>-1313.26</c:v>
                </c:pt>
                <c:pt idx="2462">
                  <c:v>-1041.29</c:v>
                </c:pt>
                <c:pt idx="2463">
                  <c:v>-876.76199999999994</c:v>
                </c:pt>
                <c:pt idx="2464">
                  <c:v>-606.28399999999999</c:v>
                </c:pt>
                <c:pt idx="2465">
                  <c:v>-592.13099999999997</c:v>
                </c:pt>
                <c:pt idx="2466">
                  <c:v>4311.3900000000003</c:v>
                </c:pt>
                <c:pt idx="2467">
                  <c:v>101.51</c:v>
                </c:pt>
                <c:pt idx="2468">
                  <c:v>-1950.08</c:v>
                </c:pt>
                <c:pt idx="2469">
                  <c:v>-1348.78</c:v>
                </c:pt>
                <c:pt idx="2470">
                  <c:v>-1125.81</c:v>
                </c:pt>
                <c:pt idx="2471">
                  <c:v>-2199.5700000000002</c:v>
                </c:pt>
                <c:pt idx="2472">
                  <c:v>-1054.44</c:v>
                </c:pt>
                <c:pt idx="2473">
                  <c:v>27074.2</c:v>
                </c:pt>
                <c:pt idx="2474">
                  <c:v>-4946.87</c:v>
                </c:pt>
                <c:pt idx="2475">
                  <c:v>112.786</c:v>
                </c:pt>
                <c:pt idx="2476">
                  <c:v>-535.04700000000003</c:v>
                </c:pt>
                <c:pt idx="2477">
                  <c:v>4912.04</c:v>
                </c:pt>
                <c:pt idx="2478">
                  <c:v>4020.83</c:v>
                </c:pt>
                <c:pt idx="2479">
                  <c:v>-2903.82</c:v>
                </c:pt>
                <c:pt idx="2480">
                  <c:v>-26295.8</c:v>
                </c:pt>
                <c:pt idx="2481">
                  <c:v>-1432.83</c:v>
                </c:pt>
                <c:pt idx="2482">
                  <c:v>-812.94299999999998</c:v>
                </c:pt>
                <c:pt idx="2483">
                  <c:v>-461.25700000000001</c:v>
                </c:pt>
                <c:pt idx="2484">
                  <c:v>5774.5</c:v>
                </c:pt>
                <c:pt idx="2485">
                  <c:v>3973.87</c:v>
                </c:pt>
                <c:pt idx="2486">
                  <c:v>-996.07500000000005</c:v>
                </c:pt>
                <c:pt idx="2487">
                  <c:v>1470.35</c:v>
                </c:pt>
                <c:pt idx="2488">
                  <c:v>-1991.32</c:v>
                </c:pt>
                <c:pt idx="2489">
                  <c:v>-6794.92</c:v>
                </c:pt>
                <c:pt idx="2490">
                  <c:v>87316.800000000003</c:v>
                </c:pt>
                <c:pt idx="2491">
                  <c:v>-1149.23</c:v>
                </c:pt>
                <c:pt idx="2492">
                  <c:v>-15197.4</c:v>
                </c:pt>
                <c:pt idx="2493">
                  <c:v>9150.11</c:v>
                </c:pt>
                <c:pt idx="2494">
                  <c:v>14320.7</c:v>
                </c:pt>
                <c:pt idx="2495">
                  <c:v>-816.54399999999998</c:v>
                </c:pt>
                <c:pt idx="2496">
                  <c:v>809.72199999999998</c:v>
                </c:pt>
                <c:pt idx="2497">
                  <c:v>34821.800000000003</c:v>
                </c:pt>
                <c:pt idx="2498">
                  <c:v>38210.5</c:v>
                </c:pt>
                <c:pt idx="2499">
                  <c:v>-5049.16</c:v>
                </c:pt>
                <c:pt idx="2500">
                  <c:v>37098.699999999997</c:v>
                </c:pt>
                <c:pt idx="2501">
                  <c:v>5007.9399999999996</c:v>
                </c:pt>
                <c:pt idx="2502">
                  <c:v>2517.19</c:v>
                </c:pt>
                <c:pt idx="2503">
                  <c:v>105185</c:v>
                </c:pt>
                <c:pt idx="2504">
                  <c:v>-21642.3</c:v>
                </c:pt>
                <c:pt idx="2505">
                  <c:v>206409</c:v>
                </c:pt>
                <c:pt idx="2506">
                  <c:v>-30334.6</c:v>
                </c:pt>
                <c:pt idx="2507">
                  <c:v>196991</c:v>
                </c:pt>
                <c:pt idx="2508">
                  <c:v>62208.6</c:v>
                </c:pt>
                <c:pt idx="2509">
                  <c:v>-41423</c:v>
                </c:pt>
                <c:pt idx="2510">
                  <c:v>141179</c:v>
                </c:pt>
                <c:pt idx="2511">
                  <c:v>-80892.399999999994</c:v>
                </c:pt>
                <c:pt idx="2512">
                  <c:v>-804.79499999999996</c:v>
                </c:pt>
                <c:pt idx="2513">
                  <c:v>-59235.6</c:v>
                </c:pt>
                <c:pt idx="2514">
                  <c:v>-1356.28</c:v>
                </c:pt>
                <c:pt idx="2515">
                  <c:v>110196</c:v>
                </c:pt>
                <c:pt idx="2516">
                  <c:v>-36296.800000000003</c:v>
                </c:pt>
                <c:pt idx="2517">
                  <c:v>5021.8500000000004</c:v>
                </c:pt>
                <c:pt idx="2518">
                  <c:v>-2719.24</c:v>
                </c:pt>
                <c:pt idx="2519">
                  <c:v>-9992.89</c:v>
                </c:pt>
                <c:pt idx="2520">
                  <c:v>109.899</c:v>
                </c:pt>
                <c:pt idx="2521">
                  <c:v>-1013.35</c:v>
                </c:pt>
                <c:pt idx="2522">
                  <c:v>-2671.33</c:v>
                </c:pt>
                <c:pt idx="2523">
                  <c:v>-68953.600000000006</c:v>
                </c:pt>
                <c:pt idx="2524">
                  <c:v>71374.100000000006</c:v>
                </c:pt>
                <c:pt idx="2525">
                  <c:v>-759.75199999999995</c:v>
                </c:pt>
                <c:pt idx="2526">
                  <c:v>-462.63499999999999</c:v>
                </c:pt>
                <c:pt idx="2527">
                  <c:v>8639.5400000000009</c:v>
                </c:pt>
                <c:pt idx="2528">
                  <c:v>301234</c:v>
                </c:pt>
                <c:pt idx="2529">
                  <c:v>-19103.599999999999</c:v>
                </c:pt>
                <c:pt idx="2530">
                  <c:v>21947.3</c:v>
                </c:pt>
                <c:pt idx="2531">
                  <c:v>-34006.5</c:v>
                </c:pt>
                <c:pt idx="2532">
                  <c:v>-15351.8</c:v>
                </c:pt>
                <c:pt idx="2533">
                  <c:v>-9260.49</c:v>
                </c:pt>
                <c:pt idx="2534">
                  <c:v>171933</c:v>
                </c:pt>
                <c:pt idx="2535">
                  <c:v>-15876.8</c:v>
                </c:pt>
                <c:pt idx="2536">
                  <c:v>-7397.46</c:v>
                </c:pt>
                <c:pt idx="2537">
                  <c:v>-17190.2</c:v>
                </c:pt>
                <c:pt idx="2538">
                  <c:v>-89155.3</c:v>
                </c:pt>
                <c:pt idx="2539">
                  <c:v>-30690.9</c:v>
                </c:pt>
                <c:pt idx="2540">
                  <c:v>-298142</c:v>
                </c:pt>
                <c:pt idx="2541">
                  <c:v>78848.600000000006</c:v>
                </c:pt>
                <c:pt idx="2542">
                  <c:v>-10849.1</c:v>
                </c:pt>
                <c:pt idx="2543">
                  <c:v>-616.23800000000006</c:v>
                </c:pt>
                <c:pt idx="2544">
                  <c:v>-2204.9299999999998</c:v>
                </c:pt>
                <c:pt idx="2545">
                  <c:v>-1065.47</c:v>
                </c:pt>
                <c:pt idx="2546">
                  <c:v>1692.53</c:v>
                </c:pt>
                <c:pt idx="2547">
                  <c:v>-668.87199999999996</c:v>
                </c:pt>
                <c:pt idx="2548">
                  <c:v>37445.1</c:v>
                </c:pt>
                <c:pt idx="2549">
                  <c:v>382.62400000000002</c:v>
                </c:pt>
                <c:pt idx="2550">
                  <c:v>-1718.65</c:v>
                </c:pt>
                <c:pt idx="2551">
                  <c:v>1368.55</c:v>
                </c:pt>
                <c:pt idx="2552">
                  <c:v>-24.108599999999999</c:v>
                </c:pt>
                <c:pt idx="2553">
                  <c:v>-2704.28</c:v>
                </c:pt>
                <c:pt idx="2554">
                  <c:v>162.583</c:v>
                </c:pt>
                <c:pt idx="2555">
                  <c:v>-5747.63</c:v>
                </c:pt>
                <c:pt idx="2556">
                  <c:v>228076</c:v>
                </c:pt>
                <c:pt idx="2557">
                  <c:v>-42963.8</c:v>
                </c:pt>
                <c:pt idx="2558">
                  <c:v>-31175.5</c:v>
                </c:pt>
                <c:pt idx="2559">
                  <c:v>37333.199999999997</c:v>
                </c:pt>
                <c:pt idx="2560">
                  <c:v>-78978.5</c:v>
                </c:pt>
                <c:pt idx="2561">
                  <c:v>-146357</c:v>
                </c:pt>
                <c:pt idx="2562">
                  <c:v>35259.9</c:v>
                </c:pt>
                <c:pt idx="2563">
                  <c:v>6137.57</c:v>
                </c:pt>
                <c:pt idx="2564">
                  <c:v>-113558</c:v>
                </c:pt>
                <c:pt idx="2565">
                  <c:v>-297856</c:v>
                </c:pt>
                <c:pt idx="2566">
                  <c:v>-100838</c:v>
                </c:pt>
                <c:pt idx="2567">
                  <c:v>-6944.31</c:v>
                </c:pt>
                <c:pt idx="2568">
                  <c:v>277.38200000000001</c:v>
                </c:pt>
                <c:pt idx="2569">
                  <c:v>-514.74599999999998</c:v>
                </c:pt>
                <c:pt idx="2570">
                  <c:v>-344.73410000000001</c:v>
                </c:pt>
                <c:pt idx="2571">
                  <c:v>-143.50649999999999</c:v>
                </c:pt>
                <c:pt idx="2572">
                  <c:v>-128.809</c:v>
                </c:pt>
                <c:pt idx="2573">
                  <c:v>221.31299999999999</c:v>
                </c:pt>
                <c:pt idx="2574">
                  <c:v>-337.71300000000002</c:v>
                </c:pt>
                <c:pt idx="2575">
                  <c:v>-264.42200000000003</c:v>
                </c:pt>
                <c:pt idx="2576">
                  <c:v>-176.35900000000001</c:v>
                </c:pt>
                <c:pt idx="2577">
                  <c:v>18331.8</c:v>
                </c:pt>
                <c:pt idx="2578">
                  <c:v>-168.41300000000001</c:v>
                </c:pt>
                <c:pt idx="2579">
                  <c:v>19.630099999999999</c:v>
                </c:pt>
                <c:pt idx="2580">
                  <c:v>876.27700000000004</c:v>
                </c:pt>
                <c:pt idx="2581">
                  <c:v>-118301</c:v>
                </c:pt>
                <c:pt idx="2582">
                  <c:v>1628.42</c:v>
                </c:pt>
                <c:pt idx="2583">
                  <c:v>2473.8000000000002</c:v>
                </c:pt>
                <c:pt idx="2584">
                  <c:v>1037.5</c:v>
                </c:pt>
                <c:pt idx="2585">
                  <c:v>980.95699999999999</c:v>
                </c:pt>
                <c:pt idx="2586">
                  <c:v>836.94600000000003</c:v>
                </c:pt>
                <c:pt idx="2587">
                  <c:v>5829.66</c:v>
                </c:pt>
                <c:pt idx="2588">
                  <c:v>-90262.5</c:v>
                </c:pt>
                <c:pt idx="2589">
                  <c:v>27088.400000000001</c:v>
                </c:pt>
                <c:pt idx="2590">
                  <c:v>-1072.71</c:v>
                </c:pt>
                <c:pt idx="2591">
                  <c:v>-125.21899999999999</c:v>
                </c:pt>
                <c:pt idx="2592">
                  <c:v>890.19</c:v>
                </c:pt>
                <c:pt idx="2593">
                  <c:v>40411.9</c:v>
                </c:pt>
                <c:pt idx="2594">
                  <c:v>-4402.07</c:v>
                </c:pt>
                <c:pt idx="2595">
                  <c:v>-2705.11</c:v>
                </c:pt>
                <c:pt idx="2596">
                  <c:v>9464.02</c:v>
                </c:pt>
                <c:pt idx="2597">
                  <c:v>30093.200000000001</c:v>
                </c:pt>
                <c:pt idx="2598">
                  <c:v>-42526.3</c:v>
                </c:pt>
                <c:pt idx="2599">
                  <c:v>-43574.5</c:v>
                </c:pt>
                <c:pt idx="2600">
                  <c:v>28581.9</c:v>
                </c:pt>
                <c:pt idx="2601">
                  <c:v>33234.699999999997</c:v>
                </c:pt>
                <c:pt idx="2602">
                  <c:v>28804.7</c:v>
                </c:pt>
                <c:pt idx="2603">
                  <c:v>24910.1</c:v>
                </c:pt>
                <c:pt idx="2604">
                  <c:v>31334.1</c:v>
                </c:pt>
                <c:pt idx="2605">
                  <c:v>40274.800000000003</c:v>
                </c:pt>
                <c:pt idx="2606">
                  <c:v>-32208.799999999999</c:v>
                </c:pt>
                <c:pt idx="2607">
                  <c:v>-1615.4</c:v>
                </c:pt>
                <c:pt idx="2608">
                  <c:v>2029.53</c:v>
                </c:pt>
                <c:pt idx="2609">
                  <c:v>-4642.2700000000004</c:v>
                </c:pt>
                <c:pt idx="2610">
                  <c:v>4850.68</c:v>
                </c:pt>
                <c:pt idx="2611">
                  <c:v>5112.1000000000004</c:v>
                </c:pt>
                <c:pt idx="2612">
                  <c:v>-125684</c:v>
                </c:pt>
                <c:pt idx="2613">
                  <c:v>24508.799999999999</c:v>
                </c:pt>
                <c:pt idx="2614">
                  <c:v>131560</c:v>
                </c:pt>
                <c:pt idx="2615">
                  <c:v>-548.20899999999995</c:v>
                </c:pt>
                <c:pt idx="2616">
                  <c:v>-70653.600000000006</c:v>
                </c:pt>
                <c:pt idx="2617">
                  <c:v>-71615.5</c:v>
                </c:pt>
                <c:pt idx="2618">
                  <c:v>-217638</c:v>
                </c:pt>
                <c:pt idx="2619">
                  <c:v>-107.184</c:v>
                </c:pt>
                <c:pt idx="2620">
                  <c:v>-115.754</c:v>
                </c:pt>
                <c:pt idx="2621">
                  <c:v>-50962.2</c:v>
                </c:pt>
                <c:pt idx="2622">
                  <c:v>43893.8</c:v>
                </c:pt>
                <c:pt idx="2623">
                  <c:v>20707.3</c:v>
                </c:pt>
                <c:pt idx="2624">
                  <c:v>26127.4</c:v>
                </c:pt>
                <c:pt idx="2625">
                  <c:v>-49980.6</c:v>
                </c:pt>
                <c:pt idx="2626">
                  <c:v>30981.5</c:v>
                </c:pt>
                <c:pt idx="2627">
                  <c:v>34969.199999999997</c:v>
                </c:pt>
                <c:pt idx="2628">
                  <c:v>31318.9</c:v>
                </c:pt>
                <c:pt idx="2629">
                  <c:v>-46523.5</c:v>
                </c:pt>
                <c:pt idx="2630">
                  <c:v>26081</c:v>
                </c:pt>
                <c:pt idx="2631">
                  <c:v>40822.199999999997</c:v>
                </c:pt>
                <c:pt idx="2632">
                  <c:v>-39018.1</c:v>
                </c:pt>
                <c:pt idx="2633">
                  <c:v>-42775.5</c:v>
                </c:pt>
                <c:pt idx="2634">
                  <c:v>-48600.6</c:v>
                </c:pt>
                <c:pt idx="2635">
                  <c:v>48002.1</c:v>
                </c:pt>
                <c:pt idx="2636">
                  <c:v>47609.9</c:v>
                </c:pt>
                <c:pt idx="2637">
                  <c:v>52189.8</c:v>
                </c:pt>
                <c:pt idx="2638">
                  <c:v>43506.1</c:v>
                </c:pt>
                <c:pt idx="2639">
                  <c:v>-18954.099999999999</c:v>
                </c:pt>
                <c:pt idx="2640">
                  <c:v>12305.6</c:v>
                </c:pt>
                <c:pt idx="2641">
                  <c:v>519.57600000000002</c:v>
                </c:pt>
                <c:pt idx="2642">
                  <c:v>659.42100000000005</c:v>
                </c:pt>
                <c:pt idx="2643">
                  <c:v>628.49900000000002</c:v>
                </c:pt>
                <c:pt idx="2644">
                  <c:v>312.55799999999999</c:v>
                </c:pt>
                <c:pt idx="2645">
                  <c:v>-136.84899999999999</c:v>
                </c:pt>
                <c:pt idx="2646">
                  <c:v>14230.4</c:v>
                </c:pt>
                <c:pt idx="2647">
                  <c:v>-3693.52</c:v>
                </c:pt>
                <c:pt idx="2648">
                  <c:v>-53349.7</c:v>
                </c:pt>
                <c:pt idx="2649">
                  <c:v>107193</c:v>
                </c:pt>
                <c:pt idx="2650">
                  <c:v>-1160.55</c:v>
                </c:pt>
                <c:pt idx="2651">
                  <c:v>70583.5</c:v>
                </c:pt>
                <c:pt idx="2652">
                  <c:v>35206.300000000003</c:v>
                </c:pt>
                <c:pt idx="2653">
                  <c:v>-31238.6</c:v>
                </c:pt>
                <c:pt idx="2654">
                  <c:v>-32629.7</c:v>
                </c:pt>
                <c:pt idx="2655">
                  <c:v>-31801.5</c:v>
                </c:pt>
                <c:pt idx="2656">
                  <c:v>-31200.1</c:v>
                </c:pt>
                <c:pt idx="2657">
                  <c:v>103043</c:v>
                </c:pt>
                <c:pt idx="2658">
                  <c:v>24033.1</c:v>
                </c:pt>
                <c:pt idx="2659">
                  <c:v>2329.79</c:v>
                </c:pt>
                <c:pt idx="2660">
                  <c:v>-78573.399999999994</c:v>
                </c:pt>
                <c:pt idx="2661">
                  <c:v>10101</c:v>
                </c:pt>
                <c:pt idx="2662">
                  <c:v>9410.27</c:v>
                </c:pt>
                <c:pt idx="2663">
                  <c:v>14419.9</c:v>
                </c:pt>
                <c:pt idx="2664">
                  <c:v>11109.5</c:v>
                </c:pt>
                <c:pt idx="2665">
                  <c:v>18176.7</c:v>
                </c:pt>
                <c:pt idx="2666">
                  <c:v>12687.7</c:v>
                </c:pt>
                <c:pt idx="2667">
                  <c:v>-2350.25</c:v>
                </c:pt>
                <c:pt idx="2668">
                  <c:v>5361</c:v>
                </c:pt>
                <c:pt idx="2669">
                  <c:v>5112.51</c:v>
                </c:pt>
                <c:pt idx="2670">
                  <c:v>4361.08</c:v>
                </c:pt>
                <c:pt idx="2671">
                  <c:v>7906.24</c:v>
                </c:pt>
                <c:pt idx="2672">
                  <c:v>7854.2</c:v>
                </c:pt>
                <c:pt idx="2673">
                  <c:v>6734.89</c:v>
                </c:pt>
                <c:pt idx="2674">
                  <c:v>8664.06</c:v>
                </c:pt>
                <c:pt idx="2675">
                  <c:v>14510.8</c:v>
                </c:pt>
                <c:pt idx="2676">
                  <c:v>14690.2</c:v>
                </c:pt>
                <c:pt idx="2677">
                  <c:v>-67547.199999999997</c:v>
                </c:pt>
                <c:pt idx="2678">
                  <c:v>18106.400000000001</c:v>
                </c:pt>
                <c:pt idx="2679">
                  <c:v>13272.4</c:v>
                </c:pt>
                <c:pt idx="2680">
                  <c:v>19437.900000000001</c:v>
                </c:pt>
                <c:pt idx="2681">
                  <c:v>-60523</c:v>
                </c:pt>
                <c:pt idx="2682">
                  <c:v>24239.3</c:v>
                </c:pt>
                <c:pt idx="2683">
                  <c:v>-59771.199999999997</c:v>
                </c:pt>
                <c:pt idx="2684">
                  <c:v>-57350.7</c:v>
                </c:pt>
                <c:pt idx="2685">
                  <c:v>29474</c:v>
                </c:pt>
                <c:pt idx="2686">
                  <c:v>21820.6</c:v>
                </c:pt>
                <c:pt idx="2687">
                  <c:v>-46449.5</c:v>
                </c:pt>
                <c:pt idx="2688">
                  <c:v>147756</c:v>
                </c:pt>
                <c:pt idx="2689">
                  <c:v>-28319.599999999999</c:v>
                </c:pt>
                <c:pt idx="2690">
                  <c:v>174646</c:v>
                </c:pt>
                <c:pt idx="2691">
                  <c:v>-906.92600000000004</c:v>
                </c:pt>
                <c:pt idx="2692">
                  <c:v>-125891</c:v>
                </c:pt>
                <c:pt idx="2693">
                  <c:v>-2760.79</c:v>
                </c:pt>
                <c:pt idx="2694">
                  <c:v>11880.7</c:v>
                </c:pt>
                <c:pt idx="2695">
                  <c:v>-9981.02</c:v>
                </c:pt>
                <c:pt idx="2696">
                  <c:v>899.72799999999995</c:v>
                </c:pt>
                <c:pt idx="2697">
                  <c:v>-554.70696999999996</c:v>
                </c:pt>
                <c:pt idx="2698">
                  <c:v>-567.98699999999997</c:v>
                </c:pt>
                <c:pt idx="2699">
                  <c:v>-13304.6</c:v>
                </c:pt>
                <c:pt idx="2700">
                  <c:v>3315.26</c:v>
                </c:pt>
                <c:pt idx="2701">
                  <c:v>159696</c:v>
                </c:pt>
                <c:pt idx="2702">
                  <c:v>-8010.31</c:v>
                </c:pt>
                <c:pt idx="2703">
                  <c:v>36284.9</c:v>
                </c:pt>
                <c:pt idx="2704">
                  <c:v>153980</c:v>
                </c:pt>
                <c:pt idx="2705">
                  <c:v>-12912.8</c:v>
                </c:pt>
                <c:pt idx="2706">
                  <c:v>-93225.7</c:v>
                </c:pt>
                <c:pt idx="2707">
                  <c:v>4395.18</c:v>
                </c:pt>
                <c:pt idx="2708">
                  <c:v>28349</c:v>
                </c:pt>
                <c:pt idx="2709">
                  <c:v>3907.79</c:v>
                </c:pt>
                <c:pt idx="2710">
                  <c:v>-4724.88</c:v>
                </c:pt>
                <c:pt idx="2711">
                  <c:v>-16834.099999999999</c:v>
                </c:pt>
                <c:pt idx="2712">
                  <c:v>-12187</c:v>
                </c:pt>
                <c:pt idx="2713">
                  <c:v>-581731</c:v>
                </c:pt>
                <c:pt idx="2714">
                  <c:v>-3405.75</c:v>
                </c:pt>
                <c:pt idx="2715">
                  <c:v>-1996.72</c:v>
                </c:pt>
                <c:pt idx="2716">
                  <c:v>-1136.54</c:v>
                </c:pt>
                <c:pt idx="2717">
                  <c:v>12115.5</c:v>
                </c:pt>
                <c:pt idx="2718">
                  <c:v>3723.44</c:v>
                </c:pt>
                <c:pt idx="2719">
                  <c:v>-485.05603000000002</c:v>
                </c:pt>
                <c:pt idx="2720">
                  <c:v>-444.72</c:v>
                </c:pt>
                <c:pt idx="2721">
                  <c:v>-17334.099999999999</c:v>
                </c:pt>
                <c:pt idx="2722">
                  <c:v>7332.91</c:v>
                </c:pt>
                <c:pt idx="2723">
                  <c:v>-3268.72</c:v>
                </c:pt>
                <c:pt idx="2724">
                  <c:v>88584.7</c:v>
                </c:pt>
                <c:pt idx="2725">
                  <c:v>96.028300000000002</c:v>
                </c:pt>
                <c:pt idx="2726">
                  <c:v>-11.372299999999999</c:v>
                </c:pt>
                <c:pt idx="2727">
                  <c:v>-66847.600000000006</c:v>
                </c:pt>
                <c:pt idx="2728">
                  <c:v>2744.1</c:v>
                </c:pt>
                <c:pt idx="2729">
                  <c:v>5098.7</c:v>
                </c:pt>
                <c:pt idx="2730">
                  <c:v>-2797.59</c:v>
                </c:pt>
                <c:pt idx="2731">
                  <c:v>972.327</c:v>
                </c:pt>
                <c:pt idx="2732">
                  <c:v>-81921.399999999994</c:v>
                </c:pt>
                <c:pt idx="2733">
                  <c:v>4078.32</c:v>
                </c:pt>
                <c:pt idx="2734">
                  <c:v>-157962</c:v>
                </c:pt>
                <c:pt idx="2735">
                  <c:v>125040</c:v>
                </c:pt>
                <c:pt idx="2736">
                  <c:v>154608</c:v>
                </c:pt>
                <c:pt idx="2737">
                  <c:v>-5781.72</c:v>
                </c:pt>
                <c:pt idx="2738">
                  <c:v>-219009</c:v>
                </c:pt>
                <c:pt idx="2739">
                  <c:v>17563.3</c:v>
                </c:pt>
                <c:pt idx="2740">
                  <c:v>121319</c:v>
                </c:pt>
                <c:pt idx="2741">
                  <c:v>-4112.21</c:v>
                </c:pt>
                <c:pt idx="2742">
                  <c:v>-41478.1</c:v>
                </c:pt>
                <c:pt idx="2743">
                  <c:v>-3462.6</c:v>
                </c:pt>
                <c:pt idx="2744">
                  <c:v>8214.7000000000007</c:v>
                </c:pt>
                <c:pt idx="2745">
                  <c:v>31213.7</c:v>
                </c:pt>
                <c:pt idx="2746">
                  <c:v>1066.52</c:v>
                </c:pt>
                <c:pt idx="2747">
                  <c:v>913.74800000000005</c:v>
                </c:pt>
                <c:pt idx="2748">
                  <c:v>-2825.52</c:v>
                </c:pt>
                <c:pt idx="2749">
                  <c:v>-2029.69</c:v>
                </c:pt>
                <c:pt idx="2750">
                  <c:v>-1496.31</c:v>
                </c:pt>
                <c:pt idx="2751">
                  <c:v>-331796</c:v>
                </c:pt>
                <c:pt idx="2752">
                  <c:v>-128.22200000000001</c:v>
                </c:pt>
                <c:pt idx="2753">
                  <c:v>-8681.94</c:v>
                </c:pt>
                <c:pt idx="2754">
                  <c:v>-2422.5100000000002</c:v>
                </c:pt>
                <c:pt idx="2755">
                  <c:v>-3537.68</c:v>
                </c:pt>
                <c:pt idx="2756">
                  <c:v>-8790.14</c:v>
                </c:pt>
                <c:pt idx="2757">
                  <c:v>2848.58</c:v>
                </c:pt>
                <c:pt idx="2758">
                  <c:v>211424</c:v>
                </c:pt>
                <c:pt idx="2759">
                  <c:v>-592.67218000000003</c:v>
                </c:pt>
                <c:pt idx="2760">
                  <c:v>-17326.599999999999</c:v>
                </c:pt>
                <c:pt idx="2761">
                  <c:v>69638.399999999994</c:v>
                </c:pt>
                <c:pt idx="2762">
                  <c:v>173570</c:v>
                </c:pt>
                <c:pt idx="2763">
                  <c:v>-6668.2</c:v>
                </c:pt>
                <c:pt idx="2764">
                  <c:v>59936.5</c:v>
                </c:pt>
                <c:pt idx="2765">
                  <c:v>-2197.86</c:v>
                </c:pt>
                <c:pt idx="2766">
                  <c:v>30567.599999999999</c:v>
                </c:pt>
                <c:pt idx="2767">
                  <c:v>-664.53399999999999</c:v>
                </c:pt>
                <c:pt idx="2768">
                  <c:v>-373.41214000000002</c:v>
                </c:pt>
                <c:pt idx="2769">
                  <c:v>549.649</c:v>
                </c:pt>
                <c:pt idx="2770">
                  <c:v>10799.9</c:v>
                </c:pt>
                <c:pt idx="2771">
                  <c:v>132233</c:v>
                </c:pt>
                <c:pt idx="2772">
                  <c:v>60289.7</c:v>
                </c:pt>
                <c:pt idx="2773">
                  <c:v>57089.3</c:v>
                </c:pt>
                <c:pt idx="2774">
                  <c:v>111613</c:v>
                </c:pt>
                <c:pt idx="2775">
                  <c:v>-14033.8</c:v>
                </c:pt>
                <c:pt idx="2776">
                  <c:v>-95543.8</c:v>
                </c:pt>
                <c:pt idx="2777">
                  <c:v>17035.3</c:v>
                </c:pt>
                <c:pt idx="2778">
                  <c:v>63019.1</c:v>
                </c:pt>
                <c:pt idx="2779">
                  <c:v>-13523.9</c:v>
                </c:pt>
                <c:pt idx="2780">
                  <c:v>6042.45</c:v>
                </c:pt>
                <c:pt idx="2781">
                  <c:v>-479.03199999999998</c:v>
                </c:pt>
                <c:pt idx="2782">
                  <c:v>-1683.19</c:v>
                </c:pt>
                <c:pt idx="2783">
                  <c:v>-196917</c:v>
                </c:pt>
                <c:pt idx="2784">
                  <c:v>53148.7</c:v>
                </c:pt>
                <c:pt idx="2785">
                  <c:v>3591.06</c:v>
                </c:pt>
                <c:pt idx="2786">
                  <c:v>-35571.800000000003</c:v>
                </c:pt>
                <c:pt idx="2787">
                  <c:v>-180800</c:v>
                </c:pt>
                <c:pt idx="2788">
                  <c:v>1094.0999999999999</c:v>
                </c:pt>
                <c:pt idx="2789">
                  <c:v>1023.73</c:v>
                </c:pt>
                <c:pt idx="2790">
                  <c:v>631.81799999999998</c:v>
                </c:pt>
                <c:pt idx="2791">
                  <c:v>-193727</c:v>
                </c:pt>
                <c:pt idx="2792">
                  <c:v>114958</c:v>
                </c:pt>
                <c:pt idx="2793">
                  <c:v>-383.96</c:v>
                </c:pt>
                <c:pt idx="2794">
                  <c:v>-250314</c:v>
                </c:pt>
                <c:pt idx="2795">
                  <c:v>118805</c:v>
                </c:pt>
                <c:pt idx="2796">
                  <c:v>-8151.46</c:v>
                </c:pt>
                <c:pt idx="2797">
                  <c:v>66962.899999999994</c:v>
                </c:pt>
                <c:pt idx="2798">
                  <c:v>1525.42</c:v>
                </c:pt>
                <c:pt idx="2799">
                  <c:v>125257</c:v>
                </c:pt>
                <c:pt idx="2800">
                  <c:v>623.154</c:v>
                </c:pt>
                <c:pt idx="2801">
                  <c:v>-255563</c:v>
                </c:pt>
                <c:pt idx="2802">
                  <c:v>57560.1</c:v>
                </c:pt>
                <c:pt idx="2803">
                  <c:v>153883</c:v>
                </c:pt>
                <c:pt idx="2804">
                  <c:v>-39956.5</c:v>
                </c:pt>
                <c:pt idx="2805">
                  <c:v>-1965.43</c:v>
                </c:pt>
                <c:pt idx="2806">
                  <c:v>47813.7</c:v>
                </c:pt>
                <c:pt idx="2807">
                  <c:v>-1567.57</c:v>
                </c:pt>
                <c:pt idx="2808">
                  <c:v>-255367</c:v>
                </c:pt>
                <c:pt idx="2809">
                  <c:v>2864.77</c:v>
                </c:pt>
                <c:pt idx="2810">
                  <c:v>4872.75</c:v>
                </c:pt>
                <c:pt idx="2811">
                  <c:v>6470.13</c:v>
                </c:pt>
                <c:pt idx="2812">
                  <c:v>117358</c:v>
                </c:pt>
                <c:pt idx="2813">
                  <c:v>-2019.61</c:v>
                </c:pt>
                <c:pt idx="2814">
                  <c:v>399.55898999999999</c:v>
                </c:pt>
                <c:pt idx="2815">
                  <c:v>526.39800000000002</c:v>
                </c:pt>
                <c:pt idx="2816">
                  <c:v>41826.400000000001</c:v>
                </c:pt>
                <c:pt idx="2817">
                  <c:v>3994.85</c:v>
                </c:pt>
                <c:pt idx="2818">
                  <c:v>2406.0500000000002</c:v>
                </c:pt>
                <c:pt idx="2819">
                  <c:v>177953</c:v>
                </c:pt>
                <c:pt idx="2820">
                  <c:v>-53656.5</c:v>
                </c:pt>
                <c:pt idx="2821">
                  <c:v>-96.1447</c:v>
                </c:pt>
                <c:pt idx="2822">
                  <c:v>41523.9</c:v>
                </c:pt>
                <c:pt idx="2823">
                  <c:v>140770</c:v>
                </c:pt>
                <c:pt idx="2824">
                  <c:v>-15713.8</c:v>
                </c:pt>
                <c:pt idx="2825">
                  <c:v>-1610.6</c:v>
                </c:pt>
                <c:pt idx="2826">
                  <c:v>142787</c:v>
                </c:pt>
                <c:pt idx="2827">
                  <c:v>-14448.4</c:v>
                </c:pt>
                <c:pt idx="2828">
                  <c:v>-369553</c:v>
                </c:pt>
                <c:pt idx="2829">
                  <c:v>49008.7</c:v>
                </c:pt>
                <c:pt idx="2830">
                  <c:v>-17135.099999999999</c:v>
                </c:pt>
                <c:pt idx="2831">
                  <c:v>-8228.2099999999991</c:v>
                </c:pt>
                <c:pt idx="2832">
                  <c:v>-608959</c:v>
                </c:pt>
                <c:pt idx="2833">
                  <c:v>-150.30799999999999</c:v>
                </c:pt>
                <c:pt idx="2834">
                  <c:v>96606.3</c:v>
                </c:pt>
                <c:pt idx="2835">
                  <c:v>176325</c:v>
                </c:pt>
                <c:pt idx="2836">
                  <c:v>1121.79</c:v>
                </c:pt>
                <c:pt idx="2837">
                  <c:v>-15262.4</c:v>
                </c:pt>
                <c:pt idx="2838">
                  <c:v>1929.85</c:v>
                </c:pt>
                <c:pt idx="2839">
                  <c:v>107366</c:v>
                </c:pt>
                <c:pt idx="2840">
                  <c:v>770.63599999999997</c:v>
                </c:pt>
                <c:pt idx="2841">
                  <c:v>-104085</c:v>
                </c:pt>
                <c:pt idx="2842">
                  <c:v>5764.06</c:v>
                </c:pt>
                <c:pt idx="2843">
                  <c:v>4944.2299999999996</c:v>
                </c:pt>
                <c:pt idx="2844">
                  <c:v>424.21</c:v>
                </c:pt>
                <c:pt idx="2845">
                  <c:v>262.25099999999998</c:v>
                </c:pt>
                <c:pt idx="2846">
                  <c:v>1612.14</c:v>
                </c:pt>
                <c:pt idx="2847">
                  <c:v>545.327</c:v>
                </c:pt>
                <c:pt idx="2848">
                  <c:v>825.44</c:v>
                </c:pt>
                <c:pt idx="2849">
                  <c:v>7190.67</c:v>
                </c:pt>
                <c:pt idx="2850">
                  <c:v>806.25699999999995</c:v>
                </c:pt>
                <c:pt idx="2851">
                  <c:v>-376.60300000000001</c:v>
                </c:pt>
                <c:pt idx="2852">
                  <c:v>1.70824</c:v>
                </c:pt>
                <c:pt idx="2853">
                  <c:v>16522.7</c:v>
                </c:pt>
                <c:pt idx="2854">
                  <c:v>3446.7</c:v>
                </c:pt>
                <c:pt idx="2855">
                  <c:v>-93508.5</c:v>
                </c:pt>
                <c:pt idx="2856">
                  <c:v>767.12099999999998</c:v>
                </c:pt>
                <c:pt idx="2857">
                  <c:v>-1522.15</c:v>
                </c:pt>
                <c:pt idx="2858">
                  <c:v>-30138.5</c:v>
                </c:pt>
                <c:pt idx="2859">
                  <c:v>8207</c:v>
                </c:pt>
                <c:pt idx="2860">
                  <c:v>-1339.44</c:v>
                </c:pt>
                <c:pt idx="2861">
                  <c:v>-2373.27</c:v>
                </c:pt>
                <c:pt idx="2862">
                  <c:v>3810.56</c:v>
                </c:pt>
                <c:pt idx="2863">
                  <c:v>-35206.5</c:v>
                </c:pt>
                <c:pt idx="2864">
                  <c:v>53589.5</c:v>
                </c:pt>
                <c:pt idx="2865">
                  <c:v>19434.2</c:v>
                </c:pt>
                <c:pt idx="2866">
                  <c:v>28037</c:v>
                </c:pt>
                <c:pt idx="2867">
                  <c:v>-17128.400000000001</c:v>
                </c:pt>
                <c:pt idx="2868">
                  <c:v>-77576.2</c:v>
                </c:pt>
                <c:pt idx="2869">
                  <c:v>318.73399999999998</c:v>
                </c:pt>
                <c:pt idx="2870">
                  <c:v>-6079.91</c:v>
                </c:pt>
                <c:pt idx="2871">
                  <c:v>20960.8</c:v>
                </c:pt>
                <c:pt idx="2872">
                  <c:v>-120053</c:v>
                </c:pt>
                <c:pt idx="2873">
                  <c:v>-10304.5</c:v>
                </c:pt>
                <c:pt idx="2874">
                  <c:v>-5725.17</c:v>
                </c:pt>
                <c:pt idx="2875">
                  <c:v>-2998.91</c:v>
                </c:pt>
                <c:pt idx="2876">
                  <c:v>-1595.72</c:v>
                </c:pt>
                <c:pt idx="2877">
                  <c:v>-10819.4</c:v>
                </c:pt>
                <c:pt idx="2878">
                  <c:v>76463.8</c:v>
                </c:pt>
                <c:pt idx="2879">
                  <c:v>50.840600000000002</c:v>
                </c:pt>
                <c:pt idx="2880">
                  <c:v>-27723.5</c:v>
                </c:pt>
                <c:pt idx="2881">
                  <c:v>953.64599999999996</c:v>
                </c:pt>
                <c:pt idx="2882">
                  <c:v>626.75531000000001</c:v>
                </c:pt>
                <c:pt idx="2883">
                  <c:v>13394.4</c:v>
                </c:pt>
                <c:pt idx="2884">
                  <c:v>-47545.599999999999</c:v>
                </c:pt>
                <c:pt idx="2885">
                  <c:v>-2440.9</c:v>
                </c:pt>
                <c:pt idx="2886">
                  <c:v>-1383.98</c:v>
                </c:pt>
                <c:pt idx="2887">
                  <c:v>-247.178</c:v>
                </c:pt>
                <c:pt idx="2888">
                  <c:v>1630.98</c:v>
                </c:pt>
                <c:pt idx="2889">
                  <c:v>6017.63</c:v>
                </c:pt>
                <c:pt idx="2890">
                  <c:v>-1774.35</c:v>
                </c:pt>
                <c:pt idx="2891">
                  <c:v>-1817.22</c:v>
                </c:pt>
                <c:pt idx="2892">
                  <c:v>5.9003500000000004</c:v>
                </c:pt>
                <c:pt idx="2893">
                  <c:v>-1327.13</c:v>
                </c:pt>
                <c:pt idx="2894">
                  <c:v>-29162.799999999999</c:v>
                </c:pt>
                <c:pt idx="2895">
                  <c:v>65.486999999999995</c:v>
                </c:pt>
                <c:pt idx="2896">
                  <c:v>-25.680099999999999</c:v>
                </c:pt>
                <c:pt idx="2897">
                  <c:v>7.2867300000000004</c:v>
                </c:pt>
                <c:pt idx="2898">
                  <c:v>-144.69999999999999</c:v>
                </c:pt>
                <c:pt idx="2899">
                  <c:v>-11.9255</c:v>
                </c:pt>
                <c:pt idx="2900">
                  <c:v>-242.37899999999999</c:v>
                </c:pt>
                <c:pt idx="2901">
                  <c:v>3083.95</c:v>
                </c:pt>
                <c:pt idx="2902">
                  <c:v>-156.12299999999999</c:v>
                </c:pt>
                <c:pt idx="2903">
                  <c:v>1931.53</c:v>
                </c:pt>
                <c:pt idx="2904">
                  <c:v>-1146.8599999999999</c:v>
                </c:pt>
                <c:pt idx="2905">
                  <c:v>-266.85199999999998</c:v>
                </c:pt>
                <c:pt idx="2906">
                  <c:v>-275.65199999999999</c:v>
                </c:pt>
                <c:pt idx="2907">
                  <c:v>8641.6</c:v>
                </c:pt>
                <c:pt idx="2908">
                  <c:v>-1000.84</c:v>
                </c:pt>
                <c:pt idx="2909">
                  <c:v>-255.90899999999999</c:v>
                </c:pt>
                <c:pt idx="2910">
                  <c:v>-231.119</c:v>
                </c:pt>
                <c:pt idx="2911">
                  <c:v>16532.400000000001</c:v>
                </c:pt>
                <c:pt idx="2912">
                  <c:v>-766.79399999999998</c:v>
                </c:pt>
                <c:pt idx="2913">
                  <c:v>-110.867</c:v>
                </c:pt>
                <c:pt idx="2914">
                  <c:v>-311.03100000000001</c:v>
                </c:pt>
                <c:pt idx="2915">
                  <c:v>887.31700000000001</c:v>
                </c:pt>
                <c:pt idx="2916">
                  <c:v>-256.8</c:v>
                </c:pt>
                <c:pt idx="2917">
                  <c:v>91.028700000000001</c:v>
                </c:pt>
                <c:pt idx="2918">
                  <c:v>2384.3200000000002</c:v>
                </c:pt>
                <c:pt idx="2919">
                  <c:v>-3450.08</c:v>
                </c:pt>
                <c:pt idx="2920">
                  <c:v>4555.79</c:v>
                </c:pt>
                <c:pt idx="2921">
                  <c:v>-17148</c:v>
                </c:pt>
                <c:pt idx="2922">
                  <c:v>402.72500000000002</c:v>
                </c:pt>
                <c:pt idx="2923">
                  <c:v>-1648.91</c:v>
                </c:pt>
                <c:pt idx="2924">
                  <c:v>-21533.1</c:v>
                </c:pt>
                <c:pt idx="2925">
                  <c:v>-1960.71</c:v>
                </c:pt>
                <c:pt idx="2926">
                  <c:v>29971.8</c:v>
                </c:pt>
                <c:pt idx="2927">
                  <c:v>-972.59799999999996</c:v>
                </c:pt>
                <c:pt idx="2928">
                  <c:v>-1629.2</c:v>
                </c:pt>
                <c:pt idx="2929">
                  <c:v>-13592.1</c:v>
                </c:pt>
                <c:pt idx="2930">
                  <c:v>-32734.9</c:v>
                </c:pt>
                <c:pt idx="2931">
                  <c:v>18617.2</c:v>
                </c:pt>
                <c:pt idx="2932">
                  <c:v>22297.8</c:v>
                </c:pt>
                <c:pt idx="2933">
                  <c:v>-2741.83</c:v>
                </c:pt>
                <c:pt idx="2934">
                  <c:v>46010.3</c:v>
                </c:pt>
                <c:pt idx="2935">
                  <c:v>-2050.81</c:v>
                </c:pt>
                <c:pt idx="2936">
                  <c:v>-1492.34</c:v>
                </c:pt>
                <c:pt idx="2937">
                  <c:v>-405.92899999999997</c:v>
                </c:pt>
                <c:pt idx="2938">
                  <c:v>8770.94</c:v>
                </c:pt>
                <c:pt idx="2939">
                  <c:v>-396.327</c:v>
                </c:pt>
                <c:pt idx="2940">
                  <c:v>6913.09</c:v>
                </c:pt>
                <c:pt idx="2941">
                  <c:v>650.11500000000001</c:v>
                </c:pt>
                <c:pt idx="2942">
                  <c:v>-798.01099999999997</c:v>
                </c:pt>
                <c:pt idx="2943">
                  <c:v>-494.84800000000001</c:v>
                </c:pt>
                <c:pt idx="2944">
                  <c:v>-88.101200000000006</c:v>
                </c:pt>
                <c:pt idx="2945">
                  <c:v>-221.68100000000001</c:v>
                </c:pt>
                <c:pt idx="2946">
                  <c:v>14829.7</c:v>
                </c:pt>
                <c:pt idx="2947">
                  <c:v>306.68045000000001</c:v>
                </c:pt>
                <c:pt idx="2948">
                  <c:v>-2117.9299999999998</c:v>
                </c:pt>
                <c:pt idx="2949">
                  <c:v>-840.61</c:v>
                </c:pt>
                <c:pt idx="2950">
                  <c:v>-499.286</c:v>
                </c:pt>
                <c:pt idx="2951">
                  <c:v>-302.62</c:v>
                </c:pt>
                <c:pt idx="2952">
                  <c:v>2771.31</c:v>
                </c:pt>
                <c:pt idx="2953">
                  <c:v>-133.24100000000001</c:v>
                </c:pt>
                <c:pt idx="2954">
                  <c:v>-569.33500000000004</c:v>
                </c:pt>
                <c:pt idx="2955">
                  <c:v>-1359.55</c:v>
                </c:pt>
                <c:pt idx="2956">
                  <c:v>-1084.5899999999999</c:v>
                </c:pt>
                <c:pt idx="2957">
                  <c:v>-8757.19</c:v>
                </c:pt>
                <c:pt idx="2958">
                  <c:v>468.38200000000001</c:v>
                </c:pt>
                <c:pt idx="2959">
                  <c:v>38.4178</c:v>
                </c:pt>
                <c:pt idx="2960">
                  <c:v>349.036</c:v>
                </c:pt>
                <c:pt idx="2961">
                  <c:v>14268.3</c:v>
                </c:pt>
                <c:pt idx="2962">
                  <c:v>-1505.68</c:v>
                </c:pt>
                <c:pt idx="2963">
                  <c:v>-586.59100000000001</c:v>
                </c:pt>
                <c:pt idx="2964">
                  <c:v>-504.90100000000001</c:v>
                </c:pt>
                <c:pt idx="2965">
                  <c:v>559.66</c:v>
                </c:pt>
                <c:pt idx="2966">
                  <c:v>339.57</c:v>
                </c:pt>
                <c:pt idx="2967">
                  <c:v>345.39299999999997</c:v>
                </c:pt>
                <c:pt idx="2968">
                  <c:v>330.07135</c:v>
                </c:pt>
                <c:pt idx="2969">
                  <c:v>1033.31</c:v>
                </c:pt>
                <c:pt idx="2970">
                  <c:v>143.61000000000001</c:v>
                </c:pt>
                <c:pt idx="2971">
                  <c:v>8928.82</c:v>
                </c:pt>
                <c:pt idx="2972">
                  <c:v>-841.72</c:v>
                </c:pt>
                <c:pt idx="2973">
                  <c:v>-508.98200000000003</c:v>
                </c:pt>
                <c:pt idx="2974">
                  <c:v>3198.6</c:v>
                </c:pt>
                <c:pt idx="2975">
                  <c:v>-2120.13</c:v>
                </c:pt>
                <c:pt idx="2976">
                  <c:v>-1104.18</c:v>
                </c:pt>
                <c:pt idx="2977">
                  <c:v>-805.34299999999996</c:v>
                </c:pt>
                <c:pt idx="2978">
                  <c:v>-700.84966999999995</c:v>
                </c:pt>
                <c:pt idx="2979">
                  <c:v>-730.58299999999997</c:v>
                </c:pt>
                <c:pt idx="2980">
                  <c:v>-637.928</c:v>
                </c:pt>
                <c:pt idx="2981">
                  <c:v>2294.96</c:v>
                </c:pt>
                <c:pt idx="2982">
                  <c:v>2509.59</c:v>
                </c:pt>
                <c:pt idx="2983">
                  <c:v>27093.5</c:v>
                </c:pt>
                <c:pt idx="2984">
                  <c:v>3677.18</c:v>
                </c:pt>
                <c:pt idx="2985">
                  <c:v>-2915.98</c:v>
                </c:pt>
                <c:pt idx="2986">
                  <c:v>15454.1</c:v>
                </c:pt>
                <c:pt idx="2987">
                  <c:v>-2857.5</c:v>
                </c:pt>
                <c:pt idx="2988">
                  <c:v>-1080.3399999999999</c:v>
                </c:pt>
                <c:pt idx="2989">
                  <c:v>-690.78241000000003</c:v>
                </c:pt>
                <c:pt idx="2990">
                  <c:v>-18812.5</c:v>
                </c:pt>
                <c:pt idx="2991">
                  <c:v>18284.099999999999</c:v>
                </c:pt>
                <c:pt idx="2992">
                  <c:v>-113.93600000000001</c:v>
                </c:pt>
                <c:pt idx="2993">
                  <c:v>-267.28800000000001</c:v>
                </c:pt>
                <c:pt idx="2994">
                  <c:v>50.131599999999999</c:v>
                </c:pt>
                <c:pt idx="2995">
                  <c:v>-4638.82</c:v>
                </c:pt>
                <c:pt idx="2996">
                  <c:v>631.71400000000006</c:v>
                </c:pt>
                <c:pt idx="2997">
                  <c:v>5828.7</c:v>
                </c:pt>
                <c:pt idx="2998">
                  <c:v>-781.95699999999999</c:v>
                </c:pt>
                <c:pt idx="2999">
                  <c:v>-461.42</c:v>
                </c:pt>
                <c:pt idx="3000">
                  <c:v>-18.5473</c:v>
                </c:pt>
                <c:pt idx="3001">
                  <c:v>106.84</c:v>
                </c:pt>
                <c:pt idx="3002">
                  <c:v>145.89500000000001</c:v>
                </c:pt>
                <c:pt idx="3003">
                  <c:v>40.68573</c:v>
                </c:pt>
                <c:pt idx="3004">
                  <c:v>62.383600000000001</c:v>
                </c:pt>
                <c:pt idx="3005">
                  <c:v>9078.2999999999993</c:v>
                </c:pt>
                <c:pt idx="3006">
                  <c:v>-1782.93</c:v>
                </c:pt>
                <c:pt idx="3007">
                  <c:v>-514.36300000000006</c:v>
                </c:pt>
                <c:pt idx="3008">
                  <c:v>-109.788</c:v>
                </c:pt>
                <c:pt idx="3009">
                  <c:v>-50.227899999999998</c:v>
                </c:pt>
                <c:pt idx="3010">
                  <c:v>310.93</c:v>
                </c:pt>
                <c:pt idx="3011">
                  <c:v>-736.05600000000004</c:v>
                </c:pt>
                <c:pt idx="3012">
                  <c:v>1288.53</c:v>
                </c:pt>
                <c:pt idx="3013">
                  <c:v>-1844.52</c:v>
                </c:pt>
                <c:pt idx="3014">
                  <c:v>-1605.39</c:v>
                </c:pt>
                <c:pt idx="3015">
                  <c:v>-1118.53</c:v>
                </c:pt>
                <c:pt idx="3016">
                  <c:v>-693.88599999999997</c:v>
                </c:pt>
                <c:pt idx="3017">
                  <c:v>-417.75</c:v>
                </c:pt>
                <c:pt idx="3018">
                  <c:v>-25800.9</c:v>
                </c:pt>
                <c:pt idx="3019">
                  <c:v>1283.55</c:v>
                </c:pt>
                <c:pt idx="3020">
                  <c:v>25973.5</c:v>
                </c:pt>
                <c:pt idx="3021">
                  <c:v>-2788.93</c:v>
                </c:pt>
                <c:pt idx="3022">
                  <c:v>-948.88499999999999</c:v>
                </c:pt>
                <c:pt idx="3023">
                  <c:v>-663.976</c:v>
                </c:pt>
                <c:pt idx="3024">
                  <c:v>403.62299999999999</c:v>
                </c:pt>
                <c:pt idx="3025">
                  <c:v>-546.16625999999997</c:v>
                </c:pt>
                <c:pt idx="3026">
                  <c:v>-5441.55</c:v>
                </c:pt>
                <c:pt idx="3027">
                  <c:v>33.411200000000001</c:v>
                </c:pt>
                <c:pt idx="3028">
                  <c:v>-145.78700000000001</c:v>
                </c:pt>
                <c:pt idx="3029">
                  <c:v>-45.488700000000001</c:v>
                </c:pt>
                <c:pt idx="3030">
                  <c:v>-22721.599999999999</c:v>
                </c:pt>
                <c:pt idx="3031">
                  <c:v>-64056.800000000003</c:v>
                </c:pt>
                <c:pt idx="3032">
                  <c:v>1338.44</c:v>
                </c:pt>
                <c:pt idx="3033">
                  <c:v>3361.61</c:v>
                </c:pt>
                <c:pt idx="3034">
                  <c:v>-1377.5</c:v>
                </c:pt>
                <c:pt idx="3035">
                  <c:v>-14012.1</c:v>
                </c:pt>
                <c:pt idx="3036">
                  <c:v>-1314.46</c:v>
                </c:pt>
                <c:pt idx="3037">
                  <c:v>-262.23899999999998</c:v>
                </c:pt>
                <c:pt idx="3038">
                  <c:v>-398.62599999999998</c:v>
                </c:pt>
                <c:pt idx="3039">
                  <c:v>-765.93899999999996</c:v>
                </c:pt>
                <c:pt idx="3040">
                  <c:v>-4878.46</c:v>
                </c:pt>
                <c:pt idx="3041">
                  <c:v>1449.3</c:v>
                </c:pt>
                <c:pt idx="3042">
                  <c:v>-640.22299999999996</c:v>
                </c:pt>
                <c:pt idx="3043">
                  <c:v>-21.644300000000001</c:v>
                </c:pt>
                <c:pt idx="3044">
                  <c:v>16173.3</c:v>
                </c:pt>
                <c:pt idx="3045">
                  <c:v>-15402.3</c:v>
                </c:pt>
                <c:pt idx="3046">
                  <c:v>-7778.65</c:v>
                </c:pt>
                <c:pt idx="3047">
                  <c:v>118.101</c:v>
                </c:pt>
                <c:pt idx="3048">
                  <c:v>-41.077599999999997</c:v>
                </c:pt>
                <c:pt idx="3049">
                  <c:v>-422.029</c:v>
                </c:pt>
                <c:pt idx="3050">
                  <c:v>-2276.84</c:v>
                </c:pt>
                <c:pt idx="3051">
                  <c:v>-1425.94</c:v>
                </c:pt>
                <c:pt idx="3052">
                  <c:v>-888.28899999999999</c:v>
                </c:pt>
                <c:pt idx="3053">
                  <c:v>-430.40300000000002</c:v>
                </c:pt>
                <c:pt idx="3054">
                  <c:v>-371.89800000000002</c:v>
                </c:pt>
                <c:pt idx="3055">
                  <c:v>-356.95499999999998</c:v>
                </c:pt>
                <c:pt idx="3056">
                  <c:v>25164.5</c:v>
                </c:pt>
                <c:pt idx="3057">
                  <c:v>-2157.34</c:v>
                </c:pt>
                <c:pt idx="3058">
                  <c:v>-654.04899999999998</c:v>
                </c:pt>
                <c:pt idx="3059">
                  <c:v>-348.01100000000002</c:v>
                </c:pt>
                <c:pt idx="3060">
                  <c:v>-935.53800000000001</c:v>
                </c:pt>
                <c:pt idx="3061">
                  <c:v>-811.47500000000002</c:v>
                </c:pt>
                <c:pt idx="3062">
                  <c:v>-193.53899999999999</c:v>
                </c:pt>
                <c:pt idx="3063">
                  <c:v>-184.214</c:v>
                </c:pt>
                <c:pt idx="3064">
                  <c:v>-171.096</c:v>
                </c:pt>
                <c:pt idx="3065">
                  <c:v>17144.2</c:v>
                </c:pt>
                <c:pt idx="3066">
                  <c:v>-866.00414999999998</c:v>
                </c:pt>
                <c:pt idx="3067">
                  <c:v>-366.64299999999997</c:v>
                </c:pt>
                <c:pt idx="3068">
                  <c:v>-3384.04</c:v>
                </c:pt>
                <c:pt idx="3069">
                  <c:v>-384.80900000000003</c:v>
                </c:pt>
                <c:pt idx="3070">
                  <c:v>-363.52474999999998</c:v>
                </c:pt>
                <c:pt idx="3071">
                  <c:v>10227.799999999999</c:v>
                </c:pt>
                <c:pt idx="3072">
                  <c:v>-1719.46</c:v>
                </c:pt>
                <c:pt idx="3073">
                  <c:v>-3626.5</c:v>
                </c:pt>
                <c:pt idx="3074">
                  <c:v>-1099.51</c:v>
                </c:pt>
                <c:pt idx="3075">
                  <c:v>-477.96199999999999</c:v>
                </c:pt>
                <c:pt idx="3076">
                  <c:v>-630.86900000000003</c:v>
                </c:pt>
                <c:pt idx="3077">
                  <c:v>-237.16861</c:v>
                </c:pt>
                <c:pt idx="3078">
                  <c:v>-40.438600000000001</c:v>
                </c:pt>
                <c:pt idx="3079">
                  <c:v>-1212.8399999999999</c:v>
                </c:pt>
                <c:pt idx="3080">
                  <c:v>-808.93700000000001</c:v>
                </c:pt>
                <c:pt idx="3081">
                  <c:v>-305.51416</c:v>
                </c:pt>
                <c:pt idx="3082">
                  <c:v>16807.099999999999</c:v>
                </c:pt>
                <c:pt idx="3083">
                  <c:v>-763.4</c:v>
                </c:pt>
                <c:pt idx="3084">
                  <c:v>886.56299999999999</c:v>
                </c:pt>
                <c:pt idx="3085">
                  <c:v>11.5273</c:v>
                </c:pt>
                <c:pt idx="3086">
                  <c:v>-414.80500000000001</c:v>
                </c:pt>
                <c:pt idx="3087">
                  <c:v>-424.42572000000001</c:v>
                </c:pt>
                <c:pt idx="3088">
                  <c:v>-226.52699999999999</c:v>
                </c:pt>
                <c:pt idx="3089">
                  <c:v>12890.3</c:v>
                </c:pt>
                <c:pt idx="3090">
                  <c:v>8742.52</c:v>
                </c:pt>
                <c:pt idx="3091">
                  <c:v>-2370.08</c:v>
                </c:pt>
                <c:pt idx="3092">
                  <c:v>-823.18700000000001</c:v>
                </c:pt>
                <c:pt idx="3093">
                  <c:v>-448.21199999999999</c:v>
                </c:pt>
                <c:pt idx="3094">
                  <c:v>-264.60500000000002</c:v>
                </c:pt>
                <c:pt idx="3095">
                  <c:v>-320.23399999999998</c:v>
                </c:pt>
                <c:pt idx="3096">
                  <c:v>-493.84100000000001</c:v>
                </c:pt>
                <c:pt idx="3097">
                  <c:v>-144.66800000000001</c:v>
                </c:pt>
                <c:pt idx="3098">
                  <c:v>3067.39</c:v>
                </c:pt>
                <c:pt idx="3099">
                  <c:v>-303.89100000000002</c:v>
                </c:pt>
                <c:pt idx="3100">
                  <c:v>2819.37</c:v>
                </c:pt>
                <c:pt idx="3101">
                  <c:v>-1241.56</c:v>
                </c:pt>
                <c:pt idx="3102">
                  <c:v>31438.7</c:v>
                </c:pt>
                <c:pt idx="3103">
                  <c:v>-12684.8</c:v>
                </c:pt>
                <c:pt idx="3104">
                  <c:v>672.202</c:v>
                </c:pt>
                <c:pt idx="3105">
                  <c:v>414.47199999999998</c:v>
                </c:pt>
                <c:pt idx="3106">
                  <c:v>105.596</c:v>
                </c:pt>
                <c:pt idx="3107">
                  <c:v>2106.89</c:v>
                </c:pt>
                <c:pt idx="3108">
                  <c:v>-654.53772000000004</c:v>
                </c:pt>
                <c:pt idx="3109">
                  <c:v>-1240.26</c:v>
                </c:pt>
                <c:pt idx="3110">
                  <c:v>-431.56200000000001</c:v>
                </c:pt>
                <c:pt idx="3111">
                  <c:v>-247.67400000000001</c:v>
                </c:pt>
                <c:pt idx="3112">
                  <c:v>474.39100000000002</c:v>
                </c:pt>
                <c:pt idx="3113">
                  <c:v>362.54306000000003</c:v>
                </c:pt>
                <c:pt idx="3114">
                  <c:v>373.27654999999999</c:v>
                </c:pt>
                <c:pt idx="3115">
                  <c:v>137.958</c:v>
                </c:pt>
                <c:pt idx="3116">
                  <c:v>2601.62</c:v>
                </c:pt>
                <c:pt idx="3117">
                  <c:v>-607.32600000000002</c:v>
                </c:pt>
                <c:pt idx="3118">
                  <c:v>3784.74</c:v>
                </c:pt>
                <c:pt idx="3119">
                  <c:v>415.23899999999998</c:v>
                </c:pt>
                <c:pt idx="3120">
                  <c:v>-494.64100000000002</c:v>
                </c:pt>
                <c:pt idx="3121">
                  <c:v>-0.88200000000000001</c:v>
                </c:pt>
                <c:pt idx="3122">
                  <c:v>-646.34</c:v>
                </c:pt>
                <c:pt idx="3123">
                  <c:v>-644.01900000000001</c:v>
                </c:pt>
                <c:pt idx="3124">
                  <c:v>-673.22760000000005</c:v>
                </c:pt>
                <c:pt idx="3125">
                  <c:v>9499.2999999999993</c:v>
                </c:pt>
                <c:pt idx="3126">
                  <c:v>2630.02</c:v>
                </c:pt>
                <c:pt idx="3127">
                  <c:v>4014.94</c:v>
                </c:pt>
                <c:pt idx="3128">
                  <c:v>7084.61</c:v>
                </c:pt>
                <c:pt idx="3129">
                  <c:v>-3936.71</c:v>
                </c:pt>
                <c:pt idx="3130">
                  <c:v>24099.4</c:v>
                </c:pt>
                <c:pt idx="3131">
                  <c:v>576.95000000000005</c:v>
                </c:pt>
                <c:pt idx="3132">
                  <c:v>-1496.9</c:v>
                </c:pt>
                <c:pt idx="3133">
                  <c:v>-799.505</c:v>
                </c:pt>
                <c:pt idx="3134">
                  <c:v>-566.10299999999995</c:v>
                </c:pt>
                <c:pt idx="3135">
                  <c:v>-66.244799999999998</c:v>
                </c:pt>
                <c:pt idx="3136">
                  <c:v>-116.687</c:v>
                </c:pt>
                <c:pt idx="3137">
                  <c:v>-115.839</c:v>
                </c:pt>
                <c:pt idx="3138">
                  <c:v>-328.94400000000002</c:v>
                </c:pt>
                <c:pt idx="3139">
                  <c:v>1050.49</c:v>
                </c:pt>
                <c:pt idx="3140">
                  <c:v>1534.29</c:v>
                </c:pt>
                <c:pt idx="3141">
                  <c:v>2391.12</c:v>
                </c:pt>
                <c:pt idx="3142">
                  <c:v>-1557.33</c:v>
                </c:pt>
                <c:pt idx="3143">
                  <c:v>-906.81841999999995</c:v>
                </c:pt>
                <c:pt idx="3144">
                  <c:v>-654.21</c:v>
                </c:pt>
                <c:pt idx="3145">
                  <c:v>-336.40699999999998</c:v>
                </c:pt>
                <c:pt idx="3146">
                  <c:v>-1288.8599999999999</c:v>
                </c:pt>
                <c:pt idx="3147">
                  <c:v>-301.892</c:v>
                </c:pt>
                <c:pt idx="3148">
                  <c:v>69.705699999999993</c:v>
                </c:pt>
                <c:pt idx="3149">
                  <c:v>45.8215</c:v>
                </c:pt>
                <c:pt idx="3150">
                  <c:v>-64.6828</c:v>
                </c:pt>
                <c:pt idx="3151">
                  <c:v>-1348.5</c:v>
                </c:pt>
                <c:pt idx="3152">
                  <c:v>-492.947</c:v>
                </c:pt>
                <c:pt idx="3153">
                  <c:v>-305.76100000000002</c:v>
                </c:pt>
                <c:pt idx="3154">
                  <c:v>287.70400000000001</c:v>
                </c:pt>
                <c:pt idx="3155">
                  <c:v>342.137</c:v>
                </c:pt>
                <c:pt idx="3156">
                  <c:v>3143.43</c:v>
                </c:pt>
                <c:pt idx="3157">
                  <c:v>533.49800000000005</c:v>
                </c:pt>
                <c:pt idx="3158">
                  <c:v>410.685</c:v>
                </c:pt>
                <c:pt idx="3159">
                  <c:v>-2824.52</c:v>
                </c:pt>
                <c:pt idx="3160">
                  <c:v>-1975.57</c:v>
                </c:pt>
                <c:pt idx="3161">
                  <c:v>-3910.23</c:v>
                </c:pt>
                <c:pt idx="3162">
                  <c:v>22263.8</c:v>
                </c:pt>
                <c:pt idx="3163">
                  <c:v>-717.30200000000002</c:v>
                </c:pt>
                <c:pt idx="3164">
                  <c:v>-2177.5700000000002</c:v>
                </c:pt>
                <c:pt idx="3165">
                  <c:v>-968.05700000000002</c:v>
                </c:pt>
                <c:pt idx="3166">
                  <c:v>-244.864</c:v>
                </c:pt>
                <c:pt idx="3167">
                  <c:v>-158.27099999999999</c:v>
                </c:pt>
                <c:pt idx="3168">
                  <c:v>-326.61599999999999</c:v>
                </c:pt>
                <c:pt idx="3169">
                  <c:v>-1223.68</c:v>
                </c:pt>
                <c:pt idx="3170">
                  <c:v>-301.25299999999999</c:v>
                </c:pt>
                <c:pt idx="3171">
                  <c:v>-322.80500000000001</c:v>
                </c:pt>
                <c:pt idx="3172">
                  <c:v>-18387.3</c:v>
                </c:pt>
                <c:pt idx="3173">
                  <c:v>147.465</c:v>
                </c:pt>
                <c:pt idx="3174">
                  <c:v>37.715800000000002</c:v>
                </c:pt>
                <c:pt idx="3175">
                  <c:v>27097.5</c:v>
                </c:pt>
                <c:pt idx="3176">
                  <c:v>1100.99</c:v>
                </c:pt>
                <c:pt idx="3177">
                  <c:v>-103.911</c:v>
                </c:pt>
                <c:pt idx="3178">
                  <c:v>16227.1</c:v>
                </c:pt>
                <c:pt idx="3179">
                  <c:v>3416.06</c:v>
                </c:pt>
                <c:pt idx="3180">
                  <c:v>-10801.6</c:v>
                </c:pt>
                <c:pt idx="3181">
                  <c:v>-1608.01</c:v>
                </c:pt>
                <c:pt idx="3182">
                  <c:v>-395.56799999999998</c:v>
                </c:pt>
                <c:pt idx="3183">
                  <c:v>-306.36399999999998</c:v>
                </c:pt>
                <c:pt idx="3184">
                  <c:v>-331.685</c:v>
                </c:pt>
                <c:pt idx="3185">
                  <c:v>1291.69</c:v>
                </c:pt>
                <c:pt idx="3186">
                  <c:v>-643.39700000000005</c:v>
                </c:pt>
                <c:pt idx="3187">
                  <c:v>-52.373699999999999</c:v>
                </c:pt>
                <c:pt idx="3188">
                  <c:v>3911.65</c:v>
                </c:pt>
                <c:pt idx="3189">
                  <c:v>-14671.7</c:v>
                </c:pt>
                <c:pt idx="3190">
                  <c:v>-13561.2</c:v>
                </c:pt>
                <c:pt idx="3191">
                  <c:v>169.18799999999999</c:v>
                </c:pt>
                <c:pt idx="3192">
                  <c:v>229.27803</c:v>
                </c:pt>
                <c:pt idx="3193">
                  <c:v>-10289.700000000001</c:v>
                </c:pt>
                <c:pt idx="3194">
                  <c:v>-1451.85</c:v>
                </c:pt>
                <c:pt idx="3195">
                  <c:v>-4480.32</c:v>
                </c:pt>
                <c:pt idx="3196">
                  <c:v>-1337.1</c:v>
                </c:pt>
                <c:pt idx="3197">
                  <c:v>-894.92399999999998</c:v>
                </c:pt>
                <c:pt idx="3198">
                  <c:v>-522.99900000000002</c:v>
                </c:pt>
                <c:pt idx="3199">
                  <c:v>-414.77199999999999</c:v>
                </c:pt>
                <c:pt idx="3200">
                  <c:v>1.77122</c:v>
                </c:pt>
                <c:pt idx="3201">
                  <c:v>41954.9</c:v>
                </c:pt>
                <c:pt idx="3202">
                  <c:v>-2429.37</c:v>
                </c:pt>
                <c:pt idx="3203">
                  <c:v>-752.07100000000003</c:v>
                </c:pt>
                <c:pt idx="3204">
                  <c:v>3555.2</c:v>
                </c:pt>
                <c:pt idx="3205">
                  <c:v>-2502.46</c:v>
                </c:pt>
                <c:pt idx="3206">
                  <c:v>-671.60400000000004</c:v>
                </c:pt>
                <c:pt idx="3207">
                  <c:v>-199.13800000000001</c:v>
                </c:pt>
                <c:pt idx="3208">
                  <c:v>-202.74299999999999</c:v>
                </c:pt>
                <c:pt idx="3209">
                  <c:v>-177.90100000000001</c:v>
                </c:pt>
                <c:pt idx="3210">
                  <c:v>-166.095</c:v>
                </c:pt>
                <c:pt idx="3211">
                  <c:v>-451.61799999999999</c:v>
                </c:pt>
                <c:pt idx="3212">
                  <c:v>-211.13499999999999</c:v>
                </c:pt>
                <c:pt idx="3213">
                  <c:v>435.33199999999999</c:v>
                </c:pt>
                <c:pt idx="3214">
                  <c:v>-557.60799999999995</c:v>
                </c:pt>
                <c:pt idx="3215">
                  <c:v>8657.4</c:v>
                </c:pt>
                <c:pt idx="3216">
                  <c:v>-2206.11</c:v>
                </c:pt>
                <c:pt idx="3217">
                  <c:v>-2911.04</c:v>
                </c:pt>
                <c:pt idx="3218">
                  <c:v>689.42399999999998</c:v>
                </c:pt>
                <c:pt idx="3219">
                  <c:v>-884.43299999999999</c:v>
                </c:pt>
                <c:pt idx="3220">
                  <c:v>24765.4</c:v>
                </c:pt>
                <c:pt idx="3221">
                  <c:v>-214.33099999999999</c:v>
                </c:pt>
                <c:pt idx="3222">
                  <c:v>-149.172</c:v>
                </c:pt>
                <c:pt idx="3223">
                  <c:v>20205.8</c:v>
                </c:pt>
                <c:pt idx="3224">
                  <c:v>-1075.93</c:v>
                </c:pt>
                <c:pt idx="3225">
                  <c:v>-448.66300000000001</c:v>
                </c:pt>
                <c:pt idx="3226">
                  <c:v>2680.42</c:v>
                </c:pt>
                <c:pt idx="3227">
                  <c:v>2196.2199999999998</c:v>
                </c:pt>
                <c:pt idx="3228">
                  <c:v>-764.779</c:v>
                </c:pt>
                <c:pt idx="3229">
                  <c:v>-216.97084000000001</c:v>
                </c:pt>
                <c:pt idx="3230">
                  <c:v>130.09963999999999</c:v>
                </c:pt>
                <c:pt idx="3231">
                  <c:v>12851.9</c:v>
                </c:pt>
                <c:pt idx="3232">
                  <c:v>1021.77</c:v>
                </c:pt>
                <c:pt idx="3233">
                  <c:v>-770.072</c:v>
                </c:pt>
                <c:pt idx="3234">
                  <c:v>-2061.14</c:v>
                </c:pt>
                <c:pt idx="3235">
                  <c:v>-751.72500000000002</c:v>
                </c:pt>
                <c:pt idx="3236">
                  <c:v>1348.53</c:v>
                </c:pt>
                <c:pt idx="3237">
                  <c:v>-298.99200000000002</c:v>
                </c:pt>
                <c:pt idx="3238">
                  <c:v>-296.02100000000002</c:v>
                </c:pt>
                <c:pt idx="3239">
                  <c:v>-516.63800000000003</c:v>
                </c:pt>
                <c:pt idx="3240">
                  <c:v>-217.47373999999999</c:v>
                </c:pt>
                <c:pt idx="3241">
                  <c:v>2299.84</c:v>
                </c:pt>
                <c:pt idx="3242">
                  <c:v>-123.22499999999999</c:v>
                </c:pt>
                <c:pt idx="3243">
                  <c:v>2481.7399999999998</c:v>
                </c:pt>
                <c:pt idx="3244">
                  <c:v>-1941.36</c:v>
                </c:pt>
                <c:pt idx="3245">
                  <c:v>-1574.38</c:v>
                </c:pt>
                <c:pt idx="3246">
                  <c:v>-1049.2</c:v>
                </c:pt>
                <c:pt idx="3247">
                  <c:v>-3360.93</c:v>
                </c:pt>
                <c:pt idx="3248">
                  <c:v>2297.4899999999998</c:v>
                </c:pt>
                <c:pt idx="3249">
                  <c:v>-5147.84</c:v>
                </c:pt>
                <c:pt idx="3250">
                  <c:v>-1652.47</c:v>
                </c:pt>
                <c:pt idx="3251">
                  <c:v>-688.18926999999996</c:v>
                </c:pt>
                <c:pt idx="3252">
                  <c:v>-237.488</c:v>
                </c:pt>
                <c:pt idx="3253">
                  <c:v>545.68600000000004</c:v>
                </c:pt>
                <c:pt idx="3254">
                  <c:v>-69.542900000000003</c:v>
                </c:pt>
                <c:pt idx="3255">
                  <c:v>-63.98</c:v>
                </c:pt>
                <c:pt idx="3256">
                  <c:v>-234.73400000000001</c:v>
                </c:pt>
                <c:pt idx="3257">
                  <c:v>-26.777799999999999</c:v>
                </c:pt>
                <c:pt idx="3258">
                  <c:v>1086.69</c:v>
                </c:pt>
                <c:pt idx="3259">
                  <c:v>322.48599999999999</c:v>
                </c:pt>
                <c:pt idx="3260">
                  <c:v>33.316099999999999</c:v>
                </c:pt>
                <c:pt idx="3261">
                  <c:v>14356.4</c:v>
                </c:pt>
                <c:pt idx="3262">
                  <c:v>48170.1</c:v>
                </c:pt>
                <c:pt idx="3263">
                  <c:v>-2584.87</c:v>
                </c:pt>
                <c:pt idx="3264">
                  <c:v>-2793.74</c:v>
                </c:pt>
                <c:pt idx="3265">
                  <c:v>-667.85199999999998</c:v>
                </c:pt>
                <c:pt idx="3266">
                  <c:v>219.67400000000001</c:v>
                </c:pt>
                <c:pt idx="3267">
                  <c:v>-474.483</c:v>
                </c:pt>
                <c:pt idx="3268">
                  <c:v>-772.47500000000002</c:v>
                </c:pt>
                <c:pt idx="3269">
                  <c:v>-649.13900000000001</c:v>
                </c:pt>
                <c:pt idx="3270">
                  <c:v>-572.04200000000003</c:v>
                </c:pt>
                <c:pt idx="3271">
                  <c:v>2306.4699999999998</c:v>
                </c:pt>
                <c:pt idx="3272">
                  <c:v>-759.85900000000004</c:v>
                </c:pt>
                <c:pt idx="3273">
                  <c:v>40255.800000000003</c:v>
                </c:pt>
                <c:pt idx="3274">
                  <c:v>-4223.88</c:v>
                </c:pt>
                <c:pt idx="3275">
                  <c:v>-3771.21</c:v>
                </c:pt>
                <c:pt idx="3276">
                  <c:v>-1898.19</c:v>
                </c:pt>
                <c:pt idx="3277">
                  <c:v>-2165.15</c:v>
                </c:pt>
                <c:pt idx="3278">
                  <c:v>34.378</c:v>
                </c:pt>
                <c:pt idx="3279">
                  <c:v>-788.32100000000003</c:v>
                </c:pt>
                <c:pt idx="3280">
                  <c:v>10.780099999999999</c:v>
                </c:pt>
                <c:pt idx="3281">
                  <c:v>-191.55099999999999</c:v>
                </c:pt>
                <c:pt idx="3282">
                  <c:v>-199.70400000000001</c:v>
                </c:pt>
                <c:pt idx="3283">
                  <c:v>-271.43200000000002</c:v>
                </c:pt>
                <c:pt idx="3284">
                  <c:v>-5073.22</c:v>
                </c:pt>
                <c:pt idx="3285">
                  <c:v>472.93400000000003</c:v>
                </c:pt>
                <c:pt idx="3286">
                  <c:v>1365.39</c:v>
                </c:pt>
                <c:pt idx="3287">
                  <c:v>344.24200000000002</c:v>
                </c:pt>
                <c:pt idx="3288">
                  <c:v>-47.20776</c:v>
                </c:pt>
                <c:pt idx="3289">
                  <c:v>-367.947</c:v>
                </c:pt>
                <c:pt idx="3290">
                  <c:v>3868.48</c:v>
                </c:pt>
                <c:pt idx="3291">
                  <c:v>-2558.7399999999998</c:v>
                </c:pt>
                <c:pt idx="3292">
                  <c:v>-538.971</c:v>
                </c:pt>
                <c:pt idx="3293">
                  <c:v>-92.697199999999995</c:v>
                </c:pt>
                <c:pt idx="3294">
                  <c:v>-89.750299999999996</c:v>
                </c:pt>
                <c:pt idx="3295">
                  <c:v>10998.1</c:v>
                </c:pt>
                <c:pt idx="3296">
                  <c:v>-1995.24</c:v>
                </c:pt>
                <c:pt idx="3297">
                  <c:v>-292.791</c:v>
                </c:pt>
                <c:pt idx="3298">
                  <c:v>329.31299999999999</c:v>
                </c:pt>
                <c:pt idx="3299">
                  <c:v>3491.49</c:v>
                </c:pt>
                <c:pt idx="3300">
                  <c:v>40205.5</c:v>
                </c:pt>
                <c:pt idx="3301">
                  <c:v>918.05</c:v>
                </c:pt>
                <c:pt idx="3302">
                  <c:v>-2422.7399999999998</c:v>
                </c:pt>
                <c:pt idx="3303">
                  <c:v>-1865.85</c:v>
                </c:pt>
                <c:pt idx="3304">
                  <c:v>-9558.68</c:v>
                </c:pt>
                <c:pt idx="3305">
                  <c:v>-857.91300000000001</c:v>
                </c:pt>
                <c:pt idx="3306">
                  <c:v>1866.12</c:v>
                </c:pt>
                <c:pt idx="3307">
                  <c:v>-2136.42</c:v>
                </c:pt>
                <c:pt idx="3308">
                  <c:v>-1224.3499999999999</c:v>
                </c:pt>
                <c:pt idx="3309">
                  <c:v>-701.10799999999995</c:v>
                </c:pt>
                <c:pt idx="3310">
                  <c:v>-527.77700000000004</c:v>
                </c:pt>
                <c:pt idx="3311">
                  <c:v>-67.346299999999999</c:v>
                </c:pt>
                <c:pt idx="3312">
                  <c:v>15820.3</c:v>
                </c:pt>
                <c:pt idx="3313">
                  <c:v>-1126.57</c:v>
                </c:pt>
                <c:pt idx="3314">
                  <c:v>-204.078</c:v>
                </c:pt>
                <c:pt idx="3315">
                  <c:v>-194.143</c:v>
                </c:pt>
                <c:pt idx="3316">
                  <c:v>-333.50299999999999</c:v>
                </c:pt>
                <c:pt idx="3317">
                  <c:v>-141.62299999999999</c:v>
                </c:pt>
                <c:pt idx="3318">
                  <c:v>-200.089</c:v>
                </c:pt>
                <c:pt idx="3319">
                  <c:v>1486.07</c:v>
                </c:pt>
                <c:pt idx="3320">
                  <c:v>12645.6</c:v>
                </c:pt>
                <c:pt idx="3321">
                  <c:v>4715.42</c:v>
                </c:pt>
                <c:pt idx="3322">
                  <c:v>-1638.94</c:v>
                </c:pt>
                <c:pt idx="3323">
                  <c:v>-215.61699999999999</c:v>
                </c:pt>
                <c:pt idx="3324">
                  <c:v>-256.41399999999999</c:v>
                </c:pt>
                <c:pt idx="3325">
                  <c:v>-526.52499999999998</c:v>
                </c:pt>
                <c:pt idx="3326">
                  <c:v>-17052.2</c:v>
                </c:pt>
                <c:pt idx="3327">
                  <c:v>1975.36</c:v>
                </c:pt>
                <c:pt idx="3328">
                  <c:v>-192.001</c:v>
                </c:pt>
                <c:pt idx="3329">
                  <c:v>213.589</c:v>
                </c:pt>
                <c:pt idx="3330">
                  <c:v>31990.3</c:v>
                </c:pt>
                <c:pt idx="3331">
                  <c:v>-29327.599999999999</c:v>
                </c:pt>
                <c:pt idx="3332">
                  <c:v>-10179.799999999999</c:v>
                </c:pt>
                <c:pt idx="3333">
                  <c:v>-41205</c:v>
                </c:pt>
                <c:pt idx="3334">
                  <c:v>324.68045000000001</c:v>
                </c:pt>
                <c:pt idx="3335">
                  <c:v>326.25099999999998</c:v>
                </c:pt>
                <c:pt idx="3336">
                  <c:v>403.05900000000003</c:v>
                </c:pt>
                <c:pt idx="3337">
                  <c:v>5476.97</c:v>
                </c:pt>
                <c:pt idx="3338">
                  <c:v>-1668.1</c:v>
                </c:pt>
                <c:pt idx="3339">
                  <c:v>-1604.43</c:v>
                </c:pt>
                <c:pt idx="3340">
                  <c:v>-1081.3</c:v>
                </c:pt>
                <c:pt idx="3341">
                  <c:v>-844.19</c:v>
                </c:pt>
                <c:pt idx="3342">
                  <c:v>-685.9</c:v>
                </c:pt>
                <c:pt idx="3343">
                  <c:v>-317.04899999999998</c:v>
                </c:pt>
                <c:pt idx="3344">
                  <c:v>-744.90300000000002</c:v>
                </c:pt>
                <c:pt idx="3345">
                  <c:v>-1897.56</c:v>
                </c:pt>
                <c:pt idx="3346">
                  <c:v>-615.97900000000004</c:v>
                </c:pt>
                <c:pt idx="3347">
                  <c:v>-687.49199999999996</c:v>
                </c:pt>
                <c:pt idx="3348">
                  <c:v>-1329.11</c:v>
                </c:pt>
                <c:pt idx="3349">
                  <c:v>-319.61200000000002</c:v>
                </c:pt>
                <c:pt idx="3350">
                  <c:v>-171.078</c:v>
                </c:pt>
                <c:pt idx="3351">
                  <c:v>-242.45699999999999</c:v>
                </c:pt>
                <c:pt idx="3352">
                  <c:v>-234.00800000000001</c:v>
                </c:pt>
                <c:pt idx="3353">
                  <c:v>199.93199999999999</c:v>
                </c:pt>
                <c:pt idx="3354">
                  <c:v>-277.64566000000002</c:v>
                </c:pt>
                <c:pt idx="3355">
                  <c:v>-382.12799999999999</c:v>
                </c:pt>
                <c:pt idx="3356">
                  <c:v>4014.28</c:v>
                </c:pt>
                <c:pt idx="3357">
                  <c:v>-899.41800000000001</c:v>
                </c:pt>
                <c:pt idx="3358">
                  <c:v>36409.4</c:v>
                </c:pt>
                <c:pt idx="3359">
                  <c:v>8081.49</c:v>
                </c:pt>
                <c:pt idx="3360">
                  <c:v>-3681.26</c:v>
                </c:pt>
                <c:pt idx="3361">
                  <c:v>-3644.79</c:v>
                </c:pt>
                <c:pt idx="3362">
                  <c:v>-1145.82</c:v>
                </c:pt>
                <c:pt idx="3363">
                  <c:v>2414.59</c:v>
                </c:pt>
                <c:pt idx="3364">
                  <c:v>-243.95500000000001</c:v>
                </c:pt>
                <c:pt idx="3365">
                  <c:v>-189.958</c:v>
                </c:pt>
                <c:pt idx="3366">
                  <c:v>-128.58099999999999</c:v>
                </c:pt>
                <c:pt idx="3367">
                  <c:v>26014.7</c:v>
                </c:pt>
                <c:pt idx="3368">
                  <c:v>-1133.8599999999999</c:v>
                </c:pt>
                <c:pt idx="3369">
                  <c:v>1094.1099999999999</c:v>
                </c:pt>
                <c:pt idx="3370">
                  <c:v>-402.00099999999998</c:v>
                </c:pt>
                <c:pt idx="3371">
                  <c:v>-1065.69</c:v>
                </c:pt>
                <c:pt idx="3372">
                  <c:v>-221.07756000000001</c:v>
                </c:pt>
                <c:pt idx="3373">
                  <c:v>-153.38088999999999</c:v>
                </c:pt>
                <c:pt idx="3374">
                  <c:v>-159.66999999999999</c:v>
                </c:pt>
                <c:pt idx="3375">
                  <c:v>-988.28899999999999</c:v>
                </c:pt>
                <c:pt idx="3376">
                  <c:v>-686.10400000000004</c:v>
                </c:pt>
                <c:pt idx="3377">
                  <c:v>5059.9399999999996</c:v>
                </c:pt>
                <c:pt idx="3378">
                  <c:v>-843.84900000000005</c:v>
                </c:pt>
                <c:pt idx="3379">
                  <c:v>-327.92630000000003</c:v>
                </c:pt>
                <c:pt idx="3380">
                  <c:v>-365.07900000000001</c:v>
                </c:pt>
                <c:pt idx="3381">
                  <c:v>-630.30100000000004</c:v>
                </c:pt>
                <c:pt idx="3382">
                  <c:v>-471.15199999999999</c:v>
                </c:pt>
                <c:pt idx="3383">
                  <c:v>-306.90499999999997</c:v>
                </c:pt>
                <c:pt idx="3384">
                  <c:v>-204.51445000000001</c:v>
                </c:pt>
                <c:pt idx="3385">
                  <c:v>74.684299999999993</c:v>
                </c:pt>
                <c:pt idx="3386">
                  <c:v>-88.816400000000002</c:v>
                </c:pt>
                <c:pt idx="3387">
                  <c:v>283.91863999999998</c:v>
                </c:pt>
                <c:pt idx="3388">
                  <c:v>20665.900000000001</c:v>
                </c:pt>
                <c:pt idx="3389">
                  <c:v>-838.60299999999995</c:v>
                </c:pt>
                <c:pt idx="3390">
                  <c:v>-2791.08</c:v>
                </c:pt>
                <c:pt idx="3391">
                  <c:v>-753.524</c:v>
                </c:pt>
                <c:pt idx="3392">
                  <c:v>4819.75</c:v>
                </c:pt>
                <c:pt idx="3393">
                  <c:v>-1575.07</c:v>
                </c:pt>
                <c:pt idx="3394">
                  <c:v>-616.327</c:v>
                </c:pt>
                <c:pt idx="3395">
                  <c:v>-240.77799999999999</c:v>
                </c:pt>
                <c:pt idx="3396">
                  <c:v>-118.768</c:v>
                </c:pt>
                <c:pt idx="3397">
                  <c:v>-78.585599999999999</c:v>
                </c:pt>
                <c:pt idx="3398">
                  <c:v>-368.125</c:v>
                </c:pt>
                <c:pt idx="3399">
                  <c:v>-126.827</c:v>
                </c:pt>
                <c:pt idx="3400">
                  <c:v>-55.2654</c:v>
                </c:pt>
                <c:pt idx="3401">
                  <c:v>244.02199999999999</c:v>
                </c:pt>
                <c:pt idx="3402">
                  <c:v>412.995</c:v>
                </c:pt>
                <c:pt idx="3403">
                  <c:v>334.47300000000001</c:v>
                </c:pt>
                <c:pt idx="3404">
                  <c:v>197.911</c:v>
                </c:pt>
                <c:pt idx="3405">
                  <c:v>35305.599999999999</c:v>
                </c:pt>
                <c:pt idx="3406">
                  <c:v>1812.55</c:v>
                </c:pt>
                <c:pt idx="3407">
                  <c:v>-2288.13</c:v>
                </c:pt>
                <c:pt idx="3408">
                  <c:v>-837.83100000000002</c:v>
                </c:pt>
                <c:pt idx="3409">
                  <c:v>351.27699999999999</c:v>
                </c:pt>
                <c:pt idx="3410">
                  <c:v>-325.33</c:v>
                </c:pt>
                <c:pt idx="3411">
                  <c:v>-668.99800000000005</c:v>
                </c:pt>
                <c:pt idx="3412">
                  <c:v>-597.31299999999999</c:v>
                </c:pt>
                <c:pt idx="3413">
                  <c:v>-263.12900000000002</c:v>
                </c:pt>
                <c:pt idx="3414">
                  <c:v>-524.13599999999997</c:v>
                </c:pt>
                <c:pt idx="3415">
                  <c:v>-1216.42</c:v>
                </c:pt>
                <c:pt idx="3416">
                  <c:v>-1291.04</c:v>
                </c:pt>
                <c:pt idx="3417">
                  <c:v>-871.55364999999995</c:v>
                </c:pt>
                <c:pt idx="3418">
                  <c:v>-2697.76</c:v>
                </c:pt>
                <c:pt idx="3419">
                  <c:v>785.678</c:v>
                </c:pt>
                <c:pt idx="3420">
                  <c:v>-503.774</c:v>
                </c:pt>
                <c:pt idx="3421">
                  <c:v>77.578599999999994</c:v>
                </c:pt>
                <c:pt idx="3422">
                  <c:v>681.154</c:v>
                </c:pt>
                <c:pt idx="3423">
                  <c:v>-1767.96</c:v>
                </c:pt>
                <c:pt idx="3424">
                  <c:v>-760.84900000000005</c:v>
                </c:pt>
                <c:pt idx="3425">
                  <c:v>-135.80600000000001</c:v>
                </c:pt>
                <c:pt idx="3426">
                  <c:v>-6354.34</c:v>
                </c:pt>
                <c:pt idx="3427">
                  <c:v>5651.69</c:v>
                </c:pt>
                <c:pt idx="3428">
                  <c:v>6280.27</c:v>
                </c:pt>
                <c:pt idx="3429">
                  <c:v>1294.57</c:v>
                </c:pt>
                <c:pt idx="3430">
                  <c:v>-1290.42</c:v>
                </c:pt>
                <c:pt idx="3431">
                  <c:v>24004.5</c:v>
                </c:pt>
                <c:pt idx="3432">
                  <c:v>3871.14</c:v>
                </c:pt>
                <c:pt idx="3433">
                  <c:v>-1121.57</c:v>
                </c:pt>
                <c:pt idx="3434">
                  <c:v>-234.221</c:v>
                </c:pt>
                <c:pt idx="3435">
                  <c:v>-140.66999999999999</c:v>
                </c:pt>
                <c:pt idx="3436">
                  <c:v>-5670.01</c:v>
                </c:pt>
                <c:pt idx="3437">
                  <c:v>527.87438999999995</c:v>
                </c:pt>
                <c:pt idx="3438">
                  <c:v>225.291</c:v>
                </c:pt>
                <c:pt idx="3439">
                  <c:v>-10401.299999999999</c:v>
                </c:pt>
                <c:pt idx="3440">
                  <c:v>3338.25</c:v>
                </c:pt>
                <c:pt idx="3441">
                  <c:v>-1349.06</c:v>
                </c:pt>
                <c:pt idx="3442">
                  <c:v>-61.556600000000003</c:v>
                </c:pt>
                <c:pt idx="3443">
                  <c:v>-262.00400000000002</c:v>
                </c:pt>
                <c:pt idx="3444">
                  <c:v>-1370</c:v>
                </c:pt>
                <c:pt idx="3445">
                  <c:v>3266.15</c:v>
                </c:pt>
                <c:pt idx="3446">
                  <c:v>-21025.200000000001</c:v>
                </c:pt>
                <c:pt idx="3447">
                  <c:v>2314.41</c:v>
                </c:pt>
                <c:pt idx="3448">
                  <c:v>-10420.9</c:v>
                </c:pt>
                <c:pt idx="3449">
                  <c:v>-653.05399999999997</c:v>
                </c:pt>
                <c:pt idx="3450">
                  <c:v>-768.64400000000001</c:v>
                </c:pt>
                <c:pt idx="3451">
                  <c:v>-749.41300000000001</c:v>
                </c:pt>
                <c:pt idx="3452">
                  <c:v>-1325.53</c:v>
                </c:pt>
                <c:pt idx="3453">
                  <c:v>-711.49699999999996</c:v>
                </c:pt>
                <c:pt idx="3454">
                  <c:v>-468.65699999999998</c:v>
                </c:pt>
                <c:pt idx="3455">
                  <c:v>2560.5300000000002</c:v>
                </c:pt>
                <c:pt idx="3456">
                  <c:v>392.70800000000003</c:v>
                </c:pt>
                <c:pt idx="3457">
                  <c:v>-1564.15</c:v>
                </c:pt>
                <c:pt idx="3458">
                  <c:v>-603.45100000000002</c:v>
                </c:pt>
                <c:pt idx="3459">
                  <c:v>100.709</c:v>
                </c:pt>
                <c:pt idx="3460">
                  <c:v>18.6418</c:v>
                </c:pt>
                <c:pt idx="3461">
                  <c:v>-262.57900000000001</c:v>
                </c:pt>
                <c:pt idx="3462">
                  <c:v>-183.922</c:v>
                </c:pt>
                <c:pt idx="3463">
                  <c:v>-514.08900000000006</c:v>
                </c:pt>
                <c:pt idx="3464">
                  <c:v>639.75599999999997</c:v>
                </c:pt>
                <c:pt idx="3465">
                  <c:v>-1240.27</c:v>
                </c:pt>
                <c:pt idx="3466">
                  <c:v>129.55799999999999</c:v>
                </c:pt>
                <c:pt idx="3467">
                  <c:v>306.90899999999999</c:v>
                </c:pt>
                <c:pt idx="3468">
                  <c:v>72.872</c:v>
                </c:pt>
                <c:pt idx="3469">
                  <c:v>-425.37099999999998</c:v>
                </c:pt>
                <c:pt idx="3470">
                  <c:v>-316.96199999999999</c:v>
                </c:pt>
                <c:pt idx="3471">
                  <c:v>1129.44</c:v>
                </c:pt>
                <c:pt idx="3472">
                  <c:v>-134.54599999999999</c:v>
                </c:pt>
                <c:pt idx="3473">
                  <c:v>241.191</c:v>
                </c:pt>
                <c:pt idx="3474">
                  <c:v>7690.43</c:v>
                </c:pt>
                <c:pt idx="3475">
                  <c:v>-660.19299999999998</c:v>
                </c:pt>
                <c:pt idx="3476">
                  <c:v>-6879.12</c:v>
                </c:pt>
                <c:pt idx="3477">
                  <c:v>962.899</c:v>
                </c:pt>
                <c:pt idx="3478">
                  <c:v>-1079.8399999999999</c:v>
                </c:pt>
                <c:pt idx="3479">
                  <c:v>5961.11</c:v>
                </c:pt>
                <c:pt idx="3480">
                  <c:v>-2355.41</c:v>
                </c:pt>
                <c:pt idx="3481">
                  <c:v>-1465.54</c:v>
                </c:pt>
                <c:pt idx="3482">
                  <c:v>27143.7</c:v>
                </c:pt>
                <c:pt idx="3483">
                  <c:v>6903.59</c:v>
                </c:pt>
                <c:pt idx="3484">
                  <c:v>-620.98699999999997</c:v>
                </c:pt>
                <c:pt idx="3485">
                  <c:v>-377.43700000000001</c:v>
                </c:pt>
                <c:pt idx="3486">
                  <c:v>-1172.24</c:v>
                </c:pt>
                <c:pt idx="3487">
                  <c:v>-456.30599999999998</c:v>
                </c:pt>
                <c:pt idx="3488">
                  <c:v>-513.28899999999999</c:v>
                </c:pt>
                <c:pt idx="3489">
                  <c:v>-1236.23</c:v>
                </c:pt>
                <c:pt idx="3490">
                  <c:v>-1027.06</c:v>
                </c:pt>
                <c:pt idx="3491">
                  <c:v>1188.5899999999999</c:v>
                </c:pt>
                <c:pt idx="3492">
                  <c:v>-1354.02</c:v>
                </c:pt>
                <c:pt idx="3493">
                  <c:v>3062.69</c:v>
                </c:pt>
                <c:pt idx="3494">
                  <c:v>-3225</c:v>
                </c:pt>
                <c:pt idx="3495">
                  <c:v>-856.89800000000002</c:v>
                </c:pt>
                <c:pt idx="3496">
                  <c:v>-293.99700000000001</c:v>
                </c:pt>
                <c:pt idx="3497">
                  <c:v>-236.84399999999999</c:v>
                </c:pt>
                <c:pt idx="3498">
                  <c:v>-242.90199999999999</c:v>
                </c:pt>
                <c:pt idx="3499">
                  <c:v>260.30200000000002</c:v>
                </c:pt>
                <c:pt idx="3500">
                  <c:v>-234.167</c:v>
                </c:pt>
                <c:pt idx="3501">
                  <c:v>-275.25599999999997</c:v>
                </c:pt>
                <c:pt idx="3502">
                  <c:v>-17808</c:v>
                </c:pt>
                <c:pt idx="3503">
                  <c:v>1802.3</c:v>
                </c:pt>
                <c:pt idx="3504">
                  <c:v>-292.55</c:v>
                </c:pt>
                <c:pt idx="3505">
                  <c:v>-1068.1099999999999</c:v>
                </c:pt>
                <c:pt idx="3506">
                  <c:v>9094.7900000000009</c:v>
                </c:pt>
                <c:pt idx="3507">
                  <c:v>-463.35300000000001</c:v>
                </c:pt>
                <c:pt idx="3508">
                  <c:v>-3307.28</c:v>
                </c:pt>
                <c:pt idx="3509">
                  <c:v>1644.9</c:v>
                </c:pt>
                <c:pt idx="3510">
                  <c:v>-16621.5</c:v>
                </c:pt>
                <c:pt idx="3511">
                  <c:v>6881.49</c:v>
                </c:pt>
                <c:pt idx="3512">
                  <c:v>-294.42099999999999</c:v>
                </c:pt>
                <c:pt idx="3513">
                  <c:v>-270.15800000000002</c:v>
                </c:pt>
                <c:pt idx="3514">
                  <c:v>-225.22</c:v>
                </c:pt>
                <c:pt idx="3515">
                  <c:v>-80.755889999999994</c:v>
                </c:pt>
                <c:pt idx="3516">
                  <c:v>270.75400000000002</c:v>
                </c:pt>
                <c:pt idx="3517">
                  <c:v>2104.6</c:v>
                </c:pt>
                <c:pt idx="3518">
                  <c:v>16507.3</c:v>
                </c:pt>
                <c:pt idx="3519">
                  <c:v>-794.10599999999999</c:v>
                </c:pt>
                <c:pt idx="3520">
                  <c:v>-1467.86</c:v>
                </c:pt>
                <c:pt idx="3521">
                  <c:v>-309.84199999999998</c:v>
                </c:pt>
                <c:pt idx="3522">
                  <c:v>1286.58</c:v>
                </c:pt>
                <c:pt idx="3523">
                  <c:v>-512.01599999999996</c:v>
                </c:pt>
                <c:pt idx="3524">
                  <c:v>-228.50899999999999</c:v>
                </c:pt>
                <c:pt idx="3525">
                  <c:v>-122.494</c:v>
                </c:pt>
                <c:pt idx="3526">
                  <c:v>-182.869</c:v>
                </c:pt>
                <c:pt idx="3527">
                  <c:v>1477.22</c:v>
                </c:pt>
                <c:pt idx="3528">
                  <c:v>176.38</c:v>
                </c:pt>
                <c:pt idx="3529">
                  <c:v>-526.02</c:v>
                </c:pt>
                <c:pt idx="3530">
                  <c:v>-440.07</c:v>
                </c:pt>
                <c:pt idx="3531">
                  <c:v>-543.53</c:v>
                </c:pt>
                <c:pt idx="3532">
                  <c:v>-322.51400000000001</c:v>
                </c:pt>
                <c:pt idx="3533">
                  <c:v>14156.1</c:v>
                </c:pt>
                <c:pt idx="3534">
                  <c:v>-2272.19</c:v>
                </c:pt>
                <c:pt idx="3535">
                  <c:v>-2593.9699999999998</c:v>
                </c:pt>
                <c:pt idx="3536">
                  <c:v>-1063.01</c:v>
                </c:pt>
                <c:pt idx="3537">
                  <c:v>-16306.5</c:v>
                </c:pt>
                <c:pt idx="3538">
                  <c:v>4973.72</c:v>
                </c:pt>
                <c:pt idx="3539">
                  <c:v>-455</c:v>
                </c:pt>
                <c:pt idx="3540">
                  <c:v>-5580.58</c:v>
                </c:pt>
                <c:pt idx="3541">
                  <c:v>-723.86500000000001</c:v>
                </c:pt>
                <c:pt idx="3542">
                  <c:v>-406.392</c:v>
                </c:pt>
                <c:pt idx="3543">
                  <c:v>-279.91300000000001</c:v>
                </c:pt>
                <c:pt idx="3544">
                  <c:v>-121.42849</c:v>
                </c:pt>
                <c:pt idx="3545">
                  <c:v>-810.51900000000001</c:v>
                </c:pt>
                <c:pt idx="3546">
                  <c:v>-276.12200000000001</c:v>
                </c:pt>
                <c:pt idx="3547">
                  <c:v>-82.607100000000003</c:v>
                </c:pt>
                <c:pt idx="3548">
                  <c:v>-167.00058000000001</c:v>
                </c:pt>
                <c:pt idx="3549">
                  <c:v>80.078999999999994</c:v>
                </c:pt>
                <c:pt idx="3550">
                  <c:v>-9470.8700000000008</c:v>
                </c:pt>
                <c:pt idx="3551">
                  <c:v>264.77800000000002</c:v>
                </c:pt>
                <c:pt idx="3552">
                  <c:v>250.90199999999999</c:v>
                </c:pt>
                <c:pt idx="3553">
                  <c:v>8655.67</c:v>
                </c:pt>
                <c:pt idx="3554">
                  <c:v>-3883.7</c:v>
                </c:pt>
                <c:pt idx="3555">
                  <c:v>-9578.9599999999991</c:v>
                </c:pt>
                <c:pt idx="3556">
                  <c:v>-206.78800000000001</c:v>
                </c:pt>
                <c:pt idx="3557">
                  <c:v>-114.715</c:v>
                </c:pt>
                <c:pt idx="3558">
                  <c:v>-110.48699999999999</c:v>
                </c:pt>
                <c:pt idx="3559">
                  <c:v>345.57900000000001</c:v>
                </c:pt>
                <c:pt idx="3560">
                  <c:v>276.96699999999998</c:v>
                </c:pt>
                <c:pt idx="3561">
                  <c:v>-330.52199999999999</c:v>
                </c:pt>
                <c:pt idx="3562">
                  <c:v>-760.97699999999998</c:v>
                </c:pt>
                <c:pt idx="3563">
                  <c:v>-217.47</c:v>
                </c:pt>
                <c:pt idx="3564">
                  <c:v>-206.83199999999999</c:v>
                </c:pt>
                <c:pt idx="3565">
                  <c:v>-1480.73</c:v>
                </c:pt>
                <c:pt idx="3566">
                  <c:v>-1025.06</c:v>
                </c:pt>
                <c:pt idx="3567">
                  <c:v>-1397.41</c:v>
                </c:pt>
                <c:pt idx="3568">
                  <c:v>-1058.9000000000001</c:v>
                </c:pt>
                <c:pt idx="3569">
                  <c:v>-671.27099999999996</c:v>
                </c:pt>
                <c:pt idx="3570">
                  <c:v>311.43099999999998</c:v>
                </c:pt>
                <c:pt idx="3571">
                  <c:v>1263.72</c:v>
                </c:pt>
                <c:pt idx="3572">
                  <c:v>12010.3</c:v>
                </c:pt>
                <c:pt idx="3573">
                  <c:v>-31379.9</c:v>
                </c:pt>
                <c:pt idx="3574">
                  <c:v>-2390.11</c:v>
                </c:pt>
                <c:pt idx="3575">
                  <c:v>-15655</c:v>
                </c:pt>
                <c:pt idx="3576">
                  <c:v>-740.16899999999998</c:v>
                </c:pt>
                <c:pt idx="3577">
                  <c:v>-904.36300000000006</c:v>
                </c:pt>
                <c:pt idx="3578">
                  <c:v>-469.69988999999998</c:v>
                </c:pt>
                <c:pt idx="3579">
                  <c:v>-1780.83</c:v>
                </c:pt>
                <c:pt idx="3580">
                  <c:v>-1181.74</c:v>
                </c:pt>
                <c:pt idx="3581">
                  <c:v>-327.22300000000001</c:v>
                </c:pt>
                <c:pt idx="3582">
                  <c:v>-2139.33</c:v>
                </c:pt>
                <c:pt idx="3583">
                  <c:v>-360.55200000000002</c:v>
                </c:pt>
                <c:pt idx="3584">
                  <c:v>-36.015160000000002</c:v>
                </c:pt>
                <c:pt idx="3585">
                  <c:v>-149.745</c:v>
                </c:pt>
                <c:pt idx="3586">
                  <c:v>33.709099999999999</c:v>
                </c:pt>
                <c:pt idx="3587">
                  <c:v>-213.74700000000001</c:v>
                </c:pt>
                <c:pt idx="3588">
                  <c:v>-147.054</c:v>
                </c:pt>
                <c:pt idx="3589">
                  <c:v>-239.99799999999999</c:v>
                </c:pt>
                <c:pt idx="3590">
                  <c:v>4.6157000000000004</c:v>
                </c:pt>
                <c:pt idx="3591">
                  <c:v>2244.5</c:v>
                </c:pt>
                <c:pt idx="3592">
                  <c:v>3437.59</c:v>
                </c:pt>
                <c:pt idx="3593">
                  <c:v>-569.75</c:v>
                </c:pt>
                <c:pt idx="3594">
                  <c:v>-87.632800000000003</c:v>
                </c:pt>
                <c:pt idx="3595">
                  <c:v>-2216.6999999999998</c:v>
                </c:pt>
                <c:pt idx="3596">
                  <c:v>-4178.79</c:v>
                </c:pt>
                <c:pt idx="3597">
                  <c:v>-11487.2</c:v>
                </c:pt>
                <c:pt idx="3598">
                  <c:v>-747.94200000000001</c:v>
                </c:pt>
                <c:pt idx="3599">
                  <c:v>-253.72300000000001</c:v>
                </c:pt>
                <c:pt idx="3600">
                  <c:v>-694.39700000000005</c:v>
                </c:pt>
                <c:pt idx="3601">
                  <c:v>-661.71699999999998</c:v>
                </c:pt>
                <c:pt idx="3602">
                  <c:v>-139.965</c:v>
                </c:pt>
                <c:pt idx="3603">
                  <c:v>-639.93299999999999</c:v>
                </c:pt>
                <c:pt idx="3604">
                  <c:v>-231.71199999999999</c:v>
                </c:pt>
                <c:pt idx="3605">
                  <c:v>-1329.34</c:v>
                </c:pt>
                <c:pt idx="3606">
                  <c:v>-2101.7800000000002</c:v>
                </c:pt>
                <c:pt idx="3607">
                  <c:v>-837.40700000000004</c:v>
                </c:pt>
                <c:pt idx="3608">
                  <c:v>-1533.16</c:v>
                </c:pt>
                <c:pt idx="3609">
                  <c:v>-68.431899999999999</c:v>
                </c:pt>
                <c:pt idx="3610">
                  <c:v>2916.78</c:v>
                </c:pt>
                <c:pt idx="3611">
                  <c:v>-930.76900000000001</c:v>
                </c:pt>
                <c:pt idx="3612">
                  <c:v>-66.128799999999998</c:v>
                </c:pt>
                <c:pt idx="3613">
                  <c:v>9055.0300000000007</c:v>
                </c:pt>
                <c:pt idx="3614">
                  <c:v>-1240.5</c:v>
                </c:pt>
                <c:pt idx="3615">
                  <c:v>115.70726000000001</c:v>
                </c:pt>
                <c:pt idx="3616">
                  <c:v>258.74400000000003</c:v>
                </c:pt>
                <c:pt idx="3617">
                  <c:v>26.427099999999999</c:v>
                </c:pt>
                <c:pt idx="3618">
                  <c:v>-406.30599999999998</c:v>
                </c:pt>
                <c:pt idx="3619">
                  <c:v>-294.04700000000003</c:v>
                </c:pt>
                <c:pt idx="3620">
                  <c:v>624.63300000000004</c:v>
                </c:pt>
                <c:pt idx="3621">
                  <c:v>-57.721800000000002</c:v>
                </c:pt>
                <c:pt idx="3622">
                  <c:v>22686.7</c:v>
                </c:pt>
                <c:pt idx="3623">
                  <c:v>28616.799999999999</c:v>
                </c:pt>
                <c:pt idx="3624">
                  <c:v>-1997.15</c:v>
                </c:pt>
                <c:pt idx="3625">
                  <c:v>286.67700000000002</c:v>
                </c:pt>
                <c:pt idx="3626">
                  <c:v>-856.74199999999996</c:v>
                </c:pt>
                <c:pt idx="3627">
                  <c:v>15982.9</c:v>
                </c:pt>
                <c:pt idx="3628">
                  <c:v>-1120.74</c:v>
                </c:pt>
                <c:pt idx="3629">
                  <c:v>-2461.58</c:v>
                </c:pt>
                <c:pt idx="3630">
                  <c:v>-718.99599999999998</c:v>
                </c:pt>
                <c:pt idx="3631">
                  <c:v>-289.04599999999999</c:v>
                </c:pt>
                <c:pt idx="3632">
                  <c:v>-236.56899999999999</c:v>
                </c:pt>
                <c:pt idx="3633">
                  <c:v>10714.5</c:v>
                </c:pt>
                <c:pt idx="3634">
                  <c:v>-110.61499999999999</c:v>
                </c:pt>
                <c:pt idx="3635">
                  <c:v>-764.23199999999997</c:v>
                </c:pt>
                <c:pt idx="3636">
                  <c:v>-571.52200000000005</c:v>
                </c:pt>
                <c:pt idx="3637">
                  <c:v>-432.11</c:v>
                </c:pt>
                <c:pt idx="3638">
                  <c:v>12972.7</c:v>
                </c:pt>
                <c:pt idx="3639">
                  <c:v>13688.3</c:v>
                </c:pt>
                <c:pt idx="3640">
                  <c:v>-3864.14</c:v>
                </c:pt>
                <c:pt idx="3641">
                  <c:v>-1686.41</c:v>
                </c:pt>
                <c:pt idx="3642">
                  <c:v>-247.178</c:v>
                </c:pt>
                <c:pt idx="3643">
                  <c:v>-219.322</c:v>
                </c:pt>
                <c:pt idx="3644">
                  <c:v>-208.06299999999999</c:v>
                </c:pt>
                <c:pt idx="3645">
                  <c:v>-198.12799999999999</c:v>
                </c:pt>
                <c:pt idx="3646">
                  <c:v>166.73400000000001</c:v>
                </c:pt>
                <c:pt idx="3647">
                  <c:v>-176.16200000000001</c:v>
                </c:pt>
                <c:pt idx="3648">
                  <c:v>1233.92</c:v>
                </c:pt>
                <c:pt idx="3649">
                  <c:v>-198.154</c:v>
                </c:pt>
                <c:pt idx="3650">
                  <c:v>-431.12207000000001</c:v>
                </c:pt>
                <c:pt idx="3651">
                  <c:v>1803.44</c:v>
                </c:pt>
                <c:pt idx="3652">
                  <c:v>-1123.82</c:v>
                </c:pt>
                <c:pt idx="3653">
                  <c:v>-2623.01</c:v>
                </c:pt>
                <c:pt idx="3654">
                  <c:v>426.50599999999997</c:v>
                </c:pt>
                <c:pt idx="3655">
                  <c:v>520.44600000000003</c:v>
                </c:pt>
                <c:pt idx="3656">
                  <c:v>-2700.5</c:v>
                </c:pt>
                <c:pt idx="3657">
                  <c:v>13143.5</c:v>
                </c:pt>
                <c:pt idx="3658">
                  <c:v>-1309.4100000000001</c:v>
                </c:pt>
                <c:pt idx="3659">
                  <c:v>-898.22500000000002</c:v>
                </c:pt>
                <c:pt idx="3660">
                  <c:v>-277.83499999999998</c:v>
                </c:pt>
                <c:pt idx="3661">
                  <c:v>-3295.69</c:v>
                </c:pt>
                <c:pt idx="3662">
                  <c:v>376.64400000000001</c:v>
                </c:pt>
                <c:pt idx="3663">
                  <c:v>4625.7700000000004</c:v>
                </c:pt>
                <c:pt idx="3664">
                  <c:v>1020.16</c:v>
                </c:pt>
                <c:pt idx="3665">
                  <c:v>327.221</c:v>
                </c:pt>
                <c:pt idx="3666">
                  <c:v>-1032.06</c:v>
                </c:pt>
                <c:pt idx="3667">
                  <c:v>-25.549150000000001</c:v>
                </c:pt>
                <c:pt idx="3668">
                  <c:v>-1850.28</c:v>
                </c:pt>
                <c:pt idx="3669">
                  <c:v>-489.64499999999998</c:v>
                </c:pt>
                <c:pt idx="3670">
                  <c:v>-2102.9899999999998</c:v>
                </c:pt>
                <c:pt idx="3671">
                  <c:v>162.21299999999999</c:v>
                </c:pt>
                <c:pt idx="3672">
                  <c:v>-265.23899999999998</c:v>
                </c:pt>
                <c:pt idx="3673">
                  <c:v>-697.01300000000003</c:v>
                </c:pt>
                <c:pt idx="3674">
                  <c:v>-901.83799999999997</c:v>
                </c:pt>
                <c:pt idx="3675">
                  <c:v>-548.01599999999996</c:v>
                </c:pt>
                <c:pt idx="3676">
                  <c:v>-663.65</c:v>
                </c:pt>
                <c:pt idx="3677">
                  <c:v>-415.101</c:v>
                </c:pt>
                <c:pt idx="3678">
                  <c:v>2979.37</c:v>
                </c:pt>
                <c:pt idx="3679">
                  <c:v>-2652.97</c:v>
                </c:pt>
                <c:pt idx="3680">
                  <c:v>-2866.58</c:v>
                </c:pt>
                <c:pt idx="3681">
                  <c:v>-1443.79</c:v>
                </c:pt>
                <c:pt idx="3682">
                  <c:v>-4502.8599999999997</c:v>
                </c:pt>
                <c:pt idx="3683">
                  <c:v>-455.67700000000002</c:v>
                </c:pt>
                <c:pt idx="3684">
                  <c:v>-558.01499999999999</c:v>
                </c:pt>
                <c:pt idx="3685">
                  <c:v>-605.16700000000003</c:v>
                </c:pt>
                <c:pt idx="3686">
                  <c:v>299.18400000000003</c:v>
                </c:pt>
                <c:pt idx="3687">
                  <c:v>20.665700000000001</c:v>
                </c:pt>
                <c:pt idx="3688">
                  <c:v>-403.09199999999998</c:v>
                </c:pt>
                <c:pt idx="3689">
                  <c:v>-370.59899999999999</c:v>
                </c:pt>
                <c:pt idx="3690">
                  <c:v>180.24100000000001</c:v>
                </c:pt>
                <c:pt idx="3691">
                  <c:v>-1032.56</c:v>
                </c:pt>
                <c:pt idx="3692">
                  <c:v>-447.98</c:v>
                </c:pt>
                <c:pt idx="3693">
                  <c:v>-229.286</c:v>
                </c:pt>
                <c:pt idx="3694">
                  <c:v>72.712699999999998</c:v>
                </c:pt>
                <c:pt idx="3695">
                  <c:v>21.357700000000001</c:v>
                </c:pt>
                <c:pt idx="3696">
                  <c:v>3655.75</c:v>
                </c:pt>
                <c:pt idx="3697">
                  <c:v>-487.161</c:v>
                </c:pt>
                <c:pt idx="3698">
                  <c:v>13344.5</c:v>
                </c:pt>
                <c:pt idx="3699">
                  <c:v>-3089.08</c:v>
                </c:pt>
                <c:pt idx="3700">
                  <c:v>-1011.57</c:v>
                </c:pt>
                <c:pt idx="3701">
                  <c:v>2182.63</c:v>
                </c:pt>
                <c:pt idx="3702">
                  <c:v>114.20699999999999</c:v>
                </c:pt>
                <c:pt idx="3703">
                  <c:v>-45.151800000000001</c:v>
                </c:pt>
                <c:pt idx="3704">
                  <c:v>-285.33600000000001</c:v>
                </c:pt>
                <c:pt idx="3705">
                  <c:v>855.322</c:v>
                </c:pt>
                <c:pt idx="3706">
                  <c:v>117.18</c:v>
                </c:pt>
                <c:pt idx="3707">
                  <c:v>-292.065</c:v>
                </c:pt>
                <c:pt idx="3708">
                  <c:v>14024.9</c:v>
                </c:pt>
                <c:pt idx="3709">
                  <c:v>-3419.21</c:v>
                </c:pt>
                <c:pt idx="3710">
                  <c:v>20209.3</c:v>
                </c:pt>
                <c:pt idx="3711">
                  <c:v>-4454.7299999999996</c:v>
                </c:pt>
                <c:pt idx="3712">
                  <c:v>-8988.59</c:v>
                </c:pt>
                <c:pt idx="3713">
                  <c:v>-1508.1</c:v>
                </c:pt>
                <c:pt idx="3714">
                  <c:v>-757.02</c:v>
                </c:pt>
                <c:pt idx="3715">
                  <c:v>-524.91800000000001</c:v>
                </c:pt>
                <c:pt idx="3716">
                  <c:v>-376.93</c:v>
                </c:pt>
                <c:pt idx="3717">
                  <c:v>-1452.43</c:v>
                </c:pt>
                <c:pt idx="3718">
                  <c:v>3.0839699999999999</c:v>
                </c:pt>
                <c:pt idx="3719">
                  <c:v>11544</c:v>
                </c:pt>
                <c:pt idx="3720">
                  <c:v>-573.54999999999995</c:v>
                </c:pt>
                <c:pt idx="3721">
                  <c:v>-112.43300000000001</c:v>
                </c:pt>
                <c:pt idx="3722">
                  <c:v>15381.5</c:v>
                </c:pt>
                <c:pt idx="3723">
                  <c:v>-1016.87</c:v>
                </c:pt>
                <c:pt idx="3724">
                  <c:v>20106.3</c:v>
                </c:pt>
                <c:pt idx="3725">
                  <c:v>-3948.96</c:v>
                </c:pt>
                <c:pt idx="3726">
                  <c:v>-1434.94</c:v>
                </c:pt>
                <c:pt idx="3727">
                  <c:v>-184.93899999999999</c:v>
                </c:pt>
                <c:pt idx="3728">
                  <c:v>187.846</c:v>
                </c:pt>
                <c:pt idx="3729">
                  <c:v>506.1</c:v>
                </c:pt>
                <c:pt idx="3730">
                  <c:v>-11.3096</c:v>
                </c:pt>
                <c:pt idx="3731">
                  <c:v>-306.39400000000001</c:v>
                </c:pt>
                <c:pt idx="3732">
                  <c:v>27.870200000000001</c:v>
                </c:pt>
                <c:pt idx="3733">
                  <c:v>594.37561000000005</c:v>
                </c:pt>
                <c:pt idx="3734">
                  <c:v>-1773.01</c:v>
                </c:pt>
                <c:pt idx="3735">
                  <c:v>13786.2</c:v>
                </c:pt>
                <c:pt idx="3736">
                  <c:v>-141.661</c:v>
                </c:pt>
                <c:pt idx="3737">
                  <c:v>4192.3900000000003</c:v>
                </c:pt>
                <c:pt idx="3738">
                  <c:v>-394.36500000000001</c:v>
                </c:pt>
                <c:pt idx="3739">
                  <c:v>21396.799999999999</c:v>
                </c:pt>
                <c:pt idx="3740">
                  <c:v>-3294.59</c:v>
                </c:pt>
                <c:pt idx="3741">
                  <c:v>-3334.86</c:v>
                </c:pt>
                <c:pt idx="3742">
                  <c:v>623.07500000000005</c:v>
                </c:pt>
                <c:pt idx="3743">
                  <c:v>-586.43899999999996</c:v>
                </c:pt>
                <c:pt idx="3744">
                  <c:v>-530.52700000000004</c:v>
                </c:pt>
                <c:pt idx="3745">
                  <c:v>-649.18600000000004</c:v>
                </c:pt>
                <c:pt idx="3746">
                  <c:v>-624.78894000000003</c:v>
                </c:pt>
                <c:pt idx="3747">
                  <c:v>13197.7</c:v>
                </c:pt>
                <c:pt idx="3748">
                  <c:v>-644.88031000000001</c:v>
                </c:pt>
                <c:pt idx="3749">
                  <c:v>1693.56</c:v>
                </c:pt>
                <c:pt idx="3750">
                  <c:v>526.43899999999996</c:v>
                </c:pt>
                <c:pt idx="3751">
                  <c:v>-925.71400000000006</c:v>
                </c:pt>
                <c:pt idx="3752">
                  <c:v>-289.34199999999998</c:v>
                </c:pt>
                <c:pt idx="3753">
                  <c:v>6954.09</c:v>
                </c:pt>
                <c:pt idx="3754">
                  <c:v>-1909.47</c:v>
                </c:pt>
                <c:pt idx="3755">
                  <c:v>-775.55</c:v>
                </c:pt>
                <c:pt idx="3756">
                  <c:v>-210.53100000000001</c:v>
                </c:pt>
                <c:pt idx="3757">
                  <c:v>77.953850000000003</c:v>
                </c:pt>
                <c:pt idx="3758">
                  <c:v>-138.119</c:v>
                </c:pt>
                <c:pt idx="3759">
                  <c:v>5.3384799999999997</c:v>
                </c:pt>
                <c:pt idx="3760">
                  <c:v>1976.18</c:v>
                </c:pt>
                <c:pt idx="3761">
                  <c:v>-115.767</c:v>
                </c:pt>
                <c:pt idx="3762">
                  <c:v>-394.23500000000001</c:v>
                </c:pt>
                <c:pt idx="3763">
                  <c:v>-275.86799999999999</c:v>
                </c:pt>
                <c:pt idx="3764">
                  <c:v>523.27700000000004</c:v>
                </c:pt>
                <c:pt idx="3765">
                  <c:v>-1019.71</c:v>
                </c:pt>
                <c:pt idx="3766">
                  <c:v>3141.37</c:v>
                </c:pt>
                <c:pt idx="3767">
                  <c:v>9727.18</c:v>
                </c:pt>
                <c:pt idx="3768">
                  <c:v>-1385.01</c:v>
                </c:pt>
                <c:pt idx="3769">
                  <c:v>-789.15800000000002</c:v>
                </c:pt>
                <c:pt idx="3770">
                  <c:v>-710.35900000000004</c:v>
                </c:pt>
                <c:pt idx="3771">
                  <c:v>-695.08900000000006</c:v>
                </c:pt>
                <c:pt idx="3772">
                  <c:v>37746</c:v>
                </c:pt>
                <c:pt idx="3773">
                  <c:v>-1885.77</c:v>
                </c:pt>
                <c:pt idx="3774">
                  <c:v>-811.798</c:v>
                </c:pt>
                <c:pt idx="3775">
                  <c:v>-347.41500000000002</c:v>
                </c:pt>
                <c:pt idx="3776">
                  <c:v>-250.94900000000001</c:v>
                </c:pt>
                <c:pt idx="3777">
                  <c:v>16833.900000000001</c:v>
                </c:pt>
                <c:pt idx="3778">
                  <c:v>4779.28</c:v>
                </c:pt>
                <c:pt idx="3779">
                  <c:v>-529.39</c:v>
                </c:pt>
                <c:pt idx="3780">
                  <c:v>35.486499999999999</c:v>
                </c:pt>
                <c:pt idx="3781">
                  <c:v>-466.38</c:v>
                </c:pt>
                <c:pt idx="3782">
                  <c:v>-353.90300000000002</c:v>
                </c:pt>
                <c:pt idx="3783">
                  <c:v>3903.12</c:v>
                </c:pt>
                <c:pt idx="3784">
                  <c:v>16820.099999999999</c:v>
                </c:pt>
                <c:pt idx="3785">
                  <c:v>-3306.85</c:v>
                </c:pt>
                <c:pt idx="3786">
                  <c:v>-1180.68</c:v>
                </c:pt>
                <c:pt idx="3787">
                  <c:v>-255.596</c:v>
                </c:pt>
                <c:pt idx="3788">
                  <c:v>605.66300000000001</c:v>
                </c:pt>
                <c:pt idx="3789">
                  <c:v>-249.381</c:v>
                </c:pt>
                <c:pt idx="3790">
                  <c:v>-262.95999999999998</c:v>
                </c:pt>
                <c:pt idx="3791">
                  <c:v>-388.404</c:v>
                </c:pt>
                <c:pt idx="3792">
                  <c:v>-211.97499999999999</c:v>
                </c:pt>
                <c:pt idx="3793">
                  <c:v>349.73</c:v>
                </c:pt>
                <c:pt idx="3794">
                  <c:v>-380.786</c:v>
                </c:pt>
                <c:pt idx="3795">
                  <c:v>-471.298</c:v>
                </c:pt>
                <c:pt idx="3796">
                  <c:v>-128.95099999999999</c:v>
                </c:pt>
                <c:pt idx="3797">
                  <c:v>-1026.57</c:v>
                </c:pt>
                <c:pt idx="3798">
                  <c:v>-3068.08</c:v>
                </c:pt>
                <c:pt idx="3799">
                  <c:v>316.07</c:v>
                </c:pt>
                <c:pt idx="3800">
                  <c:v>759.49800000000005</c:v>
                </c:pt>
                <c:pt idx="3801">
                  <c:v>414.93700000000001</c:v>
                </c:pt>
                <c:pt idx="3802">
                  <c:v>8822.2800000000007</c:v>
                </c:pt>
                <c:pt idx="3803">
                  <c:v>3159.53</c:v>
                </c:pt>
                <c:pt idx="3804">
                  <c:v>-2111.4499999999998</c:v>
                </c:pt>
                <c:pt idx="3805">
                  <c:v>-1021.15</c:v>
                </c:pt>
                <c:pt idx="3806">
                  <c:v>-342.625</c:v>
                </c:pt>
                <c:pt idx="3807">
                  <c:v>2536.56</c:v>
                </c:pt>
                <c:pt idx="3808">
                  <c:v>437.84199999999998</c:v>
                </c:pt>
                <c:pt idx="3809">
                  <c:v>967.73175000000003</c:v>
                </c:pt>
                <c:pt idx="3810">
                  <c:v>1410.31</c:v>
                </c:pt>
                <c:pt idx="3811">
                  <c:v>-1337.72</c:v>
                </c:pt>
                <c:pt idx="3812">
                  <c:v>-2738.65</c:v>
                </c:pt>
                <c:pt idx="3813">
                  <c:v>-2672.81</c:v>
                </c:pt>
                <c:pt idx="3814">
                  <c:v>-560.31600000000003</c:v>
                </c:pt>
                <c:pt idx="3815">
                  <c:v>272.83499999999998</c:v>
                </c:pt>
                <c:pt idx="3816">
                  <c:v>-5263.73</c:v>
                </c:pt>
                <c:pt idx="3817">
                  <c:v>549.38915999999995</c:v>
                </c:pt>
                <c:pt idx="3818">
                  <c:v>-386.21899999999999</c:v>
                </c:pt>
                <c:pt idx="3819">
                  <c:v>-464.214</c:v>
                </c:pt>
                <c:pt idx="3820">
                  <c:v>13099.9</c:v>
                </c:pt>
                <c:pt idx="3821">
                  <c:v>-1006.24</c:v>
                </c:pt>
                <c:pt idx="3822">
                  <c:v>-769.95</c:v>
                </c:pt>
                <c:pt idx="3823">
                  <c:v>32874.400000000001</c:v>
                </c:pt>
                <c:pt idx="3824">
                  <c:v>-1318.3</c:v>
                </c:pt>
                <c:pt idx="3825">
                  <c:v>-2596.12</c:v>
                </c:pt>
                <c:pt idx="3826">
                  <c:v>-1969.02</c:v>
                </c:pt>
                <c:pt idx="3827">
                  <c:v>-898.68600000000004</c:v>
                </c:pt>
                <c:pt idx="3828">
                  <c:v>-681.92700000000002</c:v>
                </c:pt>
                <c:pt idx="3829">
                  <c:v>-626.84199999999998</c:v>
                </c:pt>
                <c:pt idx="3830">
                  <c:v>-738.029</c:v>
                </c:pt>
                <c:pt idx="3831">
                  <c:v>-297.21699999999998</c:v>
                </c:pt>
                <c:pt idx="3832">
                  <c:v>-202.93799999999999</c:v>
                </c:pt>
                <c:pt idx="3833">
                  <c:v>7024.65</c:v>
                </c:pt>
                <c:pt idx="3834">
                  <c:v>-432.50099999999998</c:v>
                </c:pt>
                <c:pt idx="3835">
                  <c:v>-459.06488000000002</c:v>
                </c:pt>
                <c:pt idx="3836">
                  <c:v>-2453.2600000000002</c:v>
                </c:pt>
                <c:pt idx="3837">
                  <c:v>-1092.47</c:v>
                </c:pt>
                <c:pt idx="3838">
                  <c:v>-400.89600000000002</c:v>
                </c:pt>
                <c:pt idx="3839">
                  <c:v>-188.16</c:v>
                </c:pt>
                <c:pt idx="3840">
                  <c:v>-727.97900000000004</c:v>
                </c:pt>
                <c:pt idx="3841">
                  <c:v>1675.19</c:v>
                </c:pt>
                <c:pt idx="3842">
                  <c:v>-897.43399999999997</c:v>
                </c:pt>
                <c:pt idx="3843">
                  <c:v>-44.078499999999998</c:v>
                </c:pt>
                <c:pt idx="3844">
                  <c:v>38.883800000000001</c:v>
                </c:pt>
                <c:pt idx="3845">
                  <c:v>-1742.55</c:v>
                </c:pt>
                <c:pt idx="3846">
                  <c:v>-899.95</c:v>
                </c:pt>
                <c:pt idx="3847">
                  <c:v>-124.97</c:v>
                </c:pt>
                <c:pt idx="3848">
                  <c:v>104.646</c:v>
                </c:pt>
                <c:pt idx="3849">
                  <c:v>-100.86</c:v>
                </c:pt>
                <c:pt idx="3850">
                  <c:v>239.22800000000001</c:v>
                </c:pt>
                <c:pt idx="3851">
                  <c:v>115.872</c:v>
                </c:pt>
                <c:pt idx="3852">
                  <c:v>763.86599999999999</c:v>
                </c:pt>
                <c:pt idx="3853">
                  <c:v>419.84800000000001</c:v>
                </c:pt>
                <c:pt idx="3854">
                  <c:v>3504.84</c:v>
                </c:pt>
                <c:pt idx="3855">
                  <c:v>-1486.36</c:v>
                </c:pt>
                <c:pt idx="3856">
                  <c:v>-1736.71</c:v>
                </c:pt>
                <c:pt idx="3857">
                  <c:v>19010.400000000001</c:v>
                </c:pt>
                <c:pt idx="3858">
                  <c:v>693.56399999999996</c:v>
                </c:pt>
                <c:pt idx="3859">
                  <c:v>-2082.0300000000002</c:v>
                </c:pt>
                <c:pt idx="3860">
                  <c:v>-988.47900000000004</c:v>
                </c:pt>
                <c:pt idx="3861">
                  <c:v>-643.904</c:v>
                </c:pt>
                <c:pt idx="3862">
                  <c:v>-483.99</c:v>
                </c:pt>
                <c:pt idx="3863">
                  <c:v>-364.95600000000002</c:v>
                </c:pt>
                <c:pt idx="3864">
                  <c:v>-2934.68</c:v>
                </c:pt>
                <c:pt idx="3865">
                  <c:v>2894.15</c:v>
                </c:pt>
                <c:pt idx="3866">
                  <c:v>-502.42700000000002</c:v>
                </c:pt>
                <c:pt idx="3867">
                  <c:v>29.4634</c:v>
                </c:pt>
                <c:pt idx="3868">
                  <c:v>-164.553</c:v>
                </c:pt>
                <c:pt idx="3869">
                  <c:v>-361.14100000000002</c:v>
                </c:pt>
                <c:pt idx="3870">
                  <c:v>198.84200000000001</c:v>
                </c:pt>
                <c:pt idx="3871">
                  <c:v>7046.15</c:v>
                </c:pt>
                <c:pt idx="3872">
                  <c:v>42723.9</c:v>
                </c:pt>
                <c:pt idx="3873">
                  <c:v>16161.2</c:v>
                </c:pt>
                <c:pt idx="3874">
                  <c:v>-2909.58</c:v>
                </c:pt>
                <c:pt idx="3875">
                  <c:v>-565.46799999999996</c:v>
                </c:pt>
                <c:pt idx="3876">
                  <c:v>55.071100000000001</c:v>
                </c:pt>
                <c:pt idx="3877">
                  <c:v>-178.03299999999999</c:v>
                </c:pt>
                <c:pt idx="3878">
                  <c:v>-555.91499999999996</c:v>
                </c:pt>
                <c:pt idx="3879">
                  <c:v>1534.61</c:v>
                </c:pt>
                <c:pt idx="3880">
                  <c:v>1222.1600000000001</c:v>
                </c:pt>
                <c:pt idx="3881">
                  <c:v>18139.2</c:v>
                </c:pt>
                <c:pt idx="3882">
                  <c:v>-188.387</c:v>
                </c:pt>
                <c:pt idx="3883">
                  <c:v>263.029</c:v>
                </c:pt>
                <c:pt idx="3884">
                  <c:v>15325.4</c:v>
                </c:pt>
                <c:pt idx="3885">
                  <c:v>-13483.4</c:v>
                </c:pt>
                <c:pt idx="3886">
                  <c:v>-923.06100000000004</c:v>
                </c:pt>
                <c:pt idx="3887">
                  <c:v>-18.719799999999999</c:v>
                </c:pt>
                <c:pt idx="3888">
                  <c:v>342.68</c:v>
                </c:pt>
                <c:pt idx="3889">
                  <c:v>-1366.77</c:v>
                </c:pt>
                <c:pt idx="3890">
                  <c:v>-3013.86</c:v>
                </c:pt>
                <c:pt idx="3891">
                  <c:v>-3615.15</c:v>
                </c:pt>
                <c:pt idx="3892">
                  <c:v>2129.8200000000002</c:v>
                </c:pt>
                <c:pt idx="3893">
                  <c:v>-5081.7</c:v>
                </c:pt>
                <c:pt idx="3894">
                  <c:v>-1528.38</c:v>
                </c:pt>
                <c:pt idx="3895">
                  <c:v>-1099.02</c:v>
                </c:pt>
                <c:pt idx="3896">
                  <c:v>-569.64599999999996</c:v>
                </c:pt>
                <c:pt idx="3897">
                  <c:v>757.63300000000004</c:v>
                </c:pt>
                <c:pt idx="3898">
                  <c:v>24865.599999999999</c:v>
                </c:pt>
                <c:pt idx="3899">
                  <c:v>-3050.44</c:v>
                </c:pt>
                <c:pt idx="3900">
                  <c:v>-808.625</c:v>
                </c:pt>
                <c:pt idx="3901">
                  <c:v>8285.5499999999993</c:v>
                </c:pt>
                <c:pt idx="3902">
                  <c:v>-2056.31</c:v>
                </c:pt>
                <c:pt idx="3903">
                  <c:v>-988.78417999999999</c:v>
                </c:pt>
                <c:pt idx="3904">
                  <c:v>-501.94799999999998</c:v>
                </c:pt>
                <c:pt idx="3905">
                  <c:v>-80.156800000000004</c:v>
                </c:pt>
                <c:pt idx="3906">
                  <c:v>-184.56</c:v>
                </c:pt>
                <c:pt idx="3907">
                  <c:v>13359.1</c:v>
                </c:pt>
                <c:pt idx="3908">
                  <c:v>-525.12199999999996</c:v>
                </c:pt>
                <c:pt idx="3909">
                  <c:v>-675.654</c:v>
                </c:pt>
                <c:pt idx="3910">
                  <c:v>-349.31299999999999</c:v>
                </c:pt>
                <c:pt idx="3911">
                  <c:v>5992.77</c:v>
                </c:pt>
                <c:pt idx="3912">
                  <c:v>7769.6</c:v>
                </c:pt>
                <c:pt idx="3913">
                  <c:v>-2544.5</c:v>
                </c:pt>
                <c:pt idx="3914">
                  <c:v>-1735.87</c:v>
                </c:pt>
                <c:pt idx="3915">
                  <c:v>-1010.08</c:v>
                </c:pt>
                <c:pt idx="3916">
                  <c:v>-559.88699999999994</c:v>
                </c:pt>
                <c:pt idx="3917">
                  <c:v>-573.06899999999996</c:v>
                </c:pt>
                <c:pt idx="3918">
                  <c:v>-204.28399999999999</c:v>
                </c:pt>
                <c:pt idx="3919">
                  <c:v>-203.20500000000001</c:v>
                </c:pt>
                <c:pt idx="3920">
                  <c:v>-1788.58</c:v>
                </c:pt>
                <c:pt idx="3921">
                  <c:v>-883.82399999999996</c:v>
                </c:pt>
                <c:pt idx="3922">
                  <c:v>-283.52600000000001</c:v>
                </c:pt>
                <c:pt idx="3923">
                  <c:v>18783.2</c:v>
                </c:pt>
                <c:pt idx="3924">
                  <c:v>4537.13</c:v>
                </c:pt>
                <c:pt idx="3925">
                  <c:v>-822.11800000000005</c:v>
                </c:pt>
                <c:pt idx="3926">
                  <c:v>-230.87299999999999</c:v>
                </c:pt>
                <c:pt idx="3927">
                  <c:v>185.99199999999999</c:v>
                </c:pt>
                <c:pt idx="3928">
                  <c:v>-373.69</c:v>
                </c:pt>
                <c:pt idx="3929">
                  <c:v>652.26946999999996</c:v>
                </c:pt>
                <c:pt idx="3930">
                  <c:v>-1438.68</c:v>
                </c:pt>
                <c:pt idx="3931">
                  <c:v>-2081.5</c:v>
                </c:pt>
                <c:pt idx="3932">
                  <c:v>-1855.81</c:v>
                </c:pt>
                <c:pt idx="3933">
                  <c:v>-674.97</c:v>
                </c:pt>
                <c:pt idx="3934">
                  <c:v>-325.17899999999997</c:v>
                </c:pt>
                <c:pt idx="3935">
                  <c:v>-277.93599999999998</c:v>
                </c:pt>
                <c:pt idx="3936">
                  <c:v>-203.399</c:v>
                </c:pt>
                <c:pt idx="3937">
                  <c:v>-146.29499999999999</c:v>
                </c:pt>
                <c:pt idx="3938">
                  <c:v>-377.68599999999998</c:v>
                </c:pt>
                <c:pt idx="3939">
                  <c:v>-234.714</c:v>
                </c:pt>
                <c:pt idx="3940">
                  <c:v>-488.24799999999999</c:v>
                </c:pt>
                <c:pt idx="3941">
                  <c:v>-383.84500000000003</c:v>
                </c:pt>
                <c:pt idx="3942">
                  <c:v>-1223.24</c:v>
                </c:pt>
                <c:pt idx="3943">
                  <c:v>765.76599999999996</c:v>
                </c:pt>
                <c:pt idx="3944">
                  <c:v>55598.9</c:v>
                </c:pt>
                <c:pt idx="3945">
                  <c:v>-4156.7299999999996</c:v>
                </c:pt>
                <c:pt idx="3946">
                  <c:v>-2732.61</c:v>
                </c:pt>
                <c:pt idx="3947">
                  <c:v>-708.81200000000001</c:v>
                </c:pt>
                <c:pt idx="3948">
                  <c:v>-514.89800000000002</c:v>
                </c:pt>
                <c:pt idx="3949">
                  <c:v>-298.06778000000003</c:v>
                </c:pt>
                <c:pt idx="3950">
                  <c:v>-187.875</c:v>
                </c:pt>
                <c:pt idx="3951">
                  <c:v>-77.171899999999994</c:v>
                </c:pt>
                <c:pt idx="3952">
                  <c:v>-38.526699999999998</c:v>
                </c:pt>
                <c:pt idx="3953">
                  <c:v>864.96299999999997</c:v>
                </c:pt>
                <c:pt idx="3954">
                  <c:v>-13.257199999999999</c:v>
                </c:pt>
                <c:pt idx="3955">
                  <c:v>-49.039099999999998</c:v>
                </c:pt>
                <c:pt idx="3956">
                  <c:v>6730.78</c:v>
                </c:pt>
                <c:pt idx="3957">
                  <c:v>-1639.15</c:v>
                </c:pt>
                <c:pt idx="3958">
                  <c:v>-3866.22</c:v>
                </c:pt>
                <c:pt idx="3959">
                  <c:v>-2797.17</c:v>
                </c:pt>
                <c:pt idx="3960">
                  <c:v>-493.17200000000003</c:v>
                </c:pt>
                <c:pt idx="3961">
                  <c:v>367.22899999999998</c:v>
                </c:pt>
                <c:pt idx="3962">
                  <c:v>168.447</c:v>
                </c:pt>
                <c:pt idx="3963">
                  <c:v>466.60300000000001</c:v>
                </c:pt>
                <c:pt idx="3964">
                  <c:v>-574.32500000000005</c:v>
                </c:pt>
                <c:pt idx="3965">
                  <c:v>-469.19200000000001</c:v>
                </c:pt>
                <c:pt idx="3966">
                  <c:v>-663.48199999999997</c:v>
                </c:pt>
                <c:pt idx="3967">
                  <c:v>417.87599999999998</c:v>
                </c:pt>
                <c:pt idx="3968">
                  <c:v>-909.80399999999997</c:v>
                </c:pt>
                <c:pt idx="3969">
                  <c:v>15293.9</c:v>
                </c:pt>
                <c:pt idx="3970">
                  <c:v>-3899.51</c:v>
                </c:pt>
                <c:pt idx="3971">
                  <c:v>-3958.45</c:v>
                </c:pt>
                <c:pt idx="3972">
                  <c:v>-1442.66</c:v>
                </c:pt>
                <c:pt idx="3973">
                  <c:v>-931.14099999999996</c:v>
                </c:pt>
                <c:pt idx="3974">
                  <c:v>-740.04300000000001</c:v>
                </c:pt>
                <c:pt idx="3975">
                  <c:v>4889.58</c:v>
                </c:pt>
                <c:pt idx="3976">
                  <c:v>-314.67200000000003</c:v>
                </c:pt>
                <c:pt idx="3977">
                  <c:v>-232.173</c:v>
                </c:pt>
                <c:pt idx="3978">
                  <c:v>-144.61500000000001</c:v>
                </c:pt>
                <c:pt idx="3979">
                  <c:v>17574</c:v>
                </c:pt>
                <c:pt idx="3980">
                  <c:v>110.22</c:v>
                </c:pt>
                <c:pt idx="3981">
                  <c:v>581.68700000000001</c:v>
                </c:pt>
                <c:pt idx="3982">
                  <c:v>-2036.46</c:v>
                </c:pt>
                <c:pt idx="3983">
                  <c:v>-823.15</c:v>
                </c:pt>
                <c:pt idx="3984">
                  <c:v>-452.63200000000001</c:v>
                </c:pt>
                <c:pt idx="3985">
                  <c:v>4827.8</c:v>
                </c:pt>
                <c:pt idx="3986">
                  <c:v>-869.78899999999999</c:v>
                </c:pt>
                <c:pt idx="3987">
                  <c:v>-86.132300000000001</c:v>
                </c:pt>
                <c:pt idx="3988">
                  <c:v>40.043500000000002</c:v>
                </c:pt>
                <c:pt idx="3989">
                  <c:v>-9.9606700000000004</c:v>
                </c:pt>
                <c:pt idx="3990">
                  <c:v>436.54899999999998</c:v>
                </c:pt>
                <c:pt idx="3991">
                  <c:v>1476.01</c:v>
                </c:pt>
                <c:pt idx="3992">
                  <c:v>-282.238</c:v>
                </c:pt>
                <c:pt idx="3993">
                  <c:v>-136.12</c:v>
                </c:pt>
                <c:pt idx="3994">
                  <c:v>296.57499999999999</c:v>
                </c:pt>
                <c:pt idx="3995">
                  <c:v>103.29300000000001</c:v>
                </c:pt>
                <c:pt idx="3996">
                  <c:v>-96.629599999999996</c:v>
                </c:pt>
                <c:pt idx="3997">
                  <c:v>34797.4</c:v>
                </c:pt>
                <c:pt idx="3998">
                  <c:v>-977.66399999999999</c:v>
                </c:pt>
                <c:pt idx="3999">
                  <c:v>-1961.68</c:v>
                </c:pt>
                <c:pt idx="4000">
                  <c:v>-1845.34</c:v>
                </c:pt>
                <c:pt idx="4001">
                  <c:v>-9651.36</c:v>
                </c:pt>
                <c:pt idx="4002">
                  <c:v>3563.46</c:v>
                </c:pt>
                <c:pt idx="4003">
                  <c:v>-1670.53</c:v>
                </c:pt>
                <c:pt idx="4004">
                  <c:v>-891.36199999999997</c:v>
                </c:pt>
                <c:pt idx="4005">
                  <c:v>-623.24599999999998</c:v>
                </c:pt>
                <c:pt idx="4006">
                  <c:v>-479.35899999999998</c:v>
                </c:pt>
                <c:pt idx="4007">
                  <c:v>-619.48699999999997</c:v>
                </c:pt>
                <c:pt idx="4008">
                  <c:v>267.358</c:v>
                </c:pt>
                <c:pt idx="4009">
                  <c:v>-789.54100000000005</c:v>
                </c:pt>
                <c:pt idx="4010">
                  <c:v>-306.88</c:v>
                </c:pt>
                <c:pt idx="4011">
                  <c:v>204.25299999999999</c:v>
                </c:pt>
                <c:pt idx="4012">
                  <c:v>-47.940800000000003</c:v>
                </c:pt>
                <c:pt idx="4013">
                  <c:v>-292.29700000000003</c:v>
                </c:pt>
                <c:pt idx="4014">
                  <c:v>-368.08699999999999</c:v>
                </c:pt>
                <c:pt idx="4015">
                  <c:v>1696.67</c:v>
                </c:pt>
                <c:pt idx="4016">
                  <c:v>28496.9</c:v>
                </c:pt>
                <c:pt idx="4017">
                  <c:v>-4144.4399999999996</c:v>
                </c:pt>
                <c:pt idx="4018">
                  <c:v>-941.43100000000004</c:v>
                </c:pt>
                <c:pt idx="4019">
                  <c:v>543.89099999999996</c:v>
                </c:pt>
                <c:pt idx="4020">
                  <c:v>191.99299999999999</c:v>
                </c:pt>
                <c:pt idx="4021">
                  <c:v>-152.875</c:v>
                </c:pt>
                <c:pt idx="4022">
                  <c:v>-522.24099999999999</c:v>
                </c:pt>
                <c:pt idx="4023">
                  <c:v>-394.065</c:v>
                </c:pt>
                <c:pt idx="4024">
                  <c:v>4501.62</c:v>
                </c:pt>
                <c:pt idx="4025">
                  <c:v>-260.90699999999998</c:v>
                </c:pt>
                <c:pt idx="4026">
                  <c:v>-117.2976</c:v>
                </c:pt>
                <c:pt idx="4027">
                  <c:v>101.69199999999999</c:v>
                </c:pt>
                <c:pt idx="4028">
                  <c:v>-244.06399999999999</c:v>
                </c:pt>
                <c:pt idx="4029">
                  <c:v>787.86099999999999</c:v>
                </c:pt>
                <c:pt idx="4030">
                  <c:v>-3380.31</c:v>
                </c:pt>
                <c:pt idx="4031">
                  <c:v>334.54899999999998</c:v>
                </c:pt>
                <c:pt idx="4032">
                  <c:v>284.19632000000001</c:v>
                </c:pt>
                <c:pt idx="4033">
                  <c:v>-1327.2</c:v>
                </c:pt>
                <c:pt idx="4034">
                  <c:v>-4160.34</c:v>
                </c:pt>
                <c:pt idx="4035">
                  <c:v>-3240.64</c:v>
                </c:pt>
                <c:pt idx="4036">
                  <c:v>-13187</c:v>
                </c:pt>
                <c:pt idx="4037">
                  <c:v>-307.54399999999998</c:v>
                </c:pt>
                <c:pt idx="4038">
                  <c:v>-1407.55</c:v>
                </c:pt>
                <c:pt idx="4039">
                  <c:v>-784.06</c:v>
                </c:pt>
                <c:pt idx="4040">
                  <c:v>-582.61800000000005</c:v>
                </c:pt>
                <c:pt idx="4041">
                  <c:v>199.46100000000001</c:v>
                </c:pt>
                <c:pt idx="4042">
                  <c:v>994.34699999999998</c:v>
                </c:pt>
                <c:pt idx="4043">
                  <c:v>-2776.84</c:v>
                </c:pt>
                <c:pt idx="4044">
                  <c:v>34474</c:v>
                </c:pt>
                <c:pt idx="4045">
                  <c:v>-3123.94</c:v>
                </c:pt>
                <c:pt idx="4046">
                  <c:v>2384.73</c:v>
                </c:pt>
                <c:pt idx="4047">
                  <c:v>-669.70899999999995</c:v>
                </c:pt>
                <c:pt idx="4048">
                  <c:v>-155.09100000000001</c:v>
                </c:pt>
                <c:pt idx="4049">
                  <c:v>-211.91</c:v>
                </c:pt>
                <c:pt idx="4050">
                  <c:v>-257.94499999999999</c:v>
                </c:pt>
                <c:pt idx="4051">
                  <c:v>218.405</c:v>
                </c:pt>
                <c:pt idx="4052">
                  <c:v>6635.25</c:v>
                </c:pt>
                <c:pt idx="4053">
                  <c:v>-990.27355999999997</c:v>
                </c:pt>
                <c:pt idx="4054">
                  <c:v>-7360.78</c:v>
                </c:pt>
                <c:pt idx="4055">
                  <c:v>39280.6</c:v>
                </c:pt>
                <c:pt idx="4056">
                  <c:v>-644.97799999999995</c:v>
                </c:pt>
                <c:pt idx="4057">
                  <c:v>-2520.44</c:v>
                </c:pt>
                <c:pt idx="4058">
                  <c:v>-1003.66</c:v>
                </c:pt>
                <c:pt idx="4059">
                  <c:v>-737.875</c:v>
                </c:pt>
                <c:pt idx="4060">
                  <c:v>1816.68</c:v>
                </c:pt>
                <c:pt idx="4061">
                  <c:v>-255.57499999999999</c:v>
                </c:pt>
                <c:pt idx="4062">
                  <c:v>-200.18199999999999</c:v>
                </c:pt>
                <c:pt idx="4063">
                  <c:v>-143.64679000000001</c:v>
                </c:pt>
                <c:pt idx="4064">
                  <c:v>-885.09</c:v>
                </c:pt>
                <c:pt idx="4065">
                  <c:v>-647.22500000000002</c:v>
                </c:pt>
                <c:pt idx="4066">
                  <c:v>7144.69</c:v>
                </c:pt>
                <c:pt idx="4067">
                  <c:v>-798.14099999999996</c:v>
                </c:pt>
                <c:pt idx="4068">
                  <c:v>-991.56488000000002</c:v>
                </c:pt>
                <c:pt idx="4069">
                  <c:v>-333.22199999999998</c:v>
                </c:pt>
                <c:pt idx="4070">
                  <c:v>-79.712999999999994</c:v>
                </c:pt>
                <c:pt idx="4071">
                  <c:v>10982.6</c:v>
                </c:pt>
                <c:pt idx="4072">
                  <c:v>3205.7</c:v>
                </c:pt>
                <c:pt idx="4073">
                  <c:v>-717.86</c:v>
                </c:pt>
                <c:pt idx="4074">
                  <c:v>625.476</c:v>
                </c:pt>
                <c:pt idx="4075">
                  <c:v>-1278.95</c:v>
                </c:pt>
                <c:pt idx="4076">
                  <c:v>-526.5</c:v>
                </c:pt>
                <c:pt idx="4077">
                  <c:v>-437.14</c:v>
                </c:pt>
                <c:pt idx="4078">
                  <c:v>-393.60300000000001</c:v>
                </c:pt>
                <c:pt idx="4079">
                  <c:v>-280.64400000000001</c:v>
                </c:pt>
                <c:pt idx="4080">
                  <c:v>-291.94499999999999</c:v>
                </c:pt>
                <c:pt idx="4081">
                  <c:v>-316.95499999999998</c:v>
                </c:pt>
                <c:pt idx="4082">
                  <c:v>-198.172</c:v>
                </c:pt>
                <c:pt idx="4083">
                  <c:v>-5.2345499999999996</c:v>
                </c:pt>
                <c:pt idx="4084">
                  <c:v>-1695.71</c:v>
                </c:pt>
                <c:pt idx="4085">
                  <c:v>-2718.28</c:v>
                </c:pt>
                <c:pt idx="4086">
                  <c:v>-1149.8900000000001</c:v>
                </c:pt>
                <c:pt idx="4087">
                  <c:v>10373.299999999999</c:v>
                </c:pt>
                <c:pt idx="4088">
                  <c:v>-2513.0700000000002</c:v>
                </c:pt>
                <c:pt idx="4089">
                  <c:v>-1878.94</c:v>
                </c:pt>
                <c:pt idx="4090">
                  <c:v>-824.04300000000001</c:v>
                </c:pt>
                <c:pt idx="4091">
                  <c:v>-401.51299999999998</c:v>
                </c:pt>
                <c:pt idx="4092">
                  <c:v>-293.11200000000002</c:v>
                </c:pt>
                <c:pt idx="4093">
                  <c:v>-70.251300000000001</c:v>
                </c:pt>
                <c:pt idx="4094">
                  <c:v>-58.327399999999997</c:v>
                </c:pt>
                <c:pt idx="4095">
                  <c:v>1405.09</c:v>
                </c:pt>
                <c:pt idx="4096">
                  <c:v>-319.55500000000001</c:v>
                </c:pt>
                <c:pt idx="4097">
                  <c:v>-107.82</c:v>
                </c:pt>
                <c:pt idx="4098">
                  <c:v>288.601</c:v>
                </c:pt>
                <c:pt idx="4099">
                  <c:v>-8.0835399999999993</c:v>
                </c:pt>
                <c:pt idx="4100">
                  <c:v>9123.42</c:v>
                </c:pt>
                <c:pt idx="4101">
                  <c:v>-615.06299999999999</c:v>
                </c:pt>
                <c:pt idx="4102">
                  <c:v>-4383.17</c:v>
                </c:pt>
                <c:pt idx="4103">
                  <c:v>-3188.91</c:v>
                </c:pt>
                <c:pt idx="4104">
                  <c:v>-11917.1</c:v>
                </c:pt>
                <c:pt idx="4105">
                  <c:v>152.76300000000001</c:v>
                </c:pt>
                <c:pt idx="4106">
                  <c:v>60.254199999999997</c:v>
                </c:pt>
                <c:pt idx="4107">
                  <c:v>522.09400000000005</c:v>
                </c:pt>
                <c:pt idx="4108">
                  <c:v>-196.18</c:v>
                </c:pt>
                <c:pt idx="4109">
                  <c:v>-619.71699999999998</c:v>
                </c:pt>
                <c:pt idx="4110">
                  <c:v>-312.64299999999997</c:v>
                </c:pt>
                <c:pt idx="4111">
                  <c:v>-516.47799999999995</c:v>
                </c:pt>
                <c:pt idx="4112">
                  <c:v>13520.5</c:v>
                </c:pt>
                <c:pt idx="4113">
                  <c:v>2415.14</c:v>
                </c:pt>
                <c:pt idx="4114">
                  <c:v>1708.76</c:v>
                </c:pt>
                <c:pt idx="4115">
                  <c:v>-5170</c:v>
                </c:pt>
                <c:pt idx="4116">
                  <c:v>1970.63</c:v>
                </c:pt>
                <c:pt idx="4117">
                  <c:v>-1770.33</c:v>
                </c:pt>
                <c:pt idx="4118">
                  <c:v>-966.56299999999999</c:v>
                </c:pt>
                <c:pt idx="4119">
                  <c:v>-837.27832000000001</c:v>
                </c:pt>
                <c:pt idx="4120">
                  <c:v>-281.13857999999999</c:v>
                </c:pt>
                <c:pt idx="4121">
                  <c:v>-292.911</c:v>
                </c:pt>
                <c:pt idx="4122">
                  <c:v>-226.95</c:v>
                </c:pt>
                <c:pt idx="4123">
                  <c:v>-146.71047999999999</c:v>
                </c:pt>
                <c:pt idx="4124">
                  <c:v>-117.559</c:v>
                </c:pt>
                <c:pt idx="4125">
                  <c:v>-35460.400000000001</c:v>
                </c:pt>
                <c:pt idx="4126">
                  <c:v>408.46600000000001</c:v>
                </c:pt>
                <c:pt idx="4127">
                  <c:v>-1842.01</c:v>
                </c:pt>
                <c:pt idx="4128">
                  <c:v>-1843.41</c:v>
                </c:pt>
                <c:pt idx="4129">
                  <c:v>-836.75199999999995</c:v>
                </c:pt>
                <c:pt idx="4130">
                  <c:v>1999.76</c:v>
                </c:pt>
                <c:pt idx="4131">
                  <c:v>-1146.48</c:v>
                </c:pt>
                <c:pt idx="4132">
                  <c:v>-106.31100000000001</c:v>
                </c:pt>
                <c:pt idx="4133">
                  <c:v>-3.2509100000000002</c:v>
                </c:pt>
                <c:pt idx="4134">
                  <c:v>-44.736499999999999</c:v>
                </c:pt>
                <c:pt idx="4135">
                  <c:v>-90.978800000000007</c:v>
                </c:pt>
                <c:pt idx="4136">
                  <c:v>25019</c:v>
                </c:pt>
                <c:pt idx="4137">
                  <c:v>13798</c:v>
                </c:pt>
                <c:pt idx="4138">
                  <c:v>-860.80100000000004</c:v>
                </c:pt>
                <c:pt idx="4139">
                  <c:v>-1116.9000000000001</c:v>
                </c:pt>
                <c:pt idx="4140">
                  <c:v>59.011299999999999</c:v>
                </c:pt>
                <c:pt idx="4141">
                  <c:v>-144.238</c:v>
                </c:pt>
                <c:pt idx="4142">
                  <c:v>-1661.93</c:v>
                </c:pt>
                <c:pt idx="4143">
                  <c:v>-1772.71</c:v>
                </c:pt>
                <c:pt idx="4144">
                  <c:v>-639.48099999999999</c:v>
                </c:pt>
                <c:pt idx="4145">
                  <c:v>-1134.06</c:v>
                </c:pt>
                <c:pt idx="4146">
                  <c:v>-731.37400000000002</c:v>
                </c:pt>
                <c:pt idx="4147">
                  <c:v>-3194.9</c:v>
                </c:pt>
                <c:pt idx="4148">
                  <c:v>29918.6</c:v>
                </c:pt>
                <c:pt idx="4149">
                  <c:v>-1596.15</c:v>
                </c:pt>
                <c:pt idx="4150">
                  <c:v>-742.17899999999997</c:v>
                </c:pt>
                <c:pt idx="4151">
                  <c:v>-501.03399999999999</c:v>
                </c:pt>
                <c:pt idx="4152">
                  <c:v>-404.14499999999998</c:v>
                </c:pt>
                <c:pt idx="4153">
                  <c:v>4564.2</c:v>
                </c:pt>
                <c:pt idx="4154">
                  <c:v>-1298.4100000000001</c:v>
                </c:pt>
                <c:pt idx="4155">
                  <c:v>-449.10599999999999</c:v>
                </c:pt>
                <c:pt idx="4156">
                  <c:v>-2031.33</c:v>
                </c:pt>
                <c:pt idx="4157">
                  <c:v>66.770300000000006</c:v>
                </c:pt>
                <c:pt idx="4158">
                  <c:v>261.798</c:v>
                </c:pt>
                <c:pt idx="4159">
                  <c:v>2833.88</c:v>
                </c:pt>
                <c:pt idx="4160">
                  <c:v>34591</c:v>
                </c:pt>
                <c:pt idx="4161">
                  <c:v>-3548.49</c:v>
                </c:pt>
                <c:pt idx="4162">
                  <c:v>-1071.7</c:v>
                </c:pt>
                <c:pt idx="4163">
                  <c:v>169.31665000000001</c:v>
                </c:pt>
                <c:pt idx="4164">
                  <c:v>223.285</c:v>
                </c:pt>
                <c:pt idx="4165">
                  <c:v>349.90100000000001</c:v>
                </c:pt>
                <c:pt idx="4166">
                  <c:v>-323.125</c:v>
                </c:pt>
                <c:pt idx="4167">
                  <c:v>-424.65300000000002</c:v>
                </c:pt>
                <c:pt idx="4168">
                  <c:v>-19.194400000000002</c:v>
                </c:pt>
                <c:pt idx="4169">
                  <c:v>1377.57</c:v>
                </c:pt>
                <c:pt idx="4170">
                  <c:v>-112.404</c:v>
                </c:pt>
                <c:pt idx="4171">
                  <c:v>169.66499999999999</c:v>
                </c:pt>
                <c:pt idx="4172">
                  <c:v>1270.02</c:v>
                </c:pt>
                <c:pt idx="4173">
                  <c:v>-11782.3</c:v>
                </c:pt>
                <c:pt idx="4174">
                  <c:v>-604.37099999999998</c:v>
                </c:pt>
                <c:pt idx="4175">
                  <c:v>177.24700000000001</c:v>
                </c:pt>
                <c:pt idx="4176">
                  <c:v>8535.18</c:v>
                </c:pt>
                <c:pt idx="4177">
                  <c:v>-2318.44</c:v>
                </c:pt>
                <c:pt idx="4178">
                  <c:v>-3317.04</c:v>
                </c:pt>
                <c:pt idx="4179">
                  <c:v>-3844.69</c:v>
                </c:pt>
                <c:pt idx="4180">
                  <c:v>-1614.44</c:v>
                </c:pt>
                <c:pt idx="4181">
                  <c:v>-1745.6</c:v>
                </c:pt>
                <c:pt idx="4182">
                  <c:v>-31402.799999999999</c:v>
                </c:pt>
                <c:pt idx="4183">
                  <c:v>-619.40700000000004</c:v>
                </c:pt>
                <c:pt idx="4184">
                  <c:v>-393.45105000000001</c:v>
                </c:pt>
                <c:pt idx="4185">
                  <c:v>-427.44600000000003</c:v>
                </c:pt>
                <c:pt idx="4186">
                  <c:v>2129.15</c:v>
                </c:pt>
                <c:pt idx="4187">
                  <c:v>-987.41399999999999</c:v>
                </c:pt>
                <c:pt idx="4188">
                  <c:v>-2282.61</c:v>
                </c:pt>
                <c:pt idx="4189">
                  <c:v>35661.599999999999</c:v>
                </c:pt>
                <c:pt idx="4190">
                  <c:v>-307.49400000000003</c:v>
                </c:pt>
                <c:pt idx="4191">
                  <c:v>-1428.6</c:v>
                </c:pt>
                <c:pt idx="4192">
                  <c:v>-879.51700000000005</c:v>
                </c:pt>
                <c:pt idx="4193">
                  <c:v>-334.08800000000002</c:v>
                </c:pt>
                <c:pt idx="4194">
                  <c:v>-69.920299999999997</c:v>
                </c:pt>
                <c:pt idx="4195">
                  <c:v>-152.38999999999999</c:v>
                </c:pt>
                <c:pt idx="4196">
                  <c:v>-68.751999999999995</c:v>
                </c:pt>
                <c:pt idx="4197">
                  <c:v>192.04400000000001</c:v>
                </c:pt>
                <c:pt idx="4198">
                  <c:v>-304.83</c:v>
                </c:pt>
                <c:pt idx="4199">
                  <c:v>-232.291</c:v>
                </c:pt>
                <c:pt idx="4200">
                  <c:v>93.059799999999996</c:v>
                </c:pt>
                <c:pt idx="4201">
                  <c:v>570.86500000000001</c:v>
                </c:pt>
                <c:pt idx="4202">
                  <c:v>7347.72</c:v>
                </c:pt>
                <c:pt idx="4203">
                  <c:v>-1017.04</c:v>
                </c:pt>
                <c:pt idx="4204">
                  <c:v>847.10730000000001</c:v>
                </c:pt>
                <c:pt idx="4205">
                  <c:v>-2232.3000000000002</c:v>
                </c:pt>
                <c:pt idx="4206">
                  <c:v>-1011.42</c:v>
                </c:pt>
                <c:pt idx="4207">
                  <c:v>-403.82100000000003</c:v>
                </c:pt>
                <c:pt idx="4208">
                  <c:v>-341.92099999999999</c:v>
                </c:pt>
                <c:pt idx="4209">
                  <c:v>-288.21699999999998</c:v>
                </c:pt>
                <c:pt idx="4210">
                  <c:v>-212.86699999999999</c:v>
                </c:pt>
                <c:pt idx="4211">
                  <c:v>-112.22199999999999</c:v>
                </c:pt>
                <c:pt idx="4212">
                  <c:v>332.666</c:v>
                </c:pt>
                <c:pt idx="4213">
                  <c:v>-693.57600000000002</c:v>
                </c:pt>
                <c:pt idx="4214">
                  <c:v>-2131.04</c:v>
                </c:pt>
                <c:pt idx="4215">
                  <c:v>725.08399999999995</c:v>
                </c:pt>
                <c:pt idx="4216">
                  <c:v>-574.97400000000005</c:v>
                </c:pt>
                <c:pt idx="4217">
                  <c:v>-110.621</c:v>
                </c:pt>
                <c:pt idx="4218">
                  <c:v>2544.94</c:v>
                </c:pt>
                <c:pt idx="4219">
                  <c:v>-368.13</c:v>
                </c:pt>
                <c:pt idx="4220">
                  <c:v>-442.61099999999999</c:v>
                </c:pt>
                <c:pt idx="4221">
                  <c:v>-7483.35</c:v>
                </c:pt>
                <c:pt idx="4222">
                  <c:v>1198.47</c:v>
                </c:pt>
                <c:pt idx="4223">
                  <c:v>-735.38400000000001</c:v>
                </c:pt>
                <c:pt idx="4224">
                  <c:v>-643.44164999999998</c:v>
                </c:pt>
                <c:pt idx="4225">
                  <c:v>-302.95499999999998</c:v>
                </c:pt>
                <c:pt idx="4226">
                  <c:v>-222.262</c:v>
                </c:pt>
                <c:pt idx="4227">
                  <c:v>-348.86799999999999</c:v>
                </c:pt>
                <c:pt idx="4228">
                  <c:v>-357.61799999999999</c:v>
                </c:pt>
                <c:pt idx="4229">
                  <c:v>-237.23099999999999</c:v>
                </c:pt>
                <c:pt idx="4230">
                  <c:v>-486.45699999999999</c:v>
                </c:pt>
                <c:pt idx="4231">
                  <c:v>-1621.76</c:v>
                </c:pt>
                <c:pt idx="4232">
                  <c:v>1029.06</c:v>
                </c:pt>
                <c:pt idx="4233">
                  <c:v>-688.34</c:v>
                </c:pt>
                <c:pt idx="4234">
                  <c:v>-337.92700000000002</c:v>
                </c:pt>
                <c:pt idx="4235">
                  <c:v>3872.91</c:v>
                </c:pt>
                <c:pt idx="4236">
                  <c:v>-7850.97</c:v>
                </c:pt>
                <c:pt idx="4237">
                  <c:v>-883.13800000000003</c:v>
                </c:pt>
                <c:pt idx="4238">
                  <c:v>-515.26800000000003</c:v>
                </c:pt>
                <c:pt idx="4239">
                  <c:v>-398.452</c:v>
                </c:pt>
                <c:pt idx="4240">
                  <c:v>-99.729399999999998</c:v>
                </c:pt>
                <c:pt idx="4241">
                  <c:v>-53.226199999999999</c:v>
                </c:pt>
                <c:pt idx="4242">
                  <c:v>-881.18100000000004</c:v>
                </c:pt>
                <c:pt idx="4243">
                  <c:v>1066.1300000000001</c:v>
                </c:pt>
                <c:pt idx="4244">
                  <c:v>33.976410000000001</c:v>
                </c:pt>
                <c:pt idx="4245">
                  <c:v>18.428000000000001</c:v>
                </c:pt>
                <c:pt idx="4246">
                  <c:v>212.04900000000001</c:v>
                </c:pt>
                <c:pt idx="4247">
                  <c:v>-700.81299999999999</c:v>
                </c:pt>
                <c:pt idx="4248">
                  <c:v>311.548</c:v>
                </c:pt>
                <c:pt idx="4249">
                  <c:v>923.31604000000004</c:v>
                </c:pt>
                <c:pt idx="4250">
                  <c:v>-5257.17</c:v>
                </c:pt>
                <c:pt idx="4251">
                  <c:v>-3573.23</c:v>
                </c:pt>
                <c:pt idx="4252">
                  <c:v>-1622.49</c:v>
                </c:pt>
                <c:pt idx="4253">
                  <c:v>-105.12529000000001</c:v>
                </c:pt>
                <c:pt idx="4254">
                  <c:v>-143.39699999999999</c:v>
                </c:pt>
                <c:pt idx="4255">
                  <c:v>554.76099999999997</c:v>
                </c:pt>
                <c:pt idx="4256">
                  <c:v>-169.64400000000001</c:v>
                </c:pt>
                <c:pt idx="4257">
                  <c:v>-200.81800000000001</c:v>
                </c:pt>
                <c:pt idx="4258">
                  <c:v>-522.09699999999998</c:v>
                </c:pt>
                <c:pt idx="4259">
                  <c:v>-437.17</c:v>
                </c:pt>
                <c:pt idx="4260">
                  <c:v>1406.79</c:v>
                </c:pt>
                <c:pt idx="4261">
                  <c:v>38295.1</c:v>
                </c:pt>
                <c:pt idx="4262">
                  <c:v>-5637.34</c:v>
                </c:pt>
                <c:pt idx="4263">
                  <c:v>-4853.1000000000004</c:v>
                </c:pt>
                <c:pt idx="4264">
                  <c:v>-685.56899999999996</c:v>
                </c:pt>
                <c:pt idx="4265">
                  <c:v>-2452.5</c:v>
                </c:pt>
                <c:pt idx="4266">
                  <c:v>-774.09100000000001</c:v>
                </c:pt>
                <c:pt idx="4267">
                  <c:v>6686.97</c:v>
                </c:pt>
                <c:pt idx="4268">
                  <c:v>-247.804</c:v>
                </c:pt>
                <c:pt idx="4269">
                  <c:v>-188.065</c:v>
                </c:pt>
                <c:pt idx="4270">
                  <c:v>-213.53743</c:v>
                </c:pt>
                <c:pt idx="4271">
                  <c:v>-191.27799999999999</c:v>
                </c:pt>
                <c:pt idx="4272">
                  <c:v>-105.005</c:v>
                </c:pt>
                <c:pt idx="4273">
                  <c:v>-38534.400000000001</c:v>
                </c:pt>
                <c:pt idx="4274">
                  <c:v>1731.48</c:v>
                </c:pt>
                <c:pt idx="4275">
                  <c:v>4882.28</c:v>
                </c:pt>
                <c:pt idx="4276">
                  <c:v>-2017.24</c:v>
                </c:pt>
                <c:pt idx="4277">
                  <c:v>-711.45165999999995</c:v>
                </c:pt>
                <c:pt idx="4278">
                  <c:v>3744.71</c:v>
                </c:pt>
                <c:pt idx="4279">
                  <c:v>-3975.58</c:v>
                </c:pt>
                <c:pt idx="4280">
                  <c:v>-531.08500000000004</c:v>
                </c:pt>
                <c:pt idx="4281">
                  <c:v>18.441400000000002</c:v>
                </c:pt>
                <c:pt idx="4282">
                  <c:v>2532.64</c:v>
                </c:pt>
                <c:pt idx="4283">
                  <c:v>-10.1389</c:v>
                </c:pt>
                <c:pt idx="4284">
                  <c:v>258.851</c:v>
                </c:pt>
                <c:pt idx="4285">
                  <c:v>593.00900000000001</c:v>
                </c:pt>
                <c:pt idx="4286">
                  <c:v>187.53899999999999</c:v>
                </c:pt>
                <c:pt idx="4287">
                  <c:v>1424.12</c:v>
                </c:pt>
                <c:pt idx="4288">
                  <c:v>-984.71600000000001</c:v>
                </c:pt>
                <c:pt idx="4289">
                  <c:v>34.969099999999997</c:v>
                </c:pt>
                <c:pt idx="4290">
                  <c:v>-221.935</c:v>
                </c:pt>
                <c:pt idx="4291">
                  <c:v>1883.93</c:v>
                </c:pt>
                <c:pt idx="4292">
                  <c:v>-2554.5100000000002</c:v>
                </c:pt>
                <c:pt idx="4293">
                  <c:v>-1772.52</c:v>
                </c:pt>
                <c:pt idx="4294">
                  <c:v>-644.49</c:v>
                </c:pt>
                <c:pt idx="4295">
                  <c:v>-599.84699999999998</c:v>
                </c:pt>
                <c:pt idx="4296">
                  <c:v>-723.02300000000002</c:v>
                </c:pt>
                <c:pt idx="4297">
                  <c:v>25991.5</c:v>
                </c:pt>
                <c:pt idx="4298">
                  <c:v>-1314.76</c:v>
                </c:pt>
                <c:pt idx="4299">
                  <c:v>-631.26300000000003</c:v>
                </c:pt>
                <c:pt idx="4300">
                  <c:v>-432.149</c:v>
                </c:pt>
                <c:pt idx="4301">
                  <c:v>2133.4699999999998</c:v>
                </c:pt>
                <c:pt idx="4302">
                  <c:v>-1417.56</c:v>
                </c:pt>
                <c:pt idx="4303">
                  <c:v>-506.32100000000003</c:v>
                </c:pt>
                <c:pt idx="4304">
                  <c:v>-283.94499999999999</c:v>
                </c:pt>
                <c:pt idx="4305">
                  <c:v>96.395899999999997</c:v>
                </c:pt>
                <c:pt idx="4306">
                  <c:v>8102.85</c:v>
                </c:pt>
                <c:pt idx="4307">
                  <c:v>-1143.4100000000001</c:v>
                </c:pt>
                <c:pt idx="4308">
                  <c:v>21564.9</c:v>
                </c:pt>
                <c:pt idx="4309">
                  <c:v>-1907.83</c:v>
                </c:pt>
                <c:pt idx="4310">
                  <c:v>-37383.1</c:v>
                </c:pt>
                <c:pt idx="4311">
                  <c:v>1571.88</c:v>
                </c:pt>
                <c:pt idx="4312">
                  <c:v>1331.11</c:v>
                </c:pt>
                <c:pt idx="4313">
                  <c:v>-1536.27</c:v>
                </c:pt>
                <c:pt idx="4314">
                  <c:v>-3083.42</c:v>
                </c:pt>
                <c:pt idx="4315">
                  <c:v>253.73099999999999</c:v>
                </c:pt>
                <c:pt idx="4316">
                  <c:v>-482.94799999999998</c:v>
                </c:pt>
                <c:pt idx="4317">
                  <c:v>-451.20578</c:v>
                </c:pt>
                <c:pt idx="4318">
                  <c:v>496.44600000000003</c:v>
                </c:pt>
                <c:pt idx="4319">
                  <c:v>160.18100000000001</c:v>
                </c:pt>
                <c:pt idx="4320">
                  <c:v>-84.336699999999993</c:v>
                </c:pt>
                <c:pt idx="4321">
                  <c:v>123.923</c:v>
                </c:pt>
                <c:pt idx="4322">
                  <c:v>161.68299999999999</c:v>
                </c:pt>
                <c:pt idx="4323">
                  <c:v>-4542.53</c:v>
                </c:pt>
                <c:pt idx="4324">
                  <c:v>-1556.96</c:v>
                </c:pt>
                <c:pt idx="4325">
                  <c:v>5548.75</c:v>
                </c:pt>
                <c:pt idx="4326">
                  <c:v>-3446.86</c:v>
                </c:pt>
                <c:pt idx="4327">
                  <c:v>-2587.5100000000002</c:v>
                </c:pt>
                <c:pt idx="4328">
                  <c:v>-1063.94</c:v>
                </c:pt>
                <c:pt idx="4329">
                  <c:v>-347.87</c:v>
                </c:pt>
                <c:pt idx="4330">
                  <c:v>-243.12299999999999</c:v>
                </c:pt>
                <c:pt idx="4331">
                  <c:v>-216.49199999999999</c:v>
                </c:pt>
                <c:pt idx="4332">
                  <c:v>16573.5</c:v>
                </c:pt>
                <c:pt idx="4333">
                  <c:v>152.06399999999999</c:v>
                </c:pt>
                <c:pt idx="4334">
                  <c:v>-859.72799999999995</c:v>
                </c:pt>
                <c:pt idx="4335">
                  <c:v>-399.79199999999997</c:v>
                </c:pt>
                <c:pt idx="4336">
                  <c:v>3200.36</c:v>
                </c:pt>
                <c:pt idx="4337">
                  <c:v>38632.1</c:v>
                </c:pt>
                <c:pt idx="4338">
                  <c:v>-1671.45</c:v>
                </c:pt>
                <c:pt idx="4339">
                  <c:v>-2369.04</c:v>
                </c:pt>
                <c:pt idx="4340">
                  <c:v>-836.95299999999997</c:v>
                </c:pt>
                <c:pt idx="4341">
                  <c:v>-322.63099999999997</c:v>
                </c:pt>
                <c:pt idx="4342">
                  <c:v>-2.7383099999999998</c:v>
                </c:pt>
                <c:pt idx="4343">
                  <c:v>-220.74440000000001</c:v>
                </c:pt>
                <c:pt idx="4344">
                  <c:v>466.96300000000002</c:v>
                </c:pt>
                <c:pt idx="4345">
                  <c:v>153.71700000000001</c:v>
                </c:pt>
                <c:pt idx="4346">
                  <c:v>-454.01</c:v>
                </c:pt>
                <c:pt idx="4347">
                  <c:v>-194.483</c:v>
                </c:pt>
                <c:pt idx="4348">
                  <c:v>1705.94</c:v>
                </c:pt>
                <c:pt idx="4349">
                  <c:v>-470.53100000000001</c:v>
                </c:pt>
                <c:pt idx="4350">
                  <c:v>-247.50498999999999</c:v>
                </c:pt>
                <c:pt idx="4351">
                  <c:v>4524.7700000000004</c:v>
                </c:pt>
                <c:pt idx="4352">
                  <c:v>-5019.51</c:v>
                </c:pt>
                <c:pt idx="4353">
                  <c:v>-3990.42</c:v>
                </c:pt>
                <c:pt idx="4354">
                  <c:v>-2016.3</c:v>
                </c:pt>
                <c:pt idx="4355">
                  <c:v>576.42399999999998</c:v>
                </c:pt>
                <c:pt idx="4356">
                  <c:v>-463.83699999999999</c:v>
                </c:pt>
                <c:pt idx="4357">
                  <c:v>-275.88900000000001</c:v>
                </c:pt>
                <c:pt idx="4358">
                  <c:v>-239.85499999999999</c:v>
                </c:pt>
                <c:pt idx="4359">
                  <c:v>-17.650600000000001</c:v>
                </c:pt>
                <c:pt idx="4360">
                  <c:v>-30.522500000000001</c:v>
                </c:pt>
                <c:pt idx="4361">
                  <c:v>8987</c:v>
                </c:pt>
                <c:pt idx="4362">
                  <c:v>26356.799999999999</c:v>
                </c:pt>
                <c:pt idx="4363">
                  <c:v>1305.27</c:v>
                </c:pt>
                <c:pt idx="4364">
                  <c:v>-2001.1</c:v>
                </c:pt>
                <c:pt idx="4365">
                  <c:v>-316.00060999999999</c:v>
                </c:pt>
                <c:pt idx="4366">
                  <c:v>-151.6</c:v>
                </c:pt>
                <c:pt idx="4367">
                  <c:v>134.22879</c:v>
                </c:pt>
                <c:pt idx="4368">
                  <c:v>-479.28800000000001</c:v>
                </c:pt>
                <c:pt idx="4369">
                  <c:v>-72.706299999999999</c:v>
                </c:pt>
                <c:pt idx="4370">
                  <c:v>91.157700000000006</c:v>
                </c:pt>
                <c:pt idx="4371">
                  <c:v>-68.619</c:v>
                </c:pt>
                <c:pt idx="4372">
                  <c:v>714.54300000000001</c:v>
                </c:pt>
                <c:pt idx="4373">
                  <c:v>-846.67200000000003</c:v>
                </c:pt>
                <c:pt idx="4374">
                  <c:v>-559.56299999999999</c:v>
                </c:pt>
                <c:pt idx="4375">
                  <c:v>-147.88900000000001</c:v>
                </c:pt>
                <c:pt idx="4376">
                  <c:v>-482.84699999999998</c:v>
                </c:pt>
                <c:pt idx="4377">
                  <c:v>-341.94400000000002</c:v>
                </c:pt>
                <c:pt idx="4378">
                  <c:v>387.34800000000001</c:v>
                </c:pt>
                <c:pt idx="4379">
                  <c:v>3735.02</c:v>
                </c:pt>
                <c:pt idx="4380">
                  <c:v>6972.15</c:v>
                </c:pt>
                <c:pt idx="4381">
                  <c:v>-951.65099999999995</c:v>
                </c:pt>
                <c:pt idx="4382">
                  <c:v>-363.71758999999997</c:v>
                </c:pt>
                <c:pt idx="4383">
                  <c:v>-447.09699999999998</c:v>
                </c:pt>
                <c:pt idx="4384">
                  <c:v>-554.25599999999997</c:v>
                </c:pt>
                <c:pt idx="4385">
                  <c:v>183.18308999999999</c:v>
                </c:pt>
                <c:pt idx="4386">
                  <c:v>-1937.25</c:v>
                </c:pt>
                <c:pt idx="4387">
                  <c:v>-443.935</c:v>
                </c:pt>
                <c:pt idx="4388">
                  <c:v>-453.27</c:v>
                </c:pt>
                <c:pt idx="4389">
                  <c:v>-93.446399999999997</c:v>
                </c:pt>
                <c:pt idx="4390">
                  <c:v>-1248.67</c:v>
                </c:pt>
                <c:pt idx="4391">
                  <c:v>-292.26100000000002</c:v>
                </c:pt>
                <c:pt idx="4392">
                  <c:v>37.732199999999999</c:v>
                </c:pt>
                <c:pt idx="4393">
                  <c:v>14.0869</c:v>
                </c:pt>
                <c:pt idx="4394">
                  <c:v>80.825699999999998</c:v>
                </c:pt>
                <c:pt idx="4395">
                  <c:v>5.6955299999999998</c:v>
                </c:pt>
                <c:pt idx="4396">
                  <c:v>-637.52</c:v>
                </c:pt>
                <c:pt idx="4397">
                  <c:v>-956.62400000000002</c:v>
                </c:pt>
                <c:pt idx="4398">
                  <c:v>-3246.57</c:v>
                </c:pt>
                <c:pt idx="4399">
                  <c:v>-7924.32</c:v>
                </c:pt>
                <c:pt idx="4400">
                  <c:v>-35.040100000000002</c:v>
                </c:pt>
                <c:pt idx="4401">
                  <c:v>52.7637</c:v>
                </c:pt>
                <c:pt idx="4402">
                  <c:v>-14.27895</c:v>
                </c:pt>
                <c:pt idx="4403">
                  <c:v>-15772.4</c:v>
                </c:pt>
                <c:pt idx="4404">
                  <c:v>-6405.55</c:v>
                </c:pt>
                <c:pt idx="4405">
                  <c:v>318.721</c:v>
                </c:pt>
                <c:pt idx="4406">
                  <c:v>-429.03</c:v>
                </c:pt>
                <c:pt idx="4407">
                  <c:v>-428.41399999999999</c:v>
                </c:pt>
                <c:pt idx="4408">
                  <c:v>4616.2299999999996</c:v>
                </c:pt>
                <c:pt idx="4409">
                  <c:v>12854</c:v>
                </c:pt>
                <c:pt idx="4410">
                  <c:v>11338.2</c:v>
                </c:pt>
                <c:pt idx="4411">
                  <c:v>-5401.56</c:v>
                </c:pt>
                <c:pt idx="4412">
                  <c:v>-4452.2700000000004</c:v>
                </c:pt>
                <c:pt idx="4413">
                  <c:v>-1989.16</c:v>
                </c:pt>
                <c:pt idx="4414">
                  <c:v>-1318.1</c:v>
                </c:pt>
                <c:pt idx="4415">
                  <c:v>-743.58699999999999</c:v>
                </c:pt>
                <c:pt idx="4416">
                  <c:v>-445.35199999999998</c:v>
                </c:pt>
                <c:pt idx="4417">
                  <c:v>-361.92399999999998</c:v>
                </c:pt>
                <c:pt idx="4418">
                  <c:v>-5567.35</c:v>
                </c:pt>
                <c:pt idx="4419">
                  <c:v>1331.96</c:v>
                </c:pt>
                <c:pt idx="4420">
                  <c:v>135.96257</c:v>
                </c:pt>
                <c:pt idx="4421">
                  <c:v>-704.76900000000001</c:v>
                </c:pt>
                <c:pt idx="4422">
                  <c:v>18142.3</c:v>
                </c:pt>
                <c:pt idx="4423">
                  <c:v>-1545.53</c:v>
                </c:pt>
                <c:pt idx="4424">
                  <c:v>-1199.06</c:v>
                </c:pt>
                <c:pt idx="4425">
                  <c:v>469.178</c:v>
                </c:pt>
                <c:pt idx="4426">
                  <c:v>-2017.33</c:v>
                </c:pt>
                <c:pt idx="4427">
                  <c:v>-17700.8</c:v>
                </c:pt>
                <c:pt idx="4428">
                  <c:v>-279.76589999999999</c:v>
                </c:pt>
                <c:pt idx="4429">
                  <c:v>291.67399999999998</c:v>
                </c:pt>
                <c:pt idx="4430">
                  <c:v>-13416.5</c:v>
                </c:pt>
                <c:pt idx="4431">
                  <c:v>650.41800000000001</c:v>
                </c:pt>
                <c:pt idx="4432">
                  <c:v>477.50900000000001</c:v>
                </c:pt>
                <c:pt idx="4433">
                  <c:v>120.301</c:v>
                </c:pt>
                <c:pt idx="4434">
                  <c:v>-220.08</c:v>
                </c:pt>
                <c:pt idx="4435">
                  <c:v>2486.3000000000002</c:v>
                </c:pt>
                <c:pt idx="4436">
                  <c:v>-235.399</c:v>
                </c:pt>
                <c:pt idx="4437">
                  <c:v>-14746.2</c:v>
                </c:pt>
                <c:pt idx="4438">
                  <c:v>-7659.78</c:v>
                </c:pt>
                <c:pt idx="4439">
                  <c:v>151.78899999999999</c:v>
                </c:pt>
                <c:pt idx="4440">
                  <c:v>-524.68600000000004</c:v>
                </c:pt>
                <c:pt idx="4441">
                  <c:v>46259.8</c:v>
                </c:pt>
                <c:pt idx="4442">
                  <c:v>-3924.89</c:v>
                </c:pt>
                <c:pt idx="4443">
                  <c:v>-2952.82</c:v>
                </c:pt>
                <c:pt idx="4444">
                  <c:v>-868.428</c:v>
                </c:pt>
                <c:pt idx="4445">
                  <c:v>-478.29599999999999</c:v>
                </c:pt>
                <c:pt idx="4446">
                  <c:v>-667.36599999999999</c:v>
                </c:pt>
                <c:pt idx="4447">
                  <c:v>-608.98099999999999</c:v>
                </c:pt>
                <c:pt idx="4448">
                  <c:v>-510.62200000000001</c:v>
                </c:pt>
                <c:pt idx="4449">
                  <c:v>393.78714000000002</c:v>
                </c:pt>
                <c:pt idx="4450">
                  <c:v>-1069.93</c:v>
                </c:pt>
                <c:pt idx="4451">
                  <c:v>-415.01799999999997</c:v>
                </c:pt>
                <c:pt idx="4452">
                  <c:v>25778.5</c:v>
                </c:pt>
                <c:pt idx="4453">
                  <c:v>-2184.63</c:v>
                </c:pt>
                <c:pt idx="4454">
                  <c:v>-586.10699999999997</c:v>
                </c:pt>
                <c:pt idx="4455">
                  <c:v>6.0855199999999998</c:v>
                </c:pt>
                <c:pt idx="4456">
                  <c:v>11239.8</c:v>
                </c:pt>
                <c:pt idx="4457">
                  <c:v>-1469.95</c:v>
                </c:pt>
                <c:pt idx="4458">
                  <c:v>-102.32074</c:v>
                </c:pt>
                <c:pt idx="4459">
                  <c:v>26.69849</c:v>
                </c:pt>
                <c:pt idx="4460">
                  <c:v>-1757.84</c:v>
                </c:pt>
                <c:pt idx="4461">
                  <c:v>1612.6</c:v>
                </c:pt>
                <c:pt idx="4462">
                  <c:v>49.446300000000001</c:v>
                </c:pt>
                <c:pt idx="4463">
                  <c:v>124.86235000000001</c:v>
                </c:pt>
                <c:pt idx="4464">
                  <c:v>-39.559800000000003</c:v>
                </c:pt>
                <c:pt idx="4465">
                  <c:v>-396.61700000000002</c:v>
                </c:pt>
                <c:pt idx="4466">
                  <c:v>-341.589</c:v>
                </c:pt>
                <c:pt idx="4467">
                  <c:v>7053.87</c:v>
                </c:pt>
                <c:pt idx="4468">
                  <c:v>-1965.14</c:v>
                </c:pt>
                <c:pt idx="4469">
                  <c:v>17752.5</c:v>
                </c:pt>
                <c:pt idx="4470">
                  <c:v>304.43299999999999</c:v>
                </c:pt>
                <c:pt idx="4471">
                  <c:v>-6317.42</c:v>
                </c:pt>
                <c:pt idx="4472">
                  <c:v>-3750.26</c:v>
                </c:pt>
                <c:pt idx="4473">
                  <c:v>-557.66800000000001</c:v>
                </c:pt>
                <c:pt idx="4474">
                  <c:v>-775.87300000000005</c:v>
                </c:pt>
                <c:pt idx="4475">
                  <c:v>-2272.19</c:v>
                </c:pt>
                <c:pt idx="4476">
                  <c:v>-2757.56</c:v>
                </c:pt>
                <c:pt idx="4477">
                  <c:v>-1940.52</c:v>
                </c:pt>
                <c:pt idx="4478">
                  <c:v>-638.36400000000003</c:v>
                </c:pt>
                <c:pt idx="4479">
                  <c:v>-242.453</c:v>
                </c:pt>
                <c:pt idx="4480">
                  <c:v>-120.551</c:v>
                </c:pt>
                <c:pt idx="4481">
                  <c:v>-64.032200000000003</c:v>
                </c:pt>
                <c:pt idx="4482">
                  <c:v>-385.65300000000002</c:v>
                </c:pt>
                <c:pt idx="4483">
                  <c:v>-939.27200000000005</c:v>
                </c:pt>
                <c:pt idx="4484">
                  <c:v>-460.44600000000003</c:v>
                </c:pt>
                <c:pt idx="4485">
                  <c:v>-281.21199999999999</c:v>
                </c:pt>
                <c:pt idx="4486">
                  <c:v>8.9075799999999994</c:v>
                </c:pt>
                <c:pt idx="4487">
                  <c:v>694.25099999999998</c:v>
                </c:pt>
                <c:pt idx="4488">
                  <c:v>423.37</c:v>
                </c:pt>
                <c:pt idx="4489">
                  <c:v>-11590.6</c:v>
                </c:pt>
                <c:pt idx="4490">
                  <c:v>776.39300000000003</c:v>
                </c:pt>
                <c:pt idx="4491">
                  <c:v>1343.87</c:v>
                </c:pt>
                <c:pt idx="4492">
                  <c:v>6975</c:v>
                </c:pt>
                <c:pt idx="4493">
                  <c:v>-2781.05</c:v>
                </c:pt>
                <c:pt idx="4494">
                  <c:v>-1676</c:v>
                </c:pt>
                <c:pt idx="4495">
                  <c:v>-716.47500000000002</c:v>
                </c:pt>
                <c:pt idx="4496">
                  <c:v>-2195.3200000000002</c:v>
                </c:pt>
                <c:pt idx="4497">
                  <c:v>964.572</c:v>
                </c:pt>
                <c:pt idx="4498">
                  <c:v>-3.4777900000000002</c:v>
                </c:pt>
                <c:pt idx="4499">
                  <c:v>1910.61</c:v>
                </c:pt>
                <c:pt idx="4500">
                  <c:v>-414.90199999999999</c:v>
                </c:pt>
                <c:pt idx="4501">
                  <c:v>-474.67099999999999</c:v>
                </c:pt>
                <c:pt idx="4502">
                  <c:v>-185.078</c:v>
                </c:pt>
                <c:pt idx="4503">
                  <c:v>-971.36400000000003</c:v>
                </c:pt>
                <c:pt idx="4504">
                  <c:v>-4721.99</c:v>
                </c:pt>
                <c:pt idx="4505">
                  <c:v>518.05499999999995</c:v>
                </c:pt>
                <c:pt idx="4506">
                  <c:v>594.60900000000004</c:v>
                </c:pt>
                <c:pt idx="4507">
                  <c:v>198.24700000000001</c:v>
                </c:pt>
                <c:pt idx="4508">
                  <c:v>3185.91</c:v>
                </c:pt>
                <c:pt idx="4509">
                  <c:v>-1372.33</c:v>
                </c:pt>
                <c:pt idx="4510">
                  <c:v>-1651.26</c:v>
                </c:pt>
                <c:pt idx="4511">
                  <c:v>5887.62</c:v>
                </c:pt>
                <c:pt idx="4512">
                  <c:v>-438.68599999999998</c:v>
                </c:pt>
                <c:pt idx="4513">
                  <c:v>-578.87800000000004</c:v>
                </c:pt>
                <c:pt idx="4514">
                  <c:v>372.52100000000002</c:v>
                </c:pt>
                <c:pt idx="4515">
                  <c:v>435.46499999999997</c:v>
                </c:pt>
                <c:pt idx="4516">
                  <c:v>793.96900000000005</c:v>
                </c:pt>
                <c:pt idx="4517">
                  <c:v>-11611</c:v>
                </c:pt>
                <c:pt idx="4518">
                  <c:v>47343.5</c:v>
                </c:pt>
                <c:pt idx="4519">
                  <c:v>-2086.09</c:v>
                </c:pt>
                <c:pt idx="4520">
                  <c:v>-2509.98</c:v>
                </c:pt>
                <c:pt idx="4521">
                  <c:v>-473.33699999999999</c:v>
                </c:pt>
                <c:pt idx="4522">
                  <c:v>-62.0242</c:v>
                </c:pt>
                <c:pt idx="4523">
                  <c:v>38213.5</c:v>
                </c:pt>
                <c:pt idx="4524">
                  <c:v>-2241.9699999999998</c:v>
                </c:pt>
                <c:pt idx="4525">
                  <c:v>-2063.5300000000002</c:v>
                </c:pt>
                <c:pt idx="4526">
                  <c:v>-3409.62</c:v>
                </c:pt>
                <c:pt idx="4527">
                  <c:v>-277.67500000000001</c:v>
                </c:pt>
                <c:pt idx="4528">
                  <c:v>-835.67899999999997</c:v>
                </c:pt>
                <c:pt idx="4529">
                  <c:v>-558.93299999999999</c:v>
                </c:pt>
                <c:pt idx="4530">
                  <c:v>513.83500000000004</c:v>
                </c:pt>
                <c:pt idx="4531">
                  <c:v>-686.06899999999996</c:v>
                </c:pt>
                <c:pt idx="4532">
                  <c:v>-976.88</c:v>
                </c:pt>
                <c:pt idx="4533">
                  <c:v>44.606099999999998</c:v>
                </c:pt>
                <c:pt idx="4534">
                  <c:v>1400.13</c:v>
                </c:pt>
                <c:pt idx="4535">
                  <c:v>7652.22</c:v>
                </c:pt>
                <c:pt idx="4536">
                  <c:v>-4144.1099999999997</c:v>
                </c:pt>
                <c:pt idx="4537">
                  <c:v>15768.9</c:v>
                </c:pt>
                <c:pt idx="4538">
                  <c:v>25.613600000000002</c:v>
                </c:pt>
                <c:pt idx="4539">
                  <c:v>-2234.5100000000002</c:v>
                </c:pt>
                <c:pt idx="4540">
                  <c:v>-565.82000000000005</c:v>
                </c:pt>
                <c:pt idx="4541">
                  <c:v>-1259.56</c:v>
                </c:pt>
                <c:pt idx="4542">
                  <c:v>5618.86</c:v>
                </c:pt>
                <c:pt idx="4543">
                  <c:v>6546.38</c:v>
                </c:pt>
                <c:pt idx="4544">
                  <c:v>-1000.03</c:v>
                </c:pt>
                <c:pt idx="4545">
                  <c:v>-569.09100000000001</c:v>
                </c:pt>
                <c:pt idx="4546">
                  <c:v>3548.4</c:v>
                </c:pt>
                <c:pt idx="4547">
                  <c:v>-1446.57</c:v>
                </c:pt>
                <c:pt idx="4548">
                  <c:v>-417.471</c:v>
                </c:pt>
                <c:pt idx="4549">
                  <c:v>-385.94400000000002</c:v>
                </c:pt>
                <c:pt idx="4550">
                  <c:v>-92.230800000000002</c:v>
                </c:pt>
                <c:pt idx="4551">
                  <c:v>171.947</c:v>
                </c:pt>
                <c:pt idx="4552">
                  <c:v>380.26299999999998</c:v>
                </c:pt>
                <c:pt idx="4553">
                  <c:v>-412.91</c:v>
                </c:pt>
                <c:pt idx="4554">
                  <c:v>241.161</c:v>
                </c:pt>
                <c:pt idx="4555">
                  <c:v>5994.04</c:v>
                </c:pt>
                <c:pt idx="4556">
                  <c:v>1001.93</c:v>
                </c:pt>
                <c:pt idx="4557">
                  <c:v>6540.88</c:v>
                </c:pt>
                <c:pt idx="4558">
                  <c:v>-745.096</c:v>
                </c:pt>
                <c:pt idx="4559">
                  <c:v>-19683.2</c:v>
                </c:pt>
                <c:pt idx="4560">
                  <c:v>1534.55</c:v>
                </c:pt>
                <c:pt idx="4561">
                  <c:v>-1458.46</c:v>
                </c:pt>
                <c:pt idx="4562">
                  <c:v>-594.08374000000003</c:v>
                </c:pt>
                <c:pt idx="4563">
                  <c:v>-42.850299999999997</c:v>
                </c:pt>
                <c:pt idx="4564">
                  <c:v>8.6045700000000007</c:v>
                </c:pt>
                <c:pt idx="4565">
                  <c:v>-310.072</c:v>
                </c:pt>
                <c:pt idx="4566">
                  <c:v>-235.59800000000001</c:v>
                </c:pt>
                <c:pt idx="4567">
                  <c:v>-1190.93</c:v>
                </c:pt>
                <c:pt idx="4568">
                  <c:v>-1276.3900000000001</c:v>
                </c:pt>
                <c:pt idx="4569">
                  <c:v>-873.72644000000003</c:v>
                </c:pt>
                <c:pt idx="4570">
                  <c:v>-38.927999999999997</c:v>
                </c:pt>
                <c:pt idx="4571">
                  <c:v>-1270.03</c:v>
                </c:pt>
                <c:pt idx="4572">
                  <c:v>3266.8</c:v>
                </c:pt>
                <c:pt idx="4573">
                  <c:v>-1653.63</c:v>
                </c:pt>
                <c:pt idx="4574">
                  <c:v>12468.3</c:v>
                </c:pt>
                <c:pt idx="4575">
                  <c:v>-319.82400000000001</c:v>
                </c:pt>
                <c:pt idx="4576">
                  <c:v>-2939.67</c:v>
                </c:pt>
                <c:pt idx="4577">
                  <c:v>-16940.900000000001</c:v>
                </c:pt>
                <c:pt idx="4578">
                  <c:v>-542.84667999999999</c:v>
                </c:pt>
                <c:pt idx="4579">
                  <c:v>-323.39299999999997</c:v>
                </c:pt>
                <c:pt idx="4580">
                  <c:v>-5123.16</c:v>
                </c:pt>
                <c:pt idx="4581">
                  <c:v>495.714</c:v>
                </c:pt>
                <c:pt idx="4582">
                  <c:v>-26156.5</c:v>
                </c:pt>
                <c:pt idx="4583">
                  <c:v>992.57899999999995</c:v>
                </c:pt>
                <c:pt idx="4584">
                  <c:v>440.90800000000002</c:v>
                </c:pt>
                <c:pt idx="4585">
                  <c:v>52842.6</c:v>
                </c:pt>
                <c:pt idx="4586">
                  <c:v>52185.2</c:v>
                </c:pt>
                <c:pt idx="4587">
                  <c:v>29576.1</c:v>
                </c:pt>
                <c:pt idx="4588">
                  <c:v>45014.7</c:v>
                </c:pt>
                <c:pt idx="4589">
                  <c:v>-36424.9</c:v>
                </c:pt>
                <c:pt idx="4590">
                  <c:v>-29051.4</c:v>
                </c:pt>
                <c:pt idx="4591">
                  <c:v>-26080.799999999999</c:v>
                </c:pt>
                <c:pt idx="4592">
                  <c:v>50560.7</c:v>
                </c:pt>
                <c:pt idx="4593">
                  <c:v>52893.1</c:v>
                </c:pt>
                <c:pt idx="4594">
                  <c:v>-14101.5</c:v>
                </c:pt>
                <c:pt idx="4595">
                  <c:v>56157.7</c:v>
                </c:pt>
                <c:pt idx="4596">
                  <c:v>-5740.82</c:v>
                </c:pt>
                <c:pt idx="4597">
                  <c:v>60814.3</c:v>
                </c:pt>
                <c:pt idx="4598">
                  <c:v>650.69100000000003</c:v>
                </c:pt>
                <c:pt idx="4599">
                  <c:v>1696.52</c:v>
                </c:pt>
                <c:pt idx="4600">
                  <c:v>29528.7</c:v>
                </c:pt>
                <c:pt idx="4601">
                  <c:v>-927.66700000000003</c:v>
                </c:pt>
                <c:pt idx="4602">
                  <c:v>-3013.43</c:v>
                </c:pt>
                <c:pt idx="4603">
                  <c:v>-333.57900000000001</c:v>
                </c:pt>
                <c:pt idx="4604">
                  <c:v>-1630.92</c:v>
                </c:pt>
                <c:pt idx="4605">
                  <c:v>-689.16800000000001</c:v>
                </c:pt>
                <c:pt idx="4606">
                  <c:v>-632.06781000000001</c:v>
                </c:pt>
                <c:pt idx="4607">
                  <c:v>-474.33199999999999</c:v>
                </c:pt>
                <c:pt idx="4608">
                  <c:v>-792.92100000000005</c:v>
                </c:pt>
                <c:pt idx="4609">
                  <c:v>3118.69</c:v>
                </c:pt>
                <c:pt idx="4610">
                  <c:v>3124</c:v>
                </c:pt>
                <c:pt idx="4611">
                  <c:v>-13327.7</c:v>
                </c:pt>
                <c:pt idx="4612">
                  <c:v>325.27499999999998</c:v>
                </c:pt>
                <c:pt idx="4613">
                  <c:v>324.61399999999998</c:v>
                </c:pt>
                <c:pt idx="4614">
                  <c:v>-878.87800000000004</c:v>
                </c:pt>
                <c:pt idx="4615">
                  <c:v>-43.976500000000001</c:v>
                </c:pt>
                <c:pt idx="4616">
                  <c:v>34.001800000000003</c:v>
                </c:pt>
                <c:pt idx="4617">
                  <c:v>119.169</c:v>
                </c:pt>
                <c:pt idx="4618">
                  <c:v>-575.68799999999999</c:v>
                </c:pt>
                <c:pt idx="4619">
                  <c:v>615.12676999999996</c:v>
                </c:pt>
                <c:pt idx="4620">
                  <c:v>-1322.72</c:v>
                </c:pt>
                <c:pt idx="4621">
                  <c:v>5952.24</c:v>
                </c:pt>
                <c:pt idx="4622">
                  <c:v>-11460.1</c:v>
                </c:pt>
                <c:pt idx="4623">
                  <c:v>-456.14</c:v>
                </c:pt>
                <c:pt idx="4624">
                  <c:v>-828.04399999999998</c:v>
                </c:pt>
                <c:pt idx="4625">
                  <c:v>162.59610000000001</c:v>
                </c:pt>
                <c:pt idx="4626">
                  <c:v>-1123.21</c:v>
                </c:pt>
                <c:pt idx="4627">
                  <c:v>-11361</c:v>
                </c:pt>
                <c:pt idx="4628">
                  <c:v>144.29499999999999</c:v>
                </c:pt>
                <c:pt idx="4629">
                  <c:v>864.14562999999998</c:v>
                </c:pt>
                <c:pt idx="4630">
                  <c:v>-1286.22</c:v>
                </c:pt>
                <c:pt idx="4631">
                  <c:v>-524.90899999999999</c:v>
                </c:pt>
                <c:pt idx="4632">
                  <c:v>193.56399999999999</c:v>
                </c:pt>
                <c:pt idx="4633">
                  <c:v>119.57592</c:v>
                </c:pt>
                <c:pt idx="4634">
                  <c:v>690.21500000000003</c:v>
                </c:pt>
                <c:pt idx="4635">
                  <c:v>-916.21699999999998</c:v>
                </c:pt>
                <c:pt idx="4636">
                  <c:v>-467.93400000000003</c:v>
                </c:pt>
                <c:pt idx="4637">
                  <c:v>-197.25899999999999</c:v>
                </c:pt>
                <c:pt idx="4638">
                  <c:v>-125.322</c:v>
                </c:pt>
                <c:pt idx="4639">
                  <c:v>-2492.5</c:v>
                </c:pt>
                <c:pt idx="4640">
                  <c:v>-204.43700000000001</c:v>
                </c:pt>
                <c:pt idx="4641">
                  <c:v>-375.59199999999998</c:v>
                </c:pt>
                <c:pt idx="4642">
                  <c:v>443.1</c:v>
                </c:pt>
                <c:pt idx="4643">
                  <c:v>5784.16</c:v>
                </c:pt>
                <c:pt idx="4644">
                  <c:v>-3333.26</c:v>
                </c:pt>
                <c:pt idx="4645">
                  <c:v>-1511.83</c:v>
                </c:pt>
                <c:pt idx="4646">
                  <c:v>-793.721</c:v>
                </c:pt>
                <c:pt idx="4647">
                  <c:v>-482.96800000000002</c:v>
                </c:pt>
                <c:pt idx="4648">
                  <c:v>32.898600000000002</c:v>
                </c:pt>
                <c:pt idx="4649">
                  <c:v>-2109.5500000000002</c:v>
                </c:pt>
                <c:pt idx="4650">
                  <c:v>-454.06545999999997</c:v>
                </c:pt>
                <c:pt idx="4651">
                  <c:v>-108.06</c:v>
                </c:pt>
                <c:pt idx="4652">
                  <c:v>54.993600000000001</c:v>
                </c:pt>
                <c:pt idx="4653">
                  <c:v>-942.37300000000005</c:v>
                </c:pt>
                <c:pt idx="4654">
                  <c:v>-888.05600000000004</c:v>
                </c:pt>
                <c:pt idx="4655">
                  <c:v>-55.703800000000001</c:v>
                </c:pt>
                <c:pt idx="4656">
                  <c:v>-242.62290999999999</c:v>
                </c:pt>
                <c:pt idx="4657">
                  <c:v>-162.43899999999999</c:v>
                </c:pt>
                <c:pt idx="4658">
                  <c:v>-302.24799999999999</c:v>
                </c:pt>
                <c:pt idx="4659">
                  <c:v>-117.193</c:v>
                </c:pt>
                <c:pt idx="4660">
                  <c:v>-160.56700000000001</c:v>
                </c:pt>
                <c:pt idx="4661">
                  <c:v>211.767</c:v>
                </c:pt>
                <c:pt idx="4662">
                  <c:v>1294.97</c:v>
                </c:pt>
                <c:pt idx="4663">
                  <c:v>27805.599999999999</c:v>
                </c:pt>
                <c:pt idx="4664">
                  <c:v>-4074.53</c:v>
                </c:pt>
                <c:pt idx="4665">
                  <c:v>-2003.32</c:v>
                </c:pt>
                <c:pt idx="4666">
                  <c:v>-913.56399999999996</c:v>
                </c:pt>
                <c:pt idx="4667">
                  <c:v>-296.173</c:v>
                </c:pt>
                <c:pt idx="4668">
                  <c:v>-61.456490000000002</c:v>
                </c:pt>
                <c:pt idx="4669">
                  <c:v>-191.167</c:v>
                </c:pt>
                <c:pt idx="4670">
                  <c:v>2668.52</c:v>
                </c:pt>
                <c:pt idx="4671">
                  <c:v>-284.44200000000001</c:v>
                </c:pt>
                <c:pt idx="4672">
                  <c:v>3.6116100000000002</c:v>
                </c:pt>
                <c:pt idx="4673">
                  <c:v>-5611.2</c:v>
                </c:pt>
                <c:pt idx="4674">
                  <c:v>-17608.8</c:v>
                </c:pt>
                <c:pt idx="4675">
                  <c:v>-111.958</c:v>
                </c:pt>
                <c:pt idx="4676">
                  <c:v>-427.13400000000001</c:v>
                </c:pt>
                <c:pt idx="4677">
                  <c:v>89102.7</c:v>
                </c:pt>
                <c:pt idx="4678">
                  <c:v>-2491.21</c:v>
                </c:pt>
                <c:pt idx="4679">
                  <c:v>16867.7</c:v>
                </c:pt>
                <c:pt idx="4680">
                  <c:v>-5434.46</c:v>
                </c:pt>
                <c:pt idx="4681">
                  <c:v>24054.2</c:v>
                </c:pt>
                <c:pt idx="4682">
                  <c:v>-690.21</c:v>
                </c:pt>
                <c:pt idx="4683">
                  <c:v>54605</c:v>
                </c:pt>
                <c:pt idx="4684">
                  <c:v>-1402.1</c:v>
                </c:pt>
                <c:pt idx="4685">
                  <c:v>-472.125</c:v>
                </c:pt>
                <c:pt idx="4686">
                  <c:v>-402.40899999999999</c:v>
                </c:pt>
                <c:pt idx="4687">
                  <c:v>-700.87199999999996</c:v>
                </c:pt>
                <c:pt idx="4688">
                  <c:v>277.52</c:v>
                </c:pt>
                <c:pt idx="4689">
                  <c:v>2845.41</c:v>
                </c:pt>
                <c:pt idx="4690">
                  <c:v>570.678</c:v>
                </c:pt>
                <c:pt idx="4691">
                  <c:v>43649.3</c:v>
                </c:pt>
                <c:pt idx="4692">
                  <c:v>-262.58499999999998</c:v>
                </c:pt>
                <c:pt idx="4693">
                  <c:v>-294.78300000000002</c:v>
                </c:pt>
                <c:pt idx="4694">
                  <c:v>-109.309</c:v>
                </c:pt>
                <c:pt idx="4695">
                  <c:v>6044.98</c:v>
                </c:pt>
                <c:pt idx="4696">
                  <c:v>-1632.65</c:v>
                </c:pt>
                <c:pt idx="4697">
                  <c:v>-1514.33</c:v>
                </c:pt>
                <c:pt idx="4698">
                  <c:v>-943.48500000000001</c:v>
                </c:pt>
                <c:pt idx="4699">
                  <c:v>-481.91199999999998</c:v>
                </c:pt>
                <c:pt idx="4700">
                  <c:v>-328.93599999999998</c:v>
                </c:pt>
                <c:pt idx="4701">
                  <c:v>4857.78</c:v>
                </c:pt>
                <c:pt idx="4702">
                  <c:v>-647.72699999999998</c:v>
                </c:pt>
                <c:pt idx="4703">
                  <c:v>3946.06</c:v>
                </c:pt>
                <c:pt idx="4704">
                  <c:v>-576.33900000000006</c:v>
                </c:pt>
                <c:pt idx="4705">
                  <c:v>-2369.6999999999998</c:v>
                </c:pt>
                <c:pt idx="4706">
                  <c:v>-4914.45</c:v>
                </c:pt>
                <c:pt idx="4707">
                  <c:v>-4444.37</c:v>
                </c:pt>
                <c:pt idx="4708">
                  <c:v>-4576.49</c:v>
                </c:pt>
                <c:pt idx="4709">
                  <c:v>3606.71</c:v>
                </c:pt>
                <c:pt idx="4710">
                  <c:v>-1407.79</c:v>
                </c:pt>
                <c:pt idx="4711">
                  <c:v>-12790.6</c:v>
                </c:pt>
                <c:pt idx="4712">
                  <c:v>610.87900000000002</c:v>
                </c:pt>
                <c:pt idx="4713">
                  <c:v>298.57100000000003</c:v>
                </c:pt>
                <c:pt idx="4714">
                  <c:v>5.3286600000000002</c:v>
                </c:pt>
                <c:pt idx="4715">
                  <c:v>-1368.54</c:v>
                </c:pt>
                <c:pt idx="4716">
                  <c:v>-1330.91</c:v>
                </c:pt>
                <c:pt idx="4717">
                  <c:v>-540.93399999999997</c:v>
                </c:pt>
                <c:pt idx="4718">
                  <c:v>-412.42200000000003</c:v>
                </c:pt>
                <c:pt idx="4719">
                  <c:v>-268.46199999999999</c:v>
                </c:pt>
                <c:pt idx="4720">
                  <c:v>-19.543600000000001</c:v>
                </c:pt>
                <c:pt idx="4721">
                  <c:v>-461.35199999999998</c:v>
                </c:pt>
                <c:pt idx="4722">
                  <c:v>-745.44899999999996</c:v>
                </c:pt>
                <c:pt idx="4723">
                  <c:v>-121.756</c:v>
                </c:pt>
                <c:pt idx="4724">
                  <c:v>34238.5</c:v>
                </c:pt>
                <c:pt idx="4725">
                  <c:v>-2303.15</c:v>
                </c:pt>
                <c:pt idx="4726">
                  <c:v>-738.173</c:v>
                </c:pt>
                <c:pt idx="4727">
                  <c:v>-19650.099999999999</c:v>
                </c:pt>
                <c:pt idx="4728">
                  <c:v>256.03399999999999</c:v>
                </c:pt>
                <c:pt idx="4729">
                  <c:v>-4548.71</c:v>
                </c:pt>
                <c:pt idx="4730">
                  <c:v>165.66300000000001</c:v>
                </c:pt>
                <c:pt idx="4731">
                  <c:v>-10169.799999999999</c:v>
                </c:pt>
                <c:pt idx="4732">
                  <c:v>757.553</c:v>
                </c:pt>
                <c:pt idx="4733">
                  <c:v>285.61</c:v>
                </c:pt>
                <c:pt idx="4734">
                  <c:v>947.28700000000003</c:v>
                </c:pt>
                <c:pt idx="4735">
                  <c:v>31.493300000000001</c:v>
                </c:pt>
                <c:pt idx="4736">
                  <c:v>-62.485709999999997</c:v>
                </c:pt>
                <c:pt idx="4737">
                  <c:v>36098.300000000003</c:v>
                </c:pt>
                <c:pt idx="4738">
                  <c:v>-7055.33</c:v>
                </c:pt>
                <c:pt idx="4739">
                  <c:v>-4097.34</c:v>
                </c:pt>
                <c:pt idx="4740">
                  <c:v>-2499.9299999999998</c:v>
                </c:pt>
                <c:pt idx="4741">
                  <c:v>-2319.7600000000002</c:v>
                </c:pt>
                <c:pt idx="4742">
                  <c:v>-48987.9</c:v>
                </c:pt>
                <c:pt idx="4743">
                  <c:v>4721</c:v>
                </c:pt>
                <c:pt idx="4744">
                  <c:v>-2781.68</c:v>
                </c:pt>
                <c:pt idx="4745">
                  <c:v>-1649.25</c:v>
                </c:pt>
                <c:pt idx="4746">
                  <c:v>338.25299999999999</c:v>
                </c:pt>
                <c:pt idx="4747">
                  <c:v>-438.964</c:v>
                </c:pt>
                <c:pt idx="4748">
                  <c:v>-83.0334</c:v>
                </c:pt>
                <c:pt idx="4749">
                  <c:v>-70.991900000000001</c:v>
                </c:pt>
                <c:pt idx="4750">
                  <c:v>-263.51600000000002</c:v>
                </c:pt>
                <c:pt idx="4751">
                  <c:v>-221.53800000000001</c:v>
                </c:pt>
                <c:pt idx="4752">
                  <c:v>2228.4699999999998</c:v>
                </c:pt>
                <c:pt idx="4753">
                  <c:v>8215.6</c:v>
                </c:pt>
                <c:pt idx="4754">
                  <c:v>8033.71</c:v>
                </c:pt>
                <c:pt idx="4755">
                  <c:v>-4199.5200000000004</c:v>
                </c:pt>
                <c:pt idx="4756">
                  <c:v>-1638.05</c:v>
                </c:pt>
                <c:pt idx="4757">
                  <c:v>66.943680000000001</c:v>
                </c:pt>
                <c:pt idx="4758">
                  <c:v>418.14600000000002</c:v>
                </c:pt>
                <c:pt idx="4759">
                  <c:v>-17.1038</c:v>
                </c:pt>
                <c:pt idx="4760">
                  <c:v>10983.9</c:v>
                </c:pt>
                <c:pt idx="4761">
                  <c:v>-415.22699999999998</c:v>
                </c:pt>
                <c:pt idx="4762">
                  <c:v>-99.864099999999993</c:v>
                </c:pt>
                <c:pt idx="4763">
                  <c:v>-586.35799999999995</c:v>
                </c:pt>
                <c:pt idx="4764">
                  <c:v>577.93799999999999</c:v>
                </c:pt>
                <c:pt idx="4765">
                  <c:v>73.4773</c:v>
                </c:pt>
                <c:pt idx="4766">
                  <c:v>543.125</c:v>
                </c:pt>
                <c:pt idx="4767">
                  <c:v>933.75599999999997</c:v>
                </c:pt>
                <c:pt idx="4768">
                  <c:v>-3086.72</c:v>
                </c:pt>
                <c:pt idx="4769">
                  <c:v>-2520.79</c:v>
                </c:pt>
                <c:pt idx="4770">
                  <c:v>8163.28</c:v>
                </c:pt>
                <c:pt idx="4771">
                  <c:v>-3700.81</c:v>
                </c:pt>
                <c:pt idx="4772">
                  <c:v>24413.8</c:v>
                </c:pt>
                <c:pt idx="4773">
                  <c:v>-2939.75</c:v>
                </c:pt>
                <c:pt idx="4774">
                  <c:v>2283.2199999999998</c:v>
                </c:pt>
                <c:pt idx="4775">
                  <c:v>3460.21</c:v>
                </c:pt>
                <c:pt idx="4776">
                  <c:v>-1885.4</c:v>
                </c:pt>
                <c:pt idx="4777">
                  <c:v>-1396.75</c:v>
                </c:pt>
                <c:pt idx="4778">
                  <c:v>-840.298</c:v>
                </c:pt>
                <c:pt idx="4779">
                  <c:v>-1404.39</c:v>
                </c:pt>
                <c:pt idx="4780">
                  <c:v>-1888.03</c:v>
                </c:pt>
                <c:pt idx="4781">
                  <c:v>-1081.6500000000001</c:v>
                </c:pt>
                <c:pt idx="4782">
                  <c:v>-452.34</c:v>
                </c:pt>
                <c:pt idx="4783">
                  <c:v>1779.28</c:v>
                </c:pt>
                <c:pt idx="4784">
                  <c:v>-1552.25</c:v>
                </c:pt>
                <c:pt idx="4785">
                  <c:v>-727.74199999999996</c:v>
                </c:pt>
                <c:pt idx="4786">
                  <c:v>-247.767</c:v>
                </c:pt>
                <c:pt idx="4787">
                  <c:v>147.56</c:v>
                </c:pt>
                <c:pt idx="4788">
                  <c:v>50.862499999999997</c:v>
                </c:pt>
                <c:pt idx="4789">
                  <c:v>-191.66900000000001</c:v>
                </c:pt>
                <c:pt idx="4790">
                  <c:v>1108.05</c:v>
                </c:pt>
                <c:pt idx="4791">
                  <c:v>-213.756</c:v>
                </c:pt>
                <c:pt idx="4792">
                  <c:v>-190.40700000000001</c:v>
                </c:pt>
                <c:pt idx="4793">
                  <c:v>7772.7</c:v>
                </c:pt>
                <c:pt idx="4794">
                  <c:v>1048.18</c:v>
                </c:pt>
                <c:pt idx="4795">
                  <c:v>15211.5</c:v>
                </c:pt>
                <c:pt idx="4796">
                  <c:v>105.256</c:v>
                </c:pt>
                <c:pt idx="4797">
                  <c:v>-2102.36</c:v>
                </c:pt>
                <c:pt idx="4798">
                  <c:v>-4206.42</c:v>
                </c:pt>
                <c:pt idx="4799">
                  <c:v>-2976.69</c:v>
                </c:pt>
                <c:pt idx="4800">
                  <c:v>-2433.62</c:v>
                </c:pt>
                <c:pt idx="4801">
                  <c:v>4729.8599999999997</c:v>
                </c:pt>
                <c:pt idx="4802">
                  <c:v>-965.67</c:v>
                </c:pt>
                <c:pt idx="4803">
                  <c:v>-957.28099999999995</c:v>
                </c:pt>
                <c:pt idx="4804">
                  <c:v>-2170.9499999999998</c:v>
                </c:pt>
                <c:pt idx="4805">
                  <c:v>-1097.7</c:v>
                </c:pt>
                <c:pt idx="4806">
                  <c:v>3831.22</c:v>
                </c:pt>
                <c:pt idx="4807">
                  <c:v>1228.3499999999999</c:v>
                </c:pt>
                <c:pt idx="4808">
                  <c:v>-225.43899999999999</c:v>
                </c:pt>
                <c:pt idx="4809">
                  <c:v>-96.517200000000003</c:v>
                </c:pt>
                <c:pt idx="4810">
                  <c:v>30.546600000000002</c:v>
                </c:pt>
                <c:pt idx="4811">
                  <c:v>12262</c:v>
                </c:pt>
                <c:pt idx="4812">
                  <c:v>844.37738000000002</c:v>
                </c:pt>
                <c:pt idx="4813">
                  <c:v>17936.8</c:v>
                </c:pt>
                <c:pt idx="4814">
                  <c:v>-2425.83</c:v>
                </c:pt>
                <c:pt idx="4815">
                  <c:v>-980.89599999999996</c:v>
                </c:pt>
                <c:pt idx="4816">
                  <c:v>-510.84800000000001</c:v>
                </c:pt>
                <c:pt idx="4817">
                  <c:v>-216.63300000000001</c:v>
                </c:pt>
                <c:pt idx="4818">
                  <c:v>-208.30687</c:v>
                </c:pt>
                <c:pt idx="4819">
                  <c:v>-186.339</c:v>
                </c:pt>
                <c:pt idx="4820">
                  <c:v>-113.934</c:v>
                </c:pt>
                <c:pt idx="4821">
                  <c:v>-102.526</c:v>
                </c:pt>
                <c:pt idx="4822">
                  <c:v>13069.5</c:v>
                </c:pt>
                <c:pt idx="4823">
                  <c:v>-62.115000000000002</c:v>
                </c:pt>
                <c:pt idx="4824">
                  <c:v>988.98199999999997</c:v>
                </c:pt>
                <c:pt idx="4825">
                  <c:v>-386.46699999999998</c:v>
                </c:pt>
                <c:pt idx="4826">
                  <c:v>-4669.74</c:v>
                </c:pt>
                <c:pt idx="4827">
                  <c:v>-3611.43</c:v>
                </c:pt>
                <c:pt idx="4828">
                  <c:v>-6060.13</c:v>
                </c:pt>
                <c:pt idx="4829">
                  <c:v>-992.25</c:v>
                </c:pt>
                <c:pt idx="4830">
                  <c:v>-700.87</c:v>
                </c:pt>
                <c:pt idx="4831">
                  <c:v>-29563.5</c:v>
                </c:pt>
                <c:pt idx="4832">
                  <c:v>-29379.1</c:v>
                </c:pt>
                <c:pt idx="4833">
                  <c:v>15411.6</c:v>
                </c:pt>
                <c:pt idx="4834">
                  <c:v>-1957.29</c:v>
                </c:pt>
                <c:pt idx="4835">
                  <c:v>-1505.82</c:v>
                </c:pt>
                <c:pt idx="4836">
                  <c:v>-1273.26</c:v>
                </c:pt>
                <c:pt idx="4837">
                  <c:v>-947.83699999999999</c:v>
                </c:pt>
                <c:pt idx="4838">
                  <c:v>-492.351</c:v>
                </c:pt>
                <c:pt idx="4839">
                  <c:v>-260.18599999999998</c:v>
                </c:pt>
                <c:pt idx="4840">
                  <c:v>-12.3133</c:v>
                </c:pt>
                <c:pt idx="4841">
                  <c:v>0.21646000000000001</c:v>
                </c:pt>
                <c:pt idx="4842">
                  <c:v>-753.82500000000005</c:v>
                </c:pt>
                <c:pt idx="4843">
                  <c:v>19092.599999999999</c:v>
                </c:pt>
                <c:pt idx="4844">
                  <c:v>379.98200000000003</c:v>
                </c:pt>
                <c:pt idx="4845">
                  <c:v>-1750.85</c:v>
                </c:pt>
                <c:pt idx="4846">
                  <c:v>-3573.12</c:v>
                </c:pt>
                <c:pt idx="4847">
                  <c:v>345.15699999999998</c:v>
                </c:pt>
                <c:pt idx="4848">
                  <c:v>312.50700000000001</c:v>
                </c:pt>
                <c:pt idx="4849">
                  <c:v>559.10613999999998</c:v>
                </c:pt>
                <c:pt idx="4850">
                  <c:v>-288.24200000000002</c:v>
                </c:pt>
                <c:pt idx="4851">
                  <c:v>-392.91699999999997</c:v>
                </c:pt>
                <c:pt idx="4852">
                  <c:v>-1416.05</c:v>
                </c:pt>
                <c:pt idx="4853">
                  <c:v>-368.18900000000002</c:v>
                </c:pt>
                <c:pt idx="4854">
                  <c:v>-409.08800000000002</c:v>
                </c:pt>
                <c:pt idx="4855">
                  <c:v>-1007.23</c:v>
                </c:pt>
                <c:pt idx="4856">
                  <c:v>44001.9</c:v>
                </c:pt>
                <c:pt idx="4857">
                  <c:v>-3014.55</c:v>
                </c:pt>
                <c:pt idx="4858">
                  <c:v>143621</c:v>
                </c:pt>
                <c:pt idx="4859">
                  <c:v>-1019.75</c:v>
                </c:pt>
                <c:pt idx="4860">
                  <c:v>-3945.69</c:v>
                </c:pt>
                <c:pt idx="4861">
                  <c:v>-3816.82</c:v>
                </c:pt>
                <c:pt idx="4862">
                  <c:v>-2166.5</c:v>
                </c:pt>
                <c:pt idx="4863">
                  <c:v>-1038.49</c:v>
                </c:pt>
                <c:pt idx="4864">
                  <c:v>-781.80399999999997</c:v>
                </c:pt>
                <c:pt idx="4865">
                  <c:v>-514.65686000000005</c:v>
                </c:pt>
                <c:pt idx="4866">
                  <c:v>6755.17</c:v>
                </c:pt>
                <c:pt idx="4867">
                  <c:v>-1364.28</c:v>
                </c:pt>
                <c:pt idx="4868">
                  <c:v>-1133.1400000000001</c:v>
                </c:pt>
                <c:pt idx="4869">
                  <c:v>-772.42899999999997</c:v>
                </c:pt>
                <c:pt idx="4870">
                  <c:v>-467.79899999999998</c:v>
                </c:pt>
                <c:pt idx="4871">
                  <c:v>-245.905</c:v>
                </c:pt>
                <c:pt idx="4872">
                  <c:v>-718.82799999999997</c:v>
                </c:pt>
                <c:pt idx="4873">
                  <c:v>563.72699999999998</c:v>
                </c:pt>
                <c:pt idx="4874">
                  <c:v>0.99058999999999997</c:v>
                </c:pt>
                <c:pt idx="4875">
                  <c:v>122.846</c:v>
                </c:pt>
                <c:pt idx="4876">
                  <c:v>72.420699999999997</c:v>
                </c:pt>
                <c:pt idx="4877">
                  <c:v>-6304.6</c:v>
                </c:pt>
                <c:pt idx="4878">
                  <c:v>-472.34899999999999</c:v>
                </c:pt>
                <c:pt idx="4879">
                  <c:v>98.651600000000002</c:v>
                </c:pt>
                <c:pt idx="4880">
                  <c:v>85.911799999999999</c:v>
                </c:pt>
                <c:pt idx="4881">
                  <c:v>539.25400000000002</c:v>
                </c:pt>
                <c:pt idx="4882">
                  <c:v>2770.34</c:v>
                </c:pt>
                <c:pt idx="4883">
                  <c:v>126.58799999999999</c:v>
                </c:pt>
                <c:pt idx="4884">
                  <c:v>-998.34199999999998</c:v>
                </c:pt>
                <c:pt idx="4885">
                  <c:v>-8264.9</c:v>
                </c:pt>
                <c:pt idx="4886">
                  <c:v>-334.69099999999997</c:v>
                </c:pt>
                <c:pt idx="4887">
                  <c:v>-1405.49</c:v>
                </c:pt>
                <c:pt idx="4888">
                  <c:v>-796.66</c:v>
                </c:pt>
                <c:pt idx="4889">
                  <c:v>12084.6</c:v>
                </c:pt>
                <c:pt idx="4890">
                  <c:v>117530</c:v>
                </c:pt>
                <c:pt idx="4891">
                  <c:v>-5015.76</c:v>
                </c:pt>
                <c:pt idx="4892">
                  <c:v>-2724.28</c:v>
                </c:pt>
                <c:pt idx="4893">
                  <c:v>-1678.97</c:v>
                </c:pt>
                <c:pt idx="4894">
                  <c:v>-1343.4</c:v>
                </c:pt>
                <c:pt idx="4895">
                  <c:v>-784.61500000000001</c:v>
                </c:pt>
                <c:pt idx="4896">
                  <c:v>-459.464</c:v>
                </c:pt>
                <c:pt idx="4897">
                  <c:v>-326.00943000000001</c:v>
                </c:pt>
                <c:pt idx="4898">
                  <c:v>134.11799999999999</c:v>
                </c:pt>
                <c:pt idx="4899">
                  <c:v>-16.245799999999999</c:v>
                </c:pt>
                <c:pt idx="4900">
                  <c:v>1360.11</c:v>
                </c:pt>
                <c:pt idx="4901">
                  <c:v>14874.8</c:v>
                </c:pt>
                <c:pt idx="4902">
                  <c:v>18050.400000000001</c:v>
                </c:pt>
                <c:pt idx="4903">
                  <c:v>-4022.98</c:v>
                </c:pt>
                <c:pt idx="4904">
                  <c:v>-429.67275999999998</c:v>
                </c:pt>
                <c:pt idx="4905">
                  <c:v>-4343.34</c:v>
                </c:pt>
                <c:pt idx="4906">
                  <c:v>301.12099999999998</c:v>
                </c:pt>
                <c:pt idx="4907">
                  <c:v>381.73288000000002</c:v>
                </c:pt>
                <c:pt idx="4908">
                  <c:v>-44.581299999999999</c:v>
                </c:pt>
                <c:pt idx="4909">
                  <c:v>-241.8</c:v>
                </c:pt>
                <c:pt idx="4910">
                  <c:v>-223.572</c:v>
                </c:pt>
                <c:pt idx="4911">
                  <c:v>22385.5</c:v>
                </c:pt>
                <c:pt idx="4912">
                  <c:v>-13.783099999999999</c:v>
                </c:pt>
                <c:pt idx="4913">
                  <c:v>2418.06</c:v>
                </c:pt>
                <c:pt idx="4914">
                  <c:v>-35.750599999999999</c:v>
                </c:pt>
                <c:pt idx="4915">
                  <c:v>-7700.86</c:v>
                </c:pt>
                <c:pt idx="4916">
                  <c:v>298.57600000000002</c:v>
                </c:pt>
                <c:pt idx="4917">
                  <c:v>-351.03699999999998</c:v>
                </c:pt>
                <c:pt idx="4918">
                  <c:v>328.07312000000002</c:v>
                </c:pt>
                <c:pt idx="4919">
                  <c:v>110.998</c:v>
                </c:pt>
                <c:pt idx="4920">
                  <c:v>6968.69</c:v>
                </c:pt>
                <c:pt idx="4921">
                  <c:v>-5130.6099999999997</c:v>
                </c:pt>
                <c:pt idx="4922">
                  <c:v>14221.9</c:v>
                </c:pt>
                <c:pt idx="4923">
                  <c:v>-940.96600000000001</c:v>
                </c:pt>
                <c:pt idx="4924">
                  <c:v>-1467.36</c:v>
                </c:pt>
                <c:pt idx="4925">
                  <c:v>-1134.8800000000001</c:v>
                </c:pt>
                <c:pt idx="4926">
                  <c:v>13505.3</c:v>
                </c:pt>
                <c:pt idx="4927">
                  <c:v>-3293.31</c:v>
                </c:pt>
                <c:pt idx="4928">
                  <c:v>210.40299999999999</c:v>
                </c:pt>
                <c:pt idx="4929">
                  <c:v>-907.19100000000003</c:v>
                </c:pt>
                <c:pt idx="4930">
                  <c:v>-2250.85</c:v>
                </c:pt>
                <c:pt idx="4931">
                  <c:v>25268.3</c:v>
                </c:pt>
                <c:pt idx="4932">
                  <c:v>-3191.35</c:v>
                </c:pt>
                <c:pt idx="4933">
                  <c:v>-1800.73</c:v>
                </c:pt>
                <c:pt idx="4934">
                  <c:v>-735.09699999999998</c:v>
                </c:pt>
                <c:pt idx="4935">
                  <c:v>-1900.2</c:v>
                </c:pt>
                <c:pt idx="4936">
                  <c:v>-79.153999999999996</c:v>
                </c:pt>
                <c:pt idx="4937">
                  <c:v>-164.285</c:v>
                </c:pt>
                <c:pt idx="4938">
                  <c:v>282.17700000000002</c:v>
                </c:pt>
                <c:pt idx="4939">
                  <c:v>74.553200000000004</c:v>
                </c:pt>
                <c:pt idx="4940">
                  <c:v>447.87599999999998</c:v>
                </c:pt>
                <c:pt idx="4941">
                  <c:v>-413.73700000000002</c:v>
                </c:pt>
                <c:pt idx="4942">
                  <c:v>439.64499999999998</c:v>
                </c:pt>
                <c:pt idx="4943">
                  <c:v>829.28099999999995</c:v>
                </c:pt>
                <c:pt idx="4944">
                  <c:v>-4019.15</c:v>
                </c:pt>
                <c:pt idx="4945">
                  <c:v>-772.49900000000002</c:v>
                </c:pt>
                <c:pt idx="4946">
                  <c:v>-950.37300000000005</c:v>
                </c:pt>
                <c:pt idx="4947">
                  <c:v>-412.56900000000002</c:v>
                </c:pt>
                <c:pt idx="4948">
                  <c:v>-304.517</c:v>
                </c:pt>
                <c:pt idx="4949">
                  <c:v>-289.375</c:v>
                </c:pt>
                <c:pt idx="4950">
                  <c:v>-224.52699999999999</c:v>
                </c:pt>
                <c:pt idx="4951">
                  <c:v>2162.15</c:v>
                </c:pt>
                <c:pt idx="4952">
                  <c:v>-1322.5</c:v>
                </c:pt>
                <c:pt idx="4953">
                  <c:v>-303.56662</c:v>
                </c:pt>
                <c:pt idx="4954">
                  <c:v>-2970.66</c:v>
                </c:pt>
                <c:pt idx="4955">
                  <c:v>-2234.62</c:v>
                </c:pt>
                <c:pt idx="4956">
                  <c:v>-1427.4</c:v>
                </c:pt>
                <c:pt idx="4957">
                  <c:v>-763.01199999999994</c:v>
                </c:pt>
                <c:pt idx="4958">
                  <c:v>17706.2</c:v>
                </c:pt>
                <c:pt idx="4959">
                  <c:v>-1045.1500000000001</c:v>
                </c:pt>
                <c:pt idx="4960">
                  <c:v>-1084.55</c:v>
                </c:pt>
                <c:pt idx="4961">
                  <c:v>1033.8699999999999</c:v>
                </c:pt>
                <c:pt idx="4962">
                  <c:v>162.18</c:v>
                </c:pt>
                <c:pt idx="4963">
                  <c:v>-855.38800000000003</c:v>
                </c:pt>
                <c:pt idx="4964">
                  <c:v>-397.74900000000002</c:v>
                </c:pt>
                <c:pt idx="4965">
                  <c:v>-305.03399999999999</c:v>
                </c:pt>
                <c:pt idx="4966">
                  <c:v>-244.11799999999999</c:v>
                </c:pt>
                <c:pt idx="4967">
                  <c:v>-263.351</c:v>
                </c:pt>
                <c:pt idx="4968">
                  <c:v>-179.357</c:v>
                </c:pt>
                <c:pt idx="4969">
                  <c:v>-135.28800000000001</c:v>
                </c:pt>
                <c:pt idx="4970">
                  <c:v>638.61900000000003</c:v>
                </c:pt>
                <c:pt idx="4971">
                  <c:v>-795.43799999999999</c:v>
                </c:pt>
                <c:pt idx="4972">
                  <c:v>-1896.64</c:v>
                </c:pt>
                <c:pt idx="4973">
                  <c:v>672.00769000000003</c:v>
                </c:pt>
                <c:pt idx="4974">
                  <c:v>-276.08</c:v>
                </c:pt>
                <c:pt idx="4975">
                  <c:v>1861.54</c:v>
                </c:pt>
                <c:pt idx="4976">
                  <c:v>-2428.61</c:v>
                </c:pt>
                <c:pt idx="4977">
                  <c:v>-1100.73</c:v>
                </c:pt>
                <c:pt idx="4978">
                  <c:v>-561.83399999999995</c:v>
                </c:pt>
                <c:pt idx="4979">
                  <c:v>-273.16000000000003</c:v>
                </c:pt>
                <c:pt idx="4980">
                  <c:v>-157.857</c:v>
                </c:pt>
                <c:pt idx="4981">
                  <c:v>-123.49688</c:v>
                </c:pt>
                <c:pt idx="4982">
                  <c:v>-111.339</c:v>
                </c:pt>
                <c:pt idx="4983">
                  <c:v>-701.43899999999996</c:v>
                </c:pt>
                <c:pt idx="4984">
                  <c:v>39192.199999999997</c:v>
                </c:pt>
                <c:pt idx="4985">
                  <c:v>-1354.06</c:v>
                </c:pt>
                <c:pt idx="4986">
                  <c:v>389.48500000000001</c:v>
                </c:pt>
                <c:pt idx="4987">
                  <c:v>-412.80399999999997</c:v>
                </c:pt>
                <c:pt idx="4988">
                  <c:v>-147.51799</c:v>
                </c:pt>
                <c:pt idx="4989">
                  <c:v>-1528.17</c:v>
                </c:pt>
                <c:pt idx="4990">
                  <c:v>2580.36</c:v>
                </c:pt>
                <c:pt idx="4991">
                  <c:v>-1538.44</c:v>
                </c:pt>
                <c:pt idx="4992">
                  <c:v>-127.59699999999999</c:v>
                </c:pt>
                <c:pt idx="4993">
                  <c:v>58.774000000000001</c:v>
                </c:pt>
                <c:pt idx="4994">
                  <c:v>-617.17999999999995</c:v>
                </c:pt>
                <c:pt idx="4995">
                  <c:v>106.61499999999999</c:v>
                </c:pt>
                <c:pt idx="4996">
                  <c:v>-140.91200000000001</c:v>
                </c:pt>
                <c:pt idx="4997">
                  <c:v>-24.461300000000001</c:v>
                </c:pt>
                <c:pt idx="4998">
                  <c:v>-580.06100000000004</c:v>
                </c:pt>
                <c:pt idx="4999">
                  <c:v>20665.5</c:v>
                </c:pt>
                <c:pt idx="5000">
                  <c:v>71015.100000000006</c:v>
                </c:pt>
                <c:pt idx="5001">
                  <c:v>11592.3</c:v>
                </c:pt>
                <c:pt idx="5002">
                  <c:v>373.94042999999999</c:v>
                </c:pt>
                <c:pt idx="5003">
                  <c:v>-1684.3</c:v>
                </c:pt>
                <c:pt idx="5004">
                  <c:v>-2420.7199999999998</c:v>
                </c:pt>
                <c:pt idx="5005">
                  <c:v>-934.44299999999998</c:v>
                </c:pt>
                <c:pt idx="5006">
                  <c:v>1286.6300000000001</c:v>
                </c:pt>
                <c:pt idx="5007">
                  <c:v>-441.88200000000001</c:v>
                </c:pt>
                <c:pt idx="5008">
                  <c:v>-402.64499999999998</c:v>
                </c:pt>
                <c:pt idx="5009">
                  <c:v>-325.00200000000001</c:v>
                </c:pt>
                <c:pt idx="5010">
                  <c:v>-234.06100000000001</c:v>
                </c:pt>
                <c:pt idx="5011">
                  <c:v>588.78800000000001</c:v>
                </c:pt>
                <c:pt idx="5012">
                  <c:v>13986.3</c:v>
                </c:pt>
                <c:pt idx="5013">
                  <c:v>4259.34</c:v>
                </c:pt>
                <c:pt idx="5014">
                  <c:v>-2722.7</c:v>
                </c:pt>
                <c:pt idx="5015">
                  <c:v>-1092.6600000000001</c:v>
                </c:pt>
                <c:pt idx="5016">
                  <c:v>-1644.78</c:v>
                </c:pt>
                <c:pt idx="5017">
                  <c:v>-1779.19</c:v>
                </c:pt>
                <c:pt idx="5018">
                  <c:v>-1560.2</c:v>
                </c:pt>
                <c:pt idx="5019">
                  <c:v>-480.00900000000001</c:v>
                </c:pt>
                <c:pt idx="5020">
                  <c:v>-184.32599999999999</c:v>
                </c:pt>
                <c:pt idx="5021">
                  <c:v>-142.26599999999999</c:v>
                </c:pt>
                <c:pt idx="5022">
                  <c:v>290.84100000000001</c:v>
                </c:pt>
                <c:pt idx="5023">
                  <c:v>5097.1499999999996</c:v>
                </c:pt>
                <c:pt idx="5024">
                  <c:v>-1111.24</c:v>
                </c:pt>
                <c:pt idx="5025">
                  <c:v>-126.53700000000001</c:v>
                </c:pt>
                <c:pt idx="5026">
                  <c:v>401.71600000000001</c:v>
                </c:pt>
                <c:pt idx="5027">
                  <c:v>122.923</c:v>
                </c:pt>
                <c:pt idx="5028">
                  <c:v>4173.1499999999996</c:v>
                </c:pt>
                <c:pt idx="5029">
                  <c:v>-1576.24</c:v>
                </c:pt>
                <c:pt idx="5030">
                  <c:v>-1227.8</c:v>
                </c:pt>
                <c:pt idx="5031">
                  <c:v>-3930.17</c:v>
                </c:pt>
                <c:pt idx="5032">
                  <c:v>-606.96227999999996</c:v>
                </c:pt>
                <c:pt idx="5033">
                  <c:v>19040.8</c:v>
                </c:pt>
                <c:pt idx="5034">
                  <c:v>-1521.21</c:v>
                </c:pt>
                <c:pt idx="5035">
                  <c:v>-800.43399999999997</c:v>
                </c:pt>
                <c:pt idx="5036">
                  <c:v>-535.14099999999996</c:v>
                </c:pt>
                <c:pt idx="5037">
                  <c:v>-436.79599999999999</c:v>
                </c:pt>
                <c:pt idx="5038">
                  <c:v>5011.08</c:v>
                </c:pt>
                <c:pt idx="5039">
                  <c:v>-1408.07</c:v>
                </c:pt>
                <c:pt idx="5040">
                  <c:v>-482.44400000000002</c:v>
                </c:pt>
                <c:pt idx="5041">
                  <c:v>-169.17334</c:v>
                </c:pt>
                <c:pt idx="5042">
                  <c:v>-2426.39</c:v>
                </c:pt>
                <c:pt idx="5043">
                  <c:v>-908.952</c:v>
                </c:pt>
                <c:pt idx="5044">
                  <c:v>-924.58</c:v>
                </c:pt>
                <c:pt idx="5045">
                  <c:v>-1583.78</c:v>
                </c:pt>
                <c:pt idx="5046">
                  <c:v>3541.97</c:v>
                </c:pt>
                <c:pt idx="5047">
                  <c:v>-718.46500000000003</c:v>
                </c:pt>
                <c:pt idx="5048">
                  <c:v>-1083.8399999999999</c:v>
                </c:pt>
                <c:pt idx="5049">
                  <c:v>4394.38</c:v>
                </c:pt>
                <c:pt idx="5050">
                  <c:v>-1277.08</c:v>
                </c:pt>
                <c:pt idx="5051">
                  <c:v>-1814.94</c:v>
                </c:pt>
                <c:pt idx="5052">
                  <c:v>192.20599999999999</c:v>
                </c:pt>
                <c:pt idx="5053">
                  <c:v>-361.89499999999998</c:v>
                </c:pt>
                <c:pt idx="5054">
                  <c:v>-317.46600000000001</c:v>
                </c:pt>
                <c:pt idx="5055">
                  <c:v>523.88</c:v>
                </c:pt>
                <c:pt idx="5056">
                  <c:v>273.97500000000002</c:v>
                </c:pt>
                <c:pt idx="5057">
                  <c:v>-28.504999999999999</c:v>
                </c:pt>
                <c:pt idx="5058">
                  <c:v>228.20368999999999</c:v>
                </c:pt>
                <c:pt idx="5059">
                  <c:v>562.41800000000001</c:v>
                </c:pt>
                <c:pt idx="5060">
                  <c:v>-3279.81</c:v>
                </c:pt>
                <c:pt idx="5061">
                  <c:v>-1434</c:v>
                </c:pt>
                <c:pt idx="5062">
                  <c:v>-4558.96</c:v>
                </c:pt>
                <c:pt idx="5063">
                  <c:v>-3056.99</c:v>
                </c:pt>
                <c:pt idx="5064">
                  <c:v>-1996.87</c:v>
                </c:pt>
                <c:pt idx="5065">
                  <c:v>-558.60613999999998</c:v>
                </c:pt>
                <c:pt idx="5066">
                  <c:v>-318.38499999999999</c:v>
                </c:pt>
                <c:pt idx="5067">
                  <c:v>-274.13499999999999</c:v>
                </c:pt>
                <c:pt idx="5068">
                  <c:v>-288.48399999999998</c:v>
                </c:pt>
                <c:pt idx="5069">
                  <c:v>3193.37</c:v>
                </c:pt>
                <c:pt idx="5070">
                  <c:v>-1244.21</c:v>
                </c:pt>
                <c:pt idx="5071">
                  <c:v>812.16499999999996</c:v>
                </c:pt>
                <c:pt idx="5072">
                  <c:v>-2033.71</c:v>
                </c:pt>
                <c:pt idx="5073">
                  <c:v>-782.27</c:v>
                </c:pt>
                <c:pt idx="5074">
                  <c:v>7535.49</c:v>
                </c:pt>
                <c:pt idx="5075">
                  <c:v>-3589.5</c:v>
                </c:pt>
                <c:pt idx="5076">
                  <c:v>-8275.5400000000009</c:v>
                </c:pt>
                <c:pt idx="5077">
                  <c:v>-41.578299999999999</c:v>
                </c:pt>
                <c:pt idx="5078">
                  <c:v>-529.86400000000003</c:v>
                </c:pt>
                <c:pt idx="5079">
                  <c:v>8427.7000000000007</c:v>
                </c:pt>
                <c:pt idx="5080">
                  <c:v>-286.08</c:v>
                </c:pt>
                <c:pt idx="5081">
                  <c:v>-3163.72</c:v>
                </c:pt>
                <c:pt idx="5082">
                  <c:v>280.30304000000001</c:v>
                </c:pt>
                <c:pt idx="5083">
                  <c:v>118.21</c:v>
                </c:pt>
                <c:pt idx="5084">
                  <c:v>54.346400000000003</c:v>
                </c:pt>
                <c:pt idx="5085">
                  <c:v>-17.8855</c:v>
                </c:pt>
                <c:pt idx="5086">
                  <c:v>-5585.33</c:v>
                </c:pt>
                <c:pt idx="5087">
                  <c:v>-452.041</c:v>
                </c:pt>
                <c:pt idx="5088">
                  <c:v>980.346</c:v>
                </c:pt>
                <c:pt idx="5089">
                  <c:v>6626.14</c:v>
                </c:pt>
                <c:pt idx="5090">
                  <c:v>-3638.83</c:v>
                </c:pt>
                <c:pt idx="5091">
                  <c:v>-1543.48</c:v>
                </c:pt>
                <c:pt idx="5092">
                  <c:v>-449.91699999999997</c:v>
                </c:pt>
                <c:pt idx="5093">
                  <c:v>-324.93099999999998</c:v>
                </c:pt>
                <c:pt idx="5094">
                  <c:v>-285.036</c:v>
                </c:pt>
                <c:pt idx="5095">
                  <c:v>-214.90199999999999</c:v>
                </c:pt>
                <c:pt idx="5096">
                  <c:v>-23.638200000000001</c:v>
                </c:pt>
                <c:pt idx="5097">
                  <c:v>441.34300000000002</c:v>
                </c:pt>
                <c:pt idx="5098">
                  <c:v>-1005.99</c:v>
                </c:pt>
                <c:pt idx="5099">
                  <c:v>-2299.8000000000002</c:v>
                </c:pt>
                <c:pt idx="5100">
                  <c:v>-2138.4699999999998</c:v>
                </c:pt>
                <c:pt idx="5101">
                  <c:v>-1089.33</c:v>
                </c:pt>
                <c:pt idx="5102">
                  <c:v>-222.232</c:v>
                </c:pt>
                <c:pt idx="5103">
                  <c:v>-46.9758</c:v>
                </c:pt>
                <c:pt idx="5104">
                  <c:v>-2015.58</c:v>
                </c:pt>
                <c:pt idx="5105">
                  <c:v>-982.95399999999995</c:v>
                </c:pt>
                <c:pt idx="5106">
                  <c:v>-10433.700000000001</c:v>
                </c:pt>
                <c:pt idx="5107">
                  <c:v>5448.96</c:v>
                </c:pt>
                <c:pt idx="5108">
                  <c:v>-1203.75</c:v>
                </c:pt>
                <c:pt idx="5109">
                  <c:v>-515.50699999999995</c:v>
                </c:pt>
                <c:pt idx="5110">
                  <c:v>-466.08199999999999</c:v>
                </c:pt>
                <c:pt idx="5111">
                  <c:v>-515.53499999999997</c:v>
                </c:pt>
                <c:pt idx="5112">
                  <c:v>-236.24299999999999</c:v>
                </c:pt>
                <c:pt idx="5113">
                  <c:v>-244.36600000000001</c:v>
                </c:pt>
                <c:pt idx="5114">
                  <c:v>-165.613</c:v>
                </c:pt>
                <c:pt idx="5115">
                  <c:v>-225.886</c:v>
                </c:pt>
                <c:pt idx="5116">
                  <c:v>-1863.98</c:v>
                </c:pt>
                <c:pt idx="5117">
                  <c:v>-1441.38</c:v>
                </c:pt>
                <c:pt idx="5118">
                  <c:v>-471.39</c:v>
                </c:pt>
                <c:pt idx="5119">
                  <c:v>-371.80799999999999</c:v>
                </c:pt>
                <c:pt idx="5120">
                  <c:v>164.48599999999999</c:v>
                </c:pt>
                <c:pt idx="5121">
                  <c:v>-984.93100000000004</c:v>
                </c:pt>
                <c:pt idx="5122">
                  <c:v>-776.97199999999998</c:v>
                </c:pt>
                <c:pt idx="5123">
                  <c:v>-1882.96</c:v>
                </c:pt>
                <c:pt idx="5124">
                  <c:v>-520.16700000000003</c:v>
                </c:pt>
                <c:pt idx="5125">
                  <c:v>6954.52</c:v>
                </c:pt>
                <c:pt idx="5126">
                  <c:v>-159.70500000000001</c:v>
                </c:pt>
                <c:pt idx="5127">
                  <c:v>-149.88300000000001</c:v>
                </c:pt>
                <c:pt idx="5128">
                  <c:v>-883.34699999999998</c:v>
                </c:pt>
                <c:pt idx="5129">
                  <c:v>-250.02600000000001</c:v>
                </c:pt>
                <c:pt idx="5130">
                  <c:v>-43.038800000000002</c:v>
                </c:pt>
                <c:pt idx="5131">
                  <c:v>-134.51900000000001</c:v>
                </c:pt>
                <c:pt idx="5132">
                  <c:v>94.757999999999996</c:v>
                </c:pt>
                <c:pt idx="5133">
                  <c:v>35.597290000000001</c:v>
                </c:pt>
                <c:pt idx="5134">
                  <c:v>301.99700000000001</c:v>
                </c:pt>
                <c:pt idx="5135">
                  <c:v>29879.5</c:v>
                </c:pt>
                <c:pt idx="5136">
                  <c:v>-574.14200000000005</c:v>
                </c:pt>
                <c:pt idx="5137">
                  <c:v>-2626.71</c:v>
                </c:pt>
                <c:pt idx="5138">
                  <c:v>-8856.7999999999993</c:v>
                </c:pt>
                <c:pt idx="5139">
                  <c:v>-518.01</c:v>
                </c:pt>
                <c:pt idx="5140">
                  <c:v>-184.19499999999999</c:v>
                </c:pt>
                <c:pt idx="5141">
                  <c:v>-247.505</c:v>
                </c:pt>
                <c:pt idx="5142">
                  <c:v>239.15899999999999</c:v>
                </c:pt>
                <c:pt idx="5143">
                  <c:v>5.31508</c:v>
                </c:pt>
                <c:pt idx="5144">
                  <c:v>-180.833</c:v>
                </c:pt>
                <c:pt idx="5145">
                  <c:v>-852.40200000000004</c:v>
                </c:pt>
                <c:pt idx="5146">
                  <c:v>-75.994900000000001</c:v>
                </c:pt>
                <c:pt idx="5147">
                  <c:v>31959.8</c:v>
                </c:pt>
                <c:pt idx="5148">
                  <c:v>18281.900000000001</c:v>
                </c:pt>
                <c:pt idx="5149">
                  <c:v>-5951.44</c:v>
                </c:pt>
                <c:pt idx="5150">
                  <c:v>22123.599999999999</c:v>
                </c:pt>
                <c:pt idx="5151">
                  <c:v>-7915.27</c:v>
                </c:pt>
                <c:pt idx="5152">
                  <c:v>-1243.4000000000001</c:v>
                </c:pt>
                <c:pt idx="5153">
                  <c:v>1146.29</c:v>
                </c:pt>
                <c:pt idx="5154">
                  <c:v>-450.39600000000002</c:v>
                </c:pt>
                <c:pt idx="5155">
                  <c:v>-440.69299999999998</c:v>
                </c:pt>
                <c:pt idx="5156">
                  <c:v>-368.16399999999999</c:v>
                </c:pt>
                <c:pt idx="5157">
                  <c:v>-275.38400000000001</c:v>
                </c:pt>
                <c:pt idx="5158">
                  <c:v>-319.31700000000001</c:v>
                </c:pt>
                <c:pt idx="5159">
                  <c:v>-28.703700000000001</c:v>
                </c:pt>
                <c:pt idx="5160">
                  <c:v>-149.90683000000001</c:v>
                </c:pt>
                <c:pt idx="5161">
                  <c:v>-1496.98</c:v>
                </c:pt>
                <c:pt idx="5162">
                  <c:v>-2211.0100000000002</c:v>
                </c:pt>
                <c:pt idx="5163">
                  <c:v>35730.9</c:v>
                </c:pt>
                <c:pt idx="5164">
                  <c:v>-2831.08</c:v>
                </c:pt>
                <c:pt idx="5165">
                  <c:v>3266.45</c:v>
                </c:pt>
                <c:pt idx="5166">
                  <c:v>-1924.2</c:v>
                </c:pt>
                <c:pt idx="5167">
                  <c:v>-530.63800000000003</c:v>
                </c:pt>
                <c:pt idx="5168">
                  <c:v>26761.4</c:v>
                </c:pt>
                <c:pt idx="5169">
                  <c:v>16853.2</c:v>
                </c:pt>
                <c:pt idx="5170">
                  <c:v>40.414400000000001</c:v>
                </c:pt>
                <c:pt idx="5171">
                  <c:v>14.911960000000001</c:v>
                </c:pt>
                <c:pt idx="5172">
                  <c:v>-15.629200000000001</c:v>
                </c:pt>
                <c:pt idx="5173">
                  <c:v>322.411</c:v>
                </c:pt>
                <c:pt idx="5174">
                  <c:v>7433.23</c:v>
                </c:pt>
                <c:pt idx="5175">
                  <c:v>4287.67</c:v>
                </c:pt>
                <c:pt idx="5176">
                  <c:v>-2373.67</c:v>
                </c:pt>
                <c:pt idx="5177">
                  <c:v>3725.95</c:v>
                </c:pt>
                <c:pt idx="5178">
                  <c:v>9218.07</c:v>
                </c:pt>
                <c:pt idx="5179">
                  <c:v>-2642.64</c:v>
                </c:pt>
                <c:pt idx="5180">
                  <c:v>-393.13400000000001</c:v>
                </c:pt>
                <c:pt idx="5181">
                  <c:v>-490.08800000000002</c:v>
                </c:pt>
                <c:pt idx="5182">
                  <c:v>-402.49900000000002</c:v>
                </c:pt>
                <c:pt idx="5183">
                  <c:v>-694.07312000000002</c:v>
                </c:pt>
                <c:pt idx="5184">
                  <c:v>23960.400000000001</c:v>
                </c:pt>
                <c:pt idx="5185">
                  <c:v>-1301.99</c:v>
                </c:pt>
                <c:pt idx="5186">
                  <c:v>-652.30899999999997</c:v>
                </c:pt>
                <c:pt idx="5187">
                  <c:v>-437.00299999999999</c:v>
                </c:pt>
                <c:pt idx="5188">
                  <c:v>5459.85</c:v>
                </c:pt>
                <c:pt idx="5189">
                  <c:v>-1657.78</c:v>
                </c:pt>
                <c:pt idx="5190">
                  <c:v>-545.02099999999996</c:v>
                </c:pt>
                <c:pt idx="5191">
                  <c:v>-263.88443000000001</c:v>
                </c:pt>
                <c:pt idx="5192">
                  <c:v>286.61849999999998</c:v>
                </c:pt>
                <c:pt idx="5193">
                  <c:v>452.63799999999998</c:v>
                </c:pt>
                <c:pt idx="5194">
                  <c:v>-1046.5999999999999</c:v>
                </c:pt>
                <c:pt idx="5195">
                  <c:v>20829</c:v>
                </c:pt>
                <c:pt idx="5196">
                  <c:v>8796.0499999999993</c:v>
                </c:pt>
                <c:pt idx="5197">
                  <c:v>-18190.8</c:v>
                </c:pt>
                <c:pt idx="5198">
                  <c:v>-1692.44</c:v>
                </c:pt>
                <c:pt idx="5199">
                  <c:v>-5782.12</c:v>
                </c:pt>
                <c:pt idx="5200">
                  <c:v>-18504.7</c:v>
                </c:pt>
                <c:pt idx="5201">
                  <c:v>1006.07</c:v>
                </c:pt>
                <c:pt idx="5202">
                  <c:v>8298.2900000000009</c:v>
                </c:pt>
                <c:pt idx="5203">
                  <c:v>-356.95400000000001</c:v>
                </c:pt>
                <c:pt idx="5204">
                  <c:v>514.43200000000002</c:v>
                </c:pt>
                <c:pt idx="5205">
                  <c:v>-3674.56</c:v>
                </c:pt>
                <c:pt idx="5206">
                  <c:v>9676.14</c:v>
                </c:pt>
                <c:pt idx="5207">
                  <c:v>-15536.5</c:v>
                </c:pt>
                <c:pt idx="5208">
                  <c:v>-1242.82</c:v>
                </c:pt>
                <c:pt idx="5209">
                  <c:v>-8428.9</c:v>
                </c:pt>
                <c:pt idx="5210">
                  <c:v>19777</c:v>
                </c:pt>
                <c:pt idx="5211">
                  <c:v>-1027.44</c:v>
                </c:pt>
                <c:pt idx="5212">
                  <c:v>-699.44812000000002</c:v>
                </c:pt>
                <c:pt idx="5213">
                  <c:v>-44.0901</c:v>
                </c:pt>
                <c:pt idx="5214">
                  <c:v>-2720.39</c:v>
                </c:pt>
                <c:pt idx="5215">
                  <c:v>60.690199999999997</c:v>
                </c:pt>
                <c:pt idx="5216">
                  <c:v>-11350.3</c:v>
                </c:pt>
                <c:pt idx="5217">
                  <c:v>8894.27</c:v>
                </c:pt>
                <c:pt idx="5218">
                  <c:v>-1702.07</c:v>
                </c:pt>
                <c:pt idx="5219">
                  <c:v>-2185.39</c:v>
                </c:pt>
                <c:pt idx="5220">
                  <c:v>-942.85599999999999</c:v>
                </c:pt>
                <c:pt idx="5221">
                  <c:v>-3030.79</c:v>
                </c:pt>
                <c:pt idx="5222">
                  <c:v>675.69299999999998</c:v>
                </c:pt>
                <c:pt idx="5223">
                  <c:v>48.874200000000002</c:v>
                </c:pt>
                <c:pt idx="5224">
                  <c:v>-1670.63</c:v>
                </c:pt>
                <c:pt idx="5225">
                  <c:v>-588.16332999999997</c:v>
                </c:pt>
                <c:pt idx="5226">
                  <c:v>-486.43</c:v>
                </c:pt>
                <c:pt idx="5227">
                  <c:v>-1349.93</c:v>
                </c:pt>
                <c:pt idx="5228">
                  <c:v>-1392.79</c:v>
                </c:pt>
                <c:pt idx="5229">
                  <c:v>28.119299999999999</c:v>
                </c:pt>
                <c:pt idx="5230">
                  <c:v>-341.81599999999997</c:v>
                </c:pt>
                <c:pt idx="5231">
                  <c:v>7521.19</c:v>
                </c:pt>
                <c:pt idx="5232">
                  <c:v>-3937.89</c:v>
                </c:pt>
                <c:pt idx="5233">
                  <c:v>-3276.88</c:v>
                </c:pt>
                <c:pt idx="5234">
                  <c:v>-1333.84</c:v>
                </c:pt>
                <c:pt idx="5235">
                  <c:v>-642.476</c:v>
                </c:pt>
                <c:pt idx="5236">
                  <c:v>-327.58199999999999</c:v>
                </c:pt>
                <c:pt idx="5237">
                  <c:v>129.584</c:v>
                </c:pt>
                <c:pt idx="5238">
                  <c:v>192.691</c:v>
                </c:pt>
                <c:pt idx="5239">
                  <c:v>47.080800000000004</c:v>
                </c:pt>
                <c:pt idx="5240">
                  <c:v>-76.489599999999996</c:v>
                </c:pt>
                <c:pt idx="5241">
                  <c:v>1819.52</c:v>
                </c:pt>
                <c:pt idx="5242">
                  <c:v>-448.85700000000003</c:v>
                </c:pt>
                <c:pt idx="5243">
                  <c:v>-296.31200000000001</c:v>
                </c:pt>
                <c:pt idx="5244">
                  <c:v>18134.8</c:v>
                </c:pt>
                <c:pt idx="5245">
                  <c:v>4653.43</c:v>
                </c:pt>
                <c:pt idx="5246">
                  <c:v>-2383.52</c:v>
                </c:pt>
                <c:pt idx="5247">
                  <c:v>-2838.04</c:v>
                </c:pt>
                <c:pt idx="5248">
                  <c:v>-645.71199999999999</c:v>
                </c:pt>
                <c:pt idx="5249">
                  <c:v>-341.89100000000002</c:v>
                </c:pt>
                <c:pt idx="5250">
                  <c:v>-275.38400000000001</c:v>
                </c:pt>
                <c:pt idx="5251">
                  <c:v>-209.6772</c:v>
                </c:pt>
                <c:pt idx="5252">
                  <c:v>-113.58499999999999</c:v>
                </c:pt>
                <c:pt idx="5253">
                  <c:v>-5.79596</c:v>
                </c:pt>
                <c:pt idx="5254">
                  <c:v>464.791</c:v>
                </c:pt>
                <c:pt idx="5255">
                  <c:v>-81.841399999999993</c:v>
                </c:pt>
                <c:pt idx="5256">
                  <c:v>5316.54</c:v>
                </c:pt>
                <c:pt idx="5257">
                  <c:v>-687.55899999999997</c:v>
                </c:pt>
                <c:pt idx="5258">
                  <c:v>-1611.73</c:v>
                </c:pt>
                <c:pt idx="5259">
                  <c:v>17803.900000000001</c:v>
                </c:pt>
                <c:pt idx="5260">
                  <c:v>-1566.15</c:v>
                </c:pt>
                <c:pt idx="5261">
                  <c:v>-1029.44</c:v>
                </c:pt>
                <c:pt idx="5262">
                  <c:v>-1082.6099999999999</c:v>
                </c:pt>
                <c:pt idx="5263">
                  <c:v>-913.02355999999997</c:v>
                </c:pt>
                <c:pt idx="5264">
                  <c:v>-424.42630000000003</c:v>
                </c:pt>
                <c:pt idx="5265">
                  <c:v>22307.4</c:v>
                </c:pt>
                <c:pt idx="5266">
                  <c:v>-1290.55</c:v>
                </c:pt>
                <c:pt idx="5267">
                  <c:v>-598.94799999999998</c:v>
                </c:pt>
                <c:pt idx="5268">
                  <c:v>295.33100000000002</c:v>
                </c:pt>
                <c:pt idx="5269">
                  <c:v>-69.672799999999995</c:v>
                </c:pt>
                <c:pt idx="5270">
                  <c:v>-173.19300000000001</c:v>
                </c:pt>
                <c:pt idx="5271">
                  <c:v>24173.599999999999</c:v>
                </c:pt>
                <c:pt idx="5272">
                  <c:v>-1067.29</c:v>
                </c:pt>
                <c:pt idx="5273">
                  <c:v>-1996.41</c:v>
                </c:pt>
                <c:pt idx="5274">
                  <c:v>-1732.93</c:v>
                </c:pt>
                <c:pt idx="5275">
                  <c:v>-663.17200000000003</c:v>
                </c:pt>
                <c:pt idx="5276">
                  <c:v>-474.77600000000001</c:v>
                </c:pt>
                <c:pt idx="5277">
                  <c:v>-505.721</c:v>
                </c:pt>
                <c:pt idx="5278">
                  <c:v>2989.07</c:v>
                </c:pt>
                <c:pt idx="5279">
                  <c:v>-983.27200000000005</c:v>
                </c:pt>
                <c:pt idx="5280">
                  <c:v>-397.60494999999997</c:v>
                </c:pt>
                <c:pt idx="5281">
                  <c:v>-425.358</c:v>
                </c:pt>
                <c:pt idx="5282">
                  <c:v>-511.20578</c:v>
                </c:pt>
                <c:pt idx="5283">
                  <c:v>2647.64</c:v>
                </c:pt>
                <c:pt idx="5284">
                  <c:v>-937.40800000000002</c:v>
                </c:pt>
                <c:pt idx="5285">
                  <c:v>827.72199999999998</c:v>
                </c:pt>
                <c:pt idx="5286">
                  <c:v>-21.9923</c:v>
                </c:pt>
                <c:pt idx="5287">
                  <c:v>101.05800000000001</c:v>
                </c:pt>
                <c:pt idx="5288">
                  <c:v>75.365300000000005</c:v>
                </c:pt>
                <c:pt idx="5289">
                  <c:v>5404.08</c:v>
                </c:pt>
                <c:pt idx="5290">
                  <c:v>62925.1</c:v>
                </c:pt>
                <c:pt idx="5291">
                  <c:v>4552.34</c:v>
                </c:pt>
                <c:pt idx="5292">
                  <c:v>-1317.88</c:v>
                </c:pt>
                <c:pt idx="5293">
                  <c:v>-3606.24</c:v>
                </c:pt>
                <c:pt idx="5294">
                  <c:v>-241.94399999999999</c:v>
                </c:pt>
                <c:pt idx="5295">
                  <c:v>-30.0776</c:v>
                </c:pt>
                <c:pt idx="5296">
                  <c:v>-181.327</c:v>
                </c:pt>
                <c:pt idx="5297">
                  <c:v>506.387</c:v>
                </c:pt>
                <c:pt idx="5298">
                  <c:v>116.88</c:v>
                </c:pt>
                <c:pt idx="5299">
                  <c:v>-284.41000000000003</c:v>
                </c:pt>
                <c:pt idx="5300">
                  <c:v>-432.858</c:v>
                </c:pt>
                <c:pt idx="5301">
                  <c:v>-129.07499999999999</c:v>
                </c:pt>
                <c:pt idx="5302">
                  <c:v>26632.1</c:v>
                </c:pt>
                <c:pt idx="5303">
                  <c:v>-3110.56</c:v>
                </c:pt>
                <c:pt idx="5304">
                  <c:v>-3013.81</c:v>
                </c:pt>
                <c:pt idx="5305">
                  <c:v>-3241.03</c:v>
                </c:pt>
                <c:pt idx="5306">
                  <c:v>-4198.05</c:v>
                </c:pt>
                <c:pt idx="5307">
                  <c:v>-2210.6</c:v>
                </c:pt>
                <c:pt idx="5308">
                  <c:v>-939.42499999999995</c:v>
                </c:pt>
                <c:pt idx="5309">
                  <c:v>-560.16999999999996</c:v>
                </c:pt>
                <c:pt idx="5310">
                  <c:v>-402.61099999999999</c:v>
                </c:pt>
                <c:pt idx="5311">
                  <c:v>-299.01299999999998</c:v>
                </c:pt>
                <c:pt idx="5312">
                  <c:v>440.10599999999999</c:v>
                </c:pt>
                <c:pt idx="5313">
                  <c:v>-137.13499999999999</c:v>
                </c:pt>
                <c:pt idx="5314">
                  <c:v>59.742019999999997</c:v>
                </c:pt>
                <c:pt idx="5315">
                  <c:v>-484.34899999999999</c:v>
                </c:pt>
                <c:pt idx="5316">
                  <c:v>1862.71</c:v>
                </c:pt>
                <c:pt idx="5317">
                  <c:v>-1729.65</c:v>
                </c:pt>
                <c:pt idx="5318">
                  <c:v>45127.1</c:v>
                </c:pt>
                <c:pt idx="5319">
                  <c:v>-3268.4</c:v>
                </c:pt>
                <c:pt idx="5320">
                  <c:v>7710.25</c:v>
                </c:pt>
                <c:pt idx="5321">
                  <c:v>-979.15800000000002</c:v>
                </c:pt>
                <c:pt idx="5322">
                  <c:v>-1169.26</c:v>
                </c:pt>
                <c:pt idx="5323">
                  <c:v>-182.898</c:v>
                </c:pt>
                <c:pt idx="5324">
                  <c:v>-8005.98</c:v>
                </c:pt>
                <c:pt idx="5325">
                  <c:v>-20.312899999999999</c:v>
                </c:pt>
                <c:pt idx="5326">
                  <c:v>278.68400000000003</c:v>
                </c:pt>
                <c:pt idx="5327">
                  <c:v>-260.27499999999998</c:v>
                </c:pt>
                <c:pt idx="5328">
                  <c:v>-419.61500000000001</c:v>
                </c:pt>
                <c:pt idx="5329">
                  <c:v>-89.462299999999999</c:v>
                </c:pt>
                <c:pt idx="5330">
                  <c:v>38.542299999999997</c:v>
                </c:pt>
                <c:pt idx="5331">
                  <c:v>-17559.8</c:v>
                </c:pt>
                <c:pt idx="5332">
                  <c:v>20595.3</c:v>
                </c:pt>
                <c:pt idx="5333">
                  <c:v>-1345.37</c:v>
                </c:pt>
                <c:pt idx="5334">
                  <c:v>29875</c:v>
                </c:pt>
                <c:pt idx="5335">
                  <c:v>12045.7</c:v>
                </c:pt>
                <c:pt idx="5336">
                  <c:v>-5667.21</c:v>
                </c:pt>
                <c:pt idx="5337">
                  <c:v>-9868.4599999999991</c:v>
                </c:pt>
                <c:pt idx="5338">
                  <c:v>-1034.22</c:v>
                </c:pt>
                <c:pt idx="5339">
                  <c:v>-498.22199999999998</c:v>
                </c:pt>
                <c:pt idx="5340">
                  <c:v>-698.38800000000003</c:v>
                </c:pt>
                <c:pt idx="5341">
                  <c:v>-765.41800000000001</c:v>
                </c:pt>
                <c:pt idx="5342">
                  <c:v>14495.7</c:v>
                </c:pt>
                <c:pt idx="5343">
                  <c:v>-908.11900000000003</c:v>
                </c:pt>
                <c:pt idx="5344">
                  <c:v>-454.59800000000001</c:v>
                </c:pt>
                <c:pt idx="5345">
                  <c:v>-1916.62</c:v>
                </c:pt>
                <c:pt idx="5346">
                  <c:v>-1087.24</c:v>
                </c:pt>
                <c:pt idx="5347">
                  <c:v>-374.51400000000001</c:v>
                </c:pt>
                <c:pt idx="5348">
                  <c:v>17194.900000000001</c:v>
                </c:pt>
                <c:pt idx="5349">
                  <c:v>-1656.93</c:v>
                </c:pt>
                <c:pt idx="5350">
                  <c:v>-327.642</c:v>
                </c:pt>
                <c:pt idx="5351">
                  <c:v>-28.150099999999998</c:v>
                </c:pt>
                <c:pt idx="5352">
                  <c:v>6690.44</c:v>
                </c:pt>
                <c:pt idx="5353">
                  <c:v>-2275.46</c:v>
                </c:pt>
                <c:pt idx="5354">
                  <c:v>-7.7219300000000004</c:v>
                </c:pt>
                <c:pt idx="5355">
                  <c:v>-384.654</c:v>
                </c:pt>
                <c:pt idx="5356">
                  <c:v>205.54006999999999</c:v>
                </c:pt>
                <c:pt idx="5357">
                  <c:v>-805.56897000000004</c:v>
                </c:pt>
                <c:pt idx="5358">
                  <c:v>2010.52</c:v>
                </c:pt>
                <c:pt idx="5359">
                  <c:v>50.008400000000002</c:v>
                </c:pt>
                <c:pt idx="5360">
                  <c:v>-385.83312999999998</c:v>
                </c:pt>
                <c:pt idx="5361">
                  <c:v>413.62</c:v>
                </c:pt>
                <c:pt idx="5362">
                  <c:v>-484.04700000000003</c:v>
                </c:pt>
                <c:pt idx="5363">
                  <c:v>-275.363</c:v>
                </c:pt>
                <c:pt idx="5364">
                  <c:v>11195.3</c:v>
                </c:pt>
                <c:pt idx="5365">
                  <c:v>-2601.09</c:v>
                </c:pt>
                <c:pt idx="5366">
                  <c:v>1305.07</c:v>
                </c:pt>
                <c:pt idx="5367">
                  <c:v>527.68399999999997</c:v>
                </c:pt>
                <c:pt idx="5368">
                  <c:v>-646.58000000000004</c:v>
                </c:pt>
                <c:pt idx="5369">
                  <c:v>4.4522899999999996</c:v>
                </c:pt>
                <c:pt idx="5370">
                  <c:v>-1668.67</c:v>
                </c:pt>
                <c:pt idx="5371">
                  <c:v>-534.80700000000002</c:v>
                </c:pt>
                <c:pt idx="5372">
                  <c:v>-560.75</c:v>
                </c:pt>
                <c:pt idx="5373">
                  <c:v>-210.64212000000001</c:v>
                </c:pt>
                <c:pt idx="5374">
                  <c:v>-192.791</c:v>
                </c:pt>
                <c:pt idx="5375">
                  <c:v>9653.91</c:v>
                </c:pt>
                <c:pt idx="5376">
                  <c:v>4129.6499999999996</c:v>
                </c:pt>
                <c:pt idx="5377">
                  <c:v>-965.07899999999995</c:v>
                </c:pt>
                <c:pt idx="5378">
                  <c:v>-1084.92</c:v>
                </c:pt>
                <c:pt idx="5379">
                  <c:v>-547.31299999999999</c:v>
                </c:pt>
                <c:pt idx="5380">
                  <c:v>5400.83</c:v>
                </c:pt>
                <c:pt idx="5381">
                  <c:v>3623.79</c:v>
                </c:pt>
                <c:pt idx="5382">
                  <c:v>-3111.82</c:v>
                </c:pt>
                <c:pt idx="5383">
                  <c:v>-10906.7</c:v>
                </c:pt>
                <c:pt idx="5384">
                  <c:v>-1332.9</c:v>
                </c:pt>
                <c:pt idx="5385">
                  <c:v>-602.91</c:v>
                </c:pt>
                <c:pt idx="5386">
                  <c:v>-384.81400000000002</c:v>
                </c:pt>
                <c:pt idx="5387">
                  <c:v>-361.46600000000001</c:v>
                </c:pt>
                <c:pt idx="5388">
                  <c:v>166.67500000000001</c:v>
                </c:pt>
                <c:pt idx="5389">
                  <c:v>896.85699999999997</c:v>
                </c:pt>
                <c:pt idx="5390">
                  <c:v>-116.72799999999999</c:v>
                </c:pt>
                <c:pt idx="5391">
                  <c:v>1687.63</c:v>
                </c:pt>
                <c:pt idx="5392">
                  <c:v>1022.08</c:v>
                </c:pt>
                <c:pt idx="5393">
                  <c:v>167.702</c:v>
                </c:pt>
                <c:pt idx="5394">
                  <c:v>5346.2</c:v>
                </c:pt>
                <c:pt idx="5395">
                  <c:v>-1254.73</c:v>
                </c:pt>
                <c:pt idx="5396">
                  <c:v>11908.9</c:v>
                </c:pt>
                <c:pt idx="5397">
                  <c:v>-5299.13</c:v>
                </c:pt>
                <c:pt idx="5398">
                  <c:v>-26558.2</c:v>
                </c:pt>
                <c:pt idx="5399">
                  <c:v>272.01400000000001</c:v>
                </c:pt>
                <c:pt idx="5400">
                  <c:v>277.096</c:v>
                </c:pt>
                <c:pt idx="5401">
                  <c:v>-38924.400000000001</c:v>
                </c:pt>
                <c:pt idx="5402">
                  <c:v>619.43200000000002</c:v>
                </c:pt>
                <c:pt idx="5403">
                  <c:v>-532.41300000000001</c:v>
                </c:pt>
                <c:pt idx="5404">
                  <c:v>-1306.22</c:v>
                </c:pt>
                <c:pt idx="5405">
                  <c:v>-3362.19</c:v>
                </c:pt>
                <c:pt idx="5406">
                  <c:v>243.304</c:v>
                </c:pt>
                <c:pt idx="5407">
                  <c:v>270.39386000000002</c:v>
                </c:pt>
                <c:pt idx="5408">
                  <c:v>-1069.23</c:v>
                </c:pt>
                <c:pt idx="5409">
                  <c:v>-1947.33</c:v>
                </c:pt>
                <c:pt idx="5410">
                  <c:v>-173.15</c:v>
                </c:pt>
                <c:pt idx="5411">
                  <c:v>-188.55162000000001</c:v>
                </c:pt>
                <c:pt idx="5412">
                  <c:v>127.34699999999999</c:v>
                </c:pt>
                <c:pt idx="5413">
                  <c:v>6988.5</c:v>
                </c:pt>
                <c:pt idx="5414">
                  <c:v>-5187.75</c:v>
                </c:pt>
                <c:pt idx="5415">
                  <c:v>-2258.17</c:v>
                </c:pt>
                <c:pt idx="5416">
                  <c:v>-2361.8200000000002</c:v>
                </c:pt>
                <c:pt idx="5417">
                  <c:v>-1084.43</c:v>
                </c:pt>
                <c:pt idx="5418">
                  <c:v>-582.17999999999995</c:v>
                </c:pt>
                <c:pt idx="5419">
                  <c:v>11870.7</c:v>
                </c:pt>
                <c:pt idx="5420">
                  <c:v>-881.423</c:v>
                </c:pt>
                <c:pt idx="5421">
                  <c:v>-312.31200000000001</c:v>
                </c:pt>
                <c:pt idx="5422">
                  <c:v>-296.17599999999999</c:v>
                </c:pt>
                <c:pt idx="5423">
                  <c:v>-252.92400000000001</c:v>
                </c:pt>
                <c:pt idx="5424">
                  <c:v>370.09021000000001</c:v>
                </c:pt>
                <c:pt idx="5425">
                  <c:v>28983</c:v>
                </c:pt>
                <c:pt idx="5426">
                  <c:v>-1006.31</c:v>
                </c:pt>
                <c:pt idx="5427">
                  <c:v>-605.29</c:v>
                </c:pt>
                <c:pt idx="5428">
                  <c:v>3625.02</c:v>
                </c:pt>
                <c:pt idx="5429">
                  <c:v>5708.11</c:v>
                </c:pt>
                <c:pt idx="5430">
                  <c:v>507.85899999999998</c:v>
                </c:pt>
                <c:pt idx="5431">
                  <c:v>5034.0200000000004</c:v>
                </c:pt>
                <c:pt idx="5432">
                  <c:v>-5551.01</c:v>
                </c:pt>
                <c:pt idx="5433">
                  <c:v>3222.45</c:v>
                </c:pt>
                <c:pt idx="5434">
                  <c:v>38418.9</c:v>
                </c:pt>
                <c:pt idx="5435">
                  <c:v>13276.2</c:v>
                </c:pt>
                <c:pt idx="5436">
                  <c:v>5751.4</c:v>
                </c:pt>
                <c:pt idx="5437">
                  <c:v>5424.97</c:v>
                </c:pt>
                <c:pt idx="5438">
                  <c:v>-1893.97</c:v>
                </c:pt>
                <c:pt idx="5439">
                  <c:v>32894.5</c:v>
                </c:pt>
                <c:pt idx="5440">
                  <c:v>-3011.54</c:v>
                </c:pt>
                <c:pt idx="5441">
                  <c:v>-5543.51</c:v>
                </c:pt>
                <c:pt idx="5442">
                  <c:v>174.02699999999999</c:v>
                </c:pt>
                <c:pt idx="5443">
                  <c:v>-1338.13</c:v>
                </c:pt>
                <c:pt idx="5444">
                  <c:v>-757.2</c:v>
                </c:pt>
                <c:pt idx="5445">
                  <c:v>-1207.8499999999999</c:v>
                </c:pt>
                <c:pt idx="5446">
                  <c:v>-828.31600000000003</c:v>
                </c:pt>
                <c:pt idx="5447">
                  <c:v>7501.27</c:v>
                </c:pt>
                <c:pt idx="5448">
                  <c:v>-1714.47</c:v>
                </c:pt>
                <c:pt idx="5449">
                  <c:v>-8.9219299999999997</c:v>
                </c:pt>
                <c:pt idx="5450">
                  <c:v>180.13900000000001</c:v>
                </c:pt>
                <c:pt idx="5451">
                  <c:v>8090.21</c:v>
                </c:pt>
                <c:pt idx="5452">
                  <c:v>-709.58</c:v>
                </c:pt>
                <c:pt idx="5453">
                  <c:v>-109.675</c:v>
                </c:pt>
                <c:pt idx="5454">
                  <c:v>-213.28100000000001</c:v>
                </c:pt>
                <c:pt idx="5455">
                  <c:v>-244.018</c:v>
                </c:pt>
                <c:pt idx="5456">
                  <c:v>-1559.69</c:v>
                </c:pt>
                <c:pt idx="5457">
                  <c:v>8473.91</c:v>
                </c:pt>
                <c:pt idx="5458">
                  <c:v>-10092.5</c:v>
                </c:pt>
                <c:pt idx="5459">
                  <c:v>-285.81200000000001</c:v>
                </c:pt>
                <c:pt idx="5460">
                  <c:v>-898.72500000000002</c:v>
                </c:pt>
                <c:pt idx="5461">
                  <c:v>-2767.02</c:v>
                </c:pt>
                <c:pt idx="5462">
                  <c:v>-4642.7299999999996</c:v>
                </c:pt>
                <c:pt idx="5463">
                  <c:v>16529.3</c:v>
                </c:pt>
                <c:pt idx="5464">
                  <c:v>-3871.01</c:v>
                </c:pt>
                <c:pt idx="5465">
                  <c:v>-1349.55</c:v>
                </c:pt>
                <c:pt idx="5466">
                  <c:v>-511.26299999999998</c:v>
                </c:pt>
                <c:pt idx="5467">
                  <c:v>-475.14</c:v>
                </c:pt>
                <c:pt idx="5468">
                  <c:v>-392.35500000000002</c:v>
                </c:pt>
                <c:pt idx="5469">
                  <c:v>4680.2299999999996</c:v>
                </c:pt>
                <c:pt idx="5470">
                  <c:v>-1361.04</c:v>
                </c:pt>
                <c:pt idx="5471">
                  <c:v>-11318.5</c:v>
                </c:pt>
                <c:pt idx="5472">
                  <c:v>347.98099999999999</c:v>
                </c:pt>
                <c:pt idx="5473">
                  <c:v>-594.803</c:v>
                </c:pt>
                <c:pt idx="5474">
                  <c:v>-112.524</c:v>
                </c:pt>
                <c:pt idx="5475">
                  <c:v>220.709</c:v>
                </c:pt>
                <c:pt idx="5476">
                  <c:v>26829</c:v>
                </c:pt>
                <c:pt idx="5477">
                  <c:v>-1266.24</c:v>
                </c:pt>
                <c:pt idx="5478">
                  <c:v>10586.9</c:v>
                </c:pt>
                <c:pt idx="5479">
                  <c:v>-3144.19</c:v>
                </c:pt>
                <c:pt idx="5480">
                  <c:v>-2321.89</c:v>
                </c:pt>
                <c:pt idx="5481">
                  <c:v>3074.01</c:v>
                </c:pt>
                <c:pt idx="5482">
                  <c:v>-1562.67</c:v>
                </c:pt>
                <c:pt idx="5483">
                  <c:v>-1682.78</c:v>
                </c:pt>
                <c:pt idx="5484">
                  <c:v>-136.23172</c:v>
                </c:pt>
                <c:pt idx="5485">
                  <c:v>2024.14</c:v>
                </c:pt>
                <c:pt idx="5486">
                  <c:v>-441.17399999999998</c:v>
                </c:pt>
                <c:pt idx="5487">
                  <c:v>-349.29599999999999</c:v>
                </c:pt>
                <c:pt idx="5488">
                  <c:v>-266.70600000000002</c:v>
                </c:pt>
                <c:pt idx="5489">
                  <c:v>-89.720100000000002</c:v>
                </c:pt>
                <c:pt idx="5490">
                  <c:v>-9316.25</c:v>
                </c:pt>
                <c:pt idx="5491">
                  <c:v>365.858</c:v>
                </c:pt>
                <c:pt idx="5492">
                  <c:v>-949.94</c:v>
                </c:pt>
                <c:pt idx="5493">
                  <c:v>-1003.11</c:v>
                </c:pt>
                <c:pt idx="5494">
                  <c:v>23907.599999999999</c:v>
                </c:pt>
                <c:pt idx="5495">
                  <c:v>-4503.01</c:v>
                </c:pt>
                <c:pt idx="5496">
                  <c:v>-1548.96</c:v>
                </c:pt>
                <c:pt idx="5497">
                  <c:v>-3384.95</c:v>
                </c:pt>
                <c:pt idx="5498">
                  <c:v>18978.8</c:v>
                </c:pt>
                <c:pt idx="5499">
                  <c:v>-3215.34</c:v>
                </c:pt>
                <c:pt idx="5500">
                  <c:v>-1490.5</c:v>
                </c:pt>
                <c:pt idx="5501">
                  <c:v>-384.97899999999998</c:v>
                </c:pt>
                <c:pt idx="5502">
                  <c:v>-555.21900000000005</c:v>
                </c:pt>
                <c:pt idx="5503">
                  <c:v>330.13799999999998</c:v>
                </c:pt>
                <c:pt idx="5504">
                  <c:v>-107.986</c:v>
                </c:pt>
                <c:pt idx="5505">
                  <c:v>-2108.25</c:v>
                </c:pt>
                <c:pt idx="5506">
                  <c:v>-2982.31</c:v>
                </c:pt>
                <c:pt idx="5507">
                  <c:v>-1395.71</c:v>
                </c:pt>
                <c:pt idx="5508">
                  <c:v>-1785.31</c:v>
                </c:pt>
                <c:pt idx="5509">
                  <c:v>-82.210800000000006</c:v>
                </c:pt>
                <c:pt idx="5510">
                  <c:v>-38.932980000000001</c:v>
                </c:pt>
                <c:pt idx="5511">
                  <c:v>-99.014499999999998</c:v>
                </c:pt>
                <c:pt idx="5512">
                  <c:v>6.8056700000000001</c:v>
                </c:pt>
                <c:pt idx="5513">
                  <c:v>2712.56</c:v>
                </c:pt>
                <c:pt idx="5514">
                  <c:v>-3096.74</c:v>
                </c:pt>
                <c:pt idx="5515">
                  <c:v>-536.46600000000001</c:v>
                </c:pt>
                <c:pt idx="5516">
                  <c:v>3709.2</c:v>
                </c:pt>
                <c:pt idx="5517">
                  <c:v>-677.82899999999995</c:v>
                </c:pt>
                <c:pt idx="5518">
                  <c:v>-506.75099999999998</c:v>
                </c:pt>
                <c:pt idx="5519">
                  <c:v>-495.358</c:v>
                </c:pt>
                <c:pt idx="5520">
                  <c:v>412.94</c:v>
                </c:pt>
                <c:pt idx="5521">
                  <c:v>-1061.48</c:v>
                </c:pt>
                <c:pt idx="5522">
                  <c:v>-653.60900000000004</c:v>
                </c:pt>
                <c:pt idx="5523">
                  <c:v>19832.3</c:v>
                </c:pt>
                <c:pt idx="5524">
                  <c:v>5491.25</c:v>
                </c:pt>
                <c:pt idx="5525">
                  <c:v>-4986.29</c:v>
                </c:pt>
                <c:pt idx="5526">
                  <c:v>-3441.91</c:v>
                </c:pt>
                <c:pt idx="5527">
                  <c:v>-115.30500000000001</c:v>
                </c:pt>
                <c:pt idx="5528">
                  <c:v>29740.2</c:v>
                </c:pt>
                <c:pt idx="5529">
                  <c:v>-3019.37</c:v>
                </c:pt>
                <c:pt idx="5530">
                  <c:v>-756.42499999999995</c:v>
                </c:pt>
                <c:pt idx="5531">
                  <c:v>-190.476</c:v>
                </c:pt>
                <c:pt idx="5532">
                  <c:v>-233.03746000000001</c:v>
                </c:pt>
                <c:pt idx="5533">
                  <c:v>-151.87799999999999</c:v>
                </c:pt>
                <c:pt idx="5534">
                  <c:v>399.24200000000002</c:v>
                </c:pt>
                <c:pt idx="5535">
                  <c:v>677.59199999999998</c:v>
                </c:pt>
                <c:pt idx="5536">
                  <c:v>-772.05399999999997</c:v>
                </c:pt>
                <c:pt idx="5537">
                  <c:v>-817.83900000000006</c:v>
                </c:pt>
                <c:pt idx="5538">
                  <c:v>-569.51400000000001</c:v>
                </c:pt>
                <c:pt idx="5539">
                  <c:v>18746.8</c:v>
                </c:pt>
                <c:pt idx="5540">
                  <c:v>1473.12</c:v>
                </c:pt>
                <c:pt idx="5541">
                  <c:v>4352.3900000000003</c:v>
                </c:pt>
                <c:pt idx="5542">
                  <c:v>-4060.15</c:v>
                </c:pt>
                <c:pt idx="5543">
                  <c:v>-860.08500000000004</c:v>
                </c:pt>
                <c:pt idx="5544">
                  <c:v>2264.83</c:v>
                </c:pt>
                <c:pt idx="5545">
                  <c:v>-1125.8399999999999</c:v>
                </c:pt>
                <c:pt idx="5546">
                  <c:v>-249.36699999999999</c:v>
                </c:pt>
                <c:pt idx="5547">
                  <c:v>110.524</c:v>
                </c:pt>
                <c:pt idx="5548">
                  <c:v>-1096.17</c:v>
                </c:pt>
                <c:pt idx="5549">
                  <c:v>-358.351</c:v>
                </c:pt>
                <c:pt idx="5550">
                  <c:v>-194.69</c:v>
                </c:pt>
                <c:pt idx="5551">
                  <c:v>1659.13</c:v>
                </c:pt>
                <c:pt idx="5552">
                  <c:v>-198.102</c:v>
                </c:pt>
                <c:pt idx="5553">
                  <c:v>322.40899999999999</c:v>
                </c:pt>
                <c:pt idx="5554">
                  <c:v>4978.6499999999996</c:v>
                </c:pt>
                <c:pt idx="5555">
                  <c:v>-353.53800000000001</c:v>
                </c:pt>
                <c:pt idx="5556">
                  <c:v>-482.01</c:v>
                </c:pt>
                <c:pt idx="5557">
                  <c:v>-27.3232</c:v>
                </c:pt>
                <c:pt idx="5558">
                  <c:v>-159.11099999999999</c:v>
                </c:pt>
                <c:pt idx="5559">
                  <c:v>-2469.7199999999998</c:v>
                </c:pt>
                <c:pt idx="5560">
                  <c:v>276.74200000000002</c:v>
                </c:pt>
                <c:pt idx="5561">
                  <c:v>5789.98</c:v>
                </c:pt>
                <c:pt idx="5562">
                  <c:v>-7429.53</c:v>
                </c:pt>
                <c:pt idx="5563">
                  <c:v>-10571</c:v>
                </c:pt>
                <c:pt idx="5564">
                  <c:v>-14438.7</c:v>
                </c:pt>
                <c:pt idx="5565">
                  <c:v>9103.39</c:v>
                </c:pt>
                <c:pt idx="5566">
                  <c:v>1523.29</c:v>
                </c:pt>
                <c:pt idx="5567">
                  <c:v>-774.81366000000003</c:v>
                </c:pt>
                <c:pt idx="5568">
                  <c:v>560.19200000000001</c:v>
                </c:pt>
                <c:pt idx="5569">
                  <c:v>35064.300000000003</c:v>
                </c:pt>
                <c:pt idx="5570">
                  <c:v>-1027.21</c:v>
                </c:pt>
                <c:pt idx="5571">
                  <c:v>-472.476</c:v>
                </c:pt>
                <c:pt idx="5572">
                  <c:v>638.505</c:v>
                </c:pt>
                <c:pt idx="5573">
                  <c:v>-1129.54</c:v>
                </c:pt>
                <c:pt idx="5574">
                  <c:v>2026.28</c:v>
                </c:pt>
                <c:pt idx="5575">
                  <c:v>-1941.05</c:v>
                </c:pt>
                <c:pt idx="5576">
                  <c:v>-2310.8000000000002</c:v>
                </c:pt>
                <c:pt idx="5577">
                  <c:v>-759.52700000000004</c:v>
                </c:pt>
                <c:pt idx="5578">
                  <c:v>-731.84900000000005</c:v>
                </c:pt>
                <c:pt idx="5579">
                  <c:v>-472.57499999999999</c:v>
                </c:pt>
                <c:pt idx="5580">
                  <c:v>-402.00200000000001</c:v>
                </c:pt>
                <c:pt idx="5581">
                  <c:v>417.68200000000002</c:v>
                </c:pt>
                <c:pt idx="5582">
                  <c:v>1623.32</c:v>
                </c:pt>
                <c:pt idx="5583">
                  <c:v>-232.28800000000001</c:v>
                </c:pt>
                <c:pt idx="5584">
                  <c:v>2670.45</c:v>
                </c:pt>
                <c:pt idx="5585">
                  <c:v>2048.14</c:v>
                </c:pt>
                <c:pt idx="5586">
                  <c:v>-3044.89</c:v>
                </c:pt>
                <c:pt idx="5587">
                  <c:v>283.93900000000002</c:v>
                </c:pt>
                <c:pt idx="5588">
                  <c:v>16459.3</c:v>
                </c:pt>
                <c:pt idx="5589">
                  <c:v>-3927.76</c:v>
                </c:pt>
                <c:pt idx="5590">
                  <c:v>-2644.26</c:v>
                </c:pt>
                <c:pt idx="5591">
                  <c:v>-423.94600000000003</c:v>
                </c:pt>
                <c:pt idx="5592">
                  <c:v>-278.61792000000003</c:v>
                </c:pt>
                <c:pt idx="5593">
                  <c:v>445.96699999999998</c:v>
                </c:pt>
                <c:pt idx="5594">
                  <c:v>481.87700000000001</c:v>
                </c:pt>
                <c:pt idx="5595">
                  <c:v>-348.21300000000002</c:v>
                </c:pt>
                <c:pt idx="5596">
                  <c:v>11947.1</c:v>
                </c:pt>
                <c:pt idx="5597">
                  <c:v>-2187.9899999999998</c:v>
                </c:pt>
                <c:pt idx="5598">
                  <c:v>-1516.09</c:v>
                </c:pt>
                <c:pt idx="5599">
                  <c:v>-1398.01</c:v>
                </c:pt>
                <c:pt idx="5600">
                  <c:v>-18461.3</c:v>
                </c:pt>
                <c:pt idx="5601">
                  <c:v>1045.29</c:v>
                </c:pt>
                <c:pt idx="5602">
                  <c:v>8192.1</c:v>
                </c:pt>
                <c:pt idx="5603">
                  <c:v>-3463.28</c:v>
                </c:pt>
                <c:pt idx="5604">
                  <c:v>-2165.1</c:v>
                </c:pt>
                <c:pt idx="5605">
                  <c:v>-309.517</c:v>
                </c:pt>
                <c:pt idx="5606">
                  <c:v>-1883.72</c:v>
                </c:pt>
                <c:pt idx="5607">
                  <c:v>-3110.96</c:v>
                </c:pt>
                <c:pt idx="5608">
                  <c:v>-8123.17</c:v>
                </c:pt>
                <c:pt idx="5609">
                  <c:v>423.14600000000002</c:v>
                </c:pt>
                <c:pt idx="5610">
                  <c:v>-5794.76</c:v>
                </c:pt>
                <c:pt idx="5611">
                  <c:v>1167.8900000000001</c:v>
                </c:pt>
                <c:pt idx="5612">
                  <c:v>-23231.200000000001</c:v>
                </c:pt>
                <c:pt idx="5613">
                  <c:v>49010.6</c:v>
                </c:pt>
                <c:pt idx="5614">
                  <c:v>-3.41716</c:v>
                </c:pt>
                <c:pt idx="5615">
                  <c:v>-2506.64</c:v>
                </c:pt>
                <c:pt idx="5616">
                  <c:v>6030.92</c:v>
                </c:pt>
                <c:pt idx="5617">
                  <c:v>-21550.3</c:v>
                </c:pt>
                <c:pt idx="5618">
                  <c:v>-1038.54</c:v>
                </c:pt>
                <c:pt idx="5619">
                  <c:v>-9385.83</c:v>
                </c:pt>
                <c:pt idx="5620">
                  <c:v>1423.34</c:v>
                </c:pt>
                <c:pt idx="5621">
                  <c:v>-694.14800000000002</c:v>
                </c:pt>
                <c:pt idx="5622">
                  <c:v>6331.37</c:v>
                </c:pt>
                <c:pt idx="5623">
                  <c:v>-2346.86</c:v>
                </c:pt>
                <c:pt idx="5624">
                  <c:v>-1948.8</c:v>
                </c:pt>
                <c:pt idx="5625">
                  <c:v>-2568.86</c:v>
                </c:pt>
                <c:pt idx="5626">
                  <c:v>-4838.83</c:v>
                </c:pt>
                <c:pt idx="5627">
                  <c:v>-700.70459000000005</c:v>
                </c:pt>
                <c:pt idx="5628">
                  <c:v>-7357.89</c:v>
                </c:pt>
                <c:pt idx="5629">
                  <c:v>-1656.91</c:v>
                </c:pt>
                <c:pt idx="5630">
                  <c:v>-2107.08</c:v>
                </c:pt>
                <c:pt idx="5631">
                  <c:v>-452.31</c:v>
                </c:pt>
                <c:pt idx="5632">
                  <c:v>-407.548</c:v>
                </c:pt>
                <c:pt idx="5633">
                  <c:v>-271.00900000000001</c:v>
                </c:pt>
                <c:pt idx="5634">
                  <c:v>-966.10299999999995</c:v>
                </c:pt>
                <c:pt idx="5635">
                  <c:v>30.659600000000001</c:v>
                </c:pt>
                <c:pt idx="5636">
                  <c:v>-955.39499999999998</c:v>
                </c:pt>
                <c:pt idx="5637">
                  <c:v>-8792.98</c:v>
                </c:pt>
                <c:pt idx="5638">
                  <c:v>304.46600000000001</c:v>
                </c:pt>
                <c:pt idx="5639">
                  <c:v>23387.599999999999</c:v>
                </c:pt>
                <c:pt idx="5640">
                  <c:v>-568.97199999999998</c:v>
                </c:pt>
                <c:pt idx="5641">
                  <c:v>-110.637</c:v>
                </c:pt>
                <c:pt idx="5642">
                  <c:v>19060.5</c:v>
                </c:pt>
                <c:pt idx="5643">
                  <c:v>6721.44</c:v>
                </c:pt>
                <c:pt idx="5644">
                  <c:v>-5387.4</c:v>
                </c:pt>
                <c:pt idx="5645">
                  <c:v>-1292.6199999999999</c:v>
                </c:pt>
                <c:pt idx="5646">
                  <c:v>-1249.6600000000001</c:v>
                </c:pt>
                <c:pt idx="5647">
                  <c:v>-426.346</c:v>
                </c:pt>
                <c:pt idx="5648">
                  <c:v>-403.51400000000001</c:v>
                </c:pt>
                <c:pt idx="5649">
                  <c:v>-390.46800000000002</c:v>
                </c:pt>
                <c:pt idx="5650">
                  <c:v>2817.75</c:v>
                </c:pt>
                <c:pt idx="5651">
                  <c:v>-311.32607999999999</c:v>
                </c:pt>
                <c:pt idx="5652">
                  <c:v>-484.13600000000002</c:v>
                </c:pt>
                <c:pt idx="5653">
                  <c:v>10605.9</c:v>
                </c:pt>
                <c:pt idx="5654">
                  <c:v>914.27599999999995</c:v>
                </c:pt>
                <c:pt idx="5655">
                  <c:v>-878.27499999999998</c:v>
                </c:pt>
                <c:pt idx="5656">
                  <c:v>-1236.25</c:v>
                </c:pt>
                <c:pt idx="5657">
                  <c:v>457.32900000000001</c:v>
                </c:pt>
                <c:pt idx="5658">
                  <c:v>-425.09699999999998</c:v>
                </c:pt>
                <c:pt idx="5659">
                  <c:v>62923</c:v>
                </c:pt>
                <c:pt idx="5660">
                  <c:v>-2584.54</c:v>
                </c:pt>
                <c:pt idx="5661">
                  <c:v>-2774.12</c:v>
                </c:pt>
                <c:pt idx="5662">
                  <c:v>-1006.92</c:v>
                </c:pt>
                <c:pt idx="5663">
                  <c:v>3276.13</c:v>
                </c:pt>
                <c:pt idx="5664">
                  <c:v>3281.07</c:v>
                </c:pt>
                <c:pt idx="5665">
                  <c:v>10151</c:v>
                </c:pt>
                <c:pt idx="5666">
                  <c:v>-16030.5</c:v>
                </c:pt>
                <c:pt idx="5667">
                  <c:v>-20473.5</c:v>
                </c:pt>
                <c:pt idx="5668">
                  <c:v>-8199.06</c:v>
                </c:pt>
                <c:pt idx="5669">
                  <c:v>8612.4599999999991</c:v>
                </c:pt>
                <c:pt idx="5670">
                  <c:v>58573.599999999999</c:v>
                </c:pt>
                <c:pt idx="5671">
                  <c:v>-1114.33</c:v>
                </c:pt>
                <c:pt idx="5672">
                  <c:v>-246.38399999999999</c:v>
                </c:pt>
                <c:pt idx="5673">
                  <c:v>-339.19299999999998</c:v>
                </c:pt>
                <c:pt idx="5674">
                  <c:v>6915.28</c:v>
                </c:pt>
                <c:pt idx="5675">
                  <c:v>47884.7</c:v>
                </c:pt>
                <c:pt idx="5676">
                  <c:v>-4864.97</c:v>
                </c:pt>
                <c:pt idx="5677">
                  <c:v>-1150.46</c:v>
                </c:pt>
                <c:pt idx="5678">
                  <c:v>-173.86799999999999</c:v>
                </c:pt>
                <c:pt idx="5679">
                  <c:v>1787.31</c:v>
                </c:pt>
                <c:pt idx="5680">
                  <c:v>-151.47300000000001</c:v>
                </c:pt>
                <c:pt idx="5681">
                  <c:v>-94.923699999999997</c:v>
                </c:pt>
                <c:pt idx="5682">
                  <c:v>-636.38091999999995</c:v>
                </c:pt>
                <c:pt idx="5683">
                  <c:v>-1087.78</c:v>
                </c:pt>
                <c:pt idx="5684">
                  <c:v>-690.75800000000004</c:v>
                </c:pt>
                <c:pt idx="5685">
                  <c:v>5492.03</c:v>
                </c:pt>
                <c:pt idx="5686">
                  <c:v>24197.200000000001</c:v>
                </c:pt>
                <c:pt idx="5687">
                  <c:v>8063.75</c:v>
                </c:pt>
                <c:pt idx="5688">
                  <c:v>-3822.28</c:v>
                </c:pt>
                <c:pt idx="5689">
                  <c:v>-1224.78</c:v>
                </c:pt>
                <c:pt idx="5690">
                  <c:v>-504.53399999999999</c:v>
                </c:pt>
                <c:pt idx="5691">
                  <c:v>24318.6</c:v>
                </c:pt>
                <c:pt idx="5692">
                  <c:v>-2279.41</c:v>
                </c:pt>
                <c:pt idx="5693">
                  <c:v>-344.87799999999999</c:v>
                </c:pt>
                <c:pt idx="5694">
                  <c:v>-172.482</c:v>
                </c:pt>
                <c:pt idx="5695">
                  <c:v>642.82000000000005</c:v>
                </c:pt>
                <c:pt idx="5696">
                  <c:v>637.72799999999995</c:v>
                </c:pt>
                <c:pt idx="5697">
                  <c:v>389.16800000000001</c:v>
                </c:pt>
                <c:pt idx="5698">
                  <c:v>5798.72</c:v>
                </c:pt>
                <c:pt idx="5699">
                  <c:v>6929.09</c:v>
                </c:pt>
                <c:pt idx="5700">
                  <c:v>-1756.22</c:v>
                </c:pt>
                <c:pt idx="5701">
                  <c:v>-1110.8900000000001</c:v>
                </c:pt>
                <c:pt idx="5702">
                  <c:v>-2051.02</c:v>
                </c:pt>
                <c:pt idx="5703">
                  <c:v>-1681.75</c:v>
                </c:pt>
                <c:pt idx="5704">
                  <c:v>-3259.47</c:v>
                </c:pt>
                <c:pt idx="5705">
                  <c:v>-2184.7800000000002</c:v>
                </c:pt>
                <c:pt idx="5706">
                  <c:v>-527.69000000000005</c:v>
                </c:pt>
                <c:pt idx="5707">
                  <c:v>-403.71899999999999</c:v>
                </c:pt>
                <c:pt idx="5708">
                  <c:v>-1340.95</c:v>
                </c:pt>
                <c:pt idx="5709">
                  <c:v>-159.946</c:v>
                </c:pt>
                <c:pt idx="5710">
                  <c:v>-67.629440000000002</c:v>
                </c:pt>
                <c:pt idx="5711">
                  <c:v>-902.71299999999997</c:v>
                </c:pt>
                <c:pt idx="5712">
                  <c:v>1775.23</c:v>
                </c:pt>
                <c:pt idx="5713">
                  <c:v>-182.49799999999999</c:v>
                </c:pt>
                <c:pt idx="5714">
                  <c:v>298.56896999999998</c:v>
                </c:pt>
                <c:pt idx="5715">
                  <c:v>1074.6199999999999</c:v>
                </c:pt>
                <c:pt idx="5716">
                  <c:v>-1662.15</c:v>
                </c:pt>
                <c:pt idx="5717">
                  <c:v>-1459.7</c:v>
                </c:pt>
                <c:pt idx="5718">
                  <c:v>-329.91899999999998</c:v>
                </c:pt>
                <c:pt idx="5719">
                  <c:v>-3438.14</c:v>
                </c:pt>
                <c:pt idx="5720">
                  <c:v>-153.24299999999999</c:v>
                </c:pt>
                <c:pt idx="5721">
                  <c:v>-776.06100000000004</c:v>
                </c:pt>
                <c:pt idx="5722">
                  <c:v>-483.83</c:v>
                </c:pt>
                <c:pt idx="5723">
                  <c:v>-1168.31</c:v>
                </c:pt>
                <c:pt idx="5724">
                  <c:v>-395.36599999999999</c:v>
                </c:pt>
                <c:pt idx="5725">
                  <c:v>-192.85300000000001</c:v>
                </c:pt>
                <c:pt idx="5726">
                  <c:v>238.107</c:v>
                </c:pt>
                <c:pt idx="5727">
                  <c:v>5561.87</c:v>
                </c:pt>
                <c:pt idx="5728">
                  <c:v>-543.38099999999997</c:v>
                </c:pt>
                <c:pt idx="5729">
                  <c:v>-264.726</c:v>
                </c:pt>
                <c:pt idx="5730">
                  <c:v>-106.78286</c:v>
                </c:pt>
                <c:pt idx="5731">
                  <c:v>605.09500000000003</c:v>
                </c:pt>
                <c:pt idx="5732">
                  <c:v>15136</c:v>
                </c:pt>
                <c:pt idx="5733">
                  <c:v>-3917.73</c:v>
                </c:pt>
                <c:pt idx="5734">
                  <c:v>15606.5</c:v>
                </c:pt>
                <c:pt idx="5735">
                  <c:v>-1995.58</c:v>
                </c:pt>
                <c:pt idx="5736">
                  <c:v>-991.18100000000004</c:v>
                </c:pt>
                <c:pt idx="5737">
                  <c:v>-589.91600000000005</c:v>
                </c:pt>
                <c:pt idx="5738">
                  <c:v>-2415.21</c:v>
                </c:pt>
                <c:pt idx="5739">
                  <c:v>-344.01238999999998</c:v>
                </c:pt>
                <c:pt idx="5740">
                  <c:v>-148.70099999999999</c:v>
                </c:pt>
                <c:pt idx="5741">
                  <c:v>-4636.6400000000003</c:v>
                </c:pt>
                <c:pt idx="5742">
                  <c:v>7769.09</c:v>
                </c:pt>
                <c:pt idx="5743">
                  <c:v>-4121.47</c:v>
                </c:pt>
                <c:pt idx="5744">
                  <c:v>-775.15899999999999</c:v>
                </c:pt>
                <c:pt idx="5745">
                  <c:v>-9000.2099999999991</c:v>
                </c:pt>
                <c:pt idx="5746">
                  <c:v>5982.85</c:v>
                </c:pt>
                <c:pt idx="5747">
                  <c:v>-3554.42</c:v>
                </c:pt>
                <c:pt idx="5748">
                  <c:v>-553.61300000000006</c:v>
                </c:pt>
                <c:pt idx="5749">
                  <c:v>-221.96253999999999</c:v>
                </c:pt>
                <c:pt idx="5750">
                  <c:v>-329.29</c:v>
                </c:pt>
                <c:pt idx="5751">
                  <c:v>5079.05</c:v>
                </c:pt>
                <c:pt idx="5752">
                  <c:v>-11232</c:v>
                </c:pt>
                <c:pt idx="5753">
                  <c:v>24.404399999999999</c:v>
                </c:pt>
                <c:pt idx="5754">
                  <c:v>30592.2</c:v>
                </c:pt>
                <c:pt idx="5755">
                  <c:v>-3006.76</c:v>
                </c:pt>
                <c:pt idx="5756">
                  <c:v>-1577.43</c:v>
                </c:pt>
                <c:pt idx="5757">
                  <c:v>-20318</c:v>
                </c:pt>
                <c:pt idx="5758">
                  <c:v>-109.426</c:v>
                </c:pt>
                <c:pt idx="5759">
                  <c:v>23141.200000000001</c:v>
                </c:pt>
                <c:pt idx="5760">
                  <c:v>13454.8</c:v>
                </c:pt>
                <c:pt idx="5761">
                  <c:v>2867.01</c:v>
                </c:pt>
                <c:pt idx="5762">
                  <c:v>-817.44399999999996</c:v>
                </c:pt>
                <c:pt idx="5763">
                  <c:v>-133.63559000000001</c:v>
                </c:pt>
                <c:pt idx="5764">
                  <c:v>6598.56</c:v>
                </c:pt>
                <c:pt idx="5765">
                  <c:v>-1583.3</c:v>
                </c:pt>
                <c:pt idx="5766">
                  <c:v>-174.85900000000001</c:v>
                </c:pt>
                <c:pt idx="5767">
                  <c:v>236.941</c:v>
                </c:pt>
                <c:pt idx="5768">
                  <c:v>-156.226</c:v>
                </c:pt>
                <c:pt idx="5769">
                  <c:v>1787.71</c:v>
                </c:pt>
                <c:pt idx="5770">
                  <c:v>-4601.24</c:v>
                </c:pt>
                <c:pt idx="5771">
                  <c:v>441.471</c:v>
                </c:pt>
                <c:pt idx="5772">
                  <c:v>91.820899999999995</c:v>
                </c:pt>
                <c:pt idx="5773">
                  <c:v>3894.95</c:v>
                </c:pt>
                <c:pt idx="5774">
                  <c:v>-1435.43</c:v>
                </c:pt>
                <c:pt idx="5775">
                  <c:v>-4368.99</c:v>
                </c:pt>
                <c:pt idx="5776">
                  <c:v>-390.66399999999999</c:v>
                </c:pt>
                <c:pt idx="5777">
                  <c:v>-1982.55</c:v>
                </c:pt>
                <c:pt idx="5778">
                  <c:v>289.49799999999999</c:v>
                </c:pt>
                <c:pt idx="5779">
                  <c:v>209.09100000000001</c:v>
                </c:pt>
                <c:pt idx="5780">
                  <c:v>2265.16</c:v>
                </c:pt>
                <c:pt idx="5781">
                  <c:v>15672.5</c:v>
                </c:pt>
                <c:pt idx="5782">
                  <c:v>-1488.34</c:v>
                </c:pt>
                <c:pt idx="5783">
                  <c:v>19562.7</c:v>
                </c:pt>
                <c:pt idx="5784">
                  <c:v>-1901.57</c:v>
                </c:pt>
                <c:pt idx="5785">
                  <c:v>6390.38</c:v>
                </c:pt>
                <c:pt idx="5786">
                  <c:v>826.5</c:v>
                </c:pt>
                <c:pt idx="5787">
                  <c:v>2282.5</c:v>
                </c:pt>
                <c:pt idx="5788">
                  <c:v>-213.88900000000001</c:v>
                </c:pt>
                <c:pt idx="5789">
                  <c:v>-2030.14</c:v>
                </c:pt>
                <c:pt idx="5790">
                  <c:v>764.70899999999995</c:v>
                </c:pt>
                <c:pt idx="5791">
                  <c:v>37679.599999999999</c:v>
                </c:pt>
                <c:pt idx="5792">
                  <c:v>16760.599999999999</c:v>
                </c:pt>
                <c:pt idx="5793">
                  <c:v>-2647.32</c:v>
                </c:pt>
                <c:pt idx="5794">
                  <c:v>-1987.39</c:v>
                </c:pt>
                <c:pt idx="5795">
                  <c:v>-584.27710000000002</c:v>
                </c:pt>
                <c:pt idx="5796">
                  <c:v>3192.27</c:v>
                </c:pt>
                <c:pt idx="5797">
                  <c:v>-803.83100000000002</c:v>
                </c:pt>
                <c:pt idx="5798">
                  <c:v>-305.57135</c:v>
                </c:pt>
                <c:pt idx="5799">
                  <c:v>-223.071</c:v>
                </c:pt>
                <c:pt idx="5800">
                  <c:v>-218.60499999999999</c:v>
                </c:pt>
                <c:pt idx="5801">
                  <c:v>2246.1</c:v>
                </c:pt>
                <c:pt idx="5802">
                  <c:v>-210.91499999999999</c:v>
                </c:pt>
                <c:pt idx="5803">
                  <c:v>-510.798</c:v>
                </c:pt>
                <c:pt idx="5804">
                  <c:v>405.90899999999999</c:v>
                </c:pt>
                <c:pt idx="5805">
                  <c:v>-1230.69</c:v>
                </c:pt>
                <c:pt idx="5806">
                  <c:v>-487.041</c:v>
                </c:pt>
                <c:pt idx="5807">
                  <c:v>-238.803</c:v>
                </c:pt>
                <c:pt idx="5808">
                  <c:v>1286.78</c:v>
                </c:pt>
                <c:pt idx="5809">
                  <c:v>-1378.42</c:v>
                </c:pt>
                <c:pt idx="5810">
                  <c:v>-17243.5</c:v>
                </c:pt>
                <c:pt idx="5811">
                  <c:v>-4143.21</c:v>
                </c:pt>
                <c:pt idx="5812">
                  <c:v>68.786900000000003</c:v>
                </c:pt>
                <c:pt idx="5813">
                  <c:v>73317.600000000006</c:v>
                </c:pt>
                <c:pt idx="5814">
                  <c:v>-3231.11</c:v>
                </c:pt>
                <c:pt idx="5815">
                  <c:v>-5616.36</c:v>
                </c:pt>
                <c:pt idx="5816">
                  <c:v>-6792.67</c:v>
                </c:pt>
                <c:pt idx="5817">
                  <c:v>-1017.81</c:v>
                </c:pt>
                <c:pt idx="5818">
                  <c:v>-221.54900000000001</c:v>
                </c:pt>
                <c:pt idx="5819">
                  <c:v>14587.2</c:v>
                </c:pt>
                <c:pt idx="5820">
                  <c:v>-917.07899999999995</c:v>
                </c:pt>
                <c:pt idx="5821">
                  <c:v>-401.529</c:v>
                </c:pt>
                <c:pt idx="5822">
                  <c:v>2210.41</c:v>
                </c:pt>
                <c:pt idx="5823">
                  <c:v>3866.78</c:v>
                </c:pt>
                <c:pt idx="5824">
                  <c:v>52932.6</c:v>
                </c:pt>
                <c:pt idx="5825">
                  <c:v>-5233.2299999999996</c:v>
                </c:pt>
                <c:pt idx="5826">
                  <c:v>-4436.59</c:v>
                </c:pt>
                <c:pt idx="5827">
                  <c:v>-1133.02</c:v>
                </c:pt>
                <c:pt idx="5828">
                  <c:v>-11901.8</c:v>
                </c:pt>
                <c:pt idx="5829">
                  <c:v>26249.8</c:v>
                </c:pt>
                <c:pt idx="5830">
                  <c:v>318.89600000000002</c:v>
                </c:pt>
                <c:pt idx="5831">
                  <c:v>-264.26</c:v>
                </c:pt>
                <c:pt idx="5832">
                  <c:v>-302.45499999999998</c:v>
                </c:pt>
                <c:pt idx="5833">
                  <c:v>1571.05</c:v>
                </c:pt>
                <c:pt idx="5834">
                  <c:v>108.473</c:v>
                </c:pt>
                <c:pt idx="5835">
                  <c:v>3866.95</c:v>
                </c:pt>
                <c:pt idx="5836">
                  <c:v>-684.81100000000004</c:v>
                </c:pt>
                <c:pt idx="5837">
                  <c:v>6491.1</c:v>
                </c:pt>
                <c:pt idx="5838">
                  <c:v>-400.75</c:v>
                </c:pt>
                <c:pt idx="5839">
                  <c:v>27493.4</c:v>
                </c:pt>
                <c:pt idx="5840">
                  <c:v>-118313</c:v>
                </c:pt>
                <c:pt idx="5841">
                  <c:v>-5231.62</c:v>
                </c:pt>
                <c:pt idx="5842">
                  <c:v>-1112.97</c:v>
                </c:pt>
                <c:pt idx="5843">
                  <c:v>-413.68099999999998</c:v>
                </c:pt>
                <c:pt idx="5844">
                  <c:v>-2921.89</c:v>
                </c:pt>
                <c:pt idx="5845">
                  <c:v>-2091</c:v>
                </c:pt>
                <c:pt idx="5846">
                  <c:v>-3430.66</c:v>
                </c:pt>
                <c:pt idx="5847">
                  <c:v>-1533.34</c:v>
                </c:pt>
                <c:pt idx="5848">
                  <c:v>-921.74</c:v>
                </c:pt>
                <c:pt idx="5849">
                  <c:v>-313.88400000000001</c:v>
                </c:pt>
                <c:pt idx="5850">
                  <c:v>-398.90100000000001</c:v>
                </c:pt>
                <c:pt idx="5851">
                  <c:v>-4441.97</c:v>
                </c:pt>
                <c:pt idx="5852">
                  <c:v>-9055.27</c:v>
                </c:pt>
                <c:pt idx="5853">
                  <c:v>10377.4</c:v>
                </c:pt>
                <c:pt idx="5854">
                  <c:v>5359.98</c:v>
                </c:pt>
                <c:pt idx="5855">
                  <c:v>-3657.7</c:v>
                </c:pt>
                <c:pt idx="5856">
                  <c:v>-4968.55</c:v>
                </c:pt>
                <c:pt idx="5857">
                  <c:v>532.02</c:v>
                </c:pt>
                <c:pt idx="5858">
                  <c:v>-37905</c:v>
                </c:pt>
                <c:pt idx="5859">
                  <c:v>-1826.8</c:v>
                </c:pt>
                <c:pt idx="5860">
                  <c:v>1525.31</c:v>
                </c:pt>
                <c:pt idx="5861">
                  <c:v>1713.59</c:v>
                </c:pt>
                <c:pt idx="5862">
                  <c:v>15224.6</c:v>
                </c:pt>
                <c:pt idx="5863">
                  <c:v>-1004.33</c:v>
                </c:pt>
                <c:pt idx="5864">
                  <c:v>124690</c:v>
                </c:pt>
                <c:pt idx="5865">
                  <c:v>-9347.14</c:v>
                </c:pt>
                <c:pt idx="5866">
                  <c:v>-1734.13</c:v>
                </c:pt>
                <c:pt idx="5867">
                  <c:v>-8928.82</c:v>
                </c:pt>
                <c:pt idx="5868">
                  <c:v>-2380.6999999999998</c:v>
                </c:pt>
                <c:pt idx="5869">
                  <c:v>-1308.1600000000001</c:v>
                </c:pt>
                <c:pt idx="5870">
                  <c:v>-460.483</c:v>
                </c:pt>
                <c:pt idx="5871">
                  <c:v>2722.52</c:v>
                </c:pt>
                <c:pt idx="5872">
                  <c:v>22807.3</c:v>
                </c:pt>
                <c:pt idx="5873">
                  <c:v>16154.6</c:v>
                </c:pt>
                <c:pt idx="5874">
                  <c:v>-2073.42</c:v>
                </c:pt>
                <c:pt idx="5875">
                  <c:v>362.99799999999999</c:v>
                </c:pt>
                <c:pt idx="5876">
                  <c:v>-8994.1200000000008</c:v>
                </c:pt>
                <c:pt idx="5877">
                  <c:v>-772.27099999999996</c:v>
                </c:pt>
                <c:pt idx="5878">
                  <c:v>-3474.86</c:v>
                </c:pt>
                <c:pt idx="5879">
                  <c:v>9758.6299999999992</c:v>
                </c:pt>
                <c:pt idx="5880">
                  <c:v>-3288.13</c:v>
                </c:pt>
                <c:pt idx="5881">
                  <c:v>-5432.99</c:v>
                </c:pt>
                <c:pt idx="5882">
                  <c:v>-852.14099999999996</c:v>
                </c:pt>
                <c:pt idx="5883">
                  <c:v>-4498.1499999999996</c:v>
                </c:pt>
                <c:pt idx="5884">
                  <c:v>1555.46</c:v>
                </c:pt>
                <c:pt idx="5885">
                  <c:v>6715.61</c:v>
                </c:pt>
                <c:pt idx="5886">
                  <c:v>2076.88</c:v>
                </c:pt>
                <c:pt idx="5887">
                  <c:v>529.05200000000002</c:v>
                </c:pt>
                <c:pt idx="5888">
                  <c:v>-12350.5</c:v>
                </c:pt>
                <c:pt idx="5889">
                  <c:v>-823.77</c:v>
                </c:pt>
                <c:pt idx="5890">
                  <c:v>-569.55499999999995</c:v>
                </c:pt>
                <c:pt idx="5891">
                  <c:v>17013.3</c:v>
                </c:pt>
                <c:pt idx="5892">
                  <c:v>14675.6</c:v>
                </c:pt>
                <c:pt idx="5893">
                  <c:v>-3591.55</c:v>
                </c:pt>
                <c:pt idx="5894">
                  <c:v>-4732.8100000000004</c:v>
                </c:pt>
                <c:pt idx="5895">
                  <c:v>-653.94399999999996</c:v>
                </c:pt>
                <c:pt idx="5896">
                  <c:v>-444.661</c:v>
                </c:pt>
                <c:pt idx="5897">
                  <c:v>-694.59699999999998</c:v>
                </c:pt>
                <c:pt idx="5898">
                  <c:v>-147.22999999999999</c:v>
                </c:pt>
                <c:pt idx="5899">
                  <c:v>-572.72299999999996</c:v>
                </c:pt>
                <c:pt idx="5900">
                  <c:v>-833.88147000000004</c:v>
                </c:pt>
                <c:pt idx="5901">
                  <c:v>17738.900000000001</c:v>
                </c:pt>
                <c:pt idx="5902">
                  <c:v>13390.9</c:v>
                </c:pt>
                <c:pt idx="5903">
                  <c:v>-5817.31</c:v>
                </c:pt>
                <c:pt idx="5904">
                  <c:v>-6636.46</c:v>
                </c:pt>
                <c:pt idx="5905">
                  <c:v>-3888.09</c:v>
                </c:pt>
                <c:pt idx="5906">
                  <c:v>-2519.27</c:v>
                </c:pt>
                <c:pt idx="5907">
                  <c:v>-5362.62</c:v>
                </c:pt>
                <c:pt idx="5908">
                  <c:v>-2173.5</c:v>
                </c:pt>
                <c:pt idx="5909">
                  <c:v>-858.13</c:v>
                </c:pt>
                <c:pt idx="5910">
                  <c:v>-474.75765999999999</c:v>
                </c:pt>
                <c:pt idx="5911">
                  <c:v>465.60500000000002</c:v>
                </c:pt>
                <c:pt idx="5912">
                  <c:v>4092.01</c:v>
                </c:pt>
                <c:pt idx="5913">
                  <c:v>-657.91</c:v>
                </c:pt>
                <c:pt idx="5914">
                  <c:v>-722.58799999999997</c:v>
                </c:pt>
                <c:pt idx="5915">
                  <c:v>-410.22</c:v>
                </c:pt>
                <c:pt idx="5916">
                  <c:v>-54.272199999999998</c:v>
                </c:pt>
                <c:pt idx="5917">
                  <c:v>-1038.3900000000001</c:v>
                </c:pt>
                <c:pt idx="5918">
                  <c:v>-4423.09</c:v>
                </c:pt>
                <c:pt idx="5919">
                  <c:v>-1252.04</c:v>
                </c:pt>
                <c:pt idx="5920">
                  <c:v>-63.312399999999997</c:v>
                </c:pt>
                <c:pt idx="5921">
                  <c:v>378.91451999999998</c:v>
                </c:pt>
                <c:pt idx="5922">
                  <c:v>900.64099999999996</c:v>
                </c:pt>
                <c:pt idx="5923">
                  <c:v>8.2692700000000006</c:v>
                </c:pt>
                <c:pt idx="5924">
                  <c:v>-21.523299999999999</c:v>
                </c:pt>
                <c:pt idx="5925">
                  <c:v>-1777.48</c:v>
                </c:pt>
                <c:pt idx="5926">
                  <c:v>58.4619</c:v>
                </c:pt>
                <c:pt idx="5927">
                  <c:v>-19.373100000000001</c:v>
                </c:pt>
                <c:pt idx="5928">
                  <c:v>-3431.34</c:v>
                </c:pt>
                <c:pt idx="5929">
                  <c:v>-383.10300000000001</c:v>
                </c:pt>
                <c:pt idx="5930">
                  <c:v>680.827</c:v>
                </c:pt>
                <c:pt idx="5931">
                  <c:v>8618.33</c:v>
                </c:pt>
                <c:pt idx="5932">
                  <c:v>-477.91</c:v>
                </c:pt>
                <c:pt idx="5933">
                  <c:v>10202</c:v>
                </c:pt>
                <c:pt idx="5934">
                  <c:v>324.38299999999998</c:v>
                </c:pt>
                <c:pt idx="5935">
                  <c:v>-373.62200000000001</c:v>
                </c:pt>
                <c:pt idx="5936">
                  <c:v>-3580.44</c:v>
                </c:pt>
                <c:pt idx="5937">
                  <c:v>-3300.19</c:v>
                </c:pt>
                <c:pt idx="5938">
                  <c:v>-2039.6</c:v>
                </c:pt>
                <c:pt idx="5939">
                  <c:v>-6253.49</c:v>
                </c:pt>
                <c:pt idx="5940">
                  <c:v>671.28800000000001</c:v>
                </c:pt>
                <c:pt idx="5941">
                  <c:v>18810.8</c:v>
                </c:pt>
                <c:pt idx="5942">
                  <c:v>19833.599999999999</c:v>
                </c:pt>
                <c:pt idx="5943">
                  <c:v>20545.599999999999</c:v>
                </c:pt>
                <c:pt idx="5944">
                  <c:v>33141.699999999997</c:v>
                </c:pt>
                <c:pt idx="5945">
                  <c:v>-1844.48</c:v>
                </c:pt>
                <c:pt idx="5946">
                  <c:v>-328.77355999999997</c:v>
                </c:pt>
                <c:pt idx="5947">
                  <c:v>163.81899999999999</c:v>
                </c:pt>
                <c:pt idx="5948">
                  <c:v>167.22200000000001</c:v>
                </c:pt>
                <c:pt idx="5949">
                  <c:v>-1625</c:v>
                </c:pt>
                <c:pt idx="5950">
                  <c:v>-869.24400000000003</c:v>
                </c:pt>
                <c:pt idx="5951">
                  <c:v>-373.80777</c:v>
                </c:pt>
                <c:pt idx="5952">
                  <c:v>-2547.4899999999998</c:v>
                </c:pt>
                <c:pt idx="5953">
                  <c:v>6229.23</c:v>
                </c:pt>
                <c:pt idx="5954">
                  <c:v>-3402.56</c:v>
                </c:pt>
                <c:pt idx="5955">
                  <c:v>-1057.97</c:v>
                </c:pt>
                <c:pt idx="5956">
                  <c:v>-448.82499999999999</c:v>
                </c:pt>
                <c:pt idx="5957">
                  <c:v>-99.788399999999996</c:v>
                </c:pt>
                <c:pt idx="5958">
                  <c:v>-169.06299999999999</c:v>
                </c:pt>
                <c:pt idx="5959">
                  <c:v>-108.398</c:v>
                </c:pt>
                <c:pt idx="5960">
                  <c:v>-247.81200000000001</c:v>
                </c:pt>
                <c:pt idx="5961">
                  <c:v>1765.87</c:v>
                </c:pt>
                <c:pt idx="5962">
                  <c:v>16908</c:v>
                </c:pt>
                <c:pt idx="5963">
                  <c:v>-2784.8</c:v>
                </c:pt>
                <c:pt idx="5964">
                  <c:v>2693.41</c:v>
                </c:pt>
                <c:pt idx="5965">
                  <c:v>117129</c:v>
                </c:pt>
                <c:pt idx="5966">
                  <c:v>-8380.2199999999993</c:v>
                </c:pt>
                <c:pt idx="5967">
                  <c:v>-4074.28</c:v>
                </c:pt>
                <c:pt idx="5968">
                  <c:v>-1644.76</c:v>
                </c:pt>
                <c:pt idx="5969">
                  <c:v>-2539.9299999999998</c:v>
                </c:pt>
                <c:pt idx="5970">
                  <c:v>-1570.46</c:v>
                </c:pt>
                <c:pt idx="5971">
                  <c:v>-1068.17</c:v>
                </c:pt>
                <c:pt idx="5972">
                  <c:v>-833.67499999999995</c:v>
                </c:pt>
                <c:pt idx="5973">
                  <c:v>-835.78300000000002</c:v>
                </c:pt>
                <c:pt idx="5974">
                  <c:v>-418.18</c:v>
                </c:pt>
                <c:pt idx="5975">
                  <c:v>15036</c:v>
                </c:pt>
                <c:pt idx="5976">
                  <c:v>-1222.46</c:v>
                </c:pt>
                <c:pt idx="5977">
                  <c:v>2948.7</c:v>
                </c:pt>
                <c:pt idx="5978">
                  <c:v>-2556.3200000000002</c:v>
                </c:pt>
                <c:pt idx="5979">
                  <c:v>-334.18799999999999</c:v>
                </c:pt>
                <c:pt idx="5980">
                  <c:v>1854.31</c:v>
                </c:pt>
                <c:pt idx="5981">
                  <c:v>-4798.8999999999996</c:v>
                </c:pt>
                <c:pt idx="5982">
                  <c:v>-4472.34</c:v>
                </c:pt>
                <c:pt idx="5983">
                  <c:v>1319.08</c:v>
                </c:pt>
                <c:pt idx="5984">
                  <c:v>1528.11</c:v>
                </c:pt>
                <c:pt idx="5985">
                  <c:v>422.791</c:v>
                </c:pt>
                <c:pt idx="5986">
                  <c:v>-307.839</c:v>
                </c:pt>
                <c:pt idx="5987">
                  <c:v>-291.13900000000001</c:v>
                </c:pt>
                <c:pt idx="5988">
                  <c:v>862.61199999999997</c:v>
                </c:pt>
                <c:pt idx="5989">
                  <c:v>2891.67</c:v>
                </c:pt>
                <c:pt idx="5990">
                  <c:v>-798.78899999999999</c:v>
                </c:pt>
                <c:pt idx="5991">
                  <c:v>-1079.92</c:v>
                </c:pt>
                <c:pt idx="5992">
                  <c:v>7464.12</c:v>
                </c:pt>
                <c:pt idx="5993">
                  <c:v>-6078.01</c:v>
                </c:pt>
                <c:pt idx="5994">
                  <c:v>-1791.54</c:v>
                </c:pt>
                <c:pt idx="5995">
                  <c:v>7648.56</c:v>
                </c:pt>
                <c:pt idx="5996">
                  <c:v>-4589.9399999999996</c:v>
                </c:pt>
                <c:pt idx="5997">
                  <c:v>-2017.22</c:v>
                </c:pt>
                <c:pt idx="5998">
                  <c:v>-1113.8</c:v>
                </c:pt>
                <c:pt idx="5999">
                  <c:v>22976</c:v>
                </c:pt>
                <c:pt idx="6000">
                  <c:v>-2334.96</c:v>
                </c:pt>
                <c:pt idx="6001">
                  <c:v>-1540.04</c:v>
                </c:pt>
                <c:pt idx="6002">
                  <c:v>1571.48</c:v>
                </c:pt>
                <c:pt idx="6003">
                  <c:v>-105.167</c:v>
                </c:pt>
                <c:pt idx="6004">
                  <c:v>-14.4816</c:v>
                </c:pt>
                <c:pt idx="6005">
                  <c:v>3575.07</c:v>
                </c:pt>
                <c:pt idx="6006">
                  <c:v>-7256.35</c:v>
                </c:pt>
                <c:pt idx="6007">
                  <c:v>20462.3</c:v>
                </c:pt>
                <c:pt idx="6008">
                  <c:v>-4206.33</c:v>
                </c:pt>
                <c:pt idx="6009">
                  <c:v>-685.72799999999995</c:v>
                </c:pt>
                <c:pt idx="6010">
                  <c:v>-458.44200000000001</c:v>
                </c:pt>
                <c:pt idx="6011">
                  <c:v>-821.58900000000006</c:v>
                </c:pt>
                <c:pt idx="6012">
                  <c:v>168.98500000000001</c:v>
                </c:pt>
                <c:pt idx="6013">
                  <c:v>149.85400000000001</c:v>
                </c:pt>
                <c:pt idx="6014">
                  <c:v>-166.01</c:v>
                </c:pt>
                <c:pt idx="6015">
                  <c:v>-125.29731</c:v>
                </c:pt>
                <c:pt idx="6016">
                  <c:v>-12024.5</c:v>
                </c:pt>
                <c:pt idx="6017">
                  <c:v>338.63099999999997</c:v>
                </c:pt>
                <c:pt idx="6018">
                  <c:v>26078.1</c:v>
                </c:pt>
                <c:pt idx="6019">
                  <c:v>1056.05</c:v>
                </c:pt>
                <c:pt idx="6020">
                  <c:v>8772.27</c:v>
                </c:pt>
                <c:pt idx="6021">
                  <c:v>-1594.8</c:v>
                </c:pt>
                <c:pt idx="6022">
                  <c:v>-3167.65</c:v>
                </c:pt>
                <c:pt idx="6023">
                  <c:v>-4111.8100000000004</c:v>
                </c:pt>
                <c:pt idx="6024">
                  <c:v>-1303.8599999999999</c:v>
                </c:pt>
                <c:pt idx="6025">
                  <c:v>-2391.79</c:v>
                </c:pt>
                <c:pt idx="6026">
                  <c:v>-875.07100000000003</c:v>
                </c:pt>
                <c:pt idx="6027">
                  <c:v>-189.01499999999999</c:v>
                </c:pt>
                <c:pt idx="6028">
                  <c:v>13978.6</c:v>
                </c:pt>
                <c:pt idx="6029">
                  <c:v>-600.31399999999996</c:v>
                </c:pt>
                <c:pt idx="6030">
                  <c:v>-4928.18</c:v>
                </c:pt>
                <c:pt idx="6031">
                  <c:v>-2398.88</c:v>
                </c:pt>
                <c:pt idx="6032">
                  <c:v>-371.63200000000001</c:v>
                </c:pt>
                <c:pt idx="6033">
                  <c:v>27552.1</c:v>
                </c:pt>
                <c:pt idx="6034">
                  <c:v>1681.76</c:v>
                </c:pt>
                <c:pt idx="6035">
                  <c:v>-711.77499999999998</c:v>
                </c:pt>
                <c:pt idx="6036">
                  <c:v>-305.88299999999998</c:v>
                </c:pt>
                <c:pt idx="6037">
                  <c:v>-3600.72</c:v>
                </c:pt>
                <c:pt idx="6038">
                  <c:v>1611.64</c:v>
                </c:pt>
                <c:pt idx="6039">
                  <c:v>9597.5</c:v>
                </c:pt>
                <c:pt idx="6040">
                  <c:v>-6066.23</c:v>
                </c:pt>
                <c:pt idx="6041">
                  <c:v>-959.74699999999996</c:v>
                </c:pt>
                <c:pt idx="6042">
                  <c:v>36.446899999999999</c:v>
                </c:pt>
                <c:pt idx="6043">
                  <c:v>130.827</c:v>
                </c:pt>
                <c:pt idx="6044">
                  <c:v>-677.875</c:v>
                </c:pt>
                <c:pt idx="6045">
                  <c:v>343.99799999999999</c:v>
                </c:pt>
                <c:pt idx="6046">
                  <c:v>220.215</c:v>
                </c:pt>
                <c:pt idx="6047">
                  <c:v>-330.64800000000002</c:v>
                </c:pt>
                <c:pt idx="6048">
                  <c:v>410.81599999999997</c:v>
                </c:pt>
                <c:pt idx="6049">
                  <c:v>-864.20600000000002</c:v>
                </c:pt>
                <c:pt idx="6050">
                  <c:v>37646</c:v>
                </c:pt>
                <c:pt idx="6051">
                  <c:v>55563.3</c:v>
                </c:pt>
                <c:pt idx="6052">
                  <c:v>-7306.92</c:v>
                </c:pt>
                <c:pt idx="6053">
                  <c:v>-6608.17</c:v>
                </c:pt>
                <c:pt idx="6054">
                  <c:v>4777.1000000000004</c:v>
                </c:pt>
                <c:pt idx="6055">
                  <c:v>-2103.0100000000002</c:v>
                </c:pt>
                <c:pt idx="6056">
                  <c:v>-2628.3</c:v>
                </c:pt>
                <c:pt idx="6057">
                  <c:v>-2050.88</c:v>
                </c:pt>
                <c:pt idx="6058">
                  <c:v>-785.32399999999996</c:v>
                </c:pt>
                <c:pt idx="6059">
                  <c:v>-594.70100000000002</c:v>
                </c:pt>
                <c:pt idx="6060">
                  <c:v>-127.639</c:v>
                </c:pt>
                <c:pt idx="6061">
                  <c:v>5641.82</c:v>
                </c:pt>
                <c:pt idx="6062">
                  <c:v>-708.30200000000002</c:v>
                </c:pt>
                <c:pt idx="6063">
                  <c:v>-302.65683000000001</c:v>
                </c:pt>
                <c:pt idx="6064">
                  <c:v>-1350.92</c:v>
                </c:pt>
                <c:pt idx="6065">
                  <c:v>-1128.49</c:v>
                </c:pt>
                <c:pt idx="6066">
                  <c:v>-3510.96</c:v>
                </c:pt>
                <c:pt idx="6067">
                  <c:v>-4209.84</c:v>
                </c:pt>
                <c:pt idx="6068">
                  <c:v>-1226.6500000000001</c:v>
                </c:pt>
                <c:pt idx="6069">
                  <c:v>4051.38</c:v>
                </c:pt>
                <c:pt idx="6070">
                  <c:v>3236.16</c:v>
                </c:pt>
                <c:pt idx="6071">
                  <c:v>130.61099999999999</c:v>
                </c:pt>
                <c:pt idx="6072">
                  <c:v>-155.703</c:v>
                </c:pt>
                <c:pt idx="6073">
                  <c:v>16954.3</c:v>
                </c:pt>
                <c:pt idx="6074">
                  <c:v>-728.14324999999997</c:v>
                </c:pt>
                <c:pt idx="6075">
                  <c:v>-178.11</c:v>
                </c:pt>
                <c:pt idx="6076">
                  <c:v>-341.71697999999998</c:v>
                </c:pt>
                <c:pt idx="6077">
                  <c:v>24916.2</c:v>
                </c:pt>
                <c:pt idx="6078">
                  <c:v>7793.4</c:v>
                </c:pt>
                <c:pt idx="6079">
                  <c:v>18566.8</c:v>
                </c:pt>
                <c:pt idx="6080">
                  <c:v>90599.4</c:v>
                </c:pt>
                <c:pt idx="6081">
                  <c:v>-5489.02</c:v>
                </c:pt>
                <c:pt idx="6082">
                  <c:v>-4994.84</c:v>
                </c:pt>
                <c:pt idx="6083">
                  <c:v>-2741.26</c:v>
                </c:pt>
                <c:pt idx="6084">
                  <c:v>7159.96</c:v>
                </c:pt>
                <c:pt idx="6085">
                  <c:v>-2422.23</c:v>
                </c:pt>
                <c:pt idx="6086">
                  <c:v>-1088.4000000000001</c:v>
                </c:pt>
                <c:pt idx="6087">
                  <c:v>1739.12</c:v>
                </c:pt>
                <c:pt idx="6088">
                  <c:v>-279.125</c:v>
                </c:pt>
                <c:pt idx="6089">
                  <c:v>-102.69383999999999</c:v>
                </c:pt>
                <c:pt idx="6090">
                  <c:v>8254.84</c:v>
                </c:pt>
                <c:pt idx="6091">
                  <c:v>-2047.96</c:v>
                </c:pt>
                <c:pt idx="6092">
                  <c:v>546.61699999999996</c:v>
                </c:pt>
                <c:pt idx="6093">
                  <c:v>-2603.59</c:v>
                </c:pt>
                <c:pt idx="6094">
                  <c:v>3366.95</c:v>
                </c:pt>
                <c:pt idx="6095">
                  <c:v>-2830.6</c:v>
                </c:pt>
                <c:pt idx="6096">
                  <c:v>-32326.1</c:v>
                </c:pt>
                <c:pt idx="6097">
                  <c:v>682.44600000000003</c:v>
                </c:pt>
                <c:pt idx="6098">
                  <c:v>760.86</c:v>
                </c:pt>
                <c:pt idx="6099">
                  <c:v>-194.14599999999999</c:v>
                </c:pt>
                <c:pt idx="6100">
                  <c:v>-13.491400000000001</c:v>
                </c:pt>
                <c:pt idx="6101">
                  <c:v>-249.28</c:v>
                </c:pt>
                <c:pt idx="6102">
                  <c:v>-472.04599999999999</c:v>
                </c:pt>
                <c:pt idx="6103">
                  <c:v>-298.46300000000002</c:v>
                </c:pt>
                <c:pt idx="6104">
                  <c:v>11628</c:v>
                </c:pt>
                <c:pt idx="6105">
                  <c:v>-3823.15</c:v>
                </c:pt>
                <c:pt idx="6106">
                  <c:v>-1606.14</c:v>
                </c:pt>
                <c:pt idx="6107">
                  <c:v>-4444.97</c:v>
                </c:pt>
                <c:pt idx="6108">
                  <c:v>-5764.94</c:v>
                </c:pt>
                <c:pt idx="6109">
                  <c:v>-3517.89</c:v>
                </c:pt>
                <c:pt idx="6110">
                  <c:v>-1472.5</c:v>
                </c:pt>
                <c:pt idx="6111">
                  <c:v>23652.799999999999</c:v>
                </c:pt>
                <c:pt idx="6112">
                  <c:v>402.87700000000001</c:v>
                </c:pt>
                <c:pt idx="6113">
                  <c:v>-1461.43</c:v>
                </c:pt>
                <c:pt idx="6114">
                  <c:v>2039.23</c:v>
                </c:pt>
                <c:pt idx="6115">
                  <c:v>-798.77002000000005</c:v>
                </c:pt>
                <c:pt idx="6116">
                  <c:v>-491.92899999999997</c:v>
                </c:pt>
                <c:pt idx="6117">
                  <c:v>-114.142</c:v>
                </c:pt>
                <c:pt idx="6118">
                  <c:v>-930.62</c:v>
                </c:pt>
                <c:pt idx="6119">
                  <c:v>-3296.42</c:v>
                </c:pt>
                <c:pt idx="6120">
                  <c:v>-2688.64</c:v>
                </c:pt>
                <c:pt idx="6121">
                  <c:v>-380.76600000000002</c:v>
                </c:pt>
                <c:pt idx="6122">
                  <c:v>-185.73599999999999</c:v>
                </c:pt>
                <c:pt idx="6123">
                  <c:v>-851.827</c:v>
                </c:pt>
                <c:pt idx="6124">
                  <c:v>-1080.94</c:v>
                </c:pt>
                <c:pt idx="6125">
                  <c:v>244.874</c:v>
                </c:pt>
                <c:pt idx="6126">
                  <c:v>265.13299999999998</c:v>
                </c:pt>
                <c:pt idx="6127">
                  <c:v>268.846</c:v>
                </c:pt>
                <c:pt idx="6128">
                  <c:v>437.04599999999999</c:v>
                </c:pt>
                <c:pt idx="6129">
                  <c:v>1144.42</c:v>
                </c:pt>
                <c:pt idx="6130">
                  <c:v>2989.67</c:v>
                </c:pt>
                <c:pt idx="6131">
                  <c:v>66.095600000000005</c:v>
                </c:pt>
                <c:pt idx="6132">
                  <c:v>77422.5</c:v>
                </c:pt>
                <c:pt idx="6133">
                  <c:v>-4783.6899999999996</c:v>
                </c:pt>
                <c:pt idx="6134">
                  <c:v>2269.81</c:v>
                </c:pt>
                <c:pt idx="6135">
                  <c:v>-2263.59</c:v>
                </c:pt>
                <c:pt idx="6136">
                  <c:v>8426.8799999999992</c:v>
                </c:pt>
                <c:pt idx="6137">
                  <c:v>381.55200000000002</c:v>
                </c:pt>
                <c:pt idx="6138">
                  <c:v>-702.19164999999998</c:v>
                </c:pt>
                <c:pt idx="6139">
                  <c:v>749.61400000000003</c:v>
                </c:pt>
                <c:pt idx="6140">
                  <c:v>-2253.79</c:v>
                </c:pt>
                <c:pt idx="6141">
                  <c:v>13708.9</c:v>
                </c:pt>
                <c:pt idx="6142">
                  <c:v>-19789.2</c:v>
                </c:pt>
                <c:pt idx="6143">
                  <c:v>-2411.0500000000002</c:v>
                </c:pt>
                <c:pt idx="6144">
                  <c:v>-897.33799999999997</c:v>
                </c:pt>
                <c:pt idx="6145">
                  <c:v>-261.01238999999998</c:v>
                </c:pt>
                <c:pt idx="6146">
                  <c:v>-51925.4</c:v>
                </c:pt>
                <c:pt idx="6147">
                  <c:v>-25453</c:v>
                </c:pt>
                <c:pt idx="6148">
                  <c:v>863.17499999999995</c:v>
                </c:pt>
                <c:pt idx="6149">
                  <c:v>1281.42</c:v>
                </c:pt>
                <c:pt idx="6150">
                  <c:v>1749.97</c:v>
                </c:pt>
                <c:pt idx="6151">
                  <c:v>3919.95</c:v>
                </c:pt>
                <c:pt idx="6152">
                  <c:v>3320.38</c:v>
                </c:pt>
                <c:pt idx="6153">
                  <c:v>294.39999999999998</c:v>
                </c:pt>
                <c:pt idx="6154">
                  <c:v>-30892.6</c:v>
                </c:pt>
                <c:pt idx="6155">
                  <c:v>731.23800000000006</c:v>
                </c:pt>
                <c:pt idx="6156">
                  <c:v>3240.96</c:v>
                </c:pt>
                <c:pt idx="6157">
                  <c:v>2556.14</c:v>
                </c:pt>
                <c:pt idx="6158">
                  <c:v>7480.72</c:v>
                </c:pt>
                <c:pt idx="6159">
                  <c:v>-443.35700000000003</c:v>
                </c:pt>
                <c:pt idx="6160">
                  <c:v>-928.8</c:v>
                </c:pt>
                <c:pt idx="6161">
                  <c:v>-629.46900000000005</c:v>
                </c:pt>
                <c:pt idx="6162">
                  <c:v>-468.005</c:v>
                </c:pt>
                <c:pt idx="6163">
                  <c:v>-1732.76</c:v>
                </c:pt>
                <c:pt idx="6164">
                  <c:v>-3575.91</c:v>
                </c:pt>
                <c:pt idx="6165">
                  <c:v>11320.9</c:v>
                </c:pt>
                <c:pt idx="6166">
                  <c:v>6059.69</c:v>
                </c:pt>
                <c:pt idx="6167">
                  <c:v>-2565.46</c:v>
                </c:pt>
                <c:pt idx="6168">
                  <c:v>-3161.38</c:v>
                </c:pt>
                <c:pt idx="6169">
                  <c:v>-25606.7</c:v>
                </c:pt>
                <c:pt idx="6170">
                  <c:v>-608.596</c:v>
                </c:pt>
                <c:pt idx="6171">
                  <c:v>11747.4</c:v>
                </c:pt>
                <c:pt idx="6172">
                  <c:v>-102340</c:v>
                </c:pt>
                <c:pt idx="6173">
                  <c:v>85074.3</c:v>
                </c:pt>
                <c:pt idx="6174">
                  <c:v>-1897.6</c:v>
                </c:pt>
                <c:pt idx="6175">
                  <c:v>-855.69100000000003</c:v>
                </c:pt>
                <c:pt idx="6176">
                  <c:v>-300.25882000000001</c:v>
                </c:pt>
                <c:pt idx="6177">
                  <c:v>-1321.72</c:v>
                </c:pt>
                <c:pt idx="6178">
                  <c:v>204.14699999999999</c:v>
                </c:pt>
                <c:pt idx="6179">
                  <c:v>-31.401700000000002</c:v>
                </c:pt>
                <c:pt idx="6180">
                  <c:v>279.83800000000002</c:v>
                </c:pt>
                <c:pt idx="6181">
                  <c:v>1189.7</c:v>
                </c:pt>
                <c:pt idx="6182">
                  <c:v>-740.38400000000001</c:v>
                </c:pt>
                <c:pt idx="6183">
                  <c:v>-5665.31</c:v>
                </c:pt>
                <c:pt idx="6184">
                  <c:v>-1820.63</c:v>
                </c:pt>
                <c:pt idx="6185">
                  <c:v>58.875</c:v>
                </c:pt>
                <c:pt idx="6186">
                  <c:v>878.80799999999999</c:v>
                </c:pt>
                <c:pt idx="6187">
                  <c:v>602.02499999999998</c:v>
                </c:pt>
                <c:pt idx="6188">
                  <c:v>-208.15801999999999</c:v>
                </c:pt>
                <c:pt idx="6189">
                  <c:v>8279.32</c:v>
                </c:pt>
                <c:pt idx="6190">
                  <c:v>14695.9</c:v>
                </c:pt>
                <c:pt idx="6191">
                  <c:v>-9496.9500000000007</c:v>
                </c:pt>
                <c:pt idx="6192">
                  <c:v>-5167.3999999999996</c:v>
                </c:pt>
                <c:pt idx="6193">
                  <c:v>-3605.23</c:v>
                </c:pt>
                <c:pt idx="6194">
                  <c:v>-3093.77</c:v>
                </c:pt>
                <c:pt idx="6195">
                  <c:v>89670.3</c:v>
                </c:pt>
                <c:pt idx="6196">
                  <c:v>11973.9</c:v>
                </c:pt>
                <c:pt idx="6197">
                  <c:v>-2798.43</c:v>
                </c:pt>
                <c:pt idx="6198">
                  <c:v>-1302.6199999999999</c:v>
                </c:pt>
                <c:pt idx="6199">
                  <c:v>-626.40200000000004</c:v>
                </c:pt>
                <c:pt idx="6200">
                  <c:v>3193.72</c:v>
                </c:pt>
                <c:pt idx="6201">
                  <c:v>-240.244</c:v>
                </c:pt>
                <c:pt idx="6202">
                  <c:v>-106.65300000000001</c:v>
                </c:pt>
                <c:pt idx="6203">
                  <c:v>-14.356400000000001</c:v>
                </c:pt>
                <c:pt idx="6204">
                  <c:v>5645.16</c:v>
                </c:pt>
                <c:pt idx="6205">
                  <c:v>-8818.76</c:v>
                </c:pt>
                <c:pt idx="6206">
                  <c:v>2706.51</c:v>
                </c:pt>
                <c:pt idx="6207">
                  <c:v>519.27533000000005</c:v>
                </c:pt>
                <c:pt idx="6208">
                  <c:v>22093.9</c:v>
                </c:pt>
                <c:pt idx="6209">
                  <c:v>2010.45</c:v>
                </c:pt>
                <c:pt idx="6210">
                  <c:v>8778.23</c:v>
                </c:pt>
                <c:pt idx="6211">
                  <c:v>-2459.27</c:v>
                </c:pt>
                <c:pt idx="6212">
                  <c:v>-1135.32</c:v>
                </c:pt>
                <c:pt idx="6213">
                  <c:v>21354.799999999999</c:v>
                </c:pt>
                <c:pt idx="6214">
                  <c:v>-224.15303</c:v>
                </c:pt>
                <c:pt idx="6215">
                  <c:v>-25091.7</c:v>
                </c:pt>
                <c:pt idx="6216">
                  <c:v>7645.62</c:v>
                </c:pt>
                <c:pt idx="6217">
                  <c:v>-564.55200000000002</c:v>
                </c:pt>
                <c:pt idx="6218">
                  <c:v>-1016.22</c:v>
                </c:pt>
                <c:pt idx="6219">
                  <c:v>225.226</c:v>
                </c:pt>
                <c:pt idx="6220">
                  <c:v>54939.199999999997</c:v>
                </c:pt>
                <c:pt idx="6221">
                  <c:v>-7271.38</c:v>
                </c:pt>
                <c:pt idx="6222">
                  <c:v>-2579.9</c:v>
                </c:pt>
                <c:pt idx="6223">
                  <c:v>-6103.07</c:v>
                </c:pt>
                <c:pt idx="6224">
                  <c:v>2538.02</c:v>
                </c:pt>
                <c:pt idx="6225">
                  <c:v>-3259</c:v>
                </c:pt>
                <c:pt idx="6226">
                  <c:v>-2176.2399999999998</c:v>
                </c:pt>
                <c:pt idx="6227">
                  <c:v>-1293.3</c:v>
                </c:pt>
                <c:pt idx="6228">
                  <c:v>37956.699999999997</c:v>
                </c:pt>
                <c:pt idx="6229">
                  <c:v>-2028.16</c:v>
                </c:pt>
                <c:pt idx="6230">
                  <c:v>1067.3</c:v>
                </c:pt>
                <c:pt idx="6231">
                  <c:v>-928.65200000000004</c:v>
                </c:pt>
                <c:pt idx="6232">
                  <c:v>-304.83100000000002</c:v>
                </c:pt>
                <c:pt idx="6233">
                  <c:v>4350.9399999999996</c:v>
                </c:pt>
                <c:pt idx="6234">
                  <c:v>-344.81200000000001</c:v>
                </c:pt>
                <c:pt idx="6235">
                  <c:v>-937.85400000000004</c:v>
                </c:pt>
                <c:pt idx="6236">
                  <c:v>-130.322</c:v>
                </c:pt>
                <c:pt idx="6237">
                  <c:v>-725.12800000000004</c:v>
                </c:pt>
                <c:pt idx="6238">
                  <c:v>-1320.36</c:v>
                </c:pt>
                <c:pt idx="6239">
                  <c:v>1064</c:v>
                </c:pt>
                <c:pt idx="6240">
                  <c:v>-575.15700000000004</c:v>
                </c:pt>
                <c:pt idx="6241">
                  <c:v>282.37441999999999</c:v>
                </c:pt>
                <c:pt idx="6242">
                  <c:v>10272.700000000001</c:v>
                </c:pt>
                <c:pt idx="6243">
                  <c:v>-293.351</c:v>
                </c:pt>
                <c:pt idx="6244">
                  <c:v>-331.84800000000001</c:v>
                </c:pt>
                <c:pt idx="6245">
                  <c:v>-10351</c:v>
                </c:pt>
                <c:pt idx="6246">
                  <c:v>-3441.85</c:v>
                </c:pt>
                <c:pt idx="6247">
                  <c:v>-5792.56</c:v>
                </c:pt>
                <c:pt idx="6248">
                  <c:v>-2845.15</c:v>
                </c:pt>
                <c:pt idx="6249">
                  <c:v>-2076.31</c:v>
                </c:pt>
                <c:pt idx="6250">
                  <c:v>21833.1</c:v>
                </c:pt>
                <c:pt idx="6251">
                  <c:v>-4426.07</c:v>
                </c:pt>
                <c:pt idx="6252">
                  <c:v>-2328.6799999999998</c:v>
                </c:pt>
                <c:pt idx="6253">
                  <c:v>-1201.6300000000001</c:v>
                </c:pt>
                <c:pt idx="6254">
                  <c:v>-641.67749000000003</c:v>
                </c:pt>
                <c:pt idx="6255">
                  <c:v>-1220.48</c:v>
                </c:pt>
                <c:pt idx="6256">
                  <c:v>-795.36261000000002</c:v>
                </c:pt>
                <c:pt idx="6257">
                  <c:v>-435.30599999999998</c:v>
                </c:pt>
                <c:pt idx="6258">
                  <c:v>-230.61600000000001</c:v>
                </c:pt>
                <c:pt idx="6259">
                  <c:v>230.58600000000001</c:v>
                </c:pt>
                <c:pt idx="6260">
                  <c:v>4386.17</c:v>
                </c:pt>
                <c:pt idx="6261">
                  <c:v>43399.1</c:v>
                </c:pt>
                <c:pt idx="6262">
                  <c:v>4397.91</c:v>
                </c:pt>
                <c:pt idx="6263">
                  <c:v>-2547.37</c:v>
                </c:pt>
                <c:pt idx="6264">
                  <c:v>-3307.27</c:v>
                </c:pt>
                <c:pt idx="6265">
                  <c:v>-899.31100000000004</c:v>
                </c:pt>
                <c:pt idx="6266">
                  <c:v>-164.44800000000001</c:v>
                </c:pt>
                <c:pt idx="6267">
                  <c:v>-4783.6000000000004</c:v>
                </c:pt>
                <c:pt idx="6268">
                  <c:v>-2339.3200000000002</c:v>
                </c:pt>
                <c:pt idx="6269">
                  <c:v>720.51599999999996</c:v>
                </c:pt>
                <c:pt idx="6270">
                  <c:v>-406.69200000000001</c:v>
                </c:pt>
                <c:pt idx="6271">
                  <c:v>125320</c:v>
                </c:pt>
                <c:pt idx="6272">
                  <c:v>-5167.66</c:v>
                </c:pt>
                <c:pt idx="6273">
                  <c:v>-5891.41</c:v>
                </c:pt>
                <c:pt idx="6274">
                  <c:v>-314.30700000000002</c:v>
                </c:pt>
                <c:pt idx="6275">
                  <c:v>-2664.71</c:v>
                </c:pt>
                <c:pt idx="6276">
                  <c:v>-3940.45</c:v>
                </c:pt>
                <c:pt idx="6277">
                  <c:v>-4464.76</c:v>
                </c:pt>
                <c:pt idx="6278">
                  <c:v>-3039.43</c:v>
                </c:pt>
                <c:pt idx="6279">
                  <c:v>-1553.75</c:v>
                </c:pt>
                <c:pt idx="6280">
                  <c:v>-1122.95</c:v>
                </c:pt>
                <c:pt idx="6281">
                  <c:v>-512.19299999999998</c:v>
                </c:pt>
                <c:pt idx="6282">
                  <c:v>-204.71199999999999</c:v>
                </c:pt>
                <c:pt idx="6283">
                  <c:v>-4.1996099999999998</c:v>
                </c:pt>
                <c:pt idx="6284">
                  <c:v>23578.7</c:v>
                </c:pt>
                <c:pt idx="6285">
                  <c:v>-1351.76</c:v>
                </c:pt>
                <c:pt idx="6286">
                  <c:v>-1389.17</c:v>
                </c:pt>
                <c:pt idx="6287">
                  <c:v>37000.1</c:v>
                </c:pt>
                <c:pt idx="6288">
                  <c:v>517.17864999999995</c:v>
                </c:pt>
                <c:pt idx="6289">
                  <c:v>-1628.06</c:v>
                </c:pt>
                <c:pt idx="6290">
                  <c:v>-791.62599999999998</c:v>
                </c:pt>
                <c:pt idx="6291">
                  <c:v>-58.218600000000002</c:v>
                </c:pt>
                <c:pt idx="6292">
                  <c:v>-50.871299999999998</c:v>
                </c:pt>
                <c:pt idx="6293">
                  <c:v>17830.3</c:v>
                </c:pt>
                <c:pt idx="6294">
                  <c:v>-883.529</c:v>
                </c:pt>
                <c:pt idx="6295">
                  <c:v>-4504.0200000000004</c:v>
                </c:pt>
                <c:pt idx="6296">
                  <c:v>-842.26400000000001</c:v>
                </c:pt>
                <c:pt idx="6297">
                  <c:v>5753.89</c:v>
                </c:pt>
                <c:pt idx="6298">
                  <c:v>197548</c:v>
                </c:pt>
                <c:pt idx="6299">
                  <c:v>-7939</c:v>
                </c:pt>
                <c:pt idx="6300">
                  <c:v>-405.93335000000002</c:v>
                </c:pt>
                <c:pt idx="6301">
                  <c:v>-5876.12</c:v>
                </c:pt>
                <c:pt idx="6302">
                  <c:v>-6421.78</c:v>
                </c:pt>
                <c:pt idx="6303">
                  <c:v>-2953.79</c:v>
                </c:pt>
                <c:pt idx="6304">
                  <c:v>-2555.5700000000002</c:v>
                </c:pt>
                <c:pt idx="6305">
                  <c:v>24562.7</c:v>
                </c:pt>
                <c:pt idx="6306">
                  <c:v>-645.66600000000005</c:v>
                </c:pt>
                <c:pt idx="6307">
                  <c:v>-1106.75</c:v>
                </c:pt>
                <c:pt idx="6308">
                  <c:v>-1275.76</c:v>
                </c:pt>
                <c:pt idx="6309">
                  <c:v>-1194.22</c:v>
                </c:pt>
                <c:pt idx="6310">
                  <c:v>-612.20799999999997</c:v>
                </c:pt>
                <c:pt idx="6311">
                  <c:v>1402.68</c:v>
                </c:pt>
                <c:pt idx="6312">
                  <c:v>-155.25</c:v>
                </c:pt>
                <c:pt idx="6313">
                  <c:v>112.94738</c:v>
                </c:pt>
                <c:pt idx="6314">
                  <c:v>-1124.27</c:v>
                </c:pt>
                <c:pt idx="6315">
                  <c:v>-472.24099999999999</c:v>
                </c:pt>
                <c:pt idx="6316">
                  <c:v>6220.53</c:v>
                </c:pt>
                <c:pt idx="6317">
                  <c:v>-2283.02</c:v>
                </c:pt>
                <c:pt idx="6318">
                  <c:v>-2390.38</c:v>
                </c:pt>
                <c:pt idx="6319">
                  <c:v>109.9104</c:v>
                </c:pt>
                <c:pt idx="6320">
                  <c:v>413.61498999999998</c:v>
                </c:pt>
                <c:pt idx="6321">
                  <c:v>1211.6199999999999</c:v>
                </c:pt>
                <c:pt idx="6322">
                  <c:v>-2291.98</c:v>
                </c:pt>
                <c:pt idx="6323">
                  <c:v>-16.064399999999999</c:v>
                </c:pt>
                <c:pt idx="6324">
                  <c:v>3874.74</c:v>
                </c:pt>
                <c:pt idx="6325">
                  <c:v>-4149.9799999999996</c:v>
                </c:pt>
                <c:pt idx="6326">
                  <c:v>-6670.11</c:v>
                </c:pt>
                <c:pt idx="6327">
                  <c:v>-4345.97</c:v>
                </c:pt>
                <c:pt idx="6328">
                  <c:v>-2137.16</c:v>
                </c:pt>
                <c:pt idx="6329">
                  <c:v>-269.05500000000001</c:v>
                </c:pt>
                <c:pt idx="6330">
                  <c:v>1832.91</c:v>
                </c:pt>
                <c:pt idx="6331">
                  <c:v>-4197.99</c:v>
                </c:pt>
                <c:pt idx="6332">
                  <c:v>-2203.3200000000002</c:v>
                </c:pt>
                <c:pt idx="6333">
                  <c:v>-1043.92</c:v>
                </c:pt>
                <c:pt idx="6334">
                  <c:v>-586.923</c:v>
                </c:pt>
                <c:pt idx="6335">
                  <c:v>-667.10900000000004</c:v>
                </c:pt>
                <c:pt idx="6336">
                  <c:v>-229.75700000000001</c:v>
                </c:pt>
                <c:pt idx="6337">
                  <c:v>-103.95739</c:v>
                </c:pt>
                <c:pt idx="6338">
                  <c:v>-18.381599999999999</c:v>
                </c:pt>
                <c:pt idx="6339">
                  <c:v>1658.99</c:v>
                </c:pt>
                <c:pt idx="6340">
                  <c:v>-19252.599999999999</c:v>
                </c:pt>
                <c:pt idx="6341">
                  <c:v>1325.19</c:v>
                </c:pt>
                <c:pt idx="6342">
                  <c:v>45927.4</c:v>
                </c:pt>
                <c:pt idx="6343">
                  <c:v>-28140.1</c:v>
                </c:pt>
                <c:pt idx="6344">
                  <c:v>-4646.96</c:v>
                </c:pt>
                <c:pt idx="6345">
                  <c:v>-451.00900000000001</c:v>
                </c:pt>
                <c:pt idx="6346">
                  <c:v>655.40599999999995</c:v>
                </c:pt>
                <c:pt idx="6347">
                  <c:v>53032.1</c:v>
                </c:pt>
                <c:pt idx="6348">
                  <c:v>-2151.73</c:v>
                </c:pt>
                <c:pt idx="6349">
                  <c:v>-2443.96</c:v>
                </c:pt>
                <c:pt idx="6350">
                  <c:v>-862.30100000000004</c:v>
                </c:pt>
                <c:pt idx="6351">
                  <c:v>6147.62</c:v>
                </c:pt>
                <c:pt idx="6352">
                  <c:v>-14764.9</c:v>
                </c:pt>
                <c:pt idx="6353">
                  <c:v>26967.1</c:v>
                </c:pt>
                <c:pt idx="6354">
                  <c:v>-594.678</c:v>
                </c:pt>
                <c:pt idx="6355">
                  <c:v>-665.65800000000002</c:v>
                </c:pt>
                <c:pt idx="6356">
                  <c:v>38222.199999999997</c:v>
                </c:pt>
                <c:pt idx="6357">
                  <c:v>-8828.34</c:v>
                </c:pt>
                <c:pt idx="6358">
                  <c:v>-49086.5</c:v>
                </c:pt>
                <c:pt idx="6359">
                  <c:v>22269.8</c:v>
                </c:pt>
                <c:pt idx="6360">
                  <c:v>-8613.56</c:v>
                </c:pt>
                <c:pt idx="6361">
                  <c:v>-7345.06</c:v>
                </c:pt>
                <c:pt idx="6362">
                  <c:v>-4335.05</c:v>
                </c:pt>
                <c:pt idx="6363">
                  <c:v>-3495.44</c:v>
                </c:pt>
                <c:pt idx="6364">
                  <c:v>-3731.18</c:v>
                </c:pt>
                <c:pt idx="6365">
                  <c:v>-2200.9299999999998</c:v>
                </c:pt>
                <c:pt idx="6366">
                  <c:v>-1310.43</c:v>
                </c:pt>
                <c:pt idx="6367">
                  <c:v>-829.17499999999995</c:v>
                </c:pt>
                <c:pt idx="6368">
                  <c:v>-950.10299999999995</c:v>
                </c:pt>
                <c:pt idx="6369">
                  <c:v>3864.75</c:v>
                </c:pt>
                <c:pt idx="6370">
                  <c:v>-1160.51</c:v>
                </c:pt>
                <c:pt idx="6371">
                  <c:v>-408.85199999999998</c:v>
                </c:pt>
                <c:pt idx="6372">
                  <c:v>4999.0600000000004</c:v>
                </c:pt>
                <c:pt idx="6373">
                  <c:v>-1469.97</c:v>
                </c:pt>
                <c:pt idx="6374">
                  <c:v>-370.67899999999997</c:v>
                </c:pt>
                <c:pt idx="6375">
                  <c:v>21.009699999999999</c:v>
                </c:pt>
                <c:pt idx="6376">
                  <c:v>2443.91</c:v>
                </c:pt>
                <c:pt idx="6377">
                  <c:v>-1313.38</c:v>
                </c:pt>
                <c:pt idx="6378">
                  <c:v>370.06900000000002</c:v>
                </c:pt>
                <c:pt idx="6379">
                  <c:v>-542.59900000000005</c:v>
                </c:pt>
                <c:pt idx="6380">
                  <c:v>258.71100000000001</c:v>
                </c:pt>
                <c:pt idx="6381">
                  <c:v>492.41399999999999</c:v>
                </c:pt>
                <c:pt idx="6382">
                  <c:v>-394.43400000000003</c:v>
                </c:pt>
                <c:pt idx="6383">
                  <c:v>31326.6</c:v>
                </c:pt>
                <c:pt idx="6384">
                  <c:v>-3341.99</c:v>
                </c:pt>
                <c:pt idx="6385">
                  <c:v>13483.6</c:v>
                </c:pt>
                <c:pt idx="6386">
                  <c:v>-4653.84</c:v>
                </c:pt>
                <c:pt idx="6387">
                  <c:v>-1979.49</c:v>
                </c:pt>
                <c:pt idx="6388">
                  <c:v>-1823.29</c:v>
                </c:pt>
                <c:pt idx="6389">
                  <c:v>-1228.44</c:v>
                </c:pt>
                <c:pt idx="6390">
                  <c:v>-2424.11</c:v>
                </c:pt>
                <c:pt idx="6391">
                  <c:v>-1667.83</c:v>
                </c:pt>
                <c:pt idx="6392">
                  <c:v>-1068.8800000000001</c:v>
                </c:pt>
                <c:pt idx="6393">
                  <c:v>-483.39299999999997</c:v>
                </c:pt>
                <c:pt idx="6394">
                  <c:v>1931.71</c:v>
                </c:pt>
                <c:pt idx="6395">
                  <c:v>-1227.48</c:v>
                </c:pt>
                <c:pt idx="6396">
                  <c:v>-402.786</c:v>
                </c:pt>
                <c:pt idx="6397">
                  <c:v>-207.67099999999999</c:v>
                </c:pt>
                <c:pt idx="6398">
                  <c:v>622.10900000000004</c:v>
                </c:pt>
                <c:pt idx="6399">
                  <c:v>-619.49585000000002</c:v>
                </c:pt>
                <c:pt idx="6400">
                  <c:v>-908.01800000000003</c:v>
                </c:pt>
                <c:pt idx="6401">
                  <c:v>-2937.54</c:v>
                </c:pt>
                <c:pt idx="6402">
                  <c:v>-13507.8</c:v>
                </c:pt>
                <c:pt idx="6403">
                  <c:v>-556.197</c:v>
                </c:pt>
                <c:pt idx="6404">
                  <c:v>-54.580500000000001</c:v>
                </c:pt>
                <c:pt idx="6405">
                  <c:v>620.61300000000006</c:v>
                </c:pt>
                <c:pt idx="6406">
                  <c:v>700.07899999999995</c:v>
                </c:pt>
                <c:pt idx="6407">
                  <c:v>6972.02</c:v>
                </c:pt>
                <c:pt idx="6408">
                  <c:v>2320.94</c:v>
                </c:pt>
                <c:pt idx="6409">
                  <c:v>127142</c:v>
                </c:pt>
                <c:pt idx="6410">
                  <c:v>-5542.79</c:v>
                </c:pt>
                <c:pt idx="6411">
                  <c:v>-5813.62</c:v>
                </c:pt>
                <c:pt idx="6412">
                  <c:v>31382.9</c:v>
                </c:pt>
                <c:pt idx="6413">
                  <c:v>-19434</c:v>
                </c:pt>
                <c:pt idx="6414">
                  <c:v>4834.1499999999996</c:v>
                </c:pt>
                <c:pt idx="6415">
                  <c:v>18054.599999999999</c:v>
                </c:pt>
                <c:pt idx="6416">
                  <c:v>-4033.41</c:v>
                </c:pt>
                <c:pt idx="6417">
                  <c:v>-3022.81</c:v>
                </c:pt>
                <c:pt idx="6418">
                  <c:v>-1788.41</c:v>
                </c:pt>
                <c:pt idx="6419">
                  <c:v>-1272.8499999999999</c:v>
                </c:pt>
                <c:pt idx="6420">
                  <c:v>-598.66700000000003</c:v>
                </c:pt>
                <c:pt idx="6421">
                  <c:v>-348.32724000000002</c:v>
                </c:pt>
                <c:pt idx="6422">
                  <c:v>-70.985900000000001</c:v>
                </c:pt>
                <c:pt idx="6423">
                  <c:v>84.127700000000004</c:v>
                </c:pt>
                <c:pt idx="6424">
                  <c:v>449.00200000000001</c:v>
                </c:pt>
                <c:pt idx="6425">
                  <c:v>9422.9</c:v>
                </c:pt>
                <c:pt idx="6426">
                  <c:v>-156.89599999999999</c:v>
                </c:pt>
                <c:pt idx="6427">
                  <c:v>-766.3</c:v>
                </c:pt>
                <c:pt idx="6428">
                  <c:v>-3929.26</c:v>
                </c:pt>
                <c:pt idx="6429">
                  <c:v>-2458.8000000000002</c:v>
                </c:pt>
                <c:pt idx="6430">
                  <c:v>-986.4</c:v>
                </c:pt>
                <c:pt idx="6431">
                  <c:v>-195.63</c:v>
                </c:pt>
                <c:pt idx="6432">
                  <c:v>-6.0717299999999996</c:v>
                </c:pt>
                <c:pt idx="6433">
                  <c:v>-166.63</c:v>
                </c:pt>
                <c:pt idx="6434">
                  <c:v>1529.98</c:v>
                </c:pt>
                <c:pt idx="6435">
                  <c:v>-361.80721999999997</c:v>
                </c:pt>
                <c:pt idx="6436">
                  <c:v>200814</c:v>
                </c:pt>
                <c:pt idx="6437">
                  <c:v>-8391.0499999999993</c:v>
                </c:pt>
                <c:pt idx="6438">
                  <c:v>-7516.23</c:v>
                </c:pt>
                <c:pt idx="6439">
                  <c:v>35347.699999999997</c:v>
                </c:pt>
                <c:pt idx="6440">
                  <c:v>-584.09844999999996</c:v>
                </c:pt>
                <c:pt idx="6441">
                  <c:v>-3172.73</c:v>
                </c:pt>
                <c:pt idx="6442">
                  <c:v>-5984.55</c:v>
                </c:pt>
                <c:pt idx="6443">
                  <c:v>6273.67</c:v>
                </c:pt>
                <c:pt idx="6444">
                  <c:v>-530.899</c:v>
                </c:pt>
                <c:pt idx="6445">
                  <c:v>-255.88942</c:v>
                </c:pt>
                <c:pt idx="6446">
                  <c:v>-182.197</c:v>
                </c:pt>
                <c:pt idx="6447">
                  <c:v>-1182.9100000000001</c:v>
                </c:pt>
                <c:pt idx="6448">
                  <c:v>-917.14300000000003</c:v>
                </c:pt>
                <c:pt idx="6449">
                  <c:v>-405.714</c:v>
                </c:pt>
                <c:pt idx="6450">
                  <c:v>-412.87900000000002</c:v>
                </c:pt>
                <c:pt idx="6451">
                  <c:v>29675.5</c:v>
                </c:pt>
                <c:pt idx="6452">
                  <c:v>-1761.42</c:v>
                </c:pt>
                <c:pt idx="6453">
                  <c:v>-463.68900000000002</c:v>
                </c:pt>
                <c:pt idx="6454">
                  <c:v>230.803</c:v>
                </c:pt>
                <c:pt idx="6455">
                  <c:v>-2929.96</c:v>
                </c:pt>
                <c:pt idx="6456">
                  <c:v>12197.7</c:v>
                </c:pt>
                <c:pt idx="6457">
                  <c:v>-136.208</c:v>
                </c:pt>
                <c:pt idx="6458">
                  <c:v>294.63299999999998</c:v>
                </c:pt>
                <c:pt idx="6459">
                  <c:v>1355.86</c:v>
                </c:pt>
                <c:pt idx="6460">
                  <c:v>1190.29</c:v>
                </c:pt>
                <c:pt idx="6461">
                  <c:v>354.44600000000003</c:v>
                </c:pt>
                <c:pt idx="6462">
                  <c:v>45727.199999999997</c:v>
                </c:pt>
                <c:pt idx="6463">
                  <c:v>-7040.42</c:v>
                </c:pt>
                <c:pt idx="6464">
                  <c:v>-4490</c:v>
                </c:pt>
                <c:pt idx="6465">
                  <c:v>-5683.52</c:v>
                </c:pt>
                <c:pt idx="6466">
                  <c:v>60318.2</c:v>
                </c:pt>
                <c:pt idx="6467">
                  <c:v>-3269.49</c:v>
                </c:pt>
                <c:pt idx="6468">
                  <c:v>47014.1</c:v>
                </c:pt>
                <c:pt idx="6469">
                  <c:v>-3392.52</c:v>
                </c:pt>
                <c:pt idx="6470">
                  <c:v>-1839.62</c:v>
                </c:pt>
                <c:pt idx="6471">
                  <c:v>-927.73299999999995</c:v>
                </c:pt>
                <c:pt idx="6472">
                  <c:v>-616.51400000000001</c:v>
                </c:pt>
                <c:pt idx="6473">
                  <c:v>-610.94100000000003</c:v>
                </c:pt>
                <c:pt idx="6474">
                  <c:v>-240.71700000000001</c:v>
                </c:pt>
                <c:pt idx="6475">
                  <c:v>-95.421499999999995</c:v>
                </c:pt>
                <c:pt idx="6476">
                  <c:v>-3.9478399999999998</c:v>
                </c:pt>
                <c:pt idx="6477">
                  <c:v>5309.96</c:v>
                </c:pt>
                <c:pt idx="6478">
                  <c:v>1124.6300000000001</c:v>
                </c:pt>
                <c:pt idx="6479">
                  <c:v>-2590.8200000000002</c:v>
                </c:pt>
                <c:pt idx="6480">
                  <c:v>-42891.3</c:v>
                </c:pt>
                <c:pt idx="6481">
                  <c:v>-4751.5600000000004</c:v>
                </c:pt>
                <c:pt idx="6482">
                  <c:v>-6281.45</c:v>
                </c:pt>
                <c:pt idx="6483">
                  <c:v>47071</c:v>
                </c:pt>
                <c:pt idx="6484">
                  <c:v>-6534.59</c:v>
                </c:pt>
                <c:pt idx="6485">
                  <c:v>-11330.8</c:v>
                </c:pt>
                <c:pt idx="6486">
                  <c:v>60017.5</c:v>
                </c:pt>
                <c:pt idx="6487">
                  <c:v>33855.9</c:v>
                </c:pt>
                <c:pt idx="6488">
                  <c:v>-5375.48</c:v>
                </c:pt>
                <c:pt idx="6489">
                  <c:v>-3299.28</c:v>
                </c:pt>
                <c:pt idx="6490">
                  <c:v>-1186.6199999999999</c:v>
                </c:pt>
                <c:pt idx="6491">
                  <c:v>-17393</c:v>
                </c:pt>
                <c:pt idx="6492">
                  <c:v>2295.23</c:v>
                </c:pt>
                <c:pt idx="6493">
                  <c:v>-448.62599999999998</c:v>
                </c:pt>
                <c:pt idx="6494">
                  <c:v>-696.779</c:v>
                </c:pt>
                <c:pt idx="6495">
                  <c:v>34688.199999999997</c:v>
                </c:pt>
                <c:pt idx="6496">
                  <c:v>-10203.200000000001</c:v>
                </c:pt>
                <c:pt idx="6497">
                  <c:v>-4369.13</c:v>
                </c:pt>
                <c:pt idx="6498">
                  <c:v>-5441.92</c:v>
                </c:pt>
                <c:pt idx="6499">
                  <c:v>47513</c:v>
                </c:pt>
                <c:pt idx="6500">
                  <c:v>-8254.69</c:v>
                </c:pt>
                <c:pt idx="6501">
                  <c:v>11187.1</c:v>
                </c:pt>
                <c:pt idx="6502">
                  <c:v>71521.899999999994</c:v>
                </c:pt>
                <c:pt idx="6503">
                  <c:v>-3264.55</c:v>
                </c:pt>
                <c:pt idx="6504">
                  <c:v>-2077.85</c:v>
                </c:pt>
                <c:pt idx="6505">
                  <c:v>-1262.81</c:v>
                </c:pt>
                <c:pt idx="6506">
                  <c:v>4749.8900000000003</c:v>
                </c:pt>
                <c:pt idx="6507">
                  <c:v>-461.67899999999997</c:v>
                </c:pt>
                <c:pt idx="6508">
                  <c:v>-720.44299999999998</c:v>
                </c:pt>
                <c:pt idx="6509">
                  <c:v>-1353.49</c:v>
                </c:pt>
                <c:pt idx="6510">
                  <c:v>-495.30399999999997</c:v>
                </c:pt>
                <c:pt idx="6511">
                  <c:v>1875.51</c:v>
                </c:pt>
                <c:pt idx="6512">
                  <c:v>-1555.2</c:v>
                </c:pt>
                <c:pt idx="6513">
                  <c:v>-447.34399999999999</c:v>
                </c:pt>
                <c:pt idx="6514">
                  <c:v>-36.544400000000003</c:v>
                </c:pt>
                <c:pt idx="6515">
                  <c:v>94.912099999999995</c:v>
                </c:pt>
                <c:pt idx="6516">
                  <c:v>16787.400000000001</c:v>
                </c:pt>
                <c:pt idx="6517">
                  <c:v>2046.78</c:v>
                </c:pt>
                <c:pt idx="6518">
                  <c:v>934.02599999999995</c:v>
                </c:pt>
                <c:pt idx="6519">
                  <c:v>-559.23800000000006</c:v>
                </c:pt>
                <c:pt idx="6520">
                  <c:v>-496.48</c:v>
                </c:pt>
                <c:pt idx="6521">
                  <c:v>-12096.9</c:v>
                </c:pt>
                <c:pt idx="6522">
                  <c:v>-5422.56</c:v>
                </c:pt>
                <c:pt idx="6523">
                  <c:v>-4838</c:v>
                </c:pt>
                <c:pt idx="6524">
                  <c:v>-3697.89</c:v>
                </c:pt>
                <c:pt idx="6525">
                  <c:v>-2402.4499999999998</c:v>
                </c:pt>
                <c:pt idx="6526">
                  <c:v>-1261.8599999999999</c:v>
                </c:pt>
                <c:pt idx="6527">
                  <c:v>-1157.23</c:v>
                </c:pt>
                <c:pt idx="6528">
                  <c:v>-658.07600000000002</c:v>
                </c:pt>
                <c:pt idx="6529">
                  <c:v>-2905.46</c:v>
                </c:pt>
                <c:pt idx="6530">
                  <c:v>-1689.3</c:v>
                </c:pt>
                <c:pt idx="6531">
                  <c:v>-713.71500000000003</c:v>
                </c:pt>
                <c:pt idx="6532">
                  <c:v>-306.46899999999999</c:v>
                </c:pt>
                <c:pt idx="6533">
                  <c:v>-232.46</c:v>
                </c:pt>
                <c:pt idx="6534">
                  <c:v>-783</c:v>
                </c:pt>
                <c:pt idx="6535">
                  <c:v>-311.06015000000002</c:v>
                </c:pt>
                <c:pt idx="6536">
                  <c:v>-452.96199999999999</c:v>
                </c:pt>
                <c:pt idx="6537">
                  <c:v>-1760.35</c:v>
                </c:pt>
                <c:pt idx="6538">
                  <c:v>-932.62</c:v>
                </c:pt>
                <c:pt idx="6539">
                  <c:v>-2841.39</c:v>
                </c:pt>
                <c:pt idx="6540">
                  <c:v>-1082.47</c:v>
                </c:pt>
                <c:pt idx="6541">
                  <c:v>-289.94299999999998</c:v>
                </c:pt>
                <c:pt idx="6542">
                  <c:v>4.9059499999999998</c:v>
                </c:pt>
                <c:pt idx="6543">
                  <c:v>-2910.94</c:v>
                </c:pt>
                <c:pt idx="6544">
                  <c:v>-367.202</c:v>
                </c:pt>
                <c:pt idx="6545">
                  <c:v>-230.084</c:v>
                </c:pt>
                <c:pt idx="6546">
                  <c:v>4115.57</c:v>
                </c:pt>
                <c:pt idx="6547">
                  <c:v>8.2627500000000005</c:v>
                </c:pt>
                <c:pt idx="6548">
                  <c:v>-6057.69</c:v>
                </c:pt>
                <c:pt idx="6549">
                  <c:v>-3925.09</c:v>
                </c:pt>
                <c:pt idx="6550">
                  <c:v>-5800.63</c:v>
                </c:pt>
                <c:pt idx="6551">
                  <c:v>-1991.23</c:v>
                </c:pt>
                <c:pt idx="6552">
                  <c:v>-3032.02</c:v>
                </c:pt>
                <c:pt idx="6553">
                  <c:v>12185.7</c:v>
                </c:pt>
                <c:pt idx="6554">
                  <c:v>-3473</c:v>
                </c:pt>
                <c:pt idx="6555">
                  <c:v>-3046.54</c:v>
                </c:pt>
                <c:pt idx="6556">
                  <c:v>-2108.06</c:v>
                </c:pt>
                <c:pt idx="6557">
                  <c:v>-1279.8</c:v>
                </c:pt>
                <c:pt idx="6558">
                  <c:v>-685.27200000000005</c:v>
                </c:pt>
                <c:pt idx="6559">
                  <c:v>-442.43200000000002</c:v>
                </c:pt>
                <c:pt idx="6560">
                  <c:v>-134.10300000000001</c:v>
                </c:pt>
                <c:pt idx="6561">
                  <c:v>32.681289999999997</c:v>
                </c:pt>
                <c:pt idx="6562">
                  <c:v>156.51599999999999</c:v>
                </c:pt>
                <c:pt idx="6563">
                  <c:v>424.50400000000002</c:v>
                </c:pt>
                <c:pt idx="6564">
                  <c:v>-16552.900000000001</c:v>
                </c:pt>
                <c:pt idx="6565">
                  <c:v>546.01099999999997</c:v>
                </c:pt>
                <c:pt idx="6566">
                  <c:v>-49175.6</c:v>
                </c:pt>
                <c:pt idx="6567">
                  <c:v>-8874.51</c:v>
                </c:pt>
                <c:pt idx="6568">
                  <c:v>-1688.92</c:v>
                </c:pt>
                <c:pt idx="6569">
                  <c:v>-1568.45</c:v>
                </c:pt>
                <c:pt idx="6570">
                  <c:v>-3879.43</c:v>
                </c:pt>
                <c:pt idx="6571">
                  <c:v>-1318.99</c:v>
                </c:pt>
                <c:pt idx="6572">
                  <c:v>-462.71199999999999</c:v>
                </c:pt>
                <c:pt idx="6573">
                  <c:v>-89.865300000000005</c:v>
                </c:pt>
                <c:pt idx="6574">
                  <c:v>-50.280200000000001</c:v>
                </c:pt>
                <c:pt idx="6575">
                  <c:v>5689.84</c:v>
                </c:pt>
                <c:pt idx="6576">
                  <c:v>-411.04</c:v>
                </c:pt>
                <c:pt idx="6577">
                  <c:v>-4929.46</c:v>
                </c:pt>
                <c:pt idx="6578">
                  <c:v>11904.9</c:v>
                </c:pt>
                <c:pt idx="6579">
                  <c:v>-6110.83</c:v>
                </c:pt>
                <c:pt idx="6580">
                  <c:v>-3372.96</c:v>
                </c:pt>
                <c:pt idx="6581">
                  <c:v>-1231.26</c:v>
                </c:pt>
                <c:pt idx="6582">
                  <c:v>8267.86</c:v>
                </c:pt>
                <c:pt idx="6583">
                  <c:v>-2441.3000000000002</c:v>
                </c:pt>
                <c:pt idx="6584">
                  <c:v>-872.52770999999996</c:v>
                </c:pt>
                <c:pt idx="6585">
                  <c:v>-540.99199999999996</c:v>
                </c:pt>
                <c:pt idx="6586">
                  <c:v>-348.11599999999999</c:v>
                </c:pt>
                <c:pt idx="6587">
                  <c:v>-167.959</c:v>
                </c:pt>
                <c:pt idx="6588">
                  <c:v>5888.13</c:v>
                </c:pt>
                <c:pt idx="6589">
                  <c:v>1853.89</c:v>
                </c:pt>
                <c:pt idx="6590">
                  <c:v>-688.61300000000006</c:v>
                </c:pt>
                <c:pt idx="6591">
                  <c:v>-367.96579000000003</c:v>
                </c:pt>
                <c:pt idx="6592">
                  <c:v>-337.089</c:v>
                </c:pt>
                <c:pt idx="6593">
                  <c:v>-2050.6</c:v>
                </c:pt>
                <c:pt idx="6594">
                  <c:v>-1091.42</c:v>
                </c:pt>
                <c:pt idx="6595">
                  <c:v>-48.693399999999997</c:v>
                </c:pt>
                <c:pt idx="6596">
                  <c:v>323.46300000000002</c:v>
                </c:pt>
                <c:pt idx="6597">
                  <c:v>13827.9</c:v>
                </c:pt>
                <c:pt idx="6598">
                  <c:v>-3147.84</c:v>
                </c:pt>
                <c:pt idx="6599">
                  <c:v>-86.9803</c:v>
                </c:pt>
                <c:pt idx="6600">
                  <c:v>474.84199999999998</c:v>
                </c:pt>
                <c:pt idx="6601">
                  <c:v>845.65899999999999</c:v>
                </c:pt>
                <c:pt idx="6602">
                  <c:v>-646.322</c:v>
                </c:pt>
                <c:pt idx="6603">
                  <c:v>192640</c:v>
                </c:pt>
                <c:pt idx="6604">
                  <c:v>-7770.83</c:v>
                </c:pt>
                <c:pt idx="6605">
                  <c:v>-11961.4</c:v>
                </c:pt>
                <c:pt idx="6606">
                  <c:v>-3956.65</c:v>
                </c:pt>
                <c:pt idx="6607">
                  <c:v>442.99200000000002</c:v>
                </c:pt>
                <c:pt idx="6608">
                  <c:v>-2514.15</c:v>
                </c:pt>
                <c:pt idx="6609">
                  <c:v>-1888.11</c:v>
                </c:pt>
                <c:pt idx="6610">
                  <c:v>-2654.1</c:v>
                </c:pt>
                <c:pt idx="6611">
                  <c:v>-1882.07</c:v>
                </c:pt>
                <c:pt idx="6612">
                  <c:v>-912.74599999999998</c:v>
                </c:pt>
                <c:pt idx="6613">
                  <c:v>-59.9129</c:v>
                </c:pt>
                <c:pt idx="6614">
                  <c:v>-438.43599999999998</c:v>
                </c:pt>
                <c:pt idx="6615">
                  <c:v>-160.34100000000001</c:v>
                </c:pt>
                <c:pt idx="6616">
                  <c:v>-54.628399999999999</c:v>
                </c:pt>
                <c:pt idx="6617">
                  <c:v>25.921299999999999</c:v>
                </c:pt>
                <c:pt idx="6618">
                  <c:v>372.65100000000001</c:v>
                </c:pt>
                <c:pt idx="6619">
                  <c:v>952.44</c:v>
                </c:pt>
                <c:pt idx="6620">
                  <c:v>-2820.04</c:v>
                </c:pt>
                <c:pt idx="6621">
                  <c:v>15394.4</c:v>
                </c:pt>
                <c:pt idx="6622">
                  <c:v>25337.1</c:v>
                </c:pt>
                <c:pt idx="6623">
                  <c:v>-4546.8999999999996</c:v>
                </c:pt>
                <c:pt idx="6624">
                  <c:v>-1973.16</c:v>
                </c:pt>
                <c:pt idx="6625">
                  <c:v>-650.84799999999996</c:v>
                </c:pt>
                <c:pt idx="6626">
                  <c:v>1303.68</c:v>
                </c:pt>
                <c:pt idx="6627">
                  <c:v>17206.900000000001</c:v>
                </c:pt>
                <c:pt idx="6628">
                  <c:v>-268.00400000000002</c:v>
                </c:pt>
                <c:pt idx="6629">
                  <c:v>-347.19299999999998</c:v>
                </c:pt>
                <c:pt idx="6630">
                  <c:v>-3937.81</c:v>
                </c:pt>
                <c:pt idx="6631">
                  <c:v>-12584</c:v>
                </c:pt>
                <c:pt idx="6632">
                  <c:v>-4461.42</c:v>
                </c:pt>
                <c:pt idx="6633">
                  <c:v>-2750.7</c:v>
                </c:pt>
                <c:pt idx="6634">
                  <c:v>-11335.6</c:v>
                </c:pt>
                <c:pt idx="6635">
                  <c:v>-3259.85</c:v>
                </c:pt>
                <c:pt idx="6636">
                  <c:v>6164.31</c:v>
                </c:pt>
                <c:pt idx="6637">
                  <c:v>-39075.599999999999</c:v>
                </c:pt>
                <c:pt idx="6638">
                  <c:v>23075</c:v>
                </c:pt>
                <c:pt idx="6639">
                  <c:v>-27560.5</c:v>
                </c:pt>
                <c:pt idx="6640">
                  <c:v>19608.2</c:v>
                </c:pt>
                <c:pt idx="6641">
                  <c:v>-27319.3</c:v>
                </c:pt>
                <c:pt idx="6642">
                  <c:v>2241.87</c:v>
                </c:pt>
                <c:pt idx="6643">
                  <c:v>8178.31</c:v>
                </c:pt>
                <c:pt idx="6644">
                  <c:v>32112</c:v>
                </c:pt>
                <c:pt idx="6645">
                  <c:v>-2751.88</c:v>
                </c:pt>
                <c:pt idx="6646">
                  <c:v>-2218.34</c:v>
                </c:pt>
                <c:pt idx="6647">
                  <c:v>-1101.1600000000001</c:v>
                </c:pt>
                <c:pt idx="6648">
                  <c:v>-740.34</c:v>
                </c:pt>
                <c:pt idx="6649">
                  <c:v>-755.10699999999997</c:v>
                </c:pt>
                <c:pt idx="6650">
                  <c:v>-291.68799999999999</c:v>
                </c:pt>
                <c:pt idx="6651">
                  <c:v>26273.3</c:v>
                </c:pt>
                <c:pt idx="6652">
                  <c:v>-1215.1500000000001</c:v>
                </c:pt>
                <c:pt idx="6653">
                  <c:v>18294.2</c:v>
                </c:pt>
                <c:pt idx="6654">
                  <c:v>-2981.5</c:v>
                </c:pt>
                <c:pt idx="6655">
                  <c:v>-1104.81</c:v>
                </c:pt>
                <c:pt idx="6656">
                  <c:v>-518.13699999999994</c:v>
                </c:pt>
                <c:pt idx="6657">
                  <c:v>-87.477599999999995</c:v>
                </c:pt>
                <c:pt idx="6658">
                  <c:v>9010.64</c:v>
                </c:pt>
                <c:pt idx="6659">
                  <c:v>10.84253</c:v>
                </c:pt>
                <c:pt idx="6660">
                  <c:v>69.518119999999996</c:v>
                </c:pt>
                <c:pt idx="6661">
                  <c:v>2362.4299999999998</c:v>
                </c:pt>
                <c:pt idx="6662">
                  <c:v>-388.45</c:v>
                </c:pt>
                <c:pt idx="6663">
                  <c:v>1514.38</c:v>
                </c:pt>
                <c:pt idx="6664">
                  <c:v>-844.86261000000002</c:v>
                </c:pt>
                <c:pt idx="6665">
                  <c:v>-7742.86</c:v>
                </c:pt>
                <c:pt idx="6666">
                  <c:v>-6099.55</c:v>
                </c:pt>
                <c:pt idx="6667">
                  <c:v>-4367.6000000000004</c:v>
                </c:pt>
                <c:pt idx="6668">
                  <c:v>-241.208</c:v>
                </c:pt>
                <c:pt idx="6669">
                  <c:v>-2351.77</c:v>
                </c:pt>
                <c:pt idx="6670">
                  <c:v>-1415.77</c:v>
                </c:pt>
                <c:pt idx="6671">
                  <c:v>-1022.05</c:v>
                </c:pt>
                <c:pt idx="6672">
                  <c:v>-665.80799999999999</c:v>
                </c:pt>
                <c:pt idx="6673">
                  <c:v>-2039.08</c:v>
                </c:pt>
                <c:pt idx="6674">
                  <c:v>-1751.76</c:v>
                </c:pt>
                <c:pt idx="6675">
                  <c:v>85.411699999999996</c:v>
                </c:pt>
                <c:pt idx="6676">
                  <c:v>-812.41800000000001</c:v>
                </c:pt>
                <c:pt idx="6677">
                  <c:v>-388.82499999999999</c:v>
                </c:pt>
                <c:pt idx="6678">
                  <c:v>5809.19</c:v>
                </c:pt>
                <c:pt idx="6679">
                  <c:v>-1294.52</c:v>
                </c:pt>
                <c:pt idx="6680">
                  <c:v>-2011.08</c:v>
                </c:pt>
                <c:pt idx="6681">
                  <c:v>-412.73599999999999</c:v>
                </c:pt>
                <c:pt idx="6682">
                  <c:v>2231.21</c:v>
                </c:pt>
                <c:pt idx="6683">
                  <c:v>-285.63299999999998</c:v>
                </c:pt>
                <c:pt idx="6684">
                  <c:v>-409.78800000000001</c:v>
                </c:pt>
                <c:pt idx="6685">
                  <c:v>-152.94999999999999</c:v>
                </c:pt>
                <c:pt idx="6686">
                  <c:v>-3723.49</c:v>
                </c:pt>
                <c:pt idx="6687">
                  <c:v>247.703</c:v>
                </c:pt>
                <c:pt idx="6688">
                  <c:v>-118.318</c:v>
                </c:pt>
                <c:pt idx="6689">
                  <c:v>-192.625</c:v>
                </c:pt>
                <c:pt idx="6690">
                  <c:v>-705.02599999999995</c:v>
                </c:pt>
                <c:pt idx="6691">
                  <c:v>-74.546499999999995</c:v>
                </c:pt>
                <c:pt idx="6692">
                  <c:v>-460.065</c:v>
                </c:pt>
                <c:pt idx="6693">
                  <c:v>-6438.69</c:v>
                </c:pt>
                <c:pt idx="6694">
                  <c:v>31185.599999999999</c:v>
                </c:pt>
                <c:pt idx="6695">
                  <c:v>-7593.01</c:v>
                </c:pt>
                <c:pt idx="6696">
                  <c:v>-4049.25</c:v>
                </c:pt>
                <c:pt idx="6697">
                  <c:v>-2461.16</c:v>
                </c:pt>
                <c:pt idx="6698">
                  <c:v>-3738.59</c:v>
                </c:pt>
                <c:pt idx="6699">
                  <c:v>448.06400000000002</c:v>
                </c:pt>
                <c:pt idx="6700">
                  <c:v>8431.34</c:v>
                </c:pt>
                <c:pt idx="6701">
                  <c:v>-1656.21</c:v>
                </c:pt>
                <c:pt idx="6702">
                  <c:v>-1115.0999999999999</c:v>
                </c:pt>
                <c:pt idx="6703">
                  <c:v>-796.20100000000002</c:v>
                </c:pt>
                <c:pt idx="6704">
                  <c:v>-625.68899999999996</c:v>
                </c:pt>
                <c:pt idx="6705">
                  <c:v>-321.92099999999999</c:v>
                </c:pt>
                <c:pt idx="6706">
                  <c:v>-205.79657</c:v>
                </c:pt>
                <c:pt idx="6707">
                  <c:v>-128.50299999999999</c:v>
                </c:pt>
                <c:pt idx="6708">
                  <c:v>55.837299999999999</c:v>
                </c:pt>
                <c:pt idx="6709">
                  <c:v>675.55</c:v>
                </c:pt>
                <c:pt idx="6710">
                  <c:v>2998.54</c:v>
                </c:pt>
                <c:pt idx="6711">
                  <c:v>-1.68563</c:v>
                </c:pt>
                <c:pt idx="6712">
                  <c:v>481.291</c:v>
                </c:pt>
                <c:pt idx="6713">
                  <c:v>-484.35732999999999</c:v>
                </c:pt>
                <c:pt idx="6714">
                  <c:v>-4354.38</c:v>
                </c:pt>
                <c:pt idx="6715">
                  <c:v>-5997.38</c:v>
                </c:pt>
                <c:pt idx="6716">
                  <c:v>-14038.5</c:v>
                </c:pt>
                <c:pt idx="6717">
                  <c:v>-216.06800000000001</c:v>
                </c:pt>
                <c:pt idx="6718">
                  <c:v>-226.274</c:v>
                </c:pt>
                <c:pt idx="6719">
                  <c:v>932.26300000000003</c:v>
                </c:pt>
                <c:pt idx="6720">
                  <c:v>1378.18</c:v>
                </c:pt>
                <c:pt idx="6721">
                  <c:v>-12383.4</c:v>
                </c:pt>
                <c:pt idx="6722">
                  <c:v>-659.875</c:v>
                </c:pt>
                <c:pt idx="6723">
                  <c:v>-5143.82</c:v>
                </c:pt>
                <c:pt idx="6724">
                  <c:v>-126009</c:v>
                </c:pt>
                <c:pt idx="6725">
                  <c:v>-9898.41</c:v>
                </c:pt>
                <c:pt idx="6726">
                  <c:v>-3135.23</c:v>
                </c:pt>
                <c:pt idx="6727">
                  <c:v>-18204.900000000001</c:v>
                </c:pt>
                <c:pt idx="6728">
                  <c:v>-3947.71</c:v>
                </c:pt>
                <c:pt idx="6729">
                  <c:v>-1767.96</c:v>
                </c:pt>
                <c:pt idx="6730">
                  <c:v>-1196.8800000000001</c:v>
                </c:pt>
                <c:pt idx="6731">
                  <c:v>-769.55700000000002</c:v>
                </c:pt>
                <c:pt idx="6732">
                  <c:v>26057.8</c:v>
                </c:pt>
                <c:pt idx="6733">
                  <c:v>-878.31500000000005</c:v>
                </c:pt>
                <c:pt idx="6734">
                  <c:v>-1614.08</c:v>
                </c:pt>
                <c:pt idx="6735">
                  <c:v>-907.452</c:v>
                </c:pt>
                <c:pt idx="6736">
                  <c:v>6745.28</c:v>
                </c:pt>
                <c:pt idx="6737">
                  <c:v>-1726.75</c:v>
                </c:pt>
                <c:pt idx="6738">
                  <c:v>-40524.9</c:v>
                </c:pt>
                <c:pt idx="6739">
                  <c:v>409.02600000000001</c:v>
                </c:pt>
                <c:pt idx="6740">
                  <c:v>500.51058999999998</c:v>
                </c:pt>
                <c:pt idx="6741">
                  <c:v>-426.267</c:v>
                </c:pt>
                <c:pt idx="6742">
                  <c:v>-244.57300000000001</c:v>
                </c:pt>
                <c:pt idx="6743">
                  <c:v>-135.125</c:v>
                </c:pt>
                <c:pt idx="6744">
                  <c:v>287.51600000000002</c:v>
                </c:pt>
                <c:pt idx="6745">
                  <c:v>-6263.58</c:v>
                </c:pt>
                <c:pt idx="6746">
                  <c:v>-525.61500000000001</c:v>
                </c:pt>
                <c:pt idx="6747">
                  <c:v>-7.0754000000000001</c:v>
                </c:pt>
                <c:pt idx="6748">
                  <c:v>3698.96</c:v>
                </c:pt>
                <c:pt idx="6749">
                  <c:v>196.38499999999999</c:v>
                </c:pt>
                <c:pt idx="6750">
                  <c:v>-1393.34</c:v>
                </c:pt>
                <c:pt idx="6751">
                  <c:v>-2918.09</c:v>
                </c:pt>
                <c:pt idx="6752">
                  <c:v>-1937.92</c:v>
                </c:pt>
                <c:pt idx="6753">
                  <c:v>6280.86</c:v>
                </c:pt>
                <c:pt idx="6754">
                  <c:v>-3415.39</c:v>
                </c:pt>
                <c:pt idx="6755">
                  <c:v>-2489.4</c:v>
                </c:pt>
                <c:pt idx="6756">
                  <c:v>-1911.81</c:v>
                </c:pt>
                <c:pt idx="6757">
                  <c:v>-3049.14</c:v>
                </c:pt>
                <c:pt idx="6758">
                  <c:v>-1756.45</c:v>
                </c:pt>
                <c:pt idx="6759">
                  <c:v>-1930.44</c:v>
                </c:pt>
                <c:pt idx="6760">
                  <c:v>-1153.2</c:v>
                </c:pt>
                <c:pt idx="6761">
                  <c:v>-567.85900000000004</c:v>
                </c:pt>
                <c:pt idx="6762">
                  <c:v>-4285.29</c:v>
                </c:pt>
                <c:pt idx="6763">
                  <c:v>-76.382300000000001</c:v>
                </c:pt>
                <c:pt idx="6764">
                  <c:v>-27.935400000000001</c:v>
                </c:pt>
                <c:pt idx="6765">
                  <c:v>-838.72900000000004</c:v>
                </c:pt>
                <c:pt idx="6766">
                  <c:v>7721.64</c:v>
                </c:pt>
                <c:pt idx="6767">
                  <c:v>11243.2</c:v>
                </c:pt>
                <c:pt idx="6768">
                  <c:v>-1424.39</c:v>
                </c:pt>
                <c:pt idx="6769">
                  <c:v>-1022.18</c:v>
                </c:pt>
                <c:pt idx="6770">
                  <c:v>-184.90700000000001</c:v>
                </c:pt>
                <c:pt idx="6771">
                  <c:v>731.30899999999997</c:v>
                </c:pt>
                <c:pt idx="6772">
                  <c:v>-11911.9</c:v>
                </c:pt>
                <c:pt idx="6773">
                  <c:v>221.15</c:v>
                </c:pt>
                <c:pt idx="6774">
                  <c:v>1093.74</c:v>
                </c:pt>
                <c:pt idx="6775">
                  <c:v>-343.44299999999998</c:v>
                </c:pt>
                <c:pt idx="6776">
                  <c:v>2345.09</c:v>
                </c:pt>
                <c:pt idx="6777">
                  <c:v>-484.03300000000002</c:v>
                </c:pt>
                <c:pt idx="6778">
                  <c:v>-271.416</c:v>
                </c:pt>
                <c:pt idx="6779">
                  <c:v>6053.17</c:v>
                </c:pt>
                <c:pt idx="6780">
                  <c:v>-5226.84</c:v>
                </c:pt>
                <c:pt idx="6781">
                  <c:v>-476.24900000000002</c:v>
                </c:pt>
                <c:pt idx="6782">
                  <c:v>-621.65499999999997</c:v>
                </c:pt>
                <c:pt idx="6783">
                  <c:v>16940.7</c:v>
                </c:pt>
                <c:pt idx="6784">
                  <c:v>30931.3</c:v>
                </c:pt>
                <c:pt idx="6785">
                  <c:v>25846.6</c:v>
                </c:pt>
                <c:pt idx="6786">
                  <c:v>-1966.54</c:v>
                </c:pt>
                <c:pt idx="6787">
                  <c:v>33522.800000000003</c:v>
                </c:pt>
                <c:pt idx="6788">
                  <c:v>69530</c:v>
                </c:pt>
                <c:pt idx="6789">
                  <c:v>32771.599999999999</c:v>
                </c:pt>
                <c:pt idx="6790">
                  <c:v>-5321.83</c:v>
                </c:pt>
                <c:pt idx="6791">
                  <c:v>-2670</c:v>
                </c:pt>
                <c:pt idx="6792">
                  <c:v>-2928.57</c:v>
                </c:pt>
                <c:pt idx="6793">
                  <c:v>-1074.0999999999999</c:v>
                </c:pt>
                <c:pt idx="6794">
                  <c:v>-572</c:v>
                </c:pt>
                <c:pt idx="6795">
                  <c:v>-488.18799999999999</c:v>
                </c:pt>
                <c:pt idx="6796">
                  <c:v>6704.29</c:v>
                </c:pt>
                <c:pt idx="6797">
                  <c:v>5222.66</c:v>
                </c:pt>
                <c:pt idx="6798">
                  <c:v>-2868.9</c:v>
                </c:pt>
                <c:pt idx="6799">
                  <c:v>-1101.25</c:v>
                </c:pt>
                <c:pt idx="6800">
                  <c:v>-416.01299999999998</c:v>
                </c:pt>
                <c:pt idx="6801">
                  <c:v>-213.506</c:v>
                </c:pt>
                <c:pt idx="6802">
                  <c:v>-232.477</c:v>
                </c:pt>
                <c:pt idx="6803">
                  <c:v>-191.55600000000001</c:v>
                </c:pt>
                <c:pt idx="6804">
                  <c:v>192.62</c:v>
                </c:pt>
                <c:pt idx="6805">
                  <c:v>-72.627399999999994</c:v>
                </c:pt>
                <c:pt idx="6806">
                  <c:v>4914.2</c:v>
                </c:pt>
                <c:pt idx="6807">
                  <c:v>-430.07799999999997</c:v>
                </c:pt>
                <c:pt idx="6808">
                  <c:v>501.524</c:v>
                </c:pt>
                <c:pt idx="6809">
                  <c:v>19073.599999999999</c:v>
                </c:pt>
                <c:pt idx="6810">
                  <c:v>-730.91600000000005</c:v>
                </c:pt>
                <c:pt idx="6811">
                  <c:v>93804.9</c:v>
                </c:pt>
                <c:pt idx="6812">
                  <c:v>-5232.6899999999996</c:v>
                </c:pt>
                <c:pt idx="6813">
                  <c:v>-2814.44</c:v>
                </c:pt>
                <c:pt idx="6814">
                  <c:v>-1576.49</c:v>
                </c:pt>
                <c:pt idx="6815">
                  <c:v>245.90899999999999</c:v>
                </c:pt>
                <c:pt idx="6816">
                  <c:v>-2245.98</c:v>
                </c:pt>
                <c:pt idx="6817">
                  <c:v>-1301.6400000000001</c:v>
                </c:pt>
                <c:pt idx="6818">
                  <c:v>-790.56700000000001</c:v>
                </c:pt>
                <c:pt idx="6819">
                  <c:v>-2570.79</c:v>
                </c:pt>
                <c:pt idx="6820">
                  <c:v>21.970300000000002</c:v>
                </c:pt>
                <c:pt idx="6821">
                  <c:v>-518.08699999999999</c:v>
                </c:pt>
                <c:pt idx="6822">
                  <c:v>-468.04599999999999</c:v>
                </c:pt>
                <c:pt idx="6823">
                  <c:v>-1350.82</c:v>
                </c:pt>
                <c:pt idx="6824">
                  <c:v>-1145.19</c:v>
                </c:pt>
                <c:pt idx="6825">
                  <c:v>-468.58800000000002</c:v>
                </c:pt>
                <c:pt idx="6826">
                  <c:v>-372.37673999999998</c:v>
                </c:pt>
                <c:pt idx="6827">
                  <c:v>-366.26499999999999</c:v>
                </c:pt>
                <c:pt idx="6828">
                  <c:v>19441.8</c:v>
                </c:pt>
                <c:pt idx="6829">
                  <c:v>-628.40899999999999</c:v>
                </c:pt>
                <c:pt idx="6830">
                  <c:v>-277.49900000000002</c:v>
                </c:pt>
                <c:pt idx="6831">
                  <c:v>232.477</c:v>
                </c:pt>
                <c:pt idx="6832">
                  <c:v>-148.37299999999999</c:v>
                </c:pt>
                <c:pt idx="6833">
                  <c:v>-123.762</c:v>
                </c:pt>
                <c:pt idx="6834">
                  <c:v>596.47</c:v>
                </c:pt>
                <c:pt idx="6835">
                  <c:v>-16172.5</c:v>
                </c:pt>
                <c:pt idx="6836">
                  <c:v>10465.799999999999</c:v>
                </c:pt>
                <c:pt idx="6837">
                  <c:v>-4973.55</c:v>
                </c:pt>
                <c:pt idx="6838">
                  <c:v>137394</c:v>
                </c:pt>
                <c:pt idx="6839">
                  <c:v>-4542</c:v>
                </c:pt>
                <c:pt idx="6840">
                  <c:v>-3466.97</c:v>
                </c:pt>
                <c:pt idx="6841">
                  <c:v>-2969.97</c:v>
                </c:pt>
                <c:pt idx="6842">
                  <c:v>1048.54</c:v>
                </c:pt>
                <c:pt idx="6843">
                  <c:v>1930.73</c:v>
                </c:pt>
                <c:pt idx="6844">
                  <c:v>-1738.63</c:v>
                </c:pt>
                <c:pt idx="6845">
                  <c:v>-1657.63</c:v>
                </c:pt>
                <c:pt idx="6846">
                  <c:v>26.783999999999999</c:v>
                </c:pt>
                <c:pt idx="6847">
                  <c:v>-842.976</c:v>
                </c:pt>
                <c:pt idx="6848">
                  <c:v>-398.33963</c:v>
                </c:pt>
                <c:pt idx="6849">
                  <c:v>-6066.81</c:v>
                </c:pt>
                <c:pt idx="6850">
                  <c:v>691.33199999999999</c:v>
                </c:pt>
                <c:pt idx="6851">
                  <c:v>64369.9</c:v>
                </c:pt>
                <c:pt idx="6852">
                  <c:v>-376.339</c:v>
                </c:pt>
                <c:pt idx="6853">
                  <c:v>2343.81</c:v>
                </c:pt>
                <c:pt idx="6854">
                  <c:v>-565.25176999999996</c:v>
                </c:pt>
                <c:pt idx="6855">
                  <c:v>-240.477</c:v>
                </c:pt>
                <c:pt idx="6856">
                  <c:v>-1925.8</c:v>
                </c:pt>
                <c:pt idx="6857">
                  <c:v>-1441.41</c:v>
                </c:pt>
                <c:pt idx="6858">
                  <c:v>-7022.65</c:v>
                </c:pt>
                <c:pt idx="6859">
                  <c:v>-211.84200000000001</c:v>
                </c:pt>
                <c:pt idx="6860">
                  <c:v>372.63200000000001</c:v>
                </c:pt>
                <c:pt idx="6861">
                  <c:v>243.99299999999999</c:v>
                </c:pt>
                <c:pt idx="6862">
                  <c:v>-7069.11</c:v>
                </c:pt>
                <c:pt idx="6863">
                  <c:v>393.03100000000001</c:v>
                </c:pt>
                <c:pt idx="6864">
                  <c:v>503.35964999999999</c:v>
                </c:pt>
                <c:pt idx="6865">
                  <c:v>-96.931479999999993</c:v>
                </c:pt>
                <c:pt idx="6866">
                  <c:v>1250.67</c:v>
                </c:pt>
                <c:pt idx="6867">
                  <c:v>-1076.0999999999999</c:v>
                </c:pt>
                <c:pt idx="6868">
                  <c:v>-745.29303000000004</c:v>
                </c:pt>
                <c:pt idx="6869">
                  <c:v>-3252.72</c:v>
                </c:pt>
                <c:pt idx="6870">
                  <c:v>2764.28</c:v>
                </c:pt>
                <c:pt idx="6871">
                  <c:v>697.71900000000005</c:v>
                </c:pt>
                <c:pt idx="6872">
                  <c:v>-412.91699999999997</c:v>
                </c:pt>
                <c:pt idx="6873">
                  <c:v>-1348.97</c:v>
                </c:pt>
                <c:pt idx="6874">
                  <c:v>-1180.73</c:v>
                </c:pt>
                <c:pt idx="6875">
                  <c:v>-1190.19</c:v>
                </c:pt>
                <c:pt idx="6876">
                  <c:v>94862.7</c:v>
                </c:pt>
                <c:pt idx="6877">
                  <c:v>18534.8</c:v>
                </c:pt>
                <c:pt idx="6878">
                  <c:v>-38609.199999999997</c:v>
                </c:pt>
                <c:pt idx="6879">
                  <c:v>-4894.58</c:v>
                </c:pt>
                <c:pt idx="6880">
                  <c:v>-2248.16</c:v>
                </c:pt>
                <c:pt idx="6881">
                  <c:v>-1158.3900000000001</c:v>
                </c:pt>
                <c:pt idx="6882">
                  <c:v>-907.01499999999999</c:v>
                </c:pt>
                <c:pt idx="6883">
                  <c:v>-520.87261999999998</c:v>
                </c:pt>
                <c:pt idx="6884">
                  <c:v>-350.76299999999998</c:v>
                </c:pt>
                <c:pt idx="6885">
                  <c:v>-281</c:v>
                </c:pt>
                <c:pt idx="6886">
                  <c:v>22557.1</c:v>
                </c:pt>
                <c:pt idx="6887">
                  <c:v>-3202.47</c:v>
                </c:pt>
                <c:pt idx="6888">
                  <c:v>-1165.53</c:v>
                </c:pt>
                <c:pt idx="6889">
                  <c:v>-517.64400000000001</c:v>
                </c:pt>
                <c:pt idx="6890">
                  <c:v>-356.46</c:v>
                </c:pt>
                <c:pt idx="6891">
                  <c:v>-325.46199999999999</c:v>
                </c:pt>
                <c:pt idx="6892">
                  <c:v>14066.2</c:v>
                </c:pt>
                <c:pt idx="6893">
                  <c:v>148.86972</c:v>
                </c:pt>
                <c:pt idx="6894">
                  <c:v>-120.181</c:v>
                </c:pt>
                <c:pt idx="6895">
                  <c:v>-9.4722200000000001</c:v>
                </c:pt>
                <c:pt idx="6896">
                  <c:v>3750.53</c:v>
                </c:pt>
                <c:pt idx="6897">
                  <c:v>36915.599999999999</c:v>
                </c:pt>
                <c:pt idx="6898">
                  <c:v>-226.351</c:v>
                </c:pt>
                <c:pt idx="6899">
                  <c:v>-8281.7999999999993</c:v>
                </c:pt>
                <c:pt idx="6900">
                  <c:v>-516.14200000000005</c:v>
                </c:pt>
                <c:pt idx="6901">
                  <c:v>348.36399999999998</c:v>
                </c:pt>
                <c:pt idx="6902">
                  <c:v>10512.5</c:v>
                </c:pt>
                <c:pt idx="6903">
                  <c:v>175.709</c:v>
                </c:pt>
                <c:pt idx="6904">
                  <c:v>23433.599999999999</c:v>
                </c:pt>
                <c:pt idx="6905">
                  <c:v>-4312.8999999999996</c:v>
                </c:pt>
                <c:pt idx="6906">
                  <c:v>1174.32</c:v>
                </c:pt>
                <c:pt idx="6907">
                  <c:v>-6381.95</c:v>
                </c:pt>
                <c:pt idx="6908">
                  <c:v>-1209.94</c:v>
                </c:pt>
                <c:pt idx="6909">
                  <c:v>-2153.86</c:v>
                </c:pt>
                <c:pt idx="6910">
                  <c:v>-1202.71</c:v>
                </c:pt>
                <c:pt idx="6911">
                  <c:v>9173.18</c:v>
                </c:pt>
                <c:pt idx="6912">
                  <c:v>-1797.6</c:v>
                </c:pt>
                <c:pt idx="6913">
                  <c:v>-2988.03</c:v>
                </c:pt>
                <c:pt idx="6914">
                  <c:v>-637.66800000000001</c:v>
                </c:pt>
                <c:pt idx="6915">
                  <c:v>3331.72</c:v>
                </c:pt>
                <c:pt idx="6916">
                  <c:v>1741.1</c:v>
                </c:pt>
                <c:pt idx="6917">
                  <c:v>-915.73400000000004</c:v>
                </c:pt>
                <c:pt idx="6918">
                  <c:v>-411.70100000000002</c:v>
                </c:pt>
                <c:pt idx="6919">
                  <c:v>-193.12899999999999</c:v>
                </c:pt>
                <c:pt idx="6920">
                  <c:v>-131.566</c:v>
                </c:pt>
                <c:pt idx="6921">
                  <c:v>430.66199999999998</c:v>
                </c:pt>
                <c:pt idx="6922">
                  <c:v>2233.35</c:v>
                </c:pt>
                <c:pt idx="6923">
                  <c:v>-143.56700000000001</c:v>
                </c:pt>
                <c:pt idx="6924">
                  <c:v>-1066.6400000000001</c:v>
                </c:pt>
                <c:pt idx="6925">
                  <c:v>261.41199999999998</c:v>
                </c:pt>
                <c:pt idx="6926">
                  <c:v>342.78300000000002</c:v>
                </c:pt>
                <c:pt idx="6927">
                  <c:v>170.77500000000001</c:v>
                </c:pt>
                <c:pt idx="6928">
                  <c:v>22731.200000000001</c:v>
                </c:pt>
                <c:pt idx="6929">
                  <c:v>2118.4499999999998</c:v>
                </c:pt>
                <c:pt idx="6930">
                  <c:v>-1796.94</c:v>
                </c:pt>
                <c:pt idx="6931">
                  <c:v>-105.438</c:v>
                </c:pt>
                <c:pt idx="6932">
                  <c:v>-820.56604000000004</c:v>
                </c:pt>
                <c:pt idx="6933">
                  <c:v>-139.785</c:v>
                </c:pt>
                <c:pt idx="6934">
                  <c:v>-92.446799999999996</c:v>
                </c:pt>
                <c:pt idx="6935">
                  <c:v>-60.153799999999997</c:v>
                </c:pt>
                <c:pt idx="6936">
                  <c:v>-1770.93</c:v>
                </c:pt>
                <c:pt idx="6937">
                  <c:v>-530.31188999999995</c:v>
                </c:pt>
                <c:pt idx="6938">
                  <c:v>-214.262</c:v>
                </c:pt>
                <c:pt idx="6939">
                  <c:v>304.22300000000001</c:v>
                </c:pt>
                <c:pt idx="6940">
                  <c:v>-156.65100000000001</c:v>
                </c:pt>
                <c:pt idx="6941">
                  <c:v>-787.01199999999994</c:v>
                </c:pt>
                <c:pt idx="6942">
                  <c:v>-920.72299999999996</c:v>
                </c:pt>
                <c:pt idx="6943">
                  <c:v>-599.73500000000001</c:v>
                </c:pt>
                <c:pt idx="6944">
                  <c:v>-450.697</c:v>
                </c:pt>
                <c:pt idx="6945">
                  <c:v>-409.96</c:v>
                </c:pt>
                <c:pt idx="6946">
                  <c:v>-668.05127000000005</c:v>
                </c:pt>
                <c:pt idx="6947">
                  <c:v>-1142.97</c:v>
                </c:pt>
                <c:pt idx="6948">
                  <c:v>-99.062700000000007</c:v>
                </c:pt>
                <c:pt idx="6949">
                  <c:v>-122.02462</c:v>
                </c:pt>
                <c:pt idx="6950">
                  <c:v>689.87199999999996</c:v>
                </c:pt>
                <c:pt idx="6951">
                  <c:v>568.23199999999997</c:v>
                </c:pt>
                <c:pt idx="6952">
                  <c:v>-739.67399999999998</c:v>
                </c:pt>
                <c:pt idx="6953">
                  <c:v>402.24599999999998</c:v>
                </c:pt>
                <c:pt idx="6954">
                  <c:v>-539.54899999999998</c:v>
                </c:pt>
                <c:pt idx="6955">
                  <c:v>-98.182900000000004</c:v>
                </c:pt>
                <c:pt idx="6956">
                  <c:v>7513.22</c:v>
                </c:pt>
                <c:pt idx="6957">
                  <c:v>-169.298</c:v>
                </c:pt>
                <c:pt idx="6958">
                  <c:v>12565.8</c:v>
                </c:pt>
                <c:pt idx="6959">
                  <c:v>-340.392</c:v>
                </c:pt>
                <c:pt idx="6960">
                  <c:v>-136.488</c:v>
                </c:pt>
                <c:pt idx="6961">
                  <c:v>-1228.9000000000001</c:v>
                </c:pt>
                <c:pt idx="6962">
                  <c:v>-398.65800000000002</c:v>
                </c:pt>
                <c:pt idx="6963">
                  <c:v>-256.65699999999998</c:v>
                </c:pt>
                <c:pt idx="6964">
                  <c:v>-190.44101000000001</c:v>
                </c:pt>
                <c:pt idx="6965">
                  <c:v>-532.13445999999999</c:v>
                </c:pt>
                <c:pt idx="6966">
                  <c:v>-1819.77</c:v>
                </c:pt>
                <c:pt idx="6967">
                  <c:v>-200.00800000000001</c:v>
                </c:pt>
                <c:pt idx="6968">
                  <c:v>-147.03100000000001</c:v>
                </c:pt>
                <c:pt idx="6969">
                  <c:v>-55.954099999999997</c:v>
                </c:pt>
                <c:pt idx="6970">
                  <c:v>55.813099999999999</c:v>
                </c:pt>
                <c:pt idx="6971">
                  <c:v>72.011799999999994</c:v>
                </c:pt>
                <c:pt idx="6972">
                  <c:v>90.058999999999997</c:v>
                </c:pt>
                <c:pt idx="6973">
                  <c:v>1598.62</c:v>
                </c:pt>
                <c:pt idx="6974">
                  <c:v>-4174.49</c:v>
                </c:pt>
                <c:pt idx="6975">
                  <c:v>-4293.92</c:v>
                </c:pt>
                <c:pt idx="6976">
                  <c:v>8039.16</c:v>
                </c:pt>
                <c:pt idx="6977">
                  <c:v>-641.02099999999996</c:v>
                </c:pt>
                <c:pt idx="6978">
                  <c:v>152.91831999999999</c:v>
                </c:pt>
                <c:pt idx="6979">
                  <c:v>-276.06723</c:v>
                </c:pt>
                <c:pt idx="6980">
                  <c:v>-379.791</c:v>
                </c:pt>
                <c:pt idx="6981">
                  <c:v>-354.47899999999998</c:v>
                </c:pt>
                <c:pt idx="6982">
                  <c:v>-327.47899999999998</c:v>
                </c:pt>
                <c:pt idx="6983">
                  <c:v>474.05700000000002</c:v>
                </c:pt>
                <c:pt idx="6984">
                  <c:v>1576.72</c:v>
                </c:pt>
                <c:pt idx="6985">
                  <c:v>141.85300000000001</c:v>
                </c:pt>
                <c:pt idx="6986">
                  <c:v>36006</c:v>
                </c:pt>
                <c:pt idx="6987">
                  <c:v>703.23599999999999</c:v>
                </c:pt>
                <c:pt idx="6988">
                  <c:v>-3366.24</c:v>
                </c:pt>
                <c:pt idx="6989">
                  <c:v>233.512</c:v>
                </c:pt>
                <c:pt idx="6990">
                  <c:v>-1142.3800000000001</c:v>
                </c:pt>
                <c:pt idx="6991">
                  <c:v>-489.71699999999998</c:v>
                </c:pt>
                <c:pt idx="6992">
                  <c:v>-290.49799999999999</c:v>
                </c:pt>
                <c:pt idx="6993">
                  <c:v>218.83699999999999</c:v>
                </c:pt>
                <c:pt idx="6994">
                  <c:v>-106.405</c:v>
                </c:pt>
                <c:pt idx="6995">
                  <c:v>-324.517</c:v>
                </c:pt>
                <c:pt idx="6996">
                  <c:v>-286.661</c:v>
                </c:pt>
                <c:pt idx="6997">
                  <c:v>22177.3</c:v>
                </c:pt>
                <c:pt idx="6998">
                  <c:v>1316.66</c:v>
                </c:pt>
                <c:pt idx="6999">
                  <c:v>1811.58</c:v>
                </c:pt>
                <c:pt idx="7000">
                  <c:v>-2320.2399999999998</c:v>
                </c:pt>
                <c:pt idx="7001">
                  <c:v>-1456.21</c:v>
                </c:pt>
                <c:pt idx="7002">
                  <c:v>-749.96600000000001</c:v>
                </c:pt>
                <c:pt idx="7003">
                  <c:v>-685.33900000000006</c:v>
                </c:pt>
                <c:pt idx="7004">
                  <c:v>-606.37099999999998</c:v>
                </c:pt>
                <c:pt idx="7005">
                  <c:v>-397.71699999999998</c:v>
                </c:pt>
                <c:pt idx="7006">
                  <c:v>121.16200000000001</c:v>
                </c:pt>
                <c:pt idx="7007">
                  <c:v>-585.63300000000004</c:v>
                </c:pt>
                <c:pt idx="7008">
                  <c:v>-643.75099999999998</c:v>
                </c:pt>
                <c:pt idx="7009">
                  <c:v>-1105.6400000000001</c:v>
                </c:pt>
                <c:pt idx="7010">
                  <c:v>2482.39</c:v>
                </c:pt>
                <c:pt idx="7011">
                  <c:v>-5330.27</c:v>
                </c:pt>
                <c:pt idx="7012">
                  <c:v>-1484.36</c:v>
                </c:pt>
                <c:pt idx="7013">
                  <c:v>-1193.1099999999999</c:v>
                </c:pt>
                <c:pt idx="7014">
                  <c:v>-658.60799999999995</c:v>
                </c:pt>
                <c:pt idx="7015">
                  <c:v>-430.45299999999997</c:v>
                </c:pt>
                <c:pt idx="7016">
                  <c:v>-952.346</c:v>
                </c:pt>
                <c:pt idx="7017">
                  <c:v>-593.197</c:v>
                </c:pt>
                <c:pt idx="7018">
                  <c:v>-260.25299999999999</c:v>
                </c:pt>
                <c:pt idx="7019">
                  <c:v>-378.66300000000001</c:v>
                </c:pt>
                <c:pt idx="7020">
                  <c:v>-431.22300000000001</c:v>
                </c:pt>
                <c:pt idx="7021">
                  <c:v>1148.57</c:v>
                </c:pt>
                <c:pt idx="7022">
                  <c:v>-608.87</c:v>
                </c:pt>
                <c:pt idx="7023">
                  <c:v>-770.29100000000005</c:v>
                </c:pt>
                <c:pt idx="7024">
                  <c:v>-575.173</c:v>
                </c:pt>
                <c:pt idx="7025">
                  <c:v>-280.07100000000003</c:v>
                </c:pt>
                <c:pt idx="7026">
                  <c:v>-2763.74</c:v>
                </c:pt>
                <c:pt idx="7027">
                  <c:v>3.5686</c:v>
                </c:pt>
                <c:pt idx="7028">
                  <c:v>2324.29</c:v>
                </c:pt>
                <c:pt idx="7029">
                  <c:v>-553.53599999999994</c:v>
                </c:pt>
                <c:pt idx="7030">
                  <c:v>-195.17922999999999</c:v>
                </c:pt>
                <c:pt idx="7031">
                  <c:v>24.936499999999999</c:v>
                </c:pt>
                <c:pt idx="7032">
                  <c:v>-825.178</c:v>
                </c:pt>
                <c:pt idx="7033">
                  <c:v>7659.8</c:v>
                </c:pt>
                <c:pt idx="7034">
                  <c:v>36041.699999999997</c:v>
                </c:pt>
                <c:pt idx="7035">
                  <c:v>-779.76599999999996</c:v>
                </c:pt>
                <c:pt idx="7036">
                  <c:v>-17928.7</c:v>
                </c:pt>
                <c:pt idx="7037">
                  <c:v>1268.46</c:v>
                </c:pt>
                <c:pt idx="7038">
                  <c:v>73.311000000000007</c:v>
                </c:pt>
                <c:pt idx="7039">
                  <c:v>-414.42200000000003</c:v>
                </c:pt>
                <c:pt idx="7040">
                  <c:v>-2023.23</c:v>
                </c:pt>
                <c:pt idx="7041">
                  <c:v>11142.1</c:v>
                </c:pt>
                <c:pt idx="7042">
                  <c:v>-1996.07</c:v>
                </c:pt>
                <c:pt idx="7043">
                  <c:v>33749.4</c:v>
                </c:pt>
                <c:pt idx="7044">
                  <c:v>-21348.799999999999</c:v>
                </c:pt>
                <c:pt idx="7045">
                  <c:v>8084.51</c:v>
                </c:pt>
                <c:pt idx="7046">
                  <c:v>-1434.82</c:v>
                </c:pt>
                <c:pt idx="7047">
                  <c:v>-1682.44</c:v>
                </c:pt>
                <c:pt idx="7048">
                  <c:v>-460.80599999999998</c:v>
                </c:pt>
                <c:pt idx="7049">
                  <c:v>-198.22377</c:v>
                </c:pt>
                <c:pt idx="7050">
                  <c:v>28710.7</c:v>
                </c:pt>
                <c:pt idx="7051">
                  <c:v>-3352.34</c:v>
                </c:pt>
                <c:pt idx="7052">
                  <c:v>-1031.92</c:v>
                </c:pt>
                <c:pt idx="7053">
                  <c:v>-485.98700000000002</c:v>
                </c:pt>
                <c:pt idx="7054">
                  <c:v>43310.6</c:v>
                </c:pt>
                <c:pt idx="7055">
                  <c:v>-3043.16</c:v>
                </c:pt>
                <c:pt idx="7056">
                  <c:v>-876.43700000000001</c:v>
                </c:pt>
                <c:pt idx="7057">
                  <c:v>41.662599999999998</c:v>
                </c:pt>
                <c:pt idx="7058">
                  <c:v>119.01300000000001</c:v>
                </c:pt>
                <c:pt idx="7059">
                  <c:v>117.85299999999999</c:v>
                </c:pt>
                <c:pt idx="7060">
                  <c:v>-396.59300000000002</c:v>
                </c:pt>
                <c:pt idx="7061">
                  <c:v>-392.6026</c:v>
                </c:pt>
                <c:pt idx="7062">
                  <c:v>4177.47</c:v>
                </c:pt>
                <c:pt idx="7063">
                  <c:v>-691.36199999999997</c:v>
                </c:pt>
                <c:pt idx="7064">
                  <c:v>-543.81299999999999</c:v>
                </c:pt>
                <c:pt idx="7065">
                  <c:v>8931.06</c:v>
                </c:pt>
                <c:pt idx="7066">
                  <c:v>-1540.1</c:v>
                </c:pt>
                <c:pt idx="7067">
                  <c:v>-783.601</c:v>
                </c:pt>
                <c:pt idx="7068">
                  <c:v>-962.10799999999995</c:v>
                </c:pt>
                <c:pt idx="7069">
                  <c:v>157.63800000000001</c:v>
                </c:pt>
                <c:pt idx="7070">
                  <c:v>47.328099999999999</c:v>
                </c:pt>
                <c:pt idx="7071">
                  <c:v>-39.610999999999997</c:v>
                </c:pt>
                <c:pt idx="7072">
                  <c:v>-239.18700000000001</c:v>
                </c:pt>
                <c:pt idx="7073">
                  <c:v>-197.363</c:v>
                </c:pt>
                <c:pt idx="7074">
                  <c:v>-311.92399999999998</c:v>
                </c:pt>
                <c:pt idx="7075">
                  <c:v>-825.98199999999997</c:v>
                </c:pt>
                <c:pt idx="7076">
                  <c:v>-657.27124000000003</c:v>
                </c:pt>
                <c:pt idx="7077">
                  <c:v>-12263.6</c:v>
                </c:pt>
                <c:pt idx="7078">
                  <c:v>11059.8</c:v>
                </c:pt>
                <c:pt idx="7079">
                  <c:v>4242.08</c:v>
                </c:pt>
                <c:pt idx="7080">
                  <c:v>338.77100000000002</c:v>
                </c:pt>
                <c:pt idx="7081">
                  <c:v>-851.64400000000001</c:v>
                </c:pt>
                <c:pt idx="7082">
                  <c:v>-624.73699999999997</c:v>
                </c:pt>
                <c:pt idx="7083">
                  <c:v>-2947.43</c:v>
                </c:pt>
                <c:pt idx="7084">
                  <c:v>-239.83799999999999</c:v>
                </c:pt>
                <c:pt idx="7085">
                  <c:v>-228.80500000000001</c:v>
                </c:pt>
                <c:pt idx="7086">
                  <c:v>-474.07254</c:v>
                </c:pt>
                <c:pt idx="7087">
                  <c:v>-276.45</c:v>
                </c:pt>
                <c:pt idx="7088">
                  <c:v>-150.23400000000001</c:v>
                </c:pt>
                <c:pt idx="7089">
                  <c:v>-67.897099999999995</c:v>
                </c:pt>
                <c:pt idx="7090">
                  <c:v>-4.4746300000000003</c:v>
                </c:pt>
                <c:pt idx="7091">
                  <c:v>41.384500000000003</c:v>
                </c:pt>
                <c:pt idx="7092">
                  <c:v>11872</c:v>
                </c:pt>
                <c:pt idx="7093">
                  <c:v>-1223.69</c:v>
                </c:pt>
                <c:pt idx="7094">
                  <c:v>-3565.9</c:v>
                </c:pt>
                <c:pt idx="7095">
                  <c:v>11594.3</c:v>
                </c:pt>
                <c:pt idx="7096">
                  <c:v>-956.53099999999995</c:v>
                </c:pt>
                <c:pt idx="7097">
                  <c:v>-334.19499999999999</c:v>
                </c:pt>
                <c:pt idx="7098">
                  <c:v>-338.16399999999999</c:v>
                </c:pt>
                <c:pt idx="7099">
                  <c:v>-207.24700000000001</c:v>
                </c:pt>
                <c:pt idx="7100">
                  <c:v>-194.93</c:v>
                </c:pt>
                <c:pt idx="7101">
                  <c:v>-166.97800000000001</c:v>
                </c:pt>
                <c:pt idx="7102">
                  <c:v>-114.289</c:v>
                </c:pt>
                <c:pt idx="7103">
                  <c:v>-38.4681</c:v>
                </c:pt>
                <c:pt idx="7104">
                  <c:v>978.71199999999999</c:v>
                </c:pt>
                <c:pt idx="7105">
                  <c:v>-740.66399999999999</c:v>
                </c:pt>
                <c:pt idx="7106">
                  <c:v>4986.37</c:v>
                </c:pt>
                <c:pt idx="7107">
                  <c:v>-1412.38</c:v>
                </c:pt>
                <c:pt idx="7108">
                  <c:v>66499.899999999994</c:v>
                </c:pt>
                <c:pt idx="7109">
                  <c:v>-5347.61</c:v>
                </c:pt>
                <c:pt idx="7110">
                  <c:v>-15241.5</c:v>
                </c:pt>
                <c:pt idx="7111">
                  <c:v>-2635.54</c:v>
                </c:pt>
                <c:pt idx="7112">
                  <c:v>54.636600000000001</c:v>
                </c:pt>
                <c:pt idx="7113">
                  <c:v>-357.78537</c:v>
                </c:pt>
                <c:pt idx="7114">
                  <c:v>-260.93299999999999</c:v>
                </c:pt>
                <c:pt idx="7115">
                  <c:v>-226.11699999999999</c:v>
                </c:pt>
                <c:pt idx="7116">
                  <c:v>-176.68199999999999</c:v>
                </c:pt>
                <c:pt idx="7117">
                  <c:v>-650.02499999999998</c:v>
                </c:pt>
                <c:pt idx="7118">
                  <c:v>-188.13</c:v>
                </c:pt>
                <c:pt idx="7119">
                  <c:v>-332.21100000000001</c:v>
                </c:pt>
                <c:pt idx="7120">
                  <c:v>-12.045400000000001</c:v>
                </c:pt>
                <c:pt idx="7121">
                  <c:v>322.94900000000001</c:v>
                </c:pt>
                <c:pt idx="7122">
                  <c:v>11026.5</c:v>
                </c:pt>
                <c:pt idx="7123">
                  <c:v>58710.2</c:v>
                </c:pt>
                <c:pt idx="7124">
                  <c:v>-2555.2600000000002</c:v>
                </c:pt>
                <c:pt idx="7125">
                  <c:v>-1213.4100000000001</c:v>
                </c:pt>
                <c:pt idx="7126">
                  <c:v>-676.14200000000005</c:v>
                </c:pt>
                <c:pt idx="7127">
                  <c:v>-449.44499999999999</c:v>
                </c:pt>
                <c:pt idx="7128">
                  <c:v>-301.91899999999998</c:v>
                </c:pt>
                <c:pt idx="7129">
                  <c:v>165.49700000000001</c:v>
                </c:pt>
                <c:pt idx="7130">
                  <c:v>-191.97300000000001</c:v>
                </c:pt>
                <c:pt idx="7131">
                  <c:v>-1303.8900000000001</c:v>
                </c:pt>
                <c:pt idx="7132">
                  <c:v>-1616.55</c:v>
                </c:pt>
                <c:pt idx="7133">
                  <c:v>124.905</c:v>
                </c:pt>
                <c:pt idx="7134">
                  <c:v>313.17</c:v>
                </c:pt>
                <c:pt idx="7135">
                  <c:v>795.30071999999996</c:v>
                </c:pt>
                <c:pt idx="7136">
                  <c:v>-481.26299999999998</c:v>
                </c:pt>
                <c:pt idx="7137">
                  <c:v>-656.25824</c:v>
                </c:pt>
                <c:pt idx="7138">
                  <c:v>-706.88099999999997</c:v>
                </c:pt>
                <c:pt idx="7139">
                  <c:v>-3070.16</c:v>
                </c:pt>
                <c:pt idx="7140">
                  <c:v>-21470.6</c:v>
                </c:pt>
                <c:pt idx="7141">
                  <c:v>-1458.73</c:v>
                </c:pt>
                <c:pt idx="7142">
                  <c:v>-923.56500000000005</c:v>
                </c:pt>
                <c:pt idx="7143">
                  <c:v>-607.98699999999997</c:v>
                </c:pt>
                <c:pt idx="7144">
                  <c:v>-428.56599999999997</c:v>
                </c:pt>
                <c:pt idx="7145">
                  <c:v>-1609.88</c:v>
                </c:pt>
                <c:pt idx="7146">
                  <c:v>-741.87099999999998</c:v>
                </c:pt>
                <c:pt idx="7147">
                  <c:v>-359.19900000000001</c:v>
                </c:pt>
                <c:pt idx="7148">
                  <c:v>-259.03899999999999</c:v>
                </c:pt>
                <c:pt idx="7149">
                  <c:v>60.9191</c:v>
                </c:pt>
                <c:pt idx="7150">
                  <c:v>-48.522799999999997</c:v>
                </c:pt>
                <c:pt idx="7151">
                  <c:v>-120.968</c:v>
                </c:pt>
                <c:pt idx="7152">
                  <c:v>-145.82756000000001</c:v>
                </c:pt>
                <c:pt idx="7153">
                  <c:v>-156.06299999999999</c:v>
                </c:pt>
                <c:pt idx="7154">
                  <c:v>872.13</c:v>
                </c:pt>
                <c:pt idx="7155">
                  <c:v>-461.46199999999999</c:v>
                </c:pt>
                <c:pt idx="7156">
                  <c:v>44330.5</c:v>
                </c:pt>
                <c:pt idx="7157">
                  <c:v>-4601.91</c:v>
                </c:pt>
                <c:pt idx="7158">
                  <c:v>-1675.58</c:v>
                </c:pt>
                <c:pt idx="7159">
                  <c:v>-363.77300000000002</c:v>
                </c:pt>
                <c:pt idx="7160">
                  <c:v>0.16474</c:v>
                </c:pt>
                <c:pt idx="7161">
                  <c:v>-136.51400000000001</c:v>
                </c:pt>
                <c:pt idx="7162">
                  <c:v>-985.49300000000005</c:v>
                </c:pt>
                <c:pt idx="7163">
                  <c:v>-930.51499999999999</c:v>
                </c:pt>
                <c:pt idx="7164">
                  <c:v>-750.40300000000002</c:v>
                </c:pt>
                <c:pt idx="7165">
                  <c:v>-190.94399999999999</c:v>
                </c:pt>
                <c:pt idx="7166">
                  <c:v>441.51600000000002</c:v>
                </c:pt>
                <c:pt idx="7167">
                  <c:v>-487.48399999999998</c:v>
                </c:pt>
                <c:pt idx="7168">
                  <c:v>540.91700000000003</c:v>
                </c:pt>
                <c:pt idx="7169">
                  <c:v>80.165700000000001</c:v>
                </c:pt>
                <c:pt idx="7170">
                  <c:v>-478.46899999999999</c:v>
                </c:pt>
                <c:pt idx="7171">
                  <c:v>395.86500000000001</c:v>
                </c:pt>
                <c:pt idx="7172">
                  <c:v>-30.427800000000001</c:v>
                </c:pt>
                <c:pt idx="7173">
                  <c:v>17.052900000000001</c:v>
                </c:pt>
                <c:pt idx="7174">
                  <c:v>-38502.699999999997</c:v>
                </c:pt>
                <c:pt idx="7175">
                  <c:v>-17872.7</c:v>
                </c:pt>
                <c:pt idx="7176">
                  <c:v>-2843.37</c:v>
                </c:pt>
                <c:pt idx="7177">
                  <c:v>-1711.17</c:v>
                </c:pt>
                <c:pt idx="7178">
                  <c:v>440.30399999999997</c:v>
                </c:pt>
                <c:pt idx="7179">
                  <c:v>7296.79</c:v>
                </c:pt>
                <c:pt idx="7180">
                  <c:v>794.91800000000001</c:v>
                </c:pt>
                <c:pt idx="7181">
                  <c:v>9689.41</c:v>
                </c:pt>
                <c:pt idx="7182">
                  <c:v>-2305.81</c:v>
                </c:pt>
                <c:pt idx="7183">
                  <c:v>-3387.67</c:v>
                </c:pt>
                <c:pt idx="7184">
                  <c:v>-1173.96</c:v>
                </c:pt>
                <c:pt idx="7185">
                  <c:v>-607.81700000000001</c:v>
                </c:pt>
                <c:pt idx="7186">
                  <c:v>-417.39400000000001</c:v>
                </c:pt>
                <c:pt idx="7187">
                  <c:v>-35.246899999999997</c:v>
                </c:pt>
                <c:pt idx="7188">
                  <c:v>-101.22199999999999</c:v>
                </c:pt>
                <c:pt idx="7189">
                  <c:v>-100.36499999999999</c:v>
                </c:pt>
                <c:pt idx="7190">
                  <c:v>-66.134720000000002</c:v>
                </c:pt>
                <c:pt idx="7191">
                  <c:v>-395.33492999999999</c:v>
                </c:pt>
                <c:pt idx="7192">
                  <c:v>29966.400000000001</c:v>
                </c:pt>
                <c:pt idx="7193">
                  <c:v>-36927.800000000003</c:v>
                </c:pt>
                <c:pt idx="7194">
                  <c:v>-3307.74</c:v>
                </c:pt>
                <c:pt idx="7195">
                  <c:v>-914.47299999999996</c:v>
                </c:pt>
                <c:pt idx="7196">
                  <c:v>-394.99900000000002</c:v>
                </c:pt>
                <c:pt idx="7197">
                  <c:v>-224.57400000000001</c:v>
                </c:pt>
                <c:pt idx="7198">
                  <c:v>-215.553</c:v>
                </c:pt>
                <c:pt idx="7199">
                  <c:v>18871.599999999999</c:v>
                </c:pt>
                <c:pt idx="7200">
                  <c:v>3388.81</c:v>
                </c:pt>
                <c:pt idx="7201">
                  <c:v>-483.57299999999998</c:v>
                </c:pt>
                <c:pt idx="7202">
                  <c:v>12307.4</c:v>
                </c:pt>
                <c:pt idx="7203">
                  <c:v>-921.07799999999997</c:v>
                </c:pt>
                <c:pt idx="7204">
                  <c:v>-605.90700000000004</c:v>
                </c:pt>
                <c:pt idx="7205">
                  <c:v>-1642.62</c:v>
                </c:pt>
                <c:pt idx="7206">
                  <c:v>5318.71</c:v>
                </c:pt>
                <c:pt idx="7207">
                  <c:v>-261.95163000000002</c:v>
                </c:pt>
                <c:pt idx="7208">
                  <c:v>63.744100000000003</c:v>
                </c:pt>
                <c:pt idx="7209">
                  <c:v>4508.18</c:v>
                </c:pt>
                <c:pt idx="7210">
                  <c:v>-2102.69</c:v>
                </c:pt>
                <c:pt idx="7211">
                  <c:v>-644.96500000000003</c:v>
                </c:pt>
                <c:pt idx="7212">
                  <c:v>13113.8</c:v>
                </c:pt>
                <c:pt idx="7213">
                  <c:v>-1975.31</c:v>
                </c:pt>
                <c:pt idx="7214">
                  <c:v>-16126.4</c:v>
                </c:pt>
                <c:pt idx="7215">
                  <c:v>-1877.57</c:v>
                </c:pt>
                <c:pt idx="7216">
                  <c:v>-446.06099999999998</c:v>
                </c:pt>
                <c:pt idx="7217">
                  <c:v>-246.52858000000001</c:v>
                </c:pt>
                <c:pt idx="7218">
                  <c:v>-193.76679999999999</c:v>
                </c:pt>
                <c:pt idx="7219">
                  <c:v>-142.17500000000001</c:v>
                </c:pt>
                <c:pt idx="7220">
                  <c:v>14703.7</c:v>
                </c:pt>
                <c:pt idx="7221">
                  <c:v>-1206.6199999999999</c:v>
                </c:pt>
                <c:pt idx="7222">
                  <c:v>-466.88200000000001</c:v>
                </c:pt>
                <c:pt idx="7223">
                  <c:v>-1448.15</c:v>
                </c:pt>
                <c:pt idx="7224">
                  <c:v>-2491.37</c:v>
                </c:pt>
                <c:pt idx="7225">
                  <c:v>-2485.14</c:v>
                </c:pt>
                <c:pt idx="7226">
                  <c:v>-689.43200000000002</c:v>
                </c:pt>
                <c:pt idx="7227">
                  <c:v>-384.69</c:v>
                </c:pt>
                <c:pt idx="7228">
                  <c:v>-284.58017000000001</c:v>
                </c:pt>
                <c:pt idx="7229">
                  <c:v>-277.60500000000002</c:v>
                </c:pt>
                <c:pt idx="7230">
                  <c:v>-236.29900000000001</c:v>
                </c:pt>
                <c:pt idx="7231">
                  <c:v>10731.8</c:v>
                </c:pt>
                <c:pt idx="7232">
                  <c:v>-417.84100000000001</c:v>
                </c:pt>
                <c:pt idx="7233">
                  <c:v>-208.73699999999999</c:v>
                </c:pt>
                <c:pt idx="7234">
                  <c:v>4209.8999999999996</c:v>
                </c:pt>
                <c:pt idx="7235">
                  <c:v>-651.15599999999995</c:v>
                </c:pt>
                <c:pt idx="7236">
                  <c:v>15418.8</c:v>
                </c:pt>
                <c:pt idx="7237">
                  <c:v>-410.488</c:v>
                </c:pt>
                <c:pt idx="7238">
                  <c:v>-967.94899999999996</c:v>
                </c:pt>
                <c:pt idx="7239">
                  <c:v>-643.91499999999996</c:v>
                </c:pt>
                <c:pt idx="7240">
                  <c:v>-1825.01</c:v>
                </c:pt>
                <c:pt idx="7241">
                  <c:v>-13571</c:v>
                </c:pt>
                <c:pt idx="7242">
                  <c:v>969.54200000000003</c:v>
                </c:pt>
                <c:pt idx="7243">
                  <c:v>-378.29199999999997</c:v>
                </c:pt>
                <c:pt idx="7244">
                  <c:v>2931.38</c:v>
                </c:pt>
                <c:pt idx="7245">
                  <c:v>-1154.6500000000001</c:v>
                </c:pt>
                <c:pt idx="7246">
                  <c:v>-369.108</c:v>
                </c:pt>
                <c:pt idx="7247">
                  <c:v>-227.99299999999999</c:v>
                </c:pt>
                <c:pt idx="7248">
                  <c:v>-50.813299999999998</c:v>
                </c:pt>
                <c:pt idx="7249">
                  <c:v>52.593699999999998</c:v>
                </c:pt>
                <c:pt idx="7250">
                  <c:v>-124.29600000000001</c:v>
                </c:pt>
                <c:pt idx="7251">
                  <c:v>-97.605800000000002</c:v>
                </c:pt>
                <c:pt idx="7252">
                  <c:v>-42.909599999999998</c:v>
                </c:pt>
                <c:pt idx="7253">
                  <c:v>-24.968219999999999</c:v>
                </c:pt>
                <c:pt idx="7254">
                  <c:v>-454.08699999999999</c:v>
                </c:pt>
                <c:pt idx="7255">
                  <c:v>1394.71</c:v>
                </c:pt>
                <c:pt idx="7256">
                  <c:v>-2164.09</c:v>
                </c:pt>
                <c:pt idx="7257">
                  <c:v>-688.66700000000003</c:v>
                </c:pt>
                <c:pt idx="7258">
                  <c:v>-192.21286000000001</c:v>
                </c:pt>
                <c:pt idx="7259">
                  <c:v>-2921.1</c:v>
                </c:pt>
                <c:pt idx="7260">
                  <c:v>-895.38499999999999</c:v>
                </c:pt>
                <c:pt idx="7261">
                  <c:v>-120.23699999999999</c:v>
                </c:pt>
                <c:pt idx="7262">
                  <c:v>-62.395000000000003</c:v>
                </c:pt>
                <c:pt idx="7263">
                  <c:v>-2385.92</c:v>
                </c:pt>
                <c:pt idx="7264">
                  <c:v>559.98900000000003</c:v>
                </c:pt>
                <c:pt idx="7265">
                  <c:v>141.09100000000001</c:v>
                </c:pt>
                <c:pt idx="7266">
                  <c:v>-421.10599999999999</c:v>
                </c:pt>
                <c:pt idx="7267">
                  <c:v>-653.48299999999995</c:v>
                </c:pt>
                <c:pt idx="7268">
                  <c:v>-367.108</c:v>
                </c:pt>
                <c:pt idx="7269">
                  <c:v>-599.36300000000006</c:v>
                </c:pt>
                <c:pt idx="7270">
                  <c:v>-1076.98</c:v>
                </c:pt>
                <c:pt idx="7271">
                  <c:v>-507.77100000000002</c:v>
                </c:pt>
                <c:pt idx="7272">
                  <c:v>-206.411</c:v>
                </c:pt>
                <c:pt idx="7273">
                  <c:v>-229.62</c:v>
                </c:pt>
                <c:pt idx="7274">
                  <c:v>-873.09</c:v>
                </c:pt>
                <c:pt idx="7275">
                  <c:v>786.37400000000002</c:v>
                </c:pt>
                <c:pt idx="7276">
                  <c:v>866.197</c:v>
                </c:pt>
                <c:pt idx="7277">
                  <c:v>1221.5899999999999</c:v>
                </c:pt>
                <c:pt idx="7278">
                  <c:v>-837.15599999999995</c:v>
                </c:pt>
                <c:pt idx="7279">
                  <c:v>457.827</c:v>
                </c:pt>
                <c:pt idx="7280">
                  <c:v>-1233.58</c:v>
                </c:pt>
                <c:pt idx="7281">
                  <c:v>-2243.94</c:v>
                </c:pt>
                <c:pt idx="7282">
                  <c:v>-1162.0999999999999</c:v>
                </c:pt>
                <c:pt idx="7283">
                  <c:v>-729.37099999999998</c:v>
                </c:pt>
                <c:pt idx="7284">
                  <c:v>-467.33300000000003</c:v>
                </c:pt>
                <c:pt idx="7285">
                  <c:v>-246.11099999999999</c:v>
                </c:pt>
                <c:pt idx="7286">
                  <c:v>-483.73099999999999</c:v>
                </c:pt>
                <c:pt idx="7287">
                  <c:v>696.529</c:v>
                </c:pt>
                <c:pt idx="7288">
                  <c:v>509.50400000000002</c:v>
                </c:pt>
                <c:pt idx="7289">
                  <c:v>107.851</c:v>
                </c:pt>
                <c:pt idx="7290">
                  <c:v>600.35599999999999</c:v>
                </c:pt>
                <c:pt idx="7291">
                  <c:v>5428.65</c:v>
                </c:pt>
                <c:pt idx="7292">
                  <c:v>28711</c:v>
                </c:pt>
                <c:pt idx="7293">
                  <c:v>-3380.49</c:v>
                </c:pt>
                <c:pt idx="7294">
                  <c:v>-1562.18</c:v>
                </c:pt>
                <c:pt idx="7295">
                  <c:v>-1998.7</c:v>
                </c:pt>
                <c:pt idx="7296">
                  <c:v>5442.08</c:v>
                </c:pt>
                <c:pt idx="7297">
                  <c:v>-1266.1600000000001</c:v>
                </c:pt>
                <c:pt idx="7298">
                  <c:v>17208.099999999999</c:v>
                </c:pt>
                <c:pt idx="7299">
                  <c:v>11464.2</c:v>
                </c:pt>
                <c:pt idx="7300">
                  <c:v>-801.17499999999995</c:v>
                </c:pt>
                <c:pt idx="7301">
                  <c:v>-781.447</c:v>
                </c:pt>
                <c:pt idx="7302">
                  <c:v>-693.50400000000002</c:v>
                </c:pt>
                <c:pt idx="7303">
                  <c:v>-2365.0500000000002</c:v>
                </c:pt>
                <c:pt idx="7304">
                  <c:v>-170.226</c:v>
                </c:pt>
                <c:pt idx="7305">
                  <c:v>43665.8</c:v>
                </c:pt>
                <c:pt idx="7306">
                  <c:v>-23857</c:v>
                </c:pt>
                <c:pt idx="7307">
                  <c:v>42827.3</c:v>
                </c:pt>
                <c:pt idx="7308">
                  <c:v>-2745.61</c:v>
                </c:pt>
                <c:pt idx="7309">
                  <c:v>-3974.28</c:v>
                </c:pt>
                <c:pt idx="7310">
                  <c:v>-7965.94</c:v>
                </c:pt>
                <c:pt idx="7311">
                  <c:v>203.148</c:v>
                </c:pt>
                <c:pt idx="7312">
                  <c:v>741.67899999999997</c:v>
                </c:pt>
                <c:pt idx="7313">
                  <c:v>758.35599999999999</c:v>
                </c:pt>
                <c:pt idx="7314">
                  <c:v>-1147.7</c:v>
                </c:pt>
                <c:pt idx="7315">
                  <c:v>2396.87</c:v>
                </c:pt>
                <c:pt idx="7316">
                  <c:v>107732</c:v>
                </c:pt>
                <c:pt idx="7317">
                  <c:v>-4835.8500000000004</c:v>
                </c:pt>
                <c:pt idx="7318">
                  <c:v>-3794.47</c:v>
                </c:pt>
                <c:pt idx="7319">
                  <c:v>-1497.65</c:v>
                </c:pt>
                <c:pt idx="7320">
                  <c:v>-689.72820999999999</c:v>
                </c:pt>
                <c:pt idx="7321">
                  <c:v>-267.79422</c:v>
                </c:pt>
                <c:pt idx="7322">
                  <c:v>-222.08</c:v>
                </c:pt>
                <c:pt idx="7323">
                  <c:v>-248.71799999999999</c:v>
                </c:pt>
                <c:pt idx="7324">
                  <c:v>-231.66200000000001</c:v>
                </c:pt>
                <c:pt idx="7325">
                  <c:v>-270.79899999999998</c:v>
                </c:pt>
                <c:pt idx="7326">
                  <c:v>1801.96</c:v>
                </c:pt>
                <c:pt idx="7327">
                  <c:v>15112.5</c:v>
                </c:pt>
                <c:pt idx="7328">
                  <c:v>-4404.46</c:v>
                </c:pt>
                <c:pt idx="7329">
                  <c:v>-865.90599999999995</c:v>
                </c:pt>
                <c:pt idx="7330">
                  <c:v>-293.57400000000001</c:v>
                </c:pt>
                <c:pt idx="7331">
                  <c:v>-215.01593</c:v>
                </c:pt>
                <c:pt idx="7332">
                  <c:v>10062.4</c:v>
                </c:pt>
                <c:pt idx="7333">
                  <c:v>-316.19099999999997</c:v>
                </c:pt>
                <c:pt idx="7334">
                  <c:v>-685.31200000000001</c:v>
                </c:pt>
                <c:pt idx="7335">
                  <c:v>-170.471</c:v>
                </c:pt>
                <c:pt idx="7336">
                  <c:v>79.034599999999998</c:v>
                </c:pt>
                <c:pt idx="7337">
                  <c:v>-222.47200000000001</c:v>
                </c:pt>
                <c:pt idx="7338">
                  <c:v>736.81500000000005</c:v>
                </c:pt>
                <c:pt idx="7339">
                  <c:v>-389.42700000000002</c:v>
                </c:pt>
                <c:pt idx="7340">
                  <c:v>-212.053</c:v>
                </c:pt>
                <c:pt idx="7341">
                  <c:v>-482.57299999999998</c:v>
                </c:pt>
                <c:pt idx="7342">
                  <c:v>-291.54899999999998</c:v>
                </c:pt>
                <c:pt idx="7343">
                  <c:v>3140.33</c:v>
                </c:pt>
                <c:pt idx="7344">
                  <c:v>-1606.38</c:v>
                </c:pt>
                <c:pt idx="7345">
                  <c:v>-400.71</c:v>
                </c:pt>
                <c:pt idx="7346">
                  <c:v>-222.541</c:v>
                </c:pt>
                <c:pt idx="7347">
                  <c:v>-173.863</c:v>
                </c:pt>
                <c:pt idx="7348">
                  <c:v>-128.13324</c:v>
                </c:pt>
                <c:pt idx="7349">
                  <c:v>-1756.76</c:v>
                </c:pt>
                <c:pt idx="7350">
                  <c:v>-318.19799999999998</c:v>
                </c:pt>
                <c:pt idx="7351">
                  <c:v>-109.71</c:v>
                </c:pt>
                <c:pt idx="7352">
                  <c:v>-0.83277999999999996</c:v>
                </c:pt>
                <c:pt idx="7353">
                  <c:v>54.808700000000002</c:v>
                </c:pt>
                <c:pt idx="7354">
                  <c:v>-222.79499999999999</c:v>
                </c:pt>
                <c:pt idx="7355">
                  <c:v>34124.9</c:v>
                </c:pt>
                <c:pt idx="7356">
                  <c:v>3149.83</c:v>
                </c:pt>
                <c:pt idx="7357">
                  <c:v>-2531.4899999999998</c:v>
                </c:pt>
                <c:pt idx="7358">
                  <c:v>-780.3</c:v>
                </c:pt>
                <c:pt idx="7359">
                  <c:v>-295.863</c:v>
                </c:pt>
                <c:pt idx="7360">
                  <c:v>-169.75</c:v>
                </c:pt>
                <c:pt idx="7361">
                  <c:v>1452.43</c:v>
                </c:pt>
                <c:pt idx="7362">
                  <c:v>-641.02499999999998</c:v>
                </c:pt>
                <c:pt idx="7363">
                  <c:v>-2044.86</c:v>
                </c:pt>
                <c:pt idx="7364">
                  <c:v>224.97900000000001</c:v>
                </c:pt>
                <c:pt idx="7365">
                  <c:v>-140.77000000000001</c:v>
                </c:pt>
                <c:pt idx="7366">
                  <c:v>6135.81</c:v>
                </c:pt>
                <c:pt idx="7367">
                  <c:v>-364.28890999999999</c:v>
                </c:pt>
                <c:pt idx="7368">
                  <c:v>-292.5</c:v>
                </c:pt>
                <c:pt idx="7369">
                  <c:v>-280.82799999999997</c:v>
                </c:pt>
                <c:pt idx="7370">
                  <c:v>-2124.7600000000002</c:v>
                </c:pt>
                <c:pt idx="7371">
                  <c:v>-372.84100000000001</c:v>
                </c:pt>
                <c:pt idx="7372">
                  <c:v>-309.16500000000002</c:v>
                </c:pt>
                <c:pt idx="7373">
                  <c:v>-208.745</c:v>
                </c:pt>
                <c:pt idx="7374">
                  <c:v>494.10788000000002</c:v>
                </c:pt>
                <c:pt idx="7375">
                  <c:v>-678.26</c:v>
                </c:pt>
                <c:pt idx="7376">
                  <c:v>-31108.6</c:v>
                </c:pt>
                <c:pt idx="7377">
                  <c:v>-5783.32</c:v>
                </c:pt>
                <c:pt idx="7378">
                  <c:v>-21560.7</c:v>
                </c:pt>
                <c:pt idx="7379">
                  <c:v>-12903.2</c:v>
                </c:pt>
                <c:pt idx="7380">
                  <c:v>-5578.6</c:v>
                </c:pt>
                <c:pt idx="7381">
                  <c:v>-201.95699999999999</c:v>
                </c:pt>
                <c:pt idx="7382">
                  <c:v>60721.8</c:v>
                </c:pt>
                <c:pt idx="7383">
                  <c:v>-1789.71</c:v>
                </c:pt>
                <c:pt idx="7384">
                  <c:v>-428.92700000000002</c:v>
                </c:pt>
                <c:pt idx="7385">
                  <c:v>-617.08843999999999</c:v>
                </c:pt>
                <c:pt idx="7386">
                  <c:v>29.456900000000001</c:v>
                </c:pt>
                <c:pt idx="7387">
                  <c:v>-2765.97</c:v>
                </c:pt>
                <c:pt idx="7388">
                  <c:v>-875.67399999999998</c:v>
                </c:pt>
                <c:pt idx="7389">
                  <c:v>-407.32</c:v>
                </c:pt>
                <c:pt idx="7390">
                  <c:v>-281.57781999999997</c:v>
                </c:pt>
                <c:pt idx="7391">
                  <c:v>-203.649</c:v>
                </c:pt>
                <c:pt idx="7392">
                  <c:v>-88.935100000000006</c:v>
                </c:pt>
                <c:pt idx="7393">
                  <c:v>510.12</c:v>
                </c:pt>
                <c:pt idx="7394">
                  <c:v>477.09699999999998</c:v>
                </c:pt>
                <c:pt idx="7395">
                  <c:v>346.33600000000001</c:v>
                </c:pt>
                <c:pt idx="7396">
                  <c:v>216.351</c:v>
                </c:pt>
                <c:pt idx="7397">
                  <c:v>25325.200000000001</c:v>
                </c:pt>
                <c:pt idx="7398">
                  <c:v>-1119.94</c:v>
                </c:pt>
                <c:pt idx="7399">
                  <c:v>10000.1</c:v>
                </c:pt>
                <c:pt idx="7400">
                  <c:v>13888</c:v>
                </c:pt>
                <c:pt idx="7401">
                  <c:v>-2712.2</c:v>
                </c:pt>
                <c:pt idx="7402">
                  <c:v>-1030.1400000000001</c:v>
                </c:pt>
                <c:pt idx="7403">
                  <c:v>-751.27099999999996</c:v>
                </c:pt>
                <c:pt idx="7404">
                  <c:v>177.928</c:v>
                </c:pt>
                <c:pt idx="7405">
                  <c:v>-474.31400000000002</c:v>
                </c:pt>
                <c:pt idx="7406">
                  <c:v>-1041.53</c:v>
                </c:pt>
                <c:pt idx="7407">
                  <c:v>-343.59899999999999</c:v>
                </c:pt>
                <c:pt idx="7408">
                  <c:v>-408.31191999999999</c:v>
                </c:pt>
                <c:pt idx="7409">
                  <c:v>-174.54900000000001</c:v>
                </c:pt>
                <c:pt idx="7410">
                  <c:v>-339.47399999999999</c:v>
                </c:pt>
                <c:pt idx="7411">
                  <c:v>6.7527799999999996</c:v>
                </c:pt>
                <c:pt idx="7412">
                  <c:v>53090.5</c:v>
                </c:pt>
                <c:pt idx="7413">
                  <c:v>-1751.35</c:v>
                </c:pt>
                <c:pt idx="7414">
                  <c:v>-342.36500000000001</c:v>
                </c:pt>
                <c:pt idx="7415">
                  <c:v>2719.97</c:v>
                </c:pt>
                <c:pt idx="7416">
                  <c:v>18317.900000000001</c:v>
                </c:pt>
                <c:pt idx="7417">
                  <c:v>-3041.46</c:v>
                </c:pt>
                <c:pt idx="7418">
                  <c:v>-8790.7000000000007</c:v>
                </c:pt>
                <c:pt idx="7419">
                  <c:v>-1761.99</c:v>
                </c:pt>
                <c:pt idx="7420">
                  <c:v>-586.39099999999996</c:v>
                </c:pt>
                <c:pt idx="7421">
                  <c:v>-224.041</c:v>
                </c:pt>
                <c:pt idx="7422">
                  <c:v>-271.3</c:v>
                </c:pt>
                <c:pt idx="7423">
                  <c:v>-226.08199999999999</c:v>
                </c:pt>
                <c:pt idx="7424">
                  <c:v>-141.25299999999999</c:v>
                </c:pt>
                <c:pt idx="7425">
                  <c:v>-64.046999999999997</c:v>
                </c:pt>
                <c:pt idx="7426">
                  <c:v>-66.892200000000003</c:v>
                </c:pt>
                <c:pt idx="7427">
                  <c:v>861.30200000000002</c:v>
                </c:pt>
                <c:pt idx="7428">
                  <c:v>500.46</c:v>
                </c:pt>
                <c:pt idx="7429">
                  <c:v>103.97499999999999</c:v>
                </c:pt>
                <c:pt idx="7430">
                  <c:v>-2753.11</c:v>
                </c:pt>
                <c:pt idx="7431">
                  <c:v>-1674.3</c:v>
                </c:pt>
                <c:pt idx="7432">
                  <c:v>-762.21400000000006</c:v>
                </c:pt>
                <c:pt idx="7433">
                  <c:v>-266.226</c:v>
                </c:pt>
                <c:pt idx="7434">
                  <c:v>-346.01299999999998</c:v>
                </c:pt>
                <c:pt idx="7435">
                  <c:v>-201.34700000000001</c:v>
                </c:pt>
                <c:pt idx="7436">
                  <c:v>-120.45</c:v>
                </c:pt>
                <c:pt idx="7437">
                  <c:v>-301.33100000000002</c:v>
                </c:pt>
                <c:pt idx="7438">
                  <c:v>-311.286</c:v>
                </c:pt>
                <c:pt idx="7439">
                  <c:v>-380.97757000000001</c:v>
                </c:pt>
                <c:pt idx="7440">
                  <c:v>-384.53100000000001</c:v>
                </c:pt>
                <c:pt idx="7441">
                  <c:v>-37539.1</c:v>
                </c:pt>
                <c:pt idx="7442">
                  <c:v>15229.1</c:v>
                </c:pt>
                <c:pt idx="7443">
                  <c:v>-20520.400000000001</c:v>
                </c:pt>
                <c:pt idx="7444">
                  <c:v>-8697.09</c:v>
                </c:pt>
                <c:pt idx="7445">
                  <c:v>37899.9</c:v>
                </c:pt>
                <c:pt idx="7446">
                  <c:v>-11795.7</c:v>
                </c:pt>
                <c:pt idx="7447">
                  <c:v>-4402.01</c:v>
                </c:pt>
                <c:pt idx="7448">
                  <c:v>45433</c:v>
                </c:pt>
                <c:pt idx="7449">
                  <c:v>-437.60399999999998</c:v>
                </c:pt>
                <c:pt idx="7450">
                  <c:v>-397.69099999999997</c:v>
                </c:pt>
                <c:pt idx="7451">
                  <c:v>-90.189800000000005</c:v>
                </c:pt>
                <c:pt idx="7452">
                  <c:v>-925.024</c:v>
                </c:pt>
                <c:pt idx="7453">
                  <c:v>-632.75099999999998</c:v>
                </c:pt>
                <c:pt idx="7454">
                  <c:v>-320.22399999999999</c:v>
                </c:pt>
                <c:pt idx="7455">
                  <c:v>-44058</c:v>
                </c:pt>
                <c:pt idx="7456">
                  <c:v>1845.87</c:v>
                </c:pt>
                <c:pt idx="7457">
                  <c:v>13201.9</c:v>
                </c:pt>
                <c:pt idx="7458">
                  <c:v>-4788.16</c:v>
                </c:pt>
                <c:pt idx="7459">
                  <c:v>-3751.37</c:v>
                </c:pt>
                <c:pt idx="7460">
                  <c:v>-1794.2</c:v>
                </c:pt>
                <c:pt idx="7461">
                  <c:v>-711.75400000000002</c:v>
                </c:pt>
                <c:pt idx="7462">
                  <c:v>-338.02300000000002</c:v>
                </c:pt>
                <c:pt idx="7463">
                  <c:v>-283.27499999999998</c:v>
                </c:pt>
                <c:pt idx="7464">
                  <c:v>-422.10700000000003</c:v>
                </c:pt>
                <c:pt idx="7465">
                  <c:v>-281.67200000000003</c:v>
                </c:pt>
                <c:pt idx="7466">
                  <c:v>-251.32499999999999</c:v>
                </c:pt>
                <c:pt idx="7467">
                  <c:v>872.06604000000004</c:v>
                </c:pt>
                <c:pt idx="7468">
                  <c:v>4521.75</c:v>
                </c:pt>
                <c:pt idx="7469">
                  <c:v>-3091.94</c:v>
                </c:pt>
                <c:pt idx="7470">
                  <c:v>-1341.54</c:v>
                </c:pt>
                <c:pt idx="7471">
                  <c:v>-1945.98</c:v>
                </c:pt>
                <c:pt idx="7472">
                  <c:v>1540.44</c:v>
                </c:pt>
                <c:pt idx="7473">
                  <c:v>-638.69500000000005</c:v>
                </c:pt>
                <c:pt idx="7474">
                  <c:v>-64.713800000000006</c:v>
                </c:pt>
                <c:pt idx="7475">
                  <c:v>202.43299999999999</c:v>
                </c:pt>
                <c:pt idx="7476">
                  <c:v>-63.142099999999999</c:v>
                </c:pt>
                <c:pt idx="7477">
                  <c:v>-6.1319999999999997</c:v>
                </c:pt>
                <c:pt idx="7478">
                  <c:v>-65.208600000000004</c:v>
                </c:pt>
                <c:pt idx="7479">
                  <c:v>3686.17</c:v>
                </c:pt>
                <c:pt idx="7480">
                  <c:v>-409.65499999999997</c:v>
                </c:pt>
                <c:pt idx="7481">
                  <c:v>-446.91800000000001</c:v>
                </c:pt>
                <c:pt idx="7482">
                  <c:v>-422.06900000000002</c:v>
                </c:pt>
                <c:pt idx="7483">
                  <c:v>-314.61399999999998</c:v>
                </c:pt>
                <c:pt idx="7484">
                  <c:v>-272.96100000000001</c:v>
                </c:pt>
                <c:pt idx="7485">
                  <c:v>-87.775499999999994</c:v>
                </c:pt>
                <c:pt idx="7486">
                  <c:v>-18797.7</c:v>
                </c:pt>
                <c:pt idx="7487">
                  <c:v>17777.7</c:v>
                </c:pt>
                <c:pt idx="7488">
                  <c:v>-34643.300000000003</c:v>
                </c:pt>
                <c:pt idx="7489">
                  <c:v>-4658.18</c:v>
                </c:pt>
                <c:pt idx="7490">
                  <c:v>20563.2</c:v>
                </c:pt>
                <c:pt idx="7491">
                  <c:v>-39777.4</c:v>
                </c:pt>
                <c:pt idx="7492">
                  <c:v>9344.7099999999991</c:v>
                </c:pt>
                <c:pt idx="7493">
                  <c:v>21834</c:v>
                </c:pt>
                <c:pt idx="7494">
                  <c:v>19332.400000000001</c:v>
                </c:pt>
                <c:pt idx="7495">
                  <c:v>34573.599999999999</c:v>
                </c:pt>
                <c:pt idx="7496">
                  <c:v>-891.24699999999996</c:v>
                </c:pt>
                <c:pt idx="7497">
                  <c:v>-916.00800000000004</c:v>
                </c:pt>
                <c:pt idx="7498">
                  <c:v>-1917.75</c:v>
                </c:pt>
                <c:pt idx="7499">
                  <c:v>38251.1</c:v>
                </c:pt>
                <c:pt idx="7500">
                  <c:v>-3251.57</c:v>
                </c:pt>
                <c:pt idx="7501">
                  <c:v>-1261.94</c:v>
                </c:pt>
                <c:pt idx="7502">
                  <c:v>-145.77099999999999</c:v>
                </c:pt>
                <c:pt idx="7503">
                  <c:v>-248.376</c:v>
                </c:pt>
                <c:pt idx="7504">
                  <c:v>-199.56200000000001</c:v>
                </c:pt>
                <c:pt idx="7505">
                  <c:v>-228.39400000000001</c:v>
                </c:pt>
                <c:pt idx="7506">
                  <c:v>440.21699999999998</c:v>
                </c:pt>
                <c:pt idx="7507">
                  <c:v>143.68299999999999</c:v>
                </c:pt>
                <c:pt idx="7508">
                  <c:v>18519.2</c:v>
                </c:pt>
                <c:pt idx="7509">
                  <c:v>982.52200000000005</c:v>
                </c:pt>
                <c:pt idx="7510">
                  <c:v>-3019.54</c:v>
                </c:pt>
                <c:pt idx="7511">
                  <c:v>-1008.65</c:v>
                </c:pt>
                <c:pt idx="7512">
                  <c:v>-2238.0700000000002</c:v>
                </c:pt>
                <c:pt idx="7513">
                  <c:v>-452.33300000000003</c:v>
                </c:pt>
                <c:pt idx="7514">
                  <c:v>7435.19</c:v>
                </c:pt>
                <c:pt idx="7515">
                  <c:v>-200.26499999999999</c:v>
                </c:pt>
                <c:pt idx="7516">
                  <c:v>-306.358</c:v>
                </c:pt>
                <c:pt idx="7517">
                  <c:v>-269.80700000000002</c:v>
                </c:pt>
                <c:pt idx="7518">
                  <c:v>1070.96</c:v>
                </c:pt>
                <c:pt idx="7519">
                  <c:v>-771.24400000000003</c:v>
                </c:pt>
                <c:pt idx="7520">
                  <c:v>-406.55500000000001</c:v>
                </c:pt>
                <c:pt idx="7521">
                  <c:v>-3493.8</c:v>
                </c:pt>
                <c:pt idx="7522">
                  <c:v>-280.04000000000002</c:v>
                </c:pt>
                <c:pt idx="7523">
                  <c:v>-753.44100000000003</c:v>
                </c:pt>
                <c:pt idx="7524">
                  <c:v>-1058.93</c:v>
                </c:pt>
                <c:pt idx="7525">
                  <c:v>-2930.79</c:v>
                </c:pt>
                <c:pt idx="7526">
                  <c:v>242.589</c:v>
                </c:pt>
                <c:pt idx="7527">
                  <c:v>8292.2199999999993</c:v>
                </c:pt>
                <c:pt idx="7528">
                  <c:v>-1523.6</c:v>
                </c:pt>
                <c:pt idx="7529">
                  <c:v>5675.36</c:v>
                </c:pt>
                <c:pt idx="7530">
                  <c:v>17977.8</c:v>
                </c:pt>
                <c:pt idx="7531">
                  <c:v>15651.8</c:v>
                </c:pt>
                <c:pt idx="7532">
                  <c:v>-4169.78</c:v>
                </c:pt>
                <c:pt idx="7533">
                  <c:v>6431.72</c:v>
                </c:pt>
                <c:pt idx="7534">
                  <c:v>-678.74699999999996</c:v>
                </c:pt>
                <c:pt idx="7535">
                  <c:v>-342.43799999999999</c:v>
                </c:pt>
                <c:pt idx="7536">
                  <c:v>-286.47399999999999</c:v>
                </c:pt>
                <c:pt idx="7537">
                  <c:v>-198.59899999999999</c:v>
                </c:pt>
                <c:pt idx="7538">
                  <c:v>-112.295</c:v>
                </c:pt>
                <c:pt idx="7539">
                  <c:v>21.2225</c:v>
                </c:pt>
                <c:pt idx="7540">
                  <c:v>-67.500699999999995</c:v>
                </c:pt>
                <c:pt idx="7541">
                  <c:v>-27.822600000000001</c:v>
                </c:pt>
                <c:pt idx="7542">
                  <c:v>-27075.8</c:v>
                </c:pt>
                <c:pt idx="7543">
                  <c:v>-178.291</c:v>
                </c:pt>
                <c:pt idx="7544">
                  <c:v>8688.16</c:v>
                </c:pt>
                <c:pt idx="7545">
                  <c:v>-1639.16</c:v>
                </c:pt>
                <c:pt idx="7546">
                  <c:v>-569.15700000000004</c:v>
                </c:pt>
                <c:pt idx="7547">
                  <c:v>2040.86</c:v>
                </c:pt>
                <c:pt idx="7548">
                  <c:v>-1515.15</c:v>
                </c:pt>
                <c:pt idx="7549">
                  <c:v>-617.29</c:v>
                </c:pt>
                <c:pt idx="7550">
                  <c:v>-444.79199999999997</c:v>
                </c:pt>
                <c:pt idx="7551">
                  <c:v>-467.88799999999998</c:v>
                </c:pt>
                <c:pt idx="7552">
                  <c:v>6972.51</c:v>
                </c:pt>
                <c:pt idx="7553">
                  <c:v>-696.89400000000001</c:v>
                </c:pt>
                <c:pt idx="7554">
                  <c:v>-457.71800000000002</c:v>
                </c:pt>
                <c:pt idx="7555">
                  <c:v>24797.200000000001</c:v>
                </c:pt>
                <c:pt idx="7556">
                  <c:v>-1971.73</c:v>
                </c:pt>
                <c:pt idx="7557">
                  <c:v>522.90599999999995</c:v>
                </c:pt>
                <c:pt idx="7558">
                  <c:v>-519.81500000000005</c:v>
                </c:pt>
                <c:pt idx="7559">
                  <c:v>152.71</c:v>
                </c:pt>
                <c:pt idx="7560">
                  <c:v>-47.509099999999997</c:v>
                </c:pt>
                <c:pt idx="7561">
                  <c:v>-12882.7</c:v>
                </c:pt>
                <c:pt idx="7562">
                  <c:v>-17255.900000000001</c:v>
                </c:pt>
                <c:pt idx="7563">
                  <c:v>40863.599999999999</c:v>
                </c:pt>
                <c:pt idx="7564">
                  <c:v>-8956.7099999999991</c:v>
                </c:pt>
                <c:pt idx="7565">
                  <c:v>-26000</c:v>
                </c:pt>
                <c:pt idx="7566">
                  <c:v>-22566.6</c:v>
                </c:pt>
                <c:pt idx="7567">
                  <c:v>-20277</c:v>
                </c:pt>
                <c:pt idx="7568">
                  <c:v>-42896.800000000003</c:v>
                </c:pt>
                <c:pt idx="7569">
                  <c:v>11939.9</c:v>
                </c:pt>
                <c:pt idx="7570">
                  <c:v>17865.8</c:v>
                </c:pt>
                <c:pt idx="7571">
                  <c:v>16640</c:v>
                </c:pt>
                <c:pt idx="7572">
                  <c:v>-33348.800000000003</c:v>
                </c:pt>
                <c:pt idx="7573">
                  <c:v>25088.799999999999</c:v>
                </c:pt>
                <c:pt idx="7574">
                  <c:v>-33472.9</c:v>
                </c:pt>
                <c:pt idx="7575">
                  <c:v>-40411.199999999997</c:v>
                </c:pt>
                <c:pt idx="7576">
                  <c:v>12200.3</c:v>
                </c:pt>
                <c:pt idx="7577">
                  <c:v>14320.8</c:v>
                </c:pt>
                <c:pt idx="7578">
                  <c:v>19695.8</c:v>
                </c:pt>
                <c:pt idx="7579">
                  <c:v>25110.799999999999</c:v>
                </c:pt>
                <c:pt idx="7580">
                  <c:v>27638.3</c:v>
                </c:pt>
                <c:pt idx="7581">
                  <c:v>-30132</c:v>
                </c:pt>
                <c:pt idx="7582">
                  <c:v>-28685.4</c:v>
                </c:pt>
                <c:pt idx="7583">
                  <c:v>33263.300000000003</c:v>
                </c:pt>
                <c:pt idx="7584">
                  <c:v>32503.4</c:v>
                </c:pt>
                <c:pt idx="7585">
                  <c:v>-28662.5</c:v>
                </c:pt>
                <c:pt idx="7586">
                  <c:v>-18544.3</c:v>
                </c:pt>
                <c:pt idx="7587">
                  <c:v>4632.63</c:v>
                </c:pt>
                <c:pt idx="7588">
                  <c:v>-49134.7</c:v>
                </c:pt>
                <c:pt idx="7589">
                  <c:v>4968.7700000000004</c:v>
                </c:pt>
                <c:pt idx="7590">
                  <c:v>-47101.3</c:v>
                </c:pt>
                <c:pt idx="7591">
                  <c:v>-50331.199999999997</c:v>
                </c:pt>
                <c:pt idx="7592">
                  <c:v>20557.2</c:v>
                </c:pt>
                <c:pt idx="7593">
                  <c:v>-958.71500000000003</c:v>
                </c:pt>
                <c:pt idx="7594">
                  <c:v>-119.319</c:v>
                </c:pt>
                <c:pt idx="7595">
                  <c:v>-562.24300000000005</c:v>
                </c:pt>
                <c:pt idx="7596">
                  <c:v>638.31200000000001</c:v>
                </c:pt>
                <c:pt idx="7597">
                  <c:v>-2537.7399999999998</c:v>
                </c:pt>
                <c:pt idx="7598">
                  <c:v>-830.572</c:v>
                </c:pt>
                <c:pt idx="7599">
                  <c:v>-372.529</c:v>
                </c:pt>
                <c:pt idx="7600">
                  <c:v>-337.52600000000001</c:v>
                </c:pt>
                <c:pt idx="7601">
                  <c:v>-271.27999999999997</c:v>
                </c:pt>
                <c:pt idx="7602">
                  <c:v>-399.60500000000002</c:v>
                </c:pt>
                <c:pt idx="7603">
                  <c:v>-126.604</c:v>
                </c:pt>
                <c:pt idx="7604">
                  <c:v>716.60900000000004</c:v>
                </c:pt>
                <c:pt idx="7605">
                  <c:v>596.66800000000001</c:v>
                </c:pt>
                <c:pt idx="7606">
                  <c:v>10151.200000000001</c:v>
                </c:pt>
                <c:pt idx="7607">
                  <c:v>-194.107</c:v>
                </c:pt>
                <c:pt idx="7608">
                  <c:v>235.48500000000001</c:v>
                </c:pt>
                <c:pt idx="7609">
                  <c:v>8709.8700000000008</c:v>
                </c:pt>
                <c:pt idx="7610">
                  <c:v>-1508.63</c:v>
                </c:pt>
                <c:pt idx="7611">
                  <c:v>-2151.02</c:v>
                </c:pt>
                <c:pt idx="7612">
                  <c:v>-845.274</c:v>
                </c:pt>
                <c:pt idx="7613">
                  <c:v>-407.60500000000002</c:v>
                </c:pt>
                <c:pt idx="7614">
                  <c:v>-649.74114999999995</c:v>
                </c:pt>
                <c:pt idx="7615">
                  <c:v>-734.45600000000002</c:v>
                </c:pt>
                <c:pt idx="7616">
                  <c:v>-570.00800000000004</c:v>
                </c:pt>
                <c:pt idx="7617">
                  <c:v>-667.45600000000002</c:v>
                </c:pt>
                <c:pt idx="7618">
                  <c:v>-1844.47</c:v>
                </c:pt>
                <c:pt idx="7619">
                  <c:v>19535.400000000001</c:v>
                </c:pt>
                <c:pt idx="7620">
                  <c:v>-216.11699999999999</c:v>
                </c:pt>
                <c:pt idx="7621">
                  <c:v>-363.71404999999999</c:v>
                </c:pt>
                <c:pt idx="7622">
                  <c:v>-350.47800000000001</c:v>
                </c:pt>
                <c:pt idx="7623">
                  <c:v>3659.39</c:v>
                </c:pt>
                <c:pt idx="7624">
                  <c:v>57.994300000000003</c:v>
                </c:pt>
                <c:pt idx="7625">
                  <c:v>2035.09</c:v>
                </c:pt>
                <c:pt idx="7626">
                  <c:v>759.58299999999997</c:v>
                </c:pt>
                <c:pt idx="7627">
                  <c:v>-1466.11</c:v>
                </c:pt>
                <c:pt idx="7628">
                  <c:v>-422.59500000000003</c:v>
                </c:pt>
                <c:pt idx="7629">
                  <c:v>-249.12899999999999</c:v>
                </c:pt>
                <c:pt idx="7630">
                  <c:v>-230.37766999999999</c:v>
                </c:pt>
                <c:pt idx="7631">
                  <c:v>655.97760000000005</c:v>
                </c:pt>
                <c:pt idx="7632">
                  <c:v>-385.29300000000001</c:v>
                </c:pt>
                <c:pt idx="7633">
                  <c:v>-44.366700000000002</c:v>
                </c:pt>
                <c:pt idx="7634">
                  <c:v>11.1584</c:v>
                </c:pt>
                <c:pt idx="7635">
                  <c:v>-3666.05</c:v>
                </c:pt>
                <c:pt idx="7636">
                  <c:v>5314.75</c:v>
                </c:pt>
                <c:pt idx="7637">
                  <c:v>-375.24299999999999</c:v>
                </c:pt>
                <c:pt idx="7638">
                  <c:v>-3101.67</c:v>
                </c:pt>
                <c:pt idx="7639">
                  <c:v>-3071.45</c:v>
                </c:pt>
                <c:pt idx="7640">
                  <c:v>-937.94200000000001</c:v>
                </c:pt>
                <c:pt idx="7641">
                  <c:v>-5591.65</c:v>
                </c:pt>
                <c:pt idx="7642">
                  <c:v>409.90199999999999</c:v>
                </c:pt>
                <c:pt idx="7643">
                  <c:v>18379.5</c:v>
                </c:pt>
                <c:pt idx="7644">
                  <c:v>-1667.96</c:v>
                </c:pt>
                <c:pt idx="7645">
                  <c:v>-2011.04</c:v>
                </c:pt>
                <c:pt idx="7646">
                  <c:v>10318.9</c:v>
                </c:pt>
                <c:pt idx="7647">
                  <c:v>2587.7800000000002</c:v>
                </c:pt>
                <c:pt idx="7648">
                  <c:v>-3518.75</c:v>
                </c:pt>
                <c:pt idx="7649">
                  <c:v>-2034.35</c:v>
                </c:pt>
                <c:pt idx="7650">
                  <c:v>-433.024</c:v>
                </c:pt>
                <c:pt idx="7651">
                  <c:v>85.034210000000002</c:v>
                </c:pt>
                <c:pt idx="7652">
                  <c:v>7442.74</c:v>
                </c:pt>
                <c:pt idx="7653">
                  <c:v>-517.13800000000003</c:v>
                </c:pt>
                <c:pt idx="7654">
                  <c:v>-1097.67</c:v>
                </c:pt>
                <c:pt idx="7655">
                  <c:v>-2319.91</c:v>
                </c:pt>
                <c:pt idx="7656">
                  <c:v>-17819.8</c:v>
                </c:pt>
                <c:pt idx="7657">
                  <c:v>-283.33</c:v>
                </c:pt>
                <c:pt idx="7658">
                  <c:v>-269.57100000000003</c:v>
                </c:pt>
                <c:pt idx="7659">
                  <c:v>-196.34200000000001</c:v>
                </c:pt>
                <c:pt idx="7660">
                  <c:v>415.02</c:v>
                </c:pt>
                <c:pt idx="7661">
                  <c:v>8717.84</c:v>
                </c:pt>
                <c:pt idx="7662">
                  <c:v>-928.39400000000001</c:v>
                </c:pt>
                <c:pt idx="7663">
                  <c:v>70.427499999999995</c:v>
                </c:pt>
                <c:pt idx="7664">
                  <c:v>611.90099999999995</c:v>
                </c:pt>
                <c:pt idx="7665">
                  <c:v>787.68399999999997</c:v>
                </c:pt>
                <c:pt idx="7666">
                  <c:v>-87818.3</c:v>
                </c:pt>
                <c:pt idx="7667">
                  <c:v>8504.56</c:v>
                </c:pt>
                <c:pt idx="7668">
                  <c:v>31260.400000000001</c:v>
                </c:pt>
                <c:pt idx="7669">
                  <c:v>-7360.27</c:v>
                </c:pt>
                <c:pt idx="7670">
                  <c:v>-1551.2</c:v>
                </c:pt>
                <c:pt idx="7671">
                  <c:v>-907.86900000000003</c:v>
                </c:pt>
                <c:pt idx="7672">
                  <c:v>-483.35599999999999</c:v>
                </c:pt>
                <c:pt idx="7673">
                  <c:v>-237.15299999999999</c:v>
                </c:pt>
                <c:pt idx="7674">
                  <c:v>-83.3018</c:v>
                </c:pt>
                <c:pt idx="7675">
                  <c:v>21110.5</c:v>
                </c:pt>
                <c:pt idx="7676">
                  <c:v>-3862.46</c:v>
                </c:pt>
                <c:pt idx="7677">
                  <c:v>-50607.6</c:v>
                </c:pt>
                <c:pt idx="7678">
                  <c:v>16003.3</c:v>
                </c:pt>
                <c:pt idx="7679">
                  <c:v>-1741.96</c:v>
                </c:pt>
                <c:pt idx="7680">
                  <c:v>16009.4</c:v>
                </c:pt>
                <c:pt idx="7681">
                  <c:v>3602.3</c:v>
                </c:pt>
                <c:pt idx="7682">
                  <c:v>-3135.95</c:v>
                </c:pt>
                <c:pt idx="7683">
                  <c:v>-2055.14</c:v>
                </c:pt>
                <c:pt idx="7684">
                  <c:v>-799.70752000000005</c:v>
                </c:pt>
                <c:pt idx="7685">
                  <c:v>-771.99938999999995</c:v>
                </c:pt>
                <c:pt idx="7686">
                  <c:v>-884.64400000000001</c:v>
                </c:pt>
                <c:pt idx="7687">
                  <c:v>-6791.57</c:v>
                </c:pt>
                <c:pt idx="7688">
                  <c:v>-688.11599999999999</c:v>
                </c:pt>
                <c:pt idx="7689">
                  <c:v>-547.798</c:v>
                </c:pt>
                <c:pt idx="7690">
                  <c:v>-463.05700000000002</c:v>
                </c:pt>
                <c:pt idx="7691">
                  <c:v>22.071899999999999</c:v>
                </c:pt>
                <c:pt idx="7692">
                  <c:v>-36278.300000000003</c:v>
                </c:pt>
                <c:pt idx="7693">
                  <c:v>38658.400000000001</c:v>
                </c:pt>
                <c:pt idx="7694">
                  <c:v>-17635.3</c:v>
                </c:pt>
                <c:pt idx="7695">
                  <c:v>-10393.299999999999</c:v>
                </c:pt>
                <c:pt idx="7696">
                  <c:v>43974.5</c:v>
                </c:pt>
                <c:pt idx="7697">
                  <c:v>-14221.6</c:v>
                </c:pt>
                <c:pt idx="7698">
                  <c:v>-5211.63</c:v>
                </c:pt>
                <c:pt idx="7699">
                  <c:v>-2914.99</c:v>
                </c:pt>
                <c:pt idx="7700">
                  <c:v>-1641.35</c:v>
                </c:pt>
                <c:pt idx="7701">
                  <c:v>-578.25699999999995</c:v>
                </c:pt>
                <c:pt idx="7702">
                  <c:v>37637.699999999997</c:v>
                </c:pt>
                <c:pt idx="7703">
                  <c:v>-509.56400000000002</c:v>
                </c:pt>
                <c:pt idx="7704">
                  <c:v>-303.08193999999997</c:v>
                </c:pt>
                <c:pt idx="7705">
                  <c:v>-2531.38</c:v>
                </c:pt>
                <c:pt idx="7706">
                  <c:v>171.16300000000001</c:v>
                </c:pt>
                <c:pt idx="7707">
                  <c:v>-24420.6</c:v>
                </c:pt>
                <c:pt idx="7708">
                  <c:v>3166.03</c:v>
                </c:pt>
                <c:pt idx="7709">
                  <c:v>-4956.1000000000004</c:v>
                </c:pt>
                <c:pt idx="7710">
                  <c:v>-1458.61</c:v>
                </c:pt>
                <c:pt idx="7711">
                  <c:v>-1958.98</c:v>
                </c:pt>
                <c:pt idx="7712">
                  <c:v>-775.80100000000004</c:v>
                </c:pt>
                <c:pt idx="7713">
                  <c:v>-454.67746</c:v>
                </c:pt>
                <c:pt idx="7714">
                  <c:v>-308.44600000000003</c:v>
                </c:pt>
                <c:pt idx="7715">
                  <c:v>-164.346</c:v>
                </c:pt>
                <c:pt idx="7716">
                  <c:v>-57.801900000000003</c:v>
                </c:pt>
                <c:pt idx="7717">
                  <c:v>18.4084</c:v>
                </c:pt>
                <c:pt idx="7718">
                  <c:v>10301.4</c:v>
                </c:pt>
                <c:pt idx="7719">
                  <c:v>-29287.9</c:v>
                </c:pt>
                <c:pt idx="7720">
                  <c:v>19825.099999999999</c:v>
                </c:pt>
                <c:pt idx="7721">
                  <c:v>-1453.25</c:v>
                </c:pt>
                <c:pt idx="7722">
                  <c:v>-287.33199999999999</c:v>
                </c:pt>
                <c:pt idx="7723">
                  <c:v>2973.49</c:v>
                </c:pt>
                <c:pt idx="7724">
                  <c:v>-2145.56</c:v>
                </c:pt>
                <c:pt idx="7725">
                  <c:v>-668.029</c:v>
                </c:pt>
                <c:pt idx="7726">
                  <c:v>-396.85599999999999</c:v>
                </c:pt>
                <c:pt idx="7727">
                  <c:v>-2987.71</c:v>
                </c:pt>
                <c:pt idx="7728">
                  <c:v>-508.23584</c:v>
                </c:pt>
                <c:pt idx="7729">
                  <c:v>-424.12148999999999</c:v>
                </c:pt>
                <c:pt idx="7730">
                  <c:v>-323.98399999999998</c:v>
                </c:pt>
                <c:pt idx="7731">
                  <c:v>-270.83100000000002</c:v>
                </c:pt>
                <c:pt idx="7732">
                  <c:v>-8376.52</c:v>
                </c:pt>
                <c:pt idx="7733">
                  <c:v>-2367.4</c:v>
                </c:pt>
                <c:pt idx="7734">
                  <c:v>-1615.92</c:v>
                </c:pt>
                <c:pt idx="7735">
                  <c:v>-424.96199999999999</c:v>
                </c:pt>
                <c:pt idx="7736">
                  <c:v>-260.44754</c:v>
                </c:pt>
                <c:pt idx="7737">
                  <c:v>-201.32225</c:v>
                </c:pt>
                <c:pt idx="7738">
                  <c:v>-1834.99</c:v>
                </c:pt>
                <c:pt idx="7739">
                  <c:v>-156.303</c:v>
                </c:pt>
                <c:pt idx="7740">
                  <c:v>-332.69400000000002</c:v>
                </c:pt>
                <c:pt idx="7741">
                  <c:v>-330.20299999999997</c:v>
                </c:pt>
                <c:pt idx="7742">
                  <c:v>-166.733</c:v>
                </c:pt>
                <c:pt idx="7743">
                  <c:v>-127.71299999999999</c:v>
                </c:pt>
                <c:pt idx="7744">
                  <c:v>-141.76499999999999</c:v>
                </c:pt>
                <c:pt idx="7745">
                  <c:v>12988.9</c:v>
                </c:pt>
                <c:pt idx="7746">
                  <c:v>3333.44</c:v>
                </c:pt>
                <c:pt idx="7747">
                  <c:v>-3082.55</c:v>
                </c:pt>
                <c:pt idx="7748">
                  <c:v>-1618.9</c:v>
                </c:pt>
                <c:pt idx="7749">
                  <c:v>-314.14299999999997</c:v>
                </c:pt>
                <c:pt idx="7750">
                  <c:v>-233.96</c:v>
                </c:pt>
                <c:pt idx="7751">
                  <c:v>4616.9799999999996</c:v>
                </c:pt>
                <c:pt idx="7752">
                  <c:v>-48.382800000000003</c:v>
                </c:pt>
                <c:pt idx="7753">
                  <c:v>-564.91999999999996</c:v>
                </c:pt>
                <c:pt idx="7754">
                  <c:v>-385.58429000000001</c:v>
                </c:pt>
                <c:pt idx="7755">
                  <c:v>-162.23400000000001</c:v>
                </c:pt>
                <c:pt idx="7756">
                  <c:v>-283.726</c:v>
                </c:pt>
                <c:pt idx="7757">
                  <c:v>969.78200000000004</c:v>
                </c:pt>
                <c:pt idx="7758">
                  <c:v>782.56399999999996</c:v>
                </c:pt>
                <c:pt idx="7759">
                  <c:v>-288.613</c:v>
                </c:pt>
                <c:pt idx="7760">
                  <c:v>-2502.33</c:v>
                </c:pt>
                <c:pt idx="7761">
                  <c:v>229.42400000000001</c:v>
                </c:pt>
                <c:pt idx="7762">
                  <c:v>-312.53899999999999</c:v>
                </c:pt>
                <c:pt idx="7763">
                  <c:v>27.086600000000001</c:v>
                </c:pt>
                <c:pt idx="7764">
                  <c:v>-201.959</c:v>
                </c:pt>
                <c:pt idx="7765">
                  <c:v>-57548.7</c:v>
                </c:pt>
                <c:pt idx="7766">
                  <c:v>48218.8</c:v>
                </c:pt>
                <c:pt idx="7767">
                  <c:v>44846.6</c:v>
                </c:pt>
                <c:pt idx="7768">
                  <c:v>-7911.51</c:v>
                </c:pt>
                <c:pt idx="7769">
                  <c:v>-4996.0600000000004</c:v>
                </c:pt>
                <c:pt idx="7770">
                  <c:v>-12266.5</c:v>
                </c:pt>
                <c:pt idx="7771">
                  <c:v>45406.1</c:v>
                </c:pt>
                <c:pt idx="7772">
                  <c:v>-3695.17</c:v>
                </c:pt>
                <c:pt idx="7773">
                  <c:v>-7869.58</c:v>
                </c:pt>
                <c:pt idx="7774">
                  <c:v>-4937.3999999999996</c:v>
                </c:pt>
                <c:pt idx="7775">
                  <c:v>-5974.99</c:v>
                </c:pt>
                <c:pt idx="7776">
                  <c:v>538.50599999999997</c:v>
                </c:pt>
                <c:pt idx="7777">
                  <c:v>9203.08</c:v>
                </c:pt>
                <c:pt idx="7778">
                  <c:v>11276.5</c:v>
                </c:pt>
                <c:pt idx="7779">
                  <c:v>-19338.400000000001</c:v>
                </c:pt>
                <c:pt idx="7780">
                  <c:v>-4393.1000000000004</c:v>
                </c:pt>
                <c:pt idx="7781">
                  <c:v>-1333.55</c:v>
                </c:pt>
                <c:pt idx="7782">
                  <c:v>-525.91600000000005</c:v>
                </c:pt>
                <c:pt idx="7783">
                  <c:v>-388.50400000000002</c:v>
                </c:pt>
                <c:pt idx="7784">
                  <c:v>-282.05399999999997</c:v>
                </c:pt>
                <c:pt idx="7785">
                  <c:v>-168.98500000000001</c:v>
                </c:pt>
                <c:pt idx="7786">
                  <c:v>-81.250699999999995</c:v>
                </c:pt>
                <c:pt idx="7787">
                  <c:v>-17.994199999999999</c:v>
                </c:pt>
                <c:pt idx="7788">
                  <c:v>58.052500000000002</c:v>
                </c:pt>
                <c:pt idx="7789">
                  <c:v>788.93600000000004</c:v>
                </c:pt>
                <c:pt idx="7790">
                  <c:v>577.68299999999999</c:v>
                </c:pt>
                <c:pt idx="7791">
                  <c:v>14915.8</c:v>
                </c:pt>
                <c:pt idx="7792">
                  <c:v>12977.3</c:v>
                </c:pt>
                <c:pt idx="7793">
                  <c:v>733.69299999999998</c:v>
                </c:pt>
                <c:pt idx="7794">
                  <c:v>-3996.06</c:v>
                </c:pt>
                <c:pt idx="7795">
                  <c:v>-1542.34</c:v>
                </c:pt>
                <c:pt idx="7796">
                  <c:v>-1703.73</c:v>
                </c:pt>
                <c:pt idx="7797">
                  <c:v>-721.26499999999999</c:v>
                </c:pt>
                <c:pt idx="7798">
                  <c:v>-661.74408000000005</c:v>
                </c:pt>
                <c:pt idx="7799">
                  <c:v>-652.86968999999999</c:v>
                </c:pt>
                <c:pt idx="7800">
                  <c:v>-778.80100000000004</c:v>
                </c:pt>
                <c:pt idx="7801">
                  <c:v>-527.13800000000003</c:v>
                </c:pt>
                <c:pt idx="7802">
                  <c:v>-1765.25</c:v>
                </c:pt>
                <c:pt idx="7803">
                  <c:v>-1828.62</c:v>
                </c:pt>
                <c:pt idx="7804">
                  <c:v>-269.05200000000002</c:v>
                </c:pt>
                <c:pt idx="7805">
                  <c:v>-606.82100000000003</c:v>
                </c:pt>
                <c:pt idx="7806">
                  <c:v>-477.97899999999998</c:v>
                </c:pt>
                <c:pt idx="7807">
                  <c:v>-9427.24</c:v>
                </c:pt>
                <c:pt idx="7808">
                  <c:v>6151.01</c:v>
                </c:pt>
                <c:pt idx="7809">
                  <c:v>14483.8</c:v>
                </c:pt>
                <c:pt idx="7810">
                  <c:v>-28884.3</c:v>
                </c:pt>
                <c:pt idx="7811">
                  <c:v>-20722.3</c:v>
                </c:pt>
                <c:pt idx="7812">
                  <c:v>-26432.3</c:v>
                </c:pt>
                <c:pt idx="7813">
                  <c:v>36139</c:v>
                </c:pt>
                <c:pt idx="7814">
                  <c:v>-21070.400000000001</c:v>
                </c:pt>
                <c:pt idx="7815">
                  <c:v>-25030.7</c:v>
                </c:pt>
                <c:pt idx="7816">
                  <c:v>36848.1</c:v>
                </c:pt>
                <c:pt idx="7817">
                  <c:v>38497.599999999999</c:v>
                </c:pt>
                <c:pt idx="7818">
                  <c:v>31638.7</c:v>
                </c:pt>
                <c:pt idx="7819">
                  <c:v>22998.7</c:v>
                </c:pt>
                <c:pt idx="7820">
                  <c:v>29841.8</c:v>
                </c:pt>
                <c:pt idx="7821">
                  <c:v>28541.7</c:v>
                </c:pt>
                <c:pt idx="7822">
                  <c:v>28359.9</c:v>
                </c:pt>
                <c:pt idx="7823">
                  <c:v>-17797.8</c:v>
                </c:pt>
                <c:pt idx="7824">
                  <c:v>35995.699999999997</c:v>
                </c:pt>
                <c:pt idx="7825">
                  <c:v>-16740.8</c:v>
                </c:pt>
                <c:pt idx="7826">
                  <c:v>22664.9</c:v>
                </c:pt>
                <c:pt idx="7827">
                  <c:v>7217.83</c:v>
                </c:pt>
                <c:pt idx="7828">
                  <c:v>-49701.7</c:v>
                </c:pt>
                <c:pt idx="7829">
                  <c:v>2080.8200000000002</c:v>
                </c:pt>
                <c:pt idx="7830">
                  <c:v>2598.83</c:v>
                </c:pt>
                <c:pt idx="7831">
                  <c:v>-12993.3</c:v>
                </c:pt>
                <c:pt idx="7832">
                  <c:v>-1676.71</c:v>
                </c:pt>
                <c:pt idx="7833">
                  <c:v>19179.8</c:v>
                </c:pt>
                <c:pt idx="7834">
                  <c:v>-2767.87</c:v>
                </c:pt>
                <c:pt idx="7835">
                  <c:v>-1011.29</c:v>
                </c:pt>
                <c:pt idx="7836">
                  <c:v>-355.72699999999998</c:v>
                </c:pt>
                <c:pt idx="7837">
                  <c:v>-281.23099999999999</c:v>
                </c:pt>
                <c:pt idx="7838">
                  <c:v>1040.04</c:v>
                </c:pt>
                <c:pt idx="7839">
                  <c:v>-57661.2</c:v>
                </c:pt>
                <c:pt idx="7840">
                  <c:v>1509.41</c:v>
                </c:pt>
                <c:pt idx="7841">
                  <c:v>557.20899999999995</c:v>
                </c:pt>
                <c:pt idx="7842">
                  <c:v>9187.2999999999993</c:v>
                </c:pt>
                <c:pt idx="7843">
                  <c:v>-1580.45</c:v>
                </c:pt>
                <c:pt idx="7844">
                  <c:v>4234.16</c:v>
                </c:pt>
                <c:pt idx="7845">
                  <c:v>-853.12099999999998</c:v>
                </c:pt>
                <c:pt idx="7846">
                  <c:v>-1820.91</c:v>
                </c:pt>
                <c:pt idx="7847">
                  <c:v>2724.72</c:v>
                </c:pt>
                <c:pt idx="7848">
                  <c:v>-502.43299999999999</c:v>
                </c:pt>
                <c:pt idx="7849">
                  <c:v>-168.38499999999999</c:v>
                </c:pt>
                <c:pt idx="7850">
                  <c:v>-182.065</c:v>
                </c:pt>
                <c:pt idx="7851">
                  <c:v>-350.70400000000001</c:v>
                </c:pt>
                <c:pt idx="7852">
                  <c:v>-565.70500000000004</c:v>
                </c:pt>
                <c:pt idx="7853">
                  <c:v>-587.08299999999997</c:v>
                </c:pt>
                <c:pt idx="7854">
                  <c:v>-1199.6099999999999</c:v>
                </c:pt>
                <c:pt idx="7855">
                  <c:v>13790.9</c:v>
                </c:pt>
                <c:pt idx="7856">
                  <c:v>-65.933499999999995</c:v>
                </c:pt>
                <c:pt idx="7857">
                  <c:v>239.96137999999999</c:v>
                </c:pt>
                <c:pt idx="7858">
                  <c:v>-70.491699999999994</c:v>
                </c:pt>
                <c:pt idx="7859">
                  <c:v>14595.8</c:v>
                </c:pt>
                <c:pt idx="7860">
                  <c:v>-1617.34</c:v>
                </c:pt>
                <c:pt idx="7861">
                  <c:v>-2533.73</c:v>
                </c:pt>
                <c:pt idx="7862">
                  <c:v>-1069.6500000000001</c:v>
                </c:pt>
                <c:pt idx="7863">
                  <c:v>8291.42</c:v>
                </c:pt>
                <c:pt idx="7864">
                  <c:v>-1584.27</c:v>
                </c:pt>
                <c:pt idx="7865">
                  <c:v>-355.56400000000002</c:v>
                </c:pt>
                <c:pt idx="7866">
                  <c:v>-142.20699999999999</c:v>
                </c:pt>
                <c:pt idx="7867">
                  <c:v>-149.73099999999999</c:v>
                </c:pt>
                <c:pt idx="7868">
                  <c:v>130.80500000000001</c:v>
                </c:pt>
                <c:pt idx="7869">
                  <c:v>-54.8429</c:v>
                </c:pt>
                <c:pt idx="7870">
                  <c:v>-165.75200000000001</c:v>
                </c:pt>
                <c:pt idx="7871">
                  <c:v>-126.93662999999999</c:v>
                </c:pt>
                <c:pt idx="7872">
                  <c:v>-55.255400000000002</c:v>
                </c:pt>
                <c:pt idx="7873">
                  <c:v>10.2882</c:v>
                </c:pt>
                <c:pt idx="7874">
                  <c:v>-131.863</c:v>
                </c:pt>
                <c:pt idx="7875">
                  <c:v>-107.178</c:v>
                </c:pt>
                <c:pt idx="7876">
                  <c:v>11519</c:v>
                </c:pt>
                <c:pt idx="7877">
                  <c:v>-854.30600000000004</c:v>
                </c:pt>
                <c:pt idx="7878">
                  <c:v>-1600.91</c:v>
                </c:pt>
                <c:pt idx="7879">
                  <c:v>-2910.13</c:v>
                </c:pt>
                <c:pt idx="7880">
                  <c:v>-1051.31</c:v>
                </c:pt>
                <c:pt idx="7881">
                  <c:v>-709.90300000000002</c:v>
                </c:pt>
                <c:pt idx="7882">
                  <c:v>-440.24900000000002</c:v>
                </c:pt>
                <c:pt idx="7883">
                  <c:v>-268.18</c:v>
                </c:pt>
                <c:pt idx="7884">
                  <c:v>-12.5245</c:v>
                </c:pt>
                <c:pt idx="7885">
                  <c:v>1449.74</c:v>
                </c:pt>
                <c:pt idx="7886">
                  <c:v>158.113</c:v>
                </c:pt>
                <c:pt idx="7887">
                  <c:v>-56.311100000000003</c:v>
                </c:pt>
                <c:pt idx="7888">
                  <c:v>-265.18799999999999</c:v>
                </c:pt>
                <c:pt idx="7889">
                  <c:v>-451.93599999999998</c:v>
                </c:pt>
                <c:pt idx="7890">
                  <c:v>-54.1892</c:v>
                </c:pt>
                <c:pt idx="7891">
                  <c:v>-2717.91</c:v>
                </c:pt>
                <c:pt idx="7892">
                  <c:v>-249.30799999999999</c:v>
                </c:pt>
                <c:pt idx="7893">
                  <c:v>-109.58799999999999</c:v>
                </c:pt>
                <c:pt idx="7894">
                  <c:v>-30105.9</c:v>
                </c:pt>
                <c:pt idx="7895">
                  <c:v>440.95499999999998</c:v>
                </c:pt>
                <c:pt idx="7896">
                  <c:v>522.78499999999997</c:v>
                </c:pt>
                <c:pt idx="7897">
                  <c:v>828.95</c:v>
                </c:pt>
                <c:pt idx="7898">
                  <c:v>7232.3</c:v>
                </c:pt>
                <c:pt idx="7899">
                  <c:v>-14660.4</c:v>
                </c:pt>
                <c:pt idx="7900">
                  <c:v>-2482.8200000000002</c:v>
                </c:pt>
                <c:pt idx="7901">
                  <c:v>-1370.75</c:v>
                </c:pt>
                <c:pt idx="7902">
                  <c:v>-748.37300000000005</c:v>
                </c:pt>
                <c:pt idx="7903">
                  <c:v>-541.11699999999996</c:v>
                </c:pt>
                <c:pt idx="7904">
                  <c:v>-313.76100000000002</c:v>
                </c:pt>
                <c:pt idx="7905">
                  <c:v>-156.053</c:v>
                </c:pt>
                <c:pt idx="7906">
                  <c:v>-36.6235</c:v>
                </c:pt>
                <c:pt idx="7907">
                  <c:v>-65.562799999999996</c:v>
                </c:pt>
                <c:pt idx="7908">
                  <c:v>-65.884</c:v>
                </c:pt>
                <c:pt idx="7909">
                  <c:v>4015.68</c:v>
                </c:pt>
                <c:pt idx="7910">
                  <c:v>6405.5</c:v>
                </c:pt>
                <c:pt idx="7911">
                  <c:v>52260.4</c:v>
                </c:pt>
                <c:pt idx="7912">
                  <c:v>-1419.58</c:v>
                </c:pt>
                <c:pt idx="7913">
                  <c:v>-3596.66</c:v>
                </c:pt>
                <c:pt idx="7914">
                  <c:v>-1128.43</c:v>
                </c:pt>
                <c:pt idx="7915">
                  <c:v>-555.49900000000002</c:v>
                </c:pt>
                <c:pt idx="7916">
                  <c:v>-272.14400000000001</c:v>
                </c:pt>
                <c:pt idx="7917">
                  <c:v>-352.90600000000001</c:v>
                </c:pt>
                <c:pt idx="7918">
                  <c:v>-535.33699999999999</c:v>
                </c:pt>
                <c:pt idx="7919">
                  <c:v>-1411.97</c:v>
                </c:pt>
                <c:pt idx="7920">
                  <c:v>-347.80700000000002</c:v>
                </c:pt>
                <c:pt idx="7921">
                  <c:v>-325.23880000000003</c:v>
                </c:pt>
                <c:pt idx="7922">
                  <c:v>87.560900000000004</c:v>
                </c:pt>
                <c:pt idx="7923">
                  <c:v>-180.47399999999999</c:v>
                </c:pt>
                <c:pt idx="7924">
                  <c:v>-93.658699999999996</c:v>
                </c:pt>
                <c:pt idx="7925">
                  <c:v>-3857.31</c:v>
                </c:pt>
                <c:pt idx="7926">
                  <c:v>-19797.5</c:v>
                </c:pt>
                <c:pt idx="7927">
                  <c:v>-19809.8</c:v>
                </c:pt>
                <c:pt idx="7928">
                  <c:v>-13790.1</c:v>
                </c:pt>
                <c:pt idx="7929">
                  <c:v>44307.7</c:v>
                </c:pt>
                <c:pt idx="7930">
                  <c:v>46249.4</c:v>
                </c:pt>
                <c:pt idx="7931">
                  <c:v>-1822.02</c:v>
                </c:pt>
                <c:pt idx="7932">
                  <c:v>-1015.02</c:v>
                </c:pt>
                <c:pt idx="7933">
                  <c:v>-1229.27</c:v>
                </c:pt>
                <c:pt idx="7934">
                  <c:v>-6255.78</c:v>
                </c:pt>
                <c:pt idx="7935">
                  <c:v>15768.5</c:v>
                </c:pt>
                <c:pt idx="7936">
                  <c:v>24377.3</c:v>
                </c:pt>
                <c:pt idx="7937">
                  <c:v>21904.2</c:v>
                </c:pt>
                <c:pt idx="7938">
                  <c:v>28708.400000000001</c:v>
                </c:pt>
                <c:pt idx="7939">
                  <c:v>26281.8</c:v>
                </c:pt>
                <c:pt idx="7940">
                  <c:v>26360</c:v>
                </c:pt>
                <c:pt idx="7941">
                  <c:v>21781.4</c:v>
                </c:pt>
                <c:pt idx="7942">
                  <c:v>26072.9</c:v>
                </c:pt>
                <c:pt idx="7943">
                  <c:v>-24845.3</c:v>
                </c:pt>
                <c:pt idx="7944">
                  <c:v>28120.6</c:v>
                </c:pt>
                <c:pt idx="7945">
                  <c:v>46375.6</c:v>
                </c:pt>
                <c:pt idx="7946">
                  <c:v>2285.67</c:v>
                </c:pt>
                <c:pt idx="7947">
                  <c:v>-2428.4299999999998</c:v>
                </c:pt>
                <c:pt idx="7948">
                  <c:v>29148.5</c:v>
                </c:pt>
                <c:pt idx="7949">
                  <c:v>-4844.08</c:v>
                </c:pt>
                <c:pt idx="7950">
                  <c:v>-800.51499999999999</c:v>
                </c:pt>
                <c:pt idx="7951">
                  <c:v>-562.59900000000005</c:v>
                </c:pt>
                <c:pt idx="7952">
                  <c:v>-292.10300000000001</c:v>
                </c:pt>
                <c:pt idx="7953">
                  <c:v>-266.48399999999998</c:v>
                </c:pt>
                <c:pt idx="7954">
                  <c:v>-18.075900000000001</c:v>
                </c:pt>
                <c:pt idx="7955">
                  <c:v>293.28899999999999</c:v>
                </c:pt>
                <c:pt idx="7956">
                  <c:v>76.963700000000003</c:v>
                </c:pt>
                <c:pt idx="7957">
                  <c:v>158.459</c:v>
                </c:pt>
                <c:pt idx="7958">
                  <c:v>9573.36</c:v>
                </c:pt>
                <c:pt idx="7959">
                  <c:v>382.34199999999998</c:v>
                </c:pt>
                <c:pt idx="7960">
                  <c:v>30822.3</c:v>
                </c:pt>
                <c:pt idx="7961">
                  <c:v>-2323.4499999999998</c:v>
                </c:pt>
                <c:pt idx="7962">
                  <c:v>-1817.24</c:v>
                </c:pt>
                <c:pt idx="7963">
                  <c:v>-609.49900000000002</c:v>
                </c:pt>
                <c:pt idx="7964">
                  <c:v>231.86099999999999</c:v>
                </c:pt>
                <c:pt idx="7965">
                  <c:v>-1857.46</c:v>
                </c:pt>
                <c:pt idx="7966">
                  <c:v>147.82695000000001</c:v>
                </c:pt>
                <c:pt idx="7967">
                  <c:v>-73.187950000000001</c:v>
                </c:pt>
                <c:pt idx="7968">
                  <c:v>-139.28100000000001</c:v>
                </c:pt>
                <c:pt idx="7969">
                  <c:v>-451.78539999999998</c:v>
                </c:pt>
                <c:pt idx="7970">
                  <c:v>-344.21697999999998</c:v>
                </c:pt>
                <c:pt idx="7971">
                  <c:v>6847.19</c:v>
                </c:pt>
                <c:pt idx="7972">
                  <c:v>3818.05</c:v>
                </c:pt>
                <c:pt idx="7973">
                  <c:v>-2265.71</c:v>
                </c:pt>
                <c:pt idx="7974">
                  <c:v>-763.97900000000004</c:v>
                </c:pt>
                <c:pt idx="7975">
                  <c:v>-928.07899999999995</c:v>
                </c:pt>
                <c:pt idx="7976">
                  <c:v>-183.45699999999999</c:v>
                </c:pt>
                <c:pt idx="7977">
                  <c:v>-987.59100000000001</c:v>
                </c:pt>
                <c:pt idx="7978">
                  <c:v>-279.53800000000001</c:v>
                </c:pt>
                <c:pt idx="7979">
                  <c:v>-427.54899999999998</c:v>
                </c:pt>
                <c:pt idx="7980">
                  <c:v>-299.39699999999999</c:v>
                </c:pt>
                <c:pt idx="7981">
                  <c:v>-195.864</c:v>
                </c:pt>
                <c:pt idx="7982">
                  <c:v>-162.41800000000001</c:v>
                </c:pt>
                <c:pt idx="7983">
                  <c:v>13402.2</c:v>
                </c:pt>
                <c:pt idx="7984">
                  <c:v>-956.65899999999999</c:v>
                </c:pt>
                <c:pt idx="7985">
                  <c:v>23.821100000000001</c:v>
                </c:pt>
                <c:pt idx="7986">
                  <c:v>-308.98232999999999</c:v>
                </c:pt>
                <c:pt idx="7987">
                  <c:v>-282.33199999999999</c:v>
                </c:pt>
                <c:pt idx="7988">
                  <c:v>3633.37</c:v>
                </c:pt>
                <c:pt idx="7989">
                  <c:v>-80.628399999999999</c:v>
                </c:pt>
                <c:pt idx="7990">
                  <c:v>-4228.47</c:v>
                </c:pt>
                <c:pt idx="7991">
                  <c:v>-3125.76</c:v>
                </c:pt>
                <c:pt idx="7992">
                  <c:v>-615.93158000000005</c:v>
                </c:pt>
                <c:pt idx="7993">
                  <c:v>-30.824000000000002</c:v>
                </c:pt>
                <c:pt idx="7994">
                  <c:v>219.5</c:v>
                </c:pt>
                <c:pt idx="7995">
                  <c:v>-42.809899999999999</c:v>
                </c:pt>
                <c:pt idx="7996">
                  <c:v>-138.33600000000001</c:v>
                </c:pt>
                <c:pt idx="7997">
                  <c:v>-92.002899999999997</c:v>
                </c:pt>
                <c:pt idx="7998">
                  <c:v>-171.65891999999999</c:v>
                </c:pt>
                <c:pt idx="7999">
                  <c:v>-433.93</c:v>
                </c:pt>
                <c:pt idx="8000">
                  <c:v>-80.864800000000002</c:v>
                </c:pt>
                <c:pt idx="8001">
                  <c:v>-196.40899999999999</c:v>
                </c:pt>
                <c:pt idx="8002">
                  <c:v>-1100.7</c:v>
                </c:pt>
                <c:pt idx="8003">
                  <c:v>783.65599999999995</c:v>
                </c:pt>
                <c:pt idx="8004">
                  <c:v>-286.21994000000001</c:v>
                </c:pt>
                <c:pt idx="8005">
                  <c:v>-247.982</c:v>
                </c:pt>
                <c:pt idx="8006">
                  <c:v>-231.0737</c:v>
                </c:pt>
                <c:pt idx="8007">
                  <c:v>2271.85</c:v>
                </c:pt>
                <c:pt idx="8008">
                  <c:v>179.01300000000001</c:v>
                </c:pt>
                <c:pt idx="8009">
                  <c:v>73.395790000000005</c:v>
                </c:pt>
                <c:pt idx="8010">
                  <c:v>-12224.8</c:v>
                </c:pt>
                <c:pt idx="8011">
                  <c:v>-6240.36</c:v>
                </c:pt>
                <c:pt idx="8012">
                  <c:v>-3530.68</c:v>
                </c:pt>
                <c:pt idx="8013">
                  <c:v>-6680.33</c:v>
                </c:pt>
                <c:pt idx="8014">
                  <c:v>50121.7</c:v>
                </c:pt>
                <c:pt idx="8015">
                  <c:v>-6185.28</c:v>
                </c:pt>
                <c:pt idx="8016">
                  <c:v>34642.300000000003</c:v>
                </c:pt>
                <c:pt idx="8017">
                  <c:v>24703.3</c:v>
                </c:pt>
                <c:pt idx="8018">
                  <c:v>-26621.5</c:v>
                </c:pt>
                <c:pt idx="8019">
                  <c:v>29844.7</c:v>
                </c:pt>
                <c:pt idx="8020">
                  <c:v>25168.1</c:v>
                </c:pt>
                <c:pt idx="8021">
                  <c:v>29851.599999999999</c:v>
                </c:pt>
                <c:pt idx="8022">
                  <c:v>-23175.9</c:v>
                </c:pt>
                <c:pt idx="8023">
                  <c:v>28393.200000000001</c:v>
                </c:pt>
                <c:pt idx="8024">
                  <c:v>31242.799999999999</c:v>
                </c:pt>
                <c:pt idx="8025">
                  <c:v>-27890.799999999999</c:v>
                </c:pt>
                <c:pt idx="8026">
                  <c:v>-22992.3</c:v>
                </c:pt>
                <c:pt idx="8027">
                  <c:v>49479.3</c:v>
                </c:pt>
                <c:pt idx="8028">
                  <c:v>32081.5</c:v>
                </c:pt>
                <c:pt idx="8029">
                  <c:v>18483.8</c:v>
                </c:pt>
                <c:pt idx="8030">
                  <c:v>-6333.95</c:v>
                </c:pt>
                <c:pt idx="8031">
                  <c:v>-3237.04</c:v>
                </c:pt>
                <c:pt idx="8032">
                  <c:v>-921.54899999999998</c:v>
                </c:pt>
                <c:pt idx="8033">
                  <c:v>-392.26499999999999</c:v>
                </c:pt>
                <c:pt idx="8034">
                  <c:v>-319.28800000000001</c:v>
                </c:pt>
                <c:pt idx="8035">
                  <c:v>-202.02799999999999</c:v>
                </c:pt>
                <c:pt idx="8036">
                  <c:v>-83.628699999999995</c:v>
                </c:pt>
                <c:pt idx="8037">
                  <c:v>39.432099999999998</c:v>
                </c:pt>
                <c:pt idx="8038">
                  <c:v>-7137.53</c:v>
                </c:pt>
                <c:pt idx="8039">
                  <c:v>807.75</c:v>
                </c:pt>
                <c:pt idx="8040">
                  <c:v>618.63099999999997</c:v>
                </c:pt>
                <c:pt idx="8041">
                  <c:v>282.86599999999999</c:v>
                </c:pt>
                <c:pt idx="8042">
                  <c:v>15246.5</c:v>
                </c:pt>
                <c:pt idx="8043">
                  <c:v>9127.7800000000007</c:v>
                </c:pt>
                <c:pt idx="8044">
                  <c:v>-4979.2</c:v>
                </c:pt>
                <c:pt idx="8045">
                  <c:v>-1470.1</c:v>
                </c:pt>
                <c:pt idx="8046">
                  <c:v>-2432.56</c:v>
                </c:pt>
                <c:pt idx="8047">
                  <c:v>-827.81799999999998</c:v>
                </c:pt>
                <c:pt idx="8048">
                  <c:v>-631.36699999999996</c:v>
                </c:pt>
                <c:pt idx="8049">
                  <c:v>-768.54300000000001</c:v>
                </c:pt>
                <c:pt idx="8050">
                  <c:v>-708.577</c:v>
                </c:pt>
                <c:pt idx="8051">
                  <c:v>-2072.09</c:v>
                </c:pt>
                <c:pt idx="8052">
                  <c:v>1908.51</c:v>
                </c:pt>
                <c:pt idx="8053">
                  <c:v>-2241.02</c:v>
                </c:pt>
                <c:pt idx="8054">
                  <c:v>3258.78</c:v>
                </c:pt>
                <c:pt idx="8055">
                  <c:v>-275.25599999999997</c:v>
                </c:pt>
                <c:pt idx="8056">
                  <c:v>-258.24700000000001</c:v>
                </c:pt>
                <c:pt idx="8057">
                  <c:v>-26806.5</c:v>
                </c:pt>
                <c:pt idx="8058">
                  <c:v>385.45800000000003</c:v>
                </c:pt>
                <c:pt idx="8059">
                  <c:v>-6.5825899999999997</c:v>
                </c:pt>
                <c:pt idx="8060">
                  <c:v>-53191.5</c:v>
                </c:pt>
                <c:pt idx="8061">
                  <c:v>24261.7</c:v>
                </c:pt>
                <c:pt idx="8062">
                  <c:v>-33281.300000000003</c:v>
                </c:pt>
                <c:pt idx="8063">
                  <c:v>-35105.4</c:v>
                </c:pt>
                <c:pt idx="8064">
                  <c:v>21084.7</c:v>
                </c:pt>
                <c:pt idx="8065">
                  <c:v>23906.2</c:v>
                </c:pt>
                <c:pt idx="8066">
                  <c:v>1563.93</c:v>
                </c:pt>
                <c:pt idx="8067">
                  <c:v>18123.7</c:v>
                </c:pt>
                <c:pt idx="8068">
                  <c:v>22502</c:v>
                </c:pt>
                <c:pt idx="8069">
                  <c:v>31971.599999999999</c:v>
                </c:pt>
                <c:pt idx="8070">
                  <c:v>-654.70899999999995</c:v>
                </c:pt>
                <c:pt idx="8071">
                  <c:v>-819.03200000000004</c:v>
                </c:pt>
                <c:pt idx="8072">
                  <c:v>4509.8900000000003</c:v>
                </c:pt>
                <c:pt idx="8073">
                  <c:v>-1905.43</c:v>
                </c:pt>
                <c:pt idx="8074">
                  <c:v>-484.274</c:v>
                </c:pt>
                <c:pt idx="8075">
                  <c:v>-244.76828</c:v>
                </c:pt>
                <c:pt idx="8076">
                  <c:v>-317.48099999999999</c:v>
                </c:pt>
                <c:pt idx="8077">
                  <c:v>619.91300000000001</c:v>
                </c:pt>
                <c:pt idx="8078">
                  <c:v>676.12199999999996</c:v>
                </c:pt>
                <c:pt idx="8079">
                  <c:v>13409.9</c:v>
                </c:pt>
                <c:pt idx="8080">
                  <c:v>-2050.38</c:v>
                </c:pt>
                <c:pt idx="8081">
                  <c:v>-2749.96</c:v>
                </c:pt>
                <c:pt idx="8082">
                  <c:v>-647.68299999999999</c:v>
                </c:pt>
                <c:pt idx="8083">
                  <c:v>-272.536</c:v>
                </c:pt>
                <c:pt idx="8084">
                  <c:v>-252.67099999999999</c:v>
                </c:pt>
                <c:pt idx="8085">
                  <c:v>1267.77</c:v>
                </c:pt>
                <c:pt idx="8086">
                  <c:v>-1141.98</c:v>
                </c:pt>
                <c:pt idx="8087">
                  <c:v>-162.06</c:v>
                </c:pt>
                <c:pt idx="8088">
                  <c:v>-79.495000000000005</c:v>
                </c:pt>
                <c:pt idx="8089">
                  <c:v>-521.44200000000001</c:v>
                </c:pt>
                <c:pt idx="8090">
                  <c:v>-549.72799999999995</c:v>
                </c:pt>
                <c:pt idx="8091">
                  <c:v>-389.49900000000002</c:v>
                </c:pt>
                <c:pt idx="8092">
                  <c:v>-3111.63</c:v>
                </c:pt>
                <c:pt idx="8093">
                  <c:v>-134.07486</c:v>
                </c:pt>
                <c:pt idx="8094">
                  <c:v>34943.699999999997</c:v>
                </c:pt>
                <c:pt idx="8095">
                  <c:v>10380.9</c:v>
                </c:pt>
                <c:pt idx="8096">
                  <c:v>-2370.86</c:v>
                </c:pt>
                <c:pt idx="8097">
                  <c:v>-1071.01</c:v>
                </c:pt>
                <c:pt idx="8098">
                  <c:v>-321.79399999999998</c:v>
                </c:pt>
                <c:pt idx="8099">
                  <c:v>-236.84399999999999</c:v>
                </c:pt>
                <c:pt idx="8100">
                  <c:v>-234.41399999999999</c:v>
                </c:pt>
                <c:pt idx="8101">
                  <c:v>-1166.0999999999999</c:v>
                </c:pt>
                <c:pt idx="8102">
                  <c:v>-318.75299999999999</c:v>
                </c:pt>
                <c:pt idx="8103">
                  <c:v>-103.702</c:v>
                </c:pt>
                <c:pt idx="8104">
                  <c:v>-82.080169999999995</c:v>
                </c:pt>
                <c:pt idx="8105">
                  <c:v>124.815</c:v>
                </c:pt>
                <c:pt idx="8106">
                  <c:v>-67.714889999999997</c:v>
                </c:pt>
                <c:pt idx="8107">
                  <c:v>-142.749</c:v>
                </c:pt>
                <c:pt idx="8108">
                  <c:v>-101.024</c:v>
                </c:pt>
                <c:pt idx="8109">
                  <c:v>-31.145</c:v>
                </c:pt>
                <c:pt idx="8110">
                  <c:v>31.788900000000002</c:v>
                </c:pt>
                <c:pt idx="8111">
                  <c:v>79.884799999999998</c:v>
                </c:pt>
                <c:pt idx="8112">
                  <c:v>79.087500000000006</c:v>
                </c:pt>
                <c:pt idx="8113">
                  <c:v>557.80658000000005</c:v>
                </c:pt>
                <c:pt idx="8114">
                  <c:v>-351.89299999999997</c:v>
                </c:pt>
                <c:pt idx="8115">
                  <c:v>-167.10300000000001</c:v>
                </c:pt>
                <c:pt idx="8116">
                  <c:v>-25160.5</c:v>
                </c:pt>
                <c:pt idx="8117">
                  <c:v>26839.9</c:v>
                </c:pt>
                <c:pt idx="8118">
                  <c:v>-3180.46</c:v>
                </c:pt>
                <c:pt idx="8119">
                  <c:v>-851.29700000000003</c:v>
                </c:pt>
                <c:pt idx="8120">
                  <c:v>-1030.1199999999999</c:v>
                </c:pt>
                <c:pt idx="8121">
                  <c:v>-1257.71</c:v>
                </c:pt>
                <c:pt idx="8122">
                  <c:v>-551.68399999999997</c:v>
                </c:pt>
                <c:pt idx="8123">
                  <c:v>-523.19600000000003</c:v>
                </c:pt>
                <c:pt idx="8124">
                  <c:v>-696.62</c:v>
                </c:pt>
                <c:pt idx="8125">
                  <c:v>-592.59400000000005</c:v>
                </c:pt>
                <c:pt idx="8126">
                  <c:v>-456.69</c:v>
                </c:pt>
                <c:pt idx="8127">
                  <c:v>-1657.39</c:v>
                </c:pt>
                <c:pt idx="8128">
                  <c:v>-103.08</c:v>
                </c:pt>
                <c:pt idx="8129">
                  <c:v>-1006.22</c:v>
                </c:pt>
                <c:pt idx="8130">
                  <c:v>-168.08600000000001</c:v>
                </c:pt>
                <c:pt idx="8131">
                  <c:v>-390.23200000000003</c:v>
                </c:pt>
                <c:pt idx="8132">
                  <c:v>-141.32</c:v>
                </c:pt>
                <c:pt idx="8133">
                  <c:v>339.78699999999998</c:v>
                </c:pt>
                <c:pt idx="8134">
                  <c:v>728.40899999999999</c:v>
                </c:pt>
                <c:pt idx="8135">
                  <c:v>-12754.6</c:v>
                </c:pt>
                <c:pt idx="8136">
                  <c:v>1534.6</c:v>
                </c:pt>
                <c:pt idx="8137">
                  <c:v>39339.199999999997</c:v>
                </c:pt>
                <c:pt idx="8138">
                  <c:v>-2112.67</c:v>
                </c:pt>
                <c:pt idx="8139">
                  <c:v>-931.55600000000004</c:v>
                </c:pt>
                <c:pt idx="8140">
                  <c:v>-529.76900000000001</c:v>
                </c:pt>
                <c:pt idx="8141">
                  <c:v>-427.68900000000002</c:v>
                </c:pt>
                <c:pt idx="8142">
                  <c:v>-213.66</c:v>
                </c:pt>
                <c:pt idx="8143">
                  <c:v>-91.679500000000004</c:v>
                </c:pt>
                <c:pt idx="8144">
                  <c:v>-4.22973</c:v>
                </c:pt>
                <c:pt idx="8145">
                  <c:v>57.383600000000001</c:v>
                </c:pt>
                <c:pt idx="8146">
                  <c:v>73.589500000000001</c:v>
                </c:pt>
                <c:pt idx="8147">
                  <c:v>2788.61</c:v>
                </c:pt>
                <c:pt idx="8148">
                  <c:v>-2054.81</c:v>
                </c:pt>
                <c:pt idx="8149">
                  <c:v>32288.7</c:v>
                </c:pt>
                <c:pt idx="8150">
                  <c:v>-2066.7199999999998</c:v>
                </c:pt>
                <c:pt idx="8151">
                  <c:v>-2970.32</c:v>
                </c:pt>
                <c:pt idx="8152">
                  <c:v>-1110.82</c:v>
                </c:pt>
                <c:pt idx="8153">
                  <c:v>-354.06099999999998</c:v>
                </c:pt>
                <c:pt idx="8154">
                  <c:v>-432.92691000000002</c:v>
                </c:pt>
                <c:pt idx="8155">
                  <c:v>-607.30600000000004</c:v>
                </c:pt>
                <c:pt idx="8156">
                  <c:v>-530.27700000000004</c:v>
                </c:pt>
                <c:pt idx="8157">
                  <c:v>-385.52100000000002</c:v>
                </c:pt>
                <c:pt idx="8158">
                  <c:v>-325.42399999999998</c:v>
                </c:pt>
                <c:pt idx="8159">
                  <c:v>-410.387</c:v>
                </c:pt>
                <c:pt idx="8160">
                  <c:v>-41.369799999999998</c:v>
                </c:pt>
                <c:pt idx="8161">
                  <c:v>-99.382400000000004</c:v>
                </c:pt>
                <c:pt idx="8162">
                  <c:v>-24.7193</c:v>
                </c:pt>
                <c:pt idx="8163">
                  <c:v>-2281.8200000000002</c:v>
                </c:pt>
                <c:pt idx="8164">
                  <c:v>-6531.44</c:v>
                </c:pt>
                <c:pt idx="8165">
                  <c:v>5360.71</c:v>
                </c:pt>
                <c:pt idx="8166">
                  <c:v>17472.8</c:v>
                </c:pt>
                <c:pt idx="8167">
                  <c:v>3362.03</c:v>
                </c:pt>
                <c:pt idx="8168">
                  <c:v>10647.3</c:v>
                </c:pt>
                <c:pt idx="8169">
                  <c:v>11785.4</c:v>
                </c:pt>
                <c:pt idx="8170">
                  <c:v>16384.900000000001</c:v>
                </c:pt>
                <c:pt idx="8171">
                  <c:v>13124.8</c:v>
                </c:pt>
                <c:pt idx="8172">
                  <c:v>20927.400000000001</c:v>
                </c:pt>
                <c:pt idx="8173">
                  <c:v>1481.79</c:v>
                </c:pt>
                <c:pt idx="8174">
                  <c:v>286.77710000000002</c:v>
                </c:pt>
                <c:pt idx="8175">
                  <c:v>-1620.68</c:v>
                </c:pt>
                <c:pt idx="8176">
                  <c:v>-643.21400000000006</c:v>
                </c:pt>
                <c:pt idx="8177">
                  <c:v>-3071.1</c:v>
                </c:pt>
                <c:pt idx="8178">
                  <c:v>-2478.65</c:v>
                </c:pt>
                <c:pt idx="8179">
                  <c:v>-758.66099999999994</c:v>
                </c:pt>
                <c:pt idx="8180">
                  <c:v>-314.42500000000001</c:v>
                </c:pt>
                <c:pt idx="8181">
                  <c:v>-154.57599999999999</c:v>
                </c:pt>
                <c:pt idx="8182">
                  <c:v>-156.09200000000001</c:v>
                </c:pt>
                <c:pt idx="8183">
                  <c:v>339.95499999999998</c:v>
                </c:pt>
                <c:pt idx="8184">
                  <c:v>270.76600000000002</c:v>
                </c:pt>
                <c:pt idx="8185">
                  <c:v>1850.72</c:v>
                </c:pt>
                <c:pt idx="8186">
                  <c:v>9160.5300000000007</c:v>
                </c:pt>
                <c:pt idx="8187">
                  <c:v>5635.02</c:v>
                </c:pt>
                <c:pt idx="8188">
                  <c:v>-1760.47</c:v>
                </c:pt>
                <c:pt idx="8189">
                  <c:v>-3031.67</c:v>
                </c:pt>
                <c:pt idx="8190">
                  <c:v>-1882.68</c:v>
                </c:pt>
                <c:pt idx="8191">
                  <c:v>-260.58300000000003</c:v>
                </c:pt>
                <c:pt idx="8192">
                  <c:v>-1078.8399999999999</c:v>
                </c:pt>
                <c:pt idx="8193">
                  <c:v>-109.684</c:v>
                </c:pt>
                <c:pt idx="8194">
                  <c:v>-71.811179999999993</c:v>
                </c:pt>
                <c:pt idx="8195">
                  <c:v>-372.61200000000002</c:v>
                </c:pt>
                <c:pt idx="8196">
                  <c:v>8232.1200000000008</c:v>
                </c:pt>
                <c:pt idx="8197">
                  <c:v>-1576.88</c:v>
                </c:pt>
                <c:pt idx="8198">
                  <c:v>-424.84199999999998</c:v>
                </c:pt>
                <c:pt idx="8199">
                  <c:v>-3552.62</c:v>
                </c:pt>
                <c:pt idx="8200">
                  <c:v>52.9495</c:v>
                </c:pt>
                <c:pt idx="8201">
                  <c:v>-1030.8599999999999</c:v>
                </c:pt>
                <c:pt idx="8202">
                  <c:v>-6708.49</c:v>
                </c:pt>
                <c:pt idx="8203">
                  <c:v>-206.48099999999999</c:v>
                </c:pt>
                <c:pt idx="8204">
                  <c:v>3.9760900000000001</c:v>
                </c:pt>
                <c:pt idx="8205">
                  <c:v>7947.1</c:v>
                </c:pt>
                <c:pt idx="8206">
                  <c:v>-1352.83</c:v>
                </c:pt>
                <c:pt idx="8207">
                  <c:v>-734.81799999999998</c:v>
                </c:pt>
                <c:pt idx="8208">
                  <c:v>-2651.05</c:v>
                </c:pt>
                <c:pt idx="8209">
                  <c:v>-228.28833</c:v>
                </c:pt>
                <c:pt idx="8210">
                  <c:v>-2579.73</c:v>
                </c:pt>
                <c:pt idx="8211">
                  <c:v>-2603.87</c:v>
                </c:pt>
                <c:pt idx="8212">
                  <c:v>-1675.21</c:v>
                </c:pt>
                <c:pt idx="8213">
                  <c:v>-449.673</c:v>
                </c:pt>
                <c:pt idx="8214">
                  <c:v>-263.07600000000002</c:v>
                </c:pt>
                <c:pt idx="8215">
                  <c:v>-240.05600000000001</c:v>
                </c:pt>
                <c:pt idx="8216">
                  <c:v>-171.89500000000001</c:v>
                </c:pt>
                <c:pt idx="8217">
                  <c:v>-94.741699999999994</c:v>
                </c:pt>
                <c:pt idx="8218">
                  <c:v>-81.503990000000002</c:v>
                </c:pt>
                <c:pt idx="8219">
                  <c:v>1460.59</c:v>
                </c:pt>
                <c:pt idx="8220">
                  <c:v>-3254.97</c:v>
                </c:pt>
                <c:pt idx="8221">
                  <c:v>186.06299999999999</c:v>
                </c:pt>
                <c:pt idx="8222">
                  <c:v>31975.1</c:v>
                </c:pt>
                <c:pt idx="8223">
                  <c:v>11793</c:v>
                </c:pt>
                <c:pt idx="8224">
                  <c:v>-4224.63</c:v>
                </c:pt>
                <c:pt idx="8225">
                  <c:v>-1960.48</c:v>
                </c:pt>
                <c:pt idx="8226">
                  <c:v>-563.55899999999997</c:v>
                </c:pt>
                <c:pt idx="8227">
                  <c:v>-330.82600000000002</c:v>
                </c:pt>
                <c:pt idx="8228">
                  <c:v>-316.87700000000001</c:v>
                </c:pt>
                <c:pt idx="8229">
                  <c:v>675.96799999999996</c:v>
                </c:pt>
                <c:pt idx="8230">
                  <c:v>-250.43600000000001</c:v>
                </c:pt>
                <c:pt idx="8231">
                  <c:v>-370.61099999999999</c:v>
                </c:pt>
                <c:pt idx="8232">
                  <c:v>-1457.09</c:v>
                </c:pt>
                <c:pt idx="8233">
                  <c:v>-372.60199999999998</c:v>
                </c:pt>
                <c:pt idx="8234">
                  <c:v>-1232.19</c:v>
                </c:pt>
                <c:pt idx="8235">
                  <c:v>23869.3</c:v>
                </c:pt>
                <c:pt idx="8236">
                  <c:v>-475.49173000000002</c:v>
                </c:pt>
                <c:pt idx="8237">
                  <c:v>-432.43923999999998</c:v>
                </c:pt>
                <c:pt idx="8238">
                  <c:v>136.261</c:v>
                </c:pt>
                <c:pt idx="8239">
                  <c:v>10843.4</c:v>
                </c:pt>
                <c:pt idx="8240">
                  <c:v>-19306.099999999999</c:v>
                </c:pt>
                <c:pt idx="8241">
                  <c:v>7841.12</c:v>
                </c:pt>
                <c:pt idx="8242">
                  <c:v>22974.799999999999</c:v>
                </c:pt>
                <c:pt idx="8243">
                  <c:v>-44340.5</c:v>
                </c:pt>
                <c:pt idx="8244">
                  <c:v>18310.3</c:v>
                </c:pt>
                <c:pt idx="8245">
                  <c:v>-36822.1</c:v>
                </c:pt>
                <c:pt idx="8246">
                  <c:v>23873</c:v>
                </c:pt>
                <c:pt idx="8247">
                  <c:v>20852.8</c:v>
                </c:pt>
                <c:pt idx="8248">
                  <c:v>23026.9</c:v>
                </c:pt>
                <c:pt idx="8249">
                  <c:v>22839</c:v>
                </c:pt>
                <c:pt idx="8250">
                  <c:v>-34562.699999999997</c:v>
                </c:pt>
                <c:pt idx="8251">
                  <c:v>18540.900000000001</c:v>
                </c:pt>
                <c:pt idx="8252">
                  <c:v>11882.8</c:v>
                </c:pt>
                <c:pt idx="8253">
                  <c:v>-37449.9</c:v>
                </c:pt>
                <c:pt idx="8254">
                  <c:v>23365.599999999999</c:v>
                </c:pt>
                <c:pt idx="8255">
                  <c:v>-32689.599999999999</c:v>
                </c:pt>
                <c:pt idx="8256">
                  <c:v>26584.799999999999</c:v>
                </c:pt>
                <c:pt idx="8257">
                  <c:v>-19806.5</c:v>
                </c:pt>
                <c:pt idx="8258">
                  <c:v>-23459.3</c:v>
                </c:pt>
                <c:pt idx="8259">
                  <c:v>34367.300000000003</c:v>
                </c:pt>
                <c:pt idx="8260">
                  <c:v>-27618.2</c:v>
                </c:pt>
                <c:pt idx="8261">
                  <c:v>-20095.3</c:v>
                </c:pt>
                <c:pt idx="8262">
                  <c:v>6751.9</c:v>
                </c:pt>
                <c:pt idx="8263">
                  <c:v>2169.02</c:v>
                </c:pt>
                <c:pt idx="8264">
                  <c:v>-52315.8</c:v>
                </c:pt>
                <c:pt idx="8265">
                  <c:v>13240</c:v>
                </c:pt>
                <c:pt idx="8266">
                  <c:v>7514.97</c:v>
                </c:pt>
                <c:pt idx="8267">
                  <c:v>9495.2800000000007</c:v>
                </c:pt>
                <c:pt idx="8268">
                  <c:v>-48878.3</c:v>
                </c:pt>
                <c:pt idx="8269">
                  <c:v>507.24599999999998</c:v>
                </c:pt>
                <c:pt idx="8270">
                  <c:v>23958.2</c:v>
                </c:pt>
                <c:pt idx="8271">
                  <c:v>-7152.45</c:v>
                </c:pt>
                <c:pt idx="8272">
                  <c:v>260.80799999999999</c:v>
                </c:pt>
                <c:pt idx="8273">
                  <c:v>-3213.26</c:v>
                </c:pt>
                <c:pt idx="8274">
                  <c:v>-1505.78</c:v>
                </c:pt>
                <c:pt idx="8275">
                  <c:v>-387.44900000000001</c:v>
                </c:pt>
                <c:pt idx="8276">
                  <c:v>-266.24</c:v>
                </c:pt>
                <c:pt idx="8277">
                  <c:v>3010.94</c:v>
                </c:pt>
                <c:pt idx="8278">
                  <c:v>-212.63200000000001</c:v>
                </c:pt>
                <c:pt idx="8279">
                  <c:v>-96.826800000000006</c:v>
                </c:pt>
                <c:pt idx="8280">
                  <c:v>553.85675000000003</c:v>
                </c:pt>
                <c:pt idx="8281">
                  <c:v>725.91600000000005</c:v>
                </c:pt>
                <c:pt idx="8282">
                  <c:v>482.51299999999998</c:v>
                </c:pt>
                <c:pt idx="8283">
                  <c:v>3679.7</c:v>
                </c:pt>
                <c:pt idx="8284">
                  <c:v>-1238.56</c:v>
                </c:pt>
                <c:pt idx="8285">
                  <c:v>864.39099999999996</c:v>
                </c:pt>
                <c:pt idx="8286">
                  <c:v>-683.66510000000005</c:v>
                </c:pt>
                <c:pt idx="8287">
                  <c:v>-5901.65</c:v>
                </c:pt>
                <c:pt idx="8288">
                  <c:v>-2829.67</c:v>
                </c:pt>
                <c:pt idx="8289">
                  <c:v>-991.178</c:v>
                </c:pt>
                <c:pt idx="8290">
                  <c:v>-625.678</c:v>
                </c:pt>
                <c:pt idx="8291">
                  <c:v>-610.90508999999997</c:v>
                </c:pt>
                <c:pt idx="8292">
                  <c:v>-586.03399999999999</c:v>
                </c:pt>
                <c:pt idx="8293">
                  <c:v>-590.50900000000001</c:v>
                </c:pt>
                <c:pt idx="8294">
                  <c:v>-376.60500000000002</c:v>
                </c:pt>
                <c:pt idx="8295">
                  <c:v>-480.846</c:v>
                </c:pt>
                <c:pt idx="8296">
                  <c:v>-1550.84</c:v>
                </c:pt>
                <c:pt idx="8297">
                  <c:v>11579.3</c:v>
                </c:pt>
                <c:pt idx="8298">
                  <c:v>-321.03244000000001</c:v>
                </c:pt>
                <c:pt idx="8299">
                  <c:v>-526.43600000000004</c:v>
                </c:pt>
                <c:pt idx="8300">
                  <c:v>27141.599999999999</c:v>
                </c:pt>
                <c:pt idx="8301">
                  <c:v>-1675.52</c:v>
                </c:pt>
                <c:pt idx="8302">
                  <c:v>3766.99</c:v>
                </c:pt>
                <c:pt idx="8303">
                  <c:v>3111.16</c:v>
                </c:pt>
                <c:pt idx="8304">
                  <c:v>-1786.6</c:v>
                </c:pt>
                <c:pt idx="8305">
                  <c:v>-373.59100000000001</c:v>
                </c:pt>
                <c:pt idx="8306">
                  <c:v>-180.23024000000001</c:v>
                </c:pt>
                <c:pt idx="8307">
                  <c:v>1448.22</c:v>
                </c:pt>
                <c:pt idx="8308">
                  <c:v>561.04499999999996</c:v>
                </c:pt>
                <c:pt idx="8309">
                  <c:v>-154.68299999999999</c:v>
                </c:pt>
                <c:pt idx="8310">
                  <c:v>-88.081400000000002</c:v>
                </c:pt>
                <c:pt idx="8311">
                  <c:v>70.250799999999998</c:v>
                </c:pt>
                <c:pt idx="8312">
                  <c:v>99.515799999999999</c:v>
                </c:pt>
                <c:pt idx="8313">
                  <c:v>50.288499999999999</c:v>
                </c:pt>
                <c:pt idx="8314">
                  <c:v>8833.98</c:v>
                </c:pt>
                <c:pt idx="8315">
                  <c:v>-3340.19</c:v>
                </c:pt>
                <c:pt idx="8316">
                  <c:v>-3417.03</c:v>
                </c:pt>
                <c:pt idx="8317">
                  <c:v>-2995.14</c:v>
                </c:pt>
                <c:pt idx="8318">
                  <c:v>-1880.01</c:v>
                </c:pt>
                <c:pt idx="8319">
                  <c:v>1020.94</c:v>
                </c:pt>
                <c:pt idx="8320">
                  <c:v>23140.3</c:v>
                </c:pt>
                <c:pt idx="8321">
                  <c:v>-94.526499999999999</c:v>
                </c:pt>
                <c:pt idx="8322">
                  <c:v>3985.83</c:v>
                </c:pt>
                <c:pt idx="8323">
                  <c:v>-538.52062999999998</c:v>
                </c:pt>
                <c:pt idx="8324">
                  <c:v>-358.90100000000001</c:v>
                </c:pt>
                <c:pt idx="8325">
                  <c:v>-223.649</c:v>
                </c:pt>
                <c:pt idx="8326">
                  <c:v>218.60173</c:v>
                </c:pt>
                <c:pt idx="8327">
                  <c:v>-502.69600000000003</c:v>
                </c:pt>
                <c:pt idx="8328">
                  <c:v>-1762.89</c:v>
                </c:pt>
                <c:pt idx="8329">
                  <c:v>-990.22299999999996</c:v>
                </c:pt>
                <c:pt idx="8330">
                  <c:v>-758.54200000000003</c:v>
                </c:pt>
                <c:pt idx="8331">
                  <c:v>-631.93399999999997</c:v>
                </c:pt>
                <c:pt idx="8332">
                  <c:v>-707.37699999999995</c:v>
                </c:pt>
                <c:pt idx="8333">
                  <c:v>-677.77124000000003</c:v>
                </c:pt>
                <c:pt idx="8334">
                  <c:v>-2172</c:v>
                </c:pt>
                <c:pt idx="8335">
                  <c:v>-3001.58</c:v>
                </c:pt>
                <c:pt idx="8336">
                  <c:v>-1196.3499999999999</c:v>
                </c:pt>
                <c:pt idx="8337">
                  <c:v>-16493.8</c:v>
                </c:pt>
                <c:pt idx="8338">
                  <c:v>205.66774000000001</c:v>
                </c:pt>
                <c:pt idx="8339">
                  <c:v>217.34899999999999</c:v>
                </c:pt>
                <c:pt idx="8340">
                  <c:v>12317.6</c:v>
                </c:pt>
                <c:pt idx="8341">
                  <c:v>10075.799999999999</c:v>
                </c:pt>
                <c:pt idx="8342">
                  <c:v>-826.98400000000004</c:v>
                </c:pt>
                <c:pt idx="8343">
                  <c:v>-514.94399999999996</c:v>
                </c:pt>
                <c:pt idx="8344">
                  <c:v>-177.99199999999999</c:v>
                </c:pt>
                <c:pt idx="8345">
                  <c:v>-627.54300000000001</c:v>
                </c:pt>
                <c:pt idx="8346">
                  <c:v>-361.38200000000001</c:v>
                </c:pt>
                <c:pt idx="8347">
                  <c:v>-120.617</c:v>
                </c:pt>
                <c:pt idx="8348">
                  <c:v>-246.59399999999999</c:v>
                </c:pt>
                <c:pt idx="8349">
                  <c:v>-205.25</c:v>
                </c:pt>
                <c:pt idx="8350">
                  <c:v>-116.48</c:v>
                </c:pt>
                <c:pt idx="8351">
                  <c:v>-28.830300000000001</c:v>
                </c:pt>
                <c:pt idx="8352">
                  <c:v>40.3842</c:v>
                </c:pt>
                <c:pt idx="8353">
                  <c:v>90.450299999999999</c:v>
                </c:pt>
                <c:pt idx="8354">
                  <c:v>-6828.56</c:v>
                </c:pt>
                <c:pt idx="8355">
                  <c:v>418.28699999999998</c:v>
                </c:pt>
                <c:pt idx="8356">
                  <c:v>1601.17</c:v>
                </c:pt>
                <c:pt idx="8357">
                  <c:v>17109</c:v>
                </c:pt>
                <c:pt idx="8358">
                  <c:v>7303.25</c:v>
                </c:pt>
                <c:pt idx="8359">
                  <c:v>15570.4</c:v>
                </c:pt>
                <c:pt idx="8360">
                  <c:v>-5032.45</c:v>
                </c:pt>
                <c:pt idx="8361">
                  <c:v>5031.1899999999996</c:v>
                </c:pt>
                <c:pt idx="8362">
                  <c:v>-1109.31</c:v>
                </c:pt>
                <c:pt idx="8363">
                  <c:v>2522.06</c:v>
                </c:pt>
                <c:pt idx="8364">
                  <c:v>-697.73400000000004</c:v>
                </c:pt>
                <c:pt idx="8365">
                  <c:v>7700.43</c:v>
                </c:pt>
                <c:pt idx="8366">
                  <c:v>-867.26400000000001</c:v>
                </c:pt>
                <c:pt idx="8367">
                  <c:v>-667.41899999999998</c:v>
                </c:pt>
                <c:pt idx="8368">
                  <c:v>-514.94500000000005</c:v>
                </c:pt>
                <c:pt idx="8369">
                  <c:v>1.0547299999999999</c:v>
                </c:pt>
                <c:pt idx="8370">
                  <c:v>2762.47</c:v>
                </c:pt>
                <c:pt idx="8371">
                  <c:v>-7906.57</c:v>
                </c:pt>
                <c:pt idx="8372">
                  <c:v>7227.14</c:v>
                </c:pt>
                <c:pt idx="8373">
                  <c:v>36398.800000000003</c:v>
                </c:pt>
                <c:pt idx="8374">
                  <c:v>42042.3</c:v>
                </c:pt>
                <c:pt idx="8375">
                  <c:v>43858</c:v>
                </c:pt>
                <c:pt idx="8376">
                  <c:v>-11244.3</c:v>
                </c:pt>
                <c:pt idx="8377">
                  <c:v>-15878.6</c:v>
                </c:pt>
                <c:pt idx="8378">
                  <c:v>2210.54</c:v>
                </c:pt>
                <c:pt idx="8379">
                  <c:v>2844.91</c:v>
                </c:pt>
                <c:pt idx="8380">
                  <c:v>-300.91500000000002</c:v>
                </c:pt>
                <c:pt idx="8381">
                  <c:v>-133.678</c:v>
                </c:pt>
                <c:pt idx="8382">
                  <c:v>-130.03299999999999</c:v>
                </c:pt>
                <c:pt idx="8383">
                  <c:v>668.90899999999999</c:v>
                </c:pt>
                <c:pt idx="8384">
                  <c:v>-63245.3</c:v>
                </c:pt>
                <c:pt idx="8385">
                  <c:v>3858.46</c:v>
                </c:pt>
                <c:pt idx="8386">
                  <c:v>-8696.15</c:v>
                </c:pt>
                <c:pt idx="8387">
                  <c:v>-309.726</c:v>
                </c:pt>
                <c:pt idx="8388">
                  <c:v>-1645.27</c:v>
                </c:pt>
                <c:pt idx="8389">
                  <c:v>-760.15099999999995</c:v>
                </c:pt>
                <c:pt idx="8390">
                  <c:v>-469.59800000000001</c:v>
                </c:pt>
                <c:pt idx="8391">
                  <c:v>-335.25299999999999</c:v>
                </c:pt>
                <c:pt idx="8392">
                  <c:v>-149.32400000000001</c:v>
                </c:pt>
                <c:pt idx="8393">
                  <c:v>-2510.34</c:v>
                </c:pt>
                <c:pt idx="8394">
                  <c:v>215.06399999999999</c:v>
                </c:pt>
                <c:pt idx="8395">
                  <c:v>257.221</c:v>
                </c:pt>
                <c:pt idx="8396">
                  <c:v>1.8766099999999999</c:v>
                </c:pt>
                <c:pt idx="8397">
                  <c:v>1939.34</c:v>
                </c:pt>
                <c:pt idx="8398">
                  <c:v>2705.44</c:v>
                </c:pt>
                <c:pt idx="8399">
                  <c:v>-892.27200000000005</c:v>
                </c:pt>
                <c:pt idx="8400">
                  <c:v>2498.4699999999998</c:v>
                </c:pt>
                <c:pt idx="8401">
                  <c:v>-963.39200000000005</c:v>
                </c:pt>
                <c:pt idx="8402">
                  <c:v>4569.6400000000003</c:v>
                </c:pt>
                <c:pt idx="8403">
                  <c:v>-1509.18</c:v>
                </c:pt>
                <c:pt idx="8404">
                  <c:v>-2471.35</c:v>
                </c:pt>
                <c:pt idx="8405">
                  <c:v>-267.77199999999999</c:v>
                </c:pt>
                <c:pt idx="8406">
                  <c:v>-630.77700000000004</c:v>
                </c:pt>
                <c:pt idx="8407">
                  <c:v>-740.697</c:v>
                </c:pt>
                <c:pt idx="8408">
                  <c:v>-580.59299999999996</c:v>
                </c:pt>
                <c:pt idx="8409">
                  <c:v>-3281.1</c:v>
                </c:pt>
                <c:pt idx="8410">
                  <c:v>-205.44900000000001</c:v>
                </c:pt>
                <c:pt idx="8411">
                  <c:v>8288.5</c:v>
                </c:pt>
                <c:pt idx="8412">
                  <c:v>5112.46</c:v>
                </c:pt>
                <c:pt idx="8413">
                  <c:v>-2400.44</c:v>
                </c:pt>
                <c:pt idx="8414">
                  <c:v>-980.654</c:v>
                </c:pt>
                <c:pt idx="8415">
                  <c:v>-282.90093999999999</c:v>
                </c:pt>
                <c:pt idx="8416">
                  <c:v>12151.5</c:v>
                </c:pt>
                <c:pt idx="8417">
                  <c:v>-73.682060000000007</c:v>
                </c:pt>
                <c:pt idx="8418">
                  <c:v>-836.54700000000003</c:v>
                </c:pt>
                <c:pt idx="8419">
                  <c:v>-335.40600000000001</c:v>
                </c:pt>
                <c:pt idx="8420">
                  <c:v>-1700.85</c:v>
                </c:pt>
                <c:pt idx="8421">
                  <c:v>-602.31799999999998</c:v>
                </c:pt>
                <c:pt idx="8422">
                  <c:v>-83.464100000000002</c:v>
                </c:pt>
                <c:pt idx="8423">
                  <c:v>-113.255</c:v>
                </c:pt>
                <c:pt idx="8424">
                  <c:v>-122.628</c:v>
                </c:pt>
                <c:pt idx="8425">
                  <c:v>1796.03</c:v>
                </c:pt>
                <c:pt idx="8426">
                  <c:v>6961.39</c:v>
                </c:pt>
                <c:pt idx="8427">
                  <c:v>-3846.09</c:v>
                </c:pt>
                <c:pt idx="8428">
                  <c:v>-1357.56</c:v>
                </c:pt>
                <c:pt idx="8429">
                  <c:v>9907.48</c:v>
                </c:pt>
                <c:pt idx="8430">
                  <c:v>-494.34023999999999</c:v>
                </c:pt>
                <c:pt idx="8431">
                  <c:v>2158.11</c:v>
                </c:pt>
                <c:pt idx="8432">
                  <c:v>-2345.85</c:v>
                </c:pt>
                <c:pt idx="8433">
                  <c:v>203.49799999999999</c:v>
                </c:pt>
                <c:pt idx="8434">
                  <c:v>1306.44</c:v>
                </c:pt>
                <c:pt idx="8435">
                  <c:v>-709.95</c:v>
                </c:pt>
                <c:pt idx="8436">
                  <c:v>-157.83045999999999</c:v>
                </c:pt>
                <c:pt idx="8437">
                  <c:v>-324.72403000000003</c:v>
                </c:pt>
                <c:pt idx="8438">
                  <c:v>396.28399999999999</c:v>
                </c:pt>
                <c:pt idx="8439">
                  <c:v>-466.63200000000001</c:v>
                </c:pt>
                <c:pt idx="8440">
                  <c:v>-846.54200000000003</c:v>
                </c:pt>
                <c:pt idx="8441">
                  <c:v>-2790.07</c:v>
                </c:pt>
                <c:pt idx="8442">
                  <c:v>80.850200000000001</c:v>
                </c:pt>
                <c:pt idx="8443">
                  <c:v>-8128.54</c:v>
                </c:pt>
                <c:pt idx="8444">
                  <c:v>-104.893</c:v>
                </c:pt>
                <c:pt idx="8445">
                  <c:v>-89.162899999999993</c:v>
                </c:pt>
                <c:pt idx="8446">
                  <c:v>139.857</c:v>
                </c:pt>
                <c:pt idx="8447">
                  <c:v>-17.198799999999999</c:v>
                </c:pt>
                <c:pt idx="8448">
                  <c:v>-918.88900000000001</c:v>
                </c:pt>
                <c:pt idx="8449">
                  <c:v>-8640.83</c:v>
                </c:pt>
                <c:pt idx="8450">
                  <c:v>-8349.9500000000007</c:v>
                </c:pt>
                <c:pt idx="8451">
                  <c:v>-21484.6</c:v>
                </c:pt>
                <c:pt idx="8452">
                  <c:v>43908.1</c:v>
                </c:pt>
                <c:pt idx="8453">
                  <c:v>-5022.18</c:v>
                </c:pt>
                <c:pt idx="8454">
                  <c:v>-1796.24</c:v>
                </c:pt>
                <c:pt idx="8455">
                  <c:v>-4142.4399999999996</c:v>
                </c:pt>
                <c:pt idx="8456">
                  <c:v>46428</c:v>
                </c:pt>
                <c:pt idx="8457">
                  <c:v>53134</c:v>
                </c:pt>
                <c:pt idx="8458">
                  <c:v>31413.1</c:v>
                </c:pt>
                <c:pt idx="8459">
                  <c:v>4482.6499999999996</c:v>
                </c:pt>
                <c:pt idx="8460">
                  <c:v>7197.37</c:v>
                </c:pt>
                <c:pt idx="8461">
                  <c:v>43594.1</c:v>
                </c:pt>
                <c:pt idx="8462">
                  <c:v>-5033.4399999999996</c:v>
                </c:pt>
                <c:pt idx="8463">
                  <c:v>-3330.65</c:v>
                </c:pt>
                <c:pt idx="8464">
                  <c:v>-1949.91</c:v>
                </c:pt>
                <c:pt idx="8465">
                  <c:v>-1087.77</c:v>
                </c:pt>
                <c:pt idx="8466">
                  <c:v>-208.999</c:v>
                </c:pt>
                <c:pt idx="8467">
                  <c:v>-225.82</c:v>
                </c:pt>
                <c:pt idx="8468">
                  <c:v>-199.16800000000001</c:v>
                </c:pt>
                <c:pt idx="8469">
                  <c:v>-129.13900000000001</c:v>
                </c:pt>
                <c:pt idx="8470">
                  <c:v>-59.787399999999998</c:v>
                </c:pt>
                <c:pt idx="8471">
                  <c:v>-5.8042999999999996</c:v>
                </c:pt>
                <c:pt idx="8472">
                  <c:v>-118.312</c:v>
                </c:pt>
                <c:pt idx="8473">
                  <c:v>809.346</c:v>
                </c:pt>
                <c:pt idx="8474">
                  <c:v>610.73199999999997</c:v>
                </c:pt>
                <c:pt idx="8475">
                  <c:v>-450.642</c:v>
                </c:pt>
                <c:pt idx="8476">
                  <c:v>5822.9</c:v>
                </c:pt>
                <c:pt idx="8477">
                  <c:v>-4222.67</c:v>
                </c:pt>
                <c:pt idx="8478">
                  <c:v>15712</c:v>
                </c:pt>
                <c:pt idx="8479">
                  <c:v>-2106.98</c:v>
                </c:pt>
                <c:pt idx="8480">
                  <c:v>-732.85900000000004</c:v>
                </c:pt>
                <c:pt idx="8481">
                  <c:v>-290.267</c:v>
                </c:pt>
                <c:pt idx="8482">
                  <c:v>-272.90300000000002</c:v>
                </c:pt>
                <c:pt idx="8483">
                  <c:v>5208.95</c:v>
                </c:pt>
                <c:pt idx="8484">
                  <c:v>-399.63600000000002</c:v>
                </c:pt>
                <c:pt idx="8485">
                  <c:v>-373.35899999999998</c:v>
                </c:pt>
                <c:pt idx="8486">
                  <c:v>-340.59199999999998</c:v>
                </c:pt>
                <c:pt idx="8487">
                  <c:v>-1502.92</c:v>
                </c:pt>
                <c:pt idx="8488">
                  <c:v>6097.27</c:v>
                </c:pt>
                <c:pt idx="8489">
                  <c:v>-503.875</c:v>
                </c:pt>
                <c:pt idx="8490">
                  <c:v>-235.661</c:v>
                </c:pt>
                <c:pt idx="8491">
                  <c:v>193.965</c:v>
                </c:pt>
                <c:pt idx="8492">
                  <c:v>-1907.03</c:v>
                </c:pt>
                <c:pt idx="8493">
                  <c:v>-23364.9</c:v>
                </c:pt>
                <c:pt idx="8494">
                  <c:v>29541.5</c:v>
                </c:pt>
                <c:pt idx="8495">
                  <c:v>31529.7</c:v>
                </c:pt>
                <c:pt idx="8496">
                  <c:v>35348.199999999997</c:v>
                </c:pt>
                <c:pt idx="8497">
                  <c:v>-25475.8</c:v>
                </c:pt>
                <c:pt idx="8498">
                  <c:v>-23775.7</c:v>
                </c:pt>
                <c:pt idx="8499">
                  <c:v>-19385.8</c:v>
                </c:pt>
                <c:pt idx="8500">
                  <c:v>-14105.8</c:v>
                </c:pt>
                <c:pt idx="8501">
                  <c:v>-21969.7</c:v>
                </c:pt>
                <c:pt idx="8502">
                  <c:v>39538.300000000003</c:v>
                </c:pt>
                <c:pt idx="8503">
                  <c:v>-31514.7</c:v>
                </c:pt>
                <c:pt idx="8504">
                  <c:v>-22278.6</c:v>
                </c:pt>
                <c:pt idx="8505">
                  <c:v>-23789.1</c:v>
                </c:pt>
                <c:pt idx="8506">
                  <c:v>-20329.5</c:v>
                </c:pt>
                <c:pt idx="8507">
                  <c:v>-24454.2</c:v>
                </c:pt>
                <c:pt idx="8508">
                  <c:v>13493.3</c:v>
                </c:pt>
                <c:pt idx="8509">
                  <c:v>27751.9</c:v>
                </c:pt>
                <c:pt idx="8510">
                  <c:v>13764.9</c:v>
                </c:pt>
                <c:pt idx="8511">
                  <c:v>21152</c:v>
                </c:pt>
                <c:pt idx="8512">
                  <c:v>-1258.05</c:v>
                </c:pt>
                <c:pt idx="8513">
                  <c:v>38783.800000000003</c:v>
                </c:pt>
                <c:pt idx="8514">
                  <c:v>-1785.99</c:v>
                </c:pt>
                <c:pt idx="8515">
                  <c:v>9528.2199999999993</c:v>
                </c:pt>
                <c:pt idx="8516">
                  <c:v>-2629.65</c:v>
                </c:pt>
                <c:pt idx="8517">
                  <c:v>-6131.28</c:v>
                </c:pt>
                <c:pt idx="8518">
                  <c:v>-623.39562999999998</c:v>
                </c:pt>
                <c:pt idx="8519">
                  <c:v>-1910.64</c:v>
                </c:pt>
                <c:pt idx="8520">
                  <c:v>-104.199</c:v>
                </c:pt>
                <c:pt idx="8521">
                  <c:v>-199.53</c:v>
                </c:pt>
                <c:pt idx="8522">
                  <c:v>657.69695999999999</c:v>
                </c:pt>
                <c:pt idx="8523">
                  <c:v>653.42700000000002</c:v>
                </c:pt>
                <c:pt idx="8524">
                  <c:v>5218.96</c:v>
                </c:pt>
                <c:pt idx="8525">
                  <c:v>323.16199999999998</c:v>
                </c:pt>
                <c:pt idx="8526">
                  <c:v>-901.572</c:v>
                </c:pt>
                <c:pt idx="8527">
                  <c:v>-1665.05</c:v>
                </c:pt>
                <c:pt idx="8528">
                  <c:v>96.072999999999993</c:v>
                </c:pt>
                <c:pt idx="8529">
                  <c:v>-4285.7700000000004</c:v>
                </c:pt>
                <c:pt idx="8530">
                  <c:v>-1989.66</c:v>
                </c:pt>
                <c:pt idx="8531">
                  <c:v>-183.91800000000001</c:v>
                </c:pt>
                <c:pt idx="8532">
                  <c:v>54.373399999999997</c:v>
                </c:pt>
                <c:pt idx="8533">
                  <c:v>1378.51</c:v>
                </c:pt>
                <c:pt idx="8534">
                  <c:v>116.577</c:v>
                </c:pt>
                <c:pt idx="8535">
                  <c:v>-261.87099999999998</c:v>
                </c:pt>
                <c:pt idx="8536">
                  <c:v>-372.62599999999998</c:v>
                </c:pt>
                <c:pt idx="8537">
                  <c:v>-574.68600000000004</c:v>
                </c:pt>
                <c:pt idx="8538">
                  <c:v>-315.09300000000002</c:v>
                </c:pt>
                <c:pt idx="8539">
                  <c:v>-370.78300000000002</c:v>
                </c:pt>
                <c:pt idx="8540">
                  <c:v>-797.09400000000005</c:v>
                </c:pt>
                <c:pt idx="8541">
                  <c:v>12.9298</c:v>
                </c:pt>
                <c:pt idx="8542">
                  <c:v>1503.35</c:v>
                </c:pt>
                <c:pt idx="8543">
                  <c:v>-2345.85</c:v>
                </c:pt>
                <c:pt idx="8544">
                  <c:v>-1580.94</c:v>
                </c:pt>
                <c:pt idx="8545">
                  <c:v>23931.7</c:v>
                </c:pt>
                <c:pt idx="8546">
                  <c:v>12524.6</c:v>
                </c:pt>
                <c:pt idx="8547">
                  <c:v>-1810.94</c:v>
                </c:pt>
                <c:pt idx="8548">
                  <c:v>-339.322</c:v>
                </c:pt>
                <c:pt idx="8549">
                  <c:v>5887.13</c:v>
                </c:pt>
                <c:pt idx="8550">
                  <c:v>272.70105000000001</c:v>
                </c:pt>
                <c:pt idx="8551">
                  <c:v>-202.66200000000001</c:v>
                </c:pt>
                <c:pt idx="8552">
                  <c:v>-83.499700000000004</c:v>
                </c:pt>
                <c:pt idx="8553">
                  <c:v>-115.63</c:v>
                </c:pt>
                <c:pt idx="8554">
                  <c:v>64.293300000000002</c:v>
                </c:pt>
                <c:pt idx="8555">
                  <c:v>81.597290000000001</c:v>
                </c:pt>
                <c:pt idx="8556">
                  <c:v>-158.49299999999999</c:v>
                </c:pt>
                <c:pt idx="8557">
                  <c:v>-25.9894</c:v>
                </c:pt>
                <c:pt idx="8558">
                  <c:v>-9564.3799999999992</c:v>
                </c:pt>
                <c:pt idx="8559">
                  <c:v>-5253.05</c:v>
                </c:pt>
                <c:pt idx="8560">
                  <c:v>58016.5</c:v>
                </c:pt>
                <c:pt idx="8561">
                  <c:v>508.08785999999998</c:v>
                </c:pt>
                <c:pt idx="8562">
                  <c:v>491.50599999999997</c:v>
                </c:pt>
                <c:pt idx="8563">
                  <c:v>-19567.7</c:v>
                </c:pt>
                <c:pt idx="8564">
                  <c:v>-9959.52</c:v>
                </c:pt>
                <c:pt idx="8565">
                  <c:v>-1420.23</c:v>
                </c:pt>
                <c:pt idx="8566">
                  <c:v>546.80700000000002</c:v>
                </c:pt>
                <c:pt idx="8567">
                  <c:v>21937.599999999999</c:v>
                </c:pt>
                <c:pt idx="8568">
                  <c:v>-1510.6</c:v>
                </c:pt>
                <c:pt idx="8569">
                  <c:v>-403.03899999999999</c:v>
                </c:pt>
                <c:pt idx="8570">
                  <c:v>-28479.599999999999</c:v>
                </c:pt>
                <c:pt idx="8571">
                  <c:v>9570.33</c:v>
                </c:pt>
                <c:pt idx="8572">
                  <c:v>-55821.599999999999</c:v>
                </c:pt>
                <c:pt idx="8573">
                  <c:v>-64504.4</c:v>
                </c:pt>
                <c:pt idx="8574">
                  <c:v>-30064.400000000001</c:v>
                </c:pt>
                <c:pt idx="8575">
                  <c:v>1307.74</c:v>
                </c:pt>
                <c:pt idx="8576">
                  <c:v>2369.12</c:v>
                </c:pt>
                <c:pt idx="8577">
                  <c:v>2072.9699999999998</c:v>
                </c:pt>
                <c:pt idx="8578">
                  <c:v>46207.4</c:v>
                </c:pt>
                <c:pt idx="8579">
                  <c:v>-1278.6500000000001</c:v>
                </c:pt>
                <c:pt idx="8580">
                  <c:v>-23256.6</c:v>
                </c:pt>
                <c:pt idx="8581">
                  <c:v>-1056.83</c:v>
                </c:pt>
                <c:pt idx="8582">
                  <c:v>-63.077100000000002</c:v>
                </c:pt>
                <c:pt idx="8583">
                  <c:v>232.89</c:v>
                </c:pt>
                <c:pt idx="8584">
                  <c:v>303.60500000000002</c:v>
                </c:pt>
                <c:pt idx="8585">
                  <c:v>-421.36900000000003</c:v>
                </c:pt>
                <c:pt idx="8586">
                  <c:v>778.33136000000002</c:v>
                </c:pt>
                <c:pt idx="8587">
                  <c:v>-603.59699999999998</c:v>
                </c:pt>
                <c:pt idx="8588">
                  <c:v>-595.76199999999994</c:v>
                </c:pt>
                <c:pt idx="8589">
                  <c:v>-109.535</c:v>
                </c:pt>
                <c:pt idx="8590">
                  <c:v>-246.55699999999999</c:v>
                </c:pt>
                <c:pt idx="8591">
                  <c:v>287.53199999999998</c:v>
                </c:pt>
                <c:pt idx="8592">
                  <c:v>-160.85701</c:v>
                </c:pt>
                <c:pt idx="8593">
                  <c:v>-967.52533000000005</c:v>
                </c:pt>
                <c:pt idx="8594">
                  <c:v>474.77100000000002</c:v>
                </c:pt>
                <c:pt idx="8595">
                  <c:v>527.36800000000005</c:v>
                </c:pt>
                <c:pt idx="8596">
                  <c:v>818.70500000000004</c:v>
                </c:pt>
                <c:pt idx="8597">
                  <c:v>9288.1</c:v>
                </c:pt>
                <c:pt idx="8598">
                  <c:v>10094.6</c:v>
                </c:pt>
                <c:pt idx="8599">
                  <c:v>-2566.2399999999998</c:v>
                </c:pt>
                <c:pt idx="8600">
                  <c:v>-8492.65</c:v>
                </c:pt>
                <c:pt idx="8601">
                  <c:v>-909.86</c:v>
                </c:pt>
                <c:pt idx="8602">
                  <c:v>-717.58399999999995</c:v>
                </c:pt>
                <c:pt idx="8603">
                  <c:v>-408.18700000000001</c:v>
                </c:pt>
                <c:pt idx="8604">
                  <c:v>-196.50200000000001</c:v>
                </c:pt>
                <c:pt idx="8605">
                  <c:v>-83.565200000000004</c:v>
                </c:pt>
                <c:pt idx="8606">
                  <c:v>-1769.99</c:v>
                </c:pt>
                <c:pt idx="8607">
                  <c:v>-44277.599999999999</c:v>
                </c:pt>
                <c:pt idx="8608">
                  <c:v>6363.76</c:v>
                </c:pt>
                <c:pt idx="8609">
                  <c:v>20262.900000000001</c:v>
                </c:pt>
                <c:pt idx="8610">
                  <c:v>-8362.92</c:v>
                </c:pt>
                <c:pt idx="8611">
                  <c:v>-13679.1</c:v>
                </c:pt>
                <c:pt idx="8612">
                  <c:v>26737.9</c:v>
                </c:pt>
                <c:pt idx="8613">
                  <c:v>27915.3</c:v>
                </c:pt>
                <c:pt idx="8614">
                  <c:v>-35573.800000000003</c:v>
                </c:pt>
                <c:pt idx="8615">
                  <c:v>-37808.300000000003</c:v>
                </c:pt>
                <c:pt idx="8616">
                  <c:v>27551.1</c:v>
                </c:pt>
                <c:pt idx="8617">
                  <c:v>24861.4</c:v>
                </c:pt>
                <c:pt idx="8618">
                  <c:v>-30517.9</c:v>
                </c:pt>
                <c:pt idx="8619">
                  <c:v>-26166.799999999999</c:v>
                </c:pt>
                <c:pt idx="8620">
                  <c:v>-29026.5</c:v>
                </c:pt>
                <c:pt idx="8621">
                  <c:v>-25196.9</c:v>
                </c:pt>
                <c:pt idx="8622">
                  <c:v>-26332.5</c:v>
                </c:pt>
                <c:pt idx="8623">
                  <c:v>-24658</c:v>
                </c:pt>
                <c:pt idx="8624">
                  <c:v>33259.9</c:v>
                </c:pt>
                <c:pt idx="8625">
                  <c:v>-24618.2</c:v>
                </c:pt>
                <c:pt idx="8626">
                  <c:v>30589.4</c:v>
                </c:pt>
                <c:pt idx="8627">
                  <c:v>-19139.099999999999</c:v>
                </c:pt>
                <c:pt idx="8628">
                  <c:v>-20900.3</c:v>
                </c:pt>
                <c:pt idx="8629">
                  <c:v>42825.4</c:v>
                </c:pt>
                <c:pt idx="8630">
                  <c:v>-9153.35</c:v>
                </c:pt>
                <c:pt idx="8631">
                  <c:v>-17845.8</c:v>
                </c:pt>
                <c:pt idx="8632">
                  <c:v>-10408</c:v>
                </c:pt>
                <c:pt idx="8633">
                  <c:v>48433.2</c:v>
                </c:pt>
                <c:pt idx="8634">
                  <c:v>-329.029</c:v>
                </c:pt>
                <c:pt idx="8635">
                  <c:v>841.58</c:v>
                </c:pt>
                <c:pt idx="8636">
                  <c:v>1170.1500000000001</c:v>
                </c:pt>
                <c:pt idx="8637">
                  <c:v>3316.04</c:v>
                </c:pt>
                <c:pt idx="8638">
                  <c:v>-948.96400000000006</c:v>
                </c:pt>
                <c:pt idx="8639">
                  <c:v>-558.33199999999999</c:v>
                </c:pt>
                <c:pt idx="8640">
                  <c:v>1094.3800000000001</c:v>
                </c:pt>
                <c:pt idx="8641">
                  <c:v>-771.65563999999995</c:v>
                </c:pt>
                <c:pt idx="8642">
                  <c:v>-825.77301</c:v>
                </c:pt>
                <c:pt idx="8643">
                  <c:v>-3379.53</c:v>
                </c:pt>
                <c:pt idx="8644">
                  <c:v>-2996.11</c:v>
                </c:pt>
                <c:pt idx="8645">
                  <c:v>-259.31900000000002</c:v>
                </c:pt>
                <c:pt idx="8646">
                  <c:v>-4070.33</c:v>
                </c:pt>
                <c:pt idx="8647">
                  <c:v>34.2911</c:v>
                </c:pt>
                <c:pt idx="8648">
                  <c:v>-55159.7</c:v>
                </c:pt>
                <c:pt idx="8649">
                  <c:v>48282.8</c:v>
                </c:pt>
                <c:pt idx="8650">
                  <c:v>38435.9</c:v>
                </c:pt>
                <c:pt idx="8651">
                  <c:v>-9664.02</c:v>
                </c:pt>
                <c:pt idx="8652">
                  <c:v>-5900.32</c:v>
                </c:pt>
                <c:pt idx="8653">
                  <c:v>-12424.5</c:v>
                </c:pt>
                <c:pt idx="8654">
                  <c:v>-12968.7</c:v>
                </c:pt>
                <c:pt idx="8655">
                  <c:v>-8186.56</c:v>
                </c:pt>
                <c:pt idx="8656">
                  <c:v>-122.417</c:v>
                </c:pt>
                <c:pt idx="8657">
                  <c:v>260.99</c:v>
                </c:pt>
                <c:pt idx="8658">
                  <c:v>3118.46</c:v>
                </c:pt>
                <c:pt idx="8659">
                  <c:v>332.23200000000003</c:v>
                </c:pt>
                <c:pt idx="8660">
                  <c:v>-310.39800000000002</c:v>
                </c:pt>
                <c:pt idx="8661">
                  <c:v>-386.96100000000001</c:v>
                </c:pt>
                <c:pt idx="8662">
                  <c:v>110425</c:v>
                </c:pt>
                <c:pt idx="8663">
                  <c:v>-738.17499999999995</c:v>
                </c:pt>
                <c:pt idx="8664">
                  <c:v>-3466.29</c:v>
                </c:pt>
                <c:pt idx="8665">
                  <c:v>-4080.42</c:v>
                </c:pt>
                <c:pt idx="8666">
                  <c:v>-4085.32</c:v>
                </c:pt>
                <c:pt idx="8667">
                  <c:v>-2354.4899999999998</c:v>
                </c:pt>
                <c:pt idx="8668">
                  <c:v>-1278.58</c:v>
                </c:pt>
                <c:pt idx="8669">
                  <c:v>-3055.82</c:v>
                </c:pt>
                <c:pt idx="8670">
                  <c:v>-326.952</c:v>
                </c:pt>
                <c:pt idx="8671">
                  <c:v>-207.89500000000001</c:v>
                </c:pt>
                <c:pt idx="8672">
                  <c:v>-102.402</c:v>
                </c:pt>
                <c:pt idx="8673">
                  <c:v>-22.563300000000002</c:v>
                </c:pt>
                <c:pt idx="8674">
                  <c:v>-572.82299999999998</c:v>
                </c:pt>
                <c:pt idx="8675">
                  <c:v>-46782.6</c:v>
                </c:pt>
                <c:pt idx="8676">
                  <c:v>30717.200000000001</c:v>
                </c:pt>
                <c:pt idx="8677">
                  <c:v>44203.199999999997</c:v>
                </c:pt>
                <c:pt idx="8678">
                  <c:v>-10400.799999999999</c:v>
                </c:pt>
                <c:pt idx="8679">
                  <c:v>-24516.9</c:v>
                </c:pt>
                <c:pt idx="8680">
                  <c:v>41431.699999999997</c:v>
                </c:pt>
                <c:pt idx="8681">
                  <c:v>-5241.95</c:v>
                </c:pt>
                <c:pt idx="8682">
                  <c:v>-3363.68</c:v>
                </c:pt>
                <c:pt idx="8683">
                  <c:v>-1979.08</c:v>
                </c:pt>
                <c:pt idx="8684">
                  <c:v>28045.4</c:v>
                </c:pt>
                <c:pt idx="8685">
                  <c:v>18652.5</c:v>
                </c:pt>
                <c:pt idx="8686">
                  <c:v>-1492.9</c:v>
                </c:pt>
                <c:pt idx="8687">
                  <c:v>-1309.8599999999999</c:v>
                </c:pt>
                <c:pt idx="8688">
                  <c:v>-1549.07</c:v>
                </c:pt>
                <c:pt idx="8689">
                  <c:v>61.631999999999998</c:v>
                </c:pt>
                <c:pt idx="8690">
                  <c:v>744.54200000000003</c:v>
                </c:pt>
                <c:pt idx="8691">
                  <c:v>-203.63</c:v>
                </c:pt>
                <c:pt idx="8692">
                  <c:v>-266.15800000000002</c:v>
                </c:pt>
                <c:pt idx="8693">
                  <c:v>-332.298</c:v>
                </c:pt>
                <c:pt idx="8694">
                  <c:v>-2398.83</c:v>
                </c:pt>
                <c:pt idx="8695">
                  <c:v>11372.2</c:v>
                </c:pt>
                <c:pt idx="8696">
                  <c:v>-1911.74</c:v>
                </c:pt>
                <c:pt idx="8697">
                  <c:v>-916.35299999999995</c:v>
                </c:pt>
                <c:pt idx="8698">
                  <c:v>-665.56200000000001</c:v>
                </c:pt>
                <c:pt idx="8699">
                  <c:v>-571.62900000000002</c:v>
                </c:pt>
                <c:pt idx="8700">
                  <c:v>7695.92</c:v>
                </c:pt>
                <c:pt idx="8701">
                  <c:v>7059.19</c:v>
                </c:pt>
                <c:pt idx="8702">
                  <c:v>-2655.97</c:v>
                </c:pt>
                <c:pt idx="8703">
                  <c:v>-1498.55</c:v>
                </c:pt>
                <c:pt idx="8704">
                  <c:v>-407.23525999999998</c:v>
                </c:pt>
                <c:pt idx="8705">
                  <c:v>-156.893</c:v>
                </c:pt>
                <c:pt idx="8706">
                  <c:v>-120.309</c:v>
                </c:pt>
                <c:pt idx="8707">
                  <c:v>-2110.44</c:v>
                </c:pt>
                <c:pt idx="8708">
                  <c:v>-68.245270000000005</c:v>
                </c:pt>
                <c:pt idx="8709">
                  <c:v>-86.954099999999997</c:v>
                </c:pt>
                <c:pt idx="8710">
                  <c:v>-89.679199999999994</c:v>
                </c:pt>
                <c:pt idx="8711">
                  <c:v>2344.13</c:v>
                </c:pt>
                <c:pt idx="8712">
                  <c:v>-1421.98</c:v>
                </c:pt>
                <c:pt idx="8713">
                  <c:v>-416.16399999999999</c:v>
                </c:pt>
                <c:pt idx="8714">
                  <c:v>-44243.5</c:v>
                </c:pt>
                <c:pt idx="8715">
                  <c:v>610.17218000000003</c:v>
                </c:pt>
                <c:pt idx="8716">
                  <c:v>591.75599999999997</c:v>
                </c:pt>
                <c:pt idx="8717">
                  <c:v>43642.9</c:v>
                </c:pt>
                <c:pt idx="8718">
                  <c:v>42617.5</c:v>
                </c:pt>
                <c:pt idx="8719">
                  <c:v>-10405.299999999999</c:v>
                </c:pt>
                <c:pt idx="8720">
                  <c:v>-7340.6</c:v>
                </c:pt>
                <c:pt idx="8721">
                  <c:v>-11196</c:v>
                </c:pt>
                <c:pt idx="8722">
                  <c:v>41535</c:v>
                </c:pt>
                <c:pt idx="8723">
                  <c:v>-1787.97</c:v>
                </c:pt>
                <c:pt idx="8724">
                  <c:v>632.221</c:v>
                </c:pt>
                <c:pt idx="8725">
                  <c:v>763.06100000000004</c:v>
                </c:pt>
                <c:pt idx="8726">
                  <c:v>258.78714000000002</c:v>
                </c:pt>
                <c:pt idx="8727">
                  <c:v>-2837.91</c:v>
                </c:pt>
                <c:pt idx="8728">
                  <c:v>-953.38800000000003</c:v>
                </c:pt>
                <c:pt idx="8729">
                  <c:v>-912.79100000000005</c:v>
                </c:pt>
                <c:pt idx="8730">
                  <c:v>-453.62299999999999</c:v>
                </c:pt>
                <c:pt idx="8731">
                  <c:v>176981</c:v>
                </c:pt>
                <c:pt idx="8732">
                  <c:v>-6142.86</c:v>
                </c:pt>
                <c:pt idx="8733">
                  <c:v>-4325.04</c:v>
                </c:pt>
                <c:pt idx="8734">
                  <c:v>6371.17</c:v>
                </c:pt>
                <c:pt idx="8735">
                  <c:v>-2759.02</c:v>
                </c:pt>
                <c:pt idx="8736">
                  <c:v>-1645.67</c:v>
                </c:pt>
                <c:pt idx="8737">
                  <c:v>-1062.55</c:v>
                </c:pt>
                <c:pt idx="8738">
                  <c:v>-895.39700000000005</c:v>
                </c:pt>
                <c:pt idx="8739">
                  <c:v>-1475.44</c:v>
                </c:pt>
                <c:pt idx="8740">
                  <c:v>-2226.87</c:v>
                </c:pt>
                <c:pt idx="8741">
                  <c:v>-1215.48</c:v>
                </c:pt>
                <c:pt idx="8742">
                  <c:v>-672.15899999999999</c:v>
                </c:pt>
                <c:pt idx="8743">
                  <c:v>-342.851</c:v>
                </c:pt>
                <c:pt idx="8744">
                  <c:v>-294.22800000000001</c:v>
                </c:pt>
                <c:pt idx="8745">
                  <c:v>-97.807900000000004</c:v>
                </c:pt>
                <c:pt idx="8746">
                  <c:v>-11.4329</c:v>
                </c:pt>
                <c:pt idx="8747">
                  <c:v>87.253699999999995</c:v>
                </c:pt>
                <c:pt idx="8748">
                  <c:v>42.248800000000003</c:v>
                </c:pt>
                <c:pt idx="8749">
                  <c:v>-66.969809999999995</c:v>
                </c:pt>
                <c:pt idx="8750">
                  <c:v>-9.4112500000000008</c:v>
                </c:pt>
                <c:pt idx="8751">
                  <c:v>94.091999999999999</c:v>
                </c:pt>
                <c:pt idx="8752">
                  <c:v>-153.565</c:v>
                </c:pt>
                <c:pt idx="8753">
                  <c:v>25.6266</c:v>
                </c:pt>
                <c:pt idx="8754">
                  <c:v>3478.68</c:v>
                </c:pt>
                <c:pt idx="8755">
                  <c:v>-11277.6</c:v>
                </c:pt>
                <c:pt idx="8756">
                  <c:v>1009.42</c:v>
                </c:pt>
                <c:pt idx="8757">
                  <c:v>1025.93</c:v>
                </c:pt>
                <c:pt idx="8758">
                  <c:v>778.01300000000003</c:v>
                </c:pt>
                <c:pt idx="8759">
                  <c:v>1325.76</c:v>
                </c:pt>
                <c:pt idx="8760">
                  <c:v>31061.1</c:v>
                </c:pt>
                <c:pt idx="8761">
                  <c:v>624.43200000000002</c:v>
                </c:pt>
                <c:pt idx="8762">
                  <c:v>1568.95</c:v>
                </c:pt>
                <c:pt idx="8763">
                  <c:v>676.43100000000004</c:v>
                </c:pt>
                <c:pt idx="8764">
                  <c:v>95.227000000000004</c:v>
                </c:pt>
                <c:pt idx="8765">
                  <c:v>38112.300000000003</c:v>
                </c:pt>
                <c:pt idx="8766">
                  <c:v>-4365.43</c:v>
                </c:pt>
                <c:pt idx="8767">
                  <c:v>-2942.35</c:v>
                </c:pt>
                <c:pt idx="8768">
                  <c:v>-2105.0500000000002</c:v>
                </c:pt>
                <c:pt idx="8769">
                  <c:v>-2746.98</c:v>
                </c:pt>
                <c:pt idx="8770">
                  <c:v>-1545.4</c:v>
                </c:pt>
                <c:pt idx="8771">
                  <c:v>-1826.03</c:v>
                </c:pt>
                <c:pt idx="8772">
                  <c:v>-1193.08</c:v>
                </c:pt>
                <c:pt idx="8773">
                  <c:v>-370.41</c:v>
                </c:pt>
                <c:pt idx="8774">
                  <c:v>12383.6</c:v>
                </c:pt>
                <c:pt idx="8775">
                  <c:v>-1219.23</c:v>
                </c:pt>
                <c:pt idx="8776">
                  <c:v>-19043</c:v>
                </c:pt>
                <c:pt idx="8777">
                  <c:v>-5366.2</c:v>
                </c:pt>
                <c:pt idx="8778">
                  <c:v>63565</c:v>
                </c:pt>
                <c:pt idx="8779">
                  <c:v>-481.06099999999998</c:v>
                </c:pt>
                <c:pt idx="8780">
                  <c:v>-174.89699999999999</c:v>
                </c:pt>
                <c:pt idx="8781">
                  <c:v>-123.685</c:v>
                </c:pt>
                <c:pt idx="8782">
                  <c:v>10815.2</c:v>
                </c:pt>
                <c:pt idx="8783">
                  <c:v>7532.46</c:v>
                </c:pt>
                <c:pt idx="8784">
                  <c:v>-1834.75</c:v>
                </c:pt>
                <c:pt idx="8785">
                  <c:v>-2268.7600000000002</c:v>
                </c:pt>
                <c:pt idx="8786">
                  <c:v>-1300.26</c:v>
                </c:pt>
                <c:pt idx="8787">
                  <c:v>1459.93</c:v>
                </c:pt>
                <c:pt idx="8788">
                  <c:v>-8119.2</c:v>
                </c:pt>
                <c:pt idx="8789">
                  <c:v>-1061.6600000000001</c:v>
                </c:pt>
                <c:pt idx="8790">
                  <c:v>-507.27600000000001</c:v>
                </c:pt>
                <c:pt idx="8791">
                  <c:v>-264.30099999999999</c:v>
                </c:pt>
                <c:pt idx="8792">
                  <c:v>821.745</c:v>
                </c:pt>
                <c:pt idx="8793">
                  <c:v>-13958.8</c:v>
                </c:pt>
                <c:pt idx="8794">
                  <c:v>1258.5999999999999</c:v>
                </c:pt>
                <c:pt idx="8795">
                  <c:v>2219.7199999999998</c:v>
                </c:pt>
                <c:pt idx="8796">
                  <c:v>-271.78005999999999</c:v>
                </c:pt>
                <c:pt idx="8797">
                  <c:v>2617.87</c:v>
                </c:pt>
                <c:pt idx="8798">
                  <c:v>-991.91499999999996</c:v>
                </c:pt>
                <c:pt idx="8799">
                  <c:v>-648.46698000000004</c:v>
                </c:pt>
                <c:pt idx="8800">
                  <c:v>-45.922400000000003</c:v>
                </c:pt>
                <c:pt idx="8801">
                  <c:v>-106.595</c:v>
                </c:pt>
                <c:pt idx="8802">
                  <c:v>1603.07</c:v>
                </c:pt>
                <c:pt idx="8803">
                  <c:v>-1811.2</c:v>
                </c:pt>
                <c:pt idx="8804">
                  <c:v>1634.68</c:v>
                </c:pt>
                <c:pt idx="8805">
                  <c:v>-6203.97</c:v>
                </c:pt>
                <c:pt idx="8806">
                  <c:v>-3999.44</c:v>
                </c:pt>
                <c:pt idx="8807">
                  <c:v>14667.2</c:v>
                </c:pt>
                <c:pt idx="8808">
                  <c:v>-2000.19</c:v>
                </c:pt>
                <c:pt idx="8809">
                  <c:v>-1425.92</c:v>
                </c:pt>
                <c:pt idx="8810">
                  <c:v>-2207.42</c:v>
                </c:pt>
                <c:pt idx="8811">
                  <c:v>-856.596</c:v>
                </c:pt>
                <c:pt idx="8812">
                  <c:v>-233.35499999999999</c:v>
                </c:pt>
                <c:pt idx="8813">
                  <c:v>-232.22200000000001</c:v>
                </c:pt>
                <c:pt idx="8814">
                  <c:v>7207.42</c:v>
                </c:pt>
                <c:pt idx="8815">
                  <c:v>-1126.96</c:v>
                </c:pt>
                <c:pt idx="8816">
                  <c:v>-401.99099999999999</c:v>
                </c:pt>
                <c:pt idx="8817">
                  <c:v>-177.00800000000001</c:v>
                </c:pt>
                <c:pt idx="8818">
                  <c:v>124.687</c:v>
                </c:pt>
                <c:pt idx="8819">
                  <c:v>14.398300000000001</c:v>
                </c:pt>
                <c:pt idx="8820">
                  <c:v>-158.72875999999999</c:v>
                </c:pt>
                <c:pt idx="8821">
                  <c:v>-165.15100000000001</c:v>
                </c:pt>
                <c:pt idx="8822">
                  <c:v>11955.7</c:v>
                </c:pt>
                <c:pt idx="8823">
                  <c:v>7579.58</c:v>
                </c:pt>
                <c:pt idx="8824">
                  <c:v>17145.099999999999</c:v>
                </c:pt>
                <c:pt idx="8825">
                  <c:v>-3617.05</c:v>
                </c:pt>
                <c:pt idx="8826">
                  <c:v>-3788.55</c:v>
                </c:pt>
                <c:pt idx="8827">
                  <c:v>-620.69200000000001</c:v>
                </c:pt>
                <c:pt idx="8828">
                  <c:v>-395.65699999999998</c:v>
                </c:pt>
                <c:pt idx="8829">
                  <c:v>90.113100000000003</c:v>
                </c:pt>
                <c:pt idx="8830">
                  <c:v>236.53</c:v>
                </c:pt>
                <c:pt idx="8831">
                  <c:v>8827.14</c:v>
                </c:pt>
                <c:pt idx="8832">
                  <c:v>-53.895400000000002</c:v>
                </c:pt>
                <c:pt idx="8833">
                  <c:v>29.048100000000002</c:v>
                </c:pt>
                <c:pt idx="8834">
                  <c:v>-59.3964</c:v>
                </c:pt>
                <c:pt idx="8835">
                  <c:v>131750</c:v>
                </c:pt>
                <c:pt idx="8836">
                  <c:v>-1772.98</c:v>
                </c:pt>
                <c:pt idx="8837">
                  <c:v>-2209.5700000000002</c:v>
                </c:pt>
                <c:pt idx="8838">
                  <c:v>-2416.38</c:v>
                </c:pt>
                <c:pt idx="8839">
                  <c:v>-1468.92</c:v>
                </c:pt>
                <c:pt idx="8840">
                  <c:v>-1151.8800000000001</c:v>
                </c:pt>
                <c:pt idx="8841">
                  <c:v>-818.53599999999994</c:v>
                </c:pt>
                <c:pt idx="8842">
                  <c:v>-523.08100000000002</c:v>
                </c:pt>
                <c:pt idx="8843">
                  <c:v>-696.15300000000002</c:v>
                </c:pt>
                <c:pt idx="8844">
                  <c:v>-25.636800000000001</c:v>
                </c:pt>
                <c:pt idx="8845">
                  <c:v>2129.21</c:v>
                </c:pt>
                <c:pt idx="8846">
                  <c:v>-16013.9</c:v>
                </c:pt>
                <c:pt idx="8847">
                  <c:v>112636</c:v>
                </c:pt>
                <c:pt idx="8848">
                  <c:v>513.00300000000004</c:v>
                </c:pt>
                <c:pt idx="8849">
                  <c:v>-2664.58</c:v>
                </c:pt>
                <c:pt idx="8850">
                  <c:v>-2378.8000000000002</c:v>
                </c:pt>
                <c:pt idx="8851">
                  <c:v>-1053.98</c:v>
                </c:pt>
                <c:pt idx="8852">
                  <c:v>-405.02</c:v>
                </c:pt>
                <c:pt idx="8853">
                  <c:v>-189.27</c:v>
                </c:pt>
                <c:pt idx="8854">
                  <c:v>-201.53200000000001</c:v>
                </c:pt>
                <c:pt idx="8855">
                  <c:v>-124.827</c:v>
                </c:pt>
                <c:pt idx="8856">
                  <c:v>10067.799999999999</c:v>
                </c:pt>
                <c:pt idx="8857">
                  <c:v>-188.983</c:v>
                </c:pt>
                <c:pt idx="8858">
                  <c:v>11070.9</c:v>
                </c:pt>
                <c:pt idx="8859">
                  <c:v>-2300.75</c:v>
                </c:pt>
                <c:pt idx="8860">
                  <c:v>8923.86</c:v>
                </c:pt>
                <c:pt idx="8861">
                  <c:v>-14211.4</c:v>
                </c:pt>
                <c:pt idx="8862">
                  <c:v>-1591.38</c:v>
                </c:pt>
                <c:pt idx="8863">
                  <c:v>-174.28200000000001</c:v>
                </c:pt>
                <c:pt idx="8864">
                  <c:v>369.00400000000002</c:v>
                </c:pt>
                <c:pt idx="8865">
                  <c:v>74.598299999999995</c:v>
                </c:pt>
                <c:pt idx="8866">
                  <c:v>680.72</c:v>
                </c:pt>
                <c:pt idx="8867">
                  <c:v>900.58100000000002</c:v>
                </c:pt>
                <c:pt idx="8868">
                  <c:v>1625.6</c:v>
                </c:pt>
                <c:pt idx="8869">
                  <c:v>14.858599999999999</c:v>
                </c:pt>
                <c:pt idx="8870">
                  <c:v>11457.5</c:v>
                </c:pt>
                <c:pt idx="8871">
                  <c:v>-3939.46</c:v>
                </c:pt>
                <c:pt idx="8872">
                  <c:v>-2412.85</c:v>
                </c:pt>
                <c:pt idx="8873">
                  <c:v>318.67599999999999</c:v>
                </c:pt>
                <c:pt idx="8874">
                  <c:v>-2237.6</c:v>
                </c:pt>
                <c:pt idx="8875">
                  <c:v>-665.05600000000004</c:v>
                </c:pt>
                <c:pt idx="8876">
                  <c:v>-517.55200000000002</c:v>
                </c:pt>
                <c:pt idx="8877">
                  <c:v>-472.90899999999999</c:v>
                </c:pt>
                <c:pt idx="8878">
                  <c:v>-549.69899999999996</c:v>
                </c:pt>
                <c:pt idx="8879">
                  <c:v>-1623.4</c:v>
                </c:pt>
                <c:pt idx="8880">
                  <c:v>-913.32799999999997</c:v>
                </c:pt>
                <c:pt idx="8881">
                  <c:v>-604.25699999999995</c:v>
                </c:pt>
                <c:pt idx="8882">
                  <c:v>-414.75414999999998</c:v>
                </c:pt>
                <c:pt idx="8883">
                  <c:v>-242.08600000000001</c:v>
                </c:pt>
                <c:pt idx="8884">
                  <c:v>-169.46700000000001</c:v>
                </c:pt>
                <c:pt idx="8885">
                  <c:v>-443.31400000000002</c:v>
                </c:pt>
                <c:pt idx="8886">
                  <c:v>-66.192700000000002</c:v>
                </c:pt>
                <c:pt idx="8887">
                  <c:v>-73.226100000000002</c:v>
                </c:pt>
                <c:pt idx="8888">
                  <c:v>10195.799999999999</c:v>
                </c:pt>
                <c:pt idx="8889">
                  <c:v>-870.09299999999996</c:v>
                </c:pt>
                <c:pt idx="8890">
                  <c:v>-1127.8499999999999</c:v>
                </c:pt>
                <c:pt idx="8891">
                  <c:v>-434.97</c:v>
                </c:pt>
                <c:pt idx="8892">
                  <c:v>1161.68</c:v>
                </c:pt>
                <c:pt idx="8893">
                  <c:v>-1888.46</c:v>
                </c:pt>
                <c:pt idx="8894">
                  <c:v>-2146.81</c:v>
                </c:pt>
                <c:pt idx="8895">
                  <c:v>399.72521999999998</c:v>
                </c:pt>
                <c:pt idx="8896">
                  <c:v>714.85400000000004</c:v>
                </c:pt>
                <c:pt idx="8897">
                  <c:v>3550.87</c:v>
                </c:pt>
                <c:pt idx="8898">
                  <c:v>-385.03199999999998</c:v>
                </c:pt>
                <c:pt idx="8899">
                  <c:v>-220.79400000000001</c:v>
                </c:pt>
                <c:pt idx="8900">
                  <c:v>-456.04300000000001</c:v>
                </c:pt>
                <c:pt idx="8901">
                  <c:v>-294.28653000000003</c:v>
                </c:pt>
                <c:pt idx="8902">
                  <c:v>-297.25700000000001</c:v>
                </c:pt>
                <c:pt idx="8903">
                  <c:v>-5372.85</c:v>
                </c:pt>
                <c:pt idx="8904">
                  <c:v>-7252.93</c:v>
                </c:pt>
                <c:pt idx="8905">
                  <c:v>-6237.78</c:v>
                </c:pt>
                <c:pt idx="8906">
                  <c:v>6892.45</c:v>
                </c:pt>
                <c:pt idx="8907">
                  <c:v>-328.69200000000001</c:v>
                </c:pt>
                <c:pt idx="8908">
                  <c:v>-1389.52</c:v>
                </c:pt>
                <c:pt idx="8909">
                  <c:v>4709.59</c:v>
                </c:pt>
                <c:pt idx="8910">
                  <c:v>-697.45600000000002</c:v>
                </c:pt>
                <c:pt idx="8911">
                  <c:v>-370.03800000000001</c:v>
                </c:pt>
                <c:pt idx="8912">
                  <c:v>-272.99</c:v>
                </c:pt>
                <c:pt idx="8913">
                  <c:v>-241.63399999999999</c:v>
                </c:pt>
                <c:pt idx="8914">
                  <c:v>-218.38200000000001</c:v>
                </c:pt>
                <c:pt idx="8915">
                  <c:v>-268.23200000000003</c:v>
                </c:pt>
                <c:pt idx="8916">
                  <c:v>-173.40299999999999</c:v>
                </c:pt>
                <c:pt idx="8917">
                  <c:v>-122.45399999999999</c:v>
                </c:pt>
                <c:pt idx="8918">
                  <c:v>9723.1</c:v>
                </c:pt>
                <c:pt idx="8919">
                  <c:v>-1272.93</c:v>
                </c:pt>
                <c:pt idx="8920">
                  <c:v>-854.71400000000006</c:v>
                </c:pt>
                <c:pt idx="8921">
                  <c:v>-1917.74</c:v>
                </c:pt>
                <c:pt idx="8922">
                  <c:v>-124.57899999999999</c:v>
                </c:pt>
                <c:pt idx="8923">
                  <c:v>-2580.3000000000002</c:v>
                </c:pt>
                <c:pt idx="8924">
                  <c:v>-1069.19</c:v>
                </c:pt>
                <c:pt idx="8925">
                  <c:v>-4242.1099999999997</c:v>
                </c:pt>
                <c:pt idx="8926">
                  <c:v>-348.262</c:v>
                </c:pt>
                <c:pt idx="8927">
                  <c:v>195.63706999999999</c:v>
                </c:pt>
                <c:pt idx="8928">
                  <c:v>30918.1</c:v>
                </c:pt>
                <c:pt idx="8929">
                  <c:v>-2745.29</c:v>
                </c:pt>
                <c:pt idx="8930">
                  <c:v>-2501.54</c:v>
                </c:pt>
                <c:pt idx="8931">
                  <c:v>-1306.04</c:v>
                </c:pt>
                <c:pt idx="8932">
                  <c:v>5667.44</c:v>
                </c:pt>
                <c:pt idx="8933">
                  <c:v>9787.66</c:v>
                </c:pt>
                <c:pt idx="8934">
                  <c:v>-2433.54</c:v>
                </c:pt>
                <c:pt idx="8935">
                  <c:v>587.94200000000001</c:v>
                </c:pt>
                <c:pt idx="8936">
                  <c:v>-1109.45</c:v>
                </c:pt>
                <c:pt idx="8937">
                  <c:v>-568.23099999999999</c:v>
                </c:pt>
                <c:pt idx="8938">
                  <c:v>-675.71582000000001</c:v>
                </c:pt>
                <c:pt idx="8939">
                  <c:v>-667.28125</c:v>
                </c:pt>
                <c:pt idx="8940">
                  <c:v>-612.93700000000001</c:v>
                </c:pt>
                <c:pt idx="8941">
                  <c:v>-377.298</c:v>
                </c:pt>
                <c:pt idx="8942">
                  <c:v>35754.300000000003</c:v>
                </c:pt>
                <c:pt idx="8943">
                  <c:v>-2632.65</c:v>
                </c:pt>
                <c:pt idx="8944">
                  <c:v>498.358</c:v>
                </c:pt>
                <c:pt idx="8945">
                  <c:v>-306.286</c:v>
                </c:pt>
                <c:pt idx="8946">
                  <c:v>-484.06</c:v>
                </c:pt>
                <c:pt idx="8947">
                  <c:v>-91.573499999999996</c:v>
                </c:pt>
                <c:pt idx="8948">
                  <c:v>-16.442499999999999</c:v>
                </c:pt>
                <c:pt idx="8949">
                  <c:v>-1385.92</c:v>
                </c:pt>
                <c:pt idx="8950">
                  <c:v>-7195.15</c:v>
                </c:pt>
                <c:pt idx="8951">
                  <c:v>-32359.5</c:v>
                </c:pt>
                <c:pt idx="8952">
                  <c:v>46011.6</c:v>
                </c:pt>
                <c:pt idx="8953">
                  <c:v>7110.18</c:v>
                </c:pt>
                <c:pt idx="8954">
                  <c:v>2330.41</c:v>
                </c:pt>
                <c:pt idx="8955">
                  <c:v>8051.91</c:v>
                </c:pt>
                <c:pt idx="8956">
                  <c:v>19005.3</c:v>
                </c:pt>
                <c:pt idx="8957">
                  <c:v>16424.099999999999</c:v>
                </c:pt>
                <c:pt idx="8958">
                  <c:v>19355.599999999999</c:v>
                </c:pt>
                <c:pt idx="8959">
                  <c:v>-29519.7</c:v>
                </c:pt>
                <c:pt idx="8960">
                  <c:v>12263.8</c:v>
                </c:pt>
                <c:pt idx="8961">
                  <c:v>-1715.82</c:v>
                </c:pt>
                <c:pt idx="8962">
                  <c:v>4955.25</c:v>
                </c:pt>
                <c:pt idx="8963">
                  <c:v>-4996.2299999999996</c:v>
                </c:pt>
                <c:pt idx="8964">
                  <c:v>-6485.31</c:v>
                </c:pt>
                <c:pt idx="8965">
                  <c:v>-3251.77</c:v>
                </c:pt>
                <c:pt idx="8966">
                  <c:v>-1391.96</c:v>
                </c:pt>
                <c:pt idx="8967">
                  <c:v>-774.57399999999996</c:v>
                </c:pt>
                <c:pt idx="8968">
                  <c:v>-609.90599999999995</c:v>
                </c:pt>
                <c:pt idx="8969">
                  <c:v>-546.74199999999996</c:v>
                </c:pt>
                <c:pt idx="8970">
                  <c:v>-249.471</c:v>
                </c:pt>
                <c:pt idx="8971">
                  <c:v>-540.53200000000004</c:v>
                </c:pt>
                <c:pt idx="8972">
                  <c:v>-736.52499999999998</c:v>
                </c:pt>
                <c:pt idx="8973">
                  <c:v>2761.2</c:v>
                </c:pt>
                <c:pt idx="8974">
                  <c:v>-3332.72</c:v>
                </c:pt>
                <c:pt idx="8975">
                  <c:v>-1066.51</c:v>
                </c:pt>
                <c:pt idx="8976">
                  <c:v>-514.44799999999998</c:v>
                </c:pt>
                <c:pt idx="8977">
                  <c:v>-203.124</c:v>
                </c:pt>
                <c:pt idx="8978">
                  <c:v>-129.68</c:v>
                </c:pt>
                <c:pt idx="8979">
                  <c:v>-179.33099999999999</c:v>
                </c:pt>
                <c:pt idx="8980">
                  <c:v>-366.101</c:v>
                </c:pt>
                <c:pt idx="8981">
                  <c:v>-385.40300000000002</c:v>
                </c:pt>
                <c:pt idx="8982">
                  <c:v>-396.11399999999998</c:v>
                </c:pt>
                <c:pt idx="8983">
                  <c:v>3481.46</c:v>
                </c:pt>
                <c:pt idx="8984">
                  <c:v>-393.41806000000003</c:v>
                </c:pt>
                <c:pt idx="8985">
                  <c:v>-317.69400000000002</c:v>
                </c:pt>
                <c:pt idx="8986">
                  <c:v>-33937.5</c:v>
                </c:pt>
                <c:pt idx="8987">
                  <c:v>-68.157899999999998</c:v>
                </c:pt>
                <c:pt idx="8988">
                  <c:v>227.959</c:v>
                </c:pt>
                <c:pt idx="8989">
                  <c:v>5820.29</c:v>
                </c:pt>
                <c:pt idx="8990">
                  <c:v>36069.199999999997</c:v>
                </c:pt>
                <c:pt idx="8991">
                  <c:v>-3589.13</c:v>
                </c:pt>
                <c:pt idx="8992">
                  <c:v>20733.2</c:v>
                </c:pt>
                <c:pt idx="8993">
                  <c:v>-3135.38</c:v>
                </c:pt>
                <c:pt idx="8994">
                  <c:v>-1971.5</c:v>
                </c:pt>
                <c:pt idx="8995">
                  <c:v>11072</c:v>
                </c:pt>
                <c:pt idx="8996">
                  <c:v>-1732.76</c:v>
                </c:pt>
                <c:pt idx="8997">
                  <c:v>-958.96</c:v>
                </c:pt>
                <c:pt idx="8998">
                  <c:v>-432.15199999999999</c:v>
                </c:pt>
                <c:pt idx="8999">
                  <c:v>-320.99299999999999</c:v>
                </c:pt>
                <c:pt idx="9000">
                  <c:v>-207.15199999999999</c:v>
                </c:pt>
                <c:pt idx="9001">
                  <c:v>715.11321999999996</c:v>
                </c:pt>
                <c:pt idx="9002">
                  <c:v>-1588.12</c:v>
                </c:pt>
                <c:pt idx="9003">
                  <c:v>4267.8900000000003</c:v>
                </c:pt>
                <c:pt idx="9004">
                  <c:v>-3734.54</c:v>
                </c:pt>
                <c:pt idx="9005">
                  <c:v>101408</c:v>
                </c:pt>
                <c:pt idx="9006">
                  <c:v>-1030.17</c:v>
                </c:pt>
                <c:pt idx="9007">
                  <c:v>59728.6</c:v>
                </c:pt>
                <c:pt idx="9008">
                  <c:v>-2524.7399999999998</c:v>
                </c:pt>
                <c:pt idx="9009">
                  <c:v>-10324.200000000001</c:v>
                </c:pt>
                <c:pt idx="9010">
                  <c:v>615.19200000000001</c:v>
                </c:pt>
                <c:pt idx="9011">
                  <c:v>265.99</c:v>
                </c:pt>
                <c:pt idx="9012">
                  <c:v>27439.9</c:v>
                </c:pt>
                <c:pt idx="9013">
                  <c:v>3429.81</c:v>
                </c:pt>
                <c:pt idx="9014">
                  <c:v>-230.495</c:v>
                </c:pt>
                <c:pt idx="9015">
                  <c:v>-1506.13</c:v>
                </c:pt>
                <c:pt idx="9016">
                  <c:v>-1749.63</c:v>
                </c:pt>
                <c:pt idx="9017">
                  <c:v>-783.09100000000001</c:v>
                </c:pt>
                <c:pt idx="9018">
                  <c:v>-211.33500000000001</c:v>
                </c:pt>
                <c:pt idx="9019">
                  <c:v>-1025.8499999999999</c:v>
                </c:pt>
                <c:pt idx="9020">
                  <c:v>-1729.39</c:v>
                </c:pt>
                <c:pt idx="9021">
                  <c:v>-1150.01</c:v>
                </c:pt>
                <c:pt idx="9022">
                  <c:v>8388.2000000000007</c:v>
                </c:pt>
                <c:pt idx="9023">
                  <c:v>-751.23699999999997</c:v>
                </c:pt>
                <c:pt idx="9024">
                  <c:v>844.05100000000004</c:v>
                </c:pt>
                <c:pt idx="9025">
                  <c:v>2146.4899999999998</c:v>
                </c:pt>
                <c:pt idx="9026">
                  <c:v>26162.2</c:v>
                </c:pt>
                <c:pt idx="9027">
                  <c:v>-910.91899999999998</c:v>
                </c:pt>
                <c:pt idx="9028">
                  <c:v>-2716.38</c:v>
                </c:pt>
                <c:pt idx="9029">
                  <c:v>-1146.74</c:v>
                </c:pt>
                <c:pt idx="9030">
                  <c:v>-1047.08</c:v>
                </c:pt>
                <c:pt idx="9031">
                  <c:v>-201.57599999999999</c:v>
                </c:pt>
                <c:pt idx="9032">
                  <c:v>2657.53</c:v>
                </c:pt>
                <c:pt idx="9033">
                  <c:v>-177.79892000000001</c:v>
                </c:pt>
                <c:pt idx="9034">
                  <c:v>-175.00800000000001</c:v>
                </c:pt>
                <c:pt idx="9035">
                  <c:v>9850.44</c:v>
                </c:pt>
                <c:pt idx="9036">
                  <c:v>-3482.3</c:v>
                </c:pt>
                <c:pt idx="9037">
                  <c:v>-1543.77</c:v>
                </c:pt>
                <c:pt idx="9038">
                  <c:v>-874.37199999999996</c:v>
                </c:pt>
                <c:pt idx="9039">
                  <c:v>-546.32899999999995</c:v>
                </c:pt>
                <c:pt idx="9040">
                  <c:v>-335.97287</c:v>
                </c:pt>
                <c:pt idx="9041">
                  <c:v>-202.30199999999999</c:v>
                </c:pt>
                <c:pt idx="9042">
                  <c:v>-20.3813</c:v>
                </c:pt>
                <c:pt idx="9043">
                  <c:v>7887.82</c:v>
                </c:pt>
                <c:pt idx="9044">
                  <c:v>3698.53</c:v>
                </c:pt>
                <c:pt idx="9045">
                  <c:v>3603.81</c:v>
                </c:pt>
                <c:pt idx="9046">
                  <c:v>-4230.12</c:v>
                </c:pt>
                <c:pt idx="9047">
                  <c:v>-1040.8699999999999</c:v>
                </c:pt>
                <c:pt idx="9048">
                  <c:v>-19719.400000000001</c:v>
                </c:pt>
                <c:pt idx="9049">
                  <c:v>1909.61</c:v>
                </c:pt>
                <c:pt idx="9050">
                  <c:v>-117907</c:v>
                </c:pt>
                <c:pt idx="9051">
                  <c:v>91.195700000000002</c:v>
                </c:pt>
                <c:pt idx="9052">
                  <c:v>345.923</c:v>
                </c:pt>
                <c:pt idx="9053">
                  <c:v>410.77499999999998</c:v>
                </c:pt>
                <c:pt idx="9054">
                  <c:v>314.10300000000001</c:v>
                </c:pt>
                <c:pt idx="9055">
                  <c:v>196.08099999999999</c:v>
                </c:pt>
                <c:pt idx="9056">
                  <c:v>33612.400000000001</c:v>
                </c:pt>
                <c:pt idx="9057">
                  <c:v>-1247.1300000000001</c:v>
                </c:pt>
                <c:pt idx="9058">
                  <c:v>-3661.88</c:v>
                </c:pt>
                <c:pt idx="9059">
                  <c:v>-1922.04</c:v>
                </c:pt>
                <c:pt idx="9060">
                  <c:v>-844.529</c:v>
                </c:pt>
                <c:pt idx="9061">
                  <c:v>11.347899999999999</c:v>
                </c:pt>
                <c:pt idx="9062">
                  <c:v>-643.02300000000002</c:v>
                </c:pt>
                <c:pt idx="9063">
                  <c:v>219.989</c:v>
                </c:pt>
                <c:pt idx="9064">
                  <c:v>-618.42399999999998</c:v>
                </c:pt>
                <c:pt idx="9065">
                  <c:v>-417.22300000000001</c:v>
                </c:pt>
                <c:pt idx="9066">
                  <c:v>-300.68045000000001</c:v>
                </c:pt>
                <c:pt idx="9067">
                  <c:v>-227.256</c:v>
                </c:pt>
                <c:pt idx="9068">
                  <c:v>-3666.77</c:v>
                </c:pt>
                <c:pt idx="9069">
                  <c:v>31939.5</c:v>
                </c:pt>
                <c:pt idx="9070">
                  <c:v>-9527.61</c:v>
                </c:pt>
                <c:pt idx="9071">
                  <c:v>-8732.42</c:v>
                </c:pt>
                <c:pt idx="9072">
                  <c:v>41376.800000000003</c:v>
                </c:pt>
                <c:pt idx="9073">
                  <c:v>-11814.5</c:v>
                </c:pt>
                <c:pt idx="9074">
                  <c:v>-11954.6</c:v>
                </c:pt>
                <c:pt idx="9075">
                  <c:v>-7913.25</c:v>
                </c:pt>
                <c:pt idx="9076">
                  <c:v>-9587.31</c:v>
                </c:pt>
                <c:pt idx="9077">
                  <c:v>70.845399999999998</c:v>
                </c:pt>
                <c:pt idx="9078">
                  <c:v>358.47500000000002</c:v>
                </c:pt>
                <c:pt idx="9079">
                  <c:v>2300.65</c:v>
                </c:pt>
                <c:pt idx="9080">
                  <c:v>3477.3</c:v>
                </c:pt>
                <c:pt idx="9081">
                  <c:v>288.23700000000002</c:v>
                </c:pt>
                <c:pt idx="9082">
                  <c:v>95229.5</c:v>
                </c:pt>
                <c:pt idx="9083">
                  <c:v>577.58699999999999</c:v>
                </c:pt>
                <c:pt idx="9084">
                  <c:v>-4216.51</c:v>
                </c:pt>
                <c:pt idx="9085">
                  <c:v>-1712.33</c:v>
                </c:pt>
                <c:pt idx="9086">
                  <c:v>-805.85699999999997</c:v>
                </c:pt>
                <c:pt idx="9087">
                  <c:v>-539.99099999999999</c:v>
                </c:pt>
                <c:pt idx="9088">
                  <c:v>-227.99199999999999</c:v>
                </c:pt>
                <c:pt idx="9089">
                  <c:v>-229.422</c:v>
                </c:pt>
                <c:pt idx="9090">
                  <c:v>-195.79599999999999</c:v>
                </c:pt>
                <c:pt idx="9091">
                  <c:v>-146.00800000000001</c:v>
                </c:pt>
                <c:pt idx="9092">
                  <c:v>-1077.26</c:v>
                </c:pt>
                <c:pt idx="9093">
                  <c:v>630.88699999999994</c:v>
                </c:pt>
                <c:pt idx="9094">
                  <c:v>31846.9</c:v>
                </c:pt>
                <c:pt idx="9095">
                  <c:v>21367.9</c:v>
                </c:pt>
                <c:pt idx="9096">
                  <c:v>-6650.1</c:v>
                </c:pt>
                <c:pt idx="9097">
                  <c:v>-2110.34</c:v>
                </c:pt>
                <c:pt idx="9098">
                  <c:v>-741.94</c:v>
                </c:pt>
                <c:pt idx="9099">
                  <c:v>6125.23</c:v>
                </c:pt>
                <c:pt idx="9100">
                  <c:v>-253.49799999999999</c:v>
                </c:pt>
                <c:pt idx="9101">
                  <c:v>-216.26400000000001</c:v>
                </c:pt>
                <c:pt idx="9102">
                  <c:v>521.02499999999998</c:v>
                </c:pt>
                <c:pt idx="9103">
                  <c:v>-91.527799999999999</c:v>
                </c:pt>
                <c:pt idx="9104">
                  <c:v>-197.97399999999999</c:v>
                </c:pt>
                <c:pt idx="9105">
                  <c:v>23.581299999999999</c:v>
                </c:pt>
                <c:pt idx="9106">
                  <c:v>-1345.09</c:v>
                </c:pt>
                <c:pt idx="9107">
                  <c:v>-287.48099999999999</c:v>
                </c:pt>
                <c:pt idx="9108">
                  <c:v>4510.1499999999996</c:v>
                </c:pt>
                <c:pt idx="9109">
                  <c:v>-2717.13</c:v>
                </c:pt>
                <c:pt idx="9110">
                  <c:v>42.101300000000002</c:v>
                </c:pt>
                <c:pt idx="9111">
                  <c:v>-4.1223099999999997</c:v>
                </c:pt>
                <c:pt idx="9112">
                  <c:v>-125.45</c:v>
                </c:pt>
                <c:pt idx="9113">
                  <c:v>2735.1</c:v>
                </c:pt>
                <c:pt idx="9114">
                  <c:v>-1832.58</c:v>
                </c:pt>
                <c:pt idx="9115">
                  <c:v>-509.30200000000002</c:v>
                </c:pt>
                <c:pt idx="9116">
                  <c:v>-294.29500000000002</c:v>
                </c:pt>
                <c:pt idx="9117">
                  <c:v>-324.00900000000001</c:v>
                </c:pt>
                <c:pt idx="9118">
                  <c:v>1079.6500000000001</c:v>
                </c:pt>
                <c:pt idx="9119">
                  <c:v>2626.66</c:v>
                </c:pt>
                <c:pt idx="9120">
                  <c:v>-3057.96</c:v>
                </c:pt>
                <c:pt idx="9121">
                  <c:v>-1647.88</c:v>
                </c:pt>
                <c:pt idx="9122">
                  <c:v>-543.10022000000004</c:v>
                </c:pt>
                <c:pt idx="9123">
                  <c:v>-327.14999999999998</c:v>
                </c:pt>
                <c:pt idx="9124">
                  <c:v>-275.39800000000002</c:v>
                </c:pt>
                <c:pt idx="9125">
                  <c:v>-205.423</c:v>
                </c:pt>
                <c:pt idx="9126">
                  <c:v>6924.66</c:v>
                </c:pt>
                <c:pt idx="9127">
                  <c:v>-887.52499999999998</c:v>
                </c:pt>
                <c:pt idx="9128">
                  <c:v>-304.459</c:v>
                </c:pt>
                <c:pt idx="9129">
                  <c:v>14849.8</c:v>
                </c:pt>
                <c:pt idx="9130">
                  <c:v>17249.8</c:v>
                </c:pt>
                <c:pt idx="9131">
                  <c:v>-3624.87</c:v>
                </c:pt>
                <c:pt idx="9132">
                  <c:v>-1588.33</c:v>
                </c:pt>
                <c:pt idx="9133">
                  <c:v>-901.84100000000001</c:v>
                </c:pt>
                <c:pt idx="9134">
                  <c:v>-625.27239999999995</c:v>
                </c:pt>
                <c:pt idx="9135">
                  <c:v>-468.286</c:v>
                </c:pt>
                <c:pt idx="9136">
                  <c:v>-362.45281999999997</c:v>
                </c:pt>
                <c:pt idx="9137">
                  <c:v>5919.04</c:v>
                </c:pt>
                <c:pt idx="9138">
                  <c:v>7414.82</c:v>
                </c:pt>
                <c:pt idx="9139">
                  <c:v>1112.4000000000001</c:v>
                </c:pt>
                <c:pt idx="9140">
                  <c:v>-619.30799999999999</c:v>
                </c:pt>
                <c:pt idx="9141">
                  <c:v>-350.80700000000002</c:v>
                </c:pt>
                <c:pt idx="9142">
                  <c:v>12143.1</c:v>
                </c:pt>
                <c:pt idx="9143">
                  <c:v>-29851.3</c:v>
                </c:pt>
                <c:pt idx="9144">
                  <c:v>-4428.8500000000004</c:v>
                </c:pt>
                <c:pt idx="9145">
                  <c:v>-718.04</c:v>
                </c:pt>
                <c:pt idx="9146">
                  <c:v>-175.245</c:v>
                </c:pt>
                <c:pt idx="9147">
                  <c:v>-171.68100000000001</c:v>
                </c:pt>
                <c:pt idx="9148">
                  <c:v>1376.5</c:v>
                </c:pt>
                <c:pt idx="9149">
                  <c:v>5217.87</c:v>
                </c:pt>
                <c:pt idx="9150">
                  <c:v>-742.23800000000006</c:v>
                </c:pt>
                <c:pt idx="9151">
                  <c:v>-3534.43</c:v>
                </c:pt>
                <c:pt idx="9152">
                  <c:v>3156.93</c:v>
                </c:pt>
                <c:pt idx="9153">
                  <c:v>-139.71100000000001</c:v>
                </c:pt>
                <c:pt idx="9154">
                  <c:v>-37.364400000000003</c:v>
                </c:pt>
                <c:pt idx="9155">
                  <c:v>134.63999999999999</c:v>
                </c:pt>
                <c:pt idx="9156">
                  <c:v>-102852</c:v>
                </c:pt>
                <c:pt idx="9157">
                  <c:v>5738.12</c:v>
                </c:pt>
                <c:pt idx="9158">
                  <c:v>1390.39</c:v>
                </c:pt>
                <c:pt idx="9159">
                  <c:v>-6253.22</c:v>
                </c:pt>
                <c:pt idx="9160">
                  <c:v>-1370.29</c:v>
                </c:pt>
                <c:pt idx="9161">
                  <c:v>-696.06</c:v>
                </c:pt>
                <c:pt idx="9162">
                  <c:v>-466.72500000000002</c:v>
                </c:pt>
                <c:pt idx="9163">
                  <c:v>105.636</c:v>
                </c:pt>
                <c:pt idx="9164">
                  <c:v>-4882.6499999999996</c:v>
                </c:pt>
                <c:pt idx="9165">
                  <c:v>-2666.85</c:v>
                </c:pt>
                <c:pt idx="9166">
                  <c:v>-1086.68</c:v>
                </c:pt>
                <c:pt idx="9167">
                  <c:v>-648.82299999999998</c:v>
                </c:pt>
                <c:pt idx="9168">
                  <c:v>8792.7900000000009</c:v>
                </c:pt>
                <c:pt idx="9169">
                  <c:v>-2006.77</c:v>
                </c:pt>
                <c:pt idx="9170">
                  <c:v>-562.48</c:v>
                </c:pt>
                <c:pt idx="9171">
                  <c:v>-186.79508999999999</c:v>
                </c:pt>
                <c:pt idx="9172">
                  <c:v>-16281.1</c:v>
                </c:pt>
                <c:pt idx="9173">
                  <c:v>352.94400000000002</c:v>
                </c:pt>
                <c:pt idx="9174">
                  <c:v>189.13</c:v>
                </c:pt>
                <c:pt idx="9175">
                  <c:v>595.84</c:v>
                </c:pt>
                <c:pt idx="9176">
                  <c:v>17.5962</c:v>
                </c:pt>
                <c:pt idx="9177">
                  <c:v>-11.777200000000001</c:v>
                </c:pt>
                <c:pt idx="9178">
                  <c:v>-298.82193000000001</c:v>
                </c:pt>
                <c:pt idx="9179">
                  <c:v>-17109</c:v>
                </c:pt>
                <c:pt idx="9180">
                  <c:v>21974</c:v>
                </c:pt>
                <c:pt idx="9181">
                  <c:v>-3183.52</c:v>
                </c:pt>
                <c:pt idx="9182">
                  <c:v>-1300.1600000000001</c:v>
                </c:pt>
                <c:pt idx="9183">
                  <c:v>-446.54199999999997</c:v>
                </c:pt>
                <c:pt idx="9184">
                  <c:v>928.26</c:v>
                </c:pt>
                <c:pt idx="9185">
                  <c:v>-1075.8800000000001</c:v>
                </c:pt>
                <c:pt idx="9186">
                  <c:v>-14813.2</c:v>
                </c:pt>
                <c:pt idx="9187">
                  <c:v>-4426.66</c:v>
                </c:pt>
                <c:pt idx="9188">
                  <c:v>485.673</c:v>
                </c:pt>
                <c:pt idx="9189">
                  <c:v>-8396.4</c:v>
                </c:pt>
                <c:pt idx="9190">
                  <c:v>1377.89</c:v>
                </c:pt>
                <c:pt idx="9191">
                  <c:v>-614.66099999999994</c:v>
                </c:pt>
                <c:pt idx="9192">
                  <c:v>-1170.31</c:v>
                </c:pt>
                <c:pt idx="9193">
                  <c:v>-172.43799999999999</c:v>
                </c:pt>
                <c:pt idx="9194">
                  <c:v>-168.43</c:v>
                </c:pt>
                <c:pt idx="9195">
                  <c:v>-226.68251000000001</c:v>
                </c:pt>
                <c:pt idx="9196">
                  <c:v>-196.30799999999999</c:v>
                </c:pt>
                <c:pt idx="9197">
                  <c:v>924.08299999999997</c:v>
                </c:pt>
                <c:pt idx="9198">
                  <c:v>795.79</c:v>
                </c:pt>
                <c:pt idx="9199">
                  <c:v>10895.4</c:v>
                </c:pt>
                <c:pt idx="9200">
                  <c:v>61640.2</c:v>
                </c:pt>
                <c:pt idx="9201">
                  <c:v>17660.900000000001</c:v>
                </c:pt>
                <c:pt idx="9202">
                  <c:v>-5860.22</c:v>
                </c:pt>
                <c:pt idx="9203">
                  <c:v>-3008.08</c:v>
                </c:pt>
                <c:pt idx="9204">
                  <c:v>-420.32400000000001</c:v>
                </c:pt>
                <c:pt idx="9205">
                  <c:v>-806.36699999999996</c:v>
                </c:pt>
                <c:pt idx="9206">
                  <c:v>-2845.87</c:v>
                </c:pt>
                <c:pt idx="9207">
                  <c:v>-373.53199999999998</c:v>
                </c:pt>
                <c:pt idx="9208">
                  <c:v>-383.26</c:v>
                </c:pt>
                <c:pt idx="9209">
                  <c:v>-308.54007000000001</c:v>
                </c:pt>
                <c:pt idx="9210">
                  <c:v>1978.04</c:v>
                </c:pt>
                <c:pt idx="9211">
                  <c:v>-246.97800000000001</c:v>
                </c:pt>
                <c:pt idx="9212">
                  <c:v>-3565.8</c:v>
                </c:pt>
                <c:pt idx="9213">
                  <c:v>-792.69500000000005</c:v>
                </c:pt>
                <c:pt idx="9214">
                  <c:v>-216.81</c:v>
                </c:pt>
                <c:pt idx="9215">
                  <c:v>-116.551</c:v>
                </c:pt>
                <c:pt idx="9216">
                  <c:v>10484.5</c:v>
                </c:pt>
                <c:pt idx="9217">
                  <c:v>87.288300000000007</c:v>
                </c:pt>
                <c:pt idx="9218">
                  <c:v>27.3703</c:v>
                </c:pt>
                <c:pt idx="9219">
                  <c:v>111.654</c:v>
                </c:pt>
                <c:pt idx="9220">
                  <c:v>-12897.9</c:v>
                </c:pt>
                <c:pt idx="9221">
                  <c:v>-2836.13</c:v>
                </c:pt>
                <c:pt idx="9222">
                  <c:v>-10580.9</c:v>
                </c:pt>
                <c:pt idx="9223">
                  <c:v>313.964</c:v>
                </c:pt>
                <c:pt idx="9224">
                  <c:v>14410.2</c:v>
                </c:pt>
                <c:pt idx="9225">
                  <c:v>3094.34</c:v>
                </c:pt>
                <c:pt idx="9226">
                  <c:v>-1512.65</c:v>
                </c:pt>
                <c:pt idx="9227">
                  <c:v>6614.13</c:v>
                </c:pt>
                <c:pt idx="9228">
                  <c:v>-3911.01</c:v>
                </c:pt>
                <c:pt idx="9229">
                  <c:v>-1005.53</c:v>
                </c:pt>
                <c:pt idx="9230">
                  <c:v>-133.96299999999999</c:v>
                </c:pt>
                <c:pt idx="9231">
                  <c:v>-351.04300000000001</c:v>
                </c:pt>
                <c:pt idx="9232">
                  <c:v>-1882.18</c:v>
                </c:pt>
                <c:pt idx="9233">
                  <c:v>-284.93869000000001</c:v>
                </c:pt>
                <c:pt idx="9234">
                  <c:v>-261.08800000000002</c:v>
                </c:pt>
                <c:pt idx="9235">
                  <c:v>-286.02800000000002</c:v>
                </c:pt>
                <c:pt idx="9236">
                  <c:v>100.89827</c:v>
                </c:pt>
                <c:pt idx="9237">
                  <c:v>-49234.7</c:v>
                </c:pt>
                <c:pt idx="9238">
                  <c:v>9594.0300000000007</c:v>
                </c:pt>
                <c:pt idx="9239">
                  <c:v>-599.07600000000002</c:v>
                </c:pt>
                <c:pt idx="9240">
                  <c:v>143.398</c:v>
                </c:pt>
                <c:pt idx="9241">
                  <c:v>-4425.4399999999996</c:v>
                </c:pt>
                <c:pt idx="9242">
                  <c:v>-9018.9500000000007</c:v>
                </c:pt>
                <c:pt idx="9243">
                  <c:v>-206.53899999999999</c:v>
                </c:pt>
                <c:pt idx="9244">
                  <c:v>24754.3</c:v>
                </c:pt>
                <c:pt idx="9245">
                  <c:v>-788.90200000000004</c:v>
                </c:pt>
                <c:pt idx="9246">
                  <c:v>-504.57400000000001</c:v>
                </c:pt>
                <c:pt idx="9247">
                  <c:v>-306.25531000000001</c:v>
                </c:pt>
                <c:pt idx="9248">
                  <c:v>-102.15506000000001</c:v>
                </c:pt>
                <c:pt idx="9249">
                  <c:v>563.71400000000006</c:v>
                </c:pt>
                <c:pt idx="9250">
                  <c:v>-335.58699999999999</c:v>
                </c:pt>
                <c:pt idx="9251">
                  <c:v>-254.78200000000001</c:v>
                </c:pt>
                <c:pt idx="9252">
                  <c:v>-1904.36</c:v>
                </c:pt>
                <c:pt idx="9253">
                  <c:v>19831.3</c:v>
                </c:pt>
                <c:pt idx="9254">
                  <c:v>1814.23</c:v>
                </c:pt>
                <c:pt idx="9255">
                  <c:v>-11331.2</c:v>
                </c:pt>
                <c:pt idx="9256">
                  <c:v>-1661.01</c:v>
                </c:pt>
                <c:pt idx="9257">
                  <c:v>-5363.91</c:v>
                </c:pt>
                <c:pt idx="9258">
                  <c:v>99.823800000000006</c:v>
                </c:pt>
                <c:pt idx="9259">
                  <c:v>7125.51</c:v>
                </c:pt>
                <c:pt idx="9260">
                  <c:v>-682.11</c:v>
                </c:pt>
                <c:pt idx="9261">
                  <c:v>-2269.2199999999998</c:v>
                </c:pt>
                <c:pt idx="9262">
                  <c:v>-583.78200000000004</c:v>
                </c:pt>
                <c:pt idx="9263">
                  <c:v>-102.92</c:v>
                </c:pt>
                <c:pt idx="9264">
                  <c:v>-50.381999999999998</c:v>
                </c:pt>
                <c:pt idx="9265">
                  <c:v>-42.668900000000001</c:v>
                </c:pt>
                <c:pt idx="9266">
                  <c:v>-44.6845</c:v>
                </c:pt>
                <c:pt idx="9267">
                  <c:v>-38.489899999999999</c:v>
                </c:pt>
                <c:pt idx="9268">
                  <c:v>-47.954500000000003</c:v>
                </c:pt>
                <c:pt idx="9269">
                  <c:v>-6010.77</c:v>
                </c:pt>
                <c:pt idx="9270">
                  <c:v>20484.599999999999</c:v>
                </c:pt>
                <c:pt idx="9271">
                  <c:v>61139.199999999997</c:v>
                </c:pt>
                <c:pt idx="9272">
                  <c:v>13752.3</c:v>
                </c:pt>
                <c:pt idx="9273">
                  <c:v>-156190</c:v>
                </c:pt>
                <c:pt idx="9274">
                  <c:v>-9426.6299999999992</c:v>
                </c:pt>
                <c:pt idx="9275">
                  <c:v>-16772.099999999999</c:v>
                </c:pt>
                <c:pt idx="9276">
                  <c:v>-1911.76</c:v>
                </c:pt>
                <c:pt idx="9277">
                  <c:v>3723.1</c:v>
                </c:pt>
                <c:pt idx="9278">
                  <c:v>7884.17</c:v>
                </c:pt>
                <c:pt idx="9279">
                  <c:v>49647.199999999997</c:v>
                </c:pt>
                <c:pt idx="9280">
                  <c:v>45475</c:v>
                </c:pt>
                <c:pt idx="9281">
                  <c:v>-410796</c:v>
                </c:pt>
                <c:pt idx="9282">
                  <c:v>-54085.1</c:v>
                </c:pt>
                <c:pt idx="9283">
                  <c:v>-793.33100000000002</c:v>
                </c:pt>
                <c:pt idx="9284">
                  <c:v>8420.2199999999993</c:v>
                </c:pt>
                <c:pt idx="9285">
                  <c:v>-3265.66</c:v>
                </c:pt>
                <c:pt idx="9286">
                  <c:v>-1441.73</c:v>
                </c:pt>
                <c:pt idx="9287">
                  <c:v>-23436.799999999999</c:v>
                </c:pt>
                <c:pt idx="9288">
                  <c:v>99879.5</c:v>
                </c:pt>
                <c:pt idx="9289">
                  <c:v>33094.800000000003</c:v>
                </c:pt>
                <c:pt idx="9290">
                  <c:v>-3542.07</c:v>
                </c:pt>
                <c:pt idx="9291">
                  <c:v>-32500.7</c:v>
                </c:pt>
                <c:pt idx="9292">
                  <c:v>-5476.96</c:v>
                </c:pt>
                <c:pt idx="9293">
                  <c:v>-450.10300000000001</c:v>
                </c:pt>
                <c:pt idx="9294">
                  <c:v>41.824100000000001</c:v>
                </c:pt>
                <c:pt idx="9295">
                  <c:v>24.0139</c:v>
                </c:pt>
                <c:pt idx="9296">
                  <c:v>-16.832999999999998</c:v>
                </c:pt>
                <c:pt idx="9297">
                  <c:v>6854.03</c:v>
                </c:pt>
                <c:pt idx="9298">
                  <c:v>-197.876</c:v>
                </c:pt>
                <c:pt idx="9299">
                  <c:v>-2765.62</c:v>
                </c:pt>
                <c:pt idx="9300">
                  <c:v>-1066.52</c:v>
                </c:pt>
                <c:pt idx="9301">
                  <c:v>10233</c:v>
                </c:pt>
                <c:pt idx="9302">
                  <c:v>6746.61</c:v>
                </c:pt>
                <c:pt idx="9303">
                  <c:v>-5560.79</c:v>
                </c:pt>
                <c:pt idx="9304">
                  <c:v>-6563.1</c:v>
                </c:pt>
                <c:pt idx="9305">
                  <c:v>-17286.3</c:v>
                </c:pt>
                <c:pt idx="9306">
                  <c:v>1284.42</c:v>
                </c:pt>
                <c:pt idx="9307">
                  <c:v>-62955.6</c:v>
                </c:pt>
                <c:pt idx="9308">
                  <c:v>166265</c:v>
                </c:pt>
                <c:pt idx="9309">
                  <c:v>151017</c:v>
                </c:pt>
                <c:pt idx="9310">
                  <c:v>-17888.3</c:v>
                </c:pt>
                <c:pt idx="9311">
                  <c:v>114307</c:v>
                </c:pt>
                <c:pt idx="9312">
                  <c:v>-125262</c:v>
                </c:pt>
                <c:pt idx="9313">
                  <c:v>-53017.1</c:v>
                </c:pt>
                <c:pt idx="9314">
                  <c:v>222433</c:v>
                </c:pt>
                <c:pt idx="9315">
                  <c:v>66953.7</c:v>
                </c:pt>
                <c:pt idx="9316">
                  <c:v>38729.199999999997</c:v>
                </c:pt>
                <c:pt idx="9317">
                  <c:v>36485.199999999997</c:v>
                </c:pt>
                <c:pt idx="9318">
                  <c:v>136280</c:v>
                </c:pt>
                <c:pt idx="9319">
                  <c:v>-57973.9</c:v>
                </c:pt>
                <c:pt idx="9320">
                  <c:v>35522.199999999997</c:v>
                </c:pt>
                <c:pt idx="9321">
                  <c:v>598.03899999999999</c:v>
                </c:pt>
                <c:pt idx="9322">
                  <c:v>3731.8</c:v>
                </c:pt>
                <c:pt idx="9323">
                  <c:v>647.58500000000004</c:v>
                </c:pt>
                <c:pt idx="9324">
                  <c:v>-1291.45</c:v>
                </c:pt>
                <c:pt idx="9325">
                  <c:v>306.23200000000003</c:v>
                </c:pt>
                <c:pt idx="9326">
                  <c:v>24255.7</c:v>
                </c:pt>
                <c:pt idx="9327">
                  <c:v>2962.49</c:v>
                </c:pt>
                <c:pt idx="9328">
                  <c:v>-31549.200000000001</c:v>
                </c:pt>
                <c:pt idx="9329">
                  <c:v>-1203.8800000000001</c:v>
                </c:pt>
                <c:pt idx="9330">
                  <c:v>-633.36400000000003</c:v>
                </c:pt>
                <c:pt idx="9331">
                  <c:v>6134.46</c:v>
                </c:pt>
                <c:pt idx="9332">
                  <c:v>1638.4</c:v>
                </c:pt>
                <c:pt idx="9333">
                  <c:v>6.1373100000000003</c:v>
                </c:pt>
                <c:pt idx="9334">
                  <c:v>472.02</c:v>
                </c:pt>
                <c:pt idx="9335">
                  <c:v>-1057.04</c:v>
                </c:pt>
                <c:pt idx="9336">
                  <c:v>-70025.3</c:v>
                </c:pt>
                <c:pt idx="9337">
                  <c:v>27396.7</c:v>
                </c:pt>
                <c:pt idx="9338">
                  <c:v>165483</c:v>
                </c:pt>
                <c:pt idx="9339">
                  <c:v>-20413.8</c:v>
                </c:pt>
                <c:pt idx="9340">
                  <c:v>105.59099999999999</c:v>
                </c:pt>
                <c:pt idx="9341">
                  <c:v>13684.3</c:v>
                </c:pt>
                <c:pt idx="9342">
                  <c:v>-1075.75</c:v>
                </c:pt>
                <c:pt idx="9343">
                  <c:v>-229.24700000000001</c:v>
                </c:pt>
                <c:pt idx="9344">
                  <c:v>-525.97699</c:v>
                </c:pt>
                <c:pt idx="9345">
                  <c:v>-483.14742999999999</c:v>
                </c:pt>
                <c:pt idx="9346">
                  <c:v>-358.65499999999997</c:v>
                </c:pt>
                <c:pt idx="9347">
                  <c:v>4865.45</c:v>
                </c:pt>
                <c:pt idx="9348">
                  <c:v>-2767.37</c:v>
                </c:pt>
                <c:pt idx="9349">
                  <c:v>-4049.42</c:v>
                </c:pt>
                <c:pt idx="9350">
                  <c:v>217.18100000000001</c:v>
                </c:pt>
                <c:pt idx="9351">
                  <c:v>-253.20400000000001</c:v>
                </c:pt>
                <c:pt idx="9352">
                  <c:v>-444.887</c:v>
                </c:pt>
                <c:pt idx="9353">
                  <c:v>-13243.8</c:v>
                </c:pt>
                <c:pt idx="9354">
                  <c:v>12645.3</c:v>
                </c:pt>
                <c:pt idx="9355">
                  <c:v>107934</c:v>
                </c:pt>
                <c:pt idx="9356">
                  <c:v>108745</c:v>
                </c:pt>
                <c:pt idx="9357">
                  <c:v>2761.99</c:v>
                </c:pt>
                <c:pt idx="9358">
                  <c:v>-74196.7</c:v>
                </c:pt>
                <c:pt idx="9359">
                  <c:v>1109.42</c:v>
                </c:pt>
                <c:pt idx="9360">
                  <c:v>-2174.02</c:v>
                </c:pt>
                <c:pt idx="9361">
                  <c:v>30901.3</c:v>
                </c:pt>
                <c:pt idx="9362">
                  <c:v>83225.100000000006</c:v>
                </c:pt>
                <c:pt idx="9363">
                  <c:v>-31167.599999999999</c:v>
                </c:pt>
                <c:pt idx="9364">
                  <c:v>-26752.6</c:v>
                </c:pt>
                <c:pt idx="9365">
                  <c:v>-113310</c:v>
                </c:pt>
                <c:pt idx="9366">
                  <c:v>43108.2</c:v>
                </c:pt>
                <c:pt idx="9367">
                  <c:v>45160.4</c:v>
                </c:pt>
                <c:pt idx="9368">
                  <c:v>39348.699999999997</c:v>
                </c:pt>
                <c:pt idx="9369">
                  <c:v>40397.599999999999</c:v>
                </c:pt>
                <c:pt idx="9370">
                  <c:v>69605</c:v>
                </c:pt>
                <c:pt idx="9371">
                  <c:v>166982</c:v>
                </c:pt>
                <c:pt idx="9372">
                  <c:v>-18312.8</c:v>
                </c:pt>
                <c:pt idx="9373">
                  <c:v>-288749</c:v>
                </c:pt>
                <c:pt idx="9374">
                  <c:v>-262919</c:v>
                </c:pt>
                <c:pt idx="9375">
                  <c:v>434.721</c:v>
                </c:pt>
                <c:pt idx="9376">
                  <c:v>-1984.39</c:v>
                </c:pt>
                <c:pt idx="9377">
                  <c:v>-1438.69</c:v>
                </c:pt>
                <c:pt idx="9378">
                  <c:v>-2637.36</c:v>
                </c:pt>
                <c:pt idx="9379">
                  <c:v>-2059.02</c:v>
                </c:pt>
                <c:pt idx="9380">
                  <c:v>-2542.61</c:v>
                </c:pt>
                <c:pt idx="9381">
                  <c:v>-48132.7</c:v>
                </c:pt>
                <c:pt idx="9382">
                  <c:v>672.697</c:v>
                </c:pt>
                <c:pt idx="9383">
                  <c:v>37415.199999999997</c:v>
                </c:pt>
                <c:pt idx="9384">
                  <c:v>8506.2099999999991</c:v>
                </c:pt>
                <c:pt idx="9385">
                  <c:v>-128431</c:v>
                </c:pt>
                <c:pt idx="9386">
                  <c:v>110070</c:v>
                </c:pt>
                <c:pt idx="9387">
                  <c:v>91623.5</c:v>
                </c:pt>
                <c:pt idx="9388">
                  <c:v>52769.8</c:v>
                </c:pt>
                <c:pt idx="9389">
                  <c:v>6523.38</c:v>
                </c:pt>
                <c:pt idx="9390">
                  <c:v>41.701340000000002</c:v>
                </c:pt>
                <c:pt idx="9391">
                  <c:v>-988.13900000000001</c:v>
                </c:pt>
                <c:pt idx="9392">
                  <c:v>-1873.42</c:v>
                </c:pt>
                <c:pt idx="9393">
                  <c:v>65235.199999999997</c:v>
                </c:pt>
                <c:pt idx="9394">
                  <c:v>-423.28300000000002</c:v>
                </c:pt>
                <c:pt idx="9395">
                  <c:v>-4146.55</c:v>
                </c:pt>
                <c:pt idx="9396">
                  <c:v>741.69399999999996</c:v>
                </c:pt>
                <c:pt idx="9397">
                  <c:v>655.73599999999999</c:v>
                </c:pt>
                <c:pt idx="9398">
                  <c:v>16468.2</c:v>
                </c:pt>
                <c:pt idx="9399">
                  <c:v>31490.1</c:v>
                </c:pt>
                <c:pt idx="9400">
                  <c:v>-76793.600000000006</c:v>
                </c:pt>
                <c:pt idx="9401">
                  <c:v>36629.800000000003</c:v>
                </c:pt>
                <c:pt idx="9402">
                  <c:v>37309.800000000003</c:v>
                </c:pt>
                <c:pt idx="9403">
                  <c:v>35882.400000000001</c:v>
                </c:pt>
                <c:pt idx="9404">
                  <c:v>39792.5</c:v>
                </c:pt>
                <c:pt idx="9405">
                  <c:v>-72762.7</c:v>
                </c:pt>
                <c:pt idx="9406">
                  <c:v>33548.199999999997</c:v>
                </c:pt>
                <c:pt idx="9407">
                  <c:v>41114.9</c:v>
                </c:pt>
                <c:pt idx="9408">
                  <c:v>-69640.7</c:v>
                </c:pt>
                <c:pt idx="9409">
                  <c:v>39357.4</c:v>
                </c:pt>
                <c:pt idx="9410">
                  <c:v>-65679.100000000006</c:v>
                </c:pt>
                <c:pt idx="9411">
                  <c:v>-72929.5</c:v>
                </c:pt>
                <c:pt idx="9412">
                  <c:v>44242.6</c:v>
                </c:pt>
                <c:pt idx="9413">
                  <c:v>41488.400000000001</c:v>
                </c:pt>
                <c:pt idx="9414">
                  <c:v>42327.199999999997</c:v>
                </c:pt>
                <c:pt idx="9415">
                  <c:v>41178.6</c:v>
                </c:pt>
                <c:pt idx="9416">
                  <c:v>42297.4</c:v>
                </c:pt>
                <c:pt idx="9417">
                  <c:v>-513.51199999999994</c:v>
                </c:pt>
                <c:pt idx="9418">
                  <c:v>211.02099999999999</c:v>
                </c:pt>
                <c:pt idx="9419">
                  <c:v>-3307.97</c:v>
                </c:pt>
                <c:pt idx="9420">
                  <c:v>7105.72</c:v>
                </c:pt>
                <c:pt idx="9421">
                  <c:v>-788.81899999999996</c:v>
                </c:pt>
                <c:pt idx="9422">
                  <c:v>-4171.37</c:v>
                </c:pt>
                <c:pt idx="9423">
                  <c:v>2662.98</c:v>
                </c:pt>
                <c:pt idx="9424">
                  <c:v>586.30399999999997</c:v>
                </c:pt>
                <c:pt idx="9425">
                  <c:v>2016.11</c:v>
                </c:pt>
                <c:pt idx="9426">
                  <c:v>581.28499999999997</c:v>
                </c:pt>
                <c:pt idx="9427">
                  <c:v>-7320.74</c:v>
                </c:pt>
                <c:pt idx="9428">
                  <c:v>61728.800000000003</c:v>
                </c:pt>
                <c:pt idx="9429">
                  <c:v>346.49599999999998</c:v>
                </c:pt>
                <c:pt idx="9430">
                  <c:v>-97642.2</c:v>
                </c:pt>
                <c:pt idx="9431">
                  <c:v>4531.01</c:v>
                </c:pt>
                <c:pt idx="9432">
                  <c:v>-7609.8</c:v>
                </c:pt>
                <c:pt idx="9433">
                  <c:v>135.017</c:v>
                </c:pt>
                <c:pt idx="9434">
                  <c:v>-511.786</c:v>
                </c:pt>
                <c:pt idx="9435">
                  <c:v>-7847.21</c:v>
                </c:pt>
                <c:pt idx="9436">
                  <c:v>1365.64</c:v>
                </c:pt>
                <c:pt idx="9437">
                  <c:v>-37902</c:v>
                </c:pt>
                <c:pt idx="9438">
                  <c:v>-3597.75</c:v>
                </c:pt>
                <c:pt idx="9439">
                  <c:v>29.039000000000001</c:v>
                </c:pt>
                <c:pt idx="9440">
                  <c:v>-66.921199999999999</c:v>
                </c:pt>
                <c:pt idx="9441">
                  <c:v>-555.61968999999999</c:v>
                </c:pt>
                <c:pt idx="9442">
                  <c:v>-440.72399999999999</c:v>
                </c:pt>
                <c:pt idx="9443">
                  <c:v>31235.4</c:v>
                </c:pt>
                <c:pt idx="9444">
                  <c:v>-1167.23</c:v>
                </c:pt>
                <c:pt idx="9445">
                  <c:v>-580.62800000000004</c:v>
                </c:pt>
                <c:pt idx="9446">
                  <c:v>-545.41039999999998</c:v>
                </c:pt>
                <c:pt idx="9447">
                  <c:v>-598</c:v>
                </c:pt>
                <c:pt idx="9448">
                  <c:v>27821.8</c:v>
                </c:pt>
                <c:pt idx="9449">
                  <c:v>-1220.6300000000001</c:v>
                </c:pt>
                <c:pt idx="9450">
                  <c:v>-308.49299999999999</c:v>
                </c:pt>
                <c:pt idx="9451">
                  <c:v>176368</c:v>
                </c:pt>
                <c:pt idx="9452">
                  <c:v>-7105.47</c:v>
                </c:pt>
                <c:pt idx="9453">
                  <c:v>-3946.85</c:v>
                </c:pt>
                <c:pt idx="9454">
                  <c:v>-2193.25</c:v>
                </c:pt>
                <c:pt idx="9455">
                  <c:v>-1021.59</c:v>
                </c:pt>
                <c:pt idx="9456">
                  <c:v>-4264.18</c:v>
                </c:pt>
                <c:pt idx="9457">
                  <c:v>13578.8</c:v>
                </c:pt>
                <c:pt idx="9458">
                  <c:v>-87255.8</c:v>
                </c:pt>
                <c:pt idx="9459">
                  <c:v>-6209.52</c:v>
                </c:pt>
                <c:pt idx="9460">
                  <c:v>20224.7</c:v>
                </c:pt>
                <c:pt idx="9461">
                  <c:v>-1413.85</c:v>
                </c:pt>
                <c:pt idx="9462">
                  <c:v>-1175.27</c:v>
                </c:pt>
                <c:pt idx="9463">
                  <c:v>3224.16</c:v>
                </c:pt>
                <c:pt idx="9464">
                  <c:v>-999.43395999999996</c:v>
                </c:pt>
                <c:pt idx="9465">
                  <c:v>3105.12</c:v>
                </c:pt>
                <c:pt idx="9466">
                  <c:v>14370.6</c:v>
                </c:pt>
                <c:pt idx="9467">
                  <c:v>-25311.4</c:v>
                </c:pt>
                <c:pt idx="9468">
                  <c:v>-3067.95</c:v>
                </c:pt>
                <c:pt idx="9469">
                  <c:v>-1443.13</c:v>
                </c:pt>
                <c:pt idx="9470">
                  <c:v>-3073.95</c:v>
                </c:pt>
                <c:pt idx="9471">
                  <c:v>-6812.66</c:v>
                </c:pt>
                <c:pt idx="9472">
                  <c:v>-452.63499999999999</c:v>
                </c:pt>
                <c:pt idx="9473">
                  <c:v>1020.33</c:v>
                </c:pt>
                <c:pt idx="9474">
                  <c:v>-1048.69</c:v>
                </c:pt>
                <c:pt idx="9475">
                  <c:v>-16784.900000000001</c:v>
                </c:pt>
                <c:pt idx="9476">
                  <c:v>-16601.7</c:v>
                </c:pt>
                <c:pt idx="9477">
                  <c:v>55321</c:v>
                </c:pt>
                <c:pt idx="9478">
                  <c:v>-26684.799999999999</c:v>
                </c:pt>
                <c:pt idx="9479">
                  <c:v>-33634.9</c:v>
                </c:pt>
                <c:pt idx="9480">
                  <c:v>49287.9</c:v>
                </c:pt>
                <c:pt idx="9481">
                  <c:v>-24060.400000000001</c:v>
                </c:pt>
                <c:pt idx="9482">
                  <c:v>-32398.400000000001</c:v>
                </c:pt>
                <c:pt idx="9483">
                  <c:v>-36146.9</c:v>
                </c:pt>
                <c:pt idx="9484">
                  <c:v>-37663.4</c:v>
                </c:pt>
                <c:pt idx="9485">
                  <c:v>-31295.3</c:v>
                </c:pt>
                <c:pt idx="9486">
                  <c:v>-31238.1</c:v>
                </c:pt>
                <c:pt idx="9487">
                  <c:v>-31618.400000000001</c:v>
                </c:pt>
                <c:pt idx="9488">
                  <c:v>58514.8</c:v>
                </c:pt>
                <c:pt idx="9489">
                  <c:v>-23669.9</c:v>
                </c:pt>
                <c:pt idx="9490">
                  <c:v>61013.9</c:v>
                </c:pt>
                <c:pt idx="9491">
                  <c:v>-15311</c:v>
                </c:pt>
                <c:pt idx="9492">
                  <c:v>-20784.099999999999</c:v>
                </c:pt>
                <c:pt idx="9493">
                  <c:v>-17300.7</c:v>
                </c:pt>
                <c:pt idx="9494">
                  <c:v>-18554.400000000001</c:v>
                </c:pt>
                <c:pt idx="9495">
                  <c:v>-17985.7</c:v>
                </c:pt>
                <c:pt idx="9496">
                  <c:v>69980.399999999994</c:v>
                </c:pt>
                <c:pt idx="9497">
                  <c:v>66699.7</c:v>
                </c:pt>
                <c:pt idx="9498">
                  <c:v>-9655.58</c:v>
                </c:pt>
                <c:pt idx="9499">
                  <c:v>-11513.1</c:v>
                </c:pt>
                <c:pt idx="9500">
                  <c:v>-13881</c:v>
                </c:pt>
                <c:pt idx="9501">
                  <c:v>-3120.76</c:v>
                </c:pt>
                <c:pt idx="9502">
                  <c:v>-14783.5</c:v>
                </c:pt>
                <c:pt idx="9503">
                  <c:v>52473.3</c:v>
                </c:pt>
                <c:pt idx="9504">
                  <c:v>-40998.699999999997</c:v>
                </c:pt>
                <c:pt idx="9505">
                  <c:v>-45947.3</c:v>
                </c:pt>
                <c:pt idx="9506">
                  <c:v>42986.5</c:v>
                </c:pt>
                <c:pt idx="9507">
                  <c:v>-48515.5</c:v>
                </c:pt>
                <c:pt idx="9508">
                  <c:v>43683.1</c:v>
                </c:pt>
                <c:pt idx="9509">
                  <c:v>-34667.199999999997</c:v>
                </c:pt>
                <c:pt idx="9510">
                  <c:v>-46424.1</c:v>
                </c:pt>
                <c:pt idx="9511">
                  <c:v>47503.8</c:v>
                </c:pt>
                <c:pt idx="9512">
                  <c:v>-47107.8</c:v>
                </c:pt>
                <c:pt idx="9513">
                  <c:v>-36524.5</c:v>
                </c:pt>
                <c:pt idx="9514">
                  <c:v>-39149.300000000003</c:v>
                </c:pt>
                <c:pt idx="9515">
                  <c:v>-37573.800000000003</c:v>
                </c:pt>
                <c:pt idx="9516">
                  <c:v>44311.4</c:v>
                </c:pt>
                <c:pt idx="9517">
                  <c:v>-35338.5</c:v>
                </c:pt>
                <c:pt idx="9518">
                  <c:v>46745.8</c:v>
                </c:pt>
                <c:pt idx="9519">
                  <c:v>-40065.5</c:v>
                </c:pt>
                <c:pt idx="9520">
                  <c:v>-34680.699999999997</c:v>
                </c:pt>
                <c:pt idx="9521">
                  <c:v>49663.7</c:v>
                </c:pt>
                <c:pt idx="9522">
                  <c:v>-30066.2</c:v>
                </c:pt>
                <c:pt idx="9523">
                  <c:v>-30789.7</c:v>
                </c:pt>
                <c:pt idx="9524">
                  <c:v>-32004</c:v>
                </c:pt>
                <c:pt idx="9525">
                  <c:v>16281.8</c:v>
                </c:pt>
                <c:pt idx="9526">
                  <c:v>-8971.69</c:v>
                </c:pt>
                <c:pt idx="9527">
                  <c:v>-14301.9</c:v>
                </c:pt>
                <c:pt idx="9528">
                  <c:v>556.94799999999998</c:v>
                </c:pt>
                <c:pt idx="9529">
                  <c:v>131.203</c:v>
                </c:pt>
                <c:pt idx="9530">
                  <c:v>-43.174300000000002</c:v>
                </c:pt>
                <c:pt idx="9531">
                  <c:v>-568.447</c:v>
                </c:pt>
                <c:pt idx="9532">
                  <c:v>-570.56799999999998</c:v>
                </c:pt>
                <c:pt idx="9533">
                  <c:v>-497.52199999999999</c:v>
                </c:pt>
                <c:pt idx="9534">
                  <c:v>-25450.2</c:v>
                </c:pt>
                <c:pt idx="9535">
                  <c:v>95.238</c:v>
                </c:pt>
                <c:pt idx="9536">
                  <c:v>-91.616500000000002</c:v>
                </c:pt>
                <c:pt idx="9537">
                  <c:v>-460.37200000000001</c:v>
                </c:pt>
                <c:pt idx="9538">
                  <c:v>-265.25700000000001</c:v>
                </c:pt>
                <c:pt idx="9539">
                  <c:v>3387.89</c:v>
                </c:pt>
                <c:pt idx="9540">
                  <c:v>365.02890000000002</c:v>
                </c:pt>
                <c:pt idx="9541">
                  <c:v>-2704.31</c:v>
                </c:pt>
                <c:pt idx="9542">
                  <c:v>10378.4</c:v>
                </c:pt>
                <c:pt idx="9543">
                  <c:v>-34.477200000000003</c:v>
                </c:pt>
                <c:pt idx="9544">
                  <c:v>912.44219999999996</c:v>
                </c:pt>
                <c:pt idx="9545">
                  <c:v>764.30602999999996</c:v>
                </c:pt>
                <c:pt idx="9546">
                  <c:v>27010.3</c:v>
                </c:pt>
                <c:pt idx="9547">
                  <c:v>55972.1</c:v>
                </c:pt>
                <c:pt idx="9548">
                  <c:v>22158.1</c:v>
                </c:pt>
                <c:pt idx="9549">
                  <c:v>-57364.7</c:v>
                </c:pt>
                <c:pt idx="9550">
                  <c:v>37453.599999999999</c:v>
                </c:pt>
                <c:pt idx="9551">
                  <c:v>-63611.3</c:v>
                </c:pt>
                <c:pt idx="9552">
                  <c:v>-57217</c:v>
                </c:pt>
                <c:pt idx="9553">
                  <c:v>47285.5</c:v>
                </c:pt>
                <c:pt idx="9554">
                  <c:v>38259.800000000003</c:v>
                </c:pt>
                <c:pt idx="9555">
                  <c:v>39802.400000000001</c:v>
                </c:pt>
                <c:pt idx="9556">
                  <c:v>-56854.400000000001</c:v>
                </c:pt>
                <c:pt idx="9557">
                  <c:v>45446.9</c:v>
                </c:pt>
                <c:pt idx="9558">
                  <c:v>48314.400000000001</c:v>
                </c:pt>
                <c:pt idx="9559">
                  <c:v>-53142.5</c:v>
                </c:pt>
                <c:pt idx="9560">
                  <c:v>-43982.9</c:v>
                </c:pt>
                <c:pt idx="9561">
                  <c:v>47450.7</c:v>
                </c:pt>
                <c:pt idx="9562">
                  <c:v>-50143.1</c:v>
                </c:pt>
                <c:pt idx="9563">
                  <c:v>-45265.7</c:v>
                </c:pt>
                <c:pt idx="9564">
                  <c:v>52481.3</c:v>
                </c:pt>
                <c:pt idx="9565">
                  <c:v>57413.5</c:v>
                </c:pt>
                <c:pt idx="9566">
                  <c:v>-44844.4</c:v>
                </c:pt>
                <c:pt idx="9567">
                  <c:v>60082.7</c:v>
                </c:pt>
                <c:pt idx="9568">
                  <c:v>-38929.9</c:v>
                </c:pt>
                <c:pt idx="9569">
                  <c:v>53956.6</c:v>
                </c:pt>
                <c:pt idx="9570">
                  <c:v>63780.6</c:v>
                </c:pt>
                <c:pt idx="9571">
                  <c:v>-25382.1</c:v>
                </c:pt>
                <c:pt idx="9572">
                  <c:v>61628.9</c:v>
                </c:pt>
                <c:pt idx="9573">
                  <c:v>-36289.199999999997</c:v>
                </c:pt>
                <c:pt idx="9574">
                  <c:v>-33745.599999999999</c:v>
                </c:pt>
                <c:pt idx="9575">
                  <c:v>64979.4</c:v>
                </c:pt>
                <c:pt idx="9576">
                  <c:v>-25097.200000000001</c:v>
                </c:pt>
                <c:pt idx="9577">
                  <c:v>-34245.5</c:v>
                </c:pt>
                <c:pt idx="9578">
                  <c:v>-35392.9</c:v>
                </c:pt>
                <c:pt idx="9579">
                  <c:v>-31096.1</c:v>
                </c:pt>
                <c:pt idx="9580">
                  <c:v>-29822.9</c:v>
                </c:pt>
                <c:pt idx="9581">
                  <c:v>-27258.7</c:v>
                </c:pt>
                <c:pt idx="9582">
                  <c:v>-8331</c:v>
                </c:pt>
                <c:pt idx="9583">
                  <c:v>-20680.5</c:v>
                </c:pt>
                <c:pt idx="9584">
                  <c:v>19696.099999999999</c:v>
                </c:pt>
                <c:pt idx="9585">
                  <c:v>43091</c:v>
                </c:pt>
                <c:pt idx="9586">
                  <c:v>-60250.1</c:v>
                </c:pt>
                <c:pt idx="9587">
                  <c:v>8109.65</c:v>
                </c:pt>
                <c:pt idx="9588">
                  <c:v>22528.2</c:v>
                </c:pt>
                <c:pt idx="9589">
                  <c:v>-3271.02</c:v>
                </c:pt>
                <c:pt idx="9590">
                  <c:v>-9875.09</c:v>
                </c:pt>
                <c:pt idx="9591">
                  <c:v>-1735.45</c:v>
                </c:pt>
                <c:pt idx="9592">
                  <c:v>-618.19500000000005</c:v>
                </c:pt>
                <c:pt idx="9593">
                  <c:v>233744</c:v>
                </c:pt>
                <c:pt idx="9594">
                  <c:v>-7836.94</c:v>
                </c:pt>
                <c:pt idx="9595">
                  <c:v>-3639.24</c:v>
                </c:pt>
                <c:pt idx="9596">
                  <c:v>-2228.52</c:v>
                </c:pt>
                <c:pt idx="9597">
                  <c:v>-1530.02</c:v>
                </c:pt>
                <c:pt idx="9598">
                  <c:v>-1119.6300000000001</c:v>
                </c:pt>
                <c:pt idx="9599">
                  <c:v>-847.62400000000002</c:v>
                </c:pt>
                <c:pt idx="9600">
                  <c:v>-655.97699999999998</c:v>
                </c:pt>
                <c:pt idx="9601">
                  <c:v>41.263500000000001</c:v>
                </c:pt>
                <c:pt idx="9602">
                  <c:v>3269.11</c:v>
                </c:pt>
                <c:pt idx="9603">
                  <c:v>-2048.1799999999998</c:v>
                </c:pt>
                <c:pt idx="9604">
                  <c:v>-567.88599999999997</c:v>
                </c:pt>
                <c:pt idx="9605">
                  <c:v>-335.36099999999999</c:v>
                </c:pt>
                <c:pt idx="9606">
                  <c:v>-381.74200000000002</c:v>
                </c:pt>
                <c:pt idx="9607">
                  <c:v>-553.67999999999995</c:v>
                </c:pt>
                <c:pt idx="9608">
                  <c:v>-580.39300000000003</c:v>
                </c:pt>
                <c:pt idx="9609">
                  <c:v>-565.49468999999999</c:v>
                </c:pt>
                <c:pt idx="9610">
                  <c:v>23791.8</c:v>
                </c:pt>
                <c:pt idx="9611">
                  <c:v>-39086</c:v>
                </c:pt>
                <c:pt idx="9612">
                  <c:v>-19.6525</c:v>
                </c:pt>
                <c:pt idx="9613">
                  <c:v>-20.703959999999999</c:v>
                </c:pt>
                <c:pt idx="9614">
                  <c:v>-27389.9</c:v>
                </c:pt>
                <c:pt idx="9615">
                  <c:v>-39568</c:v>
                </c:pt>
                <c:pt idx="9616">
                  <c:v>43836.2</c:v>
                </c:pt>
                <c:pt idx="9617">
                  <c:v>-45028.2</c:v>
                </c:pt>
                <c:pt idx="9618">
                  <c:v>-54764.800000000003</c:v>
                </c:pt>
                <c:pt idx="9619">
                  <c:v>29498.9</c:v>
                </c:pt>
                <c:pt idx="9620">
                  <c:v>-50812.5</c:v>
                </c:pt>
                <c:pt idx="9621">
                  <c:v>38826.1</c:v>
                </c:pt>
                <c:pt idx="9622">
                  <c:v>35413</c:v>
                </c:pt>
                <c:pt idx="9623">
                  <c:v>-53289.1</c:v>
                </c:pt>
                <c:pt idx="9624">
                  <c:v>-52123.3</c:v>
                </c:pt>
                <c:pt idx="9625">
                  <c:v>-46654.8</c:v>
                </c:pt>
                <c:pt idx="9626">
                  <c:v>29078.5</c:v>
                </c:pt>
                <c:pt idx="9627">
                  <c:v>-32823.300000000003</c:v>
                </c:pt>
                <c:pt idx="9628">
                  <c:v>44178</c:v>
                </c:pt>
                <c:pt idx="9629">
                  <c:v>-43907.9</c:v>
                </c:pt>
                <c:pt idx="9630">
                  <c:v>-34415.599999999999</c:v>
                </c:pt>
                <c:pt idx="9631">
                  <c:v>45681.4</c:v>
                </c:pt>
                <c:pt idx="9632">
                  <c:v>-39374.6</c:v>
                </c:pt>
                <c:pt idx="9633">
                  <c:v>50399.6</c:v>
                </c:pt>
                <c:pt idx="9634">
                  <c:v>44179.3</c:v>
                </c:pt>
                <c:pt idx="9635">
                  <c:v>49290.6</c:v>
                </c:pt>
                <c:pt idx="9636">
                  <c:v>50230.1</c:v>
                </c:pt>
                <c:pt idx="9637">
                  <c:v>51233.599999999999</c:v>
                </c:pt>
                <c:pt idx="9638">
                  <c:v>52990.1</c:v>
                </c:pt>
                <c:pt idx="9639">
                  <c:v>53224.4</c:v>
                </c:pt>
                <c:pt idx="9640">
                  <c:v>49257.9</c:v>
                </c:pt>
                <c:pt idx="9641">
                  <c:v>-27633.1</c:v>
                </c:pt>
                <c:pt idx="9642">
                  <c:v>51826.6</c:v>
                </c:pt>
                <c:pt idx="9643">
                  <c:v>-24481</c:v>
                </c:pt>
                <c:pt idx="9644">
                  <c:v>-18585.5</c:v>
                </c:pt>
                <c:pt idx="9645">
                  <c:v>-17212.599999999999</c:v>
                </c:pt>
                <c:pt idx="9646">
                  <c:v>-21769.1</c:v>
                </c:pt>
                <c:pt idx="9647">
                  <c:v>-14631.5</c:v>
                </c:pt>
                <c:pt idx="9648">
                  <c:v>59115.7</c:v>
                </c:pt>
                <c:pt idx="9649">
                  <c:v>-12531.8</c:v>
                </c:pt>
                <c:pt idx="9650">
                  <c:v>-14972.1</c:v>
                </c:pt>
                <c:pt idx="9651">
                  <c:v>-16551.099999999999</c:v>
                </c:pt>
                <c:pt idx="9652">
                  <c:v>-14430.4</c:v>
                </c:pt>
                <c:pt idx="9653">
                  <c:v>-23274.400000000001</c:v>
                </c:pt>
                <c:pt idx="9654">
                  <c:v>-22912.400000000001</c:v>
                </c:pt>
                <c:pt idx="9655">
                  <c:v>-18820.5</c:v>
                </c:pt>
                <c:pt idx="9656">
                  <c:v>-11097.5</c:v>
                </c:pt>
                <c:pt idx="9657">
                  <c:v>-6542.15</c:v>
                </c:pt>
                <c:pt idx="9658">
                  <c:v>-4266.04</c:v>
                </c:pt>
                <c:pt idx="9659">
                  <c:v>30246.6</c:v>
                </c:pt>
                <c:pt idx="9660">
                  <c:v>60661.2</c:v>
                </c:pt>
                <c:pt idx="9661">
                  <c:v>47092</c:v>
                </c:pt>
                <c:pt idx="9662">
                  <c:v>-15574.3</c:v>
                </c:pt>
                <c:pt idx="9663">
                  <c:v>254.98734999999999</c:v>
                </c:pt>
                <c:pt idx="9664">
                  <c:v>-354.36799999999999</c:v>
                </c:pt>
                <c:pt idx="9665">
                  <c:v>-686.53899999999999</c:v>
                </c:pt>
                <c:pt idx="9666">
                  <c:v>-485.84399999999999</c:v>
                </c:pt>
                <c:pt idx="9667">
                  <c:v>2700</c:v>
                </c:pt>
                <c:pt idx="9668">
                  <c:v>22034.799999999999</c:v>
                </c:pt>
                <c:pt idx="9669">
                  <c:v>-856.71100000000001</c:v>
                </c:pt>
                <c:pt idx="9670">
                  <c:v>-122.36499999999999</c:v>
                </c:pt>
                <c:pt idx="9671">
                  <c:v>-347.202</c:v>
                </c:pt>
                <c:pt idx="9672">
                  <c:v>-196.709</c:v>
                </c:pt>
                <c:pt idx="9673">
                  <c:v>-2188.5100000000002</c:v>
                </c:pt>
                <c:pt idx="9674">
                  <c:v>-4076.21</c:v>
                </c:pt>
                <c:pt idx="9675">
                  <c:v>-141.33099999999999</c:v>
                </c:pt>
                <c:pt idx="9676">
                  <c:v>-398.83699999999999</c:v>
                </c:pt>
                <c:pt idx="9677">
                  <c:v>1300.94</c:v>
                </c:pt>
                <c:pt idx="9678">
                  <c:v>-625.46799999999996</c:v>
                </c:pt>
                <c:pt idx="9679">
                  <c:v>3655.32</c:v>
                </c:pt>
                <c:pt idx="9680">
                  <c:v>-718.51355000000001</c:v>
                </c:pt>
                <c:pt idx="9681">
                  <c:v>-579.39200000000005</c:v>
                </c:pt>
                <c:pt idx="9682">
                  <c:v>-435.14</c:v>
                </c:pt>
                <c:pt idx="9683">
                  <c:v>-337.00599999999997</c:v>
                </c:pt>
                <c:pt idx="9684">
                  <c:v>-270.59399999999999</c:v>
                </c:pt>
                <c:pt idx="9685">
                  <c:v>-497.39400000000001</c:v>
                </c:pt>
                <c:pt idx="9686">
                  <c:v>-1499.69</c:v>
                </c:pt>
                <c:pt idx="9687">
                  <c:v>6125.84</c:v>
                </c:pt>
                <c:pt idx="9688">
                  <c:v>-569.07500000000005</c:v>
                </c:pt>
                <c:pt idx="9689">
                  <c:v>5084.3599999999997</c:v>
                </c:pt>
                <c:pt idx="9690">
                  <c:v>-558.20600000000002</c:v>
                </c:pt>
                <c:pt idx="9691">
                  <c:v>-618.58100000000002</c:v>
                </c:pt>
                <c:pt idx="9692">
                  <c:v>3555.07</c:v>
                </c:pt>
                <c:pt idx="9693">
                  <c:v>89.738200000000006</c:v>
                </c:pt>
                <c:pt idx="9694">
                  <c:v>-221.339</c:v>
                </c:pt>
                <c:pt idx="9695">
                  <c:v>287.56099999999998</c:v>
                </c:pt>
                <c:pt idx="9696">
                  <c:v>-2261.59</c:v>
                </c:pt>
                <c:pt idx="9697">
                  <c:v>837.97500000000002</c:v>
                </c:pt>
                <c:pt idx="9698">
                  <c:v>-217.351</c:v>
                </c:pt>
                <c:pt idx="9699">
                  <c:v>-235.202</c:v>
                </c:pt>
                <c:pt idx="9700">
                  <c:v>872.09400000000005</c:v>
                </c:pt>
                <c:pt idx="9701">
                  <c:v>-2552.96</c:v>
                </c:pt>
                <c:pt idx="9702">
                  <c:v>-1651.44</c:v>
                </c:pt>
                <c:pt idx="9703">
                  <c:v>-1163.68</c:v>
                </c:pt>
                <c:pt idx="9704">
                  <c:v>-853.66200000000003</c:v>
                </c:pt>
                <c:pt idx="9705">
                  <c:v>-640.59400000000005</c:v>
                </c:pt>
                <c:pt idx="9706">
                  <c:v>38461.599999999999</c:v>
                </c:pt>
                <c:pt idx="9707">
                  <c:v>-1735.53</c:v>
                </c:pt>
                <c:pt idx="9708">
                  <c:v>-1088.56</c:v>
                </c:pt>
                <c:pt idx="9709">
                  <c:v>-756.43600000000004</c:v>
                </c:pt>
                <c:pt idx="9710">
                  <c:v>-551.625</c:v>
                </c:pt>
                <c:pt idx="9711">
                  <c:v>-426.952</c:v>
                </c:pt>
                <c:pt idx="9712">
                  <c:v>-362.39100000000002</c:v>
                </c:pt>
                <c:pt idx="9713">
                  <c:v>-326.24700000000001</c:v>
                </c:pt>
                <c:pt idx="9714">
                  <c:v>-294.32499999999999</c:v>
                </c:pt>
                <c:pt idx="9715">
                  <c:v>-272.85000000000002</c:v>
                </c:pt>
                <c:pt idx="9716">
                  <c:v>-1836.5</c:v>
                </c:pt>
                <c:pt idx="9717">
                  <c:v>81.445499999999996</c:v>
                </c:pt>
                <c:pt idx="9718">
                  <c:v>-151.73400000000001</c:v>
                </c:pt>
                <c:pt idx="9719">
                  <c:v>119.05800000000001</c:v>
                </c:pt>
                <c:pt idx="9720">
                  <c:v>52.486579999999996</c:v>
                </c:pt>
                <c:pt idx="9721">
                  <c:v>198.648</c:v>
                </c:pt>
                <c:pt idx="9722">
                  <c:v>-451.58</c:v>
                </c:pt>
                <c:pt idx="9723">
                  <c:v>-1264.74</c:v>
                </c:pt>
                <c:pt idx="9724">
                  <c:v>-633.24900000000002</c:v>
                </c:pt>
                <c:pt idx="9725">
                  <c:v>-5491.99</c:v>
                </c:pt>
                <c:pt idx="9726">
                  <c:v>-162.935</c:v>
                </c:pt>
                <c:pt idx="9727">
                  <c:v>-13.59562</c:v>
                </c:pt>
                <c:pt idx="9728">
                  <c:v>-4814.22</c:v>
                </c:pt>
                <c:pt idx="9729">
                  <c:v>-5749.62</c:v>
                </c:pt>
                <c:pt idx="9730">
                  <c:v>-166.28200000000001</c:v>
                </c:pt>
                <c:pt idx="9731">
                  <c:v>-230.08699999999999</c:v>
                </c:pt>
                <c:pt idx="9732">
                  <c:v>-293.596</c:v>
                </c:pt>
                <c:pt idx="9733">
                  <c:v>-353.34899999999999</c:v>
                </c:pt>
                <c:pt idx="9734">
                  <c:v>-332.339</c:v>
                </c:pt>
                <c:pt idx="9735">
                  <c:v>-288.77</c:v>
                </c:pt>
                <c:pt idx="9736">
                  <c:v>-121.86799999999999</c:v>
                </c:pt>
                <c:pt idx="9737">
                  <c:v>-105.008</c:v>
                </c:pt>
                <c:pt idx="9738">
                  <c:v>631.21582000000001</c:v>
                </c:pt>
                <c:pt idx="9739">
                  <c:v>-1586.97</c:v>
                </c:pt>
                <c:pt idx="9740">
                  <c:v>-603.15700000000004</c:v>
                </c:pt>
                <c:pt idx="9741">
                  <c:v>-967.19299999999998</c:v>
                </c:pt>
                <c:pt idx="9742">
                  <c:v>-863.59</c:v>
                </c:pt>
                <c:pt idx="9743">
                  <c:v>-745.28599999999994</c:v>
                </c:pt>
                <c:pt idx="9744">
                  <c:v>-632.351</c:v>
                </c:pt>
                <c:pt idx="9745">
                  <c:v>-715.69750999999997</c:v>
                </c:pt>
                <c:pt idx="9746">
                  <c:v>-1351.3</c:v>
                </c:pt>
                <c:pt idx="9747">
                  <c:v>-498.92099999999999</c:v>
                </c:pt>
                <c:pt idx="9748">
                  <c:v>-486.26299999999998</c:v>
                </c:pt>
                <c:pt idx="9749">
                  <c:v>-452.51400000000001</c:v>
                </c:pt>
                <c:pt idx="9750">
                  <c:v>-408.779</c:v>
                </c:pt>
                <c:pt idx="9751">
                  <c:v>-364.01100000000002</c:v>
                </c:pt>
                <c:pt idx="9752">
                  <c:v>995.73</c:v>
                </c:pt>
                <c:pt idx="9753">
                  <c:v>-1305.3399999999999</c:v>
                </c:pt>
                <c:pt idx="9754">
                  <c:v>-842.47199999999998</c:v>
                </c:pt>
                <c:pt idx="9755">
                  <c:v>-194.953</c:v>
                </c:pt>
                <c:pt idx="9756">
                  <c:v>-641.24800000000005</c:v>
                </c:pt>
                <c:pt idx="9757">
                  <c:v>-506.86799999999999</c:v>
                </c:pt>
                <c:pt idx="9758">
                  <c:v>-465.55700000000002</c:v>
                </c:pt>
                <c:pt idx="9759">
                  <c:v>-465.70499999999998</c:v>
                </c:pt>
                <c:pt idx="9760">
                  <c:v>13446.6</c:v>
                </c:pt>
                <c:pt idx="9761">
                  <c:v>-478.86599999999999</c:v>
                </c:pt>
                <c:pt idx="9762">
                  <c:v>-316.40100000000001</c:v>
                </c:pt>
                <c:pt idx="9763">
                  <c:v>-213.15199999999999</c:v>
                </c:pt>
                <c:pt idx="9764">
                  <c:v>-162.65</c:v>
                </c:pt>
                <c:pt idx="9765">
                  <c:v>-143.93799999999999</c:v>
                </c:pt>
                <c:pt idx="9766">
                  <c:v>-3652.56</c:v>
                </c:pt>
                <c:pt idx="9767">
                  <c:v>-2411.31</c:v>
                </c:pt>
                <c:pt idx="9768">
                  <c:v>-1626.63</c:v>
                </c:pt>
                <c:pt idx="9769">
                  <c:v>-1182.3800000000001</c:v>
                </c:pt>
                <c:pt idx="9770">
                  <c:v>-888.10553000000004</c:v>
                </c:pt>
                <c:pt idx="9771">
                  <c:v>-680.73</c:v>
                </c:pt>
                <c:pt idx="9772">
                  <c:v>-527.41899999999998</c:v>
                </c:pt>
                <c:pt idx="9773">
                  <c:v>-409.44200000000001</c:v>
                </c:pt>
                <c:pt idx="9774">
                  <c:v>-315.51499999999999</c:v>
                </c:pt>
                <c:pt idx="9775">
                  <c:v>1358.99</c:v>
                </c:pt>
                <c:pt idx="9776">
                  <c:v>-1095.83</c:v>
                </c:pt>
                <c:pt idx="9777">
                  <c:v>-691.01599999999996</c:v>
                </c:pt>
                <c:pt idx="9778">
                  <c:v>-462.31099999999998</c:v>
                </c:pt>
                <c:pt idx="9779">
                  <c:v>-334.03800000000001</c:v>
                </c:pt>
                <c:pt idx="9780">
                  <c:v>-271.851</c:v>
                </c:pt>
                <c:pt idx="9781">
                  <c:v>-251.03</c:v>
                </c:pt>
                <c:pt idx="9782">
                  <c:v>2486.9499999999998</c:v>
                </c:pt>
                <c:pt idx="9783">
                  <c:v>-132.625</c:v>
                </c:pt>
                <c:pt idx="9784">
                  <c:v>-6.4820700000000002</c:v>
                </c:pt>
                <c:pt idx="9785">
                  <c:v>52.516599999999997</c:v>
                </c:pt>
                <c:pt idx="9786">
                  <c:v>49.043900000000001</c:v>
                </c:pt>
                <c:pt idx="9787">
                  <c:v>16.956099999999999</c:v>
                </c:pt>
                <c:pt idx="9788">
                  <c:v>-6.6378300000000001</c:v>
                </c:pt>
                <c:pt idx="9789">
                  <c:v>-11.6508</c:v>
                </c:pt>
                <c:pt idx="9790">
                  <c:v>3829.4</c:v>
                </c:pt>
                <c:pt idx="9791">
                  <c:v>-882.60900000000004</c:v>
                </c:pt>
                <c:pt idx="9792">
                  <c:v>-378.733</c:v>
                </c:pt>
                <c:pt idx="9793">
                  <c:v>-197.876</c:v>
                </c:pt>
                <c:pt idx="9794">
                  <c:v>-165.91200000000001</c:v>
                </c:pt>
                <c:pt idx="9795">
                  <c:v>57.943899999999999</c:v>
                </c:pt>
                <c:pt idx="9796">
                  <c:v>-149.499</c:v>
                </c:pt>
                <c:pt idx="9797">
                  <c:v>-283.29399999999998</c:v>
                </c:pt>
                <c:pt idx="9798">
                  <c:v>-307.81</c:v>
                </c:pt>
                <c:pt idx="9799">
                  <c:v>16118.9</c:v>
                </c:pt>
                <c:pt idx="9800">
                  <c:v>2283.13</c:v>
                </c:pt>
                <c:pt idx="9801">
                  <c:v>-946.00900000000001</c:v>
                </c:pt>
                <c:pt idx="9802">
                  <c:v>-403.04300000000001</c:v>
                </c:pt>
                <c:pt idx="9803">
                  <c:v>-115.57899999999999</c:v>
                </c:pt>
                <c:pt idx="9804">
                  <c:v>-106.009</c:v>
                </c:pt>
                <c:pt idx="9805">
                  <c:v>1610.35</c:v>
                </c:pt>
                <c:pt idx="9806">
                  <c:v>-521.46600000000001</c:v>
                </c:pt>
                <c:pt idx="9807">
                  <c:v>435.55500000000001</c:v>
                </c:pt>
                <c:pt idx="9808">
                  <c:v>-452.59100000000001</c:v>
                </c:pt>
                <c:pt idx="9809">
                  <c:v>-461.19812000000002</c:v>
                </c:pt>
                <c:pt idx="9810">
                  <c:v>-1034.92</c:v>
                </c:pt>
                <c:pt idx="9811">
                  <c:v>-459.73099999999999</c:v>
                </c:pt>
                <c:pt idx="9812">
                  <c:v>-294.45699999999999</c:v>
                </c:pt>
                <c:pt idx="9813">
                  <c:v>-317.92899999999997</c:v>
                </c:pt>
                <c:pt idx="9814">
                  <c:v>13763</c:v>
                </c:pt>
                <c:pt idx="9815">
                  <c:v>-1482.74</c:v>
                </c:pt>
                <c:pt idx="9816">
                  <c:v>-950.78832999999997</c:v>
                </c:pt>
                <c:pt idx="9817">
                  <c:v>101.443</c:v>
                </c:pt>
                <c:pt idx="9818">
                  <c:v>-499.73200000000003</c:v>
                </c:pt>
                <c:pt idx="9819">
                  <c:v>46.500799999999998</c:v>
                </c:pt>
                <c:pt idx="9820">
                  <c:v>-394.49700000000001</c:v>
                </c:pt>
                <c:pt idx="9821">
                  <c:v>-360.82799999999997</c:v>
                </c:pt>
                <c:pt idx="9822">
                  <c:v>-386.78500000000003</c:v>
                </c:pt>
                <c:pt idx="9823">
                  <c:v>-359.714</c:v>
                </c:pt>
                <c:pt idx="9824">
                  <c:v>-368.11599999999999</c:v>
                </c:pt>
                <c:pt idx="9825">
                  <c:v>-508.17700000000002</c:v>
                </c:pt>
                <c:pt idx="9826">
                  <c:v>125.312</c:v>
                </c:pt>
                <c:pt idx="9827">
                  <c:v>178020</c:v>
                </c:pt>
                <c:pt idx="9828">
                  <c:v>-4109.58</c:v>
                </c:pt>
                <c:pt idx="9829">
                  <c:v>-2544.4</c:v>
                </c:pt>
                <c:pt idx="9830">
                  <c:v>-1806.94</c:v>
                </c:pt>
                <c:pt idx="9831">
                  <c:v>-1354.93</c:v>
                </c:pt>
                <c:pt idx="9832">
                  <c:v>-1047.99</c:v>
                </c:pt>
                <c:pt idx="9833">
                  <c:v>-829.31399999999996</c:v>
                </c:pt>
                <c:pt idx="9834">
                  <c:v>-669.57100000000003</c:v>
                </c:pt>
                <c:pt idx="9835">
                  <c:v>-549.23299999999995</c:v>
                </c:pt>
                <c:pt idx="9836">
                  <c:v>-454.54</c:v>
                </c:pt>
                <c:pt idx="9837">
                  <c:v>-376.416</c:v>
                </c:pt>
                <c:pt idx="9838">
                  <c:v>-313.245</c:v>
                </c:pt>
                <c:pt idx="9839">
                  <c:v>-253.00945999999999</c:v>
                </c:pt>
                <c:pt idx="9840">
                  <c:v>32960.6</c:v>
                </c:pt>
                <c:pt idx="9841">
                  <c:v>-1047.1600000000001</c:v>
                </c:pt>
                <c:pt idx="9842">
                  <c:v>-535.29</c:v>
                </c:pt>
                <c:pt idx="9843">
                  <c:v>-309.63</c:v>
                </c:pt>
                <c:pt idx="9844">
                  <c:v>-538.26</c:v>
                </c:pt>
                <c:pt idx="9845">
                  <c:v>-23972.400000000001</c:v>
                </c:pt>
                <c:pt idx="9846">
                  <c:v>-193.81200000000001</c:v>
                </c:pt>
                <c:pt idx="9847">
                  <c:v>-7798.85</c:v>
                </c:pt>
                <c:pt idx="9848">
                  <c:v>149472</c:v>
                </c:pt>
                <c:pt idx="9849">
                  <c:v>1013.12</c:v>
                </c:pt>
                <c:pt idx="9850">
                  <c:v>781.197</c:v>
                </c:pt>
                <c:pt idx="9851">
                  <c:v>2383.2600000000002</c:v>
                </c:pt>
                <c:pt idx="9852">
                  <c:v>318.96199999999999</c:v>
                </c:pt>
                <c:pt idx="9853">
                  <c:v>242.62799999999999</c:v>
                </c:pt>
                <c:pt idx="9854">
                  <c:v>73648.5</c:v>
                </c:pt>
                <c:pt idx="9855">
                  <c:v>37821.4</c:v>
                </c:pt>
                <c:pt idx="9856">
                  <c:v>81706.2</c:v>
                </c:pt>
                <c:pt idx="9857">
                  <c:v>-2009.55</c:v>
                </c:pt>
                <c:pt idx="9858">
                  <c:v>-702.04700000000003</c:v>
                </c:pt>
                <c:pt idx="9859">
                  <c:v>22.177499999999998</c:v>
                </c:pt>
                <c:pt idx="9860">
                  <c:v>-92.126099999999994</c:v>
                </c:pt>
                <c:pt idx="9861">
                  <c:v>-6155.18</c:v>
                </c:pt>
                <c:pt idx="9862">
                  <c:v>11222.8</c:v>
                </c:pt>
                <c:pt idx="9863">
                  <c:v>-9790.7999999999993</c:v>
                </c:pt>
                <c:pt idx="9864">
                  <c:v>-561.24199999999996</c:v>
                </c:pt>
                <c:pt idx="9865">
                  <c:v>-353.75700000000001</c:v>
                </c:pt>
                <c:pt idx="9866">
                  <c:v>-271.48599999999999</c:v>
                </c:pt>
                <c:pt idx="9867">
                  <c:v>-54700.7</c:v>
                </c:pt>
                <c:pt idx="9868">
                  <c:v>2574.69</c:v>
                </c:pt>
                <c:pt idx="9869">
                  <c:v>-2810.56</c:v>
                </c:pt>
                <c:pt idx="9870">
                  <c:v>-3979.84</c:v>
                </c:pt>
                <c:pt idx="9871">
                  <c:v>-431.76</c:v>
                </c:pt>
                <c:pt idx="9872">
                  <c:v>-3792.73</c:v>
                </c:pt>
                <c:pt idx="9873">
                  <c:v>-55564.7</c:v>
                </c:pt>
                <c:pt idx="9874">
                  <c:v>6300.43</c:v>
                </c:pt>
                <c:pt idx="9875">
                  <c:v>39670.800000000003</c:v>
                </c:pt>
                <c:pt idx="9876">
                  <c:v>-39538.699999999997</c:v>
                </c:pt>
                <c:pt idx="9877">
                  <c:v>-52742.9</c:v>
                </c:pt>
                <c:pt idx="9878">
                  <c:v>-47316.2</c:v>
                </c:pt>
                <c:pt idx="9879">
                  <c:v>-36521</c:v>
                </c:pt>
                <c:pt idx="9880">
                  <c:v>-41842.300000000003</c:v>
                </c:pt>
                <c:pt idx="9881">
                  <c:v>-44967.199999999997</c:v>
                </c:pt>
                <c:pt idx="9882">
                  <c:v>34232.1</c:v>
                </c:pt>
                <c:pt idx="9883">
                  <c:v>2148.35</c:v>
                </c:pt>
                <c:pt idx="9884">
                  <c:v>69.7102</c:v>
                </c:pt>
                <c:pt idx="9885">
                  <c:v>-527.30600000000004</c:v>
                </c:pt>
                <c:pt idx="9886">
                  <c:v>-495.42806999999999</c:v>
                </c:pt>
                <c:pt idx="9887">
                  <c:v>-108976</c:v>
                </c:pt>
                <c:pt idx="9888">
                  <c:v>963.20399999999995</c:v>
                </c:pt>
                <c:pt idx="9889">
                  <c:v>-58348.9</c:v>
                </c:pt>
                <c:pt idx="9890">
                  <c:v>-36617.300000000003</c:v>
                </c:pt>
                <c:pt idx="9891">
                  <c:v>-51726.8</c:v>
                </c:pt>
                <c:pt idx="9892">
                  <c:v>-43952.3</c:v>
                </c:pt>
                <c:pt idx="9893">
                  <c:v>66193.8</c:v>
                </c:pt>
                <c:pt idx="9894">
                  <c:v>-80630.5</c:v>
                </c:pt>
                <c:pt idx="9895">
                  <c:v>-71641.5</c:v>
                </c:pt>
                <c:pt idx="9896">
                  <c:v>23165.5</c:v>
                </c:pt>
                <c:pt idx="9897">
                  <c:v>750.32899999999995</c:v>
                </c:pt>
                <c:pt idx="9898">
                  <c:v>-1012.73</c:v>
                </c:pt>
                <c:pt idx="9899">
                  <c:v>-795.923</c:v>
                </c:pt>
                <c:pt idx="9900">
                  <c:v>-417.11</c:v>
                </c:pt>
                <c:pt idx="9901">
                  <c:v>6609.19</c:v>
                </c:pt>
                <c:pt idx="9902">
                  <c:v>-30503.4</c:v>
                </c:pt>
                <c:pt idx="9903">
                  <c:v>-3828.29</c:v>
                </c:pt>
                <c:pt idx="9904">
                  <c:v>-8152.16</c:v>
                </c:pt>
                <c:pt idx="9905">
                  <c:v>-299.52300000000002</c:v>
                </c:pt>
                <c:pt idx="9906">
                  <c:v>-174.97171</c:v>
                </c:pt>
                <c:pt idx="9907">
                  <c:v>-173915</c:v>
                </c:pt>
                <c:pt idx="9908">
                  <c:v>1307.29</c:v>
                </c:pt>
                <c:pt idx="9909">
                  <c:v>440.11700000000002</c:v>
                </c:pt>
                <c:pt idx="9910">
                  <c:v>52044.800000000003</c:v>
                </c:pt>
                <c:pt idx="9911">
                  <c:v>-622.98900000000003</c:v>
                </c:pt>
                <c:pt idx="9912">
                  <c:v>-423.98899999999998</c:v>
                </c:pt>
                <c:pt idx="9913">
                  <c:v>-368.80367999999999</c:v>
                </c:pt>
                <c:pt idx="9914">
                  <c:v>-432.99099999999999</c:v>
                </c:pt>
                <c:pt idx="9915">
                  <c:v>6182.88</c:v>
                </c:pt>
                <c:pt idx="9916">
                  <c:v>-752.50400000000002</c:v>
                </c:pt>
                <c:pt idx="9917">
                  <c:v>-358.87599999999998</c:v>
                </c:pt>
                <c:pt idx="9918">
                  <c:v>-966.94200000000001</c:v>
                </c:pt>
                <c:pt idx="9919">
                  <c:v>-526.77</c:v>
                </c:pt>
                <c:pt idx="9920">
                  <c:v>124394</c:v>
                </c:pt>
                <c:pt idx="9921">
                  <c:v>-4072.57</c:v>
                </c:pt>
                <c:pt idx="9922">
                  <c:v>22199.7</c:v>
                </c:pt>
                <c:pt idx="9923">
                  <c:v>-2211.6999999999998</c:v>
                </c:pt>
                <c:pt idx="9924">
                  <c:v>-1656.38</c:v>
                </c:pt>
                <c:pt idx="9925">
                  <c:v>-1316.57</c:v>
                </c:pt>
                <c:pt idx="9926">
                  <c:v>-1057.99</c:v>
                </c:pt>
                <c:pt idx="9927">
                  <c:v>-843.18600000000004</c:v>
                </c:pt>
                <c:pt idx="9928">
                  <c:v>-668.53599999999994</c:v>
                </c:pt>
                <c:pt idx="9929">
                  <c:v>-545.48</c:v>
                </c:pt>
                <c:pt idx="9930">
                  <c:v>-450.87795999999997</c:v>
                </c:pt>
                <c:pt idx="9931">
                  <c:v>-383.14800000000002</c:v>
                </c:pt>
                <c:pt idx="9932">
                  <c:v>-326.49700000000001</c:v>
                </c:pt>
                <c:pt idx="9933">
                  <c:v>-273.69600000000003</c:v>
                </c:pt>
                <c:pt idx="9934">
                  <c:v>-223.02199999999999</c:v>
                </c:pt>
                <c:pt idx="9935">
                  <c:v>-175.072</c:v>
                </c:pt>
                <c:pt idx="9936">
                  <c:v>-130.84375</c:v>
                </c:pt>
                <c:pt idx="9937">
                  <c:v>-91.006200000000007</c:v>
                </c:pt>
                <c:pt idx="9938">
                  <c:v>7432.92</c:v>
                </c:pt>
                <c:pt idx="9939">
                  <c:v>34362.6</c:v>
                </c:pt>
                <c:pt idx="9940">
                  <c:v>-2038.61</c:v>
                </c:pt>
                <c:pt idx="9941">
                  <c:v>-977.20399999999995</c:v>
                </c:pt>
                <c:pt idx="9942">
                  <c:v>50305</c:v>
                </c:pt>
                <c:pt idx="9943">
                  <c:v>-134.673</c:v>
                </c:pt>
                <c:pt idx="9944">
                  <c:v>-4920.0200000000004</c:v>
                </c:pt>
                <c:pt idx="9945">
                  <c:v>144096</c:v>
                </c:pt>
                <c:pt idx="9946">
                  <c:v>1216.07</c:v>
                </c:pt>
                <c:pt idx="9947">
                  <c:v>880.53499999999997</c:v>
                </c:pt>
                <c:pt idx="9948">
                  <c:v>588.68600000000004</c:v>
                </c:pt>
                <c:pt idx="9949">
                  <c:v>353.37599999999998</c:v>
                </c:pt>
                <c:pt idx="9950">
                  <c:v>209.941</c:v>
                </c:pt>
                <c:pt idx="9951">
                  <c:v>-1751.24</c:v>
                </c:pt>
                <c:pt idx="9952">
                  <c:v>-18269.400000000001</c:v>
                </c:pt>
                <c:pt idx="9953">
                  <c:v>64204</c:v>
                </c:pt>
                <c:pt idx="9954">
                  <c:v>-15359.3</c:v>
                </c:pt>
                <c:pt idx="9955">
                  <c:v>-11795.9</c:v>
                </c:pt>
                <c:pt idx="9956">
                  <c:v>-16965.599999999999</c:v>
                </c:pt>
                <c:pt idx="9957">
                  <c:v>-4389.6000000000004</c:v>
                </c:pt>
                <c:pt idx="9958">
                  <c:v>68.908630000000002</c:v>
                </c:pt>
                <c:pt idx="9959">
                  <c:v>632.12300000000005</c:v>
                </c:pt>
                <c:pt idx="9960">
                  <c:v>-1368.3</c:v>
                </c:pt>
                <c:pt idx="9961">
                  <c:v>6590.15</c:v>
                </c:pt>
                <c:pt idx="9962">
                  <c:v>-15762.4</c:v>
                </c:pt>
                <c:pt idx="9963">
                  <c:v>-741.79200000000003</c:v>
                </c:pt>
                <c:pt idx="9964">
                  <c:v>-20394.400000000001</c:v>
                </c:pt>
                <c:pt idx="9965">
                  <c:v>1245.1099999999999</c:v>
                </c:pt>
                <c:pt idx="9966">
                  <c:v>-1372.86</c:v>
                </c:pt>
                <c:pt idx="9967">
                  <c:v>80857.2</c:v>
                </c:pt>
                <c:pt idx="9968">
                  <c:v>-345.38400000000001</c:v>
                </c:pt>
                <c:pt idx="9969">
                  <c:v>-391.666</c:v>
                </c:pt>
                <c:pt idx="9970">
                  <c:v>745.39800000000002</c:v>
                </c:pt>
                <c:pt idx="9971">
                  <c:v>1570.49</c:v>
                </c:pt>
                <c:pt idx="9972">
                  <c:v>33393.199999999997</c:v>
                </c:pt>
                <c:pt idx="9973">
                  <c:v>4583.5</c:v>
                </c:pt>
                <c:pt idx="9974">
                  <c:v>-70363.899999999994</c:v>
                </c:pt>
                <c:pt idx="9975">
                  <c:v>12371</c:v>
                </c:pt>
                <c:pt idx="9976">
                  <c:v>-74585.7</c:v>
                </c:pt>
                <c:pt idx="9977">
                  <c:v>-72140.3</c:v>
                </c:pt>
                <c:pt idx="9978">
                  <c:v>28197.7</c:v>
                </c:pt>
                <c:pt idx="9979">
                  <c:v>-71660.399999999994</c:v>
                </c:pt>
                <c:pt idx="9980">
                  <c:v>-74245.899999999994</c:v>
                </c:pt>
                <c:pt idx="9981">
                  <c:v>-69496.7</c:v>
                </c:pt>
                <c:pt idx="9982">
                  <c:v>-73814.100000000006</c:v>
                </c:pt>
                <c:pt idx="9983">
                  <c:v>-70810.3</c:v>
                </c:pt>
                <c:pt idx="9984">
                  <c:v>22869</c:v>
                </c:pt>
                <c:pt idx="9985">
                  <c:v>23135.7</c:v>
                </c:pt>
                <c:pt idx="9986">
                  <c:v>29970.5</c:v>
                </c:pt>
                <c:pt idx="9987">
                  <c:v>35715.699999999997</c:v>
                </c:pt>
                <c:pt idx="9988">
                  <c:v>-65199.9</c:v>
                </c:pt>
                <c:pt idx="9989">
                  <c:v>34646.5</c:v>
                </c:pt>
                <c:pt idx="9990">
                  <c:v>24225.9</c:v>
                </c:pt>
                <c:pt idx="9991">
                  <c:v>37001.800000000003</c:v>
                </c:pt>
                <c:pt idx="9992">
                  <c:v>41113.5</c:v>
                </c:pt>
                <c:pt idx="9993">
                  <c:v>41519.800000000003</c:v>
                </c:pt>
                <c:pt idx="9994">
                  <c:v>-49979.3</c:v>
                </c:pt>
                <c:pt idx="9995">
                  <c:v>-52120.1</c:v>
                </c:pt>
                <c:pt idx="9996">
                  <c:v>42111.6</c:v>
                </c:pt>
                <c:pt idx="9997">
                  <c:v>-23613.1</c:v>
                </c:pt>
                <c:pt idx="9998">
                  <c:v>-37581.699999999997</c:v>
                </c:pt>
                <c:pt idx="9999">
                  <c:v>-44976</c:v>
                </c:pt>
                <c:pt idx="10000">
                  <c:v>48536.800000000003</c:v>
                </c:pt>
                <c:pt idx="10001">
                  <c:v>44362.9</c:v>
                </c:pt>
                <c:pt idx="10002">
                  <c:v>-43585.5</c:v>
                </c:pt>
                <c:pt idx="10003">
                  <c:v>-39281</c:v>
                </c:pt>
                <c:pt idx="10004">
                  <c:v>41523.300000000003</c:v>
                </c:pt>
                <c:pt idx="10005">
                  <c:v>-45107.8</c:v>
                </c:pt>
                <c:pt idx="10006">
                  <c:v>-47809.599999999999</c:v>
                </c:pt>
                <c:pt idx="10007">
                  <c:v>39375.5</c:v>
                </c:pt>
                <c:pt idx="10008">
                  <c:v>51050.9</c:v>
                </c:pt>
                <c:pt idx="10009">
                  <c:v>-41765</c:v>
                </c:pt>
                <c:pt idx="10010">
                  <c:v>51773.1</c:v>
                </c:pt>
                <c:pt idx="10011">
                  <c:v>-39606.699999999997</c:v>
                </c:pt>
                <c:pt idx="10012">
                  <c:v>-30268.6</c:v>
                </c:pt>
                <c:pt idx="10013">
                  <c:v>-25071.200000000001</c:v>
                </c:pt>
                <c:pt idx="10014">
                  <c:v>-29816.1</c:v>
                </c:pt>
                <c:pt idx="10015">
                  <c:v>-36279.699999999997</c:v>
                </c:pt>
                <c:pt idx="10016">
                  <c:v>-716.66499999999996</c:v>
                </c:pt>
                <c:pt idx="10017">
                  <c:v>-37914.6</c:v>
                </c:pt>
                <c:pt idx="10018">
                  <c:v>-29927.8</c:v>
                </c:pt>
                <c:pt idx="10019">
                  <c:v>-32265.1</c:v>
                </c:pt>
                <c:pt idx="10020">
                  <c:v>11901.5</c:v>
                </c:pt>
                <c:pt idx="10021">
                  <c:v>3142.18</c:v>
                </c:pt>
                <c:pt idx="10022">
                  <c:v>859.07</c:v>
                </c:pt>
                <c:pt idx="10023">
                  <c:v>86.914000000000001</c:v>
                </c:pt>
                <c:pt idx="10024">
                  <c:v>139.059</c:v>
                </c:pt>
                <c:pt idx="10025">
                  <c:v>-17102.5</c:v>
                </c:pt>
                <c:pt idx="10026">
                  <c:v>-66445.2</c:v>
                </c:pt>
                <c:pt idx="10027">
                  <c:v>-35200.9</c:v>
                </c:pt>
                <c:pt idx="10028">
                  <c:v>50119.1</c:v>
                </c:pt>
                <c:pt idx="10029">
                  <c:v>-28268.3</c:v>
                </c:pt>
                <c:pt idx="10030">
                  <c:v>53616.800000000003</c:v>
                </c:pt>
                <c:pt idx="10031">
                  <c:v>-15468.7</c:v>
                </c:pt>
                <c:pt idx="10032">
                  <c:v>-10962.1</c:v>
                </c:pt>
                <c:pt idx="10033">
                  <c:v>-12880.2</c:v>
                </c:pt>
                <c:pt idx="10034">
                  <c:v>63179</c:v>
                </c:pt>
                <c:pt idx="10035">
                  <c:v>61946.1</c:v>
                </c:pt>
                <c:pt idx="10036">
                  <c:v>5387.93</c:v>
                </c:pt>
                <c:pt idx="10037">
                  <c:v>-2231.92</c:v>
                </c:pt>
                <c:pt idx="10038">
                  <c:v>824.43600000000004</c:v>
                </c:pt>
                <c:pt idx="10039">
                  <c:v>5270.11</c:v>
                </c:pt>
                <c:pt idx="10040">
                  <c:v>-55746.400000000001</c:v>
                </c:pt>
                <c:pt idx="10041">
                  <c:v>2547.98</c:v>
                </c:pt>
                <c:pt idx="10042">
                  <c:v>-4121.76</c:v>
                </c:pt>
                <c:pt idx="10043">
                  <c:v>81772.5</c:v>
                </c:pt>
                <c:pt idx="10044">
                  <c:v>331.33600000000001</c:v>
                </c:pt>
                <c:pt idx="10045">
                  <c:v>104.086</c:v>
                </c:pt>
                <c:pt idx="10046">
                  <c:v>187.393</c:v>
                </c:pt>
                <c:pt idx="10047">
                  <c:v>-402.62299999999999</c:v>
                </c:pt>
                <c:pt idx="10048">
                  <c:v>-2991.06</c:v>
                </c:pt>
                <c:pt idx="10049">
                  <c:v>-162177</c:v>
                </c:pt>
                <c:pt idx="10050">
                  <c:v>840.70299999999997</c:v>
                </c:pt>
                <c:pt idx="10051">
                  <c:v>882.57372999999995</c:v>
                </c:pt>
                <c:pt idx="10052">
                  <c:v>-1769.27</c:v>
                </c:pt>
                <c:pt idx="10053">
                  <c:v>-1432.33</c:v>
                </c:pt>
                <c:pt idx="10054">
                  <c:v>-1484.62</c:v>
                </c:pt>
                <c:pt idx="10055">
                  <c:v>-1470.65</c:v>
                </c:pt>
                <c:pt idx="10056">
                  <c:v>-1179.44</c:v>
                </c:pt>
                <c:pt idx="10057">
                  <c:v>-966.43499999999995</c:v>
                </c:pt>
                <c:pt idx="10058">
                  <c:v>-753.13400000000001</c:v>
                </c:pt>
                <c:pt idx="10059">
                  <c:v>3006.78</c:v>
                </c:pt>
                <c:pt idx="10060">
                  <c:v>142664</c:v>
                </c:pt>
                <c:pt idx="10061">
                  <c:v>-4744.62</c:v>
                </c:pt>
                <c:pt idx="10062">
                  <c:v>-2706.12</c:v>
                </c:pt>
                <c:pt idx="10063">
                  <c:v>-1752.54</c:v>
                </c:pt>
                <c:pt idx="10064">
                  <c:v>30749.1</c:v>
                </c:pt>
                <c:pt idx="10065">
                  <c:v>-1352.51</c:v>
                </c:pt>
                <c:pt idx="10066">
                  <c:v>-162.75700000000001</c:v>
                </c:pt>
                <c:pt idx="10067">
                  <c:v>310.03199999999998</c:v>
                </c:pt>
                <c:pt idx="10068">
                  <c:v>211.715</c:v>
                </c:pt>
                <c:pt idx="10069">
                  <c:v>-723.63</c:v>
                </c:pt>
                <c:pt idx="10070">
                  <c:v>-425.512</c:v>
                </c:pt>
                <c:pt idx="10071">
                  <c:v>-345.42500000000001</c:v>
                </c:pt>
                <c:pt idx="10072">
                  <c:v>-281.358</c:v>
                </c:pt>
                <c:pt idx="10073">
                  <c:v>-229.72300000000001</c:v>
                </c:pt>
                <c:pt idx="10074">
                  <c:v>-187.93600000000001</c:v>
                </c:pt>
                <c:pt idx="10075">
                  <c:v>-154.17500000000001</c:v>
                </c:pt>
                <c:pt idx="10076">
                  <c:v>-127.38800000000001</c:v>
                </c:pt>
                <c:pt idx="10077">
                  <c:v>-219.14</c:v>
                </c:pt>
                <c:pt idx="10078">
                  <c:v>-184.56399999999999</c:v>
                </c:pt>
                <c:pt idx="10079">
                  <c:v>-148.92099999999999</c:v>
                </c:pt>
                <c:pt idx="10080">
                  <c:v>-140.87</c:v>
                </c:pt>
                <c:pt idx="10081">
                  <c:v>-50.494770000000003</c:v>
                </c:pt>
                <c:pt idx="10082">
                  <c:v>-14.6577</c:v>
                </c:pt>
                <c:pt idx="10083">
                  <c:v>19179.400000000001</c:v>
                </c:pt>
                <c:pt idx="10084">
                  <c:v>-2398.42</c:v>
                </c:pt>
                <c:pt idx="10085">
                  <c:v>-1465.39</c:v>
                </c:pt>
                <c:pt idx="10086">
                  <c:v>10091.200000000001</c:v>
                </c:pt>
                <c:pt idx="10087">
                  <c:v>-108.505</c:v>
                </c:pt>
                <c:pt idx="10088">
                  <c:v>171.10499999999999</c:v>
                </c:pt>
                <c:pt idx="10089">
                  <c:v>-8238.93</c:v>
                </c:pt>
                <c:pt idx="10090">
                  <c:v>34703.199999999997</c:v>
                </c:pt>
                <c:pt idx="10091">
                  <c:v>1316.12</c:v>
                </c:pt>
                <c:pt idx="10092">
                  <c:v>1068.7</c:v>
                </c:pt>
                <c:pt idx="10093">
                  <c:v>635.07600000000002</c:v>
                </c:pt>
                <c:pt idx="10094">
                  <c:v>417.08300000000003</c:v>
                </c:pt>
                <c:pt idx="10095">
                  <c:v>-67488.399999999994</c:v>
                </c:pt>
                <c:pt idx="10096">
                  <c:v>999.02700000000004</c:v>
                </c:pt>
                <c:pt idx="10097">
                  <c:v>931.93499999999995</c:v>
                </c:pt>
                <c:pt idx="10098">
                  <c:v>2783.93</c:v>
                </c:pt>
                <c:pt idx="10099">
                  <c:v>-1685.69</c:v>
                </c:pt>
                <c:pt idx="10100">
                  <c:v>7828.3</c:v>
                </c:pt>
                <c:pt idx="10101">
                  <c:v>-4317.62</c:v>
                </c:pt>
                <c:pt idx="10102">
                  <c:v>-976.10900000000004</c:v>
                </c:pt>
                <c:pt idx="10103">
                  <c:v>-931.14977999999996</c:v>
                </c:pt>
                <c:pt idx="10104">
                  <c:v>-450.76900000000001</c:v>
                </c:pt>
                <c:pt idx="10105">
                  <c:v>-323.84300000000002</c:v>
                </c:pt>
                <c:pt idx="10106">
                  <c:v>-20700.900000000001</c:v>
                </c:pt>
                <c:pt idx="10107">
                  <c:v>9270.2000000000007</c:v>
                </c:pt>
                <c:pt idx="10108">
                  <c:v>-72031.7</c:v>
                </c:pt>
                <c:pt idx="10109">
                  <c:v>28537.4</c:v>
                </c:pt>
                <c:pt idx="10110">
                  <c:v>54152.3</c:v>
                </c:pt>
                <c:pt idx="10111">
                  <c:v>-73361</c:v>
                </c:pt>
                <c:pt idx="10112">
                  <c:v>56212.2</c:v>
                </c:pt>
                <c:pt idx="10113">
                  <c:v>52165.8</c:v>
                </c:pt>
                <c:pt idx="10114">
                  <c:v>-53943.4</c:v>
                </c:pt>
                <c:pt idx="10115">
                  <c:v>-55354.400000000001</c:v>
                </c:pt>
                <c:pt idx="10116">
                  <c:v>52427.8</c:v>
                </c:pt>
                <c:pt idx="10117">
                  <c:v>-53231.8</c:v>
                </c:pt>
                <c:pt idx="10118">
                  <c:v>52224</c:v>
                </c:pt>
                <c:pt idx="10119">
                  <c:v>-54733.1</c:v>
                </c:pt>
                <c:pt idx="10120">
                  <c:v>-48637.4</c:v>
                </c:pt>
                <c:pt idx="10121">
                  <c:v>-46911</c:v>
                </c:pt>
                <c:pt idx="10122">
                  <c:v>51833</c:v>
                </c:pt>
                <c:pt idx="10123">
                  <c:v>-38666.5</c:v>
                </c:pt>
                <c:pt idx="10124">
                  <c:v>-56782.1</c:v>
                </c:pt>
                <c:pt idx="10125">
                  <c:v>-48302.9</c:v>
                </c:pt>
                <c:pt idx="10126">
                  <c:v>-49435</c:v>
                </c:pt>
                <c:pt idx="10127">
                  <c:v>-40706.800000000003</c:v>
                </c:pt>
                <c:pt idx="10128">
                  <c:v>-39891.1</c:v>
                </c:pt>
                <c:pt idx="10129">
                  <c:v>-38851.5</c:v>
                </c:pt>
                <c:pt idx="10130">
                  <c:v>-38826.5</c:v>
                </c:pt>
                <c:pt idx="10131">
                  <c:v>-35792.699999999997</c:v>
                </c:pt>
                <c:pt idx="10132">
                  <c:v>66483</c:v>
                </c:pt>
                <c:pt idx="10133">
                  <c:v>64651.6</c:v>
                </c:pt>
                <c:pt idx="10134">
                  <c:v>-30569.7</c:v>
                </c:pt>
                <c:pt idx="10135">
                  <c:v>-34056</c:v>
                </c:pt>
                <c:pt idx="10136">
                  <c:v>-28725.1</c:v>
                </c:pt>
                <c:pt idx="10137">
                  <c:v>66887</c:v>
                </c:pt>
                <c:pt idx="10138">
                  <c:v>-30283.599999999999</c:v>
                </c:pt>
                <c:pt idx="10139">
                  <c:v>70154.600000000006</c:v>
                </c:pt>
                <c:pt idx="10140">
                  <c:v>-31520.799999999999</c:v>
                </c:pt>
                <c:pt idx="10141">
                  <c:v>68500.5</c:v>
                </c:pt>
                <c:pt idx="10142">
                  <c:v>-26430.2</c:v>
                </c:pt>
                <c:pt idx="10143">
                  <c:v>-31512.5</c:v>
                </c:pt>
                <c:pt idx="10144">
                  <c:v>72763.399999999994</c:v>
                </c:pt>
                <c:pt idx="10145">
                  <c:v>-26601.200000000001</c:v>
                </c:pt>
                <c:pt idx="10146">
                  <c:v>-27866.7</c:v>
                </c:pt>
                <c:pt idx="10147">
                  <c:v>-19122</c:v>
                </c:pt>
                <c:pt idx="10148">
                  <c:v>-20949.2</c:v>
                </c:pt>
                <c:pt idx="10149">
                  <c:v>-20485.8</c:v>
                </c:pt>
                <c:pt idx="10150">
                  <c:v>79436.800000000003</c:v>
                </c:pt>
                <c:pt idx="10151">
                  <c:v>-14802.5</c:v>
                </c:pt>
                <c:pt idx="10152">
                  <c:v>-13485.3</c:v>
                </c:pt>
                <c:pt idx="10153">
                  <c:v>-21357.200000000001</c:v>
                </c:pt>
                <c:pt idx="10154">
                  <c:v>-22896.1</c:v>
                </c:pt>
                <c:pt idx="10155">
                  <c:v>-12618.1</c:v>
                </c:pt>
                <c:pt idx="10156">
                  <c:v>83267.100000000006</c:v>
                </c:pt>
                <c:pt idx="10157">
                  <c:v>-7834.86</c:v>
                </c:pt>
                <c:pt idx="10158">
                  <c:v>80188.800000000003</c:v>
                </c:pt>
                <c:pt idx="10159">
                  <c:v>-7626.12</c:v>
                </c:pt>
                <c:pt idx="10160">
                  <c:v>-8137.66</c:v>
                </c:pt>
                <c:pt idx="10161">
                  <c:v>-10096.799999999999</c:v>
                </c:pt>
                <c:pt idx="10162">
                  <c:v>-8969.7000000000007</c:v>
                </c:pt>
                <c:pt idx="10163">
                  <c:v>-1532.82</c:v>
                </c:pt>
                <c:pt idx="10164">
                  <c:v>-361.92700000000002</c:v>
                </c:pt>
                <c:pt idx="10165">
                  <c:v>548.98699999999997</c:v>
                </c:pt>
                <c:pt idx="10166">
                  <c:v>544.75599999999997</c:v>
                </c:pt>
                <c:pt idx="10167">
                  <c:v>-58.944699999999997</c:v>
                </c:pt>
                <c:pt idx="10168">
                  <c:v>17260.3</c:v>
                </c:pt>
                <c:pt idx="10169">
                  <c:v>-581.93299999999999</c:v>
                </c:pt>
                <c:pt idx="10170">
                  <c:v>-1031.81</c:v>
                </c:pt>
                <c:pt idx="10171">
                  <c:v>-845.32500000000005</c:v>
                </c:pt>
                <c:pt idx="10172">
                  <c:v>833.17899999999997</c:v>
                </c:pt>
                <c:pt idx="10173">
                  <c:v>5767.13</c:v>
                </c:pt>
                <c:pt idx="10174">
                  <c:v>-2297</c:v>
                </c:pt>
                <c:pt idx="10175">
                  <c:v>-2181.5300000000002</c:v>
                </c:pt>
                <c:pt idx="10176">
                  <c:v>1200.77</c:v>
                </c:pt>
                <c:pt idx="10177">
                  <c:v>372.20299999999997</c:v>
                </c:pt>
                <c:pt idx="10178">
                  <c:v>157.352</c:v>
                </c:pt>
                <c:pt idx="10179">
                  <c:v>298.94400000000002</c:v>
                </c:pt>
                <c:pt idx="10180">
                  <c:v>-132102</c:v>
                </c:pt>
                <c:pt idx="10181">
                  <c:v>1395.19</c:v>
                </c:pt>
                <c:pt idx="10182">
                  <c:v>5877.22</c:v>
                </c:pt>
                <c:pt idx="10183">
                  <c:v>400.92599999999999</c:v>
                </c:pt>
                <c:pt idx="10184">
                  <c:v>-1526.76</c:v>
                </c:pt>
                <c:pt idx="10185">
                  <c:v>-2062.08</c:v>
                </c:pt>
                <c:pt idx="10186">
                  <c:v>-2130.6999999999998</c:v>
                </c:pt>
                <c:pt idx="10187">
                  <c:v>-1509.82</c:v>
                </c:pt>
                <c:pt idx="10188">
                  <c:v>-1023.38</c:v>
                </c:pt>
                <c:pt idx="10189">
                  <c:v>-594.53200000000004</c:v>
                </c:pt>
                <c:pt idx="10190">
                  <c:v>-4405.33</c:v>
                </c:pt>
                <c:pt idx="10191">
                  <c:v>38027.300000000003</c:v>
                </c:pt>
                <c:pt idx="10192">
                  <c:v>-3679.51</c:v>
                </c:pt>
                <c:pt idx="10193">
                  <c:v>-2534.0300000000002</c:v>
                </c:pt>
                <c:pt idx="10194">
                  <c:v>-1856.28</c:v>
                </c:pt>
                <c:pt idx="10195">
                  <c:v>-1352.76</c:v>
                </c:pt>
                <c:pt idx="10196">
                  <c:v>-1043.8</c:v>
                </c:pt>
                <c:pt idx="10197">
                  <c:v>-828.68799999999999</c:v>
                </c:pt>
                <c:pt idx="10198">
                  <c:v>-3907.7</c:v>
                </c:pt>
                <c:pt idx="10199">
                  <c:v>-24481.8</c:v>
                </c:pt>
                <c:pt idx="10200">
                  <c:v>16013.3</c:v>
                </c:pt>
                <c:pt idx="10201">
                  <c:v>-509.404</c:v>
                </c:pt>
                <c:pt idx="10202">
                  <c:v>-266.16000000000003</c:v>
                </c:pt>
                <c:pt idx="10203">
                  <c:v>-219.404</c:v>
                </c:pt>
                <c:pt idx="10204">
                  <c:v>-179.29</c:v>
                </c:pt>
                <c:pt idx="10205">
                  <c:v>-146.453</c:v>
                </c:pt>
                <c:pt idx="10206">
                  <c:v>-120.13200000000001</c:v>
                </c:pt>
                <c:pt idx="10207">
                  <c:v>-99.581900000000005</c:v>
                </c:pt>
                <c:pt idx="10208">
                  <c:v>-49.447899999999997</c:v>
                </c:pt>
                <c:pt idx="10209">
                  <c:v>9416.1200000000008</c:v>
                </c:pt>
                <c:pt idx="10210">
                  <c:v>-129.58000000000001</c:v>
                </c:pt>
                <c:pt idx="10211">
                  <c:v>67.843999999999994</c:v>
                </c:pt>
                <c:pt idx="10212">
                  <c:v>99.871300000000005</c:v>
                </c:pt>
                <c:pt idx="10213">
                  <c:v>81.574700000000007</c:v>
                </c:pt>
                <c:pt idx="10214">
                  <c:v>29.744599999999998</c:v>
                </c:pt>
                <c:pt idx="10215">
                  <c:v>-2272.6999999999998</c:v>
                </c:pt>
                <c:pt idx="10216">
                  <c:v>-42140.5</c:v>
                </c:pt>
                <c:pt idx="10217">
                  <c:v>-397.48700000000002</c:v>
                </c:pt>
                <c:pt idx="10218">
                  <c:v>112.435</c:v>
                </c:pt>
                <c:pt idx="10219">
                  <c:v>-6655.06</c:v>
                </c:pt>
                <c:pt idx="10220">
                  <c:v>56616.9</c:v>
                </c:pt>
                <c:pt idx="10221">
                  <c:v>14584.8</c:v>
                </c:pt>
                <c:pt idx="10222">
                  <c:v>1129.3</c:v>
                </c:pt>
                <c:pt idx="10223">
                  <c:v>802.59299999999996</c:v>
                </c:pt>
                <c:pt idx="10224">
                  <c:v>554.01199999999994</c:v>
                </c:pt>
                <c:pt idx="10225">
                  <c:v>-1152.0899999999999</c:v>
                </c:pt>
                <c:pt idx="10226">
                  <c:v>-1080.1600000000001</c:v>
                </c:pt>
                <c:pt idx="10227">
                  <c:v>13.5504</c:v>
                </c:pt>
                <c:pt idx="10228">
                  <c:v>40053.699999999997</c:v>
                </c:pt>
                <c:pt idx="10229">
                  <c:v>-3655.3</c:v>
                </c:pt>
                <c:pt idx="10230">
                  <c:v>79870.100000000006</c:v>
                </c:pt>
                <c:pt idx="10231">
                  <c:v>-797.54399999999998</c:v>
                </c:pt>
                <c:pt idx="10232">
                  <c:v>-330.20699999999999</c:v>
                </c:pt>
                <c:pt idx="10233">
                  <c:v>-244.26355000000001</c:v>
                </c:pt>
                <c:pt idx="10234">
                  <c:v>-19168.599999999999</c:v>
                </c:pt>
                <c:pt idx="10235">
                  <c:v>-66600.600000000006</c:v>
                </c:pt>
                <c:pt idx="10236">
                  <c:v>48665.1</c:v>
                </c:pt>
                <c:pt idx="10237">
                  <c:v>-71411.100000000006</c:v>
                </c:pt>
                <c:pt idx="10238">
                  <c:v>-74885.600000000006</c:v>
                </c:pt>
                <c:pt idx="10239">
                  <c:v>-64576.7</c:v>
                </c:pt>
                <c:pt idx="10240">
                  <c:v>-78190.8</c:v>
                </c:pt>
                <c:pt idx="10241">
                  <c:v>56009.8</c:v>
                </c:pt>
                <c:pt idx="10242">
                  <c:v>-69272</c:v>
                </c:pt>
                <c:pt idx="10243">
                  <c:v>-57268.9</c:v>
                </c:pt>
                <c:pt idx="10244">
                  <c:v>-56653.7</c:v>
                </c:pt>
                <c:pt idx="10245">
                  <c:v>-58242.7</c:v>
                </c:pt>
                <c:pt idx="10246">
                  <c:v>56580.5</c:v>
                </c:pt>
                <c:pt idx="10247">
                  <c:v>-49278</c:v>
                </c:pt>
                <c:pt idx="10248">
                  <c:v>-62147.8</c:v>
                </c:pt>
                <c:pt idx="10249">
                  <c:v>58215.199999999997</c:v>
                </c:pt>
                <c:pt idx="10250">
                  <c:v>-54382.2</c:v>
                </c:pt>
                <c:pt idx="10251">
                  <c:v>-48819.1</c:v>
                </c:pt>
                <c:pt idx="10252">
                  <c:v>-50483.3</c:v>
                </c:pt>
                <c:pt idx="10253">
                  <c:v>-51030.8</c:v>
                </c:pt>
                <c:pt idx="10254">
                  <c:v>64252.3</c:v>
                </c:pt>
                <c:pt idx="10255">
                  <c:v>-42225</c:v>
                </c:pt>
                <c:pt idx="10256">
                  <c:v>66440.5</c:v>
                </c:pt>
                <c:pt idx="10257">
                  <c:v>66202.399999999994</c:v>
                </c:pt>
                <c:pt idx="10258">
                  <c:v>-42281.8</c:v>
                </c:pt>
                <c:pt idx="10259">
                  <c:v>-45306.7</c:v>
                </c:pt>
                <c:pt idx="10260">
                  <c:v>-37594.300000000003</c:v>
                </c:pt>
                <c:pt idx="10261">
                  <c:v>72944.100000000006</c:v>
                </c:pt>
                <c:pt idx="10262">
                  <c:v>-31604.1</c:v>
                </c:pt>
                <c:pt idx="10263">
                  <c:v>-27167.7</c:v>
                </c:pt>
                <c:pt idx="10264">
                  <c:v>-36376.6</c:v>
                </c:pt>
                <c:pt idx="10265">
                  <c:v>-33699.4</c:v>
                </c:pt>
                <c:pt idx="10266">
                  <c:v>71147.399999999994</c:v>
                </c:pt>
                <c:pt idx="10267">
                  <c:v>-33704.199999999997</c:v>
                </c:pt>
                <c:pt idx="10268">
                  <c:v>-38921</c:v>
                </c:pt>
                <c:pt idx="10269">
                  <c:v>-30820.5</c:v>
                </c:pt>
                <c:pt idx="10270">
                  <c:v>72902.899999999994</c:v>
                </c:pt>
                <c:pt idx="10271">
                  <c:v>-28180.7</c:v>
                </c:pt>
                <c:pt idx="10272">
                  <c:v>-27642.2</c:v>
                </c:pt>
                <c:pt idx="10273">
                  <c:v>-26909.8</c:v>
                </c:pt>
                <c:pt idx="10274">
                  <c:v>-25044</c:v>
                </c:pt>
                <c:pt idx="10275">
                  <c:v>-25719.3</c:v>
                </c:pt>
                <c:pt idx="10276">
                  <c:v>-29646.799999999999</c:v>
                </c:pt>
                <c:pt idx="10277">
                  <c:v>-24999.3</c:v>
                </c:pt>
                <c:pt idx="10278">
                  <c:v>-21963.4</c:v>
                </c:pt>
                <c:pt idx="10279">
                  <c:v>85918.2</c:v>
                </c:pt>
                <c:pt idx="10280">
                  <c:v>80862.2</c:v>
                </c:pt>
                <c:pt idx="10281">
                  <c:v>-24467</c:v>
                </c:pt>
                <c:pt idx="10282">
                  <c:v>-14110.6</c:v>
                </c:pt>
                <c:pt idx="10283">
                  <c:v>-18421.400000000001</c:v>
                </c:pt>
                <c:pt idx="10284">
                  <c:v>-23650.2</c:v>
                </c:pt>
                <c:pt idx="10285">
                  <c:v>-17462.900000000001</c:v>
                </c:pt>
                <c:pt idx="10286">
                  <c:v>-12381.7</c:v>
                </c:pt>
                <c:pt idx="10287">
                  <c:v>-15858.5</c:v>
                </c:pt>
                <c:pt idx="10288">
                  <c:v>-15392.7</c:v>
                </c:pt>
                <c:pt idx="10289">
                  <c:v>-13183.3</c:v>
                </c:pt>
                <c:pt idx="10290">
                  <c:v>90521.3</c:v>
                </c:pt>
                <c:pt idx="10291">
                  <c:v>93144.9</c:v>
                </c:pt>
                <c:pt idx="10292">
                  <c:v>-10574</c:v>
                </c:pt>
                <c:pt idx="10293">
                  <c:v>93626.1</c:v>
                </c:pt>
                <c:pt idx="10294">
                  <c:v>-321.07299999999998</c:v>
                </c:pt>
                <c:pt idx="10295">
                  <c:v>649.32100000000003</c:v>
                </c:pt>
                <c:pt idx="10296">
                  <c:v>48692.1</c:v>
                </c:pt>
                <c:pt idx="10297">
                  <c:v>-1124.6400000000001</c:v>
                </c:pt>
                <c:pt idx="10298">
                  <c:v>-591.87800000000004</c:v>
                </c:pt>
                <c:pt idx="10299">
                  <c:v>20448.7</c:v>
                </c:pt>
                <c:pt idx="10300">
                  <c:v>16272.9</c:v>
                </c:pt>
                <c:pt idx="10301">
                  <c:v>34520.199999999997</c:v>
                </c:pt>
                <c:pt idx="10302">
                  <c:v>42885.5</c:v>
                </c:pt>
                <c:pt idx="10303">
                  <c:v>-50117.4</c:v>
                </c:pt>
                <c:pt idx="10304">
                  <c:v>37723.300000000003</c:v>
                </c:pt>
                <c:pt idx="10305">
                  <c:v>35527.300000000003</c:v>
                </c:pt>
                <c:pt idx="10306">
                  <c:v>42127.8</c:v>
                </c:pt>
                <c:pt idx="10307">
                  <c:v>38195.800000000003</c:v>
                </c:pt>
                <c:pt idx="10308">
                  <c:v>38907.4</c:v>
                </c:pt>
                <c:pt idx="10309">
                  <c:v>44445.2</c:v>
                </c:pt>
                <c:pt idx="10310">
                  <c:v>-40031.800000000003</c:v>
                </c:pt>
                <c:pt idx="10311">
                  <c:v>-36366.5</c:v>
                </c:pt>
                <c:pt idx="10312">
                  <c:v>41369.4</c:v>
                </c:pt>
                <c:pt idx="10313">
                  <c:v>49235.4</c:v>
                </c:pt>
                <c:pt idx="10314">
                  <c:v>52801.599999999999</c:v>
                </c:pt>
                <c:pt idx="10315">
                  <c:v>55982.400000000001</c:v>
                </c:pt>
                <c:pt idx="10316">
                  <c:v>51183</c:v>
                </c:pt>
                <c:pt idx="10317">
                  <c:v>-33628.199999999997</c:v>
                </c:pt>
                <c:pt idx="10318">
                  <c:v>-32416.7</c:v>
                </c:pt>
                <c:pt idx="10319">
                  <c:v>56361.5</c:v>
                </c:pt>
                <c:pt idx="10320">
                  <c:v>40089.699999999997</c:v>
                </c:pt>
                <c:pt idx="10321">
                  <c:v>-1029.6099999999999</c:v>
                </c:pt>
                <c:pt idx="10322">
                  <c:v>-707.19200000000001</c:v>
                </c:pt>
                <c:pt idx="10323">
                  <c:v>697.20399999999995</c:v>
                </c:pt>
                <c:pt idx="10324">
                  <c:v>1164.4000000000001</c:v>
                </c:pt>
                <c:pt idx="10325">
                  <c:v>2519.0500000000002</c:v>
                </c:pt>
                <c:pt idx="10326">
                  <c:v>1410.81</c:v>
                </c:pt>
                <c:pt idx="10327">
                  <c:v>472.81099999999998</c:v>
                </c:pt>
                <c:pt idx="10328">
                  <c:v>266.74400000000003</c:v>
                </c:pt>
                <c:pt idx="10329">
                  <c:v>933.024</c:v>
                </c:pt>
                <c:pt idx="10330">
                  <c:v>1844.2</c:v>
                </c:pt>
                <c:pt idx="10331">
                  <c:v>1230.8699999999999</c:v>
                </c:pt>
                <c:pt idx="10332">
                  <c:v>148143</c:v>
                </c:pt>
                <c:pt idx="10333">
                  <c:v>-8687.4599999999991</c:v>
                </c:pt>
                <c:pt idx="10334">
                  <c:v>32199.200000000001</c:v>
                </c:pt>
                <c:pt idx="10335">
                  <c:v>-1757.47</c:v>
                </c:pt>
                <c:pt idx="10336">
                  <c:v>-1344.49</c:v>
                </c:pt>
                <c:pt idx="10337">
                  <c:v>16834.400000000001</c:v>
                </c:pt>
                <c:pt idx="10338">
                  <c:v>-6995.85</c:v>
                </c:pt>
                <c:pt idx="10339">
                  <c:v>4795.3900000000003</c:v>
                </c:pt>
                <c:pt idx="10340">
                  <c:v>-3089.25</c:v>
                </c:pt>
                <c:pt idx="10341">
                  <c:v>-1423.83</c:v>
                </c:pt>
                <c:pt idx="10342">
                  <c:v>-1811.76</c:v>
                </c:pt>
                <c:pt idx="10343">
                  <c:v>-1347.48</c:v>
                </c:pt>
                <c:pt idx="10344">
                  <c:v>52899.1</c:v>
                </c:pt>
                <c:pt idx="10345">
                  <c:v>5926.97</c:v>
                </c:pt>
                <c:pt idx="10346">
                  <c:v>-949.50599999999997</c:v>
                </c:pt>
                <c:pt idx="10347">
                  <c:v>-867.10400000000004</c:v>
                </c:pt>
                <c:pt idx="10348">
                  <c:v>-790.92700000000002</c:v>
                </c:pt>
                <c:pt idx="10349">
                  <c:v>145.828</c:v>
                </c:pt>
                <c:pt idx="10350">
                  <c:v>-49.9208</c:v>
                </c:pt>
                <c:pt idx="10351">
                  <c:v>42474.9</c:v>
                </c:pt>
                <c:pt idx="10352">
                  <c:v>-352.97399999999999</c:v>
                </c:pt>
                <c:pt idx="10353">
                  <c:v>-110.48399999999999</c:v>
                </c:pt>
                <c:pt idx="10354">
                  <c:v>-91.213759999999994</c:v>
                </c:pt>
                <c:pt idx="10355">
                  <c:v>-76.5946</c:v>
                </c:pt>
                <c:pt idx="10356">
                  <c:v>-58.743400000000001</c:v>
                </c:pt>
                <c:pt idx="10357">
                  <c:v>-251.589</c:v>
                </c:pt>
                <c:pt idx="10358">
                  <c:v>-89771.5</c:v>
                </c:pt>
                <c:pt idx="10359">
                  <c:v>3533.81</c:v>
                </c:pt>
                <c:pt idx="10360">
                  <c:v>61.3352</c:v>
                </c:pt>
                <c:pt idx="10361">
                  <c:v>130.33099999999999</c:v>
                </c:pt>
                <c:pt idx="10362">
                  <c:v>157.00899999999999</c:v>
                </c:pt>
                <c:pt idx="10363">
                  <c:v>152.60938999999999</c:v>
                </c:pt>
                <c:pt idx="10364">
                  <c:v>7076.59</c:v>
                </c:pt>
                <c:pt idx="10365">
                  <c:v>-1039.42</c:v>
                </c:pt>
                <c:pt idx="10366">
                  <c:v>29835.7</c:v>
                </c:pt>
                <c:pt idx="10367">
                  <c:v>78185.3</c:v>
                </c:pt>
                <c:pt idx="10368">
                  <c:v>-348.02</c:v>
                </c:pt>
                <c:pt idx="10369">
                  <c:v>152.98500000000001</c:v>
                </c:pt>
                <c:pt idx="10370">
                  <c:v>-311.85199999999998</c:v>
                </c:pt>
                <c:pt idx="10371">
                  <c:v>99.781300000000002</c:v>
                </c:pt>
                <c:pt idx="10372">
                  <c:v>19.8369</c:v>
                </c:pt>
                <c:pt idx="10373">
                  <c:v>674.13738999999998</c:v>
                </c:pt>
                <c:pt idx="10374">
                  <c:v>2921.1</c:v>
                </c:pt>
                <c:pt idx="10375">
                  <c:v>-512.30957000000001</c:v>
                </c:pt>
                <c:pt idx="10376">
                  <c:v>219.10499999999999</c:v>
                </c:pt>
                <c:pt idx="10377">
                  <c:v>322.95</c:v>
                </c:pt>
                <c:pt idx="10378">
                  <c:v>37.6892</c:v>
                </c:pt>
                <c:pt idx="10379">
                  <c:v>-185.04599999999999</c:v>
                </c:pt>
                <c:pt idx="10380">
                  <c:v>1021.51</c:v>
                </c:pt>
                <c:pt idx="10381">
                  <c:v>-973.80499999999995</c:v>
                </c:pt>
                <c:pt idx="10382">
                  <c:v>-326.06599999999997</c:v>
                </c:pt>
                <c:pt idx="10383">
                  <c:v>-335.57499999999999</c:v>
                </c:pt>
                <c:pt idx="10384">
                  <c:v>-463.67099999999999</c:v>
                </c:pt>
                <c:pt idx="10385">
                  <c:v>-78.383399999999995</c:v>
                </c:pt>
                <c:pt idx="10386">
                  <c:v>-21.165199999999999</c:v>
                </c:pt>
                <c:pt idx="10387">
                  <c:v>-8.6850400000000008</c:v>
                </c:pt>
                <c:pt idx="10388">
                  <c:v>12068.1</c:v>
                </c:pt>
                <c:pt idx="10389">
                  <c:v>-1003.91</c:v>
                </c:pt>
                <c:pt idx="10390">
                  <c:v>-350.40600000000001</c:v>
                </c:pt>
                <c:pt idx="10391">
                  <c:v>-208.17599999999999</c:v>
                </c:pt>
                <c:pt idx="10392">
                  <c:v>-170.5</c:v>
                </c:pt>
                <c:pt idx="10393">
                  <c:v>-152.70400000000001</c:v>
                </c:pt>
                <c:pt idx="10394">
                  <c:v>-1735.4</c:v>
                </c:pt>
                <c:pt idx="10395">
                  <c:v>-151.87912</c:v>
                </c:pt>
                <c:pt idx="10396">
                  <c:v>-392.07900000000001</c:v>
                </c:pt>
                <c:pt idx="10397">
                  <c:v>-282.96300000000002</c:v>
                </c:pt>
                <c:pt idx="10398">
                  <c:v>-498.33300000000003</c:v>
                </c:pt>
                <c:pt idx="10399">
                  <c:v>-1715.97</c:v>
                </c:pt>
                <c:pt idx="10400">
                  <c:v>35235.199999999997</c:v>
                </c:pt>
                <c:pt idx="10401">
                  <c:v>-5598.14</c:v>
                </c:pt>
                <c:pt idx="10402">
                  <c:v>11025.4</c:v>
                </c:pt>
                <c:pt idx="10403">
                  <c:v>-1127.4000000000001</c:v>
                </c:pt>
                <c:pt idx="10404">
                  <c:v>-1742.98</c:v>
                </c:pt>
                <c:pt idx="10405">
                  <c:v>14440.9</c:v>
                </c:pt>
                <c:pt idx="10406">
                  <c:v>-7099.25</c:v>
                </c:pt>
                <c:pt idx="10407">
                  <c:v>-4114.8999999999996</c:v>
                </c:pt>
                <c:pt idx="10408">
                  <c:v>-3114.29</c:v>
                </c:pt>
                <c:pt idx="10409">
                  <c:v>-1618.82</c:v>
                </c:pt>
                <c:pt idx="10410">
                  <c:v>-1183.79</c:v>
                </c:pt>
                <c:pt idx="10411">
                  <c:v>54011.5</c:v>
                </c:pt>
                <c:pt idx="10412">
                  <c:v>-1514.45</c:v>
                </c:pt>
                <c:pt idx="10413">
                  <c:v>463.67899999999997</c:v>
                </c:pt>
                <c:pt idx="10414">
                  <c:v>-105.29</c:v>
                </c:pt>
                <c:pt idx="10415">
                  <c:v>-1095.8800000000001</c:v>
                </c:pt>
                <c:pt idx="10416">
                  <c:v>-832.31700000000001</c:v>
                </c:pt>
                <c:pt idx="10417">
                  <c:v>-549.04600000000005</c:v>
                </c:pt>
                <c:pt idx="10418">
                  <c:v>-467.48099999999999</c:v>
                </c:pt>
                <c:pt idx="10419">
                  <c:v>17699.099999999999</c:v>
                </c:pt>
                <c:pt idx="10420">
                  <c:v>-308.71600000000001</c:v>
                </c:pt>
                <c:pt idx="10421">
                  <c:v>-31.6846</c:v>
                </c:pt>
                <c:pt idx="10422">
                  <c:v>3.1313</c:v>
                </c:pt>
                <c:pt idx="10423">
                  <c:v>-606.24599999999998</c:v>
                </c:pt>
                <c:pt idx="10424">
                  <c:v>2079.7199999999998</c:v>
                </c:pt>
                <c:pt idx="10425">
                  <c:v>-141.65600000000001</c:v>
                </c:pt>
                <c:pt idx="10426">
                  <c:v>-164039</c:v>
                </c:pt>
                <c:pt idx="10427">
                  <c:v>-13295.1</c:v>
                </c:pt>
                <c:pt idx="10428">
                  <c:v>618.53300000000002</c:v>
                </c:pt>
                <c:pt idx="10429">
                  <c:v>93753.3</c:v>
                </c:pt>
                <c:pt idx="10430">
                  <c:v>-64.578699999999998</c:v>
                </c:pt>
                <c:pt idx="10431">
                  <c:v>159.429</c:v>
                </c:pt>
                <c:pt idx="10432">
                  <c:v>378.8</c:v>
                </c:pt>
                <c:pt idx="10433">
                  <c:v>26319.200000000001</c:v>
                </c:pt>
                <c:pt idx="10434">
                  <c:v>-1276.94</c:v>
                </c:pt>
                <c:pt idx="10435">
                  <c:v>181.685</c:v>
                </c:pt>
                <c:pt idx="10436">
                  <c:v>-2663.29</c:v>
                </c:pt>
                <c:pt idx="10437">
                  <c:v>10071.700000000001</c:v>
                </c:pt>
                <c:pt idx="10438">
                  <c:v>-6184.49</c:v>
                </c:pt>
                <c:pt idx="10439">
                  <c:v>-21691.5</c:v>
                </c:pt>
                <c:pt idx="10440">
                  <c:v>1940.91</c:v>
                </c:pt>
                <c:pt idx="10441">
                  <c:v>-311.18299999999999</c:v>
                </c:pt>
                <c:pt idx="10442">
                  <c:v>-70.469099999999997</c:v>
                </c:pt>
                <c:pt idx="10443">
                  <c:v>3662.68</c:v>
                </c:pt>
                <c:pt idx="10444">
                  <c:v>39.902299999999997</c:v>
                </c:pt>
                <c:pt idx="10445">
                  <c:v>944.15899999999999</c:v>
                </c:pt>
                <c:pt idx="10446">
                  <c:v>4570.09</c:v>
                </c:pt>
                <c:pt idx="10447">
                  <c:v>-284.60500000000002</c:v>
                </c:pt>
                <c:pt idx="10448">
                  <c:v>99.107200000000006</c:v>
                </c:pt>
                <c:pt idx="10449">
                  <c:v>5819.82</c:v>
                </c:pt>
                <c:pt idx="10450">
                  <c:v>24.2303</c:v>
                </c:pt>
                <c:pt idx="10451">
                  <c:v>192.04900000000001</c:v>
                </c:pt>
                <c:pt idx="10452">
                  <c:v>-2331.08</c:v>
                </c:pt>
                <c:pt idx="10453">
                  <c:v>-5928.77</c:v>
                </c:pt>
                <c:pt idx="10454">
                  <c:v>-4641.6099999999997</c:v>
                </c:pt>
                <c:pt idx="10455">
                  <c:v>-3557.53</c:v>
                </c:pt>
                <c:pt idx="10456">
                  <c:v>-2148.13</c:v>
                </c:pt>
                <c:pt idx="10457">
                  <c:v>-1427.82</c:v>
                </c:pt>
                <c:pt idx="10458">
                  <c:v>1960.82</c:v>
                </c:pt>
                <c:pt idx="10459">
                  <c:v>-491.05246</c:v>
                </c:pt>
                <c:pt idx="10460">
                  <c:v>-133.17099999999999</c:v>
                </c:pt>
                <c:pt idx="10461">
                  <c:v>28.296299999999999</c:v>
                </c:pt>
                <c:pt idx="10462">
                  <c:v>85.423400000000001</c:v>
                </c:pt>
                <c:pt idx="10463">
                  <c:v>-539.86</c:v>
                </c:pt>
                <c:pt idx="10464">
                  <c:v>-138.22300000000001</c:v>
                </c:pt>
                <c:pt idx="10465">
                  <c:v>23474.2</c:v>
                </c:pt>
                <c:pt idx="10466">
                  <c:v>-1219.33</c:v>
                </c:pt>
                <c:pt idx="10467">
                  <c:v>-331.97199999999998</c:v>
                </c:pt>
                <c:pt idx="10468">
                  <c:v>-109.325</c:v>
                </c:pt>
                <c:pt idx="10469">
                  <c:v>-105.349</c:v>
                </c:pt>
                <c:pt idx="10470">
                  <c:v>-105.928</c:v>
                </c:pt>
                <c:pt idx="10471">
                  <c:v>-302.50900000000001</c:v>
                </c:pt>
                <c:pt idx="10472">
                  <c:v>-282.62900000000002</c:v>
                </c:pt>
                <c:pt idx="10473">
                  <c:v>21342.5</c:v>
                </c:pt>
                <c:pt idx="10474">
                  <c:v>-1597.02</c:v>
                </c:pt>
                <c:pt idx="10475">
                  <c:v>-745.11</c:v>
                </c:pt>
                <c:pt idx="10476">
                  <c:v>-892.70399999999995</c:v>
                </c:pt>
                <c:pt idx="10477">
                  <c:v>-568.75800000000004</c:v>
                </c:pt>
                <c:pt idx="10478">
                  <c:v>-238.98599999999999</c:v>
                </c:pt>
                <c:pt idx="10479">
                  <c:v>-4071.67</c:v>
                </c:pt>
                <c:pt idx="10480">
                  <c:v>-1252.74</c:v>
                </c:pt>
                <c:pt idx="10481">
                  <c:v>-894.47900000000004</c:v>
                </c:pt>
                <c:pt idx="10482">
                  <c:v>170.655</c:v>
                </c:pt>
                <c:pt idx="10483">
                  <c:v>52.688299999999998</c:v>
                </c:pt>
                <c:pt idx="10484">
                  <c:v>-2735.99</c:v>
                </c:pt>
                <c:pt idx="10485">
                  <c:v>-1932.38</c:v>
                </c:pt>
                <c:pt idx="10486">
                  <c:v>590.03479000000004</c:v>
                </c:pt>
                <c:pt idx="10487">
                  <c:v>-377.00473</c:v>
                </c:pt>
                <c:pt idx="10488">
                  <c:v>-118.845</c:v>
                </c:pt>
                <c:pt idx="10489">
                  <c:v>6922.14</c:v>
                </c:pt>
                <c:pt idx="10490">
                  <c:v>8309.5</c:v>
                </c:pt>
                <c:pt idx="10491">
                  <c:v>-5485.21</c:v>
                </c:pt>
                <c:pt idx="10492">
                  <c:v>-3852.16</c:v>
                </c:pt>
                <c:pt idx="10493">
                  <c:v>-1591.65</c:v>
                </c:pt>
                <c:pt idx="10494">
                  <c:v>-987.21100000000001</c:v>
                </c:pt>
                <c:pt idx="10495">
                  <c:v>-657.95899999999995</c:v>
                </c:pt>
                <c:pt idx="10496">
                  <c:v>-361.06</c:v>
                </c:pt>
                <c:pt idx="10497">
                  <c:v>-817.99699999999996</c:v>
                </c:pt>
                <c:pt idx="10498">
                  <c:v>-969.46900000000005</c:v>
                </c:pt>
                <c:pt idx="10499">
                  <c:v>4812.42</c:v>
                </c:pt>
                <c:pt idx="10500">
                  <c:v>-1335.85</c:v>
                </c:pt>
                <c:pt idx="10501">
                  <c:v>-500.13900000000001</c:v>
                </c:pt>
                <c:pt idx="10502">
                  <c:v>-269.392</c:v>
                </c:pt>
                <c:pt idx="10503">
                  <c:v>-220.78700000000001</c:v>
                </c:pt>
                <c:pt idx="10504">
                  <c:v>-173.78899999999999</c:v>
                </c:pt>
                <c:pt idx="10505">
                  <c:v>-157.38200000000001</c:v>
                </c:pt>
                <c:pt idx="10506">
                  <c:v>-123.91</c:v>
                </c:pt>
                <c:pt idx="10507">
                  <c:v>-92.152699999999996</c:v>
                </c:pt>
                <c:pt idx="10508">
                  <c:v>49090.5</c:v>
                </c:pt>
                <c:pt idx="10509">
                  <c:v>-3325.55</c:v>
                </c:pt>
                <c:pt idx="10510">
                  <c:v>-1802.28</c:v>
                </c:pt>
                <c:pt idx="10511">
                  <c:v>-1577.07</c:v>
                </c:pt>
                <c:pt idx="10512">
                  <c:v>21641.8</c:v>
                </c:pt>
                <c:pt idx="10513">
                  <c:v>-4724.45</c:v>
                </c:pt>
                <c:pt idx="10514">
                  <c:v>-2135.5</c:v>
                </c:pt>
                <c:pt idx="10515">
                  <c:v>-847.97699999999998</c:v>
                </c:pt>
                <c:pt idx="10516">
                  <c:v>-451.72800000000001</c:v>
                </c:pt>
                <c:pt idx="10517">
                  <c:v>-359.75200000000001</c:v>
                </c:pt>
                <c:pt idx="10518">
                  <c:v>-40187.1</c:v>
                </c:pt>
                <c:pt idx="10519">
                  <c:v>309.63600000000002</c:v>
                </c:pt>
                <c:pt idx="10520">
                  <c:v>58.622399999999999</c:v>
                </c:pt>
                <c:pt idx="10521">
                  <c:v>-3862.82</c:v>
                </c:pt>
                <c:pt idx="10522">
                  <c:v>3804.88</c:v>
                </c:pt>
                <c:pt idx="10523">
                  <c:v>-355.77300000000002</c:v>
                </c:pt>
                <c:pt idx="10524">
                  <c:v>119.768</c:v>
                </c:pt>
                <c:pt idx="10525">
                  <c:v>148.875</c:v>
                </c:pt>
                <c:pt idx="10526">
                  <c:v>-599.40499999999997</c:v>
                </c:pt>
                <c:pt idx="10527">
                  <c:v>203233</c:v>
                </c:pt>
                <c:pt idx="10528">
                  <c:v>-5824.88</c:v>
                </c:pt>
                <c:pt idx="10529">
                  <c:v>-2818.26</c:v>
                </c:pt>
                <c:pt idx="10530">
                  <c:v>-1628.42</c:v>
                </c:pt>
                <c:pt idx="10531">
                  <c:v>-3414.27</c:v>
                </c:pt>
                <c:pt idx="10532">
                  <c:v>-1466.09</c:v>
                </c:pt>
                <c:pt idx="10533">
                  <c:v>-3521.59</c:v>
                </c:pt>
                <c:pt idx="10534">
                  <c:v>-1450.91</c:v>
                </c:pt>
                <c:pt idx="10535">
                  <c:v>-665.17499999999995</c:v>
                </c:pt>
                <c:pt idx="10536">
                  <c:v>-419.09100000000001</c:v>
                </c:pt>
                <c:pt idx="10537">
                  <c:v>-304.02699999999999</c:v>
                </c:pt>
                <c:pt idx="10538">
                  <c:v>-271.32900000000001</c:v>
                </c:pt>
                <c:pt idx="10539">
                  <c:v>-210.548</c:v>
                </c:pt>
                <c:pt idx="10540">
                  <c:v>52171.7</c:v>
                </c:pt>
                <c:pt idx="10541">
                  <c:v>-1402.1</c:v>
                </c:pt>
                <c:pt idx="10542">
                  <c:v>-3056.74</c:v>
                </c:pt>
                <c:pt idx="10543">
                  <c:v>4178.88</c:v>
                </c:pt>
                <c:pt idx="10544">
                  <c:v>22654</c:v>
                </c:pt>
                <c:pt idx="10545">
                  <c:v>2234.1799999999998</c:v>
                </c:pt>
                <c:pt idx="10546">
                  <c:v>7448.41</c:v>
                </c:pt>
                <c:pt idx="10547">
                  <c:v>-5279.25</c:v>
                </c:pt>
                <c:pt idx="10548">
                  <c:v>-2459.0300000000002</c:v>
                </c:pt>
                <c:pt idx="10549">
                  <c:v>-2279.8200000000002</c:v>
                </c:pt>
                <c:pt idx="10550">
                  <c:v>-668.28099999999995</c:v>
                </c:pt>
                <c:pt idx="10551">
                  <c:v>-20497.3</c:v>
                </c:pt>
                <c:pt idx="10552">
                  <c:v>1117.45</c:v>
                </c:pt>
                <c:pt idx="10553">
                  <c:v>-1480.68</c:v>
                </c:pt>
                <c:pt idx="10554">
                  <c:v>493.89974999999998</c:v>
                </c:pt>
                <c:pt idx="10555">
                  <c:v>-332.7099</c:v>
                </c:pt>
                <c:pt idx="10556">
                  <c:v>1513.56</c:v>
                </c:pt>
                <c:pt idx="10557">
                  <c:v>-492.74799999999999</c:v>
                </c:pt>
                <c:pt idx="10558">
                  <c:v>-713.72199999999998</c:v>
                </c:pt>
                <c:pt idx="10559">
                  <c:v>6.8338599999999996</c:v>
                </c:pt>
                <c:pt idx="10560">
                  <c:v>135.78700000000001</c:v>
                </c:pt>
                <c:pt idx="10561">
                  <c:v>149.05000000000001</c:v>
                </c:pt>
                <c:pt idx="10562">
                  <c:v>130.03299999999999</c:v>
                </c:pt>
                <c:pt idx="10563">
                  <c:v>105.881</c:v>
                </c:pt>
                <c:pt idx="10564">
                  <c:v>-2100.7600000000002</c:v>
                </c:pt>
                <c:pt idx="10565">
                  <c:v>-5105.32</c:v>
                </c:pt>
                <c:pt idx="10566">
                  <c:v>-9599.16</c:v>
                </c:pt>
                <c:pt idx="10567">
                  <c:v>-4452.28</c:v>
                </c:pt>
                <c:pt idx="10568">
                  <c:v>-84.665000000000006</c:v>
                </c:pt>
                <c:pt idx="10569">
                  <c:v>-2849.52</c:v>
                </c:pt>
                <c:pt idx="10570">
                  <c:v>-1376.33</c:v>
                </c:pt>
                <c:pt idx="10571">
                  <c:v>-889.21400000000006</c:v>
                </c:pt>
                <c:pt idx="10572">
                  <c:v>-632</c:v>
                </c:pt>
                <c:pt idx="10573">
                  <c:v>-483.46</c:v>
                </c:pt>
                <c:pt idx="10574">
                  <c:v>-363.10379</c:v>
                </c:pt>
                <c:pt idx="10575">
                  <c:v>2385.23</c:v>
                </c:pt>
                <c:pt idx="10576">
                  <c:v>-1526.77</c:v>
                </c:pt>
                <c:pt idx="10577">
                  <c:v>12063.5</c:v>
                </c:pt>
                <c:pt idx="10578">
                  <c:v>-1139.21</c:v>
                </c:pt>
                <c:pt idx="10579">
                  <c:v>-82.787300000000002</c:v>
                </c:pt>
                <c:pt idx="10580">
                  <c:v>-801.11199999999997</c:v>
                </c:pt>
                <c:pt idx="10581">
                  <c:v>6386.86</c:v>
                </c:pt>
                <c:pt idx="10582">
                  <c:v>16199.6</c:v>
                </c:pt>
                <c:pt idx="10583">
                  <c:v>-6144.07</c:v>
                </c:pt>
                <c:pt idx="10584">
                  <c:v>-2435.64</c:v>
                </c:pt>
                <c:pt idx="10585">
                  <c:v>-1440.06</c:v>
                </c:pt>
                <c:pt idx="10586">
                  <c:v>-1428.5</c:v>
                </c:pt>
                <c:pt idx="10587">
                  <c:v>-579.05999999999995</c:v>
                </c:pt>
                <c:pt idx="10588">
                  <c:v>-54045.2</c:v>
                </c:pt>
                <c:pt idx="10589">
                  <c:v>-2588.8200000000002</c:v>
                </c:pt>
                <c:pt idx="10590">
                  <c:v>748.22299999999996</c:v>
                </c:pt>
                <c:pt idx="10591">
                  <c:v>50674.1</c:v>
                </c:pt>
                <c:pt idx="10592">
                  <c:v>-4874.47</c:v>
                </c:pt>
                <c:pt idx="10593">
                  <c:v>1767.79</c:v>
                </c:pt>
                <c:pt idx="10594">
                  <c:v>1408.49</c:v>
                </c:pt>
                <c:pt idx="10595">
                  <c:v>-1182.8599999999999</c:v>
                </c:pt>
                <c:pt idx="10596">
                  <c:v>-468.27600000000001</c:v>
                </c:pt>
                <c:pt idx="10597">
                  <c:v>-58.664200000000001</c:v>
                </c:pt>
                <c:pt idx="10598">
                  <c:v>67.009</c:v>
                </c:pt>
                <c:pt idx="10599">
                  <c:v>91.381699999999995</c:v>
                </c:pt>
                <c:pt idx="10600">
                  <c:v>86.8536</c:v>
                </c:pt>
                <c:pt idx="10601">
                  <c:v>76.446219999999997</c:v>
                </c:pt>
                <c:pt idx="10602">
                  <c:v>4186.9799999999996</c:v>
                </c:pt>
                <c:pt idx="10603">
                  <c:v>-840.09500000000003</c:v>
                </c:pt>
                <c:pt idx="10604">
                  <c:v>61546.1</c:v>
                </c:pt>
                <c:pt idx="10605">
                  <c:v>-10770.2</c:v>
                </c:pt>
                <c:pt idx="10606">
                  <c:v>-2554.59</c:v>
                </c:pt>
                <c:pt idx="10607">
                  <c:v>-5445.25</c:v>
                </c:pt>
                <c:pt idx="10608">
                  <c:v>-2546.88</c:v>
                </c:pt>
                <c:pt idx="10609">
                  <c:v>-1506.89</c:v>
                </c:pt>
                <c:pt idx="10610">
                  <c:v>-991.27800000000002</c:v>
                </c:pt>
                <c:pt idx="10611">
                  <c:v>-705.33199999999999</c:v>
                </c:pt>
                <c:pt idx="10612">
                  <c:v>-1266.5</c:v>
                </c:pt>
                <c:pt idx="10613">
                  <c:v>-1655.48</c:v>
                </c:pt>
                <c:pt idx="10614">
                  <c:v>-1546.28</c:v>
                </c:pt>
                <c:pt idx="10615">
                  <c:v>-1440.41</c:v>
                </c:pt>
                <c:pt idx="10616">
                  <c:v>4025.34</c:v>
                </c:pt>
                <c:pt idx="10617">
                  <c:v>36847.9</c:v>
                </c:pt>
                <c:pt idx="10618">
                  <c:v>-3160.06</c:v>
                </c:pt>
                <c:pt idx="10619">
                  <c:v>-1517.66</c:v>
                </c:pt>
                <c:pt idx="10620">
                  <c:v>-1204.2</c:v>
                </c:pt>
                <c:pt idx="10621">
                  <c:v>-1128.27</c:v>
                </c:pt>
                <c:pt idx="10622">
                  <c:v>-735.52800000000002</c:v>
                </c:pt>
                <c:pt idx="10623">
                  <c:v>-1920.22</c:v>
                </c:pt>
                <c:pt idx="10624">
                  <c:v>-267.30200000000002</c:v>
                </c:pt>
                <c:pt idx="10625">
                  <c:v>-348.92</c:v>
                </c:pt>
                <c:pt idx="10626">
                  <c:v>-53.183300000000003</c:v>
                </c:pt>
                <c:pt idx="10627">
                  <c:v>2150.48</c:v>
                </c:pt>
                <c:pt idx="10628">
                  <c:v>-98281</c:v>
                </c:pt>
                <c:pt idx="10629">
                  <c:v>1980.33</c:v>
                </c:pt>
                <c:pt idx="10630">
                  <c:v>-34631</c:v>
                </c:pt>
                <c:pt idx="10631">
                  <c:v>2854.92</c:v>
                </c:pt>
                <c:pt idx="10632">
                  <c:v>1703.93</c:v>
                </c:pt>
                <c:pt idx="10633">
                  <c:v>-401.24299999999999</c:v>
                </c:pt>
                <c:pt idx="10634">
                  <c:v>-732.44799999999998</c:v>
                </c:pt>
                <c:pt idx="10635">
                  <c:v>-146.62799999999999</c:v>
                </c:pt>
                <c:pt idx="10636">
                  <c:v>40.502200000000002</c:v>
                </c:pt>
                <c:pt idx="10637">
                  <c:v>121.288</c:v>
                </c:pt>
                <c:pt idx="10638">
                  <c:v>132.68600000000001</c:v>
                </c:pt>
                <c:pt idx="10639">
                  <c:v>121.212</c:v>
                </c:pt>
                <c:pt idx="10640">
                  <c:v>1700.23</c:v>
                </c:pt>
                <c:pt idx="10641">
                  <c:v>-894.29100000000005</c:v>
                </c:pt>
                <c:pt idx="10642">
                  <c:v>-121.514</c:v>
                </c:pt>
                <c:pt idx="10643">
                  <c:v>-1860.73</c:v>
                </c:pt>
                <c:pt idx="10644">
                  <c:v>27684.7</c:v>
                </c:pt>
                <c:pt idx="10645">
                  <c:v>-5139.37</c:v>
                </c:pt>
                <c:pt idx="10646">
                  <c:v>-831.88</c:v>
                </c:pt>
                <c:pt idx="10647">
                  <c:v>78732.899999999994</c:v>
                </c:pt>
                <c:pt idx="10648">
                  <c:v>-5312.37</c:v>
                </c:pt>
                <c:pt idx="10649">
                  <c:v>-2730.52</c:v>
                </c:pt>
                <c:pt idx="10650">
                  <c:v>-1578.16</c:v>
                </c:pt>
                <c:pt idx="10651">
                  <c:v>2243.3200000000002</c:v>
                </c:pt>
                <c:pt idx="10652">
                  <c:v>-2531.46</c:v>
                </c:pt>
                <c:pt idx="10653">
                  <c:v>-2196.29</c:v>
                </c:pt>
                <c:pt idx="10654">
                  <c:v>-1610.14</c:v>
                </c:pt>
                <c:pt idx="10655">
                  <c:v>-1462.86</c:v>
                </c:pt>
                <c:pt idx="10656">
                  <c:v>-3680.75</c:v>
                </c:pt>
                <c:pt idx="10657">
                  <c:v>-3816</c:v>
                </c:pt>
                <c:pt idx="10658">
                  <c:v>-2088.15</c:v>
                </c:pt>
                <c:pt idx="10659">
                  <c:v>-1040.49</c:v>
                </c:pt>
                <c:pt idx="10660">
                  <c:v>-663.80399999999997</c:v>
                </c:pt>
                <c:pt idx="10661">
                  <c:v>-586.65200000000004</c:v>
                </c:pt>
                <c:pt idx="10662">
                  <c:v>-1011.72</c:v>
                </c:pt>
                <c:pt idx="10663">
                  <c:v>1782.92</c:v>
                </c:pt>
                <c:pt idx="10664">
                  <c:v>-592.92999999999995</c:v>
                </c:pt>
                <c:pt idx="10665">
                  <c:v>-237.11054999999999</c:v>
                </c:pt>
                <c:pt idx="10666">
                  <c:v>-6909.62</c:v>
                </c:pt>
                <c:pt idx="10667">
                  <c:v>779.37900000000002</c:v>
                </c:pt>
                <c:pt idx="10668">
                  <c:v>67718.3</c:v>
                </c:pt>
                <c:pt idx="10669">
                  <c:v>-141.06700000000001</c:v>
                </c:pt>
                <c:pt idx="10670">
                  <c:v>-238.27</c:v>
                </c:pt>
                <c:pt idx="10671">
                  <c:v>195.42500000000001</c:v>
                </c:pt>
                <c:pt idx="10672">
                  <c:v>217.91864000000001</c:v>
                </c:pt>
                <c:pt idx="10673">
                  <c:v>196.24</c:v>
                </c:pt>
                <c:pt idx="10674">
                  <c:v>-1275.74</c:v>
                </c:pt>
                <c:pt idx="10675">
                  <c:v>-745.55700000000002</c:v>
                </c:pt>
                <c:pt idx="10676">
                  <c:v>18356.599999999999</c:v>
                </c:pt>
                <c:pt idx="10677">
                  <c:v>-1496.52</c:v>
                </c:pt>
                <c:pt idx="10678">
                  <c:v>-537.31600000000003</c:v>
                </c:pt>
                <c:pt idx="10679">
                  <c:v>-64.818100000000001</c:v>
                </c:pt>
                <c:pt idx="10680">
                  <c:v>31.898499999999999</c:v>
                </c:pt>
                <c:pt idx="10681">
                  <c:v>-5071.46</c:v>
                </c:pt>
                <c:pt idx="10682">
                  <c:v>73.148300000000006</c:v>
                </c:pt>
                <c:pt idx="10683">
                  <c:v>-3187.97</c:v>
                </c:pt>
                <c:pt idx="10684">
                  <c:v>-527.18700000000001</c:v>
                </c:pt>
                <c:pt idx="10685">
                  <c:v>215659</c:v>
                </c:pt>
                <c:pt idx="10686">
                  <c:v>-6568.42</c:v>
                </c:pt>
                <c:pt idx="10687">
                  <c:v>78515.3</c:v>
                </c:pt>
                <c:pt idx="10688">
                  <c:v>-2812.61</c:v>
                </c:pt>
                <c:pt idx="10689">
                  <c:v>-3884.81</c:v>
                </c:pt>
                <c:pt idx="10690">
                  <c:v>-2621.3200000000002</c:v>
                </c:pt>
                <c:pt idx="10691">
                  <c:v>-2325.36</c:v>
                </c:pt>
                <c:pt idx="10692">
                  <c:v>-7674.67</c:v>
                </c:pt>
                <c:pt idx="10693">
                  <c:v>-4826.7299999999996</c:v>
                </c:pt>
                <c:pt idx="10694">
                  <c:v>-2403.3000000000002</c:v>
                </c:pt>
                <c:pt idx="10695">
                  <c:v>-1208.05</c:v>
                </c:pt>
                <c:pt idx="10696">
                  <c:v>-765.37099999999998</c:v>
                </c:pt>
                <c:pt idx="10697">
                  <c:v>-592.70299999999997</c:v>
                </c:pt>
                <c:pt idx="10698">
                  <c:v>-564.68799999999999</c:v>
                </c:pt>
                <c:pt idx="10699">
                  <c:v>-101419</c:v>
                </c:pt>
                <c:pt idx="10700">
                  <c:v>814.24099999999999</c:v>
                </c:pt>
                <c:pt idx="10701">
                  <c:v>1119.9000000000001</c:v>
                </c:pt>
                <c:pt idx="10702">
                  <c:v>654.42100000000005</c:v>
                </c:pt>
                <c:pt idx="10703">
                  <c:v>-555.32100000000003</c:v>
                </c:pt>
                <c:pt idx="10704">
                  <c:v>-107.084</c:v>
                </c:pt>
                <c:pt idx="10705">
                  <c:v>1469.7</c:v>
                </c:pt>
                <c:pt idx="10706">
                  <c:v>33.140900000000002</c:v>
                </c:pt>
                <c:pt idx="10707">
                  <c:v>167.09399999999999</c:v>
                </c:pt>
                <c:pt idx="10708">
                  <c:v>-1978.24</c:v>
                </c:pt>
                <c:pt idx="10709">
                  <c:v>-900.947</c:v>
                </c:pt>
                <c:pt idx="10710">
                  <c:v>7128.36</c:v>
                </c:pt>
                <c:pt idx="10711">
                  <c:v>-1154.3699999999999</c:v>
                </c:pt>
                <c:pt idx="10712">
                  <c:v>-204.11199999999999</c:v>
                </c:pt>
                <c:pt idx="10713">
                  <c:v>4.6003400000000001</c:v>
                </c:pt>
                <c:pt idx="10714">
                  <c:v>39.150399999999998</c:v>
                </c:pt>
                <c:pt idx="10715">
                  <c:v>31.182300000000001</c:v>
                </c:pt>
                <c:pt idx="10716">
                  <c:v>25.459700000000002</c:v>
                </c:pt>
                <c:pt idx="10717">
                  <c:v>25.203800000000001</c:v>
                </c:pt>
                <c:pt idx="10718">
                  <c:v>-7410.92</c:v>
                </c:pt>
                <c:pt idx="10719">
                  <c:v>9835.5499999999993</c:v>
                </c:pt>
                <c:pt idx="10720">
                  <c:v>-1475.42</c:v>
                </c:pt>
                <c:pt idx="10721">
                  <c:v>-2549.14</c:v>
                </c:pt>
                <c:pt idx="10722">
                  <c:v>-2027.68</c:v>
                </c:pt>
                <c:pt idx="10723">
                  <c:v>-5487.41</c:v>
                </c:pt>
                <c:pt idx="10724">
                  <c:v>35021.199999999997</c:v>
                </c:pt>
                <c:pt idx="10725">
                  <c:v>-9550.0400000000009</c:v>
                </c:pt>
                <c:pt idx="10726">
                  <c:v>-3902.66</c:v>
                </c:pt>
                <c:pt idx="10727">
                  <c:v>-2152.63</c:v>
                </c:pt>
                <c:pt idx="10728">
                  <c:v>-1564.95</c:v>
                </c:pt>
                <c:pt idx="10729">
                  <c:v>-1005.63</c:v>
                </c:pt>
                <c:pt idx="10730">
                  <c:v>-814.26700000000005</c:v>
                </c:pt>
                <c:pt idx="10731">
                  <c:v>-657.63400000000001</c:v>
                </c:pt>
                <c:pt idx="10732">
                  <c:v>-122537</c:v>
                </c:pt>
                <c:pt idx="10733">
                  <c:v>748.97400000000005</c:v>
                </c:pt>
                <c:pt idx="10734">
                  <c:v>941.73699999999997</c:v>
                </c:pt>
                <c:pt idx="10735">
                  <c:v>646.39499999999998</c:v>
                </c:pt>
                <c:pt idx="10736">
                  <c:v>670.178</c:v>
                </c:pt>
                <c:pt idx="10737">
                  <c:v>-176.779</c:v>
                </c:pt>
                <c:pt idx="10738">
                  <c:v>31.5749</c:v>
                </c:pt>
                <c:pt idx="10739">
                  <c:v>62.572800000000001</c:v>
                </c:pt>
                <c:pt idx="10740">
                  <c:v>72.811099999999996</c:v>
                </c:pt>
                <c:pt idx="10741">
                  <c:v>89.942800000000005</c:v>
                </c:pt>
                <c:pt idx="10742">
                  <c:v>43012.3</c:v>
                </c:pt>
                <c:pt idx="10743">
                  <c:v>4181.82</c:v>
                </c:pt>
                <c:pt idx="10744">
                  <c:v>12628.7</c:v>
                </c:pt>
                <c:pt idx="10745">
                  <c:v>-3755.91</c:v>
                </c:pt>
                <c:pt idx="10746">
                  <c:v>-721.80304000000001</c:v>
                </c:pt>
                <c:pt idx="10747">
                  <c:v>-88.381600000000006</c:v>
                </c:pt>
                <c:pt idx="10748">
                  <c:v>171.215</c:v>
                </c:pt>
                <c:pt idx="10749">
                  <c:v>53.604500000000002</c:v>
                </c:pt>
                <c:pt idx="10750">
                  <c:v>-5.8620999999999999</c:v>
                </c:pt>
                <c:pt idx="10751">
                  <c:v>-22.882000000000001</c:v>
                </c:pt>
                <c:pt idx="10752">
                  <c:v>-19.269300000000001</c:v>
                </c:pt>
                <c:pt idx="10753">
                  <c:v>2441.37</c:v>
                </c:pt>
                <c:pt idx="10754">
                  <c:v>40.631500000000003</c:v>
                </c:pt>
                <c:pt idx="10755">
                  <c:v>21.831600000000002</c:v>
                </c:pt>
                <c:pt idx="10756">
                  <c:v>-227.83099999999999</c:v>
                </c:pt>
                <c:pt idx="10757">
                  <c:v>-7083.76</c:v>
                </c:pt>
                <c:pt idx="10758">
                  <c:v>52360.2</c:v>
                </c:pt>
                <c:pt idx="10759">
                  <c:v>-13451.1</c:v>
                </c:pt>
                <c:pt idx="10760">
                  <c:v>-4250.2700000000004</c:v>
                </c:pt>
                <c:pt idx="10761">
                  <c:v>-2753.8</c:v>
                </c:pt>
                <c:pt idx="10762">
                  <c:v>-763.154</c:v>
                </c:pt>
                <c:pt idx="10763">
                  <c:v>290.23899999999998</c:v>
                </c:pt>
                <c:pt idx="10764">
                  <c:v>-2429.94</c:v>
                </c:pt>
                <c:pt idx="10765">
                  <c:v>-4943.38</c:v>
                </c:pt>
                <c:pt idx="10766">
                  <c:v>-3008.6</c:v>
                </c:pt>
                <c:pt idx="10767">
                  <c:v>-6577.61</c:v>
                </c:pt>
                <c:pt idx="10768">
                  <c:v>3801.18</c:v>
                </c:pt>
                <c:pt idx="10769">
                  <c:v>93.791300000000007</c:v>
                </c:pt>
                <c:pt idx="10770">
                  <c:v>113.626</c:v>
                </c:pt>
                <c:pt idx="10771">
                  <c:v>-158.79499999999999</c:v>
                </c:pt>
                <c:pt idx="10772">
                  <c:v>-609.62300000000005</c:v>
                </c:pt>
                <c:pt idx="10773">
                  <c:v>-378.37599999999998</c:v>
                </c:pt>
                <c:pt idx="10774">
                  <c:v>-246.34520000000001</c:v>
                </c:pt>
                <c:pt idx="10775">
                  <c:v>-632.26499999999999</c:v>
                </c:pt>
                <c:pt idx="10776">
                  <c:v>-858.28499999999997</c:v>
                </c:pt>
                <c:pt idx="10777">
                  <c:v>-550.23500000000001</c:v>
                </c:pt>
                <c:pt idx="10778">
                  <c:v>-2478.04</c:v>
                </c:pt>
                <c:pt idx="10779">
                  <c:v>-671.77099999999996</c:v>
                </c:pt>
                <c:pt idx="10780">
                  <c:v>-203.49199999999999</c:v>
                </c:pt>
                <c:pt idx="10781">
                  <c:v>-118.99</c:v>
                </c:pt>
                <c:pt idx="10782">
                  <c:v>2283.84</c:v>
                </c:pt>
                <c:pt idx="10783">
                  <c:v>-450.77499999999998</c:v>
                </c:pt>
                <c:pt idx="10784">
                  <c:v>-75.337199999999996</c:v>
                </c:pt>
                <c:pt idx="10785">
                  <c:v>-29.544799999999999</c:v>
                </c:pt>
                <c:pt idx="10786">
                  <c:v>19820.900000000001</c:v>
                </c:pt>
                <c:pt idx="10787">
                  <c:v>-363.61799999999999</c:v>
                </c:pt>
                <c:pt idx="10788">
                  <c:v>-1396.84</c:v>
                </c:pt>
                <c:pt idx="10789">
                  <c:v>-584.96400000000006</c:v>
                </c:pt>
                <c:pt idx="10790">
                  <c:v>-5003.67</c:v>
                </c:pt>
                <c:pt idx="10791">
                  <c:v>-2179.58</c:v>
                </c:pt>
                <c:pt idx="10792">
                  <c:v>-729.13500999999997</c:v>
                </c:pt>
                <c:pt idx="10793">
                  <c:v>-273.06700000000001</c:v>
                </c:pt>
                <c:pt idx="10794">
                  <c:v>-330.37400000000002</c:v>
                </c:pt>
                <c:pt idx="10795">
                  <c:v>-438.56099999999998</c:v>
                </c:pt>
                <c:pt idx="10796">
                  <c:v>-920.05499999999995</c:v>
                </c:pt>
                <c:pt idx="10797">
                  <c:v>-1256.19</c:v>
                </c:pt>
                <c:pt idx="10798">
                  <c:v>-467.6</c:v>
                </c:pt>
                <c:pt idx="10799">
                  <c:v>3558.18</c:v>
                </c:pt>
                <c:pt idx="10800">
                  <c:v>488.18799999999999</c:v>
                </c:pt>
                <c:pt idx="10801">
                  <c:v>5210.6899999999996</c:v>
                </c:pt>
                <c:pt idx="10802">
                  <c:v>-765.86</c:v>
                </c:pt>
                <c:pt idx="10803">
                  <c:v>129.91999999999999</c:v>
                </c:pt>
                <c:pt idx="10804">
                  <c:v>-1486.05</c:v>
                </c:pt>
                <c:pt idx="10805">
                  <c:v>67.2303</c:v>
                </c:pt>
                <c:pt idx="10806">
                  <c:v>199.172</c:v>
                </c:pt>
                <c:pt idx="10807">
                  <c:v>2654.79</c:v>
                </c:pt>
                <c:pt idx="10808">
                  <c:v>-3617.83</c:v>
                </c:pt>
                <c:pt idx="10809">
                  <c:v>-4330.12</c:v>
                </c:pt>
                <c:pt idx="10810">
                  <c:v>33588.9</c:v>
                </c:pt>
                <c:pt idx="10811">
                  <c:v>-4778.42</c:v>
                </c:pt>
                <c:pt idx="10812">
                  <c:v>-1771.73</c:v>
                </c:pt>
                <c:pt idx="10813">
                  <c:v>-859.24800000000005</c:v>
                </c:pt>
                <c:pt idx="10814">
                  <c:v>-542.22699999999998</c:v>
                </c:pt>
                <c:pt idx="10815">
                  <c:v>-393.4151</c:v>
                </c:pt>
                <c:pt idx="10816">
                  <c:v>-303.97757000000001</c:v>
                </c:pt>
                <c:pt idx="10817">
                  <c:v>-244.6</c:v>
                </c:pt>
                <c:pt idx="10818">
                  <c:v>-172.63300000000001</c:v>
                </c:pt>
                <c:pt idx="10819">
                  <c:v>-109.011</c:v>
                </c:pt>
                <c:pt idx="10820">
                  <c:v>-47.297899999999998</c:v>
                </c:pt>
                <c:pt idx="10821">
                  <c:v>-1020.39</c:v>
                </c:pt>
                <c:pt idx="10822">
                  <c:v>-759.52770999999996</c:v>
                </c:pt>
                <c:pt idx="10823">
                  <c:v>-872.47400000000005</c:v>
                </c:pt>
                <c:pt idx="10824">
                  <c:v>102219</c:v>
                </c:pt>
                <c:pt idx="10825">
                  <c:v>-11192.2</c:v>
                </c:pt>
                <c:pt idx="10826">
                  <c:v>-8884.0300000000007</c:v>
                </c:pt>
                <c:pt idx="10827">
                  <c:v>-2186.66</c:v>
                </c:pt>
                <c:pt idx="10828">
                  <c:v>-1347.43</c:v>
                </c:pt>
                <c:pt idx="10829">
                  <c:v>-238.70401000000001</c:v>
                </c:pt>
                <c:pt idx="10830">
                  <c:v>27444.9</c:v>
                </c:pt>
                <c:pt idx="10831">
                  <c:v>219.6763</c:v>
                </c:pt>
                <c:pt idx="10832">
                  <c:v>956.23699999999997</c:v>
                </c:pt>
                <c:pt idx="10833">
                  <c:v>6942.88</c:v>
                </c:pt>
                <c:pt idx="10834">
                  <c:v>-358.40699999999998</c:v>
                </c:pt>
                <c:pt idx="10835">
                  <c:v>19252.099999999999</c:v>
                </c:pt>
                <c:pt idx="10836">
                  <c:v>-1653.06</c:v>
                </c:pt>
                <c:pt idx="10837">
                  <c:v>-33.7699</c:v>
                </c:pt>
                <c:pt idx="10838">
                  <c:v>66.131500000000003</c:v>
                </c:pt>
                <c:pt idx="10839">
                  <c:v>136.048</c:v>
                </c:pt>
                <c:pt idx="10840">
                  <c:v>142.142</c:v>
                </c:pt>
                <c:pt idx="10841">
                  <c:v>163.17400000000001</c:v>
                </c:pt>
                <c:pt idx="10842">
                  <c:v>167.10300000000001</c:v>
                </c:pt>
                <c:pt idx="10843">
                  <c:v>164.547</c:v>
                </c:pt>
                <c:pt idx="10844">
                  <c:v>59750.5</c:v>
                </c:pt>
                <c:pt idx="10845">
                  <c:v>-12464.6</c:v>
                </c:pt>
                <c:pt idx="10846">
                  <c:v>-1988.81</c:v>
                </c:pt>
                <c:pt idx="10847">
                  <c:v>-5579.37</c:v>
                </c:pt>
                <c:pt idx="10848">
                  <c:v>-826.43399999999997</c:v>
                </c:pt>
                <c:pt idx="10849">
                  <c:v>-41.008699999999997</c:v>
                </c:pt>
                <c:pt idx="10850">
                  <c:v>114.434</c:v>
                </c:pt>
                <c:pt idx="10851">
                  <c:v>-5930.75</c:v>
                </c:pt>
                <c:pt idx="10852">
                  <c:v>-3489.5</c:v>
                </c:pt>
                <c:pt idx="10853">
                  <c:v>-1944.4</c:v>
                </c:pt>
                <c:pt idx="10854">
                  <c:v>-892.43600000000004</c:v>
                </c:pt>
                <c:pt idx="10855">
                  <c:v>-805.05499999999995</c:v>
                </c:pt>
                <c:pt idx="10856">
                  <c:v>-2602.89</c:v>
                </c:pt>
                <c:pt idx="10857">
                  <c:v>24.966899999999999</c:v>
                </c:pt>
                <c:pt idx="10858">
                  <c:v>-1248.08</c:v>
                </c:pt>
                <c:pt idx="10859">
                  <c:v>17011.900000000001</c:v>
                </c:pt>
                <c:pt idx="10860">
                  <c:v>-5350.76</c:v>
                </c:pt>
                <c:pt idx="10861">
                  <c:v>-2631.47</c:v>
                </c:pt>
                <c:pt idx="10862">
                  <c:v>-1286.74</c:v>
                </c:pt>
                <c:pt idx="10863">
                  <c:v>-818.46699999999998</c:v>
                </c:pt>
                <c:pt idx="10864">
                  <c:v>14224.2</c:v>
                </c:pt>
                <c:pt idx="10865">
                  <c:v>-36027.300000000003</c:v>
                </c:pt>
                <c:pt idx="10866">
                  <c:v>825.072</c:v>
                </c:pt>
                <c:pt idx="10867">
                  <c:v>503.53199999999998</c:v>
                </c:pt>
                <c:pt idx="10868">
                  <c:v>-6108.73</c:v>
                </c:pt>
                <c:pt idx="10869">
                  <c:v>758.43700000000001</c:v>
                </c:pt>
                <c:pt idx="10870">
                  <c:v>-652.83199999999999</c:v>
                </c:pt>
                <c:pt idx="10871">
                  <c:v>24.978300000000001</c:v>
                </c:pt>
                <c:pt idx="10872">
                  <c:v>-4666.55</c:v>
                </c:pt>
                <c:pt idx="10873">
                  <c:v>-2438.6799999999998</c:v>
                </c:pt>
                <c:pt idx="10874">
                  <c:v>-1436.56</c:v>
                </c:pt>
                <c:pt idx="10875">
                  <c:v>-780.33100000000002</c:v>
                </c:pt>
                <c:pt idx="10876">
                  <c:v>-523.255</c:v>
                </c:pt>
                <c:pt idx="10877">
                  <c:v>-2161.85</c:v>
                </c:pt>
                <c:pt idx="10878">
                  <c:v>-1352.47</c:v>
                </c:pt>
                <c:pt idx="10879">
                  <c:v>11492.8</c:v>
                </c:pt>
                <c:pt idx="10880">
                  <c:v>-1904.31</c:v>
                </c:pt>
                <c:pt idx="10881">
                  <c:v>-1825.21</c:v>
                </c:pt>
                <c:pt idx="10882">
                  <c:v>-281.279</c:v>
                </c:pt>
                <c:pt idx="10883">
                  <c:v>-222.184</c:v>
                </c:pt>
                <c:pt idx="10884">
                  <c:v>-140.50299999999999</c:v>
                </c:pt>
                <c:pt idx="10885">
                  <c:v>-59.1937</c:v>
                </c:pt>
                <c:pt idx="10886">
                  <c:v>-28.1495</c:v>
                </c:pt>
                <c:pt idx="10887">
                  <c:v>-6235.74</c:v>
                </c:pt>
                <c:pt idx="10888">
                  <c:v>494.79199999999997</c:v>
                </c:pt>
                <c:pt idx="10889">
                  <c:v>21906.3</c:v>
                </c:pt>
                <c:pt idx="10890">
                  <c:v>61124.3</c:v>
                </c:pt>
                <c:pt idx="10891">
                  <c:v>347.00799999999998</c:v>
                </c:pt>
                <c:pt idx="10892">
                  <c:v>-2346.02</c:v>
                </c:pt>
                <c:pt idx="10893">
                  <c:v>43863.7</c:v>
                </c:pt>
                <c:pt idx="10894">
                  <c:v>-13317.4</c:v>
                </c:pt>
                <c:pt idx="10895">
                  <c:v>-4809.6099999999997</c:v>
                </c:pt>
                <c:pt idx="10896">
                  <c:v>-3231.9</c:v>
                </c:pt>
                <c:pt idx="10897">
                  <c:v>-2336.54</c:v>
                </c:pt>
                <c:pt idx="10898">
                  <c:v>4140.83</c:v>
                </c:pt>
                <c:pt idx="10899">
                  <c:v>1957.24</c:v>
                </c:pt>
                <c:pt idx="10900">
                  <c:v>-881.61900000000003</c:v>
                </c:pt>
                <c:pt idx="10901">
                  <c:v>-151826</c:v>
                </c:pt>
                <c:pt idx="10902">
                  <c:v>687.29300000000001</c:v>
                </c:pt>
                <c:pt idx="10903">
                  <c:v>3646.79</c:v>
                </c:pt>
                <c:pt idx="10904">
                  <c:v>347.16199999999998</c:v>
                </c:pt>
                <c:pt idx="10905">
                  <c:v>13823.2</c:v>
                </c:pt>
                <c:pt idx="10906">
                  <c:v>-579.70399999999995</c:v>
                </c:pt>
                <c:pt idx="10907">
                  <c:v>-198.77699999999999</c:v>
                </c:pt>
                <c:pt idx="10908">
                  <c:v>-4.7084900000000003</c:v>
                </c:pt>
                <c:pt idx="10909">
                  <c:v>76.741600000000005</c:v>
                </c:pt>
                <c:pt idx="10910">
                  <c:v>154.91499999999999</c:v>
                </c:pt>
                <c:pt idx="10911">
                  <c:v>-99.298469999999995</c:v>
                </c:pt>
                <c:pt idx="10912">
                  <c:v>-465.71899999999999</c:v>
                </c:pt>
                <c:pt idx="10913">
                  <c:v>58397.3</c:v>
                </c:pt>
                <c:pt idx="10914">
                  <c:v>-8529.27</c:v>
                </c:pt>
                <c:pt idx="10915">
                  <c:v>-8639.9599999999991</c:v>
                </c:pt>
                <c:pt idx="10916">
                  <c:v>-3299.25</c:v>
                </c:pt>
                <c:pt idx="10917">
                  <c:v>-1942.01</c:v>
                </c:pt>
                <c:pt idx="10918">
                  <c:v>-1211</c:v>
                </c:pt>
                <c:pt idx="10919">
                  <c:v>-817.38199999999995</c:v>
                </c:pt>
                <c:pt idx="10920">
                  <c:v>-621.29499999999996</c:v>
                </c:pt>
                <c:pt idx="10921">
                  <c:v>-3719.75</c:v>
                </c:pt>
                <c:pt idx="10922">
                  <c:v>-98.214699999999993</c:v>
                </c:pt>
                <c:pt idx="10923">
                  <c:v>14327.7</c:v>
                </c:pt>
                <c:pt idx="10924">
                  <c:v>12878.5</c:v>
                </c:pt>
                <c:pt idx="10925">
                  <c:v>-1528.44</c:v>
                </c:pt>
                <c:pt idx="10926">
                  <c:v>-1429.08</c:v>
                </c:pt>
                <c:pt idx="10927">
                  <c:v>-6151.62</c:v>
                </c:pt>
                <c:pt idx="10928">
                  <c:v>-3086.23</c:v>
                </c:pt>
                <c:pt idx="10929">
                  <c:v>31781.200000000001</c:v>
                </c:pt>
                <c:pt idx="10930">
                  <c:v>-5138.3999999999996</c:v>
                </c:pt>
                <c:pt idx="10931">
                  <c:v>-7058.62</c:v>
                </c:pt>
                <c:pt idx="10932">
                  <c:v>-1101.99</c:v>
                </c:pt>
                <c:pt idx="10933">
                  <c:v>-321.59500000000003</c:v>
                </c:pt>
                <c:pt idx="10934">
                  <c:v>-712.50300000000004</c:v>
                </c:pt>
                <c:pt idx="10935">
                  <c:v>-80227.8</c:v>
                </c:pt>
                <c:pt idx="10936">
                  <c:v>-3334.05</c:v>
                </c:pt>
                <c:pt idx="10937">
                  <c:v>-68862.399999999994</c:v>
                </c:pt>
                <c:pt idx="10938">
                  <c:v>651.63400000000001</c:v>
                </c:pt>
                <c:pt idx="10939">
                  <c:v>-117830</c:v>
                </c:pt>
                <c:pt idx="10940">
                  <c:v>-1058.5999999999999</c:v>
                </c:pt>
                <c:pt idx="10941">
                  <c:v>-1986.81</c:v>
                </c:pt>
                <c:pt idx="10942">
                  <c:v>-8938.66</c:v>
                </c:pt>
                <c:pt idx="10943">
                  <c:v>-415.25</c:v>
                </c:pt>
                <c:pt idx="10944">
                  <c:v>-214.60526999999999</c:v>
                </c:pt>
                <c:pt idx="10945">
                  <c:v>-119.869</c:v>
                </c:pt>
                <c:pt idx="10946">
                  <c:v>1463.38</c:v>
                </c:pt>
                <c:pt idx="10947">
                  <c:v>-1074.48</c:v>
                </c:pt>
                <c:pt idx="10948">
                  <c:v>-330.56099999999998</c:v>
                </c:pt>
                <c:pt idx="10949">
                  <c:v>-2836.81</c:v>
                </c:pt>
                <c:pt idx="10950">
                  <c:v>-886.03300000000002</c:v>
                </c:pt>
                <c:pt idx="10951">
                  <c:v>-270.30599999999998</c:v>
                </c:pt>
                <c:pt idx="10952">
                  <c:v>-88.243210000000005</c:v>
                </c:pt>
                <c:pt idx="10953">
                  <c:v>-54.961199999999998</c:v>
                </c:pt>
                <c:pt idx="10954">
                  <c:v>-81.271100000000004</c:v>
                </c:pt>
                <c:pt idx="10955">
                  <c:v>16130.3</c:v>
                </c:pt>
                <c:pt idx="10956">
                  <c:v>-252.72200000000001</c:v>
                </c:pt>
                <c:pt idx="10957">
                  <c:v>22.828399999999998</c:v>
                </c:pt>
                <c:pt idx="10958">
                  <c:v>-234.928</c:v>
                </c:pt>
                <c:pt idx="10959">
                  <c:v>-589.83600000000001</c:v>
                </c:pt>
                <c:pt idx="10960">
                  <c:v>-2121.31</c:v>
                </c:pt>
                <c:pt idx="10961">
                  <c:v>54537</c:v>
                </c:pt>
                <c:pt idx="10962">
                  <c:v>235411</c:v>
                </c:pt>
                <c:pt idx="10963">
                  <c:v>-15537.4</c:v>
                </c:pt>
                <c:pt idx="10964">
                  <c:v>-6492.65</c:v>
                </c:pt>
                <c:pt idx="10965">
                  <c:v>-3915.79</c:v>
                </c:pt>
                <c:pt idx="10966">
                  <c:v>-22881.1</c:v>
                </c:pt>
                <c:pt idx="10967">
                  <c:v>-471.24299999999999</c:v>
                </c:pt>
                <c:pt idx="10968">
                  <c:v>-1255.6300000000001</c:v>
                </c:pt>
                <c:pt idx="10969">
                  <c:v>-865.82299999999998</c:v>
                </c:pt>
                <c:pt idx="10970">
                  <c:v>667.52099999999996</c:v>
                </c:pt>
                <c:pt idx="10971">
                  <c:v>-910.47699999999998</c:v>
                </c:pt>
                <c:pt idx="10972">
                  <c:v>-8619.48</c:v>
                </c:pt>
                <c:pt idx="10973">
                  <c:v>-2513.17</c:v>
                </c:pt>
                <c:pt idx="10974">
                  <c:v>9240.43</c:v>
                </c:pt>
                <c:pt idx="10975">
                  <c:v>-346.28300000000002</c:v>
                </c:pt>
                <c:pt idx="10976">
                  <c:v>-36.748399999999997</c:v>
                </c:pt>
                <c:pt idx="10977">
                  <c:v>96.1096</c:v>
                </c:pt>
                <c:pt idx="10978">
                  <c:v>151.27199999999999</c:v>
                </c:pt>
                <c:pt idx="10979">
                  <c:v>-935.202</c:v>
                </c:pt>
                <c:pt idx="10980">
                  <c:v>201142</c:v>
                </c:pt>
                <c:pt idx="10981">
                  <c:v>-7076.52</c:v>
                </c:pt>
                <c:pt idx="10982">
                  <c:v>-6001.73</c:v>
                </c:pt>
                <c:pt idx="10983">
                  <c:v>3779.29</c:v>
                </c:pt>
                <c:pt idx="10984">
                  <c:v>-3993.55</c:v>
                </c:pt>
                <c:pt idx="10985">
                  <c:v>-1561.46</c:v>
                </c:pt>
                <c:pt idx="10986">
                  <c:v>-888.00199999999995</c:v>
                </c:pt>
                <c:pt idx="10987">
                  <c:v>-600.25699999999995</c:v>
                </c:pt>
                <c:pt idx="10988">
                  <c:v>-2694.75</c:v>
                </c:pt>
                <c:pt idx="10989">
                  <c:v>-111.98699999999999</c:v>
                </c:pt>
                <c:pt idx="10990">
                  <c:v>-222.06800000000001</c:v>
                </c:pt>
                <c:pt idx="10991">
                  <c:v>-113.608</c:v>
                </c:pt>
                <c:pt idx="10992">
                  <c:v>14.9307</c:v>
                </c:pt>
                <c:pt idx="10993">
                  <c:v>754.86199999999997</c:v>
                </c:pt>
                <c:pt idx="10994">
                  <c:v>11156.2</c:v>
                </c:pt>
                <c:pt idx="10995">
                  <c:v>-9.0096699999999998</c:v>
                </c:pt>
                <c:pt idx="10996">
                  <c:v>2931.79</c:v>
                </c:pt>
                <c:pt idx="10997">
                  <c:v>-151.33699999999999</c:v>
                </c:pt>
                <c:pt idx="10998">
                  <c:v>86104.9</c:v>
                </c:pt>
                <c:pt idx="10999">
                  <c:v>-10233.1</c:v>
                </c:pt>
                <c:pt idx="11000">
                  <c:v>-6637.93</c:v>
                </c:pt>
                <c:pt idx="11001">
                  <c:v>-7743.15</c:v>
                </c:pt>
                <c:pt idx="11002">
                  <c:v>-4099.1899999999996</c:v>
                </c:pt>
                <c:pt idx="11003">
                  <c:v>-2486.85</c:v>
                </c:pt>
                <c:pt idx="11004">
                  <c:v>-1703.92</c:v>
                </c:pt>
                <c:pt idx="11005">
                  <c:v>-1330.25</c:v>
                </c:pt>
                <c:pt idx="11006">
                  <c:v>-114617</c:v>
                </c:pt>
                <c:pt idx="11007">
                  <c:v>-719.52200000000005</c:v>
                </c:pt>
                <c:pt idx="11008">
                  <c:v>-883.32299999999998</c:v>
                </c:pt>
                <c:pt idx="11009">
                  <c:v>-245.11699999999999</c:v>
                </c:pt>
                <c:pt idx="11010">
                  <c:v>-60.037300000000002</c:v>
                </c:pt>
                <c:pt idx="11011">
                  <c:v>47.256700000000002</c:v>
                </c:pt>
                <c:pt idx="11012">
                  <c:v>160.899</c:v>
                </c:pt>
                <c:pt idx="11013">
                  <c:v>-594.24114999999995</c:v>
                </c:pt>
                <c:pt idx="11014">
                  <c:v>-491.29300000000001</c:v>
                </c:pt>
                <c:pt idx="11015">
                  <c:v>-268.25299999999999</c:v>
                </c:pt>
                <c:pt idx="11016">
                  <c:v>-2570.9699999999998</c:v>
                </c:pt>
                <c:pt idx="11017">
                  <c:v>173.33699999999999</c:v>
                </c:pt>
                <c:pt idx="11018">
                  <c:v>-278.68900000000002</c:v>
                </c:pt>
                <c:pt idx="11019">
                  <c:v>-1945.9</c:v>
                </c:pt>
                <c:pt idx="11020">
                  <c:v>-448.892</c:v>
                </c:pt>
                <c:pt idx="11021">
                  <c:v>151038</c:v>
                </c:pt>
                <c:pt idx="11022">
                  <c:v>-4236.97</c:v>
                </c:pt>
                <c:pt idx="11023">
                  <c:v>-2312.86</c:v>
                </c:pt>
                <c:pt idx="11024">
                  <c:v>-1368.31</c:v>
                </c:pt>
                <c:pt idx="11025">
                  <c:v>-846.75599999999997</c:v>
                </c:pt>
                <c:pt idx="11026">
                  <c:v>3039.22</c:v>
                </c:pt>
                <c:pt idx="11027">
                  <c:v>-2699.94</c:v>
                </c:pt>
                <c:pt idx="11028">
                  <c:v>-2404.2399999999998</c:v>
                </c:pt>
                <c:pt idx="11029">
                  <c:v>12522.1</c:v>
                </c:pt>
                <c:pt idx="11030">
                  <c:v>-14635.7</c:v>
                </c:pt>
                <c:pt idx="11031">
                  <c:v>-3247.91</c:v>
                </c:pt>
                <c:pt idx="11032">
                  <c:v>-1604.72</c:v>
                </c:pt>
                <c:pt idx="11033">
                  <c:v>-956.38</c:v>
                </c:pt>
                <c:pt idx="11034">
                  <c:v>-683.35400000000004</c:v>
                </c:pt>
                <c:pt idx="11035">
                  <c:v>-557.57100000000003</c:v>
                </c:pt>
                <c:pt idx="11036">
                  <c:v>-76122.600000000006</c:v>
                </c:pt>
                <c:pt idx="11037">
                  <c:v>-99848.1</c:v>
                </c:pt>
                <c:pt idx="11038">
                  <c:v>919.49099999999999</c:v>
                </c:pt>
                <c:pt idx="11039">
                  <c:v>1924.57</c:v>
                </c:pt>
                <c:pt idx="11040">
                  <c:v>269.404</c:v>
                </c:pt>
                <c:pt idx="11041">
                  <c:v>224.19</c:v>
                </c:pt>
                <c:pt idx="11042">
                  <c:v>-441.029</c:v>
                </c:pt>
                <c:pt idx="11043">
                  <c:v>-2720.9</c:v>
                </c:pt>
                <c:pt idx="11044">
                  <c:v>-1613.54</c:v>
                </c:pt>
                <c:pt idx="11045">
                  <c:v>-882.60500000000002</c:v>
                </c:pt>
                <c:pt idx="11046">
                  <c:v>-2764.91</c:v>
                </c:pt>
                <c:pt idx="11047">
                  <c:v>-1692.37</c:v>
                </c:pt>
                <c:pt idx="11048">
                  <c:v>5456.21</c:v>
                </c:pt>
                <c:pt idx="11049">
                  <c:v>-2174.5500000000002</c:v>
                </c:pt>
                <c:pt idx="11050">
                  <c:v>-830.61099999999999</c:v>
                </c:pt>
                <c:pt idx="11051">
                  <c:v>-203.6</c:v>
                </c:pt>
                <c:pt idx="11052">
                  <c:v>-252.53299999999999</c:v>
                </c:pt>
                <c:pt idx="11053">
                  <c:v>-126.595</c:v>
                </c:pt>
                <c:pt idx="11054">
                  <c:v>-106.83</c:v>
                </c:pt>
                <c:pt idx="11055">
                  <c:v>-51.013399999999997</c:v>
                </c:pt>
                <c:pt idx="11056">
                  <c:v>-1.5178799999999999</c:v>
                </c:pt>
                <c:pt idx="11057">
                  <c:v>-7878.28</c:v>
                </c:pt>
                <c:pt idx="11058">
                  <c:v>1879.01</c:v>
                </c:pt>
                <c:pt idx="11059">
                  <c:v>522.56200000000001</c:v>
                </c:pt>
                <c:pt idx="11060">
                  <c:v>21153</c:v>
                </c:pt>
                <c:pt idx="11061">
                  <c:v>-5404.53</c:v>
                </c:pt>
                <c:pt idx="11062">
                  <c:v>59286.2</c:v>
                </c:pt>
                <c:pt idx="11063">
                  <c:v>-17862.7</c:v>
                </c:pt>
                <c:pt idx="11064">
                  <c:v>-5794.69</c:v>
                </c:pt>
                <c:pt idx="11065">
                  <c:v>-2896.27</c:v>
                </c:pt>
                <c:pt idx="11066">
                  <c:v>-1822.41</c:v>
                </c:pt>
                <c:pt idx="11067">
                  <c:v>-1285.74</c:v>
                </c:pt>
                <c:pt idx="11068">
                  <c:v>-569.34799999999996</c:v>
                </c:pt>
                <c:pt idx="11069">
                  <c:v>-9778.2999999999993</c:v>
                </c:pt>
                <c:pt idx="11070">
                  <c:v>-710.92100000000005</c:v>
                </c:pt>
                <c:pt idx="11071">
                  <c:v>-645.67100000000005</c:v>
                </c:pt>
                <c:pt idx="11072">
                  <c:v>-77.812200000000004</c:v>
                </c:pt>
                <c:pt idx="11073">
                  <c:v>84.9602</c:v>
                </c:pt>
                <c:pt idx="11074">
                  <c:v>157.846</c:v>
                </c:pt>
                <c:pt idx="11075">
                  <c:v>186.88916</c:v>
                </c:pt>
                <c:pt idx="11076">
                  <c:v>844.79499999999996</c:v>
                </c:pt>
                <c:pt idx="11077">
                  <c:v>-477.06799999999998</c:v>
                </c:pt>
                <c:pt idx="11078">
                  <c:v>-197.34200000000001</c:v>
                </c:pt>
                <c:pt idx="11079">
                  <c:v>59041.2</c:v>
                </c:pt>
                <c:pt idx="11080">
                  <c:v>-7848.81</c:v>
                </c:pt>
                <c:pt idx="11081">
                  <c:v>-1964.19</c:v>
                </c:pt>
                <c:pt idx="11082">
                  <c:v>-5054.0600000000004</c:v>
                </c:pt>
                <c:pt idx="11083">
                  <c:v>-2637.71</c:v>
                </c:pt>
                <c:pt idx="11084">
                  <c:v>-1596.03</c:v>
                </c:pt>
                <c:pt idx="11085">
                  <c:v>-1058.22</c:v>
                </c:pt>
                <c:pt idx="11086">
                  <c:v>-745.99099999999999</c:v>
                </c:pt>
                <c:pt idx="11087">
                  <c:v>-7586.81</c:v>
                </c:pt>
                <c:pt idx="11088">
                  <c:v>-111.486</c:v>
                </c:pt>
                <c:pt idx="11089">
                  <c:v>70795.899999999994</c:v>
                </c:pt>
                <c:pt idx="11090">
                  <c:v>-2473.1</c:v>
                </c:pt>
                <c:pt idx="11091">
                  <c:v>14958.5</c:v>
                </c:pt>
                <c:pt idx="11092">
                  <c:v>26552.799999999999</c:v>
                </c:pt>
                <c:pt idx="11093">
                  <c:v>-7795.18</c:v>
                </c:pt>
                <c:pt idx="11094">
                  <c:v>-3435.81</c:v>
                </c:pt>
                <c:pt idx="11095">
                  <c:v>-1430</c:v>
                </c:pt>
                <c:pt idx="11096">
                  <c:v>705.35799999999995</c:v>
                </c:pt>
                <c:pt idx="11097">
                  <c:v>-2092.67</c:v>
                </c:pt>
                <c:pt idx="11098">
                  <c:v>17922.2</c:v>
                </c:pt>
                <c:pt idx="11099">
                  <c:v>-813.50099999999998</c:v>
                </c:pt>
                <c:pt idx="11100">
                  <c:v>-1425.08</c:v>
                </c:pt>
                <c:pt idx="11101">
                  <c:v>-67952.2</c:v>
                </c:pt>
                <c:pt idx="11102">
                  <c:v>10588.4</c:v>
                </c:pt>
                <c:pt idx="11103">
                  <c:v>-1226.5999999999999</c:v>
                </c:pt>
                <c:pt idx="11104">
                  <c:v>15566</c:v>
                </c:pt>
                <c:pt idx="11105">
                  <c:v>-4025.2</c:v>
                </c:pt>
                <c:pt idx="11106">
                  <c:v>-2245.36</c:v>
                </c:pt>
                <c:pt idx="11107">
                  <c:v>-1159.47</c:v>
                </c:pt>
                <c:pt idx="11108">
                  <c:v>-715.64</c:v>
                </c:pt>
                <c:pt idx="11109">
                  <c:v>-480.05799999999999</c:v>
                </c:pt>
                <c:pt idx="11110">
                  <c:v>25633.5</c:v>
                </c:pt>
                <c:pt idx="11111">
                  <c:v>-792.77</c:v>
                </c:pt>
                <c:pt idx="11112">
                  <c:v>-938.78300000000002</c:v>
                </c:pt>
                <c:pt idx="11113">
                  <c:v>183.46899999999999</c:v>
                </c:pt>
                <c:pt idx="11114">
                  <c:v>-1485.03</c:v>
                </c:pt>
                <c:pt idx="11115">
                  <c:v>-511.839</c:v>
                </c:pt>
                <c:pt idx="11116">
                  <c:v>-201.74</c:v>
                </c:pt>
                <c:pt idx="11117">
                  <c:v>-100.004</c:v>
                </c:pt>
                <c:pt idx="11118">
                  <c:v>-131.12899999999999</c:v>
                </c:pt>
                <c:pt idx="11119">
                  <c:v>-97.650499999999994</c:v>
                </c:pt>
                <c:pt idx="11120">
                  <c:v>-514.46199999999999</c:v>
                </c:pt>
                <c:pt idx="11121">
                  <c:v>-159.46</c:v>
                </c:pt>
                <c:pt idx="11122">
                  <c:v>-183.994</c:v>
                </c:pt>
                <c:pt idx="11123">
                  <c:v>-1297.83</c:v>
                </c:pt>
                <c:pt idx="11124">
                  <c:v>18912.2</c:v>
                </c:pt>
                <c:pt idx="11125">
                  <c:v>-1589.09</c:v>
                </c:pt>
                <c:pt idx="11126">
                  <c:v>27298.2</c:v>
                </c:pt>
                <c:pt idx="11127">
                  <c:v>19219.8</c:v>
                </c:pt>
                <c:pt idx="11128">
                  <c:v>-10520.8</c:v>
                </c:pt>
                <c:pt idx="11129">
                  <c:v>-5521.82</c:v>
                </c:pt>
                <c:pt idx="11130">
                  <c:v>2680.26</c:v>
                </c:pt>
                <c:pt idx="11131">
                  <c:v>20458.599999999999</c:v>
                </c:pt>
                <c:pt idx="11132">
                  <c:v>-9698.7199999999993</c:v>
                </c:pt>
                <c:pt idx="11133">
                  <c:v>-2111.2800000000002</c:v>
                </c:pt>
                <c:pt idx="11134">
                  <c:v>290.37</c:v>
                </c:pt>
                <c:pt idx="11135">
                  <c:v>-876.21799999999996</c:v>
                </c:pt>
                <c:pt idx="11136">
                  <c:v>554.64200000000005</c:v>
                </c:pt>
                <c:pt idx="11137">
                  <c:v>-15064</c:v>
                </c:pt>
                <c:pt idx="11138">
                  <c:v>-5763.32</c:v>
                </c:pt>
                <c:pt idx="11139">
                  <c:v>195.393</c:v>
                </c:pt>
                <c:pt idx="11140">
                  <c:v>-894.12199999999996</c:v>
                </c:pt>
                <c:pt idx="11141">
                  <c:v>-276.80799999999999</c:v>
                </c:pt>
                <c:pt idx="11142">
                  <c:v>-25.171900000000001</c:v>
                </c:pt>
                <c:pt idx="11143">
                  <c:v>88.6815</c:v>
                </c:pt>
                <c:pt idx="11144">
                  <c:v>135.71899999999999</c:v>
                </c:pt>
                <c:pt idx="11145">
                  <c:v>1139.3900000000001</c:v>
                </c:pt>
                <c:pt idx="11146">
                  <c:v>7833.82</c:v>
                </c:pt>
                <c:pt idx="11147">
                  <c:v>197661</c:v>
                </c:pt>
                <c:pt idx="11148">
                  <c:v>45258.2</c:v>
                </c:pt>
                <c:pt idx="11149">
                  <c:v>-12753.8</c:v>
                </c:pt>
                <c:pt idx="11150">
                  <c:v>-3692.16</c:v>
                </c:pt>
                <c:pt idx="11151">
                  <c:v>-1654.13</c:v>
                </c:pt>
                <c:pt idx="11152">
                  <c:v>-1011.09</c:v>
                </c:pt>
                <c:pt idx="11153">
                  <c:v>-694.755</c:v>
                </c:pt>
                <c:pt idx="11154">
                  <c:v>-323.27999999999997</c:v>
                </c:pt>
                <c:pt idx="11155">
                  <c:v>-257.15699999999998</c:v>
                </c:pt>
                <c:pt idx="11156">
                  <c:v>-282.02100000000002</c:v>
                </c:pt>
                <c:pt idx="11157">
                  <c:v>-124.426</c:v>
                </c:pt>
                <c:pt idx="11158">
                  <c:v>10745</c:v>
                </c:pt>
                <c:pt idx="11159">
                  <c:v>1562.73</c:v>
                </c:pt>
                <c:pt idx="11160">
                  <c:v>-227.16300000000001</c:v>
                </c:pt>
                <c:pt idx="11161">
                  <c:v>-1252.98</c:v>
                </c:pt>
                <c:pt idx="11162">
                  <c:v>-7487.96</c:v>
                </c:pt>
                <c:pt idx="11163">
                  <c:v>19213.5</c:v>
                </c:pt>
                <c:pt idx="11164">
                  <c:v>-5210</c:v>
                </c:pt>
                <c:pt idx="11165">
                  <c:v>-2693.7</c:v>
                </c:pt>
                <c:pt idx="11166">
                  <c:v>-1551.67</c:v>
                </c:pt>
                <c:pt idx="11167">
                  <c:v>-1974.4</c:v>
                </c:pt>
                <c:pt idx="11168">
                  <c:v>-1268.6099999999999</c:v>
                </c:pt>
                <c:pt idx="11169">
                  <c:v>-3684.59</c:v>
                </c:pt>
                <c:pt idx="11170">
                  <c:v>2020.59</c:v>
                </c:pt>
                <c:pt idx="11171">
                  <c:v>-2832.59</c:v>
                </c:pt>
                <c:pt idx="11172">
                  <c:v>-1137.08</c:v>
                </c:pt>
                <c:pt idx="11173">
                  <c:v>2329.54</c:v>
                </c:pt>
                <c:pt idx="11174">
                  <c:v>1465.08</c:v>
                </c:pt>
                <c:pt idx="11175">
                  <c:v>-1327.77</c:v>
                </c:pt>
                <c:pt idx="11176">
                  <c:v>-495.73099999999999</c:v>
                </c:pt>
                <c:pt idx="11177">
                  <c:v>-257.48111</c:v>
                </c:pt>
                <c:pt idx="11178">
                  <c:v>-141.268</c:v>
                </c:pt>
                <c:pt idx="11179">
                  <c:v>1469.99</c:v>
                </c:pt>
                <c:pt idx="11180">
                  <c:v>-1135.19</c:v>
                </c:pt>
                <c:pt idx="11181">
                  <c:v>-478.88499999999999</c:v>
                </c:pt>
                <c:pt idx="11182">
                  <c:v>31026.9</c:v>
                </c:pt>
                <c:pt idx="11183">
                  <c:v>-1845.63</c:v>
                </c:pt>
                <c:pt idx="11184">
                  <c:v>-886.45</c:v>
                </c:pt>
                <c:pt idx="11185">
                  <c:v>-264.238</c:v>
                </c:pt>
                <c:pt idx="11186">
                  <c:v>-70.697400000000002</c:v>
                </c:pt>
                <c:pt idx="11187">
                  <c:v>-12601.6</c:v>
                </c:pt>
                <c:pt idx="11188">
                  <c:v>-548.94899999999996</c:v>
                </c:pt>
                <c:pt idx="11189">
                  <c:v>-11.374599999999999</c:v>
                </c:pt>
                <c:pt idx="11190">
                  <c:v>76590.100000000006</c:v>
                </c:pt>
                <c:pt idx="11191">
                  <c:v>-102868</c:v>
                </c:pt>
                <c:pt idx="11192">
                  <c:v>-100320</c:v>
                </c:pt>
                <c:pt idx="11193">
                  <c:v>-74963.600000000006</c:v>
                </c:pt>
                <c:pt idx="11194">
                  <c:v>-3331.39</c:v>
                </c:pt>
                <c:pt idx="11195">
                  <c:v>-3176.02</c:v>
                </c:pt>
                <c:pt idx="11196">
                  <c:v>-807.20752000000005</c:v>
                </c:pt>
                <c:pt idx="11197">
                  <c:v>63195.4</c:v>
                </c:pt>
                <c:pt idx="11198">
                  <c:v>-5990.62</c:v>
                </c:pt>
                <c:pt idx="11199">
                  <c:v>-3221.09</c:v>
                </c:pt>
                <c:pt idx="11200">
                  <c:v>-775.07600000000002</c:v>
                </c:pt>
                <c:pt idx="11201">
                  <c:v>-1380.82</c:v>
                </c:pt>
                <c:pt idx="11202">
                  <c:v>-857.14499999999998</c:v>
                </c:pt>
                <c:pt idx="11203">
                  <c:v>-1076.3900000000001</c:v>
                </c:pt>
                <c:pt idx="11204">
                  <c:v>-458.101</c:v>
                </c:pt>
                <c:pt idx="11205">
                  <c:v>-474.06099999999998</c:v>
                </c:pt>
                <c:pt idx="11206">
                  <c:v>-927.27499999999998</c:v>
                </c:pt>
                <c:pt idx="11207">
                  <c:v>280.26100000000002</c:v>
                </c:pt>
                <c:pt idx="11208">
                  <c:v>40745.4</c:v>
                </c:pt>
                <c:pt idx="11209">
                  <c:v>-160.107</c:v>
                </c:pt>
                <c:pt idx="11210">
                  <c:v>367.52</c:v>
                </c:pt>
                <c:pt idx="11211">
                  <c:v>-1685.85</c:v>
                </c:pt>
                <c:pt idx="11212">
                  <c:v>548.89400000000001</c:v>
                </c:pt>
                <c:pt idx="11213">
                  <c:v>-75035.399999999994</c:v>
                </c:pt>
                <c:pt idx="11214">
                  <c:v>2355.2800000000002</c:v>
                </c:pt>
                <c:pt idx="11215">
                  <c:v>5419</c:v>
                </c:pt>
                <c:pt idx="11216">
                  <c:v>359.07400000000001</c:v>
                </c:pt>
                <c:pt idx="11217">
                  <c:v>15889</c:v>
                </c:pt>
                <c:pt idx="11218">
                  <c:v>76973.2</c:v>
                </c:pt>
                <c:pt idx="11219">
                  <c:v>-5604.97</c:v>
                </c:pt>
                <c:pt idx="11220">
                  <c:v>-19619.3</c:v>
                </c:pt>
                <c:pt idx="11221">
                  <c:v>-37758</c:v>
                </c:pt>
                <c:pt idx="11222">
                  <c:v>-1709.7</c:v>
                </c:pt>
                <c:pt idx="11223">
                  <c:v>2594.38</c:v>
                </c:pt>
                <c:pt idx="11224">
                  <c:v>-1880.73</c:v>
                </c:pt>
                <c:pt idx="11225">
                  <c:v>-1275.67</c:v>
                </c:pt>
                <c:pt idx="11226">
                  <c:v>-739.33299999999997</c:v>
                </c:pt>
                <c:pt idx="11227">
                  <c:v>7093.75</c:v>
                </c:pt>
                <c:pt idx="11228">
                  <c:v>66721.3</c:v>
                </c:pt>
                <c:pt idx="11229">
                  <c:v>-1367.55</c:v>
                </c:pt>
                <c:pt idx="11230">
                  <c:v>-5589.04</c:v>
                </c:pt>
                <c:pt idx="11231">
                  <c:v>-5122.9399999999996</c:v>
                </c:pt>
                <c:pt idx="11232">
                  <c:v>-17824.5</c:v>
                </c:pt>
                <c:pt idx="11233">
                  <c:v>-87331.6</c:v>
                </c:pt>
                <c:pt idx="11234">
                  <c:v>-1197.9100000000001</c:v>
                </c:pt>
                <c:pt idx="11235">
                  <c:v>1744.71</c:v>
                </c:pt>
                <c:pt idx="11236">
                  <c:v>-827.68600000000004</c:v>
                </c:pt>
                <c:pt idx="11237">
                  <c:v>-623.14562999999998</c:v>
                </c:pt>
                <c:pt idx="11238">
                  <c:v>-479.02</c:v>
                </c:pt>
                <c:pt idx="11239">
                  <c:v>-309.12853999999999</c:v>
                </c:pt>
                <c:pt idx="11240">
                  <c:v>-492.52300000000002</c:v>
                </c:pt>
                <c:pt idx="11241">
                  <c:v>1477.83</c:v>
                </c:pt>
                <c:pt idx="11242">
                  <c:v>-74.320400000000006</c:v>
                </c:pt>
                <c:pt idx="11243">
                  <c:v>62616.800000000003</c:v>
                </c:pt>
                <c:pt idx="11244">
                  <c:v>-1638.23</c:v>
                </c:pt>
                <c:pt idx="11245">
                  <c:v>-5492.28</c:v>
                </c:pt>
                <c:pt idx="11246">
                  <c:v>-6583.9</c:v>
                </c:pt>
                <c:pt idx="11247">
                  <c:v>-4590.21</c:v>
                </c:pt>
                <c:pt idx="11248">
                  <c:v>-2744.75</c:v>
                </c:pt>
                <c:pt idx="11249">
                  <c:v>-1842.88</c:v>
                </c:pt>
                <c:pt idx="11250">
                  <c:v>-1932.38</c:v>
                </c:pt>
                <c:pt idx="11251">
                  <c:v>-309.73899999999998</c:v>
                </c:pt>
                <c:pt idx="11252">
                  <c:v>-5045.87</c:v>
                </c:pt>
                <c:pt idx="11253">
                  <c:v>61.209499999999998</c:v>
                </c:pt>
                <c:pt idx="11254">
                  <c:v>684.30602999999996</c:v>
                </c:pt>
                <c:pt idx="11255">
                  <c:v>-932.303</c:v>
                </c:pt>
                <c:pt idx="11256">
                  <c:v>-1188.52</c:v>
                </c:pt>
                <c:pt idx="11257">
                  <c:v>-544.79999999999995</c:v>
                </c:pt>
                <c:pt idx="11258">
                  <c:v>-372.745</c:v>
                </c:pt>
                <c:pt idx="11259">
                  <c:v>-693.75647000000004</c:v>
                </c:pt>
                <c:pt idx="11260">
                  <c:v>-687.77300000000002</c:v>
                </c:pt>
                <c:pt idx="11261">
                  <c:v>-141.27500000000001</c:v>
                </c:pt>
                <c:pt idx="11262">
                  <c:v>2373.77</c:v>
                </c:pt>
                <c:pt idx="11263">
                  <c:v>-1486.44</c:v>
                </c:pt>
                <c:pt idx="11264">
                  <c:v>-13120.8</c:v>
                </c:pt>
                <c:pt idx="11265">
                  <c:v>-3923.96</c:v>
                </c:pt>
                <c:pt idx="11266">
                  <c:v>-9096.19</c:v>
                </c:pt>
                <c:pt idx="11267">
                  <c:v>-22485</c:v>
                </c:pt>
                <c:pt idx="11268">
                  <c:v>158524</c:v>
                </c:pt>
                <c:pt idx="11269">
                  <c:v>993.899</c:v>
                </c:pt>
                <c:pt idx="11270">
                  <c:v>1107.5</c:v>
                </c:pt>
                <c:pt idx="11271">
                  <c:v>1263.1400000000001</c:v>
                </c:pt>
                <c:pt idx="11272">
                  <c:v>-9137.57</c:v>
                </c:pt>
                <c:pt idx="11273">
                  <c:v>78798.7</c:v>
                </c:pt>
                <c:pt idx="11274">
                  <c:v>56984.4</c:v>
                </c:pt>
                <c:pt idx="11275">
                  <c:v>24627.4</c:v>
                </c:pt>
                <c:pt idx="11276">
                  <c:v>23861</c:v>
                </c:pt>
                <c:pt idx="11277">
                  <c:v>10959.5</c:v>
                </c:pt>
                <c:pt idx="11278">
                  <c:v>228938</c:v>
                </c:pt>
                <c:pt idx="11279">
                  <c:v>-160707</c:v>
                </c:pt>
                <c:pt idx="11280">
                  <c:v>2548.73</c:v>
                </c:pt>
                <c:pt idx="11281">
                  <c:v>-969.57100000000003</c:v>
                </c:pt>
                <c:pt idx="11282">
                  <c:v>-1199.98</c:v>
                </c:pt>
                <c:pt idx="11283">
                  <c:v>-1619.18</c:v>
                </c:pt>
                <c:pt idx="11284">
                  <c:v>-11747.3</c:v>
                </c:pt>
                <c:pt idx="11285">
                  <c:v>-6206.71</c:v>
                </c:pt>
                <c:pt idx="11286">
                  <c:v>-2547.1999999999998</c:v>
                </c:pt>
                <c:pt idx="11287">
                  <c:v>-22215</c:v>
                </c:pt>
                <c:pt idx="11288">
                  <c:v>37944.199999999997</c:v>
                </c:pt>
                <c:pt idx="11289">
                  <c:v>3235.85</c:v>
                </c:pt>
                <c:pt idx="11290">
                  <c:v>4443.9399999999996</c:v>
                </c:pt>
                <c:pt idx="11291">
                  <c:v>-906.66300000000001</c:v>
                </c:pt>
                <c:pt idx="11292">
                  <c:v>-3673.17</c:v>
                </c:pt>
                <c:pt idx="11293">
                  <c:v>-38491.1</c:v>
                </c:pt>
                <c:pt idx="11294">
                  <c:v>341.38900000000001</c:v>
                </c:pt>
                <c:pt idx="11295">
                  <c:v>20580.2</c:v>
                </c:pt>
                <c:pt idx="11296">
                  <c:v>-12653.1</c:v>
                </c:pt>
                <c:pt idx="11297">
                  <c:v>-895.81799999999998</c:v>
                </c:pt>
                <c:pt idx="11298">
                  <c:v>-505.61200000000002</c:v>
                </c:pt>
                <c:pt idx="11299">
                  <c:v>-320.22199999999998</c:v>
                </c:pt>
                <c:pt idx="11300">
                  <c:v>-44.302</c:v>
                </c:pt>
                <c:pt idx="11301">
                  <c:v>-2538.46</c:v>
                </c:pt>
                <c:pt idx="11302">
                  <c:v>-1709.61</c:v>
                </c:pt>
                <c:pt idx="11303">
                  <c:v>8532.75</c:v>
                </c:pt>
                <c:pt idx="11304">
                  <c:v>9618.36</c:v>
                </c:pt>
                <c:pt idx="11305">
                  <c:v>8299.83</c:v>
                </c:pt>
                <c:pt idx="11306">
                  <c:v>-6467.29</c:v>
                </c:pt>
                <c:pt idx="11307">
                  <c:v>-1996.07</c:v>
                </c:pt>
                <c:pt idx="11308">
                  <c:v>-1616.65</c:v>
                </c:pt>
                <c:pt idx="11309">
                  <c:v>-1081.53</c:v>
                </c:pt>
                <c:pt idx="11310">
                  <c:v>1053.8399999999999</c:v>
                </c:pt>
                <c:pt idx="11311">
                  <c:v>31867.3</c:v>
                </c:pt>
                <c:pt idx="11312">
                  <c:v>-78208.899999999994</c:v>
                </c:pt>
                <c:pt idx="11313">
                  <c:v>13007.9</c:v>
                </c:pt>
                <c:pt idx="11314">
                  <c:v>-73643.100000000006</c:v>
                </c:pt>
                <c:pt idx="11315">
                  <c:v>-76284.5</c:v>
                </c:pt>
                <c:pt idx="11316">
                  <c:v>27733.4</c:v>
                </c:pt>
                <c:pt idx="11317">
                  <c:v>28369.1</c:v>
                </c:pt>
                <c:pt idx="11318">
                  <c:v>-67199.600000000006</c:v>
                </c:pt>
                <c:pt idx="11319">
                  <c:v>-70393.7</c:v>
                </c:pt>
                <c:pt idx="11320">
                  <c:v>25841.9</c:v>
                </c:pt>
                <c:pt idx="11321">
                  <c:v>32468.799999999999</c:v>
                </c:pt>
                <c:pt idx="11322">
                  <c:v>27904.9</c:v>
                </c:pt>
                <c:pt idx="11323">
                  <c:v>-56879.6</c:v>
                </c:pt>
                <c:pt idx="11324">
                  <c:v>30794.5</c:v>
                </c:pt>
                <c:pt idx="11325">
                  <c:v>-61728.800000000003</c:v>
                </c:pt>
                <c:pt idx="11326">
                  <c:v>-63126.9</c:v>
                </c:pt>
                <c:pt idx="11327">
                  <c:v>25956.3</c:v>
                </c:pt>
                <c:pt idx="11328">
                  <c:v>-59013.2</c:v>
                </c:pt>
                <c:pt idx="11329">
                  <c:v>-58485.4</c:v>
                </c:pt>
                <c:pt idx="11330">
                  <c:v>-59785.5</c:v>
                </c:pt>
                <c:pt idx="11331">
                  <c:v>-52314.6</c:v>
                </c:pt>
                <c:pt idx="11332">
                  <c:v>36788.300000000003</c:v>
                </c:pt>
                <c:pt idx="11333">
                  <c:v>41814.199999999997</c:v>
                </c:pt>
                <c:pt idx="11334">
                  <c:v>-53643.8</c:v>
                </c:pt>
                <c:pt idx="11335">
                  <c:v>-50141.599999999999</c:v>
                </c:pt>
                <c:pt idx="11336">
                  <c:v>43221.4</c:v>
                </c:pt>
                <c:pt idx="11337">
                  <c:v>40475.9</c:v>
                </c:pt>
                <c:pt idx="11338">
                  <c:v>-51401.7</c:v>
                </c:pt>
                <c:pt idx="11339">
                  <c:v>-45691.199999999997</c:v>
                </c:pt>
                <c:pt idx="11340">
                  <c:v>-43578.400000000001</c:v>
                </c:pt>
                <c:pt idx="11341">
                  <c:v>50677</c:v>
                </c:pt>
                <c:pt idx="11342">
                  <c:v>-47228.7</c:v>
                </c:pt>
                <c:pt idx="11343">
                  <c:v>-45461.4</c:v>
                </c:pt>
                <c:pt idx="11344">
                  <c:v>51936.800000000003</c:v>
                </c:pt>
                <c:pt idx="11345">
                  <c:v>54017.5</c:v>
                </c:pt>
                <c:pt idx="11346">
                  <c:v>57949.2</c:v>
                </c:pt>
                <c:pt idx="11347">
                  <c:v>61318.8</c:v>
                </c:pt>
                <c:pt idx="11348">
                  <c:v>-367.33</c:v>
                </c:pt>
                <c:pt idx="11349">
                  <c:v>2788.39</c:v>
                </c:pt>
                <c:pt idx="11350">
                  <c:v>9934.5</c:v>
                </c:pt>
                <c:pt idx="11351">
                  <c:v>15196.3</c:v>
                </c:pt>
                <c:pt idx="11352">
                  <c:v>-67419.5</c:v>
                </c:pt>
                <c:pt idx="11353">
                  <c:v>553.85699999999997</c:v>
                </c:pt>
                <c:pt idx="11354">
                  <c:v>-1087.27</c:v>
                </c:pt>
                <c:pt idx="11355">
                  <c:v>-514.45299999999997</c:v>
                </c:pt>
                <c:pt idx="11356">
                  <c:v>-6855.5</c:v>
                </c:pt>
                <c:pt idx="11357">
                  <c:v>4367.9799999999996</c:v>
                </c:pt>
                <c:pt idx="11358">
                  <c:v>7426.46</c:v>
                </c:pt>
                <c:pt idx="11359">
                  <c:v>-9532.44</c:v>
                </c:pt>
                <c:pt idx="11360">
                  <c:v>844.39700000000005</c:v>
                </c:pt>
                <c:pt idx="11361">
                  <c:v>430.62299999999999</c:v>
                </c:pt>
                <c:pt idx="11362">
                  <c:v>1746.69</c:v>
                </c:pt>
                <c:pt idx="11363">
                  <c:v>-11042.1</c:v>
                </c:pt>
                <c:pt idx="11364">
                  <c:v>1434.7</c:v>
                </c:pt>
                <c:pt idx="11365">
                  <c:v>341.625</c:v>
                </c:pt>
                <c:pt idx="11366">
                  <c:v>-500.10899999999998</c:v>
                </c:pt>
                <c:pt idx="11367">
                  <c:v>195830</c:v>
                </c:pt>
                <c:pt idx="11368">
                  <c:v>-11822.4</c:v>
                </c:pt>
                <c:pt idx="11369">
                  <c:v>-3910.64</c:v>
                </c:pt>
                <c:pt idx="11370">
                  <c:v>-3461.99</c:v>
                </c:pt>
                <c:pt idx="11371">
                  <c:v>-2099.54</c:v>
                </c:pt>
                <c:pt idx="11372">
                  <c:v>-1465.91</c:v>
                </c:pt>
                <c:pt idx="11373">
                  <c:v>-77415.600000000006</c:v>
                </c:pt>
                <c:pt idx="11374">
                  <c:v>4233.58</c:v>
                </c:pt>
                <c:pt idx="11375">
                  <c:v>-1197.08</c:v>
                </c:pt>
                <c:pt idx="11376">
                  <c:v>-19643.900000000001</c:v>
                </c:pt>
                <c:pt idx="11377">
                  <c:v>15600.2</c:v>
                </c:pt>
                <c:pt idx="11378">
                  <c:v>-1159.51</c:v>
                </c:pt>
                <c:pt idx="11379">
                  <c:v>-810.24699999999996</c:v>
                </c:pt>
                <c:pt idx="11380">
                  <c:v>-537.64300000000003</c:v>
                </c:pt>
                <c:pt idx="11381">
                  <c:v>7114.03</c:v>
                </c:pt>
                <c:pt idx="11382">
                  <c:v>-1100.6199999999999</c:v>
                </c:pt>
                <c:pt idx="11383">
                  <c:v>6404.03</c:v>
                </c:pt>
                <c:pt idx="11384">
                  <c:v>26648</c:v>
                </c:pt>
                <c:pt idx="11385">
                  <c:v>-6699.88</c:v>
                </c:pt>
                <c:pt idx="11386">
                  <c:v>-4464.07</c:v>
                </c:pt>
                <c:pt idx="11387">
                  <c:v>-16938.599999999999</c:v>
                </c:pt>
                <c:pt idx="11388">
                  <c:v>49947.199999999997</c:v>
                </c:pt>
                <c:pt idx="11389">
                  <c:v>-1956.22</c:v>
                </c:pt>
                <c:pt idx="11390">
                  <c:v>-3480.76</c:v>
                </c:pt>
                <c:pt idx="11391">
                  <c:v>-3060.18</c:v>
                </c:pt>
                <c:pt idx="11392">
                  <c:v>-1794.09</c:v>
                </c:pt>
                <c:pt idx="11393">
                  <c:v>-1135.79</c:v>
                </c:pt>
                <c:pt idx="11394">
                  <c:v>955.70399999999995</c:v>
                </c:pt>
                <c:pt idx="11395">
                  <c:v>140.41200000000001</c:v>
                </c:pt>
                <c:pt idx="11396">
                  <c:v>101.012</c:v>
                </c:pt>
                <c:pt idx="11397">
                  <c:v>-722.18399999999997</c:v>
                </c:pt>
                <c:pt idx="11398">
                  <c:v>5715.5</c:v>
                </c:pt>
                <c:pt idx="11399">
                  <c:v>-4969.3100000000004</c:v>
                </c:pt>
                <c:pt idx="11400">
                  <c:v>10451.9</c:v>
                </c:pt>
                <c:pt idx="11401">
                  <c:v>-1527.01</c:v>
                </c:pt>
                <c:pt idx="11402">
                  <c:v>6054.7</c:v>
                </c:pt>
                <c:pt idx="11403">
                  <c:v>-24.026700000000002</c:v>
                </c:pt>
                <c:pt idx="11404">
                  <c:v>-23289.3</c:v>
                </c:pt>
                <c:pt idx="11405">
                  <c:v>-1789.63</c:v>
                </c:pt>
                <c:pt idx="11406">
                  <c:v>-4054.38</c:v>
                </c:pt>
                <c:pt idx="11407">
                  <c:v>10469.9</c:v>
                </c:pt>
                <c:pt idx="11408">
                  <c:v>7032.5</c:v>
                </c:pt>
                <c:pt idx="11409">
                  <c:v>-489.02773999999999</c:v>
                </c:pt>
                <c:pt idx="11410">
                  <c:v>-26020.3</c:v>
                </c:pt>
                <c:pt idx="11411">
                  <c:v>-1061.73</c:v>
                </c:pt>
                <c:pt idx="11412">
                  <c:v>-522.94899999999996</c:v>
                </c:pt>
                <c:pt idx="11413">
                  <c:v>-217.19800000000001</c:v>
                </c:pt>
                <c:pt idx="11414">
                  <c:v>9669.7000000000007</c:v>
                </c:pt>
                <c:pt idx="11415">
                  <c:v>-5506.49</c:v>
                </c:pt>
                <c:pt idx="11416">
                  <c:v>7643.31</c:v>
                </c:pt>
                <c:pt idx="11417">
                  <c:v>-5235.3100000000004</c:v>
                </c:pt>
                <c:pt idx="11418">
                  <c:v>7017.06</c:v>
                </c:pt>
                <c:pt idx="11419">
                  <c:v>-2327.1999999999998</c:v>
                </c:pt>
                <c:pt idx="11420">
                  <c:v>1650.85</c:v>
                </c:pt>
                <c:pt idx="11421">
                  <c:v>-2997.16</c:v>
                </c:pt>
                <c:pt idx="11422">
                  <c:v>-1593.8</c:v>
                </c:pt>
                <c:pt idx="11423">
                  <c:v>-1142.56</c:v>
                </c:pt>
                <c:pt idx="11424">
                  <c:v>3207.74</c:v>
                </c:pt>
                <c:pt idx="11425">
                  <c:v>23048.6</c:v>
                </c:pt>
                <c:pt idx="11426">
                  <c:v>-1312.86</c:v>
                </c:pt>
                <c:pt idx="11427">
                  <c:v>-4570.71</c:v>
                </c:pt>
                <c:pt idx="11428">
                  <c:v>-17727.5</c:v>
                </c:pt>
                <c:pt idx="11429">
                  <c:v>-506.73399999999998</c:v>
                </c:pt>
                <c:pt idx="11430">
                  <c:v>-441.08100000000002</c:v>
                </c:pt>
                <c:pt idx="11431">
                  <c:v>-890.72199999999998</c:v>
                </c:pt>
                <c:pt idx="11432">
                  <c:v>-754.49199999999996</c:v>
                </c:pt>
                <c:pt idx="11433">
                  <c:v>472.57</c:v>
                </c:pt>
                <c:pt idx="11434">
                  <c:v>364.58785999999998</c:v>
                </c:pt>
                <c:pt idx="11435">
                  <c:v>11702.4</c:v>
                </c:pt>
                <c:pt idx="11436">
                  <c:v>555.75800000000004</c:v>
                </c:pt>
                <c:pt idx="11437">
                  <c:v>5015.45</c:v>
                </c:pt>
                <c:pt idx="11438">
                  <c:v>3870.78</c:v>
                </c:pt>
                <c:pt idx="11439">
                  <c:v>-239.21100000000001</c:v>
                </c:pt>
                <c:pt idx="11440">
                  <c:v>-97.167199999999994</c:v>
                </c:pt>
                <c:pt idx="11441">
                  <c:v>6995.01</c:v>
                </c:pt>
                <c:pt idx="11442">
                  <c:v>-949.75</c:v>
                </c:pt>
                <c:pt idx="11443">
                  <c:v>3021.81</c:v>
                </c:pt>
                <c:pt idx="11444">
                  <c:v>-1235.8900000000001</c:v>
                </c:pt>
                <c:pt idx="11445">
                  <c:v>-255.56100000000001</c:v>
                </c:pt>
                <c:pt idx="11446">
                  <c:v>-579.47400000000005</c:v>
                </c:pt>
                <c:pt idx="11447">
                  <c:v>14828</c:v>
                </c:pt>
                <c:pt idx="11448">
                  <c:v>-5571.55</c:v>
                </c:pt>
                <c:pt idx="11449">
                  <c:v>-9819.9500000000007</c:v>
                </c:pt>
                <c:pt idx="11450">
                  <c:v>-6603.82</c:v>
                </c:pt>
                <c:pt idx="11451">
                  <c:v>-1900.15</c:v>
                </c:pt>
                <c:pt idx="11452">
                  <c:v>-1233.27</c:v>
                </c:pt>
                <c:pt idx="11453">
                  <c:v>-1554.5</c:v>
                </c:pt>
                <c:pt idx="11454">
                  <c:v>4321.08</c:v>
                </c:pt>
                <c:pt idx="11455">
                  <c:v>502.51900000000001</c:v>
                </c:pt>
                <c:pt idx="11456">
                  <c:v>-3386.32</c:v>
                </c:pt>
                <c:pt idx="11457">
                  <c:v>-1181.56</c:v>
                </c:pt>
                <c:pt idx="11458">
                  <c:v>-1521.33</c:v>
                </c:pt>
                <c:pt idx="11459">
                  <c:v>14439.1</c:v>
                </c:pt>
                <c:pt idx="11460">
                  <c:v>-897.26886000000002</c:v>
                </c:pt>
                <c:pt idx="11461">
                  <c:v>-5024.38</c:v>
                </c:pt>
                <c:pt idx="11462">
                  <c:v>-3134.82</c:v>
                </c:pt>
                <c:pt idx="11463">
                  <c:v>164858</c:v>
                </c:pt>
                <c:pt idx="11464">
                  <c:v>-6002.55</c:v>
                </c:pt>
                <c:pt idx="11465">
                  <c:v>-15309.2</c:v>
                </c:pt>
                <c:pt idx="11466">
                  <c:v>172409</c:v>
                </c:pt>
                <c:pt idx="11467">
                  <c:v>-3530.41</c:v>
                </c:pt>
                <c:pt idx="11468">
                  <c:v>-3648.49</c:v>
                </c:pt>
                <c:pt idx="11469">
                  <c:v>-1854.59</c:v>
                </c:pt>
                <c:pt idx="11470">
                  <c:v>-1050.3</c:v>
                </c:pt>
                <c:pt idx="11471">
                  <c:v>-655.20899999999995</c:v>
                </c:pt>
                <c:pt idx="11472">
                  <c:v>-1979.63</c:v>
                </c:pt>
                <c:pt idx="11473">
                  <c:v>-1854.71</c:v>
                </c:pt>
                <c:pt idx="11474">
                  <c:v>68522.399999999994</c:v>
                </c:pt>
                <c:pt idx="11475">
                  <c:v>7985.51</c:v>
                </c:pt>
                <c:pt idx="11476">
                  <c:v>-3678.88</c:v>
                </c:pt>
                <c:pt idx="11477">
                  <c:v>-3658.21</c:v>
                </c:pt>
                <c:pt idx="11478">
                  <c:v>31344.6</c:v>
                </c:pt>
                <c:pt idx="11479">
                  <c:v>-1105.93</c:v>
                </c:pt>
                <c:pt idx="11480">
                  <c:v>-696.02200000000005</c:v>
                </c:pt>
                <c:pt idx="11481">
                  <c:v>-698.06700000000001</c:v>
                </c:pt>
                <c:pt idx="11482">
                  <c:v>-11983.9</c:v>
                </c:pt>
                <c:pt idx="11483">
                  <c:v>2982.61</c:v>
                </c:pt>
                <c:pt idx="11484">
                  <c:v>625.875</c:v>
                </c:pt>
                <c:pt idx="11485">
                  <c:v>63022</c:v>
                </c:pt>
                <c:pt idx="11486">
                  <c:v>-20.3813</c:v>
                </c:pt>
                <c:pt idx="11487">
                  <c:v>2906.29</c:v>
                </c:pt>
                <c:pt idx="11488">
                  <c:v>-5430.89</c:v>
                </c:pt>
                <c:pt idx="11489">
                  <c:v>4647.74</c:v>
                </c:pt>
                <c:pt idx="11490">
                  <c:v>-5362.63</c:v>
                </c:pt>
                <c:pt idx="11491">
                  <c:v>-3245.63</c:v>
                </c:pt>
                <c:pt idx="11492">
                  <c:v>-2339.58</c:v>
                </c:pt>
                <c:pt idx="11493">
                  <c:v>4212.62</c:v>
                </c:pt>
                <c:pt idx="11494">
                  <c:v>-1932.54</c:v>
                </c:pt>
                <c:pt idx="11495">
                  <c:v>-3325.02</c:v>
                </c:pt>
                <c:pt idx="11496">
                  <c:v>-1659.71</c:v>
                </c:pt>
                <c:pt idx="11497">
                  <c:v>-1154.8699999999999</c:v>
                </c:pt>
                <c:pt idx="11498">
                  <c:v>-2408.09</c:v>
                </c:pt>
                <c:pt idx="11499">
                  <c:v>-1781.12</c:v>
                </c:pt>
                <c:pt idx="11500">
                  <c:v>-1039.3499999999999</c:v>
                </c:pt>
                <c:pt idx="11501">
                  <c:v>20503.400000000001</c:v>
                </c:pt>
                <c:pt idx="11502">
                  <c:v>-1824.04</c:v>
                </c:pt>
                <c:pt idx="11503">
                  <c:v>-43.505000000000003</c:v>
                </c:pt>
                <c:pt idx="11504">
                  <c:v>13084.1</c:v>
                </c:pt>
                <c:pt idx="11505">
                  <c:v>34541.800000000003</c:v>
                </c:pt>
                <c:pt idx="11506">
                  <c:v>-4770.09</c:v>
                </c:pt>
                <c:pt idx="11507">
                  <c:v>164354</c:v>
                </c:pt>
                <c:pt idx="11508">
                  <c:v>-1521.89</c:v>
                </c:pt>
                <c:pt idx="11509">
                  <c:v>-656.17700000000002</c:v>
                </c:pt>
                <c:pt idx="11510">
                  <c:v>-61.7361</c:v>
                </c:pt>
                <c:pt idx="11511">
                  <c:v>8255.7999999999993</c:v>
                </c:pt>
                <c:pt idx="11512">
                  <c:v>-535.23699999999997</c:v>
                </c:pt>
                <c:pt idx="11513">
                  <c:v>109.03700000000001</c:v>
                </c:pt>
                <c:pt idx="11514">
                  <c:v>-27917.200000000001</c:v>
                </c:pt>
                <c:pt idx="11515">
                  <c:v>21703.1</c:v>
                </c:pt>
                <c:pt idx="11516">
                  <c:v>15911.3</c:v>
                </c:pt>
                <c:pt idx="11517">
                  <c:v>99551.9</c:v>
                </c:pt>
                <c:pt idx="11518">
                  <c:v>-6503.26</c:v>
                </c:pt>
                <c:pt idx="11519">
                  <c:v>-2154.94</c:v>
                </c:pt>
                <c:pt idx="11520">
                  <c:v>-3629.06</c:v>
                </c:pt>
                <c:pt idx="11521">
                  <c:v>58409.1</c:v>
                </c:pt>
                <c:pt idx="11522">
                  <c:v>-62651.8</c:v>
                </c:pt>
                <c:pt idx="11523">
                  <c:v>2276.5300000000002</c:v>
                </c:pt>
                <c:pt idx="11524">
                  <c:v>2837.05</c:v>
                </c:pt>
                <c:pt idx="11525">
                  <c:v>31574.9</c:v>
                </c:pt>
                <c:pt idx="11526">
                  <c:v>1553.76</c:v>
                </c:pt>
                <c:pt idx="11527">
                  <c:v>7497.28</c:v>
                </c:pt>
                <c:pt idx="11528">
                  <c:v>-2255.2600000000002</c:v>
                </c:pt>
                <c:pt idx="11529">
                  <c:v>703.36321999999996</c:v>
                </c:pt>
                <c:pt idx="11530">
                  <c:v>387.55700000000002</c:v>
                </c:pt>
                <c:pt idx="11531">
                  <c:v>574.66999999999996</c:v>
                </c:pt>
                <c:pt idx="11532">
                  <c:v>659.78800000000001</c:v>
                </c:pt>
                <c:pt idx="11533">
                  <c:v>440.791</c:v>
                </c:pt>
                <c:pt idx="11534">
                  <c:v>-2408.25</c:v>
                </c:pt>
                <c:pt idx="11535">
                  <c:v>-1530.68</c:v>
                </c:pt>
                <c:pt idx="11536">
                  <c:v>3155.34</c:v>
                </c:pt>
                <c:pt idx="11537">
                  <c:v>-1118.55</c:v>
                </c:pt>
                <c:pt idx="11538">
                  <c:v>-39.201300000000003</c:v>
                </c:pt>
                <c:pt idx="11539">
                  <c:v>19.460699999999999</c:v>
                </c:pt>
                <c:pt idx="11540">
                  <c:v>14950.6</c:v>
                </c:pt>
                <c:pt idx="11541">
                  <c:v>-3867.09</c:v>
                </c:pt>
                <c:pt idx="11542">
                  <c:v>-2383.41</c:v>
                </c:pt>
                <c:pt idx="11543">
                  <c:v>-1584.03</c:v>
                </c:pt>
                <c:pt idx="11544">
                  <c:v>54107.8</c:v>
                </c:pt>
                <c:pt idx="11545">
                  <c:v>23396.5</c:v>
                </c:pt>
                <c:pt idx="11546">
                  <c:v>-67048.800000000003</c:v>
                </c:pt>
                <c:pt idx="11547">
                  <c:v>24489.1</c:v>
                </c:pt>
                <c:pt idx="11548">
                  <c:v>-68792.100000000006</c:v>
                </c:pt>
                <c:pt idx="11549">
                  <c:v>24221.7</c:v>
                </c:pt>
                <c:pt idx="11550">
                  <c:v>25587.3</c:v>
                </c:pt>
                <c:pt idx="11551">
                  <c:v>27738.7</c:v>
                </c:pt>
                <c:pt idx="11552">
                  <c:v>-70292.100000000006</c:v>
                </c:pt>
                <c:pt idx="11553">
                  <c:v>-59001.5</c:v>
                </c:pt>
                <c:pt idx="11554">
                  <c:v>21023.3</c:v>
                </c:pt>
                <c:pt idx="11555">
                  <c:v>-58607</c:v>
                </c:pt>
                <c:pt idx="11556">
                  <c:v>24375.5</c:v>
                </c:pt>
                <c:pt idx="11557">
                  <c:v>43107.199999999997</c:v>
                </c:pt>
                <c:pt idx="11558">
                  <c:v>-55793.5</c:v>
                </c:pt>
                <c:pt idx="11559">
                  <c:v>33582.5</c:v>
                </c:pt>
                <c:pt idx="11560">
                  <c:v>-52283.3</c:v>
                </c:pt>
                <c:pt idx="11561">
                  <c:v>38264.699999999997</c:v>
                </c:pt>
                <c:pt idx="11562">
                  <c:v>42657.4</c:v>
                </c:pt>
                <c:pt idx="11563">
                  <c:v>2158.0100000000002</c:v>
                </c:pt>
                <c:pt idx="11564">
                  <c:v>1891.78</c:v>
                </c:pt>
                <c:pt idx="11565">
                  <c:v>-71537.5</c:v>
                </c:pt>
                <c:pt idx="11566">
                  <c:v>-1606.03</c:v>
                </c:pt>
                <c:pt idx="11567">
                  <c:v>-690.73400000000004</c:v>
                </c:pt>
                <c:pt idx="11568">
                  <c:v>5826.97</c:v>
                </c:pt>
                <c:pt idx="11569">
                  <c:v>8889.43</c:v>
                </c:pt>
                <c:pt idx="11570">
                  <c:v>12365.9</c:v>
                </c:pt>
                <c:pt idx="11571">
                  <c:v>-1014.38</c:v>
                </c:pt>
                <c:pt idx="11572">
                  <c:v>-535.06500000000005</c:v>
                </c:pt>
                <c:pt idx="11573">
                  <c:v>-52172.1</c:v>
                </c:pt>
                <c:pt idx="11574">
                  <c:v>526.66300000000001</c:v>
                </c:pt>
                <c:pt idx="11575">
                  <c:v>318.06900000000002</c:v>
                </c:pt>
                <c:pt idx="11576">
                  <c:v>3763.93</c:v>
                </c:pt>
                <c:pt idx="11577">
                  <c:v>298.12299999999999</c:v>
                </c:pt>
                <c:pt idx="11578">
                  <c:v>33.613</c:v>
                </c:pt>
                <c:pt idx="11579">
                  <c:v>222.41272000000001</c:v>
                </c:pt>
                <c:pt idx="11580">
                  <c:v>64785.599999999999</c:v>
                </c:pt>
                <c:pt idx="11581">
                  <c:v>-9992.14</c:v>
                </c:pt>
                <c:pt idx="11582">
                  <c:v>-38017.599999999999</c:v>
                </c:pt>
                <c:pt idx="11583">
                  <c:v>-2883.93</c:v>
                </c:pt>
                <c:pt idx="11584">
                  <c:v>-2209.0500000000002</c:v>
                </c:pt>
                <c:pt idx="11585">
                  <c:v>-1571.09</c:v>
                </c:pt>
                <c:pt idx="11586">
                  <c:v>2795.94</c:v>
                </c:pt>
                <c:pt idx="11587">
                  <c:v>-464.03699999999998</c:v>
                </c:pt>
                <c:pt idx="11588">
                  <c:v>-1976.21</c:v>
                </c:pt>
                <c:pt idx="11589">
                  <c:v>-1211.1199999999999</c:v>
                </c:pt>
                <c:pt idx="11590">
                  <c:v>-62603.5</c:v>
                </c:pt>
                <c:pt idx="11591">
                  <c:v>-619.83551</c:v>
                </c:pt>
                <c:pt idx="11592">
                  <c:v>-5736.71</c:v>
                </c:pt>
                <c:pt idx="11593">
                  <c:v>-1192.3499999999999</c:v>
                </c:pt>
                <c:pt idx="11594">
                  <c:v>6845.78</c:v>
                </c:pt>
                <c:pt idx="11595">
                  <c:v>-505.00177000000002</c:v>
                </c:pt>
                <c:pt idx="11596">
                  <c:v>18815.7</c:v>
                </c:pt>
                <c:pt idx="11597">
                  <c:v>-1327.99</c:v>
                </c:pt>
                <c:pt idx="11598">
                  <c:v>1311.84</c:v>
                </c:pt>
                <c:pt idx="11599">
                  <c:v>-103968</c:v>
                </c:pt>
                <c:pt idx="11600">
                  <c:v>-29399.1</c:v>
                </c:pt>
                <c:pt idx="11601">
                  <c:v>982.57600000000002</c:v>
                </c:pt>
                <c:pt idx="11602">
                  <c:v>-979.74800000000005</c:v>
                </c:pt>
                <c:pt idx="11603">
                  <c:v>-192.12100000000001</c:v>
                </c:pt>
                <c:pt idx="11604">
                  <c:v>403.80399999999997</c:v>
                </c:pt>
                <c:pt idx="11605">
                  <c:v>35631.5</c:v>
                </c:pt>
                <c:pt idx="11606">
                  <c:v>182756</c:v>
                </c:pt>
                <c:pt idx="11607">
                  <c:v>-4565.99</c:v>
                </c:pt>
                <c:pt idx="11608">
                  <c:v>-4795.18</c:v>
                </c:pt>
                <c:pt idx="11609">
                  <c:v>64041.5</c:v>
                </c:pt>
                <c:pt idx="11610">
                  <c:v>-6140.34</c:v>
                </c:pt>
                <c:pt idx="11611">
                  <c:v>-50287.6</c:v>
                </c:pt>
                <c:pt idx="11612">
                  <c:v>-3688.83</c:v>
                </c:pt>
                <c:pt idx="11613">
                  <c:v>-7740.4</c:v>
                </c:pt>
                <c:pt idx="11614">
                  <c:v>5587.69</c:v>
                </c:pt>
                <c:pt idx="11615">
                  <c:v>-1006.18</c:v>
                </c:pt>
                <c:pt idx="11616">
                  <c:v>-840.524</c:v>
                </c:pt>
                <c:pt idx="11617">
                  <c:v>1662.21</c:v>
                </c:pt>
                <c:pt idx="11618">
                  <c:v>-854.98500000000001</c:v>
                </c:pt>
                <c:pt idx="11619">
                  <c:v>-79019</c:v>
                </c:pt>
                <c:pt idx="11620">
                  <c:v>-17350.099999999999</c:v>
                </c:pt>
                <c:pt idx="11621">
                  <c:v>7034.22</c:v>
                </c:pt>
                <c:pt idx="11622">
                  <c:v>-197.05099999999999</c:v>
                </c:pt>
                <c:pt idx="11623">
                  <c:v>19.911200000000001</c:v>
                </c:pt>
                <c:pt idx="11624">
                  <c:v>-8757.3700000000008</c:v>
                </c:pt>
                <c:pt idx="11625">
                  <c:v>443.57499999999999</c:v>
                </c:pt>
                <c:pt idx="11626">
                  <c:v>-290.63600000000002</c:v>
                </c:pt>
                <c:pt idx="11627">
                  <c:v>-106.51900000000001</c:v>
                </c:pt>
                <c:pt idx="11628">
                  <c:v>5645.58</c:v>
                </c:pt>
                <c:pt idx="11629">
                  <c:v>186229</c:v>
                </c:pt>
                <c:pt idx="11630">
                  <c:v>-6583.42</c:v>
                </c:pt>
                <c:pt idx="11631">
                  <c:v>-3683.31</c:v>
                </c:pt>
                <c:pt idx="11632">
                  <c:v>-58751</c:v>
                </c:pt>
                <c:pt idx="11633">
                  <c:v>-2294.5700000000002</c:v>
                </c:pt>
                <c:pt idx="11634">
                  <c:v>-2276.5300000000002</c:v>
                </c:pt>
                <c:pt idx="11635">
                  <c:v>-1554.45</c:v>
                </c:pt>
                <c:pt idx="11636">
                  <c:v>-1114.72</c:v>
                </c:pt>
                <c:pt idx="11637">
                  <c:v>-862.51300000000003</c:v>
                </c:pt>
                <c:pt idx="11638">
                  <c:v>24916.799999999999</c:v>
                </c:pt>
                <c:pt idx="11639">
                  <c:v>13818.3</c:v>
                </c:pt>
                <c:pt idx="11640">
                  <c:v>12179.8</c:v>
                </c:pt>
                <c:pt idx="11641">
                  <c:v>-460.64299999999997</c:v>
                </c:pt>
                <c:pt idx="11642">
                  <c:v>-178.25700000000001</c:v>
                </c:pt>
                <c:pt idx="11643">
                  <c:v>-1190.52</c:v>
                </c:pt>
                <c:pt idx="11644">
                  <c:v>-1249.26</c:v>
                </c:pt>
                <c:pt idx="11645">
                  <c:v>2908.33</c:v>
                </c:pt>
                <c:pt idx="11646">
                  <c:v>7964.64</c:v>
                </c:pt>
                <c:pt idx="11647">
                  <c:v>-1717.55</c:v>
                </c:pt>
                <c:pt idx="11648">
                  <c:v>-13287.8</c:v>
                </c:pt>
                <c:pt idx="11649">
                  <c:v>563.74199999999996</c:v>
                </c:pt>
                <c:pt idx="11650">
                  <c:v>896.56100000000004</c:v>
                </c:pt>
                <c:pt idx="11651">
                  <c:v>324.13799999999998</c:v>
                </c:pt>
                <c:pt idx="11652">
                  <c:v>-132.839</c:v>
                </c:pt>
                <c:pt idx="11653">
                  <c:v>-376.27699999999999</c:v>
                </c:pt>
                <c:pt idx="11654">
                  <c:v>-774.65599999999995</c:v>
                </c:pt>
                <c:pt idx="11655">
                  <c:v>3116.72</c:v>
                </c:pt>
                <c:pt idx="11656">
                  <c:v>22732.3</c:v>
                </c:pt>
                <c:pt idx="11657">
                  <c:v>-1036.24</c:v>
                </c:pt>
                <c:pt idx="11658">
                  <c:v>2298.89</c:v>
                </c:pt>
                <c:pt idx="11659">
                  <c:v>234371</c:v>
                </c:pt>
                <c:pt idx="11660">
                  <c:v>-3043.31</c:v>
                </c:pt>
                <c:pt idx="11661">
                  <c:v>-8801.98</c:v>
                </c:pt>
                <c:pt idx="11662">
                  <c:v>-7804.15</c:v>
                </c:pt>
                <c:pt idx="11663">
                  <c:v>-197646</c:v>
                </c:pt>
                <c:pt idx="11664">
                  <c:v>42424.7</c:v>
                </c:pt>
                <c:pt idx="11665">
                  <c:v>35826.199999999997</c:v>
                </c:pt>
                <c:pt idx="11666">
                  <c:v>33108</c:v>
                </c:pt>
                <c:pt idx="11667">
                  <c:v>111327</c:v>
                </c:pt>
                <c:pt idx="11668">
                  <c:v>142393</c:v>
                </c:pt>
                <c:pt idx="11669">
                  <c:v>137397</c:v>
                </c:pt>
                <c:pt idx="11670">
                  <c:v>-47966.400000000001</c:v>
                </c:pt>
                <c:pt idx="11671">
                  <c:v>-233871</c:v>
                </c:pt>
                <c:pt idx="11672">
                  <c:v>-1025.69</c:v>
                </c:pt>
                <c:pt idx="11673">
                  <c:v>25130.9</c:v>
                </c:pt>
                <c:pt idx="11674">
                  <c:v>-2756.51</c:v>
                </c:pt>
                <c:pt idx="11675">
                  <c:v>-1938.76</c:v>
                </c:pt>
                <c:pt idx="11676">
                  <c:v>-929.82</c:v>
                </c:pt>
                <c:pt idx="11677">
                  <c:v>-1814.94</c:v>
                </c:pt>
                <c:pt idx="11678">
                  <c:v>-817.17499999999995</c:v>
                </c:pt>
                <c:pt idx="11679">
                  <c:v>1061.5</c:v>
                </c:pt>
                <c:pt idx="11680">
                  <c:v>873.84729000000004</c:v>
                </c:pt>
                <c:pt idx="11681">
                  <c:v>875.25699999999995</c:v>
                </c:pt>
                <c:pt idx="11682">
                  <c:v>536.31899999999996</c:v>
                </c:pt>
                <c:pt idx="11683">
                  <c:v>2340.9</c:v>
                </c:pt>
                <c:pt idx="11684">
                  <c:v>-37.604999999999997</c:v>
                </c:pt>
                <c:pt idx="11685">
                  <c:v>-1397.85</c:v>
                </c:pt>
                <c:pt idx="11686">
                  <c:v>-2752.6</c:v>
                </c:pt>
                <c:pt idx="11687">
                  <c:v>-21226.2</c:v>
                </c:pt>
                <c:pt idx="11688">
                  <c:v>-3433.76</c:v>
                </c:pt>
                <c:pt idx="11689">
                  <c:v>30015.4</c:v>
                </c:pt>
                <c:pt idx="11690">
                  <c:v>-2525.59</c:v>
                </c:pt>
                <c:pt idx="11691">
                  <c:v>4864.38</c:v>
                </c:pt>
                <c:pt idx="11692">
                  <c:v>7886.37</c:v>
                </c:pt>
                <c:pt idx="11693">
                  <c:v>19599</c:v>
                </c:pt>
                <c:pt idx="11694">
                  <c:v>14681.1</c:v>
                </c:pt>
                <c:pt idx="11695">
                  <c:v>-58801.3</c:v>
                </c:pt>
                <c:pt idx="11696">
                  <c:v>-61300.3</c:v>
                </c:pt>
                <c:pt idx="11697">
                  <c:v>25397.4</c:v>
                </c:pt>
                <c:pt idx="11698">
                  <c:v>25301.8</c:v>
                </c:pt>
                <c:pt idx="11699">
                  <c:v>24579</c:v>
                </c:pt>
                <c:pt idx="11700">
                  <c:v>25212</c:v>
                </c:pt>
                <c:pt idx="11701">
                  <c:v>27415.7</c:v>
                </c:pt>
                <c:pt idx="11702">
                  <c:v>25431.599999999999</c:v>
                </c:pt>
                <c:pt idx="11703">
                  <c:v>-4117.0200000000004</c:v>
                </c:pt>
                <c:pt idx="11704">
                  <c:v>-98786.8</c:v>
                </c:pt>
                <c:pt idx="11705">
                  <c:v>-4675.17</c:v>
                </c:pt>
                <c:pt idx="11706">
                  <c:v>17942.900000000001</c:v>
                </c:pt>
                <c:pt idx="11707">
                  <c:v>-1100.9000000000001</c:v>
                </c:pt>
                <c:pt idx="11708">
                  <c:v>-811.58199999999999</c:v>
                </c:pt>
                <c:pt idx="11709">
                  <c:v>-754.69397000000004</c:v>
                </c:pt>
                <c:pt idx="11710">
                  <c:v>-3239.12</c:v>
                </c:pt>
                <c:pt idx="11711">
                  <c:v>2508.9299999999998</c:v>
                </c:pt>
                <c:pt idx="11712">
                  <c:v>-486.79599999999999</c:v>
                </c:pt>
                <c:pt idx="11713">
                  <c:v>4765.03</c:v>
                </c:pt>
                <c:pt idx="11714">
                  <c:v>-274.47699</c:v>
                </c:pt>
                <c:pt idx="11715">
                  <c:v>-2276.4699999999998</c:v>
                </c:pt>
                <c:pt idx="11716">
                  <c:v>121267</c:v>
                </c:pt>
                <c:pt idx="11717">
                  <c:v>-7126.84</c:v>
                </c:pt>
                <c:pt idx="11718">
                  <c:v>14726.4</c:v>
                </c:pt>
                <c:pt idx="11719">
                  <c:v>-3959.51</c:v>
                </c:pt>
                <c:pt idx="11720">
                  <c:v>43552.800000000003</c:v>
                </c:pt>
                <c:pt idx="11721">
                  <c:v>-45430.6</c:v>
                </c:pt>
                <c:pt idx="11722">
                  <c:v>40516.699999999997</c:v>
                </c:pt>
                <c:pt idx="11723">
                  <c:v>12053.5</c:v>
                </c:pt>
                <c:pt idx="11724">
                  <c:v>-4928.03</c:v>
                </c:pt>
                <c:pt idx="11725">
                  <c:v>-3669.08</c:v>
                </c:pt>
                <c:pt idx="11726">
                  <c:v>-2201.48</c:v>
                </c:pt>
                <c:pt idx="11727">
                  <c:v>-2753.56</c:v>
                </c:pt>
                <c:pt idx="11728">
                  <c:v>-2344.39</c:v>
                </c:pt>
                <c:pt idx="11729">
                  <c:v>-213.48099999999999</c:v>
                </c:pt>
                <c:pt idx="11730">
                  <c:v>-650.577</c:v>
                </c:pt>
                <c:pt idx="11731">
                  <c:v>-427.96199999999999</c:v>
                </c:pt>
                <c:pt idx="11732">
                  <c:v>6134.49</c:v>
                </c:pt>
                <c:pt idx="11733">
                  <c:v>3789.89</c:v>
                </c:pt>
                <c:pt idx="11734">
                  <c:v>-1168.57</c:v>
                </c:pt>
                <c:pt idx="11735">
                  <c:v>-454.20499999999998</c:v>
                </c:pt>
                <c:pt idx="11736">
                  <c:v>1288.98</c:v>
                </c:pt>
                <c:pt idx="11737">
                  <c:v>-19.4389</c:v>
                </c:pt>
                <c:pt idx="11738">
                  <c:v>-2254.98</c:v>
                </c:pt>
                <c:pt idx="11739">
                  <c:v>951.423</c:v>
                </c:pt>
                <c:pt idx="11740">
                  <c:v>-2054.9299999999998</c:v>
                </c:pt>
                <c:pt idx="11741">
                  <c:v>921.96900000000005</c:v>
                </c:pt>
                <c:pt idx="11742">
                  <c:v>1046.19</c:v>
                </c:pt>
                <c:pt idx="11743">
                  <c:v>-251.74799999999999</c:v>
                </c:pt>
                <c:pt idx="11744">
                  <c:v>3196.86</c:v>
                </c:pt>
                <c:pt idx="11745">
                  <c:v>-5737.21</c:v>
                </c:pt>
                <c:pt idx="11746">
                  <c:v>2886.88</c:v>
                </c:pt>
                <c:pt idx="11747">
                  <c:v>-230.447</c:v>
                </c:pt>
                <c:pt idx="11748">
                  <c:v>-2768.65</c:v>
                </c:pt>
                <c:pt idx="11749">
                  <c:v>-4072.53</c:v>
                </c:pt>
                <c:pt idx="11750">
                  <c:v>-1357.63</c:v>
                </c:pt>
                <c:pt idx="11751">
                  <c:v>-2581.3000000000002</c:v>
                </c:pt>
                <c:pt idx="11752">
                  <c:v>-14627.7</c:v>
                </c:pt>
                <c:pt idx="11753">
                  <c:v>3727.07</c:v>
                </c:pt>
                <c:pt idx="11754">
                  <c:v>30332.1</c:v>
                </c:pt>
                <c:pt idx="11755">
                  <c:v>119441</c:v>
                </c:pt>
                <c:pt idx="11756">
                  <c:v>-375344</c:v>
                </c:pt>
                <c:pt idx="11757">
                  <c:v>49292</c:v>
                </c:pt>
                <c:pt idx="11758">
                  <c:v>1970.33</c:v>
                </c:pt>
                <c:pt idx="11759">
                  <c:v>-65278.9</c:v>
                </c:pt>
                <c:pt idx="11760">
                  <c:v>21204.3</c:v>
                </c:pt>
                <c:pt idx="11761">
                  <c:v>-39674.9</c:v>
                </c:pt>
                <c:pt idx="11762">
                  <c:v>-36894.9</c:v>
                </c:pt>
                <c:pt idx="11763">
                  <c:v>-96.138499999999993</c:v>
                </c:pt>
                <c:pt idx="11764">
                  <c:v>-17749.599999999999</c:v>
                </c:pt>
                <c:pt idx="11765">
                  <c:v>3040.1</c:v>
                </c:pt>
                <c:pt idx="11766">
                  <c:v>-4386.51</c:v>
                </c:pt>
                <c:pt idx="11767">
                  <c:v>-457.10199999999998</c:v>
                </c:pt>
                <c:pt idx="11768">
                  <c:v>545.66700000000003</c:v>
                </c:pt>
                <c:pt idx="11769">
                  <c:v>38396.1</c:v>
                </c:pt>
                <c:pt idx="11770">
                  <c:v>10237.200000000001</c:v>
                </c:pt>
                <c:pt idx="11771">
                  <c:v>-65157.4</c:v>
                </c:pt>
                <c:pt idx="11772">
                  <c:v>15891.9</c:v>
                </c:pt>
                <c:pt idx="11773">
                  <c:v>17034.3</c:v>
                </c:pt>
                <c:pt idx="11774">
                  <c:v>22541</c:v>
                </c:pt>
                <c:pt idx="11775">
                  <c:v>23315.3</c:v>
                </c:pt>
                <c:pt idx="11776">
                  <c:v>25724.3</c:v>
                </c:pt>
                <c:pt idx="11777">
                  <c:v>25026.2</c:v>
                </c:pt>
                <c:pt idx="11778">
                  <c:v>-54903.199999999997</c:v>
                </c:pt>
                <c:pt idx="11779">
                  <c:v>25826.2</c:v>
                </c:pt>
                <c:pt idx="11780">
                  <c:v>27723.4</c:v>
                </c:pt>
                <c:pt idx="11781">
                  <c:v>31233.9</c:v>
                </c:pt>
                <c:pt idx="11782">
                  <c:v>-2883.67</c:v>
                </c:pt>
                <c:pt idx="11783">
                  <c:v>289.87700000000001</c:v>
                </c:pt>
                <c:pt idx="11784">
                  <c:v>2191.77</c:v>
                </c:pt>
                <c:pt idx="11785">
                  <c:v>269.35500000000002</c:v>
                </c:pt>
                <c:pt idx="11786">
                  <c:v>381.94499999999999</c:v>
                </c:pt>
                <c:pt idx="11787">
                  <c:v>-651.28656000000001</c:v>
                </c:pt>
                <c:pt idx="11788">
                  <c:v>-75.318799999999996</c:v>
                </c:pt>
                <c:pt idx="11789">
                  <c:v>-4858.72</c:v>
                </c:pt>
                <c:pt idx="11790">
                  <c:v>-2801.94</c:v>
                </c:pt>
                <c:pt idx="11791">
                  <c:v>-3858.51</c:v>
                </c:pt>
                <c:pt idx="11792">
                  <c:v>502.52005000000003</c:v>
                </c:pt>
                <c:pt idx="11793">
                  <c:v>12237</c:v>
                </c:pt>
                <c:pt idx="11794">
                  <c:v>-60103.6</c:v>
                </c:pt>
                <c:pt idx="11795">
                  <c:v>30520.2</c:v>
                </c:pt>
                <c:pt idx="11796">
                  <c:v>26535.9</c:v>
                </c:pt>
                <c:pt idx="11797">
                  <c:v>-61004.1</c:v>
                </c:pt>
                <c:pt idx="11798">
                  <c:v>33873.1</c:v>
                </c:pt>
                <c:pt idx="11799">
                  <c:v>29380.5</c:v>
                </c:pt>
                <c:pt idx="11800">
                  <c:v>33031.199999999997</c:v>
                </c:pt>
                <c:pt idx="11801">
                  <c:v>32230.400000000001</c:v>
                </c:pt>
                <c:pt idx="11802">
                  <c:v>-58044.6</c:v>
                </c:pt>
                <c:pt idx="11803">
                  <c:v>33059.800000000003</c:v>
                </c:pt>
                <c:pt idx="11804">
                  <c:v>-52160.6</c:v>
                </c:pt>
                <c:pt idx="11805">
                  <c:v>-58316.5</c:v>
                </c:pt>
                <c:pt idx="11806">
                  <c:v>76885.399999999994</c:v>
                </c:pt>
                <c:pt idx="11807">
                  <c:v>-2431.19</c:v>
                </c:pt>
                <c:pt idx="11808">
                  <c:v>-1978.54</c:v>
                </c:pt>
                <c:pt idx="11809">
                  <c:v>8190.91</c:v>
                </c:pt>
                <c:pt idx="11810">
                  <c:v>62820.2</c:v>
                </c:pt>
                <c:pt idx="11811">
                  <c:v>-3236.37</c:v>
                </c:pt>
                <c:pt idx="11812">
                  <c:v>-4982.3500000000004</c:v>
                </c:pt>
                <c:pt idx="11813">
                  <c:v>31823.200000000001</c:v>
                </c:pt>
                <c:pt idx="11814">
                  <c:v>-1020.49</c:v>
                </c:pt>
                <c:pt idx="11815">
                  <c:v>-581.38400000000001</c:v>
                </c:pt>
                <c:pt idx="11816">
                  <c:v>-675.06600000000003</c:v>
                </c:pt>
                <c:pt idx="11817">
                  <c:v>1009.9</c:v>
                </c:pt>
                <c:pt idx="11818">
                  <c:v>592.38400000000001</c:v>
                </c:pt>
                <c:pt idx="11819">
                  <c:v>4296.42</c:v>
                </c:pt>
                <c:pt idx="11820">
                  <c:v>143309</c:v>
                </c:pt>
                <c:pt idx="11821">
                  <c:v>-102597</c:v>
                </c:pt>
                <c:pt idx="11822">
                  <c:v>15029.5</c:v>
                </c:pt>
                <c:pt idx="11823">
                  <c:v>118027</c:v>
                </c:pt>
                <c:pt idx="11824">
                  <c:v>152443</c:v>
                </c:pt>
                <c:pt idx="11825">
                  <c:v>138873</c:v>
                </c:pt>
                <c:pt idx="11826">
                  <c:v>-215.93600000000001</c:v>
                </c:pt>
                <c:pt idx="11827">
                  <c:v>77920.3</c:v>
                </c:pt>
                <c:pt idx="11828">
                  <c:v>-11877.5</c:v>
                </c:pt>
                <c:pt idx="11829">
                  <c:v>-12609.5</c:v>
                </c:pt>
                <c:pt idx="11830">
                  <c:v>-31953</c:v>
                </c:pt>
                <c:pt idx="11831">
                  <c:v>5216.9799999999996</c:v>
                </c:pt>
                <c:pt idx="11832">
                  <c:v>-18370.7</c:v>
                </c:pt>
                <c:pt idx="11833">
                  <c:v>-23716.799999999999</c:v>
                </c:pt>
                <c:pt idx="11834">
                  <c:v>-1769.88</c:v>
                </c:pt>
                <c:pt idx="11835">
                  <c:v>-25187.8</c:v>
                </c:pt>
                <c:pt idx="11836">
                  <c:v>-36356.199999999997</c:v>
                </c:pt>
                <c:pt idx="11837">
                  <c:v>27579.7</c:v>
                </c:pt>
                <c:pt idx="11838">
                  <c:v>37879.1</c:v>
                </c:pt>
                <c:pt idx="11839">
                  <c:v>-50116.6</c:v>
                </c:pt>
                <c:pt idx="11840">
                  <c:v>-39627</c:v>
                </c:pt>
                <c:pt idx="11841">
                  <c:v>-47784.5</c:v>
                </c:pt>
                <c:pt idx="11842">
                  <c:v>2043.63</c:v>
                </c:pt>
                <c:pt idx="11843">
                  <c:v>419.93900000000002</c:v>
                </c:pt>
                <c:pt idx="11844">
                  <c:v>4133.24</c:v>
                </c:pt>
                <c:pt idx="11845">
                  <c:v>14358</c:v>
                </c:pt>
                <c:pt idx="11846">
                  <c:v>-958.34400000000005</c:v>
                </c:pt>
                <c:pt idx="11847">
                  <c:v>-838.67499999999995</c:v>
                </c:pt>
                <c:pt idx="11848">
                  <c:v>12095.6</c:v>
                </c:pt>
                <c:pt idx="11849">
                  <c:v>-5056.58</c:v>
                </c:pt>
                <c:pt idx="11850">
                  <c:v>87806.399999999994</c:v>
                </c:pt>
                <c:pt idx="11851">
                  <c:v>72.836200000000005</c:v>
                </c:pt>
                <c:pt idx="11852">
                  <c:v>-52.957000000000001</c:v>
                </c:pt>
                <c:pt idx="11853">
                  <c:v>-217.99100000000001</c:v>
                </c:pt>
                <c:pt idx="11854">
                  <c:v>-258.23399999999998</c:v>
                </c:pt>
                <c:pt idx="11855">
                  <c:v>-82431.8</c:v>
                </c:pt>
                <c:pt idx="11856">
                  <c:v>3301.12</c:v>
                </c:pt>
                <c:pt idx="11857">
                  <c:v>-672.59299999999996</c:v>
                </c:pt>
                <c:pt idx="11858">
                  <c:v>7047.78</c:v>
                </c:pt>
                <c:pt idx="11859">
                  <c:v>-950.02700000000004</c:v>
                </c:pt>
                <c:pt idx="11860">
                  <c:v>32.333599999999997</c:v>
                </c:pt>
                <c:pt idx="11861">
                  <c:v>11807.3</c:v>
                </c:pt>
                <c:pt idx="11862">
                  <c:v>142697</c:v>
                </c:pt>
                <c:pt idx="11863">
                  <c:v>-13569.1</c:v>
                </c:pt>
                <c:pt idx="11864">
                  <c:v>-225636</c:v>
                </c:pt>
                <c:pt idx="11865">
                  <c:v>2143.1799999999998</c:v>
                </c:pt>
                <c:pt idx="11866">
                  <c:v>21186.9</c:v>
                </c:pt>
                <c:pt idx="11867">
                  <c:v>-280575</c:v>
                </c:pt>
                <c:pt idx="11868">
                  <c:v>487.65499999999997</c:v>
                </c:pt>
                <c:pt idx="11869">
                  <c:v>-4150.1099999999997</c:v>
                </c:pt>
                <c:pt idx="11870">
                  <c:v>-2760.36</c:v>
                </c:pt>
                <c:pt idx="11871">
                  <c:v>-1959.55</c:v>
                </c:pt>
                <c:pt idx="11872">
                  <c:v>-2380.9</c:v>
                </c:pt>
                <c:pt idx="11873">
                  <c:v>-394.27199999999999</c:v>
                </c:pt>
                <c:pt idx="11874">
                  <c:v>-840.49800000000005</c:v>
                </c:pt>
                <c:pt idx="11875">
                  <c:v>-2518.54</c:v>
                </c:pt>
                <c:pt idx="11876">
                  <c:v>-371.84899999999999</c:v>
                </c:pt>
                <c:pt idx="11877">
                  <c:v>22373.3</c:v>
                </c:pt>
                <c:pt idx="11878">
                  <c:v>-9190.7900000000009</c:v>
                </c:pt>
                <c:pt idx="11879">
                  <c:v>68725.8</c:v>
                </c:pt>
                <c:pt idx="11880">
                  <c:v>-5639.71</c:v>
                </c:pt>
                <c:pt idx="11881">
                  <c:v>-2922.16</c:v>
                </c:pt>
                <c:pt idx="11882">
                  <c:v>-2513.63</c:v>
                </c:pt>
                <c:pt idx="11883">
                  <c:v>7212.03</c:v>
                </c:pt>
                <c:pt idx="11884">
                  <c:v>-542.95699999999999</c:v>
                </c:pt>
                <c:pt idx="11885">
                  <c:v>-1880.65</c:v>
                </c:pt>
                <c:pt idx="11886">
                  <c:v>50921.5</c:v>
                </c:pt>
                <c:pt idx="11887">
                  <c:v>-13458.7</c:v>
                </c:pt>
                <c:pt idx="11888">
                  <c:v>9226.3799999999992</c:v>
                </c:pt>
                <c:pt idx="11889">
                  <c:v>4565.75</c:v>
                </c:pt>
                <c:pt idx="11890">
                  <c:v>-18362.099999999999</c:v>
                </c:pt>
                <c:pt idx="11891">
                  <c:v>20741.900000000001</c:v>
                </c:pt>
                <c:pt idx="11892">
                  <c:v>2132.7399999999998</c:v>
                </c:pt>
                <c:pt idx="11893">
                  <c:v>-51794.400000000001</c:v>
                </c:pt>
                <c:pt idx="11894">
                  <c:v>-1955.6</c:v>
                </c:pt>
                <c:pt idx="11895">
                  <c:v>1224.9000000000001</c:v>
                </c:pt>
                <c:pt idx="11896">
                  <c:v>-69766.7</c:v>
                </c:pt>
                <c:pt idx="11897">
                  <c:v>36355.199999999997</c:v>
                </c:pt>
                <c:pt idx="11898">
                  <c:v>107613</c:v>
                </c:pt>
                <c:pt idx="11899">
                  <c:v>-463.40899999999999</c:v>
                </c:pt>
                <c:pt idx="11900">
                  <c:v>842.45874000000003</c:v>
                </c:pt>
                <c:pt idx="11901">
                  <c:v>646.98</c:v>
                </c:pt>
                <c:pt idx="11902">
                  <c:v>268.13200000000001</c:v>
                </c:pt>
                <c:pt idx="11903">
                  <c:v>57823.3</c:v>
                </c:pt>
                <c:pt idx="11904">
                  <c:v>3925.45</c:v>
                </c:pt>
                <c:pt idx="11905">
                  <c:v>5529.54</c:v>
                </c:pt>
                <c:pt idx="11906">
                  <c:v>121692</c:v>
                </c:pt>
                <c:pt idx="11907">
                  <c:v>-18454</c:v>
                </c:pt>
                <c:pt idx="11908">
                  <c:v>-36.0366</c:v>
                </c:pt>
                <c:pt idx="11909">
                  <c:v>19527.599999999999</c:v>
                </c:pt>
                <c:pt idx="11910">
                  <c:v>1461.79</c:v>
                </c:pt>
                <c:pt idx="11911">
                  <c:v>-47308.5</c:v>
                </c:pt>
                <c:pt idx="11912">
                  <c:v>12164.1</c:v>
                </c:pt>
                <c:pt idx="11913">
                  <c:v>4260.3</c:v>
                </c:pt>
                <c:pt idx="11914">
                  <c:v>-2728.43</c:v>
                </c:pt>
                <c:pt idx="11915">
                  <c:v>22956.6</c:v>
                </c:pt>
                <c:pt idx="11916">
                  <c:v>-289676</c:v>
                </c:pt>
                <c:pt idx="11917">
                  <c:v>1528.27</c:v>
                </c:pt>
                <c:pt idx="11918">
                  <c:v>160365</c:v>
                </c:pt>
                <c:pt idx="11919">
                  <c:v>-49381.4</c:v>
                </c:pt>
                <c:pt idx="11920">
                  <c:v>130882</c:v>
                </c:pt>
                <c:pt idx="11921">
                  <c:v>-2186.89</c:v>
                </c:pt>
                <c:pt idx="11922">
                  <c:v>49.724299999999999</c:v>
                </c:pt>
                <c:pt idx="11923">
                  <c:v>334.57400000000001</c:v>
                </c:pt>
                <c:pt idx="11924">
                  <c:v>56.440199999999997</c:v>
                </c:pt>
                <c:pt idx="11925">
                  <c:v>-66707.399999999994</c:v>
                </c:pt>
                <c:pt idx="11926">
                  <c:v>41047.300000000003</c:v>
                </c:pt>
                <c:pt idx="11927">
                  <c:v>4410.3500000000004</c:v>
                </c:pt>
                <c:pt idx="11928">
                  <c:v>-212637</c:v>
                </c:pt>
                <c:pt idx="11929">
                  <c:v>142964</c:v>
                </c:pt>
                <c:pt idx="11930">
                  <c:v>-20137.400000000001</c:v>
                </c:pt>
                <c:pt idx="11931">
                  <c:v>15568.7</c:v>
                </c:pt>
                <c:pt idx="11932">
                  <c:v>6040.75</c:v>
                </c:pt>
                <c:pt idx="11933">
                  <c:v>-105707</c:v>
                </c:pt>
                <c:pt idx="11934">
                  <c:v>-48657.599999999999</c:v>
                </c:pt>
                <c:pt idx="11935">
                  <c:v>-113744</c:v>
                </c:pt>
                <c:pt idx="11936">
                  <c:v>82299</c:v>
                </c:pt>
                <c:pt idx="11937">
                  <c:v>-2959.03</c:v>
                </c:pt>
                <c:pt idx="11938">
                  <c:v>-12197.5</c:v>
                </c:pt>
                <c:pt idx="11939">
                  <c:v>57129.2</c:v>
                </c:pt>
                <c:pt idx="11940">
                  <c:v>-1557.76</c:v>
                </c:pt>
                <c:pt idx="11941">
                  <c:v>-1270.75</c:v>
                </c:pt>
                <c:pt idx="11942">
                  <c:v>-1377.94</c:v>
                </c:pt>
                <c:pt idx="11943">
                  <c:v>-1052.54</c:v>
                </c:pt>
                <c:pt idx="11944">
                  <c:v>-24633.9</c:v>
                </c:pt>
                <c:pt idx="11945">
                  <c:v>1321.83</c:v>
                </c:pt>
                <c:pt idx="11946">
                  <c:v>5304.21</c:v>
                </c:pt>
                <c:pt idx="11947">
                  <c:v>155.55000000000001</c:v>
                </c:pt>
                <c:pt idx="11948">
                  <c:v>-126.721</c:v>
                </c:pt>
                <c:pt idx="11949">
                  <c:v>-434.428</c:v>
                </c:pt>
                <c:pt idx="11950">
                  <c:v>-206.43573000000001</c:v>
                </c:pt>
                <c:pt idx="11951">
                  <c:v>274.74599999999998</c:v>
                </c:pt>
                <c:pt idx="11952">
                  <c:v>624.86300000000006</c:v>
                </c:pt>
                <c:pt idx="11953">
                  <c:v>104.914</c:v>
                </c:pt>
                <c:pt idx="11954">
                  <c:v>9937.2199999999993</c:v>
                </c:pt>
                <c:pt idx="11955">
                  <c:v>-1213.67</c:v>
                </c:pt>
                <c:pt idx="11956">
                  <c:v>14493.1</c:v>
                </c:pt>
                <c:pt idx="11957">
                  <c:v>-40056.5</c:v>
                </c:pt>
                <c:pt idx="11958">
                  <c:v>-2677.09</c:v>
                </c:pt>
                <c:pt idx="11959">
                  <c:v>24252.6</c:v>
                </c:pt>
                <c:pt idx="11960">
                  <c:v>-55197.3</c:v>
                </c:pt>
                <c:pt idx="11961">
                  <c:v>314.27</c:v>
                </c:pt>
                <c:pt idx="11962">
                  <c:v>-6004.86</c:v>
                </c:pt>
                <c:pt idx="11963">
                  <c:v>30605</c:v>
                </c:pt>
                <c:pt idx="11964">
                  <c:v>-876.73900000000003</c:v>
                </c:pt>
                <c:pt idx="11965">
                  <c:v>-1639.53</c:v>
                </c:pt>
                <c:pt idx="11966">
                  <c:v>13930.9</c:v>
                </c:pt>
                <c:pt idx="11967">
                  <c:v>132648</c:v>
                </c:pt>
                <c:pt idx="11968">
                  <c:v>-13932.3</c:v>
                </c:pt>
                <c:pt idx="11969">
                  <c:v>74783</c:v>
                </c:pt>
                <c:pt idx="11970">
                  <c:v>115166</c:v>
                </c:pt>
                <c:pt idx="11971">
                  <c:v>-29607.3</c:v>
                </c:pt>
                <c:pt idx="11972">
                  <c:v>-3186.68</c:v>
                </c:pt>
                <c:pt idx="11973">
                  <c:v>-157769</c:v>
                </c:pt>
                <c:pt idx="11974">
                  <c:v>3982.76</c:v>
                </c:pt>
                <c:pt idx="11975">
                  <c:v>1018.81</c:v>
                </c:pt>
                <c:pt idx="11976">
                  <c:v>2866.73</c:v>
                </c:pt>
                <c:pt idx="11977">
                  <c:v>197.09399999999999</c:v>
                </c:pt>
                <c:pt idx="11978">
                  <c:v>360.07</c:v>
                </c:pt>
                <c:pt idx="11979">
                  <c:v>-15033.6</c:v>
                </c:pt>
                <c:pt idx="11980">
                  <c:v>-216.221</c:v>
                </c:pt>
                <c:pt idx="11981">
                  <c:v>393.99353000000002</c:v>
                </c:pt>
                <c:pt idx="11982">
                  <c:v>682.82100000000003</c:v>
                </c:pt>
                <c:pt idx="11983">
                  <c:v>24532.1</c:v>
                </c:pt>
                <c:pt idx="11984">
                  <c:v>2744</c:v>
                </c:pt>
                <c:pt idx="11985">
                  <c:v>13205.7</c:v>
                </c:pt>
                <c:pt idx="11986">
                  <c:v>18147</c:v>
                </c:pt>
                <c:pt idx="11987">
                  <c:v>-2422.8000000000002</c:v>
                </c:pt>
                <c:pt idx="11988">
                  <c:v>-4008.88</c:v>
                </c:pt>
                <c:pt idx="11989">
                  <c:v>-1915.92</c:v>
                </c:pt>
                <c:pt idx="11990">
                  <c:v>-12170.9</c:v>
                </c:pt>
                <c:pt idx="11991">
                  <c:v>-282591</c:v>
                </c:pt>
                <c:pt idx="11992">
                  <c:v>21100.7</c:v>
                </c:pt>
                <c:pt idx="11993">
                  <c:v>-813.77832000000001</c:v>
                </c:pt>
                <c:pt idx="11994">
                  <c:v>-3818.31</c:v>
                </c:pt>
                <c:pt idx="11995">
                  <c:v>7046.38</c:v>
                </c:pt>
                <c:pt idx="11996">
                  <c:v>-1242</c:v>
                </c:pt>
                <c:pt idx="11997">
                  <c:v>25923.8</c:v>
                </c:pt>
                <c:pt idx="11998">
                  <c:v>27914.1</c:v>
                </c:pt>
                <c:pt idx="11999">
                  <c:v>9148.36</c:v>
                </c:pt>
                <c:pt idx="12000">
                  <c:v>-2424.36</c:v>
                </c:pt>
                <c:pt idx="12001">
                  <c:v>-1166.29</c:v>
                </c:pt>
                <c:pt idx="12002">
                  <c:v>-1088.43</c:v>
                </c:pt>
                <c:pt idx="12003">
                  <c:v>-731.00769000000003</c:v>
                </c:pt>
                <c:pt idx="12004">
                  <c:v>-325.49400000000003</c:v>
                </c:pt>
                <c:pt idx="12005">
                  <c:v>10.3545</c:v>
                </c:pt>
                <c:pt idx="12006">
                  <c:v>-925.14300000000003</c:v>
                </c:pt>
                <c:pt idx="12007">
                  <c:v>-1565.37</c:v>
                </c:pt>
                <c:pt idx="12008">
                  <c:v>1747.58</c:v>
                </c:pt>
                <c:pt idx="12009">
                  <c:v>-1580.07</c:v>
                </c:pt>
                <c:pt idx="12010">
                  <c:v>-515.96500000000003</c:v>
                </c:pt>
                <c:pt idx="12011">
                  <c:v>-86494.6</c:v>
                </c:pt>
                <c:pt idx="12012">
                  <c:v>5153.03</c:v>
                </c:pt>
                <c:pt idx="12013">
                  <c:v>5219.5600000000004</c:v>
                </c:pt>
                <c:pt idx="12014">
                  <c:v>-1247.24</c:v>
                </c:pt>
                <c:pt idx="12015">
                  <c:v>-79.800200000000004</c:v>
                </c:pt>
                <c:pt idx="12016">
                  <c:v>4533.8999999999996</c:v>
                </c:pt>
                <c:pt idx="12017">
                  <c:v>2203.89</c:v>
                </c:pt>
                <c:pt idx="12018">
                  <c:v>-435.06200000000001</c:v>
                </c:pt>
                <c:pt idx="12019">
                  <c:v>-1309.22</c:v>
                </c:pt>
                <c:pt idx="12020">
                  <c:v>-696.35199999999998</c:v>
                </c:pt>
                <c:pt idx="12021">
                  <c:v>17588.099999999999</c:v>
                </c:pt>
                <c:pt idx="12022">
                  <c:v>-1668.61</c:v>
                </c:pt>
                <c:pt idx="12023">
                  <c:v>-992.66800000000001</c:v>
                </c:pt>
                <c:pt idx="12024">
                  <c:v>-339.66699999999997</c:v>
                </c:pt>
                <c:pt idx="12025">
                  <c:v>7815.61</c:v>
                </c:pt>
                <c:pt idx="12026">
                  <c:v>-1135.92</c:v>
                </c:pt>
                <c:pt idx="12027">
                  <c:v>-125.41800000000001</c:v>
                </c:pt>
                <c:pt idx="12028">
                  <c:v>-274.32100000000003</c:v>
                </c:pt>
                <c:pt idx="12029">
                  <c:v>-293.41199999999998</c:v>
                </c:pt>
                <c:pt idx="12030">
                  <c:v>271.11200000000002</c:v>
                </c:pt>
                <c:pt idx="12031">
                  <c:v>-109.937</c:v>
                </c:pt>
                <c:pt idx="12032">
                  <c:v>22597.4</c:v>
                </c:pt>
                <c:pt idx="12033">
                  <c:v>11198.4</c:v>
                </c:pt>
                <c:pt idx="12034">
                  <c:v>-1815.37</c:v>
                </c:pt>
                <c:pt idx="12035">
                  <c:v>-1672.3</c:v>
                </c:pt>
                <c:pt idx="12036">
                  <c:v>-940.22500000000002</c:v>
                </c:pt>
                <c:pt idx="12037">
                  <c:v>-6976.8</c:v>
                </c:pt>
                <c:pt idx="12038">
                  <c:v>-270.86599999999999</c:v>
                </c:pt>
                <c:pt idx="12039">
                  <c:v>18368.3</c:v>
                </c:pt>
                <c:pt idx="12040">
                  <c:v>-2153.69</c:v>
                </c:pt>
                <c:pt idx="12041">
                  <c:v>-621.04010000000005</c:v>
                </c:pt>
                <c:pt idx="12042">
                  <c:v>-291.66217</c:v>
                </c:pt>
                <c:pt idx="12043">
                  <c:v>-233.57</c:v>
                </c:pt>
                <c:pt idx="12044">
                  <c:v>-189.12700000000001</c:v>
                </c:pt>
                <c:pt idx="12045">
                  <c:v>-575.94399999999996</c:v>
                </c:pt>
                <c:pt idx="12046">
                  <c:v>-363.94499999999999</c:v>
                </c:pt>
                <c:pt idx="12047">
                  <c:v>-546.91099999999994</c:v>
                </c:pt>
                <c:pt idx="12048">
                  <c:v>-1190.71</c:v>
                </c:pt>
                <c:pt idx="12049">
                  <c:v>-397.553</c:v>
                </c:pt>
                <c:pt idx="12050">
                  <c:v>5218.92</c:v>
                </c:pt>
                <c:pt idx="12051">
                  <c:v>4721.2299999999996</c:v>
                </c:pt>
                <c:pt idx="12052">
                  <c:v>-3501.94</c:v>
                </c:pt>
                <c:pt idx="12053">
                  <c:v>-1082.82</c:v>
                </c:pt>
                <c:pt idx="12054">
                  <c:v>-363.58699999999999</c:v>
                </c:pt>
                <c:pt idx="12055">
                  <c:v>-173.75200000000001</c:v>
                </c:pt>
                <c:pt idx="12056">
                  <c:v>-235.93042</c:v>
                </c:pt>
                <c:pt idx="12057">
                  <c:v>28.472300000000001</c:v>
                </c:pt>
                <c:pt idx="12058">
                  <c:v>-117.744</c:v>
                </c:pt>
                <c:pt idx="12059">
                  <c:v>1483.96</c:v>
                </c:pt>
                <c:pt idx="12060">
                  <c:v>-186.22800000000001</c:v>
                </c:pt>
                <c:pt idx="12061">
                  <c:v>38111.800000000003</c:v>
                </c:pt>
                <c:pt idx="12062">
                  <c:v>-1314.54</c:v>
                </c:pt>
                <c:pt idx="12063">
                  <c:v>-828.78099999999995</c:v>
                </c:pt>
                <c:pt idx="12064">
                  <c:v>-4571.62</c:v>
                </c:pt>
                <c:pt idx="12065">
                  <c:v>537.33299999999997</c:v>
                </c:pt>
                <c:pt idx="12066">
                  <c:v>690.13099999999997</c:v>
                </c:pt>
                <c:pt idx="12067">
                  <c:v>252.864</c:v>
                </c:pt>
                <c:pt idx="12068">
                  <c:v>7975.68</c:v>
                </c:pt>
                <c:pt idx="12069">
                  <c:v>-7312.01</c:v>
                </c:pt>
                <c:pt idx="12070">
                  <c:v>-1523.78</c:v>
                </c:pt>
                <c:pt idx="12071">
                  <c:v>-990.36</c:v>
                </c:pt>
                <c:pt idx="12072">
                  <c:v>-339.44576999999998</c:v>
                </c:pt>
                <c:pt idx="12073">
                  <c:v>405.84</c:v>
                </c:pt>
                <c:pt idx="12074">
                  <c:v>243.84</c:v>
                </c:pt>
                <c:pt idx="12075">
                  <c:v>3212.98</c:v>
                </c:pt>
                <c:pt idx="12076">
                  <c:v>29970.400000000001</c:v>
                </c:pt>
                <c:pt idx="12077">
                  <c:v>1438.84</c:v>
                </c:pt>
                <c:pt idx="12078">
                  <c:v>-949.88599999999997</c:v>
                </c:pt>
                <c:pt idx="12079">
                  <c:v>10096.6</c:v>
                </c:pt>
                <c:pt idx="12080">
                  <c:v>5233.54</c:v>
                </c:pt>
                <c:pt idx="12081">
                  <c:v>-2175.0700000000002</c:v>
                </c:pt>
                <c:pt idx="12082">
                  <c:v>-222.86199999999999</c:v>
                </c:pt>
                <c:pt idx="12083">
                  <c:v>-1013.78</c:v>
                </c:pt>
                <c:pt idx="12084">
                  <c:v>-634.59400000000005</c:v>
                </c:pt>
                <c:pt idx="12085">
                  <c:v>-399.75200000000001</c:v>
                </c:pt>
                <c:pt idx="12086">
                  <c:v>341.42599999999999</c:v>
                </c:pt>
                <c:pt idx="12087">
                  <c:v>-746.10599999999999</c:v>
                </c:pt>
                <c:pt idx="12088">
                  <c:v>-663.28899999999999</c:v>
                </c:pt>
                <c:pt idx="12089">
                  <c:v>18649.2</c:v>
                </c:pt>
                <c:pt idx="12090">
                  <c:v>-3258.68</c:v>
                </c:pt>
                <c:pt idx="12091">
                  <c:v>-3453.18</c:v>
                </c:pt>
                <c:pt idx="12092">
                  <c:v>-1874.73</c:v>
                </c:pt>
                <c:pt idx="12093">
                  <c:v>-860.95</c:v>
                </c:pt>
                <c:pt idx="12094">
                  <c:v>-1738.46</c:v>
                </c:pt>
                <c:pt idx="12095">
                  <c:v>-629.30200000000002</c:v>
                </c:pt>
                <c:pt idx="12096">
                  <c:v>-478.85399999999998</c:v>
                </c:pt>
                <c:pt idx="12097">
                  <c:v>-241.04599999999999</c:v>
                </c:pt>
                <c:pt idx="12098">
                  <c:v>-158.43600000000001</c:v>
                </c:pt>
                <c:pt idx="12099">
                  <c:v>1470.83</c:v>
                </c:pt>
                <c:pt idx="12100">
                  <c:v>1882.64</c:v>
                </c:pt>
                <c:pt idx="12101">
                  <c:v>26589.9</c:v>
                </c:pt>
                <c:pt idx="12102">
                  <c:v>-1834.88</c:v>
                </c:pt>
                <c:pt idx="12103">
                  <c:v>142.26400000000001</c:v>
                </c:pt>
                <c:pt idx="12104">
                  <c:v>1133.08</c:v>
                </c:pt>
                <c:pt idx="12105">
                  <c:v>36.908999999999999</c:v>
                </c:pt>
                <c:pt idx="12106">
                  <c:v>14867.1</c:v>
                </c:pt>
                <c:pt idx="12107">
                  <c:v>-1184.3699999999999</c:v>
                </c:pt>
                <c:pt idx="12108">
                  <c:v>-27.540600000000001</c:v>
                </c:pt>
                <c:pt idx="12109">
                  <c:v>214.87560999999999</c:v>
                </c:pt>
                <c:pt idx="12110">
                  <c:v>2387.1999999999998</c:v>
                </c:pt>
                <c:pt idx="12111">
                  <c:v>-6456.51</c:v>
                </c:pt>
                <c:pt idx="12112">
                  <c:v>-129.709</c:v>
                </c:pt>
                <c:pt idx="12113">
                  <c:v>19.635400000000001</c:v>
                </c:pt>
                <c:pt idx="12114">
                  <c:v>-72.790700000000001</c:v>
                </c:pt>
                <c:pt idx="12115">
                  <c:v>-206.25299999999999</c:v>
                </c:pt>
                <c:pt idx="12116">
                  <c:v>696.46100000000001</c:v>
                </c:pt>
                <c:pt idx="12117">
                  <c:v>290.18200000000002</c:v>
                </c:pt>
                <c:pt idx="12118">
                  <c:v>245.459</c:v>
                </c:pt>
                <c:pt idx="12119">
                  <c:v>5816.29</c:v>
                </c:pt>
                <c:pt idx="12120">
                  <c:v>-3092.13</c:v>
                </c:pt>
                <c:pt idx="12121">
                  <c:v>-1627.23</c:v>
                </c:pt>
                <c:pt idx="12122">
                  <c:v>-13235.9</c:v>
                </c:pt>
                <c:pt idx="12123">
                  <c:v>30472.5</c:v>
                </c:pt>
                <c:pt idx="12124">
                  <c:v>-2718.89</c:v>
                </c:pt>
                <c:pt idx="12125">
                  <c:v>-1657.97</c:v>
                </c:pt>
                <c:pt idx="12126">
                  <c:v>-772.952</c:v>
                </c:pt>
                <c:pt idx="12127">
                  <c:v>-523.12599999999998</c:v>
                </c:pt>
                <c:pt idx="12128">
                  <c:v>-12918.1</c:v>
                </c:pt>
                <c:pt idx="12129">
                  <c:v>187.79422</c:v>
                </c:pt>
                <c:pt idx="12130">
                  <c:v>-90.130600000000001</c:v>
                </c:pt>
                <c:pt idx="12131">
                  <c:v>-681.923</c:v>
                </c:pt>
                <c:pt idx="12132">
                  <c:v>-238.85300000000001</c:v>
                </c:pt>
                <c:pt idx="12133">
                  <c:v>-286.04599999999999</c:v>
                </c:pt>
                <c:pt idx="12134">
                  <c:v>-19046.599999999999</c:v>
                </c:pt>
                <c:pt idx="12135">
                  <c:v>152.809</c:v>
                </c:pt>
                <c:pt idx="12136">
                  <c:v>-25.597899999999999</c:v>
                </c:pt>
                <c:pt idx="12137">
                  <c:v>20.8751</c:v>
                </c:pt>
                <c:pt idx="12138">
                  <c:v>3186.07</c:v>
                </c:pt>
                <c:pt idx="12139">
                  <c:v>41614.300000000003</c:v>
                </c:pt>
                <c:pt idx="12140">
                  <c:v>-1746.12</c:v>
                </c:pt>
                <c:pt idx="12141">
                  <c:v>-969.01499999999999</c:v>
                </c:pt>
                <c:pt idx="12142">
                  <c:v>-748.125</c:v>
                </c:pt>
                <c:pt idx="12143">
                  <c:v>-791.51099999999997</c:v>
                </c:pt>
                <c:pt idx="12144">
                  <c:v>288.52199999999999</c:v>
                </c:pt>
                <c:pt idx="12145">
                  <c:v>-405.86700000000002</c:v>
                </c:pt>
                <c:pt idx="12146">
                  <c:v>2121.81</c:v>
                </c:pt>
                <c:pt idx="12147">
                  <c:v>-490.24400000000003</c:v>
                </c:pt>
                <c:pt idx="12148">
                  <c:v>179.86199999999999</c:v>
                </c:pt>
                <c:pt idx="12149">
                  <c:v>46951.3</c:v>
                </c:pt>
                <c:pt idx="12150">
                  <c:v>-840.61400000000003</c:v>
                </c:pt>
                <c:pt idx="12151">
                  <c:v>-905.02700000000004</c:v>
                </c:pt>
                <c:pt idx="12152">
                  <c:v>70.4238</c:v>
                </c:pt>
                <c:pt idx="12153">
                  <c:v>232.32599999999999</c:v>
                </c:pt>
                <c:pt idx="12154">
                  <c:v>171.26499999999999</c:v>
                </c:pt>
                <c:pt idx="12155">
                  <c:v>2243.34</c:v>
                </c:pt>
                <c:pt idx="12156">
                  <c:v>-1089.95</c:v>
                </c:pt>
                <c:pt idx="12157">
                  <c:v>-1816.71</c:v>
                </c:pt>
                <c:pt idx="12158">
                  <c:v>-1023.67</c:v>
                </c:pt>
                <c:pt idx="12159">
                  <c:v>4.1211399999999996</c:v>
                </c:pt>
                <c:pt idx="12160">
                  <c:v>-673.21600000000001</c:v>
                </c:pt>
                <c:pt idx="12161">
                  <c:v>-484.71499999999997</c:v>
                </c:pt>
                <c:pt idx="12162">
                  <c:v>-2053.1999999999998</c:v>
                </c:pt>
                <c:pt idx="12163">
                  <c:v>-476.30660999999998</c:v>
                </c:pt>
                <c:pt idx="12164">
                  <c:v>5667.93</c:v>
                </c:pt>
                <c:pt idx="12165">
                  <c:v>-2235.8200000000002</c:v>
                </c:pt>
                <c:pt idx="12166">
                  <c:v>-1013.62</c:v>
                </c:pt>
                <c:pt idx="12167">
                  <c:v>-313.50700000000001</c:v>
                </c:pt>
                <c:pt idx="12168">
                  <c:v>-9.2794100000000004</c:v>
                </c:pt>
                <c:pt idx="12169">
                  <c:v>-166.95400000000001</c:v>
                </c:pt>
                <c:pt idx="12170">
                  <c:v>-154.25700000000001</c:v>
                </c:pt>
                <c:pt idx="12171">
                  <c:v>180.422</c:v>
                </c:pt>
                <c:pt idx="12172">
                  <c:v>-583.33100000000002</c:v>
                </c:pt>
                <c:pt idx="12173">
                  <c:v>-364.774</c:v>
                </c:pt>
                <c:pt idx="12174">
                  <c:v>-1868.67</c:v>
                </c:pt>
                <c:pt idx="12175">
                  <c:v>-275.488</c:v>
                </c:pt>
                <c:pt idx="12176">
                  <c:v>3678.15</c:v>
                </c:pt>
                <c:pt idx="12177">
                  <c:v>14119.4</c:v>
                </c:pt>
                <c:pt idx="12178">
                  <c:v>-1479.82</c:v>
                </c:pt>
                <c:pt idx="12179">
                  <c:v>-838.04700000000003</c:v>
                </c:pt>
                <c:pt idx="12180">
                  <c:v>-6746.04</c:v>
                </c:pt>
                <c:pt idx="12181">
                  <c:v>-552.25800000000004</c:v>
                </c:pt>
                <c:pt idx="12182">
                  <c:v>-226.328</c:v>
                </c:pt>
                <c:pt idx="12183">
                  <c:v>12211.9</c:v>
                </c:pt>
                <c:pt idx="12184">
                  <c:v>-1669.83</c:v>
                </c:pt>
                <c:pt idx="12185">
                  <c:v>-552.91999999999996</c:v>
                </c:pt>
                <c:pt idx="12186">
                  <c:v>-249.61799999999999</c:v>
                </c:pt>
                <c:pt idx="12187">
                  <c:v>4753.8100000000004</c:v>
                </c:pt>
                <c:pt idx="12188">
                  <c:v>2586.52</c:v>
                </c:pt>
                <c:pt idx="12189">
                  <c:v>-662.89800000000002</c:v>
                </c:pt>
                <c:pt idx="12190">
                  <c:v>-228.059</c:v>
                </c:pt>
                <c:pt idx="12191">
                  <c:v>-0.30345</c:v>
                </c:pt>
                <c:pt idx="12192">
                  <c:v>-451.154</c:v>
                </c:pt>
                <c:pt idx="12193">
                  <c:v>-1040.8499999999999</c:v>
                </c:pt>
                <c:pt idx="12194">
                  <c:v>46474.8</c:v>
                </c:pt>
                <c:pt idx="12195">
                  <c:v>-2880.79</c:v>
                </c:pt>
                <c:pt idx="12196">
                  <c:v>-1145.77</c:v>
                </c:pt>
                <c:pt idx="12197">
                  <c:v>-302.66300000000001</c:v>
                </c:pt>
                <c:pt idx="12198">
                  <c:v>-348.50943000000001</c:v>
                </c:pt>
                <c:pt idx="12199">
                  <c:v>-286.93200000000002</c:v>
                </c:pt>
                <c:pt idx="12200">
                  <c:v>-438.15899999999999</c:v>
                </c:pt>
                <c:pt idx="12201">
                  <c:v>-382.137</c:v>
                </c:pt>
                <c:pt idx="12202">
                  <c:v>-216.316</c:v>
                </c:pt>
                <c:pt idx="12203">
                  <c:v>-454.80700000000002</c:v>
                </c:pt>
                <c:pt idx="12204">
                  <c:v>-367.39855999999997</c:v>
                </c:pt>
                <c:pt idx="12205">
                  <c:v>8496.01</c:v>
                </c:pt>
                <c:pt idx="12206">
                  <c:v>-2275.35</c:v>
                </c:pt>
                <c:pt idx="12207">
                  <c:v>-1815.55</c:v>
                </c:pt>
                <c:pt idx="12208">
                  <c:v>8909.84</c:v>
                </c:pt>
                <c:pt idx="12209">
                  <c:v>-5697.24</c:v>
                </c:pt>
                <c:pt idx="12210">
                  <c:v>-4393.66</c:v>
                </c:pt>
                <c:pt idx="12211">
                  <c:v>-1751.78</c:v>
                </c:pt>
                <c:pt idx="12212">
                  <c:v>-562.05200000000002</c:v>
                </c:pt>
                <c:pt idx="12213">
                  <c:v>-289.34100000000001</c:v>
                </c:pt>
                <c:pt idx="12214">
                  <c:v>-318.52699999999999</c:v>
                </c:pt>
                <c:pt idx="12215">
                  <c:v>-68.026499999999999</c:v>
                </c:pt>
                <c:pt idx="12216">
                  <c:v>-41.811</c:v>
                </c:pt>
                <c:pt idx="12217">
                  <c:v>1804.92</c:v>
                </c:pt>
                <c:pt idx="12218">
                  <c:v>7.6391099999999996</c:v>
                </c:pt>
                <c:pt idx="12219">
                  <c:v>481.87795999999997</c:v>
                </c:pt>
                <c:pt idx="12220">
                  <c:v>19640.599999999999</c:v>
                </c:pt>
                <c:pt idx="12221">
                  <c:v>-331.46</c:v>
                </c:pt>
                <c:pt idx="12222">
                  <c:v>-1668.95</c:v>
                </c:pt>
                <c:pt idx="12223">
                  <c:v>592.01700000000005</c:v>
                </c:pt>
                <c:pt idx="12224">
                  <c:v>-12.578099999999999</c:v>
                </c:pt>
                <c:pt idx="12225">
                  <c:v>-781.34020999999996</c:v>
                </c:pt>
                <c:pt idx="12226">
                  <c:v>188.28700000000001</c:v>
                </c:pt>
                <c:pt idx="12227">
                  <c:v>-7206.73</c:v>
                </c:pt>
                <c:pt idx="12228">
                  <c:v>344.95299999999997</c:v>
                </c:pt>
                <c:pt idx="12229">
                  <c:v>-351.779</c:v>
                </c:pt>
                <c:pt idx="12230">
                  <c:v>-461.101</c:v>
                </c:pt>
                <c:pt idx="12231">
                  <c:v>-666.14400000000001</c:v>
                </c:pt>
                <c:pt idx="12232">
                  <c:v>1764.39</c:v>
                </c:pt>
                <c:pt idx="12233">
                  <c:v>-753.00699999999995</c:v>
                </c:pt>
                <c:pt idx="12234">
                  <c:v>27769.3</c:v>
                </c:pt>
                <c:pt idx="12235">
                  <c:v>-3839.9</c:v>
                </c:pt>
                <c:pt idx="12236">
                  <c:v>-3381.83</c:v>
                </c:pt>
                <c:pt idx="12237">
                  <c:v>-1912.2</c:v>
                </c:pt>
                <c:pt idx="12238">
                  <c:v>-1207.6199999999999</c:v>
                </c:pt>
                <c:pt idx="12239">
                  <c:v>-267.49700000000001</c:v>
                </c:pt>
                <c:pt idx="12240">
                  <c:v>-664.50400000000002</c:v>
                </c:pt>
                <c:pt idx="12241">
                  <c:v>-305.18599999999998</c:v>
                </c:pt>
                <c:pt idx="12242">
                  <c:v>-215.51599999999999</c:v>
                </c:pt>
                <c:pt idx="12243">
                  <c:v>-142.36000000000001</c:v>
                </c:pt>
                <c:pt idx="12244">
                  <c:v>-36.258899999999997</c:v>
                </c:pt>
                <c:pt idx="12245">
                  <c:v>3674.97</c:v>
                </c:pt>
                <c:pt idx="12246">
                  <c:v>11379.8</c:v>
                </c:pt>
                <c:pt idx="12247">
                  <c:v>-2267.2199999999998</c:v>
                </c:pt>
                <c:pt idx="12248">
                  <c:v>-953.56100000000004</c:v>
                </c:pt>
                <c:pt idx="12249">
                  <c:v>-429.339</c:v>
                </c:pt>
                <c:pt idx="12250">
                  <c:v>16749.099999999999</c:v>
                </c:pt>
                <c:pt idx="12251">
                  <c:v>40.878900000000002</c:v>
                </c:pt>
                <c:pt idx="12252">
                  <c:v>-238.85400000000001</c:v>
                </c:pt>
                <c:pt idx="12253">
                  <c:v>-22.755400000000002</c:v>
                </c:pt>
                <c:pt idx="12254">
                  <c:v>-34.278700000000001</c:v>
                </c:pt>
                <c:pt idx="12255">
                  <c:v>19302.099999999999</c:v>
                </c:pt>
                <c:pt idx="12256">
                  <c:v>1713.62</c:v>
                </c:pt>
                <c:pt idx="12257">
                  <c:v>774.28300000000002</c:v>
                </c:pt>
                <c:pt idx="12258">
                  <c:v>-270.19200000000001</c:v>
                </c:pt>
                <c:pt idx="12259">
                  <c:v>-243.41499999999999</c:v>
                </c:pt>
                <c:pt idx="12260">
                  <c:v>224.79499999999999</c:v>
                </c:pt>
                <c:pt idx="12261">
                  <c:v>-18702</c:v>
                </c:pt>
                <c:pt idx="12262">
                  <c:v>61.060499999999998</c:v>
                </c:pt>
                <c:pt idx="12263">
                  <c:v>28044.9</c:v>
                </c:pt>
                <c:pt idx="12264">
                  <c:v>-1492.48</c:v>
                </c:pt>
                <c:pt idx="12265">
                  <c:v>-2544</c:v>
                </c:pt>
                <c:pt idx="12266">
                  <c:v>-1954.56</c:v>
                </c:pt>
                <c:pt idx="12267">
                  <c:v>-4432.0200000000004</c:v>
                </c:pt>
                <c:pt idx="12268">
                  <c:v>8000.96</c:v>
                </c:pt>
                <c:pt idx="12269">
                  <c:v>-1769.58</c:v>
                </c:pt>
                <c:pt idx="12270">
                  <c:v>-861.92511000000002</c:v>
                </c:pt>
                <c:pt idx="12271">
                  <c:v>-592.24900000000002</c:v>
                </c:pt>
                <c:pt idx="12272">
                  <c:v>-450.09399999999999</c:v>
                </c:pt>
                <c:pt idx="12273">
                  <c:v>113.443</c:v>
                </c:pt>
                <c:pt idx="12274">
                  <c:v>6058.88</c:v>
                </c:pt>
                <c:pt idx="12275">
                  <c:v>-891.75400000000002</c:v>
                </c:pt>
                <c:pt idx="12276">
                  <c:v>-50.2575</c:v>
                </c:pt>
                <c:pt idx="12277">
                  <c:v>-104.706</c:v>
                </c:pt>
                <c:pt idx="12278">
                  <c:v>-307.28899999999999</c:v>
                </c:pt>
                <c:pt idx="12279">
                  <c:v>-4223.2700000000004</c:v>
                </c:pt>
                <c:pt idx="12280">
                  <c:v>-29.767700000000001</c:v>
                </c:pt>
                <c:pt idx="12281">
                  <c:v>13854.5</c:v>
                </c:pt>
                <c:pt idx="12282">
                  <c:v>16711.400000000001</c:v>
                </c:pt>
                <c:pt idx="12283">
                  <c:v>4481.22</c:v>
                </c:pt>
                <c:pt idx="12284">
                  <c:v>-1722.76</c:v>
                </c:pt>
                <c:pt idx="12285">
                  <c:v>-537.87</c:v>
                </c:pt>
                <c:pt idx="12286">
                  <c:v>-207.41499999999999</c:v>
                </c:pt>
                <c:pt idx="12287">
                  <c:v>-500.24099999999999</c:v>
                </c:pt>
                <c:pt idx="12288">
                  <c:v>-501.40499999999997</c:v>
                </c:pt>
                <c:pt idx="12289">
                  <c:v>1740.33</c:v>
                </c:pt>
                <c:pt idx="12290">
                  <c:v>611.49900000000002</c:v>
                </c:pt>
                <c:pt idx="12291">
                  <c:v>-211.52699999999999</c:v>
                </c:pt>
                <c:pt idx="12292">
                  <c:v>233.358</c:v>
                </c:pt>
                <c:pt idx="12293">
                  <c:v>44193.5</c:v>
                </c:pt>
                <c:pt idx="12294">
                  <c:v>-1532.76</c:v>
                </c:pt>
                <c:pt idx="12295">
                  <c:v>961.49800000000005</c:v>
                </c:pt>
                <c:pt idx="12296">
                  <c:v>-1175.06</c:v>
                </c:pt>
                <c:pt idx="12297">
                  <c:v>348.47300000000001</c:v>
                </c:pt>
                <c:pt idx="12298">
                  <c:v>426.851</c:v>
                </c:pt>
                <c:pt idx="12299">
                  <c:v>728.30600000000004</c:v>
                </c:pt>
                <c:pt idx="12300">
                  <c:v>966.03800000000001</c:v>
                </c:pt>
                <c:pt idx="12301">
                  <c:v>2233.6999999999998</c:v>
                </c:pt>
                <c:pt idx="12302">
                  <c:v>-2109.2600000000002</c:v>
                </c:pt>
                <c:pt idx="12303">
                  <c:v>-1089.1199999999999</c:v>
                </c:pt>
                <c:pt idx="12304">
                  <c:v>-507.08609000000001</c:v>
                </c:pt>
                <c:pt idx="12305">
                  <c:v>30972.5</c:v>
                </c:pt>
                <c:pt idx="12306">
                  <c:v>-2022.73</c:v>
                </c:pt>
                <c:pt idx="12307">
                  <c:v>-1341.82</c:v>
                </c:pt>
                <c:pt idx="12308">
                  <c:v>19880</c:v>
                </c:pt>
                <c:pt idx="12309">
                  <c:v>-2603.09</c:v>
                </c:pt>
                <c:pt idx="12310">
                  <c:v>-1458.08</c:v>
                </c:pt>
                <c:pt idx="12311">
                  <c:v>-459.12599999999998</c:v>
                </c:pt>
                <c:pt idx="12312">
                  <c:v>-266.13200000000001</c:v>
                </c:pt>
                <c:pt idx="12313">
                  <c:v>-59.3416</c:v>
                </c:pt>
                <c:pt idx="12314">
                  <c:v>-162.27000000000001</c:v>
                </c:pt>
                <c:pt idx="12315">
                  <c:v>-71.561499999999995</c:v>
                </c:pt>
                <c:pt idx="12316">
                  <c:v>119.39700000000001</c:v>
                </c:pt>
                <c:pt idx="12317">
                  <c:v>1203.77</c:v>
                </c:pt>
                <c:pt idx="12318">
                  <c:v>-660.88499999999999</c:v>
                </c:pt>
                <c:pt idx="12319">
                  <c:v>1143.8</c:v>
                </c:pt>
                <c:pt idx="12320">
                  <c:v>-479.14499999999998</c:v>
                </c:pt>
                <c:pt idx="12321">
                  <c:v>1992.97</c:v>
                </c:pt>
                <c:pt idx="12322">
                  <c:v>-2477.92</c:v>
                </c:pt>
                <c:pt idx="12323">
                  <c:v>-1695.08</c:v>
                </c:pt>
                <c:pt idx="12324">
                  <c:v>-1411.37</c:v>
                </c:pt>
                <c:pt idx="12325">
                  <c:v>3081.34</c:v>
                </c:pt>
                <c:pt idx="12326">
                  <c:v>-236.88</c:v>
                </c:pt>
                <c:pt idx="12327">
                  <c:v>-184.13973999999999</c:v>
                </c:pt>
                <c:pt idx="12328">
                  <c:v>28241.3</c:v>
                </c:pt>
                <c:pt idx="12329">
                  <c:v>-212.71299999999999</c:v>
                </c:pt>
                <c:pt idx="12330">
                  <c:v>-651.19500000000005</c:v>
                </c:pt>
                <c:pt idx="12331">
                  <c:v>7022.67</c:v>
                </c:pt>
                <c:pt idx="12332">
                  <c:v>4334.6000000000004</c:v>
                </c:pt>
                <c:pt idx="12333">
                  <c:v>-216.374</c:v>
                </c:pt>
                <c:pt idx="12334">
                  <c:v>-301.04500000000002</c:v>
                </c:pt>
                <c:pt idx="12335">
                  <c:v>-128.286</c:v>
                </c:pt>
                <c:pt idx="12336">
                  <c:v>15649</c:v>
                </c:pt>
                <c:pt idx="12337">
                  <c:v>-1151.68</c:v>
                </c:pt>
                <c:pt idx="12338">
                  <c:v>-8617.6299999999992</c:v>
                </c:pt>
                <c:pt idx="12339">
                  <c:v>1053.5</c:v>
                </c:pt>
                <c:pt idx="12340">
                  <c:v>-1310.32</c:v>
                </c:pt>
                <c:pt idx="12341">
                  <c:v>-611.84100000000001</c:v>
                </c:pt>
                <c:pt idx="12342">
                  <c:v>-128.85400000000001</c:v>
                </c:pt>
                <c:pt idx="12343">
                  <c:v>-360.18</c:v>
                </c:pt>
                <c:pt idx="12344">
                  <c:v>-237.483</c:v>
                </c:pt>
                <c:pt idx="12345">
                  <c:v>-303.56599999999997</c:v>
                </c:pt>
                <c:pt idx="12346">
                  <c:v>-398.43299999999999</c:v>
                </c:pt>
                <c:pt idx="12347">
                  <c:v>-254.61600000000001</c:v>
                </c:pt>
                <c:pt idx="12348">
                  <c:v>1823.92</c:v>
                </c:pt>
                <c:pt idx="12349">
                  <c:v>19477.2</c:v>
                </c:pt>
                <c:pt idx="12350">
                  <c:v>6132.7</c:v>
                </c:pt>
                <c:pt idx="12351">
                  <c:v>21921.4</c:v>
                </c:pt>
                <c:pt idx="12352">
                  <c:v>-757.524</c:v>
                </c:pt>
                <c:pt idx="12353">
                  <c:v>1181.51</c:v>
                </c:pt>
                <c:pt idx="12354">
                  <c:v>-2622.94</c:v>
                </c:pt>
                <c:pt idx="12355">
                  <c:v>4035.19</c:v>
                </c:pt>
                <c:pt idx="12356">
                  <c:v>-673.54</c:v>
                </c:pt>
                <c:pt idx="12357">
                  <c:v>-350.97899999999998</c:v>
                </c:pt>
                <c:pt idx="12358">
                  <c:v>-321.334</c:v>
                </c:pt>
                <c:pt idx="12359">
                  <c:v>-79.573499999999996</c:v>
                </c:pt>
                <c:pt idx="12360">
                  <c:v>-51.753300000000003</c:v>
                </c:pt>
                <c:pt idx="12361">
                  <c:v>-58.293900000000001</c:v>
                </c:pt>
                <c:pt idx="12362">
                  <c:v>-151.554</c:v>
                </c:pt>
                <c:pt idx="12363">
                  <c:v>-75.744399999999999</c:v>
                </c:pt>
                <c:pt idx="12364">
                  <c:v>210.928</c:v>
                </c:pt>
                <c:pt idx="12365">
                  <c:v>161.38399999999999</c:v>
                </c:pt>
                <c:pt idx="12366">
                  <c:v>1972.9</c:v>
                </c:pt>
                <c:pt idx="12367">
                  <c:v>12858.6</c:v>
                </c:pt>
                <c:pt idx="12368">
                  <c:v>-3295.28</c:v>
                </c:pt>
                <c:pt idx="12369">
                  <c:v>-2723.34</c:v>
                </c:pt>
                <c:pt idx="12370">
                  <c:v>-655.86400000000003</c:v>
                </c:pt>
                <c:pt idx="12371">
                  <c:v>125.583</c:v>
                </c:pt>
                <c:pt idx="12372">
                  <c:v>-5924.62</c:v>
                </c:pt>
                <c:pt idx="12373">
                  <c:v>343.62799999999999</c:v>
                </c:pt>
                <c:pt idx="12374">
                  <c:v>-1092.04</c:v>
                </c:pt>
                <c:pt idx="12375">
                  <c:v>-654.38099999999997</c:v>
                </c:pt>
                <c:pt idx="12376">
                  <c:v>-305.27499999999998</c:v>
                </c:pt>
                <c:pt idx="12377">
                  <c:v>-531.98500000000001</c:v>
                </c:pt>
                <c:pt idx="12378">
                  <c:v>87.633300000000006</c:v>
                </c:pt>
                <c:pt idx="12379">
                  <c:v>4233.49</c:v>
                </c:pt>
                <c:pt idx="12380">
                  <c:v>1724.34</c:v>
                </c:pt>
                <c:pt idx="12381">
                  <c:v>-5083.05</c:v>
                </c:pt>
                <c:pt idx="12382">
                  <c:v>5375.03</c:v>
                </c:pt>
                <c:pt idx="12383">
                  <c:v>-14547.9</c:v>
                </c:pt>
                <c:pt idx="12384">
                  <c:v>-994.13699999999994</c:v>
                </c:pt>
                <c:pt idx="12385">
                  <c:v>-834.35799999999995</c:v>
                </c:pt>
                <c:pt idx="12386">
                  <c:v>-358.09</c:v>
                </c:pt>
                <c:pt idx="12387">
                  <c:v>-347.589</c:v>
                </c:pt>
                <c:pt idx="12388">
                  <c:v>-273.33300000000003</c:v>
                </c:pt>
                <c:pt idx="12389">
                  <c:v>-204.48500000000001</c:v>
                </c:pt>
                <c:pt idx="12390">
                  <c:v>-257.79199999999997</c:v>
                </c:pt>
                <c:pt idx="12391">
                  <c:v>17387.900000000001</c:v>
                </c:pt>
                <c:pt idx="12392">
                  <c:v>39640.300000000003</c:v>
                </c:pt>
                <c:pt idx="12393">
                  <c:v>-2427.0500000000002</c:v>
                </c:pt>
                <c:pt idx="12394">
                  <c:v>3567.86</c:v>
                </c:pt>
                <c:pt idx="12395">
                  <c:v>-482.23700000000002</c:v>
                </c:pt>
                <c:pt idx="12396">
                  <c:v>-1300.1500000000001</c:v>
                </c:pt>
                <c:pt idx="12397">
                  <c:v>-740.154</c:v>
                </c:pt>
                <c:pt idx="12398">
                  <c:v>-97.697400000000002</c:v>
                </c:pt>
                <c:pt idx="12399">
                  <c:v>-58.280299999999997</c:v>
                </c:pt>
                <c:pt idx="12400">
                  <c:v>-63.9696</c:v>
                </c:pt>
                <c:pt idx="12401">
                  <c:v>351.37200000000001</c:v>
                </c:pt>
                <c:pt idx="12402">
                  <c:v>11032.9</c:v>
                </c:pt>
                <c:pt idx="12403">
                  <c:v>-2125.4</c:v>
                </c:pt>
                <c:pt idx="12404">
                  <c:v>-835.495</c:v>
                </c:pt>
                <c:pt idx="12405">
                  <c:v>-875.88699999999994</c:v>
                </c:pt>
                <c:pt idx="12406">
                  <c:v>5.2253999999999996</c:v>
                </c:pt>
                <c:pt idx="12407">
                  <c:v>-74.518699999999995</c:v>
                </c:pt>
                <c:pt idx="12408">
                  <c:v>-1311.18</c:v>
                </c:pt>
                <c:pt idx="12409">
                  <c:v>7194.79</c:v>
                </c:pt>
                <c:pt idx="12410">
                  <c:v>3626.06</c:v>
                </c:pt>
                <c:pt idx="12411">
                  <c:v>-674.69899999999996</c:v>
                </c:pt>
                <c:pt idx="12412">
                  <c:v>-1230.5</c:v>
                </c:pt>
                <c:pt idx="12413">
                  <c:v>-778.57600000000002</c:v>
                </c:pt>
                <c:pt idx="12414">
                  <c:v>1747.37</c:v>
                </c:pt>
                <c:pt idx="12415">
                  <c:v>-1164.32</c:v>
                </c:pt>
                <c:pt idx="12416">
                  <c:v>-662.73599999999999</c:v>
                </c:pt>
                <c:pt idx="12417">
                  <c:v>-471.68900000000002</c:v>
                </c:pt>
                <c:pt idx="12418">
                  <c:v>-549.048</c:v>
                </c:pt>
                <c:pt idx="12419">
                  <c:v>-554.52499999999998</c:v>
                </c:pt>
                <c:pt idx="12420">
                  <c:v>-856.63400000000001</c:v>
                </c:pt>
                <c:pt idx="12421">
                  <c:v>-336.65699999999998</c:v>
                </c:pt>
                <c:pt idx="12422">
                  <c:v>310.34300000000002</c:v>
                </c:pt>
                <c:pt idx="12423">
                  <c:v>62.1723</c:v>
                </c:pt>
                <c:pt idx="12424">
                  <c:v>-246.43199999999999</c:v>
                </c:pt>
                <c:pt idx="12425">
                  <c:v>8118.42</c:v>
                </c:pt>
                <c:pt idx="12426">
                  <c:v>48250.5</c:v>
                </c:pt>
                <c:pt idx="12427">
                  <c:v>-3531.3</c:v>
                </c:pt>
                <c:pt idx="12428">
                  <c:v>-1009.43</c:v>
                </c:pt>
                <c:pt idx="12429">
                  <c:v>96.167199999999994</c:v>
                </c:pt>
                <c:pt idx="12430">
                  <c:v>344.62400000000002</c:v>
                </c:pt>
                <c:pt idx="12431">
                  <c:v>135.07456999999999</c:v>
                </c:pt>
                <c:pt idx="12432">
                  <c:v>-371.94099999999997</c:v>
                </c:pt>
                <c:pt idx="12433">
                  <c:v>-369.54500000000002</c:v>
                </c:pt>
                <c:pt idx="12434">
                  <c:v>1195.21</c:v>
                </c:pt>
                <c:pt idx="12435">
                  <c:v>-208.76683</c:v>
                </c:pt>
                <c:pt idx="12436">
                  <c:v>-94.496099999999998</c:v>
                </c:pt>
                <c:pt idx="12437">
                  <c:v>36176.199999999997</c:v>
                </c:pt>
                <c:pt idx="12438">
                  <c:v>-706.78800000000001</c:v>
                </c:pt>
                <c:pt idx="12439">
                  <c:v>19704.8</c:v>
                </c:pt>
                <c:pt idx="12440">
                  <c:v>-23846.5</c:v>
                </c:pt>
                <c:pt idx="12441">
                  <c:v>316.79399999999998</c:v>
                </c:pt>
                <c:pt idx="12442">
                  <c:v>-596.02200000000005</c:v>
                </c:pt>
                <c:pt idx="12443">
                  <c:v>-2086.4299999999998</c:v>
                </c:pt>
                <c:pt idx="12444">
                  <c:v>-4358.6400000000003</c:v>
                </c:pt>
                <c:pt idx="12445">
                  <c:v>-3605.36</c:v>
                </c:pt>
                <c:pt idx="12446">
                  <c:v>547.67700000000002</c:v>
                </c:pt>
                <c:pt idx="12447">
                  <c:v>465.38299999999998</c:v>
                </c:pt>
                <c:pt idx="12448">
                  <c:v>-1165.43</c:v>
                </c:pt>
                <c:pt idx="12449">
                  <c:v>-599.12099999999998</c:v>
                </c:pt>
                <c:pt idx="12450">
                  <c:v>-569.846</c:v>
                </c:pt>
                <c:pt idx="12451">
                  <c:v>1069.6400000000001</c:v>
                </c:pt>
                <c:pt idx="12452">
                  <c:v>-1207.8599999999999</c:v>
                </c:pt>
                <c:pt idx="12453">
                  <c:v>-868.553</c:v>
                </c:pt>
                <c:pt idx="12454">
                  <c:v>-1110.76</c:v>
                </c:pt>
                <c:pt idx="12455">
                  <c:v>773.35299999999995</c:v>
                </c:pt>
                <c:pt idx="12456">
                  <c:v>2114.0500000000002</c:v>
                </c:pt>
                <c:pt idx="12457">
                  <c:v>-755.11900000000003</c:v>
                </c:pt>
                <c:pt idx="12458">
                  <c:v>-397.18799999999999</c:v>
                </c:pt>
                <c:pt idx="12459">
                  <c:v>-114.86199999999999</c:v>
                </c:pt>
                <c:pt idx="12460">
                  <c:v>-182.06200000000001</c:v>
                </c:pt>
                <c:pt idx="12461">
                  <c:v>152.64599999999999</c:v>
                </c:pt>
                <c:pt idx="12462">
                  <c:v>65.238399999999999</c:v>
                </c:pt>
                <c:pt idx="12463">
                  <c:v>-278.64499999999998</c:v>
                </c:pt>
                <c:pt idx="12464">
                  <c:v>12557.4</c:v>
                </c:pt>
                <c:pt idx="12465">
                  <c:v>-2762.07</c:v>
                </c:pt>
                <c:pt idx="12466">
                  <c:v>1128.22</c:v>
                </c:pt>
                <c:pt idx="12467">
                  <c:v>20475.099999999999</c:v>
                </c:pt>
                <c:pt idx="12468">
                  <c:v>-3981.28</c:v>
                </c:pt>
                <c:pt idx="12469">
                  <c:v>-3182.64</c:v>
                </c:pt>
                <c:pt idx="12470">
                  <c:v>-1142.3900000000001</c:v>
                </c:pt>
                <c:pt idx="12471">
                  <c:v>-904.65300000000002</c:v>
                </c:pt>
                <c:pt idx="12472">
                  <c:v>-402.17160000000001</c:v>
                </c:pt>
                <c:pt idx="12473">
                  <c:v>-316.315</c:v>
                </c:pt>
                <c:pt idx="12474">
                  <c:v>-249.75700000000001</c:v>
                </c:pt>
                <c:pt idx="12475">
                  <c:v>-175.19900000000001</c:v>
                </c:pt>
                <c:pt idx="12476">
                  <c:v>3162.15</c:v>
                </c:pt>
                <c:pt idx="12477">
                  <c:v>-1008.08</c:v>
                </c:pt>
                <c:pt idx="12478">
                  <c:v>-1039.33</c:v>
                </c:pt>
                <c:pt idx="12479">
                  <c:v>-1779.85</c:v>
                </c:pt>
                <c:pt idx="12480">
                  <c:v>-897.97400000000005</c:v>
                </c:pt>
                <c:pt idx="12481">
                  <c:v>-155.03700000000001</c:v>
                </c:pt>
                <c:pt idx="12482">
                  <c:v>16565.599999999999</c:v>
                </c:pt>
                <c:pt idx="12483">
                  <c:v>-410.82499999999999</c:v>
                </c:pt>
                <c:pt idx="12484">
                  <c:v>-436.589</c:v>
                </c:pt>
                <c:pt idx="12485">
                  <c:v>-4045.43</c:v>
                </c:pt>
                <c:pt idx="12486">
                  <c:v>2217.2600000000002</c:v>
                </c:pt>
                <c:pt idx="12487">
                  <c:v>-691.81600000000003</c:v>
                </c:pt>
                <c:pt idx="12488">
                  <c:v>-573.01400000000001</c:v>
                </c:pt>
                <c:pt idx="12489">
                  <c:v>-437.04399999999998</c:v>
                </c:pt>
                <c:pt idx="12490">
                  <c:v>-321.06299999999999</c:v>
                </c:pt>
                <c:pt idx="12491">
                  <c:v>-409.61599999999999</c:v>
                </c:pt>
                <c:pt idx="12492">
                  <c:v>-345.18900000000002</c:v>
                </c:pt>
                <c:pt idx="12493">
                  <c:v>-229.142</c:v>
                </c:pt>
                <c:pt idx="12494">
                  <c:v>4858.3100000000004</c:v>
                </c:pt>
                <c:pt idx="12495">
                  <c:v>5367.37</c:v>
                </c:pt>
                <c:pt idx="12496">
                  <c:v>13633.8</c:v>
                </c:pt>
                <c:pt idx="12497">
                  <c:v>-798.64800000000002</c:v>
                </c:pt>
                <c:pt idx="12498">
                  <c:v>-1621.34</c:v>
                </c:pt>
                <c:pt idx="12499">
                  <c:v>14207.3</c:v>
                </c:pt>
                <c:pt idx="12500">
                  <c:v>-7162.51</c:v>
                </c:pt>
                <c:pt idx="12501">
                  <c:v>-886.02599999999995</c:v>
                </c:pt>
                <c:pt idx="12502">
                  <c:v>-467.27832000000001</c:v>
                </c:pt>
                <c:pt idx="12503">
                  <c:v>-370.84967</c:v>
                </c:pt>
                <c:pt idx="12504">
                  <c:v>-98.037999999999997</c:v>
                </c:pt>
                <c:pt idx="12505">
                  <c:v>15145.2</c:v>
                </c:pt>
                <c:pt idx="12506">
                  <c:v>-711.40700000000004</c:v>
                </c:pt>
                <c:pt idx="12507">
                  <c:v>1082.02</c:v>
                </c:pt>
                <c:pt idx="12508">
                  <c:v>41.6843</c:v>
                </c:pt>
                <c:pt idx="12509">
                  <c:v>13.531000000000001</c:v>
                </c:pt>
                <c:pt idx="12510">
                  <c:v>-51.122900000000001</c:v>
                </c:pt>
                <c:pt idx="12511">
                  <c:v>211.643</c:v>
                </c:pt>
                <c:pt idx="12512">
                  <c:v>206.892</c:v>
                </c:pt>
                <c:pt idx="12513">
                  <c:v>-1577.82</c:v>
                </c:pt>
                <c:pt idx="12514">
                  <c:v>-3963.06</c:v>
                </c:pt>
                <c:pt idx="12515">
                  <c:v>-1453.65</c:v>
                </c:pt>
                <c:pt idx="12516">
                  <c:v>-383.87299999999999</c:v>
                </c:pt>
                <c:pt idx="12517">
                  <c:v>-11704.6</c:v>
                </c:pt>
                <c:pt idx="12518">
                  <c:v>327.51177999999999</c:v>
                </c:pt>
                <c:pt idx="12519">
                  <c:v>-565.47500000000002</c:v>
                </c:pt>
                <c:pt idx="12520">
                  <c:v>-231.58</c:v>
                </c:pt>
                <c:pt idx="12521">
                  <c:v>-623.26099999999997</c:v>
                </c:pt>
                <c:pt idx="12522">
                  <c:v>-462.06200000000001</c:v>
                </c:pt>
                <c:pt idx="12523">
                  <c:v>2570.15</c:v>
                </c:pt>
                <c:pt idx="12524">
                  <c:v>6072.9</c:v>
                </c:pt>
                <c:pt idx="12525">
                  <c:v>-1503.2</c:v>
                </c:pt>
                <c:pt idx="12526">
                  <c:v>-1019.51</c:v>
                </c:pt>
                <c:pt idx="12527">
                  <c:v>4896.41</c:v>
                </c:pt>
                <c:pt idx="12528">
                  <c:v>-8361.0499999999993</c:v>
                </c:pt>
                <c:pt idx="12529">
                  <c:v>948.27700000000004</c:v>
                </c:pt>
                <c:pt idx="12530">
                  <c:v>-382.755</c:v>
                </c:pt>
                <c:pt idx="12531">
                  <c:v>541.35400000000004</c:v>
                </c:pt>
                <c:pt idx="12532">
                  <c:v>3283.03</c:v>
                </c:pt>
                <c:pt idx="12533">
                  <c:v>-1735.97</c:v>
                </c:pt>
                <c:pt idx="12534">
                  <c:v>-765.79656999999997</c:v>
                </c:pt>
                <c:pt idx="12535">
                  <c:v>-304.67275999999998</c:v>
                </c:pt>
                <c:pt idx="12536">
                  <c:v>25955.1</c:v>
                </c:pt>
                <c:pt idx="12537">
                  <c:v>-1946.79</c:v>
                </c:pt>
                <c:pt idx="12538">
                  <c:v>-1720.95</c:v>
                </c:pt>
                <c:pt idx="12539">
                  <c:v>31217.3</c:v>
                </c:pt>
                <c:pt idx="12540">
                  <c:v>-2390.44</c:v>
                </c:pt>
                <c:pt idx="12541">
                  <c:v>-700.11300000000006</c:v>
                </c:pt>
                <c:pt idx="12542">
                  <c:v>-57.795699999999997</c:v>
                </c:pt>
                <c:pt idx="12543">
                  <c:v>0.629</c:v>
                </c:pt>
                <c:pt idx="12544">
                  <c:v>-15.5365</c:v>
                </c:pt>
                <c:pt idx="12545">
                  <c:v>-24232.6</c:v>
                </c:pt>
                <c:pt idx="12546">
                  <c:v>453.488</c:v>
                </c:pt>
                <c:pt idx="12547">
                  <c:v>19298.5</c:v>
                </c:pt>
                <c:pt idx="12548">
                  <c:v>-1937.33</c:v>
                </c:pt>
                <c:pt idx="12549">
                  <c:v>-4523.33</c:v>
                </c:pt>
                <c:pt idx="12550">
                  <c:v>-180.06299999999999</c:v>
                </c:pt>
                <c:pt idx="12551">
                  <c:v>36773.199999999997</c:v>
                </c:pt>
                <c:pt idx="12552">
                  <c:v>-2822.32</c:v>
                </c:pt>
                <c:pt idx="12553">
                  <c:v>-2030.98</c:v>
                </c:pt>
                <c:pt idx="12554">
                  <c:v>-1242.67</c:v>
                </c:pt>
                <c:pt idx="12555">
                  <c:v>-563.97900000000004</c:v>
                </c:pt>
                <c:pt idx="12556">
                  <c:v>-655.02300000000002</c:v>
                </c:pt>
                <c:pt idx="12557">
                  <c:v>-739.56299999999999</c:v>
                </c:pt>
                <c:pt idx="12558">
                  <c:v>-669.79600000000005</c:v>
                </c:pt>
                <c:pt idx="12559">
                  <c:v>-870.62599999999998</c:v>
                </c:pt>
                <c:pt idx="12560">
                  <c:v>-539.96</c:v>
                </c:pt>
                <c:pt idx="12561">
                  <c:v>-680.18299999999999</c:v>
                </c:pt>
                <c:pt idx="12562">
                  <c:v>-1724.92</c:v>
                </c:pt>
                <c:pt idx="12563">
                  <c:v>-888.67499999999995</c:v>
                </c:pt>
                <c:pt idx="12564">
                  <c:v>-361.95499999999998</c:v>
                </c:pt>
                <c:pt idx="12565">
                  <c:v>-155.63200000000001</c:v>
                </c:pt>
                <c:pt idx="12566">
                  <c:v>40.223500000000001</c:v>
                </c:pt>
                <c:pt idx="12567">
                  <c:v>5608.57</c:v>
                </c:pt>
                <c:pt idx="12568">
                  <c:v>-942.39099999999996</c:v>
                </c:pt>
                <c:pt idx="12569">
                  <c:v>13604.8</c:v>
                </c:pt>
                <c:pt idx="12570">
                  <c:v>-193.84787</c:v>
                </c:pt>
                <c:pt idx="12571">
                  <c:v>-753.04899999999998</c:v>
                </c:pt>
                <c:pt idx="12572">
                  <c:v>3477.26</c:v>
                </c:pt>
                <c:pt idx="12573">
                  <c:v>786.58699999999999</c:v>
                </c:pt>
                <c:pt idx="12574">
                  <c:v>17788.5</c:v>
                </c:pt>
                <c:pt idx="12575">
                  <c:v>227.53299999999999</c:v>
                </c:pt>
                <c:pt idx="12576">
                  <c:v>-444.44499999999999</c:v>
                </c:pt>
                <c:pt idx="12577">
                  <c:v>-484.774</c:v>
                </c:pt>
                <c:pt idx="12578">
                  <c:v>-49.519309999999997</c:v>
                </c:pt>
                <c:pt idx="12579">
                  <c:v>110.551</c:v>
                </c:pt>
                <c:pt idx="12580">
                  <c:v>-88.386099999999999</c:v>
                </c:pt>
                <c:pt idx="12581">
                  <c:v>23251.1</c:v>
                </c:pt>
                <c:pt idx="12582">
                  <c:v>4972.5</c:v>
                </c:pt>
                <c:pt idx="12583">
                  <c:v>-4876.29</c:v>
                </c:pt>
                <c:pt idx="12584">
                  <c:v>-1269.56</c:v>
                </c:pt>
                <c:pt idx="12585">
                  <c:v>-140.374</c:v>
                </c:pt>
                <c:pt idx="12586">
                  <c:v>-2112.5700000000002</c:v>
                </c:pt>
                <c:pt idx="12587">
                  <c:v>-2546.9699999999998</c:v>
                </c:pt>
                <c:pt idx="12588">
                  <c:v>-921.03499999999997</c:v>
                </c:pt>
                <c:pt idx="12589">
                  <c:v>-350.5401</c:v>
                </c:pt>
                <c:pt idx="12590">
                  <c:v>-275.08371</c:v>
                </c:pt>
                <c:pt idx="12591">
                  <c:v>-233.56</c:v>
                </c:pt>
                <c:pt idx="12592">
                  <c:v>3912.62</c:v>
                </c:pt>
                <c:pt idx="12593">
                  <c:v>125.18</c:v>
                </c:pt>
                <c:pt idx="12594">
                  <c:v>-943.29700000000003</c:v>
                </c:pt>
                <c:pt idx="12595">
                  <c:v>-407.072</c:v>
                </c:pt>
                <c:pt idx="12596">
                  <c:v>1182.3499999999999</c:v>
                </c:pt>
                <c:pt idx="12597">
                  <c:v>37062.5</c:v>
                </c:pt>
                <c:pt idx="12598">
                  <c:v>-3017.13</c:v>
                </c:pt>
                <c:pt idx="12599">
                  <c:v>-1979.35</c:v>
                </c:pt>
                <c:pt idx="12600">
                  <c:v>-664.24400000000003</c:v>
                </c:pt>
                <c:pt idx="12601">
                  <c:v>-274.00700000000001</c:v>
                </c:pt>
                <c:pt idx="12602">
                  <c:v>7.0109899999999996</c:v>
                </c:pt>
                <c:pt idx="12603">
                  <c:v>-216.40770000000001</c:v>
                </c:pt>
                <c:pt idx="12604">
                  <c:v>514.33799999999997</c:v>
                </c:pt>
                <c:pt idx="12605">
                  <c:v>172.749</c:v>
                </c:pt>
                <c:pt idx="12606">
                  <c:v>-350.01499999999999</c:v>
                </c:pt>
                <c:pt idx="12607">
                  <c:v>-186.428</c:v>
                </c:pt>
                <c:pt idx="12608">
                  <c:v>2138.9299999999998</c:v>
                </c:pt>
                <c:pt idx="12609">
                  <c:v>-523.97299999999996</c:v>
                </c:pt>
                <c:pt idx="12610">
                  <c:v>-809.07500000000005</c:v>
                </c:pt>
                <c:pt idx="12611">
                  <c:v>2404.75</c:v>
                </c:pt>
                <c:pt idx="12612">
                  <c:v>-5767.98</c:v>
                </c:pt>
                <c:pt idx="12613">
                  <c:v>-3737.39</c:v>
                </c:pt>
                <c:pt idx="12614">
                  <c:v>-3509.25</c:v>
                </c:pt>
                <c:pt idx="12615">
                  <c:v>-1159.6600000000001</c:v>
                </c:pt>
                <c:pt idx="12616">
                  <c:v>-443.55500000000001</c:v>
                </c:pt>
                <c:pt idx="12617">
                  <c:v>-331.27300000000002</c:v>
                </c:pt>
                <c:pt idx="12618">
                  <c:v>-267.625</c:v>
                </c:pt>
                <c:pt idx="12619">
                  <c:v>1107.47</c:v>
                </c:pt>
                <c:pt idx="12620">
                  <c:v>-19.482880000000002</c:v>
                </c:pt>
                <c:pt idx="12621">
                  <c:v>5852.93</c:v>
                </c:pt>
                <c:pt idx="12622">
                  <c:v>11591.8</c:v>
                </c:pt>
                <c:pt idx="12623">
                  <c:v>1843.89</c:v>
                </c:pt>
                <c:pt idx="12624">
                  <c:v>-1835.95</c:v>
                </c:pt>
                <c:pt idx="12625">
                  <c:v>-277.68700000000001</c:v>
                </c:pt>
                <c:pt idx="12626">
                  <c:v>1360.34</c:v>
                </c:pt>
                <c:pt idx="12627">
                  <c:v>-1355.39</c:v>
                </c:pt>
                <c:pt idx="12628">
                  <c:v>-731.5</c:v>
                </c:pt>
                <c:pt idx="12629">
                  <c:v>-113.08</c:v>
                </c:pt>
                <c:pt idx="12630">
                  <c:v>201.38200000000001</c:v>
                </c:pt>
                <c:pt idx="12631">
                  <c:v>-45.915100000000002</c:v>
                </c:pt>
                <c:pt idx="12632">
                  <c:v>792.07600000000002</c:v>
                </c:pt>
                <c:pt idx="12633">
                  <c:v>-434.18810999999999</c:v>
                </c:pt>
                <c:pt idx="12634">
                  <c:v>-523.90700000000004</c:v>
                </c:pt>
                <c:pt idx="12635">
                  <c:v>-354.505</c:v>
                </c:pt>
                <c:pt idx="12636">
                  <c:v>-590.21699999999998</c:v>
                </c:pt>
                <c:pt idx="12637">
                  <c:v>-465.899</c:v>
                </c:pt>
                <c:pt idx="12638">
                  <c:v>8740.98</c:v>
                </c:pt>
                <c:pt idx="12639">
                  <c:v>-2495.56</c:v>
                </c:pt>
                <c:pt idx="12640">
                  <c:v>-403.97287</c:v>
                </c:pt>
                <c:pt idx="12641">
                  <c:v>-1089.17</c:v>
                </c:pt>
                <c:pt idx="12642">
                  <c:v>-9664.0499999999993</c:v>
                </c:pt>
                <c:pt idx="12643">
                  <c:v>-1118.17</c:v>
                </c:pt>
                <c:pt idx="12644">
                  <c:v>-645.255</c:v>
                </c:pt>
                <c:pt idx="12645">
                  <c:v>-812.39599999999996</c:v>
                </c:pt>
                <c:pt idx="12646">
                  <c:v>-709.46100000000001</c:v>
                </c:pt>
                <c:pt idx="12647">
                  <c:v>-464.37799999999999</c:v>
                </c:pt>
                <c:pt idx="12648">
                  <c:v>-298.65300000000002</c:v>
                </c:pt>
                <c:pt idx="12649">
                  <c:v>-113.35599999999999</c:v>
                </c:pt>
                <c:pt idx="12650">
                  <c:v>-1002.18</c:v>
                </c:pt>
                <c:pt idx="12651">
                  <c:v>-526.30899999999997</c:v>
                </c:pt>
                <c:pt idx="12652">
                  <c:v>-5041.83</c:v>
                </c:pt>
                <c:pt idx="12653">
                  <c:v>45.582000000000001</c:v>
                </c:pt>
                <c:pt idx="12654">
                  <c:v>94.836399999999998</c:v>
                </c:pt>
                <c:pt idx="12655">
                  <c:v>78.3249</c:v>
                </c:pt>
                <c:pt idx="12656">
                  <c:v>9590.1200000000008</c:v>
                </c:pt>
                <c:pt idx="12657">
                  <c:v>66947.899999999994</c:v>
                </c:pt>
                <c:pt idx="12658">
                  <c:v>-4606.78</c:v>
                </c:pt>
                <c:pt idx="12659">
                  <c:v>-3315.3</c:v>
                </c:pt>
                <c:pt idx="12660">
                  <c:v>-781.94399999999996</c:v>
                </c:pt>
                <c:pt idx="12661">
                  <c:v>102.387</c:v>
                </c:pt>
                <c:pt idx="12662">
                  <c:v>101.036</c:v>
                </c:pt>
                <c:pt idx="12663">
                  <c:v>-23.646100000000001</c:v>
                </c:pt>
                <c:pt idx="12664">
                  <c:v>570.452</c:v>
                </c:pt>
                <c:pt idx="12665">
                  <c:v>-199.23599999999999</c:v>
                </c:pt>
                <c:pt idx="12666">
                  <c:v>-36.992600000000003</c:v>
                </c:pt>
                <c:pt idx="12667">
                  <c:v>1936.04</c:v>
                </c:pt>
                <c:pt idx="12668">
                  <c:v>-430.87200000000001</c:v>
                </c:pt>
                <c:pt idx="12669">
                  <c:v>16365.1</c:v>
                </c:pt>
                <c:pt idx="12670">
                  <c:v>-3307.61</c:v>
                </c:pt>
                <c:pt idx="12671">
                  <c:v>-4222.37</c:v>
                </c:pt>
                <c:pt idx="12672">
                  <c:v>-2251.2399999999998</c:v>
                </c:pt>
                <c:pt idx="12673">
                  <c:v>-483.87799999999999</c:v>
                </c:pt>
                <c:pt idx="12674">
                  <c:v>-1682.36</c:v>
                </c:pt>
                <c:pt idx="12675">
                  <c:v>-815.37400000000002</c:v>
                </c:pt>
                <c:pt idx="12676">
                  <c:v>-540.48</c:v>
                </c:pt>
                <c:pt idx="12677">
                  <c:v>-424.43700000000001</c:v>
                </c:pt>
                <c:pt idx="12678">
                  <c:v>-275.64400000000001</c:v>
                </c:pt>
                <c:pt idx="12679">
                  <c:v>245.505</c:v>
                </c:pt>
                <c:pt idx="12680">
                  <c:v>160.34299999999999</c:v>
                </c:pt>
                <c:pt idx="12681">
                  <c:v>238.477</c:v>
                </c:pt>
                <c:pt idx="12682">
                  <c:v>-242.71196</c:v>
                </c:pt>
                <c:pt idx="12683">
                  <c:v>-2114.86</c:v>
                </c:pt>
                <c:pt idx="12684">
                  <c:v>-393.57799999999997</c:v>
                </c:pt>
                <c:pt idx="12685">
                  <c:v>1875.26</c:v>
                </c:pt>
                <c:pt idx="12686">
                  <c:v>-2053.5700000000002</c:v>
                </c:pt>
                <c:pt idx="12687">
                  <c:v>3510.1</c:v>
                </c:pt>
                <c:pt idx="12688">
                  <c:v>-485.767</c:v>
                </c:pt>
                <c:pt idx="12689">
                  <c:v>254.78688</c:v>
                </c:pt>
                <c:pt idx="12690">
                  <c:v>-12816.9</c:v>
                </c:pt>
                <c:pt idx="12691">
                  <c:v>175.11799999999999</c:v>
                </c:pt>
                <c:pt idx="12692">
                  <c:v>343.45</c:v>
                </c:pt>
                <c:pt idx="12693">
                  <c:v>48.311100000000003</c:v>
                </c:pt>
                <c:pt idx="12694">
                  <c:v>-250.48</c:v>
                </c:pt>
                <c:pt idx="12695">
                  <c:v>-84.635999999999996</c:v>
                </c:pt>
                <c:pt idx="12696">
                  <c:v>-194.66300000000001</c:v>
                </c:pt>
                <c:pt idx="12697">
                  <c:v>-5766.87</c:v>
                </c:pt>
                <c:pt idx="12698">
                  <c:v>-6175.31</c:v>
                </c:pt>
                <c:pt idx="12699">
                  <c:v>-939.52300000000002</c:v>
                </c:pt>
                <c:pt idx="12700">
                  <c:v>5399.35</c:v>
                </c:pt>
                <c:pt idx="12701">
                  <c:v>6253.86</c:v>
                </c:pt>
                <c:pt idx="12702">
                  <c:v>-3885.59</c:v>
                </c:pt>
                <c:pt idx="12703">
                  <c:v>-2411.96</c:v>
                </c:pt>
                <c:pt idx="12704">
                  <c:v>-691.18899999999996</c:v>
                </c:pt>
                <c:pt idx="12705">
                  <c:v>-418.33800000000002</c:v>
                </c:pt>
                <c:pt idx="12706">
                  <c:v>-672.14499999999998</c:v>
                </c:pt>
                <c:pt idx="12707">
                  <c:v>-680.45500000000004</c:v>
                </c:pt>
                <c:pt idx="12708">
                  <c:v>2948.45</c:v>
                </c:pt>
                <c:pt idx="12709">
                  <c:v>-805.39400000000001</c:v>
                </c:pt>
                <c:pt idx="12710">
                  <c:v>-506.20499999999998</c:v>
                </c:pt>
                <c:pt idx="12711">
                  <c:v>-2010.2</c:v>
                </c:pt>
                <c:pt idx="12712">
                  <c:v>-1129.58</c:v>
                </c:pt>
                <c:pt idx="12713">
                  <c:v>-457.72</c:v>
                </c:pt>
                <c:pt idx="12714">
                  <c:v>-825.69219999999996</c:v>
                </c:pt>
                <c:pt idx="12715">
                  <c:v>5004.43</c:v>
                </c:pt>
                <c:pt idx="12716">
                  <c:v>2927.06</c:v>
                </c:pt>
                <c:pt idx="12717">
                  <c:v>-466.589</c:v>
                </c:pt>
                <c:pt idx="12718">
                  <c:v>-2397.7199999999998</c:v>
                </c:pt>
                <c:pt idx="12719">
                  <c:v>20577.900000000001</c:v>
                </c:pt>
                <c:pt idx="12720">
                  <c:v>1396.27</c:v>
                </c:pt>
                <c:pt idx="12721">
                  <c:v>-20833.599999999999</c:v>
                </c:pt>
                <c:pt idx="12722">
                  <c:v>128.74299999999999</c:v>
                </c:pt>
                <c:pt idx="12723">
                  <c:v>1896.77</c:v>
                </c:pt>
                <c:pt idx="12724">
                  <c:v>-2050.2800000000002</c:v>
                </c:pt>
                <c:pt idx="12725">
                  <c:v>270.61099999999999</c:v>
                </c:pt>
                <c:pt idx="12726">
                  <c:v>-597.50199999999995</c:v>
                </c:pt>
                <c:pt idx="12727">
                  <c:v>-428.15213</c:v>
                </c:pt>
                <c:pt idx="12728">
                  <c:v>7410.89</c:v>
                </c:pt>
                <c:pt idx="12729">
                  <c:v>-89.440399999999997</c:v>
                </c:pt>
                <c:pt idx="12730">
                  <c:v>3665.74</c:v>
                </c:pt>
                <c:pt idx="12731">
                  <c:v>-1602.2</c:v>
                </c:pt>
                <c:pt idx="12732">
                  <c:v>-1529.34</c:v>
                </c:pt>
                <c:pt idx="12733">
                  <c:v>-956.40210000000002</c:v>
                </c:pt>
                <c:pt idx="12734">
                  <c:v>-777.17</c:v>
                </c:pt>
                <c:pt idx="12735">
                  <c:v>3430.66</c:v>
                </c:pt>
                <c:pt idx="12736">
                  <c:v>-2758.25</c:v>
                </c:pt>
                <c:pt idx="12737">
                  <c:v>-740.47199999999998</c:v>
                </c:pt>
                <c:pt idx="12738">
                  <c:v>-310.79899999999998</c:v>
                </c:pt>
                <c:pt idx="12739">
                  <c:v>-246.17</c:v>
                </c:pt>
                <c:pt idx="12740">
                  <c:v>-209.43</c:v>
                </c:pt>
                <c:pt idx="12741">
                  <c:v>-688.34299999999996</c:v>
                </c:pt>
                <c:pt idx="12742">
                  <c:v>99.151300000000006</c:v>
                </c:pt>
                <c:pt idx="12743">
                  <c:v>-567.75800000000004</c:v>
                </c:pt>
                <c:pt idx="12744">
                  <c:v>-334.53500000000003</c:v>
                </c:pt>
                <c:pt idx="12745">
                  <c:v>-507.13299999999998</c:v>
                </c:pt>
                <c:pt idx="12746">
                  <c:v>45582.7</c:v>
                </c:pt>
                <c:pt idx="12747">
                  <c:v>-3422.26</c:v>
                </c:pt>
                <c:pt idx="12748">
                  <c:v>-3797.51</c:v>
                </c:pt>
                <c:pt idx="12749">
                  <c:v>-127.89700000000001</c:v>
                </c:pt>
                <c:pt idx="12750">
                  <c:v>-274.82600000000002</c:v>
                </c:pt>
                <c:pt idx="12751">
                  <c:v>-182.62799999999999</c:v>
                </c:pt>
                <c:pt idx="12752">
                  <c:v>-151.51</c:v>
                </c:pt>
                <c:pt idx="12753">
                  <c:v>-186.30600000000001</c:v>
                </c:pt>
                <c:pt idx="12754">
                  <c:v>-512.61500000000001</c:v>
                </c:pt>
                <c:pt idx="12755">
                  <c:v>-196.578</c:v>
                </c:pt>
                <c:pt idx="12756">
                  <c:v>-12936.9</c:v>
                </c:pt>
                <c:pt idx="12757">
                  <c:v>-156.36699999999999</c:v>
                </c:pt>
                <c:pt idx="12758">
                  <c:v>-439.964</c:v>
                </c:pt>
                <c:pt idx="12759">
                  <c:v>5490.33</c:v>
                </c:pt>
                <c:pt idx="12760">
                  <c:v>-1229.3699999999999</c:v>
                </c:pt>
                <c:pt idx="12761">
                  <c:v>116.871</c:v>
                </c:pt>
                <c:pt idx="12762">
                  <c:v>27.3034</c:v>
                </c:pt>
                <c:pt idx="12763">
                  <c:v>675.31299999999999</c:v>
                </c:pt>
                <c:pt idx="12764">
                  <c:v>224.089</c:v>
                </c:pt>
                <c:pt idx="12765">
                  <c:v>3161.74</c:v>
                </c:pt>
                <c:pt idx="12766">
                  <c:v>11665.7</c:v>
                </c:pt>
                <c:pt idx="12767">
                  <c:v>-1436.7</c:v>
                </c:pt>
                <c:pt idx="12768">
                  <c:v>-540.80700000000002</c:v>
                </c:pt>
                <c:pt idx="12769">
                  <c:v>-202.79300000000001</c:v>
                </c:pt>
                <c:pt idx="12770">
                  <c:v>367.03300000000002</c:v>
                </c:pt>
                <c:pt idx="12771">
                  <c:v>2508.9899999999998</c:v>
                </c:pt>
                <c:pt idx="12772">
                  <c:v>-1383.56</c:v>
                </c:pt>
                <c:pt idx="12773">
                  <c:v>-2750.77</c:v>
                </c:pt>
                <c:pt idx="12774">
                  <c:v>29692.9</c:v>
                </c:pt>
                <c:pt idx="12775">
                  <c:v>4116.88</c:v>
                </c:pt>
                <c:pt idx="12776">
                  <c:v>-1690.98</c:v>
                </c:pt>
                <c:pt idx="12777">
                  <c:v>-305.42599999999999</c:v>
                </c:pt>
                <c:pt idx="12778">
                  <c:v>362.73052999999999</c:v>
                </c:pt>
                <c:pt idx="12779">
                  <c:v>42.981099999999998</c:v>
                </c:pt>
                <c:pt idx="12780">
                  <c:v>-263.93200000000002</c:v>
                </c:pt>
                <c:pt idx="12781">
                  <c:v>14518.9</c:v>
                </c:pt>
                <c:pt idx="12782">
                  <c:v>-1236.01</c:v>
                </c:pt>
                <c:pt idx="12783">
                  <c:v>-506.35500000000002</c:v>
                </c:pt>
                <c:pt idx="12784">
                  <c:v>-672.33399999999995</c:v>
                </c:pt>
                <c:pt idx="12785">
                  <c:v>-404.358</c:v>
                </c:pt>
                <c:pt idx="12786">
                  <c:v>-894.27700000000004</c:v>
                </c:pt>
                <c:pt idx="12787">
                  <c:v>-1782.8</c:v>
                </c:pt>
                <c:pt idx="12788">
                  <c:v>-1813.04</c:v>
                </c:pt>
                <c:pt idx="12789">
                  <c:v>-757.38</c:v>
                </c:pt>
                <c:pt idx="12790">
                  <c:v>-543.803</c:v>
                </c:pt>
                <c:pt idx="12791">
                  <c:v>-551.82500000000005</c:v>
                </c:pt>
                <c:pt idx="12792">
                  <c:v>-659.10500000000002</c:v>
                </c:pt>
                <c:pt idx="12793">
                  <c:v>-207.376</c:v>
                </c:pt>
                <c:pt idx="12794">
                  <c:v>1765.12</c:v>
                </c:pt>
                <c:pt idx="12795">
                  <c:v>-539.56799999999998</c:v>
                </c:pt>
                <c:pt idx="12796">
                  <c:v>-569.80799999999999</c:v>
                </c:pt>
                <c:pt idx="12797">
                  <c:v>3911.99</c:v>
                </c:pt>
                <c:pt idx="12798">
                  <c:v>-1592.97</c:v>
                </c:pt>
                <c:pt idx="12799">
                  <c:v>-454.73399999999998</c:v>
                </c:pt>
                <c:pt idx="12800">
                  <c:v>525.95000000000005</c:v>
                </c:pt>
                <c:pt idx="12801">
                  <c:v>-6.8449900000000001</c:v>
                </c:pt>
                <c:pt idx="12802">
                  <c:v>204.72</c:v>
                </c:pt>
                <c:pt idx="12803">
                  <c:v>12735.1</c:v>
                </c:pt>
                <c:pt idx="12804">
                  <c:v>-946.84799999999996</c:v>
                </c:pt>
                <c:pt idx="12805">
                  <c:v>103.334</c:v>
                </c:pt>
                <c:pt idx="12806">
                  <c:v>-1955.14</c:v>
                </c:pt>
                <c:pt idx="12807">
                  <c:v>-3413.4</c:v>
                </c:pt>
                <c:pt idx="12808">
                  <c:v>16.798200000000001</c:v>
                </c:pt>
                <c:pt idx="12809">
                  <c:v>173.63800000000001</c:v>
                </c:pt>
                <c:pt idx="12810">
                  <c:v>27.824999999999999</c:v>
                </c:pt>
                <c:pt idx="12811">
                  <c:v>-182.16800000000001</c:v>
                </c:pt>
                <c:pt idx="12812">
                  <c:v>205.23699999999999</c:v>
                </c:pt>
                <c:pt idx="12813">
                  <c:v>761.33299999999997</c:v>
                </c:pt>
                <c:pt idx="12814">
                  <c:v>-22.504740000000002</c:v>
                </c:pt>
                <c:pt idx="12815">
                  <c:v>-279.95600000000002</c:v>
                </c:pt>
                <c:pt idx="12816">
                  <c:v>450.28399999999999</c:v>
                </c:pt>
                <c:pt idx="12817">
                  <c:v>-3323.06</c:v>
                </c:pt>
                <c:pt idx="12818">
                  <c:v>3077.62</c:v>
                </c:pt>
                <c:pt idx="12819">
                  <c:v>14219.1</c:v>
                </c:pt>
                <c:pt idx="12820">
                  <c:v>-2222.92</c:v>
                </c:pt>
                <c:pt idx="12821">
                  <c:v>-1118.6500000000001</c:v>
                </c:pt>
                <c:pt idx="12822">
                  <c:v>-682.50199999999995</c:v>
                </c:pt>
                <c:pt idx="12823">
                  <c:v>-498.86099999999999</c:v>
                </c:pt>
                <c:pt idx="12824">
                  <c:v>-372.44299999999998</c:v>
                </c:pt>
                <c:pt idx="12825">
                  <c:v>-13728.3</c:v>
                </c:pt>
                <c:pt idx="12826">
                  <c:v>197.53299999999999</c:v>
                </c:pt>
                <c:pt idx="12827">
                  <c:v>-909.31426999999996</c:v>
                </c:pt>
                <c:pt idx="12828">
                  <c:v>-66.117000000000004</c:v>
                </c:pt>
                <c:pt idx="12829">
                  <c:v>-209.71</c:v>
                </c:pt>
                <c:pt idx="12830">
                  <c:v>205.80199999999999</c:v>
                </c:pt>
                <c:pt idx="12831">
                  <c:v>48717</c:v>
                </c:pt>
                <c:pt idx="12832">
                  <c:v>-4694.1400000000003</c:v>
                </c:pt>
                <c:pt idx="12833">
                  <c:v>-1853.7</c:v>
                </c:pt>
                <c:pt idx="12834">
                  <c:v>3955.53</c:v>
                </c:pt>
                <c:pt idx="12835">
                  <c:v>-91.470699999999994</c:v>
                </c:pt>
                <c:pt idx="12836">
                  <c:v>-4009.09</c:v>
                </c:pt>
                <c:pt idx="12837">
                  <c:v>4376.93</c:v>
                </c:pt>
                <c:pt idx="12838">
                  <c:v>417.95100000000002</c:v>
                </c:pt>
                <c:pt idx="12839">
                  <c:v>52.543399999999998</c:v>
                </c:pt>
                <c:pt idx="12840">
                  <c:v>-173.86199999999999</c:v>
                </c:pt>
                <c:pt idx="12841">
                  <c:v>-493.47399999999999</c:v>
                </c:pt>
                <c:pt idx="12842">
                  <c:v>-215.32400000000001</c:v>
                </c:pt>
                <c:pt idx="12843">
                  <c:v>1267.6199999999999</c:v>
                </c:pt>
                <c:pt idx="12844">
                  <c:v>-81.616200000000006</c:v>
                </c:pt>
                <c:pt idx="12845">
                  <c:v>-62.499400000000001</c:v>
                </c:pt>
                <c:pt idx="12846">
                  <c:v>4430.8</c:v>
                </c:pt>
                <c:pt idx="12847">
                  <c:v>-297.76100000000002</c:v>
                </c:pt>
                <c:pt idx="12848">
                  <c:v>10516.7</c:v>
                </c:pt>
                <c:pt idx="12849">
                  <c:v>-5954.17</c:v>
                </c:pt>
                <c:pt idx="12850">
                  <c:v>-936.33100000000002</c:v>
                </c:pt>
                <c:pt idx="12851">
                  <c:v>-1093.82</c:v>
                </c:pt>
                <c:pt idx="12852">
                  <c:v>-563.41600000000005</c:v>
                </c:pt>
                <c:pt idx="12853">
                  <c:v>-256.71699999999998</c:v>
                </c:pt>
                <c:pt idx="12854">
                  <c:v>-654.25800000000004</c:v>
                </c:pt>
                <c:pt idx="12855">
                  <c:v>-608.50699999999995</c:v>
                </c:pt>
                <c:pt idx="12856">
                  <c:v>-348.60500000000002</c:v>
                </c:pt>
                <c:pt idx="12857">
                  <c:v>30868.6</c:v>
                </c:pt>
                <c:pt idx="12858">
                  <c:v>-2687.22</c:v>
                </c:pt>
                <c:pt idx="12859">
                  <c:v>-1927.51</c:v>
                </c:pt>
                <c:pt idx="12860">
                  <c:v>-695.71900000000005</c:v>
                </c:pt>
                <c:pt idx="12861">
                  <c:v>1347.21</c:v>
                </c:pt>
                <c:pt idx="12862">
                  <c:v>-1532.3</c:v>
                </c:pt>
                <c:pt idx="12863">
                  <c:v>-734.55799999999999</c:v>
                </c:pt>
                <c:pt idx="12864">
                  <c:v>-159.61000000000001</c:v>
                </c:pt>
                <c:pt idx="12865">
                  <c:v>-986.65700000000004</c:v>
                </c:pt>
                <c:pt idx="12866">
                  <c:v>691.73599999999999</c:v>
                </c:pt>
                <c:pt idx="12867">
                  <c:v>-815.72799999999995</c:v>
                </c:pt>
                <c:pt idx="12868">
                  <c:v>128.37899999999999</c:v>
                </c:pt>
                <c:pt idx="12869">
                  <c:v>-95.508200000000002</c:v>
                </c:pt>
                <c:pt idx="12870">
                  <c:v>-132.79599999999999</c:v>
                </c:pt>
                <c:pt idx="12871">
                  <c:v>-316.392</c:v>
                </c:pt>
                <c:pt idx="12872">
                  <c:v>837.22500000000002</c:v>
                </c:pt>
                <c:pt idx="12873">
                  <c:v>-62.831600000000002</c:v>
                </c:pt>
                <c:pt idx="12874">
                  <c:v>21500</c:v>
                </c:pt>
                <c:pt idx="12875">
                  <c:v>-1902.04</c:v>
                </c:pt>
                <c:pt idx="12876">
                  <c:v>-986.37400000000002</c:v>
                </c:pt>
                <c:pt idx="12877">
                  <c:v>-247.73099999999999</c:v>
                </c:pt>
                <c:pt idx="12878">
                  <c:v>-792.11099999999999</c:v>
                </c:pt>
                <c:pt idx="12879">
                  <c:v>36515.800000000003</c:v>
                </c:pt>
                <c:pt idx="12880">
                  <c:v>-2336.08</c:v>
                </c:pt>
                <c:pt idx="12881">
                  <c:v>-576.851</c:v>
                </c:pt>
                <c:pt idx="12882">
                  <c:v>-396.245</c:v>
                </c:pt>
                <c:pt idx="12883">
                  <c:v>-232.73599999999999</c:v>
                </c:pt>
                <c:pt idx="12884">
                  <c:v>-211.77099999999999</c:v>
                </c:pt>
                <c:pt idx="12885">
                  <c:v>-794.05899999999997</c:v>
                </c:pt>
                <c:pt idx="12886">
                  <c:v>-911.92600000000004</c:v>
                </c:pt>
                <c:pt idx="12887">
                  <c:v>-341.596</c:v>
                </c:pt>
                <c:pt idx="12888">
                  <c:v>-315.13</c:v>
                </c:pt>
                <c:pt idx="12889">
                  <c:v>-488.18400000000003</c:v>
                </c:pt>
                <c:pt idx="12890">
                  <c:v>15069.1</c:v>
                </c:pt>
                <c:pt idx="12891">
                  <c:v>41005.699999999997</c:v>
                </c:pt>
                <c:pt idx="12892">
                  <c:v>-3923.38</c:v>
                </c:pt>
                <c:pt idx="12893">
                  <c:v>1680.8</c:v>
                </c:pt>
                <c:pt idx="12894">
                  <c:v>-410.00299999999999</c:v>
                </c:pt>
                <c:pt idx="12895">
                  <c:v>2814.29</c:v>
                </c:pt>
                <c:pt idx="12896">
                  <c:v>-146.91999999999999</c:v>
                </c:pt>
                <c:pt idx="12897">
                  <c:v>-124.372</c:v>
                </c:pt>
                <c:pt idx="12898">
                  <c:v>-376.94900000000001</c:v>
                </c:pt>
                <c:pt idx="12899">
                  <c:v>-335.16300000000001</c:v>
                </c:pt>
                <c:pt idx="12900">
                  <c:v>-199.37200000000001</c:v>
                </c:pt>
                <c:pt idx="12901">
                  <c:v>2188.69</c:v>
                </c:pt>
                <c:pt idx="12902">
                  <c:v>-165.881</c:v>
                </c:pt>
                <c:pt idx="12903">
                  <c:v>7499.77</c:v>
                </c:pt>
                <c:pt idx="12904">
                  <c:v>-1935.58</c:v>
                </c:pt>
                <c:pt idx="12905">
                  <c:v>9261.9500000000007</c:v>
                </c:pt>
                <c:pt idx="12906">
                  <c:v>-3167.71</c:v>
                </c:pt>
                <c:pt idx="12907">
                  <c:v>-1107.3800000000001</c:v>
                </c:pt>
                <c:pt idx="12908">
                  <c:v>-7063.83</c:v>
                </c:pt>
                <c:pt idx="12909">
                  <c:v>-868.00900000000001</c:v>
                </c:pt>
                <c:pt idx="12910">
                  <c:v>-426.41899999999998</c:v>
                </c:pt>
                <c:pt idx="12911">
                  <c:v>-280.43799999999999</c:v>
                </c:pt>
                <c:pt idx="12912">
                  <c:v>-147.93199999999999</c:v>
                </c:pt>
                <c:pt idx="12913">
                  <c:v>-74.554000000000002</c:v>
                </c:pt>
                <c:pt idx="12914">
                  <c:v>-33.020800000000001</c:v>
                </c:pt>
                <c:pt idx="12915">
                  <c:v>423.34699999999998</c:v>
                </c:pt>
                <c:pt idx="12916">
                  <c:v>38359.199999999997</c:v>
                </c:pt>
                <c:pt idx="12917">
                  <c:v>-858.81600000000003</c:v>
                </c:pt>
                <c:pt idx="12918">
                  <c:v>-2047.86</c:v>
                </c:pt>
                <c:pt idx="12919">
                  <c:v>2332.29</c:v>
                </c:pt>
                <c:pt idx="12920">
                  <c:v>-1299.23</c:v>
                </c:pt>
                <c:pt idx="12921">
                  <c:v>-860.61084000000005</c:v>
                </c:pt>
                <c:pt idx="12922">
                  <c:v>-1163.83</c:v>
                </c:pt>
                <c:pt idx="12923">
                  <c:v>411.95100000000002</c:v>
                </c:pt>
                <c:pt idx="12924">
                  <c:v>504.65093999999999</c:v>
                </c:pt>
                <c:pt idx="12925">
                  <c:v>-361.767</c:v>
                </c:pt>
                <c:pt idx="12926">
                  <c:v>-468.93900000000002</c:v>
                </c:pt>
                <c:pt idx="12927">
                  <c:v>2895.15</c:v>
                </c:pt>
                <c:pt idx="12928">
                  <c:v>-911.66600000000005</c:v>
                </c:pt>
                <c:pt idx="12929">
                  <c:v>-835.07600000000002</c:v>
                </c:pt>
                <c:pt idx="12930">
                  <c:v>-424.41899999999998</c:v>
                </c:pt>
                <c:pt idx="12931">
                  <c:v>-2306.84</c:v>
                </c:pt>
                <c:pt idx="12932">
                  <c:v>-1569.28</c:v>
                </c:pt>
                <c:pt idx="12933">
                  <c:v>-2005.58</c:v>
                </c:pt>
                <c:pt idx="12934">
                  <c:v>-1819.42</c:v>
                </c:pt>
                <c:pt idx="12935">
                  <c:v>-580.66300000000001</c:v>
                </c:pt>
                <c:pt idx="12936">
                  <c:v>-656.976</c:v>
                </c:pt>
                <c:pt idx="12937">
                  <c:v>-324.49599999999998</c:v>
                </c:pt>
                <c:pt idx="12938">
                  <c:v>-241.245</c:v>
                </c:pt>
                <c:pt idx="12939">
                  <c:v>17662</c:v>
                </c:pt>
                <c:pt idx="12940">
                  <c:v>-480.11099999999999</c:v>
                </c:pt>
                <c:pt idx="12941">
                  <c:v>-677.45100000000002</c:v>
                </c:pt>
                <c:pt idx="12942">
                  <c:v>-1888.44</c:v>
                </c:pt>
                <c:pt idx="12943">
                  <c:v>-1480.3</c:v>
                </c:pt>
                <c:pt idx="12944">
                  <c:v>-586.94500000000005</c:v>
                </c:pt>
                <c:pt idx="12945">
                  <c:v>-202.48400000000001</c:v>
                </c:pt>
                <c:pt idx="12946">
                  <c:v>-86.478499999999997</c:v>
                </c:pt>
                <c:pt idx="12947">
                  <c:v>-613.35199</c:v>
                </c:pt>
                <c:pt idx="12948">
                  <c:v>96.121399999999994</c:v>
                </c:pt>
                <c:pt idx="12949">
                  <c:v>76.331100000000006</c:v>
                </c:pt>
                <c:pt idx="12950">
                  <c:v>3146.32</c:v>
                </c:pt>
                <c:pt idx="12951">
                  <c:v>-1378.81</c:v>
                </c:pt>
                <c:pt idx="12952">
                  <c:v>-8928.5300000000007</c:v>
                </c:pt>
                <c:pt idx="12953">
                  <c:v>-37608.1</c:v>
                </c:pt>
                <c:pt idx="12954">
                  <c:v>-5456</c:v>
                </c:pt>
                <c:pt idx="12955">
                  <c:v>1636.4</c:v>
                </c:pt>
                <c:pt idx="12956">
                  <c:v>-0.56411999999999995</c:v>
                </c:pt>
                <c:pt idx="12957">
                  <c:v>-2010.41</c:v>
                </c:pt>
                <c:pt idx="12958">
                  <c:v>103.19722</c:v>
                </c:pt>
                <c:pt idx="12959">
                  <c:v>907.55700000000002</c:v>
                </c:pt>
                <c:pt idx="12960">
                  <c:v>488.31400000000002</c:v>
                </c:pt>
                <c:pt idx="12961">
                  <c:v>5945.81</c:v>
                </c:pt>
                <c:pt idx="12962">
                  <c:v>-135.96600000000001</c:v>
                </c:pt>
                <c:pt idx="12963">
                  <c:v>-2173.85</c:v>
                </c:pt>
                <c:pt idx="12964">
                  <c:v>4526.91</c:v>
                </c:pt>
                <c:pt idx="12965">
                  <c:v>-1418.25</c:v>
                </c:pt>
                <c:pt idx="12966">
                  <c:v>-1458.41</c:v>
                </c:pt>
                <c:pt idx="12967">
                  <c:v>-822.77499999999998</c:v>
                </c:pt>
                <c:pt idx="12968">
                  <c:v>-581.67499999999995</c:v>
                </c:pt>
                <c:pt idx="12969">
                  <c:v>-446.036</c:v>
                </c:pt>
                <c:pt idx="12970">
                  <c:v>538.04499999999996</c:v>
                </c:pt>
                <c:pt idx="12971">
                  <c:v>25999</c:v>
                </c:pt>
                <c:pt idx="12972">
                  <c:v>-796.274</c:v>
                </c:pt>
                <c:pt idx="12973">
                  <c:v>-552.44799999999998</c:v>
                </c:pt>
                <c:pt idx="12974">
                  <c:v>211.589</c:v>
                </c:pt>
                <c:pt idx="12975">
                  <c:v>58.597099999999998</c:v>
                </c:pt>
                <c:pt idx="12976">
                  <c:v>-237.28800000000001</c:v>
                </c:pt>
                <c:pt idx="12977">
                  <c:v>-14281.5</c:v>
                </c:pt>
                <c:pt idx="12978">
                  <c:v>4733.78</c:v>
                </c:pt>
                <c:pt idx="12979">
                  <c:v>25843.4</c:v>
                </c:pt>
                <c:pt idx="12980">
                  <c:v>-3409.3</c:v>
                </c:pt>
                <c:pt idx="12981">
                  <c:v>-2085.39</c:v>
                </c:pt>
                <c:pt idx="12982">
                  <c:v>-208.45841999999999</c:v>
                </c:pt>
                <c:pt idx="12983">
                  <c:v>413.41800000000001</c:v>
                </c:pt>
                <c:pt idx="12984">
                  <c:v>33.475299999999997</c:v>
                </c:pt>
                <c:pt idx="12985">
                  <c:v>-409.15699999999998</c:v>
                </c:pt>
                <c:pt idx="12986">
                  <c:v>-493.32299999999998</c:v>
                </c:pt>
                <c:pt idx="12987">
                  <c:v>-250.102</c:v>
                </c:pt>
                <c:pt idx="12988">
                  <c:v>-14263</c:v>
                </c:pt>
                <c:pt idx="12989">
                  <c:v>-608.13199999999995</c:v>
                </c:pt>
                <c:pt idx="12990">
                  <c:v>-70.962699999999998</c:v>
                </c:pt>
                <c:pt idx="12991">
                  <c:v>152.441</c:v>
                </c:pt>
                <c:pt idx="12992">
                  <c:v>-213.34</c:v>
                </c:pt>
                <c:pt idx="12993">
                  <c:v>59.615600000000001</c:v>
                </c:pt>
                <c:pt idx="12994">
                  <c:v>-1330.29</c:v>
                </c:pt>
                <c:pt idx="12995">
                  <c:v>342.34300000000002</c:v>
                </c:pt>
                <c:pt idx="12996">
                  <c:v>35443.199999999997</c:v>
                </c:pt>
                <c:pt idx="12997">
                  <c:v>-5770.31</c:v>
                </c:pt>
                <c:pt idx="12998">
                  <c:v>-3739.49</c:v>
                </c:pt>
                <c:pt idx="12999">
                  <c:v>793.90099999999995</c:v>
                </c:pt>
                <c:pt idx="13000">
                  <c:v>16607</c:v>
                </c:pt>
                <c:pt idx="13001">
                  <c:v>-1414.43</c:v>
                </c:pt>
                <c:pt idx="13002">
                  <c:v>-955.024</c:v>
                </c:pt>
                <c:pt idx="13003">
                  <c:v>-544.70500000000004</c:v>
                </c:pt>
                <c:pt idx="13004">
                  <c:v>-169.53200000000001</c:v>
                </c:pt>
                <c:pt idx="13005">
                  <c:v>928.55100000000004</c:v>
                </c:pt>
                <c:pt idx="13006">
                  <c:v>-2422.87</c:v>
                </c:pt>
                <c:pt idx="13007">
                  <c:v>-565.03594999999996</c:v>
                </c:pt>
                <c:pt idx="13008">
                  <c:v>-12.9175</c:v>
                </c:pt>
                <c:pt idx="13009">
                  <c:v>-1980.23</c:v>
                </c:pt>
                <c:pt idx="13010">
                  <c:v>-623.68700000000001</c:v>
                </c:pt>
                <c:pt idx="13011">
                  <c:v>-3215.62</c:v>
                </c:pt>
                <c:pt idx="13012">
                  <c:v>-33.9238</c:v>
                </c:pt>
                <c:pt idx="13013">
                  <c:v>-154.756</c:v>
                </c:pt>
                <c:pt idx="13014">
                  <c:v>2803.97</c:v>
                </c:pt>
                <c:pt idx="13015">
                  <c:v>-422.45400000000001</c:v>
                </c:pt>
                <c:pt idx="13016">
                  <c:v>-505.26299999999998</c:v>
                </c:pt>
                <c:pt idx="13017">
                  <c:v>-330.649</c:v>
                </c:pt>
                <c:pt idx="13018">
                  <c:v>-157.97300000000001</c:v>
                </c:pt>
                <c:pt idx="13019">
                  <c:v>2912.14</c:v>
                </c:pt>
                <c:pt idx="13020">
                  <c:v>-2466.73</c:v>
                </c:pt>
                <c:pt idx="13021">
                  <c:v>-1426.83</c:v>
                </c:pt>
                <c:pt idx="13022">
                  <c:v>-406.80599999999998</c:v>
                </c:pt>
                <c:pt idx="13023">
                  <c:v>-563.77300000000002</c:v>
                </c:pt>
                <c:pt idx="13024">
                  <c:v>-225.58099999999999</c:v>
                </c:pt>
                <c:pt idx="13025">
                  <c:v>-193.642</c:v>
                </c:pt>
                <c:pt idx="13026">
                  <c:v>-1830.36</c:v>
                </c:pt>
                <c:pt idx="13027">
                  <c:v>-847.54899999999998</c:v>
                </c:pt>
                <c:pt idx="13028">
                  <c:v>-267.64499999999998</c:v>
                </c:pt>
                <c:pt idx="13029">
                  <c:v>13279.8</c:v>
                </c:pt>
                <c:pt idx="13030">
                  <c:v>399.709</c:v>
                </c:pt>
                <c:pt idx="13031">
                  <c:v>-849.38699999999994</c:v>
                </c:pt>
                <c:pt idx="13032">
                  <c:v>-173.041</c:v>
                </c:pt>
                <c:pt idx="13033">
                  <c:v>198.98732000000001</c:v>
                </c:pt>
                <c:pt idx="13034">
                  <c:v>-367.20105000000001</c:v>
                </c:pt>
                <c:pt idx="13035">
                  <c:v>-1004.86</c:v>
                </c:pt>
                <c:pt idx="13036">
                  <c:v>46001.2</c:v>
                </c:pt>
                <c:pt idx="13037">
                  <c:v>-2958.23</c:v>
                </c:pt>
                <c:pt idx="13038">
                  <c:v>-1329.98</c:v>
                </c:pt>
                <c:pt idx="13039">
                  <c:v>-480.07663000000002</c:v>
                </c:pt>
                <c:pt idx="13040">
                  <c:v>-23.1036</c:v>
                </c:pt>
                <c:pt idx="13041">
                  <c:v>-2150.94</c:v>
                </c:pt>
                <c:pt idx="13042">
                  <c:v>-231.53200000000001</c:v>
                </c:pt>
                <c:pt idx="13043">
                  <c:v>-239.971</c:v>
                </c:pt>
                <c:pt idx="13044">
                  <c:v>-377.995</c:v>
                </c:pt>
                <c:pt idx="13045">
                  <c:v>-221.09</c:v>
                </c:pt>
                <c:pt idx="13046">
                  <c:v>1939.95</c:v>
                </c:pt>
                <c:pt idx="13047">
                  <c:v>25106.6</c:v>
                </c:pt>
                <c:pt idx="13048">
                  <c:v>-2117.84</c:v>
                </c:pt>
                <c:pt idx="13049">
                  <c:v>-2067.35</c:v>
                </c:pt>
                <c:pt idx="13050">
                  <c:v>23143.5</c:v>
                </c:pt>
                <c:pt idx="13051">
                  <c:v>-1486.91</c:v>
                </c:pt>
                <c:pt idx="13052">
                  <c:v>-2664.45</c:v>
                </c:pt>
                <c:pt idx="13053">
                  <c:v>-978.72900000000004</c:v>
                </c:pt>
                <c:pt idx="13054">
                  <c:v>-448.74599999999998</c:v>
                </c:pt>
                <c:pt idx="13055">
                  <c:v>-259.226</c:v>
                </c:pt>
                <c:pt idx="13056">
                  <c:v>-108.93</c:v>
                </c:pt>
                <c:pt idx="13057">
                  <c:v>-50.622799999999998</c:v>
                </c:pt>
                <c:pt idx="13058">
                  <c:v>-24.6008</c:v>
                </c:pt>
                <c:pt idx="13059">
                  <c:v>-141.93</c:v>
                </c:pt>
                <c:pt idx="13060">
                  <c:v>9.6516400000000004</c:v>
                </c:pt>
                <c:pt idx="13061">
                  <c:v>23.751799999999999</c:v>
                </c:pt>
                <c:pt idx="13062">
                  <c:v>1040.28</c:v>
                </c:pt>
                <c:pt idx="13063">
                  <c:v>33206.300000000003</c:v>
                </c:pt>
                <c:pt idx="13064">
                  <c:v>2657.57</c:v>
                </c:pt>
                <c:pt idx="13065">
                  <c:v>-1949.45</c:v>
                </c:pt>
                <c:pt idx="13066">
                  <c:v>-13416.5</c:v>
                </c:pt>
                <c:pt idx="13067">
                  <c:v>340.14299999999997</c:v>
                </c:pt>
                <c:pt idx="13068">
                  <c:v>163.95545999999999</c:v>
                </c:pt>
                <c:pt idx="13069">
                  <c:v>334.65</c:v>
                </c:pt>
                <c:pt idx="13070">
                  <c:v>-682.81500000000005</c:v>
                </c:pt>
                <c:pt idx="13071">
                  <c:v>-476.77699999999999</c:v>
                </c:pt>
                <c:pt idx="13072">
                  <c:v>1434.66</c:v>
                </c:pt>
                <c:pt idx="13073">
                  <c:v>11666</c:v>
                </c:pt>
                <c:pt idx="13074">
                  <c:v>391.96199999999999</c:v>
                </c:pt>
                <c:pt idx="13075">
                  <c:v>57026.7</c:v>
                </c:pt>
                <c:pt idx="13076">
                  <c:v>-1351.85</c:v>
                </c:pt>
                <c:pt idx="13077">
                  <c:v>-444.26100000000002</c:v>
                </c:pt>
                <c:pt idx="13078">
                  <c:v>5661.91</c:v>
                </c:pt>
                <c:pt idx="13079">
                  <c:v>-1485.79</c:v>
                </c:pt>
                <c:pt idx="13080">
                  <c:v>-926.678</c:v>
                </c:pt>
                <c:pt idx="13081">
                  <c:v>-712.87300000000005</c:v>
                </c:pt>
                <c:pt idx="13082">
                  <c:v>-105.11</c:v>
                </c:pt>
                <c:pt idx="13083">
                  <c:v>-332.20299999999997</c:v>
                </c:pt>
                <c:pt idx="13084">
                  <c:v>-235.72399999999999</c:v>
                </c:pt>
                <c:pt idx="13085">
                  <c:v>-143.12200000000001</c:v>
                </c:pt>
                <c:pt idx="13086">
                  <c:v>6760.23</c:v>
                </c:pt>
                <c:pt idx="13087">
                  <c:v>-493.745</c:v>
                </c:pt>
                <c:pt idx="13088">
                  <c:v>-1792.72</c:v>
                </c:pt>
                <c:pt idx="13089">
                  <c:v>732.91600000000005</c:v>
                </c:pt>
                <c:pt idx="13090">
                  <c:v>-178.91399999999999</c:v>
                </c:pt>
                <c:pt idx="13091">
                  <c:v>-252.19</c:v>
                </c:pt>
                <c:pt idx="13092">
                  <c:v>-1225.06</c:v>
                </c:pt>
                <c:pt idx="13093">
                  <c:v>-280.81099999999998</c:v>
                </c:pt>
                <c:pt idx="13094">
                  <c:v>80.305199999999999</c:v>
                </c:pt>
                <c:pt idx="13095">
                  <c:v>40.695300000000003</c:v>
                </c:pt>
                <c:pt idx="13096">
                  <c:v>25512.400000000001</c:v>
                </c:pt>
                <c:pt idx="13097">
                  <c:v>-1215.72</c:v>
                </c:pt>
                <c:pt idx="13098">
                  <c:v>-725.36500000000001</c:v>
                </c:pt>
                <c:pt idx="13099">
                  <c:v>-133.65299999999999</c:v>
                </c:pt>
                <c:pt idx="13100">
                  <c:v>-84.094300000000004</c:v>
                </c:pt>
                <c:pt idx="13101">
                  <c:v>250.91399999999999</c:v>
                </c:pt>
                <c:pt idx="13102">
                  <c:v>1200.83</c:v>
                </c:pt>
                <c:pt idx="13103">
                  <c:v>-59.975299999999997</c:v>
                </c:pt>
                <c:pt idx="13104">
                  <c:v>11078.5</c:v>
                </c:pt>
                <c:pt idx="13105">
                  <c:v>-995.279</c:v>
                </c:pt>
                <c:pt idx="13106">
                  <c:v>-1655.47</c:v>
                </c:pt>
                <c:pt idx="13107">
                  <c:v>-1683.35</c:v>
                </c:pt>
                <c:pt idx="13108">
                  <c:v>-959.95812999999998</c:v>
                </c:pt>
                <c:pt idx="13109">
                  <c:v>-2142.52</c:v>
                </c:pt>
                <c:pt idx="13110">
                  <c:v>-1189.57</c:v>
                </c:pt>
                <c:pt idx="13111">
                  <c:v>-747.63800000000003</c:v>
                </c:pt>
                <c:pt idx="13112">
                  <c:v>-556.74400000000003</c:v>
                </c:pt>
                <c:pt idx="13113">
                  <c:v>-432.334</c:v>
                </c:pt>
                <c:pt idx="13114">
                  <c:v>24192.7</c:v>
                </c:pt>
                <c:pt idx="13115">
                  <c:v>-1393.99</c:v>
                </c:pt>
                <c:pt idx="13116">
                  <c:v>-497.48099999999999</c:v>
                </c:pt>
                <c:pt idx="13117">
                  <c:v>-217.565</c:v>
                </c:pt>
                <c:pt idx="13118">
                  <c:v>254.774</c:v>
                </c:pt>
                <c:pt idx="13119">
                  <c:v>-71.552499999999995</c:v>
                </c:pt>
                <c:pt idx="13120">
                  <c:v>42.134599999999999</c:v>
                </c:pt>
                <c:pt idx="13121">
                  <c:v>2573.5500000000002</c:v>
                </c:pt>
                <c:pt idx="13122">
                  <c:v>2714.62</c:v>
                </c:pt>
                <c:pt idx="13123">
                  <c:v>-3630.83</c:v>
                </c:pt>
                <c:pt idx="13124">
                  <c:v>-932.923</c:v>
                </c:pt>
                <c:pt idx="13125">
                  <c:v>126.479</c:v>
                </c:pt>
                <c:pt idx="13126">
                  <c:v>-764.64700000000005</c:v>
                </c:pt>
                <c:pt idx="13127">
                  <c:v>177.41900000000001</c:v>
                </c:pt>
                <c:pt idx="13128">
                  <c:v>-362.00799999999998</c:v>
                </c:pt>
                <c:pt idx="13129">
                  <c:v>-431.09</c:v>
                </c:pt>
                <c:pt idx="13130">
                  <c:v>1024.1500000000001</c:v>
                </c:pt>
                <c:pt idx="13131">
                  <c:v>24672.799999999999</c:v>
                </c:pt>
                <c:pt idx="13132">
                  <c:v>-287.60700000000003</c:v>
                </c:pt>
                <c:pt idx="13133">
                  <c:v>249.98175000000001</c:v>
                </c:pt>
                <c:pt idx="13134">
                  <c:v>8513.01</c:v>
                </c:pt>
                <c:pt idx="13135">
                  <c:v>-11503.4</c:v>
                </c:pt>
                <c:pt idx="13136">
                  <c:v>-147.595</c:v>
                </c:pt>
                <c:pt idx="13137">
                  <c:v>-2291.31</c:v>
                </c:pt>
                <c:pt idx="13138">
                  <c:v>348.34300000000002</c:v>
                </c:pt>
                <c:pt idx="13139">
                  <c:v>6714.07</c:v>
                </c:pt>
                <c:pt idx="13140">
                  <c:v>6952.01</c:v>
                </c:pt>
                <c:pt idx="13141">
                  <c:v>-5132.88</c:v>
                </c:pt>
                <c:pt idx="13142">
                  <c:v>-2876.16</c:v>
                </c:pt>
                <c:pt idx="13143">
                  <c:v>-10526.3</c:v>
                </c:pt>
                <c:pt idx="13144">
                  <c:v>-1455.97</c:v>
                </c:pt>
                <c:pt idx="13145">
                  <c:v>-1119.6099999999999</c:v>
                </c:pt>
                <c:pt idx="13146">
                  <c:v>-879.76700000000005</c:v>
                </c:pt>
                <c:pt idx="13147">
                  <c:v>-524.827</c:v>
                </c:pt>
                <c:pt idx="13148">
                  <c:v>33017.300000000003</c:v>
                </c:pt>
                <c:pt idx="13149">
                  <c:v>-863.76499999999999</c:v>
                </c:pt>
                <c:pt idx="13150">
                  <c:v>-1810.93</c:v>
                </c:pt>
                <c:pt idx="13151">
                  <c:v>8124</c:v>
                </c:pt>
                <c:pt idx="13152">
                  <c:v>-3100.14</c:v>
                </c:pt>
                <c:pt idx="13153">
                  <c:v>-1768.64</c:v>
                </c:pt>
                <c:pt idx="13154">
                  <c:v>-542.87300000000005</c:v>
                </c:pt>
                <c:pt idx="13155">
                  <c:v>-221.816</c:v>
                </c:pt>
                <c:pt idx="13156">
                  <c:v>-23.863800000000001</c:v>
                </c:pt>
                <c:pt idx="13157">
                  <c:v>-147.86699999999999</c:v>
                </c:pt>
                <c:pt idx="13158">
                  <c:v>-3163.47</c:v>
                </c:pt>
                <c:pt idx="13159">
                  <c:v>84.789100000000005</c:v>
                </c:pt>
                <c:pt idx="13160">
                  <c:v>-363.6</c:v>
                </c:pt>
                <c:pt idx="13161">
                  <c:v>-516.58399999999995</c:v>
                </c:pt>
                <c:pt idx="13162">
                  <c:v>774.42600000000004</c:v>
                </c:pt>
                <c:pt idx="13163">
                  <c:v>3128.27</c:v>
                </c:pt>
                <c:pt idx="13164">
                  <c:v>-1626.82</c:v>
                </c:pt>
                <c:pt idx="13165">
                  <c:v>-1885.7</c:v>
                </c:pt>
                <c:pt idx="13166">
                  <c:v>-520.04100000000005</c:v>
                </c:pt>
                <c:pt idx="13167">
                  <c:v>-395.86900000000003</c:v>
                </c:pt>
                <c:pt idx="13168">
                  <c:v>-335.154</c:v>
                </c:pt>
                <c:pt idx="13169">
                  <c:v>-284.68400000000003</c:v>
                </c:pt>
                <c:pt idx="13170">
                  <c:v>-208.58</c:v>
                </c:pt>
                <c:pt idx="13171">
                  <c:v>-521.601</c:v>
                </c:pt>
                <c:pt idx="13172">
                  <c:v>-910.46500000000003</c:v>
                </c:pt>
                <c:pt idx="13173">
                  <c:v>18241.400000000001</c:v>
                </c:pt>
                <c:pt idx="13174">
                  <c:v>4602.1499999999996</c:v>
                </c:pt>
                <c:pt idx="13175">
                  <c:v>-992.92100000000005</c:v>
                </c:pt>
                <c:pt idx="13176">
                  <c:v>-337.56423999999998</c:v>
                </c:pt>
                <c:pt idx="13177">
                  <c:v>-87.1768</c:v>
                </c:pt>
                <c:pt idx="13178">
                  <c:v>-88.695999999999998</c:v>
                </c:pt>
                <c:pt idx="13179">
                  <c:v>-636.56188999999995</c:v>
                </c:pt>
                <c:pt idx="13180">
                  <c:v>-784.05499999999995</c:v>
                </c:pt>
                <c:pt idx="13181">
                  <c:v>3060.51</c:v>
                </c:pt>
                <c:pt idx="13182">
                  <c:v>-1791.95</c:v>
                </c:pt>
                <c:pt idx="13183">
                  <c:v>-965.92600000000004</c:v>
                </c:pt>
                <c:pt idx="13184">
                  <c:v>-359.81700000000001</c:v>
                </c:pt>
                <c:pt idx="13185">
                  <c:v>-368.11099999999999</c:v>
                </c:pt>
                <c:pt idx="13186">
                  <c:v>-297.64600000000002</c:v>
                </c:pt>
                <c:pt idx="13187">
                  <c:v>-226.75</c:v>
                </c:pt>
                <c:pt idx="13188">
                  <c:v>-267.22699999999998</c:v>
                </c:pt>
                <c:pt idx="13189">
                  <c:v>-372.35599999999999</c:v>
                </c:pt>
                <c:pt idx="13190">
                  <c:v>-234.108</c:v>
                </c:pt>
                <c:pt idx="13191">
                  <c:v>1926.08</c:v>
                </c:pt>
                <c:pt idx="13192">
                  <c:v>-203.58600000000001</c:v>
                </c:pt>
                <c:pt idx="13193">
                  <c:v>-1613.2</c:v>
                </c:pt>
                <c:pt idx="13194">
                  <c:v>-2276.4299999999998</c:v>
                </c:pt>
                <c:pt idx="13195">
                  <c:v>-821.65700000000004</c:v>
                </c:pt>
                <c:pt idx="13196">
                  <c:v>1438.54</c:v>
                </c:pt>
                <c:pt idx="13197">
                  <c:v>-2037.85</c:v>
                </c:pt>
                <c:pt idx="13198">
                  <c:v>-1107.06</c:v>
                </c:pt>
                <c:pt idx="13199">
                  <c:v>-534.88</c:v>
                </c:pt>
                <c:pt idx="13200">
                  <c:v>-254.36699999999999</c:v>
                </c:pt>
                <c:pt idx="13201">
                  <c:v>-121.62</c:v>
                </c:pt>
                <c:pt idx="13202">
                  <c:v>-54.264800000000001</c:v>
                </c:pt>
                <c:pt idx="13203">
                  <c:v>-47.986600000000003</c:v>
                </c:pt>
                <c:pt idx="13204">
                  <c:v>-637.06426999999996</c:v>
                </c:pt>
                <c:pt idx="13205">
                  <c:v>1106.46</c:v>
                </c:pt>
                <c:pt idx="13206">
                  <c:v>59.934100000000001</c:v>
                </c:pt>
                <c:pt idx="13207">
                  <c:v>19.170500000000001</c:v>
                </c:pt>
                <c:pt idx="13208">
                  <c:v>6148.87</c:v>
                </c:pt>
                <c:pt idx="13209">
                  <c:v>14673.4</c:v>
                </c:pt>
                <c:pt idx="13210">
                  <c:v>-3306.79</c:v>
                </c:pt>
                <c:pt idx="13211">
                  <c:v>-2592.69</c:v>
                </c:pt>
                <c:pt idx="13212">
                  <c:v>-1878.71</c:v>
                </c:pt>
                <c:pt idx="13213">
                  <c:v>236.91806</c:v>
                </c:pt>
                <c:pt idx="13214">
                  <c:v>96.825999999999993</c:v>
                </c:pt>
                <c:pt idx="13215">
                  <c:v>393.77800000000002</c:v>
                </c:pt>
                <c:pt idx="13216">
                  <c:v>30.849599999999999</c:v>
                </c:pt>
                <c:pt idx="13217">
                  <c:v>-476.09699999999998</c:v>
                </c:pt>
                <c:pt idx="13218">
                  <c:v>-232.77500000000001</c:v>
                </c:pt>
                <c:pt idx="13219">
                  <c:v>-526.91600000000005</c:v>
                </c:pt>
                <c:pt idx="13220">
                  <c:v>-740.42700000000002</c:v>
                </c:pt>
                <c:pt idx="13221">
                  <c:v>-711.96799999999996</c:v>
                </c:pt>
                <c:pt idx="13222">
                  <c:v>11986.3</c:v>
                </c:pt>
                <c:pt idx="13223">
                  <c:v>-5770.3</c:v>
                </c:pt>
                <c:pt idx="13224">
                  <c:v>6646.52</c:v>
                </c:pt>
                <c:pt idx="13225">
                  <c:v>-1854.52</c:v>
                </c:pt>
                <c:pt idx="13226">
                  <c:v>-1090.1099999999999</c:v>
                </c:pt>
                <c:pt idx="13227">
                  <c:v>-856.44500000000005</c:v>
                </c:pt>
                <c:pt idx="13228">
                  <c:v>-413.226</c:v>
                </c:pt>
                <c:pt idx="13229">
                  <c:v>-385.51416</c:v>
                </c:pt>
                <c:pt idx="13230">
                  <c:v>-307.34699999999998</c:v>
                </c:pt>
                <c:pt idx="13231">
                  <c:v>-222.34</c:v>
                </c:pt>
                <c:pt idx="13232">
                  <c:v>535.20399999999995</c:v>
                </c:pt>
                <c:pt idx="13233">
                  <c:v>4755.7</c:v>
                </c:pt>
                <c:pt idx="13234">
                  <c:v>1792.42</c:v>
                </c:pt>
                <c:pt idx="13235">
                  <c:v>-313.26299999999998</c:v>
                </c:pt>
                <c:pt idx="13236">
                  <c:v>-1215.1099999999999</c:v>
                </c:pt>
                <c:pt idx="13237">
                  <c:v>12591.4</c:v>
                </c:pt>
                <c:pt idx="13238">
                  <c:v>-1831.07</c:v>
                </c:pt>
                <c:pt idx="13239">
                  <c:v>-13680.6</c:v>
                </c:pt>
                <c:pt idx="13240">
                  <c:v>-2791.54</c:v>
                </c:pt>
                <c:pt idx="13241">
                  <c:v>649.80899999999997</c:v>
                </c:pt>
                <c:pt idx="13242">
                  <c:v>-36.577300000000001</c:v>
                </c:pt>
                <c:pt idx="13243">
                  <c:v>-77.739400000000003</c:v>
                </c:pt>
                <c:pt idx="13244">
                  <c:v>-6438.62</c:v>
                </c:pt>
                <c:pt idx="13245">
                  <c:v>7704.52</c:v>
                </c:pt>
                <c:pt idx="13246">
                  <c:v>-1301.69</c:v>
                </c:pt>
                <c:pt idx="13247">
                  <c:v>-568.87</c:v>
                </c:pt>
                <c:pt idx="13248">
                  <c:v>-257.387</c:v>
                </c:pt>
                <c:pt idx="13249">
                  <c:v>59.979300000000002</c:v>
                </c:pt>
                <c:pt idx="13250">
                  <c:v>-114.708</c:v>
                </c:pt>
                <c:pt idx="13251">
                  <c:v>-2312.31</c:v>
                </c:pt>
                <c:pt idx="13252">
                  <c:v>2222.42</c:v>
                </c:pt>
                <c:pt idx="13253">
                  <c:v>-1492.9</c:v>
                </c:pt>
                <c:pt idx="13254">
                  <c:v>-560.89400000000001</c:v>
                </c:pt>
                <c:pt idx="13255">
                  <c:v>-1218</c:v>
                </c:pt>
                <c:pt idx="13256">
                  <c:v>-656.59500000000003</c:v>
                </c:pt>
                <c:pt idx="13257">
                  <c:v>-1658.04</c:v>
                </c:pt>
                <c:pt idx="13258">
                  <c:v>-870.58900000000006</c:v>
                </c:pt>
                <c:pt idx="13259">
                  <c:v>-562.06719999999996</c:v>
                </c:pt>
                <c:pt idx="13260">
                  <c:v>-414.387</c:v>
                </c:pt>
                <c:pt idx="13261">
                  <c:v>19198.8</c:v>
                </c:pt>
                <c:pt idx="13262">
                  <c:v>-1620.86</c:v>
                </c:pt>
                <c:pt idx="13263">
                  <c:v>-567.01800000000003</c:v>
                </c:pt>
                <c:pt idx="13264">
                  <c:v>-259.49115</c:v>
                </c:pt>
                <c:pt idx="13265">
                  <c:v>335.19799999999998</c:v>
                </c:pt>
                <c:pt idx="13266">
                  <c:v>24.218800000000002</c:v>
                </c:pt>
                <c:pt idx="13267">
                  <c:v>15023.7</c:v>
                </c:pt>
                <c:pt idx="13268">
                  <c:v>-1075.74</c:v>
                </c:pt>
                <c:pt idx="13269">
                  <c:v>-3627.73</c:v>
                </c:pt>
                <c:pt idx="13270">
                  <c:v>-1713.12</c:v>
                </c:pt>
                <c:pt idx="13271">
                  <c:v>-31598.9</c:v>
                </c:pt>
                <c:pt idx="13272">
                  <c:v>1776.75</c:v>
                </c:pt>
                <c:pt idx="13273">
                  <c:v>-1142.77</c:v>
                </c:pt>
                <c:pt idx="13274">
                  <c:v>6647.98</c:v>
                </c:pt>
                <c:pt idx="13275">
                  <c:v>81.866730000000004</c:v>
                </c:pt>
                <c:pt idx="13276">
                  <c:v>-628.66600000000005</c:v>
                </c:pt>
                <c:pt idx="13277">
                  <c:v>-436.70699999999999</c:v>
                </c:pt>
                <c:pt idx="13278">
                  <c:v>937.00300000000004</c:v>
                </c:pt>
                <c:pt idx="13279">
                  <c:v>-205.238</c:v>
                </c:pt>
                <c:pt idx="13280">
                  <c:v>-97.486500000000007</c:v>
                </c:pt>
                <c:pt idx="13281">
                  <c:v>31888.2</c:v>
                </c:pt>
                <c:pt idx="13282">
                  <c:v>-716.87599999999998</c:v>
                </c:pt>
                <c:pt idx="13283">
                  <c:v>8094.58</c:v>
                </c:pt>
                <c:pt idx="13284">
                  <c:v>-24263.200000000001</c:v>
                </c:pt>
                <c:pt idx="13285">
                  <c:v>25305.599999999999</c:v>
                </c:pt>
                <c:pt idx="13286">
                  <c:v>-1203.31</c:v>
                </c:pt>
                <c:pt idx="13287">
                  <c:v>25496</c:v>
                </c:pt>
                <c:pt idx="13288">
                  <c:v>-5074.6400000000003</c:v>
                </c:pt>
                <c:pt idx="13289">
                  <c:v>-241.84100000000001</c:v>
                </c:pt>
                <c:pt idx="13290">
                  <c:v>950.35599999999999</c:v>
                </c:pt>
                <c:pt idx="13291">
                  <c:v>-22163</c:v>
                </c:pt>
                <c:pt idx="13292">
                  <c:v>-591.51800000000003</c:v>
                </c:pt>
                <c:pt idx="13293">
                  <c:v>-356.69101000000001</c:v>
                </c:pt>
                <c:pt idx="13294">
                  <c:v>12115.7</c:v>
                </c:pt>
                <c:pt idx="13295">
                  <c:v>2403.5300000000002</c:v>
                </c:pt>
                <c:pt idx="13296">
                  <c:v>-1002.25</c:v>
                </c:pt>
                <c:pt idx="13297">
                  <c:v>-2367.2399999999998</c:v>
                </c:pt>
                <c:pt idx="13298">
                  <c:v>35018.800000000003</c:v>
                </c:pt>
                <c:pt idx="13299">
                  <c:v>-2974.3</c:v>
                </c:pt>
                <c:pt idx="13300">
                  <c:v>-2062.1999999999998</c:v>
                </c:pt>
                <c:pt idx="13301">
                  <c:v>-666.06600000000003</c:v>
                </c:pt>
                <c:pt idx="13302">
                  <c:v>-258.45100000000002</c:v>
                </c:pt>
                <c:pt idx="13303">
                  <c:v>35.086599999999997</c:v>
                </c:pt>
                <c:pt idx="13304">
                  <c:v>-168.898</c:v>
                </c:pt>
                <c:pt idx="13305">
                  <c:v>293.46499999999997</c:v>
                </c:pt>
                <c:pt idx="13306">
                  <c:v>162.70500000000001</c:v>
                </c:pt>
                <c:pt idx="13307">
                  <c:v>-338.16500000000002</c:v>
                </c:pt>
                <c:pt idx="13308">
                  <c:v>17936</c:v>
                </c:pt>
                <c:pt idx="13309">
                  <c:v>823.68</c:v>
                </c:pt>
                <c:pt idx="13310">
                  <c:v>-765.91600000000005</c:v>
                </c:pt>
                <c:pt idx="13311">
                  <c:v>1900.5</c:v>
                </c:pt>
                <c:pt idx="13312">
                  <c:v>-4404.0200000000004</c:v>
                </c:pt>
                <c:pt idx="13313">
                  <c:v>-1316.55</c:v>
                </c:pt>
                <c:pt idx="13314">
                  <c:v>-79.092500000000001</c:v>
                </c:pt>
                <c:pt idx="13315">
                  <c:v>-402.71300000000002</c:v>
                </c:pt>
                <c:pt idx="13316">
                  <c:v>-330.267</c:v>
                </c:pt>
                <c:pt idx="13317">
                  <c:v>-259.26357999999999</c:v>
                </c:pt>
                <c:pt idx="13318">
                  <c:v>-179.80500000000001</c:v>
                </c:pt>
                <c:pt idx="13319">
                  <c:v>10723.3</c:v>
                </c:pt>
                <c:pt idx="13320">
                  <c:v>-1394.36</c:v>
                </c:pt>
                <c:pt idx="13321">
                  <c:v>119.432</c:v>
                </c:pt>
                <c:pt idx="13322">
                  <c:v>-1258.8699999999999</c:v>
                </c:pt>
                <c:pt idx="13323">
                  <c:v>-1444.75</c:v>
                </c:pt>
                <c:pt idx="13324">
                  <c:v>-489.69200000000001</c:v>
                </c:pt>
                <c:pt idx="13325">
                  <c:v>-584.83199999999999</c:v>
                </c:pt>
                <c:pt idx="13326">
                  <c:v>951.89300000000003</c:v>
                </c:pt>
                <c:pt idx="13327">
                  <c:v>-1077.1199999999999</c:v>
                </c:pt>
                <c:pt idx="13328">
                  <c:v>-184.35</c:v>
                </c:pt>
                <c:pt idx="13329">
                  <c:v>-294.75799999999998</c:v>
                </c:pt>
                <c:pt idx="13330">
                  <c:v>1096.17</c:v>
                </c:pt>
                <c:pt idx="13331">
                  <c:v>-1074.9100000000001</c:v>
                </c:pt>
                <c:pt idx="13332">
                  <c:v>0.42146</c:v>
                </c:pt>
                <c:pt idx="13333">
                  <c:v>114.74</c:v>
                </c:pt>
                <c:pt idx="13334">
                  <c:v>-360.15505999999999</c:v>
                </c:pt>
                <c:pt idx="13335">
                  <c:v>-659.48599999999999</c:v>
                </c:pt>
                <c:pt idx="13336">
                  <c:v>-454.61900000000003</c:v>
                </c:pt>
                <c:pt idx="13337">
                  <c:v>-343.98</c:v>
                </c:pt>
                <c:pt idx="13338">
                  <c:v>21776.9</c:v>
                </c:pt>
                <c:pt idx="13339">
                  <c:v>-2020.71</c:v>
                </c:pt>
                <c:pt idx="13340">
                  <c:v>5225.2299999999996</c:v>
                </c:pt>
                <c:pt idx="13341">
                  <c:v>-1159.1199999999999</c:v>
                </c:pt>
                <c:pt idx="13342">
                  <c:v>-466.97699999999998</c:v>
                </c:pt>
                <c:pt idx="13343">
                  <c:v>22305.599999999999</c:v>
                </c:pt>
                <c:pt idx="13344">
                  <c:v>-8882.89</c:v>
                </c:pt>
                <c:pt idx="13345">
                  <c:v>-376.96499999999997</c:v>
                </c:pt>
                <c:pt idx="13346">
                  <c:v>-665.30100000000004</c:v>
                </c:pt>
                <c:pt idx="13347">
                  <c:v>-332.39800000000002</c:v>
                </c:pt>
                <c:pt idx="13348">
                  <c:v>-228.154</c:v>
                </c:pt>
                <c:pt idx="13349">
                  <c:v>-131.04125999999999</c:v>
                </c:pt>
                <c:pt idx="13350">
                  <c:v>120.26300000000001</c:v>
                </c:pt>
                <c:pt idx="13351">
                  <c:v>-359.74</c:v>
                </c:pt>
                <c:pt idx="13352">
                  <c:v>-66.931399999999996</c:v>
                </c:pt>
                <c:pt idx="13353">
                  <c:v>-97.304100000000005</c:v>
                </c:pt>
                <c:pt idx="13354">
                  <c:v>96.967399999999998</c:v>
                </c:pt>
                <c:pt idx="13355">
                  <c:v>66.050200000000004</c:v>
                </c:pt>
                <c:pt idx="13356">
                  <c:v>232.82300000000001</c:v>
                </c:pt>
                <c:pt idx="13357">
                  <c:v>14110.2</c:v>
                </c:pt>
                <c:pt idx="13358">
                  <c:v>-2765.16</c:v>
                </c:pt>
                <c:pt idx="13359">
                  <c:v>-1342.87</c:v>
                </c:pt>
                <c:pt idx="13360">
                  <c:v>-2580.48</c:v>
                </c:pt>
                <c:pt idx="13361">
                  <c:v>13.3652</c:v>
                </c:pt>
                <c:pt idx="13362">
                  <c:v>-9.9315800000000003</c:v>
                </c:pt>
                <c:pt idx="13363">
                  <c:v>-5225.8</c:v>
                </c:pt>
                <c:pt idx="13364">
                  <c:v>203.38499999999999</c:v>
                </c:pt>
                <c:pt idx="13365">
                  <c:v>-110.371</c:v>
                </c:pt>
                <c:pt idx="13366">
                  <c:v>-439.37088</c:v>
                </c:pt>
                <c:pt idx="13367">
                  <c:v>-624.95459000000005</c:v>
                </c:pt>
                <c:pt idx="13368">
                  <c:v>-157.68600000000001</c:v>
                </c:pt>
                <c:pt idx="13369">
                  <c:v>22648.9</c:v>
                </c:pt>
                <c:pt idx="13370">
                  <c:v>-476.41699999999997</c:v>
                </c:pt>
                <c:pt idx="13371">
                  <c:v>-4727.3999999999996</c:v>
                </c:pt>
                <c:pt idx="13372">
                  <c:v>-3257.11</c:v>
                </c:pt>
                <c:pt idx="13373">
                  <c:v>-2996.32</c:v>
                </c:pt>
                <c:pt idx="13374">
                  <c:v>-12817.3</c:v>
                </c:pt>
                <c:pt idx="13375">
                  <c:v>-613.18866000000003</c:v>
                </c:pt>
                <c:pt idx="13376">
                  <c:v>-13656.3</c:v>
                </c:pt>
                <c:pt idx="13377">
                  <c:v>3863.98</c:v>
                </c:pt>
                <c:pt idx="13378">
                  <c:v>-206.76499999999999</c:v>
                </c:pt>
                <c:pt idx="13379">
                  <c:v>-216.22200000000001</c:v>
                </c:pt>
                <c:pt idx="13380">
                  <c:v>-7.4680299999999997</c:v>
                </c:pt>
                <c:pt idx="13381">
                  <c:v>-68.514300000000006</c:v>
                </c:pt>
                <c:pt idx="13382">
                  <c:v>760.40499999999997</c:v>
                </c:pt>
                <c:pt idx="13383">
                  <c:v>5577.11</c:v>
                </c:pt>
                <c:pt idx="13384">
                  <c:v>-343.75799999999998</c:v>
                </c:pt>
                <c:pt idx="13385">
                  <c:v>-1856.7</c:v>
                </c:pt>
                <c:pt idx="13386">
                  <c:v>8321.11</c:v>
                </c:pt>
                <c:pt idx="13387">
                  <c:v>-2771.93</c:v>
                </c:pt>
                <c:pt idx="13388">
                  <c:v>-259.27699999999999</c:v>
                </c:pt>
                <c:pt idx="13389">
                  <c:v>88.948400000000007</c:v>
                </c:pt>
                <c:pt idx="13390">
                  <c:v>70.124499999999998</c:v>
                </c:pt>
                <c:pt idx="13391">
                  <c:v>-62.759700000000002</c:v>
                </c:pt>
                <c:pt idx="13392">
                  <c:v>291.05099999999999</c:v>
                </c:pt>
                <c:pt idx="13393">
                  <c:v>675.10799999999995</c:v>
                </c:pt>
                <c:pt idx="13394">
                  <c:v>243.614</c:v>
                </c:pt>
                <c:pt idx="13395">
                  <c:v>-214.68720999999999</c:v>
                </c:pt>
                <c:pt idx="13396">
                  <c:v>15539.5</c:v>
                </c:pt>
                <c:pt idx="13397">
                  <c:v>-188.93100000000001</c:v>
                </c:pt>
                <c:pt idx="13398">
                  <c:v>549.79499999999996</c:v>
                </c:pt>
                <c:pt idx="13399">
                  <c:v>8550.86</c:v>
                </c:pt>
                <c:pt idx="13400">
                  <c:v>-2535.66</c:v>
                </c:pt>
                <c:pt idx="13401">
                  <c:v>-1801.96</c:v>
                </c:pt>
                <c:pt idx="13402">
                  <c:v>-688.28700000000003</c:v>
                </c:pt>
                <c:pt idx="13403">
                  <c:v>-766.46199999999999</c:v>
                </c:pt>
                <c:pt idx="13404">
                  <c:v>-683.67399999999998</c:v>
                </c:pt>
                <c:pt idx="13405">
                  <c:v>-763.35500000000002</c:v>
                </c:pt>
                <c:pt idx="13406">
                  <c:v>-1317.58</c:v>
                </c:pt>
                <c:pt idx="13407">
                  <c:v>-715.80700000000002</c:v>
                </c:pt>
                <c:pt idx="13408">
                  <c:v>-480.43</c:v>
                </c:pt>
                <c:pt idx="13409">
                  <c:v>-36.831470000000003</c:v>
                </c:pt>
                <c:pt idx="13410">
                  <c:v>-1317.39</c:v>
                </c:pt>
                <c:pt idx="13411">
                  <c:v>-476.04300000000001</c:v>
                </c:pt>
                <c:pt idx="13412">
                  <c:v>-204.38200000000001</c:v>
                </c:pt>
                <c:pt idx="13413">
                  <c:v>229.83</c:v>
                </c:pt>
                <c:pt idx="13414">
                  <c:v>2946.27</c:v>
                </c:pt>
                <c:pt idx="13415">
                  <c:v>-754.24</c:v>
                </c:pt>
                <c:pt idx="13416">
                  <c:v>28003.200000000001</c:v>
                </c:pt>
                <c:pt idx="13417">
                  <c:v>-1541.5</c:v>
                </c:pt>
                <c:pt idx="13418">
                  <c:v>-4177.08</c:v>
                </c:pt>
                <c:pt idx="13419">
                  <c:v>-763.46100000000001</c:v>
                </c:pt>
                <c:pt idx="13420">
                  <c:v>2513.5700000000002</c:v>
                </c:pt>
                <c:pt idx="13421">
                  <c:v>426.28199999999998</c:v>
                </c:pt>
                <c:pt idx="13422">
                  <c:v>-1038.8599999999999</c:v>
                </c:pt>
                <c:pt idx="13423">
                  <c:v>15580</c:v>
                </c:pt>
                <c:pt idx="13424">
                  <c:v>-343.279</c:v>
                </c:pt>
                <c:pt idx="13425">
                  <c:v>-538.548</c:v>
                </c:pt>
                <c:pt idx="13426">
                  <c:v>-9455.66</c:v>
                </c:pt>
                <c:pt idx="13427">
                  <c:v>9.3987999999999996</c:v>
                </c:pt>
                <c:pt idx="13428">
                  <c:v>-68.745270000000005</c:v>
                </c:pt>
                <c:pt idx="13429">
                  <c:v>5619.59</c:v>
                </c:pt>
                <c:pt idx="13430">
                  <c:v>-2108.2600000000002</c:v>
                </c:pt>
                <c:pt idx="13431">
                  <c:v>8260.14</c:v>
                </c:pt>
                <c:pt idx="13432">
                  <c:v>42451.199999999997</c:v>
                </c:pt>
                <c:pt idx="13433">
                  <c:v>938.68899999999996</c:v>
                </c:pt>
                <c:pt idx="13434">
                  <c:v>-2831.21</c:v>
                </c:pt>
                <c:pt idx="13435">
                  <c:v>-1421.59</c:v>
                </c:pt>
                <c:pt idx="13436">
                  <c:v>-470.14855999999997</c:v>
                </c:pt>
                <c:pt idx="13437">
                  <c:v>-271.71100000000001</c:v>
                </c:pt>
                <c:pt idx="13438">
                  <c:v>-239.548</c:v>
                </c:pt>
                <c:pt idx="13439">
                  <c:v>-199.88399999999999</c:v>
                </c:pt>
                <c:pt idx="13440">
                  <c:v>-341.572</c:v>
                </c:pt>
                <c:pt idx="13441">
                  <c:v>-1128.0999999999999</c:v>
                </c:pt>
                <c:pt idx="13442">
                  <c:v>-650.53099999999995</c:v>
                </c:pt>
                <c:pt idx="13443">
                  <c:v>16374.3</c:v>
                </c:pt>
                <c:pt idx="13444">
                  <c:v>-1256.7</c:v>
                </c:pt>
                <c:pt idx="13445">
                  <c:v>4873.21</c:v>
                </c:pt>
                <c:pt idx="13446">
                  <c:v>-2910.07</c:v>
                </c:pt>
                <c:pt idx="13447">
                  <c:v>-1103.48</c:v>
                </c:pt>
                <c:pt idx="13448">
                  <c:v>-367.23099999999999</c:v>
                </c:pt>
                <c:pt idx="13449">
                  <c:v>-191.37</c:v>
                </c:pt>
                <c:pt idx="13450">
                  <c:v>1211.9000000000001</c:v>
                </c:pt>
                <c:pt idx="13451">
                  <c:v>122.161</c:v>
                </c:pt>
                <c:pt idx="13452">
                  <c:v>329.23052999999999</c:v>
                </c:pt>
                <c:pt idx="13453">
                  <c:v>-39.116900000000001</c:v>
                </c:pt>
                <c:pt idx="13454">
                  <c:v>-265.86264</c:v>
                </c:pt>
                <c:pt idx="13455">
                  <c:v>-170.69574</c:v>
                </c:pt>
                <c:pt idx="13456">
                  <c:v>4960.6899999999996</c:v>
                </c:pt>
                <c:pt idx="13457">
                  <c:v>2709.51</c:v>
                </c:pt>
                <c:pt idx="13458">
                  <c:v>2092.98</c:v>
                </c:pt>
                <c:pt idx="13459">
                  <c:v>-1461.64</c:v>
                </c:pt>
                <c:pt idx="13460">
                  <c:v>-5059.99</c:v>
                </c:pt>
                <c:pt idx="13461">
                  <c:v>-3140.68</c:v>
                </c:pt>
                <c:pt idx="13462">
                  <c:v>-1265.9100000000001</c:v>
                </c:pt>
                <c:pt idx="13463">
                  <c:v>-423.28100000000001</c:v>
                </c:pt>
                <c:pt idx="13464">
                  <c:v>-299.85791</c:v>
                </c:pt>
                <c:pt idx="13465">
                  <c:v>-247.904</c:v>
                </c:pt>
                <c:pt idx="13466">
                  <c:v>-213.81100000000001</c:v>
                </c:pt>
                <c:pt idx="13467">
                  <c:v>-23.7043</c:v>
                </c:pt>
                <c:pt idx="13468">
                  <c:v>6057.44</c:v>
                </c:pt>
                <c:pt idx="13469">
                  <c:v>6004.65</c:v>
                </c:pt>
                <c:pt idx="13470">
                  <c:v>-1134.5899999999999</c:v>
                </c:pt>
                <c:pt idx="13471">
                  <c:v>-1978.08</c:v>
                </c:pt>
                <c:pt idx="13472">
                  <c:v>-270.41507000000001</c:v>
                </c:pt>
                <c:pt idx="13473">
                  <c:v>-80.599100000000007</c:v>
                </c:pt>
                <c:pt idx="13474">
                  <c:v>-1477.38</c:v>
                </c:pt>
                <c:pt idx="13475">
                  <c:v>-366.62200000000001</c:v>
                </c:pt>
                <c:pt idx="13476">
                  <c:v>-5363.22</c:v>
                </c:pt>
                <c:pt idx="13477">
                  <c:v>31.7971</c:v>
                </c:pt>
                <c:pt idx="13478">
                  <c:v>-63.103630000000003</c:v>
                </c:pt>
                <c:pt idx="13479">
                  <c:v>-1068.32</c:v>
                </c:pt>
                <c:pt idx="13480">
                  <c:v>-894.73099999999999</c:v>
                </c:pt>
                <c:pt idx="13481">
                  <c:v>-303.37299999999999</c:v>
                </c:pt>
                <c:pt idx="13482">
                  <c:v>-496.70699999999999</c:v>
                </c:pt>
                <c:pt idx="13483">
                  <c:v>-462.44299999999998</c:v>
                </c:pt>
                <c:pt idx="13484">
                  <c:v>-329.75299999999999</c:v>
                </c:pt>
                <c:pt idx="13485">
                  <c:v>-5347.02</c:v>
                </c:pt>
                <c:pt idx="13486">
                  <c:v>-2400.9</c:v>
                </c:pt>
                <c:pt idx="13487">
                  <c:v>-1272.42</c:v>
                </c:pt>
                <c:pt idx="13488">
                  <c:v>-655.97299999999996</c:v>
                </c:pt>
                <c:pt idx="13489">
                  <c:v>-297.178</c:v>
                </c:pt>
                <c:pt idx="13490">
                  <c:v>-438.57900000000001</c:v>
                </c:pt>
                <c:pt idx="13491">
                  <c:v>13397.7</c:v>
                </c:pt>
                <c:pt idx="13492">
                  <c:v>6447.29</c:v>
                </c:pt>
                <c:pt idx="13493">
                  <c:v>-711.63900000000001</c:v>
                </c:pt>
                <c:pt idx="13494">
                  <c:v>-505.92399999999998</c:v>
                </c:pt>
                <c:pt idx="13495">
                  <c:v>-253.244</c:v>
                </c:pt>
                <c:pt idx="13496">
                  <c:v>5905.28</c:v>
                </c:pt>
                <c:pt idx="13497">
                  <c:v>1454.14</c:v>
                </c:pt>
                <c:pt idx="13498">
                  <c:v>-401.99700000000001</c:v>
                </c:pt>
                <c:pt idx="13499">
                  <c:v>-141.98400000000001</c:v>
                </c:pt>
                <c:pt idx="13500">
                  <c:v>20.070499999999999</c:v>
                </c:pt>
                <c:pt idx="13501">
                  <c:v>135.999</c:v>
                </c:pt>
                <c:pt idx="13502">
                  <c:v>74.481899999999996</c:v>
                </c:pt>
                <c:pt idx="13503">
                  <c:v>1778.5</c:v>
                </c:pt>
                <c:pt idx="13504">
                  <c:v>17550.400000000001</c:v>
                </c:pt>
                <c:pt idx="13505">
                  <c:v>-5436.57</c:v>
                </c:pt>
                <c:pt idx="13506">
                  <c:v>-2447.17</c:v>
                </c:pt>
                <c:pt idx="13507">
                  <c:v>-447.13299999999998</c:v>
                </c:pt>
                <c:pt idx="13508">
                  <c:v>2205.98</c:v>
                </c:pt>
                <c:pt idx="13509">
                  <c:v>131.12100000000001</c:v>
                </c:pt>
                <c:pt idx="13510">
                  <c:v>-66.043099999999995</c:v>
                </c:pt>
                <c:pt idx="13511">
                  <c:v>651.13800000000003</c:v>
                </c:pt>
                <c:pt idx="13512">
                  <c:v>589.39800000000002</c:v>
                </c:pt>
                <c:pt idx="13513">
                  <c:v>-207.06800000000001</c:v>
                </c:pt>
                <c:pt idx="13514">
                  <c:v>-457.572</c:v>
                </c:pt>
                <c:pt idx="13515">
                  <c:v>34555.199999999997</c:v>
                </c:pt>
                <c:pt idx="13516">
                  <c:v>-1924.65</c:v>
                </c:pt>
                <c:pt idx="13517">
                  <c:v>16057.3</c:v>
                </c:pt>
                <c:pt idx="13518">
                  <c:v>-4556.22</c:v>
                </c:pt>
                <c:pt idx="13519">
                  <c:v>-3246.66</c:v>
                </c:pt>
                <c:pt idx="13520">
                  <c:v>-1780.89</c:v>
                </c:pt>
                <c:pt idx="13521">
                  <c:v>-957.53800000000001</c:v>
                </c:pt>
                <c:pt idx="13522">
                  <c:v>-563.60400000000004</c:v>
                </c:pt>
                <c:pt idx="13523">
                  <c:v>-397.80099999999999</c:v>
                </c:pt>
                <c:pt idx="13524">
                  <c:v>-305.48700000000002</c:v>
                </c:pt>
                <c:pt idx="13525">
                  <c:v>458.55700000000002</c:v>
                </c:pt>
                <c:pt idx="13526">
                  <c:v>241.69</c:v>
                </c:pt>
                <c:pt idx="13527">
                  <c:v>402.02600000000001</c:v>
                </c:pt>
                <c:pt idx="13528">
                  <c:v>-268.92200000000003</c:v>
                </c:pt>
                <c:pt idx="13529">
                  <c:v>-1257.56</c:v>
                </c:pt>
                <c:pt idx="13530">
                  <c:v>4938.75</c:v>
                </c:pt>
                <c:pt idx="13531">
                  <c:v>9188.14</c:v>
                </c:pt>
                <c:pt idx="13532">
                  <c:v>-2698.79</c:v>
                </c:pt>
                <c:pt idx="13533">
                  <c:v>-508.15800000000002</c:v>
                </c:pt>
                <c:pt idx="13534">
                  <c:v>-220.95</c:v>
                </c:pt>
                <c:pt idx="13535">
                  <c:v>380.04700000000003</c:v>
                </c:pt>
                <c:pt idx="13536">
                  <c:v>-20622.2</c:v>
                </c:pt>
                <c:pt idx="13537">
                  <c:v>1622.96</c:v>
                </c:pt>
                <c:pt idx="13538">
                  <c:v>572.02700000000004</c:v>
                </c:pt>
                <c:pt idx="13539">
                  <c:v>-215.761</c:v>
                </c:pt>
                <c:pt idx="13540">
                  <c:v>-465.98500000000001</c:v>
                </c:pt>
                <c:pt idx="13541">
                  <c:v>-122.886</c:v>
                </c:pt>
                <c:pt idx="13542">
                  <c:v>232.19399999999999</c:v>
                </c:pt>
                <c:pt idx="13543">
                  <c:v>2508.4299999999998</c:v>
                </c:pt>
                <c:pt idx="13544">
                  <c:v>-880.61800000000005</c:v>
                </c:pt>
                <c:pt idx="13545">
                  <c:v>8.5459999999999994</c:v>
                </c:pt>
                <c:pt idx="13546">
                  <c:v>-70.153099999999995</c:v>
                </c:pt>
                <c:pt idx="13547">
                  <c:v>-3335.3</c:v>
                </c:pt>
                <c:pt idx="13548">
                  <c:v>3947.11</c:v>
                </c:pt>
                <c:pt idx="13549">
                  <c:v>-533.505</c:v>
                </c:pt>
                <c:pt idx="13550">
                  <c:v>-326.44400000000002</c:v>
                </c:pt>
                <c:pt idx="13551">
                  <c:v>-497.495</c:v>
                </c:pt>
                <c:pt idx="13552">
                  <c:v>-557.01400000000001</c:v>
                </c:pt>
                <c:pt idx="13553">
                  <c:v>-4788.6000000000004</c:v>
                </c:pt>
                <c:pt idx="13554">
                  <c:v>12356</c:v>
                </c:pt>
                <c:pt idx="13555">
                  <c:v>-931.68200000000002</c:v>
                </c:pt>
                <c:pt idx="13556">
                  <c:v>-2416.3200000000002</c:v>
                </c:pt>
                <c:pt idx="13557">
                  <c:v>7541.01</c:v>
                </c:pt>
                <c:pt idx="13558">
                  <c:v>-2186.5500000000002</c:v>
                </c:pt>
                <c:pt idx="13559">
                  <c:v>-1042.5899999999999</c:v>
                </c:pt>
                <c:pt idx="13560">
                  <c:v>-345.35899999999998</c:v>
                </c:pt>
                <c:pt idx="13561">
                  <c:v>102.807</c:v>
                </c:pt>
                <c:pt idx="13562">
                  <c:v>-1344.62</c:v>
                </c:pt>
                <c:pt idx="13563">
                  <c:v>-1075.27</c:v>
                </c:pt>
                <c:pt idx="13564">
                  <c:v>-223.65199999999999</c:v>
                </c:pt>
                <c:pt idx="13565">
                  <c:v>516.70100000000002</c:v>
                </c:pt>
                <c:pt idx="13566">
                  <c:v>-1013.79</c:v>
                </c:pt>
                <c:pt idx="13567">
                  <c:v>2506.38</c:v>
                </c:pt>
                <c:pt idx="13568">
                  <c:v>-147.971</c:v>
                </c:pt>
                <c:pt idx="13569">
                  <c:v>1282.8599999999999</c:v>
                </c:pt>
                <c:pt idx="13570">
                  <c:v>-2095.62</c:v>
                </c:pt>
                <c:pt idx="13571">
                  <c:v>221.29599999999999</c:v>
                </c:pt>
                <c:pt idx="13572">
                  <c:v>-558.24468999999999</c:v>
                </c:pt>
                <c:pt idx="13573">
                  <c:v>-444.57799999999997</c:v>
                </c:pt>
                <c:pt idx="13574">
                  <c:v>5162.6000000000004</c:v>
                </c:pt>
                <c:pt idx="13575">
                  <c:v>-347.87400000000002</c:v>
                </c:pt>
                <c:pt idx="13576">
                  <c:v>3459.6</c:v>
                </c:pt>
                <c:pt idx="13577">
                  <c:v>-2060.6</c:v>
                </c:pt>
                <c:pt idx="13578">
                  <c:v>-1947.93</c:v>
                </c:pt>
                <c:pt idx="13579">
                  <c:v>-3304.05</c:v>
                </c:pt>
                <c:pt idx="13580">
                  <c:v>-486.39</c:v>
                </c:pt>
                <c:pt idx="13581">
                  <c:v>14201.8</c:v>
                </c:pt>
                <c:pt idx="13582">
                  <c:v>-2487.44</c:v>
                </c:pt>
                <c:pt idx="13583">
                  <c:v>-2145.88</c:v>
                </c:pt>
                <c:pt idx="13584">
                  <c:v>-1370.82</c:v>
                </c:pt>
                <c:pt idx="13585">
                  <c:v>-333.40600000000001</c:v>
                </c:pt>
                <c:pt idx="13586">
                  <c:v>-258.19200000000001</c:v>
                </c:pt>
                <c:pt idx="13587">
                  <c:v>-206.304</c:v>
                </c:pt>
                <c:pt idx="13588">
                  <c:v>-614.84699999999998</c:v>
                </c:pt>
                <c:pt idx="13589">
                  <c:v>-552.01238999999998</c:v>
                </c:pt>
                <c:pt idx="13590">
                  <c:v>-538.59799999999996</c:v>
                </c:pt>
                <c:pt idx="13591">
                  <c:v>-494.24299999999999</c:v>
                </c:pt>
                <c:pt idx="13592">
                  <c:v>-309.53100000000001</c:v>
                </c:pt>
                <c:pt idx="13593">
                  <c:v>10888.1</c:v>
                </c:pt>
                <c:pt idx="13594">
                  <c:v>4635.3100000000004</c:v>
                </c:pt>
                <c:pt idx="13595">
                  <c:v>-4241.25</c:v>
                </c:pt>
                <c:pt idx="13596">
                  <c:v>-1864.81</c:v>
                </c:pt>
                <c:pt idx="13597">
                  <c:v>-453.20047</c:v>
                </c:pt>
                <c:pt idx="13598">
                  <c:v>-8165.72</c:v>
                </c:pt>
                <c:pt idx="13599">
                  <c:v>-46.817599999999999</c:v>
                </c:pt>
                <c:pt idx="13600">
                  <c:v>-50.906300000000002</c:v>
                </c:pt>
                <c:pt idx="13601">
                  <c:v>-125.328</c:v>
                </c:pt>
                <c:pt idx="13602">
                  <c:v>-135.14699999999999</c:v>
                </c:pt>
                <c:pt idx="13603">
                  <c:v>-49.8887</c:v>
                </c:pt>
                <c:pt idx="13604">
                  <c:v>-41.618099999999998</c:v>
                </c:pt>
                <c:pt idx="13605">
                  <c:v>8438.2199999999993</c:v>
                </c:pt>
                <c:pt idx="13606">
                  <c:v>-193.827</c:v>
                </c:pt>
                <c:pt idx="13607">
                  <c:v>22348.400000000001</c:v>
                </c:pt>
                <c:pt idx="13608">
                  <c:v>-1262.3900000000001</c:v>
                </c:pt>
                <c:pt idx="13609">
                  <c:v>44820.1</c:v>
                </c:pt>
                <c:pt idx="13610">
                  <c:v>-4803.6000000000004</c:v>
                </c:pt>
                <c:pt idx="13611">
                  <c:v>582.745</c:v>
                </c:pt>
                <c:pt idx="13612">
                  <c:v>655.98900000000003</c:v>
                </c:pt>
                <c:pt idx="13613">
                  <c:v>3900.67</c:v>
                </c:pt>
                <c:pt idx="13614">
                  <c:v>7924.44</c:v>
                </c:pt>
                <c:pt idx="13615">
                  <c:v>25120.9</c:v>
                </c:pt>
                <c:pt idx="13616">
                  <c:v>-1195.02</c:v>
                </c:pt>
                <c:pt idx="13617">
                  <c:v>-2208.88</c:v>
                </c:pt>
                <c:pt idx="13618">
                  <c:v>-461.69900000000001</c:v>
                </c:pt>
                <c:pt idx="13619">
                  <c:v>-169.976</c:v>
                </c:pt>
                <c:pt idx="13620">
                  <c:v>332.28899999999999</c:v>
                </c:pt>
                <c:pt idx="13621">
                  <c:v>419.02199999999999</c:v>
                </c:pt>
                <c:pt idx="13622">
                  <c:v>775.29899999999998</c:v>
                </c:pt>
                <c:pt idx="13623">
                  <c:v>-3943.27</c:v>
                </c:pt>
                <c:pt idx="13624">
                  <c:v>20579.7</c:v>
                </c:pt>
                <c:pt idx="13625">
                  <c:v>-2016.73</c:v>
                </c:pt>
                <c:pt idx="13626">
                  <c:v>-1194.99</c:v>
                </c:pt>
                <c:pt idx="13627">
                  <c:v>-514.35699999999997</c:v>
                </c:pt>
                <c:pt idx="13628">
                  <c:v>-99.224800000000002</c:v>
                </c:pt>
                <c:pt idx="13629">
                  <c:v>19708.599999999999</c:v>
                </c:pt>
                <c:pt idx="13630">
                  <c:v>2997.35</c:v>
                </c:pt>
                <c:pt idx="13631">
                  <c:v>8167.94</c:v>
                </c:pt>
                <c:pt idx="13632">
                  <c:v>-2242.73</c:v>
                </c:pt>
                <c:pt idx="13633">
                  <c:v>-1061.99</c:v>
                </c:pt>
                <c:pt idx="13634">
                  <c:v>-602.54600000000005</c:v>
                </c:pt>
                <c:pt idx="13635">
                  <c:v>3105.44</c:v>
                </c:pt>
                <c:pt idx="13636">
                  <c:v>398.762</c:v>
                </c:pt>
                <c:pt idx="13637">
                  <c:v>-1064.46</c:v>
                </c:pt>
                <c:pt idx="13638">
                  <c:v>-54.569299999999998</c:v>
                </c:pt>
                <c:pt idx="13639">
                  <c:v>2007.48</c:v>
                </c:pt>
                <c:pt idx="13640">
                  <c:v>4473.1899999999996</c:v>
                </c:pt>
                <c:pt idx="13641">
                  <c:v>958.05399999999997</c:v>
                </c:pt>
                <c:pt idx="13642">
                  <c:v>-631.93700000000001</c:v>
                </c:pt>
                <c:pt idx="13643">
                  <c:v>-1024.76</c:v>
                </c:pt>
                <c:pt idx="13644">
                  <c:v>-1988.62</c:v>
                </c:pt>
                <c:pt idx="13645">
                  <c:v>-532.79300000000001</c:v>
                </c:pt>
                <c:pt idx="13646">
                  <c:v>-316.49299999999999</c:v>
                </c:pt>
                <c:pt idx="13647">
                  <c:v>1545.26</c:v>
                </c:pt>
                <c:pt idx="13648">
                  <c:v>2661.8</c:v>
                </c:pt>
                <c:pt idx="13649">
                  <c:v>-864.84199999999998</c:v>
                </c:pt>
                <c:pt idx="13650">
                  <c:v>-526.45000000000005</c:v>
                </c:pt>
                <c:pt idx="13651">
                  <c:v>2538.64</c:v>
                </c:pt>
                <c:pt idx="13652">
                  <c:v>-1631.42</c:v>
                </c:pt>
                <c:pt idx="13653">
                  <c:v>-970.27499999999998</c:v>
                </c:pt>
                <c:pt idx="13654">
                  <c:v>-468.82400000000001</c:v>
                </c:pt>
                <c:pt idx="13655">
                  <c:v>-301.17399999999998</c:v>
                </c:pt>
                <c:pt idx="13656">
                  <c:v>52.105530000000002</c:v>
                </c:pt>
                <c:pt idx="13657">
                  <c:v>13907.7</c:v>
                </c:pt>
                <c:pt idx="13658">
                  <c:v>271.13499999999999</c:v>
                </c:pt>
                <c:pt idx="13659">
                  <c:v>-519.71900000000005</c:v>
                </c:pt>
                <c:pt idx="13660">
                  <c:v>207.77199999999999</c:v>
                </c:pt>
                <c:pt idx="13661">
                  <c:v>-6479.92</c:v>
                </c:pt>
                <c:pt idx="13662">
                  <c:v>-2570.5300000000002</c:v>
                </c:pt>
                <c:pt idx="13663">
                  <c:v>-1284.26</c:v>
                </c:pt>
                <c:pt idx="13664">
                  <c:v>-155.58600000000001</c:v>
                </c:pt>
                <c:pt idx="13665">
                  <c:v>3.4774099999999999</c:v>
                </c:pt>
                <c:pt idx="13666">
                  <c:v>6.0875199999999996</c:v>
                </c:pt>
                <c:pt idx="13667">
                  <c:v>-413.26593000000003</c:v>
                </c:pt>
                <c:pt idx="13668">
                  <c:v>871.25300000000004</c:v>
                </c:pt>
                <c:pt idx="13669">
                  <c:v>512.42100000000005</c:v>
                </c:pt>
                <c:pt idx="13670">
                  <c:v>5.1878900000000003</c:v>
                </c:pt>
                <c:pt idx="13671">
                  <c:v>14167.8</c:v>
                </c:pt>
                <c:pt idx="13672">
                  <c:v>1043.31</c:v>
                </c:pt>
                <c:pt idx="13673">
                  <c:v>-2437.2600000000002</c:v>
                </c:pt>
                <c:pt idx="13674">
                  <c:v>-4352.7299999999996</c:v>
                </c:pt>
                <c:pt idx="13675">
                  <c:v>-2722.22</c:v>
                </c:pt>
                <c:pt idx="13676">
                  <c:v>-2347.5100000000002</c:v>
                </c:pt>
                <c:pt idx="13677">
                  <c:v>-717.45752000000005</c:v>
                </c:pt>
                <c:pt idx="13678">
                  <c:v>-352.96800000000002</c:v>
                </c:pt>
                <c:pt idx="13679">
                  <c:v>-280.44400000000002</c:v>
                </c:pt>
                <c:pt idx="13680">
                  <c:v>-180.41399999999999</c:v>
                </c:pt>
                <c:pt idx="13681">
                  <c:v>524.75800000000004</c:v>
                </c:pt>
                <c:pt idx="13682">
                  <c:v>-101.43</c:v>
                </c:pt>
                <c:pt idx="13683">
                  <c:v>-204.08284</c:v>
                </c:pt>
                <c:pt idx="13684">
                  <c:v>-800.05499999999995</c:v>
                </c:pt>
                <c:pt idx="13685">
                  <c:v>-337.50200000000001</c:v>
                </c:pt>
                <c:pt idx="13686">
                  <c:v>-26563.9</c:v>
                </c:pt>
                <c:pt idx="13687">
                  <c:v>155.11850000000001</c:v>
                </c:pt>
                <c:pt idx="13688">
                  <c:v>27.954699999999999</c:v>
                </c:pt>
                <c:pt idx="13689">
                  <c:v>5707.09</c:v>
                </c:pt>
                <c:pt idx="13690">
                  <c:v>1622.5</c:v>
                </c:pt>
                <c:pt idx="13691">
                  <c:v>1164.44</c:v>
                </c:pt>
                <c:pt idx="13692">
                  <c:v>9388.91</c:v>
                </c:pt>
                <c:pt idx="13693">
                  <c:v>1003.34</c:v>
                </c:pt>
                <c:pt idx="13694">
                  <c:v>-452.63900000000001</c:v>
                </c:pt>
                <c:pt idx="13695">
                  <c:v>45551.8</c:v>
                </c:pt>
                <c:pt idx="13696">
                  <c:v>-7357.09</c:v>
                </c:pt>
                <c:pt idx="13697">
                  <c:v>-893.41899999999998</c:v>
                </c:pt>
                <c:pt idx="13698">
                  <c:v>-54.280500000000004</c:v>
                </c:pt>
                <c:pt idx="13699">
                  <c:v>-699.34299999999996</c:v>
                </c:pt>
                <c:pt idx="13700">
                  <c:v>-188.41200000000001</c:v>
                </c:pt>
                <c:pt idx="13701">
                  <c:v>3061.87</c:v>
                </c:pt>
                <c:pt idx="13702">
                  <c:v>6083.87</c:v>
                </c:pt>
                <c:pt idx="13703">
                  <c:v>-280.72500000000002</c:v>
                </c:pt>
                <c:pt idx="13704">
                  <c:v>13.30015</c:v>
                </c:pt>
                <c:pt idx="13705">
                  <c:v>205.37</c:v>
                </c:pt>
                <c:pt idx="13706">
                  <c:v>-5897.73</c:v>
                </c:pt>
                <c:pt idx="13707">
                  <c:v>165.02099999999999</c:v>
                </c:pt>
                <c:pt idx="13708">
                  <c:v>-27.139299999999999</c:v>
                </c:pt>
                <c:pt idx="13709">
                  <c:v>-187.02600000000001</c:v>
                </c:pt>
                <c:pt idx="13710">
                  <c:v>-1008.29</c:v>
                </c:pt>
                <c:pt idx="13711">
                  <c:v>8966.32</c:v>
                </c:pt>
                <c:pt idx="13712">
                  <c:v>-3946.77</c:v>
                </c:pt>
                <c:pt idx="13713">
                  <c:v>-1706.98</c:v>
                </c:pt>
                <c:pt idx="13714">
                  <c:v>7998.05</c:v>
                </c:pt>
                <c:pt idx="13715">
                  <c:v>-766.51499999999999</c:v>
                </c:pt>
                <c:pt idx="13716">
                  <c:v>-2249.23</c:v>
                </c:pt>
                <c:pt idx="13717">
                  <c:v>-1435.4</c:v>
                </c:pt>
                <c:pt idx="13718">
                  <c:v>-59388.2</c:v>
                </c:pt>
                <c:pt idx="13719">
                  <c:v>-439.447</c:v>
                </c:pt>
                <c:pt idx="13720">
                  <c:v>3790.01</c:v>
                </c:pt>
                <c:pt idx="13721">
                  <c:v>-1779.82</c:v>
                </c:pt>
                <c:pt idx="13722">
                  <c:v>10711.4</c:v>
                </c:pt>
                <c:pt idx="13723">
                  <c:v>-973.81600000000003</c:v>
                </c:pt>
                <c:pt idx="13724">
                  <c:v>-209.08199999999999</c:v>
                </c:pt>
                <c:pt idx="13725">
                  <c:v>69.782700000000006</c:v>
                </c:pt>
                <c:pt idx="13726">
                  <c:v>442.10300000000001</c:v>
                </c:pt>
                <c:pt idx="13727">
                  <c:v>515.69042999999999</c:v>
                </c:pt>
                <c:pt idx="13728">
                  <c:v>8379.8700000000008</c:v>
                </c:pt>
                <c:pt idx="13729">
                  <c:v>14147.7</c:v>
                </c:pt>
                <c:pt idx="13730">
                  <c:v>-1209.29</c:v>
                </c:pt>
                <c:pt idx="13731">
                  <c:v>-573.19899999999996</c:v>
                </c:pt>
                <c:pt idx="13732">
                  <c:v>-508.39400000000001</c:v>
                </c:pt>
                <c:pt idx="13733">
                  <c:v>49331.4</c:v>
                </c:pt>
                <c:pt idx="13734">
                  <c:v>-37.761699999999998</c:v>
                </c:pt>
                <c:pt idx="13735">
                  <c:v>1589.38</c:v>
                </c:pt>
                <c:pt idx="13736">
                  <c:v>4822.2</c:v>
                </c:pt>
                <c:pt idx="13737">
                  <c:v>-786.93299999999999</c:v>
                </c:pt>
                <c:pt idx="13738">
                  <c:v>-671.64400000000001</c:v>
                </c:pt>
                <c:pt idx="13739">
                  <c:v>-584.02499999999998</c:v>
                </c:pt>
                <c:pt idx="13740">
                  <c:v>13418.2</c:v>
                </c:pt>
                <c:pt idx="13741">
                  <c:v>-1966.9</c:v>
                </c:pt>
                <c:pt idx="13742">
                  <c:v>-3293.26</c:v>
                </c:pt>
                <c:pt idx="13743">
                  <c:v>-1624.44</c:v>
                </c:pt>
                <c:pt idx="13744">
                  <c:v>2943.22</c:v>
                </c:pt>
                <c:pt idx="13745">
                  <c:v>-456.96</c:v>
                </c:pt>
                <c:pt idx="13746">
                  <c:v>11661.3</c:v>
                </c:pt>
                <c:pt idx="13747">
                  <c:v>-2420.59</c:v>
                </c:pt>
                <c:pt idx="13748">
                  <c:v>32687.9</c:v>
                </c:pt>
                <c:pt idx="13749">
                  <c:v>-1071.3699999999999</c:v>
                </c:pt>
                <c:pt idx="13750">
                  <c:v>-338.17700000000002</c:v>
                </c:pt>
                <c:pt idx="13751">
                  <c:v>-361.64299999999997</c:v>
                </c:pt>
                <c:pt idx="13752">
                  <c:v>-1036.24</c:v>
                </c:pt>
                <c:pt idx="13753">
                  <c:v>-754.51199999999994</c:v>
                </c:pt>
                <c:pt idx="13754">
                  <c:v>-387.92687999999998</c:v>
                </c:pt>
                <c:pt idx="13755">
                  <c:v>-300.41800000000001</c:v>
                </c:pt>
                <c:pt idx="13756">
                  <c:v>-105.848</c:v>
                </c:pt>
                <c:pt idx="13757">
                  <c:v>-2871.52</c:v>
                </c:pt>
                <c:pt idx="13758">
                  <c:v>-69458.8</c:v>
                </c:pt>
                <c:pt idx="13759">
                  <c:v>34116.1</c:v>
                </c:pt>
                <c:pt idx="13760">
                  <c:v>3102.61</c:v>
                </c:pt>
                <c:pt idx="13761">
                  <c:v>4730.7700000000004</c:v>
                </c:pt>
                <c:pt idx="13762">
                  <c:v>-2741.82</c:v>
                </c:pt>
                <c:pt idx="13763">
                  <c:v>-1708.89</c:v>
                </c:pt>
                <c:pt idx="13764">
                  <c:v>-366.404</c:v>
                </c:pt>
                <c:pt idx="13765">
                  <c:v>-254.48099999999999</c:v>
                </c:pt>
                <c:pt idx="13766">
                  <c:v>-169.333</c:v>
                </c:pt>
                <c:pt idx="13767">
                  <c:v>-17698.7</c:v>
                </c:pt>
                <c:pt idx="13768">
                  <c:v>4690.59</c:v>
                </c:pt>
                <c:pt idx="13769">
                  <c:v>-2040.31</c:v>
                </c:pt>
                <c:pt idx="13770">
                  <c:v>159871</c:v>
                </c:pt>
                <c:pt idx="13771">
                  <c:v>-5430.15</c:v>
                </c:pt>
                <c:pt idx="13772">
                  <c:v>705.596</c:v>
                </c:pt>
                <c:pt idx="13773">
                  <c:v>36304.6</c:v>
                </c:pt>
                <c:pt idx="13774">
                  <c:v>-3088.8</c:v>
                </c:pt>
                <c:pt idx="13775">
                  <c:v>-2860.21</c:v>
                </c:pt>
                <c:pt idx="13776">
                  <c:v>35727.800000000003</c:v>
                </c:pt>
                <c:pt idx="13777">
                  <c:v>-5169.71</c:v>
                </c:pt>
                <c:pt idx="13778">
                  <c:v>-3344.93</c:v>
                </c:pt>
                <c:pt idx="13779">
                  <c:v>10871.7</c:v>
                </c:pt>
                <c:pt idx="13780">
                  <c:v>-1455.15</c:v>
                </c:pt>
                <c:pt idx="13781">
                  <c:v>-1524.91</c:v>
                </c:pt>
                <c:pt idx="13782">
                  <c:v>-1076.71</c:v>
                </c:pt>
                <c:pt idx="13783">
                  <c:v>-541.44000000000005</c:v>
                </c:pt>
                <c:pt idx="13784">
                  <c:v>-15743.1</c:v>
                </c:pt>
                <c:pt idx="13785">
                  <c:v>299.10199999999998</c:v>
                </c:pt>
                <c:pt idx="13786">
                  <c:v>261.79422</c:v>
                </c:pt>
                <c:pt idx="13787">
                  <c:v>682.03</c:v>
                </c:pt>
                <c:pt idx="13788">
                  <c:v>6701.91</c:v>
                </c:pt>
                <c:pt idx="13789">
                  <c:v>-174.494</c:v>
                </c:pt>
                <c:pt idx="13790">
                  <c:v>-289.399</c:v>
                </c:pt>
                <c:pt idx="13791">
                  <c:v>-104.283</c:v>
                </c:pt>
                <c:pt idx="13792">
                  <c:v>3374.29</c:v>
                </c:pt>
                <c:pt idx="13793">
                  <c:v>-1632.28</c:v>
                </c:pt>
                <c:pt idx="13794">
                  <c:v>-1486.02</c:v>
                </c:pt>
                <c:pt idx="13795">
                  <c:v>-707.18200000000002</c:v>
                </c:pt>
                <c:pt idx="13796">
                  <c:v>-335.73288000000002</c:v>
                </c:pt>
                <c:pt idx="13797">
                  <c:v>-268.51299999999998</c:v>
                </c:pt>
                <c:pt idx="13798">
                  <c:v>1056.46</c:v>
                </c:pt>
                <c:pt idx="13799">
                  <c:v>-648.97400000000005</c:v>
                </c:pt>
                <c:pt idx="13800">
                  <c:v>4238.66</c:v>
                </c:pt>
                <c:pt idx="13801">
                  <c:v>-559.16499999999996</c:v>
                </c:pt>
                <c:pt idx="13802">
                  <c:v>-5518.73</c:v>
                </c:pt>
                <c:pt idx="13803">
                  <c:v>-5285.07</c:v>
                </c:pt>
                <c:pt idx="13804">
                  <c:v>-4283.42</c:v>
                </c:pt>
                <c:pt idx="13805">
                  <c:v>-5187.5</c:v>
                </c:pt>
                <c:pt idx="13806">
                  <c:v>-2238.87</c:v>
                </c:pt>
                <c:pt idx="13807">
                  <c:v>-1567.42</c:v>
                </c:pt>
                <c:pt idx="13808">
                  <c:v>-7576.03</c:v>
                </c:pt>
                <c:pt idx="13809">
                  <c:v>-37.342799999999997</c:v>
                </c:pt>
                <c:pt idx="13810">
                  <c:v>-252.32599999999999</c:v>
                </c:pt>
                <c:pt idx="13811">
                  <c:v>-666.55200000000002</c:v>
                </c:pt>
                <c:pt idx="13812">
                  <c:v>-1486.34</c:v>
                </c:pt>
                <c:pt idx="13813">
                  <c:v>-1231.7</c:v>
                </c:pt>
                <c:pt idx="13814">
                  <c:v>1962.25</c:v>
                </c:pt>
                <c:pt idx="13815">
                  <c:v>-281.60700000000003</c:v>
                </c:pt>
                <c:pt idx="13816">
                  <c:v>-138.03</c:v>
                </c:pt>
                <c:pt idx="13817">
                  <c:v>17.63</c:v>
                </c:pt>
                <c:pt idx="13818">
                  <c:v>-1281.49</c:v>
                </c:pt>
                <c:pt idx="13819">
                  <c:v>-491.51357999999999</c:v>
                </c:pt>
                <c:pt idx="13820">
                  <c:v>-67.835899999999995</c:v>
                </c:pt>
                <c:pt idx="13821">
                  <c:v>15284.7</c:v>
                </c:pt>
                <c:pt idx="13822">
                  <c:v>-13076.8</c:v>
                </c:pt>
                <c:pt idx="13823">
                  <c:v>-12915.8</c:v>
                </c:pt>
                <c:pt idx="13824">
                  <c:v>-1567.01</c:v>
                </c:pt>
                <c:pt idx="13825">
                  <c:v>303.98700000000002</c:v>
                </c:pt>
                <c:pt idx="13826">
                  <c:v>-25373</c:v>
                </c:pt>
                <c:pt idx="13827">
                  <c:v>100.99791</c:v>
                </c:pt>
                <c:pt idx="13828">
                  <c:v>-265.702</c:v>
                </c:pt>
                <c:pt idx="13829">
                  <c:v>774.26599999999996</c:v>
                </c:pt>
                <c:pt idx="13830">
                  <c:v>396.66300000000001</c:v>
                </c:pt>
                <c:pt idx="13831">
                  <c:v>1114.82</c:v>
                </c:pt>
                <c:pt idx="13832">
                  <c:v>501.02</c:v>
                </c:pt>
                <c:pt idx="13833">
                  <c:v>28.320699999999999</c:v>
                </c:pt>
                <c:pt idx="13834">
                  <c:v>-5661.32</c:v>
                </c:pt>
                <c:pt idx="13835">
                  <c:v>-5807.98</c:v>
                </c:pt>
                <c:pt idx="13836">
                  <c:v>-3780.86</c:v>
                </c:pt>
                <c:pt idx="13837">
                  <c:v>-3726.98</c:v>
                </c:pt>
                <c:pt idx="13838">
                  <c:v>-2111.88</c:v>
                </c:pt>
                <c:pt idx="13839">
                  <c:v>-1551.8</c:v>
                </c:pt>
                <c:pt idx="13840">
                  <c:v>925.14800000000002</c:v>
                </c:pt>
                <c:pt idx="13841">
                  <c:v>-2624.71</c:v>
                </c:pt>
                <c:pt idx="13842">
                  <c:v>-1173.82</c:v>
                </c:pt>
                <c:pt idx="13843">
                  <c:v>-838.22400000000005</c:v>
                </c:pt>
                <c:pt idx="13844">
                  <c:v>-371.53399999999999</c:v>
                </c:pt>
                <c:pt idx="13845">
                  <c:v>-141.81399999999999</c:v>
                </c:pt>
                <c:pt idx="13846">
                  <c:v>-199.57900000000001</c:v>
                </c:pt>
                <c:pt idx="13847">
                  <c:v>-233.63499999999999</c:v>
                </c:pt>
                <c:pt idx="13848">
                  <c:v>-228.584</c:v>
                </c:pt>
                <c:pt idx="13849">
                  <c:v>341.36799999999999</c:v>
                </c:pt>
                <c:pt idx="13850">
                  <c:v>-3259.32</c:v>
                </c:pt>
                <c:pt idx="13851">
                  <c:v>25621.200000000001</c:v>
                </c:pt>
                <c:pt idx="13852">
                  <c:v>-4088.78</c:v>
                </c:pt>
                <c:pt idx="13853">
                  <c:v>-1264.79</c:v>
                </c:pt>
                <c:pt idx="13854">
                  <c:v>-986.39499999999998</c:v>
                </c:pt>
                <c:pt idx="13855">
                  <c:v>421.51711999999998</c:v>
                </c:pt>
                <c:pt idx="13856">
                  <c:v>16.9496</c:v>
                </c:pt>
                <c:pt idx="13857">
                  <c:v>-336.98599999999999</c:v>
                </c:pt>
                <c:pt idx="13858">
                  <c:v>-335.74200000000002</c:v>
                </c:pt>
                <c:pt idx="13859">
                  <c:v>-114.842</c:v>
                </c:pt>
                <c:pt idx="13860">
                  <c:v>-5897.47</c:v>
                </c:pt>
                <c:pt idx="13861">
                  <c:v>15187.1</c:v>
                </c:pt>
                <c:pt idx="13862">
                  <c:v>134.834</c:v>
                </c:pt>
                <c:pt idx="13863">
                  <c:v>-3116.28</c:v>
                </c:pt>
                <c:pt idx="13864">
                  <c:v>29016.1</c:v>
                </c:pt>
                <c:pt idx="13865">
                  <c:v>11222.6</c:v>
                </c:pt>
                <c:pt idx="13866">
                  <c:v>-3223.45</c:v>
                </c:pt>
                <c:pt idx="13867">
                  <c:v>43423.3</c:v>
                </c:pt>
                <c:pt idx="13868">
                  <c:v>-2394.04</c:v>
                </c:pt>
                <c:pt idx="13869">
                  <c:v>21675.8</c:v>
                </c:pt>
                <c:pt idx="13870">
                  <c:v>-2762.16</c:v>
                </c:pt>
                <c:pt idx="13871">
                  <c:v>-257.29500000000002</c:v>
                </c:pt>
                <c:pt idx="13872">
                  <c:v>-581.21100000000001</c:v>
                </c:pt>
                <c:pt idx="13873">
                  <c:v>-1862.29</c:v>
                </c:pt>
                <c:pt idx="13874">
                  <c:v>-1219.3599999999999</c:v>
                </c:pt>
                <c:pt idx="13875">
                  <c:v>35246.9</c:v>
                </c:pt>
                <c:pt idx="13876">
                  <c:v>-199.59299999999999</c:v>
                </c:pt>
                <c:pt idx="13877">
                  <c:v>-1813.29</c:v>
                </c:pt>
                <c:pt idx="13878">
                  <c:v>-708.14599999999996</c:v>
                </c:pt>
                <c:pt idx="13879">
                  <c:v>24835.5</c:v>
                </c:pt>
                <c:pt idx="13880">
                  <c:v>-466.44299999999998</c:v>
                </c:pt>
                <c:pt idx="13881">
                  <c:v>-1563.55</c:v>
                </c:pt>
                <c:pt idx="13882">
                  <c:v>-618.50699999999995</c:v>
                </c:pt>
                <c:pt idx="13883">
                  <c:v>-210.06899999999999</c:v>
                </c:pt>
                <c:pt idx="13884">
                  <c:v>76.702299999999994</c:v>
                </c:pt>
                <c:pt idx="13885">
                  <c:v>-7.8681799999999997</c:v>
                </c:pt>
                <c:pt idx="13886">
                  <c:v>-190.13</c:v>
                </c:pt>
                <c:pt idx="13887">
                  <c:v>411.56200000000001</c:v>
                </c:pt>
                <c:pt idx="13888">
                  <c:v>-130.273</c:v>
                </c:pt>
                <c:pt idx="13889">
                  <c:v>-121.384</c:v>
                </c:pt>
                <c:pt idx="13890">
                  <c:v>4519.3900000000003</c:v>
                </c:pt>
                <c:pt idx="13891">
                  <c:v>6882.76</c:v>
                </c:pt>
                <c:pt idx="13892">
                  <c:v>3130.18</c:v>
                </c:pt>
                <c:pt idx="13893">
                  <c:v>-3378.39</c:v>
                </c:pt>
                <c:pt idx="13894">
                  <c:v>-1658.82</c:v>
                </c:pt>
                <c:pt idx="13895">
                  <c:v>-4133.7299999999996</c:v>
                </c:pt>
                <c:pt idx="13896">
                  <c:v>-3046.91</c:v>
                </c:pt>
                <c:pt idx="13897">
                  <c:v>-2488.61</c:v>
                </c:pt>
                <c:pt idx="13898">
                  <c:v>9713.27</c:v>
                </c:pt>
                <c:pt idx="13899">
                  <c:v>-974.46460000000002</c:v>
                </c:pt>
                <c:pt idx="13900">
                  <c:v>-1305.2</c:v>
                </c:pt>
                <c:pt idx="13901">
                  <c:v>-2145.15</c:v>
                </c:pt>
                <c:pt idx="13902">
                  <c:v>-1089.57</c:v>
                </c:pt>
                <c:pt idx="13903">
                  <c:v>3823.54</c:v>
                </c:pt>
                <c:pt idx="13904">
                  <c:v>-511.33373999999998</c:v>
                </c:pt>
                <c:pt idx="13905">
                  <c:v>-261.60899999999998</c:v>
                </c:pt>
                <c:pt idx="13906">
                  <c:v>-113.697</c:v>
                </c:pt>
                <c:pt idx="13907">
                  <c:v>85.638999999999996</c:v>
                </c:pt>
                <c:pt idx="13908">
                  <c:v>-351.14</c:v>
                </c:pt>
                <c:pt idx="13909">
                  <c:v>2299.9</c:v>
                </c:pt>
                <c:pt idx="13910">
                  <c:v>17047</c:v>
                </c:pt>
                <c:pt idx="13911">
                  <c:v>-2507.5500000000002</c:v>
                </c:pt>
                <c:pt idx="13912">
                  <c:v>789.11900000000003</c:v>
                </c:pt>
                <c:pt idx="13913">
                  <c:v>-528.01499999999999</c:v>
                </c:pt>
                <c:pt idx="13914">
                  <c:v>-228.20166</c:v>
                </c:pt>
                <c:pt idx="13915">
                  <c:v>-269.74468999999999</c:v>
                </c:pt>
                <c:pt idx="13916">
                  <c:v>-186.93</c:v>
                </c:pt>
                <c:pt idx="13917">
                  <c:v>253.50145000000001</c:v>
                </c:pt>
                <c:pt idx="13918">
                  <c:v>-131.90100000000001</c:v>
                </c:pt>
                <c:pt idx="13919">
                  <c:v>3936.36</c:v>
                </c:pt>
                <c:pt idx="13920">
                  <c:v>-106.29007</c:v>
                </c:pt>
                <c:pt idx="13921">
                  <c:v>288.06799999999998</c:v>
                </c:pt>
                <c:pt idx="13922">
                  <c:v>-303.81</c:v>
                </c:pt>
                <c:pt idx="13923">
                  <c:v>-5854.62</c:v>
                </c:pt>
                <c:pt idx="13924">
                  <c:v>-3453.37</c:v>
                </c:pt>
                <c:pt idx="13925">
                  <c:v>-6371.01</c:v>
                </c:pt>
                <c:pt idx="13926">
                  <c:v>-1288.22</c:v>
                </c:pt>
                <c:pt idx="13927">
                  <c:v>31720.3</c:v>
                </c:pt>
                <c:pt idx="13928">
                  <c:v>38271.9</c:v>
                </c:pt>
                <c:pt idx="13929">
                  <c:v>-3677.39</c:v>
                </c:pt>
                <c:pt idx="13930">
                  <c:v>-7704.62</c:v>
                </c:pt>
                <c:pt idx="13931">
                  <c:v>-2534.1999999999998</c:v>
                </c:pt>
                <c:pt idx="13932">
                  <c:v>-1852.01</c:v>
                </c:pt>
                <c:pt idx="13933">
                  <c:v>105.663</c:v>
                </c:pt>
                <c:pt idx="13934">
                  <c:v>-658.96</c:v>
                </c:pt>
                <c:pt idx="13935">
                  <c:v>-351.57549999999998</c:v>
                </c:pt>
                <c:pt idx="13936">
                  <c:v>-186.63121000000001</c:v>
                </c:pt>
                <c:pt idx="13937">
                  <c:v>-130.68600000000001</c:v>
                </c:pt>
                <c:pt idx="13938">
                  <c:v>7553.34</c:v>
                </c:pt>
                <c:pt idx="13939">
                  <c:v>-1958.1</c:v>
                </c:pt>
                <c:pt idx="13940">
                  <c:v>419.88028000000003</c:v>
                </c:pt>
                <c:pt idx="13941">
                  <c:v>-2621.98</c:v>
                </c:pt>
                <c:pt idx="13942">
                  <c:v>-943.27886999999998</c:v>
                </c:pt>
                <c:pt idx="13943">
                  <c:v>320.88299999999998</c:v>
                </c:pt>
                <c:pt idx="13944">
                  <c:v>375.85500000000002</c:v>
                </c:pt>
                <c:pt idx="13945">
                  <c:v>-5839.43</c:v>
                </c:pt>
                <c:pt idx="13946">
                  <c:v>258.04000000000002</c:v>
                </c:pt>
                <c:pt idx="13947">
                  <c:v>-366.80099999999999</c:v>
                </c:pt>
                <c:pt idx="13948">
                  <c:v>-432.74200000000002</c:v>
                </c:pt>
                <c:pt idx="13949">
                  <c:v>38.084000000000003</c:v>
                </c:pt>
                <c:pt idx="13950">
                  <c:v>4293.1899999999996</c:v>
                </c:pt>
                <c:pt idx="13951">
                  <c:v>185.227</c:v>
                </c:pt>
                <c:pt idx="13952">
                  <c:v>-496.553</c:v>
                </c:pt>
                <c:pt idx="13953">
                  <c:v>-570.66700000000003</c:v>
                </c:pt>
                <c:pt idx="13954">
                  <c:v>-3503.66</c:v>
                </c:pt>
                <c:pt idx="13955">
                  <c:v>13863.6</c:v>
                </c:pt>
                <c:pt idx="13956">
                  <c:v>-3499.97</c:v>
                </c:pt>
                <c:pt idx="13957">
                  <c:v>-3013.37</c:v>
                </c:pt>
                <c:pt idx="13958">
                  <c:v>-2545.44</c:v>
                </c:pt>
                <c:pt idx="13959">
                  <c:v>-3296.91</c:v>
                </c:pt>
                <c:pt idx="13960">
                  <c:v>-904.97500000000002</c:v>
                </c:pt>
                <c:pt idx="13961">
                  <c:v>-612.19200000000001</c:v>
                </c:pt>
                <c:pt idx="13962">
                  <c:v>-495.61599999999999</c:v>
                </c:pt>
                <c:pt idx="13963">
                  <c:v>534.73599999999999</c:v>
                </c:pt>
                <c:pt idx="13964">
                  <c:v>-1484.96</c:v>
                </c:pt>
                <c:pt idx="13965">
                  <c:v>-740.84199999999998</c:v>
                </c:pt>
                <c:pt idx="13966">
                  <c:v>-554.84613000000002</c:v>
                </c:pt>
                <c:pt idx="13967">
                  <c:v>-370.36</c:v>
                </c:pt>
                <c:pt idx="13968">
                  <c:v>4664.5200000000004</c:v>
                </c:pt>
                <c:pt idx="13969">
                  <c:v>-881.19</c:v>
                </c:pt>
                <c:pt idx="13970">
                  <c:v>-181.017</c:v>
                </c:pt>
                <c:pt idx="13971">
                  <c:v>102.923</c:v>
                </c:pt>
                <c:pt idx="13972">
                  <c:v>102.178</c:v>
                </c:pt>
                <c:pt idx="13973">
                  <c:v>11735.9</c:v>
                </c:pt>
                <c:pt idx="13974">
                  <c:v>-280.666</c:v>
                </c:pt>
                <c:pt idx="13975">
                  <c:v>-385.52</c:v>
                </c:pt>
                <c:pt idx="13976">
                  <c:v>71.376900000000006</c:v>
                </c:pt>
                <c:pt idx="13977">
                  <c:v>84.953500000000005</c:v>
                </c:pt>
                <c:pt idx="13978">
                  <c:v>507.78</c:v>
                </c:pt>
                <c:pt idx="13979">
                  <c:v>306.803</c:v>
                </c:pt>
                <c:pt idx="13980">
                  <c:v>55.695700000000002</c:v>
                </c:pt>
                <c:pt idx="13981">
                  <c:v>-154.476</c:v>
                </c:pt>
                <c:pt idx="13982">
                  <c:v>-687.71299999999997</c:v>
                </c:pt>
                <c:pt idx="13983">
                  <c:v>-651.22199999999998</c:v>
                </c:pt>
                <c:pt idx="13984">
                  <c:v>639.68988000000002</c:v>
                </c:pt>
                <c:pt idx="13985">
                  <c:v>-869.59500000000003</c:v>
                </c:pt>
                <c:pt idx="13986">
                  <c:v>-1258.49</c:v>
                </c:pt>
                <c:pt idx="13987">
                  <c:v>-4102.4799999999996</c:v>
                </c:pt>
                <c:pt idx="13988">
                  <c:v>-3657.9</c:v>
                </c:pt>
                <c:pt idx="13989">
                  <c:v>-2128.4</c:v>
                </c:pt>
                <c:pt idx="13990">
                  <c:v>-1604.45</c:v>
                </c:pt>
                <c:pt idx="13991">
                  <c:v>-995.36800000000005</c:v>
                </c:pt>
                <c:pt idx="13992">
                  <c:v>-575.26199999999994</c:v>
                </c:pt>
                <c:pt idx="13993">
                  <c:v>-335.12914999999998</c:v>
                </c:pt>
                <c:pt idx="13994">
                  <c:v>220.35</c:v>
                </c:pt>
                <c:pt idx="13995">
                  <c:v>99.327100000000002</c:v>
                </c:pt>
                <c:pt idx="13996">
                  <c:v>-147.52681000000001</c:v>
                </c:pt>
                <c:pt idx="13997">
                  <c:v>-389.375</c:v>
                </c:pt>
                <c:pt idx="13998">
                  <c:v>1197.33</c:v>
                </c:pt>
                <c:pt idx="13999">
                  <c:v>-205.33699999999999</c:v>
                </c:pt>
                <c:pt idx="14000">
                  <c:v>-2963.64</c:v>
                </c:pt>
                <c:pt idx="14001">
                  <c:v>-1005.61</c:v>
                </c:pt>
                <c:pt idx="14002">
                  <c:v>613.29399999999998</c:v>
                </c:pt>
                <c:pt idx="14003">
                  <c:v>328.62799999999999</c:v>
                </c:pt>
                <c:pt idx="14004">
                  <c:v>196.09899999999999</c:v>
                </c:pt>
                <c:pt idx="14005">
                  <c:v>-240.59934999999999</c:v>
                </c:pt>
                <c:pt idx="14006">
                  <c:v>-220.09700000000001</c:v>
                </c:pt>
                <c:pt idx="14007">
                  <c:v>1132.04</c:v>
                </c:pt>
                <c:pt idx="14008">
                  <c:v>17.324529999999999</c:v>
                </c:pt>
                <c:pt idx="14009">
                  <c:v>-85.000399999999999</c:v>
                </c:pt>
                <c:pt idx="14010">
                  <c:v>141.61699999999999</c:v>
                </c:pt>
                <c:pt idx="14011">
                  <c:v>-250.06200000000001</c:v>
                </c:pt>
                <c:pt idx="14012">
                  <c:v>-9567.89</c:v>
                </c:pt>
                <c:pt idx="14013">
                  <c:v>-193.35434000000001</c:v>
                </c:pt>
                <c:pt idx="14014">
                  <c:v>115.224</c:v>
                </c:pt>
                <c:pt idx="14015">
                  <c:v>352.55900000000003</c:v>
                </c:pt>
                <c:pt idx="14016">
                  <c:v>1304.98</c:v>
                </c:pt>
                <c:pt idx="14017">
                  <c:v>1772.15</c:v>
                </c:pt>
                <c:pt idx="14018">
                  <c:v>-4721.5600000000004</c:v>
                </c:pt>
                <c:pt idx="14019">
                  <c:v>9572.98</c:v>
                </c:pt>
                <c:pt idx="14020">
                  <c:v>-1093.05</c:v>
                </c:pt>
                <c:pt idx="14021">
                  <c:v>-1806.47</c:v>
                </c:pt>
                <c:pt idx="14022">
                  <c:v>-991.10199999999998</c:v>
                </c:pt>
                <c:pt idx="14023">
                  <c:v>2232.2600000000002</c:v>
                </c:pt>
                <c:pt idx="14024">
                  <c:v>-2831.38</c:v>
                </c:pt>
                <c:pt idx="14025">
                  <c:v>-2062.77</c:v>
                </c:pt>
                <c:pt idx="14026">
                  <c:v>-2595.98</c:v>
                </c:pt>
                <c:pt idx="14027">
                  <c:v>-1739.33</c:v>
                </c:pt>
                <c:pt idx="14028">
                  <c:v>4321.54</c:v>
                </c:pt>
                <c:pt idx="14029">
                  <c:v>-3221.2</c:v>
                </c:pt>
                <c:pt idx="14030">
                  <c:v>-1835.24</c:v>
                </c:pt>
                <c:pt idx="14031">
                  <c:v>-747.49800000000005</c:v>
                </c:pt>
                <c:pt idx="14032">
                  <c:v>-303.75099999999998</c:v>
                </c:pt>
                <c:pt idx="14033">
                  <c:v>-73.828100000000006</c:v>
                </c:pt>
                <c:pt idx="14034">
                  <c:v>-132.94800000000001</c:v>
                </c:pt>
                <c:pt idx="14035">
                  <c:v>342.28244000000001</c:v>
                </c:pt>
                <c:pt idx="14036">
                  <c:v>186.13300000000001</c:v>
                </c:pt>
                <c:pt idx="14037">
                  <c:v>664.06500000000005</c:v>
                </c:pt>
                <c:pt idx="14038">
                  <c:v>-531.97900000000004</c:v>
                </c:pt>
                <c:pt idx="14039">
                  <c:v>-3649.85</c:v>
                </c:pt>
                <c:pt idx="14040">
                  <c:v>4123.46</c:v>
                </c:pt>
                <c:pt idx="14041">
                  <c:v>138.06399999999999</c:v>
                </c:pt>
                <c:pt idx="14042">
                  <c:v>-1830.85</c:v>
                </c:pt>
                <c:pt idx="14043">
                  <c:v>-464.77499999999998</c:v>
                </c:pt>
                <c:pt idx="14044">
                  <c:v>-331.47800000000001</c:v>
                </c:pt>
                <c:pt idx="14045">
                  <c:v>-296.13600000000002</c:v>
                </c:pt>
                <c:pt idx="14046">
                  <c:v>-263.19576999999998</c:v>
                </c:pt>
                <c:pt idx="14047">
                  <c:v>-194.12</c:v>
                </c:pt>
                <c:pt idx="14048">
                  <c:v>-1062.27</c:v>
                </c:pt>
                <c:pt idx="14049">
                  <c:v>-912.98099999999999</c:v>
                </c:pt>
                <c:pt idx="14050">
                  <c:v>83077.899999999994</c:v>
                </c:pt>
                <c:pt idx="14051">
                  <c:v>-2739.58</c:v>
                </c:pt>
                <c:pt idx="14052">
                  <c:v>-2093.5700000000002</c:v>
                </c:pt>
                <c:pt idx="14053">
                  <c:v>-1233.8499999999999</c:v>
                </c:pt>
                <c:pt idx="14054">
                  <c:v>-696.80957000000001</c:v>
                </c:pt>
                <c:pt idx="14055">
                  <c:v>7472.77</c:v>
                </c:pt>
                <c:pt idx="14056">
                  <c:v>1631.14</c:v>
                </c:pt>
                <c:pt idx="14057">
                  <c:v>-989.44928000000004</c:v>
                </c:pt>
                <c:pt idx="14058">
                  <c:v>-1539.9</c:v>
                </c:pt>
                <c:pt idx="14059">
                  <c:v>-1486.59</c:v>
                </c:pt>
                <c:pt idx="14060">
                  <c:v>-701.41399999999999</c:v>
                </c:pt>
                <c:pt idx="14061">
                  <c:v>-341.34699999999998</c:v>
                </c:pt>
                <c:pt idx="14062">
                  <c:v>-317.59021000000001</c:v>
                </c:pt>
                <c:pt idx="14063">
                  <c:v>-95.505200000000002</c:v>
                </c:pt>
                <c:pt idx="14064">
                  <c:v>-233.578</c:v>
                </c:pt>
                <c:pt idx="14065">
                  <c:v>-150.852</c:v>
                </c:pt>
                <c:pt idx="14066">
                  <c:v>-122.328</c:v>
                </c:pt>
                <c:pt idx="14067">
                  <c:v>2006.73</c:v>
                </c:pt>
                <c:pt idx="14068">
                  <c:v>-1598.14</c:v>
                </c:pt>
                <c:pt idx="14069">
                  <c:v>-2076.1999999999998</c:v>
                </c:pt>
                <c:pt idx="14070">
                  <c:v>10505.4</c:v>
                </c:pt>
                <c:pt idx="14071">
                  <c:v>-661.70500000000004</c:v>
                </c:pt>
                <c:pt idx="14072">
                  <c:v>-7513.03</c:v>
                </c:pt>
                <c:pt idx="14073">
                  <c:v>-2391.17</c:v>
                </c:pt>
                <c:pt idx="14074">
                  <c:v>-1132.6500000000001</c:v>
                </c:pt>
                <c:pt idx="14075">
                  <c:v>-514.55999999999995</c:v>
                </c:pt>
                <c:pt idx="14076">
                  <c:v>740.90499999999997</c:v>
                </c:pt>
                <c:pt idx="14077">
                  <c:v>-136.29400000000001</c:v>
                </c:pt>
                <c:pt idx="14078">
                  <c:v>-126.038</c:v>
                </c:pt>
                <c:pt idx="14079">
                  <c:v>14176</c:v>
                </c:pt>
                <c:pt idx="14080">
                  <c:v>-620.24</c:v>
                </c:pt>
                <c:pt idx="14081">
                  <c:v>15445.1</c:v>
                </c:pt>
                <c:pt idx="14082">
                  <c:v>-1303.32</c:v>
                </c:pt>
                <c:pt idx="14083">
                  <c:v>-1018.99</c:v>
                </c:pt>
                <c:pt idx="14084">
                  <c:v>-381.89600000000002</c:v>
                </c:pt>
                <c:pt idx="14085">
                  <c:v>-1483.29</c:v>
                </c:pt>
                <c:pt idx="14086">
                  <c:v>-4843.1499999999996</c:v>
                </c:pt>
                <c:pt idx="14087">
                  <c:v>-2860.36</c:v>
                </c:pt>
                <c:pt idx="14088">
                  <c:v>-14852.9</c:v>
                </c:pt>
                <c:pt idx="14089">
                  <c:v>-75.745000000000005</c:v>
                </c:pt>
                <c:pt idx="14090">
                  <c:v>55.081499999999998</c:v>
                </c:pt>
                <c:pt idx="14091">
                  <c:v>551.65686000000005</c:v>
                </c:pt>
                <c:pt idx="14092">
                  <c:v>-220.14</c:v>
                </c:pt>
                <c:pt idx="14093">
                  <c:v>-10839.4</c:v>
                </c:pt>
                <c:pt idx="14094">
                  <c:v>-32.574199999999998</c:v>
                </c:pt>
                <c:pt idx="14095">
                  <c:v>-367.54199999999997</c:v>
                </c:pt>
                <c:pt idx="14096">
                  <c:v>13571.7</c:v>
                </c:pt>
                <c:pt idx="14097">
                  <c:v>53599.8</c:v>
                </c:pt>
                <c:pt idx="14098">
                  <c:v>-4191.3900000000003</c:v>
                </c:pt>
                <c:pt idx="14099">
                  <c:v>-4483.43</c:v>
                </c:pt>
                <c:pt idx="14100">
                  <c:v>-2885.28</c:v>
                </c:pt>
                <c:pt idx="14101">
                  <c:v>-1379.37</c:v>
                </c:pt>
                <c:pt idx="14102">
                  <c:v>-878.43158000000005</c:v>
                </c:pt>
                <c:pt idx="14103">
                  <c:v>-832.67700000000002</c:v>
                </c:pt>
                <c:pt idx="14104">
                  <c:v>-428.84699999999998</c:v>
                </c:pt>
                <c:pt idx="14105">
                  <c:v>-368.16500000000002</c:v>
                </c:pt>
                <c:pt idx="14106">
                  <c:v>-278.94799999999998</c:v>
                </c:pt>
                <c:pt idx="14107">
                  <c:v>-198.369</c:v>
                </c:pt>
                <c:pt idx="14108">
                  <c:v>-52.626800000000003</c:v>
                </c:pt>
                <c:pt idx="14109">
                  <c:v>943.33799999999997</c:v>
                </c:pt>
                <c:pt idx="14110">
                  <c:v>-2377.31</c:v>
                </c:pt>
                <c:pt idx="14111">
                  <c:v>-2265.5</c:v>
                </c:pt>
                <c:pt idx="14112">
                  <c:v>-2379.1999999999998</c:v>
                </c:pt>
                <c:pt idx="14113">
                  <c:v>5911.19</c:v>
                </c:pt>
                <c:pt idx="14114">
                  <c:v>-2455.81</c:v>
                </c:pt>
                <c:pt idx="14115">
                  <c:v>-897.84900000000005</c:v>
                </c:pt>
                <c:pt idx="14116">
                  <c:v>-265.34100000000001</c:v>
                </c:pt>
                <c:pt idx="14117">
                  <c:v>-157.31200000000001</c:v>
                </c:pt>
                <c:pt idx="14118">
                  <c:v>62.123069999999998</c:v>
                </c:pt>
                <c:pt idx="14119">
                  <c:v>261.08199999999999</c:v>
                </c:pt>
                <c:pt idx="14120">
                  <c:v>-1358.8</c:v>
                </c:pt>
                <c:pt idx="14121">
                  <c:v>-439.09199999999998</c:v>
                </c:pt>
                <c:pt idx="14122">
                  <c:v>210.14099999999999</c:v>
                </c:pt>
                <c:pt idx="14123">
                  <c:v>3830.69</c:v>
                </c:pt>
                <c:pt idx="14124">
                  <c:v>39031.9</c:v>
                </c:pt>
                <c:pt idx="14125">
                  <c:v>-2518.88</c:v>
                </c:pt>
                <c:pt idx="14126">
                  <c:v>566.87300000000005</c:v>
                </c:pt>
                <c:pt idx="14127">
                  <c:v>511.649</c:v>
                </c:pt>
                <c:pt idx="14128">
                  <c:v>-547.63</c:v>
                </c:pt>
                <c:pt idx="14129">
                  <c:v>-675.94899999999996</c:v>
                </c:pt>
                <c:pt idx="14130">
                  <c:v>1881.67</c:v>
                </c:pt>
                <c:pt idx="14131">
                  <c:v>-1197.27</c:v>
                </c:pt>
                <c:pt idx="14132">
                  <c:v>-670.62300000000005</c:v>
                </c:pt>
                <c:pt idx="14133">
                  <c:v>-481.24299999999999</c:v>
                </c:pt>
                <c:pt idx="14134">
                  <c:v>-486.91399999999999</c:v>
                </c:pt>
                <c:pt idx="14135">
                  <c:v>-434.69400000000002</c:v>
                </c:pt>
                <c:pt idx="14136">
                  <c:v>-1036.73</c:v>
                </c:pt>
                <c:pt idx="14137">
                  <c:v>-367.15300000000002</c:v>
                </c:pt>
                <c:pt idx="14138">
                  <c:v>51211.5</c:v>
                </c:pt>
                <c:pt idx="14139">
                  <c:v>-930.50900000000001</c:v>
                </c:pt>
                <c:pt idx="14140">
                  <c:v>-888.88099999999997</c:v>
                </c:pt>
                <c:pt idx="14141">
                  <c:v>15557.1</c:v>
                </c:pt>
                <c:pt idx="14142">
                  <c:v>-1484.3</c:v>
                </c:pt>
                <c:pt idx="14143">
                  <c:v>-3023.93</c:v>
                </c:pt>
                <c:pt idx="14144">
                  <c:v>-2147.6999999999998</c:v>
                </c:pt>
                <c:pt idx="14145">
                  <c:v>-9777.69</c:v>
                </c:pt>
                <c:pt idx="14146">
                  <c:v>2916.47</c:v>
                </c:pt>
                <c:pt idx="14147">
                  <c:v>-1846.03</c:v>
                </c:pt>
                <c:pt idx="14148">
                  <c:v>5191.16</c:v>
                </c:pt>
                <c:pt idx="14149">
                  <c:v>-7.6858700000000004</c:v>
                </c:pt>
                <c:pt idx="14150">
                  <c:v>-355.375</c:v>
                </c:pt>
                <c:pt idx="14151">
                  <c:v>-270.75599999999997</c:v>
                </c:pt>
                <c:pt idx="14152">
                  <c:v>12639.6</c:v>
                </c:pt>
                <c:pt idx="14153">
                  <c:v>-30.501000000000001</c:v>
                </c:pt>
                <c:pt idx="14154">
                  <c:v>252.22900000000001</c:v>
                </c:pt>
                <c:pt idx="14155">
                  <c:v>3496.87</c:v>
                </c:pt>
                <c:pt idx="14156">
                  <c:v>-1479.63</c:v>
                </c:pt>
                <c:pt idx="14157">
                  <c:v>-1412.67</c:v>
                </c:pt>
                <c:pt idx="14158">
                  <c:v>-4497.75</c:v>
                </c:pt>
                <c:pt idx="14159">
                  <c:v>-3179.28</c:v>
                </c:pt>
                <c:pt idx="14160">
                  <c:v>-1808.3</c:v>
                </c:pt>
                <c:pt idx="14161">
                  <c:v>-516.22</c:v>
                </c:pt>
                <c:pt idx="14162">
                  <c:v>-313.56299999999999</c:v>
                </c:pt>
                <c:pt idx="14163">
                  <c:v>-271.43599999999998</c:v>
                </c:pt>
                <c:pt idx="14164">
                  <c:v>-280.48</c:v>
                </c:pt>
                <c:pt idx="14165">
                  <c:v>3319.04</c:v>
                </c:pt>
                <c:pt idx="14166">
                  <c:v>-1100.27</c:v>
                </c:pt>
                <c:pt idx="14167">
                  <c:v>-865.84199999999998</c:v>
                </c:pt>
                <c:pt idx="14168">
                  <c:v>-706.89031999999997</c:v>
                </c:pt>
                <c:pt idx="14169">
                  <c:v>-1026.05</c:v>
                </c:pt>
                <c:pt idx="14170">
                  <c:v>8793.8700000000008</c:v>
                </c:pt>
                <c:pt idx="14171">
                  <c:v>-4110.49</c:v>
                </c:pt>
                <c:pt idx="14172">
                  <c:v>-1952.57</c:v>
                </c:pt>
                <c:pt idx="14173">
                  <c:v>-139.16300000000001</c:v>
                </c:pt>
                <c:pt idx="14174">
                  <c:v>35.167400000000001</c:v>
                </c:pt>
                <c:pt idx="14175">
                  <c:v>983.51</c:v>
                </c:pt>
                <c:pt idx="14176">
                  <c:v>-284.39800000000002</c:v>
                </c:pt>
                <c:pt idx="14177">
                  <c:v>-1468.87</c:v>
                </c:pt>
                <c:pt idx="14178">
                  <c:v>294.75299999999999</c:v>
                </c:pt>
                <c:pt idx="14179">
                  <c:v>134.63200000000001</c:v>
                </c:pt>
                <c:pt idx="14180">
                  <c:v>-122.37</c:v>
                </c:pt>
                <c:pt idx="14181">
                  <c:v>-94.485259999999997</c:v>
                </c:pt>
                <c:pt idx="14182">
                  <c:v>-351.62851000000001</c:v>
                </c:pt>
                <c:pt idx="14183">
                  <c:v>-311.12700000000001</c:v>
                </c:pt>
                <c:pt idx="14184">
                  <c:v>1011.44</c:v>
                </c:pt>
                <c:pt idx="14185">
                  <c:v>-4606.1000000000004</c:v>
                </c:pt>
                <c:pt idx="14186">
                  <c:v>-2917.84</c:v>
                </c:pt>
                <c:pt idx="14187">
                  <c:v>-1431.9</c:v>
                </c:pt>
                <c:pt idx="14188">
                  <c:v>-665.95100000000002</c:v>
                </c:pt>
                <c:pt idx="14189">
                  <c:v>-372.91699999999997</c:v>
                </c:pt>
                <c:pt idx="14190">
                  <c:v>-313.94299999999998</c:v>
                </c:pt>
                <c:pt idx="14191">
                  <c:v>-253.32</c:v>
                </c:pt>
                <c:pt idx="14192">
                  <c:v>-176.83099999999999</c:v>
                </c:pt>
                <c:pt idx="14193">
                  <c:v>10909.9</c:v>
                </c:pt>
                <c:pt idx="14194">
                  <c:v>-1500.6</c:v>
                </c:pt>
                <c:pt idx="14195">
                  <c:v>155.124</c:v>
                </c:pt>
                <c:pt idx="14196">
                  <c:v>-2072.75</c:v>
                </c:pt>
                <c:pt idx="14197">
                  <c:v>-1107.69</c:v>
                </c:pt>
                <c:pt idx="14198">
                  <c:v>-222.46299999999999</c:v>
                </c:pt>
                <c:pt idx="14199">
                  <c:v>3340.51</c:v>
                </c:pt>
                <c:pt idx="14200">
                  <c:v>4704.43</c:v>
                </c:pt>
                <c:pt idx="14201">
                  <c:v>-1442.79</c:v>
                </c:pt>
                <c:pt idx="14202">
                  <c:v>-821.82299999999998</c:v>
                </c:pt>
                <c:pt idx="14203">
                  <c:v>-243.523</c:v>
                </c:pt>
                <c:pt idx="14204">
                  <c:v>-844.44500000000005</c:v>
                </c:pt>
                <c:pt idx="14205">
                  <c:v>-861.14324999999997</c:v>
                </c:pt>
                <c:pt idx="14206">
                  <c:v>-97.965299999999999</c:v>
                </c:pt>
                <c:pt idx="14207">
                  <c:v>-423.916</c:v>
                </c:pt>
                <c:pt idx="14208">
                  <c:v>-386.52800000000002</c:v>
                </c:pt>
                <c:pt idx="14209">
                  <c:v>-251.851</c:v>
                </c:pt>
                <c:pt idx="14210">
                  <c:v>-196.58099999999999</c:v>
                </c:pt>
                <c:pt idx="14211">
                  <c:v>12370.6</c:v>
                </c:pt>
                <c:pt idx="14212">
                  <c:v>-2194.34</c:v>
                </c:pt>
                <c:pt idx="14213">
                  <c:v>-1980.01</c:v>
                </c:pt>
                <c:pt idx="14214">
                  <c:v>-1307.97</c:v>
                </c:pt>
                <c:pt idx="14215">
                  <c:v>-438.15100000000001</c:v>
                </c:pt>
                <c:pt idx="14216">
                  <c:v>-375.09300000000002</c:v>
                </c:pt>
                <c:pt idx="14217">
                  <c:v>39.181899999999999</c:v>
                </c:pt>
                <c:pt idx="14218">
                  <c:v>-965.63199999999995</c:v>
                </c:pt>
                <c:pt idx="14219">
                  <c:v>-717.56426999999996</c:v>
                </c:pt>
                <c:pt idx="14220">
                  <c:v>-1080.6400000000001</c:v>
                </c:pt>
                <c:pt idx="14221">
                  <c:v>-554.72400000000005</c:v>
                </c:pt>
                <c:pt idx="14222">
                  <c:v>396.798</c:v>
                </c:pt>
                <c:pt idx="14223">
                  <c:v>-1884.18</c:v>
                </c:pt>
                <c:pt idx="14224">
                  <c:v>14797.3</c:v>
                </c:pt>
                <c:pt idx="14225">
                  <c:v>-974.79200000000003</c:v>
                </c:pt>
                <c:pt idx="14226">
                  <c:v>1188.81</c:v>
                </c:pt>
                <c:pt idx="14227">
                  <c:v>46.653869999999998</c:v>
                </c:pt>
                <c:pt idx="14228">
                  <c:v>1.2139</c:v>
                </c:pt>
                <c:pt idx="14229">
                  <c:v>88.049000000000007</c:v>
                </c:pt>
                <c:pt idx="14230">
                  <c:v>-66.973500000000001</c:v>
                </c:pt>
                <c:pt idx="14231">
                  <c:v>9287.91</c:v>
                </c:pt>
                <c:pt idx="14232">
                  <c:v>8811.2900000000009</c:v>
                </c:pt>
                <c:pt idx="14233">
                  <c:v>20968</c:v>
                </c:pt>
                <c:pt idx="14234">
                  <c:v>-4401.0200000000004</c:v>
                </c:pt>
                <c:pt idx="14235">
                  <c:v>-4418.8100000000004</c:v>
                </c:pt>
                <c:pt idx="14236">
                  <c:v>-441.65499999999997</c:v>
                </c:pt>
                <c:pt idx="14237">
                  <c:v>-189.00800000000001</c:v>
                </c:pt>
                <c:pt idx="14238">
                  <c:v>-4179.95</c:v>
                </c:pt>
                <c:pt idx="14239">
                  <c:v>145.53299999999999</c:v>
                </c:pt>
                <c:pt idx="14240">
                  <c:v>53.662999999999997</c:v>
                </c:pt>
                <c:pt idx="14241">
                  <c:v>-178.34100000000001</c:v>
                </c:pt>
                <c:pt idx="14242">
                  <c:v>-728.572</c:v>
                </c:pt>
                <c:pt idx="14243">
                  <c:v>-102.699</c:v>
                </c:pt>
                <c:pt idx="14244">
                  <c:v>32054.7</c:v>
                </c:pt>
                <c:pt idx="14245">
                  <c:v>8253.8700000000008</c:v>
                </c:pt>
                <c:pt idx="14246">
                  <c:v>-2288.1</c:v>
                </c:pt>
                <c:pt idx="14247">
                  <c:v>-2848.56</c:v>
                </c:pt>
                <c:pt idx="14248">
                  <c:v>-1773.44</c:v>
                </c:pt>
                <c:pt idx="14249">
                  <c:v>-1233.6199999999999</c:v>
                </c:pt>
                <c:pt idx="14250">
                  <c:v>-1450.79</c:v>
                </c:pt>
                <c:pt idx="14251">
                  <c:v>-448.55718999999999</c:v>
                </c:pt>
                <c:pt idx="14252">
                  <c:v>-402.84</c:v>
                </c:pt>
                <c:pt idx="14253">
                  <c:v>-323.14299999999997</c:v>
                </c:pt>
                <c:pt idx="14254">
                  <c:v>-232.77500000000001</c:v>
                </c:pt>
                <c:pt idx="14255">
                  <c:v>28.8811</c:v>
                </c:pt>
                <c:pt idx="14256">
                  <c:v>2029.15</c:v>
                </c:pt>
                <c:pt idx="14257">
                  <c:v>6823.75</c:v>
                </c:pt>
                <c:pt idx="14258">
                  <c:v>600.274</c:v>
                </c:pt>
                <c:pt idx="14259">
                  <c:v>-1651.79</c:v>
                </c:pt>
                <c:pt idx="14260">
                  <c:v>11266.7</c:v>
                </c:pt>
                <c:pt idx="14261">
                  <c:v>-2334.9299999999998</c:v>
                </c:pt>
                <c:pt idx="14262">
                  <c:v>5769.24</c:v>
                </c:pt>
                <c:pt idx="14263">
                  <c:v>-1603.87</c:v>
                </c:pt>
                <c:pt idx="14264">
                  <c:v>-595.33500000000004</c:v>
                </c:pt>
                <c:pt idx="14265">
                  <c:v>1017.04</c:v>
                </c:pt>
                <c:pt idx="14266">
                  <c:v>-12327.2</c:v>
                </c:pt>
                <c:pt idx="14267">
                  <c:v>32.362400000000001</c:v>
                </c:pt>
                <c:pt idx="14268">
                  <c:v>19.602499999999999</c:v>
                </c:pt>
                <c:pt idx="14269">
                  <c:v>-14.91019</c:v>
                </c:pt>
                <c:pt idx="14270">
                  <c:v>300.56400000000002</c:v>
                </c:pt>
                <c:pt idx="14271">
                  <c:v>3938.31</c:v>
                </c:pt>
                <c:pt idx="14272">
                  <c:v>3478.07</c:v>
                </c:pt>
                <c:pt idx="14273">
                  <c:v>-166.16399999999999</c:v>
                </c:pt>
                <c:pt idx="14274">
                  <c:v>81.262500000000003</c:v>
                </c:pt>
                <c:pt idx="14275">
                  <c:v>2044.41</c:v>
                </c:pt>
                <c:pt idx="14276">
                  <c:v>1181.05</c:v>
                </c:pt>
                <c:pt idx="14277">
                  <c:v>461.30500000000001</c:v>
                </c:pt>
                <c:pt idx="14278">
                  <c:v>-626.99</c:v>
                </c:pt>
                <c:pt idx="14279">
                  <c:v>-577.96900000000005</c:v>
                </c:pt>
                <c:pt idx="14280">
                  <c:v>-686.01</c:v>
                </c:pt>
                <c:pt idx="14281">
                  <c:v>-550.40599999999995</c:v>
                </c:pt>
                <c:pt idx="14282">
                  <c:v>-1365.31</c:v>
                </c:pt>
                <c:pt idx="14283">
                  <c:v>-677.24599999999998</c:v>
                </c:pt>
                <c:pt idx="14284">
                  <c:v>-449.15300000000002</c:v>
                </c:pt>
                <c:pt idx="14285">
                  <c:v>9706.7900000000009</c:v>
                </c:pt>
                <c:pt idx="14286">
                  <c:v>-1827.83</c:v>
                </c:pt>
                <c:pt idx="14287">
                  <c:v>-611.90499999999997</c:v>
                </c:pt>
                <c:pt idx="14288">
                  <c:v>-201.71100000000001</c:v>
                </c:pt>
                <c:pt idx="14289">
                  <c:v>279.21499999999997</c:v>
                </c:pt>
                <c:pt idx="14290">
                  <c:v>2114.2800000000002</c:v>
                </c:pt>
                <c:pt idx="14291">
                  <c:v>-1151.07</c:v>
                </c:pt>
                <c:pt idx="14292">
                  <c:v>6769.89</c:v>
                </c:pt>
                <c:pt idx="14293">
                  <c:v>6325.68</c:v>
                </c:pt>
                <c:pt idx="14294">
                  <c:v>-27399.7</c:v>
                </c:pt>
                <c:pt idx="14295">
                  <c:v>-2120.41</c:v>
                </c:pt>
                <c:pt idx="14296">
                  <c:v>-36134.9</c:v>
                </c:pt>
                <c:pt idx="14297">
                  <c:v>-1006.67</c:v>
                </c:pt>
                <c:pt idx="14298">
                  <c:v>1046.92</c:v>
                </c:pt>
                <c:pt idx="14299">
                  <c:v>19.245799999999999</c:v>
                </c:pt>
                <c:pt idx="14300">
                  <c:v>51214.8</c:v>
                </c:pt>
                <c:pt idx="14301">
                  <c:v>-4427.12</c:v>
                </c:pt>
                <c:pt idx="14302">
                  <c:v>-3713.7</c:v>
                </c:pt>
                <c:pt idx="14303">
                  <c:v>2433.39</c:v>
                </c:pt>
                <c:pt idx="14304">
                  <c:v>-33813.699999999997</c:v>
                </c:pt>
                <c:pt idx="14305">
                  <c:v>-1445.11</c:v>
                </c:pt>
                <c:pt idx="14306">
                  <c:v>-396.72876000000002</c:v>
                </c:pt>
                <c:pt idx="14307">
                  <c:v>1452.88</c:v>
                </c:pt>
                <c:pt idx="14308">
                  <c:v>-1040.3800000000001</c:v>
                </c:pt>
                <c:pt idx="14309">
                  <c:v>-622.94200000000001</c:v>
                </c:pt>
                <c:pt idx="14310">
                  <c:v>3997.26</c:v>
                </c:pt>
                <c:pt idx="14311">
                  <c:v>51824.2</c:v>
                </c:pt>
                <c:pt idx="14312">
                  <c:v>29352.6</c:v>
                </c:pt>
                <c:pt idx="14313">
                  <c:v>-984.33299999999997</c:v>
                </c:pt>
                <c:pt idx="14314">
                  <c:v>-549.75900000000001</c:v>
                </c:pt>
                <c:pt idx="14315">
                  <c:v>6463.26</c:v>
                </c:pt>
                <c:pt idx="14316">
                  <c:v>19037.900000000001</c:v>
                </c:pt>
                <c:pt idx="14317">
                  <c:v>-1294.79</c:v>
                </c:pt>
                <c:pt idx="14318">
                  <c:v>2331.1</c:v>
                </c:pt>
                <c:pt idx="14319">
                  <c:v>-7841.37</c:v>
                </c:pt>
                <c:pt idx="14320">
                  <c:v>59678.6</c:v>
                </c:pt>
                <c:pt idx="14321">
                  <c:v>-2504.02</c:v>
                </c:pt>
                <c:pt idx="14322">
                  <c:v>-866.18102999999996</c:v>
                </c:pt>
                <c:pt idx="14323">
                  <c:v>-248.029</c:v>
                </c:pt>
                <c:pt idx="14324">
                  <c:v>-280.20699999999999</c:v>
                </c:pt>
                <c:pt idx="14325">
                  <c:v>-1496.45</c:v>
                </c:pt>
                <c:pt idx="14326">
                  <c:v>-960.81200000000001</c:v>
                </c:pt>
                <c:pt idx="14327">
                  <c:v>24317</c:v>
                </c:pt>
                <c:pt idx="14328">
                  <c:v>-1430.06</c:v>
                </c:pt>
                <c:pt idx="14329">
                  <c:v>-2400.87</c:v>
                </c:pt>
                <c:pt idx="14330">
                  <c:v>25454.6</c:v>
                </c:pt>
                <c:pt idx="14331">
                  <c:v>-2237.5100000000002</c:v>
                </c:pt>
                <c:pt idx="14332">
                  <c:v>-948.86300000000006</c:v>
                </c:pt>
                <c:pt idx="14333">
                  <c:v>-361.70800000000003</c:v>
                </c:pt>
                <c:pt idx="14334">
                  <c:v>-311.54000000000002</c:v>
                </c:pt>
                <c:pt idx="14335">
                  <c:v>269.27121</c:v>
                </c:pt>
                <c:pt idx="14336">
                  <c:v>143.93100000000001</c:v>
                </c:pt>
                <c:pt idx="14337">
                  <c:v>-178.839</c:v>
                </c:pt>
                <c:pt idx="14338">
                  <c:v>-108.121</c:v>
                </c:pt>
                <c:pt idx="14339">
                  <c:v>1678.15</c:v>
                </c:pt>
                <c:pt idx="14340">
                  <c:v>-310.07900000000001</c:v>
                </c:pt>
                <c:pt idx="14341">
                  <c:v>-958.37900000000002</c:v>
                </c:pt>
                <c:pt idx="14342">
                  <c:v>-17858.099999999999</c:v>
                </c:pt>
                <c:pt idx="14343">
                  <c:v>5129.32</c:v>
                </c:pt>
                <c:pt idx="14344">
                  <c:v>-3953.97</c:v>
                </c:pt>
                <c:pt idx="14345">
                  <c:v>-1902.54</c:v>
                </c:pt>
                <c:pt idx="14346">
                  <c:v>-615.63099999999997</c:v>
                </c:pt>
                <c:pt idx="14347">
                  <c:v>-337.58199999999999</c:v>
                </c:pt>
                <c:pt idx="14348">
                  <c:v>-273.17394999999999</c:v>
                </c:pt>
                <c:pt idx="14349">
                  <c:v>-206.51599999999999</c:v>
                </c:pt>
                <c:pt idx="14350">
                  <c:v>-45.436</c:v>
                </c:pt>
                <c:pt idx="14351">
                  <c:v>-81.290300000000002</c:v>
                </c:pt>
                <c:pt idx="14352">
                  <c:v>10312.9</c:v>
                </c:pt>
                <c:pt idx="14353">
                  <c:v>15375.2</c:v>
                </c:pt>
                <c:pt idx="14354">
                  <c:v>-303.97699999999998</c:v>
                </c:pt>
                <c:pt idx="14355">
                  <c:v>-1652.56</c:v>
                </c:pt>
                <c:pt idx="14356">
                  <c:v>-791.01900000000001</c:v>
                </c:pt>
                <c:pt idx="14357">
                  <c:v>1646.54</c:v>
                </c:pt>
                <c:pt idx="14358">
                  <c:v>-1883.14</c:v>
                </c:pt>
                <c:pt idx="14359">
                  <c:v>-498.32799999999997</c:v>
                </c:pt>
                <c:pt idx="14360">
                  <c:v>-1015.92</c:v>
                </c:pt>
                <c:pt idx="14361">
                  <c:v>-415.72399999999999</c:v>
                </c:pt>
                <c:pt idx="14362">
                  <c:v>-325.43</c:v>
                </c:pt>
                <c:pt idx="14363">
                  <c:v>391.483</c:v>
                </c:pt>
                <c:pt idx="14364">
                  <c:v>-867.58699999999999</c:v>
                </c:pt>
                <c:pt idx="14365">
                  <c:v>-1142.8900000000001</c:v>
                </c:pt>
                <c:pt idx="14366">
                  <c:v>364.63400000000001</c:v>
                </c:pt>
                <c:pt idx="14367">
                  <c:v>-57.321100000000001</c:v>
                </c:pt>
                <c:pt idx="14368">
                  <c:v>-338.37299999999999</c:v>
                </c:pt>
                <c:pt idx="14369">
                  <c:v>3370.71</c:v>
                </c:pt>
                <c:pt idx="14370">
                  <c:v>-2127.46</c:v>
                </c:pt>
                <c:pt idx="14371">
                  <c:v>-1086.83</c:v>
                </c:pt>
                <c:pt idx="14372">
                  <c:v>-814.005</c:v>
                </c:pt>
                <c:pt idx="14373">
                  <c:v>-556.77099999999996</c:v>
                </c:pt>
                <c:pt idx="14374">
                  <c:v>-521.74699999999996</c:v>
                </c:pt>
                <c:pt idx="14375">
                  <c:v>1634.92</c:v>
                </c:pt>
                <c:pt idx="14376">
                  <c:v>-1096.79</c:v>
                </c:pt>
                <c:pt idx="14377">
                  <c:v>-490.536</c:v>
                </c:pt>
                <c:pt idx="14378">
                  <c:v>-477.47399999999999</c:v>
                </c:pt>
                <c:pt idx="14379">
                  <c:v>-158.602</c:v>
                </c:pt>
                <c:pt idx="14380">
                  <c:v>16740.400000000001</c:v>
                </c:pt>
                <c:pt idx="14381">
                  <c:v>2637.21</c:v>
                </c:pt>
                <c:pt idx="14382">
                  <c:v>-366.00200000000001</c:v>
                </c:pt>
                <c:pt idx="14383">
                  <c:v>-151.798</c:v>
                </c:pt>
                <c:pt idx="14384">
                  <c:v>-3115.87</c:v>
                </c:pt>
                <c:pt idx="14385">
                  <c:v>120.82550000000001</c:v>
                </c:pt>
                <c:pt idx="14386">
                  <c:v>57.33099</c:v>
                </c:pt>
                <c:pt idx="14387">
                  <c:v>1782.74</c:v>
                </c:pt>
                <c:pt idx="14388">
                  <c:v>25678.2</c:v>
                </c:pt>
                <c:pt idx="14389">
                  <c:v>-2946.17</c:v>
                </c:pt>
                <c:pt idx="14390">
                  <c:v>-3706.56</c:v>
                </c:pt>
                <c:pt idx="14391">
                  <c:v>-1116.75</c:v>
                </c:pt>
                <c:pt idx="14392">
                  <c:v>-113.744</c:v>
                </c:pt>
                <c:pt idx="14393">
                  <c:v>-46.716700000000003</c:v>
                </c:pt>
                <c:pt idx="14394">
                  <c:v>-152.291</c:v>
                </c:pt>
                <c:pt idx="14395">
                  <c:v>395.59258999999997</c:v>
                </c:pt>
                <c:pt idx="14396">
                  <c:v>170.39500000000001</c:v>
                </c:pt>
                <c:pt idx="14397">
                  <c:v>-229.678</c:v>
                </c:pt>
                <c:pt idx="14398">
                  <c:v>-589.79600000000005</c:v>
                </c:pt>
                <c:pt idx="14399">
                  <c:v>-5400.96</c:v>
                </c:pt>
                <c:pt idx="14400">
                  <c:v>4280.13</c:v>
                </c:pt>
                <c:pt idx="14401">
                  <c:v>-2089.9699999999998</c:v>
                </c:pt>
                <c:pt idx="14402">
                  <c:v>5454.76</c:v>
                </c:pt>
                <c:pt idx="14403">
                  <c:v>707.37969999999996</c:v>
                </c:pt>
                <c:pt idx="14404">
                  <c:v>-967.93600000000004</c:v>
                </c:pt>
                <c:pt idx="14405">
                  <c:v>-1593.91</c:v>
                </c:pt>
                <c:pt idx="14406">
                  <c:v>-760.73900000000003</c:v>
                </c:pt>
                <c:pt idx="14407">
                  <c:v>-493.90300000000002</c:v>
                </c:pt>
                <c:pt idx="14408">
                  <c:v>-365.24900000000002</c:v>
                </c:pt>
                <c:pt idx="14409">
                  <c:v>-246.33500000000001</c:v>
                </c:pt>
                <c:pt idx="14410">
                  <c:v>228.64599999999999</c:v>
                </c:pt>
                <c:pt idx="14411">
                  <c:v>97.391499999999994</c:v>
                </c:pt>
                <c:pt idx="14412">
                  <c:v>929.21900000000005</c:v>
                </c:pt>
                <c:pt idx="14413">
                  <c:v>-250.90899999999999</c:v>
                </c:pt>
                <c:pt idx="14414">
                  <c:v>-1584.62</c:v>
                </c:pt>
                <c:pt idx="14415">
                  <c:v>-1130.75</c:v>
                </c:pt>
                <c:pt idx="14416">
                  <c:v>-392.94400000000002</c:v>
                </c:pt>
                <c:pt idx="14417">
                  <c:v>-2483.27</c:v>
                </c:pt>
                <c:pt idx="14418">
                  <c:v>1051.8900000000001</c:v>
                </c:pt>
                <c:pt idx="14419">
                  <c:v>-555.56899999999996</c:v>
                </c:pt>
                <c:pt idx="14420">
                  <c:v>-389.70800000000003</c:v>
                </c:pt>
                <c:pt idx="14421">
                  <c:v>1896.08</c:v>
                </c:pt>
                <c:pt idx="14422">
                  <c:v>32633.4</c:v>
                </c:pt>
                <c:pt idx="14423">
                  <c:v>-4404.79</c:v>
                </c:pt>
                <c:pt idx="14424">
                  <c:v>-145.83600000000001</c:v>
                </c:pt>
                <c:pt idx="14425">
                  <c:v>-317.99900000000002</c:v>
                </c:pt>
                <c:pt idx="14426">
                  <c:v>-196.31700000000001</c:v>
                </c:pt>
                <c:pt idx="14427">
                  <c:v>-67.826400000000007</c:v>
                </c:pt>
                <c:pt idx="14428">
                  <c:v>-3796</c:v>
                </c:pt>
                <c:pt idx="14429">
                  <c:v>3725.91</c:v>
                </c:pt>
                <c:pt idx="14430">
                  <c:v>4500.01</c:v>
                </c:pt>
                <c:pt idx="14431">
                  <c:v>-1236.51</c:v>
                </c:pt>
                <c:pt idx="14432">
                  <c:v>1578.34</c:v>
                </c:pt>
                <c:pt idx="14433">
                  <c:v>1267.45</c:v>
                </c:pt>
                <c:pt idx="14434">
                  <c:v>-5113.59</c:v>
                </c:pt>
                <c:pt idx="14435">
                  <c:v>-3727.7</c:v>
                </c:pt>
                <c:pt idx="14436">
                  <c:v>-883.13</c:v>
                </c:pt>
                <c:pt idx="14437">
                  <c:v>-234.41200000000001</c:v>
                </c:pt>
                <c:pt idx="14438">
                  <c:v>-711.904</c:v>
                </c:pt>
                <c:pt idx="14439">
                  <c:v>-726.33399999999995</c:v>
                </c:pt>
                <c:pt idx="14440">
                  <c:v>5356.63</c:v>
                </c:pt>
                <c:pt idx="14441">
                  <c:v>-807.06700000000001</c:v>
                </c:pt>
                <c:pt idx="14442">
                  <c:v>-413.83199999999999</c:v>
                </c:pt>
                <c:pt idx="14443">
                  <c:v>-2298.65</c:v>
                </c:pt>
                <c:pt idx="14444">
                  <c:v>-954</c:v>
                </c:pt>
                <c:pt idx="14445">
                  <c:v>-350.40199999999999</c:v>
                </c:pt>
                <c:pt idx="14446">
                  <c:v>12954.7</c:v>
                </c:pt>
                <c:pt idx="14447">
                  <c:v>-1563.8</c:v>
                </c:pt>
                <c:pt idx="14448">
                  <c:v>-293.51799999999997</c:v>
                </c:pt>
                <c:pt idx="14449">
                  <c:v>0.63332999999999995</c:v>
                </c:pt>
                <c:pt idx="14450">
                  <c:v>1516.14</c:v>
                </c:pt>
                <c:pt idx="14451">
                  <c:v>-3053.84</c:v>
                </c:pt>
                <c:pt idx="14452">
                  <c:v>-1817.34</c:v>
                </c:pt>
                <c:pt idx="14453">
                  <c:v>354.048</c:v>
                </c:pt>
                <c:pt idx="14454">
                  <c:v>208.55500000000001</c:v>
                </c:pt>
                <c:pt idx="14455">
                  <c:v>-2003.5</c:v>
                </c:pt>
                <c:pt idx="14456">
                  <c:v>4202.0600000000004</c:v>
                </c:pt>
                <c:pt idx="14457">
                  <c:v>-391.93099999999998</c:v>
                </c:pt>
                <c:pt idx="14458">
                  <c:v>-360.25900000000001</c:v>
                </c:pt>
                <c:pt idx="14459">
                  <c:v>-10.430899999999999</c:v>
                </c:pt>
                <c:pt idx="14460">
                  <c:v>-501.25700000000001</c:v>
                </c:pt>
                <c:pt idx="14461">
                  <c:v>8482.86</c:v>
                </c:pt>
                <c:pt idx="14462">
                  <c:v>3406.47</c:v>
                </c:pt>
                <c:pt idx="14463">
                  <c:v>-3452.52</c:v>
                </c:pt>
                <c:pt idx="14464">
                  <c:v>-1150.78</c:v>
                </c:pt>
                <c:pt idx="14465">
                  <c:v>-632.35900000000004</c:v>
                </c:pt>
                <c:pt idx="14466">
                  <c:v>4148.8999999999996</c:v>
                </c:pt>
                <c:pt idx="14467">
                  <c:v>-2260.15</c:v>
                </c:pt>
                <c:pt idx="14468">
                  <c:v>-697.90599999999995</c:v>
                </c:pt>
                <c:pt idx="14469">
                  <c:v>-362.01100000000002</c:v>
                </c:pt>
                <c:pt idx="14470">
                  <c:v>-221.75700000000001</c:v>
                </c:pt>
                <c:pt idx="14471">
                  <c:v>-196.316</c:v>
                </c:pt>
                <c:pt idx="14472">
                  <c:v>3466.71</c:v>
                </c:pt>
                <c:pt idx="14473">
                  <c:v>917.79399999999998</c:v>
                </c:pt>
                <c:pt idx="14474">
                  <c:v>-859.05899999999997</c:v>
                </c:pt>
                <c:pt idx="14475">
                  <c:v>-3235.74</c:v>
                </c:pt>
                <c:pt idx="14476">
                  <c:v>-528.82799999999997</c:v>
                </c:pt>
                <c:pt idx="14477">
                  <c:v>8590.3700000000008</c:v>
                </c:pt>
                <c:pt idx="14478">
                  <c:v>11017.4</c:v>
                </c:pt>
                <c:pt idx="14479">
                  <c:v>-3509.94</c:v>
                </c:pt>
                <c:pt idx="14480">
                  <c:v>26025.4</c:v>
                </c:pt>
                <c:pt idx="14481">
                  <c:v>-1207.95</c:v>
                </c:pt>
                <c:pt idx="14482">
                  <c:v>-565.06100000000004</c:v>
                </c:pt>
                <c:pt idx="14483">
                  <c:v>-379.53699999999998</c:v>
                </c:pt>
                <c:pt idx="14484">
                  <c:v>-7980.4</c:v>
                </c:pt>
                <c:pt idx="14485">
                  <c:v>148.01412999999999</c:v>
                </c:pt>
                <c:pt idx="14486">
                  <c:v>-88.151799999999994</c:v>
                </c:pt>
                <c:pt idx="14487">
                  <c:v>-125.045</c:v>
                </c:pt>
                <c:pt idx="14488">
                  <c:v>2041.94</c:v>
                </c:pt>
                <c:pt idx="14489">
                  <c:v>803.10599999999999</c:v>
                </c:pt>
                <c:pt idx="14490">
                  <c:v>253.672</c:v>
                </c:pt>
                <c:pt idx="14491">
                  <c:v>8772.36</c:v>
                </c:pt>
                <c:pt idx="14492">
                  <c:v>-784.12900000000002</c:v>
                </c:pt>
                <c:pt idx="14493">
                  <c:v>-1313.86</c:v>
                </c:pt>
                <c:pt idx="14494">
                  <c:v>6955.99</c:v>
                </c:pt>
                <c:pt idx="14495">
                  <c:v>-455.79363999999998</c:v>
                </c:pt>
                <c:pt idx="14496">
                  <c:v>-351.42200000000003</c:v>
                </c:pt>
                <c:pt idx="14497">
                  <c:v>331.351</c:v>
                </c:pt>
                <c:pt idx="14498">
                  <c:v>143.98599999999999</c:v>
                </c:pt>
                <c:pt idx="14499">
                  <c:v>797.09900000000005</c:v>
                </c:pt>
                <c:pt idx="14500">
                  <c:v>5581.71</c:v>
                </c:pt>
                <c:pt idx="14501">
                  <c:v>-1402.09</c:v>
                </c:pt>
                <c:pt idx="14502">
                  <c:v>-39647.300000000003</c:v>
                </c:pt>
                <c:pt idx="14503">
                  <c:v>305.60700000000003</c:v>
                </c:pt>
                <c:pt idx="14504">
                  <c:v>332.78</c:v>
                </c:pt>
                <c:pt idx="14505">
                  <c:v>13568.1</c:v>
                </c:pt>
                <c:pt idx="14506">
                  <c:v>-1742.1</c:v>
                </c:pt>
                <c:pt idx="14507">
                  <c:v>830.57899999999995</c:v>
                </c:pt>
                <c:pt idx="14508">
                  <c:v>-50.650149999999996</c:v>
                </c:pt>
                <c:pt idx="14509">
                  <c:v>-27.86</c:v>
                </c:pt>
                <c:pt idx="14510">
                  <c:v>-18259.5</c:v>
                </c:pt>
                <c:pt idx="14511">
                  <c:v>18591.5</c:v>
                </c:pt>
                <c:pt idx="14512">
                  <c:v>-1996.98</c:v>
                </c:pt>
                <c:pt idx="14513">
                  <c:v>-2361.25</c:v>
                </c:pt>
                <c:pt idx="14514">
                  <c:v>610.24199999999996</c:v>
                </c:pt>
                <c:pt idx="14515">
                  <c:v>-630.30799999999999</c:v>
                </c:pt>
                <c:pt idx="14516">
                  <c:v>11395.9</c:v>
                </c:pt>
                <c:pt idx="14517">
                  <c:v>-897.06799999999998</c:v>
                </c:pt>
                <c:pt idx="14518">
                  <c:v>-312.00400000000002</c:v>
                </c:pt>
                <c:pt idx="14519">
                  <c:v>-200.06800000000001</c:v>
                </c:pt>
                <c:pt idx="14520">
                  <c:v>-209.28200000000001</c:v>
                </c:pt>
                <c:pt idx="14521">
                  <c:v>1951.63</c:v>
                </c:pt>
                <c:pt idx="14522">
                  <c:v>14976.1</c:v>
                </c:pt>
                <c:pt idx="14523">
                  <c:v>7743.18</c:v>
                </c:pt>
                <c:pt idx="14524">
                  <c:v>-16524.400000000001</c:v>
                </c:pt>
                <c:pt idx="14525">
                  <c:v>-14681.7</c:v>
                </c:pt>
                <c:pt idx="14526">
                  <c:v>-735.26900000000001</c:v>
                </c:pt>
                <c:pt idx="14527">
                  <c:v>1359.32</c:v>
                </c:pt>
                <c:pt idx="14528">
                  <c:v>-824.971</c:v>
                </c:pt>
                <c:pt idx="14529">
                  <c:v>-726.35900000000004</c:v>
                </c:pt>
                <c:pt idx="14530">
                  <c:v>6167.48</c:v>
                </c:pt>
                <c:pt idx="14531">
                  <c:v>18043.900000000001</c:v>
                </c:pt>
                <c:pt idx="14532">
                  <c:v>13302</c:v>
                </c:pt>
                <c:pt idx="14533">
                  <c:v>6097.21</c:v>
                </c:pt>
                <c:pt idx="14534">
                  <c:v>4450.6499999999996</c:v>
                </c:pt>
                <c:pt idx="14535">
                  <c:v>-1746.48</c:v>
                </c:pt>
                <c:pt idx="14536">
                  <c:v>16574.2</c:v>
                </c:pt>
                <c:pt idx="14537">
                  <c:v>-2784.41</c:v>
                </c:pt>
                <c:pt idx="14538">
                  <c:v>-2193.4499999999998</c:v>
                </c:pt>
                <c:pt idx="14539">
                  <c:v>157.74199999999999</c:v>
                </c:pt>
                <c:pt idx="14540">
                  <c:v>-1343.01</c:v>
                </c:pt>
                <c:pt idx="14541">
                  <c:v>-759.221</c:v>
                </c:pt>
                <c:pt idx="14542">
                  <c:v>-1209.96</c:v>
                </c:pt>
                <c:pt idx="14543">
                  <c:v>-829.78894000000003</c:v>
                </c:pt>
                <c:pt idx="14544">
                  <c:v>7498.15</c:v>
                </c:pt>
                <c:pt idx="14545">
                  <c:v>-1715</c:v>
                </c:pt>
                <c:pt idx="14546">
                  <c:v>-8.9836399999999994</c:v>
                </c:pt>
                <c:pt idx="14547">
                  <c:v>181.69499999999999</c:v>
                </c:pt>
                <c:pt idx="14548">
                  <c:v>8102.49</c:v>
                </c:pt>
                <c:pt idx="14549">
                  <c:v>-710.13499999999999</c:v>
                </c:pt>
                <c:pt idx="14550">
                  <c:v>-107.786</c:v>
                </c:pt>
                <c:pt idx="14551">
                  <c:v>-213.386</c:v>
                </c:pt>
                <c:pt idx="14552">
                  <c:v>-245.839</c:v>
                </c:pt>
                <c:pt idx="14553">
                  <c:v>-1559.43</c:v>
                </c:pt>
                <c:pt idx="14554">
                  <c:v>8480.14</c:v>
                </c:pt>
                <c:pt idx="14555">
                  <c:v>-9631.4</c:v>
                </c:pt>
                <c:pt idx="14556">
                  <c:v>2246.85</c:v>
                </c:pt>
                <c:pt idx="14557">
                  <c:v>28238.7</c:v>
                </c:pt>
                <c:pt idx="14558">
                  <c:v>14021.2</c:v>
                </c:pt>
                <c:pt idx="14559">
                  <c:v>-3609.54</c:v>
                </c:pt>
                <c:pt idx="14560">
                  <c:v>904.11199999999997</c:v>
                </c:pt>
                <c:pt idx="14561">
                  <c:v>-2650.68</c:v>
                </c:pt>
                <c:pt idx="14562">
                  <c:v>-1057.74</c:v>
                </c:pt>
                <c:pt idx="14563">
                  <c:v>-500.28</c:v>
                </c:pt>
                <c:pt idx="14564">
                  <c:v>-480.94400000000002</c:v>
                </c:pt>
                <c:pt idx="14565">
                  <c:v>-351.47899999999998</c:v>
                </c:pt>
                <c:pt idx="14566">
                  <c:v>2370.67</c:v>
                </c:pt>
                <c:pt idx="14567">
                  <c:v>-856.529</c:v>
                </c:pt>
                <c:pt idx="14568">
                  <c:v>2500.2800000000002</c:v>
                </c:pt>
                <c:pt idx="14569">
                  <c:v>2539.31</c:v>
                </c:pt>
                <c:pt idx="14570">
                  <c:v>96.601100000000002</c:v>
                </c:pt>
                <c:pt idx="14571">
                  <c:v>283.17500000000001</c:v>
                </c:pt>
                <c:pt idx="14572">
                  <c:v>110.871</c:v>
                </c:pt>
                <c:pt idx="14573">
                  <c:v>-371.54899999999998</c:v>
                </c:pt>
                <c:pt idx="14574">
                  <c:v>38453.5</c:v>
                </c:pt>
                <c:pt idx="14575">
                  <c:v>-230.02799999999999</c:v>
                </c:pt>
                <c:pt idx="14576">
                  <c:v>-2536.7800000000002</c:v>
                </c:pt>
                <c:pt idx="14577">
                  <c:v>6541.62</c:v>
                </c:pt>
                <c:pt idx="14578">
                  <c:v>-1663.96</c:v>
                </c:pt>
                <c:pt idx="14579">
                  <c:v>-1161.1199999999999</c:v>
                </c:pt>
                <c:pt idx="14580">
                  <c:v>722.23699999999997</c:v>
                </c:pt>
                <c:pt idx="14581">
                  <c:v>10.4979</c:v>
                </c:pt>
                <c:pt idx="14582">
                  <c:v>-377.387</c:v>
                </c:pt>
                <c:pt idx="14583">
                  <c:v>-416.00400000000002</c:v>
                </c:pt>
                <c:pt idx="14584">
                  <c:v>-224.07499999999999</c:v>
                </c:pt>
                <c:pt idx="14585">
                  <c:v>-50.997779999999999</c:v>
                </c:pt>
                <c:pt idx="14586">
                  <c:v>3040.73</c:v>
                </c:pt>
                <c:pt idx="14587">
                  <c:v>17320.2</c:v>
                </c:pt>
                <c:pt idx="14588">
                  <c:v>11381.2</c:v>
                </c:pt>
                <c:pt idx="14589">
                  <c:v>28180.400000000001</c:v>
                </c:pt>
                <c:pt idx="14590">
                  <c:v>-4749.12</c:v>
                </c:pt>
                <c:pt idx="14591">
                  <c:v>-29335.3</c:v>
                </c:pt>
                <c:pt idx="14592">
                  <c:v>954.69200000000001</c:v>
                </c:pt>
                <c:pt idx="14593">
                  <c:v>35063.5</c:v>
                </c:pt>
                <c:pt idx="14594">
                  <c:v>-42653.599999999999</c:v>
                </c:pt>
                <c:pt idx="14595">
                  <c:v>-1712.02</c:v>
                </c:pt>
                <c:pt idx="14596">
                  <c:v>-703.23800000000006</c:v>
                </c:pt>
                <c:pt idx="14597">
                  <c:v>-512.66700000000003</c:v>
                </c:pt>
                <c:pt idx="14598">
                  <c:v>-34992.699999999997</c:v>
                </c:pt>
                <c:pt idx="14599">
                  <c:v>1792.29</c:v>
                </c:pt>
                <c:pt idx="14600">
                  <c:v>2325.2600000000002</c:v>
                </c:pt>
                <c:pt idx="14601">
                  <c:v>-493.60599999999999</c:v>
                </c:pt>
                <c:pt idx="14602">
                  <c:v>-1570.91</c:v>
                </c:pt>
                <c:pt idx="14603">
                  <c:v>-652.57299999999998</c:v>
                </c:pt>
                <c:pt idx="14604">
                  <c:v>-16.853300000000001</c:v>
                </c:pt>
                <c:pt idx="14605">
                  <c:v>14.744300000000001</c:v>
                </c:pt>
                <c:pt idx="14606">
                  <c:v>-142.60599999999999</c:v>
                </c:pt>
                <c:pt idx="14607">
                  <c:v>-49.095100000000002</c:v>
                </c:pt>
                <c:pt idx="14608">
                  <c:v>31920.2</c:v>
                </c:pt>
                <c:pt idx="14609">
                  <c:v>-4633.1400000000003</c:v>
                </c:pt>
                <c:pt idx="14610">
                  <c:v>-3764.25</c:v>
                </c:pt>
                <c:pt idx="14611">
                  <c:v>23802</c:v>
                </c:pt>
                <c:pt idx="14612">
                  <c:v>-595.17399999999998</c:v>
                </c:pt>
                <c:pt idx="14613">
                  <c:v>-293.79775999999998</c:v>
                </c:pt>
                <c:pt idx="14614">
                  <c:v>-679.16800000000001</c:v>
                </c:pt>
                <c:pt idx="14615">
                  <c:v>-149.19300000000001</c:v>
                </c:pt>
                <c:pt idx="14616">
                  <c:v>-6.8398500000000002</c:v>
                </c:pt>
                <c:pt idx="14617">
                  <c:v>-749.12099999999998</c:v>
                </c:pt>
                <c:pt idx="14618">
                  <c:v>13227.3</c:v>
                </c:pt>
                <c:pt idx="14619">
                  <c:v>46402.7</c:v>
                </c:pt>
                <c:pt idx="14620">
                  <c:v>-4101.03</c:v>
                </c:pt>
                <c:pt idx="14621">
                  <c:v>-665.37699999999995</c:v>
                </c:pt>
                <c:pt idx="14622">
                  <c:v>-1890.85</c:v>
                </c:pt>
                <c:pt idx="14623">
                  <c:v>-426.92511000000002</c:v>
                </c:pt>
                <c:pt idx="14624">
                  <c:v>12711</c:v>
                </c:pt>
                <c:pt idx="14625">
                  <c:v>-2320.46</c:v>
                </c:pt>
                <c:pt idx="14626">
                  <c:v>-550.29899999999998</c:v>
                </c:pt>
                <c:pt idx="14627">
                  <c:v>-471.80099999999999</c:v>
                </c:pt>
                <c:pt idx="14628">
                  <c:v>-257.21899999999999</c:v>
                </c:pt>
                <c:pt idx="14629">
                  <c:v>-134.48099999999999</c:v>
                </c:pt>
                <c:pt idx="14630">
                  <c:v>569.245</c:v>
                </c:pt>
                <c:pt idx="14631">
                  <c:v>25459.599999999999</c:v>
                </c:pt>
                <c:pt idx="14632">
                  <c:v>-1746.58</c:v>
                </c:pt>
                <c:pt idx="14633">
                  <c:v>-1053.48</c:v>
                </c:pt>
                <c:pt idx="14634">
                  <c:v>-907.97400000000005</c:v>
                </c:pt>
                <c:pt idx="14635">
                  <c:v>4352.21</c:v>
                </c:pt>
                <c:pt idx="14636">
                  <c:v>-978.16200000000003</c:v>
                </c:pt>
                <c:pt idx="14637">
                  <c:v>1958.96</c:v>
                </c:pt>
                <c:pt idx="14638">
                  <c:v>-4350.12</c:v>
                </c:pt>
                <c:pt idx="14639">
                  <c:v>-1157.1400000000001</c:v>
                </c:pt>
                <c:pt idx="14640">
                  <c:v>2063.1</c:v>
                </c:pt>
                <c:pt idx="14641">
                  <c:v>-341.97800000000001</c:v>
                </c:pt>
                <c:pt idx="14642">
                  <c:v>-210.881</c:v>
                </c:pt>
                <c:pt idx="14643">
                  <c:v>157.678</c:v>
                </c:pt>
                <c:pt idx="14644">
                  <c:v>114.384</c:v>
                </c:pt>
                <c:pt idx="14645">
                  <c:v>-517.54200000000003</c:v>
                </c:pt>
                <c:pt idx="14646">
                  <c:v>-178.828</c:v>
                </c:pt>
                <c:pt idx="14647">
                  <c:v>1426.57</c:v>
                </c:pt>
                <c:pt idx="14648">
                  <c:v>-157.01</c:v>
                </c:pt>
                <c:pt idx="14649">
                  <c:v>999.21991000000003</c:v>
                </c:pt>
                <c:pt idx="14650">
                  <c:v>1582.19</c:v>
                </c:pt>
                <c:pt idx="14651">
                  <c:v>-11.908300000000001</c:v>
                </c:pt>
                <c:pt idx="14652">
                  <c:v>-571.08299999999997</c:v>
                </c:pt>
                <c:pt idx="14653">
                  <c:v>-3457.56</c:v>
                </c:pt>
                <c:pt idx="14654">
                  <c:v>-4281.8900000000003</c:v>
                </c:pt>
                <c:pt idx="14655">
                  <c:v>-285.01499999999999</c:v>
                </c:pt>
                <c:pt idx="14656">
                  <c:v>-7.6640199999999998</c:v>
                </c:pt>
                <c:pt idx="14657">
                  <c:v>-2189.41</c:v>
                </c:pt>
                <c:pt idx="14658">
                  <c:v>-4425.5</c:v>
                </c:pt>
                <c:pt idx="14659">
                  <c:v>28124.400000000001</c:v>
                </c:pt>
                <c:pt idx="14660">
                  <c:v>-8494.4599999999991</c:v>
                </c:pt>
                <c:pt idx="14661">
                  <c:v>-16730.3</c:v>
                </c:pt>
                <c:pt idx="14662">
                  <c:v>3081.88</c:v>
                </c:pt>
                <c:pt idx="14663">
                  <c:v>-557.75061000000005</c:v>
                </c:pt>
                <c:pt idx="14664">
                  <c:v>-43559.9</c:v>
                </c:pt>
                <c:pt idx="14665">
                  <c:v>567.58000000000004</c:v>
                </c:pt>
                <c:pt idx="14666">
                  <c:v>13258.3</c:v>
                </c:pt>
                <c:pt idx="14667">
                  <c:v>-621.93299999999999</c:v>
                </c:pt>
                <c:pt idx="14668">
                  <c:v>-470.40600000000001</c:v>
                </c:pt>
                <c:pt idx="14669">
                  <c:v>1711.75</c:v>
                </c:pt>
                <c:pt idx="14670">
                  <c:v>-832.32605000000001</c:v>
                </c:pt>
                <c:pt idx="14671">
                  <c:v>-2109.13</c:v>
                </c:pt>
                <c:pt idx="14672">
                  <c:v>-1902.19</c:v>
                </c:pt>
                <c:pt idx="14673">
                  <c:v>-2250.65</c:v>
                </c:pt>
                <c:pt idx="14674">
                  <c:v>-1930.53</c:v>
                </c:pt>
                <c:pt idx="14675">
                  <c:v>-546.18499999999995</c:v>
                </c:pt>
                <c:pt idx="14676">
                  <c:v>-495.32900000000001</c:v>
                </c:pt>
                <c:pt idx="14677">
                  <c:v>-927.97400000000005</c:v>
                </c:pt>
                <c:pt idx="14678">
                  <c:v>-572.25699999999995</c:v>
                </c:pt>
                <c:pt idx="14679">
                  <c:v>-323.38099999999997</c:v>
                </c:pt>
                <c:pt idx="14680">
                  <c:v>-205.50200000000001</c:v>
                </c:pt>
                <c:pt idx="14681">
                  <c:v>15513.3</c:v>
                </c:pt>
                <c:pt idx="14682">
                  <c:v>8652.17</c:v>
                </c:pt>
                <c:pt idx="14683">
                  <c:v>-2384.81</c:v>
                </c:pt>
                <c:pt idx="14684">
                  <c:v>-1543.1</c:v>
                </c:pt>
                <c:pt idx="14685">
                  <c:v>-1374.67</c:v>
                </c:pt>
                <c:pt idx="14686">
                  <c:v>-3698.78</c:v>
                </c:pt>
                <c:pt idx="14687">
                  <c:v>-565.02655000000004</c:v>
                </c:pt>
                <c:pt idx="14688">
                  <c:v>-234.00299999999999</c:v>
                </c:pt>
                <c:pt idx="14689">
                  <c:v>4943.93</c:v>
                </c:pt>
                <c:pt idx="14690">
                  <c:v>-935.71100000000001</c:v>
                </c:pt>
                <c:pt idx="14691">
                  <c:v>-412.96</c:v>
                </c:pt>
                <c:pt idx="14692">
                  <c:v>23607.200000000001</c:v>
                </c:pt>
                <c:pt idx="14693">
                  <c:v>-2204.8000000000002</c:v>
                </c:pt>
                <c:pt idx="14694">
                  <c:v>-1525.09</c:v>
                </c:pt>
                <c:pt idx="14695">
                  <c:v>-1191.8499999999999</c:v>
                </c:pt>
                <c:pt idx="14696">
                  <c:v>-16749.7</c:v>
                </c:pt>
                <c:pt idx="14697">
                  <c:v>835.52700000000004</c:v>
                </c:pt>
                <c:pt idx="14698">
                  <c:v>8374.16</c:v>
                </c:pt>
                <c:pt idx="14699">
                  <c:v>-3579.52</c:v>
                </c:pt>
                <c:pt idx="14700">
                  <c:v>-1684.77</c:v>
                </c:pt>
                <c:pt idx="14701">
                  <c:v>-252.59200000000001</c:v>
                </c:pt>
                <c:pt idx="14702">
                  <c:v>-2858.15</c:v>
                </c:pt>
                <c:pt idx="14703">
                  <c:v>-4294.5200000000004</c:v>
                </c:pt>
                <c:pt idx="14704">
                  <c:v>-91236.1</c:v>
                </c:pt>
                <c:pt idx="14705">
                  <c:v>-1653.77</c:v>
                </c:pt>
                <c:pt idx="14706">
                  <c:v>1044.54</c:v>
                </c:pt>
                <c:pt idx="14707">
                  <c:v>5358.34</c:v>
                </c:pt>
                <c:pt idx="14708">
                  <c:v>28153.7</c:v>
                </c:pt>
                <c:pt idx="14709">
                  <c:v>-479.39600000000002</c:v>
                </c:pt>
                <c:pt idx="14710">
                  <c:v>1255.2</c:v>
                </c:pt>
                <c:pt idx="14711">
                  <c:v>-2154.52</c:v>
                </c:pt>
                <c:pt idx="14712">
                  <c:v>40417.5</c:v>
                </c:pt>
                <c:pt idx="14713">
                  <c:v>-11539.8</c:v>
                </c:pt>
                <c:pt idx="14714">
                  <c:v>-1113.52</c:v>
                </c:pt>
                <c:pt idx="14715">
                  <c:v>-6352.9</c:v>
                </c:pt>
                <c:pt idx="14716">
                  <c:v>1658.42</c:v>
                </c:pt>
                <c:pt idx="14717">
                  <c:v>-654.36968999999999</c:v>
                </c:pt>
                <c:pt idx="14718">
                  <c:v>6154.78</c:v>
                </c:pt>
                <c:pt idx="14719">
                  <c:v>-2342.7800000000002</c:v>
                </c:pt>
                <c:pt idx="14720">
                  <c:v>247.435</c:v>
                </c:pt>
                <c:pt idx="14721">
                  <c:v>-221.00299999999999</c:v>
                </c:pt>
                <c:pt idx="14722">
                  <c:v>-5088.12</c:v>
                </c:pt>
                <c:pt idx="14723">
                  <c:v>2104.11</c:v>
                </c:pt>
                <c:pt idx="14724">
                  <c:v>-15802.5</c:v>
                </c:pt>
                <c:pt idx="14725">
                  <c:v>-1530.93</c:v>
                </c:pt>
                <c:pt idx="14726">
                  <c:v>-1601.19</c:v>
                </c:pt>
                <c:pt idx="14727">
                  <c:v>-406.88</c:v>
                </c:pt>
                <c:pt idx="14728">
                  <c:v>-393.69200000000001</c:v>
                </c:pt>
                <c:pt idx="14729">
                  <c:v>-236.51900000000001</c:v>
                </c:pt>
                <c:pt idx="14730">
                  <c:v>-1193.79</c:v>
                </c:pt>
                <c:pt idx="14731">
                  <c:v>44634.3</c:v>
                </c:pt>
                <c:pt idx="14732">
                  <c:v>-1090.3800000000001</c:v>
                </c:pt>
                <c:pt idx="14733">
                  <c:v>976.67100000000005</c:v>
                </c:pt>
                <c:pt idx="14734">
                  <c:v>413.41800000000001</c:v>
                </c:pt>
                <c:pt idx="14735">
                  <c:v>145.86099999999999</c:v>
                </c:pt>
                <c:pt idx="14736">
                  <c:v>-376.202</c:v>
                </c:pt>
                <c:pt idx="14737">
                  <c:v>-175.00899999999999</c:v>
                </c:pt>
                <c:pt idx="14738">
                  <c:v>2006.24</c:v>
                </c:pt>
                <c:pt idx="14739">
                  <c:v>-40.098100000000002</c:v>
                </c:pt>
                <c:pt idx="14740">
                  <c:v>-3405.68</c:v>
                </c:pt>
                <c:pt idx="14741">
                  <c:v>-992.14562999999998</c:v>
                </c:pt>
                <c:pt idx="14742">
                  <c:v>-1437.3</c:v>
                </c:pt>
                <c:pt idx="14743">
                  <c:v>-421.28100000000001</c:v>
                </c:pt>
                <c:pt idx="14744">
                  <c:v>-429.21499999999997</c:v>
                </c:pt>
                <c:pt idx="14745">
                  <c:v>-328.53300000000002</c:v>
                </c:pt>
                <c:pt idx="14746">
                  <c:v>1597.26</c:v>
                </c:pt>
                <c:pt idx="14747">
                  <c:v>-141.50800000000001</c:v>
                </c:pt>
                <c:pt idx="14748">
                  <c:v>213.74199999999999</c:v>
                </c:pt>
                <c:pt idx="14749">
                  <c:v>6915.82</c:v>
                </c:pt>
                <c:pt idx="14750">
                  <c:v>352.30799999999999</c:v>
                </c:pt>
                <c:pt idx="14751">
                  <c:v>-943.78599999999994</c:v>
                </c:pt>
                <c:pt idx="14752">
                  <c:v>-2649.12</c:v>
                </c:pt>
                <c:pt idx="14753">
                  <c:v>139.69519</c:v>
                </c:pt>
                <c:pt idx="14754">
                  <c:v>908.47500000000002</c:v>
                </c:pt>
                <c:pt idx="14755">
                  <c:v>-2127.08</c:v>
                </c:pt>
                <c:pt idx="14756">
                  <c:v>-6334.29</c:v>
                </c:pt>
                <c:pt idx="14757">
                  <c:v>-4209.82</c:v>
                </c:pt>
                <c:pt idx="14758">
                  <c:v>-1482.57</c:v>
                </c:pt>
                <c:pt idx="14759">
                  <c:v>-62535.3</c:v>
                </c:pt>
                <c:pt idx="14760">
                  <c:v>98958.399999999994</c:v>
                </c:pt>
                <c:pt idx="14761">
                  <c:v>74432.100000000006</c:v>
                </c:pt>
                <c:pt idx="14762">
                  <c:v>-7527.1</c:v>
                </c:pt>
                <c:pt idx="14763">
                  <c:v>-3010.21</c:v>
                </c:pt>
                <c:pt idx="14764">
                  <c:v>-5722.68</c:v>
                </c:pt>
                <c:pt idx="14765">
                  <c:v>394.41899999999998</c:v>
                </c:pt>
                <c:pt idx="14766">
                  <c:v>680.30399999999997</c:v>
                </c:pt>
                <c:pt idx="14767">
                  <c:v>594.09</c:v>
                </c:pt>
                <c:pt idx="14768">
                  <c:v>-465.00200000000001</c:v>
                </c:pt>
                <c:pt idx="14769">
                  <c:v>-375.18279999999999</c:v>
                </c:pt>
                <c:pt idx="14770">
                  <c:v>19572.8</c:v>
                </c:pt>
                <c:pt idx="14771">
                  <c:v>-1430.48</c:v>
                </c:pt>
                <c:pt idx="14772">
                  <c:v>-4962.26</c:v>
                </c:pt>
                <c:pt idx="14773">
                  <c:v>-1584.59</c:v>
                </c:pt>
                <c:pt idx="14774">
                  <c:v>-117.343</c:v>
                </c:pt>
                <c:pt idx="14775">
                  <c:v>3660.61</c:v>
                </c:pt>
                <c:pt idx="14776">
                  <c:v>-2861.59</c:v>
                </c:pt>
                <c:pt idx="14777">
                  <c:v>34.0411</c:v>
                </c:pt>
                <c:pt idx="14778">
                  <c:v>-524.41394000000003</c:v>
                </c:pt>
                <c:pt idx="14779">
                  <c:v>10231.5</c:v>
                </c:pt>
                <c:pt idx="14780">
                  <c:v>-978.61800000000005</c:v>
                </c:pt>
                <c:pt idx="14781">
                  <c:v>19693.2</c:v>
                </c:pt>
                <c:pt idx="14782">
                  <c:v>-1990.7</c:v>
                </c:pt>
                <c:pt idx="14783">
                  <c:v>3396.48</c:v>
                </c:pt>
                <c:pt idx="14784">
                  <c:v>-1012.32</c:v>
                </c:pt>
                <c:pt idx="14785">
                  <c:v>-2861.37</c:v>
                </c:pt>
                <c:pt idx="14786">
                  <c:v>-917.12300000000005</c:v>
                </c:pt>
                <c:pt idx="14787">
                  <c:v>-495.505</c:v>
                </c:pt>
                <c:pt idx="14788">
                  <c:v>9545.23</c:v>
                </c:pt>
                <c:pt idx="14789">
                  <c:v>-1767.11</c:v>
                </c:pt>
                <c:pt idx="14790">
                  <c:v>-240.51</c:v>
                </c:pt>
                <c:pt idx="14791">
                  <c:v>-240.62</c:v>
                </c:pt>
                <c:pt idx="14792">
                  <c:v>738.62699999999995</c:v>
                </c:pt>
                <c:pt idx="14793">
                  <c:v>636.66899999999998</c:v>
                </c:pt>
                <c:pt idx="14794">
                  <c:v>281.51499999999999</c:v>
                </c:pt>
                <c:pt idx="14795">
                  <c:v>-621.29</c:v>
                </c:pt>
                <c:pt idx="14796">
                  <c:v>1817.95</c:v>
                </c:pt>
                <c:pt idx="14797">
                  <c:v>-1567.29</c:v>
                </c:pt>
                <c:pt idx="14798">
                  <c:v>23515.7</c:v>
                </c:pt>
                <c:pt idx="14799">
                  <c:v>-2757.41</c:v>
                </c:pt>
                <c:pt idx="14800">
                  <c:v>-1576.03</c:v>
                </c:pt>
                <c:pt idx="14801">
                  <c:v>-3197.26</c:v>
                </c:pt>
                <c:pt idx="14802">
                  <c:v>-2544</c:v>
                </c:pt>
                <c:pt idx="14803">
                  <c:v>-564.37699999999995</c:v>
                </c:pt>
                <c:pt idx="14804">
                  <c:v>-377.22899999999998</c:v>
                </c:pt>
                <c:pt idx="14805">
                  <c:v>-1022.38</c:v>
                </c:pt>
                <c:pt idx="14806">
                  <c:v>-168.36099999999999</c:v>
                </c:pt>
                <c:pt idx="14807">
                  <c:v>18897.400000000001</c:v>
                </c:pt>
                <c:pt idx="14808">
                  <c:v>30.3673</c:v>
                </c:pt>
                <c:pt idx="14809">
                  <c:v>1826.03</c:v>
                </c:pt>
                <c:pt idx="14810">
                  <c:v>-284.892</c:v>
                </c:pt>
                <c:pt idx="14811">
                  <c:v>1931.12</c:v>
                </c:pt>
                <c:pt idx="14812">
                  <c:v>2396.79</c:v>
                </c:pt>
                <c:pt idx="14813">
                  <c:v>-1369.66</c:v>
                </c:pt>
                <c:pt idx="14814">
                  <c:v>14950.3</c:v>
                </c:pt>
                <c:pt idx="14815">
                  <c:v>6483.87</c:v>
                </c:pt>
                <c:pt idx="14816">
                  <c:v>-136.48558</c:v>
                </c:pt>
                <c:pt idx="14817">
                  <c:v>-2195.52</c:v>
                </c:pt>
                <c:pt idx="14818">
                  <c:v>-666.65499999999997</c:v>
                </c:pt>
                <c:pt idx="14819">
                  <c:v>14827</c:v>
                </c:pt>
                <c:pt idx="14820">
                  <c:v>-1032.19</c:v>
                </c:pt>
                <c:pt idx="14821">
                  <c:v>-368.87738000000002</c:v>
                </c:pt>
                <c:pt idx="14822">
                  <c:v>-5931.14</c:v>
                </c:pt>
                <c:pt idx="14823">
                  <c:v>319.87099999999998</c:v>
                </c:pt>
                <c:pt idx="14824">
                  <c:v>16486.2</c:v>
                </c:pt>
                <c:pt idx="14825">
                  <c:v>-674.39269999999999</c:v>
                </c:pt>
                <c:pt idx="14826">
                  <c:v>-400.375</c:v>
                </c:pt>
                <c:pt idx="14827">
                  <c:v>-245.84800000000001</c:v>
                </c:pt>
                <c:pt idx="14828">
                  <c:v>7465.7</c:v>
                </c:pt>
                <c:pt idx="14829">
                  <c:v>42991.8</c:v>
                </c:pt>
                <c:pt idx="14830">
                  <c:v>1899.55</c:v>
                </c:pt>
                <c:pt idx="14831">
                  <c:v>-2961.55</c:v>
                </c:pt>
                <c:pt idx="14832">
                  <c:v>4103.7700000000004</c:v>
                </c:pt>
                <c:pt idx="14833">
                  <c:v>-1911.77</c:v>
                </c:pt>
                <c:pt idx="14834">
                  <c:v>-821.68</c:v>
                </c:pt>
                <c:pt idx="14835">
                  <c:v>-669.00699999999995</c:v>
                </c:pt>
                <c:pt idx="14836">
                  <c:v>-425.81299999999999</c:v>
                </c:pt>
                <c:pt idx="14837">
                  <c:v>-279.26299999999998</c:v>
                </c:pt>
                <c:pt idx="14838">
                  <c:v>886.91800000000001</c:v>
                </c:pt>
                <c:pt idx="14839">
                  <c:v>2646.91</c:v>
                </c:pt>
                <c:pt idx="14840">
                  <c:v>7206.41</c:v>
                </c:pt>
                <c:pt idx="14841">
                  <c:v>-3835.66</c:v>
                </c:pt>
                <c:pt idx="14842">
                  <c:v>968.01400000000001</c:v>
                </c:pt>
                <c:pt idx="14843">
                  <c:v>-8739.4500000000007</c:v>
                </c:pt>
                <c:pt idx="14844">
                  <c:v>5902.9</c:v>
                </c:pt>
                <c:pt idx="14845">
                  <c:v>-4408.03</c:v>
                </c:pt>
                <c:pt idx="14846">
                  <c:v>-949.83100000000002</c:v>
                </c:pt>
                <c:pt idx="14847">
                  <c:v>-498.26600000000002</c:v>
                </c:pt>
                <c:pt idx="14848">
                  <c:v>-275.17599999999999</c:v>
                </c:pt>
                <c:pt idx="14849">
                  <c:v>-247.785</c:v>
                </c:pt>
                <c:pt idx="14850">
                  <c:v>-915.625</c:v>
                </c:pt>
                <c:pt idx="14851">
                  <c:v>-67.658699999999996</c:v>
                </c:pt>
                <c:pt idx="14852">
                  <c:v>44369.7</c:v>
                </c:pt>
                <c:pt idx="14853">
                  <c:v>-2981.42</c:v>
                </c:pt>
                <c:pt idx="14854">
                  <c:v>-1579.11</c:v>
                </c:pt>
                <c:pt idx="14855">
                  <c:v>-2632.32</c:v>
                </c:pt>
                <c:pt idx="14856">
                  <c:v>-85.934399999999997</c:v>
                </c:pt>
                <c:pt idx="14857">
                  <c:v>1204.96</c:v>
                </c:pt>
                <c:pt idx="14858">
                  <c:v>-4408.47</c:v>
                </c:pt>
                <c:pt idx="14859">
                  <c:v>-1222.95</c:v>
                </c:pt>
                <c:pt idx="14860">
                  <c:v>-5015.33</c:v>
                </c:pt>
                <c:pt idx="14861">
                  <c:v>-159.29300000000001</c:v>
                </c:pt>
                <c:pt idx="14862">
                  <c:v>-2626.41</c:v>
                </c:pt>
                <c:pt idx="14863">
                  <c:v>-522.24400000000003</c:v>
                </c:pt>
                <c:pt idx="14864">
                  <c:v>-934.80600000000004</c:v>
                </c:pt>
                <c:pt idx="14865">
                  <c:v>-64.252960000000002</c:v>
                </c:pt>
                <c:pt idx="14866">
                  <c:v>-4.5068999999999999</c:v>
                </c:pt>
                <c:pt idx="14867">
                  <c:v>-420.28699999999998</c:v>
                </c:pt>
                <c:pt idx="14868">
                  <c:v>3802.76</c:v>
                </c:pt>
                <c:pt idx="14869">
                  <c:v>337.12</c:v>
                </c:pt>
                <c:pt idx="14870">
                  <c:v>20158.2</c:v>
                </c:pt>
                <c:pt idx="14871">
                  <c:v>-1323.05</c:v>
                </c:pt>
                <c:pt idx="14872">
                  <c:v>6370.55</c:v>
                </c:pt>
                <c:pt idx="14873">
                  <c:v>-5125.26</c:v>
                </c:pt>
                <c:pt idx="14874">
                  <c:v>-14117.5</c:v>
                </c:pt>
                <c:pt idx="14875">
                  <c:v>266.95299999999997</c:v>
                </c:pt>
                <c:pt idx="14876">
                  <c:v>163.66954000000001</c:v>
                </c:pt>
                <c:pt idx="14877">
                  <c:v>3253.4</c:v>
                </c:pt>
                <c:pt idx="14878">
                  <c:v>1250.74</c:v>
                </c:pt>
                <c:pt idx="14879">
                  <c:v>-1521.42</c:v>
                </c:pt>
                <c:pt idx="14880">
                  <c:v>22834.9</c:v>
                </c:pt>
                <c:pt idx="14881">
                  <c:v>-1930.19</c:v>
                </c:pt>
                <c:pt idx="14882">
                  <c:v>4449.3999999999996</c:v>
                </c:pt>
                <c:pt idx="14883">
                  <c:v>-70.323800000000006</c:v>
                </c:pt>
                <c:pt idx="14884">
                  <c:v>668.12800000000004</c:v>
                </c:pt>
                <c:pt idx="14885">
                  <c:v>-137.85400000000001</c:v>
                </c:pt>
                <c:pt idx="14886">
                  <c:v>4.6284200000000002</c:v>
                </c:pt>
                <c:pt idx="14887">
                  <c:v>14525.4</c:v>
                </c:pt>
                <c:pt idx="14888">
                  <c:v>20441.900000000001</c:v>
                </c:pt>
                <c:pt idx="14889">
                  <c:v>11131.9</c:v>
                </c:pt>
                <c:pt idx="14890">
                  <c:v>-3875.11</c:v>
                </c:pt>
                <c:pt idx="14891">
                  <c:v>-2082.4299999999998</c:v>
                </c:pt>
                <c:pt idx="14892">
                  <c:v>-604.51900000000001</c:v>
                </c:pt>
                <c:pt idx="14893">
                  <c:v>13701.9</c:v>
                </c:pt>
                <c:pt idx="14894">
                  <c:v>-962.73400000000004</c:v>
                </c:pt>
                <c:pt idx="14895">
                  <c:v>-346.71</c:v>
                </c:pt>
                <c:pt idx="14896">
                  <c:v>-348.94600000000003</c:v>
                </c:pt>
                <c:pt idx="14897">
                  <c:v>-209.17500000000001</c:v>
                </c:pt>
                <c:pt idx="14898">
                  <c:v>3136.8</c:v>
                </c:pt>
                <c:pt idx="14899">
                  <c:v>-371.67700000000002</c:v>
                </c:pt>
                <c:pt idx="14900">
                  <c:v>-1017.44</c:v>
                </c:pt>
                <c:pt idx="14901">
                  <c:v>-1508.47</c:v>
                </c:pt>
                <c:pt idx="14902">
                  <c:v>-682.98</c:v>
                </c:pt>
                <c:pt idx="14903">
                  <c:v>-38352.1</c:v>
                </c:pt>
                <c:pt idx="14904">
                  <c:v>324.59967</c:v>
                </c:pt>
                <c:pt idx="14905">
                  <c:v>-1819.15</c:v>
                </c:pt>
                <c:pt idx="14906">
                  <c:v>51722.2</c:v>
                </c:pt>
                <c:pt idx="14907">
                  <c:v>-12285.6</c:v>
                </c:pt>
                <c:pt idx="14908">
                  <c:v>-3180.45</c:v>
                </c:pt>
                <c:pt idx="14909">
                  <c:v>72520.399999999994</c:v>
                </c:pt>
                <c:pt idx="14910">
                  <c:v>-4234.51</c:v>
                </c:pt>
                <c:pt idx="14911">
                  <c:v>4958.53</c:v>
                </c:pt>
                <c:pt idx="14912">
                  <c:v>-3858.93</c:v>
                </c:pt>
                <c:pt idx="14913">
                  <c:v>-1162.33</c:v>
                </c:pt>
                <c:pt idx="14914">
                  <c:v>-364.57299999999998</c:v>
                </c:pt>
                <c:pt idx="14915">
                  <c:v>21241.9</c:v>
                </c:pt>
                <c:pt idx="14916">
                  <c:v>-1001.55</c:v>
                </c:pt>
                <c:pt idx="14917">
                  <c:v>-524.45299999999997</c:v>
                </c:pt>
                <c:pt idx="14918">
                  <c:v>4555.8599999999997</c:v>
                </c:pt>
                <c:pt idx="14919">
                  <c:v>-1585.39</c:v>
                </c:pt>
                <c:pt idx="14920">
                  <c:v>-1476.17</c:v>
                </c:pt>
                <c:pt idx="14921">
                  <c:v>-3204.53</c:v>
                </c:pt>
                <c:pt idx="14922">
                  <c:v>-5004.3</c:v>
                </c:pt>
                <c:pt idx="14923">
                  <c:v>-877.46400000000006</c:v>
                </c:pt>
                <c:pt idx="14924">
                  <c:v>479.06900000000002</c:v>
                </c:pt>
                <c:pt idx="14925">
                  <c:v>35064.199999999997</c:v>
                </c:pt>
                <c:pt idx="14926">
                  <c:v>321.90899999999999</c:v>
                </c:pt>
                <c:pt idx="14927">
                  <c:v>-182.96799999999999</c:v>
                </c:pt>
                <c:pt idx="14928">
                  <c:v>-204.37825000000001</c:v>
                </c:pt>
                <c:pt idx="14929">
                  <c:v>1283.8599999999999</c:v>
                </c:pt>
                <c:pt idx="14930">
                  <c:v>96.367199999999997</c:v>
                </c:pt>
                <c:pt idx="14931">
                  <c:v>83.634900000000002</c:v>
                </c:pt>
                <c:pt idx="14932">
                  <c:v>-540.55600000000004</c:v>
                </c:pt>
                <c:pt idx="14933">
                  <c:v>6726.91</c:v>
                </c:pt>
                <c:pt idx="14934">
                  <c:v>-353.96699999999998</c:v>
                </c:pt>
                <c:pt idx="14935">
                  <c:v>26001.599999999999</c:v>
                </c:pt>
                <c:pt idx="14936">
                  <c:v>-4177.21</c:v>
                </c:pt>
                <c:pt idx="14937">
                  <c:v>-1085.1099999999999</c:v>
                </c:pt>
                <c:pt idx="14938">
                  <c:v>-458.20697000000001</c:v>
                </c:pt>
                <c:pt idx="14939">
                  <c:v>-3188.57</c:v>
                </c:pt>
                <c:pt idx="14940">
                  <c:v>-2070.27</c:v>
                </c:pt>
                <c:pt idx="14941">
                  <c:v>-3361.77</c:v>
                </c:pt>
                <c:pt idx="14942">
                  <c:v>-1519.18</c:v>
                </c:pt>
                <c:pt idx="14943">
                  <c:v>-796.74900000000002</c:v>
                </c:pt>
                <c:pt idx="14944">
                  <c:v>-298.80599999999998</c:v>
                </c:pt>
                <c:pt idx="14945">
                  <c:v>-417.536</c:v>
                </c:pt>
                <c:pt idx="14946">
                  <c:v>4135.55</c:v>
                </c:pt>
                <c:pt idx="14947">
                  <c:v>-3719.06</c:v>
                </c:pt>
                <c:pt idx="14948">
                  <c:v>8210.2099999999991</c:v>
                </c:pt>
                <c:pt idx="14949">
                  <c:v>2559.1999999999998</c:v>
                </c:pt>
                <c:pt idx="14950">
                  <c:v>-4026.88</c:v>
                </c:pt>
                <c:pt idx="14951">
                  <c:v>-1158.9000000000001</c:v>
                </c:pt>
                <c:pt idx="14952">
                  <c:v>5399.63</c:v>
                </c:pt>
                <c:pt idx="14953">
                  <c:v>-100828</c:v>
                </c:pt>
                <c:pt idx="14954">
                  <c:v>-6940.19</c:v>
                </c:pt>
                <c:pt idx="14955">
                  <c:v>373.03100000000001</c:v>
                </c:pt>
                <c:pt idx="14956">
                  <c:v>1664.37</c:v>
                </c:pt>
                <c:pt idx="14957">
                  <c:v>1799.02</c:v>
                </c:pt>
                <c:pt idx="14958">
                  <c:v>-815.36199999999997</c:v>
                </c:pt>
                <c:pt idx="14959">
                  <c:v>1611.51</c:v>
                </c:pt>
                <c:pt idx="14960">
                  <c:v>23778</c:v>
                </c:pt>
                <c:pt idx="14961">
                  <c:v>-8076.82</c:v>
                </c:pt>
                <c:pt idx="14962">
                  <c:v>-63020.5</c:v>
                </c:pt>
                <c:pt idx="14963">
                  <c:v>9465.93</c:v>
                </c:pt>
                <c:pt idx="14964">
                  <c:v>-1986.03</c:v>
                </c:pt>
                <c:pt idx="14965">
                  <c:v>-556.77300000000002</c:v>
                </c:pt>
                <c:pt idx="14966">
                  <c:v>3073.46</c:v>
                </c:pt>
                <c:pt idx="14967">
                  <c:v>-443.95299999999997</c:v>
                </c:pt>
                <c:pt idx="14968">
                  <c:v>-402.35300000000001</c:v>
                </c:pt>
                <c:pt idx="14969">
                  <c:v>14046.5</c:v>
                </c:pt>
                <c:pt idx="14970">
                  <c:v>254.39400000000001</c:v>
                </c:pt>
                <c:pt idx="14971">
                  <c:v>-3790.66</c:v>
                </c:pt>
                <c:pt idx="14972">
                  <c:v>-747.06700000000001</c:v>
                </c:pt>
                <c:pt idx="14973">
                  <c:v>-3559.49</c:v>
                </c:pt>
                <c:pt idx="14974">
                  <c:v>24831.3</c:v>
                </c:pt>
                <c:pt idx="14975">
                  <c:v>-3232.78</c:v>
                </c:pt>
                <c:pt idx="14976">
                  <c:v>-5381.48</c:v>
                </c:pt>
                <c:pt idx="14977">
                  <c:v>-856.67200000000003</c:v>
                </c:pt>
                <c:pt idx="14978">
                  <c:v>-10050.1</c:v>
                </c:pt>
                <c:pt idx="14979">
                  <c:v>1481.77</c:v>
                </c:pt>
                <c:pt idx="14980">
                  <c:v>6443.66</c:v>
                </c:pt>
                <c:pt idx="14981">
                  <c:v>2133.35</c:v>
                </c:pt>
                <c:pt idx="14982">
                  <c:v>531.55899999999997</c:v>
                </c:pt>
                <c:pt idx="14983">
                  <c:v>-8871.52</c:v>
                </c:pt>
                <c:pt idx="14984">
                  <c:v>-1233.03</c:v>
                </c:pt>
                <c:pt idx="14985">
                  <c:v>-672.22199999999998</c:v>
                </c:pt>
                <c:pt idx="14986">
                  <c:v>-267.72399999999999</c:v>
                </c:pt>
                <c:pt idx="14987">
                  <c:v>22225</c:v>
                </c:pt>
                <c:pt idx="14988">
                  <c:v>-4540.67</c:v>
                </c:pt>
                <c:pt idx="14989">
                  <c:v>-991.65300000000002</c:v>
                </c:pt>
                <c:pt idx="14990">
                  <c:v>-1184.3800000000001</c:v>
                </c:pt>
                <c:pt idx="14991">
                  <c:v>-1715.15</c:v>
                </c:pt>
                <c:pt idx="14992">
                  <c:v>-1482.77</c:v>
                </c:pt>
                <c:pt idx="14993">
                  <c:v>-770.02499999999998</c:v>
                </c:pt>
                <c:pt idx="14994">
                  <c:v>145.80512999999999</c:v>
                </c:pt>
                <c:pt idx="14995">
                  <c:v>17.291699999999999</c:v>
                </c:pt>
                <c:pt idx="14996">
                  <c:v>-694.71900000000005</c:v>
                </c:pt>
                <c:pt idx="14997">
                  <c:v>-705.56542999999999</c:v>
                </c:pt>
                <c:pt idx="14998">
                  <c:v>14780.7</c:v>
                </c:pt>
                <c:pt idx="14999">
                  <c:v>-5556.28</c:v>
                </c:pt>
                <c:pt idx="15000">
                  <c:v>-4783.4799999999996</c:v>
                </c:pt>
                <c:pt idx="15001">
                  <c:v>-3505.15</c:v>
                </c:pt>
                <c:pt idx="15002">
                  <c:v>17699.900000000001</c:v>
                </c:pt>
                <c:pt idx="15003">
                  <c:v>-4404.28</c:v>
                </c:pt>
                <c:pt idx="15004">
                  <c:v>-1407.62</c:v>
                </c:pt>
                <c:pt idx="15005">
                  <c:v>-654.42499999999995</c:v>
                </c:pt>
                <c:pt idx="15006">
                  <c:v>13797.1</c:v>
                </c:pt>
                <c:pt idx="15007">
                  <c:v>-939.16200000000003</c:v>
                </c:pt>
                <c:pt idx="15008">
                  <c:v>-742.47051999999996</c:v>
                </c:pt>
                <c:pt idx="15009">
                  <c:v>-557.37</c:v>
                </c:pt>
                <c:pt idx="15010">
                  <c:v>-540.28899999999999</c:v>
                </c:pt>
                <c:pt idx="15011">
                  <c:v>7611.84</c:v>
                </c:pt>
                <c:pt idx="15012">
                  <c:v>-1098.77</c:v>
                </c:pt>
                <c:pt idx="15013">
                  <c:v>-4051.43</c:v>
                </c:pt>
                <c:pt idx="15014">
                  <c:v>-1345.6</c:v>
                </c:pt>
                <c:pt idx="15015">
                  <c:v>-502.84300000000002</c:v>
                </c:pt>
                <c:pt idx="15016">
                  <c:v>-2224.5</c:v>
                </c:pt>
                <c:pt idx="15017">
                  <c:v>580.30600000000004</c:v>
                </c:pt>
                <c:pt idx="15018">
                  <c:v>-42.822899999999997</c:v>
                </c:pt>
                <c:pt idx="15019">
                  <c:v>-87.823300000000003</c:v>
                </c:pt>
                <c:pt idx="15020">
                  <c:v>-1723.32</c:v>
                </c:pt>
                <c:pt idx="15021">
                  <c:v>-190.77500000000001</c:v>
                </c:pt>
                <c:pt idx="15022">
                  <c:v>-56.826599999999999</c:v>
                </c:pt>
                <c:pt idx="15023">
                  <c:v>-3050.94</c:v>
                </c:pt>
                <c:pt idx="15024">
                  <c:v>-348.63099999999997</c:v>
                </c:pt>
                <c:pt idx="15025">
                  <c:v>919.20699999999999</c:v>
                </c:pt>
                <c:pt idx="15026">
                  <c:v>1688.98</c:v>
                </c:pt>
                <c:pt idx="15027">
                  <c:v>-322.18099999999998</c:v>
                </c:pt>
                <c:pt idx="15028">
                  <c:v>-644.89400000000001</c:v>
                </c:pt>
                <c:pt idx="15029">
                  <c:v>2542.2600000000002</c:v>
                </c:pt>
                <c:pt idx="15030">
                  <c:v>-412.16500000000002</c:v>
                </c:pt>
                <c:pt idx="15031">
                  <c:v>19598</c:v>
                </c:pt>
                <c:pt idx="15032">
                  <c:v>-443.483</c:v>
                </c:pt>
                <c:pt idx="15033">
                  <c:v>14186.2</c:v>
                </c:pt>
                <c:pt idx="15034">
                  <c:v>-5195.92</c:v>
                </c:pt>
                <c:pt idx="15035">
                  <c:v>-4536.46</c:v>
                </c:pt>
                <c:pt idx="15036">
                  <c:v>-3756.02</c:v>
                </c:pt>
                <c:pt idx="15037">
                  <c:v>47183.7</c:v>
                </c:pt>
                <c:pt idx="15038">
                  <c:v>-20460.5</c:v>
                </c:pt>
                <c:pt idx="15039">
                  <c:v>-6226.9</c:v>
                </c:pt>
                <c:pt idx="15040">
                  <c:v>-1473.33</c:v>
                </c:pt>
                <c:pt idx="15041">
                  <c:v>-26582.6</c:v>
                </c:pt>
                <c:pt idx="15042">
                  <c:v>-53.624299999999998</c:v>
                </c:pt>
                <c:pt idx="15043">
                  <c:v>1705.66</c:v>
                </c:pt>
                <c:pt idx="15044">
                  <c:v>6626.22</c:v>
                </c:pt>
                <c:pt idx="15045">
                  <c:v>-1109.47</c:v>
                </c:pt>
                <c:pt idx="15046">
                  <c:v>-288.95299999999997</c:v>
                </c:pt>
                <c:pt idx="15047">
                  <c:v>-2630.72</c:v>
                </c:pt>
                <c:pt idx="15048">
                  <c:v>5934.31</c:v>
                </c:pt>
                <c:pt idx="15049">
                  <c:v>-4093.52</c:v>
                </c:pt>
                <c:pt idx="15050">
                  <c:v>-3650.88</c:v>
                </c:pt>
                <c:pt idx="15051">
                  <c:v>-266.904</c:v>
                </c:pt>
                <c:pt idx="15052">
                  <c:v>-173.72900000000001</c:v>
                </c:pt>
                <c:pt idx="15053">
                  <c:v>14047.2</c:v>
                </c:pt>
                <c:pt idx="15054">
                  <c:v>-664.86699999999996</c:v>
                </c:pt>
                <c:pt idx="15055">
                  <c:v>-247.434</c:v>
                </c:pt>
                <c:pt idx="15056">
                  <c:v>-169.53700000000001</c:v>
                </c:pt>
                <c:pt idx="15057">
                  <c:v>325.34899999999999</c:v>
                </c:pt>
                <c:pt idx="15058">
                  <c:v>11981.1</c:v>
                </c:pt>
                <c:pt idx="15059">
                  <c:v>-2813.28</c:v>
                </c:pt>
                <c:pt idx="15060">
                  <c:v>-1635.63</c:v>
                </c:pt>
                <c:pt idx="15061">
                  <c:v>15658.4</c:v>
                </c:pt>
                <c:pt idx="15062">
                  <c:v>-8236.24</c:v>
                </c:pt>
                <c:pt idx="15063">
                  <c:v>-3447.78</c:v>
                </c:pt>
                <c:pt idx="15064">
                  <c:v>-1487.09</c:v>
                </c:pt>
                <c:pt idx="15065">
                  <c:v>-2738.32</c:v>
                </c:pt>
                <c:pt idx="15066">
                  <c:v>-1571.56</c:v>
                </c:pt>
                <c:pt idx="15067">
                  <c:v>-711.80499999999995</c:v>
                </c:pt>
                <c:pt idx="15068">
                  <c:v>314.22699999999998</c:v>
                </c:pt>
                <c:pt idx="15069">
                  <c:v>-492.935</c:v>
                </c:pt>
                <c:pt idx="15070">
                  <c:v>-51.723269999999999</c:v>
                </c:pt>
                <c:pt idx="15071">
                  <c:v>1856.17</c:v>
                </c:pt>
                <c:pt idx="15072">
                  <c:v>-383.71600000000001</c:v>
                </c:pt>
                <c:pt idx="15073">
                  <c:v>5004.42</c:v>
                </c:pt>
                <c:pt idx="15074">
                  <c:v>-1353.75</c:v>
                </c:pt>
                <c:pt idx="15075">
                  <c:v>-91.423599999999993</c:v>
                </c:pt>
                <c:pt idx="15076">
                  <c:v>-6331.08</c:v>
                </c:pt>
                <c:pt idx="15077">
                  <c:v>-4275.6499999999996</c:v>
                </c:pt>
                <c:pt idx="15078">
                  <c:v>-1100.6199999999999</c:v>
                </c:pt>
                <c:pt idx="15079">
                  <c:v>1525.62</c:v>
                </c:pt>
                <c:pt idx="15080">
                  <c:v>1895.98</c:v>
                </c:pt>
                <c:pt idx="15081">
                  <c:v>-36.498800000000003</c:v>
                </c:pt>
                <c:pt idx="15082">
                  <c:v>-265.39499999999998</c:v>
                </c:pt>
                <c:pt idx="15083">
                  <c:v>-5055.84</c:v>
                </c:pt>
                <c:pt idx="15084">
                  <c:v>541.19899999999996</c:v>
                </c:pt>
                <c:pt idx="15085">
                  <c:v>10536.7</c:v>
                </c:pt>
                <c:pt idx="15086">
                  <c:v>3717.41</c:v>
                </c:pt>
                <c:pt idx="15087">
                  <c:v>19146.599999999999</c:v>
                </c:pt>
                <c:pt idx="15088">
                  <c:v>-128.845</c:v>
                </c:pt>
                <c:pt idx="15089">
                  <c:v>111914</c:v>
                </c:pt>
                <c:pt idx="15090">
                  <c:v>-7182.98</c:v>
                </c:pt>
                <c:pt idx="15091">
                  <c:v>-5494.78</c:v>
                </c:pt>
                <c:pt idx="15092">
                  <c:v>-4328.32</c:v>
                </c:pt>
                <c:pt idx="15093">
                  <c:v>-1919.35</c:v>
                </c:pt>
                <c:pt idx="15094">
                  <c:v>-1068.78</c:v>
                </c:pt>
                <c:pt idx="15095">
                  <c:v>11864.2</c:v>
                </c:pt>
                <c:pt idx="15096">
                  <c:v>-2111.73</c:v>
                </c:pt>
                <c:pt idx="15097">
                  <c:v>-1149.0999999999999</c:v>
                </c:pt>
                <c:pt idx="15098">
                  <c:v>297.07100000000003</c:v>
                </c:pt>
                <c:pt idx="15099">
                  <c:v>-47.7346</c:v>
                </c:pt>
                <c:pt idx="15100">
                  <c:v>-18.765999999999998</c:v>
                </c:pt>
                <c:pt idx="15101">
                  <c:v>-8068.37</c:v>
                </c:pt>
                <c:pt idx="15102">
                  <c:v>17280.2</c:v>
                </c:pt>
                <c:pt idx="15103">
                  <c:v>20476.400000000001</c:v>
                </c:pt>
                <c:pt idx="15104">
                  <c:v>4753.16</c:v>
                </c:pt>
                <c:pt idx="15105">
                  <c:v>-3189.49</c:v>
                </c:pt>
                <c:pt idx="15106">
                  <c:v>-521.26199999999994</c:v>
                </c:pt>
                <c:pt idx="15107">
                  <c:v>-1995.45</c:v>
                </c:pt>
                <c:pt idx="15108">
                  <c:v>-514.55600000000004</c:v>
                </c:pt>
                <c:pt idx="15109">
                  <c:v>-1885.78</c:v>
                </c:pt>
                <c:pt idx="15110">
                  <c:v>-40.528100000000002</c:v>
                </c:pt>
                <c:pt idx="15111">
                  <c:v>-151.23500000000001</c:v>
                </c:pt>
                <c:pt idx="15112">
                  <c:v>-248.61500000000001</c:v>
                </c:pt>
                <c:pt idx="15113">
                  <c:v>2037.61</c:v>
                </c:pt>
                <c:pt idx="15114">
                  <c:v>-63.819299999999998</c:v>
                </c:pt>
                <c:pt idx="15115">
                  <c:v>-1252.96</c:v>
                </c:pt>
                <c:pt idx="15116">
                  <c:v>-1348.82</c:v>
                </c:pt>
                <c:pt idx="15117">
                  <c:v>-6074.69</c:v>
                </c:pt>
                <c:pt idx="15118">
                  <c:v>29499.9</c:v>
                </c:pt>
                <c:pt idx="15119">
                  <c:v>-15348.7</c:v>
                </c:pt>
                <c:pt idx="15120">
                  <c:v>-1804.57</c:v>
                </c:pt>
                <c:pt idx="15121">
                  <c:v>-3090.3</c:v>
                </c:pt>
                <c:pt idx="15122">
                  <c:v>-5108.2299999999996</c:v>
                </c:pt>
                <c:pt idx="15123">
                  <c:v>-2784.13</c:v>
                </c:pt>
                <c:pt idx="15124">
                  <c:v>-1395.02</c:v>
                </c:pt>
                <c:pt idx="15125">
                  <c:v>-922.27655000000004</c:v>
                </c:pt>
                <c:pt idx="15126">
                  <c:v>-1847.15</c:v>
                </c:pt>
                <c:pt idx="15127">
                  <c:v>-1059.97</c:v>
                </c:pt>
                <c:pt idx="15128">
                  <c:v>-648.90700000000004</c:v>
                </c:pt>
                <c:pt idx="15129">
                  <c:v>87.452200000000005</c:v>
                </c:pt>
                <c:pt idx="15130">
                  <c:v>-8.3349600000000006</c:v>
                </c:pt>
                <c:pt idx="15131">
                  <c:v>-1070.82</c:v>
                </c:pt>
                <c:pt idx="15132">
                  <c:v>70136.7</c:v>
                </c:pt>
                <c:pt idx="15133">
                  <c:v>-6457.11</c:v>
                </c:pt>
                <c:pt idx="15134">
                  <c:v>-737.52599999999995</c:v>
                </c:pt>
                <c:pt idx="15135">
                  <c:v>-2766.49</c:v>
                </c:pt>
                <c:pt idx="15136">
                  <c:v>18915.8</c:v>
                </c:pt>
                <c:pt idx="15137">
                  <c:v>523.11</c:v>
                </c:pt>
                <c:pt idx="15138">
                  <c:v>-272.322</c:v>
                </c:pt>
                <c:pt idx="15139">
                  <c:v>477.41800000000001</c:v>
                </c:pt>
                <c:pt idx="15140">
                  <c:v>-268.34300000000002</c:v>
                </c:pt>
                <c:pt idx="15141">
                  <c:v>-211.739</c:v>
                </c:pt>
                <c:pt idx="15142">
                  <c:v>-175.56100000000001</c:v>
                </c:pt>
                <c:pt idx="15143">
                  <c:v>-1199.18</c:v>
                </c:pt>
                <c:pt idx="15144">
                  <c:v>5091.63</c:v>
                </c:pt>
                <c:pt idx="15145">
                  <c:v>10235.6</c:v>
                </c:pt>
                <c:pt idx="15146">
                  <c:v>-1509.4</c:v>
                </c:pt>
                <c:pt idx="15147">
                  <c:v>-7057.17</c:v>
                </c:pt>
                <c:pt idx="15148">
                  <c:v>-1853.24</c:v>
                </c:pt>
                <c:pt idx="15149">
                  <c:v>-1941.25</c:v>
                </c:pt>
                <c:pt idx="15150">
                  <c:v>-3879.35</c:v>
                </c:pt>
                <c:pt idx="15151">
                  <c:v>-1807.69</c:v>
                </c:pt>
                <c:pt idx="15152">
                  <c:v>-679.78099999999995</c:v>
                </c:pt>
                <c:pt idx="15153">
                  <c:v>-361.13200000000001</c:v>
                </c:pt>
                <c:pt idx="15154">
                  <c:v>7507.1</c:v>
                </c:pt>
                <c:pt idx="15155">
                  <c:v>-1324.85</c:v>
                </c:pt>
                <c:pt idx="15156">
                  <c:v>398.46100000000001</c:v>
                </c:pt>
                <c:pt idx="15157">
                  <c:v>9733.73</c:v>
                </c:pt>
                <c:pt idx="15158">
                  <c:v>-1928.75</c:v>
                </c:pt>
                <c:pt idx="15159">
                  <c:v>-2266.4699999999998</c:v>
                </c:pt>
                <c:pt idx="15160">
                  <c:v>-4305.88</c:v>
                </c:pt>
                <c:pt idx="15161">
                  <c:v>-7063.87</c:v>
                </c:pt>
                <c:pt idx="15162">
                  <c:v>4066.17</c:v>
                </c:pt>
                <c:pt idx="15163">
                  <c:v>1353.19</c:v>
                </c:pt>
                <c:pt idx="15164">
                  <c:v>-1686.68</c:v>
                </c:pt>
                <c:pt idx="15165">
                  <c:v>-819.322</c:v>
                </c:pt>
                <c:pt idx="15166">
                  <c:v>-179.58600000000001</c:v>
                </c:pt>
                <c:pt idx="15167">
                  <c:v>-251.929</c:v>
                </c:pt>
                <c:pt idx="15168">
                  <c:v>-1719.32</c:v>
                </c:pt>
                <c:pt idx="15169">
                  <c:v>-273.35000000000002</c:v>
                </c:pt>
                <c:pt idx="15170">
                  <c:v>370.94600000000003</c:v>
                </c:pt>
                <c:pt idx="15171">
                  <c:v>-390.67200000000003</c:v>
                </c:pt>
                <c:pt idx="15172">
                  <c:v>-3594.37</c:v>
                </c:pt>
                <c:pt idx="15173">
                  <c:v>-2673.43</c:v>
                </c:pt>
                <c:pt idx="15174">
                  <c:v>89817</c:v>
                </c:pt>
                <c:pt idx="15175">
                  <c:v>-4530.6400000000003</c:v>
                </c:pt>
                <c:pt idx="15176">
                  <c:v>-1286.82</c:v>
                </c:pt>
                <c:pt idx="15177">
                  <c:v>-2654.01</c:v>
                </c:pt>
                <c:pt idx="15178">
                  <c:v>-409.82400000000001</c:v>
                </c:pt>
                <c:pt idx="15179">
                  <c:v>-1875.61</c:v>
                </c:pt>
                <c:pt idx="15180">
                  <c:v>-932.89</c:v>
                </c:pt>
                <c:pt idx="15181">
                  <c:v>-680.19799999999998</c:v>
                </c:pt>
                <c:pt idx="15182">
                  <c:v>-206.22300000000001</c:v>
                </c:pt>
                <c:pt idx="15183">
                  <c:v>-71.065799999999996</c:v>
                </c:pt>
                <c:pt idx="15184">
                  <c:v>1505.39</c:v>
                </c:pt>
                <c:pt idx="15185">
                  <c:v>47099.1</c:v>
                </c:pt>
                <c:pt idx="15186">
                  <c:v>2856.94</c:v>
                </c:pt>
                <c:pt idx="15187">
                  <c:v>-848.91899999999998</c:v>
                </c:pt>
                <c:pt idx="15188">
                  <c:v>1769.52</c:v>
                </c:pt>
                <c:pt idx="15189">
                  <c:v>3452.76</c:v>
                </c:pt>
                <c:pt idx="15190">
                  <c:v>128.46077</c:v>
                </c:pt>
                <c:pt idx="15191">
                  <c:v>1837.75</c:v>
                </c:pt>
                <c:pt idx="15192">
                  <c:v>749.995</c:v>
                </c:pt>
                <c:pt idx="15193">
                  <c:v>-246.21899999999999</c:v>
                </c:pt>
                <c:pt idx="15194">
                  <c:v>-73.619500000000002</c:v>
                </c:pt>
                <c:pt idx="15195">
                  <c:v>-282.44900000000001</c:v>
                </c:pt>
                <c:pt idx="15196">
                  <c:v>-593.37199999999996</c:v>
                </c:pt>
                <c:pt idx="15197">
                  <c:v>-353.10500000000002</c:v>
                </c:pt>
                <c:pt idx="15198">
                  <c:v>15003.7</c:v>
                </c:pt>
                <c:pt idx="15199">
                  <c:v>-4212.78</c:v>
                </c:pt>
                <c:pt idx="15200">
                  <c:v>-1285.3399999999999</c:v>
                </c:pt>
                <c:pt idx="15201">
                  <c:v>-2851.16</c:v>
                </c:pt>
                <c:pt idx="15202">
                  <c:v>11108.8</c:v>
                </c:pt>
                <c:pt idx="15203">
                  <c:v>-5066.3900000000003</c:v>
                </c:pt>
                <c:pt idx="15204">
                  <c:v>-2686.83</c:v>
                </c:pt>
                <c:pt idx="15205">
                  <c:v>-1165.8</c:v>
                </c:pt>
                <c:pt idx="15206">
                  <c:v>1325.13</c:v>
                </c:pt>
                <c:pt idx="15207">
                  <c:v>-1954.3</c:v>
                </c:pt>
                <c:pt idx="15208">
                  <c:v>-595.524</c:v>
                </c:pt>
                <c:pt idx="15209">
                  <c:v>2212.52</c:v>
                </c:pt>
                <c:pt idx="15210">
                  <c:v>-759.03300000000002</c:v>
                </c:pt>
                <c:pt idx="15211">
                  <c:v>-163.13900000000001</c:v>
                </c:pt>
                <c:pt idx="15212">
                  <c:v>-172.762</c:v>
                </c:pt>
                <c:pt idx="15213">
                  <c:v>88.991200000000006</c:v>
                </c:pt>
                <c:pt idx="15214">
                  <c:v>2096.54</c:v>
                </c:pt>
                <c:pt idx="15215">
                  <c:v>-3315.5</c:v>
                </c:pt>
                <c:pt idx="15216">
                  <c:v>-601.08100000000002</c:v>
                </c:pt>
                <c:pt idx="15217">
                  <c:v>-18.817299999999999</c:v>
                </c:pt>
                <c:pt idx="15218">
                  <c:v>4298.88</c:v>
                </c:pt>
                <c:pt idx="15219">
                  <c:v>-2148.69</c:v>
                </c:pt>
                <c:pt idx="15220">
                  <c:v>155.435</c:v>
                </c:pt>
                <c:pt idx="15221">
                  <c:v>384.31400000000002</c:v>
                </c:pt>
                <c:pt idx="15222">
                  <c:v>341.30954000000003</c:v>
                </c:pt>
                <c:pt idx="15223">
                  <c:v>903.25</c:v>
                </c:pt>
                <c:pt idx="15224">
                  <c:v>-1303.28</c:v>
                </c:pt>
                <c:pt idx="15225">
                  <c:v>3272.91</c:v>
                </c:pt>
                <c:pt idx="15226">
                  <c:v>202.809</c:v>
                </c:pt>
                <c:pt idx="15227">
                  <c:v>155040</c:v>
                </c:pt>
                <c:pt idx="15228">
                  <c:v>-5046.6000000000004</c:v>
                </c:pt>
                <c:pt idx="15229">
                  <c:v>2772.89</c:v>
                </c:pt>
                <c:pt idx="15230">
                  <c:v>-2252.87</c:v>
                </c:pt>
                <c:pt idx="15231">
                  <c:v>-1496.71</c:v>
                </c:pt>
                <c:pt idx="15232">
                  <c:v>-2176.3000000000002</c:v>
                </c:pt>
                <c:pt idx="15233">
                  <c:v>15449</c:v>
                </c:pt>
                <c:pt idx="15234">
                  <c:v>-1697.73</c:v>
                </c:pt>
                <c:pt idx="15235">
                  <c:v>-1304.1400000000001</c:v>
                </c:pt>
                <c:pt idx="15236">
                  <c:v>-70290.3</c:v>
                </c:pt>
                <c:pt idx="15237">
                  <c:v>248.66300000000001</c:v>
                </c:pt>
                <c:pt idx="15238">
                  <c:v>9744.48</c:v>
                </c:pt>
                <c:pt idx="15239">
                  <c:v>-1398.71</c:v>
                </c:pt>
                <c:pt idx="15240">
                  <c:v>-436.58255000000003</c:v>
                </c:pt>
                <c:pt idx="15241">
                  <c:v>-67.408000000000001</c:v>
                </c:pt>
                <c:pt idx="15242">
                  <c:v>1003.2</c:v>
                </c:pt>
                <c:pt idx="15243">
                  <c:v>1209.17</c:v>
                </c:pt>
                <c:pt idx="15244">
                  <c:v>1289.3800000000001</c:v>
                </c:pt>
                <c:pt idx="15245">
                  <c:v>1493.13</c:v>
                </c:pt>
                <c:pt idx="15246">
                  <c:v>3762.89</c:v>
                </c:pt>
                <c:pt idx="15247">
                  <c:v>2879.58</c:v>
                </c:pt>
                <c:pt idx="15248">
                  <c:v>351.77417000000003</c:v>
                </c:pt>
                <c:pt idx="15249">
                  <c:v>-13008.6</c:v>
                </c:pt>
                <c:pt idx="15250">
                  <c:v>-41230.400000000001</c:v>
                </c:pt>
                <c:pt idx="15251">
                  <c:v>2990.6</c:v>
                </c:pt>
                <c:pt idx="15252">
                  <c:v>2290.4899999999998</c:v>
                </c:pt>
                <c:pt idx="15253">
                  <c:v>5770.91</c:v>
                </c:pt>
                <c:pt idx="15254">
                  <c:v>-1602.6</c:v>
                </c:pt>
                <c:pt idx="15255">
                  <c:v>-918.54600000000005</c:v>
                </c:pt>
                <c:pt idx="15256">
                  <c:v>-12943.9</c:v>
                </c:pt>
                <c:pt idx="15257">
                  <c:v>-583.43100000000004</c:v>
                </c:pt>
                <c:pt idx="15258">
                  <c:v>-5867.91</c:v>
                </c:pt>
                <c:pt idx="15259">
                  <c:v>-3189.56</c:v>
                </c:pt>
                <c:pt idx="15260">
                  <c:v>-2380.2399999999998</c:v>
                </c:pt>
                <c:pt idx="15261">
                  <c:v>-3410.87</c:v>
                </c:pt>
                <c:pt idx="15262">
                  <c:v>-5203.91</c:v>
                </c:pt>
                <c:pt idx="15263">
                  <c:v>8114.91</c:v>
                </c:pt>
                <c:pt idx="15264">
                  <c:v>-41073.800000000003</c:v>
                </c:pt>
                <c:pt idx="15265">
                  <c:v>-697.77099999999996</c:v>
                </c:pt>
                <c:pt idx="15266">
                  <c:v>7472.33</c:v>
                </c:pt>
                <c:pt idx="15267">
                  <c:v>-102221</c:v>
                </c:pt>
                <c:pt idx="15268">
                  <c:v>84576.1</c:v>
                </c:pt>
                <c:pt idx="15269">
                  <c:v>-1868.53</c:v>
                </c:pt>
                <c:pt idx="15270">
                  <c:v>-902.40200000000004</c:v>
                </c:pt>
                <c:pt idx="15271">
                  <c:v>-321.33800000000002</c:v>
                </c:pt>
                <c:pt idx="15272">
                  <c:v>-1329.07</c:v>
                </c:pt>
                <c:pt idx="15273">
                  <c:v>192.155</c:v>
                </c:pt>
                <c:pt idx="15274">
                  <c:v>-39.2971</c:v>
                </c:pt>
                <c:pt idx="15275">
                  <c:v>421.47582999999997</c:v>
                </c:pt>
                <c:pt idx="15276">
                  <c:v>205.35499999999999</c:v>
                </c:pt>
                <c:pt idx="15277">
                  <c:v>65365.4</c:v>
                </c:pt>
                <c:pt idx="15278">
                  <c:v>-5462.06</c:v>
                </c:pt>
                <c:pt idx="15279">
                  <c:v>-1882.35</c:v>
                </c:pt>
                <c:pt idx="15280">
                  <c:v>-131.96</c:v>
                </c:pt>
                <c:pt idx="15281">
                  <c:v>896.03800000000001</c:v>
                </c:pt>
                <c:pt idx="15282">
                  <c:v>517.44000000000005</c:v>
                </c:pt>
                <c:pt idx="15283">
                  <c:v>-149.74</c:v>
                </c:pt>
                <c:pt idx="15284">
                  <c:v>-19578.599999999999</c:v>
                </c:pt>
                <c:pt idx="15285">
                  <c:v>152929</c:v>
                </c:pt>
                <c:pt idx="15286">
                  <c:v>2525.59</c:v>
                </c:pt>
                <c:pt idx="15287">
                  <c:v>-6972.83</c:v>
                </c:pt>
                <c:pt idx="15288">
                  <c:v>2218.98</c:v>
                </c:pt>
                <c:pt idx="15289">
                  <c:v>-2098.42</c:v>
                </c:pt>
                <c:pt idx="15290">
                  <c:v>-2025.94</c:v>
                </c:pt>
                <c:pt idx="15291">
                  <c:v>-37.430999999999997</c:v>
                </c:pt>
                <c:pt idx="15292">
                  <c:v>-3295.11</c:v>
                </c:pt>
                <c:pt idx="15293">
                  <c:v>-1514.97</c:v>
                </c:pt>
                <c:pt idx="15294">
                  <c:v>-804.44799999999998</c:v>
                </c:pt>
                <c:pt idx="15295">
                  <c:v>-463.85500000000002</c:v>
                </c:pt>
                <c:pt idx="15296">
                  <c:v>-302.73500000000001</c:v>
                </c:pt>
                <c:pt idx="15297">
                  <c:v>-116.541</c:v>
                </c:pt>
                <c:pt idx="15298">
                  <c:v>-64.387799999999999</c:v>
                </c:pt>
                <c:pt idx="15299">
                  <c:v>4739.05</c:v>
                </c:pt>
                <c:pt idx="15300">
                  <c:v>-8813.83</c:v>
                </c:pt>
                <c:pt idx="15301">
                  <c:v>2708.6</c:v>
                </c:pt>
                <c:pt idx="15302">
                  <c:v>413.774</c:v>
                </c:pt>
                <c:pt idx="15303">
                  <c:v>22672.9</c:v>
                </c:pt>
                <c:pt idx="15304">
                  <c:v>621.51400000000001</c:v>
                </c:pt>
                <c:pt idx="15305">
                  <c:v>5213.47</c:v>
                </c:pt>
                <c:pt idx="15306">
                  <c:v>-2173.64</c:v>
                </c:pt>
                <c:pt idx="15307">
                  <c:v>-1282.97</c:v>
                </c:pt>
                <c:pt idx="15308">
                  <c:v>30687.7</c:v>
                </c:pt>
                <c:pt idx="15309">
                  <c:v>-303.649</c:v>
                </c:pt>
                <c:pt idx="15310">
                  <c:v>973.178</c:v>
                </c:pt>
                <c:pt idx="15311">
                  <c:v>3108.38</c:v>
                </c:pt>
                <c:pt idx="15312">
                  <c:v>-455.53100000000001</c:v>
                </c:pt>
                <c:pt idx="15313">
                  <c:v>-2862.28</c:v>
                </c:pt>
                <c:pt idx="15314">
                  <c:v>161150</c:v>
                </c:pt>
                <c:pt idx="15315">
                  <c:v>44687.1</c:v>
                </c:pt>
                <c:pt idx="15316">
                  <c:v>-3547.76</c:v>
                </c:pt>
                <c:pt idx="15317">
                  <c:v>-5347.18</c:v>
                </c:pt>
                <c:pt idx="15318">
                  <c:v>-925.19341999999995</c:v>
                </c:pt>
                <c:pt idx="15319">
                  <c:v>-5046.63</c:v>
                </c:pt>
                <c:pt idx="15320">
                  <c:v>-1806.32</c:v>
                </c:pt>
                <c:pt idx="15321">
                  <c:v>-3421.03</c:v>
                </c:pt>
                <c:pt idx="15322">
                  <c:v>-1879.7</c:v>
                </c:pt>
                <c:pt idx="15323">
                  <c:v>-836.98400000000004</c:v>
                </c:pt>
                <c:pt idx="15324">
                  <c:v>709.90508999999997</c:v>
                </c:pt>
                <c:pt idx="15325">
                  <c:v>-1548.08</c:v>
                </c:pt>
                <c:pt idx="15326">
                  <c:v>-1366.55</c:v>
                </c:pt>
                <c:pt idx="15327">
                  <c:v>-743.16</c:v>
                </c:pt>
                <c:pt idx="15328">
                  <c:v>-224.541</c:v>
                </c:pt>
                <c:pt idx="15329">
                  <c:v>191.06218000000001</c:v>
                </c:pt>
                <c:pt idx="15330">
                  <c:v>-2092.7399999999998</c:v>
                </c:pt>
                <c:pt idx="15331">
                  <c:v>-696.95699999999999</c:v>
                </c:pt>
                <c:pt idx="15332">
                  <c:v>-50.616300000000003</c:v>
                </c:pt>
                <c:pt idx="15333">
                  <c:v>1547.99</c:v>
                </c:pt>
                <c:pt idx="15334">
                  <c:v>-848.75599999999997</c:v>
                </c:pt>
                <c:pt idx="15335">
                  <c:v>-1220.6199999999999</c:v>
                </c:pt>
                <c:pt idx="15336">
                  <c:v>3413.8</c:v>
                </c:pt>
                <c:pt idx="15337">
                  <c:v>289.79899999999998</c:v>
                </c:pt>
                <c:pt idx="15338">
                  <c:v>761.32500000000005</c:v>
                </c:pt>
                <c:pt idx="15339">
                  <c:v>-360.12599999999998</c:v>
                </c:pt>
                <c:pt idx="15340">
                  <c:v>168590</c:v>
                </c:pt>
                <c:pt idx="15341">
                  <c:v>-5136.09</c:v>
                </c:pt>
                <c:pt idx="15342">
                  <c:v>-642.96600000000001</c:v>
                </c:pt>
                <c:pt idx="15343">
                  <c:v>-5229.54</c:v>
                </c:pt>
                <c:pt idx="15344">
                  <c:v>-2786.88</c:v>
                </c:pt>
                <c:pt idx="15345">
                  <c:v>-2015.32</c:v>
                </c:pt>
                <c:pt idx="15346">
                  <c:v>18009.5</c:v>
                </c:pt>
                <c:pt idx="15347">
                  <c:v>-4686.3599999999997</c:v>
                </c:pt>
                <c:pt idx="15348">
                  <c:v>-2179.4699999999998</c:v>
                </c:pt>
                <c:pt idx="15349">
                  <c:v>-978.20399999999995</c:v>
                </c:pt>
                <c:pt idx="15350">
                  <c:v>-639.18799999999999</c:v>
                </c:pt>
                <c:pt idx="15351">
                  <c:v>4874.17</c:v>
                </c:pt>
                <c:pt idx="15352">
                  <c:v>-647.35260000000005</c:v>
                </c:pt>
                <c:pt idx="15353">
                  <c:v>-355.30500000000001</c:v>
                </c:pt>
                <c:pt idx="15354">
                  <c:v>-152.53700000000001</c:v>
                </c:pt>
                <c:pt idx="15355">
                  <c:v>98.132499999999993</c:v>
                </c:pt>
                <c:pt idx="15356">
                  <c:v>-183.49100000000001</c:v>
                </c:pt>
                <c:pt idx="15357">
                  <c:v>15818.6</c:v>
                </c:pt>
                <c:pt idx="15358">
                  <c:v>-4976.32</c:v>
                </c:pt>
                <c:pt idx="15359">
                  <c:v>-6009.37</c:v>
                </c:pt>
                <c:pt idx="15360">
                  <c:v>-450.60700000000003</c:v>
                </c:pt>
                <c:pt idx="15361">
                  <c:v>-66.533900000000003</c:v>
                </c:pt>
                <c:pt idx="15362">
                  <c:v>659.73877000000005</c:v>
                </c:pt>
                <c:pt idx="15363">
                  <c:v>803.471</c:v>
                </c:pt>
                <c:pt idx="15364">
                  <c:v>2553.2199999999998</c:v>
                </c:pt>
                <c:pt idx="15365">
                  <c:v>-76.704800000000006</c:v>
                </c:pt>
                <c:pt idx="15366">
                  <c:v>-616.75300000000004</c:v>
                </c:pt>
                <c:pt idx="15367">
                  <c:v>-4082.39</c:v>
                </c:pt>
                <c:pt idx="15368">
                  <c:v>-7456.6</c:v>
                </c:pt>
                <c:pt idx="15369">
                  <c:v>-494.41800000000001</c:v>
                </c:pt>
                <c:pt idx="15370">
                  <c:v>-2790.6</c:v>
                </c:pt>
                <c:pt idx="15371">
                  <c:v>22535</c:v>
                </c:pt>
                <c:pt idx="15372">
                  <c:v>-20999.5</c:v>
                </c:pt>
                <c:pt idx="15373">
                  <c:v>2337.15</c:v>
                </c:pt>
                <c:pt idx="15374">
                  <c:v>45544.3</c:v>
                </c:pt>
                <c:pt idx="15375">
                  <c:v>-1629.9</c:v>
                </c:pt>
                <c:pt idx="15376">
                  <c:v>-774.53</c:v>
                </c:pt>
                <c:pt idx="15377">
                  <c:v>-475.11099999999999</c:v>
                </c:pt>
                <c:pt idx="15378">
                  <c:v>-104.89400000000001</c:v>
                </c:pt>
                <c:pt idx="15379">
                  <c:v>67.3202</c:v>
                </c:pt>
                <c:pt idx="15380">
                  <c:v>-987.096</c:v>
                </c:pt>
                <c:pt idx="15381">
                  <c:v>966.92899999999997</c:v>
                </c:pt>
                <c:pt idx="15382">
                  <c:v>-695.49699999999996</c:v>
                </c:pt>
                <c:pt idx="15383">
                  <c:v>-2570.63</c:v>
                </c:pt>
                <c:pt idx="15384">
                  <c:v>-2114.04</c:v>
                </c:pt>
                <c:pt idx="15385">
                  <c:v>-1126.26</c:v>
                </c:pt>
                <c:pt idx="15386">
                  <c:v>-785.42499999999995</c:v>
                </c:pt>
                <c:pt idx="15387">
                  <c:v>8.5567399999999996</c:v>
                </c:pt>
                <c:pt idx="15388">
                  <c:v>116.91200000000001</c:v>
                </c:pt>
                <c:pt idx="15389">
                  <c:v>-939.71900000000005</c:v>
                </c:pt>
                <c:pt idx="15390">
                  <c:v>280.096</c:v>
                </c:pt>
                <c:pt idx="15391">
                  <c:v>-37.6798</c:v>
                </c:pt>
                <c:pt idx="15392">
                  <c:v>-1117.82</c:v>
                </c:pt>
                <c:pt idx="15393">
                  <c:v>-393.43900000000002</c:v>
                </c:pt>
                <c:pt idx="15394">
                  <c:v>-7978.89</c:v>
                </c:pt>
                <c:pt idx="15395">
                  <c:v>-7201.48</c:v>
                </c:pt>
                <c:pt idx="15396">
                  <c:v>-1323.33</c:v>
                </c:pt>
                <c:pt idx="15397">
                  <c:v>-6410.06</c:v>
                </c:pt>
                <c:pt idx="15398">
                  <c:v>-2962.48</c:v>
                </c:pt>
                <c:pt idx="15399">
                  <c:v>-2072.85</c:v>
                </c:pt>
                <c:pt idx="15400">
                  <c:v>-947.79949999999997</c:v>
                </c:pt>
                <c:pt idx="15401">
                  <c:v>-657.48199999999997</c:v>
                </c:pt>
                <c:pt idx="15402">
                  <c:v>-612.88499999999999</c:v>
                </c:pt>
                <c:pt idx="15403">
                  <c:v>-1401.47</c:v>
                </c:pt>
                <c:pt idx="15404">
                  <c:v>-1274.94</c:v>
                </c:pt>
                <c:pt idx="15405">
                  <c:v>-617.63</c:v>
                </c:pt>
                <c:pt idx="15406">
                  <c:v>-170.352</c:v>
                </c:pt>
                <c:pt idx="15407">
                  <c:v>-245.34700000000001</c:v>
                </c:pt>
                <c:pt idx="15408">
                  <c:v>66.459299999999999</c:v>
                </c:pt>
                <c:pt idx="15409">
                  <c:v>2169.64</c:v>
                </c:pt>
                <c:pt idx="15410">
                  <c:v>-786.70500000000004</c:v>
                </c:pt>
                <c:pt idx="15411">
                  <c:v>-6.6104700000000003</c:v>
                </c:pt>
                <c:pt idx="15412">
                  <c:v>-4080.19</c:v>
                </c:pt>
                <c:pt idx="15413">
                  <c:v>-1101.81</c:v>
                </c:pt>
                <c:pt idx="15414">
                  <c:v>-20.844899999999999</c:v>
                </c:pt>
                <c:pt idx="15415">
                  <c:v>370.67599999999999</c:v>
                </c:pt>
                <c:pt idx="15416">
                  <c:v>1357.41</c:v>
                </c:pt>
                <c:pt idx="15417">
                  <c:v>535.08699999999999</c:v>
                </c:pt>
                <c:pt idx="15418">
                  <c:v>160.37899999999999</c:v>
                </c:pt>
                <c:pt idx="15419">
                  <c:v>2955.65</c:v>
                </c:pt>
                <c:pt idx="15420">
                  <c:v>3080.33</c:v>
                </c:pt>
                <c:pt idx="15421">
                  <c:v>-6840.1</c:v>
                </c:pt>
                <c:pt idx="15422">
                  <c:v>-4583.72</c:v>
                </c:pt>
                <c:pt idx="15423">
                  <c:v>2098.12</c:v>
                </c:pt>
                <c:pt idx="15424">
                  <c:v>-3363.4</c:v>
                </c:pt>
                <c:pt idx="15425">
                  <c:v>2285.59</c:v>
                </c:pt>
                <c:pt idx="15426">
                  <c:v>-3560.52</c:v>
                </c:pt>
                <c:pt idx="15427">
                  <c:v>-2546.06</c:v>
                </c:pt>
                <c:pt idx="15428">
                  <c:v>-1330.91</c:v>
                </c:pt>
                <c:pt idx="15429">
                  <c:v>-751.12699999999995</c:v>
                </c:pt>
                <c:pt idx="15430">
                  <c:v>-105.55500000000001</c:v>
                </c:pt>
                <c:pt idx="15431">
                  <c:v>-302.245</c:v>
                </c:pt>
                <c:pt idx="15432">
                  <c:v>-144.28200000000001</c:v>
                </c:pt>
                <c:pt idx="15433">
                  <c:v>-16.676600000000001</c:v>
                </c:pt>
                <c:pt idx="15434">
                  <c:v>10479.5</c:v>
                </c:pt>
                <c:pt idx="15435">
                  <c:v>-17590.400000000001</c:v>
                </c:pt>
                <c:pt idx="15436">
                  <c:v>668.64200000000005</c:v>
                </c:pt>
                <c:pt idx="15437">
                  <c:v>400.04599999999999</c:v>
                </c:pt>
                <c:pt idx="15438">
                  <c:v>-1620.74</c:v>
                </c:pt>
                <c:pt idx="15439">
                  <c:v>-17970.3</c:v>
                </c:pt>
                <c:pt idx="15440">
                  <c:v>-450.65499999999997</c:v>
                </c:pt>
                <c:pt idx="15441">
                  <c:v>12533.2</c:v>
                </c:pt>
                <c:pt idx="15442">
                  <c:v>52425.4</c:v>
                </c:pt>
                <c:pt idx="15443">
                  <c:v>-2526.29</c:v>
                </c:pt>
                <c:pt idx="15444">
                  <c:v>-2247.0100000000002</c:v>
                </c:pt>
                <c:pt idx="15445">
                  <c:v>-771.74707000000001</c:v>
                </c:pt>
                <c:pt idx="15446">
                  <c:v>20371.400000000001</c:v>
                </c:pt>
                <c:pt idx="15447">
                  <c:v>-18171.900000000001</c:v>
                </c:pt>
                <c:pt idx="15448">
                  <c:v>2439.69</c:v>
                </c:pt>
                <c:pt idx="15449">
                  <c:v>-459.08100000000002</c:v>
                </c:pt>
                <c:pt idx="15450">
                  <c:v>-648.78200000000004</c:v>
                </c:pt>
                <c:pt idx="15451">
                  <c:v>122045</c:v>
                </c:pt>
                <c:pt idx="15452">
                  <c:v>10735.4</c:v>
                </c:pt>
                <c:pt idx="15453">
                  <c:v>-32299.5</c:v>
                </c:pt>
                <c:pt idx="15454">
                  <c:v>9779.39</c:v>
                </c:pt>
                <c:pt idx="15455">
                  <c:v>-454.07600000000002</c:v>
                </c:pt>
                <c:pt idx="15456">
                  <c:v>-6239.57</c:v>
                </c:pt>
                <c:pt idx="15457">
                  <c:v>6301.68</c:v>
                </c:pt>
                <c:pt idx="15458">
                  <c:v>11024.8</c:v>
                </c:pt>
                <c:pt idx="15459">
                  <c:v>-2744.38</c:v>
                </c:pt>
                <c:pt idx="15460">
                  <c:v>-1605.64</c:v>
                </c:pt>
                <c:pt idx="15461">
                  <c:v>-199.916</c:v>
                </c:pt>
                <c:pt idx="15462">
                  <c:v>-606.96799999999996</c:v>
                </c:pt>
                <c:pt idx="15463">
                  <c:v>-1628.42</c:v>
                </c:pt>
                <c:pt idx="15464">
                  <c:v>-1694.68</c:v>
                </c:pt>
                <c:pt idx="15465">
                  <c:v>-682.09299999999996</c:v>
                </c:pt>
                <c:pt idx="15466">
                  <c:v>-201.24700000000001</c:v>
                </c:pt>
                <c:pt idx="15467">
                  <c:v>-2346.61</c:v>
                </c:pt>
                <c:pt idx="15468">
                  <c:v>-767.35199</c:v>
                </c:pt>
                <c:pt idx="15469">
                  <c:v>-109.694</c:v>
                </c:pt>
                <c:pt idx="15470">
                  <c:v>85.983940000000004</c:v>
                </c:pt>
                <c:pt idx="15471">
                  <c:v>-1290.22</c:v>
                </c:pt>
                <c:pt idx="15472">
                  <c:v>-4050.94</c:v>
                </c:pt>
                <c:pt idx="15473">
                  <c:v>2905.03</c:v>
                </c:pt>
                <c:pt idx="15474">
                  <c:v>232.852</c:v>
                </c:pt>
                <c:pt idx="15475">
                  <c:v>5899.25</c:v>
                </c:pt>
                <c:pt idx="15476">
                  <c:v>-354.12</c:v>
                </c:pt>
                <c:pt idx="15477">
                  <c:v>176044</c:v>
                </c:pt>
                <c:pt idx="15478">
                  <c:v>2396.29</c:v>
                </c:pt>
                <c:pt idx="15479">
                  <c:v>-8727.0400000000009</c:v>
                </c:pt>
                <c:pt idx="15480">
                  <c:v>-4052.95</c:v>
                </c:pt>
                <c:pt idx="15481">
                  <c:v>-2551.64</c:v>
                </c:pt>
                <c:pt idx="15482">
                  <c:v>-1833.14</c:v>
                </c:pt>
                <c:pt idx="15483">
                  <c:v>-1057.95</c:v>
                </c:pt>
                <c:pt idx="15484">
                  <c:v>-3667.93</c:v>
                </c:pt>
                <c:pt idx="15485">
                  <c:v>-1842.32</c:v>
                </c:pt>
                <c:pt idx="15486">
                  <c:v>-834.05</c:v>
                </c:pt>
                <c:pt idx="15487">
                  <c:v>-70.682299999999998</c:v>
                </c:pt>
                <c:pt idx="15488">
                  <c:v>-814.33600000000001</c:v>
                </c:pt>
                <c:pt idx="15489">
                  <c:v>-507.89</c:v>
                </c:pt>
                <c:pt idx="15490">
                  <c:v>-346.09800000000001</c:v>
                </c:pt>
                <c:pt idx="15491">
                  <c:v>-222.578</c:v>
                </c:pt>
                <c:pt idx="15492">
                  <c:v>-209.42099999999999</c:v>
                </c:pt>
                <c:pt idx="15493">
                  <c:v>-1396.1</c:v>
                </c:pt>
                <c:pt idx="15494">
                  <c:v>-1976.27</c:v>
                </c:pt>
                <c:pt idx="15495">
                  <c:v>-3033.16</c:v>
                </c:pt>
                <c:pt idx="15496">
                  <c:v>-983.3</c:v>
                </c:pt>
                <c:pt idx="15497">
                  <c:v>-195.989</c:v>
                </c:pt>
                <c:pt idx="15498">
                  <c:v>-4.5711199999999996</c:v>
                </c:pt>
                <c:pt idx="15499">
                  <c:v>-379.149</c:v>
                </c:pt>
                <c:pt idx="15500">
                  <c:v>-284.91199999999998</c:v>
                </c:pt>
                <c:pt idx="15501">
                  <c:v>816.774</c:v>
                </c:pt>
                <c:pt idx="15502">
                  <c:v>48.334699999999998</c:v>
                </c:pt>
                <c:pt idx="15503">
                  <c:v>60421.1</c:v>
                </c:pt>
                <c:pt idx="15504">
                  <c:v>-4308.32</c:v>
                </c:pt>
                <c:pt idx="15505">
                  <c:v>-7392.92</c:v>
                </c:pt>
                <c:pt idx="15506">
                  <c:v>-9496.0400000000009</c:v>
                </c:pt>
                <c:pt idx="15507">
                  <c:v>-1919.96</c:v>
                </c:pt>
                <c:pt idx="15508">
                  <c:v>2513.91</c:v>
                </c:pt>
                <c:pt idx="15509">
                  <c:v>-4754.34</c:v>
                </c:pt>
                <c:pt idx="15510">
                  <c:v>194.535</c:v>
                </c:pt>
                <c:pt idx="15511">
                  <c:v>3476.5</c:v>
                </c:pt>
                <c:pt idx="15512">
                  <c:v>-1387.65</c:v>
                </c:pt>
                <c:pt idx="15513">
                  <c:v>-660.69299999999998</c:v>
                </c:pt>
                <c:pt idx="15514">
                  <c:v>-408.87400000000002</c:v>
                </c:pt>
                <c:pt idx="15515">
                  <c:v>-111.334</c:v>
                </c:pt>
                <c:pt idx="15516">
                  <c:v>62.602499999999999</c:v>
                </c:pt>
                <c:pt idx="15517">
                  <c:v>-629.47699999999998</c:v>
                </c:pt>
                <c:pt idx="15518">
                  <c:v>-45854.3</c:v>
                </c:pt>
                <c:pt idx="15519">
                  <c:v>-1323.24</c:v>
                </c:pt>
                <c:pt idx="15520">
                  <c:v>-1514.72</c:v>
                </c:pt>
                <c:pt idx="15521">
                  <c:v>24195.5</c:v>
                </c:pt>
                <c:pt idx="15522">
                  <c:v>-3619.6</c:v>
                </c:pt>
                <c:pt idx="15523">
                  <c:v>-1828.78</c:v>
                </c:pt>
                <c:pt idx="15524">
                  <c:v>-7288.98</c:v>
                </c:pt>
                <c:pt idx="15525">
                  <c:v>-107.53400000000001</c:v>
                </c:pt>
                <c:pt idx="15526">
                  <c:v>-14.829599999999999</c:v>
                </c:pt>
                <c:pt idx="15527">
                  <c:v>-50.793799999999997</c:v>
                </c:pt>
                <c:pt idx="15528">
                  <c:v>2691.29</c:v>
                </c:pt>
                <c:pt idx="15529">
                  <c:v>-661.09199999999998</c:v>
                </c:pt>
                <c:pt idx="15530">
                  <c:v>40933.800000000003</c:v>
                </c:pt>
                <c:pt idx="15531">
                  <c:v>-7904.56</c:v>
                </c:pt>
                <c:pt idx="15532">
                  <c:v>-4149.2</c:v>
                </c:pt>
                <c:pt idx="15533">
                  <c:v>7667.49</c:v>
                </c:pt>
                <c:pt idx="15534">
                  <c:v>6102.99</c:v>
                </c:pt>
                <c:pt idx="15535">
                  <c:v>-2637.14</c:v>
                </c:pt>
                <c:pt idx="15536">
                  <c:v>-1420.63</c:v>
                </c:pt>
                <c:pt idx="15537">
                  <c:v>-692.62199999999996</c:v>
                </c:pt>
                <c:pt idx="15538">
                  <c:v>-432.81542999999999</c:v>
                </c:pt>
                <c:pt idx="15539">
                  <c:v>-273.33</c:v>
                </c:pt>
                <c:pt idx="15540">
                  <c:v>-77.490200000000002</c:v>
                </c:pt>
                <c:pt idx="15541">
                  <c:v>-1174.0899999999999</c:v>
                </c:pt>
                <c:pt idx="15542">
                  <c:v>-554.1</c:v>
                </c:pt>
                <c:pt idx="15543">
                  <c:v>1960.02</c:v>
                </c:pt>
                <c:pt idx="15544">
                  <c:v>-194.14099999999999</c:v>
                </c:pt>
                <c:pt idx="15545">
                  <c:v>6545.94</c:v>
                </c:pt>
                <c:pt idx="15546">
                  <c:v>-1043.9100000000001</c:v>
                </c:pt>
                <c:pt idx="15547">
                  <c:v>-108.732</c:v>
                </c:pt>
                <c:pt idx="15548">
                  <c:v>32165.5</c:v>
                </c:pt>
                <c:pt idx="15549">
                  <c:v>-2589.77</c:v>
                </c:pt>
                <c:pt idx="15550">
                  <c:v>8907.81</c:v>
                </c:pt>
                <c:pt idx="15551">
                  <c:v>11.7822</c:v>
                </c:pt>
                <c:pt idx="15552">
                  <c:v>321.65199999999999</c:v>
                </c:pt>
                <c:pt idx="15553">
                  <c:v>1205.27</c:v>
                </c:pt>
                <c:pt idx="15554">
                  <c:v>899.20500000000004</c:v>
                </c:pt>
                <c:pt idx="15555">
                  <c:v>-1510.98</c:v>
                </c:pt>
                <c:pt idx="15556">
                  <c:v>-9143.66</c:v>
                </c:pt>
                <c:pt idx="15557">
                  <c:v>-9914.3700000000008</c:v>
                </c:pt>
                <c:pt idx="15558">
                  <c:v>-16126.8</c:v>
                </c:pt>
                <c:pt idx="15559">
                  <c:v>-3452.88</c:v>
                </c:pt>
                <c:pt idx="15560">
                  <c:v>61280.9</c:v>
                </c:pt>
                <c:pt idx="15561">
                  <c:v>6159.95</c:v>
                </c:pt>
                <c:pt idx="15562">
                  <c:v>-2082.8200000000002</c:v>
                </c:pt>
                <c:pt idx="15563">
                  <c:v>-2973.82</c:v>
                </c:pt>
                <c:pt idx="15564">
                  <c:v>-1473.51</c:v>
                </c:pt>
                <c:pt idx="15565">
                  <c:v>-1139.68</c:v>
                </c:pt>
                <c:pt idx="15566">
                  <c:v>4186.92</c:v>
                </c:pt>
                <c:pt idx="15567">
                  <c:v>-429.92200000000003</c:v>
                </c:pt>
                <c:pt idx="15568">
                  <c:v>-171.65299999999999</c:v>
                </c:pt>
                <c:pt idx="15569">
                  <c:v>-63.422699999999999</c:v>
                </c:pt>
                <c:pt idx="15570">
                  <c:v>21.948</c:v>
                </c:pt>
                <c:pt idx="15571">
                  <c:v>-22088.1</c:v>
                </c:pt>
                <c:pt idx="15572">
                  <c:v>1112.6400000000001</c:v>
                </c:pt>
                <c:pt idx="15573">
                  <c:v>-394.83100000000002</c:v>
                </c:pt>
                <c:pt idx="15574">
                  <c:v>782.14700000000005</c:v>
                </c:pt>
                <c:pt idx="15575">
                  <c:v>-5681.86</c:v>
                </c:pt>
                <c:pt idx="15576">
                  <c:v>-10162.200000000001</c:v>
                </c:pt>
                <c:pt idx="15577">
                  <c:v>-337.03</c:v>
                </c:pt>
                <c:pt idx="15578">
                  <c:v>40385.9</c:v>
                </c:pt>
                <c:pt idx="15579">
                  <c:v>-498.98899999999998</c:v>
                </c:pt>
                <c:pt idx="15580">
                  <c:v>28610.6</c:v>
                </c:pt>
                <c:pt idx="15581">
                  <c:v>32574.3</c:v>
                </c:pt>
                <c:pt idx="15582">
                  <c:v>-3870.44</c:v>
                </c:pt>
                <c:pt idx="15583">
                  <c:v>-2745.97</c:v>
                </c:pt>
                <c:pt idx="15584">
                  <c:v>-914.38199999999995</c:v>
                </c:pt>
                <c:pt idx="15585">
                  <c:v>-3342.94</c:v>
                </c:pt>
                <c:pt idx="15586">
                  <c:v>24038.2</c:v>
                </c:pt>
                <c:pt idx="15587">
                  <c:v>-560.51400000000001</c:v>
                </c:pt>
                <c:pt idx="15588">
                  <c:v>-621.92926</c:v>
                </c:pt>
                <c:pt idx="15589">
                  <c:v>-4731.21</c:v>
                </c:pt>
                <c:pt idx="15590">
                  <c:v>11580.5</c:v>
                </c:pt>
                <c:pt idx="15591">
                  <c:v>-4487.1000000000004</c:v>
                </c:pt>
                <c:pt idx="15592">
                  <c:v>-5245.19</c:v>
                </c:pt>
                <c:pt idx="15593">
                  <c:v>-5014.5600000000004</c:v>
                </c:pt>
                <c:pt idx="15594">
                  <c:v>-6185.32</c:v>
                </c:pt>
                <c:pt idx="15595">
                  <c:v>-4551.9799999999996</c:v>
                </c:pt>
                <c:pt idx="15596">
                  <c:v>-3468.87</c:v>
                </c:pt>
                <c:pt idx="15597">
                  <c:v>-3289.79</c:v>
                </c:pt>
                <c:pt idx="15598">
                  <c:v>-2229.0500000000002</c:v>
                </c:pt>
                <c:pt idx="15599">
                  <c:v>-1320.08</c:v>
                </c:pt>
                <c:pt idx="15600">
                  <c:v>-801.149</c:v>
                </c:pt>
                <c:pt idx="15601">
                  <c:v>-484.59100000000001</c:v>
                </c:pt>
                <c:pt idx="15602">
                  <c:v>214.63200000000001</c:v>
                </c:pt>
                <c:pt idx="15603">
                  <c:v>-1475.5</c:v>
                </c:pt>
                <c:pt idx="15604">
                  <c:v>-552.98199999999997</c:v>
                </c:pt>
                <c:pt idx="15605">
                  <c:v>11236</c:v>
                </c:pt>
                <c:pt idx="15606">
                  <c:v>-1731.69</c:v>
                </c:pt>
                <c:pt idx="15607">
                  <c:v>-526.14099999999996</c:v>
                </c:pt>
                <c:pt idx="15608">
                  <c:v>-63.335900000000002</c:v>
                </c:pt>
                <c:pt idx="15609">
                  <c:v>87.0642</c:v>
                </c:pt>
                <c:pt idx="15610">
                  <c:v>22863.5</c:v>
                </c:pt>
                <c:pt idx="15611">
                  <c:v>-1063.8800000000001</c:v>
                </c:pt>
                <c:pt idx="15612">
                  <c:v>902.44600000000003</c:v>
                </c:pt>
                <c:pt idx="15613">
                  <c:v>-538.28899999999999</c:v>
                </c:pt>
                <c:pt idx="15614">
                  <c:v>-455.26413000000002</c:v>
                </c:pt>
                <c:pt idx="15615">
                  <c:v>235.96463</c:v>
                </c:pt>
                <c:pt idx="15616">
                  <c:v>-5882.54</c:v>
                </c:pt>
                <c:pt idx="15617">
                  <c:v>-12838</c:v>
                </c:pt>
                <c:pt idx="15618">
                  <c:v>-4706.95</c:v>
                </c:pt>
                <c:pt idx="15619">
                  <c:v>-2707.29</c:v>
                </c:pt>
                <c:pt idx="15620">
                  <c:v>4736.62</c:v>
                </c:pt>
                <c:pt idx="15621">
                  <c:v>-1157.32</c:v>
                </c:pt>
                <c:pt idx="15622">
                  <c:v>-660.74099999999999</c:v>
                </c:pt>
                <c:pt idx="15623">
                  <c:v>-2903.52</c:v>
                </c:pt>
                <c:pt idx="15624">
                  <c:v>-1675.51</c:v>
                </c:pt>
                <c:pt idx="15625">
                  <c:v>-708.49</c:v>
                </c:pt>
                <c:pt idx="15626">
                  <c:v>-411.423</c:v>
                </c:pt>
                <c:pt idx="15627">
                  <c:v>-248.256</c:v>
                </c:pt>
                <c:pt idx="15628">
                  <c:v>-977.78300000000002</c:v>
                </c:pt>
                <c:pt idx="15629">
                  <c:v>-295.78699999999998</c:v>
                </c:pt>
                <c:pt idx="15630">
                  <c:v>-475.428</c:v>
                </c:pt>
                <c:pt idx="15631">
                  <c:v>-1764.42</c:v>
                </c:pt>
                <c:pt idx="15632">
                  <c:v>-936.69799999999998</c:v>
                </c:pt>
                <c:pt idx="15633">
                  <c:v>-2844.32</c:v>
                </c:pt>
                <c:pt idx="15634">
                  <c:v>-1084.1400000000001</c:v>
                </c:pt>
                <c:pt idx="15635">
                  <c:v>-290.45699999999999</c:v>
                </c:pt>
                <c:pt idx="15636">
                  <c:v>4.7160500000000001</c:v>
                </c:pt>
                <c:pt idx="15637">
                  <c:v>271.87799999999999</c:v>
                </c:pt>
                <c:pt idx="15638">
                  <c:v>255.71299999999999</c:v>
                </c:pt>
                <c:pt idx="15639">
                  <c:v>5538.39</c:v>
                </c:pt>
                <c:pt idx="15640">
                  <c:v>13.6358</c:v>
                </c:pt>
                <c:pt idx="15641">
                  <c:v>-5951.69</c:v>
                </c:pt>
                <c:pt idx="15642">
                  <c:v>-3857.46</c:v>
                </c:pt>
                <c:pt idx="15643">
                  <c:v>-5990.9</c:v>
                </c:pt>
                <c:pt idx="15644">
                  <c:v>-2346.9899999999998</c:v>
                </c:pt>
                <c:pt idx="15645">
                  <c:v>-3082.08</c:v>
                </c:pt>
                <c:pt idx="15646">
                  <c:v>34822.199999999997</c:v>
                </c:pt>
                <c:pt idx="15647">
                  <c:v>-3390.34</c:v>
                </c:pt>
                <c:pt idx="15648">
                  <c:v>-2749.36</c:v>
                </c:pt>
                <c:pt idx="15649">
                  <c:v>-2012.02</c:v>
                </c:pt>
                <c:pt idx="15650">
                  <c:v>-1151.0899999999999</c:v>
                </c:pt>
                <c:pt idx="15651">
                  <c:v>308.03199999999998</c:v>
                </c:pt>
                <c:pt idx="15652">
                  <c:v>-366.06099999999998</c:v>
                </c:pt>
                <c:pt idx="15653">
                  <c:v>-91.824600000000004</c:v>
                </c:pt>
                <c:pt idx="15654">
                  <c:v>55.863700000000001</c:v>
                </c:pt>
                <c:pt idx="15655">
                  <c:v>-1708.24</c:v>
                </c:pt>
                <c:pt idx="15656">
                  <c:v>408.74700000000001</c:v>
                </c:pt>
                <c:pt idx="15657">
                  <c:v>-589.77200000000005</c:v>
                </c:pt>
                <c:pt idx="15658">
                  <c:v>66587.600000000006</c:v>
                </c:pt>
                <c:pt idx="15659">
                  <c:v>-17287.599999999999</c:v>
                </c:pt>
                <c:pt idx="15660">
                  <c:v>22287.5</c:v>
                </c:pt>
                <c:pt idx="15661">
                  <c:v>-1340.19</c:v>
                </c:pt>
                <c:pt idx="15662">
                  <c:v>-4801.74</c:v>
                </c:pt>
                <c:pt idx="15663">
                  <c:v>-2202.6</c:v>
                </c:pt>
                <c:pt idx="15664">
                  <c:v>-946.83900000000006</c:v>
                </c:pt>
                <c:pt idx="15665">
                  <c:v>-212.876</c:v>
                </c:pt>
                <c:pt idx="15666">
                  <c:v>-72.994399999999999</c:v>
                </c:pt>
                <c:pt idx="15667">
                  <c:v>-64.816000000000003</c:v>
                </c:pt>
                <c:pt idx="15668">
                  <c:v>-573.56399999999996</c:v>
                </c:pt>
                <c:pt idx="15669">
                  <c:v>40066.199999999997</c:v>
                </c:pt>
                <c:pt idx="15670">
                  <c:v>-11879.7</c:v>
                </c:pt>
                <c:pt idx="15671">
                  <c:v>-2376.92</c:v>
                </c:pt>
                <c:pt idx="15672">
                  <c:v>-5486.9</c:v>
                </c:pt>
                <c:pt idx="15673">
                  <c:v>-4006.7</c:v>
                </c:pt>
                <c:pt idx="15674">
                  <c:v>-6036.61</c:v>
                </c:pt>
                <c:pt idx="15675">
                  <c:v>-3171.04</c:v>
                </c:pt>
                <c:pt idx="15676">
                  <c:v>-40092</c:v>
                </c:pt>
                <c:pt idx="15677">
                  <c:v>4284.13</c:v>
                </c:pt>
                <c:pt idx="15678">
                  <c:v>-464.22399999999999</c:v>
                </c:pt>
                <c:pt idx="15679">
                  <c:v>-270.59800000000001</c:v>
                </c:pt>
                <c:pt idx="15680">
                  <c:v>-102.07299999999999</c:v>
                </c:pt>
                <c:pt idx="15681">
                  <c:v>-169.49799999999999</c:v>
                </c:pt>
                <c:pt idx="15682">
                  <c:v>172.67</c:v>
                </c:pt>
                <c:pt idx="15683">
                  <c:v>-531.36800000000005</c:v>
                </c:pt>
                <c:pt idx="15684">
                  <c:v>-449.286</c:v>
                </c:pt>
                <c:pt idx="15685">
                  <c:v>32949.300000000003</c:v>
                </c:pt>
                <c:pt idx="15686">
                  <c:v>-2149.65</c:v>
                </c:pt>
                <c:pt idx="15687">
                  <c:v>-649.29100000000005</c:v>
                </c:pt>
                <c:pt idx="15688">
                  <c:v>131.08500000000001</c:v>
                </c:pt>
                <c:pt idx="15689">
                  <c:v>359.52100000000002</c:v>
                </c:pt>
                <c:pt idx="15690">
                  <c:v>-1716.06</c:v>
                </c:pt>
                <c:pt idx="15691">
                  <c:v>-939.18899999999996</c:v>
                </c:pt>
                <c:pt idx="15692">
                  <c:v>245.46899999999999</c:v>
                </c:pt>
                <c:pt idx="15693">
                  <c:v>1237.94</c:v>
                </c:pt>
                <c:pt idx="15694">
                  <c:v>606.73900000000003</c:v>
                </c:pt>
                <c:pt idx="15695">
                  <c:v>-8239.67</c:v>
                </c:pt>
                <c:pt idx="15696">
                  <c:v>10179.9</c:v>
                </c:pt>
                <c:pt idx="15697">
                  <c:v>-10814.3</c:v>
                </c:pt>
                <c:pt idx="15698">
                  <c:v>-3020.49</c:v>
                </c:pt>
                <c:pt idx="15699">
                  <c:v>-3267.04</c:v>
                </c:pt>
                <c:pt idx="15700">
                  <c:v>-4564.3900000000003</c:v>
                </c:pt>
                <c:pt idx="15701">
                  <c:v>-2093.08</c:v>
                </c:pt>
                <c:pt idx="15702">
                  <c:v>13450.6</c:v>
                </c:pt>
                <c:pt idx="15703">
                  <c:v>-2398.62</c:v>
                </c:pt>
                <c:pt idx="15704">
                  <c:v>-1160.9100000000001</c:v>
                </c:pt>
                <c:pt idx="15705">
                  <c:v>-666.06100000000004</c:v>
                </c:pt>
                <c:pt idx="15706">
                  <c:v>-533.63678000000004</c:v>
                </c:pt>
                <c:pt idx="15707">
                  <c:v>-250.04499999999999</c:v>
                </c:pt>
                <c:pt idx="15708">
                  <c:v>-88.41</c:v>
                </c:pt>
                <c:pt idx="15709">
                  <c:v>-4.9736099999999999</c:v>
                </c:pt>
                <c:pt idx="15710">
                  <c:v>10959.2</c:v>
                </c:pt>
                <c:pt idx="15711">
                  <c:v>995.77099999999996</c:v>
                </c:pt>
                <c:pt idx="15712">
                  <c:v>-3800.99</c:v>
                </c:pt>
                <c:pt idx="15713">
                  <c:v>186.21799999999999</c:v>
                </c:pt>
                <c:pt idx="15714">
                  <c:v>-184.68248</c:v>
                </c:pt>
                <c:pt idx="15715">
                  <c:v>6460.8</c:v>
                </c:pt>
                <c:pt idx="15716">
                  <c:v>-10888.9</c:v>
                </c:pt>
                <c:pt idx="15717">
                  <c:v>-2398.98</c:v>
                </c:pt>
                <c:pt idx="15718">
                  <c:v>-806.41687000000002</c:v>
                </c:pt>
                <c:pt idx="15719">
                  <c:v>734.14499999999998</c:v>
                </c:pt>
                <c:pt idx="15720">
                  <c:v>16298.6</c:v>
                </c:pt>
                <c:pt idx="15721">
                  <c:v>-333.63028000000003</c:v>
                </c:pt>
                <c:pt idx="15722">
                  <c:v>-385.25900000000001</c:v>
                </c:pt>
                <c:pt idx="15723">
                  <c:v>-5972.55</c:v>
                </c:pt>
                <c:pt idx="15724">
                  <c:v>-14395.4</c:v>
                </c:pt>
                <c:pt idx="15725">
                  <c:v>-5615.27</c:v>
                </c:pt>
                <c:pt idx="15726">
                  <c:v>-2941.04</c:v>
                </c:pt>
                <c:pt idx="15727">
                  <c:v>7518.3</c:v>
                </c:pt>
                <c:pt idx="15728">
                  <c:v>7290.52</c:v>
                </c:pt>
                <c:pt idx="15729">
                  <c:v>21263.7</c:v>
                </c:pt>
                <c:pt idx="15730">
                  <c:v>-42802.400000000001</c:v>
                </c:pt>
                <c:pt idx="15731">
                  <c:v>23741.4</c:v>
                </c:pt>
                <c:pt idx="15732">
                  <c:v>24282.3</c:v>
                </c:pt>
                <c:pt idx="15733">
                  <c:v>23372.2</c:v>
                </c:pt>
                <c:pt idx="15734">
                  <c:v>23372.2</c:v>
                </c:pt>
                <c:pt idx="15735">
                  <c:v>6012.8</c:v>
                </c:pt>
                <c:pt idx="15736">
                  <c:v>-4736.42</c:v>
                </c:pt>
                <c:pt idx="15737">
                  <c:v>-3358.31</c:v>
                </c:pt>
                <c:pt idx="15738">
                  <c:v>-2823.43</c:v>
                </c:pt>
                <c:pt idx="15739">
                  <c:v>-2241.5100000000002</c:v>
                </c:pt>
                <c:pt idx="15740">
                  <c:v>-1101.08</c:v>
                </c:pt>
                <c:pt idx="15741">
                  <c:v>-751.32399999999996</c:v>
                </c:pt>
                <c:pt idx="15742">
                  <c:v>-409.61399999999998</c:v>
                </c:pt>
                <c:pt idx="15743">
                  <c:v>-330.30542000000003</c:v>
                </c:pt>
                <c:pt idx="15744">
                  <c:v>-308.22699999999998</c:v>
                </c:pt>
                <c:pt idx="15745">
                  <c:v>-1422.76</c:v>
                </c:pt>
                <c:pt idx="15746">
                  <c:v>43581.9</c:v>
                </c:pt>
                <c:pt idx="15747">
                  <c:v>-2924.25</c:v>
                </c:pt>
                <c:pt idx="15748">
                  <c:v>-1377.98</c:v>
                </c:pt>
                <c:pt idx="15749">
                  <c:v>-520.49599999999998</c:v>
                </c:pt>
                <c:pt idx="15750">
                  <c:v>-97.641199999999998</c:v>
                </c:pt>
                <c:pt idx="15751">
                  <c:v>8863.08</c:v>
                </c:pt>
                <c:pt idx="15752">
                  <c:v>45.1815</c:v>
                </c:pt>
                <c:pt idx="15753">
                  <c:v>68.771299999999997</c:v>
                </c:pt>
                <c:pt idx="15754">
                  <c:v>503.40300000000002</c:v>
                </c:pt>
                <c:pt idx="15755">
                  <c:v>-130.55000000000001</c:v>
                </c:pt>
                <c:pt idx="15756">
                  <c:v>-498.5849</c:v>
                </c:pt>
                <c:pt idx="15757">
                  <c:v>-511.27600000000001</c:v>
                </c:pt>
                <c:pt idx="15758">
                  <c:v>-7510.37</c:v>
                </c:pt>
                <c:pt idx="15759">
                  <c:v>-3457.77</c:v>
                </c:pt>
                <c:pt idx="15760">
                  <c:v>-5602.27</c:v>
                </c:pt>
                <c:pt idx="15761">
                  <c:v>-2587.7800000000002</c:v>
                </c:pt>
                <c:pt idx="15762">
                  <c:v>-2282.6999999999998</c:v>
                </c:pt>
                <c:pt idx="15763">
                  <c:v>-1428.06</c:v>
                </c:pt>
                <c:pt idx="15764">
                  <c:v>-910.22199999999998</c:v>
                </c:pt>
                <c:pt idx="15765">
                  <c:v>36442.699999999997</c:v>
                </c:pt>
                <c:pt idx="15766">
                  <c:v>-617.79700000000003</c:v>
                </c:pt>
                <c:pt idx="15767">
                  <c:v>-1489.85</c:v>
                </c:pt>
                <c:pt idx="15768">
                  <c:v>-1092.3599999999999</c:v>
                </c:pt>
                <c:pt idx="15769">
                  <c:v>-807.40200000000004</c:v>
                </c:pt>
                <c:pt idx="15770">
                  <c:v>-351.83600000000001</c:v>
                </c:pt>
                <c:pt idx="15771">
                  <c:v>5983.29</c:v>
                </c:pt>
                <c:pt idx="15772">
                  <c:v>-1213.22</c:v>
                </c:pt>
                <c:pt idx="15773">
                  <c:v>-649.89300000000003</c:v>
                </c:pt>
                <c:pt idx="15774">
                  <c:v>-373.78100000000001</c:v>
                </c:pt>
                <c:pt idx="15775">
                  <c:v>-546.02099999999996</c:v>
                </c:pt>
                <c:pt idx="15776">
                  <c:v>-1839.37</c:v>
                </c:pt>
                <c:pt idx="15777">
                  <c:v>-321.36799999999999</c:v>
                </c:pt>
                <c:pt idx="15778">
                  <c:v>-72.679100000000005</c:v>
                </c:pt>
                <c:pt idx="15779">
                  <c:v>-4152.0600000000004</c:v>
                </c:pt>
                <c:pt idx="15780">
                  <c:v>298.53699999999998</c:v>
                </c:pt>
                <c:pt idx="15781">
                  <c:v>-118.504</c:v>
                </c:pt>
                <c:pt idx="15782">
                  <c:v>943.73099999999999</c:v>
                </c:pt>
                <c:pt idx="15783">
                  <c:v>135.547</c:v>
                </c:pt>
                <c:pt idx="15784">
                  <c:v>4867.97</c:v>
                </c:pt>
                <c:pt idx="15785">
                  <c:v>2839.23</c:v>
                </c:pt>
                <c:pt idx="15786">
                  <c:v>-2408.5</c:v>
                </c:pt>
                <c:pt idx="15787">
                  <c:v>36.703299999999999</c:v>
                </c:pt>
                <c:pt idx="15788">
                  <c:v>-4479.8999999999996</c:v>
                </c:pt>
                <c:pt idx="15789">
                  <c:v>-4488.09</c:v>
                </c:pt>
                <c:pt idx="15790">
                  <c:v>-3523.27</c:v>
                </c:pt>
                <c:pt idx="15791">
                  <c:v>-2061.66</c:v>
                </c:pt>
                <c:pt idx="15792">
                  <c:v>-1963.1</c:v>
                </c:pt>
                <c:pt idx="15793">
                  <c:v>-927.89800000000002</c:v>
                </c:pt>
                <c:pt idx="15794">
                  <c:v>-563.37199999999996</c:v>
                </c:pt>
                <c:pt idx="15795">
                  <c:v>1098.82</c:v>
                </c:pt>
                <c:pt idx="15796">
                  <c:v>483.09082000000001</c:v>
                </c:pt>
                <c:pt idx="15797">
                  <c:v>3571.34</c:v>
                </c:pt>
                <c:pt idx="15798">
                  <c:v>-568.13599999999997</c:v>
                </c:pt>
                <c:pt idx="15799">
                  <c:v>-325.233</c:v>
                </c:pt>
                <c:pt idx="15800">
                  <c:v>-138.36199999999999</c:v>
                </c:pt>
                <c:pt idx="15801">
                  <c:v>2674.75</c:v>
                </c:pt>
                <c:pt idx="15802">
                  <c:v>-320.221</c:v>
                </c:pt>
                <c:pt idx="15803">
                  <c:v>58.215699999999998</c:v>
                </c:pt>
                <c:pt idx="15804">
                  <c:v>-63419.1</c:v>
                </c:pt>
                <c:pt idx="15805">
                  <c:v>1137.94</c:v>
                </c:pt>
                <c:pt idx="15806">
                  <c:v>-4905.4399999999996</c:v>
                </c:pt>
                <c:pt idx="15807">
                  <c:v>-26075.599999999999</c:v>
                </c:pt>
                <c:pt idx="15808">
                  <c:v>-967.52499999999998</c:v>
                </c:pt>
                <c:pt idx="15809">
                  <c:v>-114.508</c:v>
                </c:pt>
                <c:pt idx="15810">
                  <c:v>-132.072</c:v>
                </c:pt>
                <c:pt idx="15811">
                  <c:v>-1616.75</c:v>
                </c:pt>
                <c:pt idx="15812">
                  <c:v>1076.42</c:v>
                </c:pt>
                <c:pt idx="15813">
                  <c:v>505.05799999999999</c:v>
                </c:pt>
                <c:pt idx="15814">
                  <c:v>-548.31100000000004</c:v>
                </c:pt>
                <c:pt idx="15815">
                  <c:v>61382</c:v>
                </c:pt>
                <c:pt idx="15816">
                  <c:v>-5029.95</c:v>
                </c:pt>
                <c:pt idx="15817">
                  <c:v>-4900.78</c:v>
                </c:pt>
                <c:pt idx="15818">
                  <c:v>-5518.01</c:v>
                </c:pt>
                <c:pt idx="15819">
                  <c:v>23536.2</c:v>
                </c:pt>
                <c:pt idx="15820">
                  <c:v>-4134.8999999999996</c:v>
                </c:pt>
                <c:pt idx="15821">
                  <c:v>-1831.19</c:v>
                </c:pt>
                <c:pt idx="15822">
                  <c:v>-1270.8900000000001</c:v>
                </c:pt>
                <c:pt idx="15823">
                  <c:v>-814.83</c:v>
                </c:pt>
                <c:pt idx="15824">
                  <c:v>-504.49</c:v>
                </c:pt>
                <c:pt idx="15825">
                  <c:v>-444.85399999999998</c:v>
                </c:pt>
                <c:pt idx="15826">
                  <c:v>-1193.8499999999999</c:v>
                </c:pt>
                <c:pt idx="15827">
                  <c:v>-968.423</c:v>
                </c:pt>
                <c:pt idx="15828">
                  <c:v>24585.7</c:v>
                </c:pt>
                <c:pt idx="15829">
                  <c:v>-1835.79</c:v>
                </c:pt>
                <c:pt idx="15830">
                  <c:v>-950.09299999999996</c:v>
                </c:pt>
                <c:pt idx="15831">
                  <c:v>368.99599999999998</c:v>
                </c:pt>
                <c:pt idx="15832">
                  <c:v>496.90744000000001</c:v>
                </c:pt>
                <c:pt idx="15833">
                  <c:v>-462.67200000000003</c:v>
                </c:pt>
                <c:pt idx="15834">
                  <c:v>-249.19900000000001</c:v>
                </c:pt>
                <c:pt idx="15835">
                  <c:v>-142.59100000000001</c:v>
                </c:pt>
                <c:pt idx="15836">
                  <c:v>348.87200000000001</c:v>
                </c:pt>
                <c:pt idx="15837">
                  <c:v>-17663.5</c:v>
                </c:pt>
                <c:pt idx="15838">
                  <c:v>-746.255</c:v>
                </c:pt>
                <c:pt idx="15839">
                  <c:v>-65.161900000000003</c:v>
                </c:pt>
                <c:pt idx="15840">
                  <c:v>3298.1</c:v>
                </c:pt>
                <c:pt idx="15841">
                  <c:v>47166.2</c:v>
                </c:pt>
                <c:pt idx="15842">
                  <c:v>-11942.6</c:v>
                </c:pt>
                <c:pt idx="15843">
                  <c:v>-1413.86</c:v>
                </c:pt>
                <c:pt idx="15844">
                  <c:v>2081.2800000000002</c:v>
                </c:pt>
                <c:pt idx="15845">
                  <c:v>-3154.89</c:v>
                </c:pt>
                <c:pt idx="15846">
                  <c:v>-3426.71</c:v>
                </c:pt>
                <c:pt idx="15847">
                  <c:v>-17.345800000000001</c:v>
                </c:pt>
                <c:pt idx="15848">
                  <c:v>13159.7</c:v>
                </c:pt>
                <c:pt idx="15849">
                  <c:v>-2339.8000000000002</c:v>
                </c:pt>
                <c:pt idx="15850">
                  <c:v>-1871.59</c:v>
                </c:pt>
                <c:pt idx="15851">
                  <c:v>2055.1799999999998</c:v>
                </c:pt>
                <c:pt idx="15852">
                  <c:v>-785.20899999999995</c:v>
                </c:pt>
                <c:pt idx="15853">
                  <c:v>-400.38</c:v>
                </c:pt>
                <c:pt idx="15854">
                  <c:v>-3.4517199999999999</c:v>
                </c:pt>
                <c:pt idx="15855">
                  <c:v>-219.988</c:v>
                </c:pt>
                <c:pt idx="15856">
                  <c:v>1245.1600000000001</c:v>
                </c:pt>
                <c:pt idx="15857">
                  <c:v>-445.435</c:v>
                </c:pt>
                <c:pt idx="15858">
                  <c:v>-1858.26</c:v>
                </c:pt>
                <c:pt idx="15859">
                  <c:v>-1508.46</c:v>
                </c:pt>
                <c:pt idx="15860">
                  <c:v>6715.99</c:v>
                </c:pt>
                <c:pt idx="15861">
                  <c:v>-691.77700000000004</c:v>
                </c:pt>
                <c:pt idx="15862">
                  <c:v>14.5543</c:v>
                </c:pt>
                <c:pt idx="15863">
                  <c:v>862.65300000000002</c:v>
                </c:pt>
                <c:pt idx="15864">
                  <c:v>-8553.9699999999993</c:v>
                </c:pt>
                <c:pt idx="15865">
                  <c:v>-1629.64</c:v>
                </c:pt>
                <c:pt idx="15866">
                  <c:v>946.30799999999999</c:v>
                </c:pt>
                <c:pt idx="15867">
                  <c:v>448.14600000000002</c:v>
                </c:pt>
                <c:pt idx="15868">
                  <c:v>1669.62</c:v>
                </c:pt>
                <c:pt idx="15869">
                  <c:v>-488.27199999999999</c:v>
                </c:pt>
                <c:pt idx="15870">
                  <c:v>-264.60199999999998</c:v>
                </c:pt>
                <c:pt idx="15871">
                  <c:v>4.5098000000000003</c:v>
                </c:pt>
                <c:pt idx="15872">
                  <c:v>-566.84299999999996</c:v>
                </c:pt>
                <c:pt idx="15873">
                  <c:v>541.83799999999997</c:v>
                </c:pt>
                <c:pt idx="15874">
                  <c:v>1048.3399999999999</c:v>
                </c:pt>
                <c:pt idx="15875">
                  <c:v>54024.3</c:v>
                </c:pt>
                <c:pt idx="15876">
                  <c:v>-4301.1400000000003</c:v>
                </c:pt>
                <c:pt idx="15877">
                  <c:v>-41092.800000000003</c:v>
                </c:pt>
                <c:pt idx="15878">
                  <c:v>-1878.93</c:v>
                </c:pt>
                <c:pt idx="15879">
                  <c:v>-802.82195999999999</c:v>
                </c:pt>
                <c:pt idx="15880">
                  <c:v>5885.42</c:v>
                </c:pt>
                <c:pt idx="15881">
                  <c:v>78945.7</c:v>
                </c:pt>
                <c:pt idx="15882">
                  <c:v>-4843.8500000000004</c:v>
                </c:pt>
                <c:pt idx="15883">
                  <c:v>-2470.71</c:v>
                </c:pt>
                <c:pt idx="15884">
                  <c:v>-2915.83</c:v>
                </c:pt>
                <c:pt idx="15885">
                  <c:v>1123.0999999999999</c:v>
                </c:pt>
                <c:pt idx="15886">
                  <c:v>2400.14</c:v>
                </c:pt>
                <c:pt idx="15887">
                  <c:v>-451.76100000000002</c:v>
                </c:pt>
                <c:pt idx="15888">
                  <c:v>6794.25</c:v>
                </c:pt>
                <c:pt idx="15889">
                  <c:v>2636.67</c:v>
                </c:pt>
                <c:pt idx="15890">
                  <c:v>-2939.77</c:v>
                </c:pt>
                <c:pt idx="15891">
                  <c:v>-1130.18</c:v>
                </c:pt>
                <c:pt idx="15892">
                  <c:v>-426.72800000000001</c:v>
                </c:pt>
                <c:pt idx="15893">
                  <c:v>-183.96199999999999</c:v>
                </c:pt>
                <c:pt idx="15894">
                  <c:v>-150.79400000000001</c:v>
                </c:pt>
                <c:pt idx="15895">
                  <c:v>-114.51900000000001</c:v>
                </c:pt>
                <c:pt idx="15896">
                  <c:v>190.096</c:v>
                </c:pt>
                <c:pt idx="15897">
                  <c:v>3005.12</c:v>
                </c:pt>
                <c:pt idx="15898">
                  <c:v>-821.625</c:v>
                </c:pt>
                <c:pt idx="15899">
                  <c:v>-67.727500000000006</c:v>
                </c:pt>
                <c:pt idx="15900">
                  <c:v>9549.48</c:v>
                </c:pt>
                <c:pt idx="15901">
                  <c:v>3392.75</c:v>
                </c:pt>
                <c:pt idx="15902">
                  <c:v>-2157.3000000000002</c:v>
                </c:pt>
                <c:pt idx="15903">
                  <c:v>-6744.33</c:v>
                </c:pt>
                <c:pt idx="15904">
                  <c:v>-3547.28</c:v>
                </c:pt>
                <c:pt idx="15905">
                  <c:v>-2009.51</c:v>
                </c:pt>
                <c:pt idx="15906">
                  <c:v>571.66899999999998</c:v>
                </c:pt>
                <c:pt idx="15907">
                  <c:v>-833.548</c:v>
                </c:pt>
                <c:pt idx="15908">
                  <c:v>22820.6</c:v>
                </c:pt>
                <c:pt idx="15909">
                  <c:v>-1578.1</c:v>
                </c:pt>
                <c:pt idx="15910">
                  <c:v>-936.80899999999997</c:v>
                </c:pt>
                <c:pt idx="15911">
                  <c:v>704.06899999999996</c:v>
                </c:pt>
                <c:pt idx="15912">
                  <c:v>-1510.62</c:v>
                </c:pt>
                <c:pt idx="15913">
                  <c:v>-923.36500000000001</c:v>
                </c:pt>
                <c:pt idx="15914">
                  <c:v>-645.74300000000005</c:v>
                </c:pt>
                <c:pt idx="15915">
                  <c:v>9981.8700000000008</c:v>
                </c:pt>
                <c:pt idx="15916">
                  <c:v>236.964</c:v>
                </c:pt>
                <c:pt idx="15917">
                  <c:v>-639.55899999999997</c:v>
                </c:pt>
                <c:pt idx="15918">
                  <c:v>-539.54200000000003</c:v>
                </c:pt>
                <c:pt idx="15919">
                  <c:v>-338.36700000000002</c:v>
                </c:pt>
                <c:pt idx="15920">
                  <c:v>-304.238</c:v>
                </c:pt>
                <c:pt idx="15921">
                  <c:v>-2306.7399999999998</c:v>
                </c:pt>
                <c:pt idx="15922">
                  <c:v>-361.61</c:v>
                </c:pt>
                <c:pt idx="15923">
                  <c:v>182.34399999999999</c:v>
                </c:pt>
                <c:pt idx="15924">
                  <c:v>-360.27699999999999</c:v>
                </c:pt>
                <c:pt idx="15925">
                  <c:v>-203.72673</c:v>
                </c:pt>
                <c:pt idx="15926">
                  <c:v>-927.18399999999997</c:v>
                </c:pt>
                <c:pt idx="15927">
                  <c:v>-339.58100000000002</c:v>
                </c:pt>
                <c:pt idx="15928">
                  <c:v>1013.59</c:v>
                </c:pt>
                <c:pt idx="15929">
                  <c:v>-1202.17</c:v>
                </c:pt>
                <c:pt idx="15930">
                  <c:v>-237.72373999999999</c:v>
                </c:pt>
                <c:pt idx="15931">
                  <c:v>-4844.6000000000004</c:v>
                </c:pt>
                <c:pt idx="15932">
                  <c:v>-3282.12</c:v>
                </c:pt>
                <c:pt idx="15933">
                  <c:v>-3489.22</c:v>
                </c:pt>
                <c:pt idx="15934">
                  <c:v>-1249.3499999999999</c:v>
                </c:pt>
                <c:pt idx="15935">
                  <c:v>-951.96699999999998</c:v>
                </c:pt>
                <c:pt idx="15936">
                  <c:v>-2047.9</c:v>
                </c:pt>
                <c:pt idx="15937">
                  <c:v>-1581.73</c:v>
                </c:pt>
                <c:pt idx="15938">
                  <c:v>1567.01</c:v>
                </c:pt>
                <c:pt idx="15939">
                  <c:v>-717.97699999999998</c:v>
                </c:pt>
                <c:pt idx="15940">
                  <c:v>-365.03100000000001</c:v>
                </c:pt>
                <c:pt idx="15941">
                  <c:v>-214.346</c:v>
                </c:pt>
                <c:pt idx="15942">
                  <c:v>661.74099999999999</c:v>
                </c:pt>
                <c:pt idx="15943">
                  <c:v>685.21199999999999</c:v>
                </c:pt>
                <c:pt idx="15944">
                  <c:v>-5210.8100000000004</c:v>
                </c:pt>
                <c:pt idx="15945">
                  <c:v>-431.29500000000002</c:v>
                </c:pt>
                <c:pt idx="15946">
                  <c:v>-948.774</c:v>
                </c:pt>
                <c:pt idx="15947">
                  <c:v>-261.66861</c:v>
                </c:pt>
                <c:pt idx="15948">
                  <c:v>-1850.12</c:v>
                </c:pt>
                <c:pt idx="15949">
                  <c:v>-1486.15</c:v>
                </c:pt>
                <c:pt idx="15950">
                  <c:v>-560.66300000000001</c:v>
                </c:pt>
                <c:pt idx="15951">
                  <c:v>308.327</c:v>
                </c:pt>
                <c:pt idx="15952">
                  <c:v>328.93866000000003</c:v>
                </c:pt>
                <c:pt idx="15953">
                  <c:v>162.351</c:v>
                </c:pt>
                <c:pt idx="15954">
                  <c:v>604.84299999999996</c:v>
                </c:pt>
                <c:pt idx="15955">
                  <c:v>221.17099999999999</c:v>
                </c:pt>
                <c:pt idx="15956">
                  <c:v>-260.97800000000001</c:v>
                </c:pt>
                <c:pt idx="15957">
                  <c:v>-494.024</c:v>
                </c:pt>
                <c:pt idx="15958">
                  <c:v>-680.54200000000003</c:v>
                </c:pt>
                <c:pt idx="15959">
                  <c:v>-3709.93</c:v>
                </c:pt>
                <c:pt idx="15960">
                  <c:v>-919.80600000000004</c:v>
                </c:pt>
                <c:pt idx="15961">
                  <c:v>-744.34400000000005</c:v>
                </c:pt>
                <c:pt idx="15962">
                  <c:v>-14.328150000000001</c:v>
                </c:pt>
                <c:pt idx="15963">
                  <c:v>-266.27800000000002</c:v>
                </c:pt>
                <c:pt idx="15964">
                  <c:v>-488.54</c:v>
                </c:pt>
                <c:pt idx="15965">
                  <c:v>-2041.14</c:v>
                </c:pt>
                <c:pt idx="15966">
                  <c:v>-2192.8200000000002</c:v>
                </c:pt>
                <c:pt idx="15967">
                  <c:v>-1908.67</c:v>
                </c:pt>
                <c:pt idx="15968">
                  <c:v>70004</c:v>
                </c:pt>
                <c:pt idx="15969">
                  <c:v>14997.6</c:v>
                </c:pt>
                <c:pt idx="15970">
                  <c:v>-30772.6</c:v>
                </c:pt>
                <c:pt idx="15971">
                  <c:v>-4265.78</c:v>
                </c:pt>
                <c:pt idx="15972">
                  <c:v>-2009.72</c:v>
                </c:pt>
                <c:pt idx="15973">
                  <c:v>-1067.52</c:v>
                </c:pt>
                <c:pt idx="15974">
                  <c:v>-684.63199999999995</c:v>
                </c:pt>
                <c:pt idx="15975">
                  <c:v>-451.81299999999999</c:v>
                </c:pt>
                <c:pt idx="15976">
                  <c:v>-310.21701000000002</c:v>
                </c:pt>
                <c:pt idx="15977">
                  <c:v>-873.17</c:v>
                </c:pt>
                <c:pt idx="15978">
                  <c:v>-3.2184699999999999</c:v>
                </c:pt>
                <c:pt idx="15979">
                  <c:v>-2051.4499999999998</c:v>
                </c:pt>
                <c:pt idx="15980">
                  <c:v>-745.82100000000003</c:v>
                </c:pt>
                <c:pt idx="15981">
                  <c:v>-472.78399999999999</c:v>
                </c:pt>
                <c:pt idx="15982">
                  <c:v>-409.89299999999997</c:v>
                </c:pt>
                <c:pt idx="15983">
                  <c:v>-372.48599999999999</c:v>
                </c:pt>
                <c:pt idx="15984">
                  <c:v>2455.9699999999998</c:v>
                </c:pt>
                <c:pt idx="15985">
                  <c:v>-31.137499999999999</c:v>
                </c:pt>
                <c:pt idx="15986">
                  <c:v>-177.98085</c:v>
                </c:pt>
                <c:pt idx="15987">
                  <c:v>-165.21700000000001</c:v>
                </c:pt>
                <c:pt idx="15988">
                  <c:v>-585.83900000000006</c:v>
                </c:pt>
                <c:pt idx="15989">
                  <c:v>14031.3</c:v>
                </c:pt>
                <c:pt idx="15990">
                  <c:v>9420.51</c:v>
                </c:pt>
                <c:pt idx="15991">
                  <c:v>547.13699999999994</c:v>
                </c:pt>
                <c:pt idx="15992">
                  <c:v>470.32400000000001</c:v>
                </c:pt>
                <c:pt idx="15993">
                  <c:v>720.36554000000001</c:v>
                </c:pt>
                <c:pt idx="15994">
                  <c:v>-953.52099999999996</c:v>
                </c:pt>
                <c:pt idx="15995">
                  <c:v>2517.86</c:v>
                </c:pt>
                <c:pt idx="15996">
                  <c:v>3068.72</c:v>
                </c:pt>
                <c:pt idx="15997">
                  <c:v>-4607.0200000000004</c:v>
                </c:pt>
                <c:pt idx="15998">
                  <c:v>1167.32</c:v>
                </c:pt>
                <c:pt idx="15999">
                  <c:v>-5710.88</c:v>
                </c:pt>
                <c:pt idx="16000">
                  <c:v>-2984.29</c:v>
                </c:pt>
                <c:pt idx="16001">
                  <c:v>-2042.78</c:v>
                </c:pt>
                <c:pt idx="16002">
                  <c:v>-1215.46</c:v>
                </c:pt>
                <c:pt idx="16003">
                  <c:v>9174.0400000000009</c:v>
                </c:pt>
                <c:pt idx="16004">
                  <c:v>-1801.88</c:v>
                </c:pt>
                <c:pt idx="16005">
                  <c:v>-13395.3</c:v>
                </c:pt>
                <c:pt idx="16006">
                  <c:v>-642.41399999999999</c:v>
                </c:pt>
                <c:pt idx="16007">
                  <c:v>3334.21</c:v>
                </c:pt>
                <c:pt idx="16008">
                  <c:v>-2855.94</c:v>
                </c:pt>
                <c:pt idx="16009">
                  <c:v>-895.13099999999997</c:v>
                </c:pt>
                <c:pt idx="16010">
                  <c:v>-423.58300000000003</c:v>
                </c:pt>
                <c:pt idx="16011">
                  <c:v>-198.07300000000001</c:v>
                </c:pt>
                <c:pt idx="16012">
                  <c:v>-133.45699999999999</c:v>
                </c:pt>
                <c:pt idx="16013">
                  <c:v>501.31400000000002</c:v>
                </c:pt>
                <c:pt idx="16014">
                  <c:v>-1623.35</c:v>
                </c:pt>
                <c:pt idx="16015">
                  <c:v>-622.22799999999995</c:v>
                </c:pt>
                <c:pt idx="16016">
                  <c:v>-164.94399999999999</c:v>
                </c:pt>
                <c:pt idx="16017">
                  <c:v>252.977</c:v>
                </c:pt>
                <c:pt idx="16018">
                  <c:v>317.738</c:v>
                </c:pt>
                <c:pt idx="16019">
                  <c:v>140.71299999999999</c:v>
                </c:pt>
                <c:pt idx="16020">
                  <c:v>-8.77773</c:v>
                </c:pt>
                <c:pt idx="16021">
                  <c:v>1193.44</c:v>
                </c:pt>
                <c:pt idx="16022">
                  <c:v>-1216.3599999999999</c:v>
                </c:pt>
                <c:pt idx="16023">
                  <c:v>-307.39499999999998</c:v>
                </c:pt>
                <c:pt idx="16024">
                  <c:v>-832.69100000000003</c:v>
                </c:pt>
                <c:pt idx="16025">
                  <c:v>-94.789500000000004</c:v>
                </c:pt>
                <c:pt idx="16026">
                  <c:v>-74.376000000000005</c:v>
                </c:pt>
                <c:pt idx="16027">
                  <c:v>31556.3</c:v>
                </c:pt>
                <c:pt idx="16028">
                  <c:v>-1495.26</c:v>
                </c:pt>
                <c:pt idx="16029">
                  <c:v>-429.71499999999997</c:v>
                </c:pt>
                <c:pt idx="16030">
                  <c:v>-197.9776</c:v>
                </c:pt>
                <c:pt idx="16031">
                  <c:v>517.02700000000004</c:v>
                </c:pt>
                <c:pt idx="16032">
                  <c:v>533.91300000000001</c:v>
                </c:pt>
                <c:pt idx="16033">
                  <c:v>-969.55957000000001</c:v>
                </c:pt>
                <c:pt idx="16034">
                  <c:v>-586.572</c:v>
                </c:pt>
                <c:pt idx="16035">
                  <c:v>-475.09899999999999</c:v>
                </c:pt>
                <c:pt idx="16036">
                  <c:v>-410.92700000000002</c:v>
                </c:pt>
                <c:pt idx="16037">
                  <c:v>2799.02</c:v>
                </c:pt>
                <c:pt idx="16038">
                  <c:v>-1163.3599999999999</c:v>
                </c:pt>
                <c:pt idx="16039">
                  <c:v>-142.88</c:v>
                </c:pt>
                <c:pt idx="16040">
                  <c:v>-102.959</c:v>
                </c:pt>
                <c:pt idx="16041">
                  <c:v>11281.9</c:v>
                </c:pt>
                <c:pt idx="16042">
                  <c:v>-448.85</c:v>
                </c:pt>
                <c:pt idx="16043">
                  <c:v>-704.09400000000005</c:v>
                </c:pt>
                <c:pt idx="16044">
                  <c:v>2695.62</c:v>
                </c:pt>
                <c:pt idx="16045">
                  <c:v>-543.49199999999996</c:v>
                </c:pt>
                <c:pt idx="16046">
                  <c:v>-505.73937999999998</c:v>
                </c:pt>
                <c:pt idx="16047">
                  <c:v>-5146.3599999999997</c:v>
                </c:pt>
                <c:pt idx="16048">
                  <c:v>-211.39400000000001</c:v>
                </c:pt>
                <c:pt idx="16049">
                  <c:v>12578.2</c:v>
                </c:pt>
                <c:pt idx="16050">
                  <c:v>-154.9</c:v>
                </c:pt>
                <c:pt idx="16051">
                  <c:v>623.45600000000002</c:v>
                </c:pt>
                <c:pt idx="16052">
                  <c:v>-1052.02</c:v>
                </c:pt>
                <c:pt idx="16053">
                  <c:v>18.322199999999999</c:v>
                </c:pt>
                <c:pt idx="16054">
                  <c:v>-298.327</c:v>
                </c:pt>
                <c:pt idx="16055">
                  <c:v>-178.99100000000001</c:v>
                </c:pt>
                <c:pt idx="16056">
                  <c:v>-381.47199999999998</c:v>
                </c:pt>
                <c:pt idx="16057">
                  <c:v>-372.37299999999999</c:v>
                </c:pt>
                <c:pt idx="16058">
                  <c:v>-217.37619000000001</c:v>
                </c:pt>
                <c:pt idx="16059">
                  <c:v>-163.798</c:v>
                </c:pt>
                <c:pt idx="16060">
                  <c:v>-285.10899999999998</c:v>
                </c:pt>
                <c:pt idx="16061">
                  <c:v>42.329500000000003</c:v>
                </c:pt>
                <c:pt idx="16062">
                  <c:v>66.241900000000001</c:v>
                </c:pt>
                <c:pt idx="16063">
                  <c:v>72.085350000000005</c:v>
                </c:pt>
                <c:pt idx="16064">
                  <c:v>90.462999999999994</c:v>
                </c:pt>
                <c:pt idx="16065">
                  <c:v>12311.4</c:v>
                </c:pt>
                <c:pt idx="16066">
                  <c:v>-5345.74</c:v>
                </c:pt>
                <c:pt idx="16067">
                  <c:v>-2038.55</c:v>
                </c:pt>
                <c:pt idx="16068">
                  <c:v>-911.48800000000006</c:v>
                </c:pt>
                <c:pt idx="16069">
                  <c:v>220.31899999999999</c:v>
                </c:pt>
                <c:pt idx="16070">
                  <c:v>392.577</c:v>
                </c:pt>
                <c:pt idx="16071">
                  <c:v>-363.09199999999998</c:v>
                </c:pt>
                <c:pt idx="16072">
                  <c:v>-367.15600000000001</c:v>
                </c:pt>
                <c:pt idx="16073">
                  <c:v>-306.02600000000001</c:v>
                </c:pt>
                <c:pt idx="16074">
                  <c:v>1508.48</c:v>
                </c:pt>
                <c:pt idx="16075">
                  <c:v>346.70800000000003</c:v>
                </c:pt>
                <c:pt idx="16076">
                  <c:v>-205.43222</c:v>
                </c:pt>
                <c:pt idx="16077">
                  <c:v>100.69825</c:v>
                </c:pt>
                <c:pt idx="16078">
                  <c:v>3393.02</c:v>
                </c:pt>
                <c:pt idx="16079">
                  <c:v>-5094.17</c:v>
                </c:pt>
                <c:pt idx="16080">
                  <c:v>-4329.7299999999996</c:v>
                </c:pt>
                <c:pt idx="16081">
                  <c:v>-1781.69</c:v>
                </c:pt>
                <c:pt idx="16082">
                  <c:v>-666.21100000000001</c:v>
                </c:pt>
                <c:pt idx="16083">
                  <c:v>-357.93045000000001</c:v>
                </c:pt>
                <c:pt idx="16084">
                  <c:v>326.16982999999999</c:v>
                </c:pt>
                <c:pt idx="16085">
                  <c:v>-18.849900000000002</c:v>
                </c:pt>
                <c:pt idx="16086">
                  <c:v>-319.95400000000001</c:v>
                </c:pt>
                <c:pt idx="16087">
                  <c:v>-306.89100000000002</c:v>
                </c:pt>
                <c:pt idx="16088">
                  <c:v>-247.78800000000001</c:v>
                </c:pt>
                <c:pt idx="16089">
                  <c:v>200.953</c:v>
                </c:pt>
                <c:pt idx="16090">
                  <c:v>46587.8</c:v>
                </c:pt>
                <c:pt idx="16091">
                  <c:v>-2339.1799999999998</c:v>
                </c:pt>
                <c:pt idx="16092">
                  <c:v>-1348.52</c:v>
                </c:pt>
                <c:pt idx="16093">
                  <c:v>-720.59199999999998</c:v>
                </c:pt>
                <c:pt idx="16094">
                  <c:v>-623.255</c:v>
                </c:pt>
                <c:pt idx="16095">
                  <c:v>-539.56700000000001</c:v>
                </c:pt>
                <c:pt idx="16096">
                  <c:v>16.6143</c:v>
                </c:pt>
                <c:pt idx="16097">
                  <c:v>-504.16300000000001</c:v>
                </c:pt>
                <c:pt idx="16098">
                  <c:v>-552.90200000000004</c:v>
                </c:pt>
                <c:pt idx="16099">
                  <c:v>-645.78399999999999</c:v>
                </c:pt>
                <c:pt idx="16100">
                  <c:v>-23385.5</c:v>
                </c:pt>
                <c:pt idx="16101">
                  <c:v>33034.300000000003</c:v>
                </c:pt>
                <c:pt idx="16102">
                  <c:v>-919.88199999999995</c:v>
                </c:pt>
                <c:pt idx="16103">
                  <c:v>-1605.18</c:v>
                </c:pt>
                <c:pt idx="16104">
                  <c:v>-575.10500000000002</c:v>
                </c:pt>
                <c:pt idx="16105">
                  <c:v>-520.22900000000004</c:v>
                </c:pt>
                <c:pt idx="16106">
                  <c:v>-428.11399999999998</c:v>
                </c:pt>
                <c:pt idx="16107">
                  <c:v>-758.99800000000005</c:v>
                </c:pt>
                <c:pt idx="16108">
                  <c:v>-15988</c:v>
                </c:pt>
                <c:pt idx="16109">
                  <c:v>-158.84100000000001</c:v>
                </c:pt>
                <c:pt idx="16110">
                  <c:v>-341.28399999999999</c:v>
                </c:pt>
                <c:pt idx="16111">
                  <c:v>-386.995</c:v>
                </c:pt>
                <c:pt idx="16112">
                  <c:v>31912.5</c:v>
                </c:pt>
                <c:pt idx="16113">
                  <c:v>-852.40210000000002</c:v>
                </c:pt>
                <c:pt idx="16114">
                  <c:v>-1436.9</c:v>
                </c:pt>
                <c:pt idx="16115">
                  <c:v>-703.82500000000005</c:v>
                </c:pt>
                <c:pt idx="16116">
                  <c:v>-351.27600000000001</c:v>
                </c:pt>
                <c:pt idx="16117">
                  <c:v>-176.23099999999999</c:v>
                </c:pt>
                <c:pt idx="16118">
                  <c:v>120.73</c:v>
                </c:pt>
                <c:pt idx="16119">
                  <c:v>1139.68</c:v>
                </c:pt>
                <c:pt idx="16120">
                  <c:v>-771.846</c:v>
                </c:pt>
                <c:pt idx="16121">
                  <c:v>-307.97699999999998</c:v>
                </c:pt>
                <c:pt idx="16122">
                  <c:v>-20.502099999999999</c:v>
                </c:pt>
                <c:pt idx="16123">
                  <c:v>4046.78</c:v>
                </c:pt>
                <c:pt idx="16124">
                  <c:v>-9932.27</c:v>
                </c:pt>
                <c:pt idx="16125">
                  <c:v>-24574.799999999999</c:v>
                </c:pt>
                <c:pt idx="16126">
                  <c:v>-457.16</c:v>
                </c:pt>
                <c:pt idx="16127">
                  <c:v>-6463.73</c:v>
                </c:pt>
                <c:pt idx="16128">
                  <c:v>-21088</c:v>
                </c:pt>
                <c:pt idx="16129">
                  <c:v>623.98299999999995</c:v>
                </c:pt>
                <c:pt idx="16130">
                  <c:v>-100.66201</c:v>
                </c:pt>
                <c:pt idx="16131">
                  <c:v>20172.3</c:v>
                </c:pt>
                <c:pt idx="16132">
                  <c:v>-4425.49</c:v>
                </c:pt>
                <c:pt idx="16133">
                  <c:v>-2490.83</c:v>
                </c:pt>
                <c:pt idx="16134">
                  <c:v>3314</c:v>
                </c:pt>
                <c:pt idx="16135">
                  <c:v>2197.08</c:v>
                </c:pt>
                <c:pt idx="16136">
                  <c:v>-12394.1</c:v>
                </c:pt>
                <c:pt idx="16137">
                  <c:v>-188.43299999999999</c:v>
                </c:pt>
                <c:pt idx="16138">
                  <c:v>-2139.48</c:v>
                </c:pt>
                <c:pt idx="16139">
                  <c:v>-1048.98</c:v>
                </c:pt>
                <c:pt idx="16140">
                  <c:v>-298.911</c:v>
                </c:pt>
                <c:pt idx="16141">
                  <c:v>-186.17041</c:v>
                </c:pt>
                <c:pt idx="16142">
                  <c:v>3321.27</c:v>
                </c:pt>
                <c:pt idx="16143">
                  <c:v>-2444.11</c:v>
                </c:pt>
                <c:pt idx="16144">
                  <c:v>1716.18</c:v>
                </c:pt>
                <c:pt idx="16145">
                  <c:v>391.73399999999998</c:v>
                </c:pt>
                <c:pt idx="16146">
                  <c:v>19703.8</c:v>
                </c:pt>
                <c:pt idx="16147">
                  <c:v>-1922.58</c:v>
                </c:pt>
                <c:pt idx="16148">
                  <c:v>-559.19399999999996</c:v>
                </c:pt>
                <c:pt idx="16149">
                  <c:v>-279.38099999999997</c:v>
                </c:pt>
                <c:pt idx="16150">
                  <c:v>414.73700000000002</c:v>
                </c:pt>
                <c:pt idx="16151">
                  <c:v>8.0973699999999997</c:v>
                </c:pt>
                <c:pt idx="16152">
                  <c:v>-432.38200000000001</c:v>
                </c:pt>
                <c:pt idx="16153">
                  <c:v>-377.73899999999998</c:v>
                </c:pt>
                <c:pt idx="16154">
                  <c:v>-29.2471</c:v>
                </c:pt>
                <c:pt idx="16155">
                  <c:v>-861.34299999999996</c:v>
                </c:pt>
                <c:pt idx="16156">
                  <c:v>-487.90800000000002</c:v>
                </c:pt>
                <c:pt idx="16157">
                  <c:v>1291.5999999999999</c:v>
                </c:pt>
                <c:pt idx="16158">
                  <c:v>-1289.32</c:v>
                </c:pt>
                <c:pt idx="16159">
                  <c:v>-698.60400000000004</c:v>
                </c:pt>
                <c:pt idx="16160">
                  <c:v>163.59227000000001</c:v>
                </c:pt>
                <c:pt idx="16161">
                  <c:v>105.684</c:v>
                </c:pt>
                <c:pt idx="16162">
                  <c:v>4.7908499999999998</c:v>
                </c:pt>
                <c:pt idx="16163">
                  <c:v>-1268.33</c:v>
                </c:pt>
                <c:pt idx="16164">
                  <c:v>-377.161</c:v>
                </c:pt>
                <c:pt idx="16165">
                  <c:v>-480.35199999999998</c:v>
                </c:pt>
                <c:pt idx="16166">
                  <c:v>-830.59</c:v>
                </c:pt>
                <c:pt idx="16167">
                  <c:v>-837.09299999999996</c:v>
                </c:pt>
                <c:pt idx="16168">
                  <c:v>-45.737299999999998</c:v>
                </c:pt>
                <c:pt idx="16169">
                  <c:v>-2461.9299999999998</c:v>
                </c:pt>
                <c:pt idx="16170">
                  <c:v>19858.3</c:v>
                </c:pt>
                <c:pt idx="16171">
                  <c:v>-1665.3</c:v>
                </c:pt>
                <c:pt idx="16172">
                  <c:v>-859.08500000000004</c:v>
                </c:pt>
                <c:pt idx="16173">
                  <c:v>15.3355</c:v>
                </c:pt>
                <c:pt idx="16174">
                  <c:v>-641.12599999999998</c:v>
                </c:pt>
                <c:pt idx="16175">
                  <c:v>-736.71100000000001</c:v>
                </c:pt>
                <c:pt idx="16176">
                  <c:v>-199.99199999999999</c:v>
                </c:pt>
                <c:pt idx="16177">
                  <c:v>-159.006</c:v>
                </c:pt>
                <c:pt idx="16178">
                  <c:v>-209.14400000000001</c:v>
                </c:pt>
                <c:pt idx="16179">
                  <c:v>-369.92700000000002</c:v>
                </c:pt>
                <c:pt idx="16180">
                  <c:v>-220.14</c:v>
                </c:pt>
                <c:pt idx="16181">
                  <c:v>-121.565</c:v>
                </c:pt>
                <c:pt idx="16182">
                  <c:v>-44.528500000000001</c:v>
                </c:pt>
                <c:pt idx="16183">
                  <c:v>13.2226</c:v>
                </c:pt>
                <c:pt idx="16184">
                  <c:v>-171.94200000000001</c:v>
                </c:pt>
                <c:pt idx="16185">
                  <c:v>-560.88099999999997</c:v>
                </c:pt>
                <c:pt idx="16186">
                  <c:v>12610.3</c:v>
                </c:pt>
                <c:pt idx="16187">
                  <c:v>-3331.81</c:v>
                </c:pt>
                <c:pt idx="16188">
                  <c:v>-1503.94</c:v>
                </c:pt>
                <c:pt idx="16189">
                  <c:v>-607.02099999999996</c:v>
                </c:pt>
                <c:pt idx="16190">
                  <c:v>-306.971</c:v>
                </c:pt>
                <c:pt idx="16191">
                  <c:v>-331.47800000000001</c:v>
                </c:pt>
                <c:pt idx="16192">
                  <c:v>-216.46799999999999</c:v>
                </c:pt>
                <c:pt idx="16193">
                  <c:v>-188.27600000000001</c:v>
                </c:pt>
                <c:pt idx="16194">
                  <c:v>-149.87799999999999</c:v>
                </c:pt>
                <c:pt idx="16195">
                  <c:v>-101.08</c:v>
                </c:pt>
                <c:pt idx="16196">
                  <c:v>-82.885199999999998</c:v>
                </c:pt>
                <c:pt idx="16197">
                  <c:v>33.2194</c:v>
                </c:pt>
                <c:pt idx="16198">
                  <c:v>-734.05600000000004</c:v>
                </c:pt>
                <c:pt idx="16199">
                  <c:v>-670.18299999999999</c:v>
                </c:pt>
                <c:pt idx="16200">
                  <c:v>-1113.1199999999999</c:v>
                </c:pt>
                <c:pt idx="16201">
                  <c:v>7851.09</c:v>
                </c:pt>
                <c:pt idx="16202">
                  <c:v>-3663.42</c:v>
                </c:pt>
                <c:pt idx="16203">
                  <c:v>-2669.75</c:v>
                </c:pt>
                <c:pt idx="16204">
                  <c:v>-2966.62</c:v>
                </c:pt>
                <c:pt idx="16205">
                  <c:v>-166.083</c:v>
                </c:pt>
                <c:pt idx="16206">
                  <c:v>-338.61599999999999</c:v>
                </c:pt>
                <c:pt idx="16207">
                  <c:v>-258.56900000000002</c:v>
                </c:pt>
                <c:pt idx="16208">
                  <c:v>-222.834</c:v>
                </c:pt>
                <c:pt idx="16209">
                  <c:v>-176.066</c:v>
                </c:pt>
                <c:pt idx="16210">
                  <c:v>-667.10900000000004</c:v>
                </c:pt>
                <c:pt idx="16211">
                  <c:v>-187.48099999999999</c:v>
                </c:pt>
                <c:pt idx="16212">
                  <c:v>-134.227</c:v>
                </c:pt>
                <c:pt idx="16213">
                  <c:v>11562.4</c:v>
                </c:pt>
                <c:pt idx="16214">
                  <c:v>-1413.96</c:v>
                </c:pt>
                <c:pt idx="16215">
                  <c:v>2728.28</c:v>
                </c:pt>
                <c:pt idx="16216">
                  <c:v>15271.7</c:v>
                </c:pt>
                <c:pt idx="16217">
                  <c:v>-2113.96</c:v>
                </c:pt>
                <c:pt idx="16218">
                  <c:v>-972.08699999999999</c:v>
                </c:pt>
                <c:pt idx="16219">
                  <c:v>-587.04303000000004</c:v>
                </c:pt>
                <c:pt idx="16220">
                  <c:v>-396.71300000000002</c:v>
                </c:pt>
                <c:pt idx="16221">
                  <c:v>-251.524</c:v>
                </c:pt>
                <c:pt idx="16222">
                  <c:v>83.7209</c:v>
                </c:pt>
                <c:pt idx="16223">
                  <c:v>11479.2</c:v>
                </c:pt>
                <c:pt idx="16224">
                  <c:v>-1190.3</c:v>
                </c:pt>
                <c:pt idx="16225">
                  <c:v>-23.4298</c:v>
                </c:pt>
                <c:pt idx="16226">
                  <c:v>148.68512000000001</c:v>
                </c:pt>
                <c:pt idx="16227">
                  <c:v>310.80700000000002</c:v>
                </c:pt>
                <c:pt idx="16228">
                  <c:v>799.70299999999997</c:v>
                </c:pt>
                <c:pt idx="16229">
                  <c:v>-124.10599999999999</c:v>
                </c:pt>
                <c:pt idx="16230">
                  <c:v>-535.37300000000005</c:v>
                </c:pt>
                <c:pt idx="16231">
                  <c:v>-729.30499999999995</c:v>
                </c:pt>
                <c:pt idx="16232">
                  <c:v>-971.41399999999999</c:v>
                </c:pt>
                <c:pt idx="16233">
                  <c:v>2042.62</c:v>
                </c:pt>
                <c:pt idx="16234">
                  <c:v>-1943.01</c:v>
                </c:pt>
                <c:pt idx="16235">
                  <c:v>-1913.12</c:v>
                </c:pt>
                <c:pt idx="16236">
                  <c:v>-536.87676999999996</c:v>
                </c:pt>
                <c:pt idx="16237">
                  <c:v>-423.63499999999999</c:v>
                </c:pt>
                <c:pt idx="16238">
                  <c:v>-1626.92</c:v>
                </c:pt>
                <c:pt idx="16239">
                  <c:v>-753.61400000000003</c:v>
                </c:pt>
                <c:pt idx="16240">
                  <c:v>-392.4151</c:v>
                </c:pt>
                <c:pt idx="16241">
                  <c:v>-266.08499999999998</c:v>
                </c:pt>
                <c:pt idx="16242">
                  <c:v>51.826300000000003</c:v>
                </c:pt>
                <c:pt idx="16243">
                  <c:v>-57.316699999999997</c:v>
                </c:pt>
                <c:pt idx="16244">
                  <c:v>-132.33199999999999</c:v>
                </c:pt>
                <c:pt idx="16245">
                  <c:v>-237.53</c:v>
                </c:pt>
                <c:pt idx="16246">
                  <c:v>211.453</c:v>
                </c:pt>
                <c:pt idx="16247">
                  <c:v>1732.06</c:v>
                </c:pt>
                <c:pt idx="16248">
                  <c:v>1229.31</c:v>
                </c:pt>
                <c:pt idx="16249">
                  <c:v>-924.10199999999998</c:v>
                </c:pt>
                <c:pt idx="16250">
                  <c:v>-4711.17</c:v>
                </c:pt>
                <c:pt idx="16251">
                  <c:v>-2118.2199999999998</c:v>
                </c:pt>
                <c:pt idx="16252">
                  <c:v>-431.62099999999998</c:v>
                </c:pt>
                <c:pt idx="16253">
                  <c:v>-6.8959400000000004</c:v>
                </c:pt>
                <c:pt idx="16254">
                  <c:v>-122.492</c:v>
                </c:pt>
                <c:pt idx="16255">
                  <c:v>-997.24199999999996</c:v>
                </c:pt>
                <c:pt idx="16256">
                  <c:v>-954.774</c:v>
                </c:pt>
                <c:pt idx="16257">
                  <c:v>-777.36</c:v>
                </c:pt>
                <c:pt idx="16258">
                  <c:v>-109.69416</c:v>
                </c:pt>
                <c:pt idx="16259">
                  <c:v>853.51</c:v>
                </c:pt>
                <c:pt idx="16260">
                  <c:v>-268.60599999999999</c:v>
                </c:pt>
                <c:pt idx="16261">
                  <c:v>451.97399999999999</c:v>
                </c:pt>
                <c:pt idx="16262">
                  <c:v>-573.33600000000001</c:v>
                </c:pt>
                <c:pt idx="16263">
                  <c:v>-494.839</c:v>
                </c:pt>
                <c:pt idx="16264">
                  <c:v>-100.946</c:v>
                </c:pt>
                <c:pt idx="16265">
                  <c:v>-10.795199999999999</c:v>
                </c:pt>
                <c:pt idx="16266">
                  <c:v>23.7685</c:v>
                </c:pt>
                <c:pt idx="16267">
                  <c:v>15169.8</c:v>
                </c:pt>
                <c:pt idx="16268">
                  <c:v>-2191.31</c:v>
                </c:pt>
                <c:pt idx="16269">
                  <c:v>-1069.71</c:v>
                </c:pt>
                <c:pt idx="16270">
                  <c:v>-619.91499999999996</c:v>
                </c:pt>
                <c:pt idx="16271">
                  <c:v>419.08499999999998</c:v>
                </c:pt>
                <c:pt idx="16272">
                  <c:v>5525.96</c:v>
                </c:pt>
                <c:pt idx="16273">
                  <c:v>1084.6199999999999</c:v>
                </c:pt>
                <c:pt idx="16274">
                  <c:v>17707.2</c:v>
                </c:pt>
                <c:pt idx="16275">
                  <c:v>-1041.92</c:v>
                </c:pt>
                <c:pt idx="16276">
                  <c:v>-3163.87</c:v>
                </c:pt>
                <c:pt idx="16277">
                  <c:v>-1039.43</c:v>
                </c:pt>
                <c:pt idx="16278">
                  <c:v>-605.47699999999998</c:v>
                </c:pt>
                <c:pt idx="16279">
                  <c:v>-430.62599999999998</c:v>
                </c:pt>
                <c:pt idx="16280">
                  <c:v>-351.14800000000002</c:v>
                </c:pt>
                <c:pt idx="16281">
                  <c:v>-83.861289999999997</c:v>
                </c:pt>
                <c:pt idx="16282">
                  <c:v>-119.971</c:v>
                </c:pt>
                <c:pt idx="16283">
                  <c:v>-490.53800000000001</c:v>
                </c:pt>
                <c:pt idx="16284">
                  <c:v>24867.1</c:v>
                </c:pt>
                <c:pt idx="16285">
                  <c:v>-1170.25</c:v>
                </c:pt>
                <c:pt idx="16286">
                  <c:v>-10450</c:v>
                </c:pt>
                <c:pt idx="16287">
                  <c:v>-1822.27</c:v>
                </c:pt>
                <c:pt idx="16288">
                  <c:v>-570.86199999999997</c:v>
                </c:pt>
                <c:pt idx="16289">
                  <c:v>-219.26900000000001</c:v>
                </c:pt>
                <c:pt idx="16290">
                  <c:v>-167.059</c:v>
                </c:pt>
                <c:pt idx="16291">
                  <c:v>-131.465</c:v>
                </c:pt>
                <c:pt idx="16292">
                  <c:v>-536.98599999999999</c:v>
                </c:pt>
                <c:pt idx="16293">
                  <c:v>-696.58783000000005</c:v>
                </c:pt>
                <c:pt idx="16294">
                  <c:v>-462.82900000000001</c:v>
                </c:pt>
                <c:pt idx="16295">
                  <c:v>-165.75200000000001</c:v>
                </c:pt>
                <c:pt idx="16296">
                  <c:v>-895.42600000000004</c:v>
                </c:pt>
                <c:pt idx="16297">
                  <c:v>-418.03699999999998</c:v>
                </c:pt>
                <c:pt idx="16298">
                  <c:v>-2659.92</c:v>
                </c:pt>
                <c:pt idx="16299">
                  <c:v>1133.1099999999999</c:v>
                </c:pt>
                <c:pt idx="16300">
                  <c:v>-264.57839999999999</c:v>
                </c:pt>
                <c:pt idx="16301">
                  <c:v>193.60318000000001</c:v>
                </c:pt>
                <c:pt idx="16302">
                  <c:v>1424.04</c:v>
                </c:pt>
                <c:pt idx="16303">
                  <c:v>-2075.5100000000002</c:v>
                </c:pt>
                <c:pt idx="16304">
                  <c:v>-631.81600000000003</c:v>
                </c:pt>
                <c:pt idx="16305">
                  <c:v>-2467.59</c:v>
                </c:pt>
                <c:pt idx="16306">
                  <c:v>-1013.91</c:v>
                </c:pt>
                <c:pt idx="16307">
                  <c:v>-1759.74</c:v>
                </c:pt>
                <c:pt idx="16308">
                  <c:v>-1445.25</c:v>
                </c:pt>
                <c:pt idx="16309">
                  <c:v>-350.08100000000002</c:v>
                </c:pt>
                <c:pt idx="16310">
                  <c:v>-234.75800000000001</c:v>
                </c:pt>
                <c:pt idx="16311">
                  <c:v>-183.02</c:v>
                </c:pt>
                <c:pt idx="16312">
                  <c:v>-135.20599999999999</c:v>
                </c:pt>
                <c:pt idx="16313">
                  <c:v>5123.9399999999996</c:v>
                </c:pt>
                <c:pt idx="16314">
                  <c:v>-1213.26</c:v>
                </c:pt>
                <c:pt idx="16315">
                  <c:v>-468.57100000000003</c:v>
                </c:pt>
                <c:pt idx="16316">
                  <c:v>-1453.58</c:v>
                </c:pt>
                <c:pt idx="16317">
                  <c:v>-2836.94</c:v>
                </c:pt>
                <c:pt idx="16318">
                  <c:v>-1600.06</c:v>
                </c:pt>
                <c:pt idx="16319">
                  <c:v>-492.50599999999997</c:v>
                </c:pt>
                <c:pt idx="16320">
                  <c:v>-495.04199999999997</c:v>
                </c:pt>
                <c:pt idx="16321">
                  <c:v>-297.916</c:v>
                </c:pt>
                <c:pt idx="16322">
                  <c:v>-259.76600000000002</c:v>
                </c:pt>
                <c:pt idx="16323">
                  <c:v>-199.953</c:v>
                </c:pt>
                <c:pt idx="16324">
                  <c:v>875.03417999999999</c:v>
                </c:pt>
                <c:pt idx="16325">
                  <c:v>1198.1600000000001</c:v>
                </c:pt>
                <c:pt idx="16326">
                  <c:v>221.8</c:v>
                </c:pt>
                <c:pt idx="16327">
                  <c:v>-617.05999999999995</c:v>
                </c:pt>
                <c:pt idx="16328">
                  <c:v>-799.125</c:v>
                </c:pt>
                <c:pt idx="16329">
                  <c:v>-529.70799999999997</c:v>
                </c:pt>
                <c:pt idx="16330">
                  <c:v>-352.83699999999999</c:v>
                </c:pt>
                <c:pt idx="16331">
                  <c:v>24435.200000000001</c:v>
                </c:pt>
                <c:pt idx="16332">
                  <c:v>-102.914</c:v>
                </c:pt>
                <c:pt idx="16333">
                  <c:v>1490.66</c:v>
                </c:pt>
                <c:pt idx="16334">
                  <c:v>-1261.3699999999999</c:v>
                </c:pt>
                <c:pt idx="16335">
                  <c:v>-465.71100000000001</c:v>
                </c:pt>
                <c:pt idx="16336">
                  <c:v>15646.8</c:v>
                </c:pt>
                <c:pt idx="16337">
                  <c:v>-1485.29</c:v>
                </c:pt>
                <c:pt idx="16338">
                  <c:v>-475.92500000000001</c:v>
                </c:pt>
                <c:pt idx="16339">
                  <c:v>-357.279</c:v>
                </c:pt>
                <c:pt idx="16340">
                  <c:v>-37.266100000000002</c:v>
                </c:pt>
                <c:pt idx="16341">
                  <c:v>-25.923200000000001</c:v>
                </c:pt>
                <c:pt idx="16342">
                  <c:v>-88.436000000000007</c:v>
                </c:pt>
                <c:pt idx="16343">
                  <c:v>-74.238200000000006</c:v>
                </c:pt>
                <c:pt idx="16344">
                  <c:v>-36.6432</c:v>
                </c:pt>
                <c:pt idx="16345">
                  <c:v>-193.58699999999999</c:v>
                </c:pt>
                <c:pt idx="16346">
                  <c:v>229.65595999999999</c:v>
                </c:pt>
                <c:pt idx="16347">
                  <c:v>12088.9</c:v>
                </c:pt>
                <c:pt idx="16348">
                  <c:v>-2338.27</c:v>
                </c:pt>
                <c:pt idx="16349">
                  <c:v>-680.33500000000004</c:v>
                </c:pt>
                <c:pt idx="16350">
                  <c:v>33283.9</c:v>
                </c:pt>
                <c:pt idx="16351">
                  <c:v>-3045.41</c:v>
                </c:pt>
                <c:pt idx="16352">
                  <c:v>-778.04</c:v>
                </c:pt>
                <c:pt idx="16353">
                  <c:v>-639.82799999999997</c:v>
                </c:pt>
                <c:pt idx="16354">
                  <c:v>-64.933400000000006</c:v>
                </c:pt>
                <c:pt idx="16355">
                  <c:v>-87.806600000000003</c:v>
                </c:pt>
                <c:pt idx="16356">
                  <c:v>-507.85300000000001</c:v>
                </c:pt>
                <c:pt idx="16357">
                  <c:v>419.18700000000001</c:v>
                </c:pt>
                <c:pt idx="16358">
                  <c:v>2651.43</c:v>
                </c:pt>
                <c:pt idx="16359">
                  <c:v>-611.48500000000001</c:v>
                </c:pt>
                <c:pt idx="16360">
                  <c:v>-655.822</c:v>
                </c:pt>
                <c:pt idx="16361">
                  <c:v>-484.09787</c:v>
                </c:pt>
                <c:pt idx="16362">
                  <c:v>-428.798</c:v>
                </c:pt>
                <c:pt idx="16363">
                  <c:v>-362.435</c:v>
                </c:pt>
                <c:pt idx="16364">
                  <c:v>-66.815399999999997</c:v>
                </c:pt>
                <c:pt idx="16365">
                  <c:v>-191.32400000000001</c:v>
                </c:pt>
                <c:pt idx="16366">
                  <c:v>-166.95099999999999</c:v>
                </c:pt>
                <c:pt idx="16367">
                  <c:v>627.88400000000001</c:v>
                </c:pt>
                <c:pt idx="16368">
                  <c:v>837.36500000000001</c:v>
                </c:pt>
                <c:pt idx="16369">
                  <c:v>834.13400000000001</c:v>
                </c:pt>
                <c:pt idx="16370">
                  <c:v>1203.8499999999999</c:v>
                </c:pt>
                <c:pt idx="16371">
                  <c:v>11966.5</c:v>
                </c:pt>
                <c:pt idx="16372">
                  <c:v>30839.9</c:v>
                </c:pt>
                <c:pt idx="16373">
                  <c:v>-3168.8</c:v>
                </c:pt>
                <c:pt idx="16374">
                  <c:v>-1390.95</c:v>
                </c:pt>
                <c:pt idx="16375">
                  <c:v>-865.21199999999999</c:v>
                </c:pt>
                <c:pt idx="16376">
                  <c:v>-552.95100000000002</c:v>
                </c:pt>
                <c:pt idx="16377">
                  <c:v>-325.45699999999999</c:v>
                </c:pt>
                <c:pt idx="16378">
                  <c:v>-16937.3</c:v>
                </c:pt>
                <c:pt idx="16379">
                  <c:v>827.92600000000004</c:v>
                </c:pt>
                <c:pt idx="16380">
                  <c:v>576.99199999999996</c:v>
                </c:pt>
                <c:pt idx="16381">
                  <c:v>940.09699999999998</c:v>
                </c:pt>
                <c:pt idx="16382">
                  <c:v>713.73821999999996</c:v>
                </c:pt>
                <c:pt idx="16383">
                  <c:v>598.63099999999997</c:v>
                </c:pt>
                <c:pt idx="16384">
                  <c:v>1634.8</c:v>
                </c:pt>
                <c:pt idx="16385">
                  <c:v>971.56600000000003</c:v>
                </c:pt>
                <c:pt idx="16386">
                  <c:v>12454.8</c:v>
                </c:pt>
                <c:pt idx="16387">
                  <c:v>-3476.28</c:v>
                </c:pt>
                <c:pt idx="16388">
                  <c:v>-1463.16</c:v>
                </c:pt>
                <c:pt idx="16389">
                  <c:v>-710.928</c:v>
                </c:pt>
                <c:pt idx="16390">
                  <c:v>-1528.95</c:v>
                </c:pt>
                <c:pt idx="16391">
                  <c:v>-801.47400000000005</c:v>
                </c:pt>
                <c:pt idx="16392">
                  <c:v>-587.81700000000001</c:v>
                </c:pt>
                <c:pt idx="16393">
                  <c:v>-721.96799999999996</c:v>
                </c:pt>
                <c:pt idx="16394">
                  <c:v>17691.3</c:v>
                </c:pt>
                <c:pt idx="16395">
                  <c:v>-788.15563999999995</c:v>
                </c:pt>
                <c:pt idx="16396">
                  <c:v>-696.48099999999999</c:v>
                </c:pt>
                <c:pt idx="16397">
                  <c:v>-139.10300000000001</c:v>
                </c:pt>
                <c:pt idx="16398">
                  <c:v>-102.84399999999999</c:v>
                </c:pt>
                <c:pt idx="16399">
                  <c:v>-2560.86</c:v>
                </c:pt>
                <c:pt idx="16400">
                  <c:v>-7858.04</c:v>
                </c:pt>
                <c:pt idx="16401">
                  <c:v>-4290.16</c:v>
                </c:pt>
                <c:pt idx="16402">
                  <c:v>-5369.16</c:v>
                </c:pt>
                <c:pt idx="16403">
                  <c:v>-902.024</c:v>
                </c:pt>
                <c:pt idx="16404">
                  <c:v>-550.12300000000005</c:v>
                </c:pt>
                <c:pt idx="16405">
                  <c:v>250.69499999999999</c:v>
                </c:pt>
                <c:pt idx="16406">
                  <c:v>493.24883999999997</c:v>
                </c:pt>
                <c:pt idx="16407">
                  <c:v>38719.4</c:v>
                </c:pt>
                <c:pt idx="16408">
                  <c:v>-789.87900000000002</c:v>
                </c:pt>
                <c:pt idx="16409">
                  <c:v>7796.1</c:v>
                </c:pt>
                <c:pt idx="16410">
                  <c:v>-11169.8</c:v>
                </c:pt>
                <c:pt idx="16411">
                  <c:v>-5408.01</c:v>
                </c:pt>
                <c:pt idx="16412">
                  <c:v>-2403.9299999999998</c:v>
                </c:pt>
                <c:pt idx="16413">
                  <c:v>-1.0133399999999999</c:v>
                </c:pt>
                <c:pt idx="16414">
                  <c:v>-388.14800000000002</c:v>
                </c:pt>
                <c:pt idx="16415">
                  <c:v>-235.48876999999999</c:v>
                </c:pt>
                <c:pt idx="16416">
                  <c:v>-230.679</c:v>
                </c:pt>
                <c:pt idx="16417">
                  <c:v>-248.15535</c:v>
                </c:pt>
                <c:pt idx="16418">
                  <c:v>1074.22</c:v>
                </c:pt>
                <c:pt idx="16419">
                  <c:v>-13705.1</c:v>
                </c:pt>
                <c:pt idx="16420">
                  <c:v>26124.6</c:v>
                </c:pt>
                <c:pt idx="16421">
                  <c:v>-5358.28</c:v>
                </c:pt>
                <c:pt idx="16422">
                  <c:v>-2037.85</c:v>
                </c:pt>
                <c:pt idx="16423">
                  <c:v>-441.81599999999997</c:v>
                </c:pt>
                <c:pt idx="16424">
                  <c:v>-234.279</c:v>
                </c:pt>
                <c:pt idx="16425">
                  <c:v>-185.77500000000001</c:v>
                </c:pt>
                <c:pt idx="16426">
                  <c:v>-341.43</c:v>
                </c:pt>
                <c:pt idx="16427">
                  <c:v>-956.78399999999999</c:v>
                </c:pt>
                <c:pt idx="16428">
                  <c:v>-536.42040999999995</c:v>
                </c:pt>
                <c:pt idx="16429">
                  <c:v>-43.327199999999998</c:v>
                </c:pt>
                <c:pt idx="16430">
                  <c:v>-218.81800000000001</c:v>
                </c:pt>
                <c:pt idx="16431">
                  <c:v>-2064.69</c:v>
                </c:pt>
                <c:pt idx="16432">
                  <c:v>-352.37148999999999</c:v>
                </c:pt>
                <c:pt idx="16433">
                  <c:v>-3737.4</c:v>
                </c:pt>
                <c:pt idx="16434">
                  <c:v>45.935899999999997</c:v>
                </c:pt>
                <c:pt idx="16435">
                  <c:v>18247</c:v>
                </c:pt>
                <c:pt idx="16436">
                  <c:v>1879.66</c:v>
                </c:pt>
                <c:pt idx="16437">
                  <c:v>-2672.51</c:v>
                </c:pt>
                <c:pt idx="16438">
                  <c:v>-662.23199999999997</c:v>
                </c:pt>
                <c:pt idx="16439">
                  <c:v>-259.76600000000002</c:v>
                </c:pt>
                <c:pt idx="16440">
                  <c:v>-192.38399999999999</c:v>
                </c:pt>
                <c:pt idx="16441">
                  <c:v>-146.78</c:v>
                </c:pt>
                <c:pt idx="16442">
                  <c:v>9791.94</c:v>
                </c:pt>
                <c:pt idx="16443">
                  <c:v>-1264.3499999999999</c:v>
                </c:pt>
                <c:pt idx="16444">
                  <c:v>337.50799999999998</c:v>
                </c:pt>
                <c:pt idx="16445">
                  <c:v>-18.9511</c:v>
                </c:pt>
                <c:pt idx="16446">
                  <c:v>148.453</c:v>
                </c:pt>
                <c:pt idx="16447">
                  <c:v>-184.44900000000001</c:v>
                </c:pt>
                <c:pt idx="16448">
                  <c:v>206.364</c:v>
                </c:pt>
                <c:pt idx="16449">
                  <c:v>1825.22</c:v>
                </c:pt>
                <c:pt idx="16450">
                  <c:v>-1779.71</c:v>
                </c:pt>
                <c:pt idx="16451">
                  <c:v>-1369.64</c:v>
                </c:pt>
                <c:pt idx="16452">
                  <c:v>-370.75704999999999</c:v>
                </c:pt>
                <c:pt idx="16453">
                  <c:v>-231.934</c:v>
                </c:pt>
                <c:pt idx="16454">
                  <c:v>-201.23599999999999</c:v>
                </c:pt>
                <c:pt idx="16455">
                  <c:v>-1086.55</c:v>
                </c:pt>
                <c:pt idx="16456">
                  <c:v>-301.91000000000003</c:v>
                </c:pt>
                <c:pt idx="16457">
                  <c:v>265.99799999999999</c:v>
                </c:pt>
                <c:pt idx="16458">
                  <c:v>-19.0914</c:v>
                </c:pt>
                <c:pt idx="16459">
                  <c:v>-132.41300000000001</c:v>
                </c:pt>
                <c:pt idx="16460">
                  <c:v>-309.267</c:v>
                </c:pt>
                <c:pt idx="16461">
                  <c:v>86.039299999999997</c:v>
                </c:pt>
                <c:pt idx="16462">
                  <c:v>-318.48099999999999</c:v>
                </c:pt>
                <c:pt idx="16463">
                  <c:v>-1926.52</c:v>
                </c:pt>
                <c:pt idx="16464">
                  <c:v>-228.506</c:v>
                </c:pt>
                <c:pt idx="16465">
                  <c:v>-258.524</c:v>
                </c:pt>
                <c:pt idx="16466">
                  <c:v>-291.84500000000003</c:v>
                </c:pt>
                <c:pt idx="16467">
                  <c:v>-1787.24</c:v>
                </c:pt>
                <c:pt idx="16468">
                  <c:v>460.00299999999999</c:v>
                </c:pt>
                <c:pt idx="16469">
                  <c:v>10291.6</c:v>
                </c:pt>
                <c:pt idx="16470">
                  <c:v>-7626.77</c:v>
                </c:pt>
                <c:pt idx="16471">
                  <c:v>-6124.92</c:v>
                </c:pt>
                <c:pt idx="16472">
                  <c:v>45127.9</c:v>
                </c:pt>
                <c:pt idx="16473">
                  <c:v>-3654.7</c:v>
                </c:pt>
                <c:pt idx="16474">
                  <c:v>-3314.04</c:v>
                </c:pt>
                <c:pt idx="16475">
                  <c:v>-1071.05</c:v>
                </c:pt>
                <c:pt idx="16476">
                  <c:v>-1468.75</c:v>
                </c:pt>
                <c:pt idx="16477">
                  <c:v>-13542.7</c:v>
                </c:pt>
                <c:pt idx="16478">
                  <c:v>484.61099999999999</c:v>
                </c:pt>
                <c:pt idx="16479">
                  <c:v>7163.87</c:v>
                </c:pt>
                <c:pt idx="16480">
                  <c:v>-3015.76</c:v>
                </c:pt>
                <c:pt idx="16481">
                  <c:v>-1073.82</c:v>
                </c:pt>
                <c:pt idx="16482">
                  <c:v>-450.47300000000001</c:v>
                </c:pt>
                <c:pt idx="16483">
                  <c:v>-304.31400000000002</c:v>
                </c:pt>
                <c:pt idx="16484">
                  <c:v>-216.10256999999999</c:v>
                </c:pt>
                <c:pt idx="16485">
                  <c:v>-38352.699999999997</c:v>
                </c:pt>
                <c:pt idx="16486">
                  <c:v>703.81600000000003</c:v>
                </c:pt>
                <c:pt idx="16487">
                  <c:v>515.32899999999995</c:v>
                </c:pt>
                <c:pt idx="16488">
                  <c:v>269.56900000000002</c:v>
                </c:pt>
                <c:pt idx="16489">
                  <c:v>221.17099999999999</c:v>
                </c:pt>
                <c:pt idx="16490">
                  <c:v>150.66200000000001</c:v>
                </c:pt>
                <c:pt idx="16491">
                  <c:v>-1016.55</c:v>
                </c:pt>
                <c:pt idx="16492">
                  <c:v>27430.7</c:v>
                </c:pt>
                <c:pt idx="16493">
                  <c:v>-4065.21</c:v>
                </c:pt>
                <c:pt idx="16494">
                  <c:v>-3056.48</c:v>
                </c:pt>
                <c:pt idx="16495">
                  <c:v>-1571.78</c:v>
                </c:pt>
                <c:pt idx="16496">
                  <c:v>-811.52599999999995</c:v>
                </c:pt>
                <c:pt idx="16497">
                  <c:v>-370.50900000000001</c:v>
                </c:pt>
                <c:pt idx="16498">
                  <c:v>-554.87900000000002</c:v>
                </c:pt>
                <c:pt idx="16499">
                  <c:v>-856.16499999999996</c:v>
                </c:pt>
                <c:pt idx="16500">
                  <c:v>-262.36500000000001</c:v>
                </c:pt>
                <c:pt idx="16501">
                  <c:v>-453.25400000000002</c:v>
                </c:pt>
                <c:pt idx="16502">
                  <c:v>-8699.2800000000007</c:v>
                </c:pt>
                <c:pt idx="16503">
                  <c:v>-157.87899999999999</c:v>
                </c:pt>
                <c:pt idx="16504">
                  <c:v>-313.67599999999999</c:v>
                </c:pt>
                <c:pt idx="16505">
                  <c:v>-384.27600000000001</c:v>
                </c:pt>
                <c:pt idx="16506">
                  <c:v>3587.5</c:v>
                </c:pt>
                <c:pt idx="16507">
                  <c:v>-494.95100000000002</c:v>
                </c:pt>
                <c:pt idx="16508">
                  <c:v>-251.399</c:v>
                </c:pt>
                <c:pt idx="16509">
                  <c:v>4183.43</c:v>
                </c:pt>
                <c:pt idx="16510">
                  <c:v>-2956.37</c:v>
                </c:pt>
                <c:pt idx="16511">
                  <c:v>28554.799999999999</c:v>
                </c:pt>
                <c:pt idx="16512">
                  <c:v>-2069.4299999999998</c:v>
                </c:pt>
                <c:pt idx="16513">
                  <c:v>-1159.18</c:v>
                </c:pt>
                <c:pt idx="16514">
                  <c:v>-290.78420999999997</c:v>
                </c:pt>
                <c:pt idx="16515">
                  <c:v>-248.91</c:v>
                </c:pt>
                <c:pt idx="16516">
                  <c:v>-232.999</c:v>
                </c:pt>
                <c:pt idx="16517">
                  <c:v>-185.517</c:v>
                </c:pt>
                <c:pt idx="16518">
                  <c:v>-105.122</c:v>
                </c:pt>
                <c:pt idx="16519">
                  <c:v>-54.189599999999999</c:v>
                </c:pt>
                <c:pt idx="16520">
                  <c:v>-193.27500000000001</c:v>
                </c:pt>
                <c:pt idx="16521">
                  <c:v>1520.78</c:v>
                </c:pt>
                <c:pt idx="16522">
                  <c:v>19692.099999999999</c:v>
                </c:pt>
                <c:pt idx="16523">
                  <c:v>-628.82899999999995</c:v>
                </c:pt>
                <c:pt idx="16524">
                  <c:v>-2921.65</c:v>
                </c:pt>
                <c:pt idx="16525">
                  <c:v>-901.45</c:v>
                </c:pt>
                <c:pt idx="16526">
                  <c:v>-679.87599999999998</c:v>
                </c:pt>
                <c:pt idx="16527">
                  <c:v>-414.17200000000003</c:v>
                </c:pt>
                <c:pt idx="16528">
                  <c:v>-239.85</c:v>
                </c:pt>
                <c:pt idx="16529">
                  <c:v>34.947600000000001</c:v>
                </c:pt>
                <c:pt idx="16530">
                  <c:v>3144.58</c:v>
                </c:pt>
                <c:pt idx="16531">
                  <c:v>9671.5400000000009</c:v>
                </c:pt>
                <c:pt idx="16532">
                  <c:v>-493.62599999999998</c:v>
                </c:pt>
                <c:pt idx="16533">
                  <c:v>-359.46300000000002</c:v>
                </c:pt>
                <c:pt idx="16534">
                  <c:v>-10403.299999999999</c:v>
                </c:pt>
                <c:pt idx="16535">
                  <c:v>211.74799999999999</c:v>
                </c:pt>
                <c:pt idx="16536">
                  <c:v>-2734.71</c:v>
                </c:pt>
                <c:pt idx="16537">
                  <c:v>45360.1</c:v>
                </c:pt>
                <c:pt idx="16538">
                  <c:v>-9319.4</c:v>
                </c:pt>
                <c:pt idx="16539">
                  <c:v>-2247.5100000000002</c:v>
                </c:pt>
                <c:pt idx="16540">
                  <c:v>-12090.5</c:v>
                </c:pt>
                <c:pt idx="16541">
                  <c:v>-4805.41</c:v>
                </c:pt>
                <c:pt idx="16542">
                  <c:v>-1083.9100000000001</c:v>
                </c:pt>
                <c:pt idx="16543">
                  <c:v>-351.95</c:v>
                </c:pt>
                <c:pt idx="16544">
                  <c:v>1551.46</c:v>
                </c:pt>
                <c:pt idx="16545">
                  <c:v>-923.31188999999995</c:v>
                </c:pt>
                <c:pt idx="16546">
                  <c:v>-634.11300000000006</c:v>
                </c:pt>
                <c:pt idx="16547">
                  <c:v>-319.35300000000001</c:v>
                </c:pt>
                <c:pt idx="16548">
                  <c:v>-143.91399999999999</c:v>
                </c:pt>
                <c:pt idx="16549">
                  <c:v>218.899</c:v>
                </c:pt>
                <c:pt idx="16550">
                  <c:v>556.50699999999995</c:v>
                </c:pt>
                <c:pt idx="16551">
                  <c:v>-36587.199999999997</c:v>
                </c:pt>
                <c:pt idx="16552">
                  <c:v>-5497.01</c:v>
                </c:pt>
                <c:pt idx="16553">
                  <c:v>-3013.77</c:v>
                </c:pt>
                <c:pt idx="16554">
                  <c:v>-1293.1300000000001</c:v>
                </c:pt>
                <c:pt idx="16555">
                  <c:v>-443.05900000000003</c:v>
                </c:pt>
                <c:pt idx="16556">
                  <c:v>-291.73399999999998</c:v>
                </c:pt>
                <c:pt idx="16557">
                  <c:v>530.33600000000001</c:v>
                </c:pt>
                <c:pt idx="16558">
                  <c:v>-308.13299999999998</c:v>
                </c:pt>
                <c:pt idx="16559">
                  <c:v>-280.17</c:v>
                </c:pt>
                <c:pt idx="16560">
                  <c:v>-239.04499999999999</c:v>
                </c:pt>
                <c:pt idx="16561">
                  <c:v>30791</c:v>
                </c:pt>
                <c:pt idx="16562">
                  <c:v>-2254.2199999999998</c:v>
                </c:pt>
                <c:pt idx="16563">
                  <c:v>-3404.25</c:v>
                </c:pt>
                <c:pt idx="16564">
                  <c:v>-1024.32</c:v>
                </c:pt>
                <c:pt idx="16565">
                  <c:v>-2527.83</c:v>
                </c:pt>
                <c:pt idx="16566">
                  <c:v>-1181.98</c:v>
                </c:pt>
                <c:pt idx="16567">
                  <c:v>-214.316</c:v>
                </c:pt>
                <c:pt idx="16568">
                  <c:v>-554.37699999999995</c:v>
                </c:pt>
                <c:pt idx="16569">
                  <c:v>483.858</c:v>
                </c:pt>
                <c:pt idx="16570">
                  <c:v>555.78599999999994</c:v>
                </c:pt>
                <c:pt idx="16571">
                  <c:v>220.12899999999999</c:v>
                </c:pt>
                <c:pt idx="16572">
                  <c:v>-183.33600000000001</c:v>
                </c:pt>
                <c:pt idx="16573">
                  <c:v>-385.05599999999998</c:v>
                </c:pt>
                <c:pt idx="16574">
                  <c:v>-493.97699999999998</c:v>
                </c:pt>
                <c:pt idx="16575">
                  <c:v>-450.41</c:v>
                </c:pt>
                <c:pt idx="16576">
                  <c:v>-311.45400000000001</c:v>
                </c:pt>
                <c:pt idx="16577">
                  <c:v>-317.56400000000002</c:v>
                </c:pt>
                <c:pt idx="16578">
                  <c:v>-77.428899999999999</c:v>
                </c:pt>
                <c:pt idx="16579">
                  <c:v>-25.325900000000001</c:v>
                </c:pt>
                <c:pt idx="16580">
                  <c:v>48677.599999999999</c:v>
                </c:pt>
                <c:pt idx="16581">
                  <c:v>-12837.9</c:v>
                </c:pt>
                <c:pt idx="16582">
                  <c:v>-8247.09</c:v>
                </c:pt>
                <c:pt idx="16583">
                  <c:v>-31879.4</c:v>
                </c:pt>
                <c:pt idx="16584">
                  <c:v>7788.6</c:v>
                </c:pt>
                <c:pt idx="16585">
                  <c:v>-44763.4</c:v>
                </c:pt>
                <c:pt idx="16586">
                  <c:v>-42501.4</c:v>
                </c:pt>
                <c:pt idx="16587">
                  <c:v>12263.4</c:v>
                </c:pt>
                <c:pt idx="16588">
                  <c:v>12263.4</c:v>
                </c:pt>
                <c:pt idx="16589">
                  <c:v>17009.7</c:v>
                </c:pt>
                <c:pt idx="16590">
                  <c:v>-468.90300000000002</c:v>
                </c:pt>
                <c:pt idx="16591">
                  <c:v>-7809.94</c:v>
                </c:pt>
                <c:pt idx="16592">
                  <c:v>-2405.58</c:v>
                </c:pt>
                <c:pt idx="16593">
                  <c:v>-497.96579000000003</c:v>
                </c:pt>
                <c:pt idx="16594">
                  <c:v>-3206.08</c:v>
                </c:pt>
                <c:pt idx="16595">
                  <c:v>-5261.12</c:v>
                </c:pt>
                <c:pt idx="16596">
                  <c:v>-529.49938999999995</c:v>
                </c:pt>
                <c:pt idx="16597">
                  <c:v>-316.642</c:v>
                </c:pt>
                <c:pt idx="16598">
                  <c:v>-281.30099999999999</c:v>
                </c:pt>
                <c:pt idx="16599">
                  <c:v>-247.86699999999999</c:v>
                </c:pt>
                <c:pt idx="16600">
                  <c:v>367.57100000000003</c:v>
                </c:pt>
                <c:pt idx="16601">
                  <c:v>110.95099999999999</c:v>
                </c:pt>
                <c:pt idx="16602">
                  <c:v>9626.42</c:v>
                </c:pt>
                <c:pt idx="16603">
                  <c:v>-319.21300000000002</c:v>
                </c:pt>
                <c:pt idx="16604">
                  <c:v>-3097.9</c:v>
                </c:pt>
                <c:pt idx="16605">
                  <c:v>-881.00199999999995</c:v>
                </c:pt>
                <c:pt idx="16606">
                  <c:v>-2371.4699999999998</c:v>
                </c:pt>
                <c:pt idx="16607">
                  <c:v>-492.678</c:v>
                </c:pt>
                <c:pt idx="16608">
                  <c:v>-853.61599999999999</c:v>
                </c:pt>
                <c:pt idx="16609">
                  <c:v>-132.50899999999999</c:v>
                </c:pt>
                <c:pt idx="16610">
                  <c:v>-132.61500000000001</c:v>
                </c:pt>
                <c:pt idx="16611">
                  <c:v>-371.24599999999998</c:v>
                </c:pt>
                <c:pt idx="16612">
                  <c:v>2755.94</c:v>
                </c:pt>
                <c:pt idx="16613">
                  <c:v>-574.30700000000002</c:v>
                </c:pt>
                <c:pt idx="16614">
                  <c:v>-426.01799999999997</c:v>
                </c:pt>
                <c:pt idx="16615">
                  <c:v>-2765.88</c:v>
                </c:pt>
                <c:pt idx="16616">
                  <c:v>652.89499999999998</c:v>
                </c:pt>
                <c:pt idx="16617">
                  <c:v>-456.44400000000002</c:v>
                </c:pt>
                <c:pt idx="16618">
                  <c:v>-1148.22</c:v>
                </c:pt>
                <c:pt idx="16619">
                  <c:v>-23299.8</c:v>
                </c:pt>
                <c:pt idx="16620">
                  <c:v>241.03899999999999</c:v>
                </c:pt>
                <c:pt idx="16621">
                  <c:v>4769.8999999999996</c:v>
                </c:pt>
                <c:pt idx="16622">
                  <c:v>-1471.8</c:v>
                </c:pt>
                <c:pt idx="16623">
                  <c:v>-605.45500000000004</c:v>
                </c:pt>
                <c:pt idx="16624">
                  <c:v>23495</c:v>
                </c:pt>
                <c:pt idx="16625">
                  <c:v>57262.2</c:v>
                </c:pt>
                <c:pt idx="16626">
                  <c:v>-3776.96</c:v>
                </c:pt>
                <c:pt idx="16627">
                  <c:v>-1840.78</c:v>
                </c:pt>
                <c:pt idx="16628">
                  <c:v>-945.05399999999997</c:v>
                </c:pt>
                <c:pt idx="16629">
                  <c:v>-364.67500000000001</c:v>
                </c:pt>
                <c:pt idx="16630">
                  <c:v>-315.03300000000002</c:v>
                </c:pt>
                <c:pt idx="16631">
                  <c:v>-226.84</c:v>
                </c:pt>
                <c:pt idx="16632">
                  <c:v>-134.90600000000001</c:v>
                </c:pt>
                <c:pt idx="16633">
                  <c:v>-59.442700000000002</c:v>
                </c:pt>
                <c:pt idx="16634">
                  <c:v>-56.136600000000001</c:v>
                </c:pt>
                <c:pt idx="16635">
                  <c:v>-67.006399999999999</c:v>
                </c:pt>
                <c:pt idx="16636">
                  <c:v>5512.71</c:v>
                </c:pt>
                <c:pt idx="16637">
                  <c:v>-252.32599999999999</c:v>
                </c:pt>
                <c:pt idx="16638">
                  <c:v>84.656300000000002</c:v>
                </c:pt>
                <c:pt idx="16639">
                  <c:v>10158</c:v>
                </c:pt>
                <c:pt idx="16640">
                  <c:v>-1164.42</c:v>
                </c:pt>
                <c:pt idx="16641">
                  <c:v>-2097.7600000000002</c:v>
                </c:pt>
                <c:pt idx="16642">
                  <c:v>-2458.77</c:v>
                </c:pt>
                <c:pt idx="16643">
                  <c:v>-744.07</c:v>
                </c:pt>
                <c:pt idx="16644">
                  <c:v>-490.26119999999997</c:v>
                </c:pt>
                <c:pt idx="16645">
                  <c:v>531.12</c:v>
                </c:pt>
                <c:pt idx="16646">
                  <c:v>-383.072</c:v>
                </c:pt>
                <c:pt idx="16647">
                  <c:v>-492.39</c:v>
                </c:pt>
                <c:pt idx="16648">
                  <c:v>-611.80200000000002</c:v>
                </c:pt>
                <c:pt idx="16649">
                  <c:v>-352.245</c:v>
                </c:pt>
                <c:pt idx="16650">
                  <c:v>-1001.36</c:v>
                </c:pt>
                <c:pt idx="16651">
                  <c:v>-1882.97</c:v>
                </c:pt>
                <c:pt idx="16652">
                  <c:v>-380.75</c:v>
                </c:pt>
                <c:pt idx="16653">
                  <c:v>-475.21100000000001</c:v>
                </c:pt>
                <c:pt idx="16654">
                  <c:v>122.333</c:v>
                </c:pt>
                <c:pt idx="16655">
                  <c:v>-40.100999999999999</c:v>
                </c:pt>
                <c:pt idx="16656">
                  <c:v>-40251.800000000003</c:v>
                </c:pt>
                <c:pt idx="16657">
                  <c:v>-25759.1</c:v>
                </c:pt>
                <c:pt idx="16658">
                  <c:v>40087.199999999997</c:v>
                </c:pt>
                <c:pt idx="16659">
                  <c:v>-28722.1</c:v>
                </c:pt>
                <c:pt idx="16660">
                  <c:v>-22893</c:v>
                </c:pt>
                <c:pt idx="16661">
                  <c:v>-11928.3</c:v>
                </c:pt>
                <c:pt idx="16662">
                  <c:v>31307.7</c:v>
                </c:pt>
                <c:pt idx="16663">
                  <c:v>-38924</c:v>
                </c:pt>
                <c:pt idx="16664">
                  <c:v>19815.2</c:v>
                </c:pt>
                <c:pt idx="16665">
                  <c:v>19619.2</c:v>
                </c:pt>
                <c:pt idx="16666">
                  <c:v>19975.099999999999</c:v>
                </c:pt>
                <c:pt idx="16667">
                  <c:v>14884.6</c:v>
                </c:pt>
                <c:pt idx="16668">
                  <c:v>14884.6</c:v>
                </c:pt>
                <c:pt idx="16669">
                  <c:v>-34523.800000000003</c:v>
                </c:pt>
                <c:pt idx="16670">
                  <c:v>-27459.1</c:v>
                </c:pt>
                <c:pt idx="16671">
                  <c:v>27329.8</c:v>
                </c:pt>
                <c:pt idx="16672">
                  <c:v>13161.3</c:v>
                </c:pt>
                <c:pt idx="16673">
                  <c:v>18556.900000000001</c:v>
                </c:pt>
                <c:pt idx="16674">
                  <c:v>23488.1</c:v>
                </c:pt>
                <c:pt idx="16675">
                  <c:v>-25315.200000000001</c:v>
                </c:pt>
                <c:pt idx="16676">
                  <c:v>32666.1</c:v>
                </c:pt>
                <c:pt idx="16677">
                  <c:v>33270</c:v>
                </c:pt>
                <c:pt idx="16678">
                  <c:v>-14811.8</c:v>
                </c:pt>
                <c:pt idx="16679">
                  <c:v>-30364.2</c:v>
                </c:pt>
                <c:pt idx="16680">
                  <c:v>169.107</c:v>
                </c:pt>
                <c:pt idx="16681">
                  <c:v>3452.61</c:v>
                </c:pt>
                <c:pt idx="16682">
                  <c:v>-51954.1</c:v>
                </c:pt>
                <c:pt idx="16683">
                  <c:v>4381.42</c:v>
                </c:pt>
                <c:pt idx="16684">
                  <c:v>5298.88</c:v>
                </c:pt>
                <c:pt idx="16685">
                  <c:v>-41990.6</c:v>
                </c:pt>
                <c:pt idx="16686">
                  <c:v>-42052.6</c:v>
                </c:pt>
                <c:pt idx="16687">
                  <c:v>-2095.12</c:v>
                </c:pt>
                <c:pt idx="16688">
                  <c:v>4724.9799999999996</c:v>
                </c:pt>
                <c:pt idx="16689">
                  <c:v>-1500.67</c:v>
                </c:pt>
                <c:pt idx="16690">
                  <c:v>-4216.1499999999996</c:v>
                </c:pt>
                <c:pt idx="16691">
                  <c:v>-1805.15</c:v>
                </c:pt>
                <c:pt idx="16692">
                  <c:v>-537.38599999999997</c:v>
                </c:pt>
                <c:pt idx="16693">
                  <c:v>-359.28</c:v>
                </c:pt>
                <c:pt idx="16694">
                  <c:v>-300.19099999999997</c:v>
                </c:pt>
                <c:pt idx="16695">
                  <c:v>-173.23500000000001</c:v>
                </c:pt>
                <c:pt idx="16696">
                  <c:v>-102.346</c:v>
                </c:pt>
                <c:pt idx="16697">
                  <c:v>725.49800000000005</c:v>
                </c:pt>
                <c:pt idx="16698">
                  <c:v>745.93600000000004</c:v>
                </c:pt>
                <c:pt idx="16699">
                  <c:v>517.15599999999995</c:v>
                </c:pt>
                <c:pt idx="16700">
                  <c:v>791.16600000000005</c:v>
                </c:pt>
                <c:pt idx="16701">
                  <c:v>325.24400000000003</c:v>
                </c:pt>
                <c:pt idx="16702">
                  <c:v>-269.71199999999999</c:v>
                </c:pt>
                <c:pt idx="16703">
                  <c:v>689.30899999999997</c:v>
                </c:pt>
                <c:pt idx="16704">
                  <c:v>-2775.22</c:v>
                </c:pt>
                <c:pt idx="16705">
                  <c:v>-1951.67</c:v>
                </c:pt>
                <c:pt idx="16706">
                  <c:v>-782.63</c:v>
                </c:pt>
                <c:pt idx="16707">
                  <c:v>-515.70799999999997</c:v>
                </c:pt>
                <c:pt idx="16708">
                  <c:v>-684.65800000000002</c:v>
                </c:pt>
                <c:pt idx="16709">
                  <c:v>-710.89499999999998</c:v>
                </c:pt>
                <c:pt idx="16710">
                  <c:v>-543.29999999999995</c:v>
                </c:pt>
                <c:pt idx="16711">
                  <c:v>-473.315</c:v>
                </c:pt>
                <c:pt idx="16712">
                  <c:v>-1917.59</c:v>
                </c:pt>
                <c:pt idx="16713">
                  <c:v>4881.32</c:v>
                </c:pt>
                <c:pt idx="16714">
                  <c:v>-247.89599999999999</c:v>
                </c:pt>
                <c:pt idx="16715">
                  <c:v>-656.58100000000002</c:v>
                </c:pt>
                <c:pt idx="16716">
                  <c:v>-408.10500000000002</c:v>
                </c:pt>
                <c:pt idx="16717">
                  <c:v>7659.99</c:v>
                </c:pt>
                <c:pt idx="16718">
                  <c:v>13.0296</c:v>
                </c:pt>
                <c:pt idx="16719">
                  <c:v>2926.29</c:v>
                </c:pt>
                <c:pt idx="16720">
                  <c:v>2007.28</c:v>
                </c:pt>
                <c:pt idx="16721">
                  <c:v>-1455.55</c:v>
                </c:pt>
                <c:pt idx="16722">
                  <c:v>-410.33670000000001</c:v>
                </c:pt>
                <c:pt idx="16723">
                  <c:v>-277.35000000000002</c:v>
                </c:pt>
                <c:pt idx="16724">
                  <c:v>-253.12100000000001</c:v>
                </c:pt>
                <c:pt idx="16725">
                  <c:v>-913.30799999999999</c:v>
                </c:pt>
                <c:pt idx="16726">
                  <c:v>-178.58699999999999</c:v>
                </c:pt>
                <c:pt idx="16727">
                  <c:v>-56.579900000000002</c:v>
                </c:pt>
                <c:pt idx="16728">
                  <c:v>-4.96021</c:v>
                </c:pt>
                <c:pt idx="16729">
                  <c:v>215.90600000000001</c:v>
                </c:pt>
                <c:pt idx="16730">
                  <c:v>35387.199999999997</c:v>
                </c:pt>
                <c:pt idx="16731">
                  <c:v>-4155.09</c:v>
                </c:pt>
                <c:pt idx="16732">
                  <c:v>-2783.06</c:v>
                </c:pt>
                <c:pt idx="16733">
                  <c:v>-1492.48</c:v>
                </c:pt>
                <c:pt idx="16734">
                  <c:v>-10520</c:v>
                </c:pt>
                <c:pt idx="16735">
                  <c:v>74.353899999999996</c:v>
                </c:pt>
                <c:pt idx="16736">
                  <c:v>717.61</c:v>
                </c:pt>
                <c:pt idx="16737">
                  <c:v>-1497.05</c:v>
                </c:pt>
                <c:pt idx="16738">
                  <c:v>-2150.56</c:v>
                </c:pt>
                <c:pt idx="16739">
                  <c:v>-25274.9</c:v>
                </c:pt>
                <c:pt idx="16740">
                  <c:v>33829.9</c:v>
                </c:pt>
                <c:pt idx="16741">
                  <c:v>3634</c:v>
                </c:pt>
                <c:pt idx="16742">
                  <c:v>-2444.85</c:v>
                </c:pt>
                <c:pt idx="16743">
                  <c:v>-845.57550000000003</c:v>
                </c:pt>
                <c:pt idx="16744">
                  <c:v>-224.29400000000001</c:v>
                </c:pt>
                <c:pt idx="16745">
                  <c:v>145.62899999999999</c:v>
                </c:pt>
                <c:pt idx="16746">
                  <c:v>-543.23500000000001</c:v>
                </c:pt>
                <c:pt idx="16747">
                  <c:v>-1100.3499999999999</c:v>
                </c:pt>
                <c:pt idx="16748">
                  <c:v>-1217.7</c:v>
                </c:pt>
                <c:pt idx="16749">
                  <c:v>-471.98399999999998</c:v>
                </c:pt>
                <c:pt idx="16750">
                  <c:v>-388.49299999999999</c:v>
                </c:pt>
                <c:pt idx="16751">
                  <c:v>-218.63855000000001</c:v>
                </c:pt>
                <c:pt idx="16752">
                  <c:v>-5315.5</c:v>
                </c:pt>
                <c:pt idx="16753">
                  <c:v>451.90100000000001</c:v>
                </c:pt>
                <c:pt idx="16754">
                  <c:v>-243.602</c:v>
                </c:pt>
                <c:pt idx="16755">
                  <c:v>-460.63400000000001</c:v>
                </c:pt>
                <c:pt idx="16756">
                  <c:v>327.88799999999998</c:v>
                </c:pt>
                <c:pt idx="16757">
                  <c:v>733.49199999999996</c:v>
                </c:pt>
                <c:pt idx="16758">
                  <c:v>1235.79</c:v>
                </c:pt>
                <c:pt idx="16759">
                  <c:v>1208.26</c:v>
                </c:pt>
                <c:pt idx="16760">
                  <c:v>388.75945999999999</c:v>
                </c:pt>
                <c:pt idx="16761">
                  <c:v>-2923.33</c:v>
                </c:pt>
                <c:pt idx="16762">
                  <c:v>-2384.92</c:v>
                </c:pt>
                <c:pt idx="16763">
                  <c:v>-1337.24</c:v>
                </c:pt>
                <c:pt idx="16764">
                  <c:v>-708.34799999999996</c:v>
                </c:pt>
                <c:pt idx="16765">
                  <c:v>-369.62</c:v>
                </c:pt>
                <c:pt idx="16766">
                  <c:v>-166.51499999999999</c:v>
                </c:pt>
                <c:pt idx="16767">
                  <c:v>-37.7896</c:v>
                </c:pt>
                <c:pt idx="16768">
                  <c:v>693.36099999999999</c:v>
                </c:pt>
                <c:pt idx="16769">
                  <c:v>388.77600000000001</c:v>
                </c:pt>
                <c:pt idx="16770">
                  <c:v>-1703.08</c:v>
                </c:pt>
                <c:pt idx="16771">
                  <c:v>19462.7</c:v>
                </c:pt>
                <c:pt idx="16772">
                  <c:v>1988.25</c:v>
                </c:pt>
                <c:pt idx="16773">
                  <c:v>38960.5</c:v>
                </c:pt>
                <c:pt idx="16774">
                  <c:v>-3264.65</c:v>
                </c:pt>
                <c:pt idx="16775">
                  <c:v>-1556.34</c:v>
                </c:pt>
                <c:pt idx="16776">
                  <c:v>-1126</c:v>
                </c:pt>
                <c:pt idx="16777">
                  <c:v>-1199.27</c:v>
                </c:pt>
                <c:pt idx="16778">
                  <c:v>11629.6</c:v>
                </c:pt>
                <c:pt idx="16779">
                  <c:v>5195.0200000000004</c:v>
                </c:pt>
                <c:pt idx="16780">
                  <c:v>-771.28499999999997</c:v>
                </c:pt>
                <c:pt idx="16781">
                  <c:v>-536.59729000000004</c:v>
                </c:pt>
                <c:pt idx="16782">
                  <c:v>-402.30599999999998</c:v>
                </c:pt>
                <c:pt idx="16783">
                  <c:v>-2262.9899999999998</c:v>
                </c:pt>
                <c:pt idx="16784">
                  <c:v>-50.732300000000002</c:v>
                </c:pt>
                <c:pt idx="16785">
                  <c:v>56.970500000000001</c:v>
                </c:pt>
                <c:pt idx="16786">
                  <c:v>44819.5</c:v>
                </c:pt>
                <c:pt idx="16787">
                  <c:v>-7080.65</c:v>
                </c:pt>
                <c:pt idx="16788">
                  <c:v>-17101.400000000001</c:v>
                </c:pt>
                <c:pt idx="16789">
                  <c:v>-17173.8</c:v>
                </c:pt>
                <c:pt idx="16790">
                  <c:v>43375.7</c:v>
                </c:pt>
                <c:pt idx="16791">
                  <c:v>-7255.47</c:v>
                </c:pt>
                <c:pt idx="16792">
                  <c:v>-1674.44</c:v>
                </c:pt>
                <c:pt idx="16793">
                  <c:v>-3100.83</c:v>
                </c:pt>
                <c:pt idx="16794">
                  <c:v>4116.2299999999996</c:v>
                </c:pt>
                <c:pt idx="16795">
                  <c:v>-496.95299999999997</c:v>
                </c:pt>
                <c:pt idx="16796">
                  <c:v>-223.63200000000001</c:v>
                </c:pt>
                <c:pt idx="16797">
                  <c:v>-147.07431</c:v>
                </c:pt>
                <c:pt idx="16798">
                  <c:v>732.1</c:v>
                </c:pt>
                <c:pt idx="16799">
                  <c:v>8013.19</c:v>
                </c:pt>
                <c:pt idx="16800">
                  <c:v>401.84899999999999</c:v>
                </c:pt>
                <c:pt idx="16801">
                  <c:v>-3847.51</c:v>
                </c:pt>
                <c:pt idx="16802">
                  <c:v>-2161.33</c:v>
                </c:pt>
                <c:pt idx="16803">
                  <c:v>-1271.29</c:v>
                </c:pt>
                <c:pt idx="16804">
                  <c:v>-647.79300000000001</c:v>
                </c:pt>
                <c:pt idx="16805">
                  <c:v>-420.464</c:v>
                </c:pt>
                <c:pt idx="16806">
                  <c:v>-281.536</c:v>
                </c:pt>
                <c:pt idx="16807">
                  <c:v>-123.114</c:v>
                </c:pt>
                <c:pt idx="16808">
                  <c:v>-31.641300000000001</c:v>
                </c:pt>
                <c:pt idx="16809">
                  <c:v>35.922629999999998</c:v>
                </c:pt>
                <c:pt idx="16810">
                  <c:v>1575.94</c:v>
                </c:pt>
                <c:pt idx="16811">
                  <c:v>3029.72</c:v>
                </c:pt>
                <c:pt idx="16812">
                  <c:v>-2044.23</c:v>
                </c:pt>
                <c:pt idx="16813">
                  <c:v>-574.00599999999997</c:v>
                </c:pt>
                <c:pt idx="16814">
                  <c:v>26251.8</c:v>
                </c:pt>
                <c:pt idx="16815">
                  <c:v>-4894.6499999999996</c:v>
                </c:pt>
                <c:pt idx="16816">
                  <c:v>-999.56399999999996</c:v>
                </c:pt>
                <c:pt idx="16817">
                  <c:v>-394.59300000000002</c:v>
                </c:pt>
                <c:pt idx="16818">
                  <c:v>-364.11500000000001</c:v>
                </c:pt>
                <c:pt idx="16819">
                  <c:v>-1136.79</c:v>
                </c:pt>
                <c:pt idx="16820">
                  <c:v>-452.67</c:v>
                </c:pt>
                <c:pt idx="16821">
                  <c:v>-662.19299999999998</c:v>
                </c:pt>
                <c:pt idx="16822">
                  <c:v>-199.58199999999999</c:v>
                </c:pt>
                <c:pt idx="16823">
                  <c:v>8302.9</c:v>
                </c:pt>
                <c:pt idx="16824">
                  <c:v>1889.28</c:v>
                </c:pt>
                <c:pt idx="16825">
                  <c:v>-3034.69</c:v>
                </c:pt>
                <c:pt idx="16826">
                  <c:v>-840.25599999999997</c:v>
                </c:pt>
                <c:pt idx="16827">
                  <c:v>-319.089</c:v>
                </c:pt>
                <c:pt idx="16828">
                  <c:v>-233.762</c:v>
                </c:pt>
                <c:pt idx="16829">
                  <c:v>-194.31700000000001</c:v>
                </c:pt>
                <c:pt idx="16830">
                  <c:v>-1907.27</c:v>
                </c:pt>
                <c:pt idx="16831">
                  <c:v>-605.95699999999999</c:v>
                </c:pt>
                <c:pt idx="16832">
                  <c:v>-336.06700000000001</c:v>
                </c:pt>
                <c:pt idx="16833">
                  <c:v>-244.751</c:v>
                </c:pt>
                <c:pt idx="16834">
                  <c:v>-116.858</c:v>
                </c:pt>
                <c:pt idx="16835">
                  <c:v>-144.02799999999999</c:v>
                </c:pt>
                <c:pt idx="16836">
                  <c:v>-148.10499999999999</c:v>
                </c:pt>
                <c:pt idx="16837">
                  <c:v>-174.673</c:v>
                </c:pt>
                <c:pt idx="16838">
                  <c:v>9401.2099999999991</c:v>
                </c:pt>
                <c:pt idx="16839">
                  <c:v>-3556.28</c:v>
                </c:pt>
                <c:pt idx="16840">
                  <c:v>-1379.41</c:v>
                </c:pt>
                <c:pt idx="16841">
                  <c:v>-3096.64</c:v>
                </c:pt>
                <c:pt idx="16842">
                  <c:v>-180.012</c:v>
                </c:pt>
                <c:pt idx="16843">
                  <c:v>3441.03</c:v>
                </c:pt>
                <c:pt idx="16844">
                  <c:v>-116.54300000000001</c:v>
                </c:pt>
                <c:pt idx="16845">
                  <c:v>-1133.71</c:v>
                </c:pt>
                <c:pt idx="16846">
                  <c:v>-207.595</c:v>
                </c:pt>
                <c:pt idx="16847">
                  <c:v>-178.33600000000001</c:v>
                </c:pt>
                <c:pt idx="16848">
                  <c:v>-200.20751999999999</c:v>
                </c:pt>
                <c:pt idx="16849">
                  <c:v>-154.76499999999999</c:v>
                </c:pt>
                <c:pt idx="16850">
                  <c:v>-248.095</c:v>
                </c:pt>
                <c:pt idx="16851">
                  <c:v>-431.26</c:v>
                </c:pt>
                <c:pt idx="16852">
                  <c:v>-2759.32</c:v>
                </c:pt>
                <c:pt idx="16853">
                  <c:v>-336.70699999999999</c:v>
                </c:pt>
                <c:pt idx="16854">
                  <c:v>-1354.15</c:v>
                </c:pt>
                <c:pt idx="16855">
                  <c:v>-302.22699999999998</c:v>
                </c:pt>
                <c:pt idx="16856">
                  <c:v>-253.58</c:v>
                </c:pt>
                <c:pt idx="16857">
                  <c:v>-17949.3</c:v>
                </c:pt>
                <c:pt idx="16858">
                  <c:v>38.671500000000002</c:v>
                </c:pt>
                <c:pt idx="16859">
                  <c:v>45111.7</c:v>
                </c:pt>
                <c:pt idx="16860">
                  <c:v>-8957.36</c:v>
                </c:pt>
                <c:pt idx="16861">
                  <c:v>-5759.23</c:v>
                </c:pt>
                <c:pt idx="16862">
                  <c:v>-18164.400000000001</c:v>
                </c:pt>
                <c:pt idx="16863">
                  <c:v>-4423.75</c:v>
                </c:pt>
                <c:pt idx="16864">
                  <c:v>47193.2</c:v>
                </c:pt>
                <c:pt idx="16865">
                  <c:v>-12430.8</c:v>
                </c:pt>
                <c:pt idx="16866">
                  <c:v>-11382.5</c:v>
                </c:pt>
                <c:pt idx="16867">
                  <c:v>-6591.91</c:v>
                </c:pt>
                <c:pt idx="16868">
                  <c:v>-1614.96</c:v>
                </c:pt>
                <c:pt idx="16869">
                  <c:v>583.577</c:v>
                </c:pt>
                <c:pt idx="16870">
                  <c:v>21239.1</c:v>
                </c:pt>
                <c:pt idx="16871">
                  <c:v>1265.1099999999999</c:v>
                </c:pt>
                <c:pt idx="16872">
                  <c:v>34718.400000000001</c:v>
                </c:pt>
                <c:pt idx="16873">
                  <c:v>-4415.43</c:v>
                </c:pt>
                <c:pt idx="16874">
                  <c:v>-1383.88</c:v>
                </c:pt>
                <c:pt idx="16875">
                  <c:v>-569.97799999999995</c:v>
                </c:pt>
                <c:pt idx="16876">
                  <c:v>-375.16300000000001</c:v>
                </c:pt>
                <c:pt idx="16877">
                  <c:v>-212.649</c:v>
                </c:pt>
                <c:pt idx="16878">
                  <c:v>-99.184700000000007</c:v>
                </c:pt>
                <c:pt idx="16879">
                  <c:v>-9.4871200000000009</c:v>
                </c:pt>
                <c:pt idx="16880">
                  <c:v>55.345700000000001</c:v>
                </c:pt>
                <c:pt idx="16881">
                  <c:v>87.988200000000006</c:v>
                </c:pt>
                <c:pt idx="16882">
                  <c:v>441.51400000000001</c:v>
                </c:pt>
                <c:pt idx="16883">
                  <c:v>623.88499999999999</c:v>
                </c:pt>
                <c:pt idx="16884">
                  <c:v>391.32549999999998</c:v>
                </c:pt>
                <c:pt idx="16885">
                  <c:v>44413.9</c:v>
                </c:pt>
                <c:pt idx="16886">
                  <c:v>8953.27</c:v>
                </c:pt>
                <c:pt idx="16887">
                  <c:v>-4502.97</c:v>
                </c:pt>
                <c:pt idx="16888">
                  <c:v>-1842.44</c:v>
                </c:pt>
                <c:pt idx="16889">
                  <c:v>-1773.19</c:v>
                </c:pt>
                <c:pt idx="16890">
                  <c:v>-865.43499999999995</c:v>
                </c:pt>
                <c:pt idx="16891">
                  <c:v>-657.75199999999995</c:v>
                </c:pt>
                <c:pt idx="16892">
                  <c:v>-828.51199999999994</c:v>
                </c:pt>
                <c:pt idx="16893">
                  <c:v>-759.71698000000004</c:v>
                </c:pt>
                <c:pt idx="16894">
                  <c:v>-529.49400000000003</c:v>
                </c:pt>
                <c:pt idx="16895">
                  <c:v>-9870.35</c:v>
                </c:pt>
                <c:pt idx="16896">
                  <c:v>-1833.11</c:v>
                </c:pt>
                <c:pt idx="16897">
                  <c:v>-325.76299999999998</c:v>
                </c:pt>
                <c:pt idx="16898">
                  <c:v>-506.608</c:v>
                </c:pt>
                <c:pt idx="16899">
                  <c:v>307.19</c:v>
                </c:pt>
                <c:pt idx="16900">
                  <c:v>-9423.7099999999991</c:v>
                </c:pt>
                <c:pt idx="16901">
                  <c:v>-34298.199999999997</c:v>
                </c:pt>
                <c:pt idx="16902">
                  <c:v>17553.599999999999</c:v>
                </c:pt>
                <c:pt idx="16903">
                  <c:v>-28610.9</c:v>
                </c:pt>
                <c:pt idx="16904">
                  <c:v>-32287</c:v>
                </c:pt>
                <c:pt idx="16905">
                  <c:v>-21350.1</c:v>
                </c:pt>
                <c:pt idx="16906">
                  <c:v>39675.4</c:v>
                </c:pt>
                <c:pt idx="16907">
                  <c:v>-16452.2</c:v>
                </c:pt>
                <c:pt idx="16908">
                  <c:v>-21233.4</c:v>
                </c:pt>
                <c:pt idx="16909">
                  <c:v>-23976.7</c:v>
                </c:pt>
                <c:pt idx="16910">
                  <c:v>-14498.3</c:v>
                </c:pt>
                <c:pt idx="16911">
                  <c:v>26901</c:v>
                </c:pt>
                <c:pt idx="16912">
                  <c:v>-28029.200000000001</c:v>
                </c:pt>
                <c:pt idx="16913">
                  <c:v>34441.599999999999</c:v>
                </c:pt>
                <c:pt idx="16914">
                  <c:v>34441.599999999999</c:v>
                </c:pt>
                <c:pt idx="16915">
                  <c:v>36004.5</c:v>
                </c:pt>
                <c:pt idx="16916">
                  <c:v>-24332.1</c:v>
                </c:pt>
                <c:pt idx="16917">
                  <c:v>-11625</c:v>
                </c:pt>
                <c:pt idx="16918">
                  <c:v>34952.6</c:v>
                </c:pt>
                <c:pt idx="16919">
                  <c:v>-18101.2</c:v>
                </c:pt>
                <c:pt idx="16920">
                  <c:v>20770.099999999999</c:v>
                </c:pt>
                <c:pt idx="16921">
                  <c:v>11547</c:v>
                </c:pt>
                <c:pt idx="16922">
                  <c:v>6286.16</c:v>
                </c:pt>
                <c:pt idx="16923">
                  <c:v>-471.19931000000003</c:v>
                </c:pt>
                <c:pt idx="16924">
                  <c:v>-2991.04</c:v>
                </c:pt>
                <c:pt idx="16925">
                  <c:v>9457.43</c:v>
                </c:pt>
                <c:pt idx="16926">
                  <c:v>-1389.3</c:v>
                </c:pt>
                <c:pt idx="16927">
                  <c:v>3207.38</c:v>
                </c:pt>
                <c:pt idx="16928">
                  <c:v>-1916.22</c:v>
                </c:pt>
                <c:pt idx="16929">
                  <c:v>-544.77099999999996</c:v>
                </c:pt>
                <c:pt idx="16930">
                  <c:v>-310.19200000000001</c:v>
                </c:pt>
                <c:pt idx="16931">
                  <c:v>-262.09100000000001</c:v>
                </c:pt>
                <c:pt idx="16932">
                  <c:v>-172.988</c:v>
                </c:pt>
                <c:pt idx="16933">
                  <c:v>533.05100000000004</c:v>
                </c:pt>
                <c:pt idx="16934">
                  <c:v>625.89800000000002</c:v>
                </c:pt>
                <c:pt idx="16935">
                  <c:v>3916.67</c:v>
                </c:pt>
                <c:pt idx="16936">
                  <c:v>-772.23299999999995</c:v>
                </c:pt>
                <c:pt idx="16937">
                  <c:v>21696.9</c:v>
                </c:pt>
                <c:pt idx="16938">
                  <c:v>-1554.71</c:v>
                </c:pt>
                <c:pt idx="16939">
                  <c:v>28513.200000000001</c:v>
                </c:pt>
                <c:pt idx="16940">
                  <c:v>-3241.28</c:v>
                </c:pt>
                <c:pt idx="16941">
                  <c:v>-1090.28</c:v>
                </c:pt>
                <c:pt idx="16942">
                  <c:v>-522.72900000000004</c:v>
                </c:pt>
                <c:pt idx="16943">
                  <c:v>-202.22399999999999</c:v>
                </c:pt>
                <c:pt idx="16944">
                  <c:v>-335.82427999999999</c:v>
                </c:pt>
                <c:pt idx="16945">
                  <c:v>-507.82600000000002</c:v>
                </c:pt>
                <c:pt idx="16946">
                  <c:v>-592.02599999999995</c:v>
                </c:pt>
                <c:pt idx="16947">
                  <c:v>-913.125</c:v>
                </c:pt>
                <c:pt idx="16948">
                  <c:v>-60.306699999999999</c:v>
                </c:pt>
                <c:pt idx="16949">
                  <c:v>-55.421799999999998</c:v>
                </c:pt>
                <c:pt idx="16950">
                  <c:v>-120.73278000000001</c:v>
                </c:pt>
                <c:pt idx="16951">
                  <c:v>-5.20817</c:v>
                </c:pt>
                <c:pt idx="16952">
                  <c:v>128.65199999999999</c:v>
                </c:pt>
                <c:pt idx="16953">
                  <c:v>-2015.01</c:v>
                </c:pt>
                <c:pt idx="16954">
                  <c:v>-3361.06</c:v>
                </c:pt>
                <c:pt idx="16955">
                  <c:v>-912.56200000000001</c:v>
                </c:pt>
                <c:pt idx="16956">
                  <c:v>4264.3599999999997</c:v>
                </c:pt>
                <c:pt idx="16957">
                  <c:v>-1143.76</c:v>
                </c:pt>
                <c:pt idx="16958">
                  <c:v>-259.86799999999999</c:v>
                </c:pt>
                <c:pt idx="16959">
                  <c:v>-144.46814000000001</c:v>
                </c:pt>
                <c:pt idx="16960">
                  <c:v>-148.69499999999999</c:v>
                </c:pt>
                <c:pt idx="16961">
                  <c:v>46.007199999999997</c:v>
                </c:pt>
                <c:pt idx="16962">
                  <c:v>-199.03100000000001</c:v>
                </c:pt>
                <c:pt idx="16963">
                  <c:v>-163.54900000000001</c:v>
                </c:pt>
                <c:pt idx="16964">
                  <c:v>-97.308090000000007</c:v>
                </c:pt>
                <c:pt idx="16965">
                  <c:v>-24.693899999999999</c:v>
                </c:pt>
                <c:pt idx="16966">
                  <c:v>1544.04</c:v>
                </c:pt>
                <c:pt idx="16967">
                  <c:v>-27.1191</c:v>
                </c:pt>
                <c:pt idx="16968">
                  <c:v>-711.57488999999998</c:v>
                </c:pt>
                <c:pt idx="16969">
                  <c:v>14548.5</c:v>
                </c:pt>
                <c:pt idx="16970">
                  <c:v>-1457.79</c:v>
                </c:pt>
                <c:pt idx="16971">
                  <c:v>-3527.68</c:v>
                </c:pt>
                <c:pt idx="16972">
                  <c:v>-1224.52</c:v>
                </c:pt>
                <c:pt idx="16973">
                  <c:v>-697.27124000000003</c:v>
                </c:pt>
                <c:pt idx="16974">
                  <c:v>-204.59299999999999</c:v>
                </c:pt>
                <c:pt idx="16975">
                  <c:v>-338.82299999999998</c:v>
                </c:pt>
                <c:pt idx="16976">
                  <c:v>-146.31800000000001</c:v>
                </c:pt>
                <c:pt idx="16977">
                  <c:v>-1702.26</c:v>
                </c:pt>
                <c:pt idx="16978">
                  <c:v>8559.4</c:v>
                </c:pt>
                <c:pt idx="16979">
                  <c:v>141.018</c:v>
                </c:pt>
                <c:pt idx="16980">
                  <c:v>-135.87100000000001</c:v>
                </c:pt>
                <c:pt idx="16981">
                  <c:v>-451.971</c:v>
                </c:pt>
                <c:pt idx="16982">
                  <c:v>-464.50599999999997</c:v>
                </c:pt>
                <c:pt idx="16983">
                  <c:v>-33.4679</c:v>
                </c:pt>
                <c:pt idx="16984">
                  <c:v>-194.82300000000001</c:v>
                </c:pt>
                <c:pt idx="16985">
                  <c:v>-22.593699999999998</c:v>
                </c:pt>
                <c:pt idx="16986">
                  <c:v>-132.77199999999999</c:v>
                </c:pt>
                <c:pt idx="16987">
                  <c:v>-2176.5500000000002</c:v>
                </c:pt>
                <c:pt idx="16988">
                  <c:v>496.31099999999998</c:v>
                </c:pt>
                <c:pt idx="16989">
                  <c:v>520.17100000000005</c:v>
                </c:pt>
                <c:pt idx="16990">
                  <c:v>838.98599999999999</c:v>
                </c:pt>
                <c:pt idx="16991">
                  <c:v>8307.52</c:v>
                </c:pt>
                <c:pt idx="16992">
                  <c:v>66.551100000000005</c:v>
                </c:pt>
                <c:pt idx="16993">
                  <c:v>-2478.0300000000002</c:v>
                </c:pt>
                <c:pt idx="16994">
                  <c:v>-1139.28</c:v>
                </c:pt>
                <c:pt idx="16995">
                  <c:v>-603.44500000000005</c:v>
                </c:pt>
                <c:pt idx="16996">
                  <c:v>-435.09699999999998</c:v>
                </c:pt>
                <c:pt idx="16997">
                  <c:v>-244.78800000000001</c:v>
                </c:pt>
                <c:pt idx="16998">
                  <c:v>-143.846</c:v>
                </c:pt>
                <c:pt idx="16999">
                  <c:v>7.5317800000000004</c:v>
                </c:pt>
                <c:pt idx="17000">
                  <c:v>-48.713500000000003</c:v>
                </c:pt>
                <c:pt idx="17001">
                  <c:v>-31.566400000000002</c:v>
                </c:pt>
                <c:pt idx="17002">
                  <c:v>6683.34</c:v>
                </c:pt>
                <c:pt idx="17003">
                  <c:v>3459.73</c:v>
                </c:pt>
                <c:pt idx="17004">
                  <c:v>22433.1</c:v>
                </c:pt>
                <c:pt idx="17005">
                  <c:v>-2094.56</c:v>
                </c:pt>
                <c:pt idx="17006">
                  <c:v>-3003.2</c:v>
                </c:pt>
                <c:pt idx="17007">
                  <c:v>-927.50199999999995</c:v>
                </c:pt>
                <c:pt idx="17008">
                  <c:v>-432.98500000000001</c:v>
                </c:pt>
                <c:pt idx="17009">
                  <c:v>-294.99599999999998</c:v>
                </c:pt>
                <c:pt idx="17010">
                  <c:v>-378.839</c:v>
                </c:pt>
                <c:pt idx="17011">
                  <c:v>-523.52300000000002</c:v>
                </c:pt>
                <c:pt idx="17012">
                  <c:v>-612.02</c:v>
                </c:pt>
                <c:pt idx="17013">
                  <c:v>-383.04899999999998</c:v>
                </c:pt>
                <c:pt idx="17014">
                  <c:v>-315.25400000000002</c:v>
                </c:pt>
                <c:pt idx="17015">
                  <c:v>-182.20599999999999</c:v>
                </c:pt>
                <c:pt idx="17016">
                  <c:v>-186.54400000000001</c:v>
                </c:pt>
                <c:pt idx="17017">
                  <c:v>-141.03005999999999</c:v>
                </c:pt>
                <c:pt idx="17018">
                  <c:v>45178.7</c:v>
                </c:pt>
                <c:pt idx="17019">
                  <c:v>-9921.73</c:v>
                </c:pt>
                <c:pt idx="17020">
                  <c:v>-12061.6</c:v>
                </c:pt>
                <c:pt idx="17021">
                  <c:v>48487.4</c:v>
                </c:pt>
                <c:pt idx="17022">
                  <c:v>-7723.28</c:v>
                </c:pt>
                <c:pt idx="17023">
                  <c:v>44774.6</c:v>
                </c:pt>
                <c:pt idx="17024">
                  <c:v>-3536.54</c:v>
                </c:pt>
                <c:pt idx="17025">
                  <c:v>-2074.35</c:v>
                </c:pt>
                <c:pt idx="17026">
                  <c:v>9.6762499999999996</c:v>
                </c:pt>
                <c:pt idx="17027">
                  <c:v>-15881.3</c:v>
                </c:pt>
                <c:pt idx="17028">
                  <c:v>-23496.7</c:v>
                </c:pt>
                <c:pt idx="17029">
                  <c:v>-23496.7</c:v>
                </c:pt>
                <c:pt idx="17030">
                  <c:v>23721</c:v>
                </c:pt>
                <c:pt idx="17031">
                  <c:v>27083</c:v>
                </c:pt>
                <c:pt idx="17032">
                  <c:v>30781.1</c:v>
                </c:pt>
                <c:pt idx="17033">
                  <c:v>17862.099999999999</c:v>
                </c:pt>
                <c:pt idx="17034">
                  <c:v>27844.2</c:v>
                </c:pt>
                <c:pt idx="17035">
                  <c:v>-22993.200000000001</c:v>
                </c:pt>
                <c:pt idx="17036">
                  <c:v>-23080.9</c:v>
                </c:pt>
                <c:pt idx="17037">
                  <c:v>2335.73</c:v>
                </c:pt>
                <c:pt idx="17038">
                  <c:v>-2610.1999999999998</c:v>
                </c:pt>
                <c:pt idx="17039">
                  <c:v>-1194.94</c:v>
                </c:pt>
                <c:pt idx="17040">
                  <c:v>-4152.29</c:v>
                </c:pt>
                <c:pt idx="17041">
                  <c:v>-2284.48</c:v>
                </c:pt>
                <c:pt idx="17042">
                  <c:v>-878.35500000000002</c:v>
                </c:pt>
                <c:pt idx="17043">
                  <c:v>-322.42399999999998</c:v>
                </c:pt>
                <c:pt idx="17044">
                  <c:v>-283.19900000000001</c:v>
                </c:pt>
                <c:pt idx="17045">
                  <c:v>-17308.599999999999</c:v>
                </c:pt>
                <c:pt idx="17046">
                  <c:v>383.37900000000002</c:v>
                </c:pt>
                <c:pt idx="17047">
                  <c:v>157.68799999999999</c:v>
                </c:pt>
                <c:pt idx="17048">
                  <c:v>178.88</c:v>
                </c:pt>
                <c:pt idx="17049">
                  <c:v>160.55500000000001</c:v>
                </c:pt>
                <c:pt idx="17050">
                  <c:v>10200.700000000001</c:v>
                </c:pt>
                <c:pt idx="17051">
                  <c:v>-1972.25</c:v>
                </c:pt>
                <c:pt idx="17052">
                  <c:v>-1599.46</c:v>
                </c:pt>
                <c:pt idx="17053">
                  <c:v>-2704.08</c:v>
                </c:pt>
                <c:pt idx="17054">
                  <c:v>-734.61800000000005</c:v>
                </c:pt>
                <c:pt idx="17055">
                  <c:v>-747.51300000000003</c:v>
                </c:pt>
                <c:pt idx="17056">
                  <c:v>-1385.09</c:v>
                </c:pt>
                <c:pt idx="17057">
                  <c:v>-848.63</c:v>
                </c:pt>
                <c:pt idx="17058">
                  <c:v>-371.23700000000002</c:v>
                </c:pt>
                <c:pt idx="17059">
                  <c:v>-136.23099999999999</c:v>
                </c:pt>
                <c:pt idx="17060">
                  <c:v>-178.91399999999999</c:v>
                </c:pt>
                <c:pt idx="17061">
                  <c:v>-342.07400000000001</c:v>
                </c:pt>
                <c:pt idx="17062">
                  <c:v>-318.53899999999999</c:v>
                </c:pt>
                <c:pt idx="17063">
                  <c:v>3404.31</c:v>
                </c:pt>
                <c:pt idx="17064">
                  <c:v>-3572.28</c:v>
                </c:pt>
                <c:pt idx="17065">
                  <c:v>-1572.5</c:v>
                </c:pt>
                <c:pt idx="17066">
                  <c:v>-23159.7</c:v>
                </c:pt>
                <c:pt idx="17067">
                  <c:v>-433.38099999999997</c:v>
                </c:pt>
                <c:pt idx="17068">
                  <c:v>-38.816499999999998</c:v>
                </c:pt>
                <c:pt idx="17069">
                  <c:v>6680.82</c:v>
                </c:pt>
                <c:pt idx="17070">
                  <c:v>-425.60199999999998</c:v>
                </c:pt>
                <c:pt idx="17071">
                  <c:v>-374.16394000000003</c:v>
                </c:pt>
                <c:pt idx="17072">
                  <c:v>-252.178</c:v>
                </c:pt>
                <c:pt idx="17073">
                  <c:v>-149.45099999999999</c:v>
                </c:pt>
                <c:pt idx="17074">
                  <c:v>-86.050200000000004</c:v>
                </c:pt>
                <c:pt idx="17075">
                  <c:v>-176.197</c:v>
                </c:pt>
                <c:pt idx="17076">
                  <c:v>-240.137</c:v>
                </c:pt>
                <c:pt idx="17077">
                  <c:v>-473.12099999999998</c:v>
                </c:pt>
                <c:pt idx="17078">
                  <c:v>-271.58902</c:v>
                </c:pt>
                <c:pt idx="17079">
                  <c:v>-303.39</c:v>
                </c:pt>
                <c:pt idx="17080">
                  <c:v>14515</c:v>
                </c:pt>
                <c:pt idx="17081">
                  <c:v>-2810.13</c:v>
                </c:pt>
                <c:pt idx="17082">
                  <c:v>-3477.96</c:v>
                </c:pt>
                <c:pt idx="17083">
                  <c:v>-749.04399999999998</c:v>
                </c:pt>
                <c:pt idx="17084">
                  <c:v>-333.11500000000001</c:v>
                </c:pt>
                <c:pt idx="17085">
                  <c:v>7.1327400000000001</c:v>
                </c:pt>
                <c:pt idx="17086">
                  <c:v>-517.27</c:v>
                </c:pt>
                <c:pt idx="17087">
                  <c:v>-106.72799999999999</c:v>
                </c:pt>
                <c:pt idx="17088">
                  <c:v>-123.599</c:v>
                </c:pt>
                <c:pt idx="17089">
                  <c:v>-105.51900000000001</c:v>
                </c:pt>
                <c:pt idx="17090">
                  <c:v>1787.99</c:v>
                </c:pt>
                <c:pt idx="17091">
                  <c:v>-614.40599999999995</c:v>
                </c:pt>
                <c:pt idx="17092">
                  <c:v>9303.9500000000007</c:v>
                </c:pt>
                <c:pt idx="17093">
                  <c:v>-228.27099999999999</c:v>
                </c:pt>
                <c:pt idx="17094">
                  <c:v>-829.50400000000002</c:v>
                </c:pt>
                <c:pt idx="17095">
                  <c:v>437.16699999999997</c:v>
                </c:pt>
                <c:pt idx="17096">
                  <c:v>-372.86099999999999</c:v>
                </c:pt>
                <c:pt idx="17097">
                  <c:v>-248.447</c:v>
                </c:pt>
                <c:pt idx="17098">
                  <c:v>-135.03299999999999</c:v>
                </c:pt>
                <c:pt idx="17099">
                  <c:v>9068.18</c:v>
                </c:pt>
                <c:pt idx="17100">
                  <c:v>159.44252</c:v>
                </c:pt>
                <c:pt idx="17101">
                  <c:v>79.534300000000002</c:v>
                </c:pt>
                <c:pt idx="17102">
                  <c:v>-5373.65</c:v>
                </c:pt>
                <c:pt idx="17103">
                  <c:v>-11267</c:v>
                </c:pt>
                <c:pt idx="17104">
                  <c:v>-8832.2800000000007</c:v>
                </c:pt>
                <c:pt idx="17105">
                  <c:v>-17808</c:v>
                </c:pt>
                <c:pt idx="17106">
                  <c:v>-4286.5</c:v>
                </c:pt>
                <c:pt idx="17107">
                  <c:v>-1113.96</c:v>
                </c:pt>
                <c:pt idx="17108">
                  <c:v>34630.5</c:v>
                </c:pt>
                <c:pt idx="17109">
                  <c:v>16162.7</c:v>
                </c:pt>
                <c:pt idx="17110">
                  <c:v>-27696.7</c:v>
                </c:pt>
                <c:pt idx="17111">
                  <c:v>-37002.5</c:v>
                </c:pt>
                <c:pt idx="17112">
                  <c:v>28661.7</c:v>
                </c:pt>
                <c:pt idx="17113">
                  <c:v>27227.7</c:v>
                </c:pt>
                <c:pt idx="17114">
                  <c:v>-24891.3</c:v>
                </c:pt>
                <c:pt idx="17115">
                  <c:v>-24891.3</c:v>
                </c:pt>
                <c:pt idx="17116">
                  <c:v>-28625.599999999999</c:v>
                </c:pt>
                <c:pt idx="17117">
                  <c:v>32337.1</c:v>
                </c:pt>
                <c:pt idx="17118">
                  <c:v>37043.699999999997</c:v>
                </c:pt>
                <c:pt idx="17119">
                  <c:v>-1046.26</c:v>
                </c:pt>
                <c:pt idx="17120">
                  <c:v>2415.85</c:v>
                </c:pt>
                <c:pt idx="17121">
                  <c:v>-3295.97</c:v>
                </c:pt>
                <c:pt idx="17122">
                  <c:v>-4497.46</c:v>
                </c:pt>
                <c:pt idx="17123">
                  <c:v>-1465.56</c:v>
                </c:pt>
                <c:pt idx="17124">
                  <c:v>-478.358</c:v>
                </c:pt>
                <c:pt idx="17125">
                  <c:v>-353.47300000000001</c:v>
                </c:pt>
                <c:pt idx="17126">
                  <c:v>-265.60399999999998</c:v>
                </c:pt>
                <c:pt idx="17127">
                  <c:v>-117.389</c:v>
                </c:pt>
                <c:pt idx="17128">
                  <c:v>-21.002800000000001</c:v>
                </c:pt>
                <c:pt idx="17129">
                  <c:v>29.133299999999998</c:v>
                </c:pt>
                <c:pt idx="17130">
                  <c:v>874.52499999999998</c:v>
                </c:pt>
                <c:pt idx="17131">
                  <c:v>706.83600000000001</c:v>
                </c:pt>
                <c:pt idx="17132">
                  <c:v>496.649</c:v>
                </c:pt>
                <c:pt idx="17133">
                  <c:v>195.89</c:v>
                </c:pt>
                <c:pt idx="17134">
                  <c:v>3789.15</c:v>
                </c:pt>
                <c:pt idx="17135">
                  <c:v>8052.77</c:v>
                </c:pt>
                <c:pt idx="17136">
                  <c:v>-4384</c:v>
                </c:pt>
                <c:pt idx="17137">
                  <c:v>-1573.71</c:v>
                </c:pt>
                <c:pt idx="17138">
                  <c:v>-1603.85</c:v>
                </c:pt>
                <c:pt idx="17139">
                  <c:v>-660.72299999999996</c:v>
                </c:pt>
                <c:pt idx="17140">
                  <c:v>-616.09199999999998</c:v>
                </c:pt>
                <c:pt idx="17141">
                  <c:v>-845.42600000000004</c:v>
                </c:pt>
                <c:pt idx="17142">
                  <c:v>-646.95799999999997</c:v>
                </c:pt>
                <c:pt idx="17143">
                  <c:v>3935.17</c:v>
                </c:pt>
                <c:pt idx="17144">
                  <c:v>-2241.2199999999998</c:v>
                </c:pt>
                <c:pt idx="17145">
                  <c:v>4945.58</c:v>
                </c:pt>
                <c:pt idx="17146">
                  <c:v>-285.53399999999999</c:v>
                </c:pt>
                <c:pt idx="17147">
                  <c:v>-347.00900000000001</c:v>
                </c:pt>
                <c:pt idx="17148">
                  <c:v>-286.7</c:v>
                </c:pt>
                <c:pt idx="17149">
                  <c:v>378.98</c:v>
                </c:pt>
                <c:pt idx="17150">
                  <c:v>-32.574800000000003</c:v>
                </c:pt>
                <c:pt idx="17151">
                  <c:v>3287.78</c:v>
                </c:pt>
                <c:pt idx="17152">
                  <c:v>32522.2</c:v>
                </c:pt>
                <c:pt idx="17153">
                  <c:v>27921.8</c:v>
                </c:pt>
                <c:pt idx="17154">
                  <c:v>-38801.5</c:v>
                </c:pt>
                <c:pt idx="17155">
                  <c:v>-31824</c:v>
                </c:pt>
                <c:pt idx="17156">
                  <c:v>25909.8</c:v>
                </c:pt>
                <c:pt idx="17157">
                  <c:v>64.732399999999998</c:v>
                </c:pt>
                <c:pt idx="17158">
                  <c:v>-2388.7600000000002</c:v>
                </c:pt>
                <c:pt idx="17159">
                  <c:v>-6625.65</c:v>
                </c:pt>
                <c:pt idx="17160">
                  <c:v>-1232.18</c:v>
                </c:pt>
                <c:pt idx="17161">
                  <c:v>-1625.89</c:v>
                </c:pt>
                <c:pt idx="17162">
                  <c:v>-364.26</c:v>
                </c:pt>
                <c:pt idx="17163">
                  <c:v>-2022.82</c:v>
                </c:pt>
                <c:pt idx="17164">
                  <c:v>-910.04303000000004</c:v>
                </c:pt>
                <c:pt idx="17165">
                  <c:v>-290.60498000000001</c:v>
                </c:pt>
                <c:pt idx="17166">
                  <c:v>-189.018</c:v>
                </c:pt>
                <c:pt idx="17167">
                  <c:v>-222.17337000000001</c:v>
                </c:pt>
                <c:pt idx="17168">
                  <c:v>736.553</c:v>
                </c:pt>
                <c:pt idx="17169">
                  <c:v>3048.91</c:v>
                </c:pt>
                <c:pt idx="17170">
                  <c:v>-1627.17</c:v>
                </c:pt>
                <c:pt idx="17171">
                  <c:v>-2413.11</c:v>
                </c:pt>
                <c:pt idx="17172">
                  <c:v>-1100.6300000000001</c:v>
                </c:pt>
                <c:pt idx="17173">
                  <c:v>-310.77300000000002</c:v>
                </c:pt>
                <c:pt idx="17174">
                  <c:v>-262.95100000000002</c:v>
                </c:pt>
                <c:pt idx="17175">
                  <c:v>10383.4</c:v>
                </c:pt>
                <c:pt idx="17176">
                  <c:v>-1861.23</c:v>
                </c:pt>
                <c:pt idx="17177">
                  <c:v>-299.15685999999999</c:v>
                </c:pt>
                <c:pt idx="17178">
                  <c:v>-217.77500000000001</c:v>
                </c:pt>
                <c:pt idx="17179">
                  <c:v>-403.786</c:v>
                </c:pt>
                <c:pt idx="17180">
                  <c:v>-562.28399999999999</c:v>
                </c:pt>
                <c:pt idx="17181">
                  <c:v>-540.54100000000005</c:v>
                </c:pt>
                <c:pt idx="17182">
                  <c:v>-345.00099999999998</c:v>
                </c:pt>
                <c:pt idx="17183">
                  <c:v>-5.4236399999999998</c:v>
                </c:pt>
                <c:pt idx="17184">
                  <c:v>-142.94399999999999</c:v>
                </c:pt>
                <c:pt idx="17185">
                  <c:v>10664.8</c:v>
                </c:pt>
                <c:pt idx="17186">
                  <c:v>9466.43</c:v>
                </c:pt>
                <c:pt idx="17187">
                  <c:v>-2332.5700000000002</c:v>
                </c:pt>
                <c:pt idx="17188">
                  <c:v>-789.39502000000005</c:v>
                </c:pt>
                <c:pt idx="17189">
                  <c:v>-249.23400000000001</c:v>
                </c:pt>
                <c:pt idx="17190">
                  <c:v>-275.13799999999998</c:v>
                </c:pt>
                <c:pt idx="17191">
                  <c:v>4454.59</c:v>
                </c:pt>
                <c:pt idx="17192">
                  <c:v>-821.63199999999995</c:v>
                </c:pt>
                <c:pt idx="17193">
                  <c:v>-170.81299999999999</c:v>
                </c:pt>
                <c:pt idx="17194">
                  <c:v>-104.944</c:v>
                </c:pt>
                <c:pt idx="17195">
                  <c:v>164.809</c:v>
                </c:pt>
                <c:pt idx="17196">
                  <c:v>22.7925</c:v>
                </c:pt>
                <c:pt idx="17197">
                  <c:v>-166.72800000000001</c:v>
                </c:pt>
                <c:pt idx="17198">
                  <c:v>-124.32299999999999</c:v>
                </c:pt>
                <c:pt idx="17199">
                  <c:v>-62.377400000000002</c:v>
                </c:pt>
                <c:pt idx="17200">
                  <c:v>4.99404</c:v>
                </c:pt>
                <c:pt idx="17201">
                  <c:v>59.951259999999998</c:v>
                </c:pt>
                <c:pt idx="17202">
                  <c:v>92.825000000000003</c:v>
                </c:pt>
                <c:pt idx="17203">
                  <c:v>63.316899999999997</c:v>
                </c:pt>
                <c:pt idx="17204">
                  <c:v>-35645.599999999999</c:v>
                </c:pt>
                <c:pt idx="17205">
                  <c:v>5534.57</c:v>
                </c:pt>
                <c:pt idx="17206">
                  <c:v>-4004.77</c:v>
                </c:pt>
                <c:pt idx="17207">
                  <c:v>31.337399999999999</c:v>
                </c:pt>
                <c:pt idx="17208">
                  <c:v>-1825.87</c:v>
                </c:pt>
                <c:pt idx="17209">
                  <c:v>-162.34399999999999</c:v>
                </c:pt>
                <c:pt idx="17210">
                  <c:v>-896.39300000000003</c:v>
                </c:pt>
                <c:pt idx="17211">
                  <c:v>-1065.67</c:v>
                </c:pt>
                <c:pt idx="17212">
                  <c:v>-580.43218999999999</c:v>
                </c:pt>
                <c:pt idx="17213">
                  <c:v>-5159.5200000000004</c:v>
                </c:pt>
                <c:pt idx="17214">
                  <c:v>-681.66300000000001</c:v>
                </c:pt>
                <c:pt idx="17215">
                  <c:v>-495.21600000000001</c:v>
                </c:pt>
                <c:pt idx="17216">
                  <c:v>-375.70519999999999</c:v>
                </c:pt>
                <c:pt idx="17217">
                  <c:v>-9355.24</c:v>
                </c:pt>
                <c:pt idx="17218">
                  <c:v>-101.96299999999999</c:v>
                </c:pt>
                <c:pt idx="17219">
                  <c:v>-127.35</c:v>
                </c:pt>
                <c:pt idx="17220">
                  <c:v>-92.005300000000005</c:v>
                </c:pt>
                <c:pt idx="17221">
                  <c:v>-247.821</c:v>
                </c:pt>
                <c:pt idx="17222">
                  <c:v>-146.99799999999999</c:v>
                </c:pt>
                <c:pt idx="17223">
                  <c:v>-133.09800000000001</c:v>
                </c:pt>
                <c:pt idx="17224">
                  <c:v>519.98699999999997</c:v>
                </c:pt>
                <c:pt idx="17225">
                  <c:v>830.31</c:v>
                </c:pt>
                <c:pt idx="17226">
                  <c:v>6073.31</c:v>
                </c:pt>
                <c:pt idx="17227">
                  <c:v>4292.92</c:v>
                </c:pt>
                <c:pt idx="17228">
                  <c:v>-1991.04</c:v>
                </c:pt>
                <c:pt idx="17229">
                  <c:v>-1540.63</c:v>
                </c:pt>
                <c:pt idx="17230">
                  <c:v>-747.92700000000002</c:v>
                </c:pt>
                <c:pt idx="17231">
                  <c:v>-453.93398999999999</c:v>
                </c:pt>
                <c:pt idx="17232">
                  <c:v>-336.90100000000001</c:v>
                </c:pt>
                <c:pt idx="17233">
                  <c:v>-181.44499999999999</c:v>
                </c:pt>
                <c:pt idx="17234">
                  <c:v>-67.6143</c:v>
                </c:pt>
                <c:pt idx="17235">
                  <c:v>13.0747</c:v>
                </c:pt>
                <c:pt idx="17236">
                  <c:v>69.550899999999999</c:v>
                </c:pt>
                <c:pt idx="17237">
                  <c:v>160.316</c:v>
                </c:pt>
                <c:pt idx="17238">
                  <c:v>-16965.599999999999</c:v>
                </c:pt>
                <c:pt idx="17239">
                  <c:v>-1970.29</c:v>
                </c:pt>
                <c:pt idx="17240">
                  <c:v>42484.1</c:v>
                </c:pt>
                <c:pt idx="17241">
                  <c:v>-2177.2600000000002</c:v>
                </c:pt>
                <c:pt idx="17242">
                  <c:v>-1958.6</c:v>
                </c:pt>
                <c:pt idx="17243">
                  <c:v>-886.01946999999996</c:v>
                </c:pt>
                <c:pt idx="17244">
                  <c:v>-364.85700000000003</c:v>
                </c:pt>
                <c:pt idx="17245">
                  <c:v>-415.75900000000001</c:v>
                </c:pt>
                <c:pt idx="17246">
                  <c:v>-165.48599999999999</c:v>
                </c:pt>
                <c:pt idx="17247">
                  <c:v>-551.14499999999998</c:v>
                </c:pt>
                <c:pt idx="17248">
                  <c:v>-917.74900000000002</c:v>
                </c:pt>
                <c:pt idx="17249">
                  <c:v>-371.60199999999998</c:v>
                </c:pt>
                <c:pt idx="17250">
                  <c:v>-417.03</c:v>
                </c:pt>
                <c:pt idx="17251">
                  <c:v>-152.863</c:v>
                </c:pt>
                <c:pt idx="17252">
                  <c:v>-98.018889999999999</c:v>
                </c:pt>
                <c:pt idx="17253">
                  <c:v>-45.582500000000003</c:v>
                </c:pt>
                <c:pt idx="17254">
                  <c:v>45319.9</c:v>
                </c:pt>
                <c:pt idx="17255">
                  <c:v>-25934.7</c:v>
                </c:pt>
                <c:pt idx="17256">
                  <c:v>26140.1</c:v>
                </c:pt>
                <c:pt idx="17257">
                  <c:v>18237.8</c:v>
                </c:pt>
                <c:pt idx="17258">
                  <c:v>19120.7</c:v>
                </c:pt>
                <c:pt idx="17259">
                  <c:v>6227.93</c:v>
                </c:pt>
                <c:pt idx="17260">
                  <c:v>7360.73</c:v>
                </c:pt>
                <c:pt idx="17261">
                  <c:v>14008.7</c:v>
                </c:pt>
                <c:pt idx="17262">
                  <c:v>12403.2</c:v>
                </c:pt>
                <c:pt idx="17263">
                  <c:v>4840.03</c:v>
                </c:pt>
                <c:pt idx="17264">
                  <c:v>3006.86</c:v>
                </c:pt>
                <c:pt idx="17265">
                  <c:v>-1660.44</c:v>
                </c:pt>
                <c:pt idx="17266">
                  <c:v>-475.32499999999999</c:v>
                </c:pt>
                <c:pt idx="17267">
                  <c:v>3897.22</c:v>
                </c:pt>
                <c:pt idx="17268">
                  <c:v>-2477.59</c:v>
                </c:pt>
                <c:pt idx="17269">
                  <c:v>-687.25599999999997</c:v>
                </c:pt>
                <c:pt idx="17270">
                  <c:v>-118.08551</c:v>
                </c:pt>
                <c:pt idx="17271">
                  <c:v>-238.54400000000001</c:v>
                </c:pt>
                <c:pt idx="17272">
                  <c:v>-252.73616000000001</c:v>
                </c:pt>
                <c:pt idx="17273">
                  <c:v>437.22199999999998</c:v>
                </c:pt>
                <c:pt idx="17274">
                  <c:v>205.59299999999999</c:v>
                </c:pt>
                <c:pt idx="17275">
                  <c:v>28382.5</c:v>
                </c:pt>
                <c:pt idx="17276">
                  <c:v>955.678</c:v>
                </c:pt>
                <c:pt idx="17277">
                  <c:v>-3226.46</c:v>
                </c:pt>
                <c:pt idx="17278">
                  <c:v>3341.23</c:v>
                </c:pt>
                <c:pt idx="17279">
                  <c:v>-1588.7</c:v>
                </c:pt>
                <c:pt idx="17280">
                  <c:v>-1099.98</c:v>
                </c:pt>
                <c:pt idx="17281">
                  <c:v>-6546.12</c:v>
                </c:pt>
                <c:pt idx="17282">
                  <c:v>-203.54300000000001</c:v>
                </c:pt>
                <c:pt idx="17283">
                  <c:v>-782.30499999999995</c:v>
                </c:pt>
                <c:pt idx="17284">
                  <c:v>-540.851</c:v>
                </c:pt>
                <c:pt idx="17285">
                  <c:v>7237.99</c:v>
                </c:pt>
                <c:pt idx="17286">
                  <c:v>-2057.33</c:v>
                </c:pt>
                <c:pt idx="17287">
                  <c:v>-6943.92</c:v>
                </c:pt>
                <c:pt idx="17288">
                  <c:v>-272.99900000000002</c:v>
                </c:pt>
                <c:pt idx="17289">
                  <c:v>-1374.31</c:v>
                </c:pt>
                <c:pt idx="17290">
                  <c:v>-930.37300000000005</c:v>
                </c:pt>
                <c:pt idx="17291">
                  <c:v>-422.238</c:v>
                </c:pt>
                <c:pt idx="17292">
                  <c:v>-839.63499999999999</c:v>
                </c:pt>
                <c:pt idx="17293">
                  <c:v>-3335.2</c:v>
                </c:pt>
                <c:pt idx="17294">
                  <c:v>-463.93299999999999</c:v>
                </c:pt>
                <c:pt idx="17295">
                  <c:v>-4067.65</c:v>
                </c:pt>
                <c:pt idx="17296">
                  <c:v>-353.52420000000001</c:v>
                </c:pt>
                <c:pt idx="17297">
                  <c:v>-51.949199999999998</c:v>
                </c:pt>
                <c:pt idx="17298">
                  <c:v>1145.75</c:v>
                </c:pt>
                <c:pt idx="17299">
                  <c:v>-1372.88</c:v>
                </c:pt>
                <c:pt idx="17300">
                  <c:v>-637.279</c:v>
                </c:pt>
                <c:pt idx="17301">
                  <c:v>-784.34299999999996</c:v>
                </c:pt>
                <c:pt idx="17302">
                  <c:v>-915.78200000000004</c:v>
                </c:pt>
                <c:pt idx="17303">
                  <c:v>-3988.69</c:v>
                </c:pt>
                <c:pt idx="17304">
                  <c:v>-2490.4</c:v>
                </c:pt>
                <c:pt idx="17305">
                  <c:v>-1415.01</c:v>
                </c:pt>
                <c:pt idx="17306">
                  <c:v>-386.92200000000003</c:v>
                </c:pt>
                <c:pt idx="17307">
                  <c:v>-268.512</c:v>
                </c:pt>
                <c:pt idx="17308">
                  <c:v>-230.739</c:v>
                </c:pt>
                <c:pt idx="17309">
                  <c:v>-154.99299999999999</c:v>
                </c:pt>
                <c:pt idx="17310">
                  <c:v>-79.930099999999996</c:v>
                </c:pt>
                <c:pt idx="17311">
                  <c:v>-161.99086</c:v>
                </c:pt>
                <c:pt idx="17312">
                  <c:v>305.96283</c:v>
                </c:pt>
                <c:pt idx="17313">
                  <c:v>1165.76</c:v>
                </c:pt>
                <c:pt idx="17314">
                  <c:v>210.166</c:v>
                </c:pt>
                <c:pt idx="17315">
                  <c:v>22890.400000000001</c:v>
                </c:pt>
                <c:pt idx="17316">
                  <c:v>-2092.9299999999998</c:v>
                </c:pt>
                <c:pt idx="17317">
                  <c:v>-347.26297</c:v>
                </c:pt>
                <c:pt idx="17318">
                  <c:v>-2110.81</c:v>
                </c:pt>
                <c:pt idx="17319">
                  <c:v>-655.94399999999996</c:v>
                </c:pt>
                <c:pt idx="17320">
                  <c:v>-427.04899999999998</c:v>
                </c:pt>
                <c:pt idx="17321">
                  <c:v>-341.63799999999998</c:v>
                </c:pt>
                <c:pt idx="17322">
                  <c:v>662.27599999999995</c:v>
                </c:pt>
                <c:pt idx="17323">
                  <c:v>-274.31200000000001</c:v>
                </c:pt>
                <c:pt idx="17324">
                  <c:v>-404.42899999999997</c:v>
                </c:pt>
                <c:pt idx="17325">
                  <c:v>-856.38738999999998</c:v>
                </c:pt>
                <c:pt idx="17326">
                  <c:v>-385.61599999999999</c:v>
                </c:pt>
                <c:pt idx="17327">
                  <c:v>-2422.87</c:v>
                </c:pt>
                <c:pt idx="17328">
                  <c:v>7654.52</c:v>
                </c:pt>
                <c:pt idx="17329">
                  <c:v>-607.79399999999998</c:v>
                </c:pt>
                <c:pt idx="17330">
                  <c:v>-457.755</c:v>
                </c:pt>
                <c:pt idx="17331">
                  <c:v>-154.881</c:v>
                </c:pt>
                <c:pt idx="17332">
                  <c:v>-27.028199999999998</c:v>
                </c:pt>
                <c:pt idx="17333">
                  <c:v>-5067.8999999999996</c:v>
                </c:pt>
                <c:pt idx="17334">
                  <c:v>200.376</c:v>
                </c:pt>
                <c:pt idx="17335">
                  <c:v>15774.9</c:v>
                </c:pt>
                <c:pt idx="17336">
                  <c:v>465.255</c:v>
                </c:pt>
                <c:pt idx="17337">
                  <c:v>757.54656999999997</c:v>
                </c:pt>
                <c:pt idx="17338">
                  <c:v>-44744.800000000003</c:v>
                </c:pt>
                <c:pt idx="17339">
                  <c:v>10235.799999999999</c:v>
                </c:pt>
                <c:pt idx="17340">
                  <c:v>18857.400000000001</c:v>
                </c:pt>
                <c:pt idx="17341">
                  <c:v>-354.39400000000001</c:v>
                </c:pt>
                <c:pt idx="17342">
                  <c:v>3558.15</c:v>
                </c:pt>
                <c:pt idx="17343">
                  <c:v>-1292.68</c:v>
                </c:pt>
                <c:pt idx="17344">
                  <c:v>-15045.4</c:v>
                </c:pt>
                <c:pt idx="17345">
                  <c:v>-2287.37</c:v>
                </c:pt>
                <c:pt idx="17346">
                  <c:v>-694.29100000000005</c:v>
                </c:pt>
                <c:pt idx="17347">
                  <c:v>-226.36099999999999</c:v>
                </c:pt>
                <c:pt idx="17348">
                  <c:v>-199.554</c:v>
                </c:pt>
                <c:pt idx="17349">
                  <c:v>-144.744</c:v>
                </c:pt>
                <c:pt idx="17350">
                  <c:v>-169.21100000000001</c:v>
                </c:pt>
                <c:pt idx="17351">
                  <c:v>760.43100000000004</c:v>
                </c:pt>
                <c:pt idx="17352">
                  <c:v>763.947</c:v>
                </c:pt>
                <c:pt idx="17353">
                  <c:v>522.51199999999994</c:v>
                </c:pt>
                <c:pt idx="17354">
                  <c:v>3696.43</c:v>
                </c:pt>
                <c:pt idx="17355">
                  <c:v>-1261.07</c:v>
                </c:pt>
                <c:pt idx="17356">
                  <c:v>59062</c:v>
                </c:pt>
                <c:pt idx="17357">
                  <c:v>-2535.46</c:v>
                </c:pt>
                <c:pt idx="17358">
                  <c:v>-4112.78</c:v>
                </c:pt>
                <c:pt idx="17359">
                  <c:v>-2001.83</c:v>
                </c:pt>
                <c:pt idx="17360">
                  <c:v>-775.85599999999999</c:v>
                </c:pt>
                <c:pt idx="17361">
                  <c:v>-464.48099999999999</c:v>
                </c:pt>
                <c:pt idx="17362">
                  <c:v>-2948.02</c:v>
                </c:pt>
                <c:pt idx="17363">
                  <c:v>-629.54399999999998</c:v>
                </c:pt>
                <c:pt idx="17364">
                  <c:v>-424.08300000000003</c:v>
                </c:pt>
                <c:pt idx="17365">
                  <c:v>-480.22800000000001</c:v>
                </c:pt>
                <c:pt idx="17366">
                  <c:v>-1406.86</c:v>
                </c:pt>
                <c:pt idx="17367">
                  <c:v>-6838.8</c:v>
                </c:pt>
                <c:pt idx="17368">
                  <c:v>-171.196</c:v>
                </c:pt>
                <c:pt idx="17369">
                  <c:v>-626.32899999999995</c:v>
                </c:pt>
                <c:pt idx="17370">
                  <c:v>-485.11200000000002</c:v>
                </c:pt>
                <c:pt idx="17371">
                  <c:v>-196.042</c:v>
                </c:pt>
                <c:pt idx="17372">
                  <c:v>-1084.43</c:v>
                </c:pt>
                <c:pt idx="17373">
                  <c:v>3098.31</c:v>
                </c:pt>
                <c:pt idx="17374">
                  <c:v>1525.54</c:v>
                </c:pt>
                <c:pt idx="17375">
                  <c:v>-1918.71</c:v>
                </c:pt>
                <c:pt idx="17376">
                  <c:v>-707.19</c:v>
                </c:pt>
                <c:pt idx="17377">
                  <c:v>-258.7</c:v>
                </c:pt>
                <c:pt idx="17378">
                  <c:v>301.86799999999999</c:v>
                </c:pt>
                <c:pt idx="17379">
                  <c:v>2207.77</c:v>
                </c:pt>
                <c:pt idx="17380">
                  <c:v>-150.69800000000001</c:v>
                </c:pt>
                <c:pt idx="17381">
                  <c:v>-7.2937700000000003</c:v>
                </c:pt>
                <c:pt idx="17382">
                  <c:v>-56.065100000000001</c:v>
                </c:pt>
                <c:pt idx="17383">
                  <c:v>-60.241599999999998</c:v>
                </c:pt>
                <c:pt idx="17384">
                  <c:v>2123.66</c:v>
                </c:pt>
                <c:pt idx="17385">
                  <c:v>-3490.59</c:v>
                </c:pt>
                <c:pt idx="17386">
                  <c:v>-2847.72</c:v>
                </c:pt>
                <c:pt idx="17387">
                  <c:v>-2587.27</c:v>
                </c:pt>
                <c:pt idx="17388">
                  <c:v>-154.41800000000001</c:v>
                </c:pt>
                <c:pt idx="17389">
                  <c:v>336.50531000000001</c:v>
                </c:pt>
                <c:pt idx="17390">
                  <c:v>-162.44</c:v>
                </c:pt>
                <c:pt idx="17391">
                  <c:v>-211.67</c:v>
                </c:pt>
                <c:pt idx="17392">
                  <c:v>-255.47800000000001</c:v>
                </c:pt>
                <c:pt idx="17393">
                  <c:v>-186.07401999999999</c:v>
                </c:pt>
                <c:pt idx="17394">
                  <c:v>-102.66</c:v>
                </c:pt>
                <c:pt idx="17395">
                  <c:v>371.14699999999999</c:v>
                </c:pt>
                <c:pt idx="17396">
                  <c:v>2009.35</c:v>
                </c:pt>
                <c:pt idx="17397">
                  <c:v>-1748.66</c:v>
                </c:pt>
                <c:pt idx="17398">
                  <c:v>-1120.5</c:v>
                </c:pt>
                <c:pt idx="17399">
                  <c:v>-741.25</c:v>
                </c:pt>
                <c:pt idx="17400">
                  <c:v>1235.24</c:v>
                </c:pt>
                <c:pt idx="17401">
                  <c:v>-541.79300000000001</c:v>
                </c:pt>
                <c:pt idx="17402">
                  <c:v>-11121</c:v>
                </c:pt>
                <c:pt idx="17403">
                  <c:v>4867.54</c:v>
                </c:pt>
                <c:pt idx="17404">
                  <c:v>-4258.29</c:v>
                </c:pt>
                <c:pt idx="17405">
                  <c:v>-4526.9399999999996</c:v>
                </c:pt>
                <c:pt idx="17406">
                  <c:v>-617.21199999999999</c:v>
                </c:pt>
                <c:pt idx="17407">
                  <c:v>-217.874</c:v>
                </c:pt>
                <c:pt idx="17408">
                  <c:v>-237.86500000000001</c:v>
                </c:pt>
                <c:pt idx="17409">
                  <c:v>-208.04</c:v>
                </c:pt>
                <c:pt idx="17410">
                  <c:v>-166.82400000000001</c:v>
                </c:pt>
                <c:pt idx="17411">
                  <c:v>119.709</c:v>
                </c:pt>
                <c:pt idx="17412">
                  <c:v>2762.24</c:v>
                </c:pt>
                <c:pt idx="17413">
                  <c:v>-268.11599999999999</c:v>
                </c:pt>
                <c:pt idx="17414">
                  <c:v>-17.691600000000001</c:v>
                </c:pt>
                <c:pt idx="17415">
                  <c:v>-203.53800000000001</c:v>
                </c:pt>
                <c:pt idx="17416">
                  <c:v>-159.45099999999999</c:v>
                </c:pt>
                <c:pt idx="17417">
                  <c:v>-91.950699999999998</c:v>
                </c:pt>
                <c:pt idx="17418">
                  <c:v>-14.870100000000001</c:v>
                </c:pt>
                <c:pt idx="17419">
                  <c:v>48.738</c:v>
                </c:pt>
                <c:pt idx="17420">
                  <c:v>95.679199999999994</c:v>
                </c:pt>
                <c:pt idx="17421">
                  <c:v>-130.11000000000001</c:v>
                </c:pt>
                <c:pt idx="17422">
                  <c:v>422.31599999999997</c:v>
                </c:pt>
                <c:pt idx="17423">
                  <c:v>-6850.42</c:v>
                </c:pt>
                <c:pt idx="17424">
                  <c:v>1262.32</c:v>
                </c:pt>
                <c:pt idx="17425">
                  <c:v>3473.3</c:v>
                </c:pt>
                <c:pt idx="17426">
                  <c:v>4460.8999999999996</c:v>
                </c:pt>
                <c:pt idx="17427">
                  <c:v>-6023.36</c:v>
                </c:pt>
                <c:pt idx="17428">
                  <c:v>-2784.39</c:v>
                </c:pt>
                <c:pt idx="17429">
                  <c:v>-2485.7600000000002</c:v>
                </c:pt>
                <c:pt idx="17430">
                  <c:v>-630.41600000000005</c:v>
                </c:pt>
                <c:pt idx="17431">
                  <c:v>-362.31900000000002</c:v>
                </c:pt>
                <c:pt idx="17432">
                  <c:v>-9422.8799999999992</c:v>
                </c:pt>
                <c:pt idx="17433">
                  <c:v>-933.37199999999996</c:v>
                </c:pt>
                <c:pt idx="17434">
                  <c:v>-707.34</c:v>
                </c:pt>
                <c:pt idx="17435">
                  <c:v>-509.01499999999999</c:v>
                </c:pt>
                <c:pt idx="17436">
                  <c:v>-3248.5</c:v>
                </c:pt>
                <c:pt idx="17437">
                  <c:v>20302.400000000001</c:v>
                </c:pt>
                <c:pt idx="17438">
                  <c:v>-84.172799999999995</c:v>
                </c:pt>
                <c:pt idx="17439">
                  <c:v>4.6514899999999999</c:v>
                </c:pt>
                <c:pt idx="17440">
                  <c:v>44007.5</c:v>
                </c:pt>
                <c:pt idx="17441">
                  <c:v>-18873.900000000001</c:v>
                </c:pt>
                <c:pt idx="17442">
                  <c:v>-6641.92</c:v>
                </c:pt>
                <c:pt idx="17443">
                  <c:v>40911.699999999997</c:v>
                </c:pt>
                <c:pt idx="17444">
                  <c:v>40331.300000000003</c:v>
                </c:pt>
                <c:pt idx="17445">
                  <c:v>2326.71</c:v>
                </c:pt>
                <c:pt idx="17446">
                  <c:v>3150.69</c:v>
                </c:pt>
                <c:pt idx="17447">
                  <c:v>-297.18099999999998</c:v>
                </c:pt>
                <c:pt idx="17448">
                  <c:v>-3837.34</c:v>
                </c:pt>
                <c:pt idx="17449">
                  <c:v>-7844.01</c:v>
                </c:pt>
                <c:pt idx="17450">
                  <c:v>757.96799999999996</c:v>
                </c:pt>
                <c:pt idx="17451">
                  <c:v>-21660.400000000001</c:v>
                </c:pt>
                <c:pt idx="17452">
                  <c:v>2555.3000000000002</c:v>
                </c:pt>
                <c:pt idx="17453">
                  <c:v>-366.18400000000003</c:v>
                </c:pt>
                <c:pt idx="17454">
                  <c:v>-2180.9299999999998</c:v>
                </c:pt>
                <c:pt idx="17455">
                  <c:v>-1379.2</c:v>
                </c:pt>
                <c:pt idx="17456">
                  <c:v>-702.49599999999998</c:v>
                </c:pt>
                <c:pt idx="17457">
                  <c:v>-442.24</c:v>
                </c:pt>
                <c:pt idx="17458">
                  <c:v>-316.21300000000002</c:v>
                </c:pt>
                <c:pt idx="17459">
                  <c:v>-144.554</c:v>
                </c:pt>
                <c:pt idx="17460">
                  <c:v>-2473.14</c:v>
                </c:pt>
                <c:pt idx="17461">
                  <c:v>219.25800000000001</c:v>
                </c:pt>
                <c:pt idx="17462">
                  <c:v>3107.39</c:v>
                </c:pt>
                <c:pt idx="17463">
                  <c:v>4.0583999999999998</c:v>
                </c:pt>
                <c:pt idx="17464">
                  <c:v>5205.4799999999996</c:v>
                </c:pt>
                <c:pt idx="17465">
                  <c:v>-1622</c:v>
                </c:pt>
                <c:pt idx="17466">
                  <c:v>-14872.8</c:v>
                </c:pt>
                <c:pt idx="17467">
                  <c:v>35300.6</c:v>
                </c:pt>
                <c:pt idx="17468">
                  <c:v>-1300.1500000000001</c:v>
                </c:pt>
                <c:pt idx="17469">
                  <c:v>23575.7</c:v>
                </c:pt>
                <c:pt idx="17470">
                  <c:v>-289.05799999999999</c:v>
                </c:pt>
                <c:pt idx="17471">
                  <c:v>-405.98</c:v>
                </c:pt>
                <c:pt idx="17472">
                  <c:v>-1390.13</c:v>
                </c:pt>
                <c:pt idx="17473">
                  <c:v>-859.66800000000001</c:v>
                </c:pt>
                <c:pt idx="17474">
                  <c:v>-2084.5700000000002</c:v>
                </c:pt>
                <c:pt idx="17475">
                  <c:v>-692.28800000000001</c:v>
                </c:pt>
                <c:pt idx="17476">
                  <c:v>-549.36377000000005</c:v>
                </c:pt>
                <c:pt idx="17477">
                  <c:v>-378.95</c:v>
                </c:pt>
                <c:pt idx="17478">
                  <c:v>-408.35899999999998</c:v>
                </c:pt>
                <c:pt idx="17479">
                  <c:v>24094.400000000001</c:v>
                </c:pt>
                <c:pt idx="17480">
                  <c:v>-2255.6999999999998</c:v>
                </c:pt>
                <c:pt idx="17481">
                  <c:v>-2029.65</c:v>
                </c:pt>
                <c:pt idx="17482">
                  <c:v>-553.64209000000005</c:v>
                </c:pt>
                <c:pt idx="17483">
                  <c:v>-686.92700000000002</c:v>
                </c:pt>
                <c:pt idx="17484">
                  <c:v>1985.02</c:v>
                </c:pt>
                <c:pt idx="17485">
                  <c:v>-1752.48</c:v>
                </c:pt>
                <c:pt idx="17486">
                  <c:v>-319.35300000000001</c:v>
                </c:pt>
                <c:pt idx="17487">
                  <c:v>-223.29776000000001</c:v>
                </c:pt>
                <c:pt idx="17488">
                  <c:v>-197.46199999999999</c:v>
                </c:pt>
                <c:pt idx="17489">
                  <c:v>-64.538399999999996</c:v>
                </c:pt>
                <c:pt idx="17490">
                  <c:v>-108.739</c:v>
                </c:pt>
                <c:pt idx="17491">
                  <c:v>-120.202</c:v>
                </c:pt>
                <c:pt idx="17492">
                  <c:v>12269.7</c:v>
                </c:pt>
                <c:pt idx="17493">
                  <c:v>2985.78</c:v>
                </c:pt>
                <c:pt idx="17494">
                  <c:v>-3242.53</c:v>
                </c:pt>
                <c:pt idx="17495">
                  <c:v>-1602.1</c:v>
                </c:pt>
                <c:pt idx="17496">
                  <c:v>-1334.7</c:v>
                </c:pt>
                <c:pt idx="17497">
                  <c:v>-514.476</c:v>
                </c:pt>
                <c:pt idx="17498">
                  <c:v>-398.54422</c:v>
                </c:pt>
                <c:pt idx="17499">
                  <c:v>-1789.65</c:v>
                </c:pt>
                <c:pt idx="17500">
                  <c:v>-1980.19</c:v>
                </c:pt>
                <c:pt idx="17501">
                  <c:v>1889.25</c:v>
                </c:pt>
                <c:pt idx="17502">
                  <c:v>171.68199999999999</c:v>
                </c:pt>
                <c:pt idx="17503">
                  <c:v>-716.70799999999997</c:v>
                </c:pt>
                <c:pt idx="17504">
                  <c:v>-457.21699999999998</c:v>
                </c:pt>
                <c:pt idx="17505">
                  <c:v>-347.41199999999998</c:v>
                </c:pt>
                <c:pt idx="17506">
                  <c:v>-328.40300000000002</c:v>
                </c:pt>
                <c:pt idx="17507">
                  <c:v>-526.18399999999997</c:v>
                </c:pt>
                <c:pt idx="17508">
                  <c:v>-331.37799999999999</c:v>
                </c:pt>
                <c:pt idx="17509">
                  <c:v>-3060.28</c:v>
                </c:pt>
                <c:pt idx="17510">
                  <c:v>-412.80399999999997</c:v>
                </c:pt>
                <c:pt idx="17511">
                  <c:v>-294.96800000000002</c:v>
                </c:pt>
                <c:pt idx="17512">
                  <c:v>-90.423900000000003</c:v>
                </c:pt>
                <c:pt idx="17513">
                  <c:v>114.6399</c:v>
                </c:pt>
                <c:pt idx="17514">
                  <c:v>-554.17499999999995</c:v>
                </c:pt>
                <c:pt idx="17515">
                  <c:v>10780.7</c:v>
                </c:pt>
                <c:pt idx="17516">
                  <c:v>-9835.89</c:v>
                </c:pt>
                <c:pt idx="17517">
                  <c:v>-13355.5</c:v>
                </c:pt>
                <c:pt idx="17518">
                  <c:v>-5981.94</c:v>
                </c:pt>
                <c:pt idx="17519">
                  <c:v>-10641</c:v>
                </c:pt>
                <c:pt idx="17520">
                  <c:v>-4739.17</c:v>
                </c:pt>
                <c:pt idx="17521">
                  <c:v>-3026.12</c:v>
                </c:pt>
                <c:pt idx="17522">
                  <c:v>-434.31</c:v>
                </c:pt>
                <c:pt idx="17523">
                  <c:v>-11165</c:v>
                </c:pt>
                <c:pt idx="17524">
                  <c:v>52365.4</c:v>
                </c:pt>
                <c:pt idx="17525">
                  <c:v>369.49099999999999</c:v>
                </c:pt>
                <c:pt idx="17526">
                  <c:v>-1307.52</c:v>
                </c:pt>
                <c:pt idx="17527">
                  <c:v>-1299.5</c:v>
                </c:pt>
                <c:pt idx="17528">
                  <c:v>-648.81899999999996</c:v>
                </c:pt>
                <c:pt idx="17529">
                  <c:v>-3786.15</c:v>
                </c:pt>
                <c:pt idx="17530">
                  <c:v>-3632.44</c:v>
                </c:pt>
                <c:pt idx="17531">
                  <c:v>-2606.8000000000002</c:v>
                </c:pt>
                <c:pt idx="17532">
                  <c:v>-971.00199999999995</c:v>
                </c:pt>
                <c:pt idx="17533">
                  <c:v>-611.33900000000006</c:v>
                </c:pt>
                <c:pt idx="17534">
                  <c:v>-143.053</c:v>
                </c:pt>
                <c:pt idx="17535">
                  <c:v>-210.405</c:v>
                </c:pt>
                <c:pt idx="17536">
                  <c:v>-154.346</c:v>
                </c:pt>
                <c:pt idx="17537">
                  <c:v>-83.017700000000005</c:v>
                </c:pt>
                <c:pt idx="17538">
                  <c:v>-23.458200000000001</c:v>
                </c:pt>
                <c:pt idx="17539">
                  <c:v>-20.1433</c:v>
                </c:pt>
                <c:pt idx="17540">
                  <c:v>18.125800000000002</c:v>
                </c:pt>
                <c:pt idx="17541">
                  <c:v>707.50300000000004</c:v>
                </c:pt>
                <c:pt idx="17542">
                  <c:v>17520.900000000001</c:v>
                </c:pt>
                <c:pt idx="17543">
                  <c:v>40685.599999999999</c:v>
                </c:pt>
                <c:pt idx="17544">
                  <c:v>2088.65</c:v>
                </c:pt>
                <c:pt idx="17545">
                  <c:v>-4221.34</c:v>
                </c:pt>
                <c:pt idx="17546">
                  <c:v>20336.599999999999</c:v>
                </c:pt>
                <c:pt idx="17547">
                  <c:v>-2045.33</c:v>
                </c:pt>
                <c:pt idx="17548">
                  <c:v>-714.58500000000004</c:v>
                </c:pt>
                <c:pt idx="17549">
                  <c:v>-316.33300000000003</c:v>
                </c:pt>
                <c:pt idx="17550">
                  <c:v>-227.83099999999999</c:v>
                </c:pt>
                <c:pt idx="17551">
                  <c:v>-1350.38</c:v>
                </c:pt>
                <c:pt idx="17552">
                  <c:v>-450.702</c:v>
                </c:pt>
                <c:pt idx="17553">
                  <c:v>-323.60199999999998</c:v>
                </c:pt>
                <c:pt idx="17554">
                  <c:v>-2339.7800000000002</c:v>
                </c:pt>
                <c:pt idx="17555">
                  <c:v>-1836.16</c:v>
                </c:pt>
                <c:pt idx="17556">
                  <c:v>768.46299999999997</c:v>
                </c:pt>
                <c:pt idx="17557">
                  <c:v>-561.39031999999997</c:v>
                </c:pt>
                <c:pt idx="17558">
                  <c:v>890.49</c:v>
                </c:pt>
                <c:pt idx="17559">
                  <c:v>283.46699999999998</c:v>
                </c:pt>
                <c:pt idx="17560">
                  <c:v>-1566.03</c:v>
                </c:pt>
                <c:pt idx="17561">
                  <c:v>-26305.5</c:v>
                </c:pt>
                <c:pt idx="17562">
                  <c:v>-10371.5</c:v>
                </c:pt>
                <c:pt idx="17563">
                  <c:v>36318.800000000003</c:v>
                </c:pt>
                <c:pt idx="17564">
                  <c:v>-31574.2</c:v>
                </c:pt>
                <c:pt idx="17565">
                  <c:v>-31157.3</c:v>
                </c:pt>
                <c:pt idx="17566">
                  <c:v>36574.199999999997</c:v>
                </c:pt>
                <c:pt idx="17567">
                  <c:v>39071.4</c:v>
                </c:pt>
                <c:pt idx="17568">
                  <c:v>41308.699999999997</c:v>
                </c:pt>
                <c:pt idx="17569">
                  <c:v>34579.5</c:v>
                </c:pt>
                <c:pt idx="17570">
                  <c:v>34579.5</c:v>
                </c:pt>
                <c:pt idx="17571">
                  <c:v>-27998.799999999999</c:v>
                </c:pt>
                <c:pt idx="17572">
                  <c:v>-28177.200000000001</c:v>
                </c:pt>
                <c:pt idx="17573">
                  <c:v>40347.699999999997</c:v>
                </c:pt>
                <c:pt idx="17574">
                  <c:v>-14066.2</c:v>
                </c:pt>
                <c:pt idx="17575">
                  <c:v>46038.400000000001</c:v>
                </c:pt>
                <c:pt idx="17576">
                  <c:v>14137.9</c:v>
                </c:pt>
                <c:pt idx="17577">
                  <c:v>15477.8</c:v>
                </c:pt>
                <c:pt idx="17578">
                  <c:v>15477.8</c:v>
                </c:pt>
                <c:pt idx="17579">
                  <c:v>5035.1099999999997</c:v>
                </c:pt>
                <c:pt idx="17580">
                  <c:v>-355.38900000000001</c:v>
                </c:pt>
                <c:pt idx="17581">
                  <c:v>4946.7</c:v>
                </c:pt>
                <c:pt idx="17582">
                  <c:v>3534.75</c:v>
                </c:pt>
                <c:pt idx="17583">
                  <c:v>-1058.78</c:v>
                </c:pt>
                <c:pt idx="17584">
                  <c:v>-1680.63</c:v>
                </c:pt>
                <c:pt idx="17585">
                  <c:v>779.74199999999996</c:v>
                </c:pt>
                <c:pt idx="17586">
                  <c:v>-2624.1</c:v>
                </c:pt>
                <c:pt idx="17587">
                  <c:v>-468.65600000000001</c:v>
                </c:pt>
                <c:pt idx="17588">
                  <c:v>-6117.99</c:v>
                </c:pt>
                <c:pt idx="17589">
                  <c:v>-131.89359999999999</c:v>
                </c:pt>
                <c:pt idx="17590">
                  <c:v>-216.113</c:v>
                </c:pt>
                <c:pt idx="17591">
                  <c:v>-3789.63</c:v>
                </c:pt>
                <c:pt idx="17592">
                  <c:v>670.78399999999999</c:v>
                </c:pt>
                <c:pt idx="17593">
                  <c:v>608.61</c:v>
                </c:pt>
                <c:pt idx="17594">
                  <c:v>8248.59</c:v>
                </c:pt>
                <c:pt idx="17595">
                  <c:v>-1323.18</c:v>
                </c:pt>
                <c:pt idx="17596">
                  <c:v>-1076.69</c:v>
                </c:pt>
                <c:pt idx="17597">
                  <c:v>-1272.1199999999999</c:v>
                </c:pt>
                <c:pt idx="17598">
                  <c:v>-5589.27</c:v>
                </c:pt>
                <c:pt idx="17599">
                  <c:v>-2365.94</c:v>
                </c:pt>
                <c:pt idx="17600">
                  <c:v>-647.24099999999999</c:v>
                </c:pt>
                <c:pt idx="17601">
                  <c:v>397.55898999999999</c:v>
                </c:pt>
                <c:pt idx="17602">
                  <c:v>62.8065</c:v>
                </c:pt>
                <c:pt idx="17603">
                  <c:v>-93.759879999999995</c:v>
                </c:pt>
                <c:pt idx="17604">
                  <c:v>-278.26600000000002</c:v>
                </c:pt>
                <c:pt idx="17605">
                  <c:v>-544.096</c:v>
                </c:pt>
                <c:pt idx="17606">
                  <c:v>-532.35320999999999</c:v>
                </c:pt>
                <c:pt idx="17607">
                  <c:v>10152</c:v>
                </c:pt>
                <c:pt idx="17608">
                  <c:v>-341.221</c:v>
                </c:pt>
                <c:pt idx="17609">
                  <c:v>-434.88089000000002</c:v>
                </c:pt>
                <c:pt idx="17610">
                  <c:v>-38.646900000000002</c:v>
                </c:pt>
                <c:pt idx="17611">
                  <c:v>4818.71</c:v>
                </c:pt>
                <c:pt idx="17612">
                  <c:v>-2676.12</c:v>
                </c:pt>
                <c:pt idx="17613">
                  <c:v>1131.18</c:v>
                </c:pt>
                <c:pt idx="17614">
                  <c:v>-903.77700000000004</c:v>
                </c:pt>
                <c:pt idx="17615">
                  <c:v>1623.72</c:v>
                </c:pt>
                <c:pt idx="17616">
                  <c:v>-713.67899999999997</c:v>
                </c:pt>
                <c:pt idx="17617">
                  <c:v>-798.14</c:v>
                </c:pt>
                <c:pt idx="17618">
                  <c:v>-258.94400000000002</c:v>
                </c:pt>
                <c:pt idx="17619">
                  <c:v>-154.42599999999999</c:v>
                </c:pt>
                <c:pt idx="17620">
                  <c:v>-87.589299999999994</c:v>
                </c:pt>
                <c:pt idx="17621">
                  <c:v>26.350999999999999</c:v>
                </c:pt>
                <c:pt idx="17622">
                  <c:v>94.710700000000003</c:v>
                </c:pt>
                <c:pt idx="17623">
                  <c:v>-134.10599999999999</c:v>
                </c:pt>
                <c:pt idx="17624">
                  <c:v>-122.089</c:v>
                </c:pt>
                <c:pt idx="17625">
                  <c:v>4.4224300000000003</c:v>
                </c:pt>
                <c:pt idx="17626">
                  <c:v>6995.62</c:v>
                </c:pt>
                <c:pt idx="17627">
                  <c:v>-7935.09</c:v>
                </c:pt>
                <c:pt idx="17628">
                  <c:v>522.577</c:v>
                </c:pt>
                <c:pt idx="17629">
                  <c:v>474.31799999999998</c:v>
                </c:pt>
                <c:pt idx="17630">
                  <c:v>23749.200000000001</c:v>
                </c:pt>
                <c:pt idx="17631">
                  <c:v>-8614.01</c:v>
                </c:pt>
                <c:pt idx="17632">
                  <c:v>-5606.25</c:v>
                </c:pt>
                <c:pt idx="17633">
                  <c:v>-4199.78</c:v>
                </c:pt>
                <c:pt idx="17634">
                  <c:v>-1060.24</c:v>
                </c:pt>
                <c:pt idx="17635">
                  <c:v>8621.8799999999992</c:v>
                </c:pt>
                <c:pt idx="17636">
                  <c:v>-1504.44</c:v>
                </c:pt>
                <c:pt idx="17637">
                  <c:v>-329.88677999999999</c:v>
                </c:pt>
                <c:pt idx="17638">
                  <c:v>-4093.38</c:v>
                </c:pt>
                <c:pt idx="17639">
                  <c:v>10515.4</c:v>
                </c:pt>
                <c:pt idx="17640">
                  <c:v>30591.1</c:v>
                </c:pt>
                <c:pt idx="17641">
                  <c:v>10905.9</c:v>
                </c:pt>
                <c:pt idx="17642">
                  <c:v>-73722.7</c:v>
                </c:pt>
                <c:pt idx="17643">
                  <c:v>-56920.2</c:v>
                </c:pt>
                <c:pt idx="17644">
                  <c:v>511.59500000000003</c:v>
                </c:pt>
                <c:pt idx="17645">
                  <c:v>3614.1</c:v>
                </c:pt>
                <c:pt idx="17646">
                  <c:v>5729.01</c:v>
                </c:pt>
                <c:pt idx="17647">
                  <c:v>11864.1</c:v>
                </c:pt>
                <c:pt idx="17648">
                  <c:v>-344.9</c:v>
                </c:pt>
                <c:pt idx="17649">
                  <c:v>-454.82799999999997</c:v>
                </c:pt>
                <c:pt idx="17650">
                  <c:v>-820.1</c:v>
                </c:pt>
                <c:pt idx="17651">
                  <c:v>-529.51700000000005</c:v>
                </c:pt>
                <c:pt idx="17652">
                  <c:v>314.178</c:v>
                </c:pt>
                <c:pt idx="17653">
                  <c:v>2277.63</c:v>
                </c:pt>
                <c:pt idx="17654">
                  <c:v>-236.37100000000001</c:v>
                </c:pt>
                <c:pt idx="17655">
                  <c:v>-604.24900000000002</c:v>
                </c:pt>
                <c:pt idx="17656">
                  <c:v>-773.43899999999996</c:v>
                </c:pt>
                <c:pt idx="17657">
                  <c:v>-636.63900000000001</c:v>
                </c:pt>
                <c:pt idx="17658">
                  <c:v>-3354.52</c:v>
                </c:pt>
                <c:pt idx="17659">
                  <c:v>-115.42400000000001</c:v>
                </c:pt>
                <c:pt idx="17660">
                  <c:v>-313.26</c:v>
                </c:pt>
                <c:pt idx="17661">
                  <c:v>-173.352</c:v>
                </c:pt>
                <c:pt idx="17662">
                  <c:v>-1939.43</c:v>
                </c:pt>
                <c:pt idx="17663">
                  <c:v>467.19600000000003</c:v>
                </c:pt>
                <c:pt idx="17664">
                  <c:v>521.38699999999994</c:v>
                </c:pt>
                <c:pt idx="17665">
                  <c:v>871.22299999999996</c:v>
                </c:pt>
                <c:pt idx="17666">
                  <c:v>7702.91</c:v>
                </c:pt>
                <c:pt idx="17667">
                  <c:v>85445.8</c:v>
                </c:pt>
                <c:pt idx="17668">
                  <c:v>-2719.99</c:v>
                </c:pt>
                <c:pt idx="17669">
                  <c:v>371.233</c:v>
                </c:pt>
                <c:pt idx="17670">
                  <c:v>-860.50199999999995</c:v>
                </c:pt>
                <c:pt idx="17671">
                  <c:v>-713.07399999999996</c:v>
                </c:pt>
                <c:pt idx="17672">
                  <c:v>-391.435</c:v>
                </c:pt>
                <c:pt idx="17673">
                  <c:v>-179.06200000000001</c:v>
                </c:pt>
                <c:pt idx="17674">
                  <c:v>-52.49136</c:v>
                </c:pt>
                <c:pt idx="17675">
                  <c:v>-12918.9</c:v>
                </c:pt>
                <c:pt idx="17676">
                  <c:v>282.42099999999999</c:v>
                </c:pt>
                <c:pt idx="17677">
                  <c:v>13910.6</c:v>
                </c:pt>
                <c:pt idx="17678">
                  <c:v>-12130.7</c:v>
                </c:pt>
                <c:pt idx="17679">
                  <c:v>-20095.2</c:v>
                </c:pt>
                <c:pt idx="17680">
                  <c:v>-24395.200000000001</c:v>
                </c:pt>
                <c:pt idx="17681">
                  <c:v>-6786.94</c:v>
                </c:pt>
                <c:pt idx="17682">
                  <c:v>-27507.8</c:v>
                </c:pt>
                <c:pt idx="17683">
                  <c:v>-27507.8</c:v>
                </c:pt>
                <c:pt idx="17684">
                  <c:v>21847.200000000001</c:v>
                </c:pt>
                <c:pt idx="17685">
                  <c:v>21847.200000000001</c:v>
                </c:pt>
                <c:pt idx="17686">
                  <c:v>23449.3</c:v>
                </c:pt>
                <c:pt idx="17687">
                  <c:v>23449.3</c:v>
                </c:pt>
                <c:pt idx="17688">
                  <c:v>23024.7</c:v>
                </c:pt>
                <c:pt idx="17689">
                  <c:v>23024.7</c:v>
                </c:pt>
                <c:pt idx="17690">
                  <c:v>23024.7</c:v>
                </c:pt>
                <c:pt idx="17691">
                  <c:v>29602.9</c:v>
                </c:pt>
                <c:pt idx="17692">
                  <c:v>29602.9</c:v>
                </c:pt>
                <c:pt idx="17693">
                  <c:v>-24996.7</c:v>
                </c:pt>
                <c:pt idx="17694">
                  <c:v>-24996.7</c:v>
                </c:pt>
                <c:pt idx="17695">
                  <c:v>30817.1</c:v>
                </c:pt>
                <c:pt idx="17696">
                  <c:v>-15300.6</c:v>
                </c:pt>
                <c:pt idx="17697">
                  <c:v>33735.1</c:v>
                </c:pt>
                <c:pt idx="17698">
                  <c:v>33735.1</c:v>
                </c:pt>
                <c:pt idx="17699">
                  <c:v>-14353.6</c:v>
                </c:pt>
                <c:pt idx="17700">
                  <c:v>38334.9</c:v>
                </c:pt>
                <c:pt idx="17701">
                  <c:v>42724.5</c:v>
                </c:pt>
                <c:pt idx="17702">
                  <c:v>-4944.3999999999996</c:v>
                </c:pt>
                <c:pt idx="17703">
                  <c:v>-11403.9</c:v>
                </c:pt>
                <c:pt idx="17704">
                  <c:v>43793.3</c:v>
                </c:pt>
                <c:pt idx="17705">
                  <c:v>-2315.31</c:v>
                </c:pt>
                <c:pt idx="17706">
                  <c:v>756.14300000000003</c:v>
                </c:pt>
                <c:pt idx="17707">
                  <c:v>1129.51</c:v>
                </c:pt>
                <c:pt idx="17708">
                  <c:v>2154.69</c:v>
                </c:pt>
                <c:pt idx="17709">
                  <c:v>-662.38900000000001</c:v>
                </c:pt>
                <c:pt idx="17710">
                  <c:v>-1127.5899999999999</c:v>
                </c:pt>
                <c:pt idx="17711">
                  <c:v>-1001.2</c:v>
                </c:pt>
                <c:pt idx="17712">
                  <c:v>-805.26800000000003</c:v>
                </c:pt>
                <c:pt idx="17713">
                  <c:v>-832.61300000000006</c:v>
                </c:pt>
                <c:pt idx="17714">
                  <c:v>-844.15499999999997</c:v>
                </c:pt>
                <c:pt idx="17715">
                  <c:v>-2719.3</c:v>
                </c:pt>
                <c:pt idx="17716">
                  <c:v>-259.47170999999997</c:v>
                </c:pt>
                <c:pt idx="17717">
                  <c:v>-1057.23</c:v>
                </c:pt>
                <c:pt idx="17718">
                  <c:v>35.329900000000002</c:v>
                </c:pt>
                <c:pt idx="17719">
                  <c:v>7.9573600000000004</c:v>
                </c:pt>
                <c:pt idx="17720">
                  <c:v>103.199</c:v>
                </c:pt>
                <c:pt idx="17721">
                  <c:v>-12130.8</c:v>
                </c:pt>
                <c:pt idx="17722">
                  <c:v>47434.400000000001</c:v>
                </c:pt>
                <c:pt idx="17723">
                  <c:v>-17826.5</c:v>
                </c:pt>
                <c:pt idx="17724">
                  <c:v>-5281.67</c:v>
                </c:pt>
                <c:pt idx="17725">
                  <c:v>-4572.82</c:v>
                </c:pt>
                <c:pt idx="17726">
                  <c:v>-17559.8</c:v>
                </c:pt>
                <c:pt idx="17727">
                  <c:v>-136.762</c:v>
                </c:pt>
                <c:pt idx="17728">
                  <c:v>295.863</c:v>
                </c:pt>
                <c:pt idx="17729">
                  <c:v>2328.33</c:v>
                </c:pt>
                <c:pt idx="17730">
                  <c:v>460.88099999999997</c:v>
                </c:pt>
                <c:pt idx="17731">
                  <c:v>-321.22300000000001</c:v>
                </c:pt>
                <c:pt idx="17732">
                  <c:v>-212.852</c:v>
                </c:pt>
                <c:pt idx="17733">
                  <c:v>12442.1</c:v>
                </c:pt>
                <c:pt idx="17734">
                  <c:v>-3030.95</c:v>
                </c:pt>
                <c:pt idx="17735">
                  <c:v>63357</c:v>
                </c:pt>
                <c:pt idx="17736">
                  <c:v>18492.400000000001</c:v>
                </c:pt>
                <c:pt idx="17737">
                  <c:v>-4507.2299999999996</c:v>
                </c:pt>
                <c:pt idx="17738">
                  <c:v>-1930.67</c:v>
                </c:pt>
                <c:pt idx="17739">
                  <c:v>-1002.02</c:v>
                </c:pt>
                <c:pt idx="17740">
                  <c:v>-428.68200000000002</c:v>
                </c:pt>
                <c:pt idx="17741">
                  <c:v>-196.494</c:v>
                </c:pt>
                <c:pt idx="17742">
                  <c:v>-152.24299999999999</c:v>
                </c:pt>
                <c:pt idx="17743">
                  <c:v>-68.333200000000005</c:v>
                </c:pt>
                <c:pt idx="17744">
                  <c:v>5.2144899999999996</c:v>
                </c:pt>
                <c:pt idx="17745">
                  <c:v>205.69900000000001</c:v>
                </c:pt>
                <c:pt idx="17746">
                  <c:v>-18931.099999999999</c:v>
                </c:pt>
                <c:pt idx="17747">
                  <c:v>12996</c:v>
                </c:pt>
                <c:pt idx="17748">
                  <c:v>20850.400000000001</c:v>
                </c:pt>
                <c:pt idx="17749">
                  <c:v>-3608.51</c:v>
                </c:pt>
                <c:pt idx="17750">
                  <c:v>-18154.8</c:v>
                </c:pt>
                <c:pt idx="17751">
                  <c:v>46277.1</c:v>
                </c:pt>
                <c:pt idx="17752">
                  <c:v>-16128.1</c:v>
                </c:pt>
                <c:pt idx="17753">
                  <c:v>-533.16200000000003</c:v>
                </c:pt>
                <c:pt idx="17754">
                  <c:v>24018.799999999999</c:v>
                </c:pt>
                <c:pt idx="17755">
                  <c:v>4419.0600000000004</c:v>
                </c:pt>
                <c:pt idx="17756">
                  <c:v>10258.700000000001</c:v>
                </c:pt>
                <c:pt idx="17757">
                  <c:v>-1133.08</c:v>
                </c:pt>
                <c:pt idx="17758">
                  <c:v>-4034.49</c:v>
                </c:pt>
                <c:pt idx="17759">
                  <c:v>1264.69</c:v>
                </c:pt>
                <c:pt idx="17760">
                  <c:v>-231.52199999999999</c:v>
                </c:pt>
                <c:pt idx="17761">
                  <c:v>-346.35498000000001</c:v>
                </c:pt>
                <c:pt idx="17762">
                  <c:v>-357.60700000000003</c:v>
                </c:pt>
                <c:pt idx="17763">
                  <c:v>6691.64</c:v>
                </c:pt>
                <c:pt idx="17764">
                  <c:v>477.28</c:v>
                </c:pt>
                <c:pt idx="17765">
                  <c:v>-2211.67</c:v>
                </c:pt>
                <c:pt idx="17766">
                  <c:v>-1167.8</c:v>
                </c:pt>
                <c:pt idx="17767">
                  <c:v>-825.03300000000002</c:v>
                </c:pt>
                <c:pt idx="17768">
                  <c:v>-371.39100000000002</c:v>
                </c:pt>
                <c:pt idx="17769">
                  <c:v>-355.38600000000002</c:v>
                </c:pt>
                <c:pt idx="17770">
                  <c:v>2273</c:v>
                </c:pt>
                <c:pt idx="17771">
                  <c:v>-3097.1</c:v>
                </c:pt>
                <c:pt idx="17772">
                  <c:v>-2025.41</c:v>
                </c:pt>
                <c:pt idx="17773">
                  <c:v>-665.053</c:v>
                </c:pt>
                <c:pt idx="17774">
                  <c:v>-222.35900000000001</c:v>
                </c:pt>
                <c:pt idx="17775">
                  <c:v>-150.553</c:v>
                </c:pt>
                <c:pt idx="17776">
                  <c:v>-94.6494</c:v>
                </c:pt>
                <c:pt idx="17777">
                  <c:v>82.282700000000006</c:v>
                </c:pt>
                <c:pt idx="17778">
                  <c:v>-121.89</c:v>
                </c:pt>
                <c:pt idx="17779">
                  <c:v>-115.52932</c:v>
                </c:pt>
                <c:pt idx="17780">
                  <c:v>-53.773220000000002</c:v>
                </c:pt>
                <c:pt idx="17781">
                  <c:v>321.41000000000003</c:v>
                </c:pt>
                <c:pt idx="17782">
                  <c:v>-737.93700000000001</c:v>
                </c:pt>
                <c:pt idx="17783">
                  <c:v>-191.12200000000001</c:v>
                </c:pt>
                <c:pt idx="17784">
                  <c:v>580.346</c:v>
                </c:pt>
                <c:pt idx="17785">
                  <c:v>580.66700000000003</c:v>
                </c:pt>
                <c:pt idx="17786">
                  <c:v>484.61318999999997</c:v>
                </c:pt>
                <c:pt idx="17787">
                  <c:v>-13610.2</c:v>
                </c:pt>
                <c:pt idx="17788">
                  <c:v>21716.400000000001</c:v>
                </c:pt>
                <c:pt idx="17789">
                  <c:v>-19324.7</c:v>
                </c:pt>
                <c:pt idx="17790">
                  <c:v>-13073.1</c:v>
                </c:pt>
                <c:pt idx="17791">
                  <c:v>-5927.26</c:v>
                </c:pt>
                <c:pt idx="17792">
                  <c:v>-5899</c:v>
                </c:pt>
                <c:pt idx="17793">
                  <c:v>47311.3</c:v>
                </c:pt>
                <c:pt idx="17794">
                  <c:v>7006.7</c:v>
                </c:pt>
                <c:pt idx="17795">
                  <c:v>16059.9</c:v>
                </c:pt>
                <c:pt idx="17796">
                  <c:v>17668.3</c:v>
                </c:pt>
                <c:pt idx="17797">
                  <c:v>8356.36</c:v>
                </c:pt>
                <c:pt idx="17798">
                  <c:v>-2421.1</c:v>
                </c:pt>
                <c:pt idx="17799">
                  <c:v>-725.29700000000003</c:v>
                </c:pt>
                <c:pt idx="17800">
                  <c:v>2331.71</c:v>
                </c:pt>
                <c:pt idx="17801">
                  <c:v>-361.15499999999997</c:v>
                </c:pt>
                <c:pt idx="17802">
                  <c:v>1335.99</c:v>
                </c:pt>
                <c:pt idx="17803">
                  <c:v>-1893.93</c:v>
                </c:pt>
                <c:pt idx="17804">
                  <c:v>-898.37400000000002</c:v>
                </c:pt>
                <c:pt idx="17805">
                  <c:v>-2806.35</c:v>
                </c:pt>
                <c:pt idx="17806">
                  <c:v>-3193.3</c:v>
                </c:pt>
                <c:pt idx="17807">
                  <c:v>-1465.6</c:v>
                </c:pt>
                <c:pt idx="17808">
                  <c:v>-927.89977999999996</c:v>
                </c:pt>
                <c:pt idx="17809">
                  <c:v>-1106.68</c:v>
                </c:pt>
                <c:pt idx="17810">
                  <c:v>1080.75</c:v>
                </c:pt>
                <c:pt idx="17811">
                  <c:v>-1539.07</c:v>
                </c:pt>
                <c:pt idx="17812">
                  <c:v>-1590.08</c:v>
                </c:pt>
                <c:pt idx="17813">
                  <c:v>-765.04899999999998</c:v>
                </c:pt>
                <c:pt idx="17814">
                  <c:v>-391.755</c:v>
                </c:pt>
                <c:pt idx="17815">
                  <c:v>-88.415000000000006</c:v>
                </c:pt>
                <c:pt idx="17816">
                  <c:v>-116.01300000000001</c:v>
                </c:pt>
                <c:pt idx="17817">
                  <c:v>-11.82314</c:v>
                </c:pt>
                <c:pt idx="17818">
                  <c:v>84.238600000000005</c:v>
                </c:pt>
                <c:pt idx="17819">
                  <c:v>34.5443</c:v>
                </c:pt>
                <c:pt idx="17820">
                  <c:v>-68.530900000000003</c:v>
                </c:pt>
                <c:pt idx="17821">
                  <c:v>-13.3787</c:v>
                </c:pt>
                <c:pt idx="17822">
                  <c:v>-26425.599999999999</c:v>
                </c:pt>
                <c:pt idx="17823">
                  <c:v>-100.18600000000001</c:v>
                </c:pt>
                <c:pt idx="17824">
                  <c:v>221.96</c:v>
                </c:pt>
                <c:pt idx="17825">
                  <c:v>6033.69</c:v>
                </c:pt>
                <c:pt idx="17826">
                  <c:v>-2414.7800000000002</c:v>
                </c:pt>
                <c:pt idx="17827">
                  <c:v>1012.66</c:v>
                </c:pt>
                <c:pt idx="17828">
                  <c:v>1051.19</c:v>
                </c:pt>
                <c:pt idx="17829">
                  <c:v>788.18499999999995</c:v>
                </c:pt>
                <c:pt idx="17830">
                  <c:v>1287.1400000000001</c:v>
                </c:pt>
                <c:pt idx="17831">
                  <c:v>1270.21</c:v>
                </c:pt>
                <c:pt idx="17832">
                  <c:v>592.78499999999997</c:v>
                </c:pt>
                <c:pt idx="17833">
                  <c:v>727.65200000000004</c:v>
                </c:pt>
                <c:pt idx="17834">
                  <c:v>680.17200000000003</c:v>
                </c:pt>
                <c:pt idx="17835">
                  <c:v>910.33</c:v>
                </c:pt>
                <c:pt idx="17836">
                  <c:v>175608</c:v>
                </c:pt>
                <c:pt idx="17837">
                  <c:v>-5048.71</c:v>
                </c:pt>
                <c:pt idx="17838">
                  <c:v>-3476.86</c:v>
                </c:pt>
                <c:pt idx="17839">
                  <c:v>-2208.6799999999998</c:v>
                </c:pt>
                <c:pt idx="17840">
                  <c:v>-5582.16</c:v>
                </c:pt>
                <c:pt idx="17841">
                  <c:v>231.50800000000001</c:v>
                </c:pt>
                <c:pt idx="17842">
                  <c:v>-1539.13</c:v>
                </c:pt>
                <c:pt idx="17843">
                  <c:v>-554.87199999999996</c:v>
                </c:pt>
                <c:pt idx="17844">
                  <c:v>-335.48464999999999</c:v>
                </c:pt>
                <c:pt idx="17845">
                  <c:v>2595.9499999999998</c:v>
                </c:pt>
                <c:pt idx="17846">
                  <c:v>-2254.77</c:v>
                </c:pt>
                <c:pt idx="17847">
                  <c:v>-779.53700000000003</c:v>
                </c:pt>
                <c:pt idx="17848">
                  <c:v>-5811.16</c:v>
                </c:pt>
                <c:pt idx="17849">
                  <c:v>50990</c:v>
                </c:pt>
                <c:pt idx="17850">
                  <c:v>-299.048</c:v>
                </c:pt>
                <c:pt idx="17851">
                  <c:v>-226.75470000000001</c:v>
                </c:pt>
                <c:pt idx="17852">
                  <c:v>-279.404</c:v>
                </c:pt>
                <c:pt idx="17853">
                  <c:v>-1251.01</c:v>
                </c:pt>
                <c:pt idx="17854">
                  <c:v>-1876.93</c:v>
                </c:pt>
                <c:pt idx="17855">
                  <c:v>4773.75</c:v>
                </c:pt>
                <c:pt idx="17856">
                  <c:v>-2068.09</c:v>
                </c:pt>
                <c:pt idx="17857">
                  <c:v>49995.4</c:v>
                </c:pt>
                <c:pt idx="17858">
                  <c:v>11246.1</c:v>
                </c:pt>
                <c:pt idx="17859">
                  <c:v>-279.20299999999997</c:v>
                </c:pt>
                <c:pt idx="17860">
                  <c:v>-1002.44</c:v>
                </c:pt>
                <c:pt idx="17861">
                  <c:v>-475.35199999999998</c:v>
                </c:pt>
                <c:pt idx="17862">
                  <c:v>-264.08019999999999</c:v>
                </c:pt>
                <c:pt idx="17863">
                  <c:v>914.28300000000002</c:v>
                </c:pt>
                <c:pt idx="17864">
                  <c:v>-16310.1</c:v>
                </c:pt>
                <c:pt idx="17865">
                  <c:v>1266.44</c:v>
                </c:pt>
                <c:pt idx="17866">
                  <c:v>2058.4499999999998</c:v>
                </c:pt>
                <c:pt idx="17867">
                  <c:v>243.91</c:v>
                </c:pt>
                <c:pt idx="17868">
                  <c:v>18762.900000000001</c:v>
                </c:pt>
                <c:pt idx="17869">
                  <c:v>-1185.99</c:v>
                </c:pt>
                <c:pt idx="17870">
                  <c:v>338.12400000000002</c:v>
                </c:pt>
                <c:pt idx="17871">
                  <c:v>-157.87796</c:v>
                </c:pt>
                <c:pt idx="17872">
                  <c:v>-60.588500000000003</c:v>
                </c:pt>
                <c:pt idx="17873">
                  <c:v>10512.3</c:v>
                </c:pt>
                <c:pt idx="17874">
                  <c:v>-2253.9</c:v>
                </c:pt>
                <c:pt idx="17875">
                  <c:v>-6707.46</c:v>
                </c:pt>
                <c:pt idx="17876">
                  <c:v>-6106.82</c:v>
                </c:pt>
                <c:pt idx="17877">
                  <c:v>-3929.89</c:v>
                </c:pt>
                <c:pt idx="17878">
                  <c:v>2034.45</c:v>
                </c:pt>
                <c:pt idx="17879">
                  <c:v>-8557.92</c:v>
                </c:pt>
                <c:pt idx="17880">
                  <c:v>-1511.16</c:v>
                </c:pt>
                <c:pt idx="17881">
                  <c:v>-1066.81</c:v>
                </c:pt>
                <c:pt idx="17882">
                  <c:v>366.24</c:v>
                </c:pt>
                <c:pt idx="17883">
                  <c:v>-1083.69</c:v>
                </c:pt>
                <c:pt idx="17884">
                  <c:v>-273.149</c:v>
                </c:pt>
                <c:pt idx="17885">
                  <c:v>-264.97000000000003</c:v>
                </c:pt>
                <c:pt idx="17886">
                  <c:v>-633.31799999999998</c:v>
                </c:pt>
                <c:pt idx="17887">
                  <c:v>-689.74199999999996</c:v>
                </c:pt>
                <c:pt idx="17888">
                  <c:v>-281.37</c:v>
                </c:pt>
                <c:pt idx="17889">
                  <c:v>-132.239</c:v>
                </c:pt>
                <c:pt idx="17890">
                  <c:v>68.621600000000001</c:v>
                </c:pt>
                <c:pt idx="17891">
                  <c:v>-34.241300000000003</c:v>
                </c:pt>
                <c:pt idx="17892">
                  <c:v>-105.715</c:v>
                </c:pt>
                <c:pt idx="17893">
                  <c:v>-90.484700000000004</c:v>
                </c:pt>
                <c:pt idx="17894">
                  <c:v>3282.53</c:v>
                </c:pt>
                <c:pt idx="17895">
                  <c:v>1220.1600000000001</c:v>
                </c:pt>
                <c:pt idx="17896">
                  <c:v>3445.21</c:v>
                </c:pt>
                <c:pt idx="17897">
                  <c:v>-3393.96</c:v>
                </c:pt>
                <c:pt idx="17898">
                  <c:v>-1642.56</c:v>
                </c:pt>
                <c:pt idx="17899">
                  <c:v>-946.00199999999995</c:v>
                </c:pt>
                <c:pt idx="17900">
                  <c:v>3394.1</c:v>
                </c:pt>
                <c:pt idx="17901">
                  <c:v>25.8508</c:v>
                </c:pt>
                <c:pt idx="17902">
                  <c:v>210.61099999999999</c:v>
                </c:pt>
                <c:pt idx="17903">
                  <c:v>229.17099999999999</c:v>
                </c:pt>
                <c:pt idx="17904">
                  <c:v>-66.759799999999998</c:v>
                </c:pt>
                <c:pt idx="17905">
                  <c:v>27.4237</c:v>
                </c:pt>
                <c:pt idx="17906">
                  <c:v>-13.9823</c:v>
                </c:pt>
                <c:pt idx="17907">
                  <c:v>32456.9</c:v>
                </c:pt>
                <c:pt idx="17908">
                  <c:v>-2283.29</c:v>
                </c:pt>
                <c:pt idx="17909">
                  <c:v>-1157.28</c:v>
                </c:pt>
                <c:pt idx="17910">
                  <c:v>-1974.18</c:v>
                </c:pt>
                <c:pt idx="17911">
                  <c:v>-1389.04</c:v>
                </c:pt>
                <c:pt idx="17912">
                  <c:v>-3425.12</c:v>
                </c:pt>
                <c:pt idx="17913">
                  <c:v>-534.03099999999995</c:v>
                </c:pt>
                <c:pt idx="17914">
                  <c:v>-459.16922</c:v>
                </c:pt>
                <c:pt idx="17915">
                  <c:v>-58.158299999999997</c:v>
                </c:pt>
                <c:pt idx="17916">
                  <c:v>2352.8200000000002</c:v>
                </c:pt>
                <c:pt idx="17917">
                  <c:v>3568.17</c:v>
                </c:pt>
                <c:pt idx="17918">
                  <c:v>6187.34</c:v>
                </c:pt>
                <c:pt idx="17919">
                  <c:v>825.505</c:v>
                </c:pt>
                <c:pt idx="17920">
                  <c:v>-3692.5</c:v>
                </c:pt>
                <c:pt idx="17921">
                  <c:v>-1196.8599999999999</c:v>
                </c:pt>
                <c:pt idx="17922">
                  <c:v>-1458.35</c:v>
                </c:pt>
                <c:pt idx="17923">
                  <c:v>-536.52800000000002</c:v>
                </c:pt>
                <c:pt idx="17924">
                  <c:v>-208.124</c:v>
                </c:pt>
                <c:pt idx="17925">
                  <c:v>-145.26400000000001</c:v>
                </c:pt>
                <c:pt idx="17926">
                  <c:v>-227.18199999999999</c:v>
                </c:pt>
                <c:pt idx="17927">
                  <c:v>-162.68700000000001</c:v>
                </c:pt>
                <c:pt idx="17928">
                  <c:v>-336.61900000000003</c:v>
                </c:pt>
                <c:pt idx="17929">
                  <c:v>9550.81</c:v>
                </c:pt>
                <c:pt idx="17930">
                  <c:v>-2876</c:v>
                </c:pt>
                <c:pt idx="17931">
                  <c:v>-1139.18</c:v>
                </c:pt>
                <c:pt idx="17932">
                  <c:v>-2990.22</c:v>
                </c:pt>
                <c:pt idx="17933">
                  <c:v>-2136.13</c:v>
                </c:pt>
                <c:pt idx="17934">
                  <c:v>-743.41499999999996</c:v>
                </c:pt>
                <c:pt idx="17935">
                  <c:v>271.63799999999998</c:v>
                </c:pt>
                <c:pt idx="17936">
                  <c:v>6671.68</c:v>
                </c:pt>
                <c:pt idx="17937">
                  <c:v>278.02947999999998</c:v>
                </c:pt>
                <c:pt idx="17938">
                  <c:v>1498.41</c:v>
                </c:pt>
                <c:pt idx="17939">
                  <c:v>22.276599999999998</c:v>
                </c:pt>
                <c:pt idx="17940">
                  <c:v>92.335499999999996</c:v>
                </c:pt>
                <c:pt idx="17941">
                  <c:v>10.4222</c:v>
                </c:pt>
                <c:pt idx="17942">
                  <c:v>-4534.41</c:v>
                </c:pt>
                <c:pt idx="17943">
                  <c:v>-3247.78</c:v>
                </c:pt>
                <c:pt idx="17944">
                  <c:v>-2260.59</c:v>
                </c:pt>
                <c:pt idx="17945">
                  <c:v>3255.56</c:v>
                </c:pt>
                <c:pt idx="17946">
                  <c:v>-1072.02</c:v>
                </c:pt>
                <c:pt idx="17947">
                  <c:v>-576.39324999999997</c:v>
                </c:pt>
                <c:pt idx="17948">
                  <c:v>-500.57499999999999</c:v>
                </c:pt>
                <c:pt idx="17949">
                  <c:v>-442.27300000000002</c:v>
                </c:pt>
                <c:pt idx="17950">
                  <c:v>-2534.65</c:v>
                </c:pt>
                <c:pt idx="17951">
                  <c:v>-1466.32</c:v>
                </c:pt>
                <c:pt idx="17952">
                  <c:v>-885.904</c:v>
                </c:pt>
                <c:pt idx="17953">
                  <c:v>-194.58500000000001</c:v>
                </c:pt>
                <c:pt idx="17954">
                  <c:v>-322.017</c:v>
                </c:pt>
                <c:pt idx="17955">
                  <c:v>-198.15100000000001</c:v>
                </c:pt>
                <c:pt idx="17956">
                  <c:v>-151.88399999999999</c:v>
                </c:pt>
                <c:pt idx="17957">
                  <c:v>-53.638500000000001</c:v>
                </c:pt>
                <c:pt idx="17958">
                  <c:v>-76.444500000000005</c:v>
                </c:pt>
                <c:pt idx="17959">
                  <c:v>-73.166399999999996</c:v>
                </c:pt>
                <c:pt idx="17960">
                  <c:v>6163.83</c:v>
                </c:pt>
                <c:pt idx="17961">
                  <c:v>1847.13</c:v>
                </c:pt>
                <c:pt idx="17962">
                  <c:v>-458.637</c:v>
                </c:pt>
                <c:pt idx="17963">
                  <c:v>-270.91300000000001</c:v>
                </c:pt>
                <c:pt idx="17964">
                  <c:v>-682.13</c:v>
                </c:pt>
                <c:pt idx="17965">
                  <c:v>-1783.17</c:v>
                </c:pt>
                <c:pt idx="17966">
                  <c:v>120.914</c:v>
                </c:pt>
                <c:pt idx="17967">
                  <c:v>562.89300000000003</c:v>
                </c:pt>
                <c:pt idx="17968">
                  <c:v>792.84199999999998</c:v>
                </c:pt>
                <c:pt idx="17969">
                  <c:v>267.29300000000001</c:v>
                </c:pt>
                <c:pt idx="17970">
                  <c:v>-58.314</c:v>
                </c:pt>
                <c:pt idx="17971">
                  <c:v>-264.53500000000003</c:v>
                </c:pt>
                <c:pt idx="17972">
                  <c:v>-137.55600000000001</c:v>
                </c:pt>
                <c:pt idx="17973">
                  <c:v>-306.524</c:v>
                </c:pt>
                <c:pt idx="17974">
                  <c:v>8658.51</c:v>
                </c:pt>
                <c:pt idx="17975">
                  <c:v>8785.3700000000008</c:v>
                </c:pt>
                <c:pt idx="17976">
                  <c:v>-5899.81</c:v>
                </c:pt>
                <c:pt idx="17977">
                  <c:v>-4149.18</c:v>
                </c:pt>
                <c:pt idx="17978">
                  <c:v>-2223.7800000000002</c:v>
                </c:pt>
                <c:pt idx="17979">
                  <c:v>-2477.6999999999998</c:v>
                </c:pt>
                <c:pt idx="17980">
                  <c:v>-1317.02</c:v>
                </c:pt>
                <c:pt idx="17981">
                  <c:v>2110.34</c:v>
                </c:pt>
                <c:pt idx="17982">
                  <c:v>-660.21199999999999</c:v>
                </c:pt>
                <c:pt idx="17983">
                  <c:v>-2551.36</c:v>
                </c:pt>
                <c:pt idx="17984">
                  <c:v>-288.06799999999998</c:v>
                </c:pt>
                <c:pt idx="17985">
                  <c:v>-241.69900000000001</c:v>
                </c:pt>
                <c:pt idx="17986">
                  <c:v>-243.93199999999999</c:v>
                </c:pt>
                <c:pt idx="17987">
                  <c:v>-212.41800000000001</c:v>
                </c:pt>
                <c:pt idx="17988">
                  <c:v>-108.526</c:v>
                </c:pt>
                <c:pt idx="17989">
                  <c:v>-82.362300000000005</c:v>
                </c:pt>
                <c:pt idx="17990">
                  <c:v>-1164.8599999999999</c:v>
                </c:pt>
                <c:pt idx="17991">
                  <c:v>-998.41499999999996</c:v>
                </c:pt>
                <c:pt idx="17992">
                  <c:v>28727.8</c:v>
                </c:pt>
                <c:pt idx="17993">
                  <c:v>-1246.9000000000001</c:v>
                </c:pt>
                <c:pt idx="17994">
                  <c:v>-2171.59</c:v>
                </c:pt>
                <c:pt idx="17995">
                  <c:v>-532.78800000000001</c:v>
                </c:pt>
                <c:pt idx="17996">
                  <c:v>-1010.15</c:v>
                </c:pt>
                <c:pt idx="17997">
                  <c:v>-507.03771999999998</c:v>
                </c:pt>
                <c:pt idx="17998">
                  <c:v>88.274100000000004</c:v>
                </c:pt>
                <c:pt idx="17999">
                  <c:v>447.05200000000002</c:v>
                </c:pt>
                <c:pt idx="18000">
                  <c:v>22609.1</c:v>
                </c:pt>
                <c:pt idx="18001">
                  <c:v>-5826.35</c:v>
                </c:pt>
                <c:pt idx="18002">
                  <c:v>901.21299999999997</c:v>
                </c:pt>
                <c:pt idx="18003">
                  <c:v>5651.2</c:v>
                </c:pt>
                <c:pt idx="18004">
                  <c:v>-1209.9100000000001</c:v>
                </c:pt>
                <c:pt idx="18005">
                  <c:v>-489.18630999999999</c:v>
                </c:pt>
                <c:pt idx="18006">
                  <c:v>-1449.36</c:v>
                </c:pt>
                <c:pt idx="18007">
                  <c:v>-1499.96</c:v>
                </c:pt>
                <c:pt idx="18008">
                  <c:v>-2.14689</c:v>
                </c:pt>
                <c:pt idx="18009">
                  <c:v>-663.86699999999996</c:v>
                </c:pt>
                <c:pt idx="18010">
                  <c:v>-668.16600000000005</c:v>
                </c:pt>
                <c:pt idx="18011">
                  <c:v>-672.24</c:v>
                </c:pt>
                <c:pt idx="18012">
                  <c:v>-335.40300000000002</c:v>
                </c:pt>
                <c:pt idx="18013">
                  <c:v>26100.799999999999</c:v>
                </c:pt>
                <c:pt idx="18014">
                  <c:v>-2105.63</c:v>
                </c:pt>
                <c:pt idx="18015">
                  <c:v>-262.89800000000002</c:v>
                </c:pt>
                <c:pt idx="18016">
                  <c:v>-279.98099999999999</c:v>
                </c:pt>
                <c:pt idx="18017">
                  <c:v>-161.66333</c:v>
                </c:pt>
                <c:pt idx="18018">
                  <c:v>-84.248800000000003</c:v>
                </c:pt>
                <c:pt idx="18019">
                  <c:v>-43.091000000000001</c:v>
                </c:pt>
                <c:pt idx="18020">
                  <c:v>-54.970309999999998</c:v>
                </c:pt>
                <c:pt idx="18021">
                  <c:v>-36872.199999999997</c:v>
                </c:pt>
                <c:pt idx="18022">
                  <c:v>8705.2099999999991</c:v>
                </c:pt>
                <c:pt idx="18023">
                  <c:v>26786.1</c:v>
                </c:pt>
                <c:pt idx="18024">
                  <c:v>3930.81</c:v>
                </c:pt>
                <c:pt idx="18025">
                  <c:v>-46125.5</c:v>
                </c:pt>
                <c:pt idx="18026">
                  <c:v>13734.1</c:v>
                </c:pt>
                <c:pt idx="18027">
                  <c:v>7668.67</c:v>
                </c:pt>
                <c:pt idx="18028">
                  <c:v>14944.6</c:v>
                </c:pt>
                <c:pt idx="18029">
                  <c:v>22380.9</c:v>
                </c:pt>
                <c:pt idx="18030">
                  <c:v>-47944.4</c:v>
                </c:pt>
                <c:pt idx="18031">
                  <c:v>19100.3</c:v>
                </c:pt>
                <c:pt idx="18032">
                  <c:v>1002.09</c:v>
                </c:pt>
                <c:pt idx="18033">
                  <c:v>45231.6</c:v>
                </c:pt>
                <c:pt idx="18034">
                  <c:v>6812.52</c:v>
                </c:pt>
                <c:pt idx="18035">
                  <c:v>-4907.4799999999996</c:v>
                </c:pt>
                <c:pt idx="18036">
                  <c:v>-4227.7700000000004</c:v>
                </c:pt>
                <c:pt idx="18037">
                  <c:v>-1864.42</c:v>
                </c:pt>
                <c:pt idx="18038">
                  <c:v>-1130.6099999999999</c:v>
                </c:pt>
                <c:pt idx="18039">
                  <c:v>1125.3</c:v>
                </c:pt>
                <c:pt idx="18040">
                  <c:v>-572.78300000000002</c:v>
                </c:pt>
                <c:pt idx="18041">
                  <c:v>-314.387</c:v>
                </c:pt>
                <c:pt idx="18042">
                  <c:v>12225.7</c:v>
                </c:pt>
                <c:pt idx="18043">
                  <c:v>-893.51300000000003</c:v>
                </c:pt>
                <c:pt idx="18044">
                  <c:v>16007.2</c:v>
                </c:pt>
                <c:pt idx="18045">
                  <c:v>-4190.43</c:v>
                </c:pt>
                <c:pt idx="18046">
                  <c:v>-1379.74</c:v>
                </c:pt>
                <c:pt idx="18047">
                  <c:v>-636.52099999999996</c:v>
                </c:pt>
                <c:pt idx="18048">
                  <c:v>-242.79900000000001</c:v>
                </c:pt>
                <c:pt idx="18049">
                  <c:v>-120.35804</c:v>
                </c:pt>
                <c:pt idx="18050">
                  <c:v>-191.26599999999999</c:v>
                </c:pt>
                <c:pt idx="18051">
                  <c:v>-84.117099999999994</c:v>
                </c:pt>
                <c:pt idx="18052">
                  <c:v>-366.92700000000002</c:v>
                </c:pt>
                <c:pt idx="18053">
                  <c:v>-404.57799999999997</c:v>
                </c:pt>
                <c:pt idx="18054">
                  <c:v>-1923.04</c:v>
                </c:pt>
                <c:pt idx="18055">
                  <c:v>-313.548</c:v>
                </c:pt>
                <c:pt idx="18056">
                  <c:v>-375.62799999999999</c:v>
                </c:pt>
                <c:pt idx="18057">
                  <c:v>-311.66300000000001</c:v>
                </c:pt>
                <c:pt idx="18058">
                  <c:v>377.565</c:v>
                </c:pt>
                <c:pt idx="18059">
                  <c:v>126.229</c:v>
                </c:pt>
                <c:pt idx="18060">
                  <c:v>2256.9</c:v>
                </c:pt>
                <c:pt idx="18061">
                  <c:v>41269.800000000003</c:v>
                </c:pt>
                <c:pt idx="18062">
                  <c:v>-3920.91</c:v>
                </c:pt>
                <c:pt idx="18063">
                  <c:v>134545</c:v>
                </c:pt>
                <c:pt idx="18064">
                  <c:v>-3692.26</c:v>
                </c:pt>
                <c:pt idx="18065">
                  <c:v>-1861.62</c:v>
                </c:pt>
                <c:pt idx="18066">
                  <c:v>5702.77</c:v>
                </c:pt>
                <c:pt idx="18067">
                  <c:v>-1897.13</c:v>
                </c:pt>
                <c:pt idx="18068">
                  <c:v>-839.49300000000005</c:v>
                </c:pt>
                <c:pt idx="18069">
                  <c:v>-389.4</c:v>
                </c:pt>
                <c:pt idx="18070">
                  <c:v>-285.27596999999997</c:v>
                </c:pt>
                <c:pt idx="18071">
                  <c:v>-250.03899999999999</c:v>
                </c:pt>
                <c:pt idx="18072">
                  <c:v>-548.58799999999997</c:v>
                </c:pt>
                <c:pt idx="18073">
                  <c:v>-1248.58</c:v>
                </c:pt>
                <c:pt idx="18074">
                  <c:v>515.31399999999996</c:v>
                </c:pt>
                <c:pt idx="18075">
                  <c:v>-7219.9</c:v>
                </c:pt>
                <c:pt idx="18076">
                  <c:v>-274.49700000000001</c:v>
                </c:pt>
                <c:pt idx="18077">
                  <c:v>-996.11730999999997</c:v>
                </c:pt>
                <c:pt idx="18078">
                  <c:v>50033</c:v>
                </c:pt>
                <c:pt idx="18079">
                  <c:v>-2452.38</c:v>
                </c:pt>
                <c:pt idx="18080">
                  <c:v>-3415.42</c:v>
                </c:pt>
                <c:pt idx="18081">
                  <c:v>598.81899999999996</c:v>
                </c:pt>
                <c:pt idx="18082">
                  <c:v>-1019.14</c:v>
                </c:pt>
                <c:pt idx="18083">
                  <c:v>26896</c:v>
                </c:pt>
                <c:pt idx="18084">
                  <c:v>-47.188299999999998</c:v>
                </c:pt>
                <c:pt idx="18085">
                  <c:v>931.79</c:v>
                </c:pt>
                <c:pt idx="18086">
                  <c:v>-1310.82</c:v>
                </c:pt>
                <c:pt idx="18087">
                  <c:v>-1172.5899999999999</c:v>
                </c:pt>
                <c:pt idx="18088">
                  <c:v>-632.654</c:v>
                </c:pt>
                <c:pt idx="18089">
                  <c:v>-119.39400000000001</c:v>
                </c:pt>
                <c:pt idx="18090">
                  <c:v>8660.17</c:v>
                </c:pt>
                <c:pt idx="18091">
                  <c:v>-1358.41</c:v>
                </c:pt>
                <c:pt idx="18092">
                  <c:v>-981.68899999999996</c:v>
                </c:pt>
                <c:pt idx="18093">
                  <c:v>-738.6</c:v>
                </c:pt>
                <c:pt idx="18094">
                  <c:v>-318.19799999999998</c:v>
                </c:pt>
                <c:pt idx="18095">
                  <c:v>896.26300000000003</c:v>
                </c:pt>
                <c:pt idx="18096">
                  <c:v>-435.09800000000001</c:v>
                </c:pt>
                <c:pt idx="18097">
                  <c:v>10368.299999999999</c:v>
                </c:pt>
                <c:pt idx="18098">
                  <c:v>-206.14500000000001</c:v>
                </c:pt>
                <c:pt idx="18099">
                  <c:v>-2128.09</c:v>
                </c:pt>
                <c:pt idx="18100">
                  <c:v>-761.40700000000004</c:v>
                </c:pt>
                <c:pt idx="18101">
                  <c:v>-167.86799999999999</c:v>
                </c:pt>
                <c:pt idx="18102">
                  <c:v>-49.954599999999999</c:v>
                </c:pt>
                <c:pt idx="18103">
                  <c:v>-175.56200000000001</c:v>
                </c:pt>
                <c:pt idx="18104">
                  <c:v>-146.499</c:v>
                </c:pt>
                <c:pt idx="18105">
                  <c:v>-161.74199999999999</c:v>
                </c:pt>
                <c:pt idx="18106">
                  <c:v>-3591.75</c:v>
                </c:pt>
                <c:pt idx="18107">
                  <c:v>-2610.3000000000002</c:v>
                </c:pt>
                <c:pt idx="18108">
                  <c:v>-1251.6099999999999</c:v>
                </c:pt>
                <c:pt idx="18109">
                  <c:v>-747.572</c:v>
                </c:pt>
                <c:pt idx="18110">
                  <c:v>-474.42399999999998</c:v>
                </c:pt>
                <c:pt idx="18111">
                  <c:v>-286.55200000000002</c:v>
                </c:pt>
                <c:pt idx="18112">
                  <c:v>499.89400000000001</c:v>
                </c:pt>
                <c:pt idx="18113">
                  <c:v>-25.692299999999999</c:v>
                </c:pt>
                <c:pt idx="18114">
                  <c:v>462.55599999999998</c:v>
                </c:pt>
                <c:pt idx="18115">
                  <c:v>52092</c:v>
                </c:pt>
                <c:pt idx="18116">
                  <c:v>-3463.55</c:v>
                </c:pt>
                <c:pt idx="18117">
                  <c:v>-2575.2800000000002</c:v>
                </c:pt>
                <c:pt idx="18118">
                  <c:v>-846.19695999999999</c:v>
                </c:pt>
                <c:pt idx="18119">
                  <c:v>-281.87900000000002</c:v>
                </c:pt>
                <c:pt idx="18120">
                  <c:v>-198.48</c:v>
                </c:pt>
                <c:pt idx="18121">
                  <c:v>57.413499999999999</c:v>
                </c:pt>
                <c:pt idx="18122">
                  <c:v>-437.69900000000001</c:v>
                </c:pt>
                <c:pt idx="18123">
                  <c:v>-31.281300000000002</c:v>
                </c:pt>
                <c:pt idx="18124">
                  <c:v>-78.072699999999998</c:v>
                </c:pt>
                <c:pt idx="18125">
                  <c:v>-131.649</c:v>
                </c:pt>
                <c:pt idx="18126">
                  <c:v>516.87800000000004</c:v>
                </c:pt>
                <c:pt idx="18127">
                  <c:v>-292.33800000000002</c:v>
                </c:pt>
                <c:pt idx="18128">
                  <c:v>-4595.46</c:v>
                </c:pt>
                <c:pt idx="18129">
                  <c:v>-445.95</c:v>
                </c:pt>
                <c:pt idx="18130">
                  <c:v>-203.46100000000001</c:v>
                </c:pt>
                <c:pt idx="18131">
                  <c:v>-225.84</c:v>
                </c:pt>
                <c:pt idx="18132">
                  <c:v>-32.261499999999998</c:v>
                </c:pt>
                <c:pt idx="18133">
                  <c:v>-50334.5</c:v>
                </c:pt>
                <c:pt idx="18134">
                  <c:v>-14.916</c:v>
                </c:pt>
                <c:pt idx="18135">
                  <c:v>-26138.9</c:v>
                </c:pt>
                <c:pt idx="18136">
                  <c:v>45703.4</c:v>
                </c:pt>
                <c:pt idx="18137">
                  <c:v>-13500.1</c:v>
                </c:pt>
                <c:pt idx="18138">
                  <c:v>-5086.05</c:v>
                </c:pt>
                <c:pt idx="18139">
                  <c:v>-4430.49</c:v>
                </c:pt>
                <c:pt idx="18140">
                  <c:v>-4119.37</c:v>
                </c:pt>
                <c:pt idx="18141">
                  <c:v>-2073.13</c:v>
                </c:pt>
                <c:pt idx="18142">
                  <c:v>200.47</c:v>
                </c:pt>
                <c:pt idx="18143">
                  <c:v>452.67399999999998</c:v>
                </c:pt>
                <c:pt idx="18144">
                  <c:v>893.06600000000003</c:v>
                </c:pt>
                <c:pt idx="18145">
                  <c:v>-862.32799999999997</c:v>
                </c:pt>
                <c:pt idx="18146">
                  <c:v>3267.37</c:v>
                </c:pt>
                <c:pt idx="18147">
                  <c:v>41866.699999999997</c:v>
                </c:pt>
                <c:pt idx="18148">
                  <c:v>-2826.8</c:v>
                </c:pt>
                <c:pt idx="18149">
                  <c:v>-5596</c:v>
                </c:pt>
                <c:pt idx="18150">
                  <c:v>-1957.63</c:v>
                </c:pt>
                <c:pt idx="18151">
                  <c:v>-897.55899999999997</c:v>
                </c:pt>
                <c:pt idx="18152">
                  <c:v>-519.10699999999997</c:v>
                </c:pt>
                <c:pt idx="18153">
                  <c:v>-224.941</c:v>
                </c:pt>
                <c:pt idx="18154">
                  <c:v>-188.56800000000001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8D5A-400E-84D6-B5FA4310B59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669058671"/>
        <c:axId val="1635802863"/>
      </c:scatterChart>
      <c:valAx>
        <c:axId val="1669058671"/>
        <c:scaling>
          <c:orientation val="minMax"/>
          <c:max val="12"/>
        </c:scaling>
        <c:delete val="0"/>
        <c:axPos val="b"/>
        <c:majorGridlines>
          <c:spPr>
            <a:ln>
              <a:solidFill>
                <a:srgbClr val="000000"/>
              </a:solidFill>
              <a:prstDash val="solid"/>
            </a:ln>
          </c:spPr>
        </c:majorGridlines>
        <c:minorGridlines>
          <c:spPr>
            <a:ln>
              <a:solidFill>
                <a:srgbClr val="808080"/>
              </a:solidFill>
              <a:prstDash val="solid"/>
            </a:ln>
          </c:spPr>
        </c:minorGridlines>
        <c:title>
          <c:tx>
            <c:rich>
              <a:bodyPr/>
              <a:lstStyle/>
              <a:p>
                <a:pPr>
                  <a:defRPr/>
                </a:pPr>
                <a:r>
                  <a:rPr lang="zh-TW" altLang="en-US"/>
                  <a:t>時間 </a:t>
                </a:r>
                <a:r>
                  <a:rPr lang="en-US" altLang="zh-TW"/>
                  <a:t>( s )</a:t>
                </a:r>
                <a:endParaRPr lang="zh-TW" altLang="en-US"/>
              </a:p>
            </c:rich>
          </c:tx>
          <c:overlay val="0"/>
        </c:title>
        <c:numFmt formatCode="General" sourceLinked="0"/>
        <c:majorTickMark val="out"/>
        <c:minorTickMark val="none"/>
        <c:tickLblPos val="low"/>
        <c:crossAx val="1635802863"/>
        <c:crosses val="autoZero"/>
        <c:crossBetween val="midCat"/>
      </c:valAx>
      <c:valAx>
        <c:axId val="1635802863"/>
        <c:scaling>
          <c:orientation val="minMax"/>
          <c:max val="400000"/>
        </c:scaling>
        <c:delete val="0"/>
        <c:axPos val="l"/>
        <c:majorGridlines>
          <c:spPr>
            <a:ln>
              <a:solidFill>
                <a:srgbClr val="000000"/>
              </a:solidFill>
              <a:prstDash val="solid"/>
            </a:ln>
          </c:spPr>
        </c:majorGridlines>
        <c:minorGridlines>
          <c:spPr>
            <a:ln>
              <a:solidFill>
                <a:srgbClr val="808080"/>
              </a:solidFill>
              <a:prstDash val="solid"/>
            </a:ln>
          </c:spPr>
        </c:minorGridlines>
        <c:numFmt formatCode="General" sourceLinked="0"/>
        <c:majorTickMark val="out"/>
        <c:minorTickMark val="none"/>
        <c:tickLblPos val="nextTo"/>
        <c:crossAx val="1669058671"/>
        <c:crosses val="autoZero"/>
        <c:crossBetween val="midCat"/>
      </c:valAx>
      <c:spPr>
        <a:solidFill>
          <a:srgbClr val="FFFFFF"/>
        </a:solidFill>
      </c:spPr>
    </c:plotArea>
    <c:legend>
      <c:legendPos val="r"/>
      <c:overlay val="0"/>
      <c:spPr>
        <a:effectLst/>
      </c:spPr>
      <c:txPr>
        <a:bodyPr/>
        <a:lstStyle/>
        <a:p>
          <a:pPr>
            <a:defRPr sz="1200" b="0" i="0" u="none" strike="noStrike">
              <a:latin typeface="Arial Unicode MS"/>
              <a:ea typeface="Arial Unicode MS"/>
              <a:cs typeface="Arial Unicode MS"/>
            </a:defRPr>
          </a:pPr>
          <a:endParaRPr lang="zh-TW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externalData r:id="rId1">
    <c:autoUpdate val="0"/>
  </c:externalData>
</c:chartSpac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457996-F78B-4316-A57E-ABD147365279}" type="datetimeFigureOut">
              <a:rPr lang="zh-TW" altLang="en-US" smtClean="0"/>
              <a:t>2023/3/24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53313-1285-47C9-A301-F9F565E4DFD9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29367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457996-F78B-4316-A57E-ABD147365279}" type="datetimeFigureOut">
              <a:rPr lang="zh-TW" altLang="en-US" smtClean="0"/>
              <a:t>2023/3/24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53313-1285-47C9-A301-F9F565E4DFD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10796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457996-F78B-4316-A57E-ABD147365279}" type="datetimeFigureOut">
              <a:rPr lang="zh-TW" altLang="en-US" smtClean="0"/>
              <a:t>2023/3/24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53313-1285-47C9-A301-F9F565E4DFD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636991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457996-F78B-4316-A57E-ABD147365279}" type="datetimeFigureOut">
              <a:rPr lang="zh-TW" altLang="en-US" smtClean="0"/>
              <a:t>2023/3/24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53313-1285-47C9-A301-F9F565E4DFD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238453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457996-F78B-4316-A57E-ABD147365279}" type="datetimeFigureOut">
              <a:rPr lang="zh-TW" altLang="en-US" smtClean="0"/>
              <a:t>2023/3/24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53313-1285-47C9-A301-F9F565E4DFD9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36898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457996-F78B-4316-A57E-ABD147365279}" type="datetimeFigureOut">
              <a:rPr lang="zh-TW" altLang="en-US" smtClean="0"/>
              <a:t>2023/3/24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53313-1285-47C9-A301-F9F565E4DFD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482037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457996-F78B-4316-A57E-ABD147365279}" type="datetimeFigureOut">
              <a:rPr lang="zh-TW" altLang="en-US" smtClean="0"/>
              <a:t>2023/3/24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53313-1285-47C9-A301-F9F565E4DFD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355898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457996-F78B-4316-A57E-ABD147365279}" type="datetimeFigureOut">
              <a:rPr lang="zh-TW" altLang="en-US" smtClean="0"/>
              <a:t>2023/3/24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53313-1285-47C9-A301-F9F565E4DFD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324573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457996-F78B-4316-A57E-ABD147365279}" type="datetimeFigureOut">
              <a:rPr lang="zh-TW" altLang="en-US" smtClean="0"/>
              <a:t>2023/3/24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53313-1285-47C9-A301-F9F565E4DFD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714931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F8457996-F78B-4316-A57E-ABD147365279}" type="datetimeFigureOut">
              <a:rPr lang="zh-TW" altLang="en-US" smtClean="0"/>
              <a:t>2023/3/24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D453313-1285-47C9-A301-F9F565E4DFD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573059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457996-F78B-4316-A57E-ABD147365279}" type="datetimeFigureOut">
              <a:rPr lang="zh-TW" altLang="en-US" smtClean="0"/>
              <a:t>2023/3/24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53313-1285-47C9-A301-F9F565E4DFD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350611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F8457996-F78B-4316-A57E-ABD147365279}" type="datetimeFigureOut">
              <a:rPr lang="zh-TW" altLang="en-US" smtClean="0"/>
              <a:t>2023/3/24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5D453313-1285-47C9-A301-F9F565E4DFD9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51797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kv"/><Relationship Id="rId1" Type="http://schemas.openxmlformats.org/officeDocument/2006/relationships/video" Target="NULL" TargetMode="Externa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7F79A94-DB86-853D-DAFA-A8A4DE4AAD6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err="1"/>
              <a:t>offset_roller_Cycloid</a:t>
            </a:r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6C82912A-0840-08C3-DF67-B4333A143A6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TW" altLang="en-US" dirty="0"/>
              <a:t>周奕彬</a:t>
            </a:r>
          </a:p>
        </p:txBody>
      </p:sp>
    </p:spTree>
    <p:extLst>
      <p:ext uri="{BB962C8B-B14F-4D97-AF65-F5344CB8AC3E}">
        <p14:creationId xmlns:p14="http://schemas.microsoft.com/office/powerpoint/2010/main" val="1792718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DA0E36C-65CB-2E0C-80CB-94DC677D4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0F178A6-3AFE-D9C6-F117-AEDE053E32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graphicFrame>
        <p:nvGraphicFramePr>
          <p:cNvPr id="5" name="圖表 4">
            <a:extLst>
              <a:ext uri="{FF2B5EF4-FFF2-40B4-BE49-F238E27FC236}">
                <a16:creationId xmlns:a16="http://schemas.microsoft.com/office/drawing/2014/main" id="{B1CAD95E-17C3-8FAB-C61A-BE61E8BA5B42}"/>
              </a:ext>
            </a:extLst>
          </p:cNvPr>
          <p:cNvGraphicFramePr>
            <a:graphicFrameLocks noGrp="1"/>
          </p:cNvGraphicFramePr>
          <p:nvPr/>
        </p:nvGraphicFramePr>
        <p:xfrm>
          <a:off x="1438555" y="382400"/>
          <a:ext cx="9314890" cy="60931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3478072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75ABA41-53D0-D592-33D8-F609A4EE6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10N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E26735D-00B4-5156-1BEC-65C897104E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graphicFrame>
        <p:nvGraphicFramePr>
          <p:cNvPr id="5" name="圖表 4">
            <a:extLst>
              <a:ext uri="{FF2B5EF4-FFF2-40B4-BE49-F238E27FC236}">
                <a16:creationId xmlns:a16="http://schemas.microsoft.com/office/drawing/2014/main" id="{C1F0B660-3B12-271A-7739-22D31FCA2E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0778331"/>
              </p:ext>
            </p:extLst>
          </p:nvPr>
        </p:nvGraphicFramePr>
        <p:xfrm>
          <a:off x="2098955" y="382400"/>
          <a:ext cx="9314890" cy="60931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8735456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3FF3FEB-5EE1-0FB1-B4B5-211DBAE2B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08A9F73-C530-3D55-8AD4-07E10A22E3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graphicFrame>
        <p:nvGraphicFramePr>
          <p:cNvPr id="5" name="圖表 4">
            <a:extLst>
              <a:ext uri="{FF2B5EF4-FFF2-40B4-BE49-F238E27FC236}">
                <a16:creationId xmlns:a16="http://schemas.microsoft.com/office/drawing/2014/main" id="{DA507A69-4E95-EB04-F04D-1169A2E293A5}"/>
              </a:ext>
            </a:extLst>
          </p:cNvPr>
          <p:cNvGraphicFramePr>
            <a:graphicFrameLocks noGrp="1"/>
          </p:cNvGraphicFramePr>
          <p:nvPr/>
        </p:nvGraphicFramePr>
        <p:xfrm>
          <a:off x="1438555" y="382400"/>
          <a:ext cx="9314890" cy="60931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5270639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F57A918-4A7E-95A1-44F8-631BD65A2B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72D4A02-A178-A6FB-0618-99539AE105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graphicFrame>
        <p:nvGraphicFramePr>
          <p:cNvPr id="5" name="圖表 4">
            <a:extLst>
              <a:ext uri="{FF2B5EF4-FFF2-40B4-BE49-F238E27FC236}">
                <a16:creationId xmlns:a16="http://schemas.microsoft.com/office/drawing/2014/main" id="{E442C8F1-9534-C744-D9FB-88AA86860876}"/>
              </a:ext>
            </a:extLst>
          </p:cNvPr>
          <p:cNvGraphicFramePr>
            <a:graphicFrameLocks noGrp="1"/>
          </p:cNvGraphicFramePr>
          <p:nvPr/>
        </p:nvGraphicFramePr>
        <p:xfrm>
          <a:off x="1438555" y="382400"/>
          <a:ext cx="9314890" cy="60931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7737554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3BFD963-006D-0BEB-9066-FE49F6113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E4EB8008-F99A-7CDF-A4B9-E65DFF38EF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0181" y="897136"/>
            <a:ext cx="6751637" cy="5063728"/>
          </a:xfrm>
        </p:spPr>
      </p:pic>
    </p:spTree>
    <p:extLst>
      <p:ext uri="{BB962C8B-B14F-4D97-AF65-F5344CB8AC3E}">
        <p14:creationId xmlns:p14="http://schemas.microsoft.com/office/powerpoint/2010/main" val="42387884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4736A35-1EBC-FAAC-6604-C165D0076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88A5BCCD-8532-0AF4-9050-44706ED9D4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7181" y="992386"/>
            <a:ext cx="6497637" cy="4873228"/>
          </a:xfrm>
        </p:spPr>
      </p:pic>
    </p:spTree>
    <p:extLst>
      <p:ext uri="{BB962C8B-B14F-4D97-AF65-F5344CB8AC3E}">
        <p14:creationId xmlns:p14="http://schemas.microsoft.com/office/powerpoint/2010/main" val="5569657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FC5E458-BC65-A4B7-4DA0-C6265D907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2359FF8D-83AD-F256-6D26-FFB92CB7CE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816" y="963612"/>
            <a:ext cx="6574367" cy="4930775"/>
          </a:xfrm>
        </p:spPr>
      </p:pic>
    </p:spTree>
    <p:extLst>
      <p:ext uri="{BB962C8B-B14F-4D97-AF65-F5344CB8AC3E}">
        <p14:creationId xmlns:p14="http://schemas.microsoft.com/office/powerpoint/2010/main" val="5878106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8502162-043C-7445-690B-44BC48BEA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E9F0D7C3-8E2E-C683-7C18-1BDCCCE2EA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4950" y="938212"/>
            <a:ext cx="6642100" cy="4981575"/>
          </a:xfrm>
        </p:spPr>
      </p:pic>
    </p:spTree>
    <p:extLst>
      <p:ext uri="{BB962C8B-B14F-4D97-AF65-F5344CB8AC3E}">
        <p14:creationId xmlns:p14="http://schemas.microsoft.com/office/powerpoint/2010/main" val="2492465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7AEB9B1-1502-ED7E-3F3F-DD3F0181D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2023-03-24 03-47-38">
            <a:hlinkClick r:id="" action="ppaction://media"/>
            <a:extLst>
              <a:ext uri="{FF2B5EF4-FFF2-40B4-BE49-F238E27FC236}">
                <a16:creationId xmlns:a16="http://schemas.microsoft.com/office/drawing/2014/main" id="{00B1F828-F548-01E3-C7EB-6767C29F22EC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3212" end="17849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444875" y="1846263"/>
            <a:ext cx="5362575" cy="4022725"/>
          </a:xfrm>
        </p:spPr>
      </p:pic>
    </p:spTree>
    <p:extLst>
      <p:ext uri="{BB962C8B-B14F-4D97-AF65-F5344CB8AC3E}">
        <p14:creationId xmlns:p14="http://schemas.microsoft.com/office/powerpoint/2010/main" val="92938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37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A30BDE7-571E-2B65-691C-A20D5AE791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28F7EE6-DC1E-3864-06A9-3E04C38DD8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DC814C3-A691-2F64-F4D6-8C5C16775B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6737" y="365125"/>
            <a:ext cx="3438525" cy="530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1510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D047D44-45FE-69E7-AF66-8F31CB99E2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1N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A733D79-91C1-AD13-2017-40FBA93256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graphicFrame>
        <p:nvGraphicFramePr>
          <p:cNvPr id="5" name="圖表 4">
            <a:extLst>
              <a:ext uri="{FF2B5EF4-FFF2-40B4-BE49-F238E27FC236}">
                <a16:creationId xmlns:a16="http://schemas.microsoft.com/office/drawing/2014/main" id="{BBCD976E-383B-1919-9149-675B9CBB40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2630104"/>
              </p:ext>
            </p:extLst>
          </p:nvPr>
        </p:nvGraphicFramePr>
        <p:xfrm>
          <a:off x="1959255" y="382400"/>
          <a:ext cx="9314890" cy="60931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9114565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54FD7F0-C811-C6A6-9E67-5F3BEB4156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2CAA94D-3996-1330-B283-BA5C9C1BD3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graphicFrame>
        <p:nvGraphicFramePr>
          <p:cNvPr id="5" name="圖表 4">
            <a:extLst>
              <a:ext uri="{FF2B5EF4-FFF2-40B4-BE49-F238E27FC236}">
                <a16:creationId xmlns:a16="http://schemas.microsoft.com/office/drawing/2014/main" id="{5DA15AF2-B0E0-E2A6-AA38-E2356400056F}"/>
              </a:ext>
            </a:extLst>
          </p:cNvPr>
          <p:cNvGraphicFramePr>
            <a:graphicFrameLocks noGrp="1"/>
          </p:cNvGraphicFramePr>
          <p:nvPr/>
        </p:nvGraphicFramePr>
        <p:xfrm>
          <a:off x="1438555" y="382400"/>
          <a:ext cx="9314890" cy="60931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270318938"/>
      </p:ext>
    </p:extLst>
  </p:cSld>
  <p:clrMapOvr>
    <a:masterClrMapping/>
  </p:clrMapOvr>
</p:sld>
</file>

<file path=ppt/theme/theme1.xml><?xml version="1.0" encoding="utf-8"?>
<a:theme xmlns:a="http://schemas.openxmlformats.org/drawingml/2006/main" name="回顧">
  <a:themeElements>
    <a:clrScheme name="回顧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回顧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回顧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85</TotalTime>
  <Words>110</Words>
  <Application>Microsoft Office PowerPoint</Application>
  <PresentationFormat>寬螢幕</PresentationFormat>
  <Paragraphs>16</Paragraphs>
  <Slides>13</Slides>
  <Notes>0</Notes>
  <HiddenSlides>0</HiddenSlides>
  <MMClips>1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13</vt:i4>
      </vt:variant>
    </vt:vector>
  </HeadingPairs>
  <TitlesOfParts>
    <vt:vector size="17" baseType="lpstr">
      <vt:lpstr>Arial Unicode MS</vt:lpstr>
      <vt:lpstr>Calibri</vt:lpstr>
      <vt:lpstr>Calibri Light</vt:lpstr>
      <vt:lpstr>回顧</vt:lpstr>
      <vt:lpstr>offset_roller_Cycloid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1N</vt:lpstr>
      <vt:lpstr>PowerPoint 簡報</vt:lpstr>
      <vt:lpstr>PowerPoint 簡報</vt:lpstr>
      <vt:lpstr>10N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offset_roller_Cycloid</dc:title>
  <dc:creator>Ya 周</dc:creator>
  <cp:lastModifiedBy>Ya 周</cp:lastModifiedBy>
  <cp:revision>1</cp:revision>
  <dcterms:created xsi:type="dcterms:W3CDTF">2023-03-23T18:48:29Z</dcterms:created>
  <dcterms:modified xsi:type="dcterms:W3CDTF">2023-03-23T20:14:05Z</dcterms:modified>
</cp:coreProperties>
</file>